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92" r:id="rId3"/>
    <p:sldId id="260" r:id="rId5"/>
    <p:sldId id="267" r:id="rId6"/>
    <p:sldId id="269" r:id="rId7"/>
    <p:sldId id="279" r:id="rId8"/>
    <p:sldId id="297" r:id="rId9"/>
    <p:sldId id="298" r:id="rId10"/>
    <p:sldId id="299" r:id="rId11"/>
    <p:sldId id="300" r:id="rId12"/>
    <p:sldId id="301" r:id="rId13"/>
    <p:sldId id="302" r:id="rId14"/>
    <p:sldId id="303" r:id="rId15"/>
    <p:sldId id="295" r:id="rId16"/>
    <p:sldId id="296" r:id="rId17"/>
    <p:sldId id="277" r:id="rId18"/>
    <p:sldId id="262" r:id="rId19"/>
    <p:sldId id="281" r:id="rId20"/>
    <p:sldId id="282" r:id="rId21"/>
    <p:sldId id="293" r:id="rId22"/>
    <p:sldId id="294" r:id="rId23"/>
    <p:sldId id="283" r:id="rId24"/>
    <p:sldId id="284" r:id="rId25"/>
    <p:sldId id="268" r:id="rId26"/>
    <p:sldId id="322" r:id="rId27"/>
    <p:sldId id="287" r:id="rId28"/>
    <p:sldId id="304" r:id="rId29"/>
    <p:sldId id="266" r:id="rId30"/>
    <p:sldId id="289" r:id="rId31"/>
    <p:sldId id="290" r:id="rId32"/>
    <p:sldId id="291" r:id="rId33"/>
  </p:sldIdLst>
  <p:sldSz cx="12192000" cy="6858000"/>
  <p:notesSz cx="6858000" cy="9144000"/>
  <p:custDataLst>
    <p:tags r:id="rId37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2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FDFD"/>
    <a:srgbClr val="CE3122"/>
    <a:srgbClr val="0D3A58"/>
    <a:srgbClr val="FF940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 horzBarState="maximized">
    <p:restoredLeft sz="12500" autoAdjust="0"/>
    <p:restoredTop sz="94660"/>
  </p:normalViewPr>
  <p:slideViewPr>
    <p:cSldViewPr snapToGrid="0" showGuides="1">
      <p:cViewPr>
        <p:scale>
          <a:sx n="100" d="100"/>
          <a:sy n="100" d="100"/>
        </p:scale>
        <p:origin x="-1134" y="-390"/>
      </p:cViewPr>
      <p:guideLst>
        <p:guide orient="horz" pos="212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7" Type="http://schemas.openxmlformats.org/officeDocument/2006/relationships/tags" Target="tags/tag46.xml"/><Relationship Id="rId36" Type="http://schemas.openxmlformats.org/officeDocument/2006/relationships/tableStyles" Target="tableStyles.xml"/><Relationship Id="rId35" Type="http://schemas.openxmlformats.org/officeDocument/2006/relationships/viewProps" Target="viewProps.xml"/><Relationship Id="rId34" Type="http://schemas.openxmlformats.org/officeDocument/2006/relationships/presProps" Target="presProps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D13BBE5-0BEA-4494-9BEF-C8C2F48C9E2D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1CB8912-F0BA-4AD8-8415-DA1F26BCB09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FDF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" dirty="0">
                <a:solidFill>
                  <a:schemeClr val="bg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感谢您下载包图网平台上提供的</a:t>
            </a:r>
            <a:r>
              <a:rPr lang="en-US" altLang="zh-CN" sz="300" dirty="0">
                <a:solidFill>
                  <a:schemeClr val="bg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PPT</a:t>
            </a:r>
            <a:r>
              <a:rPr lang="zh-CN" altLang="en-US" sz="300" dirty="0">
                <a:solidFill>
                  <a:schemeClr val="bg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  <a:endParaRPr lang="zh-CN" altLang="en-US" sz="300" dirty="0">
              <a:solidFill>
                <a:schemeClr val="bg1">
                  <a:alpha val="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  <a:p>
            <a:r>
              <a:rPr lang="en-US" altLang="zh-CN" sz="600" dirty="0">
                <a:solidFill>
                  <a:schemeClr val="bg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ibaotu.com</a:t>
            </a:r>
            <a:endParaRPr lang="en-US" altLang="zh-CN" sz="600" dirty="0">
              <a:solidFill>
                <a:schemeClr val="bg1">
                  <a:alpha val="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4.jpeg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1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2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3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4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5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8.xml"/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17.jpeg"/><Relationship Id="rId1" Type="http://schemas.openxmlformats.org/officeDocument/2006/relationships/image" Target="../media/image16.jpeg"/></Relationships>
</file>

<file path=ppt/slides/_rels/slide19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9.xml"/><Relationship Id="rId6" Type="http://schemas.openxmlformats.org/officeDocument/2006/relationships/slideLayout" Target="../slideLayouts/slideLayout2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image" Target="../media/image18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0.xml"/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25.png"/><Relationship Id="rId2" Type="http://schemas.openxmlformats.org/officeDocument/2006/relationships/image" Target="../media/image24.jpeg"/><Relationship Id="rId1" Type="http://schemas.openxmlformats.org/officeDocument/2006/relationships/image" Target="../media/image23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6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9" Type="http://schemas.openxmlformats.org/officeDocument/2006/relationships/image" Target="../media/image28.jpeg"/><Relationship Id="rId8" Type="http://schemas.openxmlformats.org/officeDocument/2006/relationships/tags" Target="../tags/tag7.xml"/><Relationship Id="rId7" Type="http://schemas.openxmlformats.org/officeDocument/2006/relationships/tags" Target="../tags/tag6.xml"/><Relationship Id="rId6" Type="http://schemas.openxmlformats.org/officeDocument/2006/relationships/tags" Target="../tags/tag5.xml"/><Relationship Id="rId5" Type="http://schemas.openxmlformats.org/officeDocument/2006/relationships/tags" Target="../tags/tag4.xml"/><Relationship Id="rId4" Type="http://schemas.openxmlformats.org/officeDocument/2006/relationships/image" Target="../media/image27.jpeg"/><Relationship Id="rId35" Type="http://schemas.openxmlformats.org/officeDocument/2006/relationships/notesSlide" Target="../notesSlides/notesSlide24.xml"/><Relationship Id="rId34" Type="http://schemas.openxmlformats.org/officeDocument/2006/relationships/slideLayout" Target="../slideLayouts/slideLayout2.xml"/><Relationship Id="rId33" Type="http://schemas.openxmlformats.org/officeDocument/2006/relationships/tags" Target="../tags/tag27.xml"/><Relationship Id="rId32" Type="http://schemas.openxmlformats.org/officeDocument/2006/relationships/tags" Target="../tags/tag26.xml"/><Relationship Id="rId31" Type="http://schemas.openxmlformats.org/officeDocument/2006/relationships/tags" Target="../tags/tag25.xml"/><Relationship Id="rId30" Type="http://schemas.openxmlformats.org/officeDocument/2006/relationships/tags" Target="../tags/tag24.xml"/><Relationship Id="rId3" Type="http://schemas.openxmlformats.org/officeDocument/2006/relationships/tags" Target="../tags/tag3.xml"/><Relationship Id="rId29" Type="http://schemas.openxmlformats.org/officeDocument/2006/relationships/image" Target="../media/image32.jpeg"/><Relationship Id="rId28" Type="http://schemas.openxmlformats.org/officeDocument/2006/relationships/tags" Target="../tags/tag23.xml"/><Relationship Id="rId27" Type="http://schemas.openxmlformats.org/officeDocument/2006/relationships/tags" Target="../tags/tag22.xml"/><Relationship Id="rId26" Type="http://schemas.openxmlformats.org/officeDocument/2006/relationships/tags" Target="../tags/tag21.xml"/><Relationship Id="rId25" Type="http://schemas.openxmlformats.org/officeDocument/2006/relationships/tags" Target="../tags/tag20.xml"/><Relationship Id="rId24" Type="http://schemas.openxmlformats.org/officeDocument/2006/relationships/image" Target="../media/image31.jpeg"/><Relationship Id="rId23" Type="http://schemas.openxmlformats.org/officeDocument/2006/relationships/tags" Target="../tags/tag19.xml"/><Relationship Id="rId22" Type="http://schemas.openxmlformats.org/officeDocument/2006/relationships/tags" Target="../tags/tag18.xml"/><Relationship Id="rId21" Type="http://schemas.openxmlformats.org/officeDocument/2006/relationships/tags" Target="../tags/tag17.xml"/><Relationship Id="rId20" Type="http://schemas.openxmlformats.org/officeDocument/2006/relationships/tags" Target="../tags/tag16.xml"/><Relationship Id="rId2" Type="http://schemas.openxmlformats.org/officeDocument/2006/relationships/tags" Target="../tags/tag2.xml"/><Relationship Id="rId19" Type="http://schemas.openxmlformats.org/officeDocument/2006/relationships/image" Target="../media/image30.jpeg"/><Relationship Id="rId18" Type="http://schemas.openxmlformats.org/officeDocument/2006/relationships/tags" Target="../tags/tag15.xml"/><Relationship Id="rId17" Type="http://schemas.openxmlformats.org/officeDocument/2006/relationships/tags" Target="../tags/tag14.xml"/><Relationship Id="rId16" Type="http://schemas.openxmlformats.org/officeDocument/2006/relationships/tags" Target="../tags/tag13.xml"/><Relationship Id="rId15" Type="http://schemas.openxmlformats.org/officeDocument/2006/relationships/tags" Target="../tags/tag12.xml"/><Relationship Id="rId14" Type="http://schemas.openxmlformats.org/officeDocument/2006/relationships/image" Target="../media/image29.jpeg"/><Relationship Id="rId13" Type="http://schemas.openxmlformats.org/officeDocument/2006/relationships/tags" Target="../tags/tag11.xml"/><Relationship Id="rId12" Type="http://schemas.openxmlformats.org/officeDocument/2006/relationships/tags" Target="../tags/tag10.xml"/><Relationship Id="rId11" Type="http://schemas.openxmlformats.org/officeDocument/2006/relationships/tags" Target="../tags/tag9.xml"/><Relationship Id="rId10" Type="http://schemas.openxmlformats.org/officeDocument/2006/relationships/tags" Target="../tags/tag8.xml"/><Relationship Id="rId1" Type="http://schemas.openxmlformats.org/officeDocument/2006/relationships/tags" Target="../tags/tag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9" Type="http://schemas.openxmlformats.org/officeDocument/2006/relationships/tags" Target="../tags/tag36.xml"/><Relationship Id="rId8" Type="http://schemas.openxmlformats.org/officeDocument/2006/relationships/tags" Target="../tags/tag35.xml"/><Relationship Id="rId7" Type="http://schemas.openxmlformats.org/officeDocument/2006/relationships/tags" Target="../tags/tag34.xml"/><Relationship Id="rId6" Type="http://schemas.openxmlformats.org/officeDocument/2006/relationships/tags" Target="../tags/tag33.xml"/><Relationship Id="rId5" Type="http://schemas.openxmlformats.org/officeDocument/2006/relationships/tags" Target="../tags/tag32.xml"/><Relationship Id="rId4" Type="http://schemas.openxmlformats.org/officeDocument/2006/relationships/tags" Target="../tags/tag31.xml"/><Relationship Id="rId3" Type="http://schemas.openxmlformats.org/officeDocument/2006/relationships/tags" Target="../tags/tag30.xml"/><Relationship Id="rId20" Type="http://schemas.openxmlformats.org/officeDocument/2006/relationships/notesSlide" Target="../notesSlides/notesSlide26.xml"/><Relationship Id="rId2" Type="http://schemas.openxmlformats.org/officeDocument/2006/relationships/tags" Target="../tags/tag29.xml"/><Relationship Id="rId19" Type="http://schemas.openxmlformats.org/officeDocument/2006/relationships/slideLayout" Target="../slideLayouts/slideLayout2.xml"/><Relationship Id="rId18" Type="http://schemas.openxmlformats.org/officeDocument/2006/relationships/tags" Target="../tags/tag45.xml"/><Relationship Id="rId17" Type="http://schemas.openxmlformats.org/officeDocument/2006/relationships/tags" Target="../tags/tag44.xml"/><Relationship Id="rId16" Type="http://schemas.openxmlformats.org/officeDocument/2006/relationships/tags" Target="../tags/tag43.xml"/><Relationship Id="rId15" Type="http://schemas.openxmlformats.org/officeDocument/2006/relationships/tags" Target="../tags/tag42.xml"/><Relationship Id="rId14" Type="http://schemas.openxmlformats.org/officeDocument/2006/relationships/tags" Target="../tags/tag41.xml"/><Relationship Id="rId13" Type="http://schemas.openxmlformats.org/officeDocument/2006/relationships/tags" Target="../tags/tag40.xml"/><Relationship Id="rId12" Type="http://schemas.openxmlformats.org/officeDocument/2006/relationships/tags" Target="../tags/tag39.xml"/><Relationship Id="rId11" Type="http://schemas.openxmlformats.org/officeDocument/2006/relationships/tags" Target="../tags/tag38.xml"/><Relationship Id="rId10" Type="http://schemas.openxmlformats.org/officeDocument/2006/relationships/tags" Target="../tags/tag37.xml"/><Relationship Id="rId1" Type="http://schemas.openxmlformats.org/officeDocument/2006/relationships/tags" Target="../tags/tag2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8.xml"/><Relationship Id="rId3" Type="http://schemas.openxmlformats.org/officeDocument/2006/relationships/slideLayout" Target="../slideLayouts/slideLayout2.xml"/><Relationship Id="rId2" Type="http://schemas.openxmlformats.org/officeDocument/2006/relationships/hyperlink" Target="http://www.eyefulpresentations.co.uk/" TargetMode="External"/><Relationship Id="rId1" Type="http://schemas.openxmlformats.org/officeDocument/2006/relationships/hyperlink" Target="mailto:info@eyefulpresentations.co.uk" TargetMode="Externa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3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0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image" Target="../media/image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5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6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7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8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9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任意多边形 66"/>
          <p:cNvSpPr/>
          <p:nvPr/>
        </p:nvSpPr>
        <p:spPr>
          <a:xfrm>
            <a:off x="0" y="5976607"/>
            <a:ext cx="12192000" cy="632583"/>
          </a:xfrm>
          <a:custGeom>
            <a:avLst/>
            <a:gdLst>
              <a:gd name="connsiteX0" fmla="*/ 392131 w 12192000"/>
              <a:gd name="connsiteY0" fmla="*/ 0 h 632583"/>
              <a:gd name="connsiteX1" fmla="*/ 654406 w 12192000"/>
              <a:gd name="connsiteY1" fmla="*/ 139450 h 632583"/>
              <a:gd name="connsiteX2" fmla="*/ 664927 w 12192000"/>
              <a:gd name="connsiteY2" fmla="*/ 158834 h 632583"/>
              <a:gd name="connsiteX3" fmla="*/ 675449 w 12192000"/>
              <a:gd name="connsiteY3" fmla="*/ 139450 h 632583"/>
              <a:gd name="connsiteX4" fmla="*/ 937721 w 12192000"/>
              <a:gd name="connsiteY4" fmla="*/ 0 h 632583"/>
              <a:gd name="connsiteX5" fmla="*/ 1199999 w 12192000"/>
              <a:gd name="connsiteY5" fmla="*/ 139450 h 632583"/>
              <a:gd name="connsiteX6" fmla="*/ 1210519 w 12192000"/>
              <a:gd name="connsiteY6" fmla="*/ 158832 h 632583"/>
              <a:gd name="connsiteX7" fmla="*/ 1221039 w 12192000"/>
              <a:gd name="connsiteY7" fmla="*/ 139450 h 632583"/>
              <a:gd name="connsiteX8" fmla="*/ 1483313 w 12192000"/>
              <a:gd name="connsiteY8" fmla="*/ 0 h 632583"/>
              <a:gd name="connsiteX9" fmla="*/ 1745587 w 12192000"/>
              <a:gd name="connsiteY9" fmla="*/ 139450 h 632583"/>
              <a:gd name="connsiteX10" fmla="*/ 1756107 w 12192000"/>
              <a:gd name="connsiteY10" fmla="*/ 158834 h 632583"/>
              <a:gd name="connsiteX11" fmla="*/ 1766628 w 12192000"/>
              <a:gd name="connsiteY11" fmla="*/ 139450 h 632583"/>
              <a:gd name="connsiteX12" fmla="*/ 2028902 w 12192000"/>
              <a:gd name="connsiteY12" fmla="*/ 0 h 632583"/>
              <a:gd name="connsiteX13" fmla="*/ 2291177 w 12192000"/>
              <a:gd name="connsiteY13" fmla="*/ 139450 h 632583"/>
              <a:gd name="connsiteX14" fmla="*/ 2301698 w 12192000"/>
              <a:gd name="connsiteY14" fmla="*/ 158834 h 632583"/>
              <a:gd name="connsiteX15" fmla="*/ 2312218 w 12192000"/>
              <a:gd name="connsiteY15" fmla="*/ 139450 h 632583"/>
              <a:gd name="connsiteX16" fmla="*/ 2574492 w 12192000"/>
              <a:gd name="connsiteY16" fmla="*/ 0 h 632583"/>
              <a:gd name="connsiteX17" fmla="*/ 2836766 w 12192000"/>
              <a:gd name="connsiteY17" fmla="*/ 139450 h 632583"/>
              <a:gd name="connsiteX18" fmla="*/ 2847287 w 12192000"/>
              <a:gd name="connsiteY18" fmla="*/ 158834 h 632583"/>
              <a:gd name="connsiteX19" fmla="*/ 2857808 w 12192000"/>
              <a:gd name="connsiteY19" fmla="*/ 139450 h 632583"/>
              <a:gd name="connsiteX20" fmla="*/ 3120082 w 12192000"/>
              <a:gd name="connsiteY20" fmla="*/ 0 h 632583"/>
              <a:gd name="connsiteX21" fmla="*/ 3382356 w 12192000"/>
              <a:gd name="connsiteY21" fmla="*/ 139450 h 632583"/>
              <a:gd name="connsiteX22" fmla="*/ 3392878 w 12192000"/>
              <a:gd name="connsiteY22" fmla="*/ 158834 h 632583"/>
              <a:gd name="connsiteX23" fmla="*/ 3403399 w 12192000"/>
              <a:gd name="connsiteY23" fmla="*/ 139450 h 632583"/>
              <a:gd name="connsiteX24" fmla="*/ 3665673 w 12192000"/>
              <a:gd name="connsiteY24" fmla="*/ 0 h 632583"/>
              <a:gd name="connsiteX25" fmla="*/ 3927946 w 12192000"/>
              <a:gd name="connsiteY25" fmla="*/ 139450 h 632583"/>
              <a:gd name="connsiteX26" fmla="*/ 3938468 w 12192000"/>
              <a:gd name="connsiteY26" fmla="*/ 158834 h 632583"/>
              <a:gd name="connsiteX27" fmla="*/ 3948989 w 12192000"/>
              <a:gd name="connsiteY27" fmla="*/ 139450 h 632583"/>
              <a:gd name="connsiteX28" fmla="*/ 4211263 w 12192000"/>
              <a:gd name="connsiteY28" fmla="*/ 0 h 632583"/>
              <a:gd name="connsiteX29" fmla="*/ 4473537 w 12192000"/>
              <a:gd name="connsiteY29" fmla="*/ 139450 h 632583"/>
              <a:gd name="connsiteX30" fmla="*/ 4484058 w 12192000"/>
              <a:gd name="connsiteY30" fmla="*/ 158834 h 632583"/>
              <a:gd name="connsiteX31" fmla="*/ 4494581 w 12192000"/>
              <a:gd name="connsiteY31" fmla="*/ 139450 h 632583"/>
              <a:gd name="connsiteX32" fmla="*/ 4756853 w 12192000"/>
              <a:gd name="connsiteY32" fmla="*/ 0 h 632583"/>
              <a:gd name="connsiteX33" fmla="*/ 5019128 w 12192000"/>
              <a:gd name="connsiteY33" fmla="*/ 139450 h 632583"/>
              <a:gd name="connsiteX34" fmla="*/ 5029649 w 12192000"/>
              <a:gd name="connsiteY34" fmla="*/ 158834 h 632583"/>
              <a:gd name="connsiteX35" fmla="*/ 5040170 w 12192000"/>
              <a:gd name="connsiteY35" fmla="*/ 139450 h 632583"/>
              <a:gd name="connsiteX36" fmla="*/ 5302443 w 12192000"/>
              <a:gd name="connsiteY36" fmla="*/ 0 h 632583"/>
              <a:gd name="connsiteX37" fmla="*/ 5564716 w 12192000"/>
              <a:gd name="connsiteY37" fmla="*/ 139450 h 632583"/>
              <a:gd name="connsiteX38" fmla="*/ 5575238 w 12192000"/>
              <a:gd name="connsiteY38" fmla="*/ 158834 h 632583"/>
              <a:gd name="connsiteX39" fmla="*/ 5585759 w 12192000"/>
              <a:gd name="connsiteY39" fmla="*/ 139450 h 632583"/>
              <a:gd name="connsiteX40" fmla="*/ 5848034 w 12192000"/>
              <a:gd name="connsiteY40" fmla="*/ 0 h 632583"/>
              <a:gd name="connsiteX41" fmla="*/ 6110307 w 12192000"/>
              <a:gd name="connsiteY41" fmla="*/ 139450 h 632583"/>
              <a:gd name="connsiteX42" fmla="*/ 6120827 w 12192000"/>
              <a:gd name="connsiteY42" fmla="*/ 158834 h 632583"/>
              <a:gd name="connsiteX43" fmla="*/ 6131349 w 12192000"/>
              <a:gd name="connsiteY43" fmla="*/ 139450 h 632583"/>
              <a:gd name="connsiteX44" fmla="*/ 6393623 w 12192000"/>
              <a:gd name="connsiteY44" fmla="*/ 0 h 632583"/>
              <a:gd name="connsiteX45" fmla="*/ 6655896 w 12192000"/>
              <a:gd name="connsiteY45" fmla="*/ 139450 h 632583"/>
              <a:gd name="connsiteX46" fmla="*/ 6666417 w 12192000"/>
              <a:gd name="connsiteY46" fmla="*/ 158834 h 632583"/>
              <a:gd name="connsiteX47" fmla="*/ 6676938 w 12192000"/>
              <a:gd name="connsiteY47" fmla="*/ 139450 h 632583"/>
              <a:gd name="connsiteX48" fmla="*/ 6939211 w 12192000"/>
              <a:gd name="connsiteY48" fmla="*/ 0 h 632583"/>
              <a:gd name="connsiteX49" fmla="*/ 7201485 w 12192000"/>
              <a:gd name="connsiteY49" fmla="*/ 139450 h 632583"/>
              <a:gd name="connsiteX50" fmla="*/ 7212006 w 12192000"/>
              <a:gd name="connsiteY50" fmla="*/ 158834 h 632583"/>
              <a:gd name="connsiteX51" fmla="*/ 7222527 w 12192000"/>
              <a:gd name="connsiteY51" fmla="*/ 139450 h 632583"/>
              <a:gd name="connsiteX52" fmla="*/ 7484801 w 12192000"/>
              <a:gd name="connsiteY52" fmla="*/ 0 h 632583"/>
              <a:gd name="connsiteX53" fmla="*/ 7747075 w 12192000"/>
              <a:gd name="connsiteY53" fmla="*/ 139450 h 632583"/>
              <a:gd name="connsiteX54" fmla="*/ 7757596 w 12192000"/>
              <a:gd name="connsiteY54" fmla="*/ 158834 h 632583"/>
              <a:gd name="connsiteX55" fmla="*/ 7768117 w 12192000"/>
              <a:gd name="connsiteY55" fmla="*/ 139450 h 632583"/>
              <a:gd name="connsiteX56" fmla="*/ 8030391 w 12192000"/>
              <a:gd name="connsiteY56" fmla="*/ 0 h 632583"/>
              <a:gd name="connsiteX57" fmla="*/ 8292665 w 12192000"/>
              <a:gd name="connsiteY57" fmla="*/ 139450 h 632583"/>
              <a:gd name="connsiteX58" fmla="*/ 8303186 w 12192000"/>
              <a:gd name="connsiteY58" fmla="*/ 158834 h 632583"/>
              <a:gd name="connsiteX59" fmla="*/ 8313707 w 12192000"/>
              <a:gd name="connsiteY59" fmla="*/ 139450 h 632583"/>
              <a:gd name="connsiteX60" fmla="*/ 8575981 w 12192000"/>
              <a:gd name="connsiteY60" fmla="*/ 0 h 632583"/>
              <a:gd name="connsiteX61" fmla="*/ 8838255 w 12192000"/>
              <a:gd name="connsiteY61" fmla="*/ 139450 h 632583"/>
              <a:gd name="connsiteX62" fmla="*/ 8848776 w 12192000"/>
              <a:gd name="connsiteY62" fmla="*/ 158834 h 632583"/>
              <a:gd name="connsiteX63" fmla="*/ 8859297 w 12192000"/>
              <a:gd name="connsiteY63" fmla="*/ 139450 h 632583"/>
              <a:gd name="connsiteX64" fmla="*/ 9121570 w 12192000"/>
              <a:gd name="connsiteY64" fmla="*/ 0 h 632583"/>
              <a:gd name="connsiteX65" fmla="*/ 9383845 w 12192000"/>
              <a:gd name="connsiteY65" fmla="*/ 139450 h 632583"/>
              <a:gd name="connsiteX66" fmla="*/ 9394366 w 12192000"/>
              <a:gd name="connsiteY66" fmla="*/ 158834 h 632583"/>
              <a:gd name="connsiteX67" fmla="*/ 9404887 w 12192000"/>
              <a:gd name="connsiteY67" fmla="*/ 139450 h 632583"/>
              <a:gd name="connsiteX68" fmla="*/ 9667160 w 12192000"/>
              <a:gd name="connsiteY68" fmla="*/ 0 h 632583"/>
              <a:gd name="connsiteX69" fmla="*/ 9929435 w 12192000"/>
              <a:gd name="connsiteY69" fmla="*/ 139450 h 632583"/>
              <a:gd name="connsiteX70" fmla="*/ 9939956 w 12192000"/>
              <a:gd name="connsiteY70" fmla="*/ 158834 h 632583"/>
              <a:gd name="connsiteX71" fmla="*/ 9950477 w 12192000"/>
              <a:gd name="connsiteY71" fmla="*/ 139450 h 632583"/>
              <a:gd name="connsiteX72" fmla="*/ 10212750 w 12192000"/>
              <a:gd name="connsiteY72" fmla="*/ 0 h 632583"/>
              <a:gd name="connsiteX73" fmla="*/ 10475024 w 12192000"/>
              <a:gd name="connsiteY73" fmla="*/ 139450 h 632583"/>
              <a:gd name="connsiteX74" fmla="*/ 10485546 w 12192000"/>
              <a:gd name="connsiteY74" fmla="*/ 158834 h 632583"/>
              <a:gd name="connsiteX75" fmla="*/ 10496067 w 12192000"/>
              <a:gd name="connsiteY75" fmla="*/ 139450 h 632583"/>
              <a:gd name="connsiteX76" fmla="*/ 10758340 w 12192000"/>
              <a:gd name="connsiteY76" fmla="*/ 0 h 632583"/>
              <a:gd name="connsiteX77" fmla="*/ 11020615 w 12192000"/>
              <a:gd name="connsiteY77" fmla="*/ 139450 h 632583"/>
              <a:gd name="connsiteX78" fmla="*/ 11031136 w 12192000"/>
              <a:gd name="connsiteY78" fmla="*/ 158834 h 632583"/>
              <a:gd name="connsiteX79" fmla="*/ 11041657 w 12192000"/>
              <a:gd name="connsiteY79" fmla="*/ 139450 h 632583"/>
              <a:gd name="connsiteX80" fmla="*/ 11303930 w 12192000"/>
              <a:gd name="connsiteY80" fmla="*/ 0 h 632583"/>
              <a:gd name="connsiteX81" fmla="*/ 11566204 w 12192000"/>
              <a:gd name="connsiteY81" fmla="*/ 139450 h 632583"/>
              <a:gd name="connsiteX82" fmla="*/ 11576725 w 12192000"/>
              <a:gd name="connsiteY82" fmla="*/ 158834 h 632583"/>
              <a:gd name="connsiteX83" fmla="*/ 11587247 w 12192000"/>
              <a:gd name="connsiteY83" fmla="*/ 139450 h 632583"/>
              <a:gd name="connsiteX84" fmla="*/ 11849520 w 12192000"/>
              <a:gd name="connsiteY84" fmla="*/ 0 h 632583"/>
              <a:gd name="connsiteX85" fmla="*/ 12111794 w 12192000"/>
              <a:gd name="connsiteY85" fmla="*/ 139450 h 632583"/>
              <a:gd name="connsiteX86" fmla="*/ 12122312 w 12192000"/>
              <a:gd name="connsiteY86" fmla="*/ 158828 h 632583"/>
              <a:gd name="connsiteX87" fmla="*/ 12132830 w 12192000"/>
              <a:gd name="connsiteY87" fmla="*/ 139450 h 632583"/>
              <a:gd name="connsiteX88" fmla="*/ 12182436 w 12192000"/>
              <a:gd name="connsiteY88" fmla="*/ 82167 h 632583"/>
              <a:gd name="connsiteX89" fmla="*/ 12192000 w 12192000"/>
              <a:gd name="connsiteY89" fmla="*/ 75371 h 632583"/>
              <a:gd name="connsiteX90" fmla="*/ 12192000 w 12192000"/>
              <a:gd name="connsiteY90" fmla="*/ 557213 h 632583"/>
              <a:gd name="connsiteX91" fmla="*/ 12182436 w 12192000"/>
              <a:gd name="connsiteY91" fmla="*/ 550417 h 632583"/>
              <a:gd name="connsiteX92" fmla="*/ 12132830 w 12192000"/>
              <a:gd name="connsiteY92" fmla="*/ 493134 h 632583"/>
              <a:gd name="connsiteX93" fmla="*/ 12122312 w 12192000"/>
              <a:gd name="connsiteY93" fmla="*/ 473755 h 632583"/>
              <a:gd name="connsiteX94" fmla="*/ 12111794 w 12192000"/>
              <a:gd name="connsiteY94" fmla="*/ 493134 h 632583"/>
              <a:gd name="connsiteX95" fmla="*/ 11849520 w 12192000"/>
              <a:gd name="connsiteY95" fmla="*/ 632583 h 632583"/>
              <a:gd name="connsiteX96" fmla="*/ 11587247 w 12192000"/>
              <a:gd name="connsiteY96" fmla="*/ 493134 h 632583"/>
              <a:gd name="connsiteX97" fmla="*/ 11576725 w 12192000"/>
              <a:gd name="connsiteY97" fmla="*/ 473750 h 632583"/>
              <a:gd name="connsiteX98" fmla="*/ 11566204 w 12192000"/>
              <a:gd name="connsiteY98" fmla="*/ 493134 h 632583"/>
              <a:gd name="connsiteX99" fmla="*/ 11303930 w 12192000"/>
              <a:gd name="connsiteY99" fmla="*/ 632583 h 632583"/>
              <a:gd name="connsiteX100" fmla="*/ 11041657 w 12192000"/>
              <a:gd name="connsiteY100" fmla="*/ 493134 h 632583"/>
              <a:gd name="connsiteX101" fmla="*/ 11031136 w 12192000"/>
              <a:gd name="connsiteY101" fmla="*/ 473750 h 632583"/>
              <a:gd name="connsiteX102" fmla="*/ 11020615 w 12192000"/>
              <a:gd name="connsiteY102" fmla="*/ 493134 h 632583"/>
              <a:gd name="connsiteX103" fmla="*/ 10758340 w 12192000"/>
              <a:gd name="connsiteY103" fmla="*/ 632583 h 632583"/>
              <a:gd name="connsiteX104" fmla="*/ 10496067 w 12192000"/>
              <a:gd name="connsiteY104" fmla="*/ 493134 h 632583"/>
              <a:gd name="connsiteX105" fmla="*/ 10485546 w 12192000"/>
              <a:gd name="connsiteY105" fmla="*/ 473750 h 632583"/>
              <a:gd name="connsiteX106" fmla="*/ 10475024 w 12192000"/>
              <a:gd name="connsiteY106" fmla="*/ 493134 h 632583"/>
              <a:gd name="connsiteX107" fmla="*/ 10212750 w 12192000"/>
              <a:gd name="connsiteY107" fmla="*/ 632583 h 632583"/>
              <a:gd name="connsiteX108" fmla="*/ 9950477 w 12192000"/>
              <a:gd name="connsiteY108" fmla="*/ 493134 h 632583"/>
              <a:gd name="connsiteX109" fmla="*/ 9939956 w 12192000"/>
              <a:gd name="connsiteY109" fmla="*/ 473750 h 632583"/>
              <a:gd name="connsiteX110" fmla="*/ 9929435 w 12192000"/>
              <a:gd name="connsiteY110" fmla="*/ 493134 h 632583"/>
              <a:gd name="connsiteX111" fmla="*/ 9667160 w 12192000"/>
              <a:gd name="connsiteY111" fmla="*/ 632583 h 632583"/>
              <a:gd name="connsiteX112" fmla="*/ 9404887 w 12192000"/>
              <a:gd name="connsiteY112" fmla="*/ 493134 h 632583"/>
              <a:gd name="connsiteX113" fmla="*/ 9394366 w 12192000"/>
              <a:gd name="connsiteY113" fmla="*/ 473750 h 632583"/>
              <a:gd name="connsiteX114" fmla="*/ 9383845 w 12192000"/>
              <a:gd name="connsiteY114" fmla="*/ 493134 h 632583"/>
              <a:gd name="connsiteX115" fmla="*/ 9121570 w 12192000"/>
              <a:gd name="connsiteY115" fmla="*/ 632583 h 632583"/>
              <a:gd name="connsiteX116" fmla="*/ 8859297 w 12192000"/>
              <a:gd name="connsiteY116" fmla="*/ 493134 h 632583"/>
              <a:gd name="connsiteX117" fmla="*/ 8848776 w 12192000"/>
              <a:gd name="connsiteY117" fmla="*/ 473750 h 632583"/>
              <a:gd name="connsiteX118" fmla="*/ 8838255 w 12192000"/>
              <a:gd name="connsiteY118" fmla="*/ 493134 h 632583"/>
              <a:gd name="connsiteX119" fmla="*/ 8575981 w 12192000"/>
              <a:gd name="connsiteY119" fmla="*/ 632583 h 632583"/>
              <a:gd name="connsiteX120" fmla="*/ 8313707 w 12192000"/>
              <a:gd name="connsiteY120" fmla="*/ 493134 h 632583"/>
              <a:gd name="connsiteX121" fmla="*/ 8303186 w 12192000"/>
              <a:gd name="connsiteY121" fmla="*/ 473750 h 632583"/>
              <a:gd name="connsiteX122" fmla="*/ 8292665 w 12192000"/>
              <a:gd name="connsiteY122" fmla="*/ 493134 h 632583"/>
              <a:gd name="connsiteX123" fmla="*/ 8030391 w 12192000"/>
              <a:gd name="connsiteY123" fmla="*/ 632583 h 632583"/>
              <a:gd name="connsiteX124" fmla="*/ 7768117 w 12192000"/>
              <a:gd name="connsiteY124" fmla="*/ 493134 h 632583"/>
              <a:gd name="connsiteX125" fmla="*/ 7757596 w 12192000"/>
              <a:gd name="connsiteY125" fmla="*/ 473750 h 632583"/>
              <a:gd name="connsiteX126" fmla="*/ 7747075 w 12192000"/>
              <a:gd name="connsiteY126" fmla="*/ 493134 h 632583"/>
              <a:gd name="connsiteX127" fmla="*/ 7484801 w 12192000"/>
              <a:gd name="connsiteY127" fmla="*/ 632583 h 632583"/>
              <a:gd name="connsiteX128" fmla="*/ 7222527 w 12192000"/>
              <a:gd name="connsiteY128" fmla="*/ 493134 h 632583"/>
              <a:gd name="connsiteX129" fmla="*/ 7212006 w 12192000"/>
              <a:gd name="connsiteY129" fmla="*/ 473750 h 632583"/>
              <a:gd name="connsiteX130" fmla="*/ 7201485 w 12192000"/>
              <a:gd name="connsiteY130" fmla="*/ 493134 h 632583"/>
              <a:gd name="connsiteX131" fmla="*/ 6939211 w 12192000"/>
              <a:gd name="connsiteY131" fmla="*/ 632583 h 632583"/>
              <a:gd name="connsiteX132" fmla="*/ 6676938 w 12192000"/>
              <a:gd name="connsiteY132" fmla="*/ 493134 h 632583"/>
              <a:gd name="connsiteX133" fmla="*/ 6666417 w 12192000"/>
              <a:gd name="connsiteY133" fmla="*/ 473750 h 632583"/>
              <a:gd name="connsiteX134" fmla="*/ 6655896 w 12192000"/>
              <a:gd name="connsiteY134" fmla="*/ 493134 h 632583"/>
              <a:gd name="connsiteX135" fmla="*/ 6393623 w 12192000"/>
              <a:gd name="connsiteY135" fmla="*/ 632583 h 632583"/>
              <a:gd name="connsiteX136" fmla="*/ 6131349 w 12192000"/>
              <a:gd name="connsiteY136" fmla="*/ 493134 h 632583"/>
              <a:gd name="connsiteX137" fmla="*/ 6120827 w 12192000"/>
              <a:gd name="connsiteY137" fmla="*/ 473749 h 632583"/>
              <a:gd name="connsiteX138" fmla="*/ 6110307 w 12192000"/>
              <a:gd name="connsiteY138" fmla="*/ 493134 h 632583"/>
              <a:gd name="connsiteX139" fmla="*/ 5848034 w 12192000"/>
              <a:gd name="connsiteY139" fmla="*/ 632583 h 632583"/>
              <a:gd name="connsiteX140" fmla="*/ 5585759 w 12192000"/>
              <a:gd name="connsiteY140" fmla="*/ 493134 h 632583"/>
              <a:gd name="connsiteX141" fmla="*/ 5575238 w 12192000"/>
              <a:gd name="connsiteY141" fmla="*/ 473750 h 632583"/>
              <a:gd name="connsiteX142" fmla="*/ 5564716 w 12192000"/>
              <a:gd name="connsiteY142" fmla="*/ 493134 h 632583"/>
              <a:gd name="connsiteX143" fmla="*/ 5302443 w 12192000"/>
              <a:gd name="connsiteY143" fmla="*/ 632583 h 632583"/>
              <a:gd name="connsiteX144" fmla="*/ 5040170 w 12192000"/>
              <a:gd name="connsiteY144" fmla="*/ 493134 h 632583"/>
              <a:gd name="connsiteX145" fmla="*/ 5029649 w 12192000"/>
              <a:gd name="connsiteY145" fmla="*/ 473750 h 632583"/>
              <a:gd name="connsiteX146" fmla="*/ 5019128 w 12192000"/>
              <a:gd name="connsiteY146" fmla="*/ 493134 h 632583"/>
              <a:gd name="connsiteX147" fmla="*/ 4756853 w 12192000"/>
              <a:gd name="connsiteY147" fmla="*/ 632583 h 632583"/>
              <a:gd name="connsiteX148" fmla="*/ 4494581 w 12192000"/>
              <a:gd name="connsiteY148" fmla="*/ 493134 h 632583"/>
              <a:gd name="connsiteX149" fmla="*/ 4484058 w 12192000"/>
              <a:gd name="connsiteY149" fmla="*/ 473750 h 632583"/>
              <a:gd name="connsiteX150" fmla="*/ 4473537 w 12192000"/>
              <a:gd name="connsiteY150" fmla="*/ 493134 h 632583"/>
              <a:gd name="connsiteX151" fmla="*/ 4211263 w 12192000"/>
              <a:gd name="connsiteY151" fmla="*/ 632583 h 632583"/>
              <a:gd name="connsiteX152" fmla="*/ 3948989 w 12192000"/>
              <a:gd name="connsiteY152" fmla="*/ 493134 h 632583"/>
              <a:gd name="connsiteX153" fmla="*/ 3938468 w 12192000"/>
              <a:gd name="connsiteY153" fmla="*/ 473749 h 632583"/>
              <a:gd name="connsiteX154" fmla="*/ 3927946 w 12192000"/>
              <a:gd name="connsiteY154" fmla="*/ 493134 h 632583"/>
              <a:gd name="connsiteX155" fmla="*/ 3665673 w 12192000"/>
              <a:gd name="connsiteY155" fmla="*/ 632583 h 632583"/>
              <a:gd name="connsiteX156" fmla="*/ 3403399 w 12192000"/>
              <a:gd name="connsiteY156" fmla="*/ 493134 h 632583"/>
              <a:gd name="connsiteX157" fmla="*/ 3392878 w 12192000"/>
              <a:gd name="connsiteY157" fmla="*/ 473749 h 632583"/>
              <a:gd name="connsiteX158" fmla="*/ 3382356 w 12192000"/>
              <a:gd name="connsiteY158" fmla="*/ 493134 h 632583"/>
              <a:gd name="connsiteX159" fmla="*/ 3120082 w 12192000"/>
              <a:gd name="connsiteY159" fmla="*/ 632583 h 632583"/>
              <a:gd name="connsiteX160" fmla="*/ 2857808 w 12192000"/>
              <a:gd name="connsiteY160" fmla="*/ 493134 h 632583"/>
              <a:gd name="connsiteX161" fmla="*/ 2847287 w 12192000"/>
              <a:gd name="connsiteY161" fmla="*/ 473750 h 632583"/>
              <a:gd name="connsiteX162" fmla="*/ 2836766 w 12192000"/>
              <a:gd name="connsiteY162" fmla="*/ 493134 h 632583"/>
              <a:gd name="connsiteX163" fmla="*/ 2574492 w 12192000"/>
              <a:gd name="connsiteY163" fmla="*/ 632583 h 632583"/>
              <a:gd name="connsiteX164" fmla="*/ 2312218 w 12192000"/>
              <a:gd name="connsiteY164" fmla="*/ 493134 h 632583"/>
              <a:gd name="connsiteX165" fmla="*/ 2301698 w 12192000"/>
              <a:gd name="connsiteY165" fmla="*/ 473750 h 632583"/>
              <a:gd name="connsiteX166" fmla="*/ 2291177 w 12192000"/>
              <a:gd name="connsiteY166" fmla="*/ 493134 h 632583"/>
              <a:gd name="connsiteX167" fmla="*/ 2028902 w 12192000"/>
              <a:gd name="connsiteY167" fmla="*/ 632583 h 632583"/>
              <a:gd name="connsiteX168" fmla="*/ 1766628 w 12192000"/>
              <a:gd name="connsiteY168" fmla="*/ 493134 h 632583"/>
              <a:gd name="connsiteX169" fmla="*/ 1756107 w 12192000"/>
              <a:gd name="connsiteY169" fmla="*/ 473750 h 632583"/>
              <a:gd name="connsiteX170" fmla="*/ 1745587 w 12192000"/>
              <a:gd name="connsiteY170" fmla="*/ 493134 h 632583"/>
              <a:gd name="connsiteX171" fmla="*/ 1483313 w 12192000"/>
              <a:gd name="connsiteY171" fmla="*/ 632583 h 632583"/>
              <a:gd name="connsiteX172" fmla="*/ 1221039 w 12192000"/>
              <a:gd name="connsiteY172" fmla="*/ 493134 h 632583"/>
              <a:gd name="connsiteX173" fmla="*/ 1210519 w 12192000"/>
              <a:gd name="connsiteY173" fmla="*/ 473751 h 632583"/>
              <a:gd name="connsiteX174" fmla="*/ 1199999 w 12192000"/>
              <a:gd name="connsiteY174" fmla="*/ 493134 h 632583"/>
              <a:gd name="connsiteX175" fmla="*/ 937721 w 12192000"/>
              <a:gd name="connsiteY175" fmla="*/ 632583 h 632583"/>
              <a:gd name="connsiteX176" fmla="*/ 675449 w 12192000"/>
              <a:gd name="connsiteY176" fmla="*/ 493134 h 632583"/>
              <a:gd name="connsiteX177" fmla="*/ 664927 w 12192000"/>
              <a:gd name="connsiteY177" fmla="*/ 473749 h 632583"/>
              <a:gd name="connsiteX178" fmla="*/ 654406 w 12192000"/>
              <a:gd name="connsiteY178" fmla="*/ 493134 h 632583"/>
              <a:gd name="connsiteX179" fmla="*/ 392131 w 12192000"/>
              <a:gd name="connsiteY179" fmla="*/ 632583 h 632583"/>
              <a:gd name="connsiteX180" fmla="*/ 129858 w 12192000"/>
              <a:gd name="connsiteY180" fmla="*/ 493134 h 632583"/>
              <a:gd name="connsiteX181" fmla="*/ 119336 w 12192000"/>
              <a:gd name="connsiteY181" fmla="*/ 473750 h 632583"/>
              <a:gd name="connsiteX182" fmla="*/ 108815 w 12192000"/>
              <a:gd name="connsiteY182" fmla="*/ 493134 h 632583"/>
              <a:gd name="connsiteX183" fmla="*/ 59209 w 12192000"/>
              <a:gd name="connsiteY183" fmla="*/ 550417 h 632583"/>
              <a:gd name="connsiteX184" fmla="*/ 0 w 12192000"/>
              <a:gd name="connsiteY184" fmla="*/ 592493 h 632583"/>
              <a:gd name="connsiteX185" fmla="*/ 0 w 12192000"/>
              <a:gd name="connsiteY185" fmla="*/ 40090 h 632583"/>
              <a:gd name="connsiteX186" fmla="*/ 59209 w 12192000"/>
              <a:gd name="connsiteY186" fmla="*/ 82167 h 632583"/>
              <a:gd name="connsiteX187" fmla="*/ 108815 w 12192000"/>
              <a:gd name="connsiteY187" fmla="*/ 139450 h 632583"/>
              <a:gd name="connsiteX188" fmla="*/ 119336 w 12192000"/>
              <a:gd name="connsiteY188" fmla="*/ 158834 h 632583"/>
              <a:gd name="connsiteX189" fmla="*/ 129858 w 12192000"/>
              <a:gd name="connsiteY189" fmla="*/ 139450 h 632583"/>
              <a:gd name="connsiteX190" fmla="*/ 392131 w 12192000"/>
              <a:gd name="connsiteY190" fmla="*/ 0 h 632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12192000" h="632583">
                <a:moveTo>
                  <a:pt x="392131" y="0"/>
                </a:moveTo>
                <a:cubicBezTo>
                  <a:pt x="501309" y="0"/>
                  <a:pt x="597566" y="55316"/>
                  <a:pt x="654406" y="139450"/>
                </a:cubicBezTo>
                <a:lnTo>
                  <a:pt x="664927" y="158834"/>
                </a:lnTo>
                <a:lnTo>
                  <a:pt x="675449" y="139450"/>
                </a:lnTo>
                <a:cubicBezTo>
                  <a:pt x="732288" y="55316"/>
                  <a:pt x="828545" y="0"/>
                  <a:pt x="937721" y="0"/>
                </a:cubicBezTo>
                <a:cubicBezTo>
                  <a:pt x="1046899" y="0"/>
                  <a:pt x="1143157" y="55316"/>
                  <a:pt x="1199999" y="139450"/>
                </a:cubicBezTo>
                <a:lnTo>
                  <a:pt x="1210519" y="158832"/>
                </a:lnTo>
                <a:lnTo>
                  <a:pt x="1221039" y="139450"/>
                </a:lnTo>
                <a:cubicBezTo>
                  <a:pt x="1277879" y="55316"/>
                  <a:pt x="1374136" y="0"/>
                  <a:pt x="1483313" y="0"/>
                </a:cubicBezTo>
                <a:cubicBezTo>
                  <a:pt x="1592489" y="0"/>
                  <a:pt x="1688746" y="55316"/>
                  <a:pt x="1745587" y="139450"/>
                </a:cubicBezTo>
                <a:lnTo>
                  <a:pt x="1756107" y="158834"/>
                </a:lnTo>
                <a:lnTo>
                  <a:pt x="1766628" y="139450"/>
                </a:lnTo>
                <a:cubicBezTo>
                  <a:pt x="1823468" y="55316"/>
                  <a:pt x="1919726" y="0"/>
                  <a:pt x="2028902" y="0"/>
                </a:cubicBezTo>
                <a:cubicBezTo>
                  <a:pt x="2138079" y="0"/>
                  <a:pt x="2234337" y="55316"/>
                  <a:pt x="2291177" y="139450"/>
                </a:cubicBezTo>
                <a:lnTo>
                  <a:pt x="2301698" y="158834"/>
                </a:lnTo>
                <a:lnTo>
                  <a:pt x="2312218" y="139450"/>
                </a:lnTo>
                <a:cubicBezTo>
                  <a:pt x="2369058" y="55316"/>
                  <a:pt x="2465315" y="0"/>
                  <a:pt x="2574492" y="0"/>
                </a:cubicBezTo>
                <a:cubicBezTo>
                  <a:pt x="2683669" y="0"/>
                  <a:pt x="2779926" y="55316"/>
                  <a:pt x="2836766" y="139450"/>
                </a:cubicBezTo>
                <a:lnTo>
                  <a:pt x="2847287" y="158834"/>
                </a:lnTo>
                <a:lnTo>
                  <a:pt x="2857808" y="139450"/>
                </a:lnTo>
                <a:cubicBezTo>
                  <a:pt x="2914648" y="55316"/>
                  <a:pt x="3010905" y="0"/>
                  <a:pt x="3120082" y="0"/>
                </a:cubicBezTo>
                <a:cubicBezTo>
                  <a:pt x="3229259" y="0"/>
                  <a:pt x="3325516" y="55316"/>
                  <a:pt x="3382356" y="139450"/>
                </a:cubicBezTo>
                <a:lnTo>
                  <a:pt x="3392878" y="158834"/>
                </a:lnTo>
                <a:lnTo>
                  <a:pt x="3403399" y="139450"/>
                </a:lnTo>
                <a:cubicBezTo>
                  <a:pt x="3460239" y="55316"/>
                  <a:pt x="3556496" y="0"/>
                  <a:pt x="3665673" y="0"/>
                </a:cubicBezTo>
                <a:cubicBezTo>
                  <a:pt x="3774850" y="0"/>
                  <a:pt x="3871106" y="55316"/>
                  <a:pt x="3927946" y="139450"/>
                </a:cubicBezTo>
                <a:lnTo>
                  <a:pt x="3938468" y="158834"/>
                </a:lnTo>
                <a:lnTo>
                  <a:pt x="3948989" y="139450"/>
                </a:lnTo>
                <a:cubicBezTo>
                  <a:pt x="4005829" y="55316"/>
                  <a:pt x="4102086" y="0"/>
                  <a:pt x="4211263" y="0"/>
                </a:cubicBezTo>
                <a:cubicBezTo>
                  <a:pt x="4320440" y="0"/>
                  <a:pt x="4416698" y="55316"/>
                  <a:pt x="4473537" y="139450"/>
                </a:cubicBezTo>
                <a:lnTo>
                  <a:pt x="4484058" y="158834"/>
                </a:lnTo>
                <a:lnTo>
                  <a:pt x="4494581" y="139450"/>
                </a:lnTo>
                <a:cubicBezTo>
                  <a:pt x="4551420" y="55316"/>
                  <a:pt x="4647676" y="0"/>
                  <a:pt x="4756853" y="0"/>
                </a:cubicBezTo>
                <a:cubicBezTo>
                  <a:pt x="4866031" y="0"/>
                  <a:pt x="4962287" y="55316"/>
                  <a:pt x="5019128" y="139450"/>
                </a:cubicBezTo>
                <a:lnTo>
                  <a:pt x="5029649" y="158834"/>
                </a:lnTo>
                <a:lnTo>
                  <a:pt x="5040170" y="139450"/>
                </a:lnTo>
                <a:cubicBezTo>
                  <a:pt x="5097009" y="55316"/>
                  <a:pt x="5193267" y="0"/>
                  <a:pt x="5302443" y="0"/>
                </a:cubicBezTo>
                <a:cubicBezTo>
                  <a:pt x="5411620" y="0"/>
                  <a:pt x="5507877" y="55316"/>
                  <a:pt x="5564716" y="139450"/>
                </a:cubicBezTo>
                <a:lnTo>
                  <a:pt x="5575238" y="158834"/>
                </a:lnTo>
                <a:lnTo>
                  <a:pt x="5585759" y="139450"/>
                </a:lnTo>
                <a:cubicBezTo>
                  <a:pt x="5642598" y="55316"/>
                  <a:pt x="5738855" y="0"/>
                  <a:pt x="5848034" y="0"/>
                </a:cubicBezTo>
                <a:cubicBezTo>
                  <a:pt x="5957210" y="0"/>
                  <a:pt x="6053466" y="55316"/>
                  <a:pt x="6110307" y="139450"/>
                </a:cubicBezTo>
                <a:lnTo>
                  <a:pt x="6120827" y="158834"/>
                </a:lnTo>
                <a:lnTo>
                  <a:pt x="6131349" y="139450"/>
                </a:lnTo>
                <a:cubicBezTo>
                  <a:pt x="6188189" y="55316"/>
                  <a:pt x="6284446" y="0"/>
                  <a:pt x="6393623" y="0"/>
                </a:cubicBezTo>
                <a:cubicBezTo>
                  <a:pt x="6502800" y="0"/>
                  <a:pt x="6599055" y="55316"/>
                  <a:pt x="6655896" y="139450"/>
                </a:cubicBezTo>
                <a:lnTo>
                  <a:pt x="6666417" y="158834"/>
                </a:lnTo>
                <a:lnTo>
                  <a:pt x="6676938" y="139450"/>
                </a:lnTo>
                <a:cubicBezTo>
                  <a:pt x="6733777" y="55316"/>
                  <a:pt x="6830035" y="0"/>
                  <a:pt x="6939211" y="0"/>
                </a:cubicBezTo>
                <a:cubicBezTo>
                  <a:pt x="7048388" y="0"/>
                  <a:pt x="7144646" y="55316"/>
                  <a:pt x="7201485" y="139450"/>
                </a:cubicBezTo>
                <a:lnTo>
                  <a:pt x="7212006" y="158834"/>
                </a:lnTo>
                <a:lnTo>
                  <a:pt x="7222527" y="139450"/>
                </a:lnTo>
                <a:cubicBezTo>
                  <a:pt x="7279368" y="55316"/>
                  <a:pt x="7375624" y="0"/>
                  <a:pt x="7484801" y="0"/>
                </a:cubicBezTo>
                <a:cubicBezTo>
                  <a:pt x="7593978" y="0"/>
                  <a:pt x="7690235" y="55316"/>
                  <a:pt x="7747075" y="139450"/>
                </a:cubicBezTo>
                <a:lnTo>
                  <a:pt x="7757596" y="158834"/>
                </a:lnTo>
                <a:lnTo>
                  <a:pt x="7768117" y="139450"/>
                </a:lnTo>
                <a:cubicBezTo>
                  <a:pt x="7824957" y="55316"/>
                  <a:pt x="7921213" y="0"/>
                  <a:pt x="8030391" y="0"/>
                </a:cubicBezTo>
                <a:cubicBezTo>
                  <a:pt x="8139568" y="0"/>
                  <a:pt x="8235825" y="55316"/>
                  <a:pt x="8292665" y="139450"/>
                </a:cubicBezTo>
                <a:lnTo>
                  <a:pt x="8303186" y="158834"/>
                </a:lnTo>
                <a:lnTo>
                  <a:pt x="8313707" y="139450"/>
                </a:lnTo>
                <a:cubicBezTo>
                  <a:pt x="8370547" y="55316"/>
                  <a:pt x="8466803" y="0"/>
                  <a:pt x="8575981" y="0"/>
                </a:cubicBezTo>
                <a:cubicBezTo>
                  <a:pt x="8685158" y="0"/>
                  <a:pt x="8781415" y="55316"/>
                  <a:pt x="8838255" y="139450"/>
                </a:cubicBezTo>
                <a:lnTo>
                  <a:pt x="8848776" y="158834"/>
                </a:lnTo>
                <a:lnTo>
                  <a:pt x="8859297" y="139450"/>
                </a:lnTo>
                <a:cubicBezTo>
                  <a:pt x="8916137" y="55316"/>
                  <a:pt x="9012393" y="0"/>
                  <a:pt x="9121570" y="0"/>
                </a:cubicBezTo>
                <a:cubicBezTo>
                  <a:pt x="9230748" y="0"/>
                  <a:pt x="9327005" y="55316"/>
                  <a:pt x="9383845" y="139450"/>
                </a:cubicBezTo>
                <a:lnTo>
                  <a:pt x="9394366" y="158834"/>
                </a:lnTo>
                <a:lnTo>
                  <a:pt x="9404887" y="139450"/>
                </a:lnTo>
                <a:cubicBezTo>
                  <a:pt x="9461727" y="55316"/>
                  <a:pt x="9557983" y="0"/>
                  <a:pt x="9667160" y="0"/>
                </a:cubicBezTo>
                <a:cubicBezTo>
                  <a:pt x="9776338" y="0"/>
                  <a:pt x="9872595" y="55316"/>
                  <a:pt x="9929435" y="139450"/>
                </a:cubicBezTo>
                <a:lnTo>
                  <a:pt x="9939956" y="158834"/>
                </a:lnTo>
                <a:lnTo>
                  <a:pt x="9950477" y="139450"/>
                </a:lnTo>
                <a:cubicBezTo>
                  <a:pt x="10007317" y="55316"/>
                  <a:pt x="10103573" y="0"/>
                  <a:pt x="10212750" y="0"/>
                </a:cubicBezTo>
                <a:cubicBezTo>
                  <a:pt x="10321927" y="0"/>
                  <a:pt x="10418185" y="55316"/>
                  <a:pt x="10475024" y="139450"/>
                </a:cubicBezTo>
                <a:lnTo>
                  <a:pt x="10485546" y="158834"/>
                </a:lnTo>
                <a:lnTo>
                  <a:pt x="10496067" y="139450"/>
                </a:lnTo>
                <a:cubicBezTo>
                  <a:pt x="10552907" y="55316"/>
                  <a:pt x="10649163" y="0"/>
                  <a:pt x="10758340" y="0"/>
                </a:cubicBezTo>
                <a:cubicBezTo>
                  <a:pt x="10867517" y="0"/>
                  <a:pt x="10963775" y="55316"/>
                  <a:pt x="11020615" y="139450"/>
                </a:cubicBezTo>
                <a:lnTo>
                  <a:pt x="11031136" y="158834"/>
                </a:lnTo>
                <a:lnTo>
                  <a:pt x="11041657" y="139450"/>
                </a:lnTo>
                <a:cubicBezTo>
                  <a:pt x="11098496" y="55316"/>
                  <a:pt x="11194753" y="0"/>
                  <a:pt x="11303930" y="0"/>
                </a:cubicBezTo>
                <a:cubicBezTo>
                  <a:pt x="11413107" y="0"/>
                  <a:pt x="11509365" y="55316"/>
                  <a:pt x="11566204" y="139450"/>
                </a:cubicBezTo>
                <a:lnTo>
                  <a:pt x="11576725" y="158834"/>
                </a:lnTo>
                <a:lnTo>
                  <a:pt x="11587247" y="139450"/>
                </a:lnTo>
                <a:cubicBezTo>
                  <a:pt x="11644086" y="55316"/>
                  <a:pt x="11740343" y="0"/>
                  <a:pt x="11849520" y="0"/>
                </a:cubicBezTo>
                <a:cubicBezTo>
                  <a:pt x="11958697" y="0"/>
                  <a:pt x="12054954" y="55316"/>
                  <a:pt x="12111794" y="139450"/>
                </a:cubicBezTo>
                <a:lnTo>
                  <a:pt x="12122312" y="158828"/>
                </a:lnTo>
                <a:lnTo>
                  <a:pt x="12132830" y="139450"/>
                </a:lnTo>
                <a:cubicBezTo>
                  <a:pt x="12147040" y="118417"/>
                  <a:pt x="12163713" y="99184"/>
                  <a:pt x="12182436" y="82167"/>
                </a:cubicBezTo>
                <a:lnTo>
                  <a:pt x="12192000" y="75371"/>
                </a:lnTo>
                <a:lnTo>
                  <a:pt x="12192000" y="557213"/>
                </a:lnTo>
                <a:lnTo>
                  <a:pt x="12182436" y="550417"/>
                </a:lnTo>
                <a:cubicBezTo>
                  <a:pt x="12163713" y="533400"/>
                  <a:pt x="12147040" y="514167"/>
                  <a:pt x="12132830" y="493134"/>
                </a:cubicBezTo>
                <a:lnTo>
                  <a:pt x="12122312" y="473755"/>
                </a:lnTo>
                <a:lnTo>
                  <a:pt x="12111794" y="493134"/>
                </a:lnTo>
                <a:cubicBezTo>
                  <a:pt x="12054954" y="577267"/>
                  <a:pt x="11958697" y="632583"/>
                  <a:pt x="11849520" y="632583"/>
                </a:cubicBezTo>
                <a:cubicBezTo>
                  <a:pt x="11740343" y="632583"/>
                  <a:pt x="11644086" y="577267"/>
                  <a:pt x="11587247" y="493134"/>
                </a:cubicBezTo>
                <a:lnTo>
                  <a:pt x="11576725" y="473750"/>
                </a:lnTo>
                <a:lnTo>
                  <a:pt x="11566204" y="493134"/>
                </a:lnTo>
                <a:cubicBezTo>
                  <a:pt x="11509365" y="577267"/>
                  <a:pt x="11413107" y="632583"/>
                  <a:pt x="11303930" y="632583"/>
                </a:cubicBezTo>
                <a:cubicBezTo>
                  <a:pt x="11194753" y="632583"/>
                  <a:pt x="11098496" y="577267"/>
                  <a:pt x="11041657" y="493134"/>
                </a:cubicBezTo>
                <a:lnTo>
                  <a:pt x="11031136" y="473750"/>
                </a:lnTo>
                <a:lnTo>
                  <a:pt x="11020615" y="493134"/>
                </a:lnTo>
                <a:cubicBezTo>
                  <a:pt x="10963775" y="577267"/>
                  <a:pt x="10867517" y="632583"/>
                  <a:pt x="10758340" y="632583"/>
                </a:cubicBezTo>
                <a:cubicBezTo>
                  <a:pt x="10649163" y="632583"/>
                  <a:pt x="10552907" y="577267"/>
                  <a:pt x="10496067" y="493134"/>
                </a:cubicBezTo>
                <a:lnTo>
                  <a:pt x="10485546" y="473750"/>
                </a:lnTo>
                <a:lnTo>
                  <a:pt x="10475024" y="493134"/>
                </a:lnTo>
                <a:cubicBezTo>
                  <a:pt x="10418185" y="577267"/>
                  <a:pt x="10321927" y="632583"/>
                  <a:pt x="10212750" y="632583"/>
                </a:cubicBezTo>
                <a:cubicBezTo>
                  <a:pt x="10103573" y="632583"/>
                  <a:pt x="10007317" y="577267"/>
                  <a:pt x="9950477" y="493134"/>
                </a:cubicBezTo>
                <a:lnTo>
                  <a:pt x="9939956" y="473750"/>
                </a:lnTo>
                <a:lnTo>
                  <a:pt x="9929435" y="493134"/>
                </a:lnTo>
                <a:cubicBezTo>
                  <a:pt x="9872595" y="577267"/>
                  <a:pt x="9776338" y="632583"/>
                  <a:pt x="9667160" y="632583"/>
                </a:cubicBezTo>
                <a:cubicBezTo>
                  <a:pt x="9557983" y="632583"/>
                  <a:pt x="9461727" y="577267"/>
                  <a:pt x="9404887" y="493134"/>
                </a:cubicBezTo>
                <a:lnTo>
                  <a:pt x="9394366" y="473750"/>
                </a:lnTo>
                <a:lnTo>
                  <a:pt x="9383845" y="493134"/>
                </a:lnTo>
                <a:cubicBezTo>
                  <a:pt x="9327005" y="577267"/>
                  <a:pt x="9230748" y="632583"/>
                  <a:pt x="9121570" y="632583"/>
                </a:cubicBezTo>
                <a:cubicBezTo>
                  <a:pt x="9012393" y="632583"/>
                  <a:pt x="8916137" y="577267"/>
                  <a:pt x="8859297" y="493134"/>
                </a:cubicBezTo>
                <a:lnTo>
                  <a:pt x="8848776" y="473750"/>
                </a:lnTo>
                <a:lnTo>
                  <a:pt x="8838255" y="493134"/>
                </a:lnTo>
                <a:cubicBezTo>
                  <a:pt x="8781415" y="577267"/>
                  <a:pt x="8685158" y="632583"/>
                  <a:pt x="8575981" y="632583"/>
                </a:cubicBezTo>
                <a:cubicBezTo>
                  <a:pt x="8466803" y="632583"/>
                  <a:pt x="8370547" y="577267"/>
                  <a:pt x="8313707" y="493134"/>
                </a:cubicBezTo>
                <a:lnTo>
                  <a:pt x="8303186" y="473750"/>
                </a:lnTo>
                <a:lnTo>
                  <a:pt x="8292665" y="493134"/>
                </a:lnTo>
                <a:cubicBezTo>
                  <a:pt x="8235825" y="577267"/>
                  <a:pt x="8139568" y="632583"/>
                  <a:pt x="8030391" y="632583"/>
                </a:cubicBezTo>
                <a:cubicBezTo>
                  <a:pt x="7921213" y="632583"/>
                  <a:pt x="7824957" y="577267"/>
                  <a:pt x="7768117" y="493134"/>
                </a:cubicBezTo>
                <a:lnTo>
                  <a:pt x="7757596" y="473750"/>
                </a:lnTo>
                <a:lnTo>
                  <a:pt x="7747075" y="493134"/>
                </a:lnTo>
                <a:cubicBezTo>
                  <a:pt x="7690235" y="577267"/>
                  <a:pt x="7593978" y="632583"/>
                  <a:pt x="7484801" y="632583"/>
                </a:cubicBezTo>
                <a:cubicBezTo>
                  <a:pt x="7375624" y="632583"/>
                  <a:pt x="7279368" y="577267"/>
                  <a:pt x="7222527" y="493134"/>
                </a:cubicBezTo>
                <a:lnTo>
                  <a:pt x="7212006" y="473750"/>
                </a:lnTo>
                <a:lnTo>
                  <a:pt x="7201485" y="493134"/>
                </a:lnTo>
                <a:cubicBezTo>
                  <a:pt x="7144646" y="577267"/>
                  <a:pt x="7048388" y="632583"/>
                  <a:pt x="6939211" y="632583"/>
                </a:cubicBezTo>
                <a:cubicBezTo>
                  <a:pt x="6830035" y="632583"/>
                  <a:pt x="6733777" y="577267"/>
                  <a:pt x="6676938" y="493134"/>
                </a:cubicBezTo>
                <a:lnTo>
                  <a:pt x="6666417" y="473750"/>
                </a:lnTo>
                <a:lnTo>
                  <a:pt x="6655896" y="493134"/>
                </a:lnTo>
                <a:cubicBezTo>
                  <a:pt x="6599055" y="577267"/>
                  <a:pt x="6502800" y="632583"/>
                  <a:pt x="6393623" y="632583"/>
                </a:cubicBezTo>
                <a:cubicBezTo>
                  <a:pt x="6284446" y="632583"/>
                  <a:pt x="6188189" y="577267"/>
                  <a:pt x="6131349" y="493134"/>
                </a:cubicBezTo>
                <a:lnTo>
                  <a:pt x="6120827" y="473749"/>
                </a:lnTo>
                <a:lnTo>
                  <a:pt x="6110307" y="493134"/>
                </a:lnTo>
                <a:cubicBezTo>
                  <a:pt x="6053466" y="577267"/>
                  <a:pt x="5957210" y="632583"/>
                  <a:pt x="5848034" y="632583"/>
                </a:cubicBezTo>
                <a:cubicBezTo>
                  <a:pt x="5738855" y="632583"/>
                  <a:pt x="5642598" y="577267"/>
                  <a:pt x="5585759" y="493134"/>
                </a:cubicBezTo>
                <a:lnTo>
                  <a:pt x="5575238" y="473750"/>
                </a:lnTo>
                <a:lnTo>
                  <a:pt x="5564716" y="493134"/>
                </a:lnTo>
                <a:cubicBezTo>
                  <a:pt x="5507877" y="577267"/>
                  <a:pt x="5411620" y="632583"/>
                  <a:pt x="5302443" y="632583"/>
                </a:cubicBezTo>
                <a:cubicBezTo>
                  <a:pt x="5193267" y="632583"/>
                  <a:pt x="5097009" y="577267"/>
                  <a:pt x="5040170" y="493134"/>
                </a:cubicBezTo>
                <a:lnTo>
                  <a:pt x="5029649" y="473750"/>
                </a:lnTo>
                <a:lnTo>
                  <a:pt x="5019128" y="493134"/>
                </a:lnTo>
                <a:cubicBezTo>
                  <a:pt x="4962287" y="577267"/>
                  <a:pt x="4866031" y="632583"/>
                  <a:pt x="4756853" y="632583"/>
                </a:cubicBezTo>
                <a:cubicBezTo>
                  <a:pt x="4647676" y="632583"/>
                  <a:pt x="4551420" y="577267"/>
                  <a:pt x="4494581" y="493134"/>
                </a:cubicBezTo>
                <a:lnTo>
                  <a:pt x="4484058" y="473750"/>
                </a:lnTo>
                <a:lnTo>
                  <a:pt x="4473537" y="493134"/>
                </a:lnTo>
                <a:cubicBezTo>
                  <a:pt x="4416698" y="577267"/>
                  <a:pt x="4320440" y="632583"/>
                  <a:pt x="4211263" y="632583"/>
                </a:cubicBezTo>
                <a:cubicBezTo>
                  <a:pt x="4102086" y="632583"/>
                  <a:pt x="4005829" y="577267"/>
                  <a:pt x="3948989" y="493134"/>
                </a:cubicBezTo>
                <a:lnTo>
                  <a:pt x="3938468" y="473749"/>
                </a:lnTo>
                <a:lnTo>
                  <a:pt x="3927946" y="493134"/>
                </a:lnTo>
                <a:cubicBezTo>
                  <a:pt x="3871106" y="577267"/>
                  <a:pt x="3774850" y="632583"/>
                  <a:pt x="3665673" y="632583"/>
                </a:cubicBezTo>
                <a:cubicBezTo>
                  <a:pt x="3556496" y="632583"/>
                  <a:pt x="3460239" y="577267"/>
                  <a:pt x="3403399" y="493134"/>
                </a:cubicBezTo>
                <a:lnTo>
                  <a:pt x="3392878" y="473749"/>
                </a:lnTo>
                <a:lnTo>
                  <a:pt x="3382356" y="493134"/>
                </a:lnTo>
                <a:cubicBezTo>
                  <a:pt x="3325516" y="577267"/>
                  <a:pt x="3229259" y="632583"/>
                  <a:pt x="3120082" y="632583"/>
                </a:cubicBezTo>
                <a:cubicBezTo>
                  <a:pt x="3010905" y="632583"/>
                  <a:pt x="2914648" y="577267"/>
                  <a:pt x="2857808" y="493134"/>
                </a:cubicBezTo>
                <a:lnTo>
                  <a:pt x="2847287" y="473750"/>
                </a:lnTo>
                <a:lnTo>
                  <a:pt x="2836766" y="493134"/>
                </a:lnTo>
                <a:cubicBezTo>
                  <a:pt x="2779926" y="577267"/>
                  <a:pt x="2683669" y="632583"/>
                  <a:pt x="2574492" y="632583"/>
                </a:cubicBezTo>
                <a:cubicBezTo>
                  <a:pt x="2465315" y="632583"/>
                  <a:pt x="2369058" y="577267"/>
                  <a:pt x="2312218" y="493134"/>
                </a:cubicBezTo>
                <a:lnTo>
                  <a:pt x="2301698" y="473750"/>
                </a:lnTo>
                <a:lnTo>
                  <a:pt x="2291177" y="493134"/>
                </a:lnTo>
                <a:cubicBezTo>
                  <a:pt x="2234337" y="577267"/>
                  <a:pt x="2138079" y="632583"/>
                  <a:pt x="2028902" y="632583"/>
                </a:cubicBezTo>
                <a:cubicBezTo>
                  <a:pt x="1919726" y="632583"/>
                  <a:pt x="1823468" y="577267"/>
                  <a:pt x="1766628" y="493134"/>
                </a:cubicBezTo>
                <a:lnTo>
                  <a:pt x="1756107" y="473750"/>
                </a:lnTo>
                <a:lnTo>
                  <a:pt x="1745587" y="493134"/>
                </a:lnTo>
                <a:cubicBezTo>
                  <a:pt x="1688746" y="577267"/>
                  <a:pt x="1592489" y="632583"/>
                  <a:pt x="1483313" y="632583"/>
                </a:cubicBezTo>
                <a:cubicBezTo>
                  <a:pt x="1374136" y="632583"/>
                  <a:pt x="1277879" y="577267"/>
                  <a:pt x="1221039" y="493134"/>
                </a:cubicBezTo>
                <a:lnTo>
                  <a:pt x="1210519" y="473751"/>
                </a:lnTo>
                <a:lnTo>
                  <a:pt x="1199999" y="493134"/>
                </a:lnTo>
                <a:cubicBezTo>
                  <a:pt x="1143157" y="577267"/>
                  <a:pt x="1046899" y="632583"/>
                  <a:pt x="937721" y="632583"/>
                </a:cubicBezTo>
                <a:cubicBezTo>
                  <a:pt x="828545" y="632583"/>
                  <a:pt x="732288" y="577267"/>
                  <a:pt x="675449" y="493134"/>
                </a:cubicBezTo>
                <a:lnTo>
                  <a:pt x="664927" y="473749"/>
                </a:lnTo>
                <a:lnTo>
                  <a:pt x="654406" y="493134"/>
                </a:lnTo>
                <a:cubicBezTo>
                  <a:pt x="597566" y="577267"/>
                  <a:pt x="501309" y="632583"/>
                  <a:pt x="392131" y="632583"/>
                </a:cubicBezTo>
                <a:cubicBezTo>
                  <a:pt x="282954" y="632583"/>
                  <a:pt x="186697" y="577267"/>
                  <a:pt x="129858" y="493134"/>
                </a:cubicBezTo>
                <a:lnTo>
                  <a:pt x="119336" y="473750"/>
                </a:lnTo>
                <a:lnTo>
                  <a:pt x="108815" y="493134"/>
                </a:lnTo>
                <a:cubicBezTo>
                  <a:pt x="94605" y="514167"/>
                  <a:pt x="77932" y="533399"/>
                  <a:pt x="59209" y="550417"/>
                </a:cubicBezTo>
                <a:lnTo>
                  <a:pt x="0" y="592493"/>
                </a:lnTo>
                <a:lnTo>
                  <a:pt x="0" y="40090"/>
                </a:lnTo>
                <a:lnTo>
                  <a:pt x="59209" y="82167"/>
                </a:lnTo>
                <a:cubicBezTo>
                  <a:pt x="77932" y="99184"/>
                  <a:pt x="94605" y="118416"/>
                  <a:pt x="108815" y="139450"/>
                </a:cubicBezTo>
                <a:lnTo>
                  <a:pt x="119336" y="158834"/>
                </a:lnTo>
                <a:lnTo>
                  <a:pt x="129858" y="139450"/>
                </a:lnTo>
                <a:cubicBezTo>
                  <a:pt x="186697" y="55316"/>
                  <a:pt x="282954" y="0"/>
                  <a:pt x="3921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/>
          <p:cNvSpPr txBox="1"/>
          <p:nvPr/>
        </p:nvSpPr>
        <p:spPr>
          <a:xfrm>
            <a:off x="-126443" y="600397"/>
            <a:ext cx="7713971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b="1" dirty="0">
                <a:solidFill>
                  <a:schemeClr val="accent1"/>
                </a:solidFill>
                <a:latin typeface="Bloody Impact" panose="02000506000000020004" pitchFamily="2" charset="0"/>
              </a:rPr>
              <a:t>JOIN </a:t>
            </a:r>
            <a:r>
              <a:rPr lang="en-US" altLang="zh-CN" sz="19900" b="1" dirty="0">
                <a:solidFill>
                  <a:schemeClr val="accent2"/>
                </a:solidFill>
                <a:latin typeface="Bloody Impact" panose="02000506000000020004" pitchFamily="2" charset="0"/>
              </a:rPr>
              <a:t>US</a:t>
            </a:r>
            <a:endParaRPr lang="zh-CN" altLang="en-US" sz="19900" b="1" dirty="0">
              <a:solidFill>
                <a:schemeClr val="accent2"/>
              </a:solidFill>
              <a:latin typeface="Bloody Impact" panose="02000506000000020004" pitchFamily="2" charset="0"/>
            </a:endParaRP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3653" y="-760237"/>
            <a:ext cx="7512050" cy="8261427"/>
          </a:xfrm>
          <a:prstGeom prst="rect">
            <a:avLst/>
          </a:prstGeom>
        </p:spPr>
      </p:pic>
      <p:sp>
        <p:nvSpPr>
          <p:cNvPr id="62" name="任意多边形 61"/>
          <p:cNvSpPr/>
          <p:nvPr/>
        </p:nvSpPr>
        <p:spPr>
          <a:xfrm>
            <a:off x="0" y="6187317"/>
            <a:ext cx="12192000" cy="670683"/>
          </a:xfrm>
          <a:custGeom>
            <a:avLst/>
            <a:gdLst>
              <a:gd name="connsiteX0" fmla="*/ 101846 w 12192000"/>
              <a:gd name="connsiteY0" fmla="*/ 0 h 670683"/>
              <a:gd name="connsiteX1" fmla="*/ 364119 w 12192000"/>
              <a:gd name="connsiteY1" fmla="*/ 139449 h 670683"/>
              <a:gd name="connsiteX2" fmla="*/ 374640 w 12192000"/>
              <a:gd name="connsiteY2" fmla="*/ 158833 h 670683"/>
              <a:gd name="connsiteX3" fmla="*/ 385162 w 12192000"/>
              <a:gd name="connsiteY3" fmla="*/ 139449 h 670683"/>
              <a:gd name="connsiteX4" fmla="*/ 647435 w 12192000"/>
              <a:gd name="connsiteY4" fmla="*/ 0 h 670683"/>
              <a:gd name="connsiteX5" fmla="*/ 909710 w 12192000"/>
              <a:gd name="connsiteY5" fmla="*/ 139449 h 670683"/>
              <a:gd name="connsiteX6" fmla="*/ 920231 w 12192000"/>
              <a:gd name="connsiteY6" fmla="*/ 158834 h 670683"/>
              <a:gd name="connsiteX7" fmla="*/ 930753 w 12192000"/>
              <a:gd name="connsiteY7" fmla="*/ 139449 h 670683"/>
              <a:gd name="connsiteX8" fmla="*/ 1193025 w 12192000"/>
              <a:gd name="connsiteY8" fmla="*/ 0 h 670683"/>
              <a:gd name="connsiteX9" fmla="*/ 1455303 w 12192000"/>
              <a:gd name="connsiteY9" fmla="*/ 139449 h 670683"/>
              <a:gd name="connsiteX10" fmla="*/ 1465823 w 12192000"/>
              <a:gd name="connsiteY10" fmla="*/ 158832 h 670683"/>
              <a:gd name="connsiteX11" fmla="*/ 1476343 w 12192000"/>
              <a:gd name="connsiteY11" fmla="*/ 139449 h 670683"/>
              <a:gd name="connsiteX12" fmla="*/ 1738617 w 12192000"/>
              <a:gd name="connsiteY12" fmla="*/ 0 h 670683"/>
              <a:gd name="connsiteX13" fmla="*/ 2000891 w 12192000"/>
              <a:gd name="connsiteY13" fmla="*/ 139449 h 670683"/>
              <a:gd name="connsiteX14" fmla="*/ 2011412 w 12192000"/>
              <a:gd name="connsiteY14" fmla="*/ 158833 h 670683"/>
              <a:gd name="connsiteX15" fmla="*/ 2021933 w 12192000"/>
              <a:gd name="connsiteY15" fmla="*/ 139449 h 670683"/>
              <a:gd name="connsiteX16" fmla="*/ 2284206 w 12192000"/>
              <a:gd name="connsiteY16" fmla="*/ 0 h 670683"/>
              <a:gd name="connsiteX17" fmla="*/ 2546481 w 12192000"/>
              <a:gd name="connsiteY17" fmla="*/ 139449 h 670683"/>
              <a:gd name="connsiteX18" fmla="*/ 2557002 w 12192000"/>
              <a:gd name="connsiteY18" fmla="*/ 158833 h 670683"/>
              <a:gd name="connsiteX19" fmla="*/ 2567523 w 12192000"/>
              <a:gd name="connsiteY19" fmla="*/ 139449 h 670683"/>
              <a:gd name="connsiteX20" fmla="*/ 2829796 w 12192000"/>
              <a:gd name="connsiteY20" fmla="*/ 0 h 670683"/>
              <a:gd name="connsiteX21" fmla="*/ 3092069 w 12192000"/>
              <a:gd name="connsiteY21" fmla="*/ 139449 h 670683"/>
              <a:gd name="connsiteX22" fmla="*/ 3102591 w 12192000"/>
              <a:gd name="connsiteY22" fmla="*/ 158833 h 670683"/>
              <a:gd name="connsiteX23" fmla="*/ 3113112 w 12192000"/>
              <a:gd name="connsiteY23" fmla="*/ 139449 h 670683"/>
              <a:gd name="connsiteX24" fmla="*/ 3375386 w 12192000"/>
              <a:gd name="connsiteY24" fmla="*/ 0 h 670683"/>
              <a:gd name="connsiteX25" fmla="*/ 3637659 w 12192000"/>
              <a:gd name="connsiteY25" fmla="*/ 139449 h 670683"/>
              <a:gd name="connsiteX26" fmla="*/ 3648182 w 12192000"/>
              <a:gd name="connsiteY26" fmla="*/ 158834 h 670683"/>
              <a:gd name="connsiteX27" fmla="*/ 3658703 w 12192000"/>
              <a:gd name="connsiteY27" fmla="*/ 139449 h 670683"/>
              <a:gd name="connsiteX28" fmla="*/ 3920977 w 12192000"/>
              <a:gd name="connsiteY28" fmla="*/ 0 h 670683"/>
              <a:gd name="connsiteX29" fmla="*/ 4183250 w 12192000"/>
              <a:gd name="connsiteY29" fmla="*/ 139449 h 670683"/>
              <a:gd name="connsiteX30" fmla="*/ 4193773 w 12192000"/>
              <a:gd name="connsiteY30" fmla="*/ 158834 h 670683"/>
              <a:gd name="connsiteX31" fmla="*/ 4204294 w 12192000"/>
              <a:gd name="connsiteY31" fmla="*/ 139449 h 670683"/>
              <a:gd name="connsiteX32" fmla="*/ 4466568 w 12192000"/>
              <a:gd name="connsiteY32" fmla="*/ 0 h 670683"/>
              <a:gd name="connsiteX33" fmla="*/ 4728843 w 12192000"/>
              <a:gd name="connsiteY33" fmla="*/ 139449 h 670683"/>
              <a:gd name="connsiteX34" fmla="*/ 4739363 w 12192000"/>
              <a:gd name="connsiteY34" fmla="*/ 158833 h 670683"/>
              <a:gd name="connsiteX35" fmla="*/ 4749885 w 12192000"/>
              <a:gd name="connsiteY35" fmla="*/ 139449 h 670683"/>
              <a:gd name="connsiteX36" fmla="*/ 5012159 w 12192000"/>
              <a:gd name="connsiteY36" fmla="*/ 0 h 670683"/>
              <a:gd name="connsiteX37" fmla="*/ 5274432 w 12192000"/>
              <a:gd name="connsiteY37" fmla="*/ 139449 h 670683"/>
              <a:gd name="connsiteX38" fmla="*/ 5284954 w 12192000"/>
              <a:gd name="connsiteY38" fmla="*/ 158833 h 670683"/>
              <a:gd name="connsiteX39" fmla="*/ 5295474 w 12192000"/>
              <a:gd name="connsiteY39" fmla="*/ 139449 h 670683"/>
              <a:gd name="connsiteX40" fmla="*/ 5557748 w 12192000"/>
              <a:gd name="connsiteY40" fmla="*/ 0 h 670683"/>
              <a:gd name="connsiteX41" fmla="*/ 5820020 w 12192000"/>
              <a:gd name="connsiteY41" fmla="*/ 139449 h 670683"/>
              <a:gd name="connsiteX42" fmla="*/ 5830543 w 12192000"/>
              <a:gd name="connsiteY42" fmla="*/ 158833 h 670683"/>
              <a:gd name="connsiteX43" fmla="*/ 5841065 w 12192000"/>
              <a:gd name="connsiteY43" fmla="*/ 139449 h 670683"/>
              <a:gd name="connsiteX44" fmla="*/ 6103338 w 12192000"/>
              <a:gd name="connsiteY44" fmla="*/ 0 h 670683"/>
              <a:gd name="connsiteX45" fmla="*/ 6365610 w 12192000"/>
              <a:gd name="connsiteY45" fmla="*/ 139449 h 670683"/>
              <a:gd name="connsiteX46" fmla="*/ 6376131 w 12192000"/>
              <a:gd name="connsiteY46" fmla="*/ 158834 h 670683"/>
              <a:gd name="connsiteX47" fmla="*/ 6386654 w 12192000"/>
              <a:gd name="connsiteY47" fmla="*/ 139449 h 670683"/>
              <a:gd name="connsiteX48" fmla="*/ 6648929 w 12192000"/>
              <a:gd name="connsiteY48" fmla="*/ 0 h 670683"/>
              <a:gd name="connsiteX49" fmla="*/ 6911199 w 12192000"/>
              <a:gd name="connsiteY49" fmla="*/ 139449 h 670683"/>
              <a:gd name="connsiteX50" fmla="*/ 6921720 w 12192000"/>
              <a:gd name="connsiteY50" fmla="*/ 158833 h 670683"/>
              <a:gd name="connsiteX51" fmla="*/ 6932241 w 12192000"/>
              <a:gd name="connsiteY51" fmla="*/ 139449 h 670683"/>
              <a:gd name="connsiteX52" fmla="*/ 7194515 w 12192000"/>
              <a:gd name="connsiteY52" fmla="*/ 0 h 670683"/>
              <a:gd name="connsiteX53" fmla="*/ 7456788 w 12192000"/>
              <a:gd name="connsiteY53" fmla="*/ 139449 h 670683"/>
              <a:gd name="connsiteX54" fmla="*/ 7467311 w 12192000"/>
              <a:gd name="connsiteY54" fmla="*/ 158833 h 670683"/>
              <a:gd name="connsiteX55" fmla="*/ 7477832 w 12192000"/>
              <a:gd name="connsiteY55" fmla="*/ 139449 h 670683"/>
              <a:gd name="connsiteX56" fmla="*/ 7740105 w 12192000"/>
              <a:gd name="connsiteY56" fmla="*/ 0 h 670683"/>
              <a:gd name="connsiteX57" fmla="*/ 8002379 w 12192000"/>
              <a:gd name="connsiteY57" fmla="*/ 139449 h 670683"/>
              <a:gd name="connsiteX58" fmla="*/ 8012900 w 12192000"/>
              <a:gd name="connsiteY58" fmla="*/ 158833 h 670683"/>
              <a:gd name="connsiteX59" fmla="*/ 8023421 w 12192000"/>
              <a:gd name="connsiteY59" fmla="*/ 139449 h 670683"/>
              <a:gd name="connsiteX60" fmla="*/ 8285695 w 12192000"/>
              <a:gd name="connsiteY60" fmla="*/ 0 h 670683"/>
              <a:gd name="connsiteX61" fmla="*/ 8547969 w 12192000"/>
              <a:gd name="connsiteY61" fmla="*/ 139449 h 670683"/>
              <a:gd name="connsiteX62" fmla="*/ 8558490 w 12192000"/>
              <a:gd name="connsiteY62" fmla="*/ 158833 h 670683"/>
              <a:gd name="connsiteX63" fmla="*/ 8569011 w 12192000"/>
              <a:gd name="connsiteY63" fmla="*/ 139449 h 670683"/>
              <a:gd name="connsiteX64" fmla="*/ 8831285 w 12192000"/>
              <a:gd name="connsiteY64" fmla="*/ 0 h 670683"/>
              <a:gd name="connsiteX65" fmla="*/ 9093559 w 12192000"/>
              <a:gd name="connsiteY65" fmla="*/ 139449 h 670683"/>
              <a:gd name="connsiteX66" fmla="*/ 9104080 w 12192000"/>
              <a:gd name="connsiteY66" fmla="*/ 158833 h 670683"/>
              <a:gd name="connsiteX67" fmla="*/ 9114601 w 12192000"/>
              <a:gd name="connsiteY67" fmla="*/ 139449 h 670683"/>
              <a:gd name="connsiteX68" fmla="*/ 9376874 w 12192000"/>
              <a:gd name="connsiteY68" fmla="*/ 0 h 670683"/>
              <a:gd name="connsiteX69" fmla="*/ 9639149 w 12192000"/>
              <a:gd name="connsiteY69" fmla="*/ 139449 h 670683"/>
              <a:gd name="connsiteX70" fmla="*/ 9649670 w 12192000"/>
              <a:gd name="connsiteY70" fmla="*/ 158833 h 670683"/>
              <a:gd name="connsiteX71" fmla="*/ 9660191 w 12192000"/>
              <a:gd name="connsiteY71" fmla="*/ 139449 h 670683"/>
              <a:gd name="connsiteX72" fmla="*/ 9922464 w 12192000"/>
              <a:gd name="connsiteY72" fmla="*/ 0 h 670683"/>
              <a:gd name="connsiteX73" fmla="*/ 10184739 w 12192000"/>
              <a:gd name="connsiteY73" fmla="*/ 139449 h 670683"/>
              <a:gd name="connsiteX74" fmla="*/ 10195260 w 12192000"/>
              <a:gd name="connsiteY74" fmla="*/ 158833 h 670683"/>
              <a:gd name="connsiteX75" fmla="*/ 10205781 w 12192000"/>
              <a:gd name="connsiteY75" fmla="*/ 139449 h 670683"/>
              <a:gd name="connsiteX76" fmla="*/ 10468054 w 12192000"/>
              <a:gd name="connsiteY76" fmla="*/ 0 h 670683"/>
              <a:gd name="connsiteX77" fmla="*/ 10730328 w 12192000"/>
              <a:gd name="connsiteY77" fmla="*/ 139449 h 670683"/>
              <a:gd name="connsiteX78" fmla="*/ 10740850 w 12192000"/>
              <a:gd name="connsiteY78" fmla="*/ 158833 h 670683"/>
              <a:gd name="connsiteX79" fmla="*/ 10751371 w 12192000"/>
              <a:gd name="connsiteY79" fmla="*/ 139449 h 670683"/>
              <a:gd name="connsiteX80" fmla="*/ 11013644 w 12192000"/>
              <a:gd name="connsiteY80" fmla="*/ 0 h 670683"/>
              <a:gd name="connsiteX81" fmla="*/ 11275919 w 12192000"/>
              <a:gd name="connsiteY81" fmla="*/ 139449 h 670683"/>
              <a:gd name="connsiteX82" fmla="*/ 11286440 w 12192000"/>
              <a:gd name="connsiteY82" fmla="*/ 158833 h 670683"/>
              <a:gd name="connsiteX83" fmla="*/ 11296961 w 12192000"/>
              <a:gd name="connsiteY83" fmla="*/ 139449 h 670683"/>
              <a:gd name="connsiteX84" fmla="*/ 11559234 w 12192000"/>
              <a:gd name="connsiteY84" fmla="*/ 0 h 670683"/>
              <a:gd name="connsiteX85" fmla="*/ 11821508 w 12192000"/>
              <a:gd name="connsiteY85" fmla="*/ 139449 h 670683"/>
              <a:gd name="connsiteX86" fmla="*/ 11832029 w 12192000"/>
              <a:gd name="connsiteY86" fmla="*/ 158833 h 670683"/>
              <a:gd name="connsiteX87" fmla="*/ 11842551 w 12192000"/>
              <a:gd name="connsiteY87" fmla="*/ 139449 h 670683"/>
              <a:gd name="connsiteX88" fmla="*/ 12104824 w 12192000"/>
              <a:gd name="connsiteY88" fmla="*/ 0 h 670683"/>
              <a:gd name="connsiteX89" fmla="*/ 12183870 w 12192000"/>
              <a:gd name="connsiteY89" fmla="*/ 9958 h 670683"/>
              <a:gd name="connsiteX90" fmla="*/ 12192000 w 12192000"/>
              <a:gd name="connsiteY90" fmla="*/ 13157 h 670683"/>
              <a:gd name="connsiteX91" fmla="*/ 12192000 w 12192000"/>
              <a:gd name="connsiteY91" fmla="*/ 670683 h 670683"/>
              <a:gd name="connsiteX92" fmla="*/ 0 w 12192000"/>
              <a:gd name="connsiteY92" fmla="*/ 670683 h 670683"/>
              <a:gd name="connsiteX93" fmla="*/ 0 w 12192000"/>
              <a:gd name="connsiteY93" fmla="*/ 18254 h 670683"/>
              <a:gd name="connsiteX94" fmla="*/ 38102 w 12192000"/>
              <a:gd name="connsiteY94" fmla="*/ 6426 h 670683"/>
              <a:gd name="connsiteX95" fmla="*/ 101846 w 12192000"/>
              <a:gd name="connsiteY95" fmla="*/ 0 h 6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2192000" h="670683">
                <a:moveTo>
                  <a:pt x="101846" y="0"/>
                </a:moveTo>
                <a:cubicBezTo>
                  <a:pt x="211023" y="0"/>
                  <a:pt x="307280" y="55316"/>
                  <a:pt x="364119" y="139449"/>
                </a:cubicBezTo>
                <a:lnTo>
                  <a:pt x="374640" y="158833"/>
                </a:lnTo>
                <a:lnTo>
                  <a:pt x="385162" y="139449"/>
                </a:lnTo>
                <a:cubicBezTo>
                  <a:pt x="442001" y="55316"/>
                  <a:pt x="538258" y="0"/>
                  <a:pt x="647435" y="0"/>
                </a:cubicBezTo>
                <a:cubicBezTo>
                  <a:pt x="756613" y="0"/>
                  <a:pt x="852870" y="55316"/>
                  <a:pt x="909710" y="139449"/>
                </a:cubicBezTo>
                <a:lnTo>
                  <a:pt x="920231" y="158834"/>
                </a:lnTo>
                <a:lnTo>
                  <a:pt x="930753" y="139449"/>
                </a:lnTo>
                <a:cubicBezTo>
                  <a:pt x="987592" y="55316"/>
                  <a:pt x="1083849" y="0"/>
                  <a:pt x="1193025" y="0"/>
                </a:cubicBezTo>
                <a:cubicBezTo>
                  <a:pt x="1302203" y="0"/>
                  <a:pt x="1398461" y="55316"/>
                  <a:pt x="1455303" y="139449"/>
                </a:cubicBezTo>
                <a:lnTo>
                  <a:pt x="1465823" y="158832"/>
                </a:lnTo>
                <a:lnTo>
                  <a:pt x="1476343" y="139449"/>
                </a:lnTo>
                <a:cubicBezTo>
                  <a:pt x="1533183" y="55316"/>
                  <a:pt x="1629440" y="0"/>
                  <a:pt x="1738617" y="0"/>
                </a:cubicBezTo>
                <a:cubicBezTo>
                  <a:pt x="1847793" y="0"/>
                  <a:pt x="1944050" y="55316"/>
                  <a:pt x="2000891" y="139449"/>
                </a:cubicBezTo>
                <a:lnTo>
                  <a:pt x="2011412" y="158833"/>
                </a:lnTo>
                <a:lnTo>
                  <a:pt x="2021933" y="139449"/>
                </a:lnTo>
                <a:cubicBezTo>
                  <a:pt x="2078772" y="55316"/>
                  <a:pt x="2175030" y="0"/>
                  <a:pt x="2284206" y="0"/>
                </a:cubicBezTo>
                <a:cubicBezTo>
                  <a:pt x="2393383" y="0"/>
                  <a:pt x="2489640" y="55316"/>
                  <a:pt x="2546481" y="139449"/>
                </a:cubicBezTo>
                <a:lnTo>
                  <a:pt x="2557002" y="158833"/>
                </a:lnTo>
                <a:lnTo>
                  <a:pt x="2567523" y="139449"/>
                </a:lnTo>
                <a:cubicBezTo>
                  <a:pt x="2624362" y="55316"/>
                  <a:pt x="2720619" y="0"/>
                  <a:pt x="2829796" y="0"/>
                </a:cubicBezTo>
                <a:cubicBezTo>
                  <a:pt x="2938973" y="0"/>
                  <a:pt x="3035230" y="55316"/>
                  <a:pt x="3092069" y="139449"/>
                </a:cubicBezTo>
                <a:lnTo>
                  <a:pt x="3102591" y="158833"/>
                </a:lnTo>
                <a:lnTo>
                  <a:pt x="3113112" y="139449"/>
                </a:lnTo>
                <a:cubicBezTo>
                  <a:pt x="3169952" y="55316"/>
                  <a:pt x="3266209" y="0"/>
                  <a:pt x="3375386" y="0"/>
                </a:cubicBezTo>
                <a:cubicBezTo>
                  <a:pt x="3484563" y="0"/>
                  <a:pt x="3580820" y="55316"/>
                  <a:pt x="3637659" y="139449"/>
                </a:cubicBezTo>
                <a:lnTo>
                  <a:pt x="3648182" y="158834"/>
                </a:lnTo>
                <a:lnTo>
                  <a:pt x="3658703" y="139449"/>
                </a:lnTo>
                <a:cubicBezTo>
                  <a:pt x="3715542" y="55316"/>
                  <a:pt x="3811800" y="0"/>
                  <a:pt x="3920977" y="0"/>
                </a:cubicBezTo>
                <a:cubicBezTo>
                  <a:pt x="4030154" y="0"/>
                  <a:pt x="4126410" y="55316"/>
                  <a:pt x="4183250" y="139449"/>
                </a:cubicBezTo>
                <a:lnTo>
                  <a:pt x="4193773" y="158834"/>
                </a:lnTo>
                <a:lnTo>
                  <a:pt x="4204294" y="139449"/>
                </a:lnTo>
                <a:cubicBezTo>
                  <a:pt x="4261133" y="55316"/>
                  <a:pt x="4357391" y="0"/>
                  <a:pt x="4466568" y="0"/>
                </a:cubicBezTo>
                <a:cubicBezTo>
                  <a:pt x="4575746" y="0"/>
                  <a:pt x="4672001" y="55316"/>
                  <a:pt x="4728843" y="139449"/>
                </a:cubicBezTo>
                <a:lnTo>
                  <a:pt x="4739363" y="158833"/>
                </a:lnTo>
                <a:lnTo>
                  <a:pt x="4749885" y="139449"/>
                </a:lnTo>
                <a:cubicBezTo>
                  <a:pt x="4806725" y="55316"/>
                  <a:pt x="4902982" y="0"/>
                  <a:pt x="5012159" y="0"/>
                </a:cubicBezTo>
                <a:cubicBezTo>
                  <a:pt x="5121335" y="0"/>
                  <a:pt x="5217592" y="55316"/>
                  <a:pt x="5274432" y="139449"/>
                </a:cubicBezTo>
                <a:lnTo>
                  <a:pt x="5284954" y="158833"/>
                </a:lnTo>
                <a:lnTo>
                  <a:pt x="5295474" y="139449"/>
                </a:lnTo>
                <a:cubicBezTo>
                  <a:pt x="5352312" y="55316"/>
                  <a:pt x="5448571" y="0"/>
                  <a:pt x="5557748" y="0"/>
                </a:cubicBezTo>
                <a:cubicBezTo>
                  <a:pt x="5666926" y="0"/>
                  <a:pt x="5763181" y="55316"/>
                  <a:pt x="5820020" y="139449"/>
                </a:cubicBezTo>
                <a:lnTo>
                  <a:pt x="5830543" y="158833"/>
                </a:lnTo>
                <a:lnTo>
                  <a:pt x="5841065" y="139449"/>
                </a:lnTo>
                <a:cubicBezTo>
                  <a:pt x="5897903" y="55316"/>
                  <a:pt x="5994160" y="0"/>
                  <a:pt x="6103338" y="0"/>
                </a:cubicBezTo>
                <a:cubicBezTo>
                  <a:pt x="6212515" y="0"/>
                  <a:pt x="6308770" y="55316"/>
                  <a:pt x="6365610" y="139449"/>
                </a:cubicBezTo>
                <a:lnTo>
                  <a:pt x="6376131" y="158834"/>
                </a:lnTo>
                <a:lnTo>
                  <a:pt x="6386654" y="139449"/>
                </a:lnTo>
                <a:cubicBezTo>
                  <a:pt x="6443494" y="55316"/>
                  <a:pt x="6539751" y="0"/>
                  <a:pt x="6648929" y="0"/>
                </a:cubicBezTo>
                <a:cubicBezTo>
                  <a:pt x="6758105" y="0"/>
                  <a:pt x="6854360" y="55316"/>
                  <a:pt x="6911199" y="139449"/>
                </a:cubicBezTo>
                <a:lnTo>
                  <a:pt x="6921720" y="158833"/>
                </a:lnTo>
                <a:lnTo>
                  <a:pt x="6932241" y="139449"/>
                </a:lnTo>
                <a:cubicBezTo>
                  <a:pt x="6989081" y="55316"/>
                  <a:pt x="7085338" y="0"/>
                  <a:pt x="7194515" y="0"/>
                </a:cubicBezTo>
                <a:cubicBezTo>
                  <a:pt x="7303693" y="0"/>
                  <a:pt x="7399949" y="55316"/>
                  <a:pt x="7456788" y="139449"/>
                </a:cubicBezTo>
                <a:lnTo>
                  <a:pt x="7467311" y="158833"/>
                </a:lnTo>
                <a:lnTo>
                  <a:pt x="7477832" y="139449"/>
                </a:lnTo>
                <a:cubicBezTo>
                  <a:pt x="7534671" y="55316"/>
                  <a:pt x="7630928" y="0"/>
                  <a:pt x="7740105" y="0"/>
                </a:cubicBezTo>
                <a:cubicBezTo>
                  <a:pt x="7849282" y="0"/>
                  <a:pt x="7945539" y="55316"/>
                  <a:pt x="8002379" y="139449"/>
                </a:cubicBezTo>
                <a:lnTo>
                  <a:pt x="8012900" y="158833"/>
                </a:lnTo>
                <a:lnTo>
                  <a:pt x="8023421" y="139449"/>
                </a:lnTo>
                <a:cubicBezTo>
                  <a:pt x="8080261" y="55316"/>
                  <a:pt x="8176517" y="0"/>
                  <a:pt x="8285695" y="0"/>
                </a:cubicBezTo>
                <a:cubicBezTo>
                  <a:pt x="8394872" y="0"/>
                  <a:pt x="8491129" y="55316"/>
                  <a:pt x="8547969" y="139449"/>
                </a:cubicBezTo>
                <a:lnTo>
                  <a:pt x="8558490" y="158833"/>
                </a:lnTo>
                <a:lnTo>
                  <a:pt x="8569011" y="139449"/>
                </a:lnTo>
                <a:cubicBezTo>
                  <a:pt x="8625851" y="55316"/>
                  <a:pt x="8722107" y="0"/>
                  <a:pt x="8831285" y="0"/>
                </a:cubicBezTo>
                <a:cubicBezTo>
                  <a:pt x="8940462" y="0"/>
                  <a:pt x="9036719" y="55316"/>
                  <a:pt x="9093559" y="139449"/>
                </a:cubicBezTo>
                <a:lnTo>
                  <a:pt x="9104080" y="158833"/>
                </a:lnTo>
                <a:lnTo>
                  <a:pt x="9114601" y="139449"/>
                </a:lnTo>
                <a:cubicBezTo>
                  <a:pt x="9171441" y="55316"/>
                  <a:pt x="9267697" y="0"/>
                  <a:pt x="9376874" y="0"/>
                </a:cubicBezTo>
                <a:cubicBezTo>
                  <a:pt x="9486052" y="0"/>
                  <a:pt x="9582309" y="55316"/>
                  <a:pt x="9639149" y="139449"/>
                </a:cubicBezTo>
                <a:lnTo>
                  <a:pt x="9649670" y="158833"/>
                </a:lnTo>
                <a:lnTo>
                  <a:pt x="9660191" y="139449"/>
                </a:lnTo>
                <a:cubicBezTo>
                  <a:pt x="9717031" y="55316"/>
                  <a:pt x="9813287" y="0"/>
                  <a:pt x="9922464" y="0"/>
                </a:cubicBezTo>
                <a:cubicBezTo>
                  <a:pt x="10031642" y="0"/>
                  <a:pt x="10127899" y="55316"/>
                  <a:pt x="10184739" y="139449"/>
                </a:cubicBezTo>
                <a:lnTo>
                  <a:pt x="10195260" y="158833"/>
                </a:lnTo>
                <a:lnTo>
                  <a:pt x="10205781" y="139449"/>
                </a:lnTo>
                <a:cubicBezTo>
                  <a:pt x="10262621" y="55316"/>
                  <a:pt x="10358877" y="0"/>
                  <a:pt x="10468054" y="0"/>
                </a:cubicBezTo>
                <a:cubicBezTo>
                  <a:pt x="10577231" y="0"/>
                  <a:pt x="10673489" y="55316"/>
                  <a:pt x="10730328" y="139449"/>
                </a:cubicBezTo>
                <a:lnTo>
                  <a:pt x="10740850" y="158833"/>
                </a:lnTo>
                <a:lnTo>
                  <a:pt x="10751371" y="139449"/>
                </a:lnTo>
                <a:cubicBezTo>
                  <a:pt x="10808211" y="55316"/>
                  <a:pt x="10904467" y="0"/>
                  <a:pt x="11013644" y="0"/>
                </a:cubicBezTo>
                <a:cubicBezTo>
                  <a:pt x="11122821" y="0"/>
                  <a:pt x="11219079" y="55316"/>
                  <a:pt x="11275919" y="139449"/>
                </a:cubicBezTo>
                <a:lnTo>
                  <a:pt x="11286440" y="158833"/>
                </a:lnTo>
                <a:lnTo>
                  <a:pt x="11296961" y="139449"/>
                </a:lnTo>
                <a:cubicBezTo>
                  <a:pt x="11353800" y="55316"/>
                  <a:pt x="11450057" y="0"/>
                  <a:pt x="11559234" y="0"/>
                </a:cubicBezTo>
                <a:cubicBezTo>
                  <a:pt x="11668411" y="0"/>
                  <a:pt x="11764669" y="55316"/>
                  <a:pt x="11821508" y="139449"/>
                </a:cubicBezTo>
                <a:lnTo>
                  <a:pt x="11832029" y="158833"/>
                </a:lnTo>
                <a:lnTo>
                  <a:pt x="11842551" y="139449"/>
                </a:lnTo>
                <a:cubicBezTo>
                  <a:pt x="11899390" y="55316"/>
                  <a:pt x="11995647" y="0"/>
                  <a:pt x="12104824" y="0"/>
                </a:cubicBezTo>
                <a:cubicBezTo>
                  <a:pt x="12132118" y="0"/>
                  <a:pt x="12158605" y="3458"/>
                  <a:pt x="12183870" y="9958"/>
                </a:cubicBezTo>
                <a:lnTo>
                  <a:pt x="12192000" y="13157"/>
                </a:lnTo>
                <a:lnTo>
                  <a:pt x="12192000" y="670683"/>
                </a:lnTo>
                <a:lnTo>
                  <a:pt x="0" y="670683"/>
                </a:lnTo>
                <a:lnTo>
                  <a:pt x="0" y="18254"/>
                </a:lnTo>
                <a:lnTo>
                  <a:pt x="38102" y="6426"/>
                </a:lnTo>
                <a:cubicBezTo>
                  <a:pt x="58692" y="2213"/>
                  <a:pt x="80011" y="0"/>
                  <a:pt x="1018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8"/>
          <p:cNvSpPr txBox="1"/>
          <p:nvPr/>
        </p:nvSpPr>
        <p:spPr>
          <a:xfrm>
            <a:off x="1834218" y="4698119"/>
            <a:ext cx="61710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dirty="0" smtClean="0">
                <a:latin typeface="华文新魏" panose="02010800040101010101" pitchFamily="2" charset="-122"/>
                <a:ea typeface="华文新魏" panose="02010800040101010101" pitchFamily="2" charset="-122"/>
              </a:rPr>
              <a:t>重庆金乡精密管件有限公司</a:t>
            </a:r>
            <a:endParaRPr lang="zh-CN" altLang="en-US" dirty="0">
              <a:latin typeface="华文新魏" panose="02010800040101010101" pitchFamily="2" charset="-122"/>
              <a:ea typeface="华文新魏" panose="02010800040101010101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-126443" y="600397"/>
            <a:ext cx="7713971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b="1" dirty="0">
                <a:solidFill>
                  <a:schemeClr val="accent1"/>
                </a:solidFill>
                <a:latin typeface="Bloody Impact" panose="02000506000000020004" pitchFamily="2" charset="0"/>
              </a:rPr>
              <a:t>JOIN </a:t>
            </a:r>
            <a:r>
              <a:rPr lang="en-US" altLang="zh-CN" sz="19900" b="1" dirty="0">
                <a:solidFill>
                  <a:schemeClr val="accent2"/>
                </a:solidFill>
                <a:latin typeface="Bloody Impact" panose="02000506000000020004" pitchFamily="2" charset="0"/>
              </a:rPr>
              <a:t>US</a:t>
            </a:r>
            <a:endParaRPr lang="zh-CN" altLang="en-US" sz="19900" b="1" dirty="0">
              <a:solidFill>
                <a:schemeClr val="accent2"/>
              </a:solidFill>
              <a:latin typeface="Bloody Impact" panose="02000506000000020004" pitchFamily="2" charset="0"/>
            </a:endParaRPr>
          </a:p>
        </p:txBody>
      </p:sp>
      <p:pic>
        <p:nvPicPr>
          <p:cNvPr id="17" name="图片 1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263"/>
          <a:stretch>
            <a:fillRect/>
          </a:stretch>
        </p:blipFill>
        <p:spPr>
          <a:xfrm>
            <a:off x="6719083" y="791045"/>
            <a:ext cx="1652214" cy="3215408"/>
          </a:xfrm>
          <a:custGeom>
            <a:avLst/>
            <a:gdLst>
              <a:gd name="connsiteX0" fmla="*/ 0 w 1652214"/>
              <a:gd name="connsiteY0" fmla="*/ 0 h 3215408"/>
              <a:gd name="connsiteX1" fmla="*/ 1652214 w 1652214"/>
              <a:gd name="connsiteY1" fmla="*/ 0 h 3215408"/>
              <a:gd name="connsiteX2" fmla="*/ 1652214 w 1652214"/>
              <a:gd name="connsiteY2" fmla="*/ 3215408 h 3215408"/>
              <a:gd name="connsiteX3" fmla="*/ 0 w 1652214"/>
              <a:gd name="connsiteY3" fmla="*/ 3215408 h 3215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2214" h="3215408">
                <a:moveTo>
                  <a:pt x="0" y="0"/>
                </a:moveTo>
                <a:lnTo>
                  <a:pt x="1652214" y="0"/>
                </a:lnTo>
                <a:lnTo>
                  <a:pt x="1652214" y="3215408"/>
                </a:lnTo>
                <a:lnTo>
                  <a:pt x="0" y="3215408"/>
                </a:lnTo>
                <a:close/>
              </a:path>
            </a:pathLst>
          </a:cu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985"/>
          <a:stretch>
            <a:fillRect/>
          </a:stretch>
        </p:blipFill>
        <p:spPr>
          <a:xfrm>
            <a:off x="554627" y="1790818"/>
            <a:ext cx="1918926" cy="2232475"/>
          </a:xfrm>
          <a:custGeom>
            <a:avLst/>
            <a:gdLst>
              <a:gd name="connsiteX0" fmla="*/ 0 w 2763807"/>
              <a:gd name="connsiteY0" fmla="*/ 0 h 3215408"/>
              <a:gd name="connsiteX1" fmla="*/ 1096680 w 2763807"/>
              <a:gd name="connsiteY1" fmla="*/ 0 h 3215408"/>
              <a:gd name="connsiteX2" fmla="*/ 1096680 w 2763807"/>
              <a:gd name="connsiteY2" fmla="*/ 2348629 h 3215408"/>
              <a:gd name="connsiteX3" fmla="*/ 2763807 w 2763807"/>
              <a:gd name="connsiteY3" fmla="*/ 2348629 h 3215408"/>
              <a:gd name="connsiteX4" fmla="*/ 2763807 w 2763807"/>
              <a:gd name="connsiteY4" fmla="*/ 3215408 h 3215408"/>
              <a:gd name="connsiteX5" fmla="*/ 0 w 2763807"/>
              <a:gd name="connsiteY5" fmla="*/ 3215408 h 3215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3807" h="3215408">
                <a:moveTo>
                  <a:pt x="0" y="0"/>
                </a:moveTo>
                <a:lnTo>
                  <a:pt x="1096680" y="0"/>
                </a:lnTo>
                <a:lnTo>
                  <a:pt x="1096680" y="2348629"/>
                </a:lnTo>
                <a:lnTo>
                  <a:pt x="2763807" y="2348629"/>
                </a:lnTo>
                <a:lnTo>
                  <a:pt x="2763807" y="3215408"/>
                </a:lnTo>
                <a:lnTo>
                  <a:pt x="0" y="3215408"/>
                </a:lnTo>
                <a:close/>
              </a:path>
            </a:pathLst>
          </a:custGeom>
        </p:spPr>
      </p:pic>
      <p:pic>
        <p:nvPicPr>
          <p:cNvPr id="11" name="图片 10" descr="微信图片_20191005173958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453175" y="4235569"/>
            <a:ext cx="1778290" cy="152158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" dur="300" fill="hold"/>
                                        <p:tgtEl>
                                          <p:spTgt spid="12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65 -0.09838 L 4.16667E-6 2.22222E-6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6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826 0.09213 L 1.45833E-6 4.44444E-6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6" y="-4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4" grpId="0"/>
      <p:bldP spid="62" grpId="0" animBg="1"/>
      <p:bldP spid="9" grpId="0"/>
      <p:bldP spid="12" grpId="0"/>
      <p:bldP spid="12" grpId="1"/>
      <p:bldP spid="12" grpId="2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产品展示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pic>
        <p:nvPicPr>
          <p:cNvPr id="5" name="图片 4" descr="微信图片_20191008155400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303252" y="1174272"/>
            <a:ext cx="7620000" cy="56578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产品展示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900683" y="2126217"/>
            <a:ext cx="4628353" cy="334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   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5" name="图片 4" descr="微信图片_20191008155408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398143" y="1133744"/>
            <a:ext cx="7620000" cy="55911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产品展示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900683" y="2126217"/>
            <a:ext cx="4628353" cy="334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   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5" name="图片 4" descr="微信图片_20191008155415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199735" y="1200150"/>
            <a:ext cx="7620000" cy="56578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产品展示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900683" y="2126217"/>
            <a:ext cx="4628353" cy="334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   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5" name="图片 4" descr="微信图片_20191008155420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277374" y="1151990"/>
            <a:ext cx="7620000" cy="56197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产品展示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900683" y="2126217"/>
            <a:ext cx="4628353" cy="334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   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5" name="图片 4" descr="微信图片_20191008155427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251494" y="1150997"/>
            <a:ext cx="7620000" cy="55911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</a:rPr>
              <a:t>企业发展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grpSp>
        <p:nvGrpSpPr>
          <p:cNvPr id="6" name="î$1ïḋe"/>
          <p:cNvGrpSpPr/>
          <p:nvPr/>
        </p:nvGrpSpPr>
        <p:grpSpPr>
          <a:xfrm>
            <a:off x="0" y="4905280"/>
            <a:ext cx="12192000" cy="1952721"/>
            <a:chOff x="677862" y="4400549"/>
            <a:chExt cx="10837863" cy="1736726"/>
          </a:xfrm>
        </p:grpSpPr>
        <p:sp>
          <p:nvSpPr>
            <p:cNvPr id="33" name="ïSļîḍe"/>
            <p:cNvSpPr/>
            <p:nvPr/>
          </p:nvSpPr>
          <p:spPr bwMode="auto">
            <a:xfrm>
              <a:off x="677862" y="4400549"/>
              <a:ext cx="2716213" cy="1317625"/>
            </a:xfrm>
            <a:custGeom>
              <a:avLst/>
              <a:gdLst>
                <a:gd name="T0" fmla="*/ 29 w 671"/>
                <a:gd name="T1" fmla="*/ 324 h 324"/>
                <a:gd name="T2" fmla="*/ 671 w 671"/>
                <a:gd name="T3" fmla="*/ 162 h 324"/>
                <a:gd name="T4" fmla="*/ 29 w 671"/>
                <a:gd name="T5" fmla="*/ 0 h 324"/>
                <a:gd name="T6" fmla="*/ 0 w 671"/>
                <a:gd name="T7" fmla="*/ 0 h 324"/>
                <a:gd name="T8" fmla="*/ 0 w 671"/>
                <a:gd name="T9" fmla="*/ 324 h 324"/>
                <a:gd name="T10" fmla="*/ 29 w 671"/>
                <a:gd name="T11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1" h="324">
                  <a:moveTo>
                    <a:pt x="29" y="324"/>
                  </a:moveTo>
                  <a:cubicBezTo>
                    <a:pt x="384" y="324"/>
                    <a:pt x="671" y="251"/>
                    <a:pt x="671" y="162"/>
                  </a:cubicBezTo>
                  <a:cubicBezTo>
                    <a:pt x="671" y="72"/>
                    <a:pt x="384" y="0"/>
                    <a:pt x="29" y="0"/>
                  </a:cubicBezTo>
                  <a:cubicBezTo>
                    <a:pt x="19" y="0"/>
                    <a:pt x="10" y="0"/>
                    <a:pt x="0" y="0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10" y="324"/>
                    <a:pt x="19" y="324"/>
                    <a:pt x="29" y="324"/>
                  </a:cubicBezTo>
                  <a:close/>
                </a:path>
              </a:pathLst>
            </a:custGeom>
            <a:solidFill>
              <a:srgbClr val="64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4" name="ïṧḻíde"/>
            <p:cNvSpPr/>
            <p:nvPr/>
          </p:nvSpPr>
          <p:spPr bwMode="auto">
            <a:xfrm>
              <a:off x="952500" y="4418012"/>
              <a:ext cx="2441575" cy="1296988"/>
            </a:xfrm>
            <a:custGeom>
              <a:avLst/>
              <a:gdLst>
                <a:gd name="T0" fmla="*/ 23 w 603"/>
                <a:gd name="T1" fmla="*/ 319 h 319"/>
                <a:gd name="T2" fmla="*/ 603 w 603"/>
                <a:gd name="T3" fmla="*/ 158 h 319"/>
                <a:gd name="T4" fmla="*/ 101 w 603"/>
                <a:gd name="T5" fmla="*/ 0 h 319"/>
                <a:gd name="T6" fmla="*/ 0 w 603"/>
                <a:gd name="T7" fmla="*/ 213 h 319"/>
                <a:gd name="T8" fmla="*/ 23 w 603"/>
                <a:gd name="T9" fmla="*/ 31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3" h="319">
                  <a:moveTo>
                    <a:pt x="23" y="319"/>
                  </a:moveTo>
                  <a:cubicBezTo>
                    <a:pt x="349" y="311"/>
                    <a:pt x="603" y="242"/>
                    <a:pt x="603" y="158"/>
                  </a:cubicBezTo>
                  <a:cubicBezTo>
                    <a:pt x="603" y="81"/>
                    <a:pt x="388" y="16"/>
                    <a:pt x="101" y="0"/>
                  </a:cubicBezTo>
                  <a:cubicBezTo>
                    <a:pt x="37" y="61"/>
                    <a:pt x="0" y="135"/>
                    <a:pt x="0" y="213"/>
                  </a:cubicBezTo>
                  <a:cubicBezTo>
                    <a:pt x="0" y="250"/>
                    <a:pt x="8" y="285"/>
                    <a:pt x="23" y="319"/>
                  </a:cubicBezTo>
                  <a:close/>
                </a:path>
              </a:pathLst>
            </a:custGeom>
            <a:solidFill>
              <a:srgbClr val="78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5" name="íşľïḓé"/>
            <p:cNvSpPr/>
            <p:nvPr/>
          </p:nvSpPr>
          <p:spPr bwMode="auto">
            <a:xfrm>
              <a:off x="2386012" y="4913312"/>
              <a:ext cx="2932113" cy="1127125"/>
            </a:xfrm>
            <a:prstGeom prst="ellipse">
              <a:avLst/>
            </a:prstGeom>
            <a:solidFill>
              <a:srgbClr val="64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6" name="iŝ1îḍé"/>
            <p:cNvSpPr/>
            <p:nvPr/>
          </p:nvSpPr>
          <p:spPr bwMode="auto">
            <a:xfrm>
              <a:off x="3357562" y="4913312"/>
              <a:ext cx="1960563" cy="1122363"/>
            </a:xfrm>
            <a:custGeom>
              <a:avLst/>
              <a:gdLst>
                <a:gd name="T0" fmla="*/ 157 w 484"/>
                <a:gd name="T1" fmla="*/ 276 h 276"/>
                <a:gd name="T2" fmla="*/ 484 w 484"/>
                <a:gd name="T3" fmla="*/ 138 h 276"/>
                <a:gd name="T4" fmla="*/ 131 w 484"/>
                <a:gd name="T5" fmla="*/ 0 h 276"/>
                <a:gd name="T6" fmla="*/ 0 w 484"/>
                <a:gd name="T7" fmla="*/ 133 h 276"/>
                <a:gd name="T8" fmla="*/ 157 w 484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276">
                  <a:moveTo>
                    <a:pt x="157" y="276"/>
                  </a:moveTo>
                  <a:cubicBezTo>
                    <a:pt x="340" y="269"/>
                    <a:pt x="484" y="210"/>
                    <a:pt x="484" y="138"/>
                  </a:cubicBezTo>
                  <a:cubicBezTo>
                    <a:pt x="484" y="63"/>
                    <a:pt x="327" y="2"/>
                    <a:pt x="131" y="0"/>
                  </a:cubicBezTo>
                  <a:cubicBezTo>
                    <a:pt x="51" y="32"/>
                    <a:pt x="0" y="80"/>
                    <a:pt x="0" y="133"/>
                  </a:cubicBezTo>
                  <a:cubicBezTo>
                    <a:pt x="0" y="193"/>
                    <a:pt x="62" y="245"/>
                    <a:pt x="157" y="276"/>
                  </a:cubicBezTo>
                  <a:close/>
                </a:path>
              </a:pathLst>
            </a:custGeom>
            <a:solidFill>
              <a:srgbClr val="78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7" name="ïṩḷidè"/>
            <p:cNvSpPr/>
            <p:nvPr/>
          </p:nvSpPr>
          <p:spPr bwMode="auto">
            <a:xfrm>
              <a:off x="8797925" y="4400549"/>
              <a:ext cx="2717800" cy="1317625"/>
            </a:xfrm>
            <a:custGeom>
              <a:avLst/>
              <a:gdLst>
                <a:gd name="T0" fmla="*/ 642 w 671"/>
                <a:gd name="T1" fmla="*/ 324 h 324"/>
                <a:gd name="T2" fmla="*/ 0 w 671"/>
                <a:gd name="T3" fmla="*/ 162 h 324"/>
                <a:gd name="T4" fmla="*/ 642 w 671"/>
                <a:gd name="T5" fmla="*/ 0 h 324"/>
                <a:gd name="T6" fmla="*/ 671 w 671"/>
                <a:gd name="T7" fmla="*/ 0 h 324"/>
                <a:gd name="T8" fmla="*/ 671 w 671"/>
                <a:gd name="T9" fmla="*/ 324 h 324"/>
                <a:gd name="T10" fmla="*/ 642 w 671"/>
                <a:gd name="T11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1" h="324">
                  <a:moveTo>
                    <a:pt x="642" y="324"/>
                  </a:moveTo>
                  <a:cubicBezTo>
                    <a:pt x="287" y="324"/>
                    <a:pt x="0" y="251"/>
                    <a:pt x="0" y="162"/>
                  </a:cubicBezTo>
                  <a:cubicBezTo>
                    <a:pt x="0" y="72"/>
                    <a:pt x="287" y="0"/>
                    <a:pt x="642" y="0"/>
                  </a:cubicBezTo>
                  <a:cubicBezTo>
                    <a:pt x="652" y="0"/>
                    <a:pt x="662" y="0"/>
                    <a:pt x="671" y="0"/>
                  </a:cubicBezTo>
                  <a:cubicBezTo>
                    <a:pt x="671" y="324"/>
                    <a:pt x="671" y="324"/>
                    <a:pt x="671" y="324"/>
                  </a:cubicBezTo>
                  <a:cubicBezTo>
                    <a:pt x="662" y="324"/>
                    <a:pt x="652" y="324"/>
                    <a:pt x="642" y="324"/>
                  </a:cubicBezTo>
                  <a:close/>
                </a:path>
              </a:pathLst>
            </a:custGeom>
            <a:solidFill>
              <a:srgbClr val="64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8" name="ïş1ïďè"/>
            <p:cNvSpPr/>
            <p:nvPr/>
          </p:nvSpPr>
          <p:spPr bwMode="auto">
            <a:xfrm>
              <a:off x="9902825" y="4400549"/>
              <a:ext cx="1612900" cy="1317625"/>
            </a:xfrm>
            <a:custGeom>
              <a:avLst/>
              <a:gdLst>
                <a:gd name="T0" fmla="*/ 369 w 398"/>
                <a:gd name="T1" fmla="*/ 324 h 324"/>
                <a:gd name="T2" fmla="*/ 7 w 398"/>
                <a:gd name="T3" fmla="*/ 296 h 324"/>
                <a:gd name="T4" fmla="*/ 0 w 398"/>
                <a:gd name="T5" fmla="*/ 247 h 324"/>
                <a:gd name="T6" fmla="*/ 378 w 398"/>
                <a:gd name="T7" fmla="*/ 0 h 324"/>
                <a:gd name="T8" fmla="*/ 392 w 398"/>
                <a:gd name="T9" fmla="*/ 0 h 324"/>
                <a:gd name="T10" fmla="*/ 398 w 398"/>
                <a:gd name="T11" fmla="*/ 0 h 324"/>
                <a:gd name="T12" fmla="*/ 398 w 398"/>
                <a:gd name="T13" fmla="*/ 324 h 324"/>
                <a:gd name="T14" fmla="*/ 369 w 398"/>
                <a:gd name="T1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8" h="324">
                  <a:moveTo>
                    <a:pt x="369" y="324"/>
                  </a:moveTo>
                  <a:cubicBezTo>
                    <a:pt x="235" y="324"/>
                    <a:pt x="110" y="313"/>
                    <a:pt x="7" y="296"/>
                  </a:cubicBezTo>
                  <a:cubicBezTo>
                    <a:pt x="2" y="280"/>
                    <a:pt x="0" y="264"/>
                    <a:pt x="0" y="247"/>
                  </a:cubicBezTo>
                  <a:cubicBezTo>
                    <a:pt x="0" y="111"/>
                    <a:pt x="169" y="1"/>
                    <a:pt x="378" y="0"/>
                  </a:cubicBezTo>
                  <a:cubicBezTo>
                    <a:pt x="383" y="0"/>
                    <a:pt x="387" y="0"/>
                    <a:pt x="392" y="0"/>
                  </a:cubicBezTo>
                  <a:cubicBezTo>
                    <a:pt x="394" y="0"/>
                    <a:pt x="396" y="0"/>
                    <a:pt x="398" y="0"/>
                  </a:cubicBezTo>
                  <a:cubicBezTo>
                    <a:pt x="398" y="324"/>
                    <a:pt x="398" y="324"/>
                    <a:pt x="398" y="324"/>
                  </a:cubicBezTo>
                  <a:cubicBezTo>
                    <a:pt x="389" y="324"/>
                    <a:pt x="379" y="324"/>
                    <a:pt x="369" y="324"/>
                  </a:cubicBezTo>
                  <a:close/>
                </a:path>
              </a:pathLst>
            </a:custGeom>
            <a:solidFill>
              <a:srgbClr val="788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9" name="iṥḷiḍè"/>
            <p:cNvSpPr/>
            <p:nvPr/>
          </p:nvSpPr>
          <p:spPr bwMode="auto">
            <a:xfrm>
              <a:off x="677862" y="5316537"/>
              <a:ext cx="10837863" cy="820738"/>
            </a:xfrm>
            <a:prstGeom prst="rect">
              <a:avLst/>
            </a:pr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0" name="îśḷiďè"/>
            <p:cNvSpPr/>
            <p:nvPr/>
          </p:nvSpPr>
          <p:spPr bwMode="auto">
            <a:xfrm>
              <a:off x="2390775" y="5316537"/>
              <a:ext cx="7410450" cy="820738"/>
            </a:xfrm>
            <a:custGeom>
              <a:avLst/>
              <a:gdLst>
                <a:gd name="T0" fmla="*/ 0 w 4668"/>
                <a:gd name="T1" fmla="*/ 517 h 517"/>
                <a:gd name="T2" fmla="*/ 4668 w 4668"/>
                <a:gd name="T3" fmla="*/ 517 h 517"/>
                <a:gd name="T4" fmla="*/ 2862 w 4668"/>
                <a:gd name="T5" fmla="*/ 0 h 517"/>
                <a:gd name="T6" fmla="*/ 1808 w 4668"/>
                <a:gd name="T7" fmla="*/ 0 h 517"/>
                <a:gd name="T8" fmla="*/ 0 w 4668"/>
                <a:gd name="T9" fmla="*/ 5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68" h="517">
                  <a:moveTo>
                    <a:pt x="0" y="517"/>
                  </a:moveTo>
                  <a:lnTo>
                    <a:pt x="4668" y="517"/>
                  </a:lnTo>
                  <a:lnTo>
                    <a:pt x="2862" y="0"/>
                  </a:lnTo>
                  <a:lnTo>
                    <a:pt x="1808" y="0"/>
                  </a:lnTo>
                  <a:lnTo>
                    <a:pt x="0" y="517"/>
                  </a:lnTo>
                  <a:close/>
                </a:path>
              </a:pathLst>
            </a:custGeom>
            <a:solidFill>
              <a:srgbClr val="64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1" name="îšľïḓè"/>
            <p:cNvSpPr/>
            <p:nvPr/>
          </p:nvSpPr>
          <p:spPr bwMode="auto">
            <a:xfrm>
              <a:off x="2887662" y="5316537"/>
              <a:ext cx="6419850" cy="820738"/>
            </a:xfrm>
            <a:custGeom>
              <a:avLst/>
              <a:gdLst>
                <a:gd name="T0" fmla="*/ 0 w 4044"/>
                <a:gd name="T1" fmla="*/ 517 h 517"/>
                <a:gd name="T2" fmla="*/ 4044 w 4044"/>
                <a:gd name="T3" fmla="*/ 517 h 517"/>
                <a:gd name="T4" fmla="*/ 2478 w 4044"/>
                <a:gd name="T5" fmla="*/ 0 h 517"/>
                <a:gd name="T6" fmla="*/ 1564 w 4044"/>
                <a:gd name="T7" fmla="*/ 0 h 517"/>
                <a:gd name="T8" fmla="*/ 0 w 4044"/>
                <a:gd name="T9" fmla="*/ 5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4" h="517">
                  <a:moveTo>
                    <a:pt x="0" y="517"/>
                  </a:moveTo>
                  <a:lnTo>
                    <a:pt x="4044" y="517"/>
                  </a:lnTo>
                  <a:lnTo>
                    <a:pt x="2478" y="0"/>
                  </a:lnTo>
                  <a:lnTo>
                    <a:pt x="1564" y="0"/>
                  </a:lnTo>
                  <a:lnTo>
                    <a:pt x="0" y="5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2" name="íṡḷïďe"/>
            <p:cNvSpPr/>
            <p:nvPr/>
          </p:nvSpPr>
          <p:spPr bwMode="auto">
            <a:xfrm>
              <a:off x="3176587" y="5316537"/>
              <a:ext cx="5838825" cy="820738"/>
            </a:xfrm>
            <a:custGeom>
              <a:avLst/>
              <a:gdLst>
                <a:gd name="T0" fmla="*/ 0 w 3678"/>
                <a:gd name="T1" fmla="*/ 517 h 517"/>
                <a:gd name="T2" fmla="*/ 3678 w 3678"/>
                <a:gd name="T3" fmla="*/ 517 h 517"/>
                <a:gd name="T4" fmla="*/ 2255 w 3678"/>
                <a:gd name="T5" fmla="*/ 0 h 517"/>
                <a:gd name="T6" fmla="*/ 1423 w 3678"/>
                <a:gd name="T7" fmla="*/ 0 h 517"/>
                <a:gd name="T8" fmla="*/ 0 w 3678"/>
                <a:gd name="T9" fmla="*/ 5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78" h="517">
                  <a:moveTo>
                    <a:pt x="0" y="517"/>
                  </a:moveTo>
                  <a:lnTo>
                    <a:pt x="3678" y="517"/>
                  </a:lnTo>
                  <a:lnTo>
                    <a:pt x="2255" y="0"/>
                  </a:lnTo>
                  <a:lnTo>
                    <a:pt x="1423" y="0"/>
                  </a:lnTo>
                  <a:lnTo>
                    <a:pt x="0" y="517"/>
                  </a:lnTo>
                  <a:close/>
                </a:path>
              </a:pathLst>
            </a:custGeom>
            <a:solidFill>
              <a:srgbClr val="647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" name="íṧḷíḍe"/>
            <p:cNvSpPr/>
            <p:nvPr/>
          </p:nvSpPr>
          <p:spPr bwMode="auto">
            <a:xfrm>
              <a:off x="5965825" y="5316537"/>
              <a:ext cx="260350" cy="820738"/>
            </a:xfrm>
            <a:custGeom>
              <a:avLst/>
              <a:gdLst>
                <a:gd name="T0" fmla="*/ 0 w 164"/>
                <a:gd name="T1" fmla="*/ 517 h 517"/>
                <a:gd name="T2" fmla="*/ 164 w 164"/>
                <a:gd name="T3" fmla="*/ 517 h 517"/>
                <a:gd name="T4" fmla="*/ 138 w 164"/>
                <a:gd name="T5" fmla="*/ 315 h 517"/>
                <a:gd name="T6" fmla="*/ 26 w 164"/>
                <a:gd name="T7" fmla="*/ 315 h 517"/>
                <a:gd name="T8" fmla="*/ 0 w 164"/>
                <a:gd name="T9" fmla="*/ 517 h 517"/>
                <a:gd name="T10" fmla="*/ 0 w 164"/>
                <a:gd name="T11" fmla="*/ 517 h 517"/>
                <a:gd name="T12" fmla="*/ 136 w 164"/>
                <a:gd name="T13" fmla="*/ 292 h 517"/>
                <a:gd name="T14" fmla="*/ 123 w 164"/>
                <a:gd name="T15" fmla="*/ 176 h 517"/>
                <a:gd name="T16" fmla="*/ 41 w 164"/>
                <a:gd name="T17" fmla="*/ 176 h 517"/>
                <a:gd name="T18" fmla="*/ 28 w 164"/>
                <a:gd name="T19" fmla="*/ 292 h 517"/>
                <a:gd name="T20" fmla="*/ 136 w 164"/>
                <a:gd name="T21" fmla="*/ 292 h 517"/>
                <a:gd name="T22" fmla="*/ 136 w 164"/>
                <a:gd name="T23" fmla="*/ 292 h 517"/>
                <a:gd name="T24" fmla="*/ 120 w 164"/>
                <a:gd name="T25" fmla="*/ 153 h 517"/>
                <a:gd name="T26" fmla="*/ 110 w 164"/>
                <a:gd name="T27" fmla="*/ 69 h 517"/>
                <a:gd name="T28" fmla="*/ 57 w 164"/>
                <a:gd name="T29" fmla="*/ 69 h 517"/>
                <a:gd name="T30" fmla="*/ 44 w 164"/>
                <a:gd name="T31" fmla="*/ 153 h 517"/>
                <a:gd name="T32" fmla="*/ 120 w 164"/>
                <a:gd name="T33" fmla="*/ 153 h 517"/>
                <a:gd name="T34" fmla="*/ 120 w 164"/>
                <a:gd name="T35" fmla="*/ 153 h 517"/>
                <a:gd name="T36" fmla="*/ 108 w 164"/>
                <a:gd name="T37" fmla="*/ 48 h 517"/>
                <a:gd name="T38" fmla="*/ 100 w 164"/>
                <a:gd name="T39" fmla="*/ 0 h 517"/>
                <a:gd name="T40" fmla="*/ 64 w 164"/>
                <a:gd name="T41" fmla="*/ 0 h 517"/>
                <a:gd name="T42" fmla="*/ 59 w 164"/>
                <a:gd name="T43" fmla="*/ 48 h 517"/>
                <a:gd name="T44" fmla="*/ 108 w 164"/>
                <a:gd name="T45" fmla="*/ 4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517">
                  <a:moveTo>
                    <a:pt x="0" y="517"/>
                  </a:moveTo>
                  <a:lnTo>
                    <a:pt x="164" y="517"/>
                  </a:lnTo>
                  <a:lnTo>
                    <a:pt x="138" y="315"/>
                  </a:lnTo>
                  <a:lnTo>
                    <a:pt x="26" y="315"/>
                  </a:lnTo>
                  <a:lnTo>
                    <a:pt x="0" y="517"/>
                  </a:lnTo>
                  <a:lnTo>
                    <a:pt x="0" y="517"/>
                  </a:lnTo>
                  <a:close/>
                  <a:moveTo>
                    <a:pt x="136" y="292"/>
                  </a:moveTo>
                  <a:lnTo>
                    <a:pt x="123" y="176"/>
                  </a:lnTo>
                  <a:lnTo>
                    <a:pt x="41" y="176"/>
                  </a:lnTo>
                  <a:lnTo>
                    <a:pt x="28" y="292"/>
                  </a:lnTo>
                  <a:lnTo>
                    <a:pt x="136" y="292"/>
                  </a:lnTo>
                  <a:lnTo>
                    <a:pt x="136" y="292"/>
                  </a:lnTo>
                  <a:close/>
                  <a:moveTo>
                    <a:pt x="120" y="153"/>
                  </a:moveTo>
                  <a:lnTo>
                    <a:pt x="110" y="69"/>
                  </a:lnTo>
                  <a:lnTo>
                    <a:pt x="57" y="69"/>
                  </a:lnTo>
                  <a:lnTo>
                    <a:pt x="44" y="153"/>
                  </a:lnTo>
                  <a:lnTo>
                    <a:pt x="120" y="153"/>
                  </a:lnTo>
                  <a:lnTo>
                    <a:pt x="120" y="153"/>
                  </a:lnTo>
                  <a:close/>
                  <a:moveTo>
                    <a:pt x="108" y="48"/>
                  </a:moveTo>
                  <a:lnTo>
                    <a:pt x="100" y="0"/>
                  </a:lnTo>
                  <a:lnTo>
                    <a:pt x="64" y="0"/>
                  </a:lnTo>
                  <a:lnTo>
                    <a:pt x="59" y="48"/>
                  </a:lnTo>
                  <a:lnTo>
                    <a:pt x="108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</p:grpSp>
      <p:cxnSp>
        <p:nvCxnSpPr>
          <p:cNvPr id="29" name="直接连接符 28"/>
          <p:cNvCxnSpPr/>
          <p:nvPr/>
        </p:nvCxnSpPr>
        <p:spPr>
          <a:xfrm flipV="1">
            <a:off x="4965861" y="1665838"/>
            <a:ext cx="0" cy="4190524"/>
          </a:xfrm>
          <a:prstGeom prst="line">
            <a:avLst/>
          </a:prstGeom>
          <a:ln w="3175" cap="rnd">
            <a:solidFill>
              <a:schemeClr val="accent2"/>
            </a:solidFill>
            <a:round/>
            <a:headEnd type="oval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flipV="1">
            <a:off x="8143275" y="2516863"/>
            <a:ext cx="0" cy="3678654"/>
          </a:xfrm>
          <a:prstGeom prst="line">
            <a:avLst/>
          </a:prstGeom>
          <a:ln w="3175" cap="rnd">
            <a:solidFill>
              <a:schemeClr val="accent1"/>
            </a:solidFill>
            <a:round/>
            <a:headEnd type="oval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/>
          <p:nvPr/>
        </p:nvCxnSpPr>
        <p:spPr>
          <a:xfrm flipV="1">
            <a:off x="1937024" y="2679827"/>
            <a:ext cx="0" cy="4093834"/>
          </a:xfrm>
          <a:prstGeom prst="line">
            <a:avLst/>
          </a:prstGeom>
          <a:ln w="3175" cap="rnd">
            <a:solidFill>
              <a:schemeClr val="accent1"/>
            </a:solidFill>
            <a:round/>
            <a:headEnd type="oval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矩形 47"/>
          <p:cNvSpPr/>
          <p:nvPr/>
        </p:nvSpPr>
        <p:spPr>
          <a:xfrm>
            <a:off x="4972374" y="2507713"/>
            <a:ext cx="2473892" cy="30931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lnSpc>
                <a:spcPct val="125000"/>
              </a:lnSpc>
              <a:buFont typeface="Arial" panose="020B0604020202020204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公司通过</a:t>
            </a:r>
            <a:r>
              <a: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ISO9001:2015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质量管理体系、</a:t>
            </a:r>
            <a:r>
              <a: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ISO14001:2015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环境管理体系和</a:t>
            </a:r>
            <a:r>
              <a: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OHSAS18001:2007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职业健康安全管理体系认证，产品通过</a:t>
            </a:r>
            <a:r>
              <a:rPr lang="en-US" altLang="zh-CN" sz="12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RoHS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制造业验审。公司引进金蝶</a:t>
            </a:r>
            <a:r>
              <a: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ERP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和</a:t>
            </a:r>
            <a:r>
              <a: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OA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办公系统。</a:t>
            </a:r>
            <a:endParaRPr lang="en-US" altLang="zh-CN" sz="1200" dirty="0" smtClean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  <a:p>
            <a:pPr marL="171450" indent="-171450">
              <a:lnSpc>
                <a:spcPct val="125000"/>
              </a:lnSpc>
              <a:buFont typeface="Arial" panose="020B0604020202020204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公司专业生产空调、冰箱用的铜管路组件，紫铜及黄铜类制冷配件，拥有国内先进的设备生产线和完善的产品检测体系，主要客户为格力、美的、海尔、海信、</a:t>
            </a:r>
            <a:r>
              <a: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TCL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、</a:t>
            </a:r>
            <a:r>
              <a: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Goodman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等国内外大型家电领军企业。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4965862" y="1950684"/>
            <a:ext cx="934616" cy="461665"/>
            <a:chOff x="5155634" y="1950684"/>
            <a:chExt cx="934616" cy="461665"/>
          </a:xfrm>
        </p:grpSpPr>
        <p:sp>
          <p:nvSpPr>
            <p:cNvPr id="31" name="iṩ1ïḑè"/>
            <p:cNvSpPr/>
            <p:nvPr/>
          </p:nvSpPr>
          <p:spPr bwMode="auto">
            <a:xfrm>
              <a:off x="5155634" y="1954262"/>
              <a:ext cx="934616" cy="450334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>
              <a:normAutofit/>
            </a:bodyPr>
            <a:lstStyle/>
            <a:p>
              <a:pPr algn="ctr"/>
              <a:endParaRPr lang="zh-CN" alt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5220729" y="1950684"/>
              <a:ext cx="80021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Bloody Impact" panose="02000506000000020004" pitchFamily="2" charset="0"/>
                </a:rPr>
                <a:t>发展</a:t>
              </a:r>
              <a:endParaRPr lang="zh-CN" altLang="en-US" sz="2400" dirty="0">
                <a:solidFill>
                  <a:schemeClr val="bg1"/>
                </a:solidFill>
                <a:latin typeface="Bloody Impact" panose="02000506000000020004" pitchFamily="2" charset="0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934262" y="4001930"/>
            <a:ext cx="955588" cy="461665"/>
            <a:chOff x="1934262" y="4001930"/>
            <a:chExt cx="955588" cy="461665"/>
          </a:xfrm>
        </p:grpSpPr>
        <p:sp>
          <p:nvSpPr>
            <p:cNvPr id="25" name="ïs1ïḍé"/>
            <p:cNvSpPr/>
            <p:nvPr/>
          </p:nvSpPr>
          <p:spPr bwMode="auto">
            <a:xfrm>
              <a:off x="1934262" y="4001930"/>
              <a:ext cx="955588" cy="450335"/>
            </a:xfrm>
            <a:prstGeom prst="roundRect">
              <a:avLst>
                <a:gd name="adj" fmla="val 0"/>
              </a:avLst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>
              <a:normAutofit/>
            </a:bodyPr>
            <a:lstStyle/>
            <a:p>
              <a:pPr algn="ctr"/>
              <a:endParaRPr lang="zh-CN" alt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52" name="矩形 51"/>
            <p:cNvSpPr/>
            <p:nvPr/>
          </p:nvSpPr>
          <p:spPr>
            <a:xfrm>
              <a:off x="1995035" y="4001930"/>
              <a:ext cx="80021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Bloody Impact" panose="02000506000000020004" pitchFamily="2" charset="0"/>
                </a:rPr>
                <a:t>成立</a:t>
              </a:r>
              <a:endParaRPr lang="zh-CN" altLang="en-US" sz="2400" dirty="0">
                <a:solidFill>
                  <a:schemeClr val="bg1"/>
                </a:solidFill>
                <a:latin typeface="Bloody Impact" panose="02000506000000020004" pitchFamily="2" charset="0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8145818" y="2808203"/>
            <a:ext cx="903292" cy="463679"/>
            <a:chOff x="8145816" y="2808203"/>
            <a:chExt cx="1922671" cy="463679"/>
          </a:xfrm>
        </p:grpSpPr>
        <p:sp>
          <p:nvSpPr>
            <p:cNvPr id="16" name="íṥliďê"/>
            <p:cNvSpPr/>
            <p:nvPr/>
          </p:nvSpPr>
          <p:spPr bwMode="auto">
            <a:xfrm>
              <a:off x="8145816" y="2821548"/>
              <a:ext cx="1922671" cy="450334"/>
            </a:xfrm>
            <a:prstGeom prst="roundRect">
              <a:avLst>
                <a:gd name="adj" fmla="val 0"/>
              </a:avLst>
            </a:prstGeom>
            <a:solidFill>
              <a:schemeClr val="accent3"/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none" rtlCol="0" anchor="ctr">
              <a:normAutofit/>
            </a:bodyPr>
            <a:lstStyle/>
            <a:p>
              <a:pPr algn="ctr"/>
              <a:endParaRPr lang="zh-CN" alt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8210912" y="2808203"/>
              <a:ext cx="80021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Bloody Impact" panose="02000506000000020004" pitchFamily="2" charset="0"/>
                </a:rPr>
                <a:t>成就</a:t>
              </a:r>
              <a:endParaRPr lang="zh-CN" altLang="en-US" sz="2400" dirty="0">
                <a:solidFill>
                  <a:schemeClr val="bg1"/>
                </a:solidFill>
                <a:latin typeface="Bloody Impact" panose="02000506000000020004" pitchFamily="2" charset="0"/>
              </a:endParaRPr>
            </a:p>
          </p:txBody>
        </p:sp>
      </p:grpSp>
      <p:sp>
        <p:nvSpPr>
          <p:cNvPr id="54" name="矩形 53"/>
          <p:cNvSpPr/>
          <p:nvPr/>
        </p:nvSpPr>
        <p:spPr>
          <a:xfrm>
            <a:off x="1946549" y="2882299"/>
            <a:ext cx="2473892" cy="10147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lnSpc>
                <a:spcPct val="125000"/>
              </a:lnSpc>
              <a:buFont typeface="Arial" panose="020B0604020202020204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重庆金乡精密管件有限公司成立于</a:t>
            </a:r>
            <a:r>
              <a: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2019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年，是金龙精密铜管集团股份有限公司全资子公司，公司注册资金</a:t>
            </a:r>
            <a:r>
              <a: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5000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万元。</a:t>
            </a:r>
            <a:endParaRPr lang="zh-CN" altLang="en-US" sz="12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8143747" y="3366276"/>
            <a:ext cx="2473892" cy="1476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lnSpc>
                <a:spcPct val="125000"/>
              </a:lnSpc>
              <a:buFont typeface="Arial" panose="020B0604020202020204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重庆金乡精密管件有限公司下设万州、新乡、湖州、青岛、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绵阳、武汉、合肥、珠海、九江等九地工厂，拥有员工</a:t>
            </a:r>
            <a:r>
              <a: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15</a:t>
            </a:r>
            <a:r>
              <a: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00</a:t>
            </a: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余人。</a:t>
            </a:r>
            <a:endParaRPr lang="en-US" altLang="zh-CN" sz="1200" dirty="0" smtClean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  <a:p>
            <a:pPr marL="171450" indent="-171450">
              <a:lnSpc>
                <a:spcPct val="125000"/>
              </a:lnSpc>
              <a:buFont typeface="Arial" panose="020B0604020202020204" pitchFamily="34" charset="0"/>
              <a:buChar char="•"/>
            </a:pPr>
            <a:r>
              <a:rPr lang="zh-CN" alt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多次被客户评选为优秀供应商。</a:t>
            </a:r>
            <a:endParaRPr lang="en-US" altLang="zh-CN" sz="1200" dirty="0" smtClean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0.08472 L 2.29167E-6 -2.96296E-6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2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0.07268 L 2.08333E-7 4.44444E-6 " pathEditMode="relative" rAng="0" ptsTypes="AA">
                                      <p:cBhvr>
                                        <p:cTn id="3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4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0.07268 L 2.08333E-7 4.44444E-6 " pathEditMode="relative" rAng="0" ptsTypes="AA">
                                      <p:cBhvr>
                                        <p:cTn id="5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8" grpId="1"/>
      <p:bldP spid="54" grpId="0"/>
      <p:bldP spid="54" grpId="1"/>
      <p:bldP spid="55" grpId="0"/>
      <p:bldP spid="55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6027530" y="1801586"/>
            <a:ext cx="542007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9600" dirty="0">
                <a:solidFill>
                  <a:schemeClr val="accent2"/>
                </a:solidFill>
                <a:latin typeface="Bloody Impact" panose="02000506000000020004" pitchFamily="2" charset="0"/>
              </a:rPr>
              <a:t>Choose us</a:t>
            </a:r>
            <a:endParaRPr lang="zh-CN" altLang="en-US" sz="9600" dirty="0">
              <a:solidFill>
                <a:schemeClr val="accent2"/>
              </a:solidFill>
              <a:latin typeface="Bloody Impact" panose="02000506000000020004" pitchFamily="2" charset="0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698837" y="3029308"/>
            <a:ext cx="9493163" cy="1442224"/>
            <a:chOff x="2698837" y="3029308"/>
            <a:chExt cx="9493163" cy="1442224"/>
          </a:xfrm>
        </p:grpSpPr>
        <p:sp>
          <p:nvSpPr>
            <p:cNvPr id="14" name="任意多边形 13"/>
            <p:cNvSpPr/>
            <p:nvPr/>
          </p:nvSpPr>
          <p:spPr>
            <a:xfrm>
              <a:off x="2698837" y="3029308"/>
              <a:ext cx="9493163" cy="1442224"/>
            </a:xfrm>
            <a:custGeom>
              <a:avLst/>
              <a:gdLst>
                <a:gd name="connsiteX0" fmla="*/ 210628 w 7225960"/>
                <a:gd name="connsiteY0" fmla="*/ 1084793 h 1097785"/>
                <a:gd name="connsiteX1" fmla="*/ 209205 w 7225960"/>
                <a:gd name="connsiteY1" fmla="*/ 1085504 h 1097785"/>
                <a:gd name="connsiteX2" fmla="*/ 210984 w 7225960"/>
                <a:gd name="connsiteY2" fmla="*/ 1089062 h 1097785"/>
                <a:gd name="connsiteX3" fmla="*/ 212051 w 7225960"/>
                <a:gd name="connsiteY3" fmla="*/ 1085504 h 1097785"/>
                <a:gd name="connsiteX4" fmla="*/ 210628 w 7225960"/>
                <a:gd name="connsiteY4" fmla="*/ 1084793 h 1097785"/>
                <a:gd name="connsiteX5" fmla="*/ 406314 w 7225960"/>
                <a:gd name="connsiteY5" fmla="*/ 1078389 h 1097785"/>
                <a:gd name="connsiteX6" fmla="*/ 404179 w 7225960"/>
                <a:gd name="connsiteY6" fmla="*/ 1083370 h 1097785"/>
                <a:gd name="connsiteX7" fmla="*/ 407737 w 7225960"/>
                <a:gd name="connsiteY7" fmla="*/ 1087639 h 1097785"/>
                <a:gd name="connsiteX8" fmla="*/ 407381 w 7225960"/>
                <a:gd name="connsiteY8" fmla="*/ 1082302 h 1097785"/>
                <a:gd name="connsiteX9" fmla="*/ 406314 w 7225960"/>
                <a:gd name="connsiteY9" fmla="*/ 1078389 h 1097785"/>
                <a:gd name="connsiteX10" fmla="*/ 244784 w 7225960"/>
                <a:gd name="connsiteY10" fmla="*/ 1065580 h 1097785"/>
                <a:gd name="connsiteX11" fmla="*/ 244784 w 7225960"/>
                <a:gd name="connsiteY11" fmla="*/ 1069138 h 1097785"/>
                <a:gd name="connsiteX12" fmla="*/ 246563 w 7225960"/>
                <a:gd name="connsiteY12" fmla="*/ 1068782 h 1097785"/>
                <a:gd name="connsiteX13" fmla="*/ 248342 w 7225960"/>
                <a:gd name="connsiteY13" fmla="*/ 1067715 h 1097785"/>
                <a:gd name="connsiteX14" fmla="*/ 244784 w 7225960"/>
                <a:gd name="connsiteY14" fmla="*/ 1065580 h 1097785"/>
                <a:gd name="connsiteX15" fmla="*/ 347252 w 7225960"/>
                <a:gd name="connsiteY15" fmla="*/ 1052772 h 1097785"/>
                <a:gd name="connsiteX16" fmla="*/ 347252 w 7225960"/>
                <a:gd name="connsiteY16" fmla="*/ 1054906 h 1097785"/>
                <a:gd name="connsiteX17" fmla="*/ 347964 w 7225960"/>
                <a:gd name="connsiteY17" fmla="*/ 1057041 h 1097785"/>
                <a:gd name="connsiteX18" fmla="*/ 349387 w 7225960"/>
                <a:gd name="connsiteY18" fmla="*/ 1055974 h 1097785"/>
                <a:gd name="connsiteX19" fmla="*/ 350810 w 7225960"/>
                <a:gd name="connsiteY19" fmla="*/ 1054906 h 1097785"/>
                <a:gd name="connsiteX20" fmla="*/ 347252 w 7225960"/>
                <a:gd name="connsiteY20" fmla="*/ 1052772 h 1097785"/>
                <a:gd name="connsiteX21" fmla="*/ 204936 w 7225960"/>
                <a:gd name="connsiteY21" fmla="*/ 1051348 h 1097785"/>
                <a:gd name="connsiteX22" fmla="*/ 202801 w 7225960"/>
                <a:gd name="connsiteY22" fmla="*/ 1057397 h 1097785"/>
                <a:gd name="connsiteX23" fmla="*/ 205647 w 7225960"/>
                <a:gd name="connsiteY23" fmla="*/ 1062022 h 1097785"/>
                <a:gd name="connsiteX24" fmla="*/ 204936 w 7225960"/>
                <a:gd name="connsiteY24" fmla="*/ 1051348 h 1097785"/>
                <a:gd name="connsiteX25" fmla="*/ 310962 w 7225960"/>
                <a:gd name="connsiteY25" fmla="*/ 1042098 h 1097785"/>
                <a:gd name="connsiteX26" fmla="*/ 305625 w 7225960"/>
                <a:gd name="connsiteY26" fmla="*/ 1045656 h 1097785"/>
                <a:gd name="connsiteX27" fmla="*/ 305625 w 7225960"/>
                <a:gd name="connsiteY27" fmla="*/ 1053127 h 1097785"/>
                <a:gd name="connsiteX28" fmla="*/ 309183 w 7225960"/>
                <a:gd name="connsiteY28" fmla="*/ 1059176 h 1097785"/>
                <a:gd name="connsiteX29" fmla="*/ 315231 w 7225960"/>
                <a:gd name="connsiteY29" fmla="*/ 1059176 h 1097785"/>
                <a:gd name="connsiteX30" fmla="*/ 314520 w 7225960"/>
                <a:gd name="connsiteY30" fmla="*/ 1058464 h 1097785"/>
                <a:gd name="connsiteX31" fmla="*/ 314164 w 7225960"/>
                <a:gd name="connsiteY31" fmla="*/ 1049925 h 1097785"/>
                <a:gd name="connsiteX32" fmla="*/ 310962 w 7225960"/>
                <a:gd name="connsiteY32" fmla="*/ 1042098 h 1097785"/>
                <a:gd name="connsiteX33" fmla="*/ 208493 w 7225960"/>
                <a:gd name="connsiteY33" fmla="*/ 1037828 h 1097785"/>
                <a:gd name="connsiteX34" fmla="*/ 208493 w 7225960"/>
                <a:gd name="connsiteY34" fmla="*/ 1039963 h 1097785"/>
                <a:gd name="connsiteX35" fmla="*/ 209205 w 7225960"/>
                <a:gd name="connsiteY35" fmla="*/ 1042098 h 1097785"/>
                <a:gd name="connsiteX36" fmla="*/ 210628 w 7225960"/>
                <a:gd name="connsiteY36" fmla="*/ 1040675 h 1097785"/>
                <a:gd name="connsiteX37" fmla="*/ 211340 w 7225960"/>
                <a:gd name="connsiteY37" fmla="*/ 1039963 h 1097785"/>
                <a:gd name="connsiteX38" fmla="*/ 208493 w 7225960"/>
                <a:gd name="connsiteY38" fmla="*/ 1037828 h 1097785"/>
                <a:gd name="connsiteX39" fmla="*/ 158683 w 7225960"/>
                <a:gd name="connsiteY39" fmla="*/ 1022173 h 1097785"/>
                <a:gd name="connsiteX40" fmla="*/ 156548 w 7225960"/>
                <a:gd name="connsiteY40" fmla="*/ 1024308 h 1097785"/>
                <a:gd name="connsiteX41" fmla="*/ 157259 w 7225960"/>
                <a:gd name="connsiteY41" fmla="*/ 1027866 h 1097785"/>
                <a:gd name="connsiteX42" fmla="*/ 158683 w 7225960"/>
                <a:gd name="connsiteY42" fmla="*/ 1022173 h 1097785"/>
                <a:gd name="connsiteX43" fmla="*/ 286056 w 7225960"/>
                <a:gd name="connsiteY43" fmla="*/ 1009365 h 1097785"/>
                <a:gd name="connsiteX44" fmla="*/ 289614 w 7225960"/>
                <a:gd name="connsiteY44" fmla="*/ 1013634 h 1097785"/>
                <a:gd name="connsiteX45" fmla="*/ 289614 w 7225960"/>
                <a:gd name="connsiteY45" fmla="*/ 1009365 h 1097785"/>
                <a:gd name="connsiteX46" fmla="*/ 191415 w 7225960"/>
                <a:gd name="connsiteY46" fmla="*/ 1003672 h 1097785"/>
                <a:gd name="connsiteX47" fmla="*/ 188569 w 7225960"/>
                <a:gd name="connsiteY47" fmla="*/ 1014702 h 1097785"/>
                <a:gd name="connsiteX48" fmla="*/ 187858 w 7225960"/>
                <a:gd name="connsiteY48" fmla="*/ 1028934 h 1097785"/>
                <a:gd name="connsiteX49" fmla="*/ 187858 w 7225960"/>
                <a:gd name="connsiteY49" fmla="*/ 1043165 h 1097785"/>
                <a:gd name="connsiteX50" fmla="*/ 187146 w 7225960"/>
                <a:gd name="connsiteY50" fmla="*/ 1054906 h 1097785"/>
                <a:gd name="connsiteX51" fmla="*/ 189636 w 7225960"/>
                <a:gd name="connsiteY51" fmla="*/ 1046367 h 1097785"/>
                <a:gd name="connsiteX52" fmla="*/ 189992 w 7225960"/>
                <a:gd name="connsiteY52" fmla="*/ 1034982 h 1097785"/>
                <a:gd name="connsiteX53" fmla="*/ 191415 w 7225960"/>
                <a:gd name="connsiteY53" fmla="*/ 1018971 h 1097785"/>
                <a:gd name="connsiteX54" fmla="*/ 191415 w 7225960"/>
                <a:gd name="connsiteY54" fmla="*/ 1003672 h 1097785"/>
                <a:gd name="connsiteX55" fmla="*/ 323770 w 7225960"/>
                <a:gd name="connsiteY55" fmla="*/ 991575 h 1097785"/>
                <a:gd name="connsiteX56" fmla="*/ 323770 w 7225960"/>
                <a:gd name="connsiteY56" fmla="*/ 996556 h 1097785"/>
                <a:gd name="connsiteX57" fmla="*/ 325905 w 7225960"/>
                <a:gd name="connsiteY57" fmla="*/ 994066 h 1097785"/>
                <a:gd name="connsiteX58" fmla="*/ 323770 w 7225960"/>
                <a:gd name="connsiteY58" fmla="*/ 991575 h 1097785"/>
                <a:gd name="connsiteX59" fmla="*/ 218456 w 7225960"/>
                <a:gd name="connsiteY59" fmla="*/ 988729 h 1097785"/>
                <a:gd name="connsiteX60" fmla="*/ 216677 w 7225960"/>
                <a:gd name="connsiteY60" fmla="*/ 991575 h 1097785"/>
                <a:gd name="connsiteX61" fmla="*/ 218456 w 7225960"/>
                <a:gd name="connsiteY61" fmla="*/ 994422 h 1097785"/>
                <a:gd name="connsiteX62" fmla="*/ 218811 w 7225960"/>
                <a:gd name="connsiteY62" fmla="*/ 992287 h 1097785"/>
                <a:gd name="connsiteX63" fmla="*/ 218456 w 7225960"/>
                <a:gd name="connsiteY63" fmla="*/ 988729 h 1097785"/>
                <a:gd name="connsiteX64" fmla="*/ 250477 w 7225960"/>
                <a:gd name="connsiteY64" fmla="*/ 984460 h 1097785"/>
                <a:gd name="connsiteX65" fmla="*/ 250121 w 7225960"/>
                <a:gd name="connsiteY65" fmla="*/ 991931 h 1097785"/>
                <a:gd name="connsiteX66" fmla="*/ 250477 w 7225960"/>
                <a:gd name="connsiteY66" fmla="*/ 998691 h 1097785"/>
                <a:gd name="connsiteX67" fmla="*/ 252967 w 7225960"/>
                <a:gd name="connsiteY67" fmla="*/ 996556 h 1097785"/>
                <a:gd name="connsiteX68" fmla="*/ 254035 w 7225960"/>
                <a:gd name="connsiteY68" fmla="*/ 991575 h 1097785"/>
                <a:gd name="connsiteX69" fmla="*/ 253323 w 7225960"/>
                <a:gd name="connsiteY69" fmla="*/ 986594 h 1097785"/>
                <a:gd name="connsiteX70" fmla="*/ 250477 w 7225960"/>
                <a:gd name="connsiteY70" fmla="*/ 984460 h 1097785"/>
                <a:gd name="connsiteX71" fmla="*/ 237313 w 7225960"/>
                <a:gd name="connsiteY71" fmla="*/ 970584 h 1097785"/>
                <a:gd name="connsiteX72" fmla="*/ 226283 w 7225960"/>
                <a:gd name="connsiteY72" fmla="*/ 974497 h 1097785"/>
                <a:gd name="connsiteX73" fmla="*/ 226283 w 7225960"/>
                <a:gd name="connsiteY73" fmla="*/ 982325 h 1097785"/>
                <a:gd name="connsiteX74" fmla="*/ 234110 w 7225960"/>
                <a:gd name="connsiteY74" fmla="*/ 986950 h 1097785"/>
                <a:gd name="connsiteX75" fmla="*/ 241938 w 7225960"/>
                <a:gd name="connsiteY75" fmla="*/ 982325 h 1097785"/>
                <a:gd name="connsiteX76" fmla="*/ 237313 w 7225960"/>
                <a:gd name="connsiteY76" fmla="*/ 970584 h 1097785"/>
                <a:gd name="connsiteX77" fmla="*/ 91082 w 7225960"/>
                <a:gd name="connsiteY77" fmla="*/ 962400 h 1097785"/>
                <a:gd name="connsiteX78" fmla="*/ 88236 w 7225960"/>
                <a:gd name="connsiteY78" fmla="*/ 965603 h 1097785"/>
                <a:gd name="connsiteX79" fmla="*/ 86813 w 7225960"/>
                <a:gd name="connsiteY79" fmla="*/ 970939 h 1097785"/>
                <a:gd name="connsiteX80" fmla="*/ 85390 w 7225960"/>
                <a:gd name="connsiteY80" fmla="*/ 976632 h 1097785"/>
                <a:gd name="connsiteX81" fmla="*/ 82543 w 7225960"/>
                <a:gd name="connsiteY81" fmla="*/ 980190 h 1097785"/>
                <a:gd name="connsiteX82" fmla="*/ 84678 w 7225960"/>
                <a:gd name="connsiteY82" fmla="*/ 987306 h 1097785"/>
                <a:gd name="connsiteX83" fmla="*/ 89303 w 7225960"/>
                <a:gd name="connsiteY83" fmla="*/ 977699 h 1097785"/>
                <a:gd name="connsiteX84" fmla="*/ 91082 w 7225960"/>
                <a:gd name="connsiteY84" fmla="*/ 962400 h 1097785"/>
                <a:gd name="connsiteX85" fmla="*/ 349387 w 7225960"/>
                <a:gd name="connsiteY85" fmla="*/ 952438 h 1097785"/>
                <a:gd name="connsiteX86" fmla="*/ 346541 w 7225960"/>
                <a:gd name="connsiteY86" fmla="*/ 956708 h 1097785"/>
                <a:gd name="connsiteX87" fmla="*/ 350810 w 7225960"/>
                <a:gd name="connsiteY87" fmla="*/ 955285 h 1097785"/>
                <a:gd name="connsiteX88" fmla="*/ 350455 w 7225960"/>
                <a:gd name="connsiteY88" fmla="*/ 953861 h 1097785"/>
                <a:gd name="connsiteX89" fmla="*/ 349387 w 7225960"/>
                <a:gd name="connsiteY89" fmla="*/ 952438 h 1097785"/>
                <a:gd name="connsiteX90" fmla="*/ 92505 w 7225960"/>
                <a:gd name="connsiteY90" fmla="*/ 947457 h 1097785"/>
                <a:gd name="connsiteX91" fmla="*/ 90371 w 7225960"/>
                <a:gd name="connsiteY91" fmla="*/ 953150 h 1097785"/>
                <a:gd name="connsiteX92" fmla="*/ 92505 w 7225960"/>
                <a:gd name="connsiteY92" fmla="*/ 954573 h 1097785"/>
                <a:gd name="connsiteX93" fmla="*/ 93573 w 7225960"/>
                <a:gd name="connsiteY93" fmla="*/ 951371 h 1097785"/>
                <a:gd name="connsiteX94" fmla="*/ 92505 w 7225960"/>
                <a:gd name="connsiteY94" fmla="*/ 947457 h 1097785"/>
                <a:gd name="connsiteX95" fmla="*/ 66888 w 7225960"/>
                <a:gd name="connsiteY95" fmla="*/ 911166 h 1097785"/>
                <a:gd name="connsiteX96" fmla="*/ 64398 w 7225960"/>
                <a:gd name="connsiteY96" fmla="*/ 916147 h 1097785"/>
                <a:gd name="connsiteX97" fmla="*/ 66177 w 7225960"/>
                <a:gd name="connsiteY97" fmla="*/ 921840 h 1097785"/>
                <a:gd name="connsiteX98" fmla="*/ 66888 w 7225960"/>
                <a:gd name="connsiteY98" fmla="*/ 911166 h 1097785"/>
                <a:gd name="connsiteX99" fmla="*/ 39492 w 7225960"/>
                <a:gd name="connsiteY99" fmla="*/ 905829 h 1097785"/>
                <a:gd name="connsiteX100" fmla="*/ 34867 w 7225960"/>
                <a:gd name="connsiteY100" fmla="*/ 909743 h 1097785"/>
                <a:gd name="connsiteX101" fmla="*/ 37357 w 7225960"/>
                <a:gd name="connsiteY101" fmla="*/ 918282 h 1097785"/>
                <a:gd name="connsiteX102" fmla="*/ 42694 w 7225960"/>
                <a:gd name="connsiteY102" fmla="*/ 919350 h 1097785"/>
                <a:gd name="connsiteX103" fmla="*/ 47320 w 7225960"/>
                <a:gd name="connsiteY103" fmla="*/ 914724 h 1097785"/>
                <a:gd name="connsiteX104" fmla="*/ 46252 w 7225960"/>
                <a:gd name="connsiteY104" fmla="*/ 906185 h 1097785"/>
                <a:gd name="connsiteX105" fmla="*/ 39492 w 7225960"/>
                <a:gd name="connsiteY105" fmla="*/ 905829 h 1097785"/>
                <a:gd name="connsiteX106" fmla="*/ 99621 w 7225960"/>
                <a:gd name="connsiteY106" fmla="*/ 886972 h 1097785"/>
                <a:gd name="connsiteX107" fmla="*/ 98198 w 7225960"/>
                <a:gd name="connsiteY107" fmla="*/ 898358 h 1097785"/>
                <a:gd name="connsiteX108" fmla="*/ 102467 w 7225960"/>
                <a:gd name="connsiteY108" fmla="*/ 893732 h 1097785"/>
                <a:gd name="connsiteX109" fmla="*/ 106737 w 7225960"/>
                <a:gd name="connsiteY109" fmla="*/ 891242 h 1097785"/>
                <a:gd name="connsiteX110" fmla="*/ 104246 w 7225960"/>
                <a:gd name="connsiteY110" fmla="*/ 887684 h 1097785"/>
                <a:gd name="connsiteX111" fmla="*/ 99621 w 7225960"/>
                <a:gd name="connsiteY111" fmla="*/ 886972 h 1097785"/>
                <a:gd name="connsiteX112" fmla="*/ 239447 w 7225960"/>
                <a:gd name="connsiteY112" fmla="*/ 856641 h 1097785"/>
                <a:gd name="connsiteX113" fmla="*/ 236957 w 7225960"/>
                <a:gd name="connsiteY113" fmla="*/ 858153 h 1097785"/>
                <a:gd name="connsiteX114" fmla="*/ 232687 w 7225960"/>
                <a:gd name="connsiteY114" fmla="*/ 862067 h 1097785"/>
                <a:gd name="connsiteX115" fmla="*/ 236601 w 7225960"/>
                <a:gd name="connsiteY115" fmla="*/ 862067 h 1097785"/>
                <a:gd name="connsiteX116" fmla="*/ 241226 w 7225960"/>
                <a:gd name="connsiteY116" fmla="*/ 858509 h 1097785"/>
                <a:gd name="connsiteX117" fmla="*/ 239447 w 7225960"/>
                <a:gd name="connsiteY117" fmla="*/ 856641 h 1097785"/>
                <a:gd name="connsiteX118" fmla="*/ 329463 w 7225960"/>
                <a:gd name="connsiteY118" fmla="*/ 837873 h 1097785"/>
                <a:gd name="connsiteX119" fmla="*/ 329107 w 7225960"/>
                <a:gd name="connsiteY119" fmla="*/ 840364 h 1097785"/>
                <a:gd name="connsiteX120" fmla="*/ 328751 w 7225960"/>
                <a:gd name="connsiteY120" fmla="*/ 843922 h 1097785"/>
                <a:gd name="connsiteX121" fmla="*/ 329463 w 7225960"/>
                <a:gd name="connsiteY121" fmla="*/ 847124 h 1097785"/>
                <a:gd name="connsiteX122" fmla="*/ 331598 w 7225960"/>
                <a:gd name="connsiteY122" fmla="*/ 847835 h 1097785"/>
                <a:gd name="connsiteX123" fmla="*/ 330886 w 7225960"/>
                <a:gd name="connsiteY123" fmla="*/ 842143 h 1097785"/>
                <a:gd name="connsiteX124" fmla="*/ 329463 w 7225960"/>
                <a:gd name="connsiteY124" fmla="*/ 837873 h 1097785"/>
                <a:gd name="connsiteX125" fmla="*/ 242649 w 7225960"/>
                <a:gd name="connsiteY125" fmla="*/ 812256 h 1097785"/>
                <a:gd name="connsiteX126" fmla="*/ 240159 w 7225960"/>
                <a:gd name="connsiteY126" fmla="*/ 826132 h 1097785"/>
                <a:gd name="connsiteX127" fmla="*/ 239092 w 7225960"/>
                <a:gd name="connsiteY127" fmla="*/ 840008 h 1097785"/>
                <a:gd name="connsiteX128" fmla="*/ 241582 w 7225960"/>
                <a:gd name="connsiteY128" fmla="*/ 832180 h 1097785"/>
                <a:gd name="connsiteX129" fmla="*/ 244073 w 7225960"/>
                <a:gd name="connsiteY129" fmla="*/ 822930 h 1097785"/>
                <a:gd name="connsiteX130" fmla="*/ 243717 w 7225960"/>
                <a:gd name="connsiteY130" fmla="*/ 817237 h 1097785"/>
                <a:gd name="connsiteX131" fmla="*/ 242649 w 7225960"/>
                <a:gd name="connsiteY131" fmla="*/ 812256 h 1097785"/>
                <a:gd name="connsiteX132" fmla="*/ 171491 w 7225960"/>
                <a:gd name="connsiteY132" fmla="*/ 807275 h 1097785"/>
                <a:gd name="connsiteX133" fmla="*/ 171847 w 7225960"/>
                <a:gd name="connsiteY133" fmla="*/ 813323 h 1097785"/>
                <a:gd name="connsiteX134" fmla="*/ 175761 w 7225960"/>
                <a:gd name="connsiteY134" fmla="*/ 812968 h 1097785"/>
                <a:gd name="connsiteX135" fmla="*/ 171491 w 7225960"/>
                <a:gd name="connsiteY135" fmla="*/ 807275 h 1097785"/>
                <a:gd name="connsiteX136" fmla="*/ 249054 w 7225960"/>
                <a:gd name="connsiteY136" fmla="*/ 805140 h 1097785"/>
                <a:gd name="connsiteX137" fmla="*/ 247631 w 7225960"/>
                <a:gd name="connsiteY137" fmla="*/ 812612 h 1097785"/>
                <a:gd name="connsiteX138" fmla="*/ 249765 w 7225960"/>
                <a:gd name="connsiteY138" fmla="*/ 816526 h 1097785"/>
                <a:gd name="connsiteX139" fmla="*/ 249765 w 7225960"/>
                <a:gd name="connsiteY139" fmla="*/ 810833 h 1097785"/>
                <a:gd name="connsiteX140" fmla="*/ 249054 w 7225960"/>
                <a:gd name="connsiteY140" fmla="*/ 805140 h 1097785"/>
                <a:gd name="connsiteX141" fmla="*/ 128351 w 7225960"/>
                <a:gd name="connsiteY141" fmla="*/ 793488 h 1097785"/>
                <a:gd name="connsiteX142" fmla="*/ 127017 w 7225960"/>
                <a:gd name="connsiteY142" fmla="*/ 796957 h 1097785"/>
                <a:gd name="connsiteX143" fmla="*/ 127373 w 7225960"/>
                <a:gd name="connsiteY143" fmla="*/ 803717 h 1097785"/>
                <a:gd name="connsiteX144" fmla="*/ 129508 w 7225960"/>
                <a:gd name="connsiteY144" fmla="*/ 799448 h 1097785"/>
                <a:gd name="connsiteX145" fmla="*/ 130219 w 7225960"/>
                <a:gd name="connsiteY145" fmla="*/ 793755 h 1097785"/>
                <a:gd name="connsiteX146" fmla="*/ 128351 w 7225960"/>
                <a:gd name="connsiteY146" fmla="*/ 793488 h 1097785"/>
                <a:gd name="connsiteX147" fmla="*/ 106025 w 7225960"/>
                <a:gd name="connsiteY147" fmla="*/ 792332 h 1097785"/>
                <a:gd name="connsiteX148" fmla="*/ 105670 w 7225960"/>
                <a:gd name="connsiteY148" fmla="*/ 792687 h 1097785"/>
                <a:gd name="connsiteX149" fmla="*/ 104602 w 7225960"/>
                <a:gd name="connsiteY149" fmla="*/ 798024 h 1097785"/>
                <a:gd name="connsiteX150" fmla="*/ 106737 w 7225960"/>
                <a:gd name="connsiteY150" fmla="*/ 798024 h 1097785"/>
                <a:gd name="connsiteX151" fmla="*/ 106737 w 7225960"/>
                <a:gd name="connsiteY151" fmla="*/ 794822 h 1097785"/>
                <a:gd name="connsiteX152" fmla="*/ 106025 w 7225960"/>
                <a:gd name="connsiteY152" fmla="*/ 792332 h 1097785"/>
                <a:gd name="connsiteX153" fmla="*/ 332309 w 7225960"/>
                <a:gd name="connsiteY153" fmla="*/ 783081 h 1097785"/>
                <a:gd name="connsiteX154" fmla="*/ 330174 w 7225960"/>
                <a:gd name="connsiteY154" fmla="*/ 790197 h 1097785"/>
                <a:gd name="connsiteX155" fmla="*/ 332309 w 7225960"/>
                <a:gd name="connsiteY155" fmla="*/ 787706 h 1097785"/>
                <a:gd name="connsiteX156" fmla="*/ 332309 w 7225960"/>
                <a:gd name="connsiteY156" fmla="*/ 783081 h 1097785"/>
                <a:gd name="connsiteX157" fmla="*/ 271824 w 7225960"/>
                <a:gd name="connsiteY157" fmla="*/ 783081 h 1097785"/>
                <a:gd name="connsiteX158" fmla="*/ 268978 w 7225960"/>
                <a:gd name="connsiteY158" fmla="*/ 787351 h 1097785"/>
                <a:gd name="connsiteX159" fmla="*/ 270401 w 7225960"/>
                <a:gd name="connsiteY159" fmla="*/ 786639 h 1097785"/>
                <a:gd name="connsiteX160" fmla="*/ 271824 w 7225960"/>
                <a:gd name="connsiteY160" fmla="*/ 785927 h 1097785"/>
                <a:gd name="connsiteX161" fmla="*/ 120969 w 7225960"/>
                <a:gd name="connsiteY161" fmla="*/ 781658 h 1097785"/>
                <a:gd name="connsiteX162" fmla="*/ 118834 w 7225960"/>
                <a:gd name="connsiteY162" fmla="*/ 784148 h 1097785"/>
                <a:gd name="connsiteX163" fmla="*/ 120257 w 7225960"/>
                <a:gd name="connsiteY163" fmla="*/ 787351 h 1097785"/>
                <a:gd name="connsiteX164" fmla="*/ 120969 w 7225960"/>
                <a:gd name="connsiteY164" fmla="*/ 781658 h 1097785"/>
                <a:gd name="connsiteX165" fmla="*/ 287479 w 7225960"/>
                <a:gd name="connsiteY165" fmla="*/ 780235 h 1097785"/>
                <a:gd name="connsiteX166" fmla="*/ 286056 w 7225960"/>
                <a:gd name="connsiteY166" fmla="*/ 784860 h 1097785"/>
                <a:gd name="connsiteX167" fmla="*/ 288902 w 7225960"/>
                <a:gd name="connsiteY167" fmla="*/ 787351 h 1097785"/>
                <a:gd name="connsiteX168" fmla="*/ 287479 w 7225960"/>
                <a:gd name="connsiteY168" fmla="*/ 780235 h 1097785"/>
                <a:gd name="connsiteX169" fmla="*/ 145874 w 7225960"/>
                <a:gd name="connsiteY169" fmla="*/ 778100 h 1097785"/>
                <a:gd name="connsiteX170" fmla="*/ 142316 w 7225960"/>
                <a:gd name="connsiteY170" fmla="*/ 783081 h 1097785"/>
                <a:gd name="connsiteX171" fmla="*/ 145518 w 7225960"/>
                <a:gd name="connsiteY171" fmla="*/ 783437 h 1097785"/>
                <a:gd name="connsiteX172" fmla="*/ 145874 w 7225960"/>
                <a:gd name="connsiteY172" fmla="*/ 778100 h 1097785"/>
                <a:gd name="connsiteX173" fmla="*/ 345829 w 7225960"/>
                <a:gd name="connsiteY173" fmla="*/ 766715 h 1097785"/>
                <a:gd name="connsiteX174" fmla="*/ 344406 w 7225960"/>
                <a:gd name="connsiteY174" fmla="*/ 768849 h 1097785"/>
                <a:gd name="connsiteX175" fmla="*/ 343694 w 7225960"/>
                <a:gd name="connsiteY175" fmla="*/ 767426 h 1097785"/>
                <a:gd name="connsiteX176" fmla="*/ 343694 w 7225960"/>
                <a:gd name="connsiteY176" fmla="*/ 771696 h 1097785"/>
                <a:gd name="connsiteX177" fmla="*/ 346541 w 7225960"/>
                <a:gd name="connsiteY177" fmla="*/ 773119 h 1097785"/>
                <a:gd name="connsiteX178" fmla="*/ 345829 w 7225960"/>
                <a:gd name="connsiteY178" fmla="*/ 769917 h 1097785"/>
                <a:gd name="connsiteX179" fmla="*/ 345829 w 7225960"/>
                <a:gd name="connsiteY179" fmla="*/ 766715 h 1097785"/>
                <a:gd name="connsiteX180" fmla="*/ 329463 w 7225960"/>
                <a:gd name="connsiteY180" fmla="*/ 761734 h 1097785"/>
                <a:gd name="connsiteX181" fmla="*/ 329463 w 7225960"/>
                <a:gd name="connsiteY181" fmla="*/ 770984 h 1097785"/>
                <a:gd name="connsiteX182" fmla="*/ 331598 w 7225960"/>
                <a:gd name="connsiteY182" fmla="*/ 779523 h 1097785"/>
                <a:gd name="connsiteX183" fmla="*/ 333021 w 7225960"/>
                <a:gd name="connsiteY183" fmla="*/ 769561 h 1097785"/>
                <a:gd name="connsiteX184" fmla="*/ 329463 w 7225960"/>
                <a:gd name="connsiteY184" fmla="*/ 761734 h 1097785"/>
                <a:gd name="connsiteX185" fmla="*/ 406314 w 7225960"/>
                <a:gd name="connsiteY185" fmla="*/ 753906 h 1097785"/>
                <a:gd name="connsiteX186" fmla="*/ 405247 w 7225960"/>
                <a:gd name="connsiteY186" fmla="*/ 758176 h 1097785"/>
                <a:gd name="connsiteX187" fmla="*/ 406314 w 7225960"/>
                <a:gd name="connsiteY187" fmla="*/ 763157 h 1097785"/>
                <a:gd name="connsiteX188" fmla="*/ 408093 w 7225960"/>
                <a:gd name="connsiteY188" fmla="*/ 759243 h 1097785"/>
                <a:gd name="connsiteX189" fmla="*/ 406314 w 7225960"/>
                <a:gd name="connsiteY189" fmla="*/ 753906 h 1097785"/>
                <a:gd name="connsiteX190" fmla="*/ 379274 w 7225960"/>
                <a:gd name="connsiteY190" fmla="*/ 740386 h 1097785"/>
                <a:gd name="connsiteX191" fmla="*/ 378918 w 7225960"/>
                <a:gd name="connsiteY191" fmla="*/ 758176 h 1097785"/>
                <a:gd name="connsiteX192" fmla="*/ 381408 w 7225960"/>
                <a:gd name="connsiteY192" fmla="*/ 775965 h 1097785"/>
                <a:gd name="connsiteX193" fmla="*/ 381053 w 7225960"/>
                <a:gd name="connsiteY193" fmla="*/ 758176 h 1097785"/>
                <a:gd name="connsiteX194" fmla="*/ 379274 w 7225960"/>
                <a:gd name="connsiteY194" fmla="*/ 740386 h 1097785"/>
                <a:gd name="connsiteX195" fmla="*/ 360061 w 7225960"/>
                <a:gd name="connsiteY195" fmla="*/ 740386 h 1097785"/>
                <a:gd name="connsiteX196" fmla="*/ 359349 w 7225960"/>
                <a:gd name="connsiteY196" fmla="*/ 754618 h 1097785"/>
                <a:gd name="connsiteX197" fmla="*/ 362196 w 7225960"/>
                <a:gd name="connsiteY197" fmla="*/ 764580 h 1097785"/>
                <a:gd name="connsiteX198" fmla="*/ 360773 w 7225960"/>
                <a:gd name="connsiteY198" fmla="*/ 752839 h 1097785"/>
                <a:gd name="connsiteX199" fmla="*/ 360061 w 7225960"/>
                <a:gd name="connsiteY199" fmla="*/ 740386 h 1097785"/>
                <a:gd name="connsiteX200" fmla="*/ 201378 w 7225960"/>
                <a:gd name="connsiteY200" fmla="*/ 740386 h 1097785"/>
                <a:gd name="connsiteX201" fmla="*/ 199954 w 7225960"/>
                <a:gd name="connsiteY201" fmla="*/ 747858 h 1097785"/>
                <a:gd name="connsiteX202" fmla="*/ 199243 w 7225960"/>
                <a:gd name="connsiteY202" fmla="*/ 756752 h 1097785"/>
                <a:gd name="connsiteX203" fmla="*/ 201378 w 7225960"/>
                <a:gd name="connsiteY203" fmla="*/ 758176 h 1097785"/>
                <a:gd name="connsiteX204" fmla="*/ 201733 w 7225960"/>
                <a:gd name="connsiteY204" fmla="*/ 750704 h 1097785"/>
                <a:gd name="connsiteX205" fmla="*/ 201378 w 7225960"/>
                <a:gd name="connsiteY205" fmla="*/ 740386 h 1097785"/>
                <a:gd name="connsiteX206" fmla="*/ 361484 w 7225960"/>
                <a:gd name="connsiteY206" fmla="*/ 729001 h 1097785"/>
                <a:gd name="connsiteX207" fmla="*/ 362551 w 7225960"/>
                <a:gd name="connsiteY207" fmla="*/ 734338 h 1097785"/>
                <a:gd name="connsiteX208" fmla="*/ 361484 w 7225960"/>
                <a:gd name="connsiteY208" fmla="*/ 739674 h 1097785"/>
                <a:gd name="connsiteX209" fmla="*/ 365042 w 7225960"/>
                <a:gd name="connsiteY209" fmla="*/ 739674 h 1097785"/>
                <a:gd name="connsiteX210" fmla="*/ 363619 w 7225960"/>
                <a:gd name="connsiteY210" fmla="*/ 734338 h 1097785"/>
                <a:gd name="connsiteX211" fmla="*/ 361484 w 7225960"/>
                <a:gd name="connsiteY211" fmla="*/ 729001 h 1097785"/>
                <a:gd name="connsiteX212" fmla="*/ 255458 w 7225960"/>
                <a:gd name="connsiteY212" fmla="*/ 729001 h 1097785"/>
                <a:gd name="connsiteX213" fmla="*/ 253323 w 7225960"/>
                <a:gd name="connsiteY213" fmla="*/ 750348 h 1097785"/>
                <a:gd name="connsiteX214" fmla="*/ 256170 w 7225960"/>
                <a:gd name="connsiteY214" fmla="*/ 772407 h 1097785"/>
                <a:gd name="connsiteX215" fmla="*/ 254746 w 7225960"/>
                <a:gd name="connsiteY215" fmla="*/ 785572 h 1097785"/>
                <a:gd name="connsiteX216" fmla="*/ 256881 w 7225960"/>
                <a:gd name="connsiteY216" fmla="*/ 796601 h 1097785"/>
                <a:gd name="connsiteX217" fmla="*/ 260083 w 7225960"/>
                <a:gd name="connsiteY217" fmla="*/ 784860 h 1097785"/>
                <a:gd name="connsiteX218" fmla="*/ 260795 w 7225960"/>
                <a:gd name="connsiteY218" fmla="*/ 767426 h 1097785"/>
                <a:gd name="connsiteX219" fmla="*/ 259372 w 7225960"/>
                <a:gd name="connsiteY219" fmla="*/ 749281 h 1097785"/>
                <a:gd name="connsiteX220" fmla="*/ 256881 w 7225960"/>
                <a:gd name="connsiteY220" fmla="*/ 734693 h 1097785"/>
                <a:gd name="connsiteX221" fmla="*/ 259372 w 7225960"/>
                <a:gd name="connsiteY221" fmla="*/ 733626 h 1097785"/>
                <a:gd name="connsiteX222" fmla="*/ 259728 w 7225960"/>
                <a:gd name="connsiteY222" fmla="*/ 730424 h 1097785"/>
                <a:gd name="connsiteX223" fmla="*/ 257593 w 7225960"/>
                <a:gd name="connsiteY223" fmla="*/ 730068 h 1097785"/>
                <a:gd name="connsiteX224" fmla="*/ 255458 w 7225960"/>
                <a:gd name="connsiteY224" fmla="*/ 729001 h 1097785"/>
                <a:gd name="connsiteX225" fmla="*/ 295307 w 7225960"/>
                <a:gd name="connsiteY225" fmla="*/ 726866 h 1097785"/>
                <a:gd name="connsiteX226" fmla="*/ 292105 w 7225960"/>
                <a:gd name="connsiteY226" fmla="*/ 728645 h 1097785"/>
                <a:gd name="connsiteX227" fmla="*/ 291037 w 7225960"/>
                <a:gd name="connsiteY227" fmla="*/ 732559 h 1097785"/>
                <a:gd name="connsiteX228" fmla="*/ 292460 w 7225960"/>
                <a:gd name="connsiteY228" fmla="*/ 729001 h 1097785"/>
                <a:gd name="connsiteX229" fmla="*/ 295307 w 7225960"/>
                <a:gd name="connsiteY229" fmla="*/ 726866 h 1097785"/>
                <a:gd name="connsiteX230" fmla="*/ 283210 w 7225960"/>
                <a:gd name="connsiteY230" fmla="*/ 724731 h 1097785"/>
                <a:gd name="connsiteX231" fmla="*/ 283210 w 7225960"/>
                <a:gd name="connsiteY231" fmla="*/ 736117 h 1097785"/>
                <a:gd name="connsiteX232" fmla="*/ 285700 w 7225960"/>
                <a:gd name="connsiteY232" fmla="*/ 730068 h 1097785"/>
                <a:gd name="connsiteX233" fmla="*/ 283210 w 7225960"/>
                <a:gd name="connsiteY233" fmla="*/ 724731 h 1097785"/>
                <a:gd name="connsiteX234" fmla="*/ 442572 w 7225960"/>
                <a:gd name="connsiteY234" fmla="*/ 721360 h 1097785"/>
                <a:gd name="connsiteX235" fmla="*/ 422325 w 7225960"/>
                <a:gd name="connsiteY235" fmla="*/ 752839 h 1097785"/>
                <a:gd name="connsiteX236" fmla="*/ 366465 w 7225960"/>
                <a:gd name="connsiteY236" fmla="*/ 838585 h 1097785"/>
                <a:gd name="connsiteX237" fmla="*/ 365398 w 7225960"/>
                <a:gd name="connsiteY237" fmla="*/ 832180 h 1097785"/>
                <a:gd name="connsiteX238" fmla="*/ 363619 w 7225960"/>
                <a:gd name="connsiteY238" fmla="*/ 828623 h 1097785"/>
                <a:gd name="connsiteX239" fmla="*/ 364330 w 7225960"/>
                <a:gd name="connsiteY239" fmla="*/ 834671 h 1097785"/>
                <a:gd name="connsiteX240" fmla="*/ 364330 w 7225960"/>
                <a:gd name="connsiteY240" fmla="*/ 841431 h 1097785"/>
                <a:gd name="connsiteX241" fmla="*/ 352945 w 7225960"/>
                <a:gd name="connsiteY241" fmla="*/ 858153 h 1097785"/>
                <a:gd name="connsiteX242" fmla="*/ 341560 w 7225960"/>
                <a:gd name="connsiteY242" fmla="*/ 875587 h 1097785"/>
                <a:gd name="connsiteX243" fmla="*/ 341204 w 7225960"/>
                <a:gd name="connsiteY243" fmla="*/ 873452 h 1097785"/>
                <a:gd name="connsiteX244" fmla="*/ 341560 w 7225960"/>
                <a:gd name="connsiteY244" fmla="*/ 871318 h 1097785"/>
                <a:gd name="connsiteX245" fmla="*/ 339425 w 7225960"/>
                <a:gd name="connsiteY245" fmla="*/ 873452 h 1097785"/>
                <a:gd name="connsiteX246" fmla="*/ 339425 w 7225960"/>
                <a:gd name="connsiteY246" fmla="*/ 877722 h 1097785"/>
                <a:gd name="connsiteX247" fmla="*/ 323770 w 7225960"/>
                <a:gd name="connsiteY247" fmla="*/ 901560 h 1097785"/>
                <a:gd name="connsiteX248" fmla="*/ 307404 w 7225960"/>
                <a:gd name="connsiteY248" fmla="*/ 925398 h 1097785"/>
                <a:gd name="connsiteX249" fmla="*/ 442572 w 7225960"/>
                <a:gd name="connsiteY249" fmla="*/ 925398 h 1097785"/>
                <a:gd name="connsiteX250" fmla="*/ 323770 w 7225960"/>
                <a:gd name="connsiteY250" fmla="*/ 719038 h 1097785"/>
                <a:gd name="connsiteX251" fmla="*/ 323059 w 7225960"/>
                <a:gd name="connsiteY251" fmla="*/ 733626 h 1097785"/>
                <a:gd name="connsiteX252" fmla="*/ 324482 w 7225960"/>
                <a:gd name="connsiteY252" fmla="*/ 747502 h 1097785"/>
                <a:gd name="connsiteX253" fmla="*/ 323059 w 7225960"/>
                <a:gd name="connsiteY253" fmla="*/ 764580 h 1097785"/>
                <a:gd name="connsiteX254" fmla="*/ 324482 w 7225960"/>
                <a:gd name="connsiteY254" fmla="*/ 779523 h 1097785"/>
                <a:gd name="connsiteX255" fmla="*/ 328395 w 7225960"/>
                <a:gd name="connsiteY255" fmla="*/ 773831 h 1097785"/>
                <a:gd name="connsiteX256" fmla="*/ 326616 w 7225960"/>
                <a:gd name="connsiteY256" fmla="*/ 765291 h 1097785"/>
                <a:gd name="connsiteX257" fmla="*/ 326972 w 7225960"/>
                <a:gd name="connsiteY257" fmla="*/ 754618 h 1097785"/>
                <a:gd name="connsiteX258" fmla="*/ 326616 w 7225960"/>
                <a:gd name="connsiteY258" fmla="*/ 744656 h 1097785"/>
                <a:gd name="connsiteX259" fmla="*/ 326972 w 7225960"/>
                <a:gd name="connsiteY259" fmla="*/ 730068 h 1097785"/>
                <a:gd name="connsiteX260" fmla="*/ 323770 w 7225960"/>
                <a:gd name="connsiteY260" fmla="*/ 719038 h 1097785"/>
                <a:gd name="connsiteX261" fmla="*/ 352945 w 7225960"/>
                <a:gd name="connsiteY261" fmla="*/ 704807 h 1097785"/>
                <a:gd name="connsiteX262" fmla="*/ 353301 w 7225960"/>
                <a:gd name="connsiteY262" fmla="*/ 715481 h 1097785"/>
                <a:gd name="connsiteX263" fmla="*/ 354368 w 7225960"/>
                <a:gd name="connsiteY263" fmla="*/ 725443 h 1097785"/>
                <a:gd name="connsiteX264" fmla="*/ 355436 w 7225960"/>
                <a:gd name="connsiteY264" fmla="*/ 722241 h 1097785"/>
                <a:gd name="connsiteX265" fmla="*/ 355791 w 7225960"/>
                <a:gd name="connsiteY265" fmla="*/ 715125 h 1097785"/>
                <a:gd name="connsiteX266" fmla="*/ 355080 w 7225960"/>
                <a:gd name="connsiteY266" fmla="*/ 708009 h 1097785"/>
                <a:gd name="connsiteX267" fmla="*/ 352945 w 7225960"/>
                <a:gd name="connsiteY267" fmla="*/ 704807 h 1097785"/>
                <a:gd name="connsiteX268" fmla="*/ 230553 w 7225960"/>
                <a:gd name="connsiteY268" fmla="*/ 703384 h 1097785"/>
                <a:gd name="connsiteX269" fmla="*/ 230908 w 7225960"/>
                <a:gd name="connsiteY269" fmla="*/ 711923 h 1097785"/>
                <a:gd name="connsiteX270" fmla="*/ 230553 w 7225960"/>
                <a:gd name="connsiteY270" fmla="*/ 721173 h 1097785"/>
                <a:gd name="connsiteX271" fmla="*/ 233043 w 7225960"/>
                <a:gd name="connsiteY271" fmla="*/ 711567 h 1097785"/>
                <a:gd name="connsiteX272" fmla="*/ 230553 w 7225960"/>
                <a:gd name="connsiteY272" fmla="*/ 703384 h 1097785"/>
                <a:gd name="connsiteX273" fmla="*/ 198531 w 7225960"/>
                <a:gd name="connsiteY273" fmla="*/ 694845 h 1097785"/>
                <a:gd name="connsiteX274" fmla="*/ 196397 w 7225960"/>
                <a:gd name="connsiteY274" fmla="*/ 699826 h 1097785"/>
                <a:gd name="connsiteX275" fmla="*/ 198531 w 7225960"/>
                <a:gd name="connsiteY275" fmla="*/ 703384 h 1097785"/>
                <a:gd name="connsiteX276" fmla="*/ 199243 w 7225960"/>
                <a:gd name="connsiteY276" fmla="*/ 699470 h 1097785"/>
                <a:gd name="connsiteX277" fmla="*/ 198531 w 7225960"/>
                <a:gd name="connsiteY277" fmla="*/ 694845 h 1097785"/>
                <a:gd name="connsiteX278" fmla="*/ 171491 w 7225960"/>
                <a:gd name="connsiteY278" fmla="*/ 692710 h 1097785"/>
                <a:gd name="connsiteX279" fmla="*/ 171491 w 7225960"/>
                <a:gd name="connsiteY279" fmla="*/ 696268 h 1097785"/>
                <a:gd name="connsiteX280" fmla="*/ 175761 w 7225960"/>
                <a:gd name="connsiteY280" fmla="*/ 694133 h 1097785"/>
                <a:gd name="connsiteX281" fmla="*/ 171491 w 7225960"/>
                <a:gd name="connsiteY281" fmla="*/ 692710 h 1097785"/>
                <a:gd name="connsiteX282" fmla="*/ 338713 w 7225960"/>
                <a:gd name="connsiteY282" fmla="*/ 684171 h 1097785"/>
                <a:gd name="connsiteX283" fmla="*/ 337646 w 7225960"/>
                <a:gd name="connsiteY283" fmla="*/ 688796 h 1097785"/>
                <a:gd name="connsiteX284" fmla="*/ 338713 w 7225960"/>
                <a:gd name="connsiteY284" fmla="*/ 694845 h 1097785"/>
                <a:gd name="connsiteX285" fmla="*/ 339781 w 7225960"/>
                <a:gd name="connsiteY285" fmla="*/ 689508 h 1097785"/>
                <a:gd name="connsiteX286" fmla="*/ 338713 w 7225960"/>
                <a:gd name="connsiteY286" fmla="*/ 684171 h 1097785"/>
                <a:gd name="connsiteX287" fmla="*/ 263285 w 7225960"/>
                <a:gd name="connsiteY287" fmla="*/ 684171 h 1097785"/>
                <a:gd name="connsiteX288" fmla="*/ 260795 w 7225960"/>
                <a:gd name="connsiteY288" fmla="*/ 686661 h 1097785"/>
                <a:gd name="connsiteX289" fmla="*/ 261862 w 7225960"/>
                <a:gd name="connsiteY289" fmla="*/ 691998 h 1097785"/>
                <a:gd name="connsiteX290" fmla="*/ 263285 w 7225960"/>
                <a:gd name="connsiteY290" fmla="*/ 684171 h 1097785"/>
                <a:gd name="connsiteX291" fmla="*/ 310962 w 7225960"/>
                <a:gd name="connsiteY291" fmla="*/ 680257 h 1097785"/>
                <a:gd name="connsiteX292" fmla="*/ 308115 w 7225960"/>
                <a:gd name="connsiteY292" fmla="*/ 684882 h 1097785"/>
                <a:gd name="connsiteX293" fmla="*/ 314520 w 7225960"/>
                <a:gd name="connsiteY293" fmla="*/ 682036 h 1097785"/>
                <a:gd name="connsiteX294" fmla="*/ 310962 w 7225960"/>
                <a:gd name="connsiteY294" fmla="*/ 680257 h 1097785"/>
                <a:gd name="connsiteX295" fmla="*/ 384255 w 7225960"/>
                <a:gd name="connsiteY295" fmla="*/ 674209 h 1097785"/>
                <a:gd name="connsiteX296" fmla="*/ 382120 w 7225960"/>
                <a:gd name="connsiteY296" fmla="*/ 678122 h 1097785"/>
                <a:gd name="connsiteX297" fmla="*/ 382832 w 7225960"/>
                <a:gd name="connsiteY297" fmla="*/ 684171 h 1097785"/>
                <a:gd name="connsiteX298" fmla="*/ 384611 w 7225960"/>
                <a:gd name="connsiteY298" fmla="*/ 679546 h 1097785"/>
                <a:gd name="connsiteX299" fmla="*/ 384255 w 7225960"/>
                <a:gd name="connsiteY299" fmla="*/ 674209 h 1097785"/>
                <a:gd name="connsiteX300" fmla="*/ 199954 w 7225960"/>
                <a:gd name="connsiteY300" fmla="*/ 674209 h 1097785"/>
                <a:gd name="connsiteX301" fmla="*/ 197464 w 7225960"/>
                <a:gd name="connsiteY301" fmla="*/ 682036 h 1097785"/>
                <a:gd name="connsiteX302" fmla="*/ 197108 w 7225960"/>
                <a:gd name="connsiteY302" fmla="*/ 694133 h 1097785"/>
                <a:gd name="connsiteX303" fmla="*/ 200310 w 7225960"/>
                <a:gd name="connsiteY303" fmla="*/ 685238 h 1097785"/>
                <a:gd name="connsiteX304" fmla="*/ 199954 w 7225960"/>
                <a:gd name="connsiteY304" fmla="*/ 674209 h 1097785"/>
                <a:gd name="connsiteX305" fmla="*/ 238380 w 7225960"/>
                <a:gd name="connsiteY305" fmla="*/ 672786 h 1097785"/>
                <a:gd name="connsiteX306" fmla="*/ 236245 w 7225960"/>
                <a:gd name="connsiteY306" fmla="*/ 676699 h 1097785"/>
                <a:gd name="connsiteX307" fmla="*/ 234822 w 7225960"/>
                <a:gd name="connsiteY307" fmla="*/ 677767 h 1097785"/>
                <a:gd name="connsiteX308" fmla="*/ 234822 w 7225960"/>
                <a:gd name="connsiteY308" fmla="*/ 679901 h 1097785"/>
                <a:gd name="connsiteX309" fmla="*/ 237668 w 7225960"/>
                <a:gd name="connsiteY309" fmla="*/ 681325 h 1097785"/>
                <a:gd name="connsiteX310" fmla="*/ 239092 w 7225960"/>
                <a:gd name="connsiteY310" fmla="*/ 677767 h 1097785"/>
                <a:gd name="connsiteX311" fmla="*/ 240515 w 7225960"/>
                <a:gd name="connsiteY311" fmla="*/ 674209 h 1097785"/>
                <a:gd name="connsiteX312" fmla="*/ 238380 w 7225960"/>
                <a:gd name="connsiteY312" fmla="*/ 672786 h 1097785"/>
                <a:gd name="connsiteX313" fmla="*/ 175761 w 7225960"/>
                <a:gd name="connsiteY313" fmla="*/ 672074 h 1097785"/>
                <a:gd name="connsiteX314" fmla="*/ 173982 w 7225960"/>
                <a:gd name="connsiteY314" fmla="*/ 675632 h 1097785"/>
                <a:gd name="connsiteX315" fmla="*/ 173626 w 7225960"/>
                <a:gd name="connsiteY315" fmla="*/ 682036 h 1097785"/>
                <a:gd name="connsiteX316" fmla="*/ 176472 w 7225960"/>
                <a:gd name="connsiteY316" fmla="*/ 677767 h 1097785"/>
                <a:gd name="connsiteX317" fmla="*/ 175761 w 7225960"/>
                <a:gd name="connsiteY317" fmla="*/ 672074 h 1097785"/>
                <a:gd name="connsiteX318" fmla="*/ 222014 w 7225960"/>
                <a:gd name="connsiteY318" fmla="*/ 661400 h 1097785"/>
                <a:gd name="connsiteX319" fmla="*/ 219523 w 7225960"/>
                <a:gd name="connsiteY319" fmla="*/ 665314 h 1097785"/>
                <a:gd name="connsiteX320" fmla="*/ 218456 w 7225960"/>
                <a:gd name="connsiteY320" fmla="*/ 670651 h 1097785"/>
                <a:gd name="connsiteX321" fmla="*/ 222014 w 7225960"/>
                <a:gd name="connsiteY321" fmla="*/ 670651 h 1097785"/>
                <a:gd name="connsiteX322" fmla="*/ 220590 w 7225960"/>
                <a:gd name="connsiteY322" fmla="*/ 689508 h 1097785"/>
                <a:gd name="connsiteX323" fmla="*/ 221302 w 7225960"/>
                <a:gd name="connsiteY323" fmla="*/ 706942 h 1097785"/>
                <a:gd name="connsiteX324" fmla="*/ 223793 w 7225960"/>
                <a:gd name="connsiteY324" fmla="*/ 684882 h 1097785"/>
                <a:gd name="connsiteX325" fmla="*/ 222014 w 7225960"/>
                <a:gd name="connsiteY325" fmla="*/ 661400 h 1097785"/>
                <a:gd name="connsiteX326" fmla="*/ 190348 w 7225960"/>
                <a:gd name="connsiteY326" fmla="*/ 657842 h 1097785"/>
                <a:gd name="connsiteX327" fmla="*/ 187858 w 7225960"/>
                <a:gd name="connsiteY327" fmla="*/ 661400 h 1097785"/>
                <a:gd name="connsiteX328" fmla="*/ 190348 w 7225960"/>
                <a:gd name="connsiteY328" fmla="*/ 662112 h 1097785"/>
                <a:gd name="connsiteX329" fmla="*/ 192839 w 7225960"/>
                <a:gd name="connsiteY329" fmla="*/ 661400 h 1097785"/>
                <a:gd name="connsiteX330" fmla="*/ 190348 w 7225960"/>
                <a:gd name="connsiteY330" fmla="*/ 657842 h 1097785"/>
                <a:gd name="connsiteX331" fmla="*/ 381408 w 7225960"/>
                <a:gd name="connsiteY331" fmla="*/ 654284 h 1097785"/>
                <a:gd name="connsiteX332" fmla="*/ 381053 w 7225960"/>
                <a:gd name="connsiteY332" fmla="*/ 658554 h 1097785"/>
                <a:gd name="connsiteX333" fmla="*/ 381408 w 7225960"/>
                <a:gd name="connsiteY333" fmla="*/ 663535 h 1097785"/>
                <a:gd name="connsiteX334" fmla="*/ 382832 w 7225960"/>
                <a:gd name="connsiteY334" fmla="*/ 659977 h 1097785"/>
                <a:gd name="connsiteX335" fmla="*/ 381408 w 7225960"/>
                <a:gd name="connsiteY335" fmla="*/ 654284 h 1097785"/>
                <a:gd name="connsiteX336" fmla="*/ 219167 w 7225960"/>
                <a:gd name="connsiteY336" fmla="*/ 645034 h 1097785"/>
                <a:gd name="connsiteX337" fmla="*/ 218456 w 7225960"/>
                <a:gd name="connsiteY337" fmla="*/ 653573 h 1097785"/>
                <a:gd name="connsiteX338" fmla="*/ 217032 w 7225960"/>
                <a:gd name="connsiteY338" fmla="*/ 661400 h 1097785"/>
                <a:gd name="connsiteX339" fmla="*/ 221302 w 7225960"/>
                <a:gd name="connsiteY339" fmla="*/ 653573 h 1097785"/>
                <a:gd name="connsiteX340" fmla="*/ 219167 w 7225960"/>
                <a:gd name="connsiteY340" fmla="*/ 645034 h 1097785"/>
                <a:gd name="connsiteX341" fmla="*/ 365754 w 7225960"/>
                <a:gd name="connsiteY341" fmla="*/ 628667 h 1097785"/>
                <a:gd name="connsiteX342" fmla="*/ 364330 w 7225960"/>
                <a:gd name="connsiteY342" fmla="*/ 631869 h 1097785"/>
                <a:gd name="connsiteX343" fmla="*/ 365042 w 7225960"/>
                <a:gd name="connsiteY343" fmla="*/ 636495 h 1097785"/>
                <a:gd name="connsiteX344" fmla="*/ 366109 w 7225960"/>
                <a:gd name="connsiteY344" fmla="*/ 634004 h 1097785"/>
                <a:gd name="connsiteX345" fmla="*/ 365754 w 7225960"/>
                <a:gd name="connsiteY345" fmla="*/ 628667 h 1097785"/>
                <a:gd name="connsiteX346" fmla="*/ 346541 w 7225960"/>
                <a:gd name="connsiteY346" fmla="*/ 627956 h 1097785"/>
                <a:gd name="connsiteX347" fmla="*/ 345118 w 7225960"/>
                <a:gd name="connsiteY347" fmla="*/ 647168 h 1097785"/>
                <a:gd name="connsiteX348" fmla="*/ 343694 w 7225960"/>
                <a:gd name="connsiteY348" fmla="*/ 666381 h 1097785"/>
                <a:gd name="connsiteX349" fmla="*/ 347252 w 7225960"/>
                <a:gd name="connsiteY349" fmla="*/ 646101 h 1097785"/>
                <a:gd name="connsiteX350" fmla="*/ 346541 w 7225960"/>
                <a:gd name="connsiteY350" fmla="*/ 627956 h 1097785"/>
                <a:gd name="connsiteX351" fmla="*/ 357215 w 7225960"/>
                <a:gd name="connsiteY351" fmla="*/ 626532 h 1097785"/>
                <a:gd name="connsiteX352" fmla="*/ 355791 w 7225960"/>
                <a:gd name="connsiteY352" fmla="*/ 636139 h 1097785"/>
                <a:gd name="connsiteX353" fmla="*/ 357215 w 7225960"/>
                <a:gd name="connsiteY353" fmla="*/ 647168 h 1097785"/>
                <a:gd name="connsiteX354" fmla="*/ 353657 w 7225960"/>
                <a:gd name="connsiteY354" fmla="*/ 644322 h 1097785"/>
                <a:gd name="connsiteX355" fmla="*/ 352233 w 7225960"/>
                <a:gd name="connsiteY355" fmla="*/ 637918 h 1097785"/>
                <a:gd name="connsiteX356" fmla="*/ 351522 w 7225960"/>
                <a:gd name="connsiteY356" fmla="*/ 654640 h 1097785"/>
                <a:gd name="connsiteX357" fmla="*/ 354368 w 7225960"/>
                <a:gd name="connsiteY357" fmla="*/ 667093 h 1097785"/>
                <a:gd name="connsiteX358" fmla="*/ 354724 w 7225960"/>
                <a:gd name="connsiteY358" fmla="*/ 662823 h 1097785"/>
                <a:gd name="connsiteX359" fmla="*/ 353657 w 7225960"/>
                <a:gd name="connsiteY359" fmla="*/ 659265 h 1097785"/>
                <a:gd name="connsiteX360" fmla="*/ 355080 w 7225960"/>
                <a:gd name="connsiteY360" fmla="*/ 657486 h 1097785"/>
                <a:gd name="connsiteX361" fmla="*/ 355791 w 7225960"/>
                <a:gd name="connsiteY361" fmla="*/ 655707 h 1097785"/>
                <a:gd name="connsiteX362" fmla="*/ 357215 w 7225960"/>
                <a:gd name="connsiteY362" fmla="*/ 655707 h 1097785"/>
                <a:gd name="connsiteX363" fmla="*/ 355791 w 7225960"/>
                <a:gd name="connsiteY363" fmla="*/ 649303 h 1097785"/>
                <a:gd name="connsiteX364" fmla="*/ 357215 w 7225960"/>
                <a:gd name="connsiteY364" fmla="*/ 648592 h 1097785"/>
                <a:gd name="connsiteX365" fmla="*/ 357926 w 7225960"/>
                <a:gd name="connsiteY365" fmla="*/ 650726 h 1097785"/>
                <a:gd name="connsiteX366" fmla="*/ 358282 w 7225960"/>
                <a:gd name="connsiteY366" fmla="*/ 636850 h 1097785"/>
                <a:gd name="connsiteX367" fmla="*/ 357215 w 7225960"/>
                <a:gd name="connsiteY367" fmla="*/ 626532 h 1097785"/>
                <a:gd name="connsiteX368" fmla="*/ 323059 w 7225960"/>
                <a:gd name="connsiteY368" fmla="*/ 620128 h 1097785"/>
                <a:gd name="connsiteX369" fmla="*/ 323770 w 7225960"/>
                <a:gd name="connsiteY369" fmla="*/ 627956 h 1097785"/>
                <a:gd name="connsiteX370" fmla="*/ 324837 w 7225960"/>
                <a:gd name="connsiteY370" fmla="*/ 623330 h 1097785"/>
                <a:gd name="connsiteX371" fmla="*/ 323059 w 7225960"/>
                <a:gd name="connsiteY371" fmla="*/ 620128 h 1097785"/>
                <a:gd name="connsiteX372" fmla="*/ 329463 w 7225960"/>
                <a:gd name="connsiteY372" fmla="*/ 619417 h 1097785"/>
                <a:gd name="connsiteX373" fmla="*/ 328395 w 7225960"/>
                <a:gd name="connsiteY373" fmla="*/ 626177 h 1097785"/>
                <a:gd name="connsiteX374" fmla="*/ 329463 w 7225960"/>
                <a:gd name="connsiteY374" fmla="*/ 634360 h 1097785"/>
                <a:gd name="connsiteX375" fmla="*/ 329819 w 7225960"/>
                <a:gd name="connsiteY375" fmla="*/ 627956 h 1097785"/>
                <a:gd name="connsiteX376" fmla="*/ 329463 w 7225960"/>
                <a:gd name="connsiteY376" fmla="*/ 619417 h 1097785"/>
                <a:gd name="connsiteX377" fmla="*/ 441182 w 7225960"/>
                <a:gd name="connsiteY377" fmla="*/ 617282 h 1097785"/>
                <a:gd name="connsiteX378" fmla="*/ 439758 w 7225960"/>
                <a:gd name="connsiteY378" fmla="*/ 623686 h 1097785"/>
                <a:gd name="connsiteX379" fmla="*/ 442572 w 7225960"/>
                <a:gd name="connsiteY379" fmla="*/ 627906 h 1097785"/>
                <a:gd name="connsiteX380" fmla="*/ 442572 w 7225960"/>
                <a:gd name="connsiteY380" fmla="*/ 627790 h 1097785"/>
                <a:gd name="connsiteX381" fmla="*/ 441537 w 7225960"/>
                <a:gd name="connsiteY381" fmla="*/ 622619 h 1097785"/>
                <a:gd name="connsiteX382" fmla="*/ 441182 w 7225960"/>
                <a:gd name="connsiteY382" fmla="*/ 617282 h 1097785"/>
                <a:gd name="connsiteX383" fmla="*/ 365042 w 7225960"/>
                <a:gd name="connsiteY383" fmla="*/ 615859 h 1097785"/>
                <a:gd name="connsiteX384" fmla="*/ 363263 w 7225960"/>
                <a:gd name="connsiteY384" fmla="*/ 620128 h 1097785"/>
                <a:gd name="connsiteX385" fmla="*/ 363619 w 7225960"/>
                <a:gd name="connsiteY385" fmla="*/ 626532 h 1097785"/>
                <a:gd name="connsiteX386" fmla="*/ 365042 w 7225960"/>
                <a:gd name="connsiteY386" fmla="*/ 622263 h 1097785"/>
                <a:gd name="connsiteX387" fmla="*/ 365042 w 7225960"/>
                <a:gd name="connsiteY387" fmla="*/ 615859 h 1097785"/>
                <a:gd name="connsiteX388" fmla="*/ 232687 w 7225960"/>
                <a:gd name="connsiteY388" fmla="*/ 615147 h 1097785"/>
                <a:gd name="connsiteX389" fmla="*/ 230908 w 7225960"/>
                <a:gd name="connsiteY389" fmla="*/ 620128 h 1097785"/>
                <a:gd name="connsiteX390" fmla="*/ 233399 w 7225960"/>
                <a:gd name="connsiteY390" fmla="*/ 624398 h 1097785"/>
                <a:gd name="connsiteX391" fmla="*/ 232687 w 7225960"/>
                <a:gd name="connsiteY391" fmla="*/ 619417 h 1097785"/>
                <a:gd name="connsiteX392" fmla="*/ 232687 w 7225960"/>
                <a:gd name="connsiteY392" fmla="*/ 615147 h 1097785"/>
                <a:gd name="connsiteX393" fmla="*/ 317366 w 7225960"/>
                <a:gd name="connsiteY393" fmla="*/ 613724 h 1097785"/>
                <a:gd name="connsiteX394" fmla="*/ 315587 w 7225960"/>
                <a:gd name="connsiteY394" fmla="*/ 620484 h 1097785"/>
                <a:gd name="connsiteX395" fmla="*/ 315231 w 7225960"/>
                <a:gd name="connsiteY395" fmla="*/ 630090 h 1097785"/>
                <a:gd name="connsiteX396" fmla="*/ 317010 w 7225960"/>
                <a:gd name="connsiteY396" fmla="*/ 622975 h 1097785"/>
                <a:gd name="connsiteX397" fmla="*/ 317366 w 7225960"/>
                <a:gd name="connsiteY397" fmla="*/ 613724 h 1097785"/>
                <a:gd name="connsiteX398" fmla="*/ 358282 w 7225960"/>
                <a:gd name="connsiteY398" fmla="*/ 612657 h 1097785"/>
                <a:gd name="connsiteX399" fmla="*/ 355791 w 7225960"/>
                <a:gd name="connsiteY399" fmla="*/ 617282 h 1097785"/>
                <a:gd name="connsiteX400" fmla="*/ 360773 w 7225960"/>
                <a:gd name="connsiteY400" fmla="*/ 615859 h 1097785"/>
                <a:gd name="connsiteX401" fmla="*/ 358282 w 7225960"/>
                <a:gd name="connsiteY401" fmla="*/ 612657 h 1097785"/>
                <a:gd name="connsiteX402" fmla="*/ 347964 w 7225960"/>
                <a:gd name="connsiteY402" fmla="*/ 612301 h 1097785"/>
                <a:gd name="connsiteX403" fmla="*/ 346185 w 7225960"/>
                <a:gd name="connsiteY403" fmla="*/ 617993 h 1097785"/>
                <a:gd name="connsiteX404" fmla="*/ 348676 w 7225960"/>
                <a:gd name="connsiteY404" fmla="*/ 621551 h 1097785"/>
                <a:gd name="connsiteX405" fmla="*/ 348320 w 7225960"/>
                <a:gd name="connsiteY405" fmla="*/ 616926 h 1097785"/>
                <a:gd name="connsiteX406" fmla="*/ 347964 w 7225960"/>
                <a:gd name="connsiteY406" fmla="*/ 612301 h 1097785"/>
                <a:gd name="connsiteX407" fmla="*/ 240515 w 7225960"/>
                <a:gd name="connsiteY407" fmla="*/ 606608 h 1097785"/>
                <a:gd name="connsiteX408" fmla="*/ 237668 w 7225960"/>
                <a:gd name="connsiteY408" fmla="*/ 609099 h 1097785"/>
                <a:gd name="connsiteX409" fmla="*/ 240515 w 7225960"/>
                <a:gd name="connsiteY409" fmla="*/ 612301 h 1097785"/>
                <a:gd name="connsiteX410" fmla="*/ 328751 w 7225960"/>
                <a:gd name="connsiteY410" fmla="*/ 603050 h 1097785"/>
                <a:gd name="connsiteX411" fmla="*/ 328040 w 7225960"/>
                <a:gd name="connsiteY411" fmla="*/ 606964 h 1097785"/>
                <a:gd name="connsiteX412" fmla="*/ 328040 w 7225960"/>
                <a:gd name="connsiteY412" fmla="*/ 612301 h 1097785"/>
                <a:gd name="connsiteX413" fmla="*/ 329107 w 7225960"/>
                <a:gd name="connsiteY413" fmla="*/ 608031 h 1097785"/>
                <a:gd name="connsiteX414" fmla="*/ 328751 w 7225960"/>
                <a:gd name="connsiteY414" fmla="*/ 603050 h 1097785"/>
                <a:gd name="connsiteX415" fmla="*/ 332309 w 7225960"/>
                <a:gd name="connsiteY415" fmla="*/ 601627 h 1097785"/>
                <a:gd name="connsiteX416" fmla="*/ 330886 w 7225960"/>
                <a:gd name="connsiteY416" fmla="*/ 608031 h 1097785"/>
                <a:gd name="connsiteX417" fmla="*/ 333021 w 7225960"/>
                <a:gd name="connsiteY417" fmla="*/ 612301 h 1097785"/>
                <a:gd name="connsiteX418" fmla="*/ 332665 w 7225960"/>
                <a:gd name="connsiteY418" fmla="*/ 606608 h 1097785"/>
                <a:gd name="connsiteX419" fmla="*/ 332309 w 7225960"/>
                <a:gd name="connsiteY419" fmla="*/ 601627 h 1097785"/>
                <a:gd name="connsiteX420" fmla="*/ 382832 w 7225960"/>
                <a:gd name="connsiteY420" fmla="*/ 595223 h 1097785"/>
                <a:gd name="connsiteX421" fmla="*/ 382832 w 7225960"/>
                <a:gd name="connsiteY421" fmla="*/ 603762 h 1097785"/>
                <a:gd name="connsiteX422" fmla="*/ 382832 w 7225960"/>
                <a:gd name="connsiteY422" fmla="*/ 614436 h 1097785"/>
                <a:gd name="connsiteX423" fmla="*/ 383899 w 7225960"/>
                <a:gd name="connsiteY423" fmla="*/ 605897 h 1097785"/>
                <a:gd name="connsiteX424" fmla="*/ 382832 w 7225960"/>
                <a:gd name="connsiteY424" fmla="*/ 595223 h 1097785"/>
                <a:gd name="connsiteX425" fmla="*/ 283921 w 7225960"/>
                <a:gd name="connsiteY425" fmla="*/ 590953 h 1097785"/>
                <a:gd name="connsiteX426" fmla="*/ 282498 w 7225960"/>
                <a:gd name="connsiteY426" fmla="*/ 599136 h 1097785"/>
                <a:gd name="connsiteX427" fmla="*/ 282498 w 7225960"/>
                <a:gd name="connsiteY427" fmla="*/ 608387 h 1097785"/>
                <a:gd name="connsiteX428" fmla="*/ 282498 w 7225960"/>
                <a:gd name="connsiteY428" fmla="*/ 616926 h 1097785"/>
                <a:gd name="connsiteX429" fmla="*/ 280363 w 7225960"/>
                <a:gd name="connsiteY429" fmla="*/ 622975 h 1097785"/>
                <a:gd name="connsiteX430" fmla="*/ 281075 w 7225960"/>
                <a:gd name="connsiteY430" fmla="*/ 625109 h 1097785"/>
                <a:gd name="connsiteX431" fmla="*/ 283921 w 7225960"/>
                <a:gd name="connsiteY431" fmla="*/ 624398 h 1097785"/>
                <a:gd name="connsiteX432" fmla="*/ 284277 w 7225960"/>
                <a:gd name="connsiteY432" fmla="*/ 631869 h 1097785"/>
                <a:gd name="connsiteX433" fmla="*/ 284633 w 7225960"/>
                <a:gd name="connsiteY433" fmla="*/ 640764 h 1097785"/>
                <a:gd name="connsiteX434" fmla="*/ 280363 w 7225960"/>
                <a:gd name="connsiteY434" fmla="*/ 636495 h 1097785"/>
                <a:gd name="connsiteX435" fmla="*/ 278940 w 7225960"/>
                <a:gd name="connsiteY435" fmla="*/ 627956 h 1097785"/>
                <a:gd name="connsiteX436" fmla="*/ 276094 w 7225960"/>
                <a:gd name="connsiteY436" fmla="*/ 631158 h 1097785"/>
                <a:gd name="connsiteX437" fmla="*/ 271824 w 7225960"/>
                <a:gd name="connsiteY437" fmla="*/ 632225 h 1097785"/>
                <a:gd name="connsiteX438" fmla="*/ 275027 w 7225960"/>
                <a:gd name="connsiteY438" fmla="*/ 658910 h 1097785"/>
                <a:gd name="connsiteX439" fmla="*/ 276094 w 7225960"/>
                <a:gd name="connsiteY439" fmla="*/ 686306 h 1097785"/>
                <a:gd name="connsiteX440" fmla="*/ 274315 w 7225960"/>
                <a:gd name="connsiteY440" fmla="*/ 687373 h 1097785"/>
                <a:gd name="connsiteX441" fmla="*/ 271824 w 7225960"/>
                <a:gd name="connsiteY441" fmla="*/ 688440 h 1097785"/>
                <a:gd name="connsiteX442" fmla="*/ 274671 w 7225960"/>
                <a:gd name="connsiteY442" fmla="*/ 693777 h 1097785"/>
                <a:gd name="connsiteX443" fmla="*/ 276094 w 7225960"/>
                <a:gd name="connsiteY443" fmla="*/ 701249 h 1097785"/>
                <a:gd name="connsiteX444" fmla="*/ 278585 w 7225960"/>
                <a:gd name="connsiteY444" fmla="*/ 673853 h 1097785"/>
                <a:gd name="connsiteX445" fmla="*/ 280363 w 7225960"/>
                <a:gd name="connsiteY445" fmla="*/ 642899 h 1097785"/>
                <a:gd name="connsiteX446" fmla="*/ 285345 w 7225960"/>
                <a:gd name="connsiteY446" fmla="*/ 646457 h 1097785"/>
                <a:gd name="connsiteX447" fmla="*/ 286768 w 7225960"/>
                <a:gd name="connsiteY447" fmla="*/ 662467 h 1097785"/>
                <a:gd name="connsiteX448" fmla="*/ 286768 w 7225960"/>
                <a:gd name="connsiteY448" fmla="*/ 680257 h 1097785"/>
                <a:gd name="connsiteX449" fmla="*/ 287479 w 7225960"/>
                <a:gd name="connsiteY449" fmla="*/ 697691 h 1097785"/>
                <a:gd name="connsiteX450" fmla="*/ 290326 w 7225960"/>
                <a:gd name="connsiteY450" fmla="*/ 712634 h 1097785"/>
                <a:gd name="connsiteX451" fmla="*/ 293172 w 7225960"/>
                <a:gd name="connsiteY451" fmla="*/ 703739 h 1097785"/>
                <a:gd name="connsiteX452" fmla="*/ 293884 w 7225960"/>
                <a:gd name="connsiteY452" fmla="*/ 688796 h 1097785"/>
                <a:gd name="connsiteX453" fmla="*/ 292816 w 7225960"/>
                <a:gd name="connsiteY453" fmla="*/ 672430 h 1097785"/>
                <a:gd name="connsiteX454" fmla="*/ 291037 w 7225960"/>
                <a:gd name="connsiteY454" fmla="*/ 659265 h 1097785"/>
                <a:gd name="connsiteX455" fmla="*/ 290681 w 7225960"/>
                <a:gd name="connsiteY455" fmla="*/ 629379 h 1097785"/>
                <a:gd name="connsiteX456" fmla="*/ 284633 w 7225960"/>
                <a:gd name="connsiteY456" fmla="*/ 608743 h 1097785"/>
                <a:gd name="connsiteX457" fmla="*/ 284277 w 7225960"/>
                <a:gd name="connsiteY457" fmla="*/ 599492 h 1097785"/>
                <a:gd name="connsiteX458" fmla="*/ 283921 w 7225960"/>
                <a:gd name="connsiteY458" fmla="*/ 590953 h 1097785"/>
                <a:gd name="connsiteX459" fmla="*/ 278229 w 7225960"/>
                <a:gd name="connsiteY459" fmla="*/ 590242 h 1097785"/>
                <a:gd name="connsiteX460" fmla="*/ 276094 w 7225960"/>
                <a:gd name="connsiteY460" fmla="*/ 591665 h 1097785"/>
                <a:gd name="connsiteX461" fmla="*/ 275382 w 7225960"/>
                <a:gd name="connsiteY461" fmla="*/ 596290 h 1097785"/>
                <a:gd name="connsiteX462" fmla="*/ 275738 w 7225960"/>
                <a:gd name="connsiteY462" fmla="*/ 600915 h 1097785"/>
                <a:gd name="connsiteX463" fmla="*/ 277517 w 7225960"/>
                <a:gd name="connsiteY463" fmla="*/ 603050 h 1097785"/>
                <a:gd name="connsiteX464" fmla="*/ 278585 w 7225960"/>
                <a:gd name="connsiteY464" fmla="*/ 597358 h 1097785"/>
                <a:gd name="connsiteX465" fmla="*/ 278229 w 7225960"/>
                <a:gd name="connsiteY465" fmla="*/ 590242 h 1097785"/>
                <a:gd name="connsiteX466" fmla="*/ 224860 w 7225960"/>
                <a:gd name="connsiteY466" fmla="*/ 588819 h 1097785"/>
                <a:gd name="connsiteX467" fmla="*/ 223081 w 7225960"/>
                <a:gd name="connsiteY467" fmla="*/ 595223 h 1097785"/>
                <a:gd name="connsiteX468" fmla="*/ 224860 w 7225960"/>
                <a:gd name="connsiteY468" fmla="*/ 600915 h 1097785"/>
                <a:gd name="connsiteX469" fmla="*/ 225927 w 7225960"/>
                <a:gd name="connsiteY469" fmla="*/ 595223 h 1097785"/>
                <a:gd name="connsiteX470" fmla="*/ 224860 w 7225960"/>
                <a:gd name="connsiteY470" fmla="*/ 588819 h 1097785"/>
                <a:gd name="connsiteX471" fmla="*/ 344406 w 7225960"/>
                <a:gd name="connsiteY471" fmla="*/ 586684 h 1097785"/>
                <a:gd name="connsiteX472" fmla="*/ 344762 w 7225960"/>
                <a:gd name="connsiteY472" fmla="*/ 597713 h 1097785"/>
                <a:gd name="connsiteX473" fmla="*/ 347252 w 7225960"/>
                <a:gd name="connsiteY473" fmla="*/ 608743 h 1097785"/>
                <a:gd name="connsiteX474" fmla="*/ 348320 w 7225960"/>
                <a:gd name="connsiteY474" fmla="*/ 603406 h 1097785"/>
                <a:gd name="connsiteX475" fmla="*/ 348676 w 7225960"/>
                <a:gd name="connsiteY475" fmla="*/ 595934 h 1097785"/>
                <a:gd name="connsiteX476" fmla="*/ 347964 w 7225960"/>
                <a:gd name="connsiteY476" fmla="*/ 589530 h 1097785"/>
                <a:gd name="connsiteX477" fmla="*/ 344406 w 7225960"/>
                <a:gd name="connsiteY477" fmla="*/ 586684 h 1097785"/>
                <a:gd name="connsiteX478" fmla="*/ 424815 w 7225960"/>
                <a:gd name="connsiteY478" fmla="*/ 585261 h 1097785"/>
                <a:gd name="connsiteX479" fmla="*/ 428017 w 7225960"/>
                <a:gd name="connsiteY479" fmla="*/ 603050 h 1097785"/>
                <a:gd name="connsiteX480" fmla="*/ 431219 w 7225960"/>
                <a:gd name="connsiteY480" fmla="*/ 619417 h 1097785"/>
                <a:gd name="connsiteX481" fmla="*/ 429796 w 7225960"/>
                <a:gd name="connsiteY481" fmla="*/ 602339 h 1097785"/>
                <a:gd name="connsiteX482" fmla="*/ 424815 w 7225960"/>
                <a:gd name="connsiteY482" fmla="*/ 585261 h 1097785"/>
                <a:gd name="connsiteX483" fmla="*/ 353657 w 7225960"/>
                <a:gd name="connsiteY483" fmla="*/ 582414 h 1097785"/>
                <a:gd name="connsiteX484" fmla="*/ 352945 w 7225960"/>
                <a:gd name="connsiteY484" fmla="*/ 590597 h 1097785"/>
                <a:gd name="connsiteX485" fmla="*/ 355791 w 7225960"/>
                <a:gd name="connsiteY485" fmla="*/ 598069 h 1097785"/>
                <a:gd name="connsiteX486" fmla="*/ 354724 w 7225960"/>
                <a:gd name="connsiteY486" fmla="*/ 589886 h 1097785"/>
                <a:gd name="connsiteX487" fmla="*/ 353657 w 7225960"/>
                <a:gd name="connsiteY487" fmla="*/ 582414 h 1097785"/>
                <a:gd name="connsiteX488" fmla="*/ 262574 w 7225960"/>
                <a:gd name="connsiteY488" fmla="*/ 580991 h 1097785"/>
                <a:gd name="connsiteX489" fmla="*/ 267489 w 7225960"/>
                <a:gd name="connsiteY489" fmla="*/ 586398 h 1097785"/>
                <a:gd name="connsiteX490" fmla="*/ 267555 w 7225960"/>
                <a:gd name="connsiteY490" fmla="*/ 586684 h 1097785"/>
                <a:gd name="connsiteX491" fmla="*/ 267632 w 7225960"/>
                <a:gd name="connsiteY491" fmla="*/ 586555 h 1097785"/>
                <a:gd name="connsiteX492" fmla="*/ 269690 w 7225960"/>
                <a:gd name="connsiteY492" fmla="*/ 588819 h 1097785"/>
                <a:gd name="connsiteX493" fmla="*/ 269690 w 7225960"/>
                <a:gd name="connsiteY493" fmla="*/ 583126 h 1097785"/>
                <a:gd name="connsiteX494" fmla="*/ 267632 w 7225960"/>
                <a:gd name="connsiteY494" fmla="*/ 586555 h 1097785"/>
                <a:gd name="connsiteX495" fmla="*/ 267489 w 7225960"/>
                <a:gd name="connsiteY495" fmla="*/ 586398 h 1097785"/>
                <a:gd name="connsiteX496" fmla="*/ 266488 w 7225960"/>
                <a:gd name="connsiteY496" fmla="*/ 582058 h 1097785"/>
                <a:gd name="connsiteX497" fmla="*/ 262574 w 7225960"/>
                <a:gd name="connsiteY497" fmla="*/ 580991 h 1097785"/>
                <a:gd name="connsiteX498" fmla="*/ 274671 w 7225960"/>
                <a:gd name="connsiteY498" fmla="*/ 573875 h 1097785"/>
                <a:gd name="connsiteX499" fmla="*/ 272892 w 7225960"/>
                <a:gd name="connsiteY499" fmla="*/ 579212 h 1097785"/>
                <a:gd name="connsiteX500" fmla="*/ 272536 w 7225960"/>
                <a:gd name="connsiteY500" fmla="*/ 588107 h 1097785"/>
                <a:gd name="connsiteX501" fmla="*/ 274315 w 7225960"/>
                <a:gd name="connsiteY501" fmla="*/ 581347 h 1097785"/>
                <a:gd name="connsiteX502" fmla="*/ 274671 w 7225960"/>
                <a:gd name="connsiteY502" fmla="*/ 573875 h 1097785"/>
                <a:gd name="connsiteX503" fmla="*/ 352233 w 7225960"/>
                <a:gd name="connsiteY503" fmla="*/ 572452 h 1097785"/>
                <a:gd name="connsiteX504" fmla="*/ 352233 w 7225960"/>
                <a:gd name="connsiteY504" fmla="*/ 578145 h 1097785"/>
                <a:gd name="connsiteX505" fmla="*/ 353657 w 7225960"/>
                <a:gd name="connsiteY505" fmla="*/ 580991 h 1097785"/>
                <a:gd name="connsiteX506" fmla="*/ 354368 w 7225960"/>
                <a:gd name="connsiteY506" fmla="*/ 576010 h 1097785"/>
                <a:gd name="connsiteX507" fmla="*/ 352233 w 7225960"/>
                <a:gd name="connsiteY507" fmla="*/ 572452 h 1097785"/>
                <a:gd name="connsiteX508" fmla="*/ 259016 w 7225960"/>
                <a:gd name="connsiteY508" fmla="*/ 562490 h 1097785"/>
                <a:gd name="connsiteX509" fmla="*/ 257593 w 7225960"/>
                <a:gd name="connsiteY509" fmla="*/ 569606 h 1097785"/>
                <a:gd name="connsiteX510" fmla="*/ 257593 w 7225960"/>
                <a:gd name="connsiteY510" fmla="*/ 579568 h 1097785"/>
                <a:gd name="connsiteX511" fmla="*/ 259728 w 7225960"/>
                <a:gd name="connsiteY511" fmla="*/ 571385 h 1097785"/>
                <a:gd name="connsiteX512" fmla="*/ 259016 w 7225960"/>
                <a:gd name="connsiteY512" fmla="*/ 562490 h 1097785"/>
                <a:gd name="connsiteX513" fmla="*/ 296018 w 7225960"/>
                <a:gd name="connsiteY513" fmla="*/ 553239 h 1097785"/>
                <a:gd name="connsiteX514" fmla="*/ 295307 w 7225960"/>
                <a:gd name="connsiteY514" fmla="*/ 562134 h 1097785"/>
                <a:gd name="connsiteX515" fmla="*/ 296018 w 7225960"/>
                <a:gd name="connsiteY515" fmla="*/ 571740 h 1097785"/>
                <a:gd name="connsiteX516" fmla="*/ 297441 w 7225960"/>
                <a:gd name="connsiteY516" fmla="*/ 563913 h 1097785"/>
                <a:gd name="connsiteX517" fmla="*/ 296018 w 7225960"/>
                <a:gd name="connsiteY517" fmla="*/ 553239 h 1097785"/>
                <a:gd name="connsiteX518" fmla="*/ 280363 w 7225960"/>
                <a:gd name="connsiteY518" fmla="*/ 549681 h 1097785"/>
                <a:gd name="connsiteX519" fmla="*/ 279296 w 7225960"/>
                <a:gd name="connsiteY519" fmla="*/ 556797 h 1097785"/>
                <a:gd name="connsiteX520" fmla="*/ 278229 w 7225960"/>
                <a:gd name="connsiteY520" fmla="*/ 566759 h 1097785"/>
                <a:gd name="connsiteX521" fmla="*/ 283921 w 7225960"/>
                <a:gd name="connsiteY521" fmla="*/ 566759 h 1097785"/>
                <a:gd name="connsiteX522" fmla="*/ 284277 w 7225960"/>
                <a:gd name="connsiteY522" fmla="*/ 564625 h 1097785"/>
                <a:gd name="connsiteX523" fmla="*/ 283921 w 7225960"/>
                <a:gd name="connsiteY523" fmla="*/ 561067 h 1097785"/>
                <a:gd name="connsiteX524" fmla="*/ 281787 w 7225960"/>
                <a:gd name="connsiteY524" fmla="*/ 564625 h 1097785"/>
                <a:gd name="connsiteX525" fmla="*/ 280719 w 7225960"/>
                <a:gd name="connsiteY525" fmla="*/ 557865 h 1097785"/>
                <a:gd name="connsiteX526" fmla="*/ 280363 w 7225960"/>
                <a:gd name="connsiteY526" fmla="*/ 549681 h 1097785"/>
                <a:gd name="connsiteX527" fmla="*/ 295307 w 7225960"/>
                <a:gd name="connsiteY527" fmla="*/ 542566 h 1097785"/>
                <a:gd name="connsiteX528" fmla="*/ 291749 w 7225960"/>
                <a:gd name="connsiteY528" fmla="*/ 543277 h 1097785"/>
                <a:gd name="connsiteX529" fmla="*/ 293172 w 7225960"/>
                <a:gd name="connsiteY529" fmla="*/ 545768 h 1097785"/>
                <a:gd name="connsiteX530" fmla="*/ 295307 w 7225960"/>
                <a:gd name="connsiteY530" fmla="*/ 548258 h 1097785"/>
                <a:gd name="connsiteX531" fmla="*/ 296018 w 7225960"/>
                <a:gd name="connsiteY531" fmla="*/ 545768 h 1097785"/>
                <a:gd name="connsiteX532" fmla="*/ 295307 w 7225960"/>
                <a:gd name="connsiteY532" fmla="*/ 542566 h 1097785"/>
                <a:gd name="connsiteX533" fmla="*/ 277517 w 7225960"/>
                <a:gd name="connsiteY533" fmla="*/ 539719 h 1097785"/>
                <a:gd name="connsiteX534" fmla="*/ 274671 w 7225960"/>
                <a:gd name="connsiteY534" fmla="*/ 543989 h 1097785"/>
                <a:gd name="connsiteX535" fmla="*/ 276094 w 7225960"/>
                <a:gd name="connsiteY535" fmla="*/ 550393 h 1097785"/>
                <a:gd name="connsiteX536" fmla="*/ 276806 w 7225960"/>
                <a:gd name="connsiteY536" fmla="*/ 545412 h 1097785"/>
                <a:gd name="connsiteX537" fmla="*/ 277517 w 7225960"/>
                <a:gd name="connsiteY537" fmla="*/ 539719 h 1097785"/>
                <a:gd name="connsiteX538" fmla="*/ 442572 w 7225960"/>
                <a:gd name="connsiteY538" fmla="*/ 539569 h 1097785"/>
                <a:gd name="connsiteX539" fmla="*/ 442249 w 7225960"/>
                <a:gd name="connsiteY539" fmla="*/ 545056 h 1097785"/>
                <a:gd name="connsiteX540" fmla="*/ 442572 w 7225960"/>
                <a:gd name="connsiteY540" fmla="*/ 546284 h 1097785"/>
                <a:gd name="connsiteX541" fmla="*/ 340137 w 7225960"/>
                <a:gd name="connsiteY541" fmla="*/ 539008 h 1097785"/>
                <a:gd name="connsiteX542" fmla="*/ 338713 w 7225960"/>
                <a:gd name="connsiteY542" fmla="*/ 541498 h 1097785"/>
                <a:gd name="connsiteX543" fmla="*/ 339425 w 7225960"/>
                <a:gd name="connsiteY543" fmla="*/ 545412 h 1097785"/>
                <a:gd name="connsiteX544" fmla="*/ 340492 w 7225960"/>
                <a:gd name="connsiteY544" fmla="*/ 542921 h 1097785"/>
                <a:gd name="connsiteX545" fmla="*/ 340137 w 7225960"/>
                <a:gd name="connsiteY545" fmla="*/ 539008 h 1097785"/>
                <a:gd name="connsiteX546" fmla="*/ 268622 w 7225960"/>
                <a:gd name="connsiteY546" fmla="*/ 539008 h 1097785"/>
                <a:gd name="connsiteX547" fmla="*/ 266132 w 7225960"/>
                <a:gd name="connsiteY547" fmla="*/ 539719 h 1097785"/>
                <a:gd name="connsiteX548" fmla="*/ 266132 w 7225960"/>
                <a:gd name="connsiteY548" fmla="*/ 548258 h 1097785"/>
                <a:gd name="connsiteX549" fmla="*/ 268267 w 7225960"/>
                <a:gd name="connsiteY549" fmla="*/ 544344 h 1097785"/>
                <a:gd name="connsiteX550" fmla="*/ 270401 w 7225960"/>
                <a:gd name="connsiteY550" fmla="*/ 541142 h 1097785"/>
                <a:gd name="connsiteX551" fmla="*/ 268622 w 7225960"/>
                <a:gd name="connsiteY551" fmla="*/ 539008 h 1097785"/>
                <a:gd name="connsiteX552" fmla="*/ 283921 w 7225960"/>
                <a:gd name="connsiteY552" fmla="*/ 536161 h 1097785"/>
                <a:gd name="connsiteX553" fmla="*/ 283921 w 7225960"/>
                <a:gd name="connsiteY553" fmla="*/ 544700 h 1097785"/>
                <a:gd name="connsiteX554" fmla="*/ 283210 w 7225960"/>
                <a:gd name="connsiteY554" fmla="*/ 555374 h 1097785"/>
                <a:gd name="connsiteX555" fmla="*/ 284989 w 7225960"/>
                <a:gd name="connsiteY555" fmla="*/ 546835 h 1097785"/>
                <a:gd name="connsiteX556" fmla="*/ 286768 w 7225960"/>
                <a:gd name="connsiteY556" fmla="*/ 539008 h 1097785"/>
                <a:gd name="connsiteX557" fmla="*/ 285345 w 7225960"/>
                <a:gd name="connsiteY557" fmla="*/ 537229 h 1097785"/>
                <a:gd name="connsiteX558" fmla="*/ 283921 w 7225960"/>
                <a:gd name="connsiteY558" fmla="*/ 536161 h 1097785"/>
                <a:gd name="connsiteX559" fmla="*/ 323059 w 7225960"/>
                <a:gd name="connsiteY559" fmla="*/ 533315 h 1097785"/>
                <a:gd name="connsiteX560" fmla="*/ 320568 w 7225960"/>
                <a:gd name="connsiteY560" fmla="*/ 552172 h 1097785"/>
                <a:gd name="connsiteX561" fmla="*/ 320924 w 7225960"/>
                <a:gd name="connsiteY561" fmla="*/ 572452 h 1097785"/>
                <a:gd name="connsiteX562" fmla="*/ 320212 w 7225960"/>
                <a:gd name="connsiteY562" fmla="*/ 572808 h 1097785"/>
                <a:gd name="connsiteX563" fmla="*/ 318789 w 7225960"/>
                <a:gd name="connsiteY563" fmla="*/ 573875 h 1097785"/>
                <a:gd name="connsiteX564" fmla="*/ 320568 w 7225960"/>
                <a:gd name="connsiteY564" fmla="*/ 595223 h 1097785"/>
                <a:gd name="connsiteX565" fmla="*/ 323059 w 7225960"/>
                <a:gd name="connsiteY565" fmla="*/ 617282 h 1097785"/>
                <a:gd name="connsiteX566" fmla="*/ 322347 w 7225960"/>
                <a:gd name="connsiteY566" fmla="*/ 577077 h 1097785"/>
                <a:gd name="connsiteX567" fmla="*/ 323059 w 7225960"/>
                <a:gd name="connsiteY567" fmla="*/ 533315 h 1097785"/>
                <a:gd name="connsiteX568" fmla="*/ 407737 w 7225960"/>
                <a:gd name="connsiteY568" fmla="*/ 529045 h 1097785"/>
                <a:gd name="connsiteX569" fmla="*/ 407026 w 7225960"/>
                <a:gd name="connsiteY569" fmla="*/ 535450 h 1097785"/>
                <a:gd name="connsiteX570" fmla="*/ 408449 w 7225960"/>
                <a:gd name="connsiteY570" fmla="*/ 541142 h 1097785"/>
                <a:gd name="connsiteX571" fmla="*/ 408449 w 7225960"/>
                <a:gd name="connsiteY571" fmla="*/ 536161 h 1097785"/>
                <a:gd name="connsiteX572" fmla="*/ 407737 w 7225960"/>
                <a:gd name="connsiteY572" fmla="*/ 529045 h 1097785"/>
                <a:gd name="connsiteX573" fmla="*/ 294595 w 7225960"/>
                <a:gd name="connsiteY573" fmla="*/ 528334 h 1097785"/>
                <a:gd name="connsiteX574" fmla="*/ 293884 w 7225960"/>
                <a:gd name="connsiteY574" fmla="*/ 532959 h 1097785"/>
                <a:gd name="connsiteX575" fmla="*/ 294595 w 7225960"/>
                <a:gd name="connsiteY575" fmla="*/ 539719 h 1097785"/>
                <a:gd name="connsiteX576" fmla="*/ 295307 w 7225960"/>
                <a:gd name="connsiteY576" fmla="*/ 535450 h 1097785"/>
                <a:gd name="connsiteX577" fmla="*/ 294595 w 7225960"/>
                <a:gd name="connsiteY577" fmla="*/ 528334 h 1097785"/>
                <a:gd name="connsiteX578" fmla="*/ 419122 w 7225960"/>
                <a:gd name="connsiteY578" fmla="*/ 526911 h 1097785"/>
                <a:gd name="connsiteX579" fmla="*/ 417343 w 7225960"/>
                <a:gd name="connsiteY579" fmla="*/ 531180 h 1097785"/>
                <a:gd name="connsiteX580" fmla="*/ 418411 w 7225960"/>
                <a:gd name="connsiteY580" fmla="*/ 536161 h 1097785"/>
                <a:gd name="connsiteX581" fmla="*/ 420901 w 7225960"/>
                <a:gd name="connsiteY581" fmla="*/ 532959 h 1097785"/>
                <a:gd name="connsiteX582" fmla="*/ 419122 w 7225960"/>
                <a:gd name="connsiteY582" fmla="*/ 526911 h 1097785"/>
                <a:gd name="connsiteX583" fmla="*/ 362196 w 7225960"/>
                <a:gd name="connsiteY583" fmla="*/ 519083 h 1097785"/>
                <a:gd name="connsiteX584" fmla="*/ 364330 w 7225960"/>
                <a:gd name="connsiteY584" fmla="*/ 522997 h 1097785"/>
                <a:gd name="connsiteX585" fmla="*/ 367888 w 7225960"/>
                <a:gd name="connsiteY585" fmla="*/ 524776 h 1097785"/>
                <a:gd name="connsiteX586" fmla="*/ 362196 w 7225960"/>
                <a:gd name="connsiteY586" fmla="*/ 519083 h 1097785"/>
                <a:gd name="connsiteX587" fmla="*/ 294595 w 7225960"/>
                <a:gd name="connsiteY587" fmla="*/ 516948 h 1097785"/>
                <a:gd name="connsiteX588" fmla="*/ 291037 w 7225960"/>
                <a:gd name="connsiteY588" fmla="*/ 520506 h 1097785"/>
                <a:gd name="connsiteX589" fmla="*/ 292816 w 7225960"/>
                <a:gd name="connsiteY589" fmla="*/ 520862 h 1097785"/>
                <a:gd name="connsiteX590" fmla="*/ 294595 w 7225960"/>
                <a:gd name="connsiteY590" fmla="*/ 521218 h 1097785"/>
                <a:gd name="connsiteX591" fmla="*/ 338002 w 7225960"/>
                <a:gd name="connsiteY591" fmla="*/ 501294 h 1097785"/>
                <a:gd name="connsiteX592" fmla="*/ 338713 w 7225960"/>
                <a:gd name="connsiteY592" fmla="*/ 518727 h 1097785"/>
                <a:gd name="connsiteX593" fmla="*/ 340137 w 7225960"/>
                <a:gd name="connsiteY593" fmla="*/ 534027 h 1097785"/>
                <a:gd name="connsiteX594" fmla="*/ 340848 w 7225960"/>
                <a:gd name="connsiteY594" fmla="*/ 515525 h 1097785"/>
                <a:gd name="connsiteX595" fmla="*/ 338002 w 7225960"/>
                <a:gd name="connsiteY595" fmla="*/ 501294 h 1097785"/>
                <a:gd name="connsiteX596" fmla="*/ 362196 w 7225960"/>
                <a:gd name="connsiteY596" fmla="*/ 499159 h 1097785"/>
                <a:gd name="connsiteX597" fmla="*/ 361484 w 7225960"/>
                <a:gd name="connsiteY597" fmla="*/ 500226 h 1097785"/>
                <a:gd name="connsiteX598" fmla="*/ 360773 w 7225960"/>
                <a:gd name="connsiteY598" fmla="*/ 504140 h 1097785"/>
                <a:gd name="connsiteX599" fmla="*/ 361128 w 7225960"/>
                <a:gd name="connsiteY599" fmla="*/ 508054 h 1097785"/>
                <a:gd name="connsiteX600" fmla="*/ 362907 w 7225960"/>
                <a:gd name="connsiteY600" fmla="*/ 509833 h 1097785"/>
                <a:gd name="connsiteX601" fmla="*/ 362907 w 7225960"/>
                <a:gd name="connsiteY601" fmla="*/ 505207 h 1097785"/>
                <a:gd name="connsiteX602" fmla="*/ 362196 w 7225960"/>
                <a:gd name="connsiteY602" fmla="*/ 499159 h 1097785"/>
                <a:gd name="connsiteX603" fmla="*/ 275382 w 7225960"/>
                <a:gd name="connsiteY603" fmla="*/ 497736 h 1097785"/>
                <a:gd name="connsiteX604" fmla="*/ 274315 w 7225960"/>
                <a:gd name="connsiteY604" fmla="*/ 502717 h 1097785"/>
                <a:gd name="connsiteX605" fmla="*/ 274671 w 7225960"/>
                <a:gd name="connsiteY605" fmla="*/ 508409 h 1097785"/>
                <a:gd name="connsiteX606" fmla="*/ 276094 w 7225960"/>
                <a:gd name="connsiteY606" fmla="*/ 503428 h 1097785"/>
                <a:gd name="connsiteX607" fmla="*/ 275382 w 7225960"/>
                <a:gd name="connsiteY607" fmla="*/ 497736 h 1097785"/>
                <a:gd name="connsiteX608" fmla="*/ 438335 w 7225960"/>
                <a:gd name="connsiteY608" fmla="*/ 495601 h 1097785"/>
                <a:gd name="connsiteX609" fmla="*/ 435845 w 7225960"/>
                <a:gd name="connsiteY609" fmla="*/ 506631 h 1097785"/>
                <a:gd name="connsiteX610" fmla="*/ 439047 w 7225960"/>
                <a:gd name="connsiteY610" fmla="*/ 517660 h 1097785"/>
                <a:gd name="connsiteX611" fmla="*/ 440114 w 7225960"/>
                <a:gd name="connsiteY611" fmla="*/ 507698 h 1097785"/>
                <a:gd name="connsiteX612" fmla="*/ 438335 w 7225960"/>
                <a:gd name="connsiteY612" fmla="*/ 495601 h 1097785"/>
                <a:gd name="connsiteX613" fmla="*/ 326616 w 7225960"/>
                <a:gd name="connsiteY613" fmla="*/ 495601 h 1097785"/>
                <a:gd name="connsiteX614" fmla="*/ 324837 w 7225960"/>
                <a:gd name="connsiteY614" fmla="*/ 500226 h 1097785"/>
                <a:gd name="connsiteX615" fmla="*/ 323770 w 7225960"/>
                <a:gd name="connsiteY615" fmla="*/ 506275 h 1097785"/>
                <a:gd name="connsiteX616" fmla="*/ 323770 w 7225960"/>
                <a:gd name="connsiteY616" fmla="*/ 502717 h 1097785"/>
                <a:gd name="connsiteX617" fmla="*/ 322347 w 7225960"/>
                <a:gd name="connsiteY617" fmla="*/ 499159 h 1097785"/>
                <a:gd name="connsiteX618" fmla="*/ 322347 w 7225960"/>
                <a:gd name="connsiteY618" fmla="*/ 506986 h 1097785"/>
                <a:gd name="connsiteX619" fmla="*/ 320212 w 7225960"/>
                <a:gd name="connsiteY619" fmla="*/ 504852 h 1097785"/>
                <a:gd name="connsiteX620" fmla="*/ 320212 w 7225960"/>
                <a:gd name="connsiteY620" fmla="*/ 515881 h 1097785"/>
                <a:gd name="connsiteX621" fmla="*/ 320924 w 7225960"/>
                <a:gd name="connsiteY621" fmla="*/ 528334 h 1097785"/>
                <a:gd name="connsiteX622" fmla="*/ 321991 w 7225960"/>
                <a:gd name="connsiteY622" fmla="*/ 522285 h 1097785"/>
                <a:gd name="connsiteX623" fmla="*/ 320924 w 7225960"/>
                <a:gd name="connsiteY623" fmla="*/ 515525 h 1097785"/>
                <a:gd name="connsiteX624" fmla="*/ 323770 w 7225960"/>
                <a:gd name="connsiteY624" fmla="*/ 515525 h 1097785"/>
                <a:gd name="connsiteX625" fmla="*/ 325905 w 7225960"/>
                <a:gd name="connsiteY625" fmla="*/ 517660 h 1097785"/>
                <a:gd name="connsiteX626" fmla="*/ 325905 w 7225960"/>
                <a:gd name="connsiteY626" fmla="*/ 534027 h 1097785"/>
                <a:gd name="connsiteX627" fmla="*/ 325193 w 7225960"/>
                <a:gd name="connsiteY627" fmla="*/ 550393 h 1097785"/>
                <a:gd name="connsiteX628" fmla="*/ 327328 w 7225960"/>
                <a:gd name="connsiteY628" fmla="*/ 549326 h 1097785"/>
                <a:gd name="connsiteX629" fmla="*/ 327328 w 7225960"/>
                <a:gd name="connsiteY629" fmla="*/ 545056 h 1097785"/>
                <a:gd name="connsiteX630" fmla="*/ 328040 w 7225960"/>
                <a:gd name="connsiteY630" fmla="*/ 540787 h 1097785"/>
                <a:gd name="connsiteX631" fmla="*/ 331598 w 7225960"/>
                <a:gd name="connsiteY631" fmla="*/ 539719 h 1097785"/>
                <a:gd name="connsiteX632" fmla="*/ 328395 w 7225960"/>
                <a:gd name="connsiteY632" fmla="*/ 530824 h 1097785"/>
                <a:gd name="connsiteX633" fmla="*/ 328751 w 7225960"/>
                <a:gd name="connsiteY633" fmla="*/ 517660 h 1097785"/>
                <a:gd name="connsiteX634" fmla="*/ 329819 w 7225960"/>
                <a:gd name="connsiteY634" fmla="*/ 524776 h 1097785"/>
                <a:gd name="connsiteX635" fmla="*/ 332309 w 7225960"/>
                <a:gd name="connsiteY635" fmla="*/ 530469 h 1097785"/>
                <a:gd name="connsiteX636" fmla="*/ 331242 w 7225960"/>
                <a:gd name="connsiteY636" fmla="*/ 515525 h 1097785"/>
                <a:gd name="connsiteX637" fmla="*/ 333021 w 7225960"/>
                <a:gd name="connsiteY637" fmla="*/ 499870 h 1097785"/>
                <a:gd name="connsiteX638" fmla="*/ 329107 w 7225960"/>
                <a:gd name="connsiteY638" fmla="*/ 505563 h 1097785"/>
                <a:gd name="connsiteX639" fmla="*/ 329463 w 7225960"/>
                <a:gd name="connsiteY639" fmla="*/ 515525 h 1097785"/>
                <a:gd name="connsiteX640" fmla="*/ 327684 w 7225960"/>
                <a:gd name="connsiteY640" fmla="*/ 512323 h 1097785"/>
                <a:gd name="connsiteX641" fmla="*/ 327328 w 7225960"/>
                <a:gd name="connsiteY641" fmla="*/ 506631 h 1097785"/>
                <a:gd name="connsiteX642" fmla="*/ 327328 w 7225960"/>
                <a:gd name="connsiteY642" fmla="*/ 500226 h 1097785"/>
                <a:gd name="connsiteX643" fmla="*/ 326616 w 7225960"/>
                <a:gd name="connsiteY643" fmla="*/ 495601 h 1097785"/>
                <a:gd name="connsiteX644" fmla="*/ 412718 w 7225960"/>
                <a:gd name="connsiteY644" fmla="*/ 494178 h 1097785"/>
                <a:gd name="connsiteX645" fmla="*/ 413786 w 7225960"/>
                <a:gd name="connsiteY645" fmla="*/ 509121 h 1097785"/>
                <a:gd name="connsiteX646" fmla="*/ 416988 w 7225960"/>
                <a:gd name="connsiteY646" fmla="*/ 523353 h 1097785"/>
                <a:gd name="connsiteX647" fmla="*/ 417699 w 7225960"/>
                <a:gd name="connsiteY647" fmla="*/ 516948 h 1097785"/>
                <a:gd name="connsiteX648" fmla="*/ 417343 w 7225960"/>
                <a:gd name="connsiteY648" fmla="*/ 508054 h 1097785"/>
                <a:gd name="connsiteX649" fmla="*/ 416632 w 7225960"/>
                <a:gd name="connsiteY649" fmla="*/ 499870 h 1097785"/>
                <a:gd name="connsiteX650" fmla="*/ 416276 w 7225960"/>
                <a:gd name="connsiteY650" fmla="*/ 495601 h 1097785"/>
                <a:gd name="connsiteX651" fmla="*/ 414853 w 7225960"/>
                <a:gd name="connsiteY651" fmla="*/ 494534 h 1097785"/>
                <a:gd name="connsiteX652" fmla="*/ 412718 w 7225960"/>
                <a:gd name="connsiteY652" fmla="*/ 494178 h 1097785"/>
                <a:gd name="connsiteX653" fmla="*/ 437624 w 7225960"/>
                <a:gd name="connsiteY653" fmla="*/ 486350 h 1097785"/>
                <a:gd name="connsiteX654" fmla="*/ 435489 w 7225960"/>
                <a:gd name="connsiteY654" fmla="*/ 489197 h 1097785"/>
                <a:gd name="connsiteX655" fmla="*/ 436912 w 7225960"/>
                <a:gd name="connsiteY655" fmla="*/ 494178 h 1097785"/>
                <a:gd name="connsiteX656" fmla="*/ 437624 w 7225960"/>
                <a:gd name="connsiteY656" fmla="*/ 490976 h 1097785"/>
                <a:gd name="connsiteX657" fmla="*/ 437624 w 7225960"/>
                <a:gd name="connsiteY657" fmla="*/ 486350 h 1097785"/>
                <a:gd name="connsiteX658" fmla="*/ 298153 w 7225960"/>
                <a:gd name="connsiteY658" fmla="*/ 475677 h 1097785"/>
                <a:gd name="connsiteX659" fmla="*/ 296730 w 7225960"/>
                <a:gd name="connsiteY659" fmla="*/ 479234 h 1097785"/>
                <a:gd name="connsiteX660" fmla="*/ 298153 w 7225960"/>
                <a:gd name="connsiteY660" fmla="*/ 484927 h 1097785"/>
                <a:gd name="connsiteX661" fmla="*/ 299220 w 7225960"/>
                <a:gd name="connsiteY661" fmla="*/ 480658 h 1097785"/>
                <a:gd name="connsiteX662" fmla="*/ 298153 w 7225960"/>
                <a:gd name="connsiteY662" fmla="*/ 475677 h 1097785"/>
                <a:gd name="connsiteX663" fmla="*/ 421969 w 7225960"/>
                <a:gd name="connsiteY663" fmla="*/ 457175 h 1097785"/>
                <a:gd name="connsiteX664" fmla="*/ 423392 w 7225960"/>
                <a:gd name="connsiteY664" fmla="*/ 465003 h 1097785"/>
                <a:gd name="connsiteX665" fmla="*/ 424104 w 7225960"/>
                <a:gd name="connsiteY665" fmla="*/ 460022 h 1097785"/>
                <a:gd name="connsiteX666" fmla="*/ 421969 w 7225960"/>
                <a:gd name="connsiteY666" fmla="*/ 457175 h 1097785"/>
                <a:gd name="connsiteX667" fmla="*/ 377139 w 7225960"/>
                <a:gd name="connsiteY667" fmla="*/ 457175 h 1097785"/>
                <a:gd name="connsiteX668" fmla="*/ 380697 w 7225960"/>
                <a:gd name="connsiteY668" fmla="*/ 475321 h 1097785"/>
                <a:gd name="connsiteX669" fmla="*/ 381408 w 7225960"/>
                <a:gd name="connsiteY669" fmla="*/ 493466 h 1097785"/>
                <a:gd name="connsiteX670" fmla="*/ 377139 w 7225960"/>
                <a:gd name="connsiteY670" fmla="*/ 473542 h 1097785"/>
                <a:gd name="connsiteX671" fmla="*/ 377139 w 7225960"/>
                <a:gd name="connsiteY671" fmla="*/ 457175 h 1097785"/>
                <a:gd name="connsiteX672" fmla="*/ 312385 w 7225960"/>
                <a:gd name="connsiteY672" fmla="*/ 451483 h 1097785"/>
                <a:gd name="connsiteX673" fmla="*/ 312741 w 7225960"/>
                <a:gd name="connsiteY673" fmla="*/ 457175 h 1097785"/>
                <a:gd name="connsiteX674" fmla="*/ 315231 w 7225960"/>
                <a:gd name="connsiteY674" fmla="*/ 461089 h 1097785"/>
                <a:gd name="connsiteX675" fmla="*/ 317366 w 7225960"/>
                <a:gd name="connsiteY675" fmla="*/ 465359 h 1097785"/>
                <a:gd name="connsiteX676" fmla="*/ 317366 w 7225960"/>
                <a:gd name="connsiteY676" fmla="*/ 472119 h 1097785"/>
                <a:gd name="connsiteX677" fmla="*/ 311673 w 7225960"/>
                <a:gd name="connsiteY677" fmla="*/ 462512 h 1097785"/>
                <a:gd name="connsiteX678" fmla="*/ 312385 w 7225960"/>
                <a:gd name="connsiteY678" fmla="*/ 451483 h 1097785"/>
                <a:gd name="connsiteX679" fmla="*/ 390659 w 7225960"/>
                <a:gd name="connsiteY679" fmla="*/ 450060 h 1097785"/>
                <a:gd name="connsiteX680" fmla="*/ 388169 w 7225960"/>
                <a:gd name="connsiteY680" fmla="*/ 452906 h 1097785"/>
                <a:gd name="connsiteX681" fmla="*/ 387101 w 7225960"/>
                <a:gd name="connsiteY681" fmla="*/ 458599 h 1097785"/>
                <a:gd name="connsiteX682" fmla="*/ 390659 w 7225960"/>
                <a:gd name="connsiteY682" fmla="*/ 467849 h 1097785"/>
                <a:gd name="connsiteX683" fmla="*/ 394217 w 7225960"/>
                <a:gd name="connsiteY683" fmla="*/ 479234 h 1097785"/>
                <a:gd name="connsiteX684" fmla="*/ 392794 w 7225960"/>
                <a:gd name="connsiteY684" fmla="*/ 467138 h 1097785"/>
                <a:gd name="connsiteX685" fmla="*/ 390659 w 7225960"/>
                <a:gd name="connsiteY685" fmla="*/ 450060 h 1097785"/>
                <a:gd name="connsiteX686" fmla="*/ 374293 w 7225960"/>
                <a:gd name="connsiteY686" fmla="*/ 445078 h 1097785"/>
                <a:gd name="connsiteX687" fmla="*/ 374293 w 7225960"/>
                <a:gd name="connsiteY687" fmla="*/ 455752 h 1097785"/>
                <a:gd name="connsiteX688" fmla="*/ 373937 w 7225960"/>
                <a:gd name="connsiteY688" fmla="*/ 449348 h 1097785"/>
                <a:gd name="connsiteX689" fmla="*/ 374293 w 7225960"/>
                <a:gd name="connsiteY689" fmla="*/ 445078 h 1097785"/>
                <a:gd name="connsiteX690" fmla="*/ 334444 w 7225960"/>
                <a:gd name="connsiteY690" fmla="*/ 435828 h 1097785"/>
                <a:gd name="connsiteX691" fmla="*/ 333377 w 7225960"/>
                <a:gd name="connsiteY691" fmla="*/ 441521 h 1097785"/>
                <a:gd name="connsiteX692" fmla="*/ 334444 w 7225960"/>
                <a:gd name="connsiteY692" fmla="*/ 448636 h 1097785"/>
                <a:gd name="connsiteX693" fmla="*/ 334444 w 7225960"/>
                <a:gd name="connsiteY693" fmla="*/ 435828 h 1097785"/>
                <a:gd name="connsiteX694" fmla="*/ 323770 w 7225960"/>
                <a:gd name="connsiteY694" fmla="*/ 425866 h 1097785"/>
                <a:gd name="connsiteX695" fmla="*/ 323059 w 7225960"/>
                <a:gd name="connsiteY695" fmla="*/ 448636 h 1097785"/>
                <a:gd name="connsiteX696" fmla="*/ 326616 w 7225960"/>
                <a:gd name="connsiteY696" fmla="*/ 474965 h 1097785"/>
                <a:gd name="connsiteX697" fmla="*/ 330530 w 7225960"/>
                <a:gd name="connsiteY697" fmla="*/ 461445 h 1097785"/>
                <a:gd name="connsiteX698" fmla="*/ 329463 w 7225960"/>
                <a:gd name="connsiteY698" fmla="*/ 444367 h 1097785"/>
                <a:gd name="connsiteX699" fmla="*/ 330886 w 7225960"/>
                <a:gd name="connsiteY699" fmla="*/ 435828 h 1097785"/>
                <a:gd name="connsiteX700" fmla="*/ 328040 w 7225960"/>
                <a:gd name="connsiteY700" fmla="*/ 428000 h 1097785"/>
                <a:gd name="connsiteX701" fmla="*/ 328395 w 7225960"/>
                <a:gd name="connsiteY701" fmla="*/ 435116 h 1097785"/>
                <a:gd name="connsiteX702" fmla="*/ 329463 w 7225960"/>
                <a:gd name="connsiteY702" fmla="*/ 442232 h 1097785"/>
                <a:gd name="connsiteX703" fmla="*/ 325549 w 7225960"/>
                <a:gd name="connsiteY703" fmla="*/ 435472 h 1097785"/>
                <a:gd name="connsiteX704" fmla="*/ 323770 w 7225960"/>
                <a:gd name="connsiteY704" fmla="*/ 425866 h 1097785"/>
                <a:gd name="connsiteX705" fmla="*/ 325905 w 7225960"/>
                <a:gd name="connsiteY705" fmla="*/ 416615 h 1097785"/>
                <a:gd name="connsiteX706" fmla="*/ 325193 w 7225960"/>
                <a:gd name="connsiteY706" fmla="*/ 421240 h 1097785"/>
                <a:gd name="connsiteX707" fmla="*/ 326616 w 7225960"/>
                <a:gd name="connsiteY707" fmla="*/ 424442 h 1097785"/>
                <a:gd name="connsiteX708" fmla="*/ 326972 w 7225960"/>
                <a:gd name="connsiteY708" fmla="*/ 420885 h 1097785"/>
                <a:gd name="connsiteX709" fmla="*/ 325905 w 7225960"/>
                <a:gd name="connsiteY709" fmla="*/ 416615 h 1097785"/>
                <a:gd name="connsiteX710" fmla="*/ 348676 w 7225960"/>
                <a:gd name="connsiteY710" fmla="*/ 402383 h 1097785"/>
                <a:gd name="connsiteX711" fmla="*/ 348676 w 7225960"/>
                <a:gd name="connsiteY711" fmla="*/ 413057 h 1097785"/>
                <a:gd name="connsiteX712" fmla="*/ 347252 w 7225960"/>
                <a:gd name="connsiteY712" fmla="*/ 407364 h 1097785"/>
                <a:gd name="connsiteX713" fmla="*/ 348676 w 7225960"/>
                <a:gd name="connsiteY713" fmla="*/ 402383 h 1097785"/>
                <a:gd name="connsiteX714" fmla="*/ 419122 w 7225960"/>
                <a:gd name="connsiteY714" fmla="*/ 378901 h 1097785"/>
                <a:gd name="connsiteX715" fmla="*/ 418767 w 7225960"/>
                <a:gd name="connsiteY715" fmla="*/ 381747 h 1097785"/>
                <a:gd name="connsiteX716" fmla="*/ 419834 w 7225960"/>
                <a:gd name="connsiteY716" fmla="*/ 384594 h 1097785"/>
                <a:gd name="connsiteX717" fmla="*/ 421613 w 7225960"/>
                <a:gd name="connsiteY717" fmla="*/ 381036 h 1097785"/>
                <a:gd name="connsiteX718" fmla="*/ 419122 w 7225960"/>
                <a:gd name="connsiteY718" fmla="*/ 378901 h 1097785"/>
                <a:gd name="connsiteX719" fmla="*/ 429796 w 7225960"/>
                <a:gd name="connsiteY719" fmla="*/ 373920 h 1097785"/>
                <a:gd name="connsiteX720" fmla="*/ 431931 w 7225960"/>
                <a:gd name="connsiteY720" fmla="*/ 379257 h 1097785"/>
                <a:gd name="connsiteX721" fmla="*/ 432643 w 7225960"/>
                <a:gd name="connsiteY721" fmla="*/ 386017 h 1097785"/>
                <a:gd name="connsiteX722" fmla="*/ 433710 w 7225960"/>
                <a:gd name="connsiteY722" fmla="*/ 379613 h 1097785"/>
                <a:gd name="connsiteX723" fmla="*/ 429796 w 7225960"/>
                <a:gd name="connsiteY723" fmla="*/ 373920 h 1097785"/>
                <a:gd name="connsiteX724" fmla="*/ 439047 w 7225960"/>
                <a:gd name="connsiteY724" fmla="*/ 370362 h 1097785"/>
                <a:gd name="connsiteX725" fmla="*/ 442249 w 7225960"/>
                <a:gd name="connsiteY725" fmla="*/ 386729 h 1097785"/>
                <a:gd name="connsiteX726" fmla="*/ 442572 w 7225960"/>
                <a:gd name="connsiteY726" fmla="*/ 387676 h 1097785"/>
                <a:gd name="connsiteX727" fmla="*/ 442572 w 7225960"/>
                <a:gd name="connsiteY727" fmla="*/ 379836 h 1097785"/>
                <a:gd name="connsiteX728" fmla="*/ 399198 w 7225960"/>
                <a:gd name="connsiteY728" fmla="*/ 361111 h 1097785"/>
                <a:gd name="connsiteX729" fmla="*/ 402044 w 7225960"/>
                <a:gd name="connsiteY729" fmla="*/ 363602 h 1097785"/>
                <a:gd name="connsiteX730" fmla="*/ 405602 w 7225960"/>
                <a:gd name="connsiteY730" fmla="*/ 364669 h 1097785"/>
                <a:gd name="connsiteX731" fmla="*/ 406314 w 7225960"/>
                <a:gd name="connsiteY731" fmla="*/ 372497 h 1097785"/>
                <a:gd name="connsiteX732" fmla="*/ 407737 w 7225960"/>
                <a:gd name="connsiteY732" fmla="*/ 380324 h 1097785"/>
                <a:gd name="connsiteX733" fmla="*/ 404179 w 7225960"/>
                <a:gd name="connsiteY733" fmla="*/ 381747 h 1097785"/>
                <a:gd name="connsiteX734" fmla="*/ 409872 w 7225960"/>
                <a:gd name="connsiteY734" fmla="*/ 389575 h 1097785"/>
                <a:gd name="connsiteX735" fmla="*/ 414141 w 7225960"/>
                <a:gd name="connsiteY735" fmla="*/ 402028 h 1097785"/>
                <a:gd name="connsiteX736" fmla="*/ 415565 w 7225960"/>
                <a:gd name="connsiteY736" fmla="*/ 417327 h 1097785"/>
                <a:gd name="connsiteX737" fmla="*/ 413074 w 7225960"/>
                <a:gd name="connsiteY737" fmla="*/ 421240 h 1097785"/>
                <a:gd name="connsiteX738" fmla="*/ 413430 w 7225960"/>
                <a:gd name="connsiteY738" fmla="*/ 429424 h 1097785"/>
                <a:gd name="connsiteX739" fmla="*/ 415209 w 7225960"/>
                <a:gd name="connsiteY739" fmla="*/ 428000 h 1097785"/>
                <a:gd name="connsiteX740" fmla="*/ 416988 w 7225960"/>
                <a:gd name="connsiteY740" fmla="*/ 426577 h 1097785"/>
                <a:gd name="connsiteX741" fmla="*/ 418411 w 7225960"/>
                <a:gd name="connsiteY741" fmla="*/ 435472 h 1097785"/>
                <a:gd name="connsiteX742" fmla="*/ 419834 w 7225960"/>
                <a:gd name="connsiteY742" fmla="*/ 444367 h 1097785"/>
                <a:gd name="connsiteX743" fmla="*/ 416988 w 7225960"/>
                <a:gd name="connsiteY743" fmla="*/ 442944 h 1097785"/>
                <a:gd name="connsiteX744" fmla="*/ 416276 w 7225960"/>
                <a:gd name="connsiteY744" fmla="*/ 445078 h 1097785"/>
                <a:gd name="connsiteX745" fmla="*/ 413786 w 7225960"/>
                <a:gd name="connsiteY745" fmla="*/ 434405 h 1097785"/>
                <a:gd name="connsiteX746" fmla="*/ 408449 w 7225960"/>
                <a:gd name="connsiteY746" fmla="*/ 428000 h 1097785"/>
                <a:gd name="connsiteX747" fmla="*/ 402756 w 7225960"/>
                <a:gd name="connsiteY747" fmla="*/ 404874 h 1097785"/>
                <a:gd name="connsiteX748" fmla="*/ 401333 w 7225960"/>
                <a:gd name="connsiteY748" fmla="*/ 376055 h 1097785"/>
                <a:gd name="connsiteX749" fmla="*/ 399198 w 7225960"/>
                <a:gd name="connsiteY749" fmla="*/ 370006 h 1097785"/>
                <a:gd name="connsiteX750" fmla="*/ 399198 w 7225960"/>
                <a:gd name="connsiteY750" fmla="*/ 361111 h 1097785"/>
                <a:gd name="connsiteX751" fmla="*/ 91082 w 7225960"/>
                <a:gd name="connsiteY751" fmla="*/ 354707 h 1097785"/>
                <a:gd name="connsiteX752" fmla="*/ 89659 w 7225960"/>
                <a:gd name="connsiteY752" fmla="*/ 362535 h 1097785"/>
                <a:gd name="connsiteX753" fmla="*/ 91082 w 7225960"/>
                <a:gd name="connsiteY753" fmla="*/ 359688 h 1097785"/>
                <a:gd name="connsiteX754" fmla="*/ 91082 w 7225960"/>
                <a:gd name="connsiteY754" fmla="*/ 354707 h 1097785"/>
                <a:gd name="connsiteX755" fmla="*/ 348676 w 7225960"/>
                <a:gd name="connsiteY755" fmla="*/ 353284 h 1097785"/>
                <a:gd name="connsiteX756" fmla="*/ 348676 w 7225960"/>
                <a:gd name="connsiteY756" fmla="*/ 358977 h 1097785"/>
                <a:gd name="connsiteX757" fmla="*/ 350810 w 7225960"/>
                <a:gd name="connsiteY757" fmla="*/ 361111 h 1097785"/>
                <a:gd name="connsiteX758" fmla="*/ 351166 w 7225960"/>
                <a:gd name="connsiteY758" fmla="*/ 355775 h 1097785"/>
                <a:gd name="connsiteX759" fmla="*/ 348676 w 7225960"/>
                <a:gd name="connsiteY759" fmla="*/ 353284 h 1097785"/>
                <a:gd name="connsiteX760" fmla="*/ 181453 w 7225960"/>
                <a:gd name="connsiteY760" fmla="*/ 353284 h 1097785"/>
                <a:gd name="connsiteX761" fmla="*/ 181453 w 7225960"/>
                <a:gd name="connsiteY761" fmla="*/ 355775 h 1097785"/>
                <a:gd name="connsiteX762" fmla="*/ 182165 w 7225960"/>
                <a:gd name="connsiteY762" fmla="*/ 360400 h 1097785"/>
                <a:gd name="connsiteX763" fmla="*/ 185011 w 7225960"/>
                <a:gd name="connsiteY763" fmla="*/ 358265 h 1097785"/>
                <a:gd name="connsiteX764" fmla="*/ 185011 w 7225960"/>
                <a:gd name="connsiteY764" fmla="*/ 353284 h 1097785"/>
                <a:gd name="connsiteX765" fmla="*/ 182876 w 7225960"/>
                <a:gd name="connsiteY765" fmla="*/ 353996 h 1097785"/>
                <a:gd name="connsiteX766" fmla="*/ 181453 w 7225960"/>
                <a:gd name="connsiteY766" fmla="*/ 353284 h 1097785"/>
                <a:gd name="connsiteX767" fmla="*/ 52301 w 7225960"/>
                <a:gd name="connsiteY767" fmla="*/ 348303 h 1097785"/>
                <a:gd name="connsiteX768" fmla="*/ 49099 w 7225960"/>
                <a:gd name="connsiteY768" fmla="*/ 349726 h 1097785"/>
                <a:gd name="connsiteX769" fmla="*/ 50878 w 7225960"/>
                <a:gd name="connsiteY769" fmla="*/ 352572 h 1097785"/>
                <a:gd name="connsiteX770" fmla="*/ 53368 w 7225960"/>
                <a:gd name="connsiteY770" fmla="*/ 351861 h 1097785"/>
                <a:gd name="connsiteX771" fmla="*/ 52301 w 7225960"/>
                <a:gd name="connsiteY771" fmla="*/ 348303 h 1097785"/>
                <a:gd name="connsiteX772" fmla="*/ 246919 w 7225960"/>
                <a:gd name="connsiteY772" fmla="*/ 344033 h 1097785"/>
                <a:gd name="connsiteX773" fmla="*/ 243717 w 7225960"/>
                <a:gd name="connsiteY773" fmla="*/ 349726 h 1097785"/>
                <a:gd name="connsiteX774" fmla="*/ 242294 w 7225960"/>
                <a:gd name="connsiteY774" fmla="*/ 358621 h 1097785"/>
                <a:gd name="connsiteX775" fmla="*/ 241938 w 7225960"/>
                <a:gd name="connsiteY775" fmla="*/ 367872 h 1097785"/>
                <a:gd name="connsiteX776" fmla="*/ 241226 w 7225960"/>
                <a:gd name="connsiteY776" fmla="*/ 374632 h 1097785"/>
                <a:gd name="connsiteX777" fmla="*/ 245140 w 7225960"/>
                <a:gd name="connsiteY777" fmla="*/ 360044 h 1097785"/>
                <a:gd name="connsiteX778" fmla="*/ 246919 w 7225960"/>
                <a:gd name="connsiteY778" fmla="*/ 344033 h 1097785"/>
                <a:gd name="connsiteX779" fmla="*/ 357215 w 7225960"/>
                <a:gd name="connsiteY779" fmla="*/ 340476 h 1097785"/>
                <a:gd name="connsiteX780" fmla="*/ 361484 w 7225960"/>
                <a:gd name="connsiteY780" fmla="*/ 340476 h 1097785"/>
                <a:gd name="connsiteX781" fmla="*/ 361484 w 7225960"/>
                <a:gd name="connsiteY781" fmla="*/ 351861 h 1097785"/>
                <a:gd name="connsiteX782" fmla="*/ 358994 w 7225960"/>
                <a:gd name="connsiteY782" fmla="*/ 347236 h 1097785"/>
                <a:gd name="connsiteX783" fmla="*/ 357215 w 7225960"/>
                <a:gd name="connsiteY783" fmla="*/ 340476 h 1097785"/>
                <a:gd name="connsiteX784" fmla="*/ 163664 w 7225960"/>
                <a:gd name="connsiteY784" fmla="*/ 339052 h 1097785"/>
                <a:gd name="connsiteX785" fmla="*/ 158327 w 7225960"/>
                <a:gd name="connsiteY785" fmla="*/ 349370 h 1097785"/>
                <a:gd name="connsiteX786" fmla="*/ 157971 w 7225960"/>
                <a:gd name="connsiteY786" fmla="*/ 362535 h 1097785"/>
                <a:gd name="connsiteX787" fmla="*/ 164019 w 7225960"/>
                <a:gd name="connsiteY787" fmla="*/ 352572 h 1097785"/>
                <a:gd name="connsiteX788" fmla="*/ 163664 w 7225960"/>
                <a:gd name="connsiteY788" fmla="*/ 339052 h 1097785"/>
                <a:gd name="connsiteX789" fmla="*/ 88947 w 7225960"/>
                <a:gd name="connsiteY789" fmla="*/ 338341 h 1097785"/>
                <a:gd name="connsiteX790" fmla="*/ 84678 w 7225960"/>
                <a:gd name="connsiteY790" fmla="*/ 339052 h 1097785"/>
                <a:gd name="connsiteX791" fmla="*/ 82899 w 7225960"/>
                <a:gd name="connsiteY791" fmla="*/ 346524 h 1097785"/>
                <a:gd name="connsiteX792" fmla="*/ 85390 w 7225960"/>
                <a:gd name="connsiteY792" fmla="*/ 351861 h 1097785"/>
                <a:gd name="connsiteX793" fmla="*/ 90371 w 7225960"/>
                <a:gd name="connsiteY793" fmla="*/ 346880 h 1097785"/>
                <a:gd name="connsiteX794" fmla="*/ 88947 w 7225960"/>
                <a:gd name="connsiteY794" fmla="*/ 338341 h 1097785"/>
                <a:gd name="connsiteX795" fmla="*/ 42694 w 7225960"/>
                <a:gd name="connsiteY795" fmla="*/ 335494 h 1097785"/>
                <a:gd name="connsiteX796" fmla="*/ 37357 w 7225960"/>
                <a:gd name="connsiteY796" fmla="*/ 349726 h 1097785"/>
                <a:gd name="connsiteX797" fmla="*/ 33444 w 7225960"/>
                <a:gd name="connsiteY797" fmla="*/ 366093 h 1097785"/>
                <a:gd name="connsiteX798" fmla="*/ 36646 w 7225960"/>
                <a:gd name="connsiteY798" fmla="*/ 361467 h 1097785"/>
                <a:gd name="connsiteX799" fmla="*/ 40560 w 7225960"/>
                <a:gd name="connsiteY799" fmla="*/ 357554 h 1097785"/>
                <a:gd name="connsiteX800" fmla="*/ 38781 w 7225960"/>
                <a:gd name="connsiteY800" fmla="*/ 352217 h 1097785"/>
                <a:gd name="connsiteX801" fmla="*/ 40204 w 7225960"/>
                <a:gd name="connsiteY801" fmla="*/ 347236 h 1097785"/>
                <a:gd name="connsiteX802" fmla="*/ 41983 w 7225960"/>
                <a:gd name="connsiteY802" fmla="*/ 341899 h 1097785"/>
                <a:gd name="connsiteX803" fmla="*/ 42694 w 7225960"/>
                <a:gd name="connsiteY803" fmla="*/ 335494 h 1097785"/>
                <a:gd name="connsiteX804" fmla="*/ 431219 w 7225960"/>
                <a:gd name="connsiteY804" fmla="*/ 333360 h 1097785"/>
                <a:gd name="connsiteX805" fmla="*/ 430864 w 7225960"/>
                <a:gd name="connsiteY805" fmla="*/ 336918 h 1097785"/>
                <a:gd name="connsiteX806" fmla="*/ 432643 w 7225960"/>
                <a:gd name="connsiteY806" fmla="*/ 340476 h 1097785"/>
                <a:gd name="connsiteX807" fmla="*/ 432998 w 7225960"/>
                <a:gd name="connsiteY807" fmla="*/ 336918 h 1097785"/>
                <a:gd name="connsiteX808" fmla="*/ 431219 w 7225960"/>
                <a:gd name="connsiteY808" fmla="*/ 333360 h 1097785"/>
                <a:gd name="connsiteX809" fmla="*/ 117411 w 7225960"/>
                <a:gd name="connsiteY809" fmla="*/ 331937 h 1097785"/>
                <a:gd name="connsiteX810" fmla="*/ 111362 w 7225960"/>
                <a:gd name="connsiteY810" fmla="*/ 349015 h 1097785"/>
                <a:gd name="connsiteX811" fmla="*/ 108872 w 7225960"/>
                <a:gd name="connsiteY811" fmla="*/ 367516 h 1097785"/>
                <a:gd name="connsiteX812" fmla="*/ 114209 w 7225960"/>
                <a:gd name="connsiteY812" fmla="*/ 351149 h 1097785"/>
                <a:gd name="connsiteX813" fmla="*/ 118834 w 7225960"/>
                <a:gd name="connsiteY813" fmla="*/ 334783 h 1097785"/>
                <a:gd name="connsiteX814" fmla="*/ 117411 w 7225960"/>
                <a:gd name="connsiteY814" fmla="*/ 331937 h 1097785"/>
                <a:gd name="connsiteX815" fmla="*/ 224148 w 7225960"/>
                <a:gd name="connsiteY815" fmla="*/ 330513 h 1097785"/>
                <a:gd name="connsiteX816" fmla="*/ 221302 w 7225960"/>
                <a:gd name="connsiteY816" fmla="*/ 345812 h 1097785"/>
                <a:gd name="connsiteX817" fmla="*/ 221302 w 7225960"/>
                <a:gd name="connsiteY817" fmla="*/ 360400 h 1097785"/>
                <a:gd name="connsiteX818" fmla="*/ 224148 w 7225960"/>
                <a:gd name="connsiteY818" fmla="*/ 345101 h 1097785"/>
                <a:gd name="connsiteX819" fmla="*/ 224148 w 7225960"/>
                <a:gd name="connsiteY819" fmla="*/ 330513 h 1097785"/>
                <a:gd name="connsiteX820" fmla="*/ 51945 w 7225960"/>
                <a:gd name="connsiteY820" fmla="*/ 328379 h 1097785"/>
                <a:gd name="connsiteX821" fmla="*/ 51233 w 7225960"/>
                <a:gd name="connsiteY821" fmla="*/ 331581 h 1097785"/>
                <a:gd name="connsiteX822" fmla="*/ 50522 w 7225960"/>
                <a:gd name="connsiteY822" fmla="*/ 335494 h 1097785"/>
                <a:gd name="connsiteX823" fmla="*/ 54436 w 7225960"/>
                <a:gd name="connsiteY823" fmla="*/ 332292 h 1097785"/>
                <a:gd name="connsiteX824" fmla="*/ 51945 w 7225960"/>
                <a:gd name="connsiteY824" fmla="*/ 328379 h 1097785"/>
                <a:gd name="connsiteX825" fmla="*/ 185723 w 7225960"/>
                <a:gd name="connsiteY825" fmla="*/ 326244 h 1097785"/>
                <a:gd name="connsiteX826" fmla="*/ 183944 w 7225960"/>
                <a:gd name="connsiteY826" fmla="*/ 332292 h 1097785"/>
                <a:gd name="connsiteX827" fmla="*/ 182876 w 7225960"/>
                <a:gd name="connsiteY827" fmla="*/ 340476 h 1097785"/>
                <a:gd name="connsiteX828" fmla="*/ 185011 w 7225960"/>
                <a:gd name="connsiteY828" fmla="*/ 341187 h 1097785"/>
                <a:gd name="connsiteX829" fmla="*/ 187146 w 7225960"/>
                <a:gd name="connsiteY829" fmla="*/ 341899 h 1097785"/>
                <a:gd name="connsiteX830" fmla="*/ 188925 w 7225960"/>
                <a:gd name="connsiteY830" fmla="*/ 335139 h 1097785"/>
                <a:gd name="connsiteX831" fmla="*/ 188569 w 7225960"/>
                <a:gd name="connsiteY831" fmla="*/ 329802 h 1097785"/>
                <a:gd name="connsiteX832" fmla="*/ 186790 w 7225960"/>
                <a:gd name="connsiteY832" fmla="*/ 333715 h 1097785"/>
                <a:gd name="connsiteX833" fmla="*/ 185723 w 7225960"/>
                <a:gd name="connsiteY833" fmla="*/ 340476 h 1097785"/>
                <a:gd name="connsiteX834" fmla="*/ 185011 w 7225960"/>
                <a:gd name="connsiteY834" fmla="*/ 333360 h 1097785"/>
                <a:gd name="connsiteX835" fmla="*/ 185723 w 7225960"/>
                <a:gd name="connsiteY835" fmla="*/ 326244 h 1097785"/>
                <a:gd name="connsiteX836" fmla="*/ 432643 w 7225960"/>
                <a:gd name="connsiteY836" fmla="*/ 324109 h 1097785"/>
                <a:gd name="connsiteX837" fmla="*/ 435133 w 7225960"/>
                <a:gd name="connsiteY837" fmla="*/ 333715 h 1097785"/>
                <a:gd name="connsiteX838" fmla="*/ 439047 w 7225960"/>
                <a:gd name="connsiteY838" fmla="*/ 340476 h 1097785"/>
                <a:gd name="connsiteX839" fmla="*/ 437268 w 7225960"/>
                <a:gd name="connsiteY839" fmla="*/ 330158 h 1097785"/>
                <a:gd name="connsiteX840" fmla="*/ 432643 w 7225960"/>
                <a:gd name="connsiteY840" fmla="*/ 324109 h 1097785"/>
                <a:gd name="connsiteX841" fmla="*/ 416276 w 7225960"/>
                <a:gd name="connsiteY841" fmla="*/ 324109 h 1097785"/>
                <a:gd name="connsiteX842" fmla="*/ 416632 w 7225960"/>
                <a:gd name="connsiteY842" fmla="*/ 330158 h 1097785"/>
                <a:gd name="connsiteX843" fmla="*/ 418411 w 7225960"/>
                <a:gd name="connsiteY843" fmla="*/ 335494 h 1097785"/>
                <a:gd name="connsiteX844" fmla="*/ 419834 w 7225960"/>
                <a:gd name="connsiteY844" fmla="*/ 329446 h 1097785"/>
                <a:gd name="connsiteX845" fmla="*/ 416276 w 7225960"/>
                <a:gd name="connsiteY845" fmla="*/ 324109 h 1097785"/>
                <a:gd name="connsiteX846" fmla="*/ 154413 w 7225960"/>
                <a:gd name="connsiteY846" fmla="*/ 322686 h 1097785"/>
                <a:gd name="connsiteX847" fmla="*/ 152634 w 7225960"/>
                <a:gd name="connsiteY847" fmla="*/ 329090 h 1097785"/>
                <a:gd name="connsiteX848" fmla="*/ 152278 w 7225960"/>
                <a:gd name="connsiteY848" fmla="*/ 335494 h 1097785"/>
                <a:gd name="connsiteX849" fmla="*/ 154413 w 7225960"/>
                <a:gd name="connsiteY849" fmla="*/ 335494 h 1097785"/>
                <a:gd name="connsiteX850" fmla="*/ 154769 w 7225960"/>
                <a:gd name="connsiteY850" fmla="*/ 329090 h 1097785"/>
                <a:gd name="connsiteX851" fmla="*/ 154413 w 7225960"/>
                <a:gd name="connsiteY851" fmla="*/ 322686 h 1097785"/>
                <a:gd name="connsiteX852" fmla="*/ 180030 w 7225960"/>
                <a:gd name="connsiteY852" fmla="*/ 319128 h 1097785"/>
                <a:gd name="connsiteX853" fmla="*/ 177540 w 7225960"/>
                <a:gd name="connsiteY853" fmla="*/ 321974 h 1097785"/>
                <a:gd name="connsiteX854" fmla="*/ 179318 w 7225960"/>
                <a:gd name="connsiteY854" fmla="*/ 324821 h 1097785"/>
                <a:gd name="connsiteX855" fmla="*/ 174337 w 7225960"/>
                <a:gd name="connsiteY855" fmla="*/ 340120 h 1097785"/>
                <a:gd name="connsiteX856" fmla="*/ 172914 w 7225960"/>
                <a:gd name="connsiteY856" fmla="*/ 355419 h 1097785"/>
                <a:gd name="connsiteX857" fmla="*/ 175049 w 7225960"/>
                <a:gd name="connsiteY857" fmla="*/ 352217 h 1097785"/>
                <a:gd name="connsiteX858" fmla="*/ 176472 w 7225960"/>
                <a:gd name="connsiteY858" fmla="*/ 346880 h 1097785"/>
                <a:gd name="connsiteX859" fmla="*/ 177895 w 7225960"/>
                <a:gd name="connsiteY859" fmla="*/ 342610 h 1097785"/>
                <a:gd name="connsiteX860" fmla="*/ 180030 w 7225960"/>
                <a:gd name="connsiteY860" fmla="*/ 341899 h 1097785"/>
                <a:gd name="connsiteX861" fmla="*/ 180030 w 7225960"/>
                <a:gd name="connsiteY861" fmla="*/ 339764 h 1097785"/>
                <a:gd name="connsiteX862" fmla="*/ 177184 w 7225960"/>
                <a:gd name="connsiteY862" fmla="*/ 339052 h 1097785"/>
                <a:gd name="connsiteX863" fmla="*/ 180030 w 7225960"/>
                <a:gd name="connsiteY863" fmla="*/ 329446 h 1097785"/>
                <a:gd name="connsiteX864" fmla="*/ 180030 w 7225960"/>
                <a:gd name="connsiteY864" fmla="*/ 319128 h 1097785"/>
                <a:gd name="connsiteX865" fmla="*/ 167933 w 7225960"/>
                <a:gd name="connsiteY865" fmla="*/ 319128 h 1097785"/>
                <a:gd name="connsiteX866" fmla="*/ 164375 w 7225960"/>
                <a:gd name="connsiteY866" fmla="*/ 325532 h 1097785"/>
                <a:gd name="connsiteX867" fmla="*/ 163664 w 7225960"/>
                <a:gd name="connsiteY867" fmla="*/ 333360 h 1097785"/>
                <a:gd name="connsiteX868" fmla="*/ 166866 w 7225960"/>
                <a:gd name="connsiteY868" fmla="*/ 328023 h 1097785"/>
                <a:gd name="connsiteX869" fmla="*/ 167933 w 7225960"/>
                <a:gd name="connsiteY869" fmla="*/ 319128 h 1097785"/>
                <a:gd name="connsiteX870" fmla="*/ 243361 w 7225960"/>
                <a:gd name="connsiteY870" fmla="*/ 316993 h 1097785"/>
                <a:gd name="connsiteX871" fmla="*/ 240515 w 7225960"/>
                <a:gd name="connsiteY871" fmla="*/ 321974 h 1097785"/>
                <a:gd name="connsiteX872" fmla="*/ 244073 w 7225960"/>
                <a:gd name="connsiteY872" fmla="*/ 326244 h 1097785"/>
                <a:gd name="connsiteX873" fmla="*/ 243717 w 7225960"/>
                <a:gd name="connsiteY873" fmla="*/ 321619 h 1097785"/>
                <a:gd name="connsiteX874" fmla="*/ 243361 w 7225960"/>
                <a:gd name="connsiteY874" fmla="*/ 316993 h 1097785"/>
                <a:gd name="connsiteX875" fmla="*/ 76850 w 7225960"/>
                <a:gd name="connsiteY875" fmla="*/ 314858 h 1097785"/>
                <a:gd name="connsiteX876" fmla="*/ 72581 w 7225960"/>
                <a:gd name="connsiteY876" fmla="*/ 319128 h 1097785"/>
                <a:gd name="connsiteX877" fmla="*/ 68311 w 7225960"/>
                <a:gd name="connsiteY877" fmla="*/ 327667 h 1097785"/>
                <a:gd name="connsiteX878" fmla="*/ 73293 w 7225960"/>
                <a:gd name="connsiteY878" fmla="*/ 322330 h 1097785"/>
                <a:gd name="connsiteX879" fmla="*/ 76850 w 7225960"/>
                <a:gd name="connsiteY879" fmla="*/ 314858 h 1097785"/>
                <a:gd name="connsiteX880" fmla="*/ 192839 w 7225960"/>
                <a:gd name="connsiteY880" fmla="*/ 312012 h 1097785"/>
                <a:gd name="connsiteX881" fmla="*/ 194262 w 7225960"/>
                <a:gd name="connsiteY881" fmla="*/ 317705 h 1097785"/>
                <a:gd name="connsiteX882" fmla="*/ 195329 w 7225960"/>
                <a:gd name="connsiteY882" fmla="*/ 313791 h 1097785"/>
                <a:gd name="connsiteX883" fmla="*/ 192839 w 7225960"/>
                <a:gd name="connsiteY883" fmla="*/ 312012 h 1097785"/>
                <a:gd name="connsiteX884" fmla="*/ 140181 w 7225960"/>
                <a:gd name="connsiteY884" fmla="*/ 307743 h 1097785"/>
                <a:gd name="connsiteX885" fmla="*/ 135200 w 7225960"/>
                <a:gd name="connsiteY885" fmla="*/ 311301 h 1097785"/>
                <a:gd name="connsiteX886" fmla="*/ 137691 w 7225960"/>
                <a:gd name="connsiteY886" fmla="*/ 313080 h 1097785"/>
                <a:gd name="connsiteX887" fmla="*/ 138758 w 7225960"/>
                <a:gd name="connsiteY887" fmla="*/ 314858 h 1097785"/>
                <a:gd name="connsiteX888" fmla="*/ 140181 w 7225960"/>
                <a:gd name="connsiteY888" fmla="*/ 307743 h 1097785"/>
                <a:gd name="connsiteX889" fmla="*/ 425527 w 7225960"/>
                <a:gd name="connsiteY889" fmla="*/ 305608 h 1097785"/>
                <a:gd name="connsiteX890" fmla="*/ 426238 w 7225960"/>
                <a:gd name="connsiteY890" fmla="*/ 314147 h 1097785"/>
                <a:gd name="connsiteX891" fmla="*/ 429085 w 7225960"/>
                <a:gd name="connsiteY891" fmla="*/ 322686 h 1097785"/>
                <a:gd name="connsiteX892" fmla="*/ 428729 w 7225960"/>
                <a:gd name="connsiteY892" fmla="*/ 314147 h 1097785"/>
                <a:gd name="connsiteX893" fmla="*/ 425527 w 7225960"/>
                <a:gd name="connsiteY893" fmla="*/ 305608 h 1097785"/>
                <a:gd name="connsiteX894" fmla="*/ 106737 w 7225960"/>
                <a:gd name="connsiteY894" fmla="*/ 305608 h 1097785"/>
                <a:gd name="connsiteX895" fmla="*/ 102112 w 7225960"/>
                <a:gd name="connsiteY895" fmla="*/ 310589 h 1097785"/>
                <a:gd name="connsiteX896" fmla="*/ 100689 w 7225960"/>
                <a:gd name="connsiteY896" fmla="*/ 318416 h 1097785"/>
                <a:gd name="connsiteX897" fmla="*/ 99977 w 7225960"/>
                <a:gd name="connsiteY897" fmla="*/ 326955 h 1097785"/>
                <a:gd name="connsiteX898" fmla="*/ 98198 w 7225960"/>
                <a:gd name="connsiteY898" fmla="*/ 333360 h 1097785"/>
                <a:gd name="connsiteX899" fmla="*/ 104958 w 7225960"/>
                <a:gd name="connsiteY899" fmla="*/ 320907 h 1097785"/>
                <a:gd name="connsiteX900" fmla="*/ 106737 w 7225960"/>
                <a:gd name="connsiteY900" fmla="*/ 305608 h 1097785"/>
                <a:gd name="connsiteX901" fmla="*/ 412718 w 7225960"/>
                <a:gd name="connsiteY901" fmla="*/ 304185 h 1097785"/>
                <a:gd name="connsiteX902" fmla="*/ 412362 w 7225960"/>
                <a:gd name="connsiteY902" fmla="*/ 310233 h 1097785"/>
                <a:gd name="connsiteX903" fmla="*/ 414853 w 7225960"/>
                <a:gd name="connsiteY903" fmla="*/ 315570 h 1097785"/>
                <a:gd name="connsiteX904" fmla="*/ 413786 w 7225960"/>
                <a:gd name="connsiteY904" fmla="*/ 309877 h 1097785"/>
                <a:gd name="connsiteX905" fmla="*/ 412718 w 7225960"/>
                <a:gd name="connsiteY905" fmla="*/ 304185 h 1097785"/>
                <a:gd name="connsiteX906" fmla="*/ 176472 w 7225960"/>
                <a:gd name="connsiteY906" fmla="*/ 304185 h 1097785"/>
                <a:gd name="connsiteX907" fmla="*/ 172203 w 7225960"/>
                <a:gd name="connsiteY907" fmla="*/ 314858 h 1097785"/>
                <a:gd name="connsiteX908" fmla="*/ 173626 w 7225960"/>
                <a:gd name="connsiteY908" fmla="*/ 316993 h 1097785"/>
                <a:gd name="connsiteX909" fmla="*/ 177184 w 7225960"/>
                <a:gd name="connsiteY909" fmla="*/ 311301 h 1097785"/>
                <a:gd name="connsiteX910" fmla="*/ 176472 w 7225960"/>
                <a:gd name="connsiteY910" fmla="*/ 304185 h 1097785"/>
                <a:gd name="connsiteX911" fmla="*/ 203512 w 7225960"/>
                <a:gd name="connsiteY911" fmla="*/ 302762 h 1097785"/>
                <a:gd name="connsiteX912" fmla="*/ 200666 w 7225960"/>
                <a:gd name="connsiteY912" fmla="*/ 309166 h 1097785"/>
                <a:gd name="connsiteX913" fmla="*/ 202445 w 7225960"/>
                <a:gd name="connsiteY913" fmla="*/ 306675 h 1097785"/>
                <a:gd name="connsiteX914" fmla="*/ 203512 w 7225960"/>
                <a:gd name="connsiteY914" fmla="*/ 302762 h 1097785"/>
                <a:gd name="connsiteX915" fmla="*/ 389947 w 7225960"/>
                <a:gd name="connsiteY915" fmla="*/ 299204 h 1097785"/>
                <a:gd name="connsiteX916" fmla="*/ 395996 w 7225960"/>
                <a:gd name="connsiteY916" fmla="*/ 313080 h 1097785"/>
                <a:gd name="connsiteX917" fmla="*/ 400621 w 7225960"/>
                <a:gd name="connsiteY917" fmla="*/ 328379 h 1097785"/>
                <a:gd name="connsiteX918" fmla="*/ 399554 w 7225960"/>
                <a:gd name="connsiteY918" fmla="*/ 343322 h 1097785"/>
                <a:gd name="connsiteX919" fmla="*/ 400621 w 7225960"/>
                <a:gd name="connsiteY919" fmla="*/ 355419 h 1097785"/>
                <a:gd name="connsiteX920" fmla="*/ 394217 w 7225960"/>
                <a:gd name="connsiteY920" fmla="*/ 327667 h 1097785"/>
                <a:gd name="connsiteX921" fmla="*/ 389947 w 7225960"/>
                <a:gd name="connsiteY921" fmla="*/ 299204 h 1097785"/>
                <a:gd name="connsiteX922" fmla="*/ 188569 w 7225960"/>
                <a:gd name="connsiteY922" fmla="*/ 299204 h 1097785"/>
                <a:gd name="connsiteX923" fmla="*/ 186434 w 7225960"/>
                <a:gd name="connsiteY923" fmla="*/ 302762 h 1097785"/>
                <a:gd name="connsiteX924" fmla="*/ 185723 w 7225960"/>
                <a:gd name="connsiteY924" fmla="*/ 309166 h 1097785"/>
                <a:gd name="connsiteX925" fmla="*/ 185723 w 7225960"/>
                <a:gd name="connsiteY925" fmla="*/ 316282 h 1097785"/>
                <a:gd name="connsiteX926" fmla="*/ 185011 w 7225960"/>
                <a:gd name="connsiteY926" fmla="*/ 321974 h 1097785"/>
                <a:gd name="connsiteX927" fmla="*/ 186079 w 7225960"/>
                <a:gd name="connsiteY927" fmla="*/ 321619 h 1097785"/>
                <a:gd name="connsiteX928" fmla="*/ 187858 w 7225960"/>
                <a:gd name="connsiteY928" fmla="*/ 320551 h 1097785"/>
                <a:gd name="connsiteX929" fmla="*/ 188569 w 7225960"/>
                <a:gd name="connsiteY929" fmla="*/ 321974 h 1097785"/>
                <a:gd name="connsiteX930" fmla="*/ 187858 w 7225960"/>
                <a:gd name="connsiteY930" fmla="*/ 315926 h 1097785"/>
                <a:gd name="connsiteX931" fmla="*/ 189992 w 7225960"/>
                <a:gd name="connsiteY931" fmla="*/ 309877 h 1097785"/>
                <a:gd name="connsiteX932" fmla="*/ 188569 w 7225960"/>
                <a:gd name="connsiteY932" fmla="*/ 305252 h 1097785"/>
                <a:gd name="connsiteX933" fmla="*/ 188569 w 7225960"/>
                <a:gd name="connsiteY933" fmla="*/ 299204 h 1097785"/>
                <a:gd name="connsiteX934" fmla="*/ 92505 w 7225960"/>
                <a:gd name="connsiteY934" fmla="*/ 298492 h 1097785"/>
                <a:gd name="connsiteX935" fmla="*/ 91438 w 7225960"/>
                <a:gd name="connsiteY935" fmla="*/ 299559 h 1097785"/>
                <a:gd name="connsiteX936" fmla="*/ 90371 w 7225960"/>
                <a:gd name="connsiteY936" fmla="*/ 301338 h 1097785"/>
                <a:gd name="connsiteX937" fmla="*/ 92505 w 7225960"/>
                <a:gd name="connsiteY937" fmla="*/ 306319 h 1097785"/>
                <a:gd name="connsiteX938" fmla="*/ 96063 w 7225960"/>
                <a:gd name="connsiteY938" fmla="*/ 306319 h 1097785"/>
                <a:gd name="connsiteX939" fmla="*/ 96063 w 7225960"/>
                <a:gd name="connsiteY939" fmla="*/ 300627 h 1097785"/>
                <a:gd name="connsiteX940" fmla="*/ 94284 w 7225960"/>
                <a:gd name="connsiteY940" fmla="*/ 299559 h 1097785"/>
                <a:gd name="connsiteX941" fmla="*/ 92505 w 7225960"/>
                <a:gd name="connsiteY941" fmla="*/ 298492 h 1097785"/>
                <a:gd name="connsiteX942" fmla="*/ 167933 w 7225960"/>
                <a:gd name="connsiteY942" fmla="*/ 291376 h 1097785"/>
                <a:gd name="connsiteX943" fmla="*/ 167577 w 7225960"/>
                <a:gd name="connsiteY943" fmla="*/ 298136 h 1097785"/>
                <a:gd name="connsiteX944" fmla="*/ 168645 w 7225960"/>
                <a:gd name="connsiteY944" fmla="*/ 301338 h 1097785"/>
                <a:gd name="connsiteX945" fmla="*/ 170068 w 7225960"/>
                <a:gd name="connsiteY945" fmla="*/ 295646 h 1097785"/>
                <a:gd name="connsiteX946" fmla="*/ 167933 w 7225960"/>
                <a:gd name="connsiteY946" fmla="*/ 291376 h 1097785"/>
                <a:gd name="connsiteX947" fmla="*/ 163664 w 7225960"/>
                <a:gd name="connsiteY947" fmla="*/ 289953 h 1097785"/>
                <a:gd name="connsiteX948" fmla="*/ 161529 w 7225960"/>
                <a:gd name="connsiteY948" fmla="*/ 292088 h 1097785"/>
                <a:gd name="connsiteX949" fmla="*/ 161529 w 7225960"/>
                <a:gd name="connsiteY949" fmla="*/ 297069 h 1097785"/>
                <a:gd name="connsiteX950" fmla="*/ 163664 w 7225960"/>
                <a:gd name="connsiteY950" fmla="*/ 289953 h 1097785"/>
                <a:gd name="connsiteX951" fmla="*/ 101400 w 7225960"/>
                <a:gd name="connsiteY951" fmla="*/ 287462 h 1097785"/>
                <a:gd name="connsiteX952" fmla="*/ 99621 w 7225960"/>
                <a:gd name="connsiteY952" fmla="*/ 293511 h 1097785"/>
                <a:gd name="connsiteX953" fmla="*/ 103891 w 7225960"/>
                <a:gd name="connsiteY953" fmla="*/ 292799 h 1097785"/>
                <a:gd name="connsiteX954" fmla="*/ 101400 w 7225960"/>
                <a:gd name="connsiteY954" fmla="*/ 287462 h 1097785"/>
                <a:gd name="connsiteX955" fmla="*/ 419834 w 7225960"/>
                <a:gd name="connsiteY955" fmla="*/ 286395 h 1097785"/>
                <a:gd name="connsiteX956" fmla="*/ 419478 w 7225960"/>
                <a:gd name="connsiteY956" fmla="*/ 303473 h 1097785"/>
                <a:gd name="connsiteX957" fmla="*/ 423392 w 7225960"/>
                <a:gd name="connsiteY957" fmla="*/ 319128 h 1097785"/>
                <a:gd name="connsiteX958" fmla="*/ 424459 w 7225960"/>
                <a:gd name="connsiteY958" fmla="*/ 302050 h 1097785"/>
                <a:gd name="connsiteX959" fmla="*/ 419834 w 7225960"/>
                <a:gd name="connsiteY959" fmla="*/ 286395 h 1097785"/>
                <a:gd name="connsiteX960" fmla="*/ 434066 w 7225960"/>
                <a:gd name="connsiteY960" fmla="*/ 285684 h 1097785"/>
                <a:gd name="connsiteX961" fmla="*/ 432998 w 7225960"/>
                <a:gd name="connsiteY961" fmla="*/ 287818 h 1097785"/>
                <a:gd name="connsiteX962" fmla="*/ 433354 w 7225960"/>
                <a:gd name="connsiteY962" fmla="*/ 292799 h 1097785"/>
                <a:gd name="connsiteX963" fmla="*/ 435845 w 7225960"/>
                <a:gd name="connsiteY963" fmla="*/ 293155 h 1097785"/>
                <a:gd name="connsiteX964" fmla="*/ 438335 w 7225960"/>
                <a:gd name="connsiteY964" fmla="*/ 292799 h 1097785"/>
                <a:gd name="connsiteX965" fmla="*/ 436912 w 7225960"/>
                <a:gd name="connsiteY965" fmla="*/ 288886 h 1097785"/>
                <a:gd name="connsiteX966" fmla="*/ 434066 w 7225960"/>
                <a:gd name="connsiteY966" fmla="*/ 285684 h 1097785"/>
                <a:gd name="connsiteX967" fmla="*/ 425527 w 7225960"/>
                <a:gd name="connsiteY967" fmla="*/ 282837 h 1097785"/>
                <a:gd name="connsiteX968" fmla="*/ 426238 w 7225960"/>
                <a:gd name="connsiteY968" fmla="*/ 286039 h 1097785"/>
                <a:gd name="connsiteX969" fmla="*/ 426950 w 7225960"/>
                <a:gd name="connsiteY969" fmla="*/ 289241 h 1097785"/>
                <a:gd name="connsiteX970" fmla="*/ 428017 w 7225960"/>
                <a:gd name="connsiteY970" fmla="*/ 285684 h 1097785"/>
                <a:gd name="connsiteX971" fmla="*/ 425527 w 7225960"/>
                <a:gd name="connsiteY971" fmla="*/ 282837 h 1097785"/>
                <a:gd name="connsiteX972" fmla="*/ 393505 w 7225960"/>
                <a:gd name="connsiteY972" fmla="*/ 278568 h 1097785"/>
                <a:gd name="connsiteX973" fmla="*/ 395284 w 7225960"/>
                <a:gd name="connsiteY973" fmla="*/ 282837 h 1097785"/>
                <a:gd name="connsiteX974" fmla="*/ 396352 w 7225960"/>
                <a:gd name="connsiteY974" fmla="*/ 287818 h 1097785"/>
                <a:gd name="connsiteX975" fmla="*/ 393505 w 7225960"/>
                <a:gd name="connsiteY975" fmla="*/ 283193 h 1097785"/>
                <a:gd name="connsiteX976" fmla="*/ 393505 w 7225960"/>
                <a:gd name="connsiteY976" fmla="*/ 278568 h 1097785"/>
                <a:gd name="connsiteX977" fmla="*/ 49810 w 7225960"/>
                <a:gd name="connsiteY977" fmla="*/ 271452 h 1097785"/>
                <a:gd name="connsiteX978" fmla="*/ 45541 w 7225960"/>
                <a:gd name="connsiteY978" fmla="*/ 282837 h 1097785"/>
                <a:gd name="connsiteX979" fmla="*/ 49810 w 7225960"/>
                <a:gd name="connsiteY979" fmla="*/ 280702 h 1097785"/>
                <a:gd name="connsiteX980" fmla="*/ 49810 w 7225960"/>
                <a:gd name="connsiteY980" fmla="*/ 271452 h 1097785"/>
                <a:gd name="connsiteX981" fmla="*/ 41983 w 7225960"/>
                <a:gd name="connsiteY981" fmla="*/ 271452 h 1097785"/>
                <a:gd name="connsiteX982" fmla="*/ 39492 w 7225960"/>
                <a:gd name="connsiteY982" fmla="*/ 273231 h 1097785"/>
                <a:gd name="connsiteX983" fmla="*/ 40560 w 7225960"/>
                <a:gd name="connsiteY983" fmla="*/ 277145 h 1097785"/>
                <a:gd name="connsiteX984" fmla="*/ 41271 w 7225960"/>
                <a:gd name="connsiteY984" fmla="*/ 274654 h 1097785"/>
                <a:gd name="connsiteX985" fmla="*/ 41983 w 7225960"/>
                <a:gd name="connsiteY985" fmla="*/ 271452 h 1097785"/>
                <a:gd name="connsiteX986" fmla="*/ 167933 w 7225960"/>
                <a:gd name="connsiteY986" fmla="*/ 269317 h 1097785"/>
                <a:gd name="connsiteX987" fmla="*/ 165087 w 7225960"/>
                <a:gd name="connsiteY987" fmla="*/ 275366 h 1097785"/>
                <a:gd name="connsiteX988" fmla="*/ 167222 w 7225960"/>
                <a:gd name="connsiteY988" fmla="*/ 280702 h 1097785"/>
                <a:gd name="connsiteX989" fmla="*/ 167933 w 7225960"/>
                <a:gd name="connsiteY989" fmla="*/ 275721 h 1097785"/>
                <a:gd name="connsiteX990" fmla="*/ 167933 w 7225960"/>
                <a:gd name="connsiteY990" fmla="*/ 269317 h 1097785"/>
                <a:gd name="connsiteX991" fmla="*/ 161529 w 7225960"/>
                <a:gd name="connsiteY991" fmla="*/ 269317 h 1097785"/>
                <a:gd name="connsiteX992" fmla="*/ 157971 w 7225960"/>
                <a:gd name="connsiteY992" fmla="*/ 277145 h 1097785"/>
                <a:gd name="connsiteX993" fmla="*/ 157971 w 7225960"/>
                <a:gd name="connsiteY993" fmla="*/ 289241 h 1097785"/>
                <a:gd name="connsiteX994" fmla="*/ 160106 w 7225960"/>
                <a:gd name="connsiteY994" fmla="*/ 280347 h 1097785"/>
                <a:gd name="connsiteX995" fmla="*/ 161529 w 7225960"/>
                <a:gd name="connsiteY995" fmla="*/ 269317 h 1097785"/>
                <a:gd name="connsiteX996" fmla="*/ 78274 w 7225960"/>
                <a:gd name="connsiteY996" fmla="*/ 267894 h 1097785"/>
                <a:gd name="connsiteX997" fmla="*/ 77562 w 7225960"/>
                <a:gd name="connsiteY997" fmla="*/ 272519 h 1097785"/>
                <a:gd name="connsiteX998" fmla="*/ 78274 w 7225960"/>
                <a:gd name="connsiteY998" fmla="*/ 277145 h 1097785"/>
                <a:gd name="connsiteX999" fmla="*/ 82543 w 7225960"/>
                <a:gd name="connsiteY999" fmla="*/ 269317 h 1097785"/>
                <a:gd name="connsiteX1000" fmla="*/ 78274 w 7225960"/>
                <a:gd name="connsiteY1000" fmla="*/ 267894 h 1097785"/>
                <a:gd name="connsiteX1001" fmla="*/ 441182 w 7225960"/>
                <a:gd name="connsiteY1001" fmla="*/ 266471 h 1097785"/>
                <a:gd name="connsiteX1002" fmla="*/ 440470 w 7225960"/>
                <a:gd name="connsiteY1002" fmla="*/ 270029 h 1097785"/>
                <a:gd name="connsiteX1003" fmla="*/ 441893 w 7225960"/>
                <a:gd name="connsiteY1003" fmla="*/ 275010 h 1097785"/>
                <a:gd name="connsiteX1004" fmla="*/ 442572 w 7225960"/>
                <a:gd name="connsiteY1004" fmla="*/ 271617 h 1097785"/>
                <a:gd name="connsiteX1005" fmla="*/ 442572 w 7225960"/>
                <a:gd name="connsiteY1005" fmla="*/ 271336 h 1097785"/>
                <a:gd name="connsiteX1006" fmla="*/ 136623 w 7225960"/>
                <a:gd name="connsiteY1006" fmla="*/ 266471 h 1097785"/>
                <a:gd name="connsiteX1007" fmla="*/ 132710 w 7225960"/>
                <a:gd name="connsiteY1007" fmla="*/ 283193 h 1097785"/>
                <a:gd name="connsiteX1008" fmla="*/ 128084 w 7225960"/>
                <a:gd name="connsiteY1008" fmla="*/ 299204 h 1097785"/>
                <a:gd name="connsiteX1009" fmla="*/ 126661 w 7225960"/>
                <a:gd name="connsiteY1009" fmla="*/ 317705 h 1097785"/>
                <a:gd name="connsiteX1010" fmla="*/ 123815 w 7225960"/>
                <a:gd name="connsiteY1010" fmla="*/ 334783 h 1097785"/>
                <a:gd name="connsiteX1011" fmla="*/ 127729 w 7225960"/>
                <a:gd name="connsiteY1011" fmla="*/ 327311 h 1097785"/>
                <a:gd name="connsiteX1012" fmla="*/ 129863 w 7225960"/>
                <a:gd name="connsiteY1012" fmla="*/ 317349 h 1097785"/>
                <a:gd name="connsiteX1013" fmla="*/ 131998 w 7225960"/>
                <a:gd name="connsiteY1013" fmla="*/ 307387 h 1097785"/>
                <a:gd name="connsiteX1014" fmla="*/ 136623 w 7225960"/>
                <a:gd name="connsiteY1014" fmla="*/ 300627 h 1097785"/>
                <a:gd name="connsiteX1015" fmla="*/ 137335 w 7225960"/>
                <a:gd name="connsiteY1015" fmla="*/ 291020 h 1097785"/>
                <a:gd name="connsiteX1016" fmla="*/ 138047 w 7225960"/>
                <a:gd name="connsiteY1016" fmla="*/ 279991 h 1097785"/>
                <a:gd name="connsiteX1017" fmla="*/ 136268 w 7225960"/>
                <a:gd name="connsiteY1017" fmla="*/ 279991 h 1097785"/>
                <a:gd name="connsiteX1018" fmla="*/ 134489 w 7225960"/>
                <a:gd name="connsiteY1018" fmla="*/ 280702 h 1097785"/>
                <a:gd name="connsiteX1019" fmla="*/ 135912 w 7225960"/>
                <a:gd name="connsiteY1019" fmla="*/ 273942 h 1097785"/>
                <a:gd name="connsiteX1020" fmla="*/ 136623 w 7225960"/>
                <a:gd name="connsiteY1020" fmla="*/ 266471 h 1097785"/>
                <a:gd name="connsiteX1021" fmla="*/ 428373 w 7225960"/>
                <a:gd name="connsiteY1021" fmla="*/ 265759 h 1097785"/>
                <a:gd name="connsiteX1022" fmla="*/ 429440 w 7225960"/>
                <a:gd name="connsiteY1022" fmla="*/ 276077 h 1097785"/>
                <a:gd name="connsiteX1023" fmla="*/ 429085 w 7225960"/>
                <a:gd name="connsiteY1023" fmla="*/ 285684 h 1097785"/>
                <a:gd name="connsiteX1024" fmla="*/ 431931 w 7225960"/>
                <a:gd name="connsiteY1024" fmla="*/ 284972 h 1097785"/>
                <a:gd name="connsiteX1025" fmla="*/ 435489 w 7225960"/>
                <a:gd name="connsiteY1025" fmla="*/ 284260 h 1097785"/>
                <a:gd name="connsiteX1026" fmla="*/ 432287 w 7225960"/>
                <a:gd name="connsiteY1026" fmla="*/ 274298 h 1097785"/>
                <a:gd name="connsiteX1027" fmla="*/ 428373 w 7225960"/>
                <a:gd name="connsiteY1027" fmla="*/ 265759 h 1097785"/>
                <a:gd name="connsiteX1028" fmla="*/ 176472 w 7225960"/>
                <a:gd name="connsiteY1028" fmla="*/ 263624 h 1097785"/>
                <a:gd name="connsiteX1029" fmla="*/ 173982 w 7225960"/>
                <a:gd name="connsiteY1029" fmla="*/ 266115 h 1097785"/>
                <a:gd name="connsiteX1030" fmla="*/ 177184 w 7225960"/>
                <a:gd name="connsiteY1030" fmla="*/ 267894 h 1097785"/>
                <a:gd name="connsiteX1031" fmla="*/ 177184 w 7225960"/>
                <a:gd name="connsiteY1031" fmla="*/ 265759 h 1097785"/>
                <a:gd name="connsiteX1032" fmla="*/ 176472 w 7225960"/>
                <a:gd name="connsiteY1032" fmla="*/ 263624 h 1097785"/>
                <a:gd name="connsiteX1033" fmla="*/ 200666 w 7225960"/>
                <a:gd name="connsiteY1033" fmla="*/ 260778 h 1097785"/>
                <a:gd name="connsiteX1034" fmla="*/ 197820 w 7225960"/>
                <a:gd name="connsiteY1034" fmla="*/ 264692 h 1097785"/>
                <a:gd name="connsiteX1035" fmla="*/ 197108 w 7225960"/>
                <a:gd name="connsiteY1035" fmla="*/ 271808 h 1097785"/>
                <a:gd name="connsiteX1036" fmla="*/ 196752 w 7225960"/>
                <a:gd name="connsiteY1036" fmla="*/ 279279 h 1097785"/>
                <a:gd name="connsiteX1037" fmla="*/ 194973 w 7225960"/>
                <a:gd name="connsiteY1037" fmla="*/ 284260 h 1097785"/>
                <a:gd name="connsiteX1038" fmla="*/ 197820 w 7225960"/>
                <a:gd name="connsiteY1038" fmla="*/ 286395 h 1097785"/>
                <a:gd name="connsiteX1039" fmla="*/ 200666 w 7225960"/>
                <a:gd name="connsiteY1039" fmla="*/ 289241 h 1097785"/>
                <a:gd name="connsiteX1040" fmla="*/ 200666 w 7225960"/>
                <a:gd name="connsiteY1040" fmla="*/ 274654 h 1097785"/>
                <a:gd name="connsiteX1041" fmla="*/ 200666 w 7225960"/>
                <a:gd name="connsiteY1041" fmla="*/ 260778 h 1097785"/>
                <a:gd name="connsiteX1042" fmla="*/ 12808 w 7225960"/>
                <a:gd name="connsiteY1042" fmla="*/ 258643 h 1097785"/>
                <a:gd name="connsiteX1043" fmla="*/ 9962 w 7225960"/>
                <a:gd name="connsiteY1043" fmla="*/ 261134 h 1097785"/>
                <a:gd name="connsiteX1044" fmla="*/ 9962 w 7225960"/>
                <a:gd name="connsiteY1044" fmla="*/ 265759 h 1097785"/>
                <a:gd name="connsiteX1045" fmla="*/ 11740 w 7225960"/>
                <a:gd name="connsiteY1045" fmla="*/ 263624 h 1097785"/>
                <a:gd name="connsiteX1046" fmla="*/ 13519 w 7225960"/>
                <a:gd name="connsiteY1046" fmla="*/ 262201 h 1097785"/>
                <a:gd name="connsiteX1047" fmla="*/ 12808 w 7225960"/>
                <a:gd name="connsiteY1047" fmla="*/ 258643 h 1097785"/>
                <a:gd name="connsiteX1048" fmla="*/ 194973 w 7225960"/>
                <a:gd name="connsiteY1048" fmla="*/ 255797 h 1097785"/>
                <a:gd name="connsiteX1049" fmla="*/ 192483 w 7225960"/>
                <a:gd name="connsiteY1049" fmla="*/ 257220 h 1097785"/>
                <a:gd name="connsiteX1050" fmla="*/ 189992 w 7225960"/>
                <a:gd name="connsiteY1050" fmla="*/ 258643 h 1097785"/>
                <a:gd name="connsiteX1051" fmla="*/ 194262 w 7225960"/>
                <a:gd name="connsiteY1051" fmla="*/ 266471 h 1097785"/>
                <a:gd name="connsiteX1052" fmla="*/ 195329 w 7225960"/>
                <a:gd name="connsiteY1052" fmla="*/ 261845 h 1097785"/>
                <a:gd name="connsiteX1053" fmla="*/ 194973 w 7225960"/>
                <a:gd name="connsiteY1053" fmla="*/ 255797 h 1097785"/>
                <a:gd name="connsiteX1054" fmla="*/ 178607 w 7225960"/>
                <a:gd name="connsiteY1054" fmla="*/ 255797 h 1097785"/>
                <a:gd name="connsiteX1055" fmla="*/ 179318 w 7225960"/>
                <a:gd name="connsiteY1055" fmla="*/ 267894 h 1097785"/>
                <a:gd name="connsiteX1056" fmla="*/ 181453 w 7225960"/>
                <a:gd name="connsiteY1056" fmla="*/ 261490 h 1097785"/>
                <a:gd name="connsiteX1057" fmla="*/ 178607 w 7225960"/>
                <a:gd name="connsiteY1057" fmla="*/ 255797 h 1097785"/>
                <a:gd name="connsiteX1058" fmla="*/ 414141 w 7225960"/>
                <a:gd name="connsiteY1058" fmla="*/ 253662 h 1097785"/>
                <a:gd name="connsiteX1059" fmla="*/ 414141 w 7225960"/>
                <a:gd name="connsiteY1059" fmla="*/ 259355 h 1097785"/>
                <a:gd name="connsiteX1060" fmla="*/ 415565 w 7225960"/>
                <a:gd name="connsiteY1060" fmla="*/ 264336 h 1097785"/>
                <a:gd name="connsiteX1061" fmla="*/ 416632 w 7225960"/>
                <a:gd name="connsiteY1061" fmla="*/ 257932 h 1097785"/>
                <a:gd name="connsiteX1062" fmla="*/ 414141 w 7225960"/>
                <a:gd name="connsiteY1062" fmla="*/ 253662 h 1097785"/>
                <a:gd name="connsiteX1063" fmla="*/ 143739 w 7225960"/>
                <a:gd name="connsiteY1063" fmla="*/ 251527 h 1097785"/>
                <a:gd name="connsiteX1064" fmla="*/ 143739 w 7225960"/>
                <a:gd name="connsiteY1064" fmla="*/ 255085 h 1097785"/>
                <a:gd name="connsiteX1065" fmla="*/ 145874 w 7225960"/>
                <a:gd name="connsiteY1065" fmla="*/ 255797 h 1097785"/>
                <a:gd name="connsiteX1066" fmla="*/ 146586 w 7225960"/>
                <a:gd name="connsiteY1066" fmla="*/ 251527 h 1097785"/>
                <a:gd name="connsiteX1067" fmla="*/ 82543 w 7225960"/>
                <a:gd name="connsiteY1067" fmla="*/ 250104 h 1097785"/>
                <a:gd name="connsiteX1068" fmla="*/ 80764 w 7225960"/>
                <a:gd name="connsiteY1068" fmla="*/ 252239 h 1097785"/>
                <a:gd name="connsiteX1069" fmla="*/ 80408 w 7225960"/>
                <a:gd name="connsiteY1069" fmla="*/ 255085 h 1097785"/>
                <a:gd name="connsiteX1070" fmla="*/ 82543 w 7225960"/>
                <a:gd name="connsiteY1070" fmla="*/ 255797 h 1097785"/>
                <a:gd name="connsiteX1071" fmla="*/ 83255 w 7225960"/>
                <a:gd name="connsiteY1071" fmla="*/ 253306 h 1097785"/>
                <a:gd name="connsiteX1072" fmla="*/ 82543 w 7225960"/>
                <a:gd name="connsiteY1072" fmla="*/ 250104 h 1097785"/>
                <a:gd name="connsiteX1073" fmla="*/ 207782 w 7225960"/>
                <a:gd name="connsiteY1073" fmla="*/ 249393 h 1097785"/>
                <a:gd name="connsiteX1074" fmla="*/ 204580 w 7225960"/>
                <a:gd name="connsiteY1074" fmla="*/ 272163 h 1097785"/>
                <a:gd name="connsiteX1075" fmla="*/ 203512 w 7225960"/>
                <a:gd name="connsiteY1075" fmla="*/ 298492 h 1097785"/>
                <a:gd name="connsiteX1076" fmla="*/ 205647 w 7225960"/>
                <a:gd name="connsiteY1076" fmla="*/ 296357 h 1097785"/>
                <a:gd name="connsiteX1077" fmla="*/ 205647 w 7225960"/>
                <a:gd name="connsiteY1077" fmla="*/ 292799 h 1097785"/>
                <a:gd name="connsiteX1078" fmla="*/ 209205 w 7225960"/>
                <a:gd name="connsiteY1078" fmla="*/ 295646 h 1097785"/>
                <a:gd name="connsiteX1079" fmla="*/ 211340 w 7225960"/>
                <a:gd name="connsiteY1079" fmla="*/ 288530 h 1097785"/>
                <a:gd name="connsiteX1080" fmla="*/ 209917 w 7225960"/>
                <a:gd name="connsiteY1080" fmla="*/ 279991 h 1097785"/>
                <a:gd name="connsiteX1081" fmla="*/ 208493 w 7225960"/>
                <a:gd name="connsiteY1081" fmla="*/ 282126 h 1097785"/>
                <a:gd name="connsiteX1082" fmla="*/ 207070 w 7225960"/>
                <a:gd name="connsiteY1082" fmla="*/ 285684 h 1097785"/>
                <a:gd name="connsiteX1083" fmla="*/ 207426 w 7225960"/>
                <a:gd name="connsiteY1083" fmla="*/ 267538 h 1097785"/>
                <a:gd name="connsiteX1084" fmla="*/ 207782 w 7225960"/>
                <a:gd name="connsiteY1084" fmla="*/ 249393 h 1097785"/>
                <a:gd name="connsiteX1085" fmla="*/ 60840 w 7225960"/>
                <a:gd name="connsiteY1085" fmla="*/ 242633 h 1097785"/>
                <a:gd name="connsiteX1086" fmla="*/ 57638 w 7225960"/>
                <a:gd name="connsiteY1086" fmla="*/ 243700 h 1097785"/>
                <a:gd name="connsiteX1087" fmla="*/ 58349 w 7225960"/>
                <a:gd name="connsiteY1087" fmla="*/ 245835 h 1097785"/>
                <a:gd name="connsiteX1088" fmla="*/ 58349 w 7225960"/>
                <a:gd name="connsiteY1088" fmla="*/ 247970 h 1097785"/>
                <a:gd name="connsiteX1089" fmla="*/ 62619 w 7225960"/>
                <a:gd name="connsiteY1089" fmla="*/ 247258 h 1097785"/>
                <a:gd name="connsiteX1090" fmla="*/ 60840 w 7225960"/>
                <a:gd name="connsiteY1090" fmla="*/ 242633 h 1097785"/>
                <a:gd name="connsiteX1091" fmla="*/ 123815 w 7225960"/>
                <a:gd name="connsiteY1091" fmla="*/ 240854 h 1097785"/>
                <a:gd name="connsiteX1092" fmla="*/ 121324 w 7225960"/>
                <a:gd name="connsiteY1092" fmla="*/ 243700 h 1097785"/>
                <a:gd name="connsiteX1093" fmla="*/ 120257 w 7225960"/>
                <a:gd name="connsiteY1093" fmla="*/ 249393 h 1097785"/>
                <a:gd name="connsiteX1094" fmla="*/ 123815 w 7225960"/>
                <a:gd name="connsiteY1094" fmla="*/ 240854 h 1097785"/>
                <a:gd name="connsiteX1095" fmla="*/ 193550 w 7225960"/>
                <a:gd name="connsiteY1095" fmla="*/ 240142 h 1097785"/>
                <a:gd name="connsiteX1096" fmla="*/ 189992 w 7225960"/>
                <a:gd name="connsiteY1096" fmla="*/ 242988 h 1097785"/>
                <a:gd name="connsiteX1097" fmla="*/ 187858 w 7225960"/>
                <a:gd name="connsiteY1097" fmla="*/ 247258 h 1097785"/>
                <a:gd name="connsiteX1098" fmla="*/ 191771 w 7225960"/>
                <a:gd name="connsiteY1098" fmla="*/ 246546 h 1097785"/>
                <a:gd name="connsiteX1099" fmla="*/ 193550 w 7225960"/>
                <a:gd name="connsiteY1099" fmla="*/ 240142 h 1097785"/>
                <a:gd name="connsiteX1100" fmla="*/ 173626 w 7225960"/>
                <a:gd name="connsiteY1100" fmla="*/ 235339 h 1097785"/>
                <a:gd name="connsiteX1101" fmla="*/ 172914 w 7225960"/>
                <a:gd name="connsiteY1101" fmla="*/ 238719 h 1097785"/>
                <a:gd name="connsiteX1102" fmla="*/ 172203 w 7225960"/>
                <a:gd name="connsiteY1102" fmla="*/ 247970 h 1097785"/>
                <a:gd name="connsiteX1103" fmla="*/ 174337 w 7225960"/>
                <a:gd name="connsiteY1103" fmla="*/ 242633 h 1097785"/>
                <a:gd name="connsiteX1104" fmla="*/ 175761 w 7225960"/>
                <a:gd name="connsiteY1104" fmla="*/ 236584 h 1097785"/>
                <a:gd name="connsiteX1105" fmla="*/ 173626 w 7225960"/>
                <a:gd name="connsiteY1105" fmla="*/ 235339 h 1097785"/>
                <a:gd name="connsiteX1106" fmla="*/ 170068 w 7225960"/>
                <a:gd name="connsiteY1106" fmla="*/ 233738 h 1097785"/>
                <a:gd name="connsiteX1107" fmla="*/ 167577 w 7225960"/>
                <a:gd name="connsiteY1107" fmla="*/ 241921 h 1097785"/>
                <a:gd name="connsiteX1108" fmla="*/ 165087 w 7225960"/>
                <a:gd name="connsiteY1108" fmla="*/ 249393 h 1097785"/>
                <a:gd name="connsiteX1109" fmla="*/ 166154 w 7225960"/>
                <a:gd name="connsiteY1109" fmla="*/ 252595 h 1097785"/>
                <a:gd name="connsiteX1110" fmla="*/ 167933 w 7225960"/>
                <a:gd name="connsiteY1110" fmla="*/ 253662 h 1097785"/>
                <a:gd name="connsiteX1111" fmla="*/ 170068 w 7225960"/>
                <a:gd name="connsiteY1111" fmla="*/ 243700 h 1097785"/>
                <a:gd name="connsiteX1112" fmla="*/ 170068 w 7225960"/>
                <a:gd name="connsiteY1112" fmla="*/ 233738 h 1097785"/>
                <a:gd name="connsiteX1113" fmla="*/ 374293 w 7225960"/>
                <a:gd name="connsiteY1113" fmla="*/ 231603 h 1097785"/>
                <a:gd name="connsiteX1114" fmla="*/ 376427 w 7225960"/>
                <a:gd name="connsiteY1114" fmla="*/ 235161 h 1097785"/>
                <a:gd name="connsiteX1115" fmla="*/ 377495 w 7225960"/>
                <a:gd name="connsiteY1115" fmla="*/ 233026 h 1097785"/>
                <a:gd name="connsiteX1116" fmla="*/ 379274 w 7225960"/>
                <a:gd name="connsiteY1116" fmla="*/ 231603 h 1097785"/>
                <a:gd name="connsiteX1117" fmla="*/ 379274 w 7225960"/>
                <a:gd name="connsiteY1117" fmla="*/ 235161 h 1097785"/>
                <a:gd name="connsiteX1118" fmla="*/ 381053 w 7225960"/>
                <a:gd name="connsiteY1118" fmla="*/ 235873 h 1097785"/>
                <a:gd name="connsiteX1119" fmla="*/ 382832 w 7225960"/>
                <a:gd name="connsiteY1119" fmla="*/ 236940 h 1097785"/>
                <a:gd name="connsiteX1120" fmla="*/ 382832 w 7225960"/>
                <a:gd name="connsiteY1120" fmla="*/ 240854 h 1097785"/>
                <a:gd name="connsiteX1121" fmla="*/ 381408 w 7225960"/>
                <a:gd name="connsiteY1121" fmla="*/ 239786 h 1097785"/>
                <a:gd name="connsiteX1122" fmla="*/ 379985 w 7225960"/>
                <a:gd name="connsiteY1122" fmla="*/ 238719 h 1097785"/>
                <a:gd name="connsiteX1123" fmla="*/ 379985 w 7225960"/>
                <a:gd name="connsiteY1123" fmla="*/ 245835 h 1097785"/>
                <a:gd name="connsiteX1124" fmla="*/ 382120 w 7225960"/>
                <a:gd name="connsiteY1124" fmla="*/ 246191 h 1097785"/>
                <a:gd name="connsiteX1125" fmla="*/ 385678 w 7225960"/>
                <a:gd name="connsiteY1125" fmla="*/ 247258 h 1097785"/>
                <a:gd name="connsiteX1126" fmla="*/ 387457 w 7225960"/>
                <a:gd name="connsiteY1126" fmla="*/ 258643 h 1097785"/>
                <a:gd name="connsiteX1127" fmla="*/ 389947 w 7225960"/>
                <a:gd name="connsiteY1127" fmla="*/ 270029 h 1097785"/>
                <a:gd name="connsiteX1128" fmla="*/ 386034 w 7225960"/>
                <a:gd name="connsiteY1128" fmla="*/ 270740 h 1097785"/>
                <a:gd name="connsiteX1129" fmla="*/ 384966 w 7225960"/>
                <a:gd name="connsiteY1129" fmla="*/ 275010 h 1097785"/>
                <a:gd name="connsiteX1130" fmla="*/ 383899 w 7225960"/>
                <a:gd name="connsiteY1130" fmla="*/ 271096 h 1097785"/>
                <a:gd name="connsiteX1131" fmla="*/ 382120 w 7225960"/>
                <a:gd name="connsiteY1131" fmla="*/ 269317 h 1097785"/>
                <a:gd name="connsiteX1132" fmla="*/ 383543 w 7225960"/>
                <a:gd name="connsiteY1132" fmla="*/ 282481 h 1097785"/>
                <a:gd name="connsiteX1133" fmla="*/ 386390 w 7225960"/>
                <a:gd name="connsiteY1133" fmla="*/ 293511 h 1097785"/>
                <a:gd name="connsiteX1134" fmla="*/ 387813 w 7225960"/>
                <a:gd name="connsiteY1134" fmla="*/ 319484 h 1097785"/>
                <a:gd name="connsiteX1135" fmla="*/ 394217 w 7225960"/>
                <a:gd name="connsiteY1135" fmla="*/ 344033 h 1097785"/>
                <a:gd name="connsiteX1136" fmla="*/ 390659 w 7225960"/>
                <a:gd name="connsiteY1136" fmla="*/ 341899 h 1097785"/>
                <a:gd name="connsiteX1137" fmla="*/ 389947 w 7225960"/>
                <a:gd name="connsiteY1137" fmla="*/ 358977 h 1097785"/>
                <a:gd name="connsiteX1138" fmla="*/ 388524 w 7225960"/>
                <a:gd name="connsiteY1138" fmla="*/ 373208 h 1097785"/>
                <a:gd name="connsiteX1139" fmla="*/ 384966 w 7225960"/>
                <a:gd name="connsiteY1139" fmla="*/ 368227 h 1097785"/>
                <a:gd name="connsiteX1140" fmla="*/ 382120 w 7225960"/>
                <a:gd name="connsiteY1140" fmla="*/ 362535 h 1097785"/>
                <a:gd name="connsiteX1141" fmla="*/ 383187 w 7225960"/>
                <a:gd name="connsiteY1141" fmla="*/ 357554 h 1097785"/>
                <a:gd name="connsiteX1142" fmla="*/ 385678 w 7225960"/>
                <a:gd name="connsiteY1142" fmla="*/ 354707 h 1097785"/>
                <a:gd name="connsiteX1143" fmla="*/ 386034 w 7225960"/>
                <a:gd name="connsiteY1143" fmla="*/ 339764 h 1097785"/>
                <a:gd name="connsiteX1144" fmla="*/ 381408 w 7225960"/>
                <a:gd name="connsiteY1144" fmla="*/ 329802 h 1097785"/>
                <a:gd name="connsiteX1145" fmla="*/ 380697 w 7225960"/>
                <a:gd name="connsiteY1145" fmla="*/ 314147 h 1097785"/>
                <a:gd name="connsiteX1146" fmla="*/ 379274 w 7225960"/>
                <a:gd name="connsiteY1146" fmla="*/ 296713 h 1097785"/>
                <a:gd name="connsiteX1147" fmla="*/ 378562 w 7225960"/>
                <a:gd name="connsiteY1147" fmla="*/ 279635 h 1097785"/>
                <a:gd name="connsiteX1148" fmla="*/ 380697 w 7225960"/>
                <a:gd name="connsiteY1148" fmla="*/ 265759 h 1097785"/>
                <a:gd name="connsiteX1149" fmla="*/ 379274 w 7225960"/>
                <a:gd name="connsiteY1149" fmla="*/ 259355 h 1097785"/>
                <a:gd name="connsiteX1150" fmla="*/ 377139 w 7225960"/>
                <a:gd name="connsiteY1150" fmla="*/ 253662 h 1097785"/>
                <a:gd name="connsiteX1151" fmla="*/ 377139 w 7225960"/>
                <a:gd name="connsiteY1151" fmla="*/ 257932 h 1097785"/>
                <a:gd name="connsiteX1152" fmla="*/ 375716 w 7225960"/>
                <a:gd name="connsiteY1152" fmla="*/ 260066 h 1097785"/>
                <a:gd name="connsiteX1153" fmla="*/ 375360 w 7225960"/>
                <a:gd name="connsiteY1153" fmla="*/ 254018 h 1097785"/>
                <a:gd name="connsiteX1154" fmla="*/ 375716 w 7225960"/>
                <a:gd name="connsiteY1154" fmla="*/ 247970 h 1097785"/>
                <a:gd name="connsiteX1155" fmla="*/ 375004 w 7225960"/>
                <a:gd name="connsiteY1155" fmla="*/ 247614 h 1097785"/>
                <a:gd name="connsiteX1156" fmla="*/ 374293 w 7225960"/>
                <a:gd name="connsiteY1156" fmla="*/ 247258 h 1097785"/>
                <a:gd name="connsiteX1157" fmla="*/ 374648 w 7225960"/>
                <a:gd name="connsiteY1157" fmla="*/ 244056 h 1097785"/>
                <a:gd name="connsiteX1158" fmla="*/ 375004 w 7225960"/>
                <a:gd name="connsiteY1158" fmla="*/ 240854 h 1097785"/>
                <a:gd name="connsiteX1159" fmla="*/ 374648 w 7225960"/>
                <a:gd name="connsiteY1159" fmla="*/ 236228 h 1097785"/>
                <a:gd name="connsiteX1160" fmla="*/ 374293 w 7225960"/>
                <a:gd name="connsiteY1160" fmla="*/ 231603 h 1097785"/>
                <a:gd name="connsiteX1161" fmla="*/ 139470 w 7225960"/>
                <a:gd name="connsiteY1161" fmla="*/ 229468 h 1097785"/>
                <a:gd name="connsiteX1162" fmla="*/ 137691 w 7225960"/>
                <a:gd name="connsiteY1162" fmla="*/ 237652 h 1097785"/>
                <a:gd name="connsiteX1163" fmla="*/ 135200 w 7225960"/>
                <a:gd name="connsiteY1163" fmla="*/ 247258 h 1097785"/>
                <a:gd name="connsiteX1164" fmla="*/ 133777 w 7225960"/>
                <a:gd name="connsiteY1164" fmla="*/ 245479 h 1097785"/>
                <a:gd name="connsiteX1165" fmla="*/ 132354 w 7225960"/>
                <a:gd name="connsiteY1165" fmla="*/ 245835 h 1097785"/>
                <a:gd name="connsiteX1166" fmla="*/ 134489 w 7225960"/>
                <a:gd name="connsiteY1166" fmla="*/ 247614 h 1097785"/>
                <a:gd name="connsiteX1167" fmla="*/ 136623 w 7225960"/>
                <a:gd name="connsiteY1167" fmla="*/ 250104 h 1097785"/>
                <a:gd name="connsiteX1168" fmla="*/ 140181 w 7225960"/>
                <a:gd name="connsiteY1168" fmla="*/ 240498 h 1097785"/>
                <a:gd name="connsiteX1169" fmla="*/ 139470 w 7225960"/>
                <a:gd name="connsiteY1169" fmla="*/ 229468 h 1097785"/>
                <a:gd name="connsiteX1170" fmla="*/ 113853 w 7225960"/>
                <a:gd name="connsiteY1170" fmla="*/ 228757 h 1097785"/>
                <a:gd name="connsiteX1171" fmla="*/ 110295 w 7225960"/>
                <a:gd name="connsiteY1171" fmla="*/ 231959 h 1097785"/>
                <a:gd name="connsiteX1172" fmla="*/ 110295 w 7225960"/>
                <a:gd name="connsiteY1172" fmla="*/ 237296 h 1097785"/>
                <a:gd name="connsiteX1173" fmla="*/ 113141 w 7225960"/>
                <a:gd name="connsiteY1173" fmla="*/ 234805 h 1097785"/>
                <a:gd name="connsiteX1174" fmla="*/ 113853 w 7225960"/>
                <a:gd name="connsiteY1174" fmla="*/ 228757 h 1097785"/>
                <a:gd name="connsiteX1175" fmla="*/ 10673 w 7225960"/>
                <a:gd name="connsiteY1175" fmla="*/ 228757 h 1097785"/>
                <a:gd name="connsiteX1176" fmla="*/ 9962 w 7225960"/>
                <a:gd name="connsiteY1176" fmla="*/ 229468 h 1097785"/>
                <a:gd name="connsiteX1177" fmla="*/ 9962 w 7225960"/>
                <a:gd name="connsiteY1177" fmla="*/ 231603 h 1097785"/>
                <a:gd name="connsiteX1178" fmla="*/ 10673 w 7225960"/>
                <a:gd name="connsiteY1178" fmla="*/ 233026 h 1097785"/>
                <a:gd name="connsiteX1179" fmla="*/ 12808 w 7225960"/>
                <a:gd name="connsiteY1179" fmla="*/ 233026 h 1097785"/>
                <a:gd name="connsiteX1180" fmla="*/ 13519 w 7225960"/>
                <a:gd name="connsiteY1180" fmla="*/ 231603 h 1097785"/>
                <a:gd name="connsiteX1181" fmla="*/ 13519 w 7225960"/>
                <a:gd name="connsiteY1181" fmla="*/ 229468 h 1097785"/>
                <a:gd name="connsiteX1182" fmla="*/ 12808 w 7225960"/>
                <a:gd name="connsiteY1182" fmla="*/ 228757 h 1097785"/>
                <a:gd name="connsiteX1183" fmla="*/ 201733 w 7225960"/>
                <a:gd name="connsiteY1183" fmla="*/ 227689 h 1097785"/>
                <a:gd name="connsiteX1184" fmla="*/ 199954 w 7225960"/>
                <a:gd name="connsiteY1184" fmla="*/ 236584 h 1097785"/>
                <a:gd name="connsiteX1185" fmla="*/ 201378 w 7225960"/>
                <a:gd name="connsiteY1185" fmla="*/ 238007 h 1097785"/>
                <a:gd name="connsiteX1186" fmla="*/ 204224 w 7225960"/>
                <a:gd name="connsiteY1186" fmla="*/ 238719 h 1097785"/>
                <a:gd name="connsiteX1187" fmla="*/ 204224 w 7225960"/>
                <a:gd name="connsiteY1187" fmla="*/ 235161 h 1097785"/>
                <a:gd name="connsiteX1188" fmla="*/ 201733 w 7225960"/>
                <a:gd name="connsiteY1188" fmla="*/ 227689 h 1097785"/>
                <a:gd name="connsiteX1189" fmla="*/ 147297 w 7225960"/>
                <a:gd name="connsiteY1189" fmla="*/ 225910 h 1097785"/>
                <a:gd name="connsiteX1190" fmla="*/ 147297 w 7225960"/>
                <a:gd name="connsiteY1190" fmla="*/ 233026 h 1097785"/>
                <a:gd name="connsiteX1191" fmla="*/ 149432 w 7225960"/>
                <a:gd name="connsiteY1191" fmla="*/ 225910 h 1097785"/>
                <a:gd name="connsiteX1192" fmla="*/ 398487 w 7225960"/>
                <a:gd name="connsiteY1192" fmla="*/ 222352 h 1097785"/>
                <a:gd name="connsiteX1193" fmla="*/ 400977 w 7225960"/>
                <a:gd name="connsiteY1193" fmla="*/ 239075 h 1097785"/>
                <a:gd name="connsiteX1194" fmla="*/ 404891 w 7225960"/>
                <a:gd name="connsiteY1194" fmla="*/ 253662 h 1097785"/>
                <a:gd name="connsiteX1195" fmla="*/ 403468 w 7225960"/>
                <a:gd name="connsiteY1195" fmla="*/ 237296 h 1097785"/>
                <a:gd name="connsiteX1196" fmla="*/ 398487 w 7225960"/>
                <a:gd name="connsiteY1196" fmla="*/ 222352 h 1097785"/>
                <a:gd name="connsiteX1197" fmla="*/ 128796 w 7225960"/>
                <a:gd name="connsiteY1197" fmla="*/ 222352 h 1097785"/>
                <a:gd name="connsiteX1198" fmla="*/ 128796 w 7225960"/>
                <a:gd name="connsiteY1198" fmla="*/ 225910 h 1097785"/>
                <a:gd name="connsiteX1199" fmla="*/ 130931 w 7225960"/>
                <a:gd name="connsiteY1199" fmla="*/ 226622 h 1097785"/>
                <a:gd name="connsiteX1200" fmla="*/ 131642 w 7225960"/>
                <a:gd name="connsiteY1200" fmla="*/ 222352 h 1097785"/>
                <a:gd name="connsiteX1201" fmla="*/ 157259 w 7225960"/>
                <a:gd name="connsiteY1201" fmla="*/ 220929 h 1097785"/>
                <a:gd name="connsiteX1202" fmla="*/ 154413 w 7225960"/>
                <a:gd name="connsiteY1202" fmla="*/ 224131 h 1097785"/>
                <a:gd name="connsiteX1203" fmla="*/ 151922 w 7225960"/>
                <a:gd name="connsiteY1203" fmla="*/ 231603 h 1097785"/>
                <a:gd name="connsiteX1204" fmla="*/ 150499 w 7225960"/>
                <a:gd name="connsiteY1204" fmla="*/ 240498 h 1097785"/>
                <a:gd name="connsiteX1205" fmla="*/ 151567 w 7225960"/>
                <a:gd name="connsiteY1205" fmla="*/ 247970 h 1097785"/>
                <a:gd name="connsiteX1206" fmla="*/ 156548 w 7225960"/>
                <a:gd name="connsiteY1206" fmla="*/ 236228 h 1097785"/>
                <a:gd name="connsiteX1207" fmla="*/ 157259 w 7225960"/>
                <a:gd name="connsiteY1207" fmla="*/ 220929 h 1097785"/>
                <a:gd name="connsiteX1208" fmla="*/ 60484 w 7225960"/>
                <a:gd name="connsiteY1208" fmla="*/ 218795 h 1097785"/>
                <a:gd name="connsiteX1209" fmla="*/ 57638 w 7225960"/>
                <a:gd name="connsiteY1209" fmla="*/ 220929 h 1097785"/>
                <a:gd name="connsiteX1210" fmla="*/ 57638 w 7225960"/>
                <a:gd name="connsiteY1210" fmla="*/ 224487 h 1097785"/>
                <a:gd name="connsiteX1211" fmla="*/ 60484 w 7225960"/>
                <a:gd name="connsiteY1211" fmla="*/ 218795 h 1097785"/>
                <a:gd name="connsiteX1212" fmla="*/ 372869 w 7225960"/>
                <a:gd name="connsiteY1212" fmla="*/ 216660 h 1097785"/>
                <a:gd name="connsiteX1213" fmla="*/ 373225 w 7225960"/>
                <a:gd name="connsiteY1213" fmla="*/ 220218 h 1097785"/>
                <a:gd name="connsiteX1214" fmla="*/ 373581 w 7225960"/>
                <a:gd name="connsiteY1214" fmla="*/ 224487 h 1097785"/>
                <a:gd name="connsiteX1215" fmla="*/ 372869 w 7225960"/>
                <a:gd name="connsiteY1215" fmla="*/ 216660 h 1097785"/>
                <a:gd name="connsiteX1216" fmla="*/ 211340 w 7225960"/>
                <a:gd name="connsiteY1216" fmla="*/ 215237 h 1097785"/>
                <a:gd name="connsiteX1217" fmla="*/ 208493 w 7225960"/>
                <a:gd name="connsiteY1217" fmla="*/ 217371 h 1097785"/>
                <a:gd name="connsiteX1218" fmla="*/ 207782 w 7225960"/>
                <a:gd name="connsiteY1218" fmla="*/ 221997 h 1097785"/>
                <a:gd name="connsiteX1219" fmla="*/ 207070 w 7225960"/>
                <a:gd name="connsiteY1219" fmla="*/ 225910 h 1097785"/>
                <a:gd name="connsiteX1220" fmla="*/ 204224 w 7225960"/>
                <a:gd name="connsiteY1220" fmla="*/ 225910 h 1097785"/>
                <a:gd name="connsiteX1221" fmla="*/ 204580 w 7225960"/>
                <a:gd name="connsiteY1221" fmla="*/ 230536 h 1097785"/>
                <a:gd name="connsiteX1222" fmla="*/ 207070 w 7225960"/>
                <a:gd name="connsiteY1222" fmla="*/ 231959 h 1097785"/>
                <a:gd name="connsiteX1223" fmla="*/ 209917 w 7225960"/>
                <a:gd name="connsiteY1223" fmla="*/ 233026 h 1097785"/>
                <a:gd name="connsiteX1224" fmla="*/ 211340 w 7225960"/>
                <a:gd name="connsiteY1224" fmla="*/ 236584 h 1097785"/>
                <a:gd name="connsiteX1225" fmla="*/ 213475 w 7225960"/>
                <a:gd name="connsiteY1225" fmla="*/ 234805 h 1097785"/>
                <a:gd name="connsiteX1226" fmla="*/ 214898 w 7225960"/>
                <a:gd name="connsiteY1226" fmla="*/ 233026 h 1097785"/>
                <a:gd name="connsiteX1227" fmla="*/ 214186 w 7225960"/>
                <a:gd name="connsiteY1227" fmla="*/ 229468 h 1097785"/>
                <a:gd name="connsiteX1228" fmla="*/ 211696 w 7225960"/>
                <a:gd name="connsiteY1228" fmla="*/ 229824 h 1097785"/>
                <a:gd name="connsiteX1229" fmla="*/ 209917 w 7225960"/>
                <a:gd name="connsiteY1229" fmla="*/ 229468 h 1097785"/>
                <a:gd name="connsiteX1230" fmla="*/ 210984 w 7225960"/>
                <a:gd name="connsiteY1230" fmla="*/ 222708 h 1097785"/>
                <a:gd name="connsiteX1231" fmla="*/ 211340 w 7225960"/>
                <a:gd name="connsiteY1231" fmla="*/ 215237 h 1097785"/>
                <a:gd name="connsiteX1232" fmla="*/ 23482 w 7225960"/>
                <a:gd name="connsiteY1232" fmla="*/ 214525 h 1097785"/>
                <a:gd name="connsiteX1233" fmla="*/ 18856 w 7225960"/>
                <a:gd name="connsiteY1233" fmla="*/ 216660 h 1097785"/>
                <a:gd name="connsiteX1234" fmla="*/ 14231 w 7225960"/>
                <a:gd name="connsiteY1234" fmla="*/ 218795 h 1097785"/>
                <a:gd name="connsiteX1235" fmla="*/ 16722 w 7225960"/>
                <a:gd name="connsiteY1235" fmla="*/ 223776 h 1097785"/>
                <a:gd name="connsiteX1236" fmla="*/ 19212 w 7225960"/>
                <a:gd name="connsiteY1236" fmla="*/ 228757 h 1097785"/>
                <a:gd name="connsiteX1237" fmla="*/ 23482 w 7225960"/>
                <a:gd name="connsiteY1237" fmla="*/ 222708 h 1097785"/>
                <a:gd name="connsiteX1238" fmla="*/ 23482 w 7225960"/>
                <a:gd name="connsiteY1238" fmla="*/ 214525 h 1097785"/>
                <a:gd name="connsiteX1239" fmla="*/ 231976 w 7225960"/>
                <a:gd name="connsiteY1239" fmla="*/ 210256 h 1097785"/>
                <a:gd name="connsiteX1240" fmla="*/ 231620 w 7225960"/>
                <a:gd name="connsiteY1240" fmla="*/ 216660 h 1097785"/>
                <a:gd name="connsiteX1241" fmla="*/ 230553 w 7225960"/>
                <a:gd name="connsiteY1241" fmla="*/ 220929 h 1097785"/>
                <a:gd name="connsiteX1242" fmla="*/ 229129 w 7225960"/>
                <a:gd name="connsiteY1242" fmla="*/ 218439 h 1097785"/>
                <a:gd name="connsiteX1243" fmla="*/ 227706 w 7225960"/>
                <a:gd name="connsiteY1243" fmla="*/ 215237 h 1097785"/>
                <a:gd name="connsiteX1244" fmla="*/ 230197 w 7225960"/>
                <a:gd name="connsiteY1244" fmla="*/ 213813 h 1097785"/>
                <a:gd name="connsiteX1245" fmla="*/ 231976 w 7225960"/>
                <a:gd name="connsiteY1245" fmla="*/ 210256 h 1097785"/>
                <a:gd name="connsiteX1246" fmla="*/ 141605 w 7225960"/>
                <a:gd name="connsiteY1246" fmla="*/ 201717 h 1097785"/>
                <a:gd name="connsiteX1247" fmla="*/ 138047 w 7225960"/>
                <a:gd name="connsiteY1247" fmla="*/ 207409 h 1097785"/>
                <a:gd name="connsiteX1248" fmla="*/ 137335 w 7225960"/>
                <a:gd name="connsiteY1248" fmla="*/ 215592 h 1097785"/>
                <a:gd name="connsiteX1249" fmla="*/ 137335 w 7225960"/>
                <a:gd name="connsiteY1249" fmla="*/ 224487 h 1097785"/>
                <a:gd name="connsiteX1250" fmla="*/ 136623 w 7225960"/>
                <a:gd name="connsiteY1250" fmla="*/ 231603 h 1097785"/>
                <a:gd name="connsiteX1251" fmla="*/ 140893 w 7225960"/>
                <a:gd name="connsiteY1251" fmla="*/ 218439 h 1097785"/>
                <a:gd name="connsiteX1252" fmla="*/ 141605 w 7225960"/>
                <a:gd name="connsiteY1252" fmla="*/ 201717 h 1097785"/>
                <a:gd name="connsiteX1253" fmla="*/ 96063 w 7225960"/>
                <a:gd name="connsiteY1253" fmla="*/ 196735 h 1097785"/>
                <a:gd name="connsiteX1254" fmla="*/ 93573 w 7225960"/>
                <a:gd name="connsiteY1254" fmla="*/ 199226 h 1097785"/>
                <a:gd name="connsiteX1255" fmla="*/ 92505 w 7225960"/>
                <a:gd name="connsiteY1255" fmla="*/ 203851 h 1097785"/>
                <a:gd name="connsiteX1256" fmla="*/ 95352 w 7225960"/>
                <a:gd name="connsiteY1256" fmla="*/ 202072 h 1097785"/>
                <a:gd name="connsiteX1257" fmla="*/ 96063 w 7225960"/>
                <a:gd name="connsiteY1257" fmla="*/ 196735 h 1097785"/>
                <a:gd name="connsiteX1258" fmla="*/ 135200 w 7225960"/>
                <a:gd name="connsiteY1258" fmla="*/ 189620 h 1097785"/>
                <a:gd name="connsiteX1259" fmla="*/ 128084 w 7225960"/>
                <a:gd name="connsiteY1259" fmla="*/ 205986 h 1097785"/>
                <a:gd name="connsiteX1260" fmla="*/ 133066 w 7225960"/>
                <a:gd name="connsiteY1260" fmla="*/ 199226 h 1097785"/>
                <a:gd name="connsiteX1261" fmla="*/ 135200 w 7225960"/>
                <a:gd name="connsiteY1261" fmla="*/ 189620 h 1097785"/>
                <a:gd name="connsiteX1262" fmla="*/ 179318 w 7225960"/>
                <a:gd name="connsiteY1262" fmla="*/ 188908 h 1097785"/>
                <a:gd name="connsiteX1263" fmla="*/ 177895 w 7225960"/>
                <a:gd name="connsiteY1263" fmla="*/ 190331 h 1097785"/>
                <a:gd name="connsiteX1264" fmla="*/ 175761 w 7225960"/>
                <a:gd name="connsiteY1264" fmla="*/ 191043 h 1097785"/>
                <a:gd name="connsiteX1265" fmla="*/ 174693 w 7225960"/>
                <a:gd name="connsiteY1265" fmla="*/ 200649 h 1097785"/>
                <a:gd name="connsiteX1266" fmla="*/ 177184 w 7225960"/>
                <a:gd name="connsiteY1266" fmla="*/ 207409 h 1097785"/>
                <a:gd name="connsiteX1267" fmla="*/ 178963 w 7225960"/>
                <a:gd name="connsiteY1267" fmla="*/ 196380 h 1097785"/>
                <a:gd name="connsiteX1268" fmla="*/ 179318 w 7225960"/>
                <a:gd name="connsiteY1268" fmla="*/ 188908 h 1097785"/>
                <a:gd name="connsiteX1269" fmla="*/ 256170 w 7225960"/>
                <a:gd name="connsiteY1269" fmla="*/ 187485 h 1097785"/>
                <a:gd name="connsiteX1270" fmla="*/ 258304 w 7225960"/>
                <a:gd name="connsiteY1270" fmla="*/ 198159 h 1097785"/>
                <a:gd name="connsiteX1271" fmla="*/ 256170 w 7225960"/>
                <a:gd name="connsiteY1271" fmla="*/ 203495 h 1097785"/>
                <a:gd name="connsiteX1272" fmla="*/ 254746 w 7225960"/>
                <a:gd name="connsiteY1272" fmla="*/ 208832 h 1097785"/>
                <a:gd name="connsiteX1273" fmla="*/ 255458 w 7225960"/>
                <a:gd name="connsiteY1273" fmla="*/ 198514 h 1097785"/>
                <a:gd name="connsiteX1274" fmla="*/ 256170 w 7225960"/>
                <a:gd name="connsiteY1274" fmla="*/ 187485 h 1097785"/>
                <a:gd name="connsiteX1275" fmla="*/ 190704 w 7225960"/>
                <a:gd name="connsiteY1275" fmla="*/ 187485 h 1097785"/>
                <a:gd name="connsiteX1276" fmla="*/ 187502 w 7225960"/>
                <a:gd name="connsiteY1276" fmla="*/ 194601 h 1097785"/>
                <a:gd name="connsiteX1277" fmla="*/ 187146 w 7225960"/>
                <a:gd name="connsiteY1277" fmla="*/ 205986 h 1097785"/>
                <a:gd name="connsiteX1278" fmla="*/ 183588 w 7225960"/>
                <a:gd name="connsiteY1278" fmla="*/ 210256 h 1097785"/>
                <a:gd name="connsiteX1279" fmla="*/ 180030 w 7225960"/>
                <a:gd name="connsiteY1279" fmla="*/ 214525 h 1097785"/>
                <a:gd name="connsiteX1280" fmla="*/ 180386 w 7225960"/>
                <a:gd name="connsiteY1280" fmla="*/ 224843 h 1097785"/>
                <a:gd name="connsiteX1281" fmla="*/ 179318 w 7225960"/>
                <a:gd name="connsiteY1281" fmla="*/ 237296 h 1097785"/>
                <a:gd name="connsiteX1282" fmla="*/ 181809 w 7225960"/>
                <a:gd name="connsiteY1282" fmla="*/ 230536 h 1097785"/>
                <a:gd name="connsiteX1283" fmla="*/ 185723 w 7225960"/>
                <a:gd name="connsiteY1283" fmla="*/ 225910 h 1097785"/>
                <a:gd name="connsiteX1284" fmla="*/ 186434 w 7225960"/>
                <a:gd name="connsiteY1284" fmla="*/ 215237 h 1097785"/>
                <a:gd name="connsiteX1285" fmla="*/ 190704 w 7225960"/>
                <a:gd name="connsiteY1285" fmla="*/ 207409 h 1097785"/>
                <a:gd name="connsiteX1286" fmla="*/ 190704 w 7225960"/>
                <a:gd name="connsiteY1286" fmla="*/ 187485 h 1097785"/>
                <a:gd name="connsiteX1287" fmla="*/ 167222 w 7225960"/>
                <a:gd name="connsiteY1287" fmla="*/ 185350 h 1097785"/>
                <a:gd name="connsiteX1288" fmla="*/ 164731 w 7225960"/>
                <a:gd name="connsiteY1288" fmla="*/ 188196 h 1097785"/>
                <a:gd name="connsiteX1289" fmla="*/ 166510 w 7225960"/>
                <a:gd name="connsiteY1289" fmla="*/ 191754 h 1097785"/>
                <a:gd name="connsiteX1290" fmla="*/ 167222 w 7225960"/>
                <a:gd name="connsiteY1290" fmla="*/ 189264 h 1097785"/>
                <a:gd name="connsiteX1291" fmla="*/ 167222 w 7225960"/>
                <a:gd name="connsiteY1291" fmla="*/ 185350 h 1097785"/>
                <a:gd name="connsiteX1292" fmla="*/ 40560 w 7225960"/>
                <a:gd name="connsiteY1292" fmla="*/ 183927 h 1097785"/>
                <a:gd name="connsiteX1293" fmla="*/ 35223 w 7225960"/>
                <a:gd name="connsiteY1293" fmla="*/ 189975 h 1097785"/>
                <a:gd name="connsiteX1294" fmla="*/ 34867 w 7225960"/>
                <a:gd name="connsiteY1294" fmla="*/ 200293 h 1097785"/>
                <a:gd name="connsiteX1295" fmla="*/ 39136 w 7225960"/>
                <a:gd name="connsiteY1295" fmla="*/ 193889 h 1097785"/>
                <a:gd name="connsiteX1296" fmla="*/ 40560 w 7225960"/>
                <a:gd name="connsiteY1296" fmla="*/ 183927 h 1097785"/>
                <a:gd name="connsiteX1297" fmla="*/ 221302 w 7225960"/>
                <a:gd name="connsiteY1297" fmla="*/ 182504 h 1097785"/>
                <a:gd name="connsiteX1298" fmla="*/ 221302 w 7225960"/>
                <a:gd name="connsiteY1298" fmla="*/ 188908 h 1097785"/>
                <a:gd name="connsiteX1299" fmla="*/ 219167 w 7225960"/>
                <a:gd name="connsiteY1299" fmla="*/ 188908 h 1097785"/>
                <a:gd name="connsiteX1300" fmla="*/ 218811 w 7225960"/>
                <a:gd name="connsiteY1300" fmla="*/ 183927 h 1097785"/>
                <a:gd name="connsiteX1301" fmla="*/ 221302 w 7225960"/>
                <a:gd name="connsiteY1301" fmla="*/ 182504 h 1097785"/>
                <a:gd name="connsiteX1302" fmla="*/ 157971 w 7225960"/>
                <a:gd name="connsiteY1302" fmla="*/ 182504 h 1097785"/>
                <a:gd name="connsiteX1303" fmla="*/ 154769 w 7225960"/>
                <a:gd name="connsiteY1303" fmla="*/ 191754 h 1097785"/>
                <a:gd name="connsiteX1304" fmla="*/ 153701 w 7225960"/>
                <a:gd name="connsiteY1304" fmla="*/ 202428 h 1097785"/>
                <a:gd name="connsiteX1305" fmla="*/ 156548 w 7225960"/>
                <a:gd name="connsiteY1305" fmla="*/ 203495 h 1097785"/>
                <a:gd name="connsiteX1306" fmla="*/ 156548 w 7225960"/>
                <a:gd name="connsiteY1306" fmla="*/ 208121 h 1097785"/>
                <a:gd name="connsiteX1307" fmla="*/ 158683 w 7225960"/>
                <a:gd name="connsiteY1307" fmla="*/ 207409 h 1097785"/>
                <a:gd name="connsiteX1308" fmla="*/ 160817 w 7225960"/>
                <a:gd name="connsiteY1308" fmla="*/ 208121 h 1097785"/>
                <a:gd name="connsiteX1309" fmla="*/ 163664 w 7225960"/>
                <a:gd name="connsiteY1309" fmla="*/ 204563 h 1097785"/>
                <a:gd name="connsiteX1310" fmla="*/ 163664 w 7225960"/>
                <a:gd name="connsiteY1310" fmla="*/ 198870 h 1097785"/>
                <a:gd name="connsiteX1311" fmla="*/ 158327 w 7225960"/>
                <a:gd name="connsiteY1311" fmla="*/ 195312 h 1097785"/>
                <a:gd name="connsiteX1312" fmla="*/ 157971 w 7225960"/>
                <a:gd name="connsiteY1312" fmla="*/ 182504 h 1097785"/>
                <a:gd name="connsiteX1313" fmla="*/ 80408 w 7225960"/>
                <a:gd name="connsiteY1313" fmla="*/ 178946 h 1097785"/>
                <a:gd name="connsiteX1314" fmla="*/ 75428 w 7225960"/>
                <a:gd name="connsiteY1314" fmla="*/ 183571 h 1097785"/>
                <a:gd name="connsiteX1315" fmla="*/ 74716 w 7225960"/>
                <a:gd name="connsiteY1315" fmla="*/ 191043 h 1097785"/>
                <a:gd name="connsiteX1316" fmla="*/ 79697 w 7225960"/>
                <a:gd name="connsiteY1316" fmla="*/ 188908 h 1097785"/>
                <a:gd name="connsiteX1317" fmla="*/ 78985 w 7225960"/>
                <a:gd name="connsiteY1317" fmla="*/ 183927 h 1097785"/>
                <a:gd name="connsiteX1318" fmla="*/ 80408 w 7225960"/>
                <a:gd name="connsiteY1318" fmla="*/ 178946 h 1097785"/>
                <a:gd name="connsiteX1319" fmla="*/ 419122 w 7225960"/>
                <a:gd name="connsiteY1319" fmla="*/ 178234 h 1097785"/>
                <a:gd name="connsiteX1320" fmla="*/ 421257 w 7225960"/>
                <a:gd name="connsiteY1320" fmla="*/ 185350 h 1097785"/>
                <a:gd name="connsiteX1321" fmla="*/ 419478 w 7225960"/>
                <a:gd name="connsiteY1321" fmla="*/ 185350 h 1097785"/>
                <a:gd name="connsiteX1322" fmla="*/ 416988 w 7225960"/>
                <a:gd name="connsiteY1322" fmla="*/ 186062 h 1097785"/>
                <a:gd name="connsiteX1323" fmla="*/ 418055 w 7225960"/>
                <a:gd name="connsiteY1323" fmla="*/ 193178 h 1097785"/>
                <a:gd name="connsiteX1324" fmla="*/ 421257 w 7225960"/>
                <a:gd name="connsiteY1324" fmla="*/ 198159 h 1097785"/>
                <a:gd name="connsiteX1325" fmla="*/ 421257 w 7225960"/>
                <a:gd name="connsiteY1325" fmla="*/ 194245 h 1097785"/>
                <a:gd name="connsiteX1326" fmla="*/ 421257 w 7225960"/>
                <a:gd name="connsiteY1326" fmla="*/ 188908 h 1097785"/>
                <a:gd name="connsiteX1327" fmla="*/ 423392 w 7225960"/>
                <a:gd name="connsiteY1327" fmla="*/ 193178 h 1097785"/>
                <a:gd name="connsiteX1328" fmla="*/ 427661 w 7225960"/>
                <a:gd name="connsiteY1328" fmla="*/ 195312 h 1097785"/>
                <a:gd name="connsiteX1329" fmla="*/ 423392 w 7225960"/>
                <a:gd name="connsiteY1329" fmla="*/ 186773 h 1097785"/>
                <a:gd name="connsiteX1330" fmla="*/ 419122 w 7225960"/>
                <a:gd name="connsiteY1330" fmla="*/ 178234 h 1097785"/>
                <a:gd name="connsiteX1331" fmla="*/ 190704 w 7225960"/>
                <a:gd name="connsiteY1331" fmla="*/ 174676 h 1097785"/>
                <a:gd name="connsiteX1332" fmla="*/ 187858 w 7225960"/>
                <a:gd name="connsiteY1332" fmla="*/ 175744 h 1097785"/>
                <a:gd name="connsiteX1333" fmla="*/ 185723 w 7225960"/>
                <a:gd name="connsiteY1333" fmla="*/ 178234 h 1097785"/>
                <a:gd name="connsiteX1334" fmla="*/ 193550 w 7225960"/>
                <a:gd name="connsiteY1334" fmla="*/ 185350 h 1097785"/>
                <a:gd name="connsiteX1335" fmla="*/ 193550 w 7225960"/>
                <a:gd name="connsiteY1335" fmla="*/ 178946 h 1097785"/>
                <a:gd name="connsiteX1336" fmla="*/ 190704 w 7225960"/>
                <a:gd name="connsiteY1336" fmla="*/ 174676 h 1097785"/>
                <a:gd name="connsiteX1337" fmla="*/ 134489 w 7225960"/>
                <a:gd name="connsiteY1337" fmla="*/ 174676 h 1097785"/>
                <a:gd name="connsiteX1338" fmla="*/ 132354 w 7225960"/>
                <a:gd name="connsiteY1338" fmla="*/ 177523 h 1097785"/>
                <a:gd name="connsiteX1339" fmla="*/ 132354 w 7225960"/>
                <a:gd name="connsiteY1339" fmla="*/ 183927 h 1097785"/>
                <a:gd name="connsiteX1340" fmla="*/ 134489 w 7225960"/>
                <a:gd name="connsiteY1340" fmla="*/ 174676 h 1097785"/>
                <a:gd name="connsiteX1341" fmla="*/ 79697 w 7225960"/>
                <a:gd name="connsiteY1341" fmla="*/ 168984 h 1097785"/>
                <a:gd name="connsiteX1342" fmla="*/ 77562 w 7225960"/>
                <a:gd name="connsiteY1342" fmla="*/ 173253 h 1097785"/>
                <a:gd name="connsiteX1343" fmla="*/ 79341 w 7225960"/>
                <a:gd name="connsiteY1343" fmla="*/ 172542 h 1097785"/>
                <a:gd name="connsiteX1344" fmla="*/ 81120 w 7225960"/>
                <a:gd name="connsiteY1344" fmla="*/ 172542 h 1097785"/>
                <a:gd name="connsiteX1345" fmla="*/ 80053 w 7225960"/>
                <a:gd name="connsiteY1345" fmla="*/ 170763 h 1097785"/>
                <a:gd name="connsiteX1346" fmla="*/ 79697 w 7225960"/>
                <a:gd name="connsiteY1346" fmla="*/ 168984 h 1097785"/>
                <a:gd name="connsiteX1347" fmla="*/ 226283 w 7225960"/>
                <a:gd name="connsiteY1347" fmla="*/ 167560 h 1097785"/>
                <a:gd name="connsiteX1348" fmla="*/ 225927 w 7225960"/>
                <a:gd name="connsiteY1348" fmla="*/ 174676 h 1097785"/>
                <a:gd name="connsiteX1349" fmla="*/ 224148 w 7225960"/>
                <a:gd name="connsiteY1349" fmla="*/ 178946 h 1097785"/>
                <a:gd name="connsiteX1350" fmla="*/ 223793 w 7225960"/>
                <a:gd name="connsiteY1350" fmla="*/ 173253 h 1097785"/>
                <a:gd name="connsiteX1351" fmla="*/ 226283 w 7225960"/>
                <a:gd name="connsiteY1351" fmla="*/ 167560 h 1097785"/>
                <a:gd name="connsiteX1352" fmla="*/ 201378 w 7225960"/>
                <a:gd name="connsiteY1352" fmla="*/ 166137 h 1097785"/>
                <a:gd name="connsiteX1353" fmla="*/ 197108 w 7225960"/>
                <a:gd name="connsiteY1353" fmla="*/ 169695 h 1097785"/>
                <a:gd name="connsiteX1354" fmla="*/ 194973 w 7225960"/>
                <a:gd name="connsiteY1354" fmla="*/ 176811 h 1097785"/>
                <a:gd name="connsiteX1355" fmla="*/ 196397 w 7225960"/>
                <a:gd name="connsiteY1355" fmla="*/ 178590 h 1097785"/>
                <a:gd name="connsiteX1356" fmla="*/ 197108 w 7225960"/>
                <a:gd name="connsiteY1356" fmla="*/ 181081 h 1097785"/>
                <a:gd name="connsiteX1357" fmla="*/ 201022 w 7225960"/>
                <a:gd name="connsiteY1357" fmla="*/ 175032 h 1097785"/>
                <a:gd name="connsiteX1358" fmla="*/ 201378 w 7225960"/>
                <a:gd name="connsiteY1358" fmla="*/ 166137 h 1097785"/>
                <a:gd name="connsiteX1359" fmla="*/ 254746 w 7225960"/>
                <a:gd name="connsiteY1359" fmla="*/ 164714 h 1097785"/>
                <a:gd name="connsiteX1360" fmla="*/ 256881 w 7225960"/>
                <a:gd name="connsiteY1360" fmla="*/ 165782 h 1097785"/>
                <a:gd name="connsiteX1361" fmla="*/ 256525 w 7225960"/>
                <a:gd name="connsiteY1361" fmla="*/ 169695 h 1097785"/>
                <a:gd name="connsiteX1362" fmla="*/ 255102 w 7225960"/>
                <a:gd name="connsiteY1362" fmla="*/ 172897 h 1097785"/>
                <a:gd name="connsiteX1363" fmla="*/ 253323 w 7225960"/>
                <a:gd name="connsiteY1363" fmla="*/ 172542 h 1097785"/>
                <a:gd name="connsiteX1364" fmla="*/ 255102 w 7225960"/>
                <a:gd name="connsiteY1364" fmla="*/ 169695 h 1097785"/>
                <a:gd name="connsiteX1365" fmla="*/ 254746 w 7225960"/>
                <a:gd name="connsiteY1365" fmla="*/ 164714 h 1097785"/>
                <a:gd name="connsiteX1366" fmla="*/ 266843 w 7225960"/>
                <a:gd name="connsiteY1366" fmla="*/ 162579 h 1097785"/>
                <a:gd name="connsiteX1367" fmla="*/ 267911 w 7225960"/>
                <a:gd name="connsiteY1367" fmla="*/ 167916 h 1097785"/>
                <a:gd name="connsiteX1368" fmla="*/ 268267 w 7225960"/>
                <a:gd name="connsiteY1368" fmla="*/ 173253 h 1097785"/>
                <a:gd name="connsiteX1369" fmla="*/ 267555 w 7225960"/>
                <a:gd name="connsiteY1369" fmla="*/ 173253 h 1097785"/>
                <a:gd name="connsiteX1370" fmla="*/ 267199 w 7225960"/>
                <a:gd name="connsiteY1370" fmla="*/ 168628 h 1097785"/>
                <a:gd name="connsiteX1371" fmla="*/ 266843 w 7225960"/>
                <a:gd name="connsiteY1371" fmla="*/ 162579 h 1097785"/>
                <a:gd name="connsiteX1372" fmla="*/ 160817 w 7225960"/>
                <a:gd name="connsiteY1372" fmla="*/ 162579 h 1097785"/>
                <a:gd name="connsiteX1373" fmla="*/ 155480 w 7225960"/>
                <a:gd name="connsiteY1373" fmla="*/ 166137 h 1097785"/>
                <a:gd name="connsiteX1374" fmla="*/ 155125 w 7225960"/>
                <a:gd name="connsiteY1374" fmla="*/ 173253 h 1097785"/>
                <a:gd name="connsiteX1375" fmla="*/ 160817 w 7225960"/>
                <a:gd name="connsiteY1375" fmla="*/ 162579 h 1097785"/>
                <a:gd name="connsiteX1376" fmla="*/ 401333 w 7225960"/>
                <a:gd name="connsiteY1376" fmla="*/ 159021 h 1097785"/>
                <a:gd name="connsiteX1377" fmla="*/ 401333 w 7225960"/>
                <a:gd name="connsiteY1377" fmla="*/ 163647 h 1097785"/>
                <a:gd name="connsiteX1378" fmla="*/ 403468 w 7225960"/>
                <a:gd name="connsiteY1378" fmla="*/ 166137 h 1097785"/>
                <a:gd name="connsiteX1379" fmla="*/ 403823 w 7225960"/>
                <a:gd name="connsiteY1379" fmla="*/ 162224 h 1097785"/>
                <a:gd name="connsiteX1380" fmla="*/ 401333 w 7225960"/>
                <a:gd name="connsiteY1380" fmla="*/ 159021 h 1097785"/>
                <a:gd name="connsiteX1381" fmla="*/ 212051 w 7225960"/>
                <a:gd name="connsiteY1381" fmla="*/ 156175 h 1097785"/>
                <a:gd name="connsiteX1382" fmla="*/ 212051 w 7225960"/>
                <a:gd name="connsiteY1382" fmla="*/ 163647 h 1097785"/>
                <a:gd name="connsiteX1383" fmla="*/ 209205 w 7225960"/>
                <a:gd name="connsiteY1383" fmla="*/ 168984 h 1097785"/>
                <a:gd name="connsiteX1384" fmla="*/ 211340 w 7225960"/>
                <a:gd name="connsiteY1384" fmla="*/ 173609 h 1097785"/>
                <a:gd name="connsiteX1385" fmla="*/ 215609 w 7225960"/>
                <a:gd name="connsiteY1385" fmla="*/ 174676 h 1097785"/>
                <a:gd name="connsiteX1386" fmla="*/ 213830 w 7225960"/>
                <a:gd name="connsiteY1386" fmla="*/ 166137 h 1097785"/>
                <a:gd name="connsiteX1387" fmla="*/ 212051 w 7225960"/>
                <a:gd name="connsiteY1387" fmla="*/ 156175 h 1097785"/>
                <a:gd name="connsiteX1388" fmla="*/ 237668 w 7225960"/>
                <a:gd name="connsiteY1388" fmla="*/ 152617 h 1097785"/>
                <a:gd name="connsiteX1389" fmla="*/ 236245 w 7225960"/>
                <a:gd name="connsiteY1389" fmla="*/ 155108 h 1097785"/>
                <a:gd name="connsiteX1390" fmla="*/ 236245 w 7225960"/>
                <a:gd name="connsiteY1390" fmla="*/ 159021 h 1097785"/>
                <a:gd name="connsiteX1391" fmla="*/ 236245 w 7225960"/>
                <a:gd name="connsiteY1391" fmla="*/ 162579 h 1097785"/>
                <a:gd name="connsiteX1392" fmla="*/ 234822 w 7225960"/>
                <a:gd name="connsiteY1392" fmla="*/ 164714 h 1097785"/>
                <a:gd name="connsiteX1393" fmla="*/ 235889 w 7225960"/>
                <a:gd name="connsiteY1393" fmla="*/ 167916 h 1097785"/>
                <a:gd name="connsiteX1394" fmla="*/ 238380 w 7225960"/>
                <a:gd name="connsiteY1394" fmla="*/ 168984 h 1097785"/>
                <a:gd name="connsiteX1395" fmla="*/ 238380 w 7225960"/>
                <a:gd name="connsiteY1395" fmla="*/ 159733 h 1097785"/>
                <a:gd name="connsiteX1396" fmla="*/ 237668 w 7225960"/>
                <a:gd name="connsiteY1396" fmla="*/ 152617 h 1097785"/>
                <a:gd name="connsiteX1397" fmla="*/ 167933 w 7225960"/>
                <a:gd name="connsiteY1397" fmla="*/ 152617 h 1097785"/>
                <a:gd name="connsiteX1398" fmla="*/ 165087 w 7225960"/>
                <a:gd name="connsiteY1398" fmla="*/ 152973 h 1097785"/>
                <a:gd name="connsiteX1399" fmla="*/ 162240 w 7225960"/>
                <a:gd name="connsiteY1399" fmla="*/ 154752 h 1097785"/>
                <a:gd name="connsiteX1400" fmla="*/ 163308 w 7225960"/>
                <a:gd name="connsiteY1400" fmla="*/ 156531 h 1097785"/>
                <a:gd name="connsiteX1401" fmla="*/ 163664 w 7225960"/>
                <a:gd name="connsiteY1401" fmla="*/ 159021 h 1097785"/>
                <a:gd name="connsiteX1402" fmla="*/ 165798 w 7225960"/>
                <a:gd name="connsiteY1402" fmla="*/ 157954 h 1097785"/>
                <a:gd name="connsiteX1403" fmla="*/ 166510 w 7225960"/>
                <a:gd name="connsiteY1403" fmla="*/ 159021 h 1097785"/>
                <a:gd name="connsiteX1404" fmla="*/ 167933 w 7225960"/>
                <a:gd name="connsiteY1404" fmla="*/ 156887 h 1097785"/>
                <a:gd name="connsiteX1405" fmla="*/ 167933 w 7225960"/>
                <a:gd name="connsiteY1405" fmla="*/ 152617 h 1097785"/>
                <a:gd name="connsiteX1406" fmla="*/ 94640 w 7225960"/>
                <a:gd name="connsiteY1406" fmla="*/ 152617 h 1097785"/>
                <a:gd name="connsiteX1407" fmla="*/ 85390 w 7225960"/>
                <a:gd name="connsiteY1407" fmla="*/ 162224 h 1097785"/>
                <a:gd name="connsiteX1408" fmla="*/ 80408 w 7225960"/>
                <a:gd name="connsiteY1408" fmla="*/ 178234 h 1097785"/>
                <a:gd name="connsiteX1409" fmla="*/ 89659 w 7225960"/>
                <a:gd name="connsiteY1409" fmla="*/ 168272 h 1097785"/>
                <a:gd name="connsiteX1410" fmla="*/ 94640 w 7225960"/>
                <a:gd name="connsiteY1410" fmla="*/ 152617 h 1097785"/>
                <a:gd name="connsiteX1411" fmla="*/ 396352 w 7225960"/>
                <a:gd name="connsiteY1411" fmla="*/ 149059 h 1097785"/>
                <a:gd name="connsiteX1412" fmla="*/ 396796 w 7225960"/>
                <a:gd name="connsiteY1412" fmla="*/ 150038 h 1097785"/>
                <a:gd name="connsiteX1413" fmla="*/ 396555 w 7225960"/>
                <a:gd name="connsiteY1413" fmla="*/ 150279 h 1097785"/>
                <a:gd name="connsiteX1414" fmla="*/ 152278 w 7225960"/>
                <a:gd name="connsiteY1414" fmla="*/ 149059 h 1097785"/>
                <a:gd name="connsiteX1415" fmla="*/ 145874 w 7225960"/>
                <a:gd name="connsiteY1415" fmla="*/ 153685 h 1097785"/>
                <a:gd name="connsiteX1416" fmla="*/ 139470 w 7225960"/>
                <a:gd name="connsiteY1416" fmla="*/ 159021 h 1097785"/>
                <a:gd name="connsiteX1417" fmla="*/ 140537 w 7225960"/>
                <a:gd name="connsiteY1417" fmla="*/ 171830 h 1097785"/>
                <a:gd name="connsiteX1418" fmla="*/ 136623 w 7225960"/>
                <a:gd name="connsiteY1418" fmla="*/ 182504 h 1097785"/>
                <a:gd name="connsiteX1419" fmla="*/ 138402 w 7225960"/>
                <a:gd name="connsiteY1419" fmla="*/ 189264 h 1097785"/>
                <a:gd name="connsiteX1420" fmla="*/ 138047 w 7225960"/>
                <a:gd name="connsiteY1420" fmla="*/ 198159 h 1097785"/>
                <a:gd name="connsiteX1421" fmla="*/ 141249 w 7225960"/>
                <a:gd name="connsiteY1421" fmla="*/ 193533 h 1097785"/>
                <a:gd name="connsiteX1422" fmla="*/ 141605 w 7225960"/>
                <a:gd name="connsiteY1422" fmla="*/ 183927 h 1097785"/>
                <a:gd name="connsiteX1423" fmla="*/ 146941 w 7225960"/>
                <a:gd name="connsiteY1423" fmla="*/ 166849 h 1097785"/>
                <a:gd name="connsiteX1424" fmla="*/ 152278 w 7225960"/>
                <a:gd name="connsiteY1424" fmla="*/ 149059 h 1097785"/>
                <a:gd name="connsiteX1425" fmla="*/ 393505 w 7225960"/>
                <a:gd name="connsiteY1425" fmla="*/ 147636 h 1097785"/>
                <a:gd name="connsiteX1426" fmla="*/ 395284 w 7225960"/>
                <a:gd name="connsiteY1426" fmla="*/ 151550 h 1097785"/>
                <a:gd name="connsiteX1427" fmla="*/ 396555 w 7225960"/>
                <a:gd name="connsiteY1427" fmla="*/ 150279 h 1097785"/>
                <a:gd name="connsiteX1428" fmla="*/ 397063 w 7225960"/>
                <a:gd name="connsiteY1428" fmla="*/ 153329 h 1097785"/>
                <a:gd name="connsiteX1429" fmla="*/ 399910 w 7225960"/>
                <a:gd name="connsiteY1429" fmla="*/ 156887 h 1097785"/>
                <a:gd name="connsiteX1430" fmla="*/ 400621 w 7225960"/>
                <a:gd name="connsiteY1430" fmla="*/ 153329 h 1097785"/>
                <a:gd name="connsiteX1431" fmla="*/ 404535 w 7225960"/>
                <a:gd name="connsiteY1431" fmla="*/ 159377 h 1097785"/>
                <a:gd name="connsiteX1432" fmla="*/ 405602 w 7225960"/>
                <a:gd name="connsiteY1432" fmla="*/ 167560 h 1097785"/>
                <a:gd name="connsiteX1433" fmla="*/ 404891 w 7225960"/>
                <a:gd name="connsiteY1433" fmla="*/ 182860 h 1097785"/>
                <a:gd name="connsiteX1434" fmla="*/ 411295 w 7225960"/>
                <a:gd name="connsiteY1434" fmla="*/ 195312 h 1097785"/>
                <a:gd name="connsiteX1435" fmla="*/ 408449 w 7225960"/>
                <a:gd name="connsiteY1435" fmla="*/ 201717 h 1097785"/>
                <a:gd name="connsiteX1436" fmla="*/ 402400 w 7225960"/>
                <a:gd name="connsiteY1436" fmla="*/ 177167 h 1097785"/>
                <a:gd name="connsiteX1437" fmla="*/ 395640 w 7225960"/>
                <a:gd name="connsiteY1437" fmla="*/ 154752 h 1097785"/>
                <a:gd name="connsiteX1438" fmla="*/ 393505 w 7225960"/>
                <a:gd name="connsiteY1438" fmla="*/ 157598 h 1097785"/>
                <a:gd name="connsiteX1439" fmla="*/ 391371 w 7225960"/>
                <a:gd name="connsiteY1439" fmla="*/ 154752 h 1097785"/>
                <a:gd name="connsiteX1440" fmla="*/ 390659 w 7225960"/>
                <a:gd name="connsiteY1440" fmla="*/ 160800 h 1097785"/>
                <a:gd name="connsiteX1441" fmla="*/ 391371 w 7225960"/>
                <a:gd name="connsiteY1441" fmla="*/ 167560 h 1097785"/>
                <a:gd name="connsiteX1442" fmla="*/ 389236 w 7225960"/>
                <a:gd name="connsiteY1442" fmla="*/ 165070 h 1097785"/>
                <a:gd name="connsiteX1443" fmla="*/ 386390 w 7225960"/>
                <a:gd name="connsiteY1443" fmla="*/ 162579 h 1097785"/>
                <a:gd name="connsiteX1444" fmla="*/ 387457 w 7225960"/>
                <a:gd name="connsiteY1444" fmla="*/ 152617 h 1097785"/>
                <a:gd name="connsiteX1445" fmla="*/ 393505 w 7225960"/>
                <a:gd name="connsiteY1445" fmla="*/ 147636 h 1097785"/>
                <a:gd name="connsiteX1446" fmla="*/ 273248 w 7225960"/>
                <a:gd name="connsiteY1446" fmla="*/ 147636 h 1097785"/>
                <a:gd name="connsiteX1447" fmla="*/ 274315 w 7225960"/>
                <a:gd name="connsiteY1447" fmla="*/ 156531 h 1097785"/>
                <a:gd name="connsiteX1448" fmla="*/ 275382 w 7225960"/>
                <a:gd name="connsiteY1448" fmla="*/ 166137 h 1097785"/>
                <a:gd name="connsiteX1449" fmla="*/ 273248 w 7225960"/>
                <a:gd name="connsiteY1449" fmla="*/ 168272 h 1097785"/>
                <a:gd name="connsiteX1450" fmla="*/ 40204 w 7225960"/>
                <a:gd name="connsiteY1450" fmla="*/ 146924 h 1097785"/>
                <a:gd name="connsiteX1451" fmla="*/ 38425 w 7225960"/>
                <a:gd name="connsiteY1451" fmla="*/ 151194 h 1097785"/>
                <a:gd name="connsiteX1452" fmla="*/ 43406 w 7225960"/>
                <a:gd name="connsiteY1452" fmla="*/ 153329 h 1097785"/>
                <a:gd name="connsiteX1453" fmla="*/ 44829 w 7225960"/>
                <a:gd name="connsiteY1453" fmla="*/ 150838 h 1097785"/>
                <a:gd name="connsiteX1454" fmla="*/ 44118 w 7225960"/>
                <a:gd name="connsiteY1454" fmla="*/ 147636 h 1097785"/>
                <a:gd name="connsiteX1455" fmla="*/ 40204 w 7225960"/>
                <a:gd name="connsiteY1455" fmla="*/ 146924 h 1097785"/>
                <a:gd name="connsiteX1456" fmla="*/ 213475 w 7225960"/>
                <a:gd name="connsiteY1456" fmla="*/ 145501 h 1097785"/>
                <a:gd name="connsiteX1457" fmla="*/ 212763 w 7225960"/>
                <a:gd name="connsiteY1457" fmla="*/ 147992 h 1097785"/>
                <a:gd name="connsiteX1458" fmla="*/ 211340 w 7225960"/>
                <a:gd name="connsiteY1458" fmla="*/ 151194 h 1097785"/>
                <a:gd name="connsiteX1459" fmla="*/ 213830 w 7225960"/>
                <a:gd name="connsiteY1459" fmla="*/ 153329 h 1097785"/>
                <a:gd name="connsiteX1460" fmla="*/ 216321 w 7225960"/>
                <a:gd name="connsiteY1460" fmla="*/ 153329 h 1097785"/>
                <a:gd name="connsiteX1461" fmla="*/ 214186 w 7225960"/>
                <a:gd name="connsiteY1461" fmla="*/ 149415 h 1097785"/>
                <a:gd name="connsiteX1462" fmla="*/ 213475 w 7225960"/>
                <a:gd name="connsiteY1462" fmla="*/ 145501 h 1097785"/>
                <a:gd name="connsiteX1463" fmla="*/ 233399 w 7225960"/>
                <a:gd name="connsiteY1463" fmla="*/ 140520 h 1097785"/>
                <a:gd name="connsiteX1464" fmla="*/ 231264 w 7225960"/>
                <a:gd name="connsiteY1464" fmla="*/ 141588 h 1097785"/>
                <a:gd name="connsiteX1465" fmla="*/ 229841 w 7225960"/>
                <a:gd name="connsiteY1465" fmla="*/ 144078 h 1097785"/>
                <a:gd name="connsiteX1466" fmla="*/ 233399 w 7225960"/>
                <a:gd name="connsiteY1466" fmla="*/ 147636 h 1097785"/>
                <a:gd name="connsiteX1467" fmla="*/ 233399 w 7225960"/>
                <a:gd name="connsiteY1467" fmla="*/ 140520 h 1097785"/>
                <a:gd name="connsiteX1468" fmla="*/ 391371 w 7225960"/>
                <a:gd name="connsiteY1468" fmla="*/ 138385 h 1097785"/>
                <a:gd name="connsiteX1469" fmla="*/ 392082 w 7225960"/>
                <a:gd name="connsiteY1469" fmla="*/ 142655 h 1097785"/>
                <a:gd name="connsiteX1470" fmla="*/ 391371 w 7225960"/>
                <a:gd name="connsiteY1470" fmla="*/ 146213 h 1097785"/>
                <a:gd name="connsiteX1471" fmla="*/ 391371 w 7225960"/>
                <a:gd name="connsiteY1471" fmla="*/ 138385 h 1097785"/>
                <a:gd name="connsiteX1472" fmla="*/ 136623 w 7225960"/>
                <a:gd name="connsiteY1472" fmla="*/ 137674 h 1097785"/>
                <a:gd name="connsiteX1473" fmla="*/ 132354 w 7225960"/>
                <a:gd name="connsiteY1473" fmla="*/ 149059 h 1097785"/>
                <a:gd name="connsiteX1474" fmla="*/ 135556 w 7225960"/>
                <a:gd name="connsiteY1474" fmla="*/ 145501 h 1097785"/>
                <a:gd name="connsiteX1475" fmla="*/ 138047 w 7225960"/>
                <a:gd name="connsiteY1475" fmla="*/ 149771 h 1097785"/>
                <a:gd name="connsiteX1476" fmla="*/ 139470 w 7225960"/>
                <a:gd name="connsiteY1476" fmla="*/ 145857 h 1097785"/>
                <a:gd name="connsiteX1477" fmla="*/ 139470 w 7225960"/>
                <a:gd name="connsiteY1477" fmla="*/ 138385 h 1097785"/>
                <a:gd name="connsiteX1478" fmla="*/ 138402 w 7225960"/>
                <a:gd name="connsiteY1478" fmla="*/ 140520 h 1097785"/>
                <a:gd name="connsiteX1479" fmla="*/ 137335 w 7225960"/>
                <a:gd name="connsiteY1479" fmla="*/ 142655 h 1097785"/>
                <a:gd name="connsiteX1480" fmla="*/ 136268 w 7225960"/>
                <a:gd name="connsiteY1480" fmla="*/ 141232 h 1097785"/>
                <a:gd name="connsiteX1481" fmla="*/ 136623 w 7225960"/>
                <a:gd name="connsiteY1481" fmla="*/ 137674 h 1097785"/>
                <a:gd name="connsiteX1482" fmla="*/ 154413 w 7225960"/>
                <a:gd name="connsiteY1482" fmla="*/ 134828 h 1097785"/>
                <a:gd name="connsiteX1483" fmla="*/ 152278 w 7225960"/>
                <a:gd name="connsiteY1483" fmla="*/ 136251 h 1097785"/>
                <a:gd name="connsiteX1484" fmla="*/ 151211 w 7225960"/>
                <a:gd name="connsiteY1484" fmla="*/ 139453 h 1097785"/>
                <a:gd name="connsiteX1485" fmla="*/ 150144 w 7225960"/>
                <a:gd name="connsiteY1485" fmla="*/ 142655 h 1097785"/>
                <a:gd name="connsiteX1486" fmla="*/ 148009 w 7225960"/>
                <a:gd name="connsiteY1486" fmla="*/ 142655 h 1097785"/>
                <a:gd name="connsiteX1487" fmla="*/ 148365 w 7225960"/>
                <a:gd name="connsiteY1487" fmla="*/ 145146 h 1097785"/>
                <a:gd name="connsiteX1488" fmla="*/ 149432 w 7225960"/>
                <a:gd name="connsiteY1488" fmla="*/ 145146 h 1097785"/>
                <a:gd name="connsiteX1489" fmla="*/ 150499 w 7225960"/>
                <a:gd name="connsiteY1489" fmla="*/ 144434 h 1097785"/>
                <a:gd name="connsiteX1490" fmla="*/ 150855 w 7225960"/>
                <a:gd name="connsiteY1490" fmla="*/ 146213 h 1097785"/>
                <a:gd name="connsiteX1491" fmla="*/ 152278 w 7225960"/>
                <a:gd name="connsiteY1491" fmla="*/ 143367 h 1097785"/>
                <a:gd name="connsiteX1492" fmla="*/ 155125 w 7225960"/>
                <a:gd name="connsiteY1492" fmla="*/ 141943 h 1097785"/>
                <a:gd name="connsiteX1493" fmla="*/ 154413 w 7225960"/>
                <a:gd name="connsiteY1493" fmla="*/ 134828 h 1097785"/>
                <a:gd name="connsiteX1494" fmla="*/ 233399 w 7225960"/>
                <a:gd name="connsiteY1494" fmla="*/ 129135 h 1097785"/>
                <a:gd name="connsiteX1495" fmla="*/ 234466 w 7225960"/>
                <a:gd name="connsiteY1495" fmla="*/ 137674 h 1097785"/>
                <a:gd name="connsiteX1496" fmla="*/ 235534 w 7225960"/>
                <a:gd name="connsiteY1496" fmla="*/ 149059 h 1097785"/>
                <a:gd name="connsiteX1497" fmla="*/ 238380 w 7225960"/>
                <a:gd name="connsiteY1497" fmla="*/ 137318 h 1097785"/>
                <a:gd name="connsiteX1498" fmla="*/ 233399 w 7225960"/>
                <a:gd name="connsiteY1498" fmla="*/ 129135 h 1097785"/>
                <a:gd name="connsiteX1499" fmla="*/ 384966 w 7225960"/>
                <a:gd name="connsiteY1499" fmla="*/ 124154 h 1097785"/>
                <a:gd name="connsiteX1500" fmla="*/ 387457 w 7225960"/>
                <a:gd name="connsiteY1500" fmla="*/ 128423 h 1097785"/>
                <a:gd name="connsiteX1501" fmla="*/ 389236 w 7225960"/>
                <a:gd name="connsiteY1501" fmla="*/ 133404 h 1097785"/>
                <a:gd name="connsiteX1502" fmla="*/ 385678 w 7225960"/>
                <a:gd name="connsiteY1502" fmla="*/ 133404 h 1097785"/>
                <a:gd name="connsiteX1503" fmla="*/ 385322 w 7225960"/>
                <a:gd name="connsiteY1503" fmla="*/ 128423 h 1097785"/>
                <a:gd name="connsiteX1504" fmla="*/ 384966 w 7225960"/>
                <a:gd name="connsiteY1504" fmla="*/ 124154 h 1097785"/>
                <a:gd name="connsiteX1505" fmla="*/ 62619 w 7225960"/>
                <a:gd name="connsiteY1505" fmla="*/ 124154 h 1097785"/>
                <a:gd name="connsiteX1506" fmla="*/ 59417 w 7225960"/>
                <a:gd name="connsiteY1506" fmla="*/ 128779 h 1097785"/>
                <a:gd name="connsiteX1507" fmla="*/ 57638 w 7225960"/>
                <a:gd name="connsiteY1507" fmla="*/ 135539 h 1097785"/>
                <a:gd name="connsiteX1508" fmla="*/ 60484 w 7225960"/>
                <a:gd name="connsiteY1508" fmla="*/ 130914 h 1097785"/>
                <a:gd name="connsiteX1509" fmla="*/ 62619 w 7225960"/>
                <a:gd name="connsiteY1509" fmla="*/ 124154 h 1097785"/>
                <a:gd name="connsiteX1510" fmla="*/ 237313 w 7225960"/>
                <a:gd name="connsiteY1510" fmla="*/ 122286 h 1097785"/>
                <a:gd name="connsiteX1511" fmla="*/ 241226 w 7225960"/>
                <a:gd name="connsiteY1511" fmla="*/ 124154 h 1097785"/>
                <a:gd name="connsiteX1512" fmla="*/ 238380 w 7225960"/>
                <a:gd name="connsiteY1512" fmla="*/ 126644 h 1097785"/>
                <a:gd name="connsiteX1513" fmla="*/ 237668 w 7225960"/>
                <a:gd name="connsiteY1513" fmla="*/ 131270 h 1097785"/>
                <a:gd name="connsiteX1514" fmla="*/ 239803 w 7225960"/>
                <a:gd name="connsiteY1514" fmla="*/ 131270 h 1097785"/>
                <a:gd name="connsiteX1515" fmla="*/ 241938 w 7225960"/>
                <a:gd name="connsiteY1515" fmla="*/ 131270 h 1097785"/>
                <a:gd name="connsiteX1516" fmla="*/ 241938 w 7225960"/>
                <a:gd name="connsiteY1516" fmla="*/ 139453 h 1097785"/>
                <a:gd name="connsiteX1517" fmla="*/ 241226 w 7225960"/>
                <a:gd name="connsiteY1517" fmla="*/ 145501 h 1097785"/>
                <a:gd name="connsiteX1518" fmla="*/ 243717 w 7225960"/>
                <a:gd name="connsiteY1518" fmla="*/ 154040 h 1097785"/>
                <a:gd name="connsiteX1519" fmla="*/ 248342 w 7225960"/>
                <a:gd name="connsiteY1519" fmla="*/ 160445 h 1097785"/>
                <a:gd name="connsiteX1520" fmla="*/ 249765 w 7225960"/>
                <a:gd name="connsiteY1520" fmla="*/ 154752 h 1097785"/>
                <a:gd name="connsiteX1521" fmla="*/ 249765 w 7225960"/>
                <a:gd name="connsiteY1521" fmla="*/ 147636 h 1097785"/>
                <a:gd name="connsiteX1522" fmla="*/ 245852 w 7225960"/>
                <a:gd name="connsiteY1522" fmla="*/ 144434 h 1097785"/>
                <a:gd name="connsiteX1523" fmla="*/ 245496 w 7225960"/>
                <a:gd name="connsiteY1523" fmla="*/ 138385 h 1097785"/>
                <a:gd name="connsiteX1524" fmla="*/ 248698 w 7225960"/>
                <a:gd name="connsiteY1524" fmla="*/ 141232 h 1097785"/>
                <a:gd name="connsiteX1525" fmla="*/ 252612 w 7225960"/>
                <a:gd name="connsiteY1525" fmla="*/ 142655 h 1097785"/>
                <a:gd name="connsiteX1526" fmla="*/ 254746 w 7225960"/>
                <a:gd name="connsiteY1526" fmla="*/ 134828 h 1097785"/>
                <a:gd name="connsiteX1527" fmla="*/ 258304 w 7225960"/>
                <a:gd name="connsiteY1527" fmla="*/ 129135 h 1097785"/>
                <a:gd name="connsiteX1528" fmla="*/ 259372 w 7225960"/>
                <a:gd name="connsiteY1528" fmla="*/ 144078 h 1097785"/>
                <a:gd name="connsiteX1529" fmla="*/ 257593 w 7225960"/>
                <a:gd name="connsiteY1529" fmla="*/ 160445 h 1097785"/>
                <a:gd name="connsiteX1530" fmla="*/ 254746 w 7225960"/>
                <a:gd name="connsiteY1530" fmla="*/ 158310 h 1097785"/>
                <a:gd name="connsiteX1531" fmla="*/ 255102 w 7225960"/>
                <a:gd name="connsiteY1531" fmla="*/ 150838 h 1097785"/>
                <a:gd name="connsiteX1532" fmla="*/ 252612 w 7225960"/>
                <a:gd name="connsiteY1532" fmla="*/ 144078 h 1097785"/>
                <a:gd name="connsiteX1533" fmla="*/ 251189 w 7225960"/>
                <a:gd name="connsiteY1533" fmla="*/ 157598 h 1097785"/>
                <a:gd name="connsiteX1534" fmla="*/ 250477 w 7225960"/>
                <a:gd name="connsiteY1534" fmla="*/ 169695 h 1097785"/>
                <a:gd name="connsiteX1535" fmla="*/ 246919 w 7225960"/>
                <a:gd name="connsiteY1535" fmla="*/ 170051 h 1097785"/>
                <a:gd name="connsiteX1536" fmla="*/ 244784 w 7225960"/>
                <a:gd name="connsiteY1536" fmla="*/ 175032 h 1097785"/>
                <a:gd name="connsiteX1537" fmla="*/ 243361 w 7225960"/>
                <a:gd name="connsiteY1537" fmla="*/ 181436 h 1097785"/>
                <a:gd name="connsiteX1538" fmla="*/ 240515 w 7225960"/>
                <a:gd name="connsiteY1538" fmla="*/ 185350 h 1097785"/>
                <a:gd name="connsiteX1539" fmla="*/ 242294 w 7225960"/>
                <a:gd name="connsiteY1539" fmla="*/ 191399 h 1097785"/>
                <a:gd name="connsiteX1540" fmla="*/ 244784 w 7225960"/>
                <a:gd name="connsiteY1540" fmla="*/ 196735 h 1097785"/>
                <a:gd name="connsiteX1541" fmla="*/ 241582 w 7225960"/>
                <a:gd name="connsiteY1541" fmla="*/ 210967 h 1097785"/>
                <a:gd name="connsiteX1542" fmla="*/ 241226 w 7225960"/>
                <a:gd name="connsiteY1542" fmla="*/ 228757 h 1097785"/>
                <a:gd name="connsiteX1543" fmla="*/ 239447 w 7225960"/>
                <a:gd name="connsiteY1543" fmla="*/ 233026 h 1097785"/>
                <a:gd name="connsiteX1544" fmla="*/ 241938 w 7225960"/>
                <a:gd name="connsiteY1544" fmla="*/ 235161 h 1097785"/>
                <a:gd name="connsiteX1545" fmla="*/ 246919 w 7225960"/>
                <a:gd name="connsiteY1545" fmla="*/ 228757 h 1097785"/>
                <a:gd name="connsiteX1546" fmla="*/ 245496 w 7225960"/>
                <a:gd name="connsiteY1546" fmla="*/ 239431 h 1097785"/>
                <a:gd name="connsiteX1547" fmla="*/ 242649 w 7225960"/>
                <a:gd name="connsiteY1547" fmla="*/ 249393 h 1097785"/>
                <a:gd name="connsiteX1548" fmla="*/ 243005 w 7225960"/>
                <a:gd name="connsiteY1548" fmla="*/ 264692 h 1097785"/>
                <a:gd name="connsiteX1549" fmla="*/ 239092 w 7225960"/>
                <a:gd name="connsiteY1549" fmla="*/ 280702 h 1097785"/>
                <a:gd name="connsiteX1550" fmla="*/ 240159 w 7225960"/>
                <a:gd name="connsiteY1550" fmla="*/ 271808 h 1097785"/>
                <a:gd name="connsiteX1551" fmla="*/ 238380 w 7225960"/>
                <a:gd name="connsiteY1551" fmla="*/ 264336 h 1097785"/>
                <a:gd name="connsiteX1552" fmla="*/ 236601 w 7225960"/>
                <a:gd name="connsiteY1552" fmla="*/ 270384 h 1097785"/>
                <a:gd name="connsiteX1553" fmla="*/ 236957 w 7225960"/>
                <a:gd name="connsiteY1553" fmla="*/ 278212 h 1097785"/>
                <a:gd name="connsiteX1554" fmla="*/ 236245 w 7225960"/>
                <a:gd name="connsiteY1554" fmla="*/ 284972 h 1097785"/>
                <a:gd name="connsiteX1555" fmla="*/ 232687 w 7225960"/>
                <a:gd name="connsiteY1555" fmla="*/ 287818 h 1097785"/>
                <a:gd name="connsiteX1556" fmla="*/ 235534 w 7225960"/>
                <a:gd name="connsiteY1556" fmla="*/ 281770 h 1097785"/>
                <a:gd name="connsiteX1557" fmla="*/ 234110 w 7225960"/>
                <a:gd name="connsiteY1557" fmla="*/ 273587 h 1097785"/>
                <a:gd name="connsiteX1558" fmla="*/ 232687 w 7225960"/>
                <a:gd name="connsiteY1558" fmla="*/ 275010 h 1097785"/>
                <a:gd name="connsiteX1559" fmla="*/ 231976 w 7225960"/>
                <a:gd name="connsiteY1559" fmla="*/ 276433 h 1097785"/>
                <a:gd name="connsiteX1560" fmla="*/ 231976 w 7225960"/>
                <a:gd name="connsiteY1560" fmla="*/ 268961 h 1097785"/>
                <a:gd name="connsiteX1561" fmla="*/ 231976 w 7225960"/>
                <a:gd name="connsiteY1561" fmla="*/ 264336 h 1097785"/>
                <a:gd name="connsiteX1562" fmla="*/ 230197 w 7225960"/>
                <a:gd name="connsiteY1562" fmla="*/ 269673 h 1097785"/>
                <a:gd name="connsiteX1563" fmla="*/ 229129 w 7225960"/>
                <a:gd name="connsiteY1563" fmla="*/ 275010 h 1097785"/>
                <a:gd name="connsiteX1564" fmla="*/ 228418 w 7225960"/>
                <a:gd name="connsiteY1564" fmla="*/ 273587 h 1097785"/>
                <a:gd name="connsiteX1565" fmla="*/ 227706 w 7225960"/>
                <a:gd name="connsiteY1565" fmla="*/ 275010 h 1097785"/>
                <a:gd name="connsiteX1566" fmla="*/ 228418 w 7225960"/>
                <a:gd name="connsiteY1566" fmla="*/ 263624 h 1097785"/>
                <a:gd name="connsiteX1567" fmla="*/ 229129 w 7225960"/>
                <a:gd name="connsiteY1567" fmla="*/ 253662 h 1097785"/>
                <a:gd name="connsiteX1568" fmla="*/ 227350 w 7225960"/>
                <a:gd name="connsiteY1568" fmla="*/ 256153 h 1097785"/>
                <a:gd name="connsiteX1569" fmla="*/ 226995 w 7225960"/>
                <a:gd name="connsiteY1569" fmla="*/ 261490 h 1097785"/>
                <a:gd name="connsiteX1570" fmla="*/ 226639 w 7225960"/>
                <a:gd name="connsiteY1570" fmla="*/ 266827 h 1097785"/>
                <a:gd name="connsiteX1571" fmla="*/ 224148 w 7225960"/>
                <a:gd name="connsiteY1571" fmla="*/ 269317 h 1097785"/>
                <a:gd name="connsiteX1572" fmla="*/ 223793 w 7225960"/>
                <a:gd name="connsiteY1572" fmla="*/ 246902 h 1097785"/>
                <a:gd name="connsiteX1573" fmla="*/ 228418 w 7225960"/>
                <a:gd name="connsiteY1573" fmla="*/ 226622 h 1097785"/>
                <a:gd name="connsiteX1574" fmla="*/ 231976 w 7225960"/>
                <a:gd name="connsiteY1574" fmla="*/ 229468 h 1097785"/>
                <a:gd name="connsiteX1575" fmla="*/ 231620 w 7225960"/>
                <a:gd name="connsiteY1575" fmla="*/ 246191 h 1097785"/>
                <a:gd name="connsiteX1576" fmla="*/ 231976 w 7225960"/>
                <a:gd name="connsiteY1576" fmla="*/ 260778 h 1097785"/>
                <a:gd name="connsiteX1577" fmla="*/ 233399 w 7225960"/>
                <a:gd name="connsiteY1577" fmla="*/ 247970 h 1097785"/>
                <a:gd name="connsiteX1578" fmla="*/ 235889 w 7225960"/>
                <a:gd name="connsiteY1578" fmla="*/ 231959 h 1097785"/>
                <a:gd name="connsiteX1579" fmla="*/ 236957 w 7225960"/>
                <a:gd name="connsiteY1579" fmla="*/ 215592 h 1097785"/>
                <a:gd name="connsiteX1580" fmla="*/ 234822 w 7225960"/>
                <a:gd name="connsiteY1580" fmla="*/ 201717 h 1097785"/>
                <a:gd name="connsiteX1581" fmla="*/ 237313 w 7225960"/>
                <a:gd name="connsiteY1581" fmla="*/ 189264 h 1097785"/>
                <a:gd name="connsiteX1582" fmla="*/ 235534 w 7225960"/>
                <a:gd name="connsiteY1582" fmla="*/ 176811 h 1097785"/>
                <a:gd name="connsiteX1583" fmla="*/ 231976 w 7225960"/>
                <a:gd name="connsiteY1583" fmla="*/ 189975 h 1097785"/>
                <a:gd name="connsiteX1584" fmla="*/ 229129 w 7225960"/>
                <a:gd name="connsiteY1584" fmla="*/ 202428 h 1097785"/>
                <a:gd name="connsiteX1585" fmla="*/ 226639 w 7225960"/>
                <a:gd name="connsiteY1585" fmla="*/ 189975 h 1097785"/>
                <a:gd name="connsiteX1586" fmla="*/ 228418 w 7225960"/>
                <a:gd name="connsiteY1586" fmla="*/ 178234 h 1097785"/>
                <a:gd name="connsiteX1587" fmla="*/ 228418 w 7225960"/>
                <a:gd name="connsiteY1587" fmla="*/ 181081 h 1097785"/>
                <a:gd name="connsiteX1588" fmla="*/ 229841 w 7225960"/>
                <a:gd name="connsiteY1588" fmla="*/ 181081 h 1097785"/>
                <a:gd name="connsiteX1589" fmla="*/ 228774 w 7225960"/>
                <a:gd name="connsiteY1589" fmla="*/ 175388 h 1097785"/>
                <a:gd name="connsiteX1590" fmla="*/ 229129 w 7225960"/>
                <a:gd name="connsiteY1590" fmla="*/ 168984 h 1097785"/>
                <a:gd name="connsiteX1591" fmla="*/ 231620 w 7225960"/>
                <a:gd name="connsiteY1591" fmla="*/ 168272 h 1097785"/>
                <a:gd name="connsiteX1592" fmla="*/ 234110 w 7225960"/>
                <a:gd name="connsiteY1592" fmla="*/ 166137 h 1097785"/>
                <a:gd name="connsiteX1593" fmla="*/ 232687 w 7225960"/>
                <a:gd name="connsiteY1593" fmla="*/ 162935 h 1097785"/>
                <a:gd name="connsiteX1594" fmla="*/ 233043 w 7225960"/>
                <a:gd name="connsiteY1594" fmla="*/ 157954 h 1097785"/>
                <a:gd name="connsiteX1595" fmla="*/ 233043 w 7225960"/>
                <a:gd name="connsiteY1595" fmla="*/ 152973 h 1097785"/>
                <a:gd name="connsiteX1596" fmla="*/ 230553 w 7225960"/>
                <a:gd name="connsiteY1596" fmla="*/ 149771 h 1097785"/>
                <a:gd name="connsiteX1597" fmla="*/ 230908 w 7225960"/>
                <a:gd name="connsiteY1597" fmla="*/ 156175 h 1097785"/>
                <a:gd name="connsiteX1598" fmla="*/ 229841 w 7225960"/>
                <a:gd name="connsiteY1598" fmla="*/ 161868 h 1097785"/>
                <a:gd name="connsiteX1599" fmla="*/ 228418 w 7225960"/>
                <a:gd name="connsiteY1599" fmla="*/ 160445 h 1097785"/>
                <a:gd name="connsiteX1600" fmla="*/ 226283 w 7225960"/>
                <a:gd name="connsiteY1600" fmla="*/ 159021 h 1097785"/>
                <a:gd name="connsiteX1601" fmla="*/ 227706 w 7225960"/>
                <a:gd name="connsiteY1601" fmla="*/ 146569 h 1097785"/>
                <a:gd name="connsiteX1602" fmla="*/ 229841 w 7225960"/>
                <a:gd name="connsiteY1602" fmla="*/ 133049 h 1097785"/>
                <a:gd name="connsiteX1603" fmla="*/ 234110 w 7225960"/>
                <a:gd name="connsiteY1603" fmla="*/ 123798 h 1097785"/>
                <a:gd name="connsiteX1604" fmla="*/ 237313 w 7225960"/>
                <a:gd name="connsiteY1604" fmla="*/ 122286 h 1097785"/>
                <a:gd name="connsiteX1605" fmla="*/ 409872 w 7225960"/>
                <a:gd name="connsiteY1605" fmla="*/ 120596 h 1097785"/>
                <a:gd name="connsiteX1606" fmla="*/ 412718 w 7225960"/>
                <a:gd name="connsiteY1606" fmla="*/ 126644 h 1097785"/>
                <a:gd name="connsiteX1607" fmla="*/ 415565 w 7225960"/>
                <a:gd name="connsiteY1607" fmla="*/ 124154 h 1097785"/>
                <a:gd name="connsiteX1608" fmla="*/ 416632 w 7225960"/>
                <a:gd name="connsiteY1608" fmla="*/ 128779 h 1097785"/>
                <a:gd name="connsiteX1609" fmla="*/ 419122 w 7225960"/>
                <a:gd name="connsiteY1609" fmla="*/ 131270 h 1097785"/>
                <a:gd name="connsiteX1610" fmla="*/ 418767 w 7225960"/>
                <a:gd name="connsiteY1610" fmla="*/ 126289 h 1097785"/>
                <a:gd name="connsiteX1611" fmla="*/ 416988 w 7225960"/>
                <a:gd name="connsiteY1611" fmla="*/ 122019 h 1097785"/>
                <a:gd name="connsiteX1612" fmla="*/ 421969 w 7225960"/>
                <a:gd name="connsiteY1612" fmla="*/ 125933 h 1097785"/>
                <a:gd name="connsiteX1613" fmla="*/ 422680 w 7225960"/>
                <a:gd name="connsiteY1613" fmla="*/ 133404 h 1097785"/>
                <a:gd name="connsiteX1614" fmla="*/ 418767 w 7225960"/>
                <a:gd name="connsiteY1614" fmla="*/ 132693 h 1097785"/>
                <a:gd name="connsiteX1615" fmla="*/ 415565 w 7225960"/>
                <a:gd name="connsiteY1615" fmla="*/ 133404 h 1097785"/>
                <a:gd name="connsiteX1616" fmla="*/ 419122 w 7225960"/>
                <a:gd name="connsiteY1616" fmla="*/ 136607 h 1097785"/>
                <a:gd name="connsiteX1617" fmla="*/ 419122 w 7225960"/>
                <a:gd name="connsiteY1617" fmla="*/ 141943 h 1097785"/>
                <a:gd name="connsiteX1618" fmla="*/ 411295 w 7225960"/>
                <a:gd name="connsiteY1618" fmla="*/ 137674 h 1097785"/>
                <a:gd name="connsiteX1619" fmla="*/ 410228 w 7225960"/>
                <a:gd name="connsiteY1619" fmla="*/ 128423 h 1097785"/>
                <a:gd name="connsiteX1620" fmla="*/ 409872 w 7225960"/>
                <a:gd name="connsiteY1620" fmla="*/ 120596 h 1097785"/>
                <a:gd name="connsiteX1621" fmla="*/ 267555 w 7225960"/>
                <a:gd name="connsiteY1621" fmla="*/ 120596 h 1097785"/>
                <a:gd name="connsiteX1622" fmla="*/ 270757 w 7225960"/>
                <a:gd name="connsiteY1622" fmla="*/ 130202 h 1097785"/>
                <a:gd name="connsiteX1623" fmla="*/ 273248 w 7225960"/>
                <a:gd name="connsiteY1623" fmla="*/ 139097 h 1097785"/>
                <a:gd name="connsiteX1624" fmla="*/ 270757 w 7225960"/>
                <a:gd name="connsiteY1624" fmla="*/ 137318 h 1097785"/>
                <a:gd name="connsiteX1625" fmla="*/ 267555 w 7225960"/>
                <a:gd name="connsiteY1625" fmla="*/ 135539 h 1097785"/>
                <a:gd name="connsiteX1626" fmla="*/ 267555 w 7225960"/>
                <a:gd name="connsiteY1626" fmla="*/ 142655 h 1097785"/>
                <a:gd name="connsiteX1627" fmla="*/ 263285 w 7225960"/>
                <a:gd name="connsiteY1627" fmla="*/ 142655 h 1097785"/>
                <a:gd name="connsiteX1628" fmla="*/ 262930 w 7225960"/>
                <a:gd name="connsiteY1628" fmla="*/ 138741 h 1097785"/>
                <a:gd name="connsiteX1629" fmla="*/ 262574 w 7225960"/>
                <a:gd name="connsiteY1629" fmla="*/ 134828 h 1097785"/>
                <a:gd name="connsiteX1630" fmla="*/ 264709 w 7225960"/>
                <a:gd name="connsiteY1630" fmla="*/ 127712 h 1097785"/>
                <a:gd name="connsiteX1631" fmla="*/ 267555 w 7225960"/>
                <a:gd name="connsiteY1631" fmla="*/ 120596 h 1097785"/>
                <a:gd name="connsiteX1632" fmla="*/ 424104 w 7225960"/>
                <a:gd name="connsiteY1632" fmla="*/ 119173 h 1097785"/>
                <a:gd name="connsiteX1633" fmla="*/ 428373 w 7225960"/>
                <a:gd name="connsiteY1633" fmla="*/ 130202 h 1097785"/>
                <a:gd name="connsiteX1634" fmla="*/ 428373 w 7225960"/>
                <a:gd name="connsiteY1634" fmla="*/ 141943 h 1097785"/>
                <a:gd name="connsiteX1635" fmla="*/ 426950 w 7225960"/>
                <a:gd name="connsiteY1635" fmla="*/ 132337 h 1097785"/>
                <a:gd name="connsiteX1636" fmla="*/ 423392 w 7225960"/>
                <a:gd name="connsiteY1636" fmla="*/ 127000 h 1097785"/>
                <a:gd name="connsiteX1637" fmla="*/ 423392 w 7225960"/>
                <a:gd name="connsiteY1637" fmla="*/ 122731 h 1097785"/>
                <a:gd name="connsiteX1638" fmla="*/ 424104 w 7225960"/>
                <a:gd name="connsiteY1638" fmla="*/ 119173 h 1097785"/>
                <a:gd name="connsiteX1639" fmla="*/ 256170 w 7225960"/>
                <a:gd name="connsiteY1639" fmla="*/ 118461 h 1097785"/>
                <a:gd name="connsiteX1640" fmla="*/ 256525 w 7225960"/>
                <a:gd name="connsiteY1640" fmla="*/ 122019 h 1097785"/>
                <a:gd name="connsiteX1641" fmla="*/ 258304 w 7225960"/>
                <a:gd name="connsiteY1641" fmla="*/ 119173 h 1097785"/>
                <a:gd name="connsiteX1642" fmla="*/ 257593 w 7225960"/>
                <a:gd name="connsiteY1642" fmla="*/ 124154 h 1097785"/>
                <a:gd name="connsiteX1643" fmla="*/ 255458 w 7225960"/>
                <a:gd name="connsiteY1643" fmla="*/ 122375 h 1097785"/>
                <a:gd name="connsiteX1644" fmla="*/ 256170 w 7225960"/>
                <a:gd name="connsiteY1644" fmla="*/ 118461 h 1097785"/>
                <a:gd name="connsiteX1645" fmla="*/ 93573 w 7225960"/>
                <a:gd name="connsiteY1645" fmla="*/ 117750 h 1097785"/>
                <a:gd name="connsiteX1646" fmla="*/ 91794 w 7225960"/>
                <a:gd name="connsiteY1646" fmla="*/ 118461 h 1097785"/>
                <a:gd name="connsiteX1647" fmla="*/ 87169 w 7225960"/>
                <a:gd name="connsiteY1647" fmla="*/ 131981 h 1097785"/>
                <a:gd name="connsiteX1648" fmla="*/ 83255 w 7225960"/>
                <a:gd name="connsiteY1648" fmla="*/ 146213 h 1097785"/>
                <a:gd name="connsiteX1649" fmla="*/ 79341 w 7225960"/>
                <a:gd name="connsiteY1649" fmla="*/ 154752 h 1097785"/>
                <a:gd name="connsiteX1650" fmla="*/ 78274 w 7225960"/>
                <a:gd name="connsiteY1650" fmla="*/ 164003 h 1097785"/>
                <a:gd name="connsiteX1651" fmla="*/ 86101 w 7225960"/>
                <a:gd name="connsiteY1651" fmla="*/ 144790 h 1097785"/>
                <a:gd name="connsiteX1652" fmla="*/ 93928 w 7225960"/>
                <a:gd name="connsiteY1652" fmla="*/ 127000 h 1097785"/>
                <a:gd name="connsiteX1653" fmla="*/ 92861 w 7225960"/>
                <a:gd name="connsiteY1653" fmla="*/ 122731 h 1097785"/>
                <a:gd name="connsiteX1654" fmla="*/ 94640 w 7225960"/>
                <a:gd name="connsiteY1654" fmla="*/ 118461 h 1097785"/>
                <a:gd name="connsiteX1655" fmla="*/ 93573 w 7225960"/>
                <a:gd name="connsiteY1655" fmla="*/ 117750 h 1097785"/>
                <a:gd name="connsiteX1656" fmla="*/ 249765 w 7225960"/>
                <a:gd name="connsiteY1656" fmla="*/ 117038 h 1097785"/>
                <a:gd name="connsiteX1657" fmla="*/ 247631 w 7225960"/>
                <a:gd name="connsiteY1657" fmla="*/ 134828 h 1097785"/>
                <a:gd name="connsiteX1658" fmla="*/ 245852 w 7225960"/>
                <a:gd name="connsiteY1658" fmla="*/ 125577 h 1097785"/>
                <a:gd name="connsiteX1659" fmla="*/ 249765 w 7225960"/>
                <a:gd name="connsiteY1659" fmla="*/ 117038 h 1097785"/>
                <a:gd name="connsiteX1660" fmla="*/ 159394 w 7225960"/>
                <a:gd name="connsiteY1660" fmla="*/ 114903 h 1097785"/>
                <a:gd name="connsiteX1661" fmla="*/ 157259 w 7225960"/>
                <a:gd name="connsiteY1661" fmla="*/ 119173 h 1097785"/>
                <a:gd name="connsiteX1662" fmla="*/ 156548 w 7225960"/>
                <a:gd name="connsiteY1662" fmla="*/ 125577 h 1097785"/>
                <a:gd name="connsiteX1663" fmla="*/ 159394 w 7225960"/>
                <a:gd name="connsiteY1663" fmla="*/ 114903 h 1097785"/>
                <a:gd name="connsiteX1664" fmla="*/ 152278 w 7225960"/>
                <a:gd name="connsiteY1664" fmla="*/ 111345 h 1097785"/>
                <a:gd name="connsiteX1665" fmla="*/ 149076 w 7225960"/>
                <a:gd name="connsiteY1665" fmla="*/ 117038 h 1097785"/>
                <a:gd name="connsiteX1666" fmla="*/ 148009 w 7225960"/>
                <a:gd name="connsiteY1666" fmla="*/ 125577 h 1097785"/>
                <a:gd name="connsiteX1667" fmla="*/ 144095 w 7225960"/>
                <a:gd name="connsiteY1667" fmla="*/ 128423 h 1097785"/>
                <a:gd name="connsiteX1668" fmla="*/ 142316 w 7225960"/>
                <a:gd name="connsiteY1668" fmla="*/ 137674 h 1097785"/>
                <a:gd name="connsiteX1669" fmla="*/ 144807 w 7225960"/>
                <a:gd name="connsiteY1669" fmla="*/ 134472 h 1097785"/>
                <a:gd name="connsiteX1670" fmla="*/ 148009 w 7225960"/>
                <a:gd name="connsiteY1670" fmla="*/ 132693 h 1097785"/>
                <a:gd name="connsiteX1671" fmla="*/ 150499 w 7225960"/>
                <a:gd name="connsiteY1671" fmla="*/ 122375 h 1097785"/>
                <a:gd name="connsiteX1672" fmla="*/ 152278 w 7225960"/>
                <a:gd name="connsiteY1672" fmla="*/ 111345 h 1097785"/>
                <a:gd name="connsiteX1673" fmla="*/ 421257 w 7225960"/>
                <a:gd name="connsiteY1673" fmla="*/ 110634 h 1097785"/>
                <a:gd name="connsiteX1674" fmla="*/ 423392 w 7225960"/>
                <a:gd name="connsiteY1674" fmla="*/ 113480 h 1097785"/>
                <a:gd name="connsiteX1675" fmla="*/ 422680 w 7225960"/>
                <a:gd name="connsiteY1675" fmla="*/ 118461 h 1097785"/>
                <a:gd name="connsiteX1676" fmla="*/ 421257 w 7225960"/>
                <a:gd name="connsiteY1676" fmla="*/ 110634 h 1097785"/>
                <a:gd name="connsiteX1677" fmla="*/ 291749 w 7225960"/>
                <a:gd name="connsiteY1677" fmla="*/ 110634 h 1097785"/>
                <a:gd name="connsiteX1678" fmla="*/ 293172 w 7225960"/>
                <a:gd name="connsiteY1678" fmla="*/ 114547 h 1097785"/>
                <a:gd name="connsiteX1679" fmla="*/ 294595 w 7225960"/>
                <a:gd name="connsiteY1679" fmla="*/ 119173 h 1097785"/>
                <a:gd name="connsiteX1680" fmla="*/ 292460 w 7225960"/>
                <a:gd name="connsiteY1680" fmla="*/ 122375 h 1097785"/>
                <a:gd name="connsiteX1681" fmla="*/ 290326 w 7225960"/>
                <a:gd name="connsiteY1681" fmla="*/ 125577 h 1097785"/>
                <a:gd name="connsiteX1682" fmla="*/ 290681 w 7225960"/>
                <a:gd name="connsiteY1682" fmla="*/ 116682 h 1097785"/>
                <a:gd name="connsiteX1683" fmla="*/ 291749 w 7225960"/>
                <a:gd name="connsiteY1683" fmla="*/ 110634 h 1097785"/>
                <a:gd name="connsiteX1684" fmla="*/ 229129 w 7225960"/>
                <a:gd name="connsiteY1684" fmla="*/ 107787 h 1097785"/>
                <a:gd name="connsiteX1685" fmla="*/ 232687 w 7225960"/>
                <a:gd name="connsiteY1685" fmla="*/ 109922 h 1097785"/>
                <a:gd name="connsiteX1686" fmla="*/ 232687 w 7225960"/>
                <a:gd name="connsiteY1686" fmla="*/ 117038 h 1097785"/>
                <a:gd name="connsiteX1687" fmla="*/ 230197 w 7225960"/>
                <a:gd name="connsiteY1687" fmla="*/ 113836 h 1097785"/>
                <a:gd name="connsiteX1688" fmla="*/ 229129 w 7225960"/>
                <a:gd name="connsiteY1688" fmla="*/ 107787 h 1097785"/>
                <a:gd name="connsiteX1689" fmla="*/ 362907 w 7225960"/>
                <a:gd name="connsiteY1689" fmla="*/ 107076 h 1097785"/>
                <a:gd name="connsiteX1690" fmla="*/ 363975 w 7225960"/>
                <a:gd name="connsiteY1690" fmla="*/ 116682 h 1097785"/>
                <a:gd name="connsiteX1691" fmla="*/ 366465 w 7225960"/>
                <a:gd name="connsiteY1691" fmla="*/ 127000 h 1097785"/>
                <a:gd name="connsiteX1692" fmla="*/ 367177 w 7225960"/>
                <a:gd name="connsiteY1692" fmla="*/ 122731 h 1097785"/>
                <a:gd name="connsiteX1693" fmla="*/ 368600 w 7225960"/>
                <a:gd name="connsiteY1693" fmla="*/ 120596 h 1097785"/>
                <a:gd name="connsiteX1694" fmla="*/ 369667 w 7225960"/>
                <a:gd name="connsiteY1694" fmla="*/ 131625 h 1097785"/>
                <a:gd name="connsiteX1695" fmla="*/ 367888 w 7225960"/>
                <a:gd name="connsiteY1695" fmla="*/ 141943 h 1097785"/>
                <a:gd name="connsiteX1696" fmla="*/ 363619 w 7225960"/>
                <a:gd name="connsiteY1696" fmla="*/ 124510 h 1097785"/>
                <a:gd name="connsiteX1697" fmla="*/ 362907 w 7225960"/>
                <a:gd name="connsiteY1697" fmla="*/ 107076 h 1097785"/>
                <a:gd name="connsiteX1698" fmla="*/ 339425 w 7225960"/>
                <a:gd name="connsiteY1698" fmla="*/ 107076 h 1097785"/>
                <a:gd name="connsiteX1699" fmla="*/ 341204 w 7225960"/>
                <a:gd name="connsiteY1699" fmla="*/ 113836 h 1097785"/>
                <a:gd name="connsiteX1700" fmla="*/ 339425 w 7225960"/>
                <a:gd name="connsiteY1700" fmla="*/ 119173 h 1097785"/>
                <a:gd name="connsiteX1701" fmla="*/ 158683 w 7225960"/>
                <a:gd name="connsiteY1701" fmla="*/ 105653 h 1097785"/>
                <a:gd name="connsiteX1702" fmla="*/ 155125 w 7225960"/>
                <a:gd name="connsiteY1702" fmla="*/ 110634 h 1097785"/>
                <a:gd name="connsiteX1703" fmla="*/ 158683 w 7225960"/>
                <a:gd name="connsiteY1703" fmla="*/ 111345 h 1097785"/>
                <a:gd name="connsiteX1704" fmla="*/ 76850 w 7225960"/>
                <a:gd name="connsiteY1704" fmla="*/ 98537 h 1097785"/>
                <a:gd name="connsiteX1705" fmla="*/ 71514 w 7225960"/>
                <a:gd name="connsiteY1705" fmla="*/ 106720 h 1097785"/>
                <a:gd name="connsiteX1706" fmla="*/ 70446 w 7225960"/>
                <a:gd name="connsiteY1706" fmla="*/ 117038 h 1097785"/>
                <a:gd name="connsiteX1707" fmla="*/ 76850 w 7225960"/>
                <a:gd name="connsiteY1707" fmla="*/ 98537 h 1097785"/>
                <a:gd name="connsiteX1708" fmla="*/ 291037 w 7225960"/>
                <a:gd name="connsiteY1708" fmla="*/ 94979 h 1097785"/>
                <a:gd name="connsiteX1709" fmla="*/ 292460 w 7225960"/>
                <a:gd name="connsiteY1709" fmla="*/ 101383 h 1097785"/>
                <a:gd name="connsiteX1710" fmla="*/ 290326 w 7225960"/>
                <a:gd name="connsiteY1710" fmla="*/ 105653 h 1097785"/>
                <a:gd name="connsiteX1711" fmla="*/ 289258 w 7225960"/>
                <a:gd name="connsiteY1711" fmla="*/ 99604 h 1097785"/>
                <a:gd name="connsiteX1712" fmla="*/ 291037 w 7225960"/>
                <a:gd name="connsiteY1712" fmla="*/ 94979 h 1097785"/>
                <a:gd name="connsiteX1713" fmla="*/ 419122 w 7225960"/>
                <a:gd name="connsiteY1713" fmla="*/ 91421 h 1097785"/>
                <a:gd name="connsiteX1714" fmla="*/ 424459 w 7225960"/>
                <a:gd name="connsiteY1714" fmla="*/ 101383 h 1097785"/>
                <a:gd name="connsiteX1715" fmla="*/ 428373 w 7225960"/>
                <a:gd name="connsiteY1715" fmla="*/ 112768 h 1097785"/>
                <a:gd name="connsiteX1716" fmla="*/ 421969 w 7225960"/>
                <a:gd name="connsiteY1716" fmla="*/ 104585 h 1097785"/>
                <a:gd name="connsiteX1717" fmla="*/ 419122 w 7225960"/>
                <a:gd name="connsiteY1717" fmla="*/ 91421 h 1097785"/>
                <a:gd name="connsiteX1718" fmla="*/ 242649 w 7225960"/>
                <a:gd name="connsiteY1718" fmla="*/ 89998 h 1097785"/>
                <a:gd name="connsiteX1719" fmla="*/ 243717 w 7225960"/>
                <a:gd name="connsiteY1719" fmla="*/ 94267 h 1097785"/>
                <a:gd name="connsiteX1720" fmla="*/ 243361 w 7225960"/>
                <a:gd name="connsiteY1720" fmla="*/ 99960 h 1097785"/>
                <a:gd name="connsiteX1721" fmla="*/ 240871 w 7225960"/>
                <a:gd name="connsiteY1721" fmla="*/ 100672 h 1097785"/>
                <a:gd name="connsiteX1722" fmla="*/ 240515 w 7225960"/>
                <a:gd name="connsiteY1722" fmla="*/ 103518 h 1097785"/>
                <a:gd name="connsiteX1723" fmla="*/ 241582 w 7225960"/>
                <a:gd name="connsiteY1723" fmla="*/ 104229 h 1097785"/>
                <a:gd name="connsiteX1724" fmla="*/ 243361 w 7225960"/>
                <a:gd name="connsiteY1724" fmla="*/ 103518 h 1097785"/>
                <a:gd name="connsiteX1725" fmla="*/ 244428 w 7225960"/>
                <a:gd name="connsiteY1725" fmla="*/ 112768 h 1097785"/>
                <a:gd name="connsiteX1726" fmla="*/ 241226 w 7225960"/>
                <a:gd name="connsiteY1726" fmla="*/ 119173 h 1097785"/>
                <a:gd name="connsiteX1727" fmla="*/ 240515 w 7225960"/>
                <a:gd name="connsiteY1727" fmla="*/ 114903 h 1097785"/>
                <a:gd name="connsiteX1728" fmla="*/ 241226 w 7225960"/>
                <a:gd name="connsiteY1728" fmla="*/ 109211 h 1097785"/>
                <a:gd name="connsiteX1729" fmla="*/ 238380 w 7225960"/>
                <a:gd name="connsiteY1729" fmla="*/ 109566 h 1097785"/>
                <a:gd name="connsiteX1730" fmla="*/ 235534 w 7225960"/>
                <a:gd name="connsiteY1730" fmla="*/ 107076 h 1097785"/>
                <a:gd name="connsiteX1731" fmla="*/ 242649 w 7225960"/>
                <a:gd name="connsiteY1731" fmla="*/ 89998 h 1097785"/>
                <a:gd name="connsiteX1732" fmla="*/ 187858 w 7225960"/>
                <a:gd name="connsiteY1732" fmla="*/ 89286 h 1097785"/>
                <a:gd name="connsiteX1733" fmla="*/ 182876 w 7225960"/>
                <a:gd name="connsiteY1733" fmla="*/ 94267 h 1097785"/>
                <a:gd name="connsiteX1734" fmla="*/ 180742 w 7225960"/>
                <a:gd name="connsiteY1734" fmla="*/ 103518 h 1097785"/>
                <a:gd name="connsiteX1735" fmla="*/ 182876 w 7225960"/>
                <a:gd name="connsiteY1735" fmla="*/ 102806 h 1097785"/>
                <a:gd name="connsiteX1736" fmla="*/ 184300 w 7225960"/>
                <a:gd name="connsiteY1736" fmla="*/ 100672 h 1097785"/>
                <a:gd name="connsiteX1737" fmla="*/ 184300 w 7225960"/>
                <a:gd name="connsiteY1737" fmla="*/ 104941 h 1097785"/>
                <a:gd name="connsiteX1738" fmla="*/ 184300 w 7225960"/>
                <a:gd name="connsiteY1738" fmla="*/ 109211 h 1097785"/>
                <a:gd name="connsiteX1739" fmla="*/ 185723 w 7225960"/>
                <a:gd name="connsiteY1739" fmla="*/ 108855 h 1097785"/>
                <a:gd name="connsiteX1740" fmla="*/ 185723 w 7225960"/>
                <a:gd name="connsiteY1740" fmla="*/ 106364 h 1097785"/>
                <a:gd name="connsiteX1741" fmla="*/ 185723 w 7225960"/>
                <a:gd name="connsiteY1741" fmla="*/ 103518 h 1097785"/>
                <a:gd name="connsiteX1742" fmla="*/ 186434 w 7225960"/>
                <a:gd name="connsiteY1742" fmla="*/ 102095 h 1097785"/>
                <a:gd name="connsiteX1743" fmla="*/ 185367 w 7225960"/>
                <a:gd name="connsiteY1743" fmla="*/ 123442 h 1097785"/>
                <a:gd name="connsiteX1744" fmla="*/ 181453 w 7225960"/>
                <a:gd name="connsiteY1744" fmla="*/ 145501 h 1097785"/>
                <a:gd name="connsiteX1745" fmla="*/ 180030 w 7225960"/>
                <a:gd name="connsiteY1745" fmla="*/ 144790 h 1097785"/>
                <a:gd name="connsiteX1746" fmla="*/ 179318 w 7225960"/>
                <a:gd name="connsiteY1746" fmla="*/ 144078 h 1097785"/>
                <a:gd name="connsiteX1747" fmla="*/ 182165 w 7225960"/>
                <a:gd name="connsiteY1747" fmla="*/ 133049 h 1097785"/>
                <a:gd name="connsiteX1748" fmla="*/ 182165 w 7225960"/>
                <a:gd name="connsiteY1748" fmla="*/ 120596 h 1097785"/>
                <a:gd name="connsiteX1749" fmla="*/ 175761 w 7225960"/>
                <a:gd name="connsiteY1749" fmla="*/ 126289 h 1097785"/>
                <a:gd name="connsiteX1750" fmla="*/ 174337 w 7225960"/>
                <a:gd name="connsiteY1750" fmla="*/ 140520 h 1097785"/>
                <a:gd name="connsiteX1751" fmla="*/ 173626 w 7225960"/>
                <a:gd name="connsiteY1751" fmla="*/ 137318 h 1097785"/>
                <a:gd name="connsiteX1752" fmla="*/ 173626 w 7225960"/>
                <a:gd name="connsiteY1752" fmla="*/ 131270 h 1097785"/>
                <a:gd name="connsiteX1753" fmla="*/ 172203 w 7225960"/>
                <a:gd name="connsiteY1753" fmla="*/ 130558 h 1097785"/>
                <a:gd name="connsiteX1754" fmla="*/ 170779 w 7225960"/>
                <a:gd name="connsiteY1754" fmla="*/ 129846 h 1097785"/>
                <a:gd name="connsiteX1755" fmla="*/ 167933 w 7225960"/>
                <a:gd name="connsiteY1755" fmla="*/ 139809 h 1097785"/>
                <a:gd name="connsiteX1756" fmla="*/ 167222 w 7225960"/>
                <a:gd name="connsiteY1756" fmla="*/ 151194 h 1097785"/>
                <a:gd name="connsiteX1757" fmla="*/ 169356 w 7225960"/>
                <a:gd name="connsiteY1757" fmla="*/ 149059 h 1097785"/>
                <a:gd name="connsiteX1758" fmla="*/ 170068 w 7225960"/>
                <a:gd name="connsiteY1758" fmla="*/ 144078 h 1097785"/>
                <a:gd name="connsiteX1759" fmla="*/ 171847 w 7225960"/>
                <a:gd name="connsiteY1759" fmla="*/ 145501 h 1097785"/>
                <a:gd name="connsiteX1760" fmla="*/ 172914 w 7225960"/>
                <a:gd name="connsiteY1760" fmla="*/ 142655 h 1097785"/>
                <a:gd name="connsiteX1761" fmla="*/ 175049 w 7225960"/>
                <a:gd name="connsiteY1761" fmla="*/ 147636 h 1097785"/>
                <a:gd name="connsiteX1762" fmla="*/ 173626 w 7225960"/>
                <a:gd name="connsiteY1762" fmla="*/ 154752 h 1097785"/>
                <a:gd name="connsiteX1763" fmla="*/ 179318 w 7225960"/>
                <a:gd name="connsiteY1763" fmla="*/ 153329 h 1097785"/>
                <a:gd name="connsiteX1764" fmla="*/ 176472 w 7225960"/>
                <a:gd name="connsiteY1764" fmla="*/ 152617 h 1097785"/>
                <a:gd name="connsiteX1765" fmla="*/ 179318 w 7225960"/>
                <a:gd name="connsiteY1765" fmla="*/ 149059 h 1097785"/>
                <a:gd name="connsiteX1766" fmla="*/ 180030 w 7225960"/>
                <a:gd name="connsiteY1766" fmla="*/ 151194 h 1097785"/>
                <a:gd name="connsiteX1767" fmla="*/ 181453 w 7225960"/>
                <a:gd name="connsiteY1767" fmla="*/ 152617 h 1097785"/>
                <a:gd name="connsiteX1768" fmla="*/ 182165 w 7225960"/>
                <a:gd name="connsiteY1768" fmla="*/ 147636 h 1097785"/>
                <a:gd name="connsiteX1769" fmla="*/ 185011 w 7225960"/>
                <a:gd name="connsiteY1769" fmla="*/ 146213 h 1097785"/>
                <a:gd name="connsiteX1770" fmla="*/ 186434 w 7225960"/>
                <a:gd name="connsiteY1770" fmla="*/ 137674 h 1097785"/>
                <a:gd name="connsiteX1771" fmla="*/ 187146 w 7225960"/>
                <a:gd name="connsiteY1771" fmla="*/ 129135 h 1097785"/>
                <a:gd name="connsiteX1772" fmla="*/ 188569 w 7225960"/>
                <a:gd name="connsiteY1772" fmla="*/ 132693 h 1097785"/>
                <a:gd name="connsiteX1773" fmla="*/ 190348 w 7225960"/>
                <a:gd name="connsiteY1773" fmla="*/ 129846 h 1097785"/>
                <a:gd name="connsiteX1774" fmla="*/ 187146 w 7225960"/>
                <a:gd name="connsiteY1774" fmla="*/ 127000 h 1097785"/>
                <a:gd name="connsiteX1775" fmla="*/ 192483 w 7225960"/>
                <a:gd name="connsiteY1775" fmla="*/ 109922 h 1097785"/>
                <a:gd name="connsiteX1776" fmla="*/ 192839 w 7225960"/>
                <a:gd name="connsiteY1776" fmla="*/ 94267 h 1097785"/>
                <a:gd name="connsiteX1777" fmla="*/ 189636 w 7225960"/>
                <a:gd name="connsiteY1777" fmla="*/ 95335 h 1097785"/>
                <a:gd name="connsiteX1778" fmla="*/ 187858 w 7225960"/>
                <a:gd name="connsiteY1778" fmla="*/ 97825 h 1097785"/>
                <a:gd name="connsiteX1779" fmla="*/ 187502 w 7225960"/>
                <a:gd name="connsiteY1779" fmla="*/ 93911 h 1097785"/>
                <a:gd name="connsiteX1780" fmla="*/ 187858 w 7225960"/>
                <a:gd name="connsiteY1780" fmla="*/ 89286 h 1097785"/>
                <a:gd name="connsiteX1781" fmla="*/ 320212 w 7225960"/>
                <a:gd name="connsiteY1781" fmla="*/ 86440 h 1097785"/>
                <a:gd name="connsiteX1782" fmla="*/ 323059 w 7225960"/>
                <a:gd name="connsiteY1782" fmla="*/ 86440 h 1097785"/>
                <a:gd name="connsiteX1783" fmla="*/ 325193 w 7225960"/>
                <a:gd name="connsiteY1783" fmla="*/ 86440 h 1097785"/>
                <a:gd name="connsiteX1784" fmla="*/ 324837 w 7225960"/>
                <a:gd name="connsiteY1784" fmla="*/ 91421 h 1097785"/>
                <a:gd name="connsiteX1785" fmla="*/ 322347 w 7225960"/>
                <a:gd name="connsiteY1785" fmla="*/ 94267 h 1097785"/>
                <a:gd name="connsiteX1786" fmla="*/ 320924 w 7225960"/>
                <a:gd name="connsiteY1786" fmla="*/ 90354 h 1097785"/>
                <a:gd name="connsiteX1787" fmla="*/ 320212 w 7225960"/>
                <a:gd name="connsiteY1787" fmla="*/ 86440 h 1097785"/>
                <a:gd name="connsiteX1788" fmla="*/ 149432 w 7225960"/>
                <a:gd name="connsiteY1788" fmla="*/ 86440 h 1097785"/>
                <a:gd name="connsiteX1789" fmla="*/ 147653 w 7225960"/>
                <a:gd name="connsiteY1789" fmla="*/ 91421 h 1097785"/>
                <a:gd name="connsiteX1790" fmla="*/ 146586 w 7225960"/>
                <a:gd name="connsiteY1790" fmla="*/ 97825 h 1097785"/>
                <a:gd name="connsiteX1791" fmla="*/ 148720 w 7225960"/>
                <a:gd name="connsiteY1791" fmla="*/ 100316 h 1097785"/>
                <a:gd name="connsiteX1792" fmla="*/ 148720 w 7225960"/>
                <a:gd name="connsiteY1792" fmla="*/ 105653 h 1097785"/>
                <a:gd name="connsiteX1793" fmla="*/ 150855 w 7225960"/>
                <a:gd name="connsiteY1793" fmla="*/ 100316 h 1097785"/>
                <a:gd name="connsiteX1794" fmla="*/ 153701 w 7225960"/>
                <a:gd name="connsiteY1794" fmla="*/ 99960 h 1097785"/>
                <a:gd name="connsiteX1795" fmla="*/ 154413 w 7225960"/>
                <a:gd name="connsiteY1795" fmla="*/ 96758 h 1097785"/>
                <a:gd name="connsiteX1796" fmla="*/ 154413 w 7225960"/>
                <a:gd name="connsiteY1796" fmla="*/ 92844 h 1097785"/>
                <a:gd name="connsiteX1797" fmla="*/ 151567 w 7225960"/>
                <a:gd name="connsiteY1797" fmla="*/ 91777 h 1097785"/>
                <a:gd name="connsiteX1798" fmla="*/ 149432 w 7225960"/>
                <a:gd name="connsiteY1798" fmla="*/ 94979 h 1097785"/>
                <a:gd name="connsiteX1799" fmla="*/ 149432 w 7225960"/>
                <a:gd name="connsiteY1799" fmla="*/ 91421 h 1097785"/>
                <a:gd name="connsiteX1800" fmla="*/ 149432 w 7225960"/>
                <a:gd name="connsiteY1800" fmla="*/ 86440 h 1097785"/>
                <a:gd name="connsiteX1801" fmla="*/ 58349 w 7225960"/>
                <a:gd name="connsiteY1801" fmla="*/ 85017 h 1097785"/>
                <a:gd name="connsiteX1802" fmla="*/ 57994 w 7225960"/>
                <a:gd name="connsiteY1802" fmla="*/ 85372 h 1097785"/>
                <a:gd name="connsiteX1803" fmla="*/ 57638 w 7225960"/>
                <a:gd name="connsiteY1803" fmla="*/ 85728 h 1097785"/>
                <a:gd name="connsiteX1804" fmla="*/ 58349 w 7225960"/>
                <a:gd name="connsiteY1804" fmla="*/ 85017 h 1097785"/>
                <a:gd name="connsiteX1805" fmla="*/ 259016 w 7225960"/>
                <a:gd name="connsiteY1805" fmla="*/ 84305 h 1097785"/>
                <a:gd name="connsiteX1806" fmla="*/ 259728 w 7225960"/>
                <a:gd name="connsiteY1806" fmla="*/ 98893 h 1097785"/>
                <a:gd name="connsiteX1807" fmla="*/ 258304 w 7225960"/>
                <a:gd name="connsiteY1807" fmla="*/ 111345 h 1097785"/>
                <a:gd name="connsiteX1808" fmla="*/ 256525 w 7225960"/>
                <a:gd name="connsiteY1808" fmla="*/ 112057 h 1097785"/>
                <a:gd name="connsiteX1809" fmla="*/ 254746 w 7225960"/>
                <a:gd name="connsiteY1809" fmla="*/ 113480 h 1097785"/>
                <a:gd name="connsiteX1810" fmla="*/ 252967 w 7225960"/>
                <a:gd name="connsiteY1810" fmla="*/ 110989 h 1097785"/>
                <a:gd name="connsiteX1811" fmla="*/ 250477 w 7225960"/>
                <a:gd name="connsiteY1811" fmla="*/ 110634 h 1097785"/>
                <a:gd name="connsiteX1812" fmla="*/ 255102 w 7225960"/>
                <a:gd name="connsiteY1812" fmla="*/ 98181 h 1097785"/>
                <a:gd name="connsiteX1813" fmla="*/ 259016 w 7225960"/>
                <a:gd name="connsiteY1813" fmla="*/ 84305 h 1097785"/>
                <a:gd name="connsiteX1814" fmla="*/ 212051 w 7225960"/>
                <a:gd name="connsiteY1814" fmla="*/ 82170 h 1097785"/>
                <a:gd name="connsiteX1815" fmla="*/ 213475 w 7225960"/>
                <a:gd name="connsiteY1815" fmla="*/ 84661 h 1097785"/>
                <a:gd name="connsiteX1816" fmla="*/ 214898 w 7225960"/>
                <a:gd name="connsiteY1816" fmla="*/ 85728 h 1097785"/>
                <a:gd name="connsiteX1817" fmla="*/ 213475 w 7225960"/>
                <a:gd name="connsiteY1817" fmla="*/ 91421 h 1097785"/>
                <a:gd name="connsiteX1818" fmla="*/ 215254 w 7225960"/>
                <a:gd name="connsiteY1818" fmla="*/ 89642 h 1097785"/>
                <a:gd name="connsiteX1819" fmla="*/ 217032 w 7225960"/>
                <a:gd name="connsiteY1819" fmla="*/ 87863 h 1097785"/>
                <a:gd name="connsiteX1820" fmla="*/ 217744 w 7225960"/>
                <a:gd name="connsiteY1820" fmla="*/ 103518 h 1097785"/>
                <a:gd name="connsiteX1821" fmla="*/ 216321 w 7225960"/>
                <a:gd name="connsiteY1821" fmla="*/ 117038 h 1097785"/>
                <a:gd name="connsiteX1822" fmla="*/ 215254 w 7225960"/>
                <a:gd name="connsiteY1822" fmla="*/ 113836 h 1097785"/>
                <a:gd name="connsiteX1823" fmla="*/ 213475 w 7225960"/>
                <a:gd name="connsiteY1823" fmla="*/ 112768 h 1097785"/>
                <a:gd name="connsiteX1824" fmla="*/ 214542 w 7225960"/>
                <a:gd name="connsiteY1824" fmla="*/ 104941 h 1097785"/>
                <a:gd name="connsiteX1825" fmla="*/ 213475 w 7225960"/>
                <a:gd name="connsiteY1825" fmla="*/ 97825 h 1097785"/>
                <a:gd name="connsiteX1826" fmla="*/ 212051 w 7225960"/>
                <a:gd name="connsiteY1826" fmla="*/ 98537 h 1097785"/>
                <a:gd name="connsiteX1827" fmla="*/ 210628 w 7225960"/>
                <a:gd name="connsiteY1827" fmla="*/ 99960 h 1097785"/>
                <a:gd name="connsiteX1828" fmla="*/ 209917 w 7225960"/>
                <a:gd name="connsiteY1828" fmla="*/ 96046 h 1097785"/>
                <a:gd name="connsiteX1829" fmla="*/ 209205 w 7225960"/>
                <a:gd name="connsiteY1829" fmla="*/ 92844 h 1097785"/>
                <a:gd name="connsiteX1830" fmla="*/ 210628 w 7225960"/>
                <a:gd name="connsiteY1830" fmla="*/ 87151 h 1097785"/>
                <a:gd name="connsiteX1831" fmla="*/ 212051 w 7225960"/>
                <a:gd name="connsiteY1831" fmla="*/ 82170 h 1097785"/>
                <a:gd name="connsiteX1832" fmla="*/ 167933 w 7225960"/>
                <a:gd name="connsiteY1832" fmla="*/ 82170 h 1097785"/>
                <a:gd name="connsiteX1833" fmla="*/ 165087 w 7225960"/>
                <a:gd name="connsiteY1833" fmla="*/ 91421 h 1097785"/>
                <a:gd name="connsiteX1834" fmla="*/ 168289 w 7225960"/>
                <a:gd name="connsiteY1834" fmla="*/ 88219 h 1097785"/>
                <a:gd name="connsiteX1835" fmla="*/ 167933 w 7225960"/>
                <a:gd name="connsiteY1835" fmla="*/ 82170 h 1097785"/>
                <a:gd name="connsiteX1836" fmla="*/ 315943 w 7225960"/>
                <a:gd name="connsiteY1836" fmla="*/ 80747 h 1097785"/>
                <a:gd name="connsiteX1837" fmla="*/ 318077 w 7225960"/>
                <a:gd name="connsiteY1837" fmla="*/ 86084 h 1097785"/>
                <a:gd name="connsiteX1838" fmla="*/ 319501 w 7225960"/>
                <a:gd name="connsiteY1838" fmla="*/ 91421 h 1097785"/>
                <a:gd name="connsiteX1839" fmla="*/ 318077 w 7225960"/>
                <a:gd name="connsiteY1839" fmla="*/ 93200 h 1097785"/>
                <a:gd name="connsiteX1840" fmla="*/ 315943 w 7225960"/>
                <a:gd name="connsiteY1840" fmla="*/ 94267 h 1097785"/>
                <a:gd name="connsiteX1841" fmla="*/ 314875 w 7225960"/>
                <a:gd name="connsiteY1841" fmla="*/ 87507 h 1097785"/>
                <a:gd name="connsiteX1842" fmla="*/ 315943 w 7225960"/>
                <a:gd name="connsiteY1842" fmla="*/ 80747 h 1097785"/>
                <a:gd name="connsiteX1843" fmla="*/ 194262 w 7225960"/>
                <a:gd name="connsiteY1843" fmla="*/ 80747 h 1097785"/>
                <a:gd name="connsiteX1844" fmla="*/ 193194 w 7225960"/>
                <a:gd name="connsiteY1844" fmla="*/ 86084 h 1097785"/>
                <a:gd name="connsiteX1845" fmla="*/ 191415 w 7225960"/>
                <a:gd name="connsiteY1845" fmla="*/ 89998 h 1097785"/>
                <a:gd name="connsiteX1846" fmla="*/ 195685 w 7225960"/>
                <a:gd name="connsiteY1846" fmla="*/ 87151 h 1097785"/>
                <a:gd name="connsiteX1847" fmla="*/ 194262 w 7225960"/>
                <a:gd name="connsiteY1847" fmla="*/ 80747 h 1097785"/>
                <a:gd name="connsiteX1848" fmla="*/ 269690 w 7225960"/>
                <a:gd name="connsiteY1848" fmla="*/ 76478 h 1097785"/>
                <a:gd name="connsiteX1849" fmla="*/ 272180 w 7225960"/>
                <a:gd name="connsiteY1849" fmla="*/ 83949 h 1097785"/>
                <a:gd name="connsiteX1850" fmla="*/ 273248 w 7225960"/>
                <a:gd name="connsiteY1850" fmla="*/ 92844 h 1097785"/>
                <a:gd name="connsiteX1851" fmla="*/ 269690 w 7225960"/>
                <a:gd name="connsiteY1851" fmla="*/ 97825 h 1097785"/>
                <a:gd name="connsiteX1852" fmla="*/ 266843 w 7225960"/>
                <a:gd name="connsiteY1852" fmla="*/ 102095 h 1097785"/>
                <a:gd name="connsiteX1853" fmla="*/ 268622 w 7225960"/>
                <a:gd name="connsiteY1853" fmla="*/ 88219 h 1097785"/>
                <a:gd name="connsiteX1854" fmla="*/ 269690 w 7225960"/>
                <a:gd name="connsiteY1854" fmla="*/ 76478 h 1097785"/>
                <a:gd name="connsiteX1855" fmla="*/ 207070 w 7225960"/>
                <a:gd name="connsiteY1855" fmla="*/ 76478 h 1097785"/>
                <a:gd name="connsiteX1856" fmla="*/ 206359 w 7225960"/>
                <a:gd name="connsiteY1856" fmla="*/ 93200 h 1097785"/>
                <a:gd name="connsiteX1857" fmla="*/ 199954 w 7225960"/>
                <a:gd name="connsiteY1857" fmla="*/ 105653 h 1097785"/>
                <a:gd name="connsiteX1858" fmla="*/ 202445 w 7225960"/>
                <a:gd name="connsiteY1858" fmla="*/ 97469 h 1097785"/>
                <a:gd name="connsiteX1859" fmla="*/ 200666 w 7225960"/>
                <a:gd name="connsiteY1859" fmla="*/ 94267 h 1097785"/>
                <a:gd name="connsiteX1860" fmla="*/ 202801 w 7225960"/>
                <a:gd name="connsiteY1860" fmla="*/ 84305 h 1097785"/>
                <a:gd name="connsiteX1861" fmla="*/ 207070 w 7225960"/>
                <a:gd name="connsiteY1861" fmla="*/ 76478 h 1097785"/>
                <a:gd name="connsiteX1862" fmla="*/ 357926 w 7225960"/>
                <a:gd name="connsiteY1862" fmla="*/ 75054 h 1097785"/>
                <a:gd name="connsiteX1863" fmla="*/ 360417 w 7225960"/>
                <a:gd name="connsiteY1863" fmla="*/ 77545 h 1097785"/>
                <a:gd name="connsiteX1864" fmla="*/ 365042 w 7225960"/>
                <a:gd name="connsiteY1864" fmla="*/ 80036 h 1097785"/>
                <a:gd name="connsiteX1865" fmla="*/ 365754 w 7225960"/>
                <a:gd name="connsiteY1865" fmla="*/ 83949 h 1097785"/>
                <a:gd name="connsiteX1866" fmla="*/ 366465 w 7225960"/>
                <a:gd name="connsiteY1866" fmla="*/ 87863 h 1097785"/>
                <a:gd name="connsiteX1867" fmla="*/ 363263 w 7225960"/>
                <a:gd name="connsiteY1867" fmla="*/ 89642 h 1097785"/>
                <a:gd name="connsiteX1868" fmla="*/ 363619 w 7225960"/>
                <a:gd name="connsiteY1868" fmla="*/ 94979 h 1097785"/>
                <a:gd name="connsiteX1869" fmla="*/ 361128 w 7225960"/>
                <a:gd name="connsiteY1869" fmla="*/ 92132 h 1097785"/>
                <a:gd name="connsiteX1870" fmla="*/ 360061 w 7225960"/>
                <a:gd name="connsiteY1870" fmla="*/ 86440 h 1097785"/>
                <a:gd name="connsiteX1871" fmla="*/ 361484 w 7225960"/>
                <a:gd name="connsiteY1871" fmla="*/ 85728 h 1097785"/>
                <a:gd name="connsiteX1872" fmla="*/ 360773 w 7225960"/>
                <a:gd name="connsiteY1872" fmla="*/ 81815 h 1097785"/>
                <a:gd name="connsiteX1873" fmla="*/ 358638 w 7225960"/>
                <a:gd name="connsiteY1873" fmla="*/ 80036 h 1097785"/>
                <a:gd name="connsiteX1874" fmla="*/ 359349 w 7225960"/>
                <a:gd name="connsiteY1874" fmla="*/ 82170 h 1097785"/>
                <a:gd name="connsiteX1875" fmla="*/ 360061 w 7225960"/>
                <a:gd name="connsiteY1875" fmla="*/ 84305 h 1097785"/>
                <a:gd name="connsiteX1876" fmla="*/ 355791 w 7225960"/>
                <a:gd name="connsiteY1876" fmla="*/ 83593 h 1097785"/>
                <a:gd name="connsiteX1877" fmla="*/ 356147 w 7225960"/>
                <a:gd name="connsiteY1877" fmla="*/ 78968 h 1097785"/>
                <a:gd name="connsiteX1878" fmla="*/ 219879 w 7225960"/>
                <a:gd name="connsiteY1878" fmla="*/ 72920 h 1097785"/>
                <a:gd name="connsiteX1879" fmla="*/ 219167 w 7225960"/>
                <a:gd name="connsiteY1879" fmla="*/ 82170 h 1097785"/>
                <a:gd name="connsiteX1880" fmla="*/ 216321 w 7225960"/>
                <a:gd name="connsiteY1880" fmla="*/ 77545 h 1097785"/>
                <a:gd name="connsiteX1881" fmla="*/ 219879 w 7225960"/>
                <a:gd name="connsiteY1881" fmla="*/ 72920 h 1097785"/>
                <a:gd name="connsiteX1882" fmla="*/ 157971 w 7225960"/>
                <a:gd name="connsiteY1882" fmla="*/ 65804 h 1097785"/>
                <a:gd name="connsiteX1883" fmla="*/ 158327 w 7225960"/>
                <a:gd name="connsiteY1883" fmla="*/ 67939 h 1097785"/>
                <a:gd name="connsiteX1884" fmla="*/ 158683 w 7225960"/>
                <a:gd name="connsiteY1884" fmla="*/ 70785 h 1097785"/>
                <a:gd name="connsiteX1885" fmla="*/ 161529 w 7225960"/>
                <a:gd name="connsiteY1885" fmla="*/ 65804 h 1097785"/>
                <a:gd name="connsiteX1886" fmla="*/ 159394 w 7225960"/>
                <a:gd name="connsiteY1886" fmla="*/ 66871 h 1097785"/>
                <a:gd name="connsiteX1887" fmla="*/ 157971 w 7225960"/>
                <a:gd name="connsiteY1887" fmla="*/ 65804 h 1097785"/>
                <a:gd name="connsiteX1888" fmla="*/ 300999 w 7225960"/>
                <a:gd name="connsiteY1888" fmla="*/ 65092 h 1097785"/>
                <a:gd name="connsiteX1889" fmla="*/ 303846 w 7225960"/>
                <a:gd name="connsiteY1889" fmla="*/ 68650 h 1097785"/>
                <a:gd name="connsiteX1890" fmla="*/ 303134 w 7225960"/>
                <a:gd name="connsiteY1890" fmla="*/ 74343 h 1097785"/>
                <a:gd name="connsiteX1891" fmla="*/ 301711 w 7225960"/>
                <a:gd name="connsiteY1891" fmla="*/ 69718 h 1097785"/>
                <a:gd name="connsiteX1892" fmla="*/ 300999 w 7225960"/>
                <a:gd name="connsiteY1892" fmla="*/ 65092 h 1097785"/>
                <a:gd name="connsiteX1893" fmla="*/ 177184 w 7225960"/>
                <a:gd name="connsiteY1893" fmla="*/ 62246 h 1097785"/>
                <a:gd name="connsiteX1894" fmla="*/ 177540 w 7225960"/>
                <a:gd name="connsiteY1894" fmla="*/ 66160 h 1097785"/>
                <a:gd name="connsiteX1895" fmla="*/ 179318 w 7225960"/>
                <a:gd name="connsiteY1895" fmla="*/ 67227 h 1097785"/>
                <a:gd name="connsiteX1896" fmla="*/ 180030 w 7225960"/>
                <a:gd name="connsiteY1896" fmla="*/ 62246 h 1097785"/>
                <a:gd name="connsiteX1897" fmla="*/ 367177 w 7225960"/>
                <a:gd name="connsiteY1897" fmla="*/ 61534 h 1097785"/>
                <a:gd name="connsiteX1898" fmla="*/ 369667 w 7225960"/>
                <a:gd name="connsiteY1898" fmla="*/ 63669 h 1097785"/>
                <a:gd name="connsiteX1899" fmla="*/ 368600 w 7225960"/>
                <a:gd name="connsiteY1899" fmla="*/ 68650 h 1097785"/>
                <a:gd name="connsiteX1900" fmla="*/ 366821 w 7225960"/>
                <a:gd name="connsiteY1900" fmla="*/ 65448 h 1097785"/>
                <a:gd name="connsiteX1901" fmla="*/ 367177 w 7225960"/>
                <a:gd name="connsiteY1901" fmla="*/ 61534 h 1097785"/>
                <a:gd name="connsiteX1902" fmla="*/ 332309 w 7225960"/>
                <a:gd name="connsiteY1902" fmla="*/ 60111 h 1097785"/>
                <a:gd name="connsiteX1903" fmla="*/ 334800 w 7225960"/>
                <a:gd name="connsiteY1903" fmla="*/ 64381 h 1097785"/>
                <a:gd name="connsiteX1904" fmla="*/ 333021 w 7225960"/>
                <a:gd name="connsiteY1904" fmla="*/ 68650 h 1097785"/>
                <a:gd name="connsiteX1905" fmla="*/ 182165 w 7225960"/>
                <a:gd name="connsiteY1905" fmla="*/ 60111 h 1097785"/>
                <a:gd name="connsiteX1906" fmla="*/ 180386 w 7225960"/>
                <a:gd name="connsiteY1906" fmla="*/ 66160 h 1097785"/>
                <a:gd name="connsiteX1907" fmla="*/ 180030 w 7225960"/>
                <a:gd name="connsiteY1907" fmla="*/ 75766 h 1097785"/>
                <a:gd name="connsiteX1908" fmla="*/ 178607 w 7225960"/>
                <a:gd name="connsiteY1908" fmla="*/ 84661 h 1097785"/>
                <a:gd name="connsiteX1909" fmla="*/ 173626 w 7225960"/>
                <a:gd name="connsiteY1909" fmla="*/ 89286 h 1097785"/>
                <a:gd name="connsiteX1910" fmla="*/ 173626 w 7225960"/>
                <a:gd name="connsiteY1910" fmla="*/ 100672 h 1097785"/>
                <a:gd name="connsiteX1911" fmla="*/ 167222 w 7225960"/>
                <a:gd name="connsiteY1911" fmla="*/ 108855 h 1097785"/>
                <a:gd name="connsiteX1912" fmla="*/ 162240 w 7225960"/>
                <a:gd name="connsiteY1912" fmla="*/ 118461 h 1097785"/>
                <a:gd name="connsiteX1913" fmla="*/ 163664 w 7225960"/>
                <a:gd name="connsiteY1913" fmla="*/ 120952 h 1097785"/>
                <a:gd name="connsiteX1914" fmla="*/ 165087 w 7225960"/>
                <a:gd name="connsiteY1914" fmla="*/ 123442 h 1097785"/>
                <a:gd name="connsiteX1915" fmla="*/ 167222 w 7225960"/>
                <a:gd name="connsiteY1915" fmla="*/ 121307 h 1097785"/>
                <a:gd name="connsiteX1916" fmla="*/ 168645 w 7225960"/>
                <a:gd name="connsiteY1916" fmla="*/ 117038 h 1097785"/>
                <a:gd name="connsiteX1917" fmla="*/ 171135 w 7225960"/>
                <a:gd name="connsiteY1917" fmla="*/ 123442 h 1097785"/>
                <a:gd name="connsiteX1918" fmla="*/ 174337 w 7225960"/>
                <a:gd name="connsiteY1918" fmla="*/ 125577 h 1097785"/>
                <a:gd name="connsiteX1919" fmla="*/ 172558 w 7225960"/>
                <a:gd name="connsiteY1919" fmla="*/ 119173 h 1097785"/>
                <a:gd name="connsiteX1920" fmla="*/ 173982 w 7225960"/>
                <a:gd name="connsiteY1920" fmla="*/ 112413 h 1097785"/>
                <a:gd name="connsiteX1921" fmla="*/ 176116 w 7225960"/>
                <a:gd name="connsiteY1921" fmla="*/ 105653 h 1097785"/>
                <a:gd name="connsiteX1922" fmla="*/ 176472 w 7225960"/>
                <a:gd name="connsiteY1922" fmla="*/ 98537 h 1097785"/>
                <a:gd name="connsiteX1923" fmla="*/ 185011 w 7225960"/>
                <a:gd name="connsiteY1923" fmla="*/ 62246 h 1097785"/>
                <a:gd name="connsiteX1924" fmla="*/ 182165 w 7225960"/>
                <a:gd name="connsiteY1924" fmla="*/ 61534 h 1097785"/>
                <a:gd name="connsiteX1925" fmla="*/ 252612 w 7225960"/>
                <a:gd name="connsiteY1925" fmla="*/ 57265 h 1097785"/>
                <a:gd name="connsiteX1926" fmla="*/ 253679 w 7225960"/>
                <a:gd name="connsiteY1926" fmla="*/ 67939 h 1097785"/>
                <a:gd name="connsiteX1927" fmla="*/ 253517 w 7225960"/>
                <a:gd name="connsiteY1927" fmla="*/ 69142 h 1097785"/>
                <a:gd name="connsiteX1928" fmla="*/ 255992 w 7225960"/>
                <a:gd name="connsiteY1928" fmla="*/ 66338 h 1097785"/>
                <a:gd name="connsiteX1929" fmla="*/ 256881 w 7225960"/>
                <a:gd name="connsiteY1929" fmla="*/ 58688 h 1097785"/>
                <a:gd name="connsiteX1930" fmla="*/ 254746 w 7225960"/>
                <a:gd name="connsiteY1930" fmla="*/ 58332 h 1097785"/>
                <a:gd name="connsiteX1931" fmla="*/ 252612 w 7225960"/>
                <a:gd name="connsiteY1931" fmla="*/ 57265 h 1097785"/>
                <a:gd name="connsiteX1932" fmla="*/ 344406 w 7225960"/>
                <a:gd name="connsiteY1932" fmla="*/ 54419 h 1097785"/>
                <a:gd name="connsiteX1933" fmla="*/ 345829 w 7225960"/>
                <a:gd name="connsiteY1933" fmla="*/ 56909 h 1097785"/>
                <a:gd name="connsiteX1934" fmla="*/ 346541 w 7225960"/>
                <a:gd name="connsiteY1934" fmla="*/ 60111 h 1097785"/>
                <a:gd name="connsiteX1935" fmla="*/ 343694 w 7225960"/>
                <a:gd name="connsiteY1935" fmla="*/ 58332 h 1097785"/>
                <a:gd name="connsiteX1936" fmla="*/ 344406 w 7225960"/>
                <a:gd name="connsiteY1936" fmla="*/ 54419 h 1097785"/>
                <a:gd name="connsiteX1937" fmla="*/ 259728 w 7225960"/>
                <a:gd name="connsiteY1937" fmla="*/ 52995 h 1097785"/>
                <a:gd name="connsiteX1938" fmla="*/ 258660 w 7225960"/>
                <a:gd name="connsiteY1938" fmla="*/ 54419 h 1097785"/>
                <a:gd name="connsiteX1939" fmla="*/ 258304 w 7225960"/>
                <a:gd name="connsiteY1939" fmla="*/ 58688 h 1097785"/>
                <a:gd name="connsiteX1940" fmla="*/ 259728 w 7225960"/>
                <a:gd name="connsiteY1940" fmla="*/ 58688 h 1097785"/>
                <a:gd name="connsiteX1941" fmla="*/ 172203 w 7225960"/>
                <a:gd name="connsiteY1941" fmla="*/ 52995 h 1097785"/>
                <a:gd name="connsiteX1942" fmla="*/ 170068 w 7225960"/>
                <a:gd name="connsiteY1942" fmla="*/ 62246 h 1097785"/>
                <a:gd name="connsiteX1943" fmla="*/ 173270 w 7225960"/>
                <a:gd name="connsiteY1943" fmla="*/ 58688 h 1097785"/>
                <a:gd name="connsiteX1944" fmla="*/ 172203 w 7225960"/>
                <a:gd name="connsiteY1944" fmla="*/ 52995 h 1097785"/>
                <a:gd name="connsiteX1945" fmla="*/ 439758 w 7225960"/>
                <a:gd name="connsiteY1945" fmla="*/ 51572 h 1097785"/>
                <a:gd name="connsiteX1946" fmla="*/ 442572 w 7225960"/>
                <a:gd name="connsiteY1946" fmla="*/ 61138 h 1097785"/>
                <a:gd name="connsiteX1947" fmla="*/ 442572 w 7225960"/>
                <a:gd name="connsiteY1947" fmla="*/ 54130 h 1097785"/>
                <a:gd name="connsiteX1948" fmla="*/ 188569 w 7225960"/>
                <a:gd name="connsiteY1948" fmla="*/ 50861 h 1097785"/>
                <a:gd name="connsiteX1949" fmla="*/ 187146 w 7225960"/>
                <a:gd name="connsiteY1949" fmla="*/ 54419 h 1097785"/>
                <a:gd name="connsiteX1950" fmla="*/ 186434 w 7225960"/>
                <a:gd name="connsiteY1950" fmla="*/ 60111 h 1097785"/>
                <a:gd name="connsiteX1951" fmla="*/ 192839 w 7225960"/>
                <a:gd name="connsiteY1951" fmla="*/ 56553 h 1097785"/>
                <a:gd name="connsiteX1952" fmla="*/ 191415 w 7225960"/>
                <a:gd name="connsiteY1952" fmla="*/ 52995 h 1097785"/>
                <a:gd name="connsiteX1953" fmla="*/ 189992 w 7225960"/>
                <a:gd name="connsiteY1953" fmla="*/ 56553 h 1097785"/>
                <a:gd name="connsiteX1954" fmla="*/ 188213 w 7225960"/>
                <a:gd name="connsiteY1954" fmla="*/ 54419 h 1097785"/>
                <a:gd name="connsiteX1955" fmla="*/ 188569 w 7225960"/>
                <a:gd name="connsiteY1955" fmla="*/ 50861 h 1097785"/>
                <a:gd name="connsiteX1956" fmla="*/ 202496 w 7225960"/>
                <a:gd name="connsiteY1956" fmla="*/ 49946 h 1097785"/>
                <a:gd name="connsiteX1957" fmla="*/ 201378 w 7225960"/>
                <a:gd name="connsiteY1957" fmla="*/ 62246 h 1097785"/>
                <a:gd name="connsiteX1958" fmla="*/ 200310 w 7225960"/>
                <a:gd name="connsiteY1958" fmla="*/ 65092 h 1097785"/>
                <a:gd name="connsiteX1959" fmla="*/ 200666 w 7225960"/>
                <a:gd name="connsiteY1959" fmla="*/ 61534 h 1097785"/>
                <a:gd name="connsiteX1960" fmla="*/ 293172 w 7225960"/>
                <a:gd name="connsiteY1960" fmla="*/ 48726 h 1097785"/>
                <a:gd name="connsiteX1961" fmla="*/ 293528 w 7225960"/>
                <a:gd name="connsiteY1961" fmla="*/ 59755 h 1097785"/>
                <a:gd name="connsiteX1962" fmla="*/ 289614 w 7225960"/>
                <a:gd name="connsiteY1962" fmla="*/ 63669 h 1097785"/>
                <a:gd name="connsiteX1963" fmla="*/ 291393 w 7225960"/>
                <a:gd name="connsiteY1963" fmla="*/ 55486 h 1097785"/>
                <a:gd name="connsiteX1964" fmla="*/ 293172 w 7225960"/>
                <a:gd name="connsiteY1964" fmla="*/ 48726 h 1097785"/>
                <a:gd name="connsiteX1965" fmla="*/ 259728 w 7225960"/>
                <a:gd name="connsiteY1965" fmla="*/ 47303 h 1097785"/>
                <a:gd name="connsiteX1966" fmla="*/ 262218 w 7225960"/>
                <a:gd name="connsiteY1966" fmla="*/ 53351 h 1097785"/>
                <a:gd name="connsiteX1967" fmla="*/ 264709 w 7225960"/>
                <a:gd name="connsiteY1967" fmla="*/ 58688 h 1097785"/>
                <a:gd name="connsiteX1968" fmla="*/ 260083 w 7225960"/>
                <a:gd name="connsiteY1968" fmla="*/ 60823 h 1097785"/>
                <a:gd name="connsiteX1969" fmla="*/ 256881 w 7225960"/>
                <a:gd name="connsiteY1969" fmla="*/ 68650 h 1097785"/>
                <a:gd name="connsiteX1970" fmla="*/ 259016 w 7225960"/>
                <a:gd name="connsiteY1970" fmla="*/ 73276 h 1097785"/>
                <a:gd name="connsiteX1971" fmla="*/ 257593 w 7225960"/>
                <a:gd name="connsiteY1971" fmla="*/ 80747 h 1097785"/>
                <a:gd name="connsiteX1972" fmla="*/ 256881 w 7225960"/>
                <a:gd name="connsiteY1972" fmla="*/ 77901 h 1097785"/>
                <a:gd name="connsiteX1973" fmla="*/ 257593 w 7225960"/>
                <a:gd name="connsiteY1973" fmla="*/ 74343 h 1097785"/>
                <a:gd name="connsiteX1974" fmla="*/ 254746 w 7225960"/>
                <a:gd name="connsiteY1974" fmla="*/ 74343 h 1097785"/>
                <a:gd name="connsiteX1975" fmla="*/ 253435 w 7225960"/>
                <a:gd name="connsiteY1975" fmla="*/ 69752 h 1097785"/>
                <a:gd name="connsiteX1976" fmla="*/ 253056 w 7225960"/>
                <a:gd name="connsiteY1976" fmla="*/ 72564 h 1097785"/>
                <a:gd name="connsiteX1977" fmla="*/ 250477 w 7225960"/>
                <a:gd name="connsiteY1977" fmla="*/ 76478 h 1097785"/>
                <a:gd name="connsiteX1978" fmla="*/ 251544 w 7225960"/>
                <a:gd name="connsiteY1978" fmla="*/ 62602 h 1097785"/>
                <a:gd name="connsiteX1979" fmla="*/ 253323 w 7225960"/>
                <a:gd name="connsiteY1979" fmla="*/ 50861 h 1097785"/>
                <a:gd name="connsiteX1980" fmla="*/ 255814 w 7225960"/>
                <a:gd name="connsiteY1980" fmla="*/ 51928 h 1097785"/>
                <a:gd name="connsiteX1981" fmla="*/ 257593 w 7225960"/>
                <a:gd name="connsiteY1981" fmla="*/ 52995 h 1097785"/>
                <a:gd name="connsiteX1982" fmla="*/ 259728 w 7225960"/>
                <a:gd name="connsiteY1982" fmla="*/ 47303 h 1097785"/>
                <a:gd name="connsiteX1983" fmla="*/ 203140 w 7225960"/>
                <a:gd name="connsiteY1983" fmla="*/ 45863 h 1097785"/>
                <a:gd name="connsiteX1984" fmla="*/ 202496 w 7225960"/>
                <a:gd name="connsiteY1984" fmla="*/ 49946 h 1097785"/>
                <a:gd name="connsiteX1985" fmla="*/ 202801 w 7225960"/>
                <a:gd name="connsiteY1985" fmla="*/ 46591 h 1097785"/>
                <a:gd name="connsiteX1986" fmla="*/ 218456 w 7225960"/>
                <a:gd name="connsiteY1986" fmla="*/ 44456 h 1097785"/>
                <a:gd name="connsiteX1987" fmla="*/ 222014 w 7225960"/>
                <a:gd name="connsiteY1987" fmla="*/ 44456 h 1097785"/>
                <a:gd name="connsiteX1988" fmla="*/ 222725 w 7225960"/>
                <a:gd name="connsiteY1988" fmla="*/ 54419 h 1097785"/>
                <a:gd name="connsiteX1989" fmla="*/ 222725 w 7225960"/>
                <a:gd name="connsiteY1989" fmla="*/ 65092 h 1097785"/>
                <a:gd name="connsiteX1990" fmla="*/ 218811 w 7225960"/>
                <a:gd name="connsiteY1990" fmla="*/ 62602 h 1097785"/>
                <a:gd name="connsiteX1991" fmla="*/ 214898 w 7225960"/>
                <a:gd name="connsiteY1991" fmla="*/ 63669 h 1097785"/>
                <a:gd name="connsiteX1992" fmla="*/ 214542 w 7225960"/>
                <a:gd name="connsiteY1992" fmla="*/ 59400 h 1097785"/>
                <a:gd name="connsiteX1993" fmla="*/ 216321 w 7225960"/>
                <a:gd name="connsiteY1993" fmla="*/ 55130 h 1097785"/>
                <a:gd name="connsiteX1994" fmla="*/ 219167 w 7225960"/>
                <a:gd name="connsiteY1994" fmla="*/ 58688 h 1097785"/>
                <a:gd name="connsiteX1995" fmla="*/ 218811 w 7225960"/>
                <a:gd name="connsiteY1995" fmla="*/ 54063 h 1097785"/>
                <a:gd name="connsiteX1996" fmla="*/ 216321 w 7225960"/>
                <a:gd name="connsiteY1996" fmla="*/ 52995 h 1097785"/>
                <a:gd name="connsiteX1997" fmla="*/ 218456 w 7225960"/>
                <a:gd name="connsiteY1997" fmla="*/ 44456 h 1097785"/>
                <a:gd name="connsiteX1998" fmla="*/ 181453 w 7225960"/>
                <a:gd name="connsiteY1998" fmla="*/ 43745 h 1097785"/>
                <a:gd name="connsiteX1999" fmla="*/ 179318 w 7225960"/>
                <a:gd name="connsiteY1999" fmla="*/ 50505 h 1097785"/>
                <a:gd name="connsiteX2000" fmla="*/ 179318 w 7225960"/>
                <a:gd name="connsiteY2000" fmla="*/ 57265 h 1097785"/>
                <a:gd name="connsiteX2001" fmla="*/ 181453 w 7225960"/>
                <a:gd name="connsiteY2001" fmla="*/ 56197 h 1097785"/>
                <a:gd name="connsiteX2002" fmla="*/ 184300 w 7225960"/>
                <a:gd name="connsiteY2002" fmla="*/ 55130 h 1097785"/>
                <a:gd name="connsiteX2003" fmla="*/ 185011 w 7225960"/>
                <a:gd name="connsiteY2003" fmla="*/ 50149 h 1097785"/>
                <a:gd name="connsiteX2004" fmla="*/ 186434 w 7225960"/>
                <a:gd name="connsiteY2004" fmla="*/ 45880 h 1097785"/>
                <a:gd name="connsiteX2005" fmla="*/ 184655 w 7225960"/>
                <a:gd name="connsiteY2005" fmla="*/ 44101 h 1097785"/>
                <a:gd name="connsiteX2006" fmla="*/ 181453 w 7225960"/>
                <a:gd name="connsiteY2006" fmla="*/ 43745 h 1097785"/>
                <a:gd name="connsiteX2007" fmla="*/ 358638 w 7225960"/>
                <a:gd name="connsiteY2007" fmla="*/ 42322 h 1097785"/>
                <a:gd name="connsiteX2008" fmla="*/ 359705 w 7225960"/>
                <a:gd name="connsiteY2008" fmla="*/ 45880 h 1097785"/>
                <a:gd name="connsiteX2009" fmla="*/ 360061 w 7225960"/>
                <a:gd name="connsiteY2009" fmla="*/ 49437 h 1097785"/>
                <a:gd name="connsiteX2010" fmla="*/ 356503 w 7225960"/>
                <a:gd name="connsiteY2010" fmla="*/ 50861 h 1097785"/>
                <a:gd name="connsiteX2011" fmla="*/ 355791 w 7225960"/>
                <a:gd name="connsiteY2011" fmla="*/ 47303 h 1097785"/>
                <a:gd name="connsiteX2012" fmla="*/ 357215 w 7225960"/>
                <a:gd name="connsiteY2012" fmla="*/ 48014 h 1097785"/>
                <a:gd name="connsiteX2013" fmla="*/ 357926 w 7225960"/>
                <a:gd name="connsiteY2013" fmla="*/ 49437 h 1097785"/>
                <a:gd name="connsiteX2014" fmla="*/ 357926 w 7225960"/>
                <a:gd name="connsiteY2014" fmla="*/ 45168 h 1097785"/>
                <a:gd name="connsiteX2015" fmla="*/ 358638 w 7225960"/>
                <a:gd name="connsiteY2015" fmla="*/ 42322 h 1097785"/>
                <a:gd name="connsiteX2016" fmla="*/ 250477 w 7225960"/>
                <a:gd name="connsiteY2016" fmla="*/ 41610 h 1097785"/>
                <a:gd name="connsiteX2017" fmla="*/ 251189 w 7225960"/>
                <a:gd name="connsiteY2017" fmla="*/ 43745 h 1097785"/>
                <a:gd name="connsiteX2018" fmla="*/ 251900 w 7225960"/>
                <a:gd name="connsiteY2018" fmla="*/ 45880 h 1097785"/>
                <a:gd name="connsiteX2019" fmla="*/ 250121 w 7225960"/>
                <a:gd name="connsiteY2019" fmla="*/ 46591 h 1097785"/>
                <a:gd name="connsiteX2020" fmla="*/ 248342 w 7225960"/>
                <a:gd name="connsiteY2020" fmla="*/ 47303 h 1097785"/>
                <a:gd name="connsiteX2021" fmla="*/ 250477 w 7225960"/>
                <a:gd name="connsiteY2021" fmla="*/ 41610 h 1097785"/>
                <a:gd name="connsiteX2022" fmla="*/ 120257 w 7225960"/>
                <a:gd name="connsiteY2022" fmla="*/ 38764 h 1097785"/>
                <a:gd name="connsiteX2023" fmla="*/ 118478 w 7225960"/>
                <a:gd name="connsiteY2023" fmla="*/ 41610 h 1097785"/>
                <a:gd name="connsiteX2024" fmla="*/ 116699 w 7225960"/>
                <a:gd name="connsiteY2024" fmla="*/ 44456 h 1097785"/>
                <a:gd name="connsiteX2025" fmla="*/ 119545 w 7225960"/>
                <a:gd name="connsiteY2025" fmla="*/ 44456 h 1097785"/>
                <a:gd name="connsiteX2026" fmla="*/ 120257 w 7225960"/>
                <a:gd name="connsiteY2026" fmla="*/ 38764 h 1097785"/>
                <a:gd name="connsiteX2027" fmla="*/ 158683 w 7225960"/>
                <a:gd name="connsiteY2027" fmla="*/ 36629 h 1097785"/>
                <a:gd name="connsiteX2028" fmla="*/ 151922 w 7225960"/>
                <a:gd name="connsiteY2028" fmla="*/ 38764 h 1097785"/>
                <a:gd name="connsiteX2029" fmla="*/ 145874 w 7225960"/>
                <a:gd name="connsiteY2029" fmla="*/ 44456 h 1097785"/>
                <a:gd name="connsiteX2030" fmla="*/ 148720 w 7225960"/>
                <a:gd name="connsiteY2030" fmla="*/ 45524 h 1097785"/>
                <a:gd name="connsiteX2031" fmla="*/ 150855 w 7225960"/>
                <a:gd name="connsiteY2031" fmla="*/ 41610 h 1097785"/>
                <a:gd name="connsiteX2032" fmla="*/ 152634 w 7225960"/>
                <a:gd name="connsiteY2032" fmla="*/ 42322 h 1097785"/>
                <a:gd name="connsiteX2033" fmla="*/ 154413 w 7225960"/>
                <a:gd name="connsiteY2033" fmla="*/ 43745 h 1097785"/>
                <a:gd name="connsiteX2034" fmla="*/ 156548 w 7225960"/>
                <a:gd name="connsiteY2034" fmla="*/ 40187 h 1097785"/>
                <a:gd name="connsiteX2035" fmla="*/ 158683 w 7225960"/>
                <a:gd name="connsiteY2035" fmla="*/ 36629 h 1097785"/>
                <a:gd name="connsiteX2036" fmla="*/ 323770 w 7225960"/>
                <a:gd name="connsiteY2036" fmla="*/ 35917 h 1097785"/>
                <a:gd name="connsiteX2037" fmla="*/ 323770 w 7225960"/>
                <a:gd name="connsiteY2037" fmla="*/ 41254 h 1097785"/>
                <a:gd name="connsiteX2038" fmla="*/ 325193 w 7225960"/>
                <a:gd name="connsiteY2038" fmla="*/ 45880 h 1097785"/>
                <a:gd name="connsiteX2039" fmla="*/ 322347 w 7225960"/>
                <a:gd name="connsiteY2039" fmla="*/ 48726 h 1097785"/>
                <a:gd name="connsiteX2040" fmla="*/ 326972 w 7225960"/>
                <a:gd name="connsiteY2040" fmla="*/ 52995 h 1097785"/>
                <a:gd name="connsiteX2041" fmla="*/ 328040 w 7225960"/>
                <a:gd name="connsiteY2041" fmla="*/ 60111 h 1097785"/>
                <a:gd name="connsiteX2042" fmla="*/ 327684 w 7225960"/>
                <a:gd name="connsiteY2042" fmla="*/ 57976 h 1097785"/>
                <a:gd name="connsiteX2043" fmla="*/ 326616 w 7225960"/>
                <a:gd name="connsiteY2043" fmla="*/ 58688 h 1097785"/>
                <a:gd name="connsiteX2044" fmla="*/ 325193 w 7225960"/>
                <a:gd name="connsiteY2044" fmla="*/ 59755 h 1097785"/>
                <a:gd name="connsiteX2045" fmla="*/ 323770 w 7225960"/>
                <a:gd name="connsiteY2045" fmla="*/ 58688 h 1097785"/>
                <a:gd name="connsiteX2046" fmla="*/ 324126 w 7225960"/>
                <a:gd name="connsiteY2046" fmla="*/ 53707 h 1097785"/>
                <a:gd name="connsiteX2047" fmla="*/ 320924 w 7225960"/>
                <a:gd name="connsiteY2047" fmla="*/ 54419 h 1097785"/>
                <a:gd name="connsiteX2048" fmla="*/ 321991 w 7225960"/>
                <a:gd name="connsiteY2048" fmla="*/ 44101 h 1097785"/>
                <a:gd name="connsiteX2049" fmla="*/ 323770 w 7225960"/>
                <a:gd name="connsiteY2049" fmla="*/ 35917 h 1097785"/>
                <a:gd name="connsiteX2050" fmla="*/ 441893 w 7225960"/>
                <a:gd name="connsiteY2050" fmla="*/ 34494 h 1097785"/>
                <a:gd name="connsiteX2051" fmla="*/ 442572 w 7225960"/>
                <a:gd name="connsiteY2051" fmla="*/ 36269 h 1097785"/>
                <a:gd name="connsiteX2052" fmla="*/ 442572 w 7225960"/>
                <a:gd name="connsiteY2052" fmla="*/ 34890 h 1097785"/>
                <a:gd name="connsiteX2053" fmla="*/ 335155 w 7225960"/>
                <a:gd name="connsiteY2053" fmla="*/ 33071 h 1097785"/>
                <a:gd name="connsiteX2054" fmla="*/ 338002 w 7225960"/>
                <a:gd name="connsiteY2054" fmla="*/ 36629 h 1097785"/>
                <a:gd name="connsiteX2055" fmla="*/ 338713 w 7225960"/>
                <a:gd name="connsiteY2055" fmla="*/ 42322 h 1097785"/>
                <a:gd name="connsiteX2056" fmla="*/ 336934 w 7225960"/>
                <a:gd name="connsiteY2056" fmla="*/ 38764 h 1097785"/>
                <a:gd name="connsiteX2057" fmla="*/ 334444 w 7225960"/>
                <a:gd name="connsiteY2057" fmla="*/ 35917 h 1097785"/>
                <a:gd name="connsiteX2058" fmla="*/ 335155 w 7225960"/>
                <a:gd name="connsiteY2058" fmla="*/ 33071 h 1097785"/>
                <a:gd name="connsiteX2059" fmla="*/ 347252 w 7225960"/>
                <a:gd name="connsiteY2059" fmla="*/ 30936 h 1097785"/>
                <a:gd name="connsiteX2060" fmla="*/ 349743 w 7225960"/>
                <a:gd name="connsiteY2060" fmla="*/ 40898 h 1097785"/>
                <a:gd name="connsiteX2061" fmla="*/ 352233 w 7225960"/>
                <a:gd name="connsiteY2061" fmla="*/ 50861 h 1097785"/>
                <a:gd name="connsiteX2062" fmla="*/ 347252 w 7225960"/>
                <a:gd name="connsiteY2062" fmla="*/ 44812 h 1097785"/>
                <a:gd name="connsiteX2063" fmla="*/ 347252 w 7225960"/>
                <a:gd name="connsiteY2063" fmla="*/ 30936 h 1097785"/>
                <a:gd name="connsiteX2064" fmla="*/ 267555 w 7225960"/>
                <a:gd name="connsiteY2064" fmla="*/ 29513 h 1097785"/>
                <a:gd name="connsiteX2065" fmla="*/ 268622 w 7225960"/>
                <a:gd name="connsiteY2065" fmla="*/ 32359 h 1097785"/>
                <a:gd name="connsiteX2066" fmla="*/ 268978 w 7225960"/>
                <a:gd name="connsiteY2066" fmla="*/ 35917 h 1097785"/>
                <a:gd name="connsiteX2067" fmla="*/ 266132 w 7225960"/>
                <a:gd name="connsiteY2067" fmla="*/ 36629 h 1097785"/>
                <a:gd name="connsiteX2068" fmla="*/ 266488 w 7225960"/>
                <a:gd name="connsiteY2068" fmla="*/ 33071 h 1097785"/>
                <a:gd name="connsiteX2069" fmla="*/ 267555 w 7225960"/>
                <a:gd name="connsiteY2069" fmla="*/ 29513 h 1097785"/>
                <a:gd name="connsiteX2070" fmla="*/ 165798 w 7225960"/>
                <a:gd name="connsiteY2070" fmla="*/ 25955 h 1097785"/>
                <a:gd name="connsiteX2071" fmla="*/ 163308 w 7225960"/>
                <a:gd name="connsiteY2071" fmla="*/ 28090 h 1097785"/>
                <a:gd name="connsiteX2072" fmla="*/ 162952 w 7225960"/>
                <a:gd name="connsiteY2072" fmla="*/ 32359 h 1097785"/>
                <a:gd name="connsiteX2073" fmla="*/ 162596 w 7225960"/>
                <a:gd name="connsiteY2073" fmla="*/ 35917 h 1097785"/>
                <a:gd name="connsiteX2074" fmla="*/ 159394 w 7225960"/>
                <a:gd name="connsiteY2074" fmla="*/ 36629 h 1097785"/>
                <a:gd name="connsiteX2075" fmla="*/ 162240 w 7225960"/>
                <a:gd name="connsiteY2075" fmla="*/ 37696 h 1097785"/>
                <a:gd name="connsiteX2076" fmla="*/ 165798 w 7225960"/>
                <a:gd name="connsiteY2076" fmla="*/ 38052 h 1097785"/>
                <a:gd name="connsiteX2077" fmla="*/ 166510 w 7225960"/>
                <a:gd name="connsiteY2077" fmla="*/ 32359 h 1097785"/>
                <a:gd name="connsiteX2078" fmla="*/ 165798 w 7225960"/>
                <a:gd name="connsiteY2078" fmla="*/ 25955 h 1097785"/>
                <a:gd name="connsiteX2079" fmla="*/ 291749 w 7225960"/>
                <a:gd name="connsiteY2079" fmla="*/ 23820 h 1097785"/>
                <a:gd name="connsiteX2080" fmla="*/ 290326 w 7225960"/>
                <a:gd name="connsiteY2080" fmla="*/ 30936 h 1097785"/>
                <a:gd name="connsiteX2081" fmla="*/ 289614 w 7225960"/>
                <a:gd name="connsiteY2081" fmla="*/ 28446 h 1097785"/>
                <a:gd name="connsiteX2082" fmla="*/ 289614 w 7225960"/>
                <a:gd name="connsiteY2082" fmla="*/ 25955 h 1097785"/>
                <a:gd name="connsiteX2083" fmla="*/ 291749 w 7225960"/>
                <a:gd name="connsiteY2083" fmla="*/ 23820 h 1097785"/>
                <a:gd name="connsiteX2084" fmla="*/ 236957 w 7225960"/>
                <a:gd name="connsiteY2084" fmla="*/ 22397 h 1097785"/>
                <a:gd name="connsiteX2085" fmla="*/ 235178 w 7225960"/>
                <a:gd name="connsiteY2085" fmla="*/ 35917 h 1097785"/>
                <a:gd name="connsiteX2086" fmla="*/ 231976 w 7225960"/>
                <a:gd name="connsiteY2086" fmla="*/ 45880 h 1097785"/>
                <a:gd name="connsiteX2087" fmla="*/ 232687 w 7225960"/>
                <a:gd name="connsiteY2087" fmla="*/ 33427 h 1097785"/>
                <a:gd name="connsiteX2088" fmla="*/ 236957 w 7225960"/>
                <a:gd name="connsiteY2088" fmla="*/ 22397 h 1097785"/>
                <a:gd name="connsiteX2089" fmla="*/ 338713 w 7225960"/>
                <a:gd name="connsiteY2089" fmla="*/ 19551 h 1097785"/>
                <a:gd name="connsiteX2090" fmla="*/ 341204 w 7225960"/>
                <a:gd name="connsiteY2090" fmla="*/ 20974 h 1097785"/>
                <a:gd name="connsiteX2091" fmla="*/ 344406 w 7225960"/>
                <a:gd name="connsiteY2091" fmla="*/ 21686 h 1097785"/>
                <a:gd name="connsiteX2092" fmla="*/ 342271 w 7225960"/>
                <a:gd name="connsiteY2092" fmla="*/ 28446 h 1097785"/>
                <a:gd name="connsiteX2093" fmla="*/ 343339 w 7225960"/>
                <a:gd name="connsiteY2093" fmla="*/ 36629 h 1097785"/>
                <a:gd name="connsiteX2094" fmla="*/ 345118 w 7225960"/>
                <a:gd name="connsiteY2094" fmla="*/ 44812 h 1097785"/>
                <a:gd name="connsiteX2095" fmla="*/ 343694 w 7225960"/>
                <a:gd name="connsiteY2095" fmla="*/ 51572 h 1097785"/>
                <a:gd name="connsiteX2096" fmla="*/ 340137 w 7225960"/>
                <a:gd name="connsiteY2096" fmla="*/ 35917 h 1097785"/>
                <a:gd name="connsiteX2097" fmla="*/ 338713 w 7225960"/>
                <a:gd name="connsiteY2097" fmla="*/ 19551 h 1097785"/>
                <a:gd name="connsiteX2098" fmla="*/ 252612 w 7225960"/>
                <a:gd name="connsiteY2098" fmla="*/ 16705 h 1097785"/>
                <a:gd name="connsiteX2099" fmla="*/ 256525 w 7225960"/>
                <a:gd name="connsiteY2099" fmla="*/ 19907 h 1097785"/>
                <a:gd name="connsiteX2100" fmla="*/ 258304 w 7225960"/>
                <a:gd name="connsiteY2100" fmla="*/ 25599 h 1097785"/>
                <a:gd name="connsiteX2101" fmla="*/ 259372 w 7225960"/>
                <a:gd name="connsiteY2101" fmla="*/ 32359 h 1097785"/>
                <a:gd name="connsiteX2102" fmla="*/ 261151 w 7225960"/>
                <a:gd name="connsiteY2102" fmla="*/ 38764 h 1097785"/>
                <a:gd name="connsiteX2103" fmla="*/ 255814 w 7225960"/>
                <a:gd name="connsiteY2103" fmla="*/ 33427 h 1097785"/>
                <a:gd name="connsiteX2104" fmla="*/ 256170 w 7225960"/>
                <a:gd name="connsiteY2104" fmla="*/ 22397 h 1097785"/>
                <a:gd name="connsiteX2105" fmla="*/ 254035 w 7225960"/>
                <a:gd name="connsiteY2105" fmla="*/ 23109 h 1097785"/>
                <a:gd name="connsiteX2106" fmla="*/ 251900 w 7225960"/>
                <a:gd name="connsiteY2106" fmla="*/ 23820 h 1097785"/>
                <a:gd name="connsiteX2107" fmla="*/ 252612 w 7225960"/>
                <a:gd name="connsiteY2107" fmla="*/ 16705 h 1097785"/>
                <a:gd name="connsiteX2108" fmla="*/ 204936 w 7225960"/>
                <a:gd name="connsiteY2108" fmla="*/ 15993 h 1097785"/>
                <a:gd name="connsiteX2109" fmla="*/ 207070 w 7225960"/>
                <a:gd name="connsiteY2109" fmla="*/ 16705 h 1097785"/>
                <a:gd name="connsiteX2110" fmla="*/ 209205 w 7225960"/>
                <a:gd name="connsiteY2110" fmla="*/ 15993 h 1097785"/>
                <a:gd name="connsiteX2111" fmla="*/ 212763 w 7225960"/>
                <a:gd name="connsiteY2111" fmla="*/ 37696 h 1097785"/>
                <a:gd name="connsiteX2112" fmla="*/ 210628 w 7225960"/>
                <a:gd name="connsiteY2112" fmla="*/ 60111 h 1097785"/>
                <a:gd name="connsiteX2113" fmla="*/ 205647 w 7225960"/>
                <a:gd name="connsiteY2113" fmla="*/ 62246 h 1097785"/>
                <a:gd name="connsiteX2114" fmla="*/ 206714 w 7225960"/>
                <a:gd name="connsiteY2114" fmla="*/ 57265 h 1097785"/>
                <a:gd name="connsiteX2115" fmla="*/ 208849 w 7225960"/>
                <a:gd name="connsiteY2115" fmla="*/ 49437 h 1097785"/>
                <a:gd name="connsiteX2116" fmla="*/ 209917 w 7225960"/>
                <a:gd name="connsiteY2116" fmla="*/ 41610 h 1097785"/>
                <a:gd name="connsiteX2117" fmla="*/ 207782 w 7225960"/>
                <a:gd name="connsiteY2117" fmla="*/ 35917 h 1097785"/>
                <a:gd name="connsiteX2118" fmla="*/ 203140 w 7225960"/>
                <a:gd name="connsiteY2118" fmla="*/ 45863 h 1097785"/>
                <a:gd name="connsiteX2119" fmla="*/ 203868 w 7225960"/>
                <a:gd name="connsiteY2119" fmla="*/ 41254 h 1097785"/>
                <a:gd name="connsiteX2120" fmla="*/ 207782 w 7225960"/>
                <a:gd name="connsiteY2120" fmla="*/ 27378 h 1097785"/>
                <a:gd name="connsiteX2121" fmla="*/ 201378 w 7225960"/>
                <a:gd name="connsiteY2121" fmla="*/ 28090 h 1097785"/>
                <a:gd name="connsiteX2122" fmla="*/ 199954 w 7225960"/>
                <a:gd name="connsiteY2122" fmla="*/ 32715 h 1097785"/>
                <a:gd name="connsiteX2123" fmla="*/ 199954 w 7225960"/>
                <a:gd name="connsiteY2123" fmla="*/ 38764 h 1097785"/>
                <a:gd name="connsiteX2124" fmla="*/ 196397 w 7225960"/>
                <a:gd name="connsiteY2124" fmla="*/ 38408 h 1097785"/>
                <a:gd name="connsiteX2125" fmla="*/ 194262 w 7225960"/>
                <a:gd name="connsiteY2125" fmla="*/ 38764 h 1097785"/>
                <a:gd name="connsiteX2126" fmla="*/ 198531 w 7225960"/>
                <a:gd name="connsiteY2126" fmla="*/ 26311 h 1097785"/>
                <a:gd name="connsiteX2127" fmla="*/ 204936 w 7225960"/>
                <a:gd name="connsiteY2127" fmla="*/ 15993 h 1097785"/>
                <a:gd name="connsiteX2128" fmla="*/ 228418 w 7225960"/>
                <a:gd name="connsiteY2128" fmla="*/ 14570 h 1097785"/>
                <a:gd name="connsiteX2129" fmla="*/ 228774 w 7225960"/>
                <a:gd name="connsiteY2129" fmla="*/ 32715 h 1097785"/>
                <a:gd name="connsiteX2130" fmla="*/ 226283 w 7225960"/>
                <a:gd name="connsiteY2130" fmla="*/ 45880 h 1097785"/>
                <a:gd name="connsiteX2131" fmla="*/ 226995 w 7225960"/>
                <a:gd name="connsiteY2131" fmla="*/ 29157 h 1097785"/>
                <a:gd name="connsiteX2132" fmla="*/ 228418 w 7225960"/>
                <a:gd name="connsiteY2132" fmla="*/ 14570 h 1097785"/>
                <a:gd name="connsiteX2133" fmla="*/ 156904 w 7225960"/>
                <a:gd name="connsiteY2133" fmla="*/ 14570 h 1097785"/>
                <a:gd name="connsiteX2134" fmla="*/ 155125 w 7225960"/>
                <a:gd name="connsiteY2134" fmla="*/ 19551 h 1097785"/>
                <a:gd name="connsiteX2135" fmla="*/ 158683 w 7225960"/>
                <a:gd name="connsiteY2135" fmla="*/ 17772 h 1097785"/>
                <a:gd name="connsiteX2136" fmla="*/ 160817 w 7225960"/>
                <a:gd name="connsiteY2136" fmla="*/ 14570 h 1097785"/>
                <a:gd name="connsiteX2137" fmla="*/ 156904 w 7225960"/>
                <a:gd name="connsiteY2137" fmla="*/ 14570 h 1097785"/>
                <a:gd name="connsiteX2138" fmla="*/ 314520 w 7225960"/>
                <a:gd name="connsiteY2138" fmla="*/ 13147 h 1097785"/>
                <a:gd name="connsiteX2139" fmla="*/ 315587 w 7225960"/>
                <a:gd name="connsiteY2139" fmla="*/ 18483 h 1097785"/>
                <a:gd name="connsiteX2140" fmla="*/ 313808 w 7225960"/>
                <a:gd name="connsiteY2140" fmla="*/ 22397 h 1097785"/>
                <a:gd name="connsiteX2141" fmla="*/ 312741 w 7225960"/>
                <a:gd name="connsiteY2141" fmla="*/ 17416 h 1097785"/>
                <a:gd name="connsiteX2142" fmla="*/ 314520 w 7225960"/>
                <a:gd name="connsiteY2142" fmla="*/ 13147 h 1097785"/>
                <a:gd name="connsiteX2143" fmla="*/ 247631 w 7225960"/>
                <a:gd name="connsiteY2143" fmla="*/ 13147 h 1097785"/>
                <a:gd name="connsiteX2144" fmla="*/ 250477 w 7225960"/>
                <a:gd name="connsiteY2144" fmla="*/ 17772 h 1097785"/>
                <a:gd name="connsiteX2145" fmla="*/ 249765 w 7225960"/>
                <a:gd name="connsiteY2145" fmla="*/ 25955 h 1097785"/>
                <a:gd name="connsiteX2146" fmla="*/ 246563 w 7225960"/>
                <a:gd name="connsiteY2146" fmla="*/ 21330 h 1097785"/>
                <a:gd name="connsiteX2147" fmla="*/ 247631 w 7225960"/>
                <a:gd name="connsiteY2147" fmla="*/ 13147 h 1097785"/>
                <a:gd name="connsiteX2148" fmla="*/ 162240 w 7225960"/>
                <a:gd name="connsiteY2148" fmla="*/ 13147 h 1097785"/>
                <a:gd name="connsiteX2149" fmla="*/ 162596 w 7225960"/>
                <a:gd name="connsiteY2149" fmla="*/ 15993 h 1097785"/>
                <a:gd name="connsiteX2150" fmla="*/ 163664 w 7225960"/>
                <a:gd name="connsiteY2150" fmla="*/ 18128 h 1097785"/>
                <a:gd name="connsiteX2151" fmla="*/ 165087 w 7225960"/>
                <a:gd name="connsiteY2151" fmla="*/ 13147 h 1097785"/>
                <a:gd name="connsiteX2152" fmla="*/ 325193 w 7225960"/>
                <a:gd name="connsiteY2152" fmla="*/ 12435 h 1097785"/>
                <a:gd name="connsiteX2153" fmla="*/ 325193 w 7225960"/>
                <a:gd name="connsiteY2153" fmla="*/ 23109 h 1097785"/>
                <a:gd name="connsiteX2154" fmla="*/ 325905 w 7225960"/>
                <a:gd name="connsiteY2154" fmla="*/ 30936 h 1097785"/>
                <a:gd name="connsiteX2155" fmla="*/ 325549 w 7225960"/>
                <a:gd name="connsiteY2155" fmla="*/ 30225 h 1097785"/>
                <a:gd name="connsiteX2156" fmla="*/ 323770 w 7225960"/>
                <a:gd name="connsiteY2156" fmla="*/ 30936 h 1097785"/>
                <a:gd name="connsiteX2157" fmla="*/ 323059 w 7225960"/>
                <a:gd name="connsiteY2157" fmla="*/ 21330 h 1097785"/>
                <a:gd name="connsiteX2158" fmla="*/ 325193 w 7225960"/>
                <a:gd name="connsiteY2158" fmla="*/ 12435 h 1097785"/>
                <a:gd name="connsiteX2159" fmla="*/ 360773 w 7225960"/>
                <a:gd name="connsiteY2159" fmla="*/ 11012 h 1097785"/>
                <a:gd name="connsiteX2160" fmla="*/ 361840 w 7225960"/>
                <a:gd name="connsiteY2160" fmla="*/ 11723 h 1097785"/>
                <a:gd name="connsiteX2161" fmla="*/ 363619 w 7225960"/>
                <a:gd name="connsiteY2161" fmla="*/ 11012 h 1097785"/>
                <a:gd name="connsiteX2162" fmla="*/ 363975 w 7225960"/>
                <a:gd name="connsiteY2162" fmla="*/ 27023 h 1097785"/>
                <a:gd name="connsiteX2163" fmla="*/ 362907 w 7225960"/>
                <a:gd name="connsiteY2163" fmla="*/ 43033 h 1097785"/>
                <a:gd name="connsiteX2164" fmla="*/ 359349 w 7225960"/>
                <a:gd name="connsiteY2164" fmla="*/ 27378 h 1097785"/>
                <a:gd name="connsiteX2165" fmla="*/ 360773 w 7225960"/>
                <a:gd name="connsiteY2165" fmla="*/ 11012 h 1097785"/>
                <a:gd name="connsiteX2166" fmla="*/ 439047 w 7225960"/>
                <a:gd name="connsiteY2166" fmla="*/ 5319 h 1097785"/>
                <a:gd name="connsiteX2167" fmla="*/ 440114 w 7225960"/>
                <a:gd name="connsiteY2167" fmla="*/ 12791 h 1097785"/>
                <a:gd name="connsiteX2168" fmla="*/ 442572 w 7225960"/>
                <a:gd name="connsiteY2168" fmla="*/ 14802 h 1097785"/>
                <a:gd name="connsiteX2169" fmla="*/ 442572 w 7225960"/>
                <a:gd name="connsiteY2169" fmla="*/ 12873 h 1097785"/>
                <a:gd name="connsiteX2170" fmla="*/ 351522 w 7225960"/>
                <a:gd name="connsiteY2170" fmla="*/ 3896 h 1097785"/>
                <a:gd name="connsiteX2171" fmla="*/ 357215 w 7225960"/>
                <a:gd name="connsiteY2171" fmla="*/ 3896 h 1097785"/>
                <a:gd name="connsiteX2172" fmla="*/ 357926 w 7225960"/>
                <a:gd name="connsiteY2172" fmla="*/ 7454 h 1097785"/>
                <a:gd name="connsiteX2173" fmla="*/ 358282 w 7225960"/>
                <a:gd name="connsiteY2173" fmla="*/ 6031 h 1097785"/>
                <a:gd name="connsiteX2174" fmla="*/ 358638 w 7225960"/>
                <a:gd name="connsiteY2174" fmla="*/ 5319 h 1097785"/>
                <a:gd name="connsiteX2175" fmla="*/ 358994 w 7225960"/>
                <a:gd name="connsiteY2175" fmla="*/ 8877 h 1097785"/>
                <a:gd name="connsiteX2176" fmla="*/ 357926 w 7225960"/>
                <a:gd name="connsiteY2176" fmla="*/ 11012 h 1097785"/>
                <a:gd name="connsiteX2177" fmla="*/ 354368 w 7225960"/>
                <a:gd name="connsiteY2177" fmla="*/ 7454 h 1097785"/>
                <a:gd name="connsiteX2178" fmla="*/ 354368 w 7225960"/>
                <a:gd name="connsiteY2178" fmla="*/ 18483 h 1097785"/>
                <a:gd name="connsiteX2179" fmla="*/ 351522 w 7225960"/>
                <a:gd name="connsiteY2179" fmla="*/ 27378 h 1097785"/>
                <a:gd name="connsiteX2180" fmla="*/ 353657 w 7225960"/>
                <a:gd name="connsiteY2180" fmla="*/ 28801 h 1097785"/>
                <a:gd name="connsiteX2181" fmla="*/ 354368 w 7225960"/>
                <a:gd name="connsiteY2181" fmla="*/ 33071 h 1097785"/>
                <a:gd name="connsiteX2182" fmla="*/ 350455 w 7225960"/>
                <a:gd name="connsiteY2182" fmla="*/ 31648 h 1097785"/>
                <a:gd name="connsiteX2183" fmla="*/ 349387 w 7225960"/>
                <a:gd name="connsiteY2183" fmla="*/ 25955 h 1097785"/>
                <a:gd name="connsiteX2184" fmla="*/ 351878 w 7225960"/>
                <a:gd name="connsiteY2184" fmla="*/ 17060 h 1097785"/>
                <a:gd name="connsiteX2185" fmla="*/ 351522 w 7225960"/>
                <a:gd name="connsiteY2185" fmla="*/ 3896 h 1097785"/>
                <a:gd name="connsiteX2186" fmla="*/ 185011 w 7225960"/>
                <a:gd name="connsiteY2186" fmla="*/ 3896 h 1097785"/>
                <a:gd name="connsiteX2187" fmla="*/ 182521 w 7225960"/>
                <a:gd name="connsiteY2187" fmla="*/ 7454 h 1097785"/>
                <a:gd name="connsiteX2188" fmla="*/ 185011 w 7225960"/>
                <a:gd name="connsiteY2188" fmla="*/ 9589 h 1097785"/>
                <a:gd name="connsiteX2189" fmla="*/ 164464 w 7225960"/>
                <a:gd name="connsiteY2189" fmla="*/ 3007 h 1097785"/>
                <a:gd name="connsiteX2190" fmla="*/ 164747 w 7225960"/>
                <a:gd name="connsiteY2190" fmla="*/ 3497 h 1097785"/>
                <a:gd name="connsiteX2191" fmla="*/ 163902 w 7225960"/>
                <a:gd name="connsiteY2191" fmla="*/ 3784 h 1097785"/>
                <a:gd name="connsiteX2192" fmla="*/ 270401 w 7225960"/>
                <a:gd name="connsiteY2192" fmla="*/ 1761 h 1097785"/>
                <a:gd name="connsiteX2193" fmla="*/ 276094 w 7225960"/>
                <a:gd name="connsiteY2193" fmla="*/ 1761 h 1097785"/>
                <a:gd name="connsiteX2194" fmla="*/ 276806 w 7225960"/>
                <a:gd name="connsiteY2194" fmla="*/ 7454 h 1097785"/>
                <a:gd name="connsiteX2195" fmla="*/ 275382 w 7225960"/>
                <a:gd name="connsiteY2195" fmla="*/ 7098 h 1097785"/>
                <a:gd name="connsiteX2196" fmla="*/ 274671 w 7225960"/>
                <a:gd name="connsiteY2196" fmla="*/ 5319 h 1097785"/>
                <a:gd name="connsiteX2197" fmla="*/ 273248 w 7225960"/>
                <a:gd name="connsiteY2197" fmla="*/ 6031 h 1097785"/>
                <a:gd name="connsiteX2198" fmla="*/ 275027 w 7225960"/>
                <a:gd name="connsiteY2198" fmla="*/ 13147 h 1097785"/>
                <a:gd name="connsiteX2199" fmla="*/ 274671 w 7225960"/>
                <a:gd name="connsiteY2199" fmla="*/ 20262 h 1097785"/>
                <a:gd name="connsiteX2200" fmla="*/ 272180 w 7225960"/>
                <a:gd name="connsiteY2200" fmla="*/ 12791 h 1097785"/>
                <a:gd name="connsiteX2201" fmla="*/ 268978 w 7225960"/>
                <a:gd name="connsiteY2201" fmla="*/ 6031 h 1097785"/>
                <a:gd name="connsiteX2202" fmla="*/ 270401 w 7225960"/>
                <a:gd name="connsiteY2202" fmla="*/ 1761 h 1097785"/>
                <a:gd name="connsiteX2203" fmla="*/ 425230 w 7225960"/>
                <a:gd name="connsiteY2203" fmla="*/ 0 h 1097785"/>
                <a:gd name="connsiteX2204" fmla="*/ 431322 w 7225960"/>
                <a:gd name="connsiteY2204" fmla="*/ 0 h 1097785"/>
                <a:gd name="connsiteX2205" fmla="*/ 432643 w 7225960"/>
                <a:gd name="connsiteY2205" fmla="*/ 1761 h 1097785"/>
                <a:gd name="connsiteX2206" fmla="*/ 431762 w 7225960"/>
                <a:gd name="connsiteY2206" fmla="*/ 0 h 1097785"/>
                <a:gd name="connsiteX2207" fmla="*/ 442074 w 7225960"/>
                <a:gd name="connsiteY2207" fmla="*/ 0 h 1097785"/>
                <a:gd name="connsiteX2208" fmla="*/ 442249 w 7225960"/>
                <a:gd name="connsiteY2208" fmla="*/ 1050 h 1097785"/>
                <a:gd name="connsiteX2209" fmla="*/ 442572 w 7225960"/>
                <a:gd name="connsiteY2209" fmla="*/ 2986 h 1097785"/>
                <a:gd name="connsiteX2210" fmla="*/ 442572 w 7225960"/>
                <a:gd name="connsiteY2210" fmla="*/ 0 h 1097785"/>
                <a:gd name="connsiteX2211" fmla="*/ 7225960 w 7225960"/>
                <a:gd name="connsiteY2211" fmla="*/ 0 h 1097785"/>
                <a:gd name="connsiteX2212" fmla="*/ 7225960 w 7225960"/>
                <a:gd name="connsiteY2212" fmla="*/ 1097785 h 1097785"/>
                <a:gd name="connsiteX2213" fmla="*/ 425173 w 7225960"/>
                <a:gd name="connsiteY2213" fmla="*/ 1097785 h 1097785"/>
                <a:gd name="connsiteX2214" fmla="*/ 424104 w 7225960"/>
                <a:gd name="connsiteY2214" fmla="*/ 1093332 h 1097785"/>
                <a:gd name="connsiteX2215" fmla="*/ 424104 w 7225960"/>
                <a:gd name="connsiteY2215" fmla="*/ 1097785 h 1097785"/>
                <a:gd name="connsiteX2216" fmla="*/ 401424 w 7225960"/>
                <a:gd name="connsiteY2216" fmla="*/ 1097785 h 1097785"/>
                <a:gd name="connsiteX2217" fmla="*/ 401333 w 7225960"/>
                <a:gd name="connsiteY2217" fmla="*/ 1096534 h 1097785"/>
                <a:gd name="connsiteX2218" fmla="*/ 399910 w 7225960"/>
                <a:gd name="connsiteY2218" fmla="*/ 1078389 h 1097785"/>
                <a:gd name="connsiteX2219" fmla="*/ 399554 w 7225960"/>
                <a:gd name="connsiteY2219" fmla="*/ 1072696 h 1097785"/>
                <a:gd name="connsiteX2220" fmla="*/ 399198 w 7225960"/>
                <a:gd name="connsiteY2220" fmla="*/ 1075542 h 1097785"/>
                <a:gd name="connsiteX2221" fmla="*/ 399554 w 7225960"/>
                <a:gd name="connsiteY2221" fmla="*/ 1095822 h 1097785"/>
                <a:gd name="connsiteX2222" fmla="*/ 399658 w 7225960"/>
                <a:gd name="connsiteY2222" fmla="*/ 1097785 h 1097785"/>
                <a:gd name="connsiteX2223" fmla="*/ 157551 w 7225960"/>
                <a:gd name="connsiteY2223" fmla="*/ 1097785 h 1097785"/>
                <a:gd name="connsiteX2224" fmla="*/ 160106 w 7225960"/>
                <a:gd name="connsiteY2224" fmla="*/ 1086928 h 1097785"/>
                <a:gd name="connsiteX2225" fmla="*/ 158683 w 7225960"/>
                <a:gd name="connsiteY2225" fmla="*/ 1073408 h 1097785"/>
                <a:gd name="connsiteX2226" fmla="*/ 157259 w 7225960"/>
                <a:gd name="connsiteY2226" fmla="*/ 1086572 h 1097785"/>
                <a:gd name="connsiteX2227" fmla="*/ 157259 w 7225960"/>
                <a:gd name="connsiteY2227" fmla="*/ 1097785 h 1097785"/>
                <a:gd name="connsiteX2228" fmla="*/ 82 w 7225960"/>
                <a:gd name="connsiteY2228" fmla="*/ 1097785 h 1097785"/>
                <a:gd name="connsiteX2229" fmla="*/ 711 w 7225960"/>
                <a:gd name="connsiteY2229" fmla="*/ 956708 h 1097785"/>
                <a:gd name="connsiteX2230" fmla="*/ 56570 w 7225960"/>
                <a:gd name="connsiteY2230" fmla="*/ 865269 h 1097785"/>
                <a:gd name="connsiteX2231" fmla="*/ 106737 w 7225960"/>
                <a:gd name="connsiteY2231" fmla="*/ 781658 h 1097785"/>
                <a:gd name="connsiteX2232" fmla="*/ 106381 w 7225960"/>
                <a:gd name="connsiteY2232" fmla="*/ 785572 h 1097785"/>
                <a:gd name="connsiteX2233" fmla="*/ 106025 w 7225960"/>
                <a:gd name="connsiteY2233" fmla="*/ 790197 h 1097785"/>
                <a:gd name="connsiteX2234" fmla="*/ 110295 w 7225960"/>
                <a:gd name="connsiteY2234" fmla="*/ 776677 h 1097785"/>
                <a:gd name="connsiteX2235" fmla="*/ 148009 w 7225960"/>
                <a:gd name="connsiteY2235" fmla="*/ 713346 h 1097785"/>
                <a:gd name="connsiteX2236" fmla="*/ 182165 w 7225960"/>
                <a:gd name="connsiteY2236" fmla="*/ 655707 h 1097785"/>
                <a:gd name="connsiteX2237" fmla="*/ 185011 w 7225960"/>
                <a:gd name="connsiteY2237" fmla="*/ 659977 h 1097785"/>
                <a:gd name="connsiteX2238" fmla="*/ 183588 w 7225960"/>
                <a:gd name="connsiteY2238" fmla="*/ 653573 h 1097785"/>
                <a:gd name="connsiteX2239" fmla="*/ 225571 w 7225960"/>
                <a:gd name="connsiteY2239" fmla="*/ 582058 h 1097785"/>
                <a:gd name="connsiteX2240" fmla="*/ 261151 w 7225960"/>
                <a:gd name="connsiteY2240" fmla="*/ 521218 h 1097785"/>
                <a:gd name="connsiteX2241" fmla="*/ 261151 w 7225960"/>
                <a:gd name="connsiteY2241" fmla="*/ 522641 h 1097785"/>
                <a:gd name="connsiteX2242" fmla="*/ 263641 w 7225960"/>
                <a:gd name="connsiteY2242" fmla="*/ 524064 h 1097785"/>
                <a:gd name="connsiteX2243" fmla="*/ 266843 w 7225960"/>
                <a:gd name="connsiteY2243" fmla="*/ 522641 h 1097785"/>
                <a:gd name="connsiteX2244" fmla="*/ 265420 w 7225960"/>
                <a:gd name="connsiteY2244" fmla="*/ 518372 h 1097785"/>
                <a:gd name="connsiteX2245" fmla="*/ 265420 w 7225960"/>
                <a:gd name="connsiteY2245" fmla="*/ 512679 h 1097785"/>
                <a:gd name="connsiteX2246" fmla="*/ 275738 w 7225960"/>
                <a:gd name="connsiteY2246" fmla="*/ 496313 h 1097785"/>
                <a:gd name="connsiteX2247" fmla="*/ 284633 w 7225960"/>
                <a:gd name="connsiteY2247" fmla="*/ 479946 h 1097785"/>
                <a:gd name="connsiteX2248" fmla="*/ 284633 w 7225960"/>
                <a:gd name="connsiteY2248" fmla="*/ 493466 h 1097785"/>
                <a:gd name="connsiteX2249" fmla="*/ 287479 w 7225960"/>
                <a:gd name="connsiteY2249" fmla="*/ 493466 h 1097785"/>
                <a:gd name="connsiteX2250" fmla="*/ 287479 w 7225960"/>
                <a:gd name="connsiteY2250" fmla="*/ 506275 h 1097785"/>
                <a:gd name="connsiteX2251" fmla="*/ 290326 w 7225960"/>
                <a:gd name="connsiteY2251" fmla="*/ 515525 h 1097785"/>
                <a:gd name="connsiteX2252" fmla="*/ 291749 w 7225960"/>
                <a:gd name="connsiteY2252" fmla="*/ 500938 h 1097785"/>
                <a:gd name="connsiteX2253" fmla="*/ 289614 w 7225960"/>
                <a:gd name="connsiteY2253" fmla="*/ 482792 h 1097785"/>
                <a:gd name="connsiteX2254" fmla="*/ 287479 w 7225960"/>
                <a:gd name="connsiteY2254" fmla="*/ 486350 h 1097785"/>
                <a:gd name="connsiteX2255" fmla="*/ 287124 w 7225960"/>
                <a:gd name="connsiteY2255" fmla="*/ 481013 h 1097785"/>
                <a:gd name="connsiteX2256" fmla="*/ 287479 w 7225960"/>
                <a:gd name="connsiteY2256" fmla="*/ 475677 h 1097785"/>
                <a:gd name="connsiteX2257" fmla="*/ 293528 w 7225960"/>
                <a:gd name="connsiteY2257" fmla="*/ 463935 h 1097785"/>
                <a:gd name="connsiteX2258" fmla="*/ 299576 w 7225960"/>
                <a:gd name="connsiteY2258" fmla="*/ 452906 h 1097785"/>
                <a:gd name="connsiteX2259" fmla="*/ 300288 w 7225960"/>
                <a:gd name="connsiteY2259" fmla="*/ 456464 h 1097785"/>
                <a:gd name="connsiteX2260" fmla="*/ 300999 w 7225960"/>
                <a:gd name="connsiteY2260" fmla="*/ 459310 h 1097785"/>
                <a:gd name="connsiteX2261" fmla="*/ 301355 w 7225960"/>
                <a:gd name="connsiteY2261" fmla="*/ 455041 h 1097785"/>
                <a:gd name="connsiteX2262" fmla="*/ 300999 w 7225960"/>
                <a:gd name="connsiteY2262" fmla="*/ 450060 h 1097785"/>
                <a:gd name="connsiteX2263" fmla="*/ 304557 w 7225960"/>
                <a:gd name="connsiteY2263" fmla="*/ 442944 h 1097785"/>
                <a:gd name="connsiteX2264" fmla="*/ 306692 w 7225960"/>
                <a:gd name="connsiteY2264" fmla="*/ 460378 h 1097785"/>
                <a:gd name="connsiteX2265" fmla="*/ 305981 w 7225960"/>
                <a:gd name="connsiteY2265" fmla="*/ 477811 h 1097785"/>
                <a:gd name="connsiteX2266" fmla="*/ 308115 w 7225960"/>
                <a:gd name="connsiteY2266" fmla="*/ 478879 h 1097785"/>
                <a:gd name="connsiteX2267" fmla="*/ 310250 w 7225960"/>
                <a:gd name="connsiteY2267" fmla="*/ 479234 h 1097785"/>
                <a:gd name="connsiteX2268" fmla="*/ 307404 w 7225960"/>
                <a:gd name="connsiteY2268" fmla="*/ 493110 h 1097785"/>
                <a:gd name="connsiteX2269" fmla="*/ 307048 w 7225960"/>
                <a:gd name="connsiteY2269" fmla="*/ 510544 h 1097785"/>
                <a:gd name="connsiteX2270" fmla="*/ 308471 w 7225960"/>
                <a:gd name="connsiteY2270" fmla="*/ 529045 h 1097785"/>
                <a:gd name="connsiteX2271" fmla="*/ 310250 w 7225960"/>
                <a:gd name="connsiteY2271" fmla="*/ 545412 h 1097785"/>
                <a:gd name="connsiteX2272" fmla="*/ 307759 w 7225960"/>
                <a:gd name="connsiteY2272" fmla="*/ 572808 h 1097785"/>
                <a:gd name="connsiteX2273" fmla="*/ 305269 w 7225960"/>
                <a:gd name="connsiteY2273" fmla="*/ 599492 h 1097785"/>
                <a:gd name="connsiteX2274" fmla="*/ 303134 w 7225960"/>
                <a:gd name="connsiteY2274" fmla="*/ 605897 h 1097785"/>
                <a:gd name="connsiteX2275" fmla="*/ 303846 w 7225960"/>
                <a:gd name="connsiteY2275" fmla="*/ 613724 h 1097785"/>
                <a:gd name="connsiteX2276" fmla="*/ 309183 w 7225960"/>
                <a:gd name="connsiteY2276" fmla="*/ 607320 h 1097785"/>
                <a:gd name="connsiteX2277" fmla="*/ 310250 w 7225960"/>
                <a:gd name="connsiteY2277" fmla="*/ 594867 h 1097785"/>
                <a:gd name="connsiteX2278" fmla="*/ 310962 w 7225960"/>
                <a:gd name="connsiteY2278" fmla="*/ 582058 h 1097785"/>
                <a:gd name="connsiteX2279" fmla="*/ 315231 w 7225960"/>
                <a:gd name="connsiteY2279" fmla="*/ 573875 h 1097785"/>
                <a:gd name="connsiteX2280" fmla="*/ 317010 w 7225960"/>
                <a:gd name="connsiteY2280" fmla="*/ 529757 h 1097785"/>
                <a:gd name="connsiteX2281" fmla="*/ 317366 w 7225960"/>
                <a:gd name="connsiteY2281" fmla="*/ 482792 h 1097785"/>
                <a:gd name="connsiteX2282" fmla="*/ 318433 w 7225960"/>
                <a:gd name="connsiteY2282" fmla="*/ 490620 h 1097785"/>
                <a:gd name="connsiteX2283" fmla="*/ 318789 w 7225960"/>
                <a:gd name="connsiteY2283" fmla="*/ 497736 h 1097785"/>
                <a:gd name="connsiteX2284" fmla="*/ 319501 w 7225960"/>
                <a:gd name="connsiteY2284" fmla="*/ 486350 h 1097785"/>
                <a:gd name="connsiteX2285" fmla="*/ 320924 w 7225960"/>
                <a:gd name="connsiteY2285" fmla="*/ 475677 h 1097785"/>
                <a:gd name="connsiteX2286" fmla="*/ 320568 w 7225960"/>
                <a:gd name="connsiteY2286" fmla="*/ 472474 h 1097785"/>
                <a:gd name="connsiteX2287" fmla="*/ 319501 w 7225960"/>
                <a:gd name="connsiteY2287" fmla="*/ 466426 h 1097785"/>
                <a:gd name="connsiteX2288" fmla="*/ 321635 w 7225960"/>
                <a:gd name="connsiteY2288" fmla="*/ 463224 h 1097785"/>
                <a:gd name="connsiteX2289" fmla="*/ 320924 w 7225960"/>
                <a:gd name="connsiteY2289" fmla="*/ 458243 h 1097785"/>
                <a:gd name="connsiteX2290" fmla="*/ 319501 w 7225960"/>
                <a:gd name="connsiteY2290" fmla="*/ 453617 h 1097785"/>
                <a:gd name="connsiteX2291" fmla="*/ 320212 w 7225960"/>
                <a:gd name="connsiteY2291" fmla="*/ 450060 h 1097785"/>
                <a:gd name="connsiteX2292" fmla="*/ 317010 w 7225960"/>
                <a:gd name="connsiteY2292" fmla="*/ 438318 h 1097785"/>
                <a:gd name="connsiteX2293" fmla="*/ 314520 w 7225960"/>
                <a:gd name="connsiteY2293" fmla="*/ 424442 h 1097785"/>
                <a:gd name="connsiteX2294" fmla="*/ 319501 w 7225960"/>
                <a:gd name="connsiteY2294" fmla="*/ 414836 h 1097785"/>
                <a:gd name="connsiteX2295" fmla="*/ 323770 w 7225960"/>
                <a:gd name="connsiteY2295" fmla="*/ 405941 h 1097785"/>
                <a:gd name="connsiteX2296" fmla="*/ 326972 w 7225960"/>
                <a:gd name="connsiteY2296" fmla="*/ 399181 h 1097785"/>
                <a:gd name="connsiteX2297" fmla="*/ 330174 w 7225960"/>
                <a:gd name="connsiteY2297" fmla="*/ 391710 h 1097785"/>
                <a:gd name="connsiteX2298" fmla="*/ 338713 w 7225960"/>
                <a:gd name="connsiteY2298" fmla="*/ 430491 h 1097785"/>
                <a:gd name="connsiteX2299" fmla="*/ 339425 w 7225960"/>
                <a:gd name="connsiteY2299" fmla="*/ 472119 h 1097785"/>
                <a:gd name="connsiteX2300" fmla="*/ 340137 w 7225960"/>
                <a:gd name="connsiteY2300" fmla="*/ 475321 h 1097785"/>
                <a:gd name="connsiteX2301" fmla="*/ 341560 w 7225960"/>
                <a:gd name="connsiteY2301" fmla="*/ 477100 h 1097785"/>
                <a:gd name="connsiteX2302" fmla="*/ 340492 w 7225960"/>
                <a:gd name="connsiteY2302" fmla="*/ 497736 h 1097785"/>
                <a:gd name="connsiteX2303" fmla="*/ 348676 w 7225960"/>
                <a:gd name="connsiteY2303" fmla="*/ 511967 h 1097785"/>
                <a:gd name="connsiteX2304" fmla="*/ 349387 w 7225960"/>
                <a:gd name="connsiteY2304" fmla="*/ 518016 h 1097785"/>
                <a:gd name="connsiteX2305" fmla="*/ 351522 w 7225960"/>
                <a:gd name="connsiteY2305" fmla="*/ 522641 h 1097785"/>
                <a:gd name="connsiteX2306" fmla="*/ 357215 w 7225960"/>
                <a:gd name="connsiteY2306" fmla="*/ 516948 h 1097785"/>
                <a:gd name="connsiteX2307" fmla="*/ 356503 w 7225960"/>
                <a:gd name="connsiteY2307" fmla="*/ 510188 h 1097785"/>
                <a:gd name="connsiteX2308" fmla="*/ 357215 w 7225960"/>
                <a:gd name="connsiteY2308" fmla="*/ 502717 h 1097785"/>
                <a:gd name="connsiteX2309" fmla="*/ 355080 w 7225960"/>
                <a:gd name="connsiteY2309" fmla="*/ 497024 h 1097785"/>
                <a:gd name="connsiteX2310" fmla="*/ 352945 w 7225960"/>
                <a:gd name="connsiteY2310" fmla="*/ 491331 h 1097785"/>
                <a:gd name="connsiteX2311" fmla="*/ 349387 w 7225960"/>
                <a:gd name="connsiteY2311" fmla="*/ 454685 h 1097785"/>
                <a:gd name="connsiteX2312" fmla="*/ 347964 w 7225960"/>
                <a:gd name="connsiteY2312" fmla="*/ 417327 h 1097785"/>
                <a:gd name="connsiteX2313" fmla="*/ 349743 w 7225960"/>
                <a:gd name="connsiteY2313" fmla="*/ 416259 h 1097785"/>
                <a:gd name="connsiteX2314" fmla="*/ 352233 w 7225960"/>
                <a:gd name="connsiteY2314" fmla="*/ 415192 h 1097785"/>
                <a:gd name="connsiteX2315" fmla="*/ 349387 w 7225960"/>
                <a:gd name="connsiteY2315" fmla="*/ 384238 h 1097785"/>
                <a:gd name="connsiteX2316" fmla="*/ 346541 w 7225960"/>
                <a:gd name="connsiteY2316" fmla="*/ 350438 h 1097785"/>
                <a:gd name="connsiteX2317" fmla="*/ 347964 w 7225960"/>
                <a:gd name="connsiteY2317" fmla="*/ 346880 h 1097785"/>
                <a:gd name="connsiteX2318" fmla="*/ 349387 w 7225960"/>
                <a:gd name="connsiteY2318" fmla="*/ 346880 h 1097785"/>
                <a:gd name="connsiteX2319" fmla="*/ 350810 w 7225960"/>
                <a:gd name="connsiteY2319" fmla="*/ 346168 h 1097785"/>
                <a:gd name="connsiteX2320" fmla="*/ 353301 w 7225960"/>
                <a:gd name="connsiteY2320" fmla="*/ 361467 h 1097785"/>
                <a:gd name="connsiteX2321" fmla="*/ 354368 w 7225960"/>
                <a:gd name="connsiteY2321" fmla="*/ 376055 h 1097785"/>
                <a:gd name="connsiteX2322" fmla="*/ 356859 w 7225960"/>
                <a:gd name="connsiteY2322" fmla="*/ 382459 h 1097785"/>
                <a:gd name="connsiteX2323" fmla="*/ 357215 w 7225960"/>
                <a:gd name="connsiteY2323" fmla="*/ 388152 h 1097785"/>
                <a:gd name="connsiteX2324" fmla="*/ 355436 w 7225960"/>
                <a:gd name="connsiteY2324" fmla="*/ 394556 h 1097785"/>
                <a:gd name="connsiteX2325" fmla="*/ 353657 w 7225960"/>
                <a:gd name="connsiteY2325" fmla="*/ 400960 h 1097785"/>
                <a:gd name="connsiteX2326" fmla="*/ 354368 w 7225960"/>
                <a:gd name="connsiteY2326" fmla="*/ 421240 h 1097785"/>
                <a:gd name="connsiteX2327" fmla="*/ 357926 w 7225960"/>
                <a:gd name="connsiteY2327" fmla="*/ 442944 h 1097785"/>
                <a:gd name="connsiteX2328" fmla="*/ 357215 w 7225960"/>
                <a:gd name="connsiteY2328" fmla="*/ 446857 h 1097785"/>
                <a:gd name="connsiteX2329" fmla="*/ 355791 w 7225960"/>
                <a:gd name="connsiteY2329" fmla="*/ 450060 h 1097785"/>
                <a:gd name="connsiteX2330" fmla="*/ 360061 w 7225960"/>
                <a:gd name="connsiteY2330" fmla="*/ 452194 h 1097785"/>
                <a:gd name="connsiteX2331" fmla="*/ 364330 w 7225960"/>
                <a:gd name="connsiteY2331" fmla="*/ 470340 h 1097785"/>
                <a:gd name="connsiteX2332" fmla="*/ 365754 w 7225960"/>
                <a:gd name="connsiteY2332" fmla="*/ 488485 h 1097785"/>
                <a:gd name="connsiteX2333" fmla="*/ 363975 w 7225960"/>
                <a:gd name="connsiteY2333" fmla="*/ 485639 h 1097785"/>
                <a:gd name="connsiteX2334" fmla="*/ 360773 w 7225960"/>
                <a:gd name="connsiteY2334" fmla="*/ 486350 h 1097785"/>
                <a:gd name="connsiteX2335" fmla="*/ 360417 w 7225960"/>
                <a:gd name="connsiteY2335" fmla="*/ 479590 h 1097785"/>
                <a:gd name="connsiteX2336" fmla="*/ 360061 w 7225960"/>
                <a:gd name="connsiteY2336" fmla="*/ 473542 h 1097785"/>
                <a:gd name="connsiteX2337" fmla="*/ 355791 w 7225960"/>
                <a:gd name="connsiteY2337" fmla="*/ 483504 h 1097785"/>
                <a:gd name="connsiteX2338" fmla="*/ 359349 w 7225960"/>
                <a:gd name="connsiteY2338" fmla="*/ 485995 h 1097785"/>
                <a:gd name="connsiteX2339" fmla="*/ 360773 w 7225960"/>
                <a:gd name="connsiteY2339" fmla="*/ 495601 h 1097785"/>
                <a:gd name="connsiteX2340" fmla="*/ 361484 w 7225960"/>
                <a:gd name="connsiteY2340" fmla="*/ 492755 h 1097785"/>
                <a:gd name="connsiteX2341" fmla="*/ 361484 w 7225960"/>
                <a:gd name="connsiteY2341" fmla="*/ 488485 h 1097785"/>
                <a:gd name="connsiteX2342" fmla="*/ 363263 w 7225960"/>
                <a:gd name="connsiteY2342" fmla="*/ 490264 h 1097785"/>
                <a:gd name="connsiteX2343" fmla="*/ 365042 w 7225960"/>
                <a:gd name="connsiteY2343" fmla="*/ 491331 h 1097785"/>
                <a:gd name="connsiteX2344" fmla="*/ 366465 w 7225960"/>
                <a:gd name="connsiteY2344" fmla="*/ 499159 h 1097785"/>
                <a:gd name="connsiteX2345" fmla="*/ 370023 w 7225960"/>
                <a:gd name="connsiteY2345" fmla="*/ 504852 h 1097785"/>
                <a:gd name="connsiteX2346" fmla="*/ 372514 w 7225960"/>
                <a:gd name="connsiteY2346" fmla="*/ 527622 h 1097785"/>
                <a:gd name="connsiteX2347" fmla="*/ 375716 w 7225960"/>
                <a:gd name="connsiteY2347" fmla="*/ 549681 h 1097785"/>
                <a:gd name="connsiteX2348" fmla="*/ 377139 w 7225960"/>
                <a:gd name="connsiteY2348" fmla="*/ 555730 h 1097785"/>
                <a:gd name="connsiteX2349" fmla="*/ 381408 w 7225960"/>
                <a:gd name="connsiteY2349" fmla="*/ 559644 h 1097785"/>
                <a:gd name="connsiteX2350" fmla="*/ 379985 w 7225960"/>
                <a:gd name="connsiteY2350" fmla="*/ 543633 h 1097785"/>
                <a:gd name="connsiteX2351" fmla="*/ 379274 w 7225960"/>
                <a:gd name="connsiteY2351" fmla="*/ 529045 h 1097785"/>
                <a:gd name="connsiteX2352" fmla="*/ 378206 w 7225960"/>
                <a:gd name="connsiteY2352" fmla="*/ 529757 h 1097785"/>
                <a:gd name="connsiteX2353" fmla="*/ 377851 w 7225960"/>
                <a:gd name="connsiteY2353" fmla="*/ 531892 h 1097785"/>
                <a:gd name="connsiteX2354" fmla="*/ 374293 w 7225960"/>
                <a:gd name="connsiteY2354" fmla="*/ 518727 h 1097785"/>
                <a:gd name="connsiteX2355" fmla="*/ 373225 w 7225960"/>
                <a:gd name="connsiteY2355" fmla="*/ 505207 h 1097785"/>
                <a:gd name="connsiteX2356" fmla="*/ 372514 w 7225960"/>
                <a:gd name="connsiteY2356" fmla="*/ 491687 h 1097785"/>
                <a:gd name="connsiteX2357" fmla="*/ 370023 w 7225960"/>
                <a:gd name="connsiteY2357" fmla="*/ 479234 h 1097785"/>
                <a:gd name="connsiteX2358" fmla="*/ 371802 w 7225960"/>
                <a:gd name="connsiteY2358" fmla="*/ 480658 h 1097785"/>
                <a:gd name="connsiteX2359" fmla="*/ 374293 w 7225960"/>
                <a:gd name="connsiteY2359" fmla="*/ 482792 h 1097785"/>
                <a:gd name="connsiteX2360" fmla="*/ 374648 w 7225960"/>
                <a:gd name="connsiteY2360" fmla="*/ 479234 h 1097785"/>
                <a:gd name="connsiteX2361" fmla="*/ 372869 w 7225960"/>
                <a:gd name="connsiteY2361" fmla="*/ 475677 h 1097785"/>
                <a:gd name="connsiteX2362" fmla="*/ 371446 w 7225960"/>
                <a:gd name="connsiteY2362" fmla="*/ 476388 h 1097785"/>
                <a:gd name="connsiteX2363" fmla="*/ 370023 w 7225960"/>
                <a:gd name="connsiteY2363" fmla="*/ 477100 h 1097785"/>
                <a:gd name="connsiteX2364" fmla="*/ 367888 w 7225960"/>
                <a:gd name="connsiteY2364" fmla="*/ 455041 h 1097785"/>
                <a:gd name="connsiteX2365" fmla="*/ 367888 w 7225960"/>
                <a:gd name="connsiteY2365" fmla="*/ 435828 h 1097785"/>
                <a:gd name="connsiteX2366" fmla="*/ 373937 w 7225960"/>
                <a:gd name="connsiteY2366" fmla="*/ 466782 h 1097785"/>
                <a:gd name="connsiteX2367" fmla="*/ 380697 w 7225960"/>
                <a:gd name="connsiteY2367" fmla="*/ 497736 h 1097785"/>
                <a:gd name="connsiteX2368" fmla="*/ 382832 w 7225960"/>
                <a:gd name="connsiteY2368" fmla="*/ 496313 h 1097785"/>
                <a:gd name="connsiteX2369" fmla="*/ 385322 w 7225960"/>
                <a:gd name="connsiteY2369" fmla="*/ 525843 h 1097785"/>
                <a:gd name="connsiteX2370" fmla="*/ 386390 w 7225960"/>
                <a:gd name="connsiteY2370" fmla="*/ 555374 h 1097785"/>
                <a:gd name="connsiteX2371" fmla="*/ 392794 w 7225960"/>
                <a:gd name="connsiteY2371" fmla="*/ 586328 h 1097785"/>
                <a:gd name="connsiteX2372" fmla="*/ 394929 w 7225960"/>
                <a:gd name="connsiteY2372" fmla="*/ 620128 h 1097785"/>
                <a:gd name="connsiteX2373" fmla="*/ 397419 w 7225960"/>
                <a:gd name="connsiteY2373" fmla="*/ 636850 h 1097785"/>
                <a:gd name="connsiteX2374" fmla="*/ 399910 w 7225960"/>
                <a:gd name="connsiteY2374" fmla="*/ 653573 h 1097785"/>
                <a:gd name="connsiteX2375" fmla="*/ 400977 w 7225960"/>
                <a:gd name="connsiteY2375" fmla="*/ 646101 h 1097785"/>
                <a:gd name="connsiteX2376" fmla="*/ 399910 w 7225960"/>
                <a:gd name="connsiteY2376" fmla="*/ 636850 h 1097785"/>
                <a:gd name="connsiteX2377" fmla="*/ 398487 w 7225960"/>
                <a:gd name="connsiteY2377" fmla="*/ 627956 h 1097785"/>
                <a:gd name="connsiteX2378" fmla="*/ 398487 w 7225960"/>
                <a:gd name="connsiteY2378" fmla="*/ 621551 h 1097785"/>
                <a:gd name="connsiteX2379" fmla="*/ 399554 w 7225960"/>
                <a:gd name="connsiteY2379" fmla="*/ 619417 h 1097785"/>
                <a:gd name="connsiteX2380" fmla="*/ 397063 w 7225960"/>
                <a:gd name="connsiteY2380" fmla="*/ 617282 h 1097785"/>
                <a:gd name="connsiteX2381" fmla="*/ 394573 w 7225960"/>
                <a:gd name="connsiteY2381" fmla="*/ 566048 h 1097785"/>
                <a:gd name="connsiteX2382" fmla="*/ 389947 w 7225960"/>
                <a:gd name="connsiteY2382" fmla="*/ 519083 h 1097785"/>
                <a:gd name="connsiteX2383" fmla="*/ 387813 w 7225960"/>
                <a:gd name="connsiteY2383" fmla="*/ 510544 h 1097785"/>
                <a:gd name="connsiteX2384" fmla="*/ 385678 w 7225960"/>
                <a:gd name="connsiteY2384" fmla="*/ 502717 h 1097785"/>
                <a:gd name="connsiteX2385" fmla="*/ 382120 w 7225960"/>
                <a:gd name="connsiteY2385" fmla="*/ 474253 h 1097785"/>
                <a:gd name="connsiteX2386" fmla="*/ 380697 w 7225960"/>
                <a:gd name="connsiteY2386" fmla="*/ 444367 h 1097785"/>
                <a:gd name="connsiteX2387" fmla="*/ 378206 w 7225960"/>
                <a:gd name="connsiteY2387" fmla="*/ 421596 h 1097785"/>
                <a:gd name="connsiteX2388" fmla="*/ 375716 w 7225960"/>
                <a:gd name="connsiteY2388" fmla="*/ 397402 h 1097785"/>
                <a:gd name="connsiteX2389" fmla="*/ 375004 w 7225960"/>
                <a:gd name="connsiteY2389" fmla="*/ 399537 h 1097785"/>
                <a:gd name="connsiteX2390" fmla="*/ 374293 w 7225960"/>
                <a:gd name="connsiteY2390" fmla="*/ 400960 h 1097785"/>
                <a:gd name="connsiteX2391" fmla="*/ 371091 w 7225960"/>
                <a:gd name="connsiteY2391" fmla="*/ 398470 h 1097785"/>
                <a:gd name="connsiteX2392" fmla="*/ 371446 w 7225960"/>
                <a:gd name="connsiteY2392" fmla="*/ 391710 h 1097785"/>
                <a:gd name="connsiteX2393" fmla="*/ 372869 w 7225960"/>
                <a:gd name="connsiteY2393" fmla="*/ 393133 h 1097785"/>
                <a:gd name="connsiteX2394" fmla="*/ 374293 w 7225960"/>
                <a:gd name="connsiteY2394" fmla="*/ 395268 h 1097785"/>
                <a:gd name="connsiteX2395" fmla="*/ 375004 w 7225960"/>
                <a:gd name="connsiteY2395" fmla="*/ 392065 h 1097785"/>
                <a:gd name="connsiteX2396" fmla="*/ 374648 w 7225960"/>
                <a:gd name="connsiteY2396" fmla="*/ 385305 h 1097785"/>
                <a:gd name="connsiteX2397" fmla="*/ 374293 w 7225960"/>
                <a:gd name="connsiteY2397" fmla="*/ 378545 h 1097785"/>
                <a:gd name="connsiteX2398" fmla="*/ 375716 w 7225960"/>
                <a:gd name="connsiteY2398" fmla="*/ 375343 h 1097785"/>
                <a:gd name="connsiteX2399" fmla="*/ 372158 w 7225960"/>
                <a:gd name="connsiteY2399" fmla="*/ 379257 h 1097785"/>
                <a:gd name="connsiteX2400" fmla="*/ 372158 w 7225960"/>
                <a:gd name="connsiteY2400" fmla="*/ 389575 h 1097785"/>
                <a:gd name="connsiteX2401" fmla="*/ 369667 w 7225960"/>
                <a:gd name="connsiteY2401" fmla="*/ 386729 h 1097785"/>
                <a:gd name="connsiteX2402" fmla="*/ 371446 w 7225960"/>
                <a:gd name="connsiteY2402" fmla="*/ 383882 h 1097785"/>
                <a:gd name="connsiteX2403" fmla="*/ 367888 w 7225960"/>
                <a:gd name="connsiteY2403" fmla="*/ 379613 h 1097785"/>
                <a:gd name="connsiteX2404" fmla="*/ 365042 w 7225960"/>
                <a:gd name="connsiteY2404" fmla="*/ 383882 h 1097785"/>
                <a:gd name="connsiteX2405" fmla="*/ 366465 w 7225960"/>
                <a:gd name="connsiteY2405" fmla="*/ 366093 h 1097785"/>
                <a:gd name="connsiteX2406" fmla="*/ 367888 w 7225960"/>
                <a:gd name="connsiteY2406" fmla="*/ 370718 h 1097785"/>
                <a:gd name="connsiteX2407" fmla="*/ 367888 w 7225960"/>
                <a:gd name="connsiteY2407" fmla="*/ 377478 h 1097785"/>
                <a:gd name="connsiteX2408" fmla="*/ 370379 w 7225960"/>
                <a:gd name="connsiteY2408" fmla="*/ 365025 h 1097785"/>
                <a:gd name="connsiteX2409" fmla="*/ 367888 w 7225960"/>
                <a:gd name="connsiteY2409" fmla="*/ 351861 h 1097785"/>
                <a:gd name="connsiteX2410" fmla="*/ 369312 w 7225960"/>
                <a:gd name="connsiteY2410" fmla="*/ 351505 h 1097785"/>
                <a:gd name="connsiteX2411" fmla="*/ 370735 w 7225960"/>
                <a:gd name="connsiteY2411" fmla="*/ 351149 h 1097785"/>
                <a:gd name="connsiteX2412" fmla="*/ 367888 w 7225960"/>
                <a:gd name="connsiteY2412" fmla="*/ 348303 h 1097785"/>
                <a:gd name="connsiteX2413" fmla="*/ 366821 w 7225960"/>
                <a:gd name="connsiteY2413" fmla="*/ 329090 h 1097785"/>
                <a:gd name="connsiteX2414" fmla="*/ 362196 w 7225960"/>
                <a:gd name="connsiteY2414" fmla="*/ 312724 h 1097785"/>
                <a:gd name="connsiteX2415" fmla="*/ 362907 w 7225960"/>
                <a:gd name="connsiteY2415" fmla="*/ 309877 h 1097785"/>
                <a:gd name="connsiteX2416" fmla="*/ 363619 w 7225960"/>
                <a:gd name="connsiteY2416" fmla="*/ 307031 h 1097785"/>
                <a:gd name="connsiteX2417" fmla="*/ 363619 w 7225960"/>
                <a:gd name="connsiteY2417" fmla="*/ 307743 h 1097785"/>
                <a:gd name="connsiteX2418" fmla="*/ 366465 w 7225960"/>
                <a:gd name="connsiteY2418" fmla="*/ 305608 h 1097785"/>
                <a:gd name="connsiteX2419" fmla="*/ 368956 w 7225960"/>
                <a:gd name="connsiteY2419" fmla="*/ 310589 h 1097785"/>
                <a:gd name="connsiteX2420" fmla="*/ 369312 w 7225960"/>
                <a:gd name="connsiteY2420" fmla="*/ 317705 h 1097785"/>
                <a:gd name="connsiteX2421" fmla="*/ 369667 w 7225960"/>
                <a:gd name="connsiteY2421" fmla="*/ 324465 h 1097785"/>
                <a:gd name="connsiteX2422" fmla="*/ 372158 w 7225960"/>
                <a:gd name="connsiteY2422" fmla="*/ 327667 h 1097785"/>
                <a:gd name="connsiteX2423" fmla="*/ 370735 w 7225960"/>
                <a:gd name="connsiteY2423" fmla="*/ 299915 h 1097785"/>
                <a:gd name="connsiteX2424" fmla="*/ 369312 w 7225960"/>
                <a:gd name="connsiteY2424" fmla="*/ 271452 h 1097785"/>
                <a:gd name="connsiteX2425" fmla="*/ 370735 w 7225960"/>
                <a:gd name="connsiteY2425" fmla="*/ 263624 h 1097785"/>
                <a:gd name="connsiteX2426" fmla="*/ 371091 w 7225960"/>
                <a:gd name="connsiteY2426" fmla="*/ 265048 h 1097785"/>
                <a:gd name="connsiteX2427" fmla="*/ 371446 w 7225960"/>
                <a:gd name="connsiteY2427" fmla="*/ 266471 h 1097785"/>
                <a:gd name="connsiteX2428" fmla="*/ 376427 w 7225960"/>
                <a:gd name="connsiteY2428" fmla="*/ 288174 h 1097785"/>
                <a:gd name="connsiteX2429" fmla="*/ 379274 w 7225960"/>
                <a:gd name="connsiteY2429" fmla="*/ 313435 h 1097785"/>
                <a:gd name="connsiteX2430" fmla="*/ 377495 w 7225960"/>
                <a:gd name="connsiteY2430" fmla="*/ 312368 h 1097785"/>
                <a:gd name="connsiteX2431" fmla="*/ 375004 w 7225960"/>
                <a:gd name="connsiteY2431" fmla="*/ 309877 h 1097785"/>
                <a:gd name="connsiteX2432" fmla="*/ 375004 w 7225960"/>
                <a:gd name="connsiteY2432" fmla="*/ 321619 h 1097785"/>
                <a:gd name="connsiteX2433" fmla="*/ 375004 w 7225960"/>
                <a:gd name="connsiteY2433" fmla="*/ 333360 h 1097785"/>
                <a:gd name="connsiteX2434" fmla="*/ 373581 w 7225960"/>
                <a:gd name="connsiteY2434" fmla="*/ 345457 h 1097785"/>
                <a:gd name="connsiteX2435" fmla="*/ 376427 w 7225960"/>
                <a:gd name="connsiteY2435" fmla="*/ 363246 h 1097785"/>
                <a:gd name="connsiteX2436" fmla="*/ 385322 w 7225960"/>
                <a:gd name="connsiteY2436" fmla="*/ 395979 h 1097785"/>
                <a:gd name="connsiteX2437" fmla="*/ 394929 w 7225960"/>
                <a:gd name="connsiteY2437" fmla="*/ 429424 h 1097785"/>
                <a:gd name="connsiteX2438" fmla="*/ 398487 w 7225960"/>
                <a:gd name="connsiteY2438" fmla="*/ 457887 h 1097785"/>
                <a:gd name="connsiteX2439" fmla="*/ 404179 w 7225960"/>
                <a:gd name="connsiteY2439" fmla="*/ 481369 h 1097785"/>
                <a:gd name="connsiteX2440" fmla="*/ 400977 w 7225960"/>
                <a:gd name="connsiteY2440" fmla="*/ 448281 h 1097785"/>
                <a:gd name="connsiteX2441" fmla="*/ 394929 w 7225960"/>
                <a:gd name="connsiteY2441" fmla="*/ 416615 h 1097785"/>
                <a:gd name="connsiteX2442" fmla="*/ 395996 w 7225960"/>
                <a:gd name="connsiteY2442" fmla="*/ 413413 h 1097785"/>
                <a:gd name="connsiteX2443" fmla="*/ 398487 w 7225960"/>
                <a:gd name="connsiteY2443" fmla="*/ 411634 h 1097785"/>
                <a:gd name="connsiteX2444" fmla="*/ 396352 w 7225960"/>
                <a:gd name="connsiteY2444" fmla="*/ 400604 h 1097785"/>
                <a:gd name="connsiteX2445" fmla="*/ 395640 w 7225960"/>
                <a:gd name="connsiteY2445" fmla="*/ 390286 h 1097785"/>
                <a:gd name="connsiteX2446" fmla="*/ 403112 w 7225960"/>
                <a:gd name="connsiteY2446" fmla="*/ 412346 h 1097785"/>
                <a:gd name="connsiteX2447" fmla="*/ 407737 w 7225960"/>
                <a:gd name="connsiteY2447" fmla="*/ 439386 h 1097785"/>
                <a:gd name="connsiteX2448" fmla="*/ 408093 w 7225960"/>
                <a:gd name="connsiteY2448" fmla="*/ 442232 h 1097785"/>
                <a:gd name="connsiteX2449" fmla="*/ 409872 w 7225960"/>
                <a:gd name="connsiteY2449" fmla="*/ 442944 h 1097785"/>
                <a:gd name="connsiteX2450" fmla="*/ 413074 w 7225960"/>
                <a:gd name="connsiteY2450" fmla="*/ 463935 h 1097785"/>
                <a:gd name="connsiteX2451" fmla="*/ 414853 w 7225960"/>
                <a:gd name="connsiteY2451" fmla="*/ 484927 h 1097785"/>
                <a:gd name="connsiteX2452" fmla="*/ 420901 w 7225960"/>
                <a:gd name="connsiteY2452" fmla="*/ 499870 h 1097785"/>
                <a:gd name="connsiteX2453" fmla="*/ 421969 w 7225960"/>
                <a:gd name="connsiteY2453" fmla="*/ 516948 h 1097785"/>
                <a:gd name="connsiteX2454" fmla="*/ 426950 w 7225960"/>
                <a:gd name="connsiteY2454" fmla="*/ 520506 h 1097785"/>
                <a:gd name="connsiteX2455" fmla="*/ 427306 w 7225960"/>
                <a:gd name="connsiteY2455" fmla="*/ 517660 h 1097785"/>
                <a:gd name="connsiteX2456" fmla="*/ 427661 w 7225960"/>
                <a:gd name="connsiteY2456" fmla="*/ 514102 h 1097785"/>
                <a:gd name="connsiteX2457" fmla="*/ 430864 w 7225960"/>
                <a:gd name="connsiteY2457" fmla="*/ 518372 h 1097785"/>
                <a:gd name="connsiteX2458" fmla="*/ 431219 w 7225960"/>
                <a:gd name="connsiteY2458" fmla="*/ 526199 h 1097785"/>
                <a:gd name="connsiteX2459" fmla="*/ 431931 w 7225960"/>
                <a:gd name="connsiteY2459" fmla="*/ 534027 h 1097785"/>
                <a:gd name="connsiteX2460" fmla="*/ 436200 w 7225960"/>
                <a:gd name="connsiteY2460" fmla="*/ 537584 h 1097785"/>
                <a:gd name="connsiteX2461" fmla="*/ 429796 w 7225960"/>
                <a:gd name="connsiteY2461" fmla="*/ 504852 h 1097785"/>
                <a:gd name="connsiteX2462" fmla="*/ 423392 w 7225960"/>
                <a:gd name="connsiteY2462" fmla="*/ 473542 h 1097785"/>
                <a:gd name="connsiteX2463" fmla="*/ 425171 w 7225960"/>
                <a:gd name="connsiteY2463" fmla="*/ 472474 h 1097785"/>
                <a:gd name="connsiteX2464" fmla="*/ 425527 w 7225960"/>
                <a:gd name="connsiteY2464" fmla="*/ 469984 h 1097785"/>
                <a:gd name="connsiteX2465" fmla="*/ 419834 w 7225960"/>
                <a:gd name="connsiteY2465" fmla="*/ 463935 h 1097785"/>
                <a:gd name="connsiteX2466" fmla="*/ 416988 w 7225960"/>
                <a:gd name="connsiteY2466" fmla="*/ 453617 h 1097785"/>
                <a:gd name="connsiteX2467" fmla="*/ 422680 w 7225960"/>
                <a:gd name="connsiteY2467" fmla="*/ 448992 h 1097785"/>
                <a:gd name="connsiteX2468" fmla="*/ 426950 w 7225960"/>
                <a:gd name="connsiteY2468" fmla="*/ 440809 h 1097785"/>
                <a:gd name="connsiteX2469" fmla="*/ 428017 w 7225960"/>
                <a:gd name="connsiteY2469" fmla="*/ 445790 h 1097785"/>
                <a:gd name="connsiteX2470" fmla="*/ 429085 w 7225960"/>
                <a:gd name="connsiteY2470" fmla="*/ 451483 h 1097785"/>
                <a:gd name="connsiteX2471" fmla="*/ 429440 w 7225960"/>
                <a:gd name="connsiteY2471" fmla="*/ 438674 h 1097785"/>
                <a:gd name="connsiteX2472" fmla="*/ 433354 w 7225960"/>
                <a:gd name="connsiteY2472" fmla="*/ 426577 h 1097785"/>
                <a:gd name="connsiteX2473" fmla="*/ 429796 w 7225960"/>
                <a:gd name="connsiteY2473" fmla="*/ 423731 h 1097785"/>
                <a:gd name="connsiteX2474" fmla="*/ 427661 w 7225960"/>
                <a:gd name="connsiteY2474" fmla="*/ 418750 h 1097785"/>
                <a:gd name="connsiteX2475" fmla="*/ 428373 w 7225960"/>
                <a:gd name="connsiteY2475" fmla="*/ 423731 h 1097785"/>
                <a:gd name="connsiteX2476" fmla="*/ 429085 w 7225960"/>
                <a:gd name="connsiteY2476" fmla="*/ 429424 h 1097785"/>
                <a:gd name="connsiteX2477" fmla="*/ 426238 w 7225960"/>
                <a:gd name="connsiteY2477" fmla="*/ 434405 h 1097785"/>
                <a:gd name="connsiteX2478" fmla="*/ 423392 w 7225960"/>
                <a:gd name="connsiteY2478" fmla="*/ 439386 h 1097785"/>
                <a:gd name="connsiteX2479" fmla="*/ 417699 w 7225960"/>
                <a:gd name="connsiteY2479" fmla="*/ 418394 h 1097785"/>
                <a:gd name="connsiteX2480" fmla="*/ 419122 w 7225960"/>
                <a:gd name="connsiteY2480" fmla="*/ 396691 h 1097785"/>
                <a:gd name="connsiteX2481" fmla="*/ 411295 w 7225960"/>
                <a:gd name="connsiteY2481" fmla="*/ 381036 h 1097785"/>
                <a:gd name="connsiteX2482" fmla="*/ 410583 w 7225960"/>
                <a:gd name="connsiteY2482" fmla="*/ 360400 h 1097785"/>
                <a:gd name="connsiteX2483" fmla="*/ 412362 w 7225960"/>
                <a:gd name="connsiteY2483" fmla="*/ 365737 h 1097785"/>
                <a:gd name="connsiteX2484" fmla="*/ 414141 w 7225960"/>
                <a:gd name="connsiteY2484" fmla="*/ 371785 h 1097785"/>
                <a:gd name="connsiteX2485" fmla="*/ 412362 w 7225960"/>
                <a:gd name="connsiteY2485" fmla="*/ 357554 h 1097785"/>
                <a:gd name="connsiteX2486" fmla="*/ 412718 w 7225960"/>
                <a:gd name="connsiteY2486" fmla="*/ 341899 h 1097785"/>
                <a:gd name="connsiteX2487" fmla="*/ 406314 w 7225960"/>
                <a:gd name="connsiteY2487" fmla="*/ 314858 h 1097785"/>
                <a:gd name="connsiteX2488" fmla="*/ 404535 w 7225960"/>
                <a:gd name="connsiteY2488" fmla="*/ 316282 h 1097785"/>
                <a:gd name="connsiteX2489" fmla="*/ 401333 w 7225960"/>
                <a:gd name="connsiteY2489" fmla="*/ 315570 h 1097785"/>
                <a:gd name="connsiteX2490" fmla="*/ 397419 w 7225960"/>
                <a:gd name="connsiteY2490" fmla="*/ 304185 h 1097785"/>
                <a:gd name="connsiteX2491" fmla="*/ 395640 w 7225960"/>
                <a:gd name="connsiteY2491" fmla="*/ 289953 h 1097785"/>
                <a:gd name="connsiteX2492" fmla="*/ 400977 w 7225960"/>
                <a:gd name="connsiteY2492" fmla="*/ 297425 h 1097785"/>
                <a:gd name="connsiteX2493" fmla="*/ 402044 w 7225960"/>
                <a:gd name="connsiteY2493" fmla="*/ 309877 h 1097785"/>
                <a:gd name="connsiteX2494" fmla="*/ 404535 w 7225960"/>
                <a:gd name="connsiteY2494" fmla="*/ 306675 h 1097785"/>
                <a:gd name="connsiteX2495" fmla="*/ 407737 w 7225960"/>
                <a:gd name="connsiteY2495" fmla="*/ 307743 h 1097785"/>
                <a:gd name="connsiteX2496" fmla="*/ 403468 w 7225960"/>
                <a:gd name="connsiteY2496" fmla="*/ 300627 h 1097785"/>
                <a:gd name="connsiteX2497" fmla="*/ 404891 w 7225960"/>
                <a:gd name="connsiteY2497" fmla="*/ 298492 h 1097785"/>
                <a:gd name="connsiteX2498" fmla="*/ 404179 w 7225960"/>
                <a:gd name="connsiteY2498" fmla="*/ 294934 h 1097785"/>
                <a:gd name="connsiteX2499" fmla="*/ 403468 w 7225960"/>
                <a:gd name="connsiteY2499" fmla="*/ 298492 h 1097785"/>
                <a:gd name="connsiteX2500" fmla="*/ 400621 w 7225960"/>
                <a:gd name="connsiteY2500" fmla="*/ 289953 h 1097785"/>
                <a:gd name="connsiteX2501" fmla="*/ 402044 w 7225960"/>
                <a:gd name="connsiteY2501" fmla="*/ 289953 h 1097785"/>
                <a:gd name="connsiteX2502" fmla="*/ 403112 w 7225960"/>
                <a:gd name="connsiteY2502" fmla="*/ 288174 h 1097785"/>
                <a:gd name="connsiteX2503" fmla="*/ 404179 w 7225960"/>
                <a:gd name="connsiteY2503" fmla="*/ 287107 h 1097785"/>
                <a:gd name="connsiteX2504" fmla="*/ 404891 w 7225960"/>
                <a:gd name="connsiteY2504" fmla="*/ 289241 h 1097785"/>
                <a:gd name="connsiteX2505" fmla="*/ 402400 w 7225960"/>
                <a:gd name="connsiteY2505" fmla="*/ 272163 h 1097785"/>
                <a:gd name="connsiteX2506" fmla="*/ 396352 w 7225960"/>
                <a:gd name="connsiteY2506" fmla="*/ 255797 h 1097785"/>
                <a:gd name="connsiteX2507" fmla="*/ 395640 w 7225960"/>
                <a:gd name="connsiteY2507" fmla="*/ 258999 h 1097785"/>
                <a:gd name="connsiteX2508" fmla="*/ 396352 w 7225960"/>
                <a:gd name="connsiteY2508" fmla="*/ 262201 h 1097785"/>
                <a:gd name="connsiteX2509" fmla="*/ 391015 w 7225960"/>
                <a:gd name="connsiteY2509" fmla="*/ 249393 h 1097785"/>
                <a:gd name="connsiteX2510" fmla="*/ 388880 w 7225960"/>
                <a:gd name="connsiteY2510" fmla="*/ 231959 h 1097785"/>
                <a:gd name="connsiteX2511" fmla="*/ 387813 w 7225960"/>
                <a:gd name="connsiteY2511" fmla="*/ 212746 h 1097785"/>
                <a:gd name="connsiteX2512" fmla="*/ 385678 w 7225960"/>
                <a:gd name="connsiteY2512" fmla="*/ 195312 h 1097785"/>
                <a:gd name="connsiteX2513" fmla="*/ 390303 w 7225960"/>
                <a:gd name="connsiteY2513" fmla="*/ 210256 h 1097785"/>
                <a:gd name="connsiteX2514" fmla="*/ 394217 w 7225960"/>
                <a:gd name="connsiteY2514" fmla="*/ 224487 h 1097785"/>
                <a:gd name="connsiteX2515" fmla="*/ 391371 w 7225960"/>
                <a:gd name="connsiteY2515" fmla="*/ 225910 h 1097785"/>
                <a:gd name="connsiteX2516" fmla="*/ 392794 w 7225960"/>
                <a:gd name="connsiteY2516" fmla="*/ 240142 h 1097785"/>
                <a:gd name="connsiteX2517" fmla="*/ 395640 w 7225960"/>
                <a:gd name="connsiteY2517" fmla="*/ 250104 h 1097785"/>
                <a:gd name="connsiteX2518" fmla="*/ 395284 w 7225960"/>
                <a:gd name="connsiteY2518" fmla="*/ 246546 h 1097785"/>
                <a:gd name="connsiteX2519" fmla="*/ 394929 w 7225960"/>
                <a:gd name="connsiteY2519" fmla="*/ 242277 h 1097785"/>
                <a:gd name="connsiteX2520" fmla="*/ 397419 w 7225960"/>
                <a:gd name="connsiteY2520" fmla="*/ 249393 h 1097785"/>
                <a:gd name="connsiteX2521" fmla="*/ 398487 w 7225960"/>
                <a:gd name="connsiteY2521" fmla="*/ 258643 h 1097785"/>
                <a:gd name="connsiteX2522" fmla="*/ 405602 w 7225960"/>
                <a:gd name="connsiteY2522" fmla="*/ 269317 h 1097785"/>
                <a:gd name="connsiteX2523" fmla="*/ 406314 w 7225960"/>
                <a:gd name="connsiteY2523" fmla="*/ 263980 h 1097785"/>
                <a:gd name="connsiteX2524" fmla="*/ 405602 w 7225960"/>
                <a:gd name="connsiteY2524" fmla="*/ 257220 h 1097785"/>
                <a:gd name="connsiteX2525" fmla="*/ 402044 w 7225960"/>
                <a:gd name="connsiteY2525" fmla="*/ 255797 h 1097785"/>
                <a:gd name="connsiteX2526" fmla="*/ 398131 w 7225960"/>
                <a:gd name="connsiteY2526" fmla="*/ 234449 h 1097785"/>
                <a:gd name="connsiteX2527" fmla="*/ 396352 w 7225960"/>
                <a:gd name="connsiteY2527" fmla="*/ 213102 h 1097785"/>
                <a:gd name="connsiteX2528" fmla="*/ 399198 w 7225960"/>
                <a:gd name="connsiteY2528" fmla="*/ 220929 h 1097785"/>
                <a:gd name="connsiteX2529" fmla="*/ 400977 w 7225960"/>
                <a:gd name="connsiteY2529" fmla="*/ 220929 h 1097785"/>
                <a:gd name="connsiteX2530" fmla="*/ 402044 w 7225960"/>
                <a:gd name="connsiteY2530" fmla="*/ 220218 h 1097785"/>
                <a:gd name="connsiteX2531" fmla="*/ 405602 w 7225960"/>
                <a:gd name="connsiteY2531" fmla="*/ 229468 h 1097785"/>
                <a:gd name="connsiteX2532" fmla="*/ 408449 w 7225960"/>
                <a:gd name="connsiteY2532" fmla="*/ 240142 h 1097785"/>
                <a:gd name="connsiteX2533" fmla="*/ 410228 w 7225960"/>
                <a:gd name="connsiteY2533" fmla="*/ 237652 h 1097785"/>
                <a:gd name="connsiteX2534" fmla="*/ 412718 w 7225960"/>
                <a:gd name="connsiteY2534" fmla="*/ 236584 h 1097785"/>
                <a:gd name="connsiteX2535" fmla="*/ 413074 w 7225960"/>
                <a:gd name="connsiteY2535" fmla="*/ 241565 h 1097785"/>
                <a:gd name="connsiteX2536" fmla="*/ 413430 w 7225960"/>
                <a:gd name="connsiteY2536" fmla="*/ 247970 h 1097785"/>
                <a:gd name="connsiteX2537" fmla="*/ 414853 w 7225960"/>
                <a:gd name="connsiteY2537" fmla="*/ 248681 h 1097785"/>
                <a:gd name="connsiteX2538" fmla="*/ 416276 w 7225960"/>
                <a:gd name="connsiteY2538" fmla="*/ 247970 h 1097785"/>
                <a:gd name="connsiteX2539" fmla="*/ 419834 w 7225960"/>
                <a:gd name="connsiteY2539" fmla="*/ 265048 h 1097785"/>
                <a:gd name="connsiteX2540" fmla="*/ 424815 w 7225960"/>
                <a:gd name="connsiteY2540" fmla="*/ 279991 h 1097785"/>
                <a:gd name="connsiteX2541" fmla="*/ 423036 w 7225960"/>
                <a:gd name="connsiteY2541" fmla="*/ 258643 h 1097785"/>
                <a:gd name="connsiteX2542" fmla="*/ 419122 w 7225960"/>
                <a:gd name="connsiteY2542" fmla="*/ 237296 h 1097785"/>
                <a:gd name="connsiteX2543" fmla="*/ 421257 w 7225960"/>
                <a:gd name="connsiteY2543" fmla="*/ 239075 h 1097785"/>
                <a:gd name="connsiteX2544" fmla="*/ 421257 w 7225960"/>
                <a:gd name="connsiteY2544" fmla="*/ 242988 h 1097785"/>
                <a:gd name="connsiteX2545" fmla="*/ 421613 w 7225960"/>
                <a:gd name="connsiteY2545" fmla="*/ 246546 h 1097785"/>
                <a:gd name="connsiteX2546" fmla="*/ 424104 w 7225960"/>
                <a:gd name="connsiteY2546" fmla="*/ 247970 h 1097785"/>
                <a:gd name="connsiteX2547" fmla="*/ 423036 w 7225960"/>
                <a:gd name="connsiteY2547" fmla="*/ 240854 h 1097785"/>
                <a:gd name="connsiteX2548" fmla="*/ 421257 w 7225960"/>
                <a:gd name="connsiteY2548" fmla="*/ 233738 h 1097785"/>
                <a:gd name="connsiteX2549" fmla="*/ 424104 w 7225960"/>
                <a:gd name="connsiteY2549" fmla="*/ 233026 h 1097785"/>
                <a:gd name="connsiteX2550" fmla="*/ 424104 w 7225960"/>
                <a:gd name="connsiteY2550" fmla="*/ 226622 h 1097785"/>
                <a:gd name="connsiteX2551" fmla="*/ 420190 w 7225960"/>
                <a:gd name="connsiteY2551" fmla="*/ 224843 h 1097785"/>
                <a:gd name="connsiteX2552" fmla="*/ 416988 w 7225960"/>
                <a:gd name="connsiteY2552" fmla="*/ 220929 h 1097785"/>
                <a:gd name="connsiteX2553" fmla="*/ 419834 w 7225960"/>
                <a:gd name="connsiteY2553" fmla="*/ 221641 h 1097785"/>
                <a:gd name="connsiteX2554" fmla="*/ 416632 w 7225960"/>
                <a:gd name="connsiteY2554" fmla="*/ 196735 h 1097785"/>
                <a:gd name="connsiteX2555" fmla="*/ 411295 w 7225960"/>
                <a:gd name="connsiteY2555" fmla="*/ 171118 h 1097785"/>
                <a:gd name="connsiteX2556" fmla="*/ 414853 w 7225960"/>
                <a:gd name="connsiteY2556" fmla="*/ 170763 h 1097785"/>
                <a:gd name="connsiteX2557" fmla="*/ 418411 w 7225960"/>
                <a:gd name="connsiteY2557" fmla="*/ 169695 h 1097785"/>
                <a:gd name="connsiteX2558" fmla="*/ 426238 w 7225960"/>
                <a:gd name="connsiteY2558" fmla="*/ 184994 h 1097785"/>
                <a:gd name="connsiteX2559" fmla="*/ 434066 w 7225960"/>
                <a:gd name="connsiteY2559" fmla="*/ 200293 h 1097785"/>
                <a:gd name="connsiteX2560" fmla="*/ 430152 w 7225960"/>
                <a:gd name="connsiteY2560" fmla="*/ 186062 h 1097785"/>
                <a:gd name="connsiteX2561" fmla="*/ 425527 w 7225960"/>
                <a:gd name="connsiteY2561" fmla="*/ 172542 h 1097785"/>
                <a:gd name="connsiteX2562" fmla="*/ 427661 w 7225960"/>
                <a:gd name="connsiteY2562" fmla="*/ 172897 h 1097785"/>
                <a:gd name="connsiteX2563" fmla="*/ 429796 w 7225960"/>
                <a:gd name="connsiteY2563" fmla="*/ 174676 h 1097785"/>
                <a:gd name="connsiteX2564" fmla="*/ 428373 w 7225960"/>
                <a:gd name="connsiteY2564" fmla="*/ 166849 h 1097785"/>
                <a:gd name="connsiteX2565" fmla="*/ 427661 w 7225960"/>
                <a:gd name="connsiteY2565" fmla="*/ 158310 h 1097785"/>
                <a:gd name="connsiteX2566" fmla="*/ 424815 w 7225960"/>
                <a:gd name="connsiteY2566" fmla="*/ 157242 h 1097785"/>
                <a:gd name="connsiteX2567" fmla="*/ 422680 w 7225960"/>
                <a:gd name="connsiteY2567" fmla="*/ 156175 h 1097785"/>
                <a:gd name="connsiteX2568" fmla="*/ 421969 w 7225960"/>
                <a:gd name="connsiteY2568" fmla="*/ 149771 h 1097785"/>
                <a:gd name="connsiteX2569" fmla="*/ 424104 w 7225960"/>
                <a:gd name="connsiteY2569" fmla="*/ 144434 h 1097785"/>
                <a:gd name="connsiteX2570" fmla="*/ 423392 w 7225960"/>
                <a:gd name="connsiteY2570" fmla="*/ 137674 h 1097785"/>
                <a:gd name="connsiteX2571" fmla="*/ 430864 w 7225960"/>
                <a:gd name="connsiteY2571" fmla="*/ 154752 h 1097785"/>
                <a:gd name="connsiteX2572" fmla="*/ 435489 w 7225960"/>
                <a:gd name="connsiteY2572" fmla="*/ 174676 h 1097785"/>
                <a:gd name="connsiteX2573" fmla="*/ 433354 w 7225960"/>
                <a:gd name="connsiteY2573" fmla="*/ 170407 h 1097785"/>
                <a:gd name="connsiteX2574" fmla="*/ 430508 w 7225960"/>
                <a:gd name="connsiteY2574" fmla="*/ 167560 h 1097785"/>
                <a:gd name="connsiteX2575" fmla="*/ 430864 w 7225960"/>
                <a:gd name="connsiteY2575" fmla="*/ 170763 h 1097785"/>
                <a:gd name="connsiteX2576" fmla="*/ 432643 w 7225960"/>
                <a:gd name="connsiteY2576" fmla="*/ 174676 h 1097785"/>
                <a:gd name="connsiteX2577" fmla="*/ 433354 w 7225960"/>
                <a:gd name="connsiteY2577" fmla="*/ 178590 h 1097785"/>
                <a:gd name="connsiteX2578" fmla="*/ 430508 w 7225960"/>
                <a:gd name="connsiteY2578" fmla="*/ 181081 h 1097785"/>
                <a:gd name="connsiteX2579" fmla="*/ 436912 w 7225960"/>
                <a:gd name="connsiteY2579" fmla="*/ 193889 h 1097785"/>
                <a:gd name="connsiteX2580" fmla="*/ 441893 w 7225960"/>
                <a:gd name="connsiteY2580" fmla="*/ 208121 h 1097785"/>
                <a:gd name="connsiteX2581" fmla="*/ 438335 w 7225960"/>
                <a:gd name="connsiteY2581" fmla="*/ 208477 h 1097785"/>
                <a:gd name="connsiteX2582" fmla="*/ 436912 w 7225960"/>
                <a:gd name="connsiteY2582" fmla="*/ 205274 h 1097785"/>
                <a:gd name="connsiteX2583" fmla="*/ 434777 w 7225960"/>
                <a:gd name="connsiteY2583" fmla="*/ 205274 h 1097785"/>
                <a:gd name="connsiteX2584" fmla="*/ 430508 w 7225960"/>
                <a:gd name="connsiteY2584" fmla="*/ 204563 h 1097785"/>
                <a:gd name="connsiteX2585" fmla="*/ 428373 w 7225960"/>
                <a:gd name="connsiteY2585" fmla="*/ 209544 h 1097785"/>
                <a:gd name="connsiteX2586" fmla="*/ 430152 w 7225960"/>
                <a:gd name="connsiteY2586" fmla="*/ 225910 h 1097785"/>
                <a:gd name="connsiteX2587" fmla="*/ 434066 w 7225960"/>
                <a:gd name="connsiteY2587" fmla="*/ 240142 h 1097785"/>
                <a:gd name="connsiteX2588" fmla="*/ 439758 w 7225960"/>
                <a:gd name="connsiteY2588" fmla="*/ 246191 h 1097785"/>
                <a:gd name="connsiteX2589" fmla="*/ 442572 w 7225960"/>
                <a:gd name="connsiteY2589" fmla="*/ 256037 h 1097785"/>
                <a:gd name="connsiteX2590" fmla="*/ 442572 w 7225960"/>
                <a:gd name="connsiteY2590" fmla="*/ 217669 h 1097785"/>
                <a:gd name="connsiteX2591" fmla="*/ 441182 w 7225960"/>
                <a:gd name="connsiteY2591" fmla="*/ 210256 h 1097785"/>
                <a:gd name="connsiteX2592" fmla="*/ 442572 w 7225960"/>
                <a:gd name="connsiteY2592" fmla="*/ 213463 h 1097785"/>
                <a:gd name="connsiteX2593" fmla="*/ 442572 w 7225960"/>
                <a:gd name="connsiteY2593" fmla="*/ 128843 h 1097785"/>
                <a:gd name="connsiteX2594" fmla="*/ 441893 w 7225960"/>
                <a:gd name="connsiteY2594" fmla="*/ 127712 h 1097785"/>
                <a:gd name="connsiteX2595" fmla="*/ 442249 w 7225960"/>
                <a:gd name="connsiteY2595" fmla="*/ 123798 h 1097785"/>
                <a:gd name="connsiteX2596" fmla="*/ 442572 w 7225960"/>
                <a:gd name="connsiteY2596" fmla="*/ 119602 h 1097785"/>
                <a:gd name="connsiteX2597" fmla="*/ 442572 w 7225960"/>
                <a:gd name="connsiteY2597" fmla="*/ 119121 h 1097785"/>
                <a:gd name="connsiteX2598" fmla="*/ 440114 w 7225960"/>
                <a:gd name="connsiteY2598" fmla="*/ 115259 h 1097785"/>
                <a:gd name="connsiteX2599" fmla="*/ 436556 w 7225960"/>
                <a:gd name="connsiteY2599" fmla="*/ 111701 h 1097785"/>
                <a:gd name="connsiteX2600" fmla="*/ 434422 w 7225960"/>
                <a:gd name="connsiteY2600" fmla="*/ 107432 h 1097785"/>
                <a:gd name="connsiteX2601" fmla="*/ 436200 w 7225960"/>
                <a:gd name="connsiteY2601" fmla="*/ 99960 h 1097785"/>
                <a:gd name="connsiteX2602" fmla="*/ 439047 w 7225960"/>
                <a:gd name="connsiteY2602" fmla="*/ 103162 h 1097785"/>
                <a:gd name="connsiteX2603" fmla="*/ 442572 w 7225960"/>
                <a:gd name="connsiteY2603" fmla="*/ 105630 h 1097785"/>
                <a:gd name="connsiteX2604" fmla="*/ 442572 w 7225960"/>
                <a:gd name="connsiteY2604" fmla="*/ 105421 h 1097785"/>
                <a:gd name="connsiteX2605" fmla="*/ 441893 w 7225960"/>
                <a:gd name="connsiteY2605" fmla="*/ 100672 h 1097785"/>
                <a:gd name="connsiteX2606" fmla="*/ 442572 w 7225960"/>
                <a:gd name="connsiteY2606" fmla="*/ 100672 h 1097785"/>
                <a:gd name="connsiteX2607" fmla="*/ 442572 w 7225960"/>
                <a:gd name="connsiteY2607" fmla="*/ 67808 h 1097785"/>
                <a:gd name="connsiteX2608" fmla="*/ 438335 w 7225960"/>
                <a:gd name="connsiteY2608" fmla="*/ 64025 h 1097785"/>
                <a:gd name="connsiteX2609" fmla="*/ 436912 w 7225960"/>
                <a:gd name="connsiteY2609" fmla="*/ 45880 h 1097785"/>
                <a:gd name="connsiteX2610" fmla="*/ 431931 w 7225960"/>
                <a:gd name="connsiteY2610" fmla="*/ 38408 h 1097785"/>
                <a:gd name="connsiteX2611" fmla="*/ 430508 w 7225960"/>
                <a:gd name="connsiteY2611" fmla="*/ 25244 h 1097785"/>
                <a:gd name="connsiteX2612" fmla="*/ 432643 w 7225960"/>
                <a:gd name="connsiteY2612" fmla="*/ 25244 h 1097785"/>
                <a:gd name="connsiteX2613" fmla="*/ 435489 w 7225960"/>
                <a:gd name="connsiteY2613" fmla="*/ 25244 h 1097785"/>
                <a:gd name="connsiteX2614" fmla="*/ 431931 w 7225960"/>
                <a:gd name="connsiteY2614" fmla="*/ 15281 h 1097785"/>
                <a:gd name="connsiteX2615" fmla="*/ 432643 w 7225960"/>
                <a:gd name="connsiteY2615" fmla="*/ 6031 h 1097785"/>
                <a:gd name="connsiteX2616" fmla="*/ 430508 w 7225960"/>
                <a:gd name="connsiteY2616" fmla="*/ 4252 h 1097785"/>
                <a:gd name="connsiteX2617" fmla="*/ 428017 w 7225960"/>
                <a:gd name="connsiteY2617" fmla="*/ 3896 h 1097785"/>
                <a:gd name="connsiteX2618" fmla="*/ 425883 w 7225960"/>
                <a:gd name="connsiteY2618" fmla="*/ 2829 h 1097785"/>
                <a:gd name="connsiteX2619" fmla="*/ 419874 w 7225960"/>
                <a:gd name="connsiteY2619" fmla="*/ 0 h 1097785"/>
                <a:gd name="connsiteX2620" fmla="*/ 424687 w 7225960"/>
                <a:gd name="connsiteY2620" fmla="*/ 0 h 1097785"/>
                <a:gd name="connsiteX2621" fmla="*/ 424459 w 7225960"/>
                <a:gd name="connsiteY2621" fmla="*/ 3184 h 1097785"/>
                <a:gd name="connsiteX2622" fmla="*/ 424815 w 7225960"/>
                <a:gd name="connsiteY2622" fmla="*/ 7454 h 1097785"/>
                <a:gd name="connsiteX2623" fmla="*/ 422325 w 7225960"/>
                <a:gd name="connsiteY2623" fmla="*/ 3540 h 1097785"/>
                <a:gd name="connsiteX2624" fmla="*/ 413692 w 7225960"/>
                <a:gd name="connsiteY2624" fmla="*/ 0 h 1097785"/>
                <a:gd name="connsiteX2625" fmla="*/ 417821 w 7225960"/>
                <a:gd name="connsiteY2625" fmla="*/ 0 h 1097785"/>
                <a:gd name="connsiteX2626" fmla="*/ 416988 w 7225960"/>
                <a:gd name="connsiteY2626" fmla="*/ 694 h 1097785"/>
                <a:gd name="connsiteX2627" fmla="*/ 415565 w 7225960"/>
                <a:gd name="connsiteY2627" fmla="*/ 3184 h 1097785"/>
                <a:gd name="connsiteX2628" fmla="*/ 281075 w 7225960"/>
                <a:gd name="connsiteY2628" fmla="*/ 0 h 1097785"/>
                <a:gd name="connsiteX2629" fmla="*/ 283243 w 7225960"/>
                <a:gd name="connsiteY2629" fmla="*/ 0 h 1097785"/>
                <a:gd name="connsiteX2630" fmla="*/ 284633 w 7225960"/>
                <a:gd name="connsiteY2630" fmla="*/ 15993 h 1097785"/>
                <a:gd name="connsiteX2631" fmla="*/ 281075 w 7225960"/>
                <a:gd name="connsiteY2631" fmla="*/ 6031 h 1097785"/>
                <a:gd name="connsiteX2632" fmla="*/ 254337 w 7225960"/>
                <a:gd name="connsiteY2632" fmla="*/ 0 h 1097785"/>
                <a:gd name="connsiteX2633" fmla="*/ 256326 w 7225960"/>
                <a:gd name="connsiteY2633" fmla="*/ 0 h 1097785"/>
                <a:gd name="connsiteX2634" fmla="*/ 256881 w 7225960"/>
                <a:gd name="connsiteY2634" fmla="*/ 694 h 1097785"/>
                <a:gd name="connsiteX2635" fmla="*/ 258304 w 7225960"/>
                <a:gd name="connsiteY2635" fmla="*/ 1761 h 1097785"/>
                <a:gd name="connsiteX2636" fmla="*/ 258304 w 7225960"/>
                <a:gd name="connsiteY2636" fmla="*/ 4963 h 1097785"/>
                <a:gd name="connsiteX2637" fmla="*/ 257593 w 7225960"/>
                <a:gd name="connsiteY2637" fmla="*/ 7454 h 1097785"/>
                <a:gd name="connsiteX2638" fmla="*/ 256170 w 7225960"/>
                <a:gd name="connsiteY2638" fmla="*/ 5675 h 1097785"/>
                <a:gd name="connsiteX2639" fmla="*/ 254746 w 7225960"/>
                <a:gd name="connsiteY2639" fmla="*/ 3896 h 1097785"/>
                <a:gd name="connsiteX2640" fmla="*/ 216552 w 7225960"/>
                <a:gd name="connsiteY2640" fmla="*/ 0 h 1097785"/>
                <a:gd name="connsiteX2641" fmla="*/ 217536 w 7225960"/>
                <a:gd name="connsiteY2641" fmla="*/ 0 h 1097785"/>
                <a:gd name="connsiteX2642" fmla="*/ 217032 w 7225960"/>
                <a:gd name="connsiteY2642" fmla="*/ 1761 h 1097785"/>
                <a:gd name="connsiteX2643" fmla="*/ 175021 w 7225960"/>
                <a:gd name="connsiteY2643" fmla="*/ 0 h 1097785"/>
                <a:gd name="connsiteX2644" fmla="*/ 193218 w 7225960"/>
                <a:gd name="connsiteY2644" fmla="*/ 0 h 1097785"/>
                <a:gd name="connsiteX2645" fmla="*/ 193550 w 7225960"/>
                <a:gd name="connsiteY2645" fmla="*/ 5319 h 1097785"/>
                <a:gd name="connsiteX2646" fmla="*/ 195545 w 7225960"/>
                <a:gd name="connsiteY2646" fmla="*/ 0 h 1097785"/>
                <a:gd name="connsiteX2647" fmla="*/ 201689 w 7225960"/>
                <a:gd name="connsiteY2647" fmla="*/ 0 h 1097785"/>
                <a:gd name="connsiteX2648" fmla="*/ 201378 w 7225960"/>
                <a:gd name="connsiteY2648" fmla="*/ 1761 h 1097785"/>
                <a:gd name="connsiteX2649" fmla="*/ 204580 w 7225960"/>
                <a:gd name="connsiteY2649" fmla="*/ 694 h 1097785"/>
                <a:gd name="connsiteX2650" fmla="*/ 205148 w 7225960"/>
                <a:gd name="connsiteY2650" fmla="*/ 0 h 1097785"/>
                <a:gd name="connsiteX2651" fmla="*/ 207476 w 7225960"/>
                <a:gd name="connsiteY2651" fmla="*/ 0 h 1097785"/>
                <a:gd name="connsiteX2652" fmla="*/ 207070 w 7225960"/>
                <a:gd name="connsiteY2652" fmla="*/ 4252 h 1097785"/>
                <a:gd name="connsiteX2653" fmla="*/ 204936 w 7225960"/>
                <a:gd name="connsiteY2653" fmla="*/ 9589 h 1097785"/>
                <a:gd name="connsiteX2654" fmla="*/ 201022 w 7225960"/>
                <a:gd name="connsiteY2654" fmla="*/ 10300 h 1097785"/>
                <a:gd name="connsiteX2655" fmla="*/ 197108 w 7225960"/>
                <a:gd name="connsiteY2655" fmla="*/ 11012 h 1097785"/>
                <a:gd name="connsiteX2656" fmla="*/ 197108 w 7225960"/>
                <a:gd name="connsiteY2656" fmla="*/ 14570 h 1097785"/>
                <a:gd name="connsiteX2657" fmla="*/ 195685 w 7225960"/>
                <a:gd name="connsiteY2657" fmla="*/ 15281 h 1097785"/>
                <a:gd name="connsiteX2658" fmla="*/ 194262 w 7225960"/>
                <a:gd name="connsiteY2658" fmla="*/ 15993 h 1097785"/>
                <a:gd name="connsiteX2659" fmla="*/ 194262 w 7225960"/>
                <a:gd name="connsiteY2659" fmla="*/ 19551 h 1097785"/>
                <a:gd name="connsiteX2660" fmla="*/ 186079 w 7225960"/>
                <a:gd name="connsiteY2660" fmla="*/ 17060 h 1097785"/>
                <a:gd name="connsiteX2661" fmla="*/ 179318 w 7225960"/>
                <a:gd name="connsiteY2661" fmla="*/ 14570 h 1097785"/>
                <a:gd name="connsiteX2662" fmla="*/ 177895 w 7225960"/>
                <a:gd name="connsiteY2662" fmla="*/ 23465 h 1097785"/>
                <a:gd name="connsiteX2663" fmla="*/ 176472 w 7225960"/>
                <a:gd name="connsiteY2663" fmla="*/ 32359 h 1097785"/>
                <a:gd name="connsiteX2664" fmla="*/ 174693 w 7225960"/>
                <a:gd name="connsiteY2664" fmla="*/ 31648 h 1097785"/>
                <a:gd name="connsiteX2665" fmla="*/ 172203 w 7225960"/>
                <a:gd name="connsiteY2665" fmla="*/ 32359 h 1097785"/>
                <a:gd name="connsiteX2666" fmla="*/ 174693 w 7225960"/>
                <a:gd name="connsiteY2666" fmla="*/ 38764 h 1097785"/>
                <a:gd name="connsiteX2667" fmla="*/ 174337 w 7225960"/>
                <a:gd name="connsiteY2667" fmla="*/ 45880 h 1097785"/>
                <a:gd name="connsiteX2668" fmla="*/ 177895 w 7225960"/>
                <a:gd name="connsiteY2668" fmla="*/ 38764 h 1097785"/>
                <a:gd name="connsiteX2669" fmla="*/ 179318 w 7225960"/>
                <a:gd name="connsiteY2669" fmla="*/ 29513 h 1097785"/>
                <a:gd name="connsiteX2670" fmla="*/ 181453 w 7225960"/>
                <a:gd name="connsiteY2670" fmla="*/ 28446 h 1097785"/>
                <a:gd name="connsiteX2671" fmla="*/ 180742 w 7225960"/>
                <a:gd name="connsiteY2671" fmla="*/ 25244 h 1097785"/>
                <a:gd name="connsiteX2672" fmla="*/ 183944 w 7225960"/>
                <a:gd name="connsiteY2672" fmla="*/ 26667 h 1097785"/>
                <a:gd name="connsiteX2673" fmla="*/ 185723 w 7225960"/>
                <a:gd name="connsiteY2673" fmla="*/ 30936 h 1097785"/>
                <a:gd name="connsiteX2674" fmla="*/ 189992 w 7225960"/>
                <a:gd name="connsiteY2674" fmla="*/ 26667 h 1097785"/>
                <a:gd name="connsiteX2675" fmla="*/ 193550 w 7225960"/>
                <a:gd name="connsiteY2675" fmla="*/ 21686 h 1097785"/>
                <a:gd name="connsiteX2676" fmla="*/ 190704 w 7225960"/>
                <a:gd name="connsiteY2676" fmla="*/ 30225 h 1097785"/>
                <a:gd name="connsiteX2677" fmla="*/ 185723 w 7225960"/>
                <a:gd name="connsiteY2677" fmla="*/ 34494 h 1097785"/>
                <a:gd name="connsiteX2678" fmla="*/ 185723 w 7225960"/>
                <a:gd name="connsiteY2678" fmla="*/ 41610 h 1097785"/>
                <a:gd name="connsiteX2679" fmla="*/ 189992 w 7225960"/>
                <a:gd name="connsiteY2679" fmla="*/ 38052 h 1097785"/>
                <a:gd name="connsiteX2680" fmla="*/ 189281 w 7225960"/>
                <a:gd name="connsiteY2680" fmla="*/ 40187 h 1097785"/>
                <a:gd name="connsiteX2681" fmla="*/ 188569 w 7225960"/>
                <a:gd name="connsiteY2681" fmla="*/ 42322 h 1097785"/>
                <a:gd name="connsiteX2682" fmla="*/ 191415 w 7225960"/>
                <a:gd name="connsiteY2682" fmla="*/ 44456 h 1097785"/>
                <a:gd name="connsiteX2683" fmla="*/ 193194 w 7225960"/>
                <a:gd name="connsiteY2683" fmla="*/ 41966 h 1097785"/>
                <a:gd name="connsiteX2684" fmla="*/ 196397 w 7225960"/>
                <a:gd name="connsiteY2684" fmla="*/ 41610 h 1097785"/>
                <a:gd name="connsiteX2685" fmla="*/ 195329 w 7225960"/>
                <a:gd name="connsiteY2685" fmla="*/ 54063 h 1097785"/>
                <a:gd name="connsiteX2686" fmla="*/ 193550 w 7225960"/>
                <a:gd name="connsiteY2686" fmla="*/ 65804 h 1097785"/>
                <a:gd name="connsiteX2687" fmla="*/ 196397 w 7225960"/>
                <a:gd name="connsiteY2687" fmla="*/ 65092 h 1097785"/>
                <a:gd name="connsiteX2688" fmla="*/ 197108 w 7225960"/>
                <a:gd name="connsiteY2688" fmla="*/ 61534 h 1097785"/>
                <a:gd name="connsiteX2689" fmla="*/ 198175 w 7225960"/>
                <a:gd name="connsiteY2689" fmla="*/ 64736 h 1097785"/>
                <a:gd name="connsiteX2690" fmla="*/ 196397 w 7225960"/>
                <a:gd name="connsiteY2690" fmla="*/ 67227 h 1097785"/>
                <a:gd name="connsiteX2691" fmla="*/ 200666 w 7225960"/>
                <a:gd name="connsiteY2691" fmla="*/ 70785 h 1097785"/>
                <a:gd name="connsiteX2692" fmla="*/ 198531 w 7225960"/>
                <a:gd name="connsiteY2692" fmla="*/ 89998 h 1097785"/>
                <a:gd name="connsiteX2693" fmla="*/ 195685 w 7225960"/>
                <a:gd name="connsiteY2693" fmla="*/ 107787 h 1097785"/>
                <a:gd name="connsiteX2694" fmla="*/ 198531 w 7225960"/>
                <a:gd name="connsiteY2694" fmla="*/ 107787 h 1097785"/>
                <a:gd name="connsiteX2695" fmla="*/ 193906 w 7225960"/>
                <a:gd name="connsiteY2695" fmla="*/ 129846 h 1097785"/>
                <a:gd name="connsiteX2696" fmla="*/ 185723 w 7225960"/>
                <a:gd name="connsiteY2696" fmla="*/ 145501 h 1097785"/>
                <a:gd name="connsiteX2697" fmla="*/ 181097 w 7225960"/>
                <a:gd name="connsiteY2697" fmla="*/ 164358 h 1097785"/>
                <a:gd name="connsiteX2698" fmla="*/ 178607 w 7225960"/>
                <a:gd name="connsiteY2698" fmla="*/ 181081 h 1097785"/>
                <a:gd name="connsiteX2699" fmla="*/ 182521 w 7225960"/>
                <a:gd name="connsiteY2699" fmla="*/ 179302 h 1097785"/>
                <a:gd name="connsiteX2700" fmla="*/ 184300 w 7225960"/>
                <a:gd name="connsiteY2700" fmla="*/ 173609 h 1097785"/>
                <a:gd name="connsiteX2701" fmla="*/ 186079 w 7225960"/>
                <a:gd name="connsiteY2701" fmla="*/ 167560 h 1097785"/>
                <a:gd name="connsiteX2702" fmla="*/ 189992 w 7225960"/>
                <a:gd name="connsiteY2702" fmla="*/ 164714 h 1097785"/>
                <a:gd name="connsiteX2703" fmla="*/ 192839 w 7225960"/>
                <a:gd name="connsiteY2703" fmla="*/ 147992 h 1097785"/>
                <a:gd name="connsiteX2704" fmla="*/ 201378 w 7225960"/>
                <a:gd name="connsiteY2704" fmla="*/ 138385 h 1097785"/>
                <a:gd name="connsiteX2705" fmla="*/ 199954 w 7225960"/>
                <a:gd name="connsiteY2705" fmla="*/ 136251 h 1097785"/>
                <a:gd name="connsiteX2706" fmla="*/ 197108 w 7225960"/>
                <a:gd name="connsiteY2706" fmla="*/ 137674 h 1097785"/>
                <a:gd name="connsiteX2707" fmla="*/ 199243 w 7225960"/>
                <a:gd name="connsiteY2707" fmla="*/ 132693 h 1097785"/>
                <a:gd name="connsiteX2708" fmla="*/ 202089 w 7225960"/>
                <a:gd name="connsiteY2708" fmla="*/ 129135 h 1097785"/>
                <a:gd name="connsiteX2709" fmla="*/ 202801 w 7225960"/>
                <a:gd name="connsiteY2709" fmla="*/ 145146 h 1097785"/>
                <a:gd name="connsiteX2710" fmla="*/ 200666 w 7225960"/>
                <a:gd name="connsiteY2710" fmla="*/ 162579 h 1097785"/>
                <a:gd name="connsiteX2711" fmla="*/ 203512 w 7225960"/>
                <a:gd name="connsiteY2711" fmla="*/ 152617 h 1097785"/>
                <a:gd name="connsiteX2712" fmla="*/ 205647 w 7225960"/>
                <a:gd name="connsiteY2712" fmla="*/ 140520 h 1097785"/>
                <a:gd name="connsiteX2713" fmla="*/ 206359 w 7225960"/>
                <a:gd name="connsiteY2713" fmla="*/ 144078 h 1097785"/>
                <a:gd name="connsiteX2714" fmla="*/ 207070 w 7225960"/>
                <a:gd name="connsiteY2714" fmla="*/ 147636 h 1097785"/>
                <a:gd name="connsiteX2715" fmla="*/ 211696 w 7225960"/>
                <a:gd name="connsiteY2715" fmla="*/ 135895 h 1097785"/>
                <a:gd name="connsiteX2716" fmla="*/ 213475 w 7225960"/>
                <a:gd name="connsiteY2716" fmla="*/ 124154 h 1097785"/>
                <a:gd name="connsiteX2717" fmla="*/ 209561 w 7225960"/>
                <a:gd name="connsiteY2717" fmla="*/ 117750 h 1097785"/>
                <a:gd name="connsiteX2718" fmla="*/ 207070 w 7225960"/>
                <a:gd name="connsiteY2718" fmla="*/ 110634 h 1097785"/>
                <a:gd name="connsiteX2719" fmla="*/ 209205 w 7225960"/>
                <a:gd name="connsiteY2719" fmla="*/ 107787 h 1097785"/>
                <a:gd name="connsiteX2720" fmla="*/ 211696 w 7225960"/>
                <a:gd name="connsiteY2720" fmla="*/ 113480 h 1097785"/>
                <a:gd name="connsiteX2721" fmla="*/ 213475 w 7225960"/>
                <a:gd name="connsiteY2721" fmla="*/ 119173 h 1097785"/>
                <a:gd name="connsiteX2722" fmla="*/ 217032 w 7225960"/>
                <a:gd name="connsiteY2722" fmla="*/ 120240 h 1097785"/>
                <a:gd name="connsiteX2723" fmla="*/ 217032 w 7225960"/>
                <a:gd name="connsiteY2723" fmla="*/ 125577 h 1097785"/>
                <a:gd name="connsiteX2724" fmla="*/ 220235 w 7225960"/>
                <a:gd name="connsiteY2724" fmla="*/ 123086 h 1097785"/>
                <a:gd name="connsiteX2725" fmla="*/ 222725 w 7225960"/>
                <a:gd name="connsiteY2725" fmla="*/ 119173 h 1097785"/>
                <a:gd name="connsiteX2726" fmla="*/ 224860 w 7225960"/>
                <a:gd name="connsiteY2726" fmla="*/ 123086 h 1097785"/>
                <a:gd name="connsiteX2727" fmla="*/ 226283 w 7225960"/>
                <a:gd name="connsiteY2727" fmla="*/ 129135 h 1097785"/>
                <a:gd name="connsiteX2728" fmla="*/ 224504 w 7225960"/>
                <a:gd name="connsiteY2728" fmla="*/ 130202 h 1097785"/>
                <a:gd name="connsiteX2729" fmla="*/ 222725 w 7225960"/>
                <a:gd name="connsiteY2729" fmla="*/ 131270 h 1097785"/>
                <a:gd name="connsiteX2730" fmla="*/ 221302 w 7225960"/>
                <a:gd name="connsiteY2730" fmla="*/ 127712 h 1097785"/>
                <a:gd name="connsiteX2731" fmla="*/ 218456 w 7225960"/>
                <a:gd name="connsiteY2731" fmla="*/ 135539 h 1097785"/>
                <a:gd name="connsiteX2732" fmla="*/ 217032 w 7225960"/>
                <a:gd name="connsiteY2732" fmla="*/ 145501 h 1097785"/>
                <a:gd name="connsiteX2733" fmla="*/ 222014 w 7225960"/>
                <a:gd name="connsiteY2733" fmla="*/ 149059 h 1097785"/>
                <a:gd name="connsiteX2734" fmla="*/ 220946 w 7225960"/>
                <a:gd name="connsiteY2734" fmla="*/ 151550 h 1097785"/>
                <a:gd name="connsiteX2735" fmla="*/ 218456 w 7225960"/>
                <a:gd name="connsiteY2735" fmla="*/ 152617 h 1097785"/>
                <a:gd name="connsiteX2736" fmla="*/ 218100 w 7225960"/>
                <a:gd name="connsiteY2736" fmla="*/ 169339 h 1097785"/>
                <a:gd name="connsiteX2737" fmla="*/ 214898 w 7225960"/>
                <a:gd name="connsiteY2737" fmla="*/ 185350 h 1097785"/>
                <a:gd name="connsiteX2738" fmla="*/ 211696 w 7225960"/>
                <a:gd name="connsiteY2738" fmla="*/ 182504 h 1097785"/>
                <a:gd name="connsiteX2739" fmla="*/ 209205 w 7225960"/>
                <a:gd name="connsiteY2739" fmla="*/ 184638 h 1097785"/>
                <a:gd name="connsiteX2740" fmla="*/ 210628 w 7225960"/>
                <a:gd name="connsiteY2740" fmla="*/ 180369 h 1097785"/>
                <a:gd name="connsiteX2741" fmla="*/ 207070 w 7225960"/>
                <a:gd name="connsiteY2741" fmla="*/ 176811 h 1097785"/>
                <a:gd name="connsiteX2742" fmla="*/ 207782 w 7225960"/>
                <a:gd name="connsiteY2742" fmla="*/ 171118 h 1097785"/>
                <a:gd name="connsiteX2743" fmla="*/ 207782 w 7225960"/>
                <a:gd name="connsiteY2743" fmla="*/ 166137 h 1097785"/>
                <a:gd name="connsiteX2744" fmla="*/ 204224 w 7225960"/>
                <a:gd name="connsiteY2744" fmla="*/ 166137 h 1097785"/>
                <a:gd name="connsiteX2745" fmla="*/ 203157 w 7225960"/>
                <a:gd name="connsiteY2745" fmla="*/ 174321 h 1097785"/>
                <a:gd name="connsiteX2746" fmla="*/ 203512 w 7225960"/>
                <a:gd name="connsiteY2746" fmla="*/ 183927 h 1097785"/>
                <a:gd name="connsiteX2747" fmla="*/ 207070 w 7225960"/>
                <a:gd name="connsiteY2747" fmla="*/ 183927 h 1097785"/>
                <a:gd name="connsiteX2748" fmla="*/ 206003 w 7225960"/>
                <a:gd name="connsiteY2748" fmla="*/ 186773 h 1097785"/>
                <a:gd name="connsiteX2749" fmla="*/ 205647 w 7225960"/>
                <a:gd name="connsiteY2749" fmla="*/ 189620 h 1097785"/>
                <a:gd name="connsiteX2750" fmla="*/ 204936 w 7225960"/>
                <a:gd name="connsiteY2750" fmla="*/ 187841 h 1097785"/>
                <a:gd name="connsiteX2751" fmla="*/ 203512 w 7225960"/>
                <a:gd name="connsiteY2751" fmla="*/ 187485 h 1097785"/>
                <a:gd name="connsiteX2752" fmla="*/ 203512 w 7225960"/>
                <a:gd name="connsiteY2752" fmla="*/ 191754 h 1097785"/>
                <a:gd name="connsiteX2753" fmla="*/ 204936 w 7225960"/>
                <a:gd name="connsiteY2753" fmla="*/ 193889 h 1097785"/>
                <a:gd name="connsiteX2754" fmla="*/ 203512 w 7225960"/>
                <a:gd name="connsiteY2754" fmla="*/ 196024 h 1097785"/>
                <a:gd name="connsiteX2755" fmla="*/ 202089 w 7225960"/>
                <a:gd name="connsiteY2755" fmla="*/ 198159 h 1097785"/>
                <a:gd name="connsiteX2756" fmla="*/ 204224 w 7225960"/>
                <a:gd name="connsiteY2756" fmla="*/ 202784 h 1097785"/>
                <a:gd name="connsiteX2757" fmla="*/ 204936 w 7225960"/>
                <a:gd name="connsiteY2757" fmla="*/ 208121 h 1097785"/>
                <a:gd name="connsiteX2758" fmla="*/ 206714 w 7225960"/>
                <a:gd name="connsiteY2758" fmla="*/ 206342 h 1097785"/>
                <a:gd name="connsiteX2759" fmla="*/ 207782 w 7225960"/>
                <a:gd name="connsiteY2759" fmla="*/ 207409 h 1097785"/>
                <a:gd name="connsiteX2760" fmla="*/ 210984 w 7225960"/>
                <a:gd name="connsiteY2760" fmla="*/ 196735 h 1097785"/>
                <a:gd name="connsiteX2761" fmla="*/ 215609 w 7225960"/>
                <a:gd name="connsiteY2761" fmla="*/ 187485 h 1097785"/>
                <a:gd name="connsiteX2762" fmla="*/ 216677 w 7225960"/>
                <a:gd name="connsiteY2762" fmla="*/ 191043 h 1097785"/>
                <a:gd name="connsiteX2763" fmla="*/ 216321 w 7225960"/>
                <a:gd name="connsiteY2763" fmla="*/ 195312 h 1097785"/>
                <a:gd name="connsiteX2764" fmla="*/ 220590 w 7225960"/>
                <a:gd name="connsiteY2764" fmla="*/ 203140 h 1097785"/>
                <a:gd name="connsiteX2765" fmla="*/ 220590 w 7225960"/>
                <a:gd name="connsiteY2765" fmla="*/ 215948 h 1097785"/>
                <a:gd name="connsiteX2766" fmla="*/ 218456 w 7225960"/>
                <a:gd name="connsiteY2766" fmla="*/ 230180 h 1097785"/>
                <a:gd name="connsiteX2767" fmla="*/ 217032 w 7225960"/>
                <a:gd name="connsiteY2767" fmla="*/ 242277 h 1097785"/>
                <a:gd name="connsiteX2768" fmla="*/ 219879 w 7225960"/>
                <a:gd name="connsiteY2768" fmla="*/ 244767 h 1097785"/>
                <a:gd name="connsiteX2769" fmla="*/ 220946 w 7225960"/>
                <a:gd name="connsiteY2769" fmla="*/ 250460 h 1097785"/>
                <a:gd name="connsiteX2770" fmla="*/ 220590 w 7225960"/>
                <a:gd name="connsiteY2770" fmla="*/ 256509 h 1097785"/>
                <a:gd name="connsiteX2771" fmla="*/ 218456 w 7225960"/>
                <a:gd name="connsiteY2771" fmla="*/ 260066 h 1097785"/>
                <a:gd name="connsiteX2772" fmla="*/ 217744 w 7225960"/>
                <a:gd name="connsiteY2772" fmla="*/ 271808 h 1097785"/>
                <a:gd name="connsiteX2773" fmla="*/ 215609 w 7225960"/>
                <a:gd name="connsiteY2773" fmla="*/ 284260 h 1097785"/>
                <a:gd name="connsiteX2774" fmla="*/ 219523 w 7225960"/>
                <a:gd name="connsiteY2774" fmla="*/ 282481 h 1097785"/>
                <a:gd name="connsiteX2775" fmla="*/ 223437 w 7225960"/>
                <a:gd name="connsiteY2775" fmla="*/ 282837 h 1097785"/>
                <a:gd name="connsiteX2776" fmla="*/ 223793 w 7225960"/>
                <a:gd name="connsiteY2776" fmla="*/ 280347 h 1097785"/>
                <a:gd name="connsiteX2777" fmla="*/ 224860 w 7225960"/>
                <a:gd name="connsiteY2777" fmla="*/ 278568 h 1097785"/>
                <a:gd name="connsiteX2778" fmla="*/ 229129 w 7225960"/>
                <a:gd name="connsiteY2778" fmla="*/ 282837 h 1097785"/>
                <a:gd name="connsiteX2779" fmla="*/ 228062 w 7225960"/>
                <a:gd name="connsiteY2779" fmla="*/ 287107 h 1097785"/>
                <a:gd name="connsiteX2780" fmla="*/ 226283 w 7225960"/>
                <a:gd name="connsiteY2780" fmla="*/ 289241 h 1097785"/>
                <a:gd name="connsiteX2781" fmla="*/ 229485 w 7225960"/>
                <a:gd name="connsiteY2781" fmla="*/ 303829 h 1097785"/>
                <a:gd name="connsiteX2782" fmla="*/ 228418 w 7225960"/>
                <a:gd name="connsiteY2782" fmla="*/ 320551 h 1097785"/>
                <a:gd name="connsiteX2783" fmla="*/ 231264 w 7225960"/>
                <a:gd name="connsiteY2783" fmla="*/ 323042 h 1097785"/>
                <a:gd name="connsiteX2784" fmla="*/ 234822 w 7225960"/>
                <a:gd name="connsiteY2784" fmla="*/ 324109 h 1097785"/>
                <a:gd name="connsiteX2785" fmla="*/ 233755 w 7225960"/>
                <a:gd name="connsiteY2785" fmla="*/ 335494 h 1097785"/>
                <a:gd name="connsiteX2786" fmla="*/ 229841 w 7225960"/>
                <a:gd name="connsiteY2786" fmla="*/ 342610 h 1097785"/>
                <a:gd name="connsiteX2787" fmla="*/ 229485 w 7225960"/>
                <a:gd name="connsiteY2787" fmla="*/ 346524 h 1097785"/>
                <a:gd name="connsiteX2788" fmla="*/ 229129 w 7225960"/>
                <a:gd name="connsiteY2788" fmla="*/ 351861 h 1097785"/>
                <a:gd name="connsiteX2789" fmla="*/ 230908 w 7225960"/>
                <a:gd name="connsiteY2789" fmla="*/ 350438 h 1097785"/>
                <a:gd name="connsiteX2790" fmla="*/ 230553 w 7225960"/>
                <a:gd name="connsiteY2790" fmla="*/ 346168 h 1097785"/>
                <a:gd name="connsiteX2791" fmla="*/ 232687 w 7225960"/>
                <a:gd name="connsiteY2791" fmla="*/ 349015 h 1097785"/>
                <a:gd name="connsiteX2792" fmla="*/ 234110 w 7225960"/>
                <a:gd name="connsiteY2792" fmla="*/ 351861 h 1097785"/>
                <a:gd name="connsiteX2793" fmla="*/ 236601 w 7225960"/>
                <a:gd name="connsiteY2793" fmla="*/ 350438 h 1097785"/>
                <a:gd name="connsiteX2794" fmla="*/ 238380 w 7225960"/>
                <a:gd name="connsiteY2794" fmla="*/ 346880 h 1097785"/>
                <a:gd name="connsiteX2795" fmla="*/ 238380 w 7225960"/>
                <a:gd name="connsiteY2795" fmla="*/ 320551 h 1097785"/>
                <a:gd name="connsiteX2796" fmla="*/ 241226 w 7225960"/>
                <a:gd name="connsiteY2796" fmla="*/ 289953 h 1097785"/>
                <a:gd name="connsiteX2797" fmla="*/ 243717 w 7225960"/>
                <a:gd name="connsiteY2797" fmla="*/ 285328 h 1097785"/>
                <a:gd name="connsiteX2798" fmla="*/ 246919 w 7225960"/>
                <a:gd name="connsiteY2798" fmla="*/ 284260 h 1097785"/>
                <a:gd name="connsiteX2799" fmla="*/ 247631 w 7225960"/>
                <a:gd name="connsiteY2799" fmla="*/ 280702 h 1097785"/>
                <a:gd name="connsiteX2800" fmla="*/ 244073 w 7225960"/>
                <a:gd name="connsiteY2800" fmla="*/ 270029 h 1097785"/>
                <a:gd name="connsiteX2801" fmla="*/ 250477 w 7225960"/>
                <a:gd name="connsiteY2801" fmla="*/ 261490 h 1097785"/>
                <a:gd name="connsiteX2802" fmla="*/ 250121 w 7225960"/>
                <a:gd name="connsiteY2802" fmla="*/ 267894 h 1097785"/>
                <a:gd name="connsiteX2803" fmla="*/ 249765 w 7225960"/>
                <a:gd name="connsiteY2803" fmla="*/ 274298 h 1097785"/>
                <a:gd name="connsiteX2804" fmla="*/ 249765 w 7225960"/>
                <a:gd name="connsiteY2804" fmla="*/ 285684 h 1097785"/>
                <a:gd name="connsiteX2805" fmla="*/ 247275 w 7225960"/>
                <a:gd name="connsiteY2805" fmla="*/ 305252 h 1097785"/>
                <a:gd name="connsiteX2806" fmla="*/ 245496 w 7225960"/>
                <a:gd name="connsiteY2806" fmla="*/ 324109 h 1097785"/>
                <a:gd name="connsiteX2807" fmla="*/ 249054 w 7225960"/>
                <a:gd name="connsiteY2807" fmla="*/ 328379 h 1097785"/>
                <a:gd name="connsiteX2808" fmla="*/ 247275 w 7225960"/>
                <a:gd name="connsiteY2808" fmla="*/ 333004 h 1097785"/>
                <a:gd name="connsiteX2809" fmla="*/ 244784 w 7225960"/>
                <a:gd name="connsiteY2809" fmla="*/ 335494 h 1097785"/>
                <a:gd name="connsiteX2810" fmla="*/ 247275 w 7225960"/>
                <a:gd name="connsiteY2810" fmla="*/ 336206 h 1097785"/>
                <a:gd name="connsiteX2811" fmla="*/ 249765 w 7225960"/>
                <a:gd name="connsiteY2811" fmla="*/ 337629 h 1097785"/>
                <a:gd name="connsiteX2812" fmla="*/ 249765 w 7225960"/>
                <a:gd name="connsiteY2812" fmla="*/ 345457 h 1097785"/>
                <a:gd name="connsiteX2813" fmla="*/ 249054 w 7225960"/>
                <a:gd name="connsiteY2813" fmla="*/ 342610 h 1097785"/>
                <a:gd name="connsiteX2814" fmla="*/ 247631 w 7225960"/>
                <a:gd name="connsiteY2814" fmla="*/ 341899 h 1097785"/>
                <a:gd name="connsiteX2815" fmla="*/ 248698 w 7225960"/>
                <a:gd name="connsiteY2815" fmla="*/ 350082 h 1097785"/>
                <a:gd name="connsiteX2816" fmla="*/ 248342 w 7225960"/>
                <a:gd name="connsiteY2816" fmla="*/ 361111 h 1097785"/>
                <a:gd name="connsiteX2817" fmla="*/ 249765 w 7225960"/>
                <a:gd name="connsiteY2817" fmla="*/ 359688 h 1097785"/>
                <a:gd name="connsiteX2818" fmla="*/ 249765 w 7225960"/>
                <a:gd name="connsiteY2818" fmla="*/ 380324 h 1097785"/>
                <a:gd name="connsiteX2819" fmla="*/ 226283 w 7225960"/>
                <a:gd name="connsiteY2819" fmla="*/ 380324 h 1097785"/>
                <a:gd name="connsiteX2820" fmla="*/ 227706 w 7225960"/>
                <a:gd name="connsiteY2820" fmla="*/ 371074 h 1097785"/>
                <a:gd name="connsiteX2821" fmla="*/ 224148 w 7225960"/>
                <a:gd name="connsiteY2821" fmla="*/ 366093 h 1097785"/>
                <a:gd name="connsiteX2822" fmla="*/ 224148 w 7225960"/>
                <a:gd name="connsiteY2822" fmla="*/ 372853 h 1097785"/>
                <a:gd name="connsiteX2823" fmla="*/ 222725 w 7225960"/>
                <a:gd name="connsiteY2823" fmla="*/ 380324 h 1097785"/>
                <a:gd name="connsiteX2824" fmla="*/ 214898 w 7225960"/>
                <a:gd name="connsiteY2824" fmla="*/ 380324 h 1097785"/>
                <a:gd name="connsiteX2825" fmla="*/ 214898 w 7225960"/>
                <a:gd name="connsiteY2825" fmla="*/ 355419 h 1097785"/>
                <a:gd name="connsiteX2826" fmla="*/ 214186 w 7225960"/>
                <a:gd name="connsiteY2826" fmla="*/ 356130 h 1097785"/>
                <a:gd name="connsiteX2827" fmla="*/ 213475 w 7225960"/>
                <a:gd name="connsiteY2827" fmla="*/ 356842 h 1097785"/>
                <a:gd name="connsiteX2828" fmla="*/ 213830 w 7225960"/>
                <a:gd name="connsiteY2828" fmla="*/ 354351 h 1097785"/>
                <a:gd name="connsiteX2829" fmla="*/ 215609 w 7225960"/>
                <a:gd name="connsiteY2829" fmla="*/ 353284 h 1097785"/>
                <a:gd name="connsiteX2830" fmla="*/ 213475 w 7225960"/>
                <a:gd name="connsiteY2830" fmla="*/ 344033 h 1097785"/>
                <a:gd name="connsiteX2831" fmla="*/ 209205 w 7225960"/>
                <a:gd name="connsiteY2831" fmla="*/ 338341 h 1097785"/>
                <a:gd name="connsiteX2832" fmla="*/ 209917 w 7225960"/>
                <a:gd name="connsiteY2832" fmla="*/ 332292 h 1097785"/>
                <a:gd name="connsiteX2833" fmla="*/ 211340 w 7225960"/>
                <a:gd name="connsiteY2833" fmla="*/ 331937 h 1097785"/>
                <a:gd name="connsiteX2834" fmla="*/ 211340 w 7225960"/>
                <a:gd name="connsiteY2834" fmla="*/ 325888 h 1097785"/>
                <a:gd name="connsiteX2835" fmla="*/ 210628 w 7225960"/>
                <a:gd name="connsiteY2835" fmla="*/ 316993 h 1097785"/>
                <a:gd name="connsiteX2836" fmla="*/ 207782 w 7225960"/>
                <a:gd name="connsiteY2836" fmla="*/ 339764 h 1097785"/>
                <a:gd name="connsiteX2837" fmla="*/ 204224 w 7225960"/>
                <a:gd name="connsiteY2837" fmla="*/ 362535 h 1097785"/>
                <a:gd name="connsiteX2838" fmla="*/ 206714 w 7225960"/>
                <a:gd name="connsiteY2838" fmla="*/ 362890 h 1097785"/>
                <a:gd name="connsiteX2839" fmla="*/ 208493 w 7225960"/>
                <a:gd name="connsiteY2839" fmla="*/ 360400 h 1097785"/>
                <a:gd name="connsiteX2840" fmla="*/ 206714 w 7225960"/>
                <a:gd name="connsiteY2840" fmla="*/ 367160 h 1097785"/>
                <a:gd name="connsiteX2841" fmla="*/ 207070 w 7225960"/>
                <a:gd name="connsiteY2841" fmla="*/ 373208 h 1097785"/>
                <a:gd name="connsiteX2842" fmla="*/ 204224 w 7225960"/>
                <a:gd name="connsiteY2842" fmla="*/ 372853 h 1097785"/>
                <a:gd name="connsiteX2843" fmla="*/ 202089 w 7225960"/>
                <a:gd name="connsiteY2843" fmla="*/ 373920 h 1097785"/>
                <a:gd name="connsiteX2844" fmla="*/ 205647 w 7225960"/>
                <a:gd name="connsiteY2844" fmla="*/ 378901 h 1097785"/>
                <a:gd name="connsiteX2845" fmla="*/ 207070 w 7225960"/>
                <a:gd name="connsiteY2845" fmla="*/ 373208 h 1097785"/>
                <a:gd name="connsiteX2846" fmla="*/ 209205 w 7225960"/>
                <a:gd name="connsiteY2846" fmla="*/ 373208 h 1097785"/>
                <a:gd name="connsiteX2847" fmla="*/ 210272 w 7225960"/>
                <a:gd name="connsiteY2847" fmla="*/ 366093 h 1097785"/>
                <a:gd name="connsiteX2848" fmla="*/ 212051 w 7225960"/>
                <a:gd name="connsiteY2848" fmla="*/ 360400 h 1097785"/>
                <a:gd name="connsiteX2849" fmla="*/ 212407 w 7225960"/>
                <a:gd name="connsiteY2849" fmla="*/ 369295 h 1097785"/>
                <a:gd name="connsiteX2850" fmla="*/ 212051 w 7225960"/>
                <a:gd name="connsiteY2850" fmla="*/ 380324 h 1097785"/>
                <a:gd name="connsiteX2851" fmla="*/ 189281 w 7225960"/>
                <a:gd name="connsiteY2851" fmla="*/ 380324 h 1097785"/>
                <a:gd name="connsiteX2852" fmla="*/ 190704 w 7225960"/>
                <a:gd name="connsiteY2852" fmla="*/ 371785 h 1097785"/>
                <a:gd name="connsiteX2853" fmla="*/ 192839 w 7225960"/>
                <a:gd name="connsiteY2853" fmla="*/ 363246 h 1097785"/>
                <a:gd name="connsiteX2854" fmla="*/ 193194 w 7225960"/>
                <a:gd name="connsiteY2854" fmla="*/ 370362 h 1097785"/>
                <a:gd name="connsiteX2855" fmla="*/ 192839 w 7225960"/>
                <a:gd name="connsiteY2855" fmla="*/ 377478 h 1097785"/>
                <a:gd name="connsiteX2856" fmla="*/ 197108 w 7225960"/>
                <a:gd name="connsiteY2856" fmla="*/ 363246 h 1097785"/>
                <a:gd name="connsiteX2857" fmla="*/ 199243 w 7225960"/>
                <a:gd name="connsiteY2857" fmla="*/ 346880 h 1097785"/>
                <a:gd name="connsiteX2858" fmla="*/ 195685 w 7225960"/>
                <a:gd name="connsiteY2858" fmla="*/ 348303 h 1097785"/>
                <a:gd name="connsiteX2859" fmla="*/ 193550 w 7225960"/>
                <a:gd name="connsiteY2859" fmla="*/ 351149 h 1097785"/>
                <a:gd name="connsiteX2860" fmla="*/ 195329 w 7225960"/>
                <a:gd name="connsiteY2860" fmla="*/ 341187 h 1097785"/>
                <a:gd name="connsiteX2861" fmla="*/ 199243 w 7225960"/>
                <a:gd name="connsiteY2861" fmla="*/ 334783 h 1097785"/>
                <a:gd name="connsiteX2862" fmla="*/ 197820 w 7225960"/>
                <a:gd name="connsiteY2862" fmla="*/ 328379 h 1097785"/>
                <a:gd name="connsiteX2863" fmla="*/ 196397 w 7225960"/>
                <a:gd name="connsiteY2863" fmla="*/ 322686 h 1097785"/>
                <a:gd name="connsiteX2864" fmla="*/ 191060 w 7225960"/>
                <a:gd name="connsiteY2864" fmla="*/ 343322 h 1097785"/>
                <a:gd name="connsiteX2865" fmla="*/ 190704 w 7225960"/>
                <a:gd name="connsiteY2865" fmla="*/ 364669 h 1097785"/>
                <a:gd name="connsiteX2866" fmla="*/ 187146 w 7225960"/>
                <a:gd name="connsiteY2866" fmla="*/ 380324 h 1097785"/>
                <a:gd name="connsiteX2867" fmla="*/ 0 w 7225960"/>
                <a:gd name="connsiteY2867" fmla="*/ 380324 h 1097785"/>
                <a:gd name="connsiteX2868" fmla="*/ 0 w 7225960"/>
                <a:gd name="connsiteY2868" fmla="*/ 339764 h 1097785"/>
                <a:gd name="connsiteX2869" fmla="*/ 711 w 7225960"/>
                <a:gd name="connsiteY2869" fmla="*/ 317349 h 1097785"/>
                <a:gd name="connsiteX2870" fmla="*/ 1422 w 7225960"/>
                <a:gd name="connsiteY2870" fmla="*/ 296357 h 1097785"/>
                <a:gd name="connsiteX2871" fmla="*/ 3201 w 7225960"/>
                <a:gd name="connsiteY2871" fmla="*/ 294578 h 1097785"/>
                <a:gd name="connsiteX2872" fmla="*/ 4980 w 7225960"/>
                <a:gd name="connsiteY2872" fmla="*/ 292799 h 1097785"/>
                <a:gd name="connsiteX2873" fmla="*/ 1422 w 7225960"/>
                <a:gd name="connsiteY2873" fmla="*/ 293511 h 1097785"/>
                <a:gd name="connsiteX2874" fmla="*/ 4625 w 7225960"/>
                <a:gd name="connsiteY2874" fmla="*/ 237652 h 1097785"/>
                <a:gd name="connsiteX2875" fmla="*/ 9962 w 7225960"/>
                <a:gd name="connsiteY2875" fmla="*/ 191754 h 1097785"/>
                <a:gd name="connsiteX2876" fmla="*/ 57638 w 7225960"/>
                <a:gd name="connsiteY2876" fmla="*/ 85728 h 1097785"/>
                <a:gd name="connsiteX2877" fmla="*/ 59417 w 7225960"/>
                <a:gd name="connsiteY2877" fmla="*/ 85728 h 1097785"/>
                <a:gd name="connsiteX2878" fmla="*/ 61196 w 7225960"/>
                <a:gd name="connsiteY2878" fmla="*/ 84305 h 1097785"/>
                <a:gd name="connsiteX2879" fmla="*/ 60484 w 7225960"/>
                <a:gd name="connsiteY2879" fmla="*/ 82170 h 1097785"/>
                <a:gd name="connsiteX2880" fmla="*/ 67600 w 7225960"/>
                <a:gd name="connsiteY2880" fmla="*/ 75054 h 1097785"/>
                <a:gd name="connsiteX2881" fmla="*/ 74716 w 7225960"/>
                <a:gd name="connsiteY2881" fmla="*/ 67939 h 1097785"/>
                <a:gd name="connsiteX2882" fmla="*/ 73649 w 7225960"/>
                <a:gd name="connsiteY2882" fmla="*/ 75054 h 1097785"/>
                <a:gd name="connsiteX2883" fmla="*/ 71870 w 7225960"/>
                <a:gd name="connsiteY2883" fmla="*/ 80747 h 1097785"/>
                <a:gd name="connsiteX2884" fmla="*/ 78274 w 7225960"/>
                <a:gd name="connsiteY2884" fmla="*/ 65092 h 1097785"/>
                <a:gd name="connsiteX2885" fmla="*/ 76139 w 7225960"/>
                <a:gd name="connsiteY2885" fmla="*/ 66515 h 1097785"/>
                <a:gd name="connsiteX2886" fmla="*/ 112074 w 7225960"/>
                <a:gd name="connsiteY2886" fmla="*/ 32359 h 1097785"/>
                <a:gd name="connsiteX2887" fmla="*/ 155836 w 7225960"/>
                <a:gd name="connsiteY2887" fmla="*/ 6742 h 1097785"/>
                <a:gd name="connsiteX2888" fmla="*/ 157971 w 7225960"/>
                <a:gd name="connsiteY2888" fmla="*/ 6031 h 1097785"/>
                <a:gd name="connsiteX2889" fmla="*/ 156548 w 7225960"/>
                <a:gd name="connsiteY2889" fmla="*/ 7098 h 1097785"/>
                <a:gd name="connsiteX2890" fmla="*/ 156548 w 7225960"/>
                <a:gd name="connsiteY2890" fmla="*/ 8877 h 1097785"/>
                <a:gd name="connsiteX2891" fmla="*/ 159394 w 7225960"/>
                <a:gd name="connsiteY2891" fmla="*/ 7454 h 1097785"/>
                <a:gd name="connsiteX2892" fmla="*/ 159394 w 7225960"/>
                <a:gd name="connsiteY2892" fmla="*/ 5319 h 1097785"/>
                <a:gd name="connsiteX2893" fmla="*/ 163902 w 7225960"/>
                <a:gd name="connsiteY2893" fmla="*/ 3784 h 1097785"/>
                <a:gd name="connsiteX2894" fmla="*/ 163308 w 7225960"/>
                <a:gd name="connsiteY2894" fmla="*/ 4608 h 1097785"/>
                <a:gd name="connsiteX2895" fmla="*/ 160817 w 7225960"/>
                <a:gd name="connsiteY2895" fmla="*/ 8877 h 1097785"/>
                <a:gd name="connsiteX2896" fmla="*/ 161529 w 7225960"/>
                <a:gd name="connsiteY2896" fmla="*/ 11012 h 1097785"/>
                <a:gd name="connsiteX2897" fmla="*/ 163664 w 7225960"/>
                <a:gd name="connsiteY2897" fmla="*/ 12435 h 1097785"/>
                <a:gd name="connsiteX2898" fmla="*/ 164731 w 7225960"/>
                <a:gd name="connsiteY2898" fmla="*/ 9233 h 1097785"/>
                <a:gd name="connsiteX2899" fmla="*/ 165798 w 7225960"/>
                <a:gd name="connsiteY2899" fmla="*/ 5319 h 1097785"/>
                <a:gd name="connsiteX2900" fmla="*/ 164747 w 7225960"/>
                <a:gd name="connsiteY2900" fmla="*/ 3497 h 109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</a:cxnLst>
              <a:rect l="l" t="t" r="r" b="b"/>
              <a:pathLst>
                <a:path w="7225960" h="1097785">
                  <a:moveTo>
                    <a:pt x="210628" y="1084793"/>
                  </a:moveTo>
                  <a:cubicBezTo>
                    <a:pt x="210628" y="1085267"/>
                    <a:pt x="210154" y="1085504"/>
                    <a:pt x="209205" y="1085504"/>
                  </a:cubicBezTo>
                  <a:cubicBezTo>
                    <a:pt x="208731" y="1087876"/>
                    <a:pt x="209324" y="1089062"/>
                    <a:pt x="210984" y="1089062"/>
                  </a:cubicBezTo>
                  <a:cubicBezTo>
                    <a:pt x="212644" y="1089062"/>
                    <a:pt x="213000" y="1087876"/>
                    <a:pt x="212051" y="1085504"/>
                  </a:cubicBezTo>
                  <a:cubicBezTo>
                    <a:pt x="211103" y="1084556"/>
                    <a:pt x="210628" y="1084319"/>
                    <a:pt x="210628" y="1084793"/>
                  </a:cubicBezTo>
                  <a:close/>
                  <a:moveTo>
                    <a:pt x="406314" y="1078389"/>
                  </a:moveTo>
                  <a:cubicBezTo>
                    <a:pt x="404891" y="1079337"/>
                    <a:pt x="404179" y="1080998"/>
                    <a:pt x="404179" y="1083370"/>
                  </a:cubicBezTo>
                  <a:cubicBezTo>
                    <a:pt x="404179" y="1085742"/>
                    <a:pt x="405365" y="1087165"/>
                    <a:pt x="407737" y="1087639"/>
                  </a:cubicBezTo>
                  <a:cubicBezTo>
                    <a:pt x="407263" y="1085742"/>
                    <a:pt x="407144" y="1083963"/>
                    <a:pt x="407381" y="1082302"/>
                  </a:cubicBezTo>
                  <a:cubicBezTo>
                    <a:pt x="407619" y="1080642"/>
                    <a:pt x="407263" y="1079337"/>
                    <a:pt x="406314" y="1078389"/>
                  </a:cubicBezTo>
                  <a:close/>
                  <a:moveTo>
                    <a:pt x="244784" y="1065580"/>
                  </a:moveTo>
                  <a:lnTo>
                    <a:pt x="244784" y="1069138"/>
                  </a:lnTo>
                  <a:cubicBezTo>
                    <a:pt x="245733" y="1069138"/>
                    <a:pt x="246326" y="1069019"/>
                    <a:pt x="246563" y="1068782"/>
                  </a:cubicBezTo>
                  <a:cubicBezTo>
                    <a:pt x="246800" y="1068545"/>
                    <a:pt x="247393" y="1068189"/>
                    <a:pt x="248342" y="1067715"/>
                  </a:cubicBezTo>
                  <a:cubicBezTo>
                    <a:pt x="248342" y="1065343"/>
                    <a:pt x="247156" y="1064631"/>
                    <a:pt x="244784" y="1065580"/>
                  </a:cubicBezTo>
                  <a:close/>
                  <a:moveTo>
                    <a:pt x="347252" y="1052772"/>
                  </a:moveTo>
                  <a:cubicBezTo>
                    <a:pt x="346778" y="1053720"/>
                    <a:pt x="346778" y="1054432"/>
                    <a:pt x="347252" y="1054906"/>
                  </a:cubicBezTo>
                  <a:cubicBezTo>
                    <a:pt x="347727" y="1055381"/>
                    <a:pt x="347964" y="1056092"/>
                    <a:pt x="347964" y="1057041"/>
                  </a:cubicBezTo>
                  <a:cubicBezTo>
                    <a:pt x="348913" y="1057041"/>
                    <a:pt x="349387" y="1056685"/>
                    <a:pt x="349387" y="1055974"/>
                  </a:cubicBezTo>
                  <a:cubicBezTo>
                    <a:pt x="349387" y="1055262"/>
                    <a:pt x="349862" y="1054906"/>
                    <a:pt x="350810" y="1054906"/>
                  </a:cubicBezTo>
                  <a:cubicBezTo>
                    <a:pt x="350336" y="1053009"/>
                    <a:pt x="349150" y="1052297"/>
                    <a:pt x="347252" y="1052772"/>
                  </a:cubicBezTo>
                  <a:close/>
                  <a:moveTo>
                    <a:pt x="204936" y="1051348"/>
                  </a:moveTo>
                  <a:cubicBezTo>
                    <a:pt x="203987" y="1052297"/>
                    <a:pt x="203275" y="1054313"/>
                    <a:pt x="202801" y="1057397"/>
                  </a:cubicBezTo>
                  <a:cubicBezTo>
                    <a:pt x="202326" y="1060480"/>
                    <a:pt x="203275" y="1062022"/>
                    <a:pt x="205647" y="1062022"/>
                  </a:cubicBezTo>
                  <a:cubicBezTo>
                    <a:pt x="204698" y="1058227"/>
                    <a:pt x="204461" y="1054669"/>
                    <a:pt x="204936" y="1051348"/>
                  </a:cubicBezTo>
                  <a:close/>
                  <a:moveTo>
                    <a:pt x="310962" y="1042098"/>
                  </a:moveTo>
                  <a:cubicBezTo>
                    <a:pt x="308115" y="1042098"/>
                    <a:pt x="306336" y="1043284"/>
                    <a:pt x="305625" y="1045656"/>
                  </a:cubicBezTo>
                  <a:cubicBezTo>
                    <a:pt x="304913" y="1048028"/>
                    <a:pt x="304913" y="1050518"/>
                    <a:pt x="305625" y="1053127"/>
                  </a:cubicBezTo>
                  <a:cubicBezTo>
                    <a:pt x="306336" y="1055737"/>
                    <a:pt x="307522" y="1057753"/>
                    <a:pt x="309183" y="1059176"/>
                  </a:cubicBezTo>
                  <a:cubicBezTo>
                    <a:pt x="310843" y="1060599"/>
                    <a:pt x="312859" y="1060599"/>
                    <a:pt x="315231" y="1059176"/>
                  </a:cubicBezTo>
                  <a:cubicBezTo>
                    <a:pt x="315231" y="1058701"/>
                    <a:pt x="314994" y="1058464"/>
                    <a:pt x="314520" y="1058464"/>
                  </a:cubicBezTo>
                  <a:cubicBezTo>
                    <a:pt x="314520" y="1057041"/>
                    <a:pt x="314401" y="1054195"/>
                    <a:pt x="314164" y="1049925"/>
                  </a:cubicBezTo>
                  <a:cubicBezTo>
                    <a:pt x="313927" y="1045656"/>
                    <a:pt x="312859" y="1043047"/>
                    <a:pt x="310962" y="1042098"/>
                  </a:cubicBezTo>
                  <a:close/>
                  <a:moveTo>
                    <a:pt x="208493" y="1037828"/>
                  </a:moveTo>
                  <a:cubicBezTo>
                    <a:pt x="208019" y="1038777"/>
                    <a:pt x="208019" y="1039489"/>
                    <a:pt x="208493" y="1039963"/>
                  </a:cubicBezTo>
                  <a:cubicBezTo>
                    <a:pt x="208968" y="1040437"/>
                    <a:pt x="209205" y="1041149"/>
                    <a:pt x="209205" y="1042098"/>
                  </a:cubicBezTo>
                  <a:cubicBezTo>
                    <a:pt x="210154" y="1041623"/>
                    <a:pt x="210628" y="1041149"/>
                    <a:pt x="210628" y="1040675"/>
                  </a:cubicBezTo>
                  <a:cubicBezTo>
                    <a:pt x="210628" y="1040200"/>
                    <a:pt x="210865" y="1039963"/>
                    <a:pt x="211340" y="1039963"/>
                  </a:cubicBezTo>
                  <a:cubicBezTo>
                    <a:pt x="211340" y="1038066"/>
                    <a:pt x="210391" y="1037354"/>
                    <a:pt x="208493" y="1037828"/>
                  </a:cubicBezTo>
                  <a:close/>
                  <a:moveTo>
                    <a:pt x="158683" y="1022173"/>
                  </a:moveTo>
                  <a:cubicBezTo>
                    <a:pt x="157734" y="1022173"/>
                    <a:pt x="157022" y="1022885"/>
                    <a:pt x="156548" y="1024308"/>
                  </a:cubicBezTo>
                  <a:cubicBezTo>
                    <a:pt x="156073" y="1025731"/>
                    <a:pt x="156311" y="1026917"/>
                    <a:pt x="157259" y="1027866"/>
                  </a:cubicBezTo>
                  <a:cubicBezTo>
                    <a:pt x="158208" y="1027866"/>
                    <a:pt x="158683" y="1025969"/>
                    <a:pt x="158683" y="1022173"/>
                  </a:cubicBezTo>
                  <a:close/>
                  <a:moveTo>
                    <a:pt x="286056" y="1009365"/>
                  </a:moveTo>
                  <a:cubicBezTo>
                    <a:pt x="286056" y="1012686"/>
                    <a:pt x="287242" y="1014109"/>
                    <a:pt x="289614" y="1013634"/>
                  </a:cubicBezTo>
                  <a:lnTo>
                    <a:pt x="289614" y="1009365"/>
                  </a:lnTo>
                  <a:close/>
                  <a:moveTo>
                    <a:pt x="191415" y="1003672"/>
                  </a:moveTo>
                  <a:cubicBezTo>
                    <a:pt x="189992" y="1006519"/>
                    <a:pt x="189043" y="1010195"/>
                    <a:pt x="188569" y="1014702"/>
                  </a:cubicBezTo>
                  <a:cubicBezTo>
                    <a:pt x="188095" y="1019209"/>
                    <a:pt x="187858" y="1023952"/>
                    <a:pt x="187858" y="1028934"/>
                  </a:cubicBezTo>
                  <a:cubicBezTo>
                    <a:pt x="187858" y="1033915"/>
                    <a:pt x="187858" y="1038659"/>
                    <a:pt x="187858" y="1043165"/>
                  </a:cubicBezTo>
                  <a:cubicBezTo>
                    <a:pt x="187858" y="1047672"/>
                    <a:pt x="187620" y="1051586"/>
                    <a:pt x="187146" y="1054906"/>
                  </a:cubicBezTo>
                  <a:cubicBezTo>
                    <a:pt x="189043" y="1053009"/>
                    <a:pt x="189874" y="1050162"/>
                    <a:pt x="189636" y="1046367"/>
                  </a:cubicBezTo>
                  <a:cubicBezTo>
                    <a:pt x="189399" y="1042572"/>
                    <a:pt x="189518" y="1038777"/>
                    <a:pt x="189992" y="1034982"/>
                  </a:cubicBezTo>
                  <a:cubicBezTo>
                    <a:pt x="190467" y="1029764"/>
                    <a:pt x="190941" y="1024427"/>
                    <a:pt x="191415" y="1018971"/>
                  </a:cubicBezTo>
                  <a:cubicBezTo>
                    <a:pt x="191890" y="1013516"/>
                    <a:pt x="191890" y="1008416"/>
                    <a:pt x="191415" y="1003672"/>
                  </a:cubicBezTo>
                  <a:close/>
                  <a:moveTo>
                    <a:pt x="323770" y="991575"/>
                  </a:moveTo>
                  <a:lnTo>
                    <a:pt x="323770" y="996556"/>
                  </a:lnTo>
                  <a:cubicBezTo>
                    <a:pt x="325193" y="997031"/>
                    <a:pt x="325905" y="996201"/>
                    <a:pt x="325905" y="994066"/>
                  </a:cubicBezTo>
                  <a:cubicBezTo>
                    <a:pt x="325905" y="991931"/>
                    <a:pt x="325193" y="991101"/>
                    <a:pt x="323770" y="991575"/>
                  </a:cubicBezTo>
                  <a:close/>
                  <a:moveTo>
                    <a:pt x="218456" y="988729"/>
                  </a:moveTo>
                  <a:cubicBezTo>
                    <a:pt x="217507" y="988255"/>
                    <a:pt x="216914" y="989203"/>
                    <a:pt x="216677" y="991575"/>
                  </a:cubicBezTo>
                  <a:cubicBezTo>
                    <a:pt x="216439" y="993947"/>
                    <a:pt x="217032" y="994896"/>
                    <a:pt x="218456" y="994422"/>
                  </a:cubicBezTo>
                  <a:cubicBezTo>
                    <a:pt x="219404" y="993473"/>
                    <a:pt x="219523" y="992761"/>
                    <a:pt x="218811" y="992287"/>
                  </a:cubicBezTo>
                  <a:cubicBezTo>
                    <a:pt x="218100" y="991813"/>
                    <a:pt x="217981" y="990627"/>
                    <a:pt x="218456" y="988729"/>
                  </a:cubicBezTo>
                  <a:close/>
                  <a:moveTo>
                    <a:pt x="250477" y="984460"/>
                  </a:moveTo>
                  <a:cubicBezTo>
                    <a:pt x="250951" y="986831"/>
                    <a:pt x="250833" y="989322"/>
                    <a:pt x="250121" y="991931"/>
                  </a:cubicBezTo>
                  <a:cubicBezTo>
                    <a:pt x="249410" y="994540"/>
                    <a:pt x="249528" y="996794"/>
                    <a:pt x="250477" y="998691"/>
                  </a:cubicBezTo>
                  <a:cubicBezTo>
                    <a:pt x="251426" y="998691"/>
                    <a:pt x="252256" y="997980"/>
                    <a:pt x="252967" y="996556"/>
                  </a:cubicBezTo>
                  <a:cubicBezTo>
                    <a:pt x="253679" y="995133"/>
                    <a:pt x="254035" y="993473"/>
                    <a:pt x="254035" y="991575"/>
                  </a:cubicBezTo>
                  <a:cubicBezTo>
                    <a:pt x="254035" y="989678"/>
                    <a:pt x="253798" y="988017"/>
                    <a:pt x="253323" y="986594"/>
                  </a:cubicBezTo>
                  <a:cubicBezTo>
                    <a:pt x="252849" y="985171"/>
                    <a:pt x="251900" y="984460"/>
                    <a:pt x="250477" y="984460"/>
                  </a:cubicBezTo>
                  <a:close/>
                  <a:moveTo>
                    <a:pt x="237313" y="970584"/>
                  </a:moveTo>
                  <a:cubicBezTo>
                    <a:pt x="232332" y="969398"/>
                    <a:pt x="228655" y="970702"/>
                    <a:pt x="226283" y="974497"/>
                  </a:cubicBezTo>
                  <a:lnTo>
                    <a:pt x="226283" y="982325"/>
                  </a:lnTo>
                  <a:cubicBezTo>
                    <a:pt x="228181" y="985645"/>
                    <a:pt x="230790" y="987187"/>
                    <a:pt x="234110" y="986950"/>
                  </a:cubicBezTo>
                  <a:cubicBezTo>
                    <a:pt x="237431" y="986713"/>
                    <a:pt x="240040" y="985171"/>
                    <a:pt x="241938" y="982325"/>
                  </a:cubicBezTo>
                  <a:cubicBezTo>
                    <a:pt x="243835" y="975683"/>
                    <a:pt x="242294" y="971770"/>
                    <a:pt x="237313" y="970584"/>
                  </a:cubicBezTo>
                  <a:close/>
                  <a:moveTo>
                    <a:pt x="91082" y="962400"/>
                  </a:moveTo>
                  <a:cubicBezTo>
                    <a:pt x="89659" y="962875"/>
                    <a:pt x="88710" y="963942"/>
                    <a:pt x="88236" y="965603"/>
                  </a:cubicBezTo>
                  <a:cubicBezTo>
                    <a:pt x="87761" y="967263"/>
                    <a:pt x="87287" y="969042"/>
                    <a:pt x="86813" y="970939"/>
                  </a:cubicBezTo>
                  <a:cubicBezTo>
                    <a:pt x="86338" y="972837"/>
                    <a:pt x="85864" y="974735"/>
                    <a:pt x="85390" y="976632"/>
                  </a:cubicBezTo>
                  <a:cubicBezTo>
                    <a:pt x="84915" y="978530"/>
                    <a:pt x="83966" y="979716"/>
                    <a:pt x="82543" y="980190"/>
                  </a:cubicBezTo>
                  <a:cubicBezTo>
                    <a:pt x="82543" y="983985"/>
                    <a:pt x="83255" y="986357"/>
                    <a:pt x="84678" y="987306"/>
                  </a:cubicBezTo>
                  <a:cubicBezTo>
                    <a:pt x="87524" y="985883"/>
                    <a:pt x="89066" y="982681"/>
                    <a:pt x="89303" y="977699"/>
                  </a:cubicBezTo>
                  <a:cubicBezTo>
                    <a:pt x="89541" y="972718"/>
                    <a:pt x="90133" y="967619"/>
                    <a:pt x="91082" y="962400"/>
                  </a:cubicBezTo>
                  <a:close/>
                  <a:moveTo>
                    <a:pt x="349387" y="952438"/>
                  </a:moveTo>
                  <a:cubicBezTo>
                    <a:pt x="347490" y="952438"/>
                    <a:pt x="346541" y="953861"/>
                    <a:pt x="346541" y="956708"/>
                  </a:cubicBezTo>
                  <a:cubicBezTo>
                    <a:pt x="347964" y="957182"/>
                    <a:pt x="349387" y="956708"/>
                    <a:pt x="350810" y="955285"/>
                  </a:cubicBezTo>
                  <a:cubicBezTo>
                    <a:pt x="350810" y="954336"/>
                    <a:pt x="350692" y="953861"/>
                    <a:pt x="350455" y="953861"/>
                  </a:cubicBezTo>
                  <a:cubicBezTo>
                    <a:pt x="350217" y="953861"/>
                    <a:pt x="349862" y="953387"/>
                    <a:pt x="349387" y="952438"/>
                  </a:cubicBezTo>
                  <a:close/>
                  <a:moveTo>
                    <a:pt x="92505" y="947457"/>
                  </a:moveTo>
                  <a:cubicBezTo>
                    <a:pt x="91082" y="947457"/>
                    <a:pt x="90371" y="949355"/>
                    <a:pt x="90371" y="953150"/>
                  </a:cubicBezTo>
                  <a:cubicBezTo>
                    <a:pt x="91320" y="954099"/>
                    <a:pt x="92031" y="954573"/>
                    <a:pt x="92505" y="954573"/>
                  </a:cubicBezTo>
                  <a:cubicBezTo>
                    <a:pt x="93454" y="953624"/>
                    <a:pt x="93810" y="952557"/>
                    <a:pt x="93573" y="951371"/>
                  </a:cubicBezTo>
                  <a:cubicBezTo>
                    <a:pt x="93336" y="950185"/>
                    <a:pt x="92980" y="948880"/>
                    <a:pt x="92505" y="947457"/>
                  </a:cubicBezTo>
                  <a:close/>
                  <a:moveTo>
                    <a:pt x="66888" y="911166"/>
                  </a:moveTo>
                  <a:cubicBezTo>
                    <a:pt x="65940" y="911166"/>
                    <a:pt x="65109" y="912827"/>
                    <a:pt x="64398" y="916147"/>
                  </a:cubicBezTo>
                  <a:cubicBezTo>
                    <a:pt x="63686" y="919468"/>
                    <a:pt x="64279" y="921366"/>
                    <a:pt x="66177" y="921840"/>
                  </a:cubicBezTo>
                  <a:cubicBezTo>
                    <a:pt x="66651" y="919943"/>
                    <a:pt x="66888" y="916385"/>
                    <a:pt x="66888" y="911166"/>
                  </a:cubicBezTo>
                  <a:close/>
                  <a:moveTo>
                    <a:pt x="39492" y="905829"/>
                  </a:moveTo>
                  <a:cubicBezTo>
                    <a:pt x="37357" y="906541"/>
                    <a:pt x="35816" y="907846"/>
                    <a:pt x="34867" y="909743"/>
                  </a:cubicBezTo>
                  <a:cubicBezTo>
                    <a:pt x="34867" y="914013"/>
                    <a:pt x="35697" y="916859"/>
                    <a:pt x="37357" y="918282"/>
                  </a:cubicBezTo>
                  <a:cubicBezTo>
                    <a:pt x="39018" y="919705"/>
                    <a:pt x="40797" y="920061"/>
                    <a:pt x="42694" y="919350"/>
                  </a:cubicBezTo>
                  <a:cubicBezTo>
                    <a:pt x="44592" y="918638"/>
                    <a:pt x="46134" y="917096"/>
                    <a:pt x="47320" y="914724"/>
                  </a:cubicBezTo>
                  <a:cubicBezTo>
                    <a:pt x="48506" y="912352"/>
                    <a:pt x="48150" y="909506"/>
                    <a:pt x="46252" y="906185"/>
                  </a:cubicBezTo>
                  <a:cubicBezTo>
                    <a:pt x="43881" y="905236"/>
                    <a:pt x="41627" y="905118"/>
                    <a:pt x="39492" y="905829"/>
                  </a:cubicBezTo>
                  <a:close/>
                  <a:moveTo>
                    <a:pt x="99621" y="886972"/>
                  </a:moveTo>
                  <a:cubicBezTo>
                    <a:pt x="98672" y="888870"/>
                    <a:pt x="98198" y="892665"/>
                    <a:pt x="98198" y="898358"/>
                  </a:cubicBezTo>
                  <a:cubicBezTo>
                    <a:pt x="99621" y="895986"/>
                    <a:pt x="101045" y="894444"/>
                    <a:pt x="102467" y="893732"/>
                  </a:cubicBezTo>
                  <a:cubicBezTo>
                    <a:pt x="103891" y="893021"/>
                    <a:pt x="105314" y="892191"/>
                    <a:pt x="106737" y="891242"/>
                  </a:cubicBezTo>
                  <a:cubicBezTo>
                    <a:pt x="106737" y="888870"/>
                    <a:pt x="105907" y="887684"/>
                    <a:pt x="104246" y="887684"/>
                  </a:cubicBezTo>
                  <a:cubicBezTo>
                    <a:pt x="102586" y="887684"/>
                    <a:pt x="101045" y="887447"/>
                    <a:pt x="99621" y="886972"/>
                  </a:cubicBezTo>
                  <a:close/>
                  <a:moveTo>
                    <a:pt x="239447" y="856641"/>
                  </a:moveTo>
                  <a:cubicBezTo>
                    <a:pt x="238736" y="856582"/>
                    <a:pt x="237906" y="857086"/>
                    <a:pt x="236957" y="858153"/>
                  </a:cubicBezTo>
                  <a:cubicBezTo>
                    <a:pt x="235059" y="860288"/>
                    <a:pt x="233636" y="861593"/>
                    <a:pt x="232687" y="862067"/>
                  </a:cubicBezTo>
                  <a:cubicBezTo>
                    <a:pt x="233636" y="863965"/>
                    <a:pt x="234941" y="863965"/>
                    <a:pt x="236601" y="862067"/>
                  </a:cubicBezTo>
                  <a:cubicBezTo>
                    <a:pt x="238261" y="860169"/>
                    <a:pt x="239803" y="858983"/>
                    <a:pt x="241226" y="858509"/>
                  </a:cubicBezTo>
                  <a:cubicBezTo>
                    <a:pt x="240752" y="857323"/>
                    <a:pt x="240159" y="856700"/>
                    <a:pt x="239447" y="856641"/>
                  </a:cubicBezTo>
                  <a:close/>
                  <a:moveTo>
                    <a:pt x="329463" y="837873"/>
                  </a:moveTo>
                  <a:cubicBezTo>
                    <a:pt x="329463" y="838347"/>
                    <a:pt x="329344" y="839178"/>
                    <a:pt x="329107" y="840364"/>
                  </a:cubicBezTo>
                  <a:cubicBezTo>
                    <a:pt x="328870" y="841550"/>
                    <a:pt x="328751" y="842736"/>
                    <a:pt x="328751" y="843922"/>
                  </a:cubicBezTo>
                  <a:cubicBezTo>
                    <a:pt x="328751" y="845108"/>
                    <a:pt x="328988" y="846175"/>
                    <a:pt x="329463" y="847124"/>
                  </a:cubicBezTo>
                  <a:cubicBezTo>
                    <a:pt x="329937" y="848072"/>
                    <a:pt x="330649" y="848310"/>
                    <a:pt x="331598" y="847835"/>
                  </a:cubicBezTo>
                  <a:cubicBezTo>
                    <a:pt x="331598" y="845463"/>
                    <a:pt x="331360" y="843566"/>
                    <a:pt x="330886" y="842143"/>
                  </a:cubicBezTo>
                  <a:cubicBezTo>
                    <a:pt x="330412" y="840719"/>
                    <a:pt x="329937" y="839296"/>
                    <a:pt x="329463" y="837873"/>
                  </a:cubicBezTo>
                  <a:close/>
                  <a:moveTo>
                    <a:pt x="242649" y="812256"/>
                  </a:moveTo>
                  <a:cubicBezTo>
                    <a:pt x="240752" y="816051"/>
                    <a:pt x="239922" y="820676"/>
                    <a:pt x="240159" y="826132"/>
                  </a:cubicBezTo>
                  <a:cubicBezTo>
                    <a:pt x="240396" y="831587"/>
                    <a:pt x="240040" y="836213"/>
                    <a:pt x="239092" y="840008"/>
                  </a:cubicBezTo>
                  <a:cubicBezTo>
                    <a:pt x="241464" y="839059"/>
                    <a:pt x="242294" y="836450"/>
                    <a:pt x="241582" y="832180"/>
                  </a:cubicBezTo>
                  <a:cubicBezTo>
                    <a:pt x="240871" y="827911"/>
                    <a:pt x="241701" y="824827"/>
                    <a:pt x="244073" y="822930"/>
                  </a:cubicBezTo>
                  <a:cubicBezTo>
                    <a:pt x="243598" y="821507"/>
                    <a:pt x="243480" y="819609"/>
                    <a:pt x="243717" y="817237"/>
                  </a:cubicBezTo>
                  <a:cubicBezTo>
                    <a:pt x="243954" y="814865"/>
                    <a:pt x="243598" y="813205"/>
                    <a:pt x="242649" y="812256"/>
                  </a:cubicBezTo>
                  <a:close/>
                  <a:moveTo>
                    <a:pt x="171491" y="807275"/>
                  </a:moveTo>
                  <a:cubicBezTo>
                    <a:pt x="170068" y="809647"/>
                    <a:pt x="170186" y="811663"/>
                    <a:pt x="171847" y="813323"/>
                  </a:cubicBezTo>
                  <a:cubicBezTo>
                    <a:pt x="173507" y="814984"/>
                    <a:pt x="174812" y="814865"/>
                    <a:pt x="175761" y="812968"/>
                  </a:cubicBezTo>
                  <a:cubicBezTo>
                    <a:pt x="175761" y="810121"/>
                    <a:pt x="174337" y="808224"/>
                    <a:pt x="171491" y="807275"/>
                  </a:cubicBezTo>
                  <a:close/>
                  <a:moveTo>
                    <a:pt x="249054" y="805140"/>
                  </a:moveTo>
                  <a:cubicBezTo>
                    <a:pt x="248579" y="806563"/>
                    <a:pt x="248105" y="809054"/>
                    <a:pt x="247631" y="812612"/>
                  </a:cubicBezTo>
                  <a:cubicBezTo>
                    <a:pt x="247156" y="816170"/>
                    <a:pt x="247868" y="817474"/>
                    <a:pt x="249765" y="816526"/>
                  </a:cubicBezTo>
                  <a:cubicBezTo>
                    <a:pt x="250240" y="814154"/>
                    <a:pt x="250240" y="812256"/>
                    <a:pt x="249765" y="810833"/>
                  </a:cubicBezTo>
                  <a:cubicBezTo>
                    <a:pt x="249291" y="809410"/>
                    <a:pt x="249054" y="807512"/>
                    <a:pt x="249054" y="805140"/>
                  </a:cubicBezTo>
                  <a:close/>
                  <a:moveTo>
                    <a:pt x="128351" y="793488"/>
                  </a:moveTo>
                  <a:cubicBezTo>
                    <a:pt x="127818" y="794022"/>
                    <a:pt x="127373" y="795178"/>
                    <a:pt x="127017" y="796957"/>
                  </a:cubicBezTo>
                  <a:cubicBezTo>
                    <a:pt x="126305" y="800515"/>
                    <a:pt x="126424" y="802768"/>
                    <a:pt x="127373" y="803717"/>
                  </a:cubicBezTo>
                  <a:cubicBezTo>
                    <a:pt x="129745" y="803243"/>
                    <a:pt x="130456" y="801819"/>
                    <a:pt x="129508" y="799448"/>
                  </a:cubicBezTo>
                  <a:cubicBezTo>
                    <a:pt x="128559" y="797076"/>
                    <a:pt x="128796" y="795178"/>
                    <a:pt x="130219" y="793755"/>
                  </a:cubicBezTo>
                  <a:cubicBezTo>
                    <a:pt x="129508" y="793043"/>
                    <a:pt x="128885" y="792954"/>
                    <a:pt x="128351" y="793488"/>
                  </a:cubicBezTo>
                  <a:close/>
                  <a:moveTo>
                    <a:pt x="106025" y="792332"/>
                  </a:moveTo>
                  <a:cubicBezTo>
                    <a:pt x="106974" y="790434"/>
                    <a:pt x="106855" y="790553"/>
                    <a:pt x="105670" y="792687"/>
                  </a:cubicBezTo>
                  <a:cubicBezTo>
                    <a:pt x="104484" y="794822"/>
                    <a:pt x="104128" y="796601"/>
                    <a:pt x="104602" y="798024"/>
                  </a:cubicBezTo>
                  <a:lnTo>
                    <a:pt x="106737" y="798024"/>
                  </a:lnTo>
                  <a:cubicBezTo>
                    <a:pt x="107211" y="796127"/>
                    <a:pt x="107211" y="795059"/>
                    <a:pt x="106737" y="794822"/>
                  </a:cubicBezTo>
                  <a:cubicBezTo>
                    <a:pt x="106263" y="794585"/>
                    <a:pt x="106025" y="793755"/>
                    <a:pt x="106025" y="792332"/>
                  </a:cubicBezTo>
                  <a:close/>
                  <a:moveTo>
                    <a:pt x="332309" y="783081"/>
                  </a:moveTo>
                  <a:cubicBezTo>
                    <a:pt x="330886" y="783081"/>
                    <a:pt x="330174" y="785453"/>
                    <a:pt x="330174" y="790197"/>
                  </a:cubicBezTo>
                  <a:cubicBezTo>
                    <a:pt x="332072" y="790671"/>
                    <a:pt x="332784" y="789841"/>
                    <a:pt x="332309" y="787706"/>
                  </a:cubicBezTo>
                  <a:cubicBezTo>
                    <a:pt x="331835" y="785572"/>
                    <a:pt x="331835" y="784030"/>
                    <a:pt x="332309" y="783081"/>
                  </a:cubicBezTo>
                  <a:close/>
                  <a:moveTo>
                    <a:pt x="271824" y="783081"/>
                  </a:moveTo>
                  <a:cubicBezTo>
                    <a:pt x="268978" y="782132"/>
                    <a:pt x="268029" y="783555"/>
                    <a:pt x="268978" y="787351"/>
                  </a:cubicBezTo>
                  <a:cubicBezTo>
                    <a:pt x="269927" y="787351"/>
                    <a:pt x="270401" y="787113"/>
                    <a:pt x="270401" y="786639"/>
                  </a:cubicBezTo>
                  <a:cubicBezTo>
                    <a:pt x="270401" y="786165"/>
                    <a:pt x="270876" y="785927"/>
                    <a:pt x="271824" y="785927"/>
                  </a:cubicBezTo>
                  <a:close/>
                  <a:moveTo>
                    <a:pt x="120969" y="781658"/>
                  </a:moveTo>
                  <a:cubicBezTo>
                    <a:pt x="120020" y="780709"/>
                    <a:pt x="119308" y="781539"/>
                    <a:pt x="118834" y="784148"/>
                  </a:cubicBezTo>
                  <a:cubicBezTo>
                    <a:pt x="118359" y="786758"/>
                    <a:pt x="118834" y="787825"/>
                    <a:pt x="120257" y="787351"/>
                  </a:cubicBezTo>
                  <a:cubicBezTo>
                    <a:pt x="121206" y="785453"/>
                    <a:pt x="121443" y="783555"/>
                    <a:pt x="120969" y="781658"/>
                  </a:cubicBezTo>
                  <a:close/>
                  <a:moveTo>
                    <a:pt x="287479" y="780235"/>
                  </a:moveTo>
                  <a:cubicBezTo>
                    <a:pt x="286531" y="780709"/>
                    <a:pt x="286056" y="782251"/>
                    <a:pt x="286056" y="784860"/>
                  </a:cubicBezTo>
                  <a:cubicBezTo>
                    <a:pt x="286056" y="787469"/>
                    <a:pt x="287005" y="788299"/>
                    <a:pt x="288902" y="787351"/>
                  </a:cubicBezTo>
                  <a:cubicBezTo>
                    <a:pt x="288902" y="783555"/>
                    <a:pt x="288428" y="781184"/>
                    <a:pt x="287479" y="780235"/>
                  </a:cubicBezTo>
                  <a:close/>
                  <a:moveTo>
                    <a:pt x="145874" y="778100"/>
                  </a:moveTo>
                  <a:cubicBezTo>
                    <a:pt x="143028" y="778100"/>
                    <a:pt x="141842" y="779760"/>
                    <a:pt x="142316" y="783081"/>
                  </a:cubicBezTo>
                  <a:cubicBezTo>
                    <a:pt x="143265" y="784979"/>
                    <a:pt x="144332" y="785097"/>
                    <a:pt x="145518" y="783437"/>
                  </a:cubicBezTo>
                  <a:cubicBezTo>
                    <a:pt x="146704" y="781777"/>
                    <a:pt x="146823" y="779998"/>
                    <a:pt x="145874" y="778100"/>
                  </a:cubicBezTo>
                  <a:close/>
                  <a:moveTo>
                    <a:pt x="345829" y="766715"/>
                  </a:moveTo>
                  <a:cubicBezTo>
                    <a:pt x="346304" y="766715"/>
                    <a:pt x="345829" y="767426"/>
                    <a:pt x="344406" y="768849"/>
                  </a:cubicBezTo>
                  <a:cubicBezTo>
                    <a:pt x="343932" y="768849"/>
                    <a:pt x="343694" y="768375"/>
                    <a:pt x="343694" y="767426"/>
                  </a:cubicBezTo>
                  <a:cubicBezTo>
                    <a:pt x="342746" y="768375"/>
                    <a:pt x="342746" y="769798"/>
                    <a:pt x="343694" y="771696"/>
                  </a:cubicBezTo>
                  <a:cubicBezTo>
                    <a:pt x="344643" y="773593"/>
                    <a:pt x="345592" y="774068"/>
                    <a:pt x="346541" y="773119"/>
                  </a:cubicBezTo>
                  <a:cubicBezTo>
                    <a:pt x="345592" y="771696"/>
                    <a:pt x="345355" y="770628"/>
                    <a:pt x="345829" y="769917"/>
                  </a:cubicBezTo>
                  <a:cubicBezTo>
                    <a:pt x="346304" y="769205"/>
                    <a:pt x="346304" y="768138"/>
                    <a:pt x="345829" y="766715"/>
                  </a:cubicBezTo>
                  <a:close/>
                  <a:moveTo>
                    <a:pt x="329463" y="761734"/>
                  </a:moveTo>
                  <a:cubicBezTo>
                    <a:pt x="328988" y="764580"/>
                    <a:pt x="328988" y="767663"/>
                    <a:pt x="329463" y="770984"/>
                  </a:cubicBezTo>
                  <a:cubicBezTo>
                    <a:pt x="329937" y="774305"/>
                    <a:pt x="330649" y="777151"/>
                    <a:pt x="331598" y="779523"/>
                  </a:cubicBezTo>
                  <a:cubicBezTo>
                    <a:pt x="332546" y="777151"/>
                    <a:pt x="333021" y="773831"/>
                    <a:pt x="333021" y="769561"/>
                  </a:cubicBezTo>
                  <a:cubicBezTo>
                    <a:pt x="333021" y="765291"/>
                    <a:pt x="331835" y="762682"/>
                    <a:pt x="329463" y="761734"/>
                  </a:cubicBezTo>
                  <a:close/>
                  <a:moveTo>
                    <a:pt x="406314" y="753906"/>
                  </a:moveTo>
                  <a:cubicBezTo>
                    <a:pt x="405365" y="754381"/>
                    <a:pt x="405009" y="755804"/>
                    <a:pt x="405247" y="758176"/>
                  </a:cubicBezTo>
                  <a:cubicBezTo>
                    <a:pt x="405484" y="760548"/>
                    <a:pt x="405840" y="762208"/>
                    <a:pt x="406314" y="763157"/>
                  </a:cubicBezTo>
                  <a:cubicBezTo>
                    <a:pt x="408686" y="762208"/>
                    <a:pt x="409279" y="760903"/>
                    <a:pt x="408093" y="759243"/>
                  </a:cubicBezTo>
                  <a:cubicBezTo>
                    <a:pt x="406907" y="757583"/>
                    <a:pt x="406314" y="755804"/>
                    <a:pt x="406314" y="753906"/>
                  </a:cubicBezTo>
                  <a:close/>
                  <a:moveTo>
                    <a:pt x="379274" y="740386"/>
                  </a:moveTo>
                  <a:cubicBezTo>
                    <a:pt x="378325" y="745604"/>
                    <a:pt x="378206" y="751534"/>
                    <a:pt x="378918" y="758176"/>
                  </a:cubicBezTo>
                  <a:cubicBezTo>
                    <a:pt x="379630" y="764817"/>
                    <a:pt x="380460" y="770747"/>
                    <a:pt x="381408" y="775965"/>
                  </a:cubicBezTo>
                  <a:cubicBezTo>
                    <a:pt x="382357" y="770273"/>
                    <a:pt x="382239" y="764343"/>
                    <a:pt x="381053" y="758176"/>
                  </a:cubicBezTo>
                  <a:cubicBezTo>
                    <a:pt x="379867" y="752009"/>
                    <a:pt x="379274" y="746079"/>
                    <a:pt x="379274" y="740386"/>
                  </a:cubicBezTo>
                  <a:close/>
                  <a:moveTo>
                    <a:pt x="360061" y="740386"/>
                  </a:moveTo>
                  <a:cubicBezTo>
                    <a:pt x="359112" y="744181"/>
                    <a:pt x="358875" y="748925"/>
                    <a:pt x="359349" y="754618"/>
                  </a:cubicBezTo>
                  <a:cubicBezTo>
                    <a:pt x="359824" y="760310"/>
                    <a:pt x="360773" y="763631"/>
                    <a:pt x="362196" y="764580"/>
                  </a:cubicBezTo>
                  <a:cubicBezTo>
                    <a:pt x="361247" y="760785"/>
                    <a:pt x="360773" y="756871"/>
                    <a:pt x="360773" y="752839"/>
                  </a:cubicBezTo>
                  <a:cubicBezTo>
                    <a:pt x="360773" y="748806"/>
                    <a:pt x="360535" y="744656"/>
                    <a:pt x="360061" y="740386"/>
                  </a:cubicBezTo>
                  <a:close/>
                  <a:moveTo>
                    <a:pt x="201378" y="740386"/>
                  </a:moveTo>
                  <a:cubicBezTo>
                    <a:pt x="199954" y="741809"/>
                    <a:pt x="199480" y="744300"/>
                    <a:pt x="199954" y="747858"/>
                  </a:cubicBezTo>
                  <a:cubicBezTo>
                    <a:pt x="200429" y="751416"/>
                    <a:pt x="200192" y="754381"/>
                    <a:pt x="199243" y="756752"/>
                  </a:cubicBezTo>
                  <a:cubicBezTo>
                    <a:pt x="200192" y="757701"/>
                    <a:pt x="200903" y="758176"/>
                    <a:pt x="201378" y="758176"/>
                  </a:cubicBezTo>
                  <a:cubicBezTo>
                    <a:pt x="202326" y="756278"/>
                    <a:pt x="202445" y="753788"/>
                    <a:pt x="201733" y="750704"/>
                  </a:cubicBezTo>
                  <a:cubicBezTo>
                    <a:pt x="201022" y="747620"/>
                    <a:pt x="200903" y="744181"/>
                    <a:pt x="201378" y="740386"/>
                  </a:cubicBezTo>
                  <a:close/>
                  <a:moveTo>
                    <a:pt x="361484" y="729001"/>
                  </a:moveTo>
                  <a:cubicBezTo>
                    <a:pt x="362433" y="731373"/>
                    <a:pt x="362789" y="733152"/>
                    <a:pt x="362551" y="734338"/>
                  </a:cubicBezTo>
                  <a:cubicBezTo>
                    <a:pt x="362314" y="735524"/>
                    <a:pt x="361959" y="737302"/>
                    <a:pt x="361484" y="739674"/>
                  </a:cubicBezTo>
                  <a:cubicBezTo>
                    <a:pt x="362433" y="741098"/>
                    <a:pt x="363619" y="741098"/>
                    <a:pt x="365042" y="739674"/>
                  </a:cubicBezTo>
                  <a:cubicBezTo>
                    <a:pt x="364093" y="738726"/>
                    <a:pt x="363619" y="736947"/>
                    <a:pt x="363619" y="734338"/>
                  </a:cubicBezTo>
                  <a:cubicBezTo>
                    <a:pt x="363619" y="731728"/>
                    <a:pt x="362907" y="729949"/>
                    <a:pt x="361484" y="729001"/>
                  </a:cubicBezTo>
                  <a:close/>
                  <a:moveTo>
                    <a:pt x="255458" y="729001"/>
                  </a:moveTo>
                  <a:cubicBezTo>
                    <a:pt x="252612" y="735642"/>
                    <a:pt x="251900" y="742758"/>
                    <a:pt x="253323" y="750348"/>
                  </a:cubicBezTo>
                  <a:cubicBezTo>
                    <a:pt x="254746" y="757938"/>
                    <a:pt x="255695" y="765291"/>
                    <a:pt x="256170" y="772407"/>
                  </a:cubicBezTo>
                  <a:cubicBezTo>
                    <a:pt x="256170" y="776677"/>
                    <a:pt x="255695" y="781065"/>
                    <a:pt x="254746" y="785572"/>
                  </a:cubicBezTo>
                  <a:cubicBezTo>
                    <a:pt x="253798" y="790078"/>
                    <a:pt x="254509" y="793755"/>
                    <a:pt x="256881" y="796601"/>
                  </a:cubicBezTo>
                  <a:cubicBezTo>
                    <a:pt x="258304" y="794229"/>
                    <a:pt x="259372" y="790316"/>
                    <a:pt x="260083" y="784860"/>
                  </a:cubicBezTo>
                  <a:cubicBezTo>
                    <a:pt x="260795" y="779405"/>
                    <a:pt x="261032" y="773593"/>
                    <a:pt x="260795" y="767426"/>
                  </a:cubicBezTo>
                  <a:cubicBezTo>
                    <a:pt x="260558" y="761259"/>
                    <a:pt x="260083" y="755211"/>
                    <a:pt x="259372" y="749281"/>
                  </a:cubicBezTo>
                  <a:cubicBezTo>
                    <a:pt x="258660" y="743351"/>
                    <a:pt x="257830" y="738488"/>
                    <a:pt x="256881" y="734693"/>
                  </a:cubicBezTo>
                  <a:cubicBezTo>
                    <a:pt x="257356" y="733745"/>
                    <a:pt x="258186" y="733389"/>
                    <a:pt x="259372" y="733626"/>
                  </a:cubicBezTo>
                  <a:cubicBezTo>
                    <a:pt x="260558" y="733863"/>
                    <a:pt x="260676" y="732796"/>
                    <a:pt x="259728" y="730424"/>
                  </a:cubicBezTo>
                  <a:cubicBezTo>
                    <a:pt x="258779" y="730898"/>
                    <a:pt x="258067" y="730780"/>
                    <a:pt x="257593" y="730068"/>
                  </a:cubicBezTo>
                  <a:cubicBezTo>
                    <a:pt x="257118" y="729356"/>
                    <a:pt x="256407" y="729001"/>
                    <a:pt x="255458" y="729001"/>
                  </a:cubicBezTo>
                  <a:close/>
                  <a:moveTo>
                    <a:pt x="295307" y="726866"/>
                  </a:moveTo>
                  <a:cubicBezTo>
                    <a:pt x="294358" y="727815"/>
                    <a:pt x="293291" y="728408"/>
                    <a:pt x="292105" y="728645"/>
                  </a:cubicBezTo>
                  <a:cubicBezTo>
                    <a:pt x="290919" y="728882"/>
                    <a:pt x="290563" y="730187"/>
                    <a:pt x="291037" y="732559"/>
                  </a:cubicBezTo>
                  <a:cubicBezTo>
                    <a:pt x="291986" y="733033"/>
                    <a:pt x="292460" y="731847"/>
                    <a:pt x="292460" y="729001"/>
                  </a:cubicBezTo>
                  <a:cubicBezTo>
                    <a:pt x="294358" y="731847"/>
                    <a:pt x="295307" y="731135"/>
                    <a:pt x="295307" y="726866"/>
                  </a:cubicBezTo>
                  <a:close/>
                  <a:moveTo>
                    <a:pt x="283210" y="724731"/>
                  </a:moveTo>
                  <a:lnTo>
                    <a:pt x="283210" y="736117"/>
                  </a:lnTo>
                  <a:cubicBezTo>
                    <a:pt x="284633" y="736117"/>
                    <a:pt x="285463" y="734100"/>
                    <a:pt x="285700" y="730068"/>
                  </a:cubicBezTo>
                  <a:cubicBezTo>
                    <a:pt x="285938" y="726036"/>
                    <a:pt x="285107" y="724257"/>
                    <a:pt x="283210" y="724731"/>
                  </a:cubicBezTo>
                  <a:close/>
                  <a:moveTo>
                    <a:pt x="442572" y="721360"/>
                  </a:moveTo>
                  <a:lnTo>
                    <a:pt x="422325" y="752839"/>
                  </a:lnTo>
                  <a:cubicBezTo>
                    <a:pt x="405009" y="779642"/>
                    <a:pt x="386390" y="808224"/>
                    <a:pt x="366465" y="838585"/>
                  </a:cubicBezTo>
                  <a:cubicBezTo>
                    <a:pt x="365991" y="836213"/>
                    <a:pt x="365635" y="834078"/>
                    <a:pt x="365398" y="832180"/>
                  </a:cubicBezTo>
                  <a:cubicBezTo>
                    <a:pt x="365161" y="830283"/>
                    <a:pt x="364568" y="829097"/>
                    <a:pt x="363619" y="828623"/>
                  </a:cubicBezTo>
                  <a:cubicBezTo>
                    <a:pt x="364093" y="830520"/>
                    <a:pt x="364330" y="832536"/>
                    <a:pt x="364330" y="834671"/>
                  </a:cubicBezTo>
                  <a:cubicBezTo>
                    <a:pt x="364330" y="836806"/>
                    <a:pt x="364330" y="839059"/>
                    <a:pt x="364330" y="841431"/>
                  </a:cubicBezTo>
                  <a:cubicBezTo>
                    <a:pt x="360535" y="846649"/>
                    <a:pt x="356740" y="852223"/>
                    <a:pt x="352945" y="858153"/>
                  </a:cubicBezTo>
                  <a:cubicBezTo>
                    <a:pt x="349150" y="864083"/>
                    <a:pt x="345355" y="869894"/>
                    <a:pt x="341560" y="875587"/>
                  </a:cubicBezTo>
                  <a:cubicBezTo>
                    <a:pt x="341560" y="874638"/>
                    <a:pt x="341441" y="873927"/>
                    <a:pt x="341204" y="873452"/>
                  </a:cubicBezTo>
                  <a:cubicBezTo>
                    <a:pt x="340967" y="872978"/>
                    <a:pt x="341085" y="872266"/>
                    <a:pt x="341560" y="871318"/>
                  </a:cubicBezTo>
                  <a:cubicBezTo>
                    <a:pt x="340137" y="871318"/>
                    <a:pt x="339425" y="872029"/>
                    <a:pt x="339425" y="873452"/>
                  </a:cubicBezTo>
                  <a:cubicBezTo>
                    <a:pt x="339425" y="874875"/>
                    <a:pt x="339425" y="876299"/>
                    <a:pt x="339425" y="877722"/>
                  </a:cubicBezTo>
                  <a:cubicBezTo>
                    <a:pt x="334207" y="885786"/>
                    <a:pt x="328988" y="893732"/>
                    <a:pt x="323770" y="901560"/>
                  </a:cubicBezTo>
                  <a:cubicBezTo>
                    <a:pt x="318552" y="909387"/>
                    <a:pt x="313096" y="917333"/>
                    <a:pt x="307404" y="925398"/>
                  </a:cubicBezTo>
                  <a:lnTo>
                    <a:pt x="442572" y="925398"/>
                  </a:lnTo>
                  <a:close/>
                  <a:moveTo>
                    <a:pt x="323770" y="719038"/>
                  </a:moveTo>
                  <a:cubicBezTo>
                    <a:pt x="322821" y="724257"/>
                    <a:pt x="322584" y="729119"/>
                    <a:pt x="323059" y="733626"/>
                  </a:cubicBezTo>
                  <a:cubicBezTo>
                    <a:pt x="323533" y="738133"/>
                    <a:pt x="324007" y="742758"/>
                    <a:pt x="324482" y="747502"/>
                  </a:cubicBezTo>
                  <a:cubicBezTo>
                    <a:pt x="324956" y="753669"/>
                    <a:pt x="324482" y="759362"/>
                    <a:pt x="323059" y="764580"/>
                  </a:cubicBezTo>
                  <a:cubicBezTo>
                    <a:pt x="321635" y="769798"/>
                    <a:pt x="322110" y="774779"/>
                    <a:pt x="324482" y="779523"/>
                  </a:cubicBezTo>
                  <a:cubicBezTo>
                    <a:pt x="326854" y="779523"/>
                    <a:pt x="328158" y="777626"/>
                    <a:pt x="328395" y="773831"/>
                  </a:cubicBezTo>
                  <a:cubicBezTo>
                    <a:pt x="328633" y="770035"/>
                    <a:pt x="328040" y="767189"/>
                    <a:pt x="326616" y="765291"/>
                  </a:cubicBezTo>
                  <a:cubicBezTo>
                    <a:pt x="326616" y="761496"/>
                    <a:pt x="326735" y="757938"/>
                    <a:pt x="326972" y="754618"/>
                  </a:cubicBezTo>
                  <a:cubicBezTo>
                    <a:pt x="327209" y="751297"/>
                    <a:pt x="327091" y="747976"/>
                    <a:pt x="326616" y="744656"/>
                  </a:cubicBezTo>
                  <a:cubicBezTo>
                    <a:pt x="326616" y="739912"/>
                    <a:pt x="326735" y="735049"/>
                    <a:pt x="326972" y="730068"/>
                  </a:cubicBezTo>
                  <a:cubicBezTo>
                    <a:pt x="327209" y="725087"/>
                    <a:pt x="326142" y="721410"/>
                    <a:pt x="323770" y="719038"/>
                  </a:cubicBezTo>
                  <a:close/>
                  <a:moveTo>
                    <a:pt x="352945" y="704807"/>
                  </a:moveTo>
                  <a:cubicBezTo>
                    <a:pt x="353419" y="709076"/>
                    <a:pt x="353538" y="712634"/>
                    <a:pt x="353301" y="715481"/>
                  </a:cubicBezTo>
                  <a:cubicBezTo>
                    <a:pt x="353064" y="718327"/>
                    <a:pt x="353419" y="721648"/>
                    <a:pt x="354368" y="725443"/>
                  </a:cubicBezTo>
                  <a:cubicBezTo>
                    <a:pt x="354843" y="725443"/>
                    <a:pt x="355198" y="724375"/>
                    <a:pt x="355436" y="722241"/>
                  </a:cubicBezTo>
                  <a:cubicBezTo>
                    <a:pt x="355673" y="720106"/>
                    <a:pt x="355791" y="717734"/>
                    <a:pt x="355791" y="715125"/>
                  </a:cubicBezTo>
                  <a:cubicBezTo>
                    <a:pt x="355791" y="712516"/>
                    <a:pt x="355554" y="710144"/>
                    <a:pt x="355080" y="708009"/>
                  </a:cubicBezTo>
                  <a:cubicBezTo>
                    <a:pt x="354605" y="705874"/>
                    <a:pt x="353894" y="704807"/>
                    <a:pt x="352945" y="704807"/>
                  </a:cubicBezTo>
                  <a:close/>
                  <a:moveTo>
                    <a:pt x="230553" y="703384"/>
                  </a:moveTo>
                  <a:cubicBezTo>
                    <a:pt x="231501" y="707653"/>
                    <a:pt x="231620" y="710499"/>
                    <a:pt x="230908" y="711923"/>
                  </a:cubicBezTo>
                  <a:cubicBezTo>
                    <a:pt x="230197" y="713346"/>
                    <a:pt x="230078" y="716429"/>
                    <a:pt x="230553" y="721173"/>
                  </a:cubicBezTo>
                  <a:cubicBezTo>
                    <a:pt x="231501" y="719276"/>
                    <a:pt x="232332" y="716074"/>
                    <a:pt x="233043" y="711567"/>
                  </a:cubicBezTo>
                  <a:cubicBezTo>
                    <a:pt x="233755" y="707060"/>
                    <a:pt x="232925" y="704332"/>
                    <a:pt x="230553" y="703384"/>
                  </a:cubicBezTo>
                  <a:close/>
                  <a:moveTo>
                    <a:pt x="198531" y="694845"/>
                  </a:moveTo>
                  <a:cubicBezTo>
                    <a:pt x="197582" y="695319"/>
                    <a:pt x="196871" y="696979"/>
                    <a:pt x="196397" y="699826"/>
                  </a:cubicBezTo>
                  <a:cubicBezTo>
                    <a:pt x="195922" y="702672"/>
                    <a:pt x="196634" y="703858"/>
                    <a:pt x="198531" y="703384"/>
                  </a:cubicBezTo>
                  <a:cubicBezTo>
                    <a:pt x="199480" y="702435"/>
                    <a:pt x="199717" y="701130"/>
                    <a:pt x="199243" y="699470"/>
                  </a:cubicBezTo>
                  <a:cubicBezTo>
                    <a:pt x="198768" y="697810"/>
                    <a:pt x="198531" y="696268"/>
                    <a:pt x="198531" y="694845"/>
                  </a:cubicBezTo>
                  <a:close/>
                  <a:moveTo>
                    <a:pt x="171491" y="692710"/>
                  </a:moveTo>
                  <a:lnTo>
                    <a:pt x="171491" y="696268"/>
                  </a:lnTo>
                  <a:cubicBezTo>
                    <a:pt x="172440" y="696742"/>
                    <a:pt x="173863" y="696031"/>
                    <a:pt x="175761" y="694133"/>
                  </a:cubicBezTo>
                  <a:cubicBezTo>
                    <a:pt x="173389" y="691761"/>
                    <a:pt x="171965" y="691287"/>
                    <a:pt x="171491" y="692710"/>
                  </a:cubicBezTo>
                  <a:close/>
                  <a:moveTo>
                    <a:pt x="338713" y="684171"/>
                  </a:moveTo>
                  <a:cubicBezTo>
                    <a:pt x="337765" y="685120"/>
                    <a:pt x="337409" y="686661"/>
                    <a:pt x="337646" y="688796"/>
                  </a:cubicBezTo>
                  <a:cubicBezTo>
                    <a:pt x="337883" y="690931"/>
                    <a:pt x="338239" y="692947"/>
                    <a:pt x="338713" y="694845"/>
                  </a:cubicBezTo>
                  <a:cubicBezTo>
                    <a:pt x="339662" y="693896"/>
                    <a:pt x="340018" y="692117"/>
                    <a:pt x="339781" y="689508"/>
                  </a:cubicBezTo>
                  <a:cubicBezTo>
                    <a:pt x="339544" y="686899"/>
                    <a:pt x="339188" y="685120"/>
                    <a:pt x="338713" y="684171"/>
                  </a:cubicBezTo>
                  <a:close/>
                  <a:moveTo>
                    <a:pt x="263285" y="684171"/>
                  </a:moveTo>
                  <a:cubicBezTo>
                    <a:pt x="261388" y="683696"/>
                    <a:pt x="260558" y="684527"/>
                    <a:pt x="260795" y="686661"/>
                  </a:cubicBezTo>
                  <a:cubicBezTo>
                    <a:pt x="261032" y="688796"/>
                    <a:pt x="261388" y="690575"/>
                    <a:pt x="261862" y="691998"/>
                  </a:cubicBezTo>
                  <a:cubicBezTo>
                    <a:pt x="262811" y="690575"/>
                    <a:pt x="263285" y="687966"/>
                    <a:pt x="263285" y="684171"/>
                  </a:cubicBezTo>
                  <a:close/>
                  <a:moveTo>
                    <a:pt x="310962" y="680257"/>
                  </a:moveTo>
                  <a:cubicBezTo>
                    <a:pt x="309064" y="681443"/>
                    <a:pt x="308115" y="682985"/>
                    <a:pt x="308115" y="684882"/>
                  </a:cubicBezTo>
                  <a:cubicBezTo>
                    <a:pt x="310487" y="685357"/>
                    <a:pt x="312622" y="684408"/>
                    <a:pt x="314520" y="682036"/>
                  </a:cubicBezTo>
                  <a:cubicBezTo>
                    <a:pt x="314045" y="679664"/>
                    <a:pt x="312859" y="679071"/>
                    <a:pt x="310962" y="680257"/>
                  </a:cubicBezTo>
                  <a:close/>
                  <a:moveTo>
                    <a:pt x="384255" y="674209"/>
                  </a:moveTo>
                  <a:cubicBezTo>
                    <a:pt x="382357" y="675157"/>
                    <a:pt x="381646" y="676462"/>
                    <a:pt x="382120" y="678122"/>
                  </a:cubicBezTo>
                  <a:cubicBezTo>
                    <a:pt x="382594" y="679783"/>
                    <a:pt x="382832" y="681799"/>
                    <a:pt x="382832" y="684171"/>
                  </a:cubicBezTo>
                  <a:cubicBezTo>
                    <a:pt x="384255" y="682748"/>
                    <a:pt x="384848" y="681206"/>
                    <a:pt x="384611" y="679546"/>
                  </a:cubicBezTo>
                  <a:cubicBezTo>
                    <a:pt x="384373" y="677885"/>
                    <a:pt x="384255" y="676106"/>
                    <a:pt x="384255" y="674209"/>
                  </a:cubicBezTo>
                  <a:close/>
                  <a:moveTo>
                    <a:pt x="199954" y="674209"/>
                  </a:moveTo>
                  <a:cubicBezTo>
                    <a:pt x="197582" y="674683"/>
                    <a:pt x="196752" y="677292"/>
                    <a:pt x="197464" y="682036"/>
                  </a:cubicBezTo>
                  <a:cubicBezTo>
                    <a:pt x="198175" y="686780"/>
                    <a:pt x="198057" y="690812"/>
                    <a:pt x="197108" y="694133"/>
                  </a:cubicBezTo>
                  <a:cubicBezTo>
                    <a:pt x="198531" y="692235"/>
                    <a:pt x="199599" y="689271"/>
                    <a:pt x="200310" y="685238"/>
                  </a:cubicBezTo>
                  <a:cubicBezTo>
                    <a:pt x="201022" y="681206"/>
                    <a:pt x="200903" y="677529"/>
                    <a:pt x="199954" y="674209"/>
                  </a:cubicBezTo>
                  <a:close/>
                  <a:moveTo>
                    <a:pt x="238380" y="672786"/>
                  </a:moveTo>
                  <a:cubicBezTo>
                    <a:pt x="237431" y="673260"/>
                    <a:pt x="236720" y="674564"/>
                    <a:pt x="236245" y="676699"/>
                  </a:cubicBezTo>
                  <a:cubicBezTo>
                    <a:pt x="235771" y="678834"/>
                    <a:pt x="235296" y="679190"/>
                    <a:pt x="234822" y="677767"/>
                  </a:cubicBezTo>
                  <a:cubicBezTo>
                    <a:pt x="233873" y="677767"/>
                    <a:pt x="233873" y="678478"/>
                    <a:pt x="234822" y="679901"/>
                  </a:cubicBezTo>
                  <a:cubicBezTo>
                    <a:pt x="235771" y="681325"/>
                    <a:pt x="236720" y="681799"/>
                    <a:pt x="237668" y="681325"/>
                  </a:cubicBezTo>
                  <a:cubicBezTo>
                    <a:pt x="237194" y="678953"/>
                    <a:pt x="237668" y="677767"/>
                    <a:pt x="239092" y="677767"/>
                  </a:cubicBezTo>
                  <a:cubicBezTo>
                    <a:pt x="240515" y="677767"/>
                    <a:pt x="240989" y="676581"/>
                    <a:pt x="240515" y="674209"/>
                  </a:cubicBezTo>
                  <a:cubicBezTo>
                    <a:pt x="239092" y="674209"/>
                    <a:pt x="238380" y="673734"/>
                    <a:pt x="238380" y="672786"/>
                  </a:cubicBezTo>
                  <a:close/>
                  <a:moveTo>
                    <a:pt x="175761" y="672074"/>
                  </a:moveTo>
                  <a:cubicBezTo>
                    <a:pt x="174337" y="672074"/>
                    <a:pt x="173744" y="673260"/>
                    <a:pt x="173982" y="675632"/>
                  </a:cubicBezTo>
                  <a:cubicBezTo>
                    <a:pt x="174219" y="678004"/>
                    <a:pt x="174100" y="680139"/>
                    <a:pt x="173626" y="682036"/>
                  </a:cubicBezTo>
                  <a:cubicBezTo>
                    <a:pt x="175049" y="682036"/>
                    <a:pt x="175998" y="680613"/>
                    <a:pt x="176472" y="677767"/>
                  </a:cubicBezTo>
                  <a:cubicBezTo>
                    <a:pt x="176947" y="674920"/>
                    <a:pt x="176709" y="673023"/>
                    <a:pt x="175761" y="672074"/>
                  </a:cubicBezTo>
                  <a:close/>
                  <a:moveTo>
                    <a:pt x="222014" y="661400"/>
                  </a:moveTo>
                  <a:cubicBezTo>
                    <a:pt x="221065" y="662823"/>
                    <a:pt x="220235" y="664128"/>
                    <a:pt x="219523" y="665314"/>
                  </a:cubicBezTo>
                  <a:cubicBezTo>
                    <a:pt x="218811" y="666500"/>
                    <a:pt x="218456" y="668279"/>
                    <a:pt x="218456" y="670651"/>
                  </a:cubicBezTo>
                  <a:cubicBezTo>
                    <a:pt x="219404" y="672074"/>
                    <a:pt x="220590" y="672074"/>
                    <a:pt x="222014" y="670651"/>
                  </a:cubicBezTo>
                  <a:cubicBezTo>
                    <a:pt x="221539" y="675395"/>
                    <a:pt x="221065" y="681680"/>
                    <a:pt x="220590" y="689508"/>
                  </a:cubicBezTo>
                  <a:cubicBezTo>
                    <a:pt x="220116" y="697335"/>
                    <a:pt x="220353" y="703146"/>
                    <a:pt x="221302" y="706942"/>
                  </a:cubicBezTo>
                  <a:cubicBezTo>
                    <a:pt x="223200" y="700774"/>
                    <a:pt x="224030" y="693421"/>
                    <a:pt x="223793" y="684882"/>
                  </a:cubicBezTo>
                  <a:cubicBezTo>
                    <a:pt x="223555" y="676343"/>
                    <a:pt x="222962" y="668516"/>
                    <a:pt x="222014" y="661400"/>
                  </a:cubicBezTo>
                  <a:close/>
                  <a:moveTo>
                    <a:pt x="190348" y="657842"/>
                  </a:moveTo>
                  <a:cubicBezTo>
                    <a:pt x="188213" y="657842"/>
                    <a:pt x="187383" y="659028"/>
                    <a:pt x="187858" y="661400"/>
                  </a:cubicBezTo>
                  <a:cubicBezTo>
                    <a:pt x="188806" y="661400"/>
                    <a:pt x="189636" y="661637"/>
                    <a:pt x="190348" y="662112"/>
                  </a:cubicBezTo>
                  <a:cubicBezTo>
                    <a:pt x="191060" y="662586"/>
                    <a:pt x="191890" y="662349"/>
                    <a:pt x="192839" y="661400"/>
                  </a:cubicBezTo>
                  <a:cubicBezTo>
                    <a:pt x="193313" y="659028"/>
                    <a:pt x="192483" y="657842"/>
                    <a:pt x="190348" y="657842"/>
                  </a:cubicBezTo>
                  <a:close/>
                  <a:moveTo>
                    <a:pt x="381408" y="654284"/>
                  </a:moveTo>
                  <a:cubicBezTo>
                    <a:pt x="380460" y="655233"/>
                    <a:pt x="380341" y="656656"/>
                    <a:pt x="381053" y="658554"/>
                  </a:cubicBezTo>
                  <a:cubicBezTo>
                    <a:pt x="381764" y="660451"/>
                    <a:pt x="381883" y="662112"/>
                    <a:pt x="381408" y="663535"/>
                  </a:cubicBezTo>
                  <a:cubicBezTo>
                    <a:pt x="382832" y="663535"/>
                    <a:pt x="383306" y="662349"/>
                    <a:pt x="382832" y="659977"/>
                  </a:cubicBezTo>
                  <a:cubicBezTo>
                    <a:pt x="382357" y="657605"/>
                    <a:pt x="381883" y="655707"/>
                    <a:pt x="381408" y="654284"/>
                  </a:cubicBezTo>
                  <a:close/>
                  <a:moveTo>
                    <a:pt x="219167" y="645034"/>
                  </a:moveTo>
                  <a:cubicBezTo>
                    <a:pt x="219642" y="648829"/>
                    <a:pt x="219404" y="651675"/>
                    <a:pt x="218456" y="653573"/>
                  </a:cubicBezTo>
                  <a:cubicBezTo>
                    <a:pt x="217507" y="655470"/>
                    <a:pt x="217032" y="658079"/>
                    <a:pt x="217032" y="661400"/>
                  </a:cubicBezTo>
                  <a:cubicBezTo>
                    <a:pt x="219404" y="660926"/>
                    <a:pt x="220828" y="658317"/>
                    <a:pt x="221302" y="653573"/>
                  </a:cubicBezTo>
                  <a:cubicBezTo>
                    <a:pt x="221776" y="648829"/>
                    <a:pt x="221065" y="645982"/>
                    <a:pt x="219167" y="645034"/>
                  </a:cubicBezTo>
                  <a:close/>
                  <a:moveTo>
                    <a:pt x="365754" y="628667"/>
                  </a:moveTo>
                  <a:cubicBezTo>
                    <a:pt x="363856" y="629616"/>
                    <a:pt x="363382" y="630683"/>
                    <a:pt x="364330" y="631869"/>
                  </a:cubicBezTo>
                  <a:cubicBezTo>
                    <a:pt x="365279" y="633055"/>
                    <a:pt x="365516" y="634597"/>
                    <a:pt x="365042" y="636495"/>
                  </a:cubicBezTo>
                  <a:cubicBezTo>
                    <a:pt x="366465" y="636020"/>
                    <a:pt x="366821" y="635190"/>
                    <a:pt x="366109" y="634004"/>
                  </a:cubicBezTo>
                  <a:cubicBezTo>
                    <a:pt x="365398" y="632818"/>
                    <a:pt x="365279" y="631039"/>
                    <a:pt x="365754" y="628667"/>
                  </a:cubicBezTo>
                  <a:close/>
                  <a:moveTo>
                    <a:pt x="346541" y="627956"/>
                  </a:moveTo>
                  <a:cubicBezTo>
                    <a:pt x="345592" y="633174"/>
                    <a:pt x="345118" y="639578"/>
                    <a:pt x="345118" y="647168"/>
                  </a:cubicBezTo>
                  <a:cubicBezTo>
                    <a:pt x="345118" y="654759"/>
                    <a:pt x="344643" y="661163"/>
                    <a:pt x="343694" y="666381"/>
                  </a:cubicBezTo>
                  <a:cubicBezTo>
                    <a:pt x="345118" y="660689"/>
                    <a:pt x="346304" y="653928"/>
                    <a:pt x="347252" y="646101"/>
                  </a:cubicBezTo>
                  <a:cubicBezTo>
                    <a:pt x="348201" y="638274"/>
                    <a:pt x="347964" y="632225"/>
                    <a:pt x="346541" y="627956"/>
                  </a:cubicBezTo>
                  <a:close/>
                  <a:moveTo>
                    <a:pt x="357215" y="626532"/>
                  </a:moveTo>
                  <a:cubicBezTo>
                    <a:pt x="354843" y="628904"/>
                    <a:pt x="354368" y="632107"/>
                    <a:pt x="355791" y="636139"/>
                  </a:cubicBezTo>
                  <a:cubicBezTo>
                    <a:pt x="357215" y="640171"/>
                    <a:pt x="357689" y="643848"/>
                    <a:pt x="357215" y="647168"/>
                  </a:cubicBezTo>
                  <a:cubicBezTo>
                    <a:pt x="354843" y="648117"/>
                    <a:pt x="353657" y="647168"/>
                    <a:pt x="353657" y="644322"/>
                  </a:cubicBezTo>
                  <a:cubicBezTo>
                    <a:pt x="353657" y="641476"/>
                    <a:pt x="353182" y="639341"/>
                    <a:pt x="352233" y="637918"/>
                  </a:cubicBezTo>
                  <a:cubicBezTo>
                    <a:pt x="351285" y="642662"/>
                    <a:pt x="351048" y="648236"/>
                    <a:pt x="351522" y="654640"/>
                  </a:cubicBezTo>
                  <a:cubicBezTo>
                    <a:pt x="351996" y="661044"/>
                    <a:pt x="352945" y="665195"/>
                    <a:pt x="354368" y="667093"/>
                  </a:cubicBezTo>
                  <a:cubicBezTo>
                    <a:pt x="354368" y="665670"/>
                    <a:pt x="354487" y="664246"/>
                    <a:pt x="354724" y="662823"/>
                  </a:cubicBezTo>
                  <a:cubicBezTo>
                    <a:pt x="354961" y="661400"/>
                    <a:pt x="354605" y="660214"/>
                    <a:pt x="353657" y="659265"/>
                  </a:cubicBezTo>
                  <a:cubicBezTo>
                    <a:pt x="354131" y="658317"/>
                    <a:pt x="354605" y="657724"/>
                    <a:pt x="355080" y="657486"/>
                  </a:cubicBezTo>
                  <a:cubicBezTo>
                    <a:pt x="355554" y="657249"/>
                    <a:pt x="355791" y="656656"/>
                    <a:pt x="355791" y="655707"/>
                  </a:cubicBezTo>
                  <a:cubicBezTo>
                    <a:pt x="358163" y="657131"/>
                    <a:pt x="358638" y="657131"/>
                    <a:pt x="357215" y="655707"/>
                  </a:cubicBezTo>
                  <a:cubicBezTo>
                    <a:pt x="355791" y="654284"/>
                    <a:pt x="355317" y="652150"/>
                    <a:pt x="355791" y="649303"/>
                  </a:cubicBezTo>
                  <a:cubicBezTo>
                    <a:pt x="356266" y="648354"/>
                    <a:pt x="356740" y="648117"/>
                    <a:pt x="357215" y="648592"/>
                  </a:cubicBezTo>
                  <a:cubicBezTo>
                    <a:pt x="357689" y="649066"/>
                    <a:pt x="357926" y="649778"/>
                    <a:pt x="357926" y="650726"/>
                  </a:cubicBezTo>
                  <a:cubicBezTo>
                    <a:pt x="357452" y="645982"/>
                    <a:pt x="357570" y="641357"/>
                    <a:pt x="358282" y="636850"/>
                  </a:cubicBezTo>
                  <a:cubicBezTo>
                    <a:pt x="358994" y="632344"/>
                    <a:pt x="358638" y="628904"/>
                    <a:pt x="357215" y="626532"/>
                  </a:cubicBezTo>
                  <a:close/>
                  <a:moveTo>
                    <a:pt x="323059" y="620128"/>
                  </a:moveTo>
                  <a:cubicBezTo>
                    <a:pt x="322110" y="623923"/>
                    <a:pt x="322347" y="626532"/>
                    <a:pt x="323770" y="627956"/>
                  </a:cubicBezTo>
                  <a:cubicBezTo>
                    <a:pt x="324719" y="627956"/>
                    <a:pt x="325075" y="626414"/>
                    <a:pt x="324837" y="623330"/>
                  </a:cubicBezTo>
                  <a:cubicBezTo>
                    <a:pt x="324600" y="620247"/>
                    <a:pt x="324007" y="619179"/>
                    <a:pt x="323059" y="620128"/>
                  </a:cubicBezTo>
                  <a:close/>
                  <a:moveTo>
                    <a:pt x="329463" y="619417"/>
                  </a:moveTo>
                  <a:cubicBezTo>
                    <a:pt x="328040" y="620365"/>
                    <a:pt x="327684" y="622619"/>
                    <a:pt x="328395" y="626177"/>
                  </a:cubicBezTo>
                  <a:cubicBezTo>
                    <a:pt x="329107" y="629735"/>
                    <a:pt x="329463" y="632462"/>
                    <a:pt x="329463" y="634360"/>
                  </a:cubicBezTo>
                  <a:cubicBezTo>
                    <a:pt x="330412" y="632937"/>
                    <a:pt x="330530" y="630802"/>
                    <a:pt x="329819" y="627956"/>
                  </a:cubicBezTo>
                  <a:cubicBezTo>
                    <a:pt x="329107" y="625109"/>
                    <a:pt x="328988" y="622263"/>
                    <a:pt x="329463" y="619417"/>
                  </a:cubicBezTo>
                  <a:close/>
                  <a:moveTo>
                    <a:pt x="441182" y="617282"/>
                  </a:moveTo>
                  <a:cubicBezTo>
                    <a:pt x="440233" y="618231"/>
                    <a:pt x="439758" y="620365"/>
                    <a:pt x="439758" y="623686"/>
                  </a:cubicBezTo>
                  <a:lnTo>
                    <a:pt x="442572" y="627906"/>
                  </a:lnTo>
                  <a:lnTo>
                    <a:pt x="442572" y="627790"/>
                  </a:lnTo>
                  <a:lnTo>
                    <a:pt x="441537" y="622619"/>
                  </a:lnTo>
                  <a:cubicBezTo>
                    <a:pt x="440826" y="621433"/>
                    <a:pt x="440707" y="619654"/>
                    <a:pt x="441182" y="617282"/>
                  </a:cubicBezTo>
                  <a:close/>
                  <a:moveTo>
                    <a:pt x="365042" y="615859"/>
                  </a:moveTo>
                  <a:cubicBezTo>
                    <a:pt x="363144" y="616807"/>
                    <a:pt x="362551" y="618231"/>
                    <a:pt x="363263" y="620128"/>
                  </a:cubicBezTo>
                  <a:cubicBezTo>
                    <a:pt x="363975" y="622026"/>
                    <a:pt x="364093" y="624161"/>
                    <a:pt x="363619" y="626532"/>
                  </a:cubicBezTo>
                  <a:cubicBezTo>
                    <a:pt x="365516" y="625584"/>
                    <a:pt x="365991" y="624161"/>
                    <a:pt x="365042" y="622263"/>
                  </a:cubicBezTo>
                  <a:cubicBezTo>
                    <a:pt x="364093" y="620365"/>
                    <a:pt x="364093" y="618231"/>
                    <a:pt x="365042" y="615859"/>
                  </a:cubicBezTo>
                  <a:close/>
                  <a:moveTo>
                    <a:pt x="232687" y="615147"/>
                  </a:moveTo>
                  <a:cubicBezTo>
                    <a:pt x="231739" y="615622"/>
                    <a:pt x="231146" y="617282"/>
                    <a:pt x="230908" y="620128"/>
                  </a:cubicBezTo>
                  <a:cubicBezTo>
                    <a:pt x="230671" y="622975"/>
                    <a:pt x="231501" y="624398"/>
                    <a:pt x="233399" y="624398"/>
                  </a:cubicBezTo>
                  <a:cubicBezTo>
                    <a:pt x="233399" y="622026"/>
                    <a:pt x="233162" y="620365"/>
                    <a:pt x="232687" y="619417"/>
                  </a:cubicBezTo>
                  <a:cubicBezTo>
                    <a:pt x="232213" y="618468"/>
                    <a:pt x="232213" y="617045"/>
                    <a:pt x="232687" y="615147"/>
                  </a:cubicBezTo>
                  <a:close/>
                  <a:moveTo>
                    <a:pt x="317366" y="613724"/>
                  </a:moveTo>
                  <a:cubicBezTo>
                    <a:pt x="315468" y="614198"/>
                    <a:pt x="314875" y="616452"/>
                    <a:pt x="315587" y="620484"/>
                  </a:cubicBezTo>
                  <a:cubicBezTo>
                    <a:pt x="316298" y="624516"/>
                    <a:pt x="316180" y="627718"/>
                    <a:pt x="315231" y="630090"/>
                  </a:cubicBezTo>
                  <a:cubicBezTo>
                    <a:pt x="317129" y="629142"/>
                    <a:pt x="317722" y="626770"/>
                    <a:pt x="317010" y="622975"/>
                  </a:cubicBezTo>
                  <a:cubicBezTo>
                    <a:pt x="316298" y="619179"/>
                    <a:pt x="316417" y="616096"/>
                    <a:pt x="317366" y="613724"/>
                  </a:cubicBezTo>
                  <a:close/>
                  <a:moveTo>
                    <a:pt x="358282" y="612657"/>
                  </a:moveTo>
                  <a:cubicBezTo>
                    <a:pt x="356147" y="612894"/>
                    <a:pt x="355317" y="614436"/>
                    <a:pt x="355791" y="617282"/>
                  </a:cubicBezTo>
                  <a:cubicBezTo>
                    <a:pt x="358163" y="617282"/>
                    <a:pt x="359824" y="616807"/>
                    <a:pt x="360773" y="615859"/>
                  </a:cubicBezTo>
                  <a:cubicBezTo>
                    <a:pt x="361247" y="613487"/>
                    <a:pt x="360417" y="612419"/>
                    <a:pt x="358282" y="612657"/>
                  </a:cubicBezTo>
                  <a:close/>
                  <a:moveTo>
                    <a:pt x="347964" y="612301"/>
                  </a:moveTo>
                  <a:cubicBezTo>
                    <a:pt x="347015" y="612775"/>
                    <a:pt x="346422" y="614673"/>
                    <a:pt x="346185" y="617993"/>
                  </a:cubicBezTo>
                  <a:cubicBezTo>
                    <a:pt x="345948" y="621314"/>
                    <a:pt x="346778" y="622500"/>
                    <a:pt x="348676" y="621551"/>
                  </a:cubicBezTo>
                  <a:cubicBezTo>
                    <a:pt x="349150" y="619179"/>
                    <a:pt x="349031" y="617638"/>
                    <a:pt x="348320" y="616926"/>
                  </a:cubicBezTo>
                  <a:cubicBezTo>
                    <a:pt x="347608" y="616215"/>
                    <a:pt x="347490" y="614673"/>
                    <a:pt x="347964" y="612301"/>
                  </a:cubicBezTo>
                  <a:close/>
                  <a:moveTo>
                    <a:pt x="240515" y="606608"/>
                  </a:moveTo>
                  <a:cubicBezTo>
                    <a:pt x="238617" y="605659"/>
                    <a:pt x="237668" y="606490"/>
                    <a:pt x="237668" y="609099"/>
                  </a:cubicBezTo>
                  <a:cubicBezTo>
                    <a:pt x="237668" y="611708"/>
                    <a:pt x="238617" y="612775"/>
                    <a:pt x="240515" y="612301"/>
                  </a:cubicBezTo>
                  <a:close/>
                  <a:moveTo>
                    <a:pt x="328751" y="603050"/>
                  </a:moveTo>
                  <a:cubicBezTo>
                    <a:pt x="327802" y="603525"/>
                    <a:pt x="327565" y="604829"/>
                    <a:pt x="328040" y="606964"/>
                  </a:cubicBezTo>
                  <a:cubicBezTo>
                    <a:pt x="328514" y="609099"/>
                    <a:pt x="328514" y="610878"/>
                    <a:pt x="328040" y="612301"/>
                  </a:cubicBezTo>
                  <a:cubicBezTo>
                    <a:pt x="328988" y="611352"/>
                    <a:pt x="329344" y="609929"/>
                    <a:pt x="329107" y="608031"/>
                  </a:cubicBezTo>
                  <a:cubicBezTo>
                    <a:pt x="328870" y="606134"/>
                    <a:pt x="328751" y="604473"/>
                    <a:pt x="328751" y="603050"/>
                  </a:cubicBezTo>
                  <a:close/>
                  <a:moveTo>
                    <a:pt x="332309" y="601627"/>
                  </a:moveTo>
                  <a:cubicBezTo>
                    <a:pt x="331360" y="602576"/>
                    <a:pt x="330886" y="604711"/>
                    <a:pt x="330886" y="608031"/>
                  </a:cubicBezTo>
                  <a:cubicBezTo>
                    <a:pt x="330886" y="611352"/>
                    <a:pt x="331598" y="612775"/>
                    <a:pt x="333021" y="612301"/>
                  </a:cubicBezTo>
                  <a:cubicBezTo>
                    <a:pt x="332546" y="609454"/>
                    <a:pt x="332428" y="607557"/>
                    <a:pt x="332665" y="606608"/>
                  </a:cubicBezTo>
                  <a:cubicBezTo>
                    <a:pt x="332902" y="605659"/>
                    <a:pt x="332784" y="603999"/>
                    <a:pt x="332309" y="601627"/>
                  </a:cubicBezTo>
                  <a:close/>
                  <a:moveTo>
                    <a:pt x="382832" y="595223"/>
                  </a:moveTo>
                  <a:cubicBezTo>
                    <a:pt x="381883" y="597595"/>
                    <a:pt x="381883" y="600441"/>
                    <a:pt x="382832" y="603762"/>
                  </a:cubicBezTo>
                  <a:cubicBezTo>
                    <a:pt x="383780" y="607083"/>
                    <a:pt x="383780" y="610640"/>
                    <a:pt x="382832" y="614436"/>
                  </a:cubicBezTo>
                  <a:cubicBezTo>
                    <a:pt x="384255" y="612064"/>
                    <a:pt x="384611" y="609217"/>
                    <a:pt x="383899" y="605897"/>
                  </a:cubicBezTo>
                  <a:cubicBezTo>
                    <a:pt x="383187" y="602576"/>
                    <a:pt x="382832" y="599018"/>
                    <a:pt x="382832" y="595223"/>
                  </a:cubicBezTo>
                  <a:close/>
                  <a:moveTo>
                    <a:pt x="283921" y="590953"/>
                  </a:moveTo>
                  <a:cubicBezTo>
                    <a:pt x="282973" y="593325"/>
                    <a:pt x="282498" y="596053"/>
                    <a:pt x="282498" y="599136"/>
                  </a:cubicBezTo>
                  <a:cubicBezTo>
                    <a:pt x="282498" y="602220"/>
                    <a:pt x="282498" y="605304"/>
                    <a:pt x="282498" y="608387"/>
                  </a:cubicBezTo>
                  <a:cubicBezTo>
                    <a:pt x="282498" y="611471"/>
                    <a:pt x="282498" y="614317"/>
                    <a:pt x="282498" y="616926"/>
                  </a:cubicBezTo>
                  <a:cubicBezTo>
                    <a:pt x="282498" y="619535"/>
                    <a:pt x="281787" y="621551"/>
                    <a:pt x="280363" y="622975"/>
                  </a:cubicBezTo>
                  <a:cubicBezTo>
                    <a:pt x="279889" y="625347"/>
                    <a:pt x="280126" y="626058"/>
                    <a:pt x="281075" y="625109"/>
                  </a:cubicBezTo>
                  <a:cubicBezTo>
                    <a:pt x="282024" y="624161"/>
                    <a:pt x="282973" y="623923"/>
                    <a:pt x="283921" y="624398"/>
                  </a:cubicBezTo>
                  <a:cubicBezTo>
                    <a:pt x="283447" y="627244"/>
                    <a:pt x="283566" y="629735"/>
                    <a:pt x="284277" y="631869"/>
                  </a:cubicBezTo>
                  <a:cubicBezTo>
                    <a:pt x="284989" y="634004"/>
                    <a:pt x="285107" y="636969"/>
                    <a:pt x="284633" y="640764"/>
                  </a:cubicBezTo>
                  <a:cubicBezTo>
                    <a:pt x="281787" y="641239"/>
                    <a:pt x="280363" y="639815"/>
                    <a:pt x="280363" y="636495"/>
                  </a:cubicBezTo>
                  <a:cubicBezTo>
                    <a:pt x="280363" y="633174"/>
                    <a:pt x="279889" y="630328"/>
                    <a:pt x="278940" y="627956"/>
                  </a:cubicBezTo>
                  <a:cubicBezTo>
                    <a:pt x="277992" y="630328"/>
                    <a:pt x="277043" y="631395"/>
                    <a:pt x="276094" y="631158"/>
                  </a:cubicBezTo>
                  <a:cubicBezTo>
                    <a:pt x="275145" y="630921"/>
                    <a:pt x="273722" y="631276"/>
                    <a:pt x="271824" y="632225"/>
                  </a:cubicBezTo>
                  <a:cubicBezTo>
                    <a:pt x="274196" y="639341"/>
                    <a:pt x="275264" y="648236"/>
                    <a:pt x="275027" y="658910"/>
                  </a:cubicBezTo>
                  <a:cubicBezTo>
                    <a:pt x="274789" y="669583"/>
                    <a:pt x="275145" y="678715"/>
                    <a:pt x="276094" y="686306"/>
                  </a:cubicBezTo>
                  <a:cubicBezTo>
                    <a:pt x="276094" y="687254"/>
                    <a:pt x="275501" y="687610"/>
                    <a:pt x="274315" y="687373"/>
                  </a:cubicBezTo>
                  <a:cubicBezTo>
                    <a:pt x="273129" y="687136"/>
                    <a:pt x="272299" y="687492"/>
                    <a:pt x="271824" y="688440"/>
                  </a:cubicBezTo>
                  <a:cubicBezTo>
                    <a:pt x="271824" y="691287"/>
                    <a:pt x="272773" y="693066"/>
                    <a:pt x="274671" y="693777"/>
                  </a:cubicBezTo>
                  <a:cubicBezTo>
                    <a:pt x="276568" y="694489"/>
                    <a:pt x="277043" y="696979"/>
                    <a:pt x="276094" y="701249"/>
                  </a:cubicBezTo>
                  <a:cubicBezTo>
                    <a:pt x="277992" y="694133"/>
                    <a:pt x="278822" y="685001"/>
                    <a:pt x="278585" y="673853"/>
                  </a:cubicBezTo>
                  <a:cubicBezTo>
                    <a:pt x="278347" y="662705"/>
                    <a:pt x="278940" y="652387"/>
                    <a:pt x="280363" y="642899"/>
                  </a:cubicBezTo>
                  <a:cubicBezTo>
                    <a:pt x="282261" y="643848"/>
                    <a:pt x="283921" y="645034"/>
                    <a:pt x="285345" y="646457"/>
                  </a:cubicBezTo>
                  <a:cubicBezTo>
                    <a:pt x="286293" y="651201"/>
                    <a:pt x="286768" y="656538"/>
                    <a:pt x="286768" y="662467"/>
                  </a:cubicBezTo>
                  <a:cubicBezTo>
                    <a:pt x="286768" y="668397"/>
                    <a:pt x="286768" y="674327"/>
                    <a:pt x="286768" y="680257"/>
                  </a:cubicBezTo>
                  <a:cubicBezTo>
                    <a:pt x="286768" y="686187"/>
                    <a:pt x="287005" y="691998"/>
                    <a:pt x="287479" y="697691"/>
                  </a:cubicBezTo>
                  <a:cubicBezTo>
                    <a:pt x="287954" y="703384"/>
                    <a:pt x="288902" y="708365"/>
                    <a:pt x="290326" y="712634"/>
                  </a:cubicBezTo>
                  <a:cubicBezTo>
                    <a:pt x="291749" y="711211"/>
                    <a:pt x="292698" y="708246"/>
                    <a:pt x="293172" y="703739"/>
                  </a:cubicBezTo>
                  <a:cubicBezTo>
                    <a:pt x="293646" y="699233"/>
                    <a:pt x="293884" y="694252"/>
                    <a:pt x="293884" y="688796"/>
                  </a:cubicBezTo>
                  <a:cubicBezTo>
                    <a:pt x="293884" y="683341"/>
                    <a:pt x="293528" y="677885"/>
                    <a:pt x="292816" y="672430"/>
                  </a:cubicBezTo>
                  <a:cubicBezTo>
                    <a:pt x="292105" y="666974"/>
                    <a:pt x="291512" y="662586"/>
                    <a:pt x="291037" y="659265"/>
                  </a:cubicBezTo>
                  <a:cubicBezTo>
                    <a:pt x="291037" y="647880"/>
                    <a:pt x="290919" y="637918"/>
                    <a:pt x="290681" y="629379"/>
                  </a:cubicBezTo>
                  <a:cubicBezTo>
                    <a:pt x="290444" y="620840"/>
                    <a:pt x="288428" y="613961"/>
                    <a:pt x="284633" y="608743"/>
                  </a:cubicBezTo>
                  <a:cubicBezTo>
                    <a:pt x="284633" y="605422"/>
                    <a:pt x="284514" y="602339"/>
                    <a:pt x="284277" y="599492"/>
                  </a:cubicBezTo>
                  <a:cubicBezTo>
                    <a:pt x="284040" y="596646"/>
                    <a:pt x="283921" y="593800"/>
                    <a:pt x="283921" y="590953"/>
                  </a:cubicBezTo>
                  <a:close/>
                  <a:moveTo>
                    <a:pt x="278229" y="590242"/>
                  </a:moveTo>
                  <a:cubicBezTo>
                    <a:pt x="277280" y="589767"/>
                    <a:pt x="276568" y="590242"/>
                    <a:pt x="276094" y="591665"/>
                  </a:cubicBezTo>
                  <a:cubicBezTo>
                    <a:pt x="275620" y="593088"/>
                    <a:pt x="275382" y="594630"/>
                    <a:pt x="275382" y="596290"/>
                  </a:cubicBezTo>
                  <a:cubicBezTo>
                    <a:pt x="275382" y="597951"/>
                    <a:pt x="275501" y="599492"/>
                    <a:pt x="275738" y="600915"/>
                  </a:cubicBezTo>
                  <a:cubicBezTo>
                    <a:pt x="275975" y="602339"/>
                    <a:pt x="276568" y="603050"/>
                    <a:pt x="277517" y="603050"/>
                  </a:cubicBezTo>
                  <a:cubicBezTo>
                    <a:pt x="278466" y="601627"/>
                    <a:pt x="278822" y="599729"/>
                    <a:pt x="278585" y="597358"/>
                  </a:cubicBezTo>
                  <a:cubicBezTo>
                    <a:pt x="278347" y="594986"/>
                    <a:pt x="278229" y="592614"/>
                    <a:pt x="278229" y="590242"/>
                  </a:cubicBezTo>
                  <a:close/>
                  <a:moveTo>
                    <a:pt x="224860" y="588819"/>
                  </a:moveTo>
                  <a:cubicBezTo>
                    <a:pt x="224385" y="589767"/>
                    <a:pt x="223793" y="591902"/>
                    <a:pt x="223081" y="595223"/>
                  </a:cubicBezTo>
                  <a:cubicBezTo>
                    <a:pt x="222369" y="598543"/>
                    <a:pt x="222962" y="600441"/>
                    <a:pt x="224860" y="600915"/>
                  </a:cubicBezTo>
                  <a:cubicBezTo>
                    <a:pt x="225809" y="599018"/>
                    <a:pt x="226164" y="597120"/>
                    <a:pt x="225927" y="595223"/>
                  </a:cubicBezTo>
                  <a:cubicBezTo>
                    <a:pt x="225690" y="593325"/>
                    <a:pt x="225334" y="591190"/>
                    <a:pt x="224860" y="588819"/>
                  </a:cubicBezTo>
                  <a:close/>
                  <a:moveTo>
                    <a:pt x="344406" y="586684"/>
                  </a:moveTo>
                  <a:cubicBezTo>
                    <a:pt x="343932" y="590004"/>
                    <a:pt x="344050" y="593681"/>
                    <a:pt x="344762" y="597713"/>
                  </a:cubicBezTo>
                  <a:cubicBezTo>
                    <a:pt x="345473" y="601746"/>
                    <a:pt x="346304" y="605422"/>
                    <a:pt x="347252" y="608743"/>
                  </a:cubicBezTo>
                  <a:cubicBezTo>
                    <a:pt x="347727" y="607794"/>
                    <a:pt x="348083" y="606015"/>
                    <a:pt x="348320" y="603406"/>
                  </a:cubicBezTo>
                  <a:cubicBezTo>
                    <a:pt x="348557" y="600797"/>
                    <a:pt x="348676" y="598306"/>
                    <a:pt x="348676" y="595934"/>
                  </a:cubicBezTo>
                  <a:cubicBezTo>
                    <a:pt x="348676" y="593562"/>
                    <a:pt x="348438" y="591428"/>
                    <a:pt x="347964" y="589530"/>
                  </a:cubicBezTo>
                  <a:cubicBezTo>
                    <a:pt x="347490" y="587633"/>
                    <a:pt x="346304" y="586684"/>
                    <a:pt x="344406" y="586684"/>
                  </a:cubicBezTo>
                  <a:close/>
                  <a:moveTo>
                    <a:pt x="424815" y="585261"/>
                  </a:moveTo>
                  <a:cubicBezTo>
                    <a:pt x="425764" y="591902"/>
                    <a:pt x="426831" y="597832"/>
                    <a:pt x="428017" y="603050"/>
                  </a:cubicBezTo>
                  <a:cubicBezTo>
                    <a:pt x="429203" y="608268"/>
                    <a:pt x="430271" y="613724"/>
                    <a:pt x="431219" y="619417"/>
                  </a:cubicBezTo>
                  <a:cubicBezTo>
                    <a:pt x="431219" y="615147"/>
                    <a:pt x="430745" y="609454"/>
                    <a:pt x="429796" y="602339"/>
                  </a:cubicBezTo>
                  <a:cubicBezTo>
                    <a:pt x="428847" y="595223"/>
                    <a:pt x="427187" y="589530"/>
                    <a:pt x="424815" y="585261"/>
                  </a:cubicBezTo>
                  <a:close/>
                  <a:moveTo>
                    <a:pt x="353657" y="582414"/>
                  </a:moveTo>
                  <a:cubicBezTo>
                    <a:pt x="352233" y="584312"/>
                    <a:pt x="351996" y="587040"/>
                    <a:pt x="352945" y="590597"/>
                  </a:cubicBezTo>
                  <a:cubicBezTo>
                    <a:pt x="353894" y="594155"/>
                    <a:pt x="354843" y="596646"/>
                    <a:pt x="355791" y="598069"/>
                  </a:cubicBezTo>
                  <a:cubicBezTo>
                    <a:pt x="354843" y="596172"/>
                    <a:pt x="354487" y="593444"/>
                    <a:pt x="354724" y="589886"/>
                  </a:cubicBezTo>
                  <a:cubicBezTo>
                    <a:pt x="354961" y="586328"/>
                    <a:pt x="354605" y="583837"/>
                    <a:pt x="353657" y="582414"/>
                  </a:cubicBezTo>
                  <a:close/>
                  <a:moveTo>
                    <a:pt x="262574" y="580991"/>
                  </a:moveTo>
                  <a:lnTo>
                    <a:pt x="267489" y="586398"/>
                  </a:lnTo>
                  <a:lnTo>
                    <a:pt x="267555" y="586684"/>
                  </a:lnTo>
                  <a:lnTo>
                    <a:pt x="267632" y="586555"/>
                  </a:lnTo>
                  <a:lnTo>
                    <a:pt x="269690" y="588819"/>
                  </a:lnTo>
                  <a:lnTo>
                    <a:pt x="269690" y="583126"/>
                  </a:lnTo>
                  <a:lnTo>
                    <a:pt x="267632" y="586555"/>
                  </a:lnTo>
                  <a:lnTo>
                    <a:pt x="267489" y="586398"/>
                  </a:lnTo>
                  <a:lnTo>
                    <a:pt x="266488" y="582058"/>
                  </a:lnTo>
                  <a:cubicBezTo>
                    <a:pt x="266250" y="580398"/>
                    <a:pt x="264946" y="580042"/>
                    <a:pt x="262574" y="580991"/>
                  </a:cubicBezTo>
                  <a:close/>
                  <a:moveTo>
                    <a:pt x="274671" y="573875"/>
                  </a:moveTo>
                  <a:cubicBezTo>
                    <a:pt x="272773" y="573875"/>
                    <a:pt x="272180" y="575654"/>
                    <a:pt x="272892" y="579212"/>
                  </a:cubicBezTo>
                  <a:cubicBezTo>
                    <a:pt x="273603" y="582770"/>
                    <a:pt x="273485" y="585735"/>
                    <a:pt x="272536" y="588107"/>
                  </a:cubicBezTo>
                  <a:cubicBezTo>
                    <a:pt x="274434" y="586209"/>
                    <a:pt x="275027" y="583956"/>
                    <a:pt x="274315" y="581347"/>
                  </a:cubicBezTo>
                  <a:cubicBezTo>
                    <a:pt x="273603" y="578738"/>
                    <a:pt x="273722" y="576247"/>
                    <a:pt x="274671" y="573875"/>
                  </a:cubicBezTo>
                  <a:close/>
                  <a:moveTo>
                    <a:pt x="352233" y="572452"/>
                  </a:moveTo>
                  <a:cubicBezTo>
                    <a:pt x="352708" y="573875"/>
                    <a:pt x="352708" y="575773"/>
                    <a:pt x="352233" y="578145"/>
                  </a:cubicBezTo>
                  <a:cubicBezTo>
                    <a:pt x="351759" y="580517"/>
                    <a:pt x="352233" y="581465"/>
                    <a:pt x="353657" y="580991"/>
                  </a:cubicBezTo>
                  <a:cubicBezTo>
                    <a:pt x="354605" y="580042"/>
                    <a:pt x="354843" y="578382"/>
                    <a:pt x="354368" y="576010"/>
                  </a:cubicBezTo>
                  <a:cubicBezTo>
                    <a:pt x="353894" y="573638"/>
                    <a:pt x="353182" y="572452"/>
                    <a:pt x="352233" y="572452"/>
                  </a:cubicBezTo>
                  <a:close/>
                  <a:moveTo>
                    <a:pt x="259016" y="562490"/>
                  </a:moveTo>
                  <a:cubicBezTo>
                    <a:pt x="257593" y="563439"/>
                    <a:pt x="257118" y="565811"/>
                    <a:pt x="257593" y="569606"/>
                  </a:cubicBezTo>
                  <a:cubicBezTo>
                    <a:pt x="258067" y="573401"/>
                    <a:pt x="258067" y="576722"/>
                    <a:pt x="257593" y="579568"/>
                  </a:cubicBezTo>
                  <a:cubicBezTo>
                    <a:pt x="259016" y="577670"/>
                    <a:pt x="259728" y="574943"/>
                    <a:pt x="259728" y="571385"/>
                  </a:cubicBezTo>
                  <a:cubicBezTo>
                    <a:pt x="259728" y="567827"/>
                    <a:pt x="259490" y="564862"/>
                    <a:pt x="259016" y="562490"/>
                  </a:cubicBezTo>
                  <a:close/>
                  <a:moveTo>
                    <a:pt x="296018" y="553239"/>
                  </a:moveTo>
                  <a:cubicBezTo>
                    <a:pt x="295070" y="555611"/>
                    <a:pt x="294832" y="558576"/>
                    <a:pt x="295307" y="562134"/>
                  </a:cubicBezTo>
                  <a:cubicBezTo>
                    <a:pt x="295781" y="565692"/>
                    <a:pt x="296018" y="568894"/>
                    <a:pt x="296018" y="571740"/>
                  </a:cubicBezTo>
                  <a:cubicBezTo>
                    <a:pt x="297916" y="569843"/>
                    <a:pt x="298390" y="567234"/>
                    <a:pt x="297441" y="563913"/>
                  </a:cubicBezTo>
                  <a:cubicBezTo>
                    <a:pt x="296493" y="560592"/>
                    <a:pt x="296018" y="557034"/>
                    <a:pt x="296018" y="553239"/>
                  </a:cubicBezTo>
                  <a:close/>
                  <a:moveTo>
                    <a:pt x="280363" y="549681"/>
                  </a:moveTo>
                  <a:cubicBezTo>
                    <a:pt x="279415" y="550630"/>
                    <a:pt x="279059" y="553002"/>
                    <a:pt x="279296" y="556797"/>
                  </a:cubicBezTo>
                  <a:cubicBezTo>
                    <a:pt x="279533" y="560592"/>
                    <a:pt x="279177" y="563913"/>
                    <a:pt x="278229" y="566759"/>
                  </a:cubicBezTo>
                  <a:lnTo>
                    <a:pt x="283921" y="566759"/>
                  </a:lnTo>
                  <a:cubicBezTo>
                    <a:pt x="284870" y="565811"/>
                    <a:pt x="284989" y="565099"/>
                    <a:pt x="284277" y="564625"/>
                  </a:cubicBezTo>
                  <a:cubicBezTo>
                    <a:pt x="283566" y="564150"/>
                    <a:pt x="283447" y="562964"/>
                    <a:pt x="283921" y="561067"/>
                  </a:cubicBezTo>
                  <a:cubicBezTo>
                    <a:pt x="283447" y="561541"/>
                    <a:pt x="282735" y="562727"/>
                    <a:pt x="281787" y="564625"/>
                  </a:cubicBezTo>
                  <a:cubicBezTo>
                    <a:pt x="279889" y="563201"/>
                    <a:pt x="279533" y="560948"/>
                    <a:pt x="280719" y="557865"/>
                  </a:cubicBezTo>
                  <a:cubicBezTo>
                    <a:pt x="281905" y="554781"/>
                    <a:pt x="281787" y="552053"/>
                    <a:pt x="280363" y="549681"/>
                  </a:cubicBezTo>
                  <a:close/>
                  <a:moveTo>
                    <a:pt x="295307" y="542566"/>
                  </a:moveTo>
                  <a:cubicBezTo>
                    <a:pt x="294832" y="543040"/>
                    <a:pt x="293646" y="543277"/>
                    <a:pt x="291749" y="543277"/>
                  </a:cubicBezTo>
                  <a:cubicBezTo>
                    <a:pt x="291274" y="545649"/>
                    <a:pt x="291749" y="546479"/>
                    <a:pt x="293172" y="545768"/>
                  </a:cubicBezTo>
                  <a:cubicBezTo>
                    <a:pt x="294595" y="545056"/>
                    <a:pt x="295307" y="545886"/>
                    <a:pt x="295307" y="548258"/>
                  </a:cubicBezTo>
                  <a:cubicBezTo>
                    <a:pt x="296256" y="548258"/>
                    <a:pt x="296493" y="547428"/>
                    <a:pt x="296018" y="545768"/>
                  </a:cubicBezTo>
                  <a:cubicBezTo>
                    <a:pt x="295544" y="544107"/>
                    <a:pt x="295307" y="543040"/>
                    <a:pt x="295307" y="542566"/>
                  </a:cubicBezTo>
                  <a:close/>
                  <a:moveTo>
                    <a:pt x="277517" y="539719"/>
                  </a:moveTo>
                  <a:cubicBezTo>
                    <a:pt x="275620" y="539245"/>
                    <a:pt x="274671" y="540668"/>
                    <a:pt x="274671" y="543989"/>
                  </a:cubicBezTo>
                  <a:cubicBezTo>
                    <a:pt x="274671" y="547309"/>
                    <a:pt x="275145" y="549444"/>
                    <a:pt x="276094" y="550393"/>
                  </a:cubicBezTo>
                  <a:cubicBezTo>
                    <a:pt x="277043" y="549444"/>
                    <a:pt x="277280" y="547784"/>
                    <a:pt x="276806" y="545412"/>
                  </a:cubicBezTo>
                  <a:cubicBezTo>
                    <a:pt x="276331" y="543040"/>
                    <a:pt x="276568" y="541142"/>
                    <a:pt x="277517" y="539719"/>
                  </a:cubicBezTo>
                  <a:close/>
                  <a:moveTo>
                    <a:pt x="442572" y="539569"/>
                  </a:moveTo>
                  <a:lnTo>
                    <a:pt x="442249" y="545056"/>
                  </a:lnTo>
                  <a:lnTo>
                    <a:pt x="442572" y="546284"/>
                  </a:lnTo>
                  <a:close/>
                  <a:moveTo>
                    <a:pt x="340137" y="539008"/>
                  </a:moveTo>
                  <a:cubicBezTo>
                    <a:pt x="339188" y="539008"/>
                    <a:pt x="338713" y="539838"/>
                    <a:pt x="338713" y="541498"/>
                  </a:cubicBezTo>
                  <a:cubicBezTo>
                    <a:pt x="338713" y="543159"/>
                    <a:pt x="338951" y="544463"/>
                    <a:pt x="339425" y="545412"/>
                  </a:cubicBezTo>
                  <a:cubicBezTo>
                    <a:pt x="340374" y="545412"/>
                    <a:pt x="340730" y="544582"/>
                    <a:pt x="340492" y="542921"/>
                  </a:cubicBezTo>
                  <a:cubicBezTo>
                    <a:pt x="340255" y="541261"/>
                    <a:pt x="340137" y="539956"/>
                    <a:pt x="340137" y="539008"/>
                  </a:cubicBezTo>
                  <a:close/>
                  <a:moveTo>
                    <a:pt x="268622" y="539008"/>
                  </a:moveTo>
                  <a:cubicBezTo>
                    <a:pt x="267911" y="539482"/>
                    <a:pt x="267081" y="539719"/>
                    <a:pt x="266132" y="539719"/>
                  </a:cubicBezTo>
                  <a:lnTo>
                    <a:pt x="266132" y="548258"/>
                  </a:lnTo>
                  <a:cubicBezTo>
                    <a:pt x="268029" y="548258"/>
                    <a:pt x="268741" y="546954"/>
                    <a:pt x="268267" y="544344"/>
                  </a:cubicBezTo>
                  <a:cubicBezTo>
                    <a:pt x="267792" y="541735"/>
                    <a:pt x="268504" y="540668"/>
                    <a:pt x="270401" y="541142"/>
                  </a:cubicBezTo>
                  <a:cubicBezTo>
                    <a:pt x="269927" y="539245"/>
                    <a:pt x="269334" y="538533"/>
                    <a:pt x="268622" y="539008"/>
                  </a:cubicBezTo>
                  <a:close/>
                  <a:moveTo>
                    <a:pt x="283921" y="536161"/>
                  </a:moveTo>
                  <a:cubicBezTo>
                    <a:pt x="283921" y="538533"/>
                    <a:pt x="283921" y="541380"/>
                    <a:pt x="283921" y="544700"/>
                  </a:cubicBezTo>
                  <a:cubicBezTo>
                    <a:pt x="283921" y="548021"/>
                    <a:pt x="283684" y="551579"/>
                    <a:pt x="283210" y="555374"/>
                  </a:cubicBezTo>
                  <a:cubicBezTo>
                    <a:pt x="284633" y="553476"/>
                    <a:pt x="285226" y="550630"/>
                    <a:pt x="284989" y="546835"/>
                  </a:cubicBezTo>
                  <a:cubicBezTo>
                    <a:pt x="284752" y="543040"/>
                    <a:pt x="285345" y="540431"/>
                    <a:pt x="286768" y="539008"/>
                  </a:cubicBezTo>
                  <a:cubicBezTo>
                    <a:pt x="285819" y="539008"/>
                    <a:pt x="285345" y="538415"/>
                    <a:pt x="285345" y="537229"/>
                  </a:cubicBezTo>
                  <a:cubicBezTo>
                    <a:pt x="285345" y="536043"/>
                    <a:pt x="284870" y="535687"/>
                    <a:pt x="283921" y="536161"/>
                  </a:cubicBezTo>
                  <a:close/>
                  <a:moveTo>
                    <a:pt x="323059" y="533315"/>
                  </a:moveTo>
                  <a:cubicBezTo>
                    <a:pt x="320687" y="537584"/>
                    <a:pt x="319856" y="543870"/>
                    <a:pt x="320568" y="552172"/>
                  </a:cubicBezTo>
                  <a:cubicBezTo>
                    <a:pt x="321280" y="560474"/>
                    <a:pt x="321398" y="567234"/>
                    <a:pt x="320924" y="572452"/>
                  </a:cubicBezTo>
                  <a:cubicBezTo>
                    <a:pt x="321398" y="574350"/>
                    <a:pt x="321161" y="574468"/>
                    <a:pt x="320212" y="572808"/>
                  </a:cubicBezTo>
                  <a:cubicBezTo>
                    <a:pt x="319263" y="571147"/>
                    <a:pt x="318789" y="571503"/>
                    <a:pt x="318789" y="573875"/>
                  </a:cubicBezTo>
                  <a:cubicBezTo>
                    <a:pt x="319263" y="581465"/>
                    <a:pt x="319856" y="588581"/>
                    <a:pt x="320568" y="595223"/>
                  </a:cubicBezTo>
                  <a:cubicBezTo>
                    <a:pt x="321280" y="601864"/>
                    <a:pt x="322110" y="609217"/>
                    <a:pt x="323059" y="617282"/>
                  </a:cubicBezTo>
                  <a:cubicBezTo>
                    <a:pt x="322110" y="605897"/>
                    <a:pt x="321873" y="592495"/>
                    <a:pt x="322347" y="577077"/>
                  </a:cubicBezTo>
                  <a:cubicBezTo>
                    <a:pt x="322821" y="561660"/>
                    <a:pt x="323059" y="547072"/>
                    <a:pt x="323059" y="533315"/>
                  </a:cubicBezTo>
                  <a:close/>
                  <a:moveTo>
                    <a:pt x="407737" y="529045"/>
                  </a:moveTo>
                  <a:cubicBezTo>
                    <a:pt x="406788" y="530943"/>
                    <a:pt x="406551" y="533078"/>
                    <a:pt x="407026" y="535450"/>
                  </a:cubicBezTo>
                  <a:cubicBezTo>
                    <a:pt x="407500" y="537822"/>
                    <a:pt x="407974" y="539719"/>
                    <a:pt x="408449" y="541142"/>
                  </a:cubicBezTo>
                  <a:cubicBezTo>
                    <a:pt x="409397" y="540194"/>
                    <a:pt x="409397" y="538533"/>
                    <a:pt x="408449" y="536161"/>
                  </a:cubicBezTo>
                  <a:cubicBezTo>
                    <a:pt x="407500" y="533789"/>
                    <a:pt x="407263" y="531417"/>
                    <a:pt x="407737" y="529045"/>
                  </a:cubicBezTo>
                  <a:close/>
                  <a:moveTo>
                    <a:pt x="294595" y="528334"/>
                  </a:moveTo>
                  <a:cubicBezTo>
                    <a:pt x="293172" y="529283"/>
                    <a:pt x="292935" y="530824"/>
                    <a:pt x="293884" y="532959"/>
                  </a:cubicBezTo>
                  <a:cubicBezTo>
                    <a:pt x="294832" y="535094"/>
                    <a:pt x="295070" y="537347"/>
                    <a:pt x="294595" y="539719"/>
                  </a:cubicBezTo>
                  <a:cubicBezTo>
                    <a:pt x="295070" y="541142"/>
                    <a:pt x="295307" y="539719"/>
                    <a:pt x="295307" y="535450"/>
                  </a:cubicBezTo>
                  <a:cubicBezTo>
                    <a:pt x="295307" y="531180"/>
                    <a:pt x="295070" y="528808"/>
                    <a:pt x="294595" y="528334"/>
                  </a:cubicBezTo>
                  <a:close/>
                  <a:moveTo>
                    <a:pt x="419122" y="526911"/>
                  </a:moveTo>
                  <a:cubicBezTo>
                    <a:pt x="418174" y="527385"/>
                    <a:pt x="417581" y="528808"/>
                    <a:pt x="417343" y="531180"/>
                  </a:cubicBezTo>
                  <a:cubicBezTo>
                    <a:pt x="417106" y="533552"/>
                    <a:pt x="417462" y="535212"/>
                    <a:pt x="418411" y="536161"/>
                  </a:cubicBezTo>
                  <a:cubicBezTo>
                    <a:pt x="420783" y="535687"/>
                    <a:pt x="421613" y="534619"/>
                    <a:pt x="420901" y="532959"/>
                  </a:cubicBezTo>
                  <a:cubicBezTo>
                    <a:pt x="420190" y="531299"/>
                    <a:pt x="419597" y="529283"/>
                    <a:pt x="419122" y="526911"/>
                  </a:cubicBezTo>
                  <a:close/>
                  <a:moveTo>
                    <a:pt x="362196" y="519083"/>
                  </a:moveTo>
                  <a:cubicBezTo>
                    <a:pt x="362196" y="521455"/>
                    <a:pt x="362907" y="522760"/>
                    <a:pt x="364330" y="522997"/>
                  </a:cubicBezTo>
                  <a:cubicBezTo>
                    <a:pt x="365754" y="523234"/>
                    <a:pt x="366940" y="523827"/>
                    <a:pt x="367888" y="524776"/>
                  </a:cubicBezTo>
                  <a:cubicBezTo>
                    <a:pt x="366940" y="520506"/>
                    <a:pt x="365042" y="518609"/>
                    <a:pt x="362196" y="519083"/>
                  </a:cubicBezTo>
                  <a:close/>
                  <a:moveTo>
                    <a:pt x="294595" y="516948"/>
                  </a:moveTo>
                  <a:cubicBezTo>
                    <a:pt x="292223" y="516948"/>
                    <a:pt x="291037" y="518134"/>
                    <a:pt x="291037" y="520506"/>
                  </a:cubicBezTo>
                  <a:cubicBezTo>
                    <a:pt x="291986" y="520032"/>
                    <a:pt x="292579" y="520151"/>
                    <a:pt x="292816" y="520862"/>
                  </a:cubicBezTo>
                  <a:cubicBezTo>
                    <a:pt x="293053" y="521574"/>
                    <a:pt x="293646" y="521692"/>
                    <a:pt x="294595" y="521218"/>
                  </a:cubicBezTo>
                  <a:close/>
                  <a:moveTo>
                    <a:pt x="338002" y="501294"/>
                  </a:moveTo>
                  <a:cubicBezTo>
                    <a:pt x="338002" y="508409"/>
                    <a:pt x="338239" y="514221"/>
                    <a:pt x="338713" y="518727"/>
                  </a:cubicBezTo>
                  <a:cubicBezTo>
                    <a:pt x="339188" y="523234"/>
                    <a:pt x="339662" y="528334"/>
                    <a:pt x="340137" y="534027"/>
                  </a:cubicBezTo>
                  <a:cubicBezTo>
                    <a:pt x="339662" y="527859"/>
                    <a:pt x="339899" y="521692"/>
                    <a:pt x="340848" y="515525"/>
                  </a:cubicBezTo>
                  <a:cubicBezTo>
                    <a:pt x="341797" y="509358"/>
                    <a:pt x="340848" y="504614"/>
                    <a:pt x="338002" y="501294"/>
                  </a:cubicBezTo>
                  <a:close/>
                  <a:moveTo>
                    <a:pt x="362196" y="499159"/>
                  </a:moveTo>
                  <a:cubicBezTo>
                    <a:pt x="362196" y="498684"/>
                    <a:pt x="361959" y="499040"/>
                    <a:pt x="361484" y="500226"/>
                  </a:cubicBezTo>
                  <a:cubicBezTo>
                    <a:pt x="361010" y="501412"/>
                    <a:pt x="360773" y="502717"/>
                    <a:pt x="360773" y="504140"/>
                  </a:cubicBezTo>
                  <a:cubicBezTo>
                    <a:pt x="360773" y="505563"/>
                    <a:pt x="360891" y="506868"/>
                    <a:pt x="361128" y="508054"/>
                  </a:cubicBezTo>
                  <a:cubicBezTo>
                    <a:pt x="361366" y="509240"/>
                    <a:pt x="361959" y="509833"/>
                    <a:pt x="362907" y="509833"/>
                  </a:cubicBezTo>
                  <a:cubicBezTo>
                    <a:pt x="364330" y="507935"/>
                    <a:pt x="364330" y="506393"/>
                    <a:pt x="362907" y="505207"/>
                  </a:cubicBezTo>
                  <a:cubicBezTo>
                    <a:pt x="361484" y="504021"/>
                    <a:pt x="361247" y="502005"/>
                    <a:pt x="362196" y="499159"/>
                  </a:cubicBezTo>
                  <a:close/>
                  <a:moveTo>
                    <a:pt x="275382" y="497736"/>
                  </a:moveTo>
                  <a:cubicBezTo>
                    <a:pt x="274434" y="498684"/>
                    <a:pt x="274078" y="500345"/>
                    <a:pt x="274315" y="502717"/>
                  </a:cubicBezTo>
                  <a:cubicBezTo>
                    <a:pt x="274552" y="505089"/>
                    <a:pt x="274671" y="506986"/>
                    <a:pt x="274671" y="508409"/>
                  </a:cubicBezTo>
                  <a:cubicBezTo>
                    <a:pt x="275145" y="507461"/>
                    <a:pt x="275620" y="505800"/>
                    <a:pt x="276094" y="503428"/>
                  </a:cubicBezTo>
                  <a:cubicBezTo>
                    <a:pt x="276568" y="501056"/>
                    <a:pt x="276331" y="499159"/>
                    <a:pt x="275382" y="497736"/>
                  </a:cubicBezTo>
                  <a:close/>
                  <a:moveTo>
                    <a:pt x="438335" y="495601"/>
                  </a:moveTo>
                  <a:cubicBezTo>
                    <a:pt x="435963" y="497024"/>
                    <a:pt x="435133" y="500701"/>
                    <a:pt x="435845" y="506631"/>
                  </a:cubicBezTo>
                  <a:cubicBezTo>
                    <a:pt x="436556" y="512560"/>
                    <a:pt x="437624" y="516237"/>
                    <a:pt x="439047" y="517660"/>
                  </a:cubicBezTo>
                  <a:cubicBezTo>
                    <a:pt x="439996" y="515288"/>
                    <a:pt x="440351" y="511967"/>
                    <a:pt x="440114" y="507698"/>
                  </a:cubicBezTo>
                  <a:cubicBezTo>
                    <a:pt x="439877" y="503428"/>
                    <a:pt x="439284" y="499396"/>
                    <a:pt x="438335" y="495601"/>
                  </a:cubicBezTo>
                  <a:close/>
                  <a:moveTo>
                    <a:pt x="326616" y="495601"/>
                  </a:moveTo>
                  <a:cubicBezTo>
                    <a:pt x="325193" y="496075"/>
                    <a:pt x="324600" y="497617"/>
                    <a:pt x="324837" y="500226"/>
                  </a:cubicBezTo>
                  <a:cubicBezTo>
                    <a:pt x="325075" y="502835"/>
                    <a:pt x="324719" y="504852"/>
                    <a:pt x="323770" y="506275"/>
                  </a:cubicBezTo>
                  <a:cubicBezTo>
                    <a:pt x="322821" y="506749"/>
                    <a:pt x="322821" y="505563"/>
                    <a:pt x="323770" y="502717"/>
                  </a:cubicBezTo>
                  <a:cubicBezTo>
                    <a:pt x="324719" y="499870"/>
                    <a:pt x="324245" y="498684"/>
                    <a:pt x="322347" y="499159"/>
                  </a:cubicBezTo>
                  <a:lnTo>
                    <a:pt x="322347" y="506986"/>
                  </a:lnTo>
                  <a:cubicBezTo>
                    <a:pt x="320924" y="507935"/>
                    <a:pt x="320212" y="507223"/>
                    <a:pt x="320212" y="504852"/>
                  </a:cubicBezTo>
                  <a:cubicBezTo>
                    <a:pt x="319263" y="507698"/>
                    <a:pt x="319263" y="511374"/>
                    <a:pt x="320212" y="515881"/>
                  </a:cubicBezTo>
                  <a:cubicBezTo>
                    <a:pt x="321161" y="520388"/>
                    <a:pt x="321398" y="524539"/>
                    <a:pt x="320924" y="528334"/>
                  </a:cubicBezTo>
                  <a:cubicBezTo>
                    <a:pt x="321873" y="527385"/>
                    <a:pt x="322228" y="525369"/>
                    <a:pt x="321991" y="522285"/>
                  </a:cubicBezTo>
                  <a:cubicBezTo>
                    <a:pt x="321754" y="519202"/>
                    <a:pt x="321398" y="516948"/>
                    <a:pt x="320924" y="515525"/>
                  </a:cubicBezTo>
                  <a:cubicBezTo>
                    <a:pt x="322347" y="514577"/>
                    <a:pt x="323296" y="514577"/>
                    <a:pt x="323770" y="515525"/>
                  </a:cubicBezTo>
                  <a:cubicBezTo>
                    <a:pt x="324245" y="516474"/>
                    <a:pt x="324956" y="517186"/>
                    <a:pt x="325905" y="517660"/>
                  </a:cubicBezTo>
                  <a:cubicBezTo>
                    <a:pt x="324482" y="522404"/>
                    <a:pt x="324482" y="527859"/>
                    <a:pt x="325905" y="534027"/>
                  </a:cubicBezTo>
                  <a:cubicBezTo>
                    <a:pt x="327328" y="540194"/>
                    <a:pt x="327091" y="545649"/>
                    <a:pt x="325193" y="550393"/>
                  </a:cubicBezTo>
                  <a:cubicBezTo>
                    <a:pt x="326616" y="550867"/>
                    <a:pt x="327328" y="550512"/>
                    <a:pt x="327328" y="549326"/>
                  </a:cubicBezTo>
                  <a:cubicBezTo>
                    <a:pt x="327328" y="548140"/>
                    <a:pt x="327328" y="546716"/>
                    <a:pt x="327328" y="545056"/>
                  </a:cubicBezTo>
                  <a:cubicBezTo>
                    <a:pt x="327328" y="543396"/>
                    <a:pt x="327565" y="541973"/>
                    <a:pt x="328040" y="540787"/>
                  </a:cubicBezTo>
                  <a:cubicBezTo>
                    <a:pt x="328514" y="539601"/>
                    <a:pt x="329700" y="539245"/>
                    <a:pt x="331598" y="539719"/>
                  </a:cubicBezTo>
                  <a:cubicBezTo>
                    <a:pt x="329226" y="537822"/>
                    <a:pt x="328158" y="534857"/>
                    <a:pt x="328395" y="530824"/>
                  </a:cubicBezTo>
                  <a:cubicBezTo>
                    <a:pt x="328633" y="526792"/>
                    <a:pt x="328751" y="522404"/>
                    <a:pt x="328751" y="517660"/>
                  </a:cubicBezTo>
                  <a:cubicBezTo>
                    <a:pt x="329700" y="519083"/>
                    <a:pt x="330056" y="521455"/>
                    <a:pt x="329819" y="524776"/>
                  </a:cubicBezTo>
                  <a:cubicBezTo>
                    <a:pt x="329581" y="528097"/>
                    <a:pt x="330412" y="529994"/>
                    <a:pt x="332309" y="530469"/>
                  </a:cubicBezTo>
                  <a:cubicBezTo>
                    <a:pt x="331835" y="526673"/>
                    <a:pt x="331479" y="521692"/>
                    <a:pt x="331242" y="515525"/>
                  </a:cubicBezTo>
                  <a:cubicBezTo>
                    <a:pt x="331005" y="509358"/>
                    <a:pt x="331598" y="504140"/>
                    <a:pt x="333021" y="499870"/>
                  </a:cubicBezTo>
                  <a:cubicBezTo>
                    <a:pt x="329700" y="499396"/>
                    <a:pt x="328395" y="501294"/>
                    <a:pt x="329107" y="505563"/>
                  </a:cubicBezTo>
                  <a:cubicBezTo>
                    <a:pt x="329819" y="509833"/>
                    <a:pt x="329937" y="513153"/>
                    <a:pt x="329463" y="515525"/>
                  </a:cubicBezTo>
                  <a:cubicBezTo>
                    <a:pt x="328514" y="515051"/>
                    <a:pt x="327921" y="513984"/>
                    <a:pt x="327684" y="512323"/>
                  </a:cubicBezTo>
                  <a:cubicBezTo>
                    <a:pt x="327447" y="510663"/>
                    <a:pt x="327328" y="508765"/>
                    <a:pt x="327328" y="506631"/>
                  </a:cubicBezTo>
                  <a:cubicBezTo>
                    <a:pt x="327328" y="504496"/>
                    <a:pt x="327328" y="502361"/>
                    <a:pt x="327328" y="500226"/>
                  </a:cubicBezTo>
                  <a:cubicBezTo>
                    <a:pt x="327328" y="498091"/>
                    <a:pt x="327091" y="496550"/>
                    <a:pt x="326616" y="495601"/>
                  </a:cubicBezTo>
                  <a:close/>
                  <a:moveTo>
                    <a:pt x="412718" y="494178"/>
                  </a:moveTo>
                  <a:cubicBezTo>
                    <a:pt x="411295" y="500345"/>
                    <a:pt x="411651" y="505326"/>
                    <a:pt x="413786" y="509121"/>
                  </a:cubicBezTo>
                  <a:cubicBezTo>
                    <a:pt x="415920" y="512916"/>
                    <a:pt x="416988" y="517660"/>
                    <a:pt x="416988" y="523353"/>
                  </a:cubicBezTo>
                  <a:cubicBezTo>
                    <a:pt x="417462" y="521930"/>
                    <a:pt x="417699" y="519795"/>
                    <a:pt x="417699" y="516948"/>
                  </a:cubicBezTo>
                  <a:cubicBezTo>
                    <a:pt x="417699" y="514102"/>
                    <a:pt x="417581" y="511137"/>
                    <a:pt x="417343" y="508054"/>
                  </a:cubicBezTo>
                  <a:cubicBezTo>
                    <a:pt x="417106" y="504970"/>
                    <a:pt x="416869" y="502242"/>
                    <a:pt x="416632" y="499870"/>
                  </a:cubicBezTo>
                  <a:cubicBezTo>
                    <a:pt x="416395" y="497498"/>
                    <a:pt x="416276" y="496075"/>
                    <a:pt x="416276" y="495601"/>
                  </a:cubicBezTo>
                  <a:cubicBezTo>
                    <a:pt x="416276" y="494652"/>
                    <a:pt x="415802" y="494296"/>
                    <a:pt x="414853" y="494534"/>
                  </a:cubicBezTo>
                  <a:cubicBezTo>
                    <a:pt x="413904" y="494771"/>
                    <a:pt x="413193" y="494652"/>
                    <a:pt x="412718" y="494178"/>
                  </a:cubicBezTo>
                  <a:close/>
                  <a:moveTo>
                    <a:pt x="437624" y="486350"/>
                  </a:moveTo>
                  <a:cubicBezTo>
                    <a:pt x="435252" y="486825"/>
                    <a:pt x="434540" y="487774"/>
                    <a:pt x="435489" y="489197"/>
                  </a:cubicBezTo>
                  <a:cubicBezTo>
                    <a:pt x="436438" y="490620"/>
                    <a:pt x="436912" y="492280"/>
                    <a:pt x="436912" y="494178"/>
                  </a:cubicBezTo>
                  <a:cubicBezTo>
                    <a:pt x="437861" y="494178"/>
                    <a:pt x="438098" y="493110"/>
                    <a:pt x="437624" y="490976"/>
                  </a:cubicBezTo>
                  <a:cubicBezTo>
                    <a:pt x="437149" y="488841"/>
                    <a:pt x="437149" y="487299"/>
                    <a:pt x="437624" y="486350"/>
                  </a:cubicBezTo>
                  <a:close/>
                  <a:moveTo>
                    <a:pt x="298153" y="475677"/>
                  </a:moveTo>
                  <a:cubicBezTo>
                    <a:pt x="295781" y="476625"/>
                    <a:pt x="295307" y="477811"/>
                    <a:pt x="296730" y="479234"/>
                  </a:cubicBezTo>
                  <a:cubicBezTo>
                    <a:pt x="298153" y="480658"/>
                    <a:pt x="298627" y="482555"/>
                    <a:pt x="298153" y="484927"/>
                  </a:cubicBezTo>
                  <a:cubicBezTo>
                    <a:pt x="299102" y="484453"/>
                    <a:pt x="299458" y="483030"/>
                    <a:pt x="299220" y="480658"/>
                  </a:cubicBezTo>
                  <a:cubicBezTo>
                    <a:pt x="298983" y="478286"/>
                    <a:pt x="298627" y="476625"/>
                    <a:pt x="298153" y="475677"/>
                  </a:cubicBezTo>
                  <a:close/>
                  <a:moveTo>
                    <a:pt x="421969" y="457175"/>
                  </a:moveTo>
                  <a:cubicBezTo>
                    <a:pt x="421969" y="459547"/>
                    <a:pt x="422443" y="462156"/>
                    <a:pt x="423392" y="465003"/>
                  </a:cubicBezTo>
                  <a:cubicBezTo>
                    <a:pt x="424341" y="464054"/>
                    <a:pt x="424578" y="462394"/>
                    <a:pt x="424104" y="460022"/>
                  </a:cubicBezTo>
                  <a:cubicBezTo>
                    <a:pt x="423629" y="457650"/>
                    <a:pt x="422918" y="456701"/>
                    <a:pt x="421969" y="457175"/>
                  </a:cubicBezTo>
                  <a:close/>
                  <a:moveTo>
                    <a:pt x="377139" y="457175"/>
                  </a:moveTo>
                  <a:cubicBezTo>
                    <a:pt x="379037" y="462868"/>
                    <a:pt x="380223" y="468917"/>
                    <a:pt x="380697" y="475321"/>
                  </a:cubicBezTo>
                  <a:cubicBezTo>
                    <a:pt x="381171" y="481725"/>
                    <a:pt x="381408" y="487774"/>
                    <a:pt x="381408" y="493466"/>
                  </a:cubicBezTo>
                  <a:cubicBezTo>
                    <a:pt x="380460" y="487299"/>
                    <a:pt x="379037" y="480658"/>
                    <a:pt x="377139" y="473542"/>
                  </a:cubicBezTo>
                  <a:cubicBezTo>
                    <a:pt x="375241" y="466426"/>
                    <a:pt x="375241" y="460970"/>
                    <a:pt x="377139" y="457175"/>
                  </a:cubicBezTo>
                  <a:close/>
                  <a:moveTo>
                    <a:pt x="312385" y="451483"/>
                  </a:moveTo>
                  <a:cubicBezTo>
                    <a:pt x="311910" y="453855"/>
                    <a:pt x="312029" y="455752"/>
                    <a:pt x="312741" y="457175"/>
                  </a:cubicBezTo>
                  <a:cubicBezTo>
                    <a:pt x="313452" y="458599"/>
                    <a:pt x="314282" y="459903"/>
                    <a:pt x="315231" y="461089"/>
                  </a:cubicBezTo>
                  <a:cubicBezTo>
                    <a:pt x="316180" y="462275"/>
                    <a:pt x="316891" y="463698"/>
                    <a:pt x="317366" y="465359"/>
                  </a:cubicBezTo>
                  <a:cubicBezTo>
                    <a:pt x="317840" y="467019"/>
                    <a:pt x="317840" y="469272"/>
                    <a:pt x="317366" y="472119"/>
                  </a:cubicBezTo>
                  <a:cubicBezTo>
                    <a:pt x="315468" y="470221"/>
                    <a:pt x="313571" y="467019"/>
                    <a:pt x="311673" y="462512"/>
                  </a:cubicBezTo>
                  <a:cubicBezTo>
                    <a:pt x="309776" y="458006"/>
                    <a:pt x="310013" y="454329"/>
                    <a:pt x="312385" y="451483"/>
                  </a:cubicBezTo>
                  <a:close/>
                  <a:moveTo>
                    <a:pt x="390659" y="450060"/>
                  </a:moveTo>
                  <a:cubicBezTo>
                    <a:pt x="389236" y="450060"/>
                    <a:pt x="388406" y="451008"/>
                    <a:pt x="388169" y="452906"/>
                  </a:cubicBezTo>
                  <a:cubicBezTo>
                    <a:pt x="387931" y="454803"/>
                    <a:pt x="387576" y="456701"/>
                    <a:pt x="387101" y="458599"/>
                  </a:cubicBezTo>
                  <a:cubicBezTo>
                    <a:pt x="389473" y="460496"/>
                    <a:pt x="390659" y="463580"/>
                    <a:pt x="390659" y="467849"/>
                  </a:cubicBezTo>
                  <a:cubicBezTo>
                    <a:pt x="390659" y="472119"/>
                    <a:pt x="391845" y="475914"/>
                    <a:pt x="394217" y="479234"/>
                  </a:cubicBezTo>
                  <a:cubicBezTo>
                    <a:pt x="395640" y="475914"/>
                    <a:pt x="395166" y="471881"/>
                    <a:pt x="392794" y="467138"/>
                  </a:cubicBezTo>
                  <a:cubicBezTo>
                    <a:pt x="390422" y="462394"/>
                    <a:pt x="389710" y="456701"/>
                    <a:pt x="390659" y="450060"/>
                  </a:cubicBezTo>
                  <a:close/>
                  <a:moveTo>
                    <a:pt x="374293" y="445078"/>
                  </a:moveTo>
                  <a:lnTo>
                    <a:pt x="374293" y="455752"/>
                  </a:lnTo>
                  <a:cubicBezTo>
                    <a:pt x="374767" y="453380"/>
                    <a:pt x="374648" y="451246"/>
                    <a:pt x="373937" y="449348"/>
                  </a:cubicBezTo>
                  <a:cubicBezTo>
                    <a:pt x="373225" y="447450"/>
                    <a:pt x="373344" y="446027"/>
                    <a:pt x="374293" y="445078"/>
                  </a:cubicBezTo>
                  <a:close/>
                  <a:moveTo>
                    <a:pt x="334444" y="435828"/>
                  </a:moveTo>
                  <a:cubicBezTo>
                    <a:pt x="333021" y="437251"/>
                    <a:pt x="332665" y="439149"/>
                    <a:pt x="333377" y="441521"/>
                  </a:cubicBezTo>
                  <a:cubicBezTo>
                    <a:pt x="334088" y="443892"/>
                    <a:pt x="334444" y="446264"/>
                    <a:pt x="334444" y="448636"/>
                  </a:cubicBezTo>
                  <a:cubicBezTo>
                    <a:pt x="336816" y="444367"/>
                    <a:pt x="336816" y="440097"/>
                    <a:pt x="334444" y="435828"/>
                  </a:cubicBezTo>
                  <a:close/>
                  <a:moveTo>
                    <a:pt x="323770" y="425866"/>
                  </a:moveTo>
                  <a:cubicBezTo>
                    <a:pt x="322821" y="432033"/>
                    <a:pt x="322584" y="439623"/>
                    <a:pt x="323059" y="448636"/>
                  </a:cubicBezTo>
                  <a:cubicBezTo>
                    <a:pt x="323533" y="457650"/>
                    <a:pt x="324719" y="466426"/>
                    <a:pt x="326616" y="474965"/>
                  </a:cubicBezTo>
                  <a:cubicBezTo>
                    <a:pt x="329937" y="472593"/>
                    <a:pt x="331242" y="468086"/>
                    <a:pt x="330530" y="461445"/>
                  </a:cubicBezTo>
                  <a:cubicBezTo>
                    <a:pt x="329819" y="454803"/>
                    <a:pt x="329463" y="449111"/>
                    <a:pt x="329463" y="444367"/>
                  </a:cubicBezTo>
                  <a:cubicBezTo>
                    <a:pt x="329463" y="442944"/>
                    <a:pt x="329937" y="440097"/>
                    <a:pt x="330886" y="435828"/>
                  </a:cubicBezTo>
                  <a:cubicBezTo>
                    <a:pt x="331835" y="431558"/>
                    <a:pt x="330886" y="428949"/>
                    <a:pt x="328040" y="428000"/>
                  </a:cubicBezTo>
                  <a:cubicBezTo>
                    <a:pt x="327091" y="431321"/>
                    <a:pt x="327209" y="433693"/>
                    <a:pt x="328395" y="435116"/>
                  </a:cubicBezTo>
                  <a:cubicBezTo>
                    <a:pt x="329581" y="436539"/>
                    <a:pt x="329937" y="438911"/>
                    <a:pt x="329463" y="442232"/>
                  </a:cubicBezTo>
                  <a:cubicBezTo>
                    <a:pt x="327091" y="441758"/>
                    <a:pt x="325786" y="439504"/>
                    <a:pt x="325549" y="435472"/>
                  </a:cubicBezTo>
                  <a:cubicBezTo>
                    <a:pt x="325312" y="431440"/>
                    <a:pt x="324719" y="428238"/>
                    <a:pt x="323770" y="425866"/>
                  </a:cubicBezTo>
                  <a:close/>
                  <a:moveTo>
                    <a:pt x="325905" y="416615"/>
                  </a:moveTo>
                  <a:cubicBezTo>
                    <a:pt x="325430" y="416615"/>
                    <a:pt x="325193" y="418157"/>
                    <a:pt x="325193" y="421240"/>
                  </a:cubicBezTo>
                  <a:cubicBezTo>
                    <a:pt x="325193" y="424324"/>
                    <a:pt x="325668" y="425391"/>
                    <a:pt x="326616" y="424442"/>
                  </a:cubicBezTo>
                  <a:cubicBezTo>
                    <a:pt x="327565" y="423494"/>
                    <a:pt x="327684" y="422308"/>
                    <a:pt x="326972" y="420885"/>
                  </a:cubicBezTo>
                  <a:cubicBezTo>
                    <a:pt x="326261" y="419461"/>
                    <a:pt x="325905" y="418038"/>
                    <a:pt x="325905" y="416615"/>
                  </a:cubicBezTo>
                  <a:close/>
                  <a:moveTo>
                    <a:pt x="348676" y="402383"/>
                  </a:moveTo>
                  <a:lnTo>
                    <a:pt x="348676" y="413057"/>
                  </a:lnTo>
                  <a:cubicBezTo>
                    <a:pt x="347727" y="412108"/>
                    <a:pt x="347252" y="410211"/>
                    <a:pt x="347252" y="407364"/>
                  </a:cubicBezTo>
                  <a:cubicBezTo>
                    <a:pt x="347252" y="404518"/>
                    <a:pt x="347727" y="402858"/>
                    <a:pt x="348676" y="402383"/>
                  </a:cubicBezTo>
                  <a:close/>
                  <a:moveTo>
                    <a:pt x="419122" y="378901"/>
                  </a:moveTo>
                  <a:cubicBezTo>
                    <a:pt x="418174" y="379850"/>
                    <a:pt x="418055" y="380799"/>
                    <a:pt x="418767" y="381747"/>
                  </a:cubicBezTo>
                  <a:cubicBezTo>
                    <a:pt x="419478" y="382696"/>
                    <a:pt x="419834" y="383645"/>
                    <a:pt x="419834" y="384594"/>
                  </a:cubicBezTo>
                  <a:cubicBezTo>
                    <a:pt x="421257" y="384594"/>
                    <a:pt x="421850" y="383408"/>
                    <a:pt x="421613" y="381036"/>
                  </a:cubicBezTo>
                  <a:cubicBezTo>
                    <a:pt x="421376" y="378664"/>
                    <a:pt x="420546" y="377952"/>
                    <a:pt x="419122" y="378901"/>
                  </a:cubicBezTo>
                  <a:close/>
                  <a:moveTo>
                    <a:pt x="429796" y="373920"/>
                  </a:moveTo>
                  <a:cubicBezTo>
                    <a:pt x="430745" y="375818"/>
                    <a:pt x="431457" y="377597"/>
                    <a:pt x="431931" y="379257"/>
                  </a:cubicBezTo>
                  <a:cubicBezTo>
                    <a:pt x="432405" y="380917"/>
                    <a:pt x="432643" y="383171"/>
                    <a:pt x="432643" y="386017"/>
                  </a:cubicBezTo>
                  <a:cubicBezTo>
                    <a:pt x="434540" y="385068"/>
                    <a:pt x="434896" y="382933"/>
                    <a:pt x="433710" y="379613"/>
                  </a:cubicBezTo>
                  <a:cubicBezTo>
                    <a:pt x="432524" y="376292"/>
                    <a:pt x="431219" y="374394"/>
                    <a:pt x="429796" y="373920"/>
                  </a:cubicBezTo>
                  <a:close/>
                  <a:moveTo>
                    <a:pt x="439047" y="370362"/>
                  </a:moveTo>
                  <a:cubicBezTo>
                    <a:pt x="439996" y="374157"/>
                    <a:pt x="441063" y="379613"/>
                    <a:pt x="442249" y="386729"/>
                  </a:cubicBezTo>
                  <a:lnTo>
                    <a:pt x="442572" y="387676"/>
                  </a:lnTo>
                  <a:lnTo>
                    <a:pt x="442572" y="379836"/>
                  </a:lnTo>
                  <a:close/>
                  <a:moveTo>
                    <a:pt x="399198" y="361111"/>
                  </a:moveTo>
                  <a:cubicBezTo>
                    <a:pt x="400621" y="361111"/>
                    <a:pt x="401570" y="361942"/>
                    <a:pt x="402044" y="363602"/>
                  </a:cubicBezTo>
                  <a:cubicBezTo>
                    <a:pt x="402519" y="365262"/>
                    <a:pt x="403705" y="365618"/>
                    <a:pt x="405602" y="364669"/>
                  </a:cubicBezTo>
                  <a:cubicBezTo>
                    <a:pt x="405128" y="367990"/>
                    <a:pt x="405365" y="370599"/>
                    <a:pt x="406314" y="372497"/>
                  </a:cubicBezTo>
                  <a:cubicBezTo>
                    <a:pt x="407263" y="374394"/>
                    <a:pt x="407737" y="377004"/>
                    <a:pt x="407737" y="380324"/>
                  </a:cubicBezTo>
                  <a:cubicBezTo>
                    <a:pt x="405365" y="380324"/>
                    <a:pt x="404179" y="380799"/>
                    <a:pt x="404179" y="381747"/>
                  </a:cubicBezTo>
                  <a:cubicBezTo>
                    <a:pt x="403705" y="386966"/>
                    <a:pt x="405602" y="389575"/>
                    <a:pt x="409872" y="389575"/>
                  </a:cubicBezTo>
                  <a:cubicBezTo>
                    <a:pt x="412244" y="393844"/>
                    <a:pt x="413667" y="397995"/>
                    <a:pt x="414141" y="402028"/>
                  </a:cubicBezTo>
                  <a:cubicBezTo>
                    <a:pt x="414616" y="406060"/>
                    <a:pt x="415090" y="411160"/>
                    <a:pt x="415565" y="417327"/>
                  </a:cubicBezTo>
                  <a:cubicBezTo>
                    <a:pt x="414616" y="416852"/>
                    <a:pt x="413786" y="418157"/>
                    <a:pt x="413074" y="421240"/>
                  </a:cubicBezTo>
                  <a:cubicBezTo>
                    <a:pt x="412362" y="424324"/>
                    <a:pt x="412481" y="427052"/>
                    <a:pt x="413430" y="429424"/>
                  </a:cubicBezTo>
                  <a:cubicBezTo>
                    <a:pt x="413904" y="428475"/>
                    <a:pt x="414497" y="428000"/>
                    <a:pt x="415209" y="428000"/>
                  </a:cubicBezTo>
                  <a:cubicBezTo>
                    <a:pt x="415920" y="428000"/>
                    <a:pt x="416513" y="427526"/>
                    <a:pt x="416988" y="426577"/>
                  </a:cubicBezTo>
                  <a:cubicBezTo>
                    <a:pt x="417936" y="430372"/>
                    <a:pt x="418411" y="433337"/>
                    <a:pt x="418411" y="435472"/>
                  </a:cubicBezTo>
                  <a:cubicBezTo>
                    <a:pt x="418411" y="437607"/>
                    <a:pt x="418885" y="440572"/>
                    <a:pt x="419834" y="444367"/>
                  </a:cubicBezTo>
                  <a:cubicBezTo>
                    <a:pt x="417936" y="443418"/>
                    <a:pt x="416988" y="442944"/>
                    <a:pt x="416988" y="442944"/>
                  </a:cubicBezTo>
                  <a:cubicBezTo>
                    <a:pt x="416988" y="442944"/>
                    <a:pt x="416751" y="443655"/>
                    <a:pt x="416276" y="445078"/>
                  </a:cubicBezTo>
                  <a:cubicBezTo>
                    <a:pt x="415327" y="441283"/>
                    <a:pt x="414497" y="437725"/>
                    <a:pt x="413786" y="434405"/>
                  </a:cubicBezTo>
                  <a:cubicBezTo>
                    <a:pt x="413074" y="431084"/>
                    <a:pt x="411295" y="428949"/>
                    <a:pt x="408449" y="428000"/>
                  </a:cubicBezTo>
                  <a:cubicBezTo>
                    <a:pt x="407500" y="420885"/>
                    <a:pt x="405602" y="413176"/>
                    <a:pt x="402756" y="404874"/>
                  </a:cubicBezTo>
                  <a:cubicBezTo>
                    <a:pt x="399910" y="396572"/>
                    <a:pt x="399435" y="386966"/>
                    <a:pt x="401333" y="376055"/>
                  </a:cubicBezTo>
                  <a:cubicBezTo>
                    <a:pt x="398961" y="375106"/>
                    <a:pt x="398249" y="373090"/>
                    <a:pt x="399198" y="370006"/>
                  </a:cubicBezTo>
                  <a:cubicBezTo>
                    <a:pt x="400147" y="366923"/>
                    <a:pt x="400147" y="363958"/>
                    <a:pt x="399198" y="361111"/>
                  </a:cubicBezTo>
                  <a:close/>
                  <a:moveTo>
                    <a:pt x="91082" y="354707"/>
                  </a:moveTo>
                  <a:cubicBezTo>
                    <a:pt x="90133" y="356605"/>
                    <a:pt x="89659" y="359214"/>
                    <a:pt x="89659" y="362535"/>
                  </a:cubicBezTo>
                  <a:cubicBezTo>
                    <a:pt x="91082" y="363009"/>
                    <a:pt x="91557" y="362060"/>
                    <a:pt x="91082" y="359688"/>
                  </a:cubicBezTo>
                  <a:cubicBezTo>
                    <a:pt x="90608" y="357316"/>
                    <a:pt x="90608" y="355656"/>
                    <a:pt x="91082" y="354707"/>
                  </a:cubicBezTo>
                  <a:close/>
                  <a:moveTo>
                    <a:pt x="348676" y="353284"/>
                  </a:moveTo>
                  <a:cubicBezTo>
                    <a:pt x="349150" y="354707"/>
                    <a:pt x="349150" y="356605"/>
                    <a:pt x="348676" y="358977"/>
                  </a:cubicBezTo>
                  <a:cubicBezTo>
                    <a:pt x="348201" y="361349"/>
                    <a:pt x="348913" y="362060"/>
                    <a:pt x="350810" y="361111"/>
                  </a:cubicBezTo>
                  <a:cubicBezTo>
                    <a:pt x="350810" y="359688"/>
                    <a:pt x="350929" y="357909"/>
                    <a:pt x="351166" y="355775"/>
                  </a:cubicBezTo>
                  <a:cubicBezTo>
                    <a:pt x="351403" y="353640"/>
                    <a:pt x="350573" y="352810"/>
                    <a:pt x="348676" y="353284"/>
                  </a:cubicBezTo>
                  <a:close/>
                  <a:moveTo>
                    <a:pt x="181453" y="353284"/>
                  </a:moveTo>
                  <a:cubicBezTo>
                    <a:pt x="180030" y="354233"/>
                    <a:pt x="180030" y="355063"/>
                    <a:pt x="181453" y="355775"/>
                  </a:cubicBezTo>
                  <a:cubicBezTo>
                    <a:pt x="182876" y="356486"/>
                    <a:pt x="183114" y="358028"/>
                    <a:pt x="182165" y="360400"/>
                  </a:cubicBezTo>
                  <a:cubicBezTo>
                    <a:pt x="184062" y="360400"/>
                    <a:pt x="185011" y="359688"/>
                    <a:pt x="185011" y="358265"/>
                  </a:cubicBezTo>
                  <a:cubicBezTo>
                    <a:pt x="185011" y="356842"/>
                    <a:pt x="185011" y="355182"/>
                    <a:pt x="185011" y="353284"/>
                  </a:cubicBezTo>
                  <a:cubicBezTo>
                    <a:pt x="184062" y="352335"/>
                    <a:pt x="183351" y="352572"/>
                    <a:pt x="182876" y="353996"/>
                  </a:cubicBezTo>
                  <a:cubicBezTo>
                    <a:pt x="182402" y="355419"/>
                    <a:pt x="181928" y="355182"/>
                    <a:pt x="181453" y="353284"/>
                  </a:cubicBezTo>
                  <a:close/>
                  <a:moveTo>
                    <a:pt x="52301" y="348303"/>
                  </a:moveTo>
                  <a:cubicBezTo>
                    <a:pt x="51115" y="348303"/>
                    <a:pt x="50048" y="348777"/>
                    <a:pt x="49099" y="349726"/>
                  </a:cubicBezTo>
                  <a:cubicBezTo>
                    <a:pt x="49573" y="350675"/>
                    <a:pt x="50166" y="351624"/>
                    <a:pt x="50878" y="352572"/>
                  </a:cubicBezTo>
                  <a:cubicBezTo>
                    <a:pt x="51589" y="353521"/>
                    <a:pt x="52419" y="353284"/>
                    <a:pt x="53368" y="351861"/>
                  </a:cubicBezTo>
                  <a:cubicBezTo>
                    <a:pt x="53843" y="349489"/>
                    <a:pt x="53487" y="348303"/>
                    <a:pt x="52301" y="348303"/>
                  </a:cubicBezTo>
                  <a:close/>
                  <a:moveTo>
                    <a:pt x="246919" y="344033"/>
                  </a:moveTo>
                  <a:cubicBezTo>
                    <a:pt x="245496" y="344982"/>
                    <a:pt x="244428" y="346880"/>
                    <a:pt x="243717" y="349726"/>
                  </a:cubicBezTo>
                  <a:cubicBezTo>
                    <a:pt x="243005" y="352572"/>
                    <a:pt x="242531" y="355537"/>
                    <a:pt x="242294" y="358621"/>
                  </a:cubicBezTo>
                  <a:cubicBezTo>
                    <a:pt x="242057" y="361704"/>
                    <a:pt x="241938" y="364788"/>
                    <a:pt x="241938" y="367872"/>
                  </a:cubicBezTo>
                  <a:cubicBezTo>
                    <a:pt x="241938" y="370955"/>
                    <a:pt x="241701" y="373208"/>
                    <a:pt x="241226" y="374632"/>
                  </a:cubicBezTo>
                  <a:cubicBezTo>
                    <a:pt x="243124" y="370362"/>
                    <a:pt x="244428" y="365500"/>
                    <a:pt x="245140" y="360044"/>
                  </a:cubicBezTo>
                  <a:cubicBezTo>
                    <a:pt x="245852" y="354589"/>
                    <a:pt x="246445" y="349252"/>
                    <a:pt x="246919" y="344033"/>
                  </a:cubicBezTo>
                  <a:close/>
                  <a:moveTo>
                    <a:pt x="357215" y="340476"/>
                  </a:moveTo>
                  <a:lnTo>
                    <a:pt x="361484" y="340476"/>
                  </a:lnTo>
                  <a:cubicBezTo>
                    <a:pt x="362433" y="342847"/>
                    <a:pt x="362433" y="346643"/>
                    <a:pt x="361484" y="351861"/>
                  </a:cubicBezTo>
                  <a:cubicBezTo>
                    <a:pt x="360061" y="350912"/>
                    <a:pt x="359231" y="349370"/>
                    <a:pt x="358994" y="347236"/>
                  </a:cubicBezTo>
                  <a:cubicBezTo>
                    <a:pt x="358756" y="345101"/>
                    <a:pt x="358163" y="342847"/>
                    <a:pt x="357215" y="340476"/>
                  </a:cubicBezTo>
                  <a:close/>
                  <a:moveTo>
                    <a:pt x="163664" y="339052"/>
                  </a:moveTo>
                  <a:cubicBezTo>
                    <a:pt x="160817" y="340950"/>
                    <a:pt x="159038" y="344389"/>
                    <a:pt x="158327" y="349370"/>
                  </a:cubicBezTo>
                  <a:cubicBezTo>
                    <a:pt x="157615" y="354351"/>
                    <a:pt x="157497" y="358740"/>
                    <a:pt x="157971" y="362535"/>
                  </a:cubicBezTo>
                  <a:cubicBezTo>
                    <a:pt x="160817" y="361111"/>
                    <a:pt x="162833" y="357791"/>
                    <a:pt x="164019" y="352572"/>
                  </a:cubicBezTo>
                  <a:cubicBezTo>
                    <a:pt x="165205" y="347354"/>
                    <a:pt x="165087" y="342847"/>
                    <a:pt x="163664" y="339052"/>
                  </a:cubicBezTo>
                  <a:close/>
                  <a:moveTo>
                    <a:pt x="88947" y="338341"/>
                  </a:moveTo>
                  <a:cubicBezTo>
                    <a:pt x="87050" y="339290"/>
                    <a:pt x="85627" y="339527"/>
                    <a:pt x="84678" y="339052"/>
                  </a:cubicBezTo>
                  <a:cubicBezTo>
                    <a:pt x="83729" y="341424"/>
                    <a:pt x="83136" y="343915"/>
                    <a:pt x="82899" y="346524"/>
                  </a:cubicBezTo>
                  <a:cubicBezTo>
                    <a:pt x="82662" y="349133"/>
                    <a:pt x="83492" y="350912"/>
                    <a:pt x="85390" y="351861"/>
                  </a:cubicBezTo>
                  <a:cubicBezTo>
                    <a:pt x="88236" y="351861"/>
                    <a:pt x="89896" y="350201"/>
                    <a:pt x="90371" y="346880"/>
                  </a:cubicBezTo>
                  <a:cubicBezTo>
                    <a:pt x="90845" y="343559"/>
                    <a:pt x="90371" y="340713"/>
                    <a:pt x="88947" y="338341"/>
                  </a:cubicBezTo>
                  <a:close/>
                  <a:moveTo>
                    <a:pt x="42694" y="335494"/>
                  </a:moveTo>
                  <a:cubicBezTo>
                    <a:pt x="40322" y="339290"/>
                    <a:pt x="38543" y="344033"/>
                    <a:pt x="37357" y="349726"/>
                  </a:cubicBezTo>
                  <a:cubicBezTo>
                    <a:pt x="36172" y="355419"/>
                    <a:pt x="34867" y="360874"/>
                    <a:pt x="33444" y="366093"/>
                  </a:cubicBezTo>
                  <a:cubicBezTo>
                    <a:pt x="35341" y="364669"/>
                    <a:pt x="36409" y="363128"/>
                    <a:pt x="36646" y="361467"/>
                  </a:cubicBezTo>
                  <a:cubicBezTo>
                    <a:pt x="36883" y="359807"/>
                    <a:pt x="38188" y="358502"/>
                    <a:pt x="40560" y="357554"/>
                  </a:cubicBezTo>
                  <a:cubicBezTo>
                    <a:pt x="39136" y="355656"/>
                    <a:pt x="38543" y="353877"/>
                    <a:pt x="38781" y="352217"/>
                  </a:cubicBezTo>
                  <a:cubicBezTo>
                    <a:pt x="39018" y="350556"/>
                    <a:pt x="39492" y="348896"/>
                    <a:pt x="40204" y="347236"/>
                  </a:cubicBezTo>
                  <a:cubicBezTo>
                    <a:pt x="40915" y="345575"/>
                    <a:pt x="41508" y="343796"/>
                    <a:pt x="41983" y="341899"/>
                  </a:cubicBezTo>
                  <a:cubicBezTo>
                    <a:pt x="42457" y="340001"/>
                    <a:pt x="42694" y="337866"/>
                    <a:pt x="42694" y="335494"/>
                  </a:cubicBezTo>
                  <a:close/>
                  <a:moveTo>
                    <a:pt x="431219" y="333360"/>
                  </a:moveTo>
                  <a:cubicBezTo>
                    <a:pt x="430271" y="334308"/>
                    <a:pt x="430152" y="335494"/>
                    <a:pt x="430864" y="336918"/>
                  </a:cubicBezTo>
                  <a:cubicBezTo>
                    <a:pt x="431575" y="338341"/>
                    <a:pt x="432168" y="339527"/>
                    <a:pt x="432643" y="340476"/>
                  </a:cubicBezTo>
                  <a:cubicBezTo>
                    <a:pt x="433591" y="339527"/>
                    <a:pt x="433710" y="338341"/>
                    <a:pt x="432998" y="336918"/>
                  </a:cubicBezTo>
                  <a:cubicBezTo>
                    <a:pt x="432287" y="335494"/>
                    <a:pt x="431694" y="334308"/>
                    <a:pt x="431219" y="333360"/>
                  </a:cubicBezTo>
                  <a:close/>
                  <a:moveTo>
                    <a:pt x="117411" y="331937"/>
                  </a:moveTo>
                  <a:cubicBezTo>
                    <a:pt x="115039" y="336206"/>
                    <a:pt x="113023" y="341899"/>
                    <a:pt x="111362" y="349015"/>
                  </a:cubicBezTo>
                  <a:cubicBezTo>
                    <a:pt x="109702" y="356130"/>
                    <a:pt x="108872" y="362297"/>
                    <a:pt x="108872" y="367516"/>
                  </a:cubicBezTo>
                  <a:cubicBezTo>
                    <a:pt x="111244" y="362297"/>
                    <a:pt x="113023" y="356842"/>
                    <a:pt x="114209" y="351149"/>
                  </a:cubicBezTo>
                  <a:cubicBezTo>
                    <a:pt x="115394" y="345457"/>
                    <a:pt x="116936" y="340001"/>
                    <a:pt x="118834" y="334783"/>
                  </a:cubicBezTo>
                  <a:cubicBezTo>
                    <a:pt x="118834" y="332885"/>
                    <a:pt x="118359" y="331937"/>
                    <a:pt x="117411" y="331937"/>
                  </a:cubicBezTo>
                  <a:close/>
                  <a:moveTo>
                    <a:pt x="224148" y="330513"/>
                  </a:moveTo>
                  <a:cubicBezTo>
                    <a:pt x="223200" y="334783"/>
                    <a:pt x="222251" y="339883"/>
                    <a:pt x="221302" y="345812"/>
                  </a:cubicBezTo>
                  <a:cubicBezTo>
                    <a:pt x="220353" y="351742"/>
                    <a:pt x="220353" y="356605"/>
                    <a:pt x="221302" y="360400"/>
                  </a:cubicBezTo>
                  <a:cubicBezTo>
                    <a:pt x="222251" y="356605"/>
                    <a:pt x="223200" y="351505"/>
                    <a:pt x="224148" y="345101"/>
                  </a:cubicBezTo>
                  <a:cubicBezTo>
                    <a:pt x="225097" y="338697"/>
                    <a:pt x="225097" y="333834"/>
                    <a:pt x="224148" y="330513"/>
                  </a:cubicBezTo>
                  <a:close/>
                  <a:moveTo>
                    <a:pt x="51945" y="328379"/>
                  </a:moveTo>
                  <a:cubicBezTo>
                    <a:pt x="51945" y="329802"/>
                    <a:pt x="51708" y="330869"/>
                    <a:pt x="51233" y="331581"/>
                  </a:cubicBezTo>
                  <a:cubicBezTo>
                    <a:pt x="50759" y="332292"/>
                    <a:pt x="50522" y="333597"/>
                    <a:pt x="50522" y="335494"/>
                  </a:cubicBezTo>
                  <a:cubicBezTo>
                    <a:pt x="52894" y="335969"/>
                    <a:pt x="54198" y="334901"/>
                    <a:pt x="54436" y="332292"/>
                  </a:cubicBezTo>
                  <a:cubicBezTo>
                    <a:pt x="54673" y="329683"/>
                    <a:pt x="53843" y="328379"/>
                    <a:pt x="51945" y="328379"/>
                  </a:cubicBezTo>
                  <a:close/>
                  <a:moveTo>
                    <a:pt x="185723" y="326244"/>
                  </a:moveTo>
                  <a:cubicBezTo>
                    <a:pt x="184300" y="327193"/>
                    <a:pt x="183707" y="329209"/>
                    <a:pt x="183944" y="332292"/>
                  </a:cubicBezTo>
                  <a:cubicBezTo>
                    <a:pt x="184181" y="335376"/>
                    <a:pt x="183825" y="338104"/>
                    <a:pt x="182876" y="340476"/>
                  </a:cubicBezTo>
                  <a:cubicBezTo>
                    <a:pt x="183825" y="340001"/>
                    <a:pt x="184537" y="340238"/>
                    <a:pt x="185011" y="341187"/>
                  </a:cubicBezTo>
                  <a:cubicBezTo>
                    <a:pt x="185486" y="342136"/>
                    <a:pt x="186197" y="342373"/>
                    <a:pt x="187146" y="341899"/>
                  </a:cubicBezTo>
                  <a:cubicBezTo>
                    <a:pt x="187146" y="338578"/>
                    <a:pt x="187739" y="336325"/>
                    <a:pt x="188925" y="335139"/>
                  </a:cubicBezTo>
                  <a:cubicBezTo>
                    <a:pt x="190111" y="333953"/>
                    <a:pt x="189992" y="332174"/>
                    <a:pt x="188569" y="329802"/>
                  </a:cubicBezTo>
                  <a:cubicBezTo>
                    <a:pt x="187146" y="329802"/>
                    <a:pt x="186553" y="331106"/>
                    <a:pt x="186790" y="333715"/>
                  </a:cubicBezTo>
                  <a:cubicBezTo>
                    <a:pt x="187027" y="336325"/>
                    <a:pt x="186672" y="338578"/>
                    <a:pt x="185723" y="340476"/>
                  </a:cubicBezTo>
                  <a:cubicBezTo>
                    <a:pt x="184774" y="338578"/>
                    <a:pt x="184537" y="336206"/>
                    <a:pt x="185011" y="333360"/>
                  </a:cubicBezTo>
                  <a:cubicBezTo>
                    <a:pt x="185486" y="330513"/>
                    <a:pt x="185723" y="328141"/>
                    <a:pt x="185723" y="326244"/>
                  </a:cubicBezTo>
                  <a:close/>
                  <a:moveTo>
                    <a:pt x="432643" y="324109"/>
                  </a:moveTo>
                  <a:cubicBezTo>
                    <a:pt x="433591" y="327430"/>
                    <a:pt x="434422" y="330632"/>
                    <a:pt x="435133" y="333715"/>
                  </a:cubicBezTo>
                  <a:cubicBezTo>
                    <a:pt x="435845" y="336799"/>
                    <a:pt x="437149" y="339052"/>
                    <a:pt x="439047" y="340476"/>
                  </a:cubicBezTo>
                  <a:cubicBezTo>
                    <a:pt x="438098" y="337629"/>
                    <a:pt x="437505" y="334190"/>
                    <a:pt x="437268" y="330158"/>
                  </a:cubicBezTo>
                  <a:cubicBezTo>
                    <a:pt x="437031" y="326125"/>
                    <a:pt x="435489" y="324109"/>
                    <a:pt x="432643" y="324109"/>
                  </a:cubicBezTo>
                  <a:close/>
                  <a:moveTo>
                    <a:pt x="416276" y="324109"/>
                  </a:moveTo>
                  <a:cubicBezTo>
                    <a:pt x="415802" y="326955"/>
                    <a:pt x="415920" y="328972"/>
                    <a:pt x="416632" y="330158"/>
                  </a:cubicBezTo>
                  <a:cubicBezTo>
                    <a:pt x="417343" y="331344"/>
                    <a:pt x="417936" y="333122"/>
                    <a:pt x="418411" y="335494"/>
                  </a:cubicBezTo>
                  <a:cubicBezTo>
                    <a:pt x="419360" y="334546"/>
                    <a:pt x="419834" y="332529"/>
                    <a:pt x="419834" y="329446"/>
                  </a:cubicBezTo>
                  <a:cubicBezTo>
                    <a:pt x="419834" y="326362"/>
                    <a:pt x="418648" y="324583"/>
                    <a:pt x="416276" y="324109"/>
                  </a:cubicBezTo>
                  <a:close/>
                  <a:moveTo>
                    <a:pt x="154413" y="322686"/>
                  </a:moveTo>
                  <a:cubicBezTo>
                    <a:pt x="153464" y="323635"/>
                    <a:pt x="152871" y="325769"/>
                    <a:pt x="152634" y="329090"/>
                  </a:cubicBezTo>
                  <a:cubicBezTo>
                    <a:pt x="152397" y="332411"/>
                    <a:pt x="152278" y="334546"/>
                    <a:pt x="152278" y="335494"/>
                  </a:cubicBezTo>
                  <a:lnTo>
                    <a:pt x="154413" y="335494"/>
                  </a:lnTo>
                  <a:cubicBezTo>
                    <a:pt x="153464" y="333122"/>
                    <a:pt x="153583" y="330988"/>
                    <a:pt x="154769" y="329090"/>
                  </a:cubicBezTo>
                  <a:cubicBezTo>
                    <a:pt x="155955" y="327193"/>
                    <a:pt x="155836" y="325058"/>
                    <a:pt x="154413" y="322686"/>
                  </a:cubicBezTo>
                  <a:close/>
                  <a:moveTo>
                    <a:pt x="180030" y="319128"/>
                  </a:moveTo>
                  <a:cubicBezTo>
                    <a:pt x="178607" y="319128"/>
                    <a:pt x="177777" y="320077"/>
                    <a:pt x="177540" y="321974"/>
                  </a:cubicBezTo>
                  <a:cubicBezTo>
                    <a:pt x="177302" y="323872"/>
                    <a:pt x="177895" y="324821"/>
                    <a:pt x="179318" y="324821"/>
                  </a:cubicBezTo>
                  <a:cubicBezTo>
                    <a:pt x="177895" y="328616"/>
                    <a:pt x="176235" y="333715"/>
                    <a:pt x="174337" y="340120"/>
                  </a:cubicBezTo>
                  <a:cubicBezTo>
                    <a:pt x="172440" y="346524"/>
                    <a:pt x="171965" y="351624"/>
                    <a:pt x="172914" y="355419"/>
                  </a:cubicBezTo>
                  <a:cubicBezTo>
                    <a:pt x="173863" y="354944"/>
                    <a:pt x="174575" y="353877"/>
                    <a:pt x="175049" y="352217"/>
                  </a:cubicBezTo>
                  <a:cubicBezTo>
                    <a:pt x="175523" y="350556"/>
                    <a:pt x="175998" y="348777"/>
                    <a:pt x="176472" y="346880"/>
                  </a:cubicBezTo>
                  <a:cubicBezTo>
                    <a:pt x="176947" y="344982"/>
                    <a:pt x="177421" y="343559"/>
                    <a:pt x="177895" y="342610"/>
                  </a:cubicBezTo>
                  <a:cubicBezTo>
                    <a:pt x="178370" y="341661"/>
                    <a:pt x="179081" y="341424"/>
                    <a:pt x="180030" y="341899"/>
                  </a:cubicBezTo>
                  <a:cubicBezTo>
                    <a:pt x="180979" y="341424"/>
                    <a:pt x="180979" y="340713"/>
                    <a:pt x="180030" y="339764"/>
                  </a:cubicBezTo>
                  <a:cubicBezTo>
                    <a:pt x="179081" y="338815"/>
                    <a:pt x="178133" y="338578"/>
                    <a:pt x="177184" y="339052"/>
                  </a:cubicBezTo>
                  <a:cubicBezTo>
                    <a:pt x="178133" y="335257"/>
                    <a:pt x="179081" y="332055"/>
                    <a:pt x="180030" y="329446"/>
                  </a:cubicBezTo>
                  <a:cubicBezTo>
                    <a:pt x="180979" y="326837"/>
                    <a:pt x="180979" y="323397"/>
                    <a:pt x="180030" y="319128"/>
                  </a:cubicBezTo>
                  <a:close/>
                  <a:moveTo>
                    <a:pt x="167933" y="319128"/>
                  </a:moveTo>
                  <a:cubicBezTo>
                    <a:pt x="165561" y="319602"/>
                    <a:pt x="164375" y="321737"/>
                    <a:pt x="164375" y="325532"/>
                  </a:cubicBezTo>
                  <a:cubicBezTo>
                    <a:pt x="164375" y="329327"/>
                    <a:pt x="164138" y="331937"/>
                    <a:pt x="163664" y="333360"/>
                  </a:cubicBezTo>
                  <a:cubicBezTo>
                    <a:pt x="166036" y="333360"/>
                    <a:pt x="167103" y="331581"/>
                    <a:pt x="166866" y="328023"/>
                  </a:cubicBezTo>
                  <a:cubicBezTo>
                    <a:pt x="166629" y="324465"/>
                    <a:pt x="166984" y="321500"/>
                    <a:pt x="167933" y="319128"/>
                  </a:cubicBezTo>
                  <a:close/>
                  <a:moveTo>
                    <a:pt x="243361" y="316993"/>
                  </a:moveTo>
                  <a:cubicBezTo>
                    <a:pt x="240989" y="316519"/>
                    <a:pt x="240040" y="318179"/>
                    <a:pt x="240515" y="321974"/>
                  </a:cubicBezTo>
                  <a:cubicBezTo>
                    <a:pt x="240989" y="325769"/>
                    <a:pt x="242175" y="327193"/>
                    <a:pt x="244073" y="326244"/>
                  </a:cubicBezTo>
                  <a:cubicBezTo>
                    <a:pt x="243598" y="323872"/>
                    <a:pt x="243480" y="322330"/>
                    <a:pt x="243717" y="321619"/>
                  </a:cubicBezTo>
                  <a:cubicBezTo>
                    <a:pt x="243954" y="320907"/>
                    <a:pt x="243835" y="319365"/>
                    <a:pt x="243361" y="316993"/>
                  </a:cubicBezTo>
                  <a:close/>
                  <a:moveTo>
                    <a:pt x="76850" y="314858"/>
                  </a:moveTo>
                  <a:cubicBezTo>
                    <a:pt x="75428" y="314384"/>
                    <a:pt x="74004" y="315807"/>
                    <a:pt x="72581" y="319128"/>
                  </a:cubicBezTo>
                  <a:cubicBezTo>
                    <a:pt x="71158" y="322449"/>
                    <a:pt x="69735" y="325295"/>
                    <a:pt x="68311" y="327667"/>
                  </a:cubicBezTo>
                  <a:cubicBezTo>
                    <a:pt x="70683" y="326718"/>
                    <a:pt x="72344" y="324939"/>
                    <a:pt x="73293" y="322330"/>
                  </a:cubicBezTo>
                  <a:cubicBezTo>
                    <a:pt x="74241" y="319721"/>
                    <a:pt x="75428" y="317230"/>
                    <a:pt x="76850" y="314858"/>
                  </a:cubicBezTo>
                  <a:close/>
                  <a:moveTo>
                    <a:pt x="192839" y="312012"/>
                  </a:moveTo>
                  <a:cubicBezTo>
                    <a:pt x="191890" y="315807"/>
                    <a:pt x="192364" y="317705"/>
                    <a:pt x="194262" y="317705"/>
                  </a:cubicBezTo>
                  <a:cubicBezTo>
                    <a:pt x="195211" y="316756"/>
                    <a:pt x="195566" y="315451"/>
                    <a:pt x="195329" y="313791"/>
                  </a:cubicBezTo>
                  <a:cubicBezTo>
                    <a:pt x="195092" y="312131"/>
                    <a:pt x="194262" y="311538"/>
                    <a:pt x="192839" y="312012"/>
                  </a:cubicBezTo>
                  <a:close/>
                  <a:moveTo>
                    <a:pt x="140181" y="307743"/>
                  </a:moveTo>
                  <a:cubicBezTo>
                    <a:pt x="139233" y="309640"/>
                    <a:pt x="137572" y="310826"/>
                    <a:pt x="135200" y="311301"/>
                  </a:cubicBezTo>
                  <a:cubicBezTo>
                    <a:pt x="135675" y="313673"/>
                    <a:pt x="136505" y="314265"/>
                    <a:pt x="137691" y="313080"/>
                  </a:cubicBezTo>
                  <a:cubicBezTo>
                    <a:pt x="138877" y="311894"/>
                    <a:pt x="139233" y="312487"/>
                    <a:pt x="138758" y="314858"/>
                  </a:cubicBezTo>
                  <a:cubicBezTo>
                    <a:pt x="140656" y="312012"/>
                    <a:pt x="141130" y="309640"/>
                    <a:pt x="140181" y="307743"/>
                  </a:cubicBezTo>
                  <a:close/>
                  <a:moveTo>
                    <a:pt x="425527" y="305608"/>
                  </a:moveTo>
                  <a:cubicBezTo>
                    <a:pt x="424578" y="308454"/>
                    <a:pt x="424815" y="311301"/>
                    <a:pt x="426238" y="314147"/>
                  </a:cubicBezTo>
                  <a:cubicBezTo>
                    <a:pt x="427661" y="316993"/>
                    <a:pt x="428610" y="319840"/>
                    <a:pt x="429085" y="322686"/>
                  </a:cubicBezTo>
                  <a:cubicBezTo>
                    <a:pt x="430033" y="320314"/>
                    <a:pt x="429915" y="317468"/>
                    <a:pt x="428729" y="314147"/>
                  </a:cubicBezTo>
                  <a:cubicBezTo>
                    <a:pt x="427543" y="310826"/>
                    <a:pt x="426475" y="307980"/>
                    <a:pt x="425527" y="305608"/>
                  </a:cubicBezTo>
                  <a:close/>
                  <a:moveTo>
                    <a:pt x="106737" y="305608"/>
                  </a:moveTo>
                  <a:cubicBezTo>
                    <a:pt x="104365" y="306557"/>
                    <a:pt x="102823" y="308217"/>
                    <a:pt x="102112" y="310589"/>
                  </a:cubicBezTo>
                  <a:cubicBezTo>
                    <a:pt x="101400" y="312961"/>
                    <a:pt x="100926" y="315570"/>
                    <a:pt x="100689" y="318416"/>
                  </a:cubicBezTo>
                  <a:cubicBezTo>
                    <a:pt x="100451" y="321263"/>
                    <a:pt x="100214" y="324109"/>
                    <a:pt x="99977" y="326955"/>
                  </a:cubicBezTo>
                  <a:cubicBezTo>
                    <a:pt x="99740" y="329802"/>
                    <a:pt x="99147" y="331937"/>
                    <a:pt x="98198" y="333360"/>
                  </a:cubicBezTo>
                  <a:cubicBezTo>
                    <a:pt x="100570" y="330039"/>
                    <a:pt x="102823" y="325888"/>
                    <a:pt x="104958" y="320907"/>
                  </a:cubicBezTo>
                  <a:cubicBezTo>
                    <a:pt x="107093" y="315926"/>
                    <a:pt x="107686" y="310826"/>
                    <a:pt x="106737" y="305608"/>
                  </a:cubicBezTo>
                  <a:close/>
                  <a:moveTo>
                    <a:pt x="412718" y="304185"/>
                  </a:moveTo>
                  <a:cubicBezTo>
                    <a:pt x="411769" y="305608"/>
                    <a:pt x="411651" y="307624"/>
                    <a:pt x="412362" y="310233"/>
                  </a:cubicBezTo>
                  <a:cubicBezTo>
                    <a:pt x="413074" y="312842"/>
                    <a:pt x="413904" y="314621"/>
                    <a:pt x="414853" y="315570"/>
                  </a:cubicBezTo>
                  <a:cubicBezTo>
                    <a:pt x="414379" y="313673"/>
                    <a:pt x="414023" y="311775"/>
                    <a:pt x="413786" y="309877"/>
                  </a:cubicBezTo>
                  <a:cubicBezTo>
                    <a:pt x="413548" y="307980"/>
                    <a:pt x="413193" y="306082"/>
                    <a:pt x="412718" y="304185"/>
                  </a:cubicBezTo>
                  <a:close/>
                  <a:moveTo>
                    <a:pt x="176472" y="304185"/>
                  </a:moveTo>
                  <a:cubicBezTo>
                    <a:pt x="174575" y="305133"/>
                    <a:pt x="173151" y="308691"/>
                    <a:pt x="172203" y="314858"/>
                  </a:cubicBezTo>
                  <a:cubicBezTo>
                    <a:pt x="173151" y="314858"/>
                    <a:pt x="173626" y="315570"/>
                    <a:pt x="173626" y="316993"/>
                  </a:cubicBezTo>
                  <a:cubicBezTo>
                    <a:pt x="176472" y="316519"/>
                    <a:pt x="177658" y="314621"/>
                    <a:pt x="177184" y="311301"/>
                  </a:cubicBezTo>
                  <a:cubicBezTo>
                    <a:pt x="176709" y="307980"/>
                    <a:pt x="176472" y="305608"/>
                    <a:pt x="176472" y="304185"/>
                  </a:cubicBezTo>
                  <a:close/>
                  <a:moveTo>
                    <a:pt x="203512" y="302762"/>
                  </a:moveTo>
                  <a:cubicBezTo>
                    <a:pt x="201615" y="302762"/>
                    <a:pt x="200666" y="304896"/>
                    <a:pt x="200666" y="309166"/>
                  </a:cubicBezTo>
                  <a:cubicBezTo>
                    <a:pt x="202089" y="309166"/>
                    <a:pt x="202682" y="308336"/>
                    <a:pt x="202445" y="306675"/>
                  </a:cubicBezTo>
                  <a:cubicBezTo>
                    <a:pt x="202208" y="305015"/>
                    <a:pt x="202564" y="303710"/>
                    <a:pt x="203512" y="302762"/>
                  </a:cubicBezTo>
                  <a:close/>
                  <a:moveTo>
                    <a:pt x="389947" y="299204"/>
                  </a:moveTo>
                  <a:cubicBezTo>
                    <a:pt x="392794" y="302999"/>
                    <a:pt x="394810" y="307624"/>
                    <a:pt x="395996" y="313080"/>
                  </a:cubicBezTo>
                  <a:cubicBezTo>
                    <a:pt x="397182" y="318535"/>
                    <a:pt x="398724" y="323635"/>
                    <a:pt x="400621" y="328379"/>
                  </a:cubicBezTo>
                  <a:cubicBezTo>
                    <a:pt x="398249" y="333122"/>
                    <a:pt x="397894" y="338104"/>
                    <a:pt x="399554" y="343322"/>
                  </a:cubicBezTo>
                  <a:cubicBezTo>
                    <a:pt x="401214" y="348540"/>
                    <a:pt x="401570" y="352572"/>
                    <a:pt x="400621" y="355419"/>
                  </a:cubicBezTo>
                  <a:cubicBezTo>
                    <a:pt x="397775" y="346405"/>
                    <a:pt x="395640" y="337155"/>
                    <a:pt x="394217" y="327667"/>
                  </a:cubicBezTo>
                  <a:cubicBezTo>
                    <a:pt x="392794" y="318179"/>
                    <a:pt x="391371" y="308691"/>
                    <a:pt x="389947" y="299204"/>
                  </a:cubicBezTo>
                  <a:close/>
                  <a:moveTo>
                    <a:pt x="188569" y="299204"/>
                  </a:moveTo>
                  <a:cubicBezTo>
                    <a:pt x="187620" y="299678"/>
                    <a:pt x="186909" y="300864"/>
                    <a:pt x="186434" y="302762"/>
                  </a:cubicBezTo>
                  <a:cubicBezTo>
                    <a:pt x="185960" y="304659"/>
                    <a:pt x="185723" y="306794"/>
                    <a:pt x="185723" y="309166"/>
                  </a:cubicBezTo>
                  <a:cubicBezTo>
                    <a:pt x="185723" y="311538"/>
                    <a:pt x="185723" y="313910"/>
                    <a:pt x="185723" y="316282"/>
                  </a:cubicBezTo>
                  <a:cubicBezTo>
                    <a:pt x="185723" y="318654"/>
                    <a:pt x="185486" y="320551"/>
                    <a:pt x="185011" y="321974"/>
                  </a:cubicBezTo>
                  <a:cubicBezTo>
                    <a:pt x="185486" y="323397"/>
                    <a:pt x="185841" y="323279"/>
                    <a:pt x="186079" y="321619"/>
                  </a:cubicBezTo>
                  <a:cubicBezTo>
                    <a:pt x="186316" y="319958"/>
                    <a:pt x="186909" y="319602"/>
                    <a:pt x="187858" y="320551"/>
                  </a:cubicBezTo>
                  <a:cubicBezTo>
                    <a:pt x="188332" y="320551"/>
                    <a:pt x="188569" y="321026"/>
                    <a:pt x="188569" y="321974"/>
                  </a:cubicBezTo>
                  <a:cubicBezTo>
                    <a:pt x="189518" y="321026"/>
                    <a:pt x="189281" y="319009"/>
                    <a:pt x="187858" y="315926"/>
                  </a:cubicBezTo>
                  <a:cubicBezTo>
                    <a:pt x="186434" y="312842"/>
                    <a:pt x="187146" y="310826"/>
                    <a:pt x="189992" y="309877"/>
                  </a:cubicBezTo>
                  <a:cubicBezTo>
                    <a:pt x="189043" y="307505"/>
                    <a:pt x="188569" y="305964"/>
                    <a:pt x="188569" y="305252"/>
                  </a:cubicBezTo>
                  <a:cubicBezTo>
                    <a:pt x="188569" y="304541"/>
                    <a:pt x="188569" y="302524"/>
                    <a:pt x="188569" y="299204"/>
                  </a:cubicBezTo>
                  <a:close/>
                  <a:moveTo>
                    <a:pt x="92505" y="298492"/>
                  </a:moveTo>
                  <a:cubicBezTo>
                    <a:pt x="91557" y="298018"/>
                    <a:pt x="91201" y="298373"/>
                    <a:pt x="91438" y="299559"/>
                  </a:cubicBezTo>
                  <a:cubicBezTo>
                    <a:pt x="91675" y="300745"/>
                    <a:pt x="91320" y="301338"/>
                    <a:pt x="90371" y="301338"/>
                  </a:cubicBezTo>
                  <a:cubicBezTo>
                    <a:pt x="90371" y="303710"/>
                    <a:pt x="91082" y="305371"/>
                    <a:pt x="92505" y="306319"/>
                  </a:cubicBezTo>
                  <a:cubicBezTo>
                    <a:pt x="93928" y="307268"/>
                    <a:pt x="95115" y="307268"/>
                    <a:pt x="96063" y="306319"/>
                  </a:cubicBezTo>
                  <a:lnTo>
                    <a:pt x="96063" y="300627"/>
                  </a:lnTo>
                  <a:cubicBezTo>
                    <a:pt x="95589" y="299678"/>
                    <a:pt x="94996" y="299322"/>
                    <a:pt x="94284" y="299559"/>
                  </a:cubicBezTo>
                  <a:cubicBezTo>
                    <a:pt x="93573" y="299797"/>
                    <a:pt x="92980" y="299441"/>
                    <a:pt x="92505" y="298492"/>
                  </a:cubicBezTo>
                  <a:close/>
                  <a:moveTo>
                    <a:pt x="167933" y="291376"/>
                  </a:moveTo>
                  <a:cubicBezTo>
                    <a:pt x="168882" y="293748"/>
                    <a:pt x="168763" y="296001"/>
                    <a:pt x="167577" y="298136"/>
                  </a:cubicBezTo>
                  <a:cubicBezTo>
                    <a:pt x="166391" y="300271"/>
                    <a:pt x="166747" y="301338"/>
                    <a:pt x="168645" y="301338"/>
                  </a:cubicBezTo>
                  <a:cubicBezTo>
                    <a:pt x="169119" y="300390"/>
                    <a:pt x="169593" y="298492"/>
                    <a:pt x="170068" y="295646"/>
                  </a:cubicBezTo>
                  <a:cubicBezTo>
                    <a:pt x="170542" y="292799"/>
                    <a:pt x="169831" y="291376"/>
                    <a:pt x="167933" y="291376"/>
                  </a:cubicBezTo>
                  <a:close/>
                  <a:moveTo>
                    <a:pt x="163664" y="289953"/>
                  </a:moveTo>
                  <a:cubicBezTo>
                    <a:pt x="162240" y="289953"/>
                    <a:pt x="161529" y="290665"/>
                    <a:pt x="161529" y="292088"/>
                  </a:cubicBezTo>
                  <a:cubicBezTo>
                    <a:pt x="161529" y="293511"/>
                    <a:pt x="161529" y="295171"/>
                    <a:pt x="161529" y="297069"/>
                  </a:cubicBezTo>
                  <a:cubicBezTo>
                    <a:pt x="163426" y="296594"/>
                    <a:pt x="164138" y="294223"/>
                    <a:pt x="163664" y="289953"/>
                  </a:cubicBezTo>
                  <a:close/>
                  <a:moveTo>
                    <a:pt x="101400" y="287462"/>
                  </a:moveTo>
                  <a:cubicBezTo>
                    <a:pt x="99266" y="287700"/>
                    <a:pt x="98672" y="289716"/>
                    <a:pt x="99621" y="293511"/>
                  </a:cubicBezTo>
                  <a:cubicBezTo>
                    <a:pt x="101519" y="293985"/>
                    <a:pt x="102942" y="293748"/>
                    <a:pt x="103891" y="292799"/>
                  </a:cubicBezTo>
                  <a:cubicBezTo>
                    <a:pt x="104365" y="289004"/>
                    <a:pt x="103535" y="287225"/>
                    <a:pt x="101400" y="287462"/>
                  </a:cubicBezTo>
                  <a:close/>
                  <a:moveTo>
                    <a:pt x="419834" y="286395"/>
                  </a:moveTo>
                  <a:cubicBezTo>
                    <a:pt x="417936" y="292562"/>
                    <a:pt x="417818" y="298255"/>
                    <a:pt x="419478" y="303473"/>
                  </a:cubicBezTo>
                  <a:cubicBezTo>
                    <a:pt x="421139" y="308691"/>
                    <a:pt x="422443" y="313910"/>
                    <a:pt x="423392" y="319128"/>
                  </a:cubicBezTo>
                  <a:cubicBezTo>
                    <a:pt x="423392" y="313910"/>
                    <a:pt x="423748" y="308217"/>
                    <a:pt x="424459" y="302050"/>
                  </a:cubicBezTo>
                  <a:cubicBezTo>
                    <a:pt x="425171" y="295883"/>
                    <a:pt x="423629" y="290665"/>
                    <a:pt x="419834" y="286395"/>
                  </a:cubicBezTo>
                  <a:close/>
                  <a:moveTo>
                    <a:pt x="434066" y="285684"/>
                  </a:moveTo>
                  <a:cubicBezTo>
                    <a:pt x="432643" y="286158"/>
                    <a:pt x="432287" y="286869"/>
                    <a:pt x="432998" y="287818"/>
                  </a:cubicBezTo>
                  <a:cubicBezTo>
                    <a:pt x="433710" y="288767"/>
                    <a:pt x="433829" y="290427"/>
                    <a:pt x="433354" y="292799"/>
                  </a:cubicBezTo>
                  <a:cubicBezTo>
                    <a:pt x="434777" y="293274"/>
                    <a:pt x="435607" y="293392"/>
                    <a:pt x="435845" y="293155"/>
                  </a:cubicBezTo>
                  <a:cubicBezTo>
                    <a:pt x="436082" y="292918"/>
                    <a:pt x="436912" y="292799"/>
                    <a:pt x="438335" y="292799"/>
                  </a:cubicBezTo>
                  <a:cubicBezTo>
                    <a:pt x="438810" y="290427"/>
                    <a:pt x="438335" y="289123"/>
                    <a:pt x="436912" y="288886"/>
                  </a:cubicBezTo>
                  <a:cubicBezTo>
                    <a:pt x="435489" y="288648"/>
                    <a:pt x="434540" y="287581"/>
                    <a:pt x="434066" y="285684"/>
                  </a:cubicBezTo>
                  <a:close/>
                  <a:moveTo>
                    <a:pt x="425527" y="282837"/>
                  </a:moveTo>
                  <a:cubicBezTo>
                    <a:pt x="425527" y="284735"/>
                    <a:pt x="425764" y="285802"/>
                    <a:pt x="426238" y="286039"/>
                  </a:cubicBezTo>
                  <a:cubicBezTo>
                    <a:pt x="426713" y="286277"/>
                    <a:pt x="426950" y="287344"/>
                    <a:pt x="426950" y="289241"/>
                  </a:cubicBezTo>
                  <a:cubicBezTo>
                    <a:pt x="427899" y="288767"/>
                    <a:pt x="428254" y="287581"/>
                    <a:pt x="428017" y="285684"/>
                  </a:cubicBezTo>
                  <a:cubicBezTo>
                    <a:pt x="427780" y="283786"/>
                    <a:pt x="426950" y="282837"/>
                    <a:pt x="425527" y="282837"/>
                  </a:cubicBezTo>
                  <a:close/>
                  <a:moveTo>
                    <a:pt x="393505" y="278568"/>
                  </a:moveTo>
                  <a:cubicBezTo>
                    <a:pt x="393980" y="280465"/>
                    <a:pt x="394573" y="281888"/>
                    <a:pt x="395284" y="282837"/>
                  </a:cubicBezTo>
                  <a:cubicBezTo>
                    <a:pt x="395996" y="283786"/>
                    <a:pt x="396352" y="285446"/>
                    <a:pt x="396352" y="287818"/>
                  </a:cubicBezTo>
                  <a:cubicBezTo>
                    <a:pt x="395403" y="286869"/>
                    <a:pt x="394454" y="285328"/>
                    <a:pt x="393505" y="283193"/>
                  </a:cubicBezTo>
                  <a:cubicBezTo>
                    <a:pt x="392557" y="281058"/>
                    <a:pt x="392557" y="279516"/>
                    <a:pt x="393505" y="278568"/>
                  </a:cubicBezTo>
                  <a:close/>
                  <a:moveTo>
                    <a:pt x="49810" y="271452"/>
                  </a:moveTo>
                  <a:cubicBezTo>
                    <a:pt x="46964" y="273824"/>
                    <a:pt x="45541" y="277619"/>
                    <a:pt x="45541" y="282837"/>
                  </a:cubicBezTo>
                  <a:cubicBezTo>
                    <a:pt x="46964" y="284735"/>
                    <a:pt x="48387" y="284023"/>
                    <a:pt x="49810" y="280702"/>
                  </a:cubicBezTo>
                  <a:cubicBezTo>
                    <a:pt x="51233" y="277382"/>
                    <a:pt x="51233" y="274298"/>
                    <a:pt x="49810" y="271452"/>
                  </a:cubicBezTo>
                  <a:close/>
                  <a:moveTo>
                    <a:pt x="41983" y="271452"/>
                  </a:moveTo>
                  <a:cubicBezTo>
                    <a:pt x="40560" y="270977"/>
                    <a:pt x="39730" y="271570"/>
                    <a:pt x="39492" y="273231"/>
                  </a:cubicBezTo>
                  <a:cubicBezTo>
                    <a:pt x="39255" y="274891"/>
                    <a:pt x="39611" y="276196"/>
                    <a:pt x="40560" y="277145"/>
                  </a:cubicBezTo>
                  <a:cubicBezTo>
                    <a:pt x="41034" y="276670"/>
                    <a:pt x="41271" y="275840"/>
                    <a:pt x="41271" y="274654"/>
                  </a:cubicBezTo>
                  <a:cubicBezTo>
                    <a:pt x="41271" y="273468"/>
                    <a:pt x="41508" y="272401"/>
                    <a:pt x="41983" y="271452"/>
                  </a:cubicBezTo>
                  <a:close/>
                  <a:moveTo>
                    <a:pt x="167933" y="269317"/>
                  </a:moveTo>
                  <a:cubicBezTo>
                    <a:pt x="166984" y="270266"/>
                    <a:pt x="166036" y="272282"/>
                    <a:pt x="165087" y="275366"/>
                  </a:cubicBezTo>
                  <a:cubicBezTo>
                    <a:pt x="164138" y="278449"/>
                    <a:pt x="164850" y="280228"/>
                    <a:pt x="167222" y="280702"/>
                  </a:cubicBezTo>
                  <a:cubicBezTo>
                    <a:pt x="167696" y="279279"/>
                    <a:pt x="167933" y="277619"/>
                    <a:pt x="167933" y="275721"/>
                  </a:cubicBezTo>
                  <a:cubicBezTo>
                    <a:pt x="167933" y="273824"/>
                    <a:pt x="167933" y="271689"/>
                    <a:pt x="167933" y="269317"/>
                  </a:cubicBezTo>
                  <a:close/>
                  <a:moveTo>
                    <a:pt x="161529" y="269317"/>
                  </a:moveTo>
                  <a:cubicBezTo>
                    <a:pt x="159157" y="269317"/>
                    <a:pt x="157971" y="271926"/>
                    <a:pt x="157971" y="277145"/>
                  </a:cubicBezTo>
                  <a:cubicBezTo>
                    <a:pt x="157971" y="282363"/>
                    <a:pt x="157971" y="286395"/>
                    <a:pt x="157971" y="289241"/>
                  </a:cubicBezTo>
                  <a:cubicBezTo>
                    <a:pt x="159394" y="286869"/>
                    <a:pt x="160106" y="283905"/>
                    <a:pt x="160106" y="280347"/>
                  </a:cubicBezTo>
                  <a:cubicBezTo>
                    <a:pt x="160106" y="276789"/>
                    <a:pt x="160580" y="273112"/>
                    <a:pt x="161529" y="269317"/>
                  </a:cubicBezTo>
                  <a:close/>
                  <a:moveTo>
                    <a:pt x="78274" y="267894"/>
                  </a:moveTo>
                  <a:cubicBezTo>
                    <a:pt x="77799" y="268843"/>
                    <a:pt x="77562" y="270384"/>
                    <a:pt x="77562" y="272519"/>
                  </a:cubicBezTo>
                  <a:cubicBezTo>
                    <a:pt x="77562" y="274654"/>
                    <a:pt x="77799" y="276196"/>
                    <a:pt x="78274" y="277145"/>
                  </a:cubicBezTo>
                  <a:cubicBezTo>
                    <a:pt x="81120" y="277145"/>
                    <a:pt x="82543" y="274535"/>
                    <a:pt x="82543" y="269317"/>
                  </a:cubicBezTo>
                  <a:cubicBezTo>
                    <a:pt x="81595" y="267894"/>
                    <a:pt x="80171" y="267420"/>
                    <a:pt x="78274" y="267894"/>
                  </a:cubicBezTo>
                  <a:close/>
                  <a:moveTo>
                    <a:pt x="441182" y="266471"/>
                  </a:moveTo>
                  <a:cubicBezTo>
                    <a:pt x="439758" y="267420"/>
                    <a:pt x="439521" y="268605"/>
                    <a:pt x="440470" y="270029"/>
                  </a:cubicBezTo>
                  <a:cubicBezTo>
                    <a:pt x="441419" y="271452"/>
                    <a:pt x="441893" y="273112"/>
                    <a:pt x="441893" y="275010"/>
                  </a:cubicBezTo>
                  <a:lnTo>
                    <a:pt x="442572" y="271617"/>
                  </a:lnTo>
                  <a:lnTo>
                    <a:pt x="442572" y="271336"/>
                  </a:lnTo>
                  <a:close/>
                  <a:moveTo>
                    <a:pt x="136623" y="266471"/>
                  </a:moveTo>
                  <a:cubicBezTo>
                    <a:pt x="133303" y="271689"/>
                    <a:pt x="131998" y="277263"/>
                    <a:pt x="132710" y="283193"/>
                  </a:cubicBezTo>
                  <a:cubicBezTo>
                    <a:pt x="133421" y="289123"/>
                    <a:pt x="131880" y="294460"/>
                    <a:pt x="128084" y="299204"/>
                  </a:cubicBezTo>
                  <a:cubicBezTo>
                    <a:pt x="129982" y="306319"/>
                    <a:pt x="129508" y="312487"/>
                    <a:pt x="126661" y="317705"/>
                  </a:cubicBezTo>
                  <a:cubicBezTo>
                    <a:pt x="123815" y="322923"/>
                    <a:pt x="122866" y="328616"/>
                    <a:pt x="123815" y="334783"/>
                  </a:cubicBezTo>
                  <a:cubicBezTo>
                    <a:pt x="125712" y="332885"/>
                    <a:pt x="127017" y="330395"/>
                    <a:pt x="127729" y="327311"/>
                  </a:cubicBezTo>
                  <a:cubicBezTo>
                    <a:pt x="128440" y="324228"/>
                    <a:pt x="129152" y="320907"/>
                    <a:pt x="129863" y="317349"/>
                  </a:cubicBezTo>
                  <a:cubicBezTo>
                    <a:pt x="130575" y="313791"/>
                    <a:pt x="131287" y="310470"/>
                    <a:pt x="131998" y="307387"/>
                  </a:cubicBezTo>
                  <a:cubicBezTo>
                    <a:pt x="132710" y="304303"/>
                    <a:pt x="134251" y="302050"/>
                    <a:pt x="136623" y="300627"/>
                  </a:cubicBezTo>
                  <a:cubicBezTo>
                    <a:pt x="136149" y="296832"/>
                    <a:pt x="136386" y="293630"/>
                    <a:pt x="137335" y="291020"/>
                  </a:cubicBezTo>
                  <a:cubicBezTo>
                    <a:pt x="138284" y="288411"/>
                    <a:pt x="138521" y="284735"/>
                    <a:pt x="138047" y="279991"/>
                  </a:cubicBezTo>
                  <a:cubicBezTo>
                    <a:pt x="137098" y="279516"/>
                    <a:pt x="136505" y="279516"/>
                    <a:pt x="136268" y="279991"/>
                  </a:cubicBezTo>
                  <a:cubicBezTo>
                    <a:pt x="136030" y="280465"/>
                    <a:pt x="135437" y="280702"/>
                    <a:pt x="134489" y="280702"/>
                  </a:cubicBezTo>
                  <a:cubicBezTo>
                    <a:pt x="134963" y="278330"/>
                    <a:pt x="135437" y="276077"/>
                    <a:pt x="135912" y="273942"/>
                  </a:cubicBezTo>
                  <a:cubicBezTo>
                    <a:pt x="136386" y="271808"/>
                    <a:pt x="136623" y="269317"/>
                    <a:pt x="136623" y="266471"/>
                  </a:cubicBezTo>
                  <a:close/>
                  <a:moveTo>
                    <a:pt x="428373" y="265759"/>
                  </a:moveTo>
                  <a:cubicBezTo>
                    <a:pt x="428373" y="269080"/>
                    <a:pt x="428729" y="272519"/>
                    <a:pt x="429440" y="276077"/>
                  </a:cubicBezTo>
                  <a:cubicBezTo>
                    <a:pt x="430152" y="279635"/>
                    <a:pt x="430033" y="282837"/>
                    <a:pt x="429085" y="285684"/>
                  </a:cubicBezTo>
                  <a:cubicBezTo>
                    <a:pt x="430508" y="284735"/>
                    <a:pt x="431457" y="284498"/>
                    <a:pt x="431931" y="284972"/>
                  </a:cubicBezTo>
                  <a:cubicBezTo>
                    <a:pt x="432405" y="285446"/>
                    <a:pt x="433591" y="285209"/>
                    <a:pt x="435489" y="284260"/>
                  </a:cubicBezTo>
                  <a:cubicBezTo>
                    <a:pt x="433591" y="281414"/>
                    <a:pt x="432524" y="278093"/>
                    <a:pt x="432287" y="274298"/>
                  </a:cubicBezTo>
                  <a:cubicBezTo>
                    <a:pt x="432050" y="270503"/>
                    <a:pt x="430745" y="267657"/>
                    <a:pt x="428373" y="265759"/>
                  </a:cubicBezTo>
                  <a:close/>
                  <a:moveTo>
                    <a:pt x="176472" y="263624"/>
                  </a:moveTo>
                  <a:cubicBezTo>
                    <a:pt x="174575" y="263150"/>
                    <a:pt x="173744" y="263980"/>
                    <a:pt x="173982" y="266115"/>
                  </a:cubicBezTo>
                  <a:cubicBezTo>
                    <a:pt x="174219" y="268250"/>
                    <a:pt x="175286" y="268843"/>
                    <a:pt x="177184" y="267894"/>
                  </a:cubicBezTo>
                  <a:cubicBezTo>
                    <a:pt x="177658" y="266945"/>
                    <a:pt x="177658" y="266234"/>
                    <a:pt x="177184" y="265759"/>
                  </a:cubicBezTo>
                  <a:cubicBezTo>
                    <a:pt x="176709" y="265285"/>
                    <a:pt x="176472" y="264573"/>
                    <a:pt x="176472" y="263624"/>
                  </a:cubicBezTo>
                  <a:close/>
                  <a:moveTo>
                    <a:pt x="200666" y="260778"/>
                  </a:moveTo>
                  <a:cubicBezTo>
                    <a:pt x="199243" y="261252"/>
                    <a:pt x="198294" y="262557"/>
                    <a:pt x="197820" y="264692"/>
                  </a:cubicBezTo>
                  <a:cubicBezTo>
                    <a:pt x="197345" y="266827"/>
                    <a:pt x="197108" y="269198"/>
                    <a:pt x="197108" y="271808"/>
                  </a:cubicBezTo>
                  <a:cubicBezTo>
                    <a:pt x="197108" y="274417"/>
                    <a:pt x="196989" y="276907"/>
                    <a:pt x="196752" y="279279"/>
                  </a:cubicBezTo>
                  <a:cubicBezTo>
                    <a:pt x="196515" y="281651"/>
                    <a:pt x="195922" y="283312"/>
                    <a:pt x="194973" y="284260"/>
                  </a:cubicBezTo>
                  <a:cubicBezTo>
                    <a:pt x="195922" y="285684"/>
                    <a:pt x="196871" y="286395"/>
                    <a:pt x="197820" y="286395"/>
                  </a:cubicBezTo>
                  <a:cubicBezTo>
                    <a:pt x="198768" y="286395"/>
                    <a:pt x="199717" y="287344"/>
                    <a:pt x="200666" y="289241"/>
                  </a:cubicBezTo>
                  <a:cubicBezTo>
                    <a:pt x="199717" y="284498"/>
                    <a:pt x="199717" y="279635"/>
                    <a:pt x="200666" y="274654"/>
                  </a:cubicBezTo>
                  <a:cubicBezTo>
                    <a:pt x="201615" y="269673"/>
                    <a:pt x="201615" y="265048"/>
                    <a:pt x="200666" y="260778"/>
                  </a:cubicBezTo>
                  <a:close/>
                  <a:moveTo>
                    <a:pt x="12808" y="258643"/>
                  </a:moveTo>
                  <a:cubicBezTo>
                    <a:pt x="11859" y="259118"/>
                    <a:pt x="10910" y="259948"/>
                    <a:pt x="9962" y="261134"/>
                  </a:cubicBezTo>
                  <a:cubicBezTo>
                    <a:pt x="9013" y="262320"/>
                    <a:pt x="9013" y="263862"/>
                    <a:pt x="9962" y="265759"/>
                  </a:cubicBezTo>
                  <a:cubicBezTo>
                    <a:pt x="10910" y="265285"/>
                    <a:pt x="11503" y="264573"/>
                    <a:pt x="11740" y="263624"/>
                  </a:cubicBezTo>
                  <a:cubicBezTo>
                    <a:pt x="11978" y="262676"/>
                    <a:pt x="12571" y="262201"/>
                    <a:pt x="13519" y="262201"/>
                  </a:cubicBezTo>
                  <a:cubicBezTo>
                    <a:pt x="13045" y="261727"/>
                    <a:pt x="12808" y="260541"/>
                    <a:pt x="12808" y="258643"/>
                  </a:cubicBezTo>
                  <a:close/>
                  <a:moveTo>
                    <a:pt x="194973" y="255797"/>
                  </a:moveTo>
                  <a:cubicBezTo>
                    <a:pt x="193550" y="255323"/>
                    <a:pt x="192720" y="255797"/>
                    <a:pt x="192483" y="257220"/>
                  </a:cubicBezTo>
                  <a:cubicBezTo>
                    <a:pt x="192246" y="258643"/>
                    <a:pt x="191415" y="259118"/>
                    <a:pt x="189992" y="258643"/>
                  </a:cubicBezTo>
                  <a:cubicBezTo>
                    <a:pt x="189043" y="264336"/>
                    <a:pt x="190467" y="266945"/>
                    <a:pt x="194262" y="266471"/>
                  </a:cubicBezTo>
                  <a:cubicBezTo>
                    <a:pt x="195211" y="264573"/>
                    <a:pt x="195566" y="263031"/>
                    <a:pt x="195329" y="261845"/>
                  </a:cubicBezTo>
                  <a:cubicBezTo>
                    <a:pt x="195092" y="260659"/>
                    <a:pt x="194973" y="258643"/>
                    <a:pt x="194973" y="255797"/>
                  </a:cubicBezTo>
                  <a:close/>
                  <a:moveTo>
                    <a:pt x="178607" y="255797"/>
                  </a:moveTo>
                  <a:cubicBezTo>
                    <a:pt x="179556" y="259118"/>
                    <a:pt x="179793" y="263150"/>
                    <a:pt x="179318" y="267894"/>
                  </a:cubicBezTo>
                  <a:cubicBezTo>
                    <a:pt x="180742" y="266945"/>
                    <a:pt x="181453" y="264810"/>
                    <a:pt x="181453" y="261490"/>
                  </a:cubicBezTo>
                  <a:cubicBezTo>
                    <a:pt x="181453" y="258169"/>
                    <a:pt x="180504" y="256271"/>
                    <a:pt x="178607" y="255797"/>
                  </a:cubicBezTo>
                  <a:close/>
                  <a:moveTo>
                    <a:pt x="414141" y="253662"/>
                  </a:moveTo>
                  <a:cubicBezTo>
                    <a:pt x="413193" y="256034"/>
                    <a:pt x="413193" y="257932"/>
                    <a:pt x="414141" y="259355"/>
                  </a:cubicBezTo>
                  <a:cubicBezTo>
                    <a:pt x="415090" y="260778"/>
                    <a:pt x="415565" y="262438"/>
                    <a:pt x="415565" y="264336"/>
                  </a:cubicBezTo>
                  <a:cubicBezTo>
                    <a:pt x="416513" y="263387"/>
                    <a:pt x="416869" y="261252"/>
                    <a:pt x="416632" y="257932"/>
                  </a:cubicBezTo>
                  <a:cubicBezTo>
                    <a:pt x="416395" y="254611"/>
                    <a:pt x="415565" y="253188"/>
                    <a:pt x="414141" y="253662"/>
                  </a:cubicBezTo>
                  <a:close/>
                  <a:moveTo>
                    <a:pt x="143739" y="251527"/>
                  </a:moveTo>
                  <a:cubicBezTo>
                    <a:pt x="143739" y="252476"/>
                    <a:pt x="143739" y="253662"/>
                    <a:pt x="143739" y="255085"/>
                  </a:cubicBezTo>
                  <a:cubicBezTo>
                    <a:pt x="143739" y="256509"/>
                    <a:pt x="144451" y="256746"/>
                    <a:pt x="145874" y="255797"/>
                  </a:cubicBezTo>
                  <a:cubicBezTo>
                    <a:pt x="146348" y="255323"/>
                    <a:pt x="146586" y="253899"/>
                    <a:pt x="146586" y="251527"/>
                  </a:cubicBezTo>
                  <a:close/>
                  <a:moveTo>
                    <a:pt x="82543" y="250104"/>
                  </a:moveTo>
                  <a:cubicBezTo>
                    <a:pt x="82069" y="251053"/>
                    <a:pt x="81476" y="251765"/>
                    <a:pt x="80764" y="252239"/>
                  </a:cubicBezTo>
                  <a:cubicBezTo>
                    <a:pt x="80053" y="252713"/>
                    <a:pt x="79934" y="253662"/>
                    <a:pt x="80408" y="255085"/>
                  </a:cubicBezTo>
                  <a:cubicBezTo>
                    <a:pt x="81357" y="256034"/>
                    <a:pt x="82069" y="256271"/>
                    <a:pt x="82543" y="255797"/>
                  </a:cubicBezTo>
                  <a:cubicBezTo>
                    <a:pt x="83492" y="254848"/>
                    <a:pt x="83729" y="254018"/>
                    <a:pt x="83255" y="253306"/>
                  </a:cubicBezTo>
                  <a:cubicBezTo>
                    <a:pt x="82780" y="252595"/>
                    <a:pt x="82543" y="251527"/>
                    <a:pt x="82543" y="250104"/>
                  </a:cubicBezTo>
                  <a:close/>
                  <a:moveTo>
                    <a:pt x="207782" y="249393"/>
                  </a:moveTo>
                  <a:cubicBezTo>
                    <a:pt x="204936" y="256034"/>
                    <a:pt x="203868" y="263624"/>
                    <a:pt x="204580" y="272163"/>
                  </a:cubicBezTo>
                  <a:cubicBezTo>
                    <a:pt x="205291" y="280702"/>
                    <a:pt x="204936" y="289479"/>
                    <a:pt x="203512" y="298492"/>
                  </a:cubicBezTo>
                  <a:cubicBezTo>
                    <a:pt x="205884" y="298492"/>
                    <a:pt x="206596" y="297780"/>
                    <a:pt x="205647" y="296357"/>
                  </a:cubicBezTo>
                  <a:cubicBezTo>
                    <a:pt x="204698" y="294934"/>
                    <a:pt x="204698" y="293748"/>
                    <a:pt x="205647" y="292799"/>
                  </a:cubicBezTo>
                  <a:cubicBezTo>
                    <a:pt x="208019" y="291851"/>
                    <a:pt x="209205" y="292799"/>
                    <a:pt x="209205" y="295646"/>
                  </a:cubicBezTo>
                  <a:cubicBezTo>
                    <a:pt x="211103" y="293274"/>
                    <a:pt x="211814" y="290902"/>
                    <a:pt x="211340" y="288530"/>
                  </a:cubicBezTo>
                  <a:cubicBezTo>
                    <a:pt x="210865" y="286158"/>
                    <a:pt x="210391" y="283312"/>
                    <a:pt x="209917" y="279991"/>
                  </a:cubicBezTo>
                  <a:cubicBezTo>
                    <a:pt x="208493" y="279042"/>
                    <a:pt x="208019" y="279754"/>
                    <a:pt x="208493" y="282126"/>
                  </a:cubicBezTo>
                  <a:cubicBezTo>
                    <a:pt x="208968" y="284498"/>
                    <a:pt x="208493" y="285684"/>
                    <a:pt x="207070" y="285684"/>
                  </a:cubicBezTo>
                  <a:cubicBezTo>
                    <a:pt x="206122" y="280465"/>
                    <a:pt x="206240" y="274417"/>
                    <a:pt x="207426" y="267538"/>
                  </a:cubicBezTo>
                  <a:cubicBezTo>
                    <a:pt x="208612" y="260659"/>
                    <a:pt x="208731" y="254611"/>
                    <a:pt x="207782" y="249393"/>
                  </a:cubicBezTo>
                  <a:close/>
                  <a:moveTo>
                    <a:pt x="60840" y="242633"/>
                  </a:moveTo>
                  <a:cubicBezTo>
                    <a:pt x="59654" y="241921"/>
                    <a:pt x="58586" y="242277"/>
                    <a:pt x="57638" y="243700"/>
                  </a:cubicBezTo>
                  <a:cubicBezTo>
                    <a:pt x="57638" y="244649"/>
                    <a:pt x="57875" y="245360"/>
                    <a:pt x="58349" y="245835"/>
                  </a:cubicBezTo>
                  <a:cubicBezTo>
                    <a:pt x="58824" y="246309"/>
                    <a:pt x="58824" y="247021"/>
                    <a:pt x="58349" y="247970"/>
                  </a:cubicBezTo>
                  <a:cubicBezTo>
                    <a:pt x="60247" y="248444"/>
                    <a:pt x="61670" y="248207"/>
                    <a:pt x="62619" y="247258"/>
                  </a:cubicBezTo>
                  <a:cubicBezTo>
                    <a:pt x="62619" y="244886"/>
                    <a:pt x="62026" y="243344"/>
                    <a:pt x="60840" y="242633"/>
                  </a:cubicBezTo>
                  <a:close/>
                  <a:moveTo>
                    <a:pt x="123815" y="240854"/>
                  </a:moveTo>
                  <a:cubicBezTo>
                    <a:pt x="122392" y="240854"/>
                    <a:pt x="121562" y="241802"/>
                    <a:pt x="121324" y="243700"/>
                  </a:cubicBezTo>
                  <a:cubicBezTo>
                    <a:pt x="121087" y="245598"/>
                    <a:pt x="120731" y="247495"/>
                    <a:pt x="120257" y="249393"/>
                  </a:cubicBezTo>
                  <a:cubicBezTo>
                    <a:pt x="122629" y="249393"/>
                    <a:pt x="123815" y="246546"/>
                    <a:pt x="123815" y="240854"/>
                  </a:cubicBezTo>
                  <a:close/>
                  <a:moveTo>
                    <a:pt x="193550" y="240142"/>
                  </a:moveTo>
                  <a:cubicBezTo>
                    <a:pt x="191653" y="240142"/>
                    <a:pt x="190467" y="241091"/>
                    <a:pt x="189992" y="242988"/>
                  </a:cubicBezTo>
                  <a:cubicBezTo>
                    <a:pt x="189518" y="244886"/>
                    <a:pt x="188806" y="246309"/>
                    <a:pt x="187858" y="247258"/>
                  </a:cubicBezTo>
                  <a:cubicBezTo>
                    <a:pt x="189281" y="248681"/>
                    <a:pt x="190585" y="248444"/>
                    <a:pt x="191771" y="246546"/>
                  </a:cubicBezTo>
                  <a:cubicBezTo>
                    <a:pt x="192957" y="244649"/>
                    <a:pt x="193550" y="242514"/>
                    <a:pt x="193550" y="240142"/>
                  </a:cubicBezTo>
                  <a:close/>
                  <a:moveTo>
                    <a:pt x="173626" y="235339"/>
                  </a:moveTo>
                  <a:cubicBezTo>
                    <a:pt x="173151" y="235695"/>
                    <a:pt x="172914" y="236821"/>
                    <a:pt x="172914" y="238719"/>
                  </a:cubicBezTo>
                  <a:cubicBezTo>
                    <a:pt x="172914" y="242514"/>
                    <a:pt x="172677" y="245598"/>
                    <a:pt x="172203" y="247970"/>
                  </a:cubicBezTo>
                  <a:cubicBezTo>
                    <a:pt x="174100" y="247495"/>
                    <a:pt x="174812" y="245716"/>
                    <a:pt x="174337" y="242633"/>
                  </a:cubicBezTo>
                  <a:cubicBezTo>
                    <a:pt x="173863" y="239549"/>
                    <a:pt x="174337" y="237533"/>
                    <a:pt x="175761" y="236584"/>
                  </a:cubicBezTo>
                  <a:cubicBezTo>
                    <a:pt x="174812" y="235398"/>
                    <a:pt x="174100" y="234983"/>
                    <a:pt x="173626" y="235339"/>
                  </a:cubicBezTo>
                  <a:close/>
                  <a:moveTo>
                    <a:pt x="170068" y="233738"/>
                  </a:moveTo>
                  <a:cubicBezTo>
                    <a:pt x="167696" y="234687"/>
                    <a:pt x="166866" y="237414"/>
                    <a:pt x="167577" y="241921"/>
                  </a:cubicBezTo>
                  <a:cubicBezTo>
                    <a:pt x="168289" y="246428"/>
                    <a:pt x="167459" y="248918"/>
                    <a:pt x="165087" y="249393"/>
                  </a:cubicBezTo>
                  <a:cubicBezTo>
                    <a:pt x="165561" y="250341"/>
                    <a:pt x="165917" y="251409"/>
                    <a:pt x="166154" y="252595"/>
                  </a:cubicBezTo>
                  <a:cubicBezTo>
                    <a:pt x="166391" y="253781"/>
                    <a:pt x="166984" y="254137"/>
                    <a:pt x="167933" y="253662"/>
                  </a:cubicBezTo>
                  <a:cubicBezTo>
                    <a:pt x="168408" y="250341"/>
                    <a:pt x="169119" y="247021"/>
                    <a:pt x="170068" y="243700"/>
                  </a:cubicBezTo>
                  <a:cubicBezTo>
                    <a:pt x="171017" y="240379"/>
                    <a:pt x="171017" y="237059"/>
                    <a:pt x="170068" y="233738"/>
                  </a:cubicBezTo>
                  <a:close/>
                  <a:moveTo>
                    <a:pt x="374293" y="231603"/>
                  </a:moveTo>
                  <a:cubicBezTo>
                    <a:pt x="375241" y="233975"/>
                    <a:pt x="375953" y="235161"/>
                    <a:pt x="376427" y="235161"/>
                  </a:cubicBezTo>
                  <a:cubicBezTo>
                    <a:pt x="377376" y="235635"/>
                    <a:pt x="377732" y="234924"/>
                    <a:pt x="377495" y="233026"/>
                  </a:cubicBezTo>
                  <a:cubicBezTo>
                    <a:pt x="377258" y="231129"/>
                    <a:pt x="377851" y="230654"/>
                    <a:pt x="379274" y="231603"/>
                  </a:cubicBezTo>
                  <a:cubicBezTo>
                    <a:pt x="378799" y="233501"/>
                    <a:pt x="378799" y="234687"/>
                    <a:pt x="379274" y="235161"/>
                  </a:cubicBezTo>
                  <a:cubicBezTo>
                    <a:pt x="379748" y="235635"/>
                    <a:pt x="380341" y="235873"/>
                    <a:pt x="381053" y="235873"/>
                  </a:cubicBezTo>
                  <a:cubicBezTo>
                    <a:pt x="381764" y="235873"/>
                    <a:pt x="382357" y="236228"/>
                    <a:pt x="382832" y="236940"/>
                  </a:cubicBezTo>
                  <a:cubicBezTo>
                    <a:pt x="383306" y="237652"/>
                    <a:pt x="383306" y="238956"/>
                    <a:pt x="382832" y="240854"/>
                  </a:cubicBezTo>
                  <a:cubicBezTo>
                    <a:pt x="381883" y="241802"/>
                    <a:pt x="381408" y="241447"/>
                    <a:pt x="381408" y="239786"/>
                  </a:cubicBezTo>
                  <a:cubicBezTo>
                    <a:pt x="381408" y="238126"/>
                    <a:pt x="380934" y="237770"/>
                    <a:pt x="379985" y="238719"/>
                  </a:cubicBezTo>
                  <a:lnTo>
                    <a:pt x="379985" y="245835"/>
                  </a:lnTo>
                  <a:cubicBezTo>
                    <a:pt x="380934" y="244412"/>
                    <a:pt x="381646" y="244530"/>
                    <a:pt x="382120" y="246191"/>
                  </a:cubicBezTo>
                  <a:cubicBezTo>
                    <a:pt x="382594" y="247851"/>
                    <a:pt x="383780" y="248207"/>
                    <a:pt x="385678" y="247258"/>
                  </a:cubicBezTo>
                  <a:cubicBezTo>
                    <a:pt x="386152" y="251053"/>
                    <a:pt x="386745" y="254848"/>
                    <a:pt x="387457" y="258643"/>
                  </a:cubicBezTo>
                  <a:cubicBezTo>
                    <a:pt x="388169" y="262438"/>
                    <a:pt x="388999" y="266234"/>
                    <a:pt x="389947" y="270029"/>
                  </a:cubicBezTo>
                  <a:cubicBezTo>
                    <a:pt x="387576" y="269080"/>
                    <a:pt x="386271" y="269317"/>
                    <a:pt x="386034" y="270740"/>
                  </a:cubicBezTo>
                  <a:cubicBezTo>
                    <a:pt x="385797" y="272163"/>
                    <a:pt x="385441" y="273587"/>
                    <a:pt x="384966" y="275010"/>
                  </a:cubicBezTo>
                  <a:cubicBezTo>
                    <a:pt x="384018" y="274535"/>
                    <a:pt x="383662" y="273231"/>
                    <a:pt x="383899" y="271096"/>
                  </a:cubicBezTo>
                  <a:cubicBezTo>
                    <a:pt x="384136" y="268961"/>
                    <a:pt x="383543" y="268368"/>
                    <a:pt x="382120" y="269317"/>
                  </a:cubicBezTo>
                  <a:cubicBezTo>
                    <a:pt x="382594" y="274061"/>
                    <a:pt x="383069" y="278449"/>
                    <a:pt x="383543" y="282481"/>
                  </a:cubicBezTo>
                  <a:cubicBezTo>
                    <a:pt x="384018" y="286514"/>
                    <a:pt x="384966" y="290190"/>
                    <a:pt x="386390" y="293511"/>
                  </a:cubicBezTo>
                  <a:cubicBezTo>
                    <a:pt x="383543" y="301576"/>
                    <a:pt x="384018" y="310233"/>
                    <a:pt x="387813" y="319484"/>
                  </a:cubicBezTo>
                  <a:cubicBezTo>
                    <a:pt x="391608" y="328734"/>
                    <a:pt x="393743" y="336918"/>
                    <a:pt x="394217" y="344033"/>
                  </a:cubicBezTo>
                  <a:cubicBezTo>
                    <a:pt x="393743" y="342136"/>
                    <a:pt x="392557" y="341424"/>
                    <a:pt x="390659" y="341899"/>
                  </a:cubicBezTo>
                  <a:cubicBezTo>
                    <a:pt x="389236" y="347117"/>
                    <a:pt x="388999" y="352810"/>
                    <a:pt x="389947" y="358977"/>
                  </a:cubicBezTo>
                  <a:cubicBezTo>
                    <a:pt x="390896" y="365144"/>
                    <a:pt x="390422" y="369888"/>
                    <a:pt x="388524" y="373208"/>
                  </a:cubicBezTo>
                  <a:cubicBezTo>
                    <a:pt x="387576" y="370836"/>
                    <a:pt x="386390" y="369176"/>
                    <a:pt x="384966" y="368227"/>
                  </a:cubicBezTo>
                  <a:cubicBezTo>
                    <a:pt x="383543" y="367279"/>
                    <a:pt x="382594" y="365381"/>
                    <a:pt x="382120" y="362535"/>
                  </a:cubicBezTo>
                  <a:cubicBezTo>
                    <a:pt x="382594" y="360637"/>
                    <a:pt x="382950" y="358977"/>
                    <a:pt x="383187" y="357554"/>
                  </a:cubicBezTo>
                  <a:cubicBezTo>
                    <a:pt x="383425" y="356130"/>
                    <a:pt x="384255" y="355182"/>
                    <a:pt x="385678" y="354707"/>
                  </a:cubicBezTo>
                  <a:cubicBezTo>
                    <a:pt x="385204" y="349489"/>
                    <a:pt x="385322" y="344508"/>
                    <a:pt x="386034" y="339764"/>
                  </a:cubicBezTo>
                  <a:cubicBezTo>
                    <a:pt x="386745" y="335020"/>
                    <a:pt x="385204" y="331699"/>
                    <a:pt x="381408" y="329802"/>
                  </a:cubicBezTo>
                  <a:cubicBezTo>
                    <a:pt x="381408" y="325058"/>
                    <a:pt x="381171" y="319840"/>
                    <a:pt x="380697" y="314147"/>
                  </a:cubicBezTo>
                  <a:cubicBezTo>
                    <a:pt x="380223" y="308454"/>
                    <a:pt x="379748" y="302643"/>
                    <a:pt x="379274" y="296713"/>
                  </a:cubicBezTo>
                  <a:cubicBezTo>
                    <a:pt x="378799" y="290783"/>
                    <a:pt x="378562" y="285091"/>
                    <a:pt x="378562" y="279635"/>
                  </a:cubicBezTo>
                  <a:cubicBezTo>
                    <a:pt x="378562" y="274180"/>
                    <a:pt x="379274" y="269554"/>
                    <a:pt x="380697" y="265759"/>
                  </a:cubicBezTo>
                  <a:cubicBezTo>
                    <a:pt x="379748" y="264336"/>
                    <a:pt x="379274" y="262201"/>
                    <a:pt x="379274" y="259355"/>
                  </a:cubicBezTo>
                  <a:cubicBezTo>
                    <a:pt x="379274" y="256509"/>
                    <a:pt x="378562" y="254611"/>
                    <a:pt x="377139" y="253662"/>
                  </a:cubicBezTo>
                  <a:cubicBezTo>
                    <a:pt x="377139" y="255085"/>
                    <a:pt x="377139" y="256509"/>
                    <a:pt x="377139" y="257932"/>
                  </a:cubicBezTo>
                  <a:cubicBezTo>
                    <a:pt x="377139" y="259355"/>
                    <a:pt x="376665" y="260066"/>
                    <a:pt x="375716" y="260066"/>
                  </a:cubicBezTo>
                  <a:cubicBezTo>
                    <a:pt x="375241" y="257220"/>
                    <a:pt x="375123" y="255204"/>
                    <a:pt x="375360" y="254018"/>
                  </a:cubicBezTo>
                  <a:cubicBezTo>
                    <a:pt x="375597" y="252832"/>
                    <a:pt x="375716" y="250816"/>
                    <a:pt x="375716" y="247970"/>
                  </a:cubicBezTo>
                  <a:cubicBezTo>
                    <a:pt x="375241" y="247970"/>
                    <a:pt x="375004" y="247851"/>
                    <a:pt x="375004" y="247614"/>
                  </a:cubicBezTo>
                  <a:cubicBezTo>
                    <a:pt x="375004" y="247377"/>
                    <a:pt x="374767" y="247258"/>
                    <a:pt x="374293" y="247258"/>
                  </a:cubicBezTo>
                  <a:cubicBezTo>
                    <a:pt x="374293" y="246309"/>
                    <a:pt x="374411" y="245242"/>
                    <a:pt x="374648" y="244056"/>
                  </a:cubicBezTo>
                  <a:cubicBezTo>
                    <a:pt x="374886" y="242870"/>
                    <a:pt x="375004" y="241802"/>
                    <a:pt x="375004" y="240854"/>
                  </a:cubicBezTo>
                  <a:cubicBezTo>
                    <a:pt x="375004" y="238956"/>
                    <a:pt x="374886" y="237414"/>
                    <a:pt x="374648" y="236228"/>
                  </a:cubicBezTo>
                  <a:cubicBezTo>
                    <a:pt x="374411" y="235042"/>
                    <a:pt x="374293" y="233501"/>
                    <a:pt x="374293" y="231603"/>
                  </a:cubicBezTo>
                  <a:close/>
                  <a:moveTo>
                    <a:pt x="139470" y="229468"/>
                  </a:moveTo>
                  <a:cubicBezTo>
                    <a:pt x="138995" y="231840"/>
                    <a:pt x="138402" y="234568"/>
                    <a:pt x="137691" y="237652"/>
                  </a:cubicBezTo>
                  <a:cubicBezTo>
                    <a:pt x="136979" y="240735"/>
                    <a:pt x="136149" y="243937"/>
                    <a:pt x="135200" y="247258"/>
                  </a:cubicBezTo>
                  <a:cubicBezTo>
                    <a:pt x="134251" y="246784"/>
                    <a:pt x="133777" y="246191"/>
                    <a:pt x="133777" y="245479"/>
                  </a:cubicBezTo>
                  <a:cubicBezTo>
                    <a:pt x="133777" y="244767"/>
                    <a:pt x="133303" y="244886"/>
                    <a:pt x="132354" y="245835"/>
                  </a:cubicBezTo>
                  <a:cubicBezTo>
                    <a:pt x="133303" y="247732"/>
                    <a:pt x="134014" y="248325"/>
                    <a:pt x="134489" y="247614"/>
                  </a:cubicBezTo>
                  <a:cubicBezTo>
                    <a:pt x="134963" y="246902"/>
                    <a:pt x="135675" y="247732"/>
                    <a:pt x="136623" y="250104"/>
                  </a:cubicBezTo>
                  <a:cubicBezTo>
                    <a:pt x="138047" y="248207"/>
                    <a:pt x="139233" y="245005"/>
                    <a:pt x="140181" y="240498"/>
                  </a:cubicBezTo>
                  <a:cubicBezTo>
                    <a:pt x="141130" y="235991"/>
                    <a:pt x="140893" y="232315"/>
                    <a:pt x="139470" y="229468"/>
                  </a:cubicBezTo>
                  <a:close/>
                  <a:moveTo>
                    <a:pt x="113853" y="228757"/>
                  </a:moveTo>
                  <a:cubicBezTo>
                    <a:pt x="111955" y="228282"/>
                    <a:pt x="110769" y="229350"/>
                    <a:pt x="110295" y="231959"/>
                  </a:cubicBezTo>
                  <a:cubicBezTo>
                    <a:pt x="109820" y="234568"/>
                    <a:pt x="109820" y="236347"/>
                    <a:pt x="110295" y="237296"/>
                  </a:cubicBezTo>
                  <a:cubicBezTo>
                    <a:pt x="111718" y="237296"/>
                    <a:pt x="112667" y="236466"/>
                    <a:pt x="113141" y="234805"/>
                  </a:cubicBezTo>
                  <a:cubicBezTo>
                    <a:pt x="113616" y="233145"/>
                    <a:pt x="113853" y="231129"/>
                    <a:pt x="113853" y="228757"/>
                  </a:cubicBezTo>
                  <a:close/>
                  <a:moveTo>
                    <a:pt x="10673" y="228757"/>
                  </a:moveTo>
                  <a:cubicBezTo>
                    <a:pt x="11147" y="229231"/>
                    <a:pt x="10910" y="229468"/>
                    <a:pt x="9962" y="229468"/>
                  </a:cubicBezTo>
                  <a:lnTo>
                    <a:pt x="9962" y="231603"/>
                  </a:lnTo>
                  <a:cubicBezTo>
                    <a:pt x="10436" y="231603"/>
                    <a:pt x="10673" y="232077"/>
                    <a:pt x="10673" y="233026"/>
                  </a:cubicBezTo>
                  <a:lnTo>
                    <a:pt x="12808" y="233026"/>
                  </a:lnTo>
                  <a:cubicBezTo>
                    <a:pt x="12808" y="232077"/>
                    <a:pt x="13045" y="231603"/>
                    <a:pt x="13519" y="231603"/>
                  </a:cubicBezTo>
                  <a:lnTo>
                    <a:pt x="13519" y="229468"/>
                  </a:lnTo>
                  <a:cubicBezTo>
                    <a:pt x="13045" y="229468"/>
                    <a:pt x="12808" y="229231"/>
                    <a:pt x="12808" y="228757"/>
                  </a:cubicBezTo>
                  <a:close/>
                  <a:moveTo>
                    <a:pt x="201733" y="227689"/>
                  </a:moveTo>
                  <a:cubicBezTo>
                    <a:pt x="201496" y="226029"/>
                    <a:pt x="200903" y="228994"/>
                    <a:pt x="199954" y="236584"/>
                  </a:cubicBezTo>
                  <a:cubicBezTo>
                    <a:pt x="200903" y="236110"/>
                    <a:pt x="201378" y="236584"/>
                    <a:pt x="201378" y="238007"/>
                  </a:cubicBezTo>
                  <a:cubicBezTo>
                    <a:pt x="201378" y="239431"/>
                    <a:pt x="202326" y="239668"/>
                    <a:pt x="204224" y="238719"/>
                  </a:cubicBezTo>
                  <a:lnTo>
                    <a:pt x="204224" y="235161"/>
                  </a:lnTo>
                  <a:cubicBezTo>
                    <a:pt x="202801" y="231840"/>
                    <a:pt x="201971" y="229350"/>
                    <a:pt x="201733" y="227689"/>
                  </a:cubicBezTo>
                  <a:close/>
                  <a:moveTo>
                    <a:pt x="147297" y="225910"/>
                  </a:moveTo>
                  <a:lnTo>
                    <a:pt x="147297" y="233026"/>
                  </a:lnTo>
                  <a:cubicBezTo>
                    <a:pt x="149195" y="231129"/>
                    <a:pt x="149906" y="228757"/>
                    <a:pt x="149432" y="225910"/>
                  </a:cubicBezTo>
                  <a:close/>
                  <a:moveTo>
                    <a:pt x="398487" y="222352"/>
                  </a:moveTo>
                  <a:cubicBezTo>
                    <a:pt x="398961" y="228520"/>
                    <a:pt x="399791" y="234094"/>
                    <a:pt x="400977" y="239075"/>
                  </a:cubicBezTo>
                  <a:cubicBezTo>
                    <a:pt x="402163" y="244056"/>
                    <a:pt x="403468" y="248918"/>
                    <a:pt x="404891" y="253662"/>
                  </a:cubicBezTo>
                  <a:cubicBezTo>
                    <a:pt x="404891" y="249393"/>
                    <a:pt x="404416" y="243937"/>
                    <a:pt x="403468" y="237296"/>
                  </a:cubicBezTo>
                  <a:cubicBezTo>
                    <a:pt x="402519" y="230654"/>
                    <a:pt x="400858" y="225673"/>
                    <a:pt x="398487" y="222352"/>
                  </a:cubicBezTo>
                  <a:close/>
                  <a:moveTo>
                    <a:pt x="128796" y="222352"/>
                  </a:moveTo>
                  <a:cubicBezTo>
                    <a:pt x="128796" y="223301"/>
                    <a:pt x="128796" y="224487"/>
                    <a:pt x="128796" y="225910"/>
                  </a:cubicBezTo>
                  <a:cubicBezTo>
                    <a:pt x="128796" y="227334"/>
                    <a:pt x="129508" y="227571"/>
                    <a:pt x="130931" y="226622"/>
                  </a:cubicBezTo>
                  <a:cubicBezTo>
                    <a:pt x="131405" y="226148"/>
                    <a:pt x="131642" y="224724"/>
                    <a:pt x="131642" y="222352"/>
                  </a:cubicBezTo>
                  <a:close/>
                  <a:moveTo>
                    <a:pt x="157259" y="220929"/>
                  </a:moveTo>
                  <a:cubicBezTo>
                    <a:pt x="156311" y="220929"/>
                    <a:pt x="155362" y="221997"/>
                    <a:pt x="154413" y="224131"/>
                  </a:cubicBezTo>
                  <a:cubicBezTo>
                    <a:pt x="153464" y="226266"/>
                    <a:pt x="152634" y="228757"/>
                    <a:pt x="151922" y="231603"/>
                  </a:cubicBezTo>
                  <a:cubicBezTo>
                    <a:pt x="151211" y="234449"/>
                    <a:pt x="150737" y="237414"/>
                    <a:pt x="150499" y="240498"/>
                  </a:cubicBezTo>
                  <a:cubicBezTo>
                    <a:pt x="150262" y="243581"/>
                    <a:pt x="150618" y="246072"/>
                    <a:pt x="151567" y="247970"/>
                  </a:cubicBezTo>
                  <a:cubicBezTo>
                    <a:pt x="153464" y="245123"/>
                    <a:pt x="155125" y="241209"/>
                    <a:pt x="156548" y="236228"/>
                  </a:cubicBezTo>
                  <a:cubicBezTo>
                    <a:pt x="157971" y="231247"/>
                    <a:pt x="158208" y="226148"/>
                    <a:pt x="157259" y="220929"/>
                  </a:cubicBezTo>
                  <a:close/>
                  <a:moveTo>
                    <a:pt x="60484" y="218795"/>
                  </a:moveTo>
                  <a:cubicBezTo>
                    <a:pt x="59061" y="218795"/>
                    <a:pt x="58112" y="219506"/>
                    <a:pt x="57638" y="220929"/>
                  </a:cubicBezTo>
                  <a:cubicBezTo>
                    <a:pt x="57163" y="222352"/>
                    <a:pt x="57163" y="223538"/>
                    <a:pt x="57638" y="224487"/>
                  </a:cubicBezTo>
                  <a:cubicBezTo>
                    <a:pt x="59535" y="223538"/>
                    <a:pt x="60484" y="221641"/>
                    <a:pt x="60484" y="218795"/>
                  </a:cubicBezTo>
                  <a:close/>
                  <a:moveTo>
                    <a:pt x="372869" y="216660"/>
                  </a:moveTo>
                  <a:cubicBezTo>
                    <a:pt x="372869" y="217609"/>
                    <a:pt x="372988" y="218795"/>
                    <a:pt x="373225" y="220218"/>
                  </a:cubicBezTo>
                  <a:cubicBezTo>
                    <a:pt x="373462" y="221641"/>
                    <a:pt x="373581" y="223064"/>
                    <a:pt x="373581" y="224487"/>
                  </a:cubicBezTo>
                  <a:cubicBezTo>
                    <a:pt x="373581" y="220692"/>
                    <a:pt x="373344" y="218083"/>
                    <a:pt x="372869" y="216660"/>
                  </a:cubicBezTo>
                  <a:close/>
                  <a:moveTo>
                    <a:pt x="211340" y="215237"/>
                  </a:moveTo>
                  <a:cubicBezTo>
                    <a:pt x="209917" y="215237"/>
                    <a:pt x="208968" y="215948"/>
                    <a:pt x="208493" y="217371"/>
                  </a:cubicBezTo>
                  <a:cubicBezTo>
                    <a:pt x="208019" y="218795"/>
                    <a:pt x="207782" y="220336"/>
                    <a:pt x="207782" y="221997"/>
                  </a:cubicBezTo>
                  <a:cubicBezTo>
                    <a:pt x="207782" y="223657"/>
                    <a:pt x="207545" y="224962"/>
                    <a:pt x="207070" y="225910"/>
                  </a:cubicBezTo>
                  <a:cubicBezTo>
                    <a:pt x="206596" y="226859"/>
                    <a:pt x="205647" y="226859"/>
                    <a:pt x="204224" y="225910"/>
                  </a:cubicBezTo>
                  <a:cubicBezTo>
                    <a:pt x="203750" y="228282"/>
                    <a:pt x="203868" y="229824"/>
                    <a:pt x="204580" y="230536"/>
                  </a:cubicBezTo>
                  <a:cubicBezTo>
                    <a:pt x="205291" y="231247"/>
                    <a:pt x="206122" y="231722"/>
                    <a:pt x="207070" y="231959"/>
                  </a:cubicBezTo>
                  <a:cubicBezTo>
                    <a:pt x="208019" y="232196"/>
                    <a:pt x="208968" y="232552"/>
                    <a:pt x="209917" y="233026"/>
                  </a:cubicBezTo>
                  <a:cubicBezTo>
                    <a:pt x="210865" y="233501"/>
                    <a:pt x="211340" y="234687"/>
                    <a:pt x="211340" y="236584"/>
                  </a:cubicBezTo>
                  <a:cubicBezTo>
                    <a:pt x="212763" y="237059"/>
                    <a:pt x="213475" y="236466"/>
                    <a:pt x="213475" y="234805"/>
                  </a:cubicBezTo>
                  <a:cubicBezTo>
                    <a:pt x="213475" y="233145"/>
                    <a:pt x="213949" y="232552"/>
                    <a:pt x="214898" y="233026"/>
                  </a:cubicBezTo>
                  <a:cubicBezTo>
                    <a:pt x="214423" y="232552"/>
                    <a:pt x="214186" y="231366"/>
                    <a:pt x="214186" y="229468"/>
                  </a:cubicBezTo>
                  <a:cubicBezTo>
                    <a:pt x="212763" y="228994"/>
                    <a:pt x="211933" y="229113"/>
                    <a:pt x="211696" y="229824"/>
                  </a:cubicBezTo>
                  <a:cubicBezTo>
                    <a:pt x="211458" y="230536"/>
                    <a:pt x="210865" y="230417"/>
                    <a:pt x="209917" y="229468"/>
                  </a:cubicBezTo>
                  <a:cubicBezTo>
                    <a:pt x="209917" y="226622"/>
                    <a:pt x="210272" y="224369"/>
                    <a:pt x="210984" y="222708"/>
                  </a:cubicBezTo>
                  <a:cubicBezTo>
                    <a:pt x="211696" y="221048"/>
                    <a:pt x="211814" y="218557"/>
                    <a:pt x="211340" y="215237"/>
                  </a:cubicBezTo>
                  <a:close/>
                  <a:moveTo>
                    <a:pt x="23482" y="214525"/>
                  </a:moveTo>
                  <a:cubicBezTo>
                    <a:pt x="21110" y="213576"/>
                    <a:pt x="19568" y="214288"/>
                    <a:pt x="18856" y="216660"/>
                  </a:cubicBezTo>
                  <a:cubicBezTo>
                    <a:pt x="18145" y="219032"/>
                    <a:pt x="16603" y="219743"/>
                    <a:pt x="14231" y="218795"/>
                  </a:cubicBezTo>
                  <a:cubicBezTo>
                    <a:pt x="15180" y="220692"/>
                    <a:pt x="16010" y="222352"/>
                    <a:pt x="16722" y="223776"/>
                  </a:cubicBezTo>
                  <a:cubicBezTo>
                    <a:pt x="17433" y="225199"/>
                    <a:pt x="18264" y="226859"/>
                    <a:pt x="19212" y="228757"/>
                  </a:cubicBezTo>
                  <a:cubicBezTo>
                    <a:pt x="21110" y="227334"/>
                    <a:pt x="22533" y="225317"/>
                    <a:pt x="23482" y="222708"/>
                  </a:cubicBezTo>
                  <a:cubicBezTo>
                    <a:pt x="24430" y="220099"/>
                    <a:pt x="24430" y="217371"/>
                    <a:pt x="23482" y="214525"/>
                  </a:cubicBezTo>
                  <a:close/>
                  <a:moveTo>
                    <a:pt x="231976" y="210256"/>
                  </a:moveTo>
                  <a:cubicBezTo>
                    <a:pt x="231501" y="212153"/>
                    <a:pt x="231383" y="214288"/>
                    <a:pt x="231620" y="216660"/>
                  </a:cubicBezTo>
                  <a:cubicBezTo>
                    <a:pt x="231857" y="219032"/>
                    <a:pt x="231501" y="220455"/>
                    <a:pt x="230553" y="220929"/>
                  </a:cubicBezTo>
                  <a:cubicBezTo>
                    <a:pt x="229604" y="220455"/>
                    <a:pt x="229129" y="219625"/>
                    <a:pt x="229129" y="218439"/>
                  </a:cubicBezTo>
                  <a:cubicBezTo>
                    <a:pt x="229129" y="217253"/>
                    <a:pt x="228655" y="216185"/>
                    <a:pt x="227706" y="215237"/>
                  </a:cubicBezTo>
                  <a:cubicBezTo>
                    <a:pt x="229129" y="215711"/>
                    <a:pt x="229960" y="215237"/>
                    <a:pt x="230197" y="213813"/>
                  </a:cubicBezTo>
                  <a:cubicBezTo>
                    <a:pt x="230434" y="212390"/>
                    <a:pt x="231027" y="211204"/>
                    <a:pt x="231976" y="210256"/>
                  </a:cubicBezTo>
                  <a:close/>
                  <a:moveTo>
                    <a:pt x="141605" y="201717"/>
                  </a:moveTo>
                  <a:cubicBezTo>
                    <a:pt x="139707" y="203140"/>
                    <a:pt x="138521" y="205037"/>
                    <a:pt x="138047" y="207409"/>
                  </a:cubicBezTo>
                  <a:cubicBezTo>
                    <a:pt x="137572" y="209781"/>
                    <a:pt x="137335" y="212509"/>
                    <a:pt x="137335" y="215592"/>
                  </a:cubicBezTo>
                  <a:cubicBezTo>
                    <a:pt x="137335" y="218676"/>
                    <a:pt x="137335" y="221641"/>
                    <a:pt x="137335" y="224487"/>
                  </a:cubicBezTo>
                  <a:cubicBezTo>
                    <a:pt x="137335" y="227334"/>
                    <a:pt x="137098" y="229706"/>
                    <a:pt x="136623" y="231603"/>
                  </a:cubicBezTo>
                  <a:cubicBezTo>
                    <a:pt x="138995" y="227334"/>
                    <a:pt x="140419" y="222945"/>
                    <a:pt x="140893" y="218439"/>
                  </a:cubicBezTo>
                  <a:cubicBezTo>
                    <a:pt x="141367" y="213932"/>
                    <a:pt x="141605" y="208358"/>
                    <a:pt x="141605" y="201717"/>
                  </a:cubicBezTo>
                  <a:close/>
                  <a:moveTo>
                    <a:pt x="96063" y="196735"/>
                  </a:moveTo>
                  <a:cubicBezTo>
                    <a:pt x="95115" y="197684"/>
                    <a:pt x="94284" y="198514"/>
                    <a:pt x="93573" y="199226"/>
                  </a:cubicBezTo>
                  <a:cubicBezTo>
                    <a:pt x="92861" y="199938"/>
                    <a:pt x="92505" y="201479"/>
                    <a:pt x="92505" y="203851"/>
                  </a:cubicBezTo>
                  <a:cubicBezTo>
                    <a:pt x="94403" y="204326"/>
                    <a:pt x="95352" y="203733"/>
                    <a:pt x="95352" y="202072"/>
                  </a:cubicBezTo>
                  <a:cubicBezTo>
                    <a:pt x="95352" y="200412"/>
                    <a:pt x="95589" y="198633"/>
                    <a:pt x="96063" y="196735"/>
                  </a:cubicBezTo>
                  <a:close/>
                  <a:moveTo>
                    <a:pt x="135200" y="189620"/>
                  </a:moveTo>
                  <a:cubicBezTo>
                    <a:pt x="130931" y="193889"/>
                    <a:pt x="128559" y="199345"/>
                    <a:pt x="128084" y="205986"/>
                  </a:cubicBezTo>
                  <a:cubicBezTo>
                    <a:pt x="130931" y="205037"/>
                    <a:pt x="132591" y="202784"/>
                    <a:pt x="133066" y="199226"/>
                  </a:cubicBezTo>
                  <a:cubicBezTo>
                    <a:pt x="133540" y="195668"/>
                    <a:pt x="134251" y="192466"/>
                    <a:pt x="135200" y="189620"/>
                  </a:cubicBezTo>
                  <a:close/>
                  <a:moveTo>
                    <a:pt x="179318" y="188908"/>
                  </a:moveTo>
                  <a:cubicBezTo>
                    <a:pt x="178370" y="188908"/>
                    <a:pt x="177895" y="189382"/>
                    <a:pt x="177895" y="190331"/>
                  </a:cubicBezTo>
                  <a:cubicBezTo>
                    <a:pt x="177895" y="191280"/>
                    <a:pt x="177184" y="191517"/>
                    <a:pt x="175761" y="191043"/>
                  </a:cubicBezTo>
                  <a:cubicBezTo>
                    <a:pt x="175761" y="193889"/>
                    <a:pt x="175405" y="197091"/>
                    <a:pt x="174693" y="200649"/>
                  </a:cubicBezTo>
                  <a:cubicBezTo>
                    <a:pt x="173982" y="204207"/>
                    <a:pt x="174812" y="206460"/>
                    <a:pt x="177184" y="207409"/>
                  </a:cubicBezTo>
                  <a:cubicBezTo>
                    <a:pt x="176235" y="202665"/>
                    <a:pt x="176828" y="198989"/>
                    <a:pt x="178963" y="196380"/>
                  </a:cubicBezTo>
                  <a:cubicBezTo>
                    <a:pt x="181097" y="193770"/>
                    <a:pt x="181216" y="191280"/>
                    <a:pt x="179318" y="188908"/>
                  </a:cubicBezTo>
                  <a:close/>
                  <a:moveTo>
                    <a:pt x="256170" y="187485"/>
                  </a:moveTo>
                  <a:lnTo>
                    <a:pt x="258304" y="198159"/>
                  </a:lnTo>
                  <a:cubicBezTo>
                    <a:pt x="257356" y="200531"/>
                    <a:pt x="256644" y="202310"/>
                    <a:pt x="256170" y="203495"/>
                  </a:cubicBezTo>
                  <a:cubicBezTo>
                    <a:pt x="255695" y="204681"/>
                    <a:pt x="255221" y="206460"/>
                    <a:pt x="254746" y="208832"/>
                  </a:cubicBezTo>
                  <a:cubicBezTo>
                    <a:pt x="255221" y="205512"/>
                    <a:pt x="255458" y="202072"/>
                    <a:pt x="255458" y="198514"/>
                  </a:cubicBezTo>
                  <a:cubicBezTo>
                    <a:pt x="255458" y="194956"/>
                    <a:pt x="255695" y="191280"/>
                    <a:pt x="256170" y="187485"/>
                  </a:cubicBezTo>
                  <a:close/>
                  <a:moveTo>
                    <a:pt x="190704" y="187485"/>
                  </a:moveTo>
                  <a:cubicBezTo>
                    <a:pt x="187858" y="188434"/>
                    <a:pt x="186790" y="190806"/>
                    <a:pt x="187502" y="194601"/>
                  </a:cubicBezTo>
                  <a:cubicBezTo>
                    <a:pt x="188213" y="198396"/>
                    <a:pt x="188095" y="202191"/>
                    <a:pt x="187146" y="205986"/>
                  </a:cubicBezTo>
                  <a:cubicBezTo>
                    <a:pt x="185723" y="206935"/>
                    <a:pt x="184537" y="208358"/>
                    <a:pt x="183588" y="210256"/>
                  </a:cubicBezTo>
                  <a:cubicBezTo>
                    <a:pt x="182639" y="212153"/>
                    <a:pt x="181453" y="213576"/>
                    <a:pt x="180030" y="214525"/>
                  </a:cubicBezTo>
                  <a:cubicBezTo>
                    <a:pt x="181928" y="215948"/>
                    <a:pt x="182046" y="219388"/>
                    <a:pt x="180386" y="224843"/>
                  </a:cubicBezTo>
                  <a:cubicBezTo>
                    <a:pt x="178726" y="230298"/>
                    <a:pt x="178370" y="234449"/>
                    <a:pt x="179318" y="237296"/>
                  </a:cubicBezTo>
                  <a:cubicBezTo>
                    <a:pt x="180742" y="235873"/>
                    <a:pt x="181572" y="233619"/>
                    <a:pt x="181809" y="230536"/>
                  </a:cubicBezTo>
                  <a:cubicBezTo>
                    <a:pt x="182046" y="227452"/>
                    <a:pt x="183351" y="225910"/>
                    <a:pt x="185723" y="225910"/>
                  </a:cubicBezTo>
                  <a:cubicBezTo>
                    <a:pt x="185723" y="223064"/>
                    <a:pt x="185960" y="219506"/>
                    <a:pt x="186434" y="215237"/>
                  </a:cubicBezTo>
                  <a:cubicBezTo>
                    <a:pt x="186909" y="210967"/>
                    <a:pt x="188332" y="208358"/>
                    <a:pt x="190704" y="207409"/>
                  </a:cubicBezTo>
                  <a:cubicBezTo>
                    <a:pt x="189281" y="200293"/>
                    <a:pt x="189281" y="193652"/>
                    <a:pt x="190704" y="187485"/>
                  </a:cubicBezTo>
                  <a:close/>
                  <a:moveTo>
                    <a:pt x="167222" y="185350"/>
                  </a:moveTo>
                  <a:cubicBezTo>
                    <a:pt x="165798" y="184401"/>
                    <a:pt x="164968" y="185350"/>
                    <a:pt x="164731" y="188196"/>
                  </a:cubicBezTo>
                  <a:cubicBezTo>
                    <a:pt x="164494" y="191043"/>
                    <a:pt x="165087" y="192229"/>
                    <a:pt x="166510" y="191754"/>
                  </a:cubicBezTo>
                  <a:cubicBezTo>
                    <a:pt x="166510" y="190806"/>
                    <a:pt x="166747" y="189975"/>
                    <a:pt x="167222" y="189264"/>
                  </a:cubicBezTo>
                  <a:cubicBezTo>
                    <a:pt x="167696" y="188552"/>
                    <a:pt x="167696" y="187248"/>
                    <a:pt x="167222" y="185350"/>
                  </a:cubicBezTo>
                  <a:close/>
                  <a:moveTo>
                    <a:pt x="40560" y="183927"/>
                  </a:moveTo>
                  <a:cubicBezTo>
                    <a:pt x="38188" y="184401"/>
                    <a:pt x="36409" y="186417"/>
                    <a:pt x="35223" y="189975"/>
                  </a:cubicBezTo>
                  <a:cubicBezTo>
                    <a:pt x="34037" y="193533"/>
                    <a:pt x="33918" y="196973"/>
                    <a:pt x="34867" y="200293"/>
                  </a:cubicBezTo>
                  <a:cubicBezTo>
                    <a:pt x="37714" y="199819"/>
                    <a:pt x="39136" y="197684"/>
                    <a:pt x="39136" y="193889"/>
                  </a:cubicBezTo>
                  <a:cubicBezTo>
                    <a:pt x="39136" y="190094"/>
                    <a:pt x="39611" y="186773"/>
                    <a:pt x="40560" y="183927"/>
                  </a:cubicBezTo>
                  <a:close/>
                  <a:moveTo>
                    <a:pt x="221302" y="182504"/>
                  </a:moveTo>
                  <a:lnTo>
                    <a:pt x="221302" y="188908"/>
                  </a:lnTo>
                  <a:lnTo>
                    <a:pt x="219167" y="188908"/>
                  </a:lnTo>
                  <a:cubicBezTo>
                    <a:pt x="219167" y="187485"/>
                    <a:pt x="219049" y="185824"/>
                    <a:pt x="218811" y="183927"/>
                  </a:cubicBezTo>
                  <a:cubicBezTo>
                    <a:pt x="218574" y="182029"/>
                    <a:pt x="219404" y="181555"/>
                    <a:pt x="221302" y="182504"/>
                  </a:cubicBezTo>
                  <a:close/>
                  <a:moveTo>
                    <a:pt x="157971" y="182504"/>
                  </a:moveTo>
                  <a:cubicBezTo>
                    <a:pt x="156073" y="185350"/>
                    <a:pt x="155006" y="188434"/>
                    <a:pt x="154769" y="191754"/>
                  </a:cubicBezTo>
                  <a:cubicBezTo>
                    <a:pt x="154532" y="195075"/>
                    <a:pt x="154176" y="198633"/>
                    <a:pt x="153701" y="202428"/>
                  </a:cubicBezTo>
                  <a:cubicBezTo>
                    <a:pt x="155599" y="201479"/>
                    <a:pt x="156548" y="201835"/>
                    <a:pt x="156548" y="203495"/>
                  </a:cubicBezTo>
                  <a:cubicBezTo>
                    <a:pt x="156548" y="205156"/>
                    <a:pt x="156548" y="206698"/>
                    <a:pt x="156548" y="208121"/>
                  </a:cubicBezTo>
                  <a:cubicBezTo>
                    <a:pt x="157497" y="207172"/>
                    <a:pt x="158208" y="206935"/>
                    <a:pt x="158683" y="207409"/>
                  </a:cubicBezTo>
                  <a:cubicBezTo>
                    <a:pt x="159157" y="207884"/>
                    <a:pt x="159868" y="208121"/>
                    <a:pt x="160817" y="208121"/>
                  </a:cubicBezTo>
                  <a:cubicBezTo>
                    <a:pt x="159868" y="205274"/>
                    <a:pt x="160817" y="204088"/>
                    <a:pt x="163664" y="204563"/>
                  </a:cubicBezTo>
                  <a:lnTo>
                    <a:pt x="163664" y="198870"/>
                  </a:lnTo>
                  <a:cubicBezTo>
                    <a:pt x="159868" y="201242"/>
                    <a:pt x="158090" y="200056"/>
                    <a:pt x="158327" y="195312"/>
                  </a:cubicBezTo>
                  <a:cubicBezTo>
                    <a:pt x="158564" y="190568"/>
                    <a:pt x="158445" y="186299"/>
                    <a:pt x="157971" y="182504"/>
                  </a:cubicBezTo>
                  <a:close/>
                  <a:moveTo>
                    <a:pt x="80408" y="178946"/>
                  </a:moveTo>
                  <a:cubicBezTo>
                    <a:pt x="79460" y="180843"/>
                    <a:pt x="77799" y="182385"/>
                    <a:pt x="75428" y="183571"/>
                  </a:cubicBezTo>
                  <a:cubicBezTo>
                    <a:pt x="73055" y="184757"/>
                    <a:pt x="72818" y="187248"/>
                    <a:pt x="74716" y="191043"/>
                  </a:cubicBezTo>
                  <a:cubicBezTo>
                    <a:pt x="76613" y="190094"/>
                    <a:pt x="78274" y="189382"/>
                    <a:pt x="79697" y="188908"/>
                  </a:cubicBezTo>
                  <a:cubicBezTo>
                    <a:pt x="78748" y="186536"/>
                    <a:pt x="78511" y="184876"/>
                    <a:pt x="78985" y="183927"/>
                  </a:cubicBezTo>
                  <a:cubicBezTo>
                    <a:pt x="79460" y="182978"/>
                    <a:pt x="79934" y="181318"/>
                    <a:pt x="80408" y="178946"/>
                  </a:cubicBezTo>
                  <a:close/>
                  <a:moveTo>
                    <a:pt x="419122" y="178234"/>
                  </a:moveTo>
                  <a:cubicBezTo>
                    <a:pt x="419122" y="181555"/>
                    <a:pt x="419834" y="183927"/>
                    <a:pt x="421257" y="185350"/>
                  </a:cubicBezTo>
                  <a:cubicBezTo>
                    <a:pt x="420783" y="186299"/>
                    <a:pt x="420190" y="186299"/>
                    <a:pt x="419478" y="185350"/>
                  </a:cubicBezTo>
                  <a:cubicBezTo>
                    <a:pt x="418767" y="184401"/>
                    <a:pt x="417936" y="184638"/>
                    <a:pt x="416988" y="186062"/>
                  </a:cubicBezTo>
                  <a:cubicBezTo>
                    <a:pt x="416513" y="189857"/>
                    <a:pt x="416869" y="192229"/>
                    <a:pt x="418055" y="193178"/>
                  </a:cubicBezTo>
                  <a:cubicBezTo>
                    <a:pt x="419241" y="194126"/>
                    <a:pt x="420308" y="195787"/>
                    <a:pt x="421257" y="198159"/>
                  </a:cubicBezTo>
                  <a:cubicBezTo>
                    <a:pt x="422206" y="197210"/>
                    <a:pt x="422206" y="195905"/>
                    <a:pt x="421257" y="194245"/>
                  </a:cubicBezTo>
                  <a:cubicBezTo>
                    <a:pt x="420308" y="192585"/>
                    <a:pt x="420308" y="190806"/>
                    <a:pt x="421257" y="188908"/>
                  </a:cubicBezTo>
                  <a:cubicBezTo>
                    <a:pt x="422206" y="189857"/>
                    <a:pt x="422918" y="191280"/>
                    <a:pt x="423392" y="193178"/>
                  </a:cubicBezTo>
                  <a:cubicBezTo>
                    <a:pt x="423866" y="195075"/>
                    <a:pt x="425290" y="195787"/>
                    <a:pt x="427661" y="195312"/>
                  </a:cubicBezTo>
                  <a:cubicBezTo>
                    <a:pt x="425290" y="193415"/>
                    <a:pt x="423866" y="190568"/>
                    <a:pt x="423392" y="186773"/>
                  </a:cubicBezTo>
                  <a:cubicBezTo>
                    <a:pt x="422918" y="182978"/>
                    <a:pt x="421494" y="180132"/>
                    <a:pt x="419122" y="178234"/>
                  </a:cubicBezTo>
                  <a:close/>
                  <a:moveTo>
                    <a:pt x="190704" y="174676"/>
                  </a:moveTo>
                  <a:cubicBezTo>
                    <a:pt x="189281" y="174676"/>
                    <a:pt x="188332" y="175032"/>
                    <a:pt x="187858" y="175744"/>
                  </a:cubicBezTo>
                  <a:cubicBezTo>
                    <a:pt x="187383" y="176455"/>
                    <a:pt x="186672" y="177285"/>
                    <a:pt x="185723" y="178234"/>
                  </a:cubicBezTo>
                  <a:cubicBezTo>
                    <a:pt x="186672" y="184876"/>
                    <a:pt x="189281" y="187248"/>
                    <a:pt x="193550" y="185350"/>
                  </a:cubicBezTo>
                  <a:cubicBezTo>
                    <a:pt x="194499" y="182504"/>
                    <a:pt x="194499" y="180369"/>
                    <a:pt x="193550" y="178946"/>
                  </a:cubicBezTo>
                  <a:cubicBezTo>
                    <a:pt x="192601" y="177523"/>
                    <a:pt x="191653" y="176099"/>
                    <a:pt x="190704" y="174676"/>
                  </a:cubicBezTo>
                  <a:close/>
                  <a:moveTo>
                    <a:pt x="134489" y="174676"/>
                  </a:moveTo>
                  <a:cubicBezTo>
                    <a:pt x="133066" y="174676"/>
                    <a:pt x="132354" y="175625"/>
                    <a:pt x="132354" y="177523"/>
                  </a:cubicBezTo>
                  <a:cubicBezTo>
                    <a:pt x="132354" y="179420"/>
                    <a:pt x="132354" y="181555"/>
                    <a:pt x="132354" y="183927"/>
                  </a:cubicBezTo>
                  <a:cubicBezTo>
                    <a:pt x="134726" y="182504"/>
                    <a:pt x="135437" y="179420"/>
                    <a:pt x="134489" y="174676"/>
                  </a:cubicBezTo>
                  <a:close/>
                  <a:moveTo>
                    <a:pt x="79697" y="168984"/>
                  </a:moveTo>
                  <a:cubicBezTo>
                    <a:pt x="78274" y="168984"/>
                    <a:pt x="77562" y="170407"/>
                    <a:pt x="77562" y="173253"/>
                  </a:cubicBezTo>
                  <a:cubicBezTo>
                    <a:pt x="78511" y="173253"/>
                    <a:pt x="79104" y="173016"/>
                    <a:pt x="79341" y="172542"/>
                  </a:cubicBezTo>
                  <a:cubicBezTo>
                    <a:pt x="79578" y="172067"/>
                    <a:pt x="80171" y="172067"/>
                    <a:pt x="81120" y="172542"/>
                  </a:cubicBezTo>
                  <a:cubicBezTo>
                    <a:pt x="80646" y="171593"/>
                    <a:pt x="80290" y="171000"/>
                    <a:pt x="80053" y="170763"/>
                  </a:cubicBezTo>
                  <a:cubicBezTo>
                    <a:pt x="79816" y="170525"/>
                    <a:pt x="79697" y="169932"/>
                    <a:pt x="79697" y="168984"/>
                  </a:cubicBezTo>
                  <a:close/>
                  <a:moveTo>
                    <a:pt x="226283" y="167560"/>
                  </a:moveTo>
                  <a:cubicBezTo>
                    <a:pt x="225334" y="169458"/>
                    <a:pt x="225216" y="171830"/>
                    <a:pt x="225927" y="174676"/>
                  </a:cubicBezTo>
                  <a:cubicBezTo>
                    <a:pt x="226639" y="177523"/>
                    <a:pt x="226046" y="178946"/>
                    <a:pt x="224148" y="178946"/>
                  </a:cubicBezTo>
                  <a:cubicBezTo>
                    <a:pt x="223200" y="177997"/>
                    <a:pt x="223081" y="176099"/>
                    <a:pt x="223793" y="173253"/>
                  </a:cubicBezTo>
                  <a:cubicBezTo>
                    <a:pt x="224504" y="170407"/>
                    <a:pt x="225334" y="168509"/>
                    <a:pt x="226283" y="167560"/>
                  </a:cubicBezTo>
                  <a:close/>
                  <a:moveTo>
                    <a:pt x="201378" y="166137"/>
                  </a:moveTo>
                  <a:cubicBezTo>
                    <a:pt x="199006" y="165663"/>
                    <a:pt x="197582" y="166849"/>
                    <a:pt x="197108" y="169695"/>
                  </a:cubicBezTo>
                  <a:cubicBezTo>
                    <a:pt x="196634" y="172542"/>
                    <a:pt x="195922" y="174914"/>
                    <a:pt x="194973" y="176811"/>
                  </a:cubicBezTo>
                  <a:cubicBezTo>
                    <a:pt x="194973" y="178234"/>
                    <a:pt x="195448" y="178827"/>
                    <a:pt x="196397" y="178590"/>
                  </a:cubicBezTo>
                  <a:cubicBezTo>
                    <a:pt x="197345" y="178353"/>
                    <a:pt x="197582" y="179183"/>
                    <a:pt x="197108" y="181081"/>
                  </a:cubicBezTo>
                  <a:cubicBezTo>
                    <a:pt x="198531" y="178709"/>
                    <a:pt x="199836" y="176692"/>
                    <a:pt x="201022" y="175032"/>
                  </a:cubicBezTo>
                  <a:cubicBezTo>
                    <a:pt x="202208" y="173372"/>
                    <a:pt x="202326" y="170407"/>
                    <a:pt x="201378" y="166137"/>
                  </a:cubicBezTo>
                  <a:close/>
                  <a:moveTo>
                    <a:pt x="254746" y="164714"/>
                  </a:moveTo>
                  <a:cubicBezTo>
                    <a:pt x="256170" y="164240"/>
                    <a:pt x="256881" y="164596"/>
                    <a:pt x="256881" y="165782"/>
                  </a:cubicBezTo>
                  <a:cubicBezTo>
                    <a:pt x="256881" y="166967"/>
                    <a:pt x="256763" y="168272"/>
                    <a:pt x="256525" y="169695"/>
                  </a:cubicBezTo>
                  <a:cubicBezTo>
                    <a:pt x="256288" y="171118"/>
                    <a:pt x="255814" y="172186"/>
                    <a:pt x="255102" y="172897"/>
                  </a:cubicBezTo>
                  <a:cubicBezTo>
                    <a:pt x="254391" y="173609"/>
                    <a:pt x="253798" y="173490"/>
                    <a:pt x="253323" y="172542"/>
                  </a:cubicBezTo>
                  <a:cubicBezTo>
                    <a:pt x="254746" y="172067"/>
                    <a:pt x="255339" y="171118"/>
                    <a:pt x="255102" y="169695"/>
                  </a:cubicBezTo>
                  <a:cubicBezTo>
                    <a:pt x="254865" y="168272"/>
                    <a:pt x="254746" y="166612"/>
                    <a:pt x="254746" y="164714"/>
                  </a:cubicBezTo>
                  <a:close/>
                  <a:moveTo>
                    <a:pt x="266843" y="162579"/>
                  </a:moveTo>
                  <a:cubicBezTo>
                    <a:pt x="267792" y="164003"/>
                    <a:pt x="268148" y="165782"/>
                    <a:pt x="267911" y="167916"/>
                  </a:cubicBezTo>
                  <a:cubicBezTo>
                    <a:pt x="267674" y="170051"/>
                    <a:pt x="267792" y="171830"/>
                    <a:pt x="268267" y="173253"/>
                  </a:cubicBezTo>
                  <a:lnTo>
                    <a:pt x="267555" y="173253"/>
                  </a:lnTo>
                  <a:cubicBezTo>
                    <a:pt x="267555" y="171830"/>
                    <a:pt x="267436" y="170288"/>
                    <a:pt x="267199" y="168628"/>
                  </a:cubicBezTo>
                  <a:cubicBezTo>
                    <a:pt x="266962" y="166967"/>
                    <a:pt x="266843" y="164951"/>
                    <a:pt x="266843" y="162579"/>
                  </a:cubicBezTo>
                  <a:close/>
                  <a:moveTo>
                    <a:pt x="160817" y="162579"/>
                  </a:moveTo>
                  <a:cubicBezTo>
                    <a:pt x="158445" y="162105"/>
                    <a:pt x="156666" y="163291"/>
                    <a:pt x="155480" y="166137"/>
                  </a:cubicBezTo>
                  <a:cubicBezTo>
                    <a:pt x="154294" y="168984"/>
                    <a:pt x="154176" y="171356"/>
                    <a:pt x="155125" y="173253"/>
                  </a:cubicBezTo>
                  <a:cubicBezTo>
                    <a:pt x="158920" y="171830"/>
                    <a:pt x="160817" y="168272"/>
                    <a:pt x="160817" y="162579"/>
                  </a:cubicBezTo>
                  <a:close/>
                  <a:moveTo>
                    <a:pt x="401333" y="159021"/>
                  </a:moveTo>
                  <a:cubicBezTo>
                    <a:pt x="400858" y="161393"/>
                    <a:pt x="400858" y="162935"/>
                    <a:pt x="401333" y="163647"/>
                  </a:cubicBezTo>
                  <a:cubicBezTo>
                    <a:pt x="401807" y="164358"/>
                    <a:pt x="402519" y="165189"/>
                    <a:pt x="403468" y="166137"/>
                  </a:cubicBezTo>
                  <a:cubicBezTo>
                    <a:pt x="404416" y="165663"/>
                    <a:pt x="404535" y="164358"/>
                    <a:pt x="403823" y="162224"/>
                  </a:cubicBezTo>
                  <a:cubicBezTo>
                    <a:pt x="403112" y="160089"/>
                    <a:pt x="402282" y="159021"/>
                    <a:pt x="401333" y="159021"/>
                  </a:cubicBezTo>
                  <a:close/>
                  <a:moveTo>
                    <a:pt x="212051" y="156175"/>
                  </a:moveTo>
                  <a:cubicBezTo>
                    <a:pt x="211103" y="158073"/>
                    <a:pt x="211103" y="160563"/>
                    <a:pt x="212051" y="163647"/>
                  </a:cubicBezTo>
                  <a:cubicBezTo>
                    <a:pt x="213000" y="166730"/>
                    <a:pt x="212051" y="168509"/>
                    <a:pt x="209205" y="168984"/>
                  </a:cubicBezTo>
                  <a:cubicBezTo>
                    <a:pt x="209679" y="171830"/>
                    <a:pt x="210391" y="173372"/>
                    <a:pt x="211340" y="173609"/>
                  </a:cubicBezTo>
                  <a:cubicBezTo>
                    <a:pt x="212289" y="173846"/>
                    <a:pt x="213712" y="174202"/>
                    <a:pt x="215609" y="174676"/>
                  </a:cubicBezTo>
                  <a:cubicBezTo>
                    <a:pt x="215135" y="171830"/>
                    <a:pt x="214542" y="168984"/>
                    <a:pt x="213830" y="166137"/>
                  </a:cubicBezTo>
                  <a:cubicBezTo>
                    <a:pt x="213119" y="163291"/>
                    <a:pt x="212526" y="159970"/>
                    <a:pt x="212051" y="156175"/>
                  </a:cubicBezTo>
                  <a:close/>
                  <a:moveTo>
                    <a:pt x="237668" y="152617"/>
                  </a:moveTo>
                  <a:cubicBezTo>
                    <a:pt x="236720" y="153092"/>
                    <a:pt x="236245" y="153922"/>
                    <a:pt x="236245" y="155108"/>
                  </a:cubicBezTo>
                  <a:cubicBezTo>
                    <a:pt x="236245" y="156294"/>
                    <a:pt x="236245" y="157598"/>
                    <a:pt x="236245" y="159021"/>
                  </a:cubicBezTo>
                  <a:cubicBezTo>
                    <a:pt x="236245" y="160445"/>
                    <a:pt x="236245" y="161631"/>
                    <a:pt x="236245" y="162579"/>
                  </a:cubicBezTo>
                  <a:cubicBezTo>
                    <a:pt x="236245" y="163528"/>
                    <a:pt x="235771" y="164240"/>
                    <a:pt x="234822" y="164714"/>
                  </a:cubicBezTo>
                  <a:cubicBezTo>
                    <a:pt x="235296" y="165663"/>
                    <a:pt x="235652" y="166730"/>
                    <a:pt x="235889" y="167916"/>
                  </a:cubicBezTo>
                  <a:cubicBezTo>
                    <a:pt x="236127" y="169102"/>
                    <a:pt x="236957" y="169458"/>
                    <a:pt x="238380" y="168984"/>
                  </a:cubicBezTo>
                  <a:cubicBezTo>
                    <a:pt x="237906" y="165189"/>
                    <a:pt x="237906" y="162105"/>
                    <a:pt x="238380" y="159733"/>
                  </a:cubicBezTo>
                  <a:cubicBezTo>
                    <a:pt x="238854" y="157361"/>
                    <a:pt x="238617" y="154989"/>
                    <a:pt x="237668" y="152617"/>
                  </a:cubicBezTo>
                  <a:close/>
                  <a:moveTo>
                    <a:pt x="167933" y="152617"/>
                  </a:moveTo>
                  <a:cubicBezTo>
                    <a:pt x="166510" y="151668"/>
                    <a:pt x="165561" y="151787"/>
                    <a:pt x="165087" y="152973"/>
                  </a:cubicBezTo>
                  <a:cubicBezTo>
                    <a:pt x="164612" y="154159"/>
                    <a:pt x="163664" y="154752"/>
                    <a:pt x="162240" y="154752"/>
                  </a:cubicBezTo>
                  <a:cubicBezTo>
                    <a:pt x="162240" y="155701"/>
                    <a:pt x="162596" y="156294"/>
                    <a:pt x="163308" y="156531"/>
                  </a:cubicBezTo>
                  <a:cubicBezTo>
                    <a:pt x="164019" y="156768"/>
                    <a:pt x="164138" y="157598"/>
                    <a:pt x="163664" y="159021"/>
                  </a:cubicBezTo>
                  <a:cubicBezTo>
                    <a:pt x="165087" y="159970"/>
                    <a:pt x="165798" y="159614"/>
                    <a:pt x="165798" y="157954"/>
                  </a:cubicBezTo>
                  <a:cubicBezTo>
                    <a:pt x="165798" y="156294"/>
                    <a:pt x="166036" y="156650"/>
                    <a:pt x="166510" y="159021"/>
                  </a:cubicBezTo>
                  <a:cubicBezTo>
                    <a:pt x="167459" y="159021"/>
                    <a:pt x="167933" y="158310"/>
                    <a:pt x="167933" y="156887"/>
                  </a:cubicBezTo>
                  <a:cubicBezTo>
                    <a:pt x="167933" y="155464"/>
                    <a:pt x="167933" y="154040"/>
                    <a:pt x="167933" y="152617"/>
                  </a:cubicBezTo>
                  <a:close/>
                  <a:moveTo>
                    <a:pt x="94640" y="152617"/>
                  </a:moveTo>
                  <a:cubicBezTo>
                    <a:pt x="89422" y="153092"/>
                    <a:pt x="86338" y="156294"/>
                    <a:pt x="85390" y="162224"/>
                  </a:cubicBezTo>
                  <a:cubicBezTo>
                    <a:pt x="84441" y="168153"/>
                    <a:pt x="82780" y="173490"/>
                    <a:pt x="80408" y="178234"/>
                  </a:cubicBezTo>
                  <a:cubicBezTo>
                    <a:pt x="83729" y="174439"/>
                    <a:pt x="86813" y="171118"/>
                    <a:pt x="89659" y="168272"/>
                  </a:cubicBezTo>
                  <a:cubicBezTo>
                    <a:pt x="92505" y="165426"/>
                    <a:pt x="94166" y="160207"/>
                    <a:pt x="94640" y="152617"/>
                  </a:cubicBezTo>
                  <a:close/>
                  <a:moveTo>
                    <a:pt x="396352" y="149059"/>
                  </a:moveTo>
                  <a:cubicBezTo>
                    <a:pt x="396826" y="149296"/>
                    <a:pt x="396974" y="149623"/>
                    <a:pt x="396796" y="150038"/>
                  </a:cubicBezTo>
                  <a:lnTo>
                    <a:pt x="396555" y="150279"/>
                  </a:lnTo>
                  <a:close/>
                  <a:moveTo>
                    <a:pt x="152278" y="149059"/>
                  </a:moveTo>
                  <a:cubicBezTo>
                    <a:pt x="149432" y="149534"/>
                    <a:pt x="147297" y="151075"/>
                    <a:pt x="145874" y="153685"/>
                  </a:cubicBezTo>
                  <a:cubicBezTo>
                    <a:pt x="144451" y="156294"/>
                    <a:pt x="142316" y="158073"/>
                    <a:pt x="139470" y="159021"/>
                  </a:cubicBezTo>
                  <a:cubicBezTo>
                    <a:pt x="141367" y="162817"/>
                    <a:pt x="141723" y="167086"/>
                    <a:pt x="140537" y="171830"/>
                  </a:cubicBezTo>
                  <a:cubicBezTo>
                    <a:pt x="139351" y="176574"/>
                    <a:pt x="138047" y="180132"/>
                    <a:pt x="136623" y="182504"/>
                  </a:cubicBezTo>
                  <a:cubicBezTo>
                    <a:pt x="137572" y="185350"/>
                    <a:pt x="138165" y="187603"/>
                    <a:pt x="138402" y="189264"/>
                  </a:cubicBezTo>
                  <a:cubicBezTo>
                    <a:pt x="138640" y="190924"/>
                    <a:pt x="138521" y="193889"/>
                    <a:pt x="138047" y="198159"/>
                  </a:cubicBezTo>
                  <a:cubicBezTo>
                    <a:pt x="140419" y="199107"/>
                    <a:pt x="141486" y="197566"/>
                    <a:pt x="141249" y="193533"/>
                  </a:cubicBezTo>
                  <a:cubicBezTo>
                    <a:pt x="141012" y="189501"/>
                    <a:pt x="141130" y="186299"/>
                    <a:pt x="141605" y="183927"/>
                  </a:cubicBezTo>
                  <a:cubicBezTo>
                    <a:pt x="143028" y="177760"/>
                    <a:pt x="144807" y="172067"/>
                    <a:pt x="146941" y="166849"/>
                  </a:cubicBezTo>
                  <a:cubicBezTo>
                    <a:pt x="149076" y="161631"/>
                    <a:pt x="150855" y="155701"/>
                    <a:pt x="152278" y="149059"/>
                  </a:cubicBezTo>
                  <a:close/>
                  <a:moveTo>
                    <a:pt x="393505" y="147636"/>
                  </a:moveTo>
                  <a:cubicBezTo>
                    <a:pt x="393031" y="151431"/>
                    <a:pt x="393624" y="152736"/>
                    <a:pt x="395284" y="151550"/>
                  </a:cubicBezTo>
                  <a:lnTo>
                    <a:pt x="396555" y="150279"/>
                  </a:lnTo>
                  <a:lnTo>
                    <a:pt x="397063" y="153329"/>
                  </a:lnTo>
                  <a:cubicBezTo>
                    <a:pt x="396589" y="155226"/>
                    <a:pt x="397538" y="156412"/>
                    <a:pt x="399910" y="156887"/>
                  </a:cubicBezTo>
                  <a:cubicBezTo>
                    <a:pt x="400384" y="156887"/>
                    <a:pt x="400621" y="155701"/>
                    <a:pt x="400621" y="153329"/>
                  </a:cubicBezTo>
                  <a:cubicBezTo>
                    <a:pt x="403942" y="154278"/>
                    <a:pt x="405247" y="156294"/>
                    <a:pt x="404535" y="159377"/>
                  </a:cubicBezTo>
                  <a:cubicBezTo>
                    <a:pt x="403823" y="162461"/>
                    <a:pt x="404179" y="165189"/>
                    <a:pt x="405602" y="167560"/>
                  </a:cubicBezTo>
                  <a:cubicBezTo>
                    <a:pt x="403230" y="171830"/>
                    <a:pt x="402993" y="176930"/>
                    <a:pt x="404891" y="182860"/>
                  </a:cubicBezTo>
                  <a:cubicBezTo>
                    <a:pt x="406788" y="188789"/>
                    <a:pt x="408923" y="192940"/>
                    <a:pt x="411295" y="195312"/>
                  </a:cubicBezTo>
                  <a:cubicBezTo>
                    <a:pt x="411295" y="199107"/>
                    <a:pt x="410346" y="201242"/>
                    <a:pt x="408449" y="201717"/>
                  </a:cubicBezTo>
                  <a:cubicBezTo>
                    <a:pt x="406077" y="193652"/>
                    <a:pt x="404061" y="185469"/>
                    <a:pt x="402400" y="177167"/>
                  </a:cubicBezTo>
                  <a:cubicBezTo>
                    <a:pt x="400740" y="168865"/>
                    <a:pt x="398487" y="161393"/>
                    <a:pt x="395640" y="154752"/>
                  </a:cubicBezTo>
                  <a:cubicBezTo>
                    <a:pt x="394691" y="157124"/>
                    <a:pt x="393980" y="158073"/>
                    <a:pt x="393505" y="157598"/>
                  </a:cubicBezTo>
                  <a:cubicBezTo>
                    <a:pt x="393031" y="157124"/>
                    <a:pt x="392319" y="156175"/>
                    <a:pt x="391371" y="154752"/>
                  </a:cubicBezTo>
                  <a:cubicBezTo>
                    <a:pt x="390422" y="156650"/>
                    <a:pt x="390185" y="158666"/>
                    <a:pt x="390659" y="160800"/>
                  </a:cubicBezTo>
                  <a:cubicBezTo>
                    <a:pt x="391133" y="162935"/>
                    <a:pt x="391371" y="165189"/>
                    <a:pt x="391371" y="167560"/>
                  </a:cubicBezTo>
                  <a:cubicBezTo>
                    <a:pt x="389947" y="168035"/>
                    <a:pt x="389236" y="167205"/>
                    <a:pt x="389236" y="165070"/>
                  </a:cubicBezTo>
                  <a:cubicBezTo>
                    <a:pt x="389236" y="162935"/>
                    <a:pt x="388287" y="162105"/>
                    <a:pt x="386390" y="162579"/>
                  </a:cubicBezTo>
                  <a:cubicBezTo>
                    <a:pt x="386864" y="159259"/>
                    <a:pt x="387220" y="155938"/>
                    <a:pt x="387457" y="152617"/>
                  </a:cubicBezTo>
                  <a:cubicBezTo>
                    <a:pt x="387694" y="149296"/>
                    <a:pt x="389710" y="147636"/>
                    <a:pt x="393505" y="147636"/>
                  </a:cubicBezTo>
                  <a:close/>
                  <a:moveTo>
                    <a:pt x="273248" y="147636"/>
                  </a:moveTo>
                  <a:cubicBezTo>
                    <a:pt x="273722" y="150482"/>
                    <a:pt x="274078" y="153447"/>
                    <a:pt x="274315" y="156531"/>
                  </a:cubicBezTo>
                  <a:cubicBezTo>
                    <a:pt x="274552" y="159614"/>
                    <a:pt x="274908" y="162817"/>
                    <a:pt x="275382" y="166137"/>
                  </a:cubicBezTo>
                  <a:lnTo>
                    <a:pt x="273248" y="168272"/>
                  </a:lnTo>
                  <a:close/>
                  <a:moveTo>
                    <a:pt x="40204" y="146924"/>
                  </a:moveTo>
                  <a:cubicBezTo>
                    <a:pt x="38069" y="147399"/>
                    <a:pt x="37476" y="148822"/>
                    <a:pt x="38425" y="151194"/>
                  </a:cubicBezTo>
                  <a:cubicBezTo>
                    <a:pt x="41271" y="149771"/>
                    <a:pt x="42932" y="150482"/>
                    <a:pt x="43406" y="153329"/>
                  </a:cubicBezTo>
                  <a:cubicBezTo>
                    <a:pt x="45778" y="152854"/>
                    <a:pt x="46252" y="152024"/>
                    <a:pt x="44829" y="150838"/>
                  </a:cubicBezTo>
                  <a:cubicBezTo>
                    <a:pt x="43406" y="149652"/>
                    <a:pt x="43169" y="148585"/>
                    <a:pt x="44118" y="147636"/>
                  </a:cubicBezTo>
                  <a:cubicBezTo>
                    <a:pt x="43643" y="146687"/>
                    <a:pt x="42339" y="146450"/>
                    <a:pt x="40204" y="146924"/>
                  </a:cubicBezTo>
                  <a:close/>
                  <a:moveTo>
                    <a:pt x="213475" y="145501"/>
                  </a:moveTo>
                  <a:cubicBezTo>
                    <a:pt x="212526" y="145027"/>
                    <a:pt x="212289" y="145857"/>
                    <a:pt x="212763" y="147992"/>
                  </a:cubicBezTo>
                  <a:cubicBezTo>
                    <a:pt x="213237" y="150127"/>
                    <a:pt x="212763" y="151194"/>
                    <a:pt x="211340" y="151194"/>
                  </a:cubicBezTo>
                  <a:cubicBezTo>
                    <a:pt x="212289" y="153566"/>
                    <a:pt x="213119" y="154278"/>
                    <a:pt x="213830" y="153329"/>
                  </a:cubicBezTo>
                  <a:cubicBezTo>
                    <a:pt x="214542" y="152380"/>
                    <a:pt x="215372" y="152380"/>
                    <a:pt x="216321" y="153329"/>
                  </a:cubicBezTo>
                  <a:cubicBezTo>
                    <a:pt x="215372" y="150957"/>
                    <a:pt x="214661" y="149652"/>
                    <a:pt x="214186" y="149415"/>
                  </a:cubicBezTo>
                  <a:cubicBezTo>
                    <a:pt x="213712" y="149178"/>
                    <a:pt x="213475" y="147873"/>
                    <a:pt x="213475" y="145501"/>
                  </a:cubicBezTo>
                  <a:close/>
                  <a:moveTo>
                    <a:pt x="233399" y="140520"/>
                  </a:moveTo>
                  <a:cubicBezTo>
                    <a:pt x="231976" y="140046"/>
                    <a:pt x="231264" y="140402"/>
                    <a:pt x="231264" y="141588"/>
                  </a:cubicBezTo>
                  <a:cubicBezTo>
                    <a:pt x="231264" y="142774"/>
                    <a:pt x="230790" y="143604"/>
                    <a:pt x="229841" y="144078"/>
                  </a:cubicBezTo>
                  <a:cubicBezTo>
                    <a:pt x="230790" y="146450"/>
                    <a:pt x="231976" y="147636"/>
                    <a:pt x="233399" y="147636"/>
                  </a:cubicBezTo>
                  <a:cubicBezTo>
                    <a:pt x="234348" y="145264"/>
                    <a:pt x="234348" y="142892"/>
                    <a:pt x="233399" y="140520"/>
                  </a:cubicBezTo>
                  <a:close/>
                  <a:moveTo>
                    <a:pt x="391371" y="138385"/>
                  </a:moveTo>
                  <a:cubicBezTo>
                    <a:pt x="390896" y="139809"/>
                    <a:pt x="391133" y="141232"/>
                    <a:pt x="392082" y="142655"/>
                  </a:cubicBezTo>
                  <a:cubicBezTo>
                    <a:pt x="393031" y="144078"/>
                    <a:pt x="392794" y="145264"/>
                    <a:pt x="391371" y="146213"/>
                  </a:cubicBezTo>
                  <a:cubicBezTo>
                    <a:pt x="390422" y="142892"/>
                    <a:pt x="390422" y="140283"/>
                    <a:pt x="391371" y="138385"/>
                  </a:cubicBezTo>
                  <a:close/>
                  <a:moveTo>
                    <a:pt x="136623" y="137674"/>
                  </a:moveTo>
                  <a:cubicBezTo>
                    <a:pt x="133777" y="138148"/>
                    <a:pt x="132354" y="141943"/>
                    <a:pt x="132354" y="149059"/>
                  </a:cubicBezTo>
                  <a:cubicBezTo>
                    <a:pt x="133303" y="147162"/>
                    <a:pt x="134370" y="145976"/>
                    <a:pt x="135556" y="145501"/>
                  </a:cubicBezTo>
                  <a:cubicBezTo>
                    <a:pt x="136742" y="145027"/>
                    <a:pt x="137572" y="146450"/>
                    <a:pt x="138047" y="149771"/>
                  </a:cubicBezTo>
                  <a:cubicBezTo>
                    <a:pt x="139470" y="148822"/>
                    <a:pt x="139944" y="147517"/>
                    <a:pt x="139470" y="145857"/>
                  </a:cubicBezTo>
                  <a:cubicBezTo>
                    <a:pt x="138995" y="144197"/>
                    <a:pt x="138995" y="141706"/>
                    <a:pt x="139470" y="138385"/>
                  </a:cubicBezTo>
                  <a:cubicBezTo>
                    <a:pt x="138521" y="138385"/>
                    <a:pt x="138165" y="139097"/>
                    <a:pt x="138402" y="140520"/>
                  </a:cubicBezTo>
                  <a:cubicBezTo>
                    <a:pt x="138640" y="141943"/>
                    <a:pt x="138284" y="142655"/>
                    <a:pt x="137335" y="142655"/>
                  </a:cubicBezTo>
                  <a:cubicBezTo>
                    <a:pt x="136386" y="143129"/>
                    <a:pt x="136030" y="142655"/>
                    <a:pt x="136268" y="141232"/>
                  </a:cubicBezTo>
                  <a:cubicBezTo>
                    <a:pt x="136505" y="139809"/>
                    <a:pt x="136623" y="138623"/>
                    <a:pt x="136623" y="137674"/>
                  </a:cubicBezTo>
                  <a:close/>
                  <a:moveTo>
                    <a:pt x="154413" y="134828"/>
                  </a:moveTo>
                  <a:cubicBezTo>
                    <a:pt x="153464" y="134828"/>
                    <a:pt x="152753" y="135302"/>
                    <a:pt x="152278" y="136251"/>
                  </a:cubicBezTo>
                  <a:cubicBezTo>
                    <a:pt x="151804" y="137200"/>
                    <a:pt x="151448" y="138267"/>
                    <a:pt x="151211" y="139453"/>
                  </a:cubicBezTo>
                  <a:cubicBezTo>
                    <a:pt x="150974" y="140639"/>
                    <a:pt x="150618" y="141706"/>
                    <a:pt x="150144" y="142655"/>
                  </a:cubicBezTo>
                  <a:cubicBezTo>
                    <a:pt x="149669" y="143604"/>
                    <a:pt x="148958" y="143604"/>
                    <a:pt x="148009" y="142655"/>
                  </a:cubicBezTo>
                  <a:cubicBezTo>
                    <a:pt x="148009" y="144078"/>
                    <a:pt x="148127" y="144908"/>
                    <a:pt x="148365" y="145146"/>
                  </a:cubicBezTo>
                  <a:cubicBezTo>
                    <a:pt x="148602" y="145383"/>
                    <a:pt x="148958" y="145383"/>
                    <a:pt x="149432" y="145146"/>
                  </a:cubicBezTo>
                  <a:cubicBezTo>
                    <a:pt x="149906" y="144908"/>
                    <a:pt x="150262" y="144671"/>
                    <a:pt x="150499" y="144434"/>
                  </a:cubicBezTo>
                  <a:cubicBezTo>
                    <a:pt x="150737" y="144197"/>
                    <a:pt x="150855" y="144790"/>
                    <a:pt x="150855" y="146213"/>
                  </a:cubicBezTo>
                  <a:cubicBezTo>
                    <a:pt x="151804" y="146213"/>
                    <a:pt x="152278" y="145264"/>
                    <a:pt x="152278" y="143367"/>
                  </a:cubicBezTo>
                  <a:cubicBezTo>
                    <a:pt x="152278" y="141469"/>
                    <a:pt x="153227" y="140995"/>
                    <a:pt x="155125" y="141943"/>
                  </a:cubicBezTo>
                  <a:cubicBezTo>
                    <a:pt x="154650" y="140995"/>
                    <a:pt x="154413" y="138623"/>
                    <a:pt x="154413" y="134828"/>
                  </a:cubicBezTo>
                  <a:close/>
                  <a:moveTo>
                    <a:pt x="233399" y="129135"/>
                  </a:moveTo>
                  <a:cubicBezTo>
                    <a:pt x="232450" y="132456"/>
                    <a:pt x="232806" y="135302"/>
                    <a:pt x="234466" y="137674"/>
                  </a:cubicBezTo>
                  <a:cubicBezTo>
                    <a:pt x="236127" y="140046"/>
                    <a:pt x="236482" y="143841"/>
                    <a:pt x="235534" y="149059"/>
                  </a:cubicBezTo>
                  <a:cubicBezTo>
                    <a:pt x="237906" y="146687"/>
                    <a:pt x="238854" y="142774"/>
                    <a:pt x="238380" y="137318"/>
                  </a:cubicBezTo>
                  <a:cubicBezTo>
                    <a:pt x="237906" y="131863"/>
                    <a:pt x="236245" y="129135"/>
                    <a:pt x="233399" y="129135"/>
                  </a:cubicBezTo>
                  <a:close/>
                  <a:moveTo>
                    <a:pt x="384966" y="124154"/>
                  </a:moveTo>
                  <a:cubicBezTo>
                    <a:pt x="387338" y="124628"/>
                    <a:pt x="388169" y="126051"/>
                    <a:pt x="387457" y="128423"/>
                  </a:cubicBezTo>
                  <a:cubicBezTo>
                    <a:pt x="386745" y="130795"/>
                    <a:pt x="387338" y="132456"/>
                    <a:pt x="389236" y="133404"/>
                  </a:cubicBezTo>
                  <a:lnTo>
                    <a:pt x="385678" y="133404"/>
                  </a:lnTo>
                  <a:cubicBezTo>
                    <a:pt x="386152" y="131032"/>
                    <a:pt x="386034" y="129372"/>
                    <a:pt x="385322" y="128423"/>
                  </a:cubicBezTo>
                  <a:cubicBezTo>
                    <a:pt x="384611" y="127475"/>
                    <a:pt x="384492" y="126051"/>
                    <a:pt x="384966" y="124154"/>
                  </a:cubicBezTo>
                  <a:close/>
                  <a:moveTo>
                    <a:pt x="62619" y="124154"/>
                  </a:moveTo>
                  <a:cubicBezTo>
                    <a:pt x="60721" y="125103"/>
                    <a:pt x="59654" y="126644"/>
                    <a:pt x="59417" y="128779"/>
                  </a:cubicBezTo>
                  <a:cubicBezTo>
                    <a:pt x="59179" y="130914"/>
                    <a:pt x="58586" y="133167"/>
                    <a:pt x="57638" y="135539"/>
                  </a:cubicBezTo>
                  <a:cubicBezTo>
                    <a:pt x="59061" y="134590"/>
                    <a:pt x="60010" y="133049"/>
                    <a:pt x="60484" y="130914"/>
                  </a:cubicBezTo>
                  <a:cubicBezTo>
                    <a:pt x="60958" y="128779"/>
                    <a:pt x="61670" y="126526"/>
                    <a:pt x="62619" y="124154"/>
                  </a:cubicBezTo>
                  <a:close/>
                  <a:moveTo>
                    <a:pt x="237313" y="122286"/>
                  </a:moveTo>
                  <a:cubicBezTo>
                    <a:pt x="238499" y="122345"/>
                    <a:pt x="239803" y="122968"/>
                    <a:pt x="241226" y="124154"/>
                  </a:cubicBezTo>
                  <a:cubicBezTo>
                    <a:pt x="240278" y="125103"/>
                    <a:pt x="239329" y="125933"/>
                    <a:pt x="238380" y="126644"/>
                  </a:cubicBezTo>
                  <a:cubicBezTo>
                    <a:pt x="237431" y="127356"/>
                    <a:pt x="237194" y="128898"/>
                    <a:pt x="237668" y="131270"/>
                  </a:cubicBezTo>
                  <a:cubicBezTo>
                    <a:pt x="238617" y="132693"/>
                    <a:pt x="239329" y="132693"/>
                    <a:pt x="239803" y="131270"/>
                  </a:cubicBezTo>
                  <a:cubicBezTo>
                    <a:pt x="240278" y="129846"/>
                    <a:pt x="240989" y="129846"/>
                    <a:pt x="241938" y="131270"/>
                  </a:cubicBezTo>
                  <a:cubicBezTo>
                    <a:pt x="241464" y="135065"/>
                    <a:pt x="241464" y="137792"/>
                    <a:pt x="241938" y="139453"/>
                  </a:cubicBezTo>
                  <a:cubicBezTo>
                    <a:pt x="242412" y="141113"/>
                    <a:pt x="242175" y="143129"/>
                    <a:pt x="241226" y="145501"/>
                  </a:cubicBezTo>
                  <a:cubicBezTo>
                    <a:pt x="242175" y="148348"/>
                    <a:pt x="243005" y="151194"/>
                    <a:pt x="243717" y="154040"/>
                  </a:cubicBezTo>
                  <a:cubicBezTo>
                    <a:pt x="244428" y="156887"/>
                    <a:pt x="245970" y="159021"/>
                    <a:pt x="248342" y="160445"/>
                  </a:cubicBezTo>
                  <a:cubicBezTo>
                    <a:pt x="248817" y="158547"/>
                    <a:pt x="249291" y="156650"/>
                    <a:pt x="249765" y="154752"/>
                  </a:cubicBezTo>
                  <a:cubicBezTo>
                    <a:pt x="250240" y="152854"/>
                    <a:pt x="250240" y="150482"/>
                    <a:pt x="249765" y="147636"/>
                  </a:cubicBezTo>
                  <a:cubicBezTo>
                    <a:pt x="248342" y="147162"/>
                    <a:pt x="247038" y="146094"/>
                    <a:pt x="245852" y="144434"/>
                  </a:cubicBezTo>
                  <a:cubicBezTo>
                    <a:pt x="244666" y="142774"/>
                    <a:pt x="244547" y="140757"/>
                    <a:pt x="245496" y="138385"/>
                  </a:cubicBezTo>
                  <a:cubicBezTo>
                    <a:pt x="247393" y="138385"/>
                    <a:pt x="248461" y="139334"/>
                    <a:pt x="248698" y="141232"/>
                  </a:cubicBezTo>
                  <a:cubicBezTo>
                    <a:pt x="248935" y="143129"/>
                    <a:pt x="250240" y="143604"/>
                    <a:pt x="252612" y="142655"/>
                  </a:cubicBezTo>
                  <a:cubicBezTo>
                    <a:pt x="253560" y="140283"/>
                    <a:pt x="254272" y="137674"/>
                    <a:pt x="254746" y="134828"/>
                  </a:cubicBezTo>
                  <a:cubicBezTo>
                    <a:pt x="255221" y="131981"/>
                    <a:pt x="256407" y="130084"/>
                    <a:pt x="258304" y="129135"/>
                  </a:cubicBezTo>
                  <a:cubicBezTo>
                    <a:pt x="259253" y="131981"/>
                    <a:pt x="259609" y="136962"/>
                    <a:pt x="259372" y="144078"/>
                  </a:cubicBezTo>
                  <a:cubicBezTo>
                    <a:pt x="259135" y="151194"/>
                    <a:pt x="258542" y="156650"/>
                    <a:pt x="257593" y="160445"/>
                  </a:cubicBezTo>
                  <a:cubicBezTo>
                    <a:pt x="256644" y="157124"/>
                    <a:pt x="255695" y="156412"/>
                    <a:pt x="254746" y="158310"/>
                  </a:cubicBezTo>
                  <a:cubicBezTo>
                    <a:pt x="254746" y="155938"/>
                    <a:pt x="254865" y="153447"/>
                    <a:pt x="255102" y="150838"/>
                  </a:cubicBezTo>
                  <a:cubicBezTo>
                    <a:pt x="255339" y="148229"/>
                    <a:pt x="254509" y="145976"/>
                    <a:pt x="252612" y="144078"/>
                  </a:cubicBezTo>
                  <a:cubicBezTo>
                    <a:pt x="251189" y="148822"/>
                    <a:pt x="250714" y="153329"/>
                    <a:pt x="251189" y="157598"/>
                  </a:cubicBezTo>
                  <a:cubicBezTo>
                    <a:pt x="251663" y="161868"/>
                    <a:pt x="251426" y="165900"/>
                    <a:pt x="250477" y="169695"/>
                  </a:cubicBezTo>
                  <a:cubicBezTo>
                    <a:pt x="249054" y="168746"/>
                    <a:pt x="247868" y="168865"/>
                    <a:pt x="246919" y="170051"/>
                  </a:cubicBezTo>
                  <a:cubicBezTo>
                    <a:pt x="245970" y="171237"/>
                    <a:pt x="245259" y="172897"/>
                    <a:pt x="244784" y="175032"/>
                  </a:cubicBezTo>
                  <a:cubicBezTo>
                    <a:pt x="244310" y="177167"/>
                    <a:pt x="243835" y="179302"/>
                    <a:pt x="243361" y="181436"/>
                  </a:cubicBezTo>
                  <a:cubicBezTo>
                    <a:pt x="242887" y="183571"/>
                    <a:pt x="241938" y="184876"/>
                    <a:pt x="240515" y="185350"/>
                  </a:cubicBezTo>
                  <a:cubicBezTo>
                    <a:pt x="241938" y="186299"/>
                    <a:pt x="242531" y="188315"/>
                    <a:pt x="242294" y="191399"/>
                  </a:cubicBezTo>
                  <a:cubicBezTo>
                    <a:pt x="242057" y="194482"/>
                    <a:pt x="242887" y="196261"/>
                    <a:pt x="244784" y="196735"/>
                  </a:cubicBezTo>
                  <a:cubicBezTo>
                    <a:pt x="242887" y="199582"/>
                    <a:pt x="241819" y="204326"/>
                    <a:pt x="241582" y="210967"/>
                  </a:cubicBezTo>
                  <a:cubicBezTo>
                    <a:pt x="241345" y="217609"/>
                    <a:pt x="241226" y="223538"/>
                    <a:pt x="241226" y="228757"/>
                  </a:cubicBezTo>
                  <a:cubicBezTo>
                    <a:pt x="240752" y="230654"/>
                    <a:pt x="240159" y="232077"/>
                    <a:pt x="239447" y="233026"/>
                  </a:cubicBezTo>
                  <a:cubicBezTo>
                    <a:pt x="238736" y="233975"/>
                    <a:pt x="239566" y="234687"/>
                    <a:pt x="241938" y="235161"/>
                  </a:cubicBezTo>
                  <a:cubicBezTo>
                    <a:pt x="240989" y="229943"/>
                    <a:pt x="242649" y="227808"/>
                    <a:pt x="246919" y="228757"/>
                  </a:cubicBezTo>
                  <a:cubicBezTo>
                    <a:pt x="245970" y="232552"/>
                    <a:pt x="245496" y="236110"/>
                    <a:pt x="245496" y="239431"/>
                  </a:cubicBezTo>
                  <a:cubicBezTo>
                    <a:pt x="245496" y="242751"/>
                    <a:pt x="244547" y="246072"/>
                    <a:pt x="242649" y="249393"/>
                  </a:cubicBezTo>
                  <a:cubicBezTo>
                    <a:pt x="245021" y="254137"/>
                    <a:pt x="245140" y="259236"/>
                    <a:pt x="243005" y="264692"/>
                  </a:cubicBezTo>
                  <a:cubicBezTo>
                    <a:pt x="240871" y="270147"/>
                    <a:pt x="239566" y="275484"/>
                    <a:pt x="239092" y="280702"/>
                  </a:cubicBezTo>
                  <a:cubicBezTo>
                    <a:pt x="239092" y="278330"/>
                    <a:pt x="239447" y="275366"/>
                    <a:pt x="240159" y="271808"/>
                  </a:cubicBezTo>
                  <a:cubicBezTo>
                    <a:pt x="240871" y="268250"/>
                    <a:pt x="240278" y="265759"/>
                    <a:pt x="238380" y="264336"/>
                  </a:cubicBezTo>
                  <a:cubicBezTo>
                    <a:pt x="236957" y="265759"/>
                    <a:pt x="236364" y="267775"/>
                    <a:pt x="236601" y="270384"/>
                  </a:cubicBezTo>
                  <a:cubicBezTo>
                    <a:pt x="236838" y="272994"/>
                    <a:pt x="236957" y="275603"/>
                    <a:pt x="236957" y="278212"/>
                  </a:cubicBezTo>
                  <a:cubicBezTo>
                    <a:pt x="236957" y="280821"/>
                    <a:pt x="236720" y="283074"/>
                    <a:pt x="236245" y="284972"/>
                  </a:cubicBezTo>
                  <a:cubicBezTo>
                    <a:pt x="235771" y="286869"/>
                    <a:pt x="234585" y="287818"/>
                    <a:pt x="232687" y="287818"/>
                  </a:cubicBezTo>
                  <a:cubicBezTo>
                    <a:pt x="235059" y="286869"/>
                    <a:pt x="236008" y="284853"/>
                    <a:pt x="235534" y="281770"/>
                  </a:cubicBezTo>
                  <a:cubicBezTo>
                    <a:pt x="235059" y="278686"/>
                    <a:pt x="234585" y="275959"/>
                    <a:pt x="234110" y="273587"/>
                  </a:cubicBezTo>
                  <a:cubicBezTo>
                    <a:pt x="233162" y="274061"/>
                    <a:pt x="232687" y="274535"/>
                    <a:pt x="232687" y="275010"/>
                  </a:cubicBezTo>
                  <a:cubicBezTo>
                    <a:pt x="232687" y="275484"/>
                    <a:pt x="232450" y="275959"/>
                    <a:pt x="231976" y="276433"/>
                  </a:cubicBezTo>
                  <a:cubicBezTo>
                    <a:pt x="231501" y="274061"/>
                    <a:pt x="231501" y="271570"/>
                    <a:pt x="231976" y="268961"/>
                  </a:cubicBezTo>
                  <a:cubicBezTo>
                    <a:pt x="232450" y="266352"/>
                    <a:pt x="232450" y="264810"/>
                    <a:pt x="231976" y="264336"/>
                  </a:cubicBezTo>
                  <a:cubicBezTo>
                    <a:pt x="230553" y="265285"/>
                    <a:pt x="229960" y="267064"/>
                    <a:pt x="230197" y="269673"/>
                  </a:cubicBezTo>
                  <a:cubicBezTo>
                    <a:pt x="230434" y="272282"/>
                    <a:pt x="230078" y="274061"/>
                    <a:pt x="229129" y="275010"/>
                  </a:cubicBezTo>
                  <a:cubicBezTo>
                    <a:pt x="229129" y="274061"/>
                    <a:pt x="228892" y="273587"/>
                    <a:pt x="228418" y="273587"/>
                  </a:cubicBezTo>
                  <a:cubicBezTo>
                    <a:pt x="228418" y="274535"/>
                    <a:pt x="228181" y="275010"/>
                    <a:pt x="227706" y="275010"/>
                  </a:cubicBezTo>
                  <a:cubicBezTo>
                    <a:pt x="226757" y="270740"/>
                    <a:pt x="226995" y="266945"/>
                    <a:pt x="228418" y="263624"/>
                  </a:cubicBezTo>
                  <a:cubicBezTo>
                    <a:pt x="229841" y="260304"/>
                    <a:pt x="230078" y="256983"/>
                    <a:pt x="229129" y="253662"/>
                  </a:cubicBezTo>
                  <a:cubicBezTo>
                    <a:pt x="228181" y="253662"/>
                    <a:pt x="227588" y="254492"/>
                    <a:pt x="227350" y="256153"/>
                  </a:cubicBezTo>
                  <a:cubicBezTo>
                    <a:pt x="227113" y="257813"/>
                    <a:pt x="226995" y="259592"/>
                    <a:pt x="226995" y="261490"/>
                  </a:cubicBezTo>
                  <a:cubicBezTo>
                    <a:pt x="226995" y="263387"/>
                    <a:pt x="226876" y="265166"/>
                    <a:pt x="226639" y="266827"/>
                  </a:cubicBezTo>
                  <a:cubicBezTo>
                    <a:pt x="226402" y="268487"/>
                    <a:pt x="225571" y="269317"/>
                    <a:pt x="224148" y="269317"/>
                  </a:cubicBezTo>
                  <a:cubicBezTo>
                    <a:pt x="222725" y="260778"/>
                    <a:pt x="222607" y="253306"/>
                    <a:pt x="223793" y="246902"/>
                  </a:cubicBezTo>
                  <a:cubicBezTo>
                    <a:pt x="224978" y="240498"/>
                    <a:pt x="226520" y="233738"/>
                    <a:pt x="228418" y="226622"/>
                  </a:cubicBezTo>
                  <a:cubicBezTo>
                    <a:pt x="229367" y="230417"/>
                    <a:pt x="230553" y="231366"/>
                    <a:pt x="231976" y="229468"/>
                  </a:cubicBezTo>
                  <a:cubicBezTo>
                    <a:pt x="232450" y="234687"/>
                    <a:pt x="232332" y="240261"/>
                    <a:pt x="231620" y="246191"/>
                  </a:cubicBezTo>
                  <a:cubicBezTo>
                    <a:pt x="230908" y="252120"/>
                    <a:pt x="231027" y="256983"/>
                    <a:pt x="231976" y="260778"/>
                  </a:cubicBezTo>
                  <a:cubicBezTo>
                    <a:pt x="231976" y="257457"/>
                    <a:pt x="232450" y="253188"/>
                    <a:pt x="233399" y="247970"/>
                  </a:cubicBezTo>
                  <a:cubicBezTo>
                    <a:pt x="234348" y="242751"/>
                    <a:pt x="235178" y="237414"/>
                    <a:pt x="235889" y="231959"/>
                  </a:cubicBezTo>
                  <a:cubicBezTo>
                    <a:pt x="236601" y="226503"/>
                    <a:pt x="236957" y="221048"/>
                    <a:pt x="236957" y="215592"/>
                  </a:cubicBezTo>
                  <a:cubicBezTo>
                    <a:pt x="236957" y="210137"/>
                    <a:pt x="236245" y="205512"/>
                    <a:pt x="234822" y="201717"/>
                  </a:cubicBezTo>
                  <a:cubicBezTo>
                    <a:pt x="235771" y="197921"/>
                    <a:pt x="236601" y="193770"/>
                    <a:pt x="237313" y="189264"/>
                  </a:cubicBezTo>
                  <a:cubicBezTo>
                    <a:pt x="238024" y="184757"/>
                    <a:pt x="237431" y="180606"/>
                    <a:pt x="235534" y="176811"/>
                  </a:cubicBezTo>
                  <a:cubicBezTo>
                    <a:pt x="234585" y="181081"/>
                    <a:pt x="233399" y="185469"/>
                    <a:pt x="231976" y="189975"/>
                  </a:cubicBezTo>
                  <a:cubicBezTo>
                    <a:pt x="230553" y="194482"/>
                    <a:pt x="229604" y="198633"/>
                    <a:pt x="229129" y="202428"/>
                  </a:cubicBezTo>
                  <a:cubicBezTo>
                    <a:pt x="227232" y="200056"/>
                    <a:pt x="226402" y="195905"/>
                    <a:pt x="226639" y="189975"/>
                  </a:cubicBezTo>
                  <a:cubicBezTo>
                    <a:pt x="226876" y="184046"/>
                    <a:pt x="227469" y="180132"/>
                    <a:pt x="228418" y="178234"/>
                  </a:cubicBezTo>
                  <a:cubicBezTo>
                    <a:pt x="228418" y="179183"/>
                    <a:pt x="228418" y="180132"/>
                    <a:pt x="228418" y="181081"/>
                  </a:cubicBezTo>
                  <a:cubicBezTo>
                    <a:pt x="228418" y="182029"/>
                    <a:pt x="228892" y="182029"/>
                    <a:pt x="229841" y="181081"/>
                  </a:cubicBezTo>
                  <a:cubicBezTo>
                    <a:pt x="229841" y="178234"/>
                    <a:pt x="229485" y="176337"/>
                    <a:pt x="228774" y="175388"/>
                  </a:cubicBezTo>
                  <a:cubicBezTo>
                    <a:pt x="228062" y="174439"/>
                    <a:pt x="228181" y="172304"/>
                    <a:pt x="229129" y="168984"/>
                  </a:cubicBezTo>
                  <a:cubicBezTo>
                    <a:pt x="230078" y="167560"/>
                    <a:pt x="230908" y="167323"/>
                    <a:pt x="231620" y="168272"/>
                  </a:cubicBezTo>
                  <a:cubicBezTo>
                    <a:pt x="232332" y="169221"/>
                    <a:pt x="233162" y="168509"/>
                    <a:pt x="234110" y="166137"/>
                  </a:cubicBezTo>
                  <a:cubicBezTo>
                    <a:pt x="233162" y="165663"/>
                    <a:pt x="232687" y="164596"/>
                    <a:pt x="232687" y="162935"/>
                  </a:cubicBezTo>
                  <a:cubicBezTo>
                    <a:pt x="232687" y="161275"/>
                    <a:pt x="232806" y="159614"/>
                    <a:pt x="233043" y="157954"/>
                  </a:cubicBezTo>
                  <a:cubicBezTo>
                    <a:pt x="233280" y="156294"/>
                    <a:pt x="233280" y="154633"/>
                    <a:pt x="233043" y="152973"/>
                  </a:cubicBezTo>
                  <a:cubicBezTo>
                    <a:pt x="232806" y="151313"/>
                    <a:pt x="231976" y="150245"/>
                    <a:pt x="230553" y="149771"/>
                  </a:cubicBezTo>
                  <a:cubicBezTo>
                    <a:pt x="231501" y="151668"/>
                    <a:pt x="231620" y="153803"/>
                    <a:pt x="230908" y="156175"/>
                  </a:cubicBezTo>
                  <a:cubicBezTo>
                    <a:pt x="230197" y="158547"/>
                    <a:pt x="229841" y="160445"/>
                    <a:pt x="229841" y="161868"/>
                  </a:cubicBezTo>
                  <a:cubicBezTo>
                    <a:pt x="229841" y="160919"/>
                    <a:pt x="229367" y="160445"/>
                    <a:pt x="228418" y="160445"/>
                  </a:cubicBezTo>
                  <a:cubicBezTo>
                    <a:pt x="227469" y="160445"/>
                    <a:pt x="226757" y="159970"/>
                    <a:pt x="226283" y="159021"/>
                  </a:cubicBezTo>
                  <a:cubicBezTo>
                    <a:pt x="226757" y="155701"/>
                    <a:pt x="227232" y="151550"/>
                    <a:pt x="227706" y="146569"/>
                  </a:cubicBezTo>
                  <a:cubicBezTo>
                    <a:pt x="228181" y="141588"/>
                    <a:pt x="228892" y="137081"/>
                    <a:pt x="229841" y="133049"/>
                  </a:cubicBezTo>
                  <a:cubicBezTo>
                    <a:pt x="230790" y="129016"/>
                    <a:pt x="232213" y="125933"/>
                    <a:pt x="234110" y="123798"/>
                  </a:cubicBezTo>
                  <a:cubicBezTo>
                    <a:pt x="235059" y="122731"/>
                    <a:pt x="236127" y="122227"/>
                    <a:pt x="237313" y="122286"/>
                  </a:cubicBezTo>
                  <a:close/>
                  <a:moveTo>
                    <a:pt x="409872" y="120596"/>
                  </a:moveTo>
                  <a:cubicBezTo>
                    <a:pt x="410346" y="123442"/>
                    <a:pt x="411295" y="125458"/>
                    <a:pt x="412718" y="126644"/>
                  </a:cubicBezTo>
                  <a:cubicBezTo>
                    <a:pt x="414141" y="127830"/>
                    <a:pt x="415090" y="127000"/>
                    <a:pt x="415565" y="124154"/>
                  </a:cubicBezTo>
                  <a:cubicBezTo>
                    <a:pt x="416039" y="125577"/>
                    <a:pt x="416395" y="127119"/>
                    <a:pt x="416632" y="128779"/>
                  </a:cubicBezTo>
                  <a:cubicBezTo>
                    <a:pt x="416869" y="130439"/>
                    <a:pt x="417699" y="131270"/>
                    <a:pt x="419122" y="131270"/>
                  </a:cubicBezTo>
                  <a:cubicBezTo>
                    <a:pt x="419597" y="128898"/>
                    <a:pt x="419478" y="127237"/>
                    <a:pt x="418767" y="126289"/>
                  </a:cubicBezTo>
                  <a:cubicBezTo>
                    <a:pt x="418055" y="125340"/>
                    <a:pt x="417462" y="123917"/>
                    <a:pt x="416988" y="122019"/>
                  </a:cubicBezTo>
                  <a:cubicBezTo>
                    <a:pt x="420308" y="122493"/>
                    <a:pt x="421969" y="123798"/>
                    <a:pt x="421969" y="125933"/>
                  </a:cubicBezTo>
                  <a:cubicBezTo>
                    <a:pt x="421969" y="128068"/>
                    <a:pt x="422206" y="130558"/>
                    <a:pt x="422680" y="133404"/>
                  </a:cubicBezTo>
                  <a:cubicBezTo>
                    <a:pt x="421257" y="134353"/>
                    <a:pt x="419953" y="134116"/>
                    <a:pt x="418767" y="132693"/>
                  </a:cubicBezTo>
                  <a:cubicBezTo>
                    <a:pt x="417581" y="131270"/>
                    <a:pt x="416513" y="131507"/>
                    <a:pt x="415565" y="133404"/>
                  </a:cubicBezTo>
                  <a:cubicBezTo>
                    <a:pt x="416988" y="133404"/>
                    <a:pt x="418174" y="134472"/>
                    <a:pt x="419122" y="136607"/>
                  </a:cubicBezTo>
                  <a:cubicBezTo>
                    <a:pt x="420071" y="138741"/>
                    <a:pt x="420071" y="140520"/>
                    <a:pt x="419122" y="141943"/>
                  </a:cubicBezTo>
                  <a:cubicBezTo>
                    <a:pt x="417699" y="137200"/>
                    <a:pt x="415090" y="135776"/>
                    <a:pt x="411295" y="137674"/>
                  </a:cubicBezTo>
                  <a:cubicBezTo>
                    <a:pt x="411769" y="134353"/>
                    <a:pt x="411414" y="131270"/>
                    <a:pt x="410228" y="128423"/>
                  </a:cubicBezTo>
                  <a:cubicBezTo>
                    <a:pt x="409042" y="125577"/>
                    <a:pt x="408923" y="122968"/>
                    <a:pt x="409872" y="120596"/>
                  </a:cubicBezTo>
                  <a:close/>
                  <a:moveTo>
                    <a:pt x="267555" y="120596"/>
                  </a:moveTo>
                  <a:cubicBezTo>
                    <a:pt x="268029" y="124391"/>
                    <a:pt x="269097" y="127593"/>
                    <a:pt x="270757" y="130202"/>
                  </a:cubicBezTo>
                  <a:cubicBezTo>
                    <a:pt x="272417" y="132811"/>
                    <a:pt x="273248" y="135776"/>
                    <a:pt x="273248" y="139097"/>
                  </a:cubicBezTo>
                  <a:cubicBezTo>
                    <a:pt x="272773" y="138148"/>
                    <a:pt x="271943" y="137555"/>
                    <a:pt x="270757" y="137318"/>
                  </a:cubicBezTo>
                  <a:cubicBezTo>
                    <a:pt x="269571" y="137081"/>
                    <a:pt x="268504" y="136488"/>
                    <a:pt x="267555" y="135539"/>
                  </a:cubicBezTo>
                  <a:lnTo>
                    <a:pt x="267555" y="142655"/>
                  </a:lnTo>
                  <a:lnTo>
                    <a:pt x="263285" y="142655"/>
                  </a:lnTo>
                  <a:cubicBezTo>
                    <a:pt x="263760" y="140757"/>
                    <a:pt x="263641" y="139453"/>
                    <a:pt x="262930" y="138741"/>
                  </a:cubicBezTo>
                  <a:cubicBezTo>
                    <a:pt x="262218" y="138030"/>
                    <a:pt x="262099" y="136725"/>
                    <a:pt x="262574" y="134828"/>
                  </a:cubicBezTo>
                  <a:cubicBezTo>
                    <a:pt x="263997" y="133404"/>
                    <a:pt x="264709" y="131032"/>
                    <a:pt x="264709" y="127712"/>
                  </a:cubicBezTo>
                  <a:cubicBezTo>
                    <a:pt x="264709" y="124391"/>
                    <a:pt x="265657" y="122019"/>
                    <a:pt x="267555" y="120596"/>
                  </a:cubicBezTo>
                  <a:close/>
                  <a:moveTo>
                    <a:pt x="424104" y="119173"/>
                  </a:moveTo>
                  <a:cubicBezTo>
                    <a:pt x="425052" y="122493"/>
                    <a:pt x="426475" y="126170"/>
                    <a:pt x="428373" y="130202"/>
                  </a:cubicBezTo>
                  <a:cubicBezTo>
                    <a:pt x="430271" y="134235"/>
                    <a:pt x="430271" y="138148"/>
                    <a:pt x="428373" y="141943"/>
                  </a:cubicBezTo>
                  <a:cubicBezTo>
                    <a:pt x="427899" y="138148"/>
                    <a:pt x="427424" y="134946"/>
                    <a:pt x="426950" y="132337"/>
                  </a:cubicBezTo>
                  <a:cubicBezTo>
                    <a:pt x="426475" y="129728"/>
                    <a:pt x="425290" y="127949"/>
                    <a:pt x="423392" y="127000"/>
                  </a:cubicBezTo>
                  <a:cubicBezTo>
                    <a:pt x="423866" y="126051"/>
                    <a:pt x="423866" y="124628"/>
                    <a:pt x="423392" y="122731"/>
                  </a:cubicBezTo>
                  <a:cubicBezTo>
                    <a:pt x="422918" y="120833"/>
                    <a:pt x="423155" y="119647"/>
                    <a:pt x="424104" y="119173"/>
                  </a:cubicBezTo>
                  <a:close/>
                  <a:moveTo>
                    <a:pt x="256170" y="118461"/>
                  </a:moveTo>
                  <a:cubicBezTo>
                    <a:pt x="255695" y="121307"/>
                    <a:pt x="255814" y="122493"/>
                    <a:pt x="256525" y="122019"/>
                  </a:cubicBezTo>
                  <a:cubicBezTo>
                    <a:pt x="257237" y="121545"/>
                    <a:pt x="257830" y="120596"/>
                    <a:pt x="258304" y="119173"/>
                  </a:cubicBezTo>
                  <a:cubicBezTo>
                    <a:pt x="258304" y="122019"/>
                    <a:pt x="258067" y="123679"/>
                    <a:pt x="257593" y="124154"/>
                  </a:cubicBezTo>
                  <a:cubicBezTo>
                    <a:pt x="256644" y="125103"/>
                    <a:pt x="255932" y="124510"/>
                    <a:pt x="255458" y="122375"/>
                  </a:cubicBezTo>
                  <a:cubicBezTo>
                    <a:pt x="254984" y="120240"/>
                    <a:pt x="255221" y="118936"/>
                    <a:pt x="256170" y="118461"/>
                  </a:cubicBezTo>
                  <a:close/>
                  <a:moveTo>
                    <a:pt x="93573" y="117750"/>
                  </a:moveTo>
                  <a:cubicBezTo>
                    <a:pt x="93336" y="118224"/>
                    <a:pt x="92742" y="118461"/>
                    <a:pt x="91794" y="118461"/>
                  </a:cubicBezTo>
                  <a:cubicBezTo>
                    <a:pt x="89422" y="122256"/>
                    <a:pt x="87880" y="126763"/>
                    <a:pt x="87169" y="131981"/>
                  </a:cubicBezTo>
                  <a:cubicBezTo>
                    <a:pt x="86457" y="137200"/>
                    <a:pt x="85153" y="141943"/>
                    <a:pt x="83255" y="146213"/>
                  </a:cubicBezTo>
                  <a:cubicBezTo>
                    <a:pt x="82306" y="149534"/>
                    <a:pt x="81001" y="152380"/>
                    <a:pt x="79341" y="154752"/>
                  </a:cubicBezTo>
                  <a:cubicBezTo>
                    <a:pt x="77681" y="157124"/>
                    <a:pt x="77325" y="160207"/>
                    <a:pt x="78274" y="164003"/>
                  </a:cubicBezTo>
                  <a:cubicBezTo>
                    <a:pt x="82069" y="159259"/>
                    <a:pt x="84678" y="152854"/>
                    <a:pt x="86101" y="144790"/>
                  </a:cubicBezTo>
                  <a:cubicBezTo>
                    <a:pt x="87524" y="136725"/>
                    <a:pt x="90133" y="130795"/>
                    <a:pt x="93928" y="127000"/>
                  </a:cubicBezTo>
                  <a:cubicBezTo>
                    <a:pt x="92980" y="126051"/>
                    <a:pt x="92624" y="124628"/>
                    <a:pt x="92861" y="122731"/>
                  </a:cubicBezTo>
                  <a:cubicBezTo>
                    <a:pt x="93099" y="120833"/>
                    <a:pt x="93691" y="119410"/>
                    <a:pt x="94640" y="118461"/>
                  </a:cubicBezTo>
                  <a:cubicBezTo>
                    <a:pt x="94166" y="117512"/>
                    <a:pt x="93810" y="117275"/>
                    <a:pt x="93573" y="117750"/>
                  </a:cubicBezTo>
                  <a:close/>
                  <a:moveTo>
                    <a:pt x="249765" y="117038"/>
                  </a:moveTo>
                  <a:cubicBezTo>
                    <a:pt x="250714" y="124628"/>
                    <a:pt x="250003" y="130558"/>
                    <a:pt x="247631" y="134828"/>
                  </a:cubicBezTo>
                  <a:cubicBezTo>
                    <a:pt x="245259" y="131981"/>
                    <a:pt x="244666" y="128898"/>
                    <a:pt x="245852" y="125577"/>
                  </a:cubicBezTo>
                  <a:cubicBezTo>
                    <a:pt x="247038" y="122256"/>
                    <a:pt x="248342" y="119410"/>
                    <a:pt x="249765" y="117038"/>
                  </a:cubicBezTo>
                  <a:close/>
                  <a:moveTo>
                    <a:pt x="159394" y="114903"/>
                  </a:moveTo>
                  <a:cubicBezTo>
                    <a:pt x="157971" y="115378"/>
                    <a:pt x="157259" y="116801"/>
                    <a:pt x="157259" y="119173"/>
                  </a:cubicBezTo>
                  <a:cubicBezTo>
                    <a:pt x="157259" y="121545"/>
                    <a:pt x="157022" y="123679"/>
                    <a:pt x="156548" y="125577"/>
                  </a:cubicBezTo>
                  <a:cubicBezTo>
                    <a:pt x="158445" y="123679"/>
                    <a:pt x="159394" y="120121"/>
                    <a:pt x="159394" y="114903"/>
                  </a:cubicBezTo>
                  <a:close/>
                  <a:moveTo>
                    <a:pt x="152278" y="111345"/>
                  </a:moveTo>
                  <a:cubicBezTo>
                    <a:pt x="150381" y="112294"/>
                    <a:pt x="149313" y="114192"/>
                    <a:pt x="149076" y="117038"/>
                  </a:cubicBezTo>
                  <a:cubicBezTo>
                    <a:pt x="148839" y="119884"/>
                    <a:pt x="148483" y="122731"/>
                    <a:pt x="148009" y="125577"/>
                  </a:cubicBezTo>
                  <a:cubicBezTo>
                    <a:pt x="146586" y="125103"/>
                    <a:pt x="145281" y="126051"/>
                    <a:pt x="144095" y="128423"/>
                  </a:cubicBezTo>
                  <a:cubicBezTo>
                    <a:pt x="142909" y="130795"/>
                    <a:pt x="142316" y="133879"/>
                    <a:pt x="142316" y="137674"/>
                  </a:cubicBezTo>
                  <a:cubicBezTo>
                    <a:pt x="144214" y="137674"/>
                    <a:pt x="145044" y="136607"/>
                    <a:pt x="144807" y="134472"/>
                  </a:cubicBezTo>
                  <a:cubicBezTo>
                    <a:pt x="144569" y="132337"/>
                    <a:pt x="145637" y="131744"/>
                    <a:pt x="148009" y="132693"/>
                  </a:cubicBezTo>
                  <a:cubicBezTo>
                    <a:pt x="148483" y="128423"/>
                    <a:pt x="149313" y="124984"/>
                    <a:pt x="150499" y="122375"/>
                  </a:cubicBezTo>
                  <a:cubicBezTo>
                    <a:pt x="151685" y="119766"/>
                    <a:pt x="152278" y="116089"/>
                    <a:pt x="152278" y="111345"/>
                  </a:cubicBezTo>
                  <a:close/>
                  <a:moveTo>
                    <a:pt x="421257" y="110634"/>
                  </a:moveTo>
                  <a:cubicBezTo>
                    <a:pt x="422206" y="110159"/>
                    <a:pt x="422918" y="111108"/>
                    <a:pt x="423392" y="113480"/>
                  </a:cubicBezTo>
                  <a:cubicBezTo>
                    <a:pt x="423866" y="115852"/>
                    <a:pt x="423629" y="117512"/>
                    <a:pt x="422680" y="118461"/>
                  </a:cubicBezTo>
                  <a:cubicBezTo>
                    <a:pt x="421257" y="116089"/>
                    <a:pt x="420783" y="113480"/>
                    <a:pt x="421257" y="110634"/>
                  </a:cubicBezTo>
                  <a:close/>
                  <a:moveTo>
                    <a:pt x="291749" y="110634"/>
                  </a:moveTo>
                  <a:cubicBezTo>
                    <a:pt x="292223" y="112057"/>
                    <a:pt x="292698" y="113361"/>
                    <a:pt x="293172" y="114547"/>
                  </a:cubicBezTo>
                  <a:cubicBezTo>
                    <a:pt x="293646" y="115733"/>
                    <a:pt x="294121" y="117275"/>
                    <a:pt x="294595" y="119173"/>
                  </a:cubicBezTo>
                  <a:cubicBezTo>
                    <a:pt x="293172" y="119173"/>
                    <a:pt x="292460" y="120240"/>
                    <a:pt x="292460" y="122375"/>
                  </a:cubicBezTo>
                  <a:cubicBezTo>
                    <a:pt x="292460" y="124510"/>
                    <a:pt x="291749" y="125577"/>
                    <a:pt x="290326" y="125577"/>
                  </a:cubicBezTo>
                  <a:cubicBezTo>
                    <a:pt x="291274" y="122731"/>
                    <a:pt x="291393" y="119766"/>
                    <a:pt x="290681" y="116682"/>
                  </a:cubicBezTo>
                  <a:cubicBezTo>
                    <a:pt x="289970" y="113599"/>
                    <a:pt x="290326" y="111582"/>
                    <a:pt x="291749" y="110634"/>
                  </a:cubicBezTo>
                  <a:close/>
                  <a:moveTo>
                    <a:pt x="229129" y="107787"/>
                  </a:moveTo>
                  <a:cubicBezTo>
                    <a:pt x="231501" y="106839"/>
                    <a:pt x="232687" y="107550"/>
                    <a:pt x="232687" y="109922"/>
                  </a:cubicBezTo>
                  <a:cubicBezTo>
                    <a:pt x="232687" y="112294"/>
                    <a:pt x="232687" y="114666"/>
                    <a:pt x="232687" y="117038"/>
                  </a:cubicBezTo>
                  <a:cubicBezTo>
                    <a:pt x="231264" y="116564"/>
                    <a:pt x="230434" y="115496"/>
                    <a:pt x="230197" y="113836"/>
                  </a:cubicBezTo>
                  <a:cubicBezTo>
                    <a:pt x="229960" y="112175"/>
                    <a:pt x="229604" y="110159"/>
                    <a:pt x="229129" y="107787"/>
                  </a:cubicBezTo>
                  <a:close/>
                  <a:moveTo>
                    <a:pt x="362907" y="107076"/>
                  </a:moveTo>
                  <a:cubicBezTo>
                    <a:pt x="363382" y="108973"/>
                    <a:pt x="363737" y="112175"/>
                    <a:pt x="363975" y="116682"/>
                  </a:cubicBezTo>
                  <a:cubicBezTo>
                    <a:pt x="364212" y="121189"/>
                    <a:pt x="365042" y="124628"/>
                    <a:pt x="366465" y="127000"/>
                  </a:cubicBezTo>
                  <a:cubicBezTo>
                    <a:pt x="366940" y="126051"/>
                    <a:pt x="367177" y="124628"/>
                    <a:pt x="367177" y="122731"/>
                  </a:cubicBezTo>
                  <a:cubicBezTo>
                    <a:pt x="367177" y="120833"/>
                    <a:pt x="367651" y="120121"/>
                    <a:pt x="368600" y="120596"/>
                  </a:cubicBezTo>
                  <a:cubicBezTo>
                    <a:pt x="369549" y="124391"/>
                    <a:pt x="369905" y="128068"/>
                    <a:pt x="369667" y="131625"/>
                  </a:cubicBezTo>
                  <a:cubicBezTo>
                    <a:pt x="369430" y="135183"/>
                    <a:pt x="368837" y="138623"/>
                    <a:pt x="367888" y="141943"/>
                  </a:cubicBezTo>
                  <a:cubicBezTo>
                    <a:pt x="367888" y="136725"/>
                    <a:pt x="366465" y="130914"/>
                    <a:pt x="363619" y="124510"/>
                  </a:cubicBezTo>
                  <a:cubicBezTo>
                    <a:pt x="360773" y="118105"/>
                    <a:pt x="360535" y="112294"/>
                    <a:pt x="362907" y="107076"/>
                  </a:cubicBezTo>
                  <a:close/>
                  <a:moveTo>
                    <a:pt x="339425" y="107076"/>
                  </a:moveTo>
                  <a:cubicBezTo>
                    <a:pt x="339425" y="108973"/>
                    <a:pt x="340018" y="111227"/>
                    <a:pt x="341204" y="113836"/>
                  </a:cubicBezTo>
                  <a:cubicBezTo>
                    <a:pt x="342390" y="116445"/>
                    <a:pt x="341797" y="118224"/>
                    <a:pt x="339425" y="119173"/>
                  </a:cubicBezTo>
                  <a:close/>
                  <a:moveTo>
                    <a:pt x="158683" y="105653"/>
                  </a:moveTo>
                  <a:cubicBezTo>
                    <a:pt x="157259" y="105653"/>
                    <a:pt x="156073" y="107313"/>
                    <a:pt x="155125" y="110634"/>
                  </a:cubicBezTo>
                  <a:cubicBezTo>
                    <a:pt x="156073" y="111108"/>
                    <a:pt x="157259" y="111345"/>
                    <a:pt x="158683" y="111345"/>
                  </a:cubicBezTo>
                  <a:close/>
                  <a:moveTo>
                    <a:pt x="76850" y="98537"/>
                  </a:moveTo>
                  <a:cubicBezTo>
                    <a:pt x="74478" y="99486"/>
                    <a:pt x="72700" y="102213"/>
                    <a:pt x="71514" y="106720"/>
                  </a:cubicBezTo>
                  <a:cubicBezTo>
                    <a:pt x="70328" y="111227"/>
                    <a:pt x="69972" y="114666"/>
                    <a:pt x="70446" y="117038"/>
                  </a:cubicBezTo>
                  <a:cubicBezTo>
                    <a:pt x="73767" y="112768"/>
                    <a:pt x="75902" y="106601"/>
                    <a:pt x="76850" y="98537"/>
                  </a:cubicBezTo>
                  <a:close/>
                  <a:moveTo>
                    <a:pt x="291037" y="94979"/>
                  </a:moveTo>
                  <a:cubicBezTo>
                    <a:pt x="291512" y="97351"/>
                    <a:pt x="291986" y="99486"/>
                    <a:pt x="292460" y="101383"/>
                  </a:cubicBezTo>
                  <a:cubicBezTo>
                    <a:pt x="292935" y="103281"/>
                    <a:pt x="292223" y="104704"/>
                    <a:pt x="290326" y="105653"/>
                  </a:cubicBezTo>
                  <a:cubicBezTo>
                    <a:pt x="290326" y="103755"/>
                    <a:pt x="289970" y="101739"/>
                    <a:pt x="289258" y="99604"/>
                  </a:cubicBezTo>
                  <a:cubicBezTo>
                    <a:pt x="288547" y="97469"/>
                    <a:pt x="289140" y="95928"/>
                    <a:pt x="291037" y="94979"/>
                  </a:cubicBezTo>
                  <a:close/>
                  <a:moveTo>
                    <a:pt x="419122" y="91421"/>
                  </a:moveTo>
                  <a:cubicBezTo>
                    <a:pt x="421494" y="94267"/>
                    <a:pt x="423273" y="97588"/>
                    <a:pt x="424459" y="101383"/>
                  </a:cubicBezTo>
                  <a:cubicBezTo>
                    <a:pt x="425645" y="105178"/>
                    <a:pt x="426950" y="108973"/>
                    <a:pt x="428373" y="112768"/>
                  </a:cubicBezTo>
                  <a:cubicBezTo>
                    <a:pt x="425052" y="111820"/>
                    <a:pt x="422918" y="109092"/>
                    <a:pt x="421969" y="104585"/>
                  </a:cubicBezTo>
                  <a:cubicBezTo>
                    <a:pt x="421020" y="100079"/>
                    <a:pt x="420071" y="95690"/>
                    <a:pt x="419122" y="91421"/>
                  </a:cubicBezTo>
                  <a:close/>
                  <a:moveTo>
                    <a:pt x="242649" y="89998"/>
                  </a:moveTo>
                  <a:cubicBezTo>
                    <a:pt x="243598" y="90947"/>
                    <a:pt x="243954" y="92370"/>
                    <a:pt x="243717" y="94267"/>
                  </a:cubicBezTo>
                  <a:cubicBezTo>
                    <a:pt x="243480" y="96165"/>
                    <a:pt x="243361" y="98062"/>
                    <a:pt x="243361" y="99960"/>
                  </a:cubicBezTo>
                  <a:cubicBezTo>
                    <a:pt x="242887" y="100909"/>
                    <a:pt x="242057" y="101146"/>
                    <a:pt x="240871" y="100672"/>
                  </a:cubicBezTo>
                  <a:cubicBezTo>
                    <a:pt x="239685" y="100197"/>
                    <a:pt x="239566" y="101146"/>
                    <a:pt x="240515" y="103518"/>
                  </a:cubicBezTo>
                  <a:cubicBezTo>
                    <a:pt x="240515" y="104467"/>
                    <a:pt x="240871" y="104704"/>
                    <a:pt x="241582" y="104229"/>
                  </a:cubicBezTo>
                  <a:cubicBezTo>
                    <a:pt x="242294" y="103755"/>
                    <a:pt x="242887" y="103518"/>
                    <a:pt x="243361" y="103518"/>
                  </a:cubicBezTo>
                  <a:cubicBezTo>
                    <a:pt x="244310" y="107787"/>
                    <a:pt x="244666" y="110871"/>
                    <a:pt x="244428" y="112768"/>
                  </a:cubicBezTo>
                  <a:cubicBezTo>
                    <a:pt x="244191" y="114666"/>
                    <a:pt x="243124" y="116801"/>
                    <a:pt x="241226" y="119173"/>
                  </a:cubicBezTo>
                  <a:cubicBezTo>
                    <a:pt x="240278" y="117750"/>
                    <a:pt x="240040" y="116326"/>
                    <a:pt x="240515" y="114903"/>
                  </a:cubicBezTo>
                  <a:cubicBezTo>
                    <a:pt x="240989" y="113480"/>
                    <a:pt x="241226" y="111582"/>
                    <a:pt x="241226" y="109211"/>
                  </a:cubicBezTo>
                  <a:cubicBezTo>
                    <a:pt x="239803" y="110159"/>
                    <a:pt x="238854" y="110278"/>
                    <a:pt x="238380" y="109566"/>
                  </a:cubicBezTo>
                  <a:cubicBezTo>
                    <a:pt x="237906" y="108855"/>
                    <a:pt x="236957" y="108025"/>
                    <a:pt x="235534" y="107076"/>
                  </a:cubicBezTo>
                  <a:cubicBezTo>
                    <a:pt x="237906" y="99486"/>
                    <a:pt x="240278" y="93793"/>
                    <a:pt x="242649" y="89998"/>
                  </a:cubicBezTo>
                  <a:close/>
                  <a:moveTo>
                    <a:pt x="187858" y="89286"/>
                  </a:moveTo>
                  <a:cubicBezTo>
                    <a:pt x="185960" y="90235"/>
                    <a:pt x="184300" y="91895"/>
                    <a:pt x="182876" y="94267"/>
                  </a:cubicBezTo>
                  <a:cubicBezTo>
                    <a:pt x="181453" y="96639"/>
                    <a:pt x="180742" y="99723"/>
                    <a:pt x="180742" y="103518"/>
                  </a:cubicBezTo>
                  <a:cubicBezTo>
                    <a:pt x="182165" y="103992"/>
                    <a:pt x="182876" y="103755"/>
                    <a:pt x="182876" y="102806"/>
                  </a:cubicBezTo>
                  <a:cubicBezTo>
                    <a:pt x="182876" y="101857"/>
                    <a:pt x="183351" y="101146"/>
                    <a:pt x="184300" y="100672"/>
                  </a:cubicBezTo>
                  <a:cubicBezTo>
                    <a:pt x="185723" y="101620"/>
                    <a:pt x="185723" y="103043"/>
                    <a:pt x="184300" y="104941"/>
                  </a:cubicBezTo>
                  <a:cubicBezTo>
                    <a:pt x="182876" y="106839"/>
                    <a:pt x="182876" y="108262"/>
                    <a:pt x="184300" y="109211"/>
                  </a:cubicBezTo>
                  <a:cubicBezTo>
                    <a:pt x="185248" y="109685"/>
                    <a:pt x="185723" y="109566"/>
                    <a:pt x="185723" y="108855"/>
                  </a:cubicBezTo>
                  <a:cubicBezTo>
                    <a:pt x="185723" y="108143"/>
                    <a:pt x="185723" y="107313"/>
                    <a:pt x="185723" y="106364"/>
                  </a:cubicBezTo>
                  <a:cubicBezTo>
                    <a:pt x="185723" y="105415"/>
                    <a:pt x="185723" y="104467"/>
                    <a:pt x="185723" y="103518"/>
                  </a:cubicBezTo>
                  <a:cubicBezTo>
                    <a:pt x="185723" y="102569"/>
                    <a:pt x="185960" y="102095"/>
                    <a:pt x="186434" y="102095"/>
                  </a:cubicBezTo>
                  <a:cubicBezTo>
                    <a:pt x="186909" y="108736"/>
                    <a:pt x="186553" y="115852"/>
                    <a:pt x="185367" y="123442"/>
                  </a:cubicBezTo>
                  <a:cubicBezTo>
                    <a:pt x="184181" y="131032"/>
                    <a:pt x="182876" y="138385"/>
                    <a:pt x="181453" y="145501"/>
                  </a:cubicBezTo>
                  <a:cubicBezTo>
                    <a:pt x="180504" y="145501"/>
                    <a:pt x="180030" y="145264"/>
                    <a:pt x="180030" y="144790"/>
                  </a:cubicBezTo>
                  <a:cubicBezTo>
                    <a:pt x="180030" y="144315"/>
                    <a:pt x="179793" y="144078"/>
                    <a:pt x="179318" y="144078"/>
                  </a:cubicBezTo>
                  <a:cubicBezTo>
                    <a:pt x="179793" y="140283"/>
                    <a:pt x="180742" y="136607"/>
                    <a:pt x="182165" y="133049"/>
                  </a:cubicBezTo>
                  <a:cubicBezTo>
                    <a:pt x="183588" y="129491"/>
                    <a:pt x="183588" y="125340"/>
                    <a:pt x="182165" y="120596"/>
                  </a:cubicBezTo>
                  <a:cubicBezTo>
                    <a:pt x="178370" y="120121"/>
                    <a:pt x="176235" y="122019"/>
                    <a:pt x="175761" y="126289"/>
                  </a:cubicBezTo>
                  <a:cubicBezTo>
                    <a:pt x="175286" y="130558"/>
                    <a:pt x="174812" y="135302"/>
                    <a:pt x="174337" y="140520"/>
                  </a:cubicBezTo>
                  <a:cubicBezTo>
                    <a:pt x="172914" y="140046"/>
                    <a:pt x="172677" y="138978"/>
                    <a:pt x="173626" y="137318"/>
                  </a:cubicBezTo>
                  <a:cubicBezTo>
                    <a:pt x="174575" y="135658"/>
                    <a:pt x="174575" y="133642"/>
                    <a:pt x="173626" y="131270"/>
                  </a:cubicBezTo>
                  <a:cubicBezTo>
                    <a:pt x="172677" y="131270"/>
                    <a:pt x="172203" y="131032"/>
                    <a:pt x="172203" y="130558"/>
                  </a:cubicBezTo>
                  <a:cubicBezTo>
                    <a:pt x="172203" y="130084"/>
                    <a:pt x="171728" y="129846"/>
                    <a:pt x="170779" y="129846"/>
                  </a:cubicBezTo>
                  <a:cubicBezTo>
                    <a:pt x="170305" y="134116"/>
                    <a:pt x="169356" y="137437"/>
                    <a:pt x="167933" y="139809"/>
                  </a:cubicBezTo>
                  <a:cubicBezTo>
                    <a:pt x="166510" y="142181"/>
                    <a:pt x="166273" y="145976"/>
                    <a:pt x="167222" y="151194"/>
                  </a:cubicBezTo>
                  <a:cubicBezTo>
                    <a:pt x="168645" y="151194"/>
                    <a:pt x="169356" y="150482"/>
                    <a:pt x="169356" y="149059"/>
                  </a:cubicBezTo>
                  <a:cubicBezTo>
                    <a:pt x="169356" y="147636"/>
                    <a:pt x="169593" y="145976"/>
                    <a:pt x="170068" y="144078"/>
                  </a:cubicBezTo>
                  <a:cubicBezTo>
                    <a:pt x="170068" y="144553"/>
                    <a:pt x="170661" y="145027"/>
                    <a:pt x="171847" y="145501"/>
                  </a:cubicBezTo>
                  <a:cubicBezTo>
                    <a:pt x="173033" y="145976"/>
                    <a:pt x="173389" y="145027"/>
                    <a:pt x="172914" y="142655"/>
                  </a:cubicBezTo>
                  <a:cubicBezTo>
                    <a:pt x="174812" y="143604"/>
                    <a:pt x="175523" y="145264"/>
                    <a:pt x="175049" y="147636"/>
                  </a:cubicBezTo>
                  <a:cubicBezTo>
                    <a:pt x="174575" y="150008"/>
                    <a:pt x="174100" y="152380"/>
                    <a:pt x="173626" y="154752"/>
                  </a:cubicBezTo>
                  <a:cubicBezTo>
                    <a:pt x="176472" y="154752"/>
                    <a:pt x="178370" y="154278"/>
                    <a:pt x="179318" y="153329"/>
                  </a:cubicBezTo>
                  <a:cubicBezTo>
                    <a:pt x="178844" y="152854"/>
                    <a:pt x="177895" y="152617"/>
                    <a:pt x="176472" y="152617"/>
                  </a:cubicBezTo>
                  <a:cubicBezTo>
                    <a:pt x="177421" y="150245"/>
                    <a:pt x="178370" y="149059"/>
                    <a:pt x="179318" y="149059"/>
                  </a:cubicBezTo>
                  <a:cubicBezTo>
                    <a:pt x="180267" y="148585"/>
                    <a:pt x="180504" y="149296"/>
                    <a:pt x="180030" y="151194"/>
                  </a:cubicBezTo>
                  <a:cubicBezTo>
                    <a:pt x="179556" y="153092"/>
                    <a:pt x="180030" y="153566"/>
                    <a:pt x="181453" y="152617"/>
                  </a:cubicBezTo>
                  <a:cubicBezTo>
                    <a:pt x="181928" y="150245"/>
                    <a:pt x="182165" y="148585"/>
                    <a:pt x="182165" y="147636"/>
                  </a:cubicBezTo>
                  <a:cubicBezTo>
                    <a:pt x="182165" y="146687"/>
                    <a:pt x="183114" y="146213"/>
                    <a:pt x="185011" y="146213"/>
                  </a:cubicBezTo>
                  <a:cubicBezTo>
                    <a:pt x="185960" y="143841"/>
                    <a:pt x="186434" y="140995"/>
                    <a:pt x="186434" y="137674"/>
                  </a:cubicBezTo>
                  <a:cubicBezTo>
                    <a:pt x="186434" y="134353"/>
                    <a:pt x="186672" y="131507"/>
                    <a:pt x="187146" y="129135"/>
                  </a:cubicBezTo>
                  <a:cubicBezTo>
                    <a:pt x="189043" y="129135"/>
                    <a:pt x="189518" y="130321"/>
                    <a:pt x="188569" y="132693"/>
                  </a:cubicBezTo>
                  <a:cubicBezTo>
                    <a:pt x="190941" y="131744"/>
                    <a:pt x="191534" y="130795"/>
                    <a:pt x="190348" y="129846"/>
                  </a:cubicBezTo>
                  <a:cubicBezTo>
                    <a:pt x="189162" y="128898"/>
                    <a:pt x="188095" y="127949"/>
                    <a:pt x="187146" y="127000"/>
                  </a:cubicBezTo>
                  <a:cubicBezTo>
                    <a:pt x="188095" y="120833"/>
                    <a:pt x="189874" y="115140"/>
                    <a:pt x="192483" y="109922"/>
                  </a:cubicBezTo>
                  <a:cubicBezTo>
                    <a:pt x="195092" y="104704"/>
                    <a:pt x="195211" y="99486"/>
                    <a:pt x="192839" y="94267"/>
                  </a:cubicBezTo>
                  <a:cubicBezTo>
                    <a:pt x="190941" y="93793"/>
                    <a:pt x="189874" y="94149"/>
                    <a:pt x="189636" y="95335"/>
                  </a:cubicBezTo>
                  <a:cubicBezTo>
                    <a:pt x="189399" y="96521"/>
                    <a:pt x="188806" y="97351"/>
                    <a:pt x="187858" y="97825"/>
                  </a:cubicBezTo>
                  <a:cubicBezTo>
                    <a:pt x="186909" y="96876"/>
                    <a:pt x="186790" y="95572"/>
                    <a:pt x="187502" y="93911"/>
                  </a:cubicBezTo>
                  <a:cubicBezTo>
                    <a:pt x="188213" y="92251"/>
                    <a:pt x="188332" y="90709"/>
                    <a:pt x="187858" y="89286"/>
                  </a:cubicBezTo>
                  <a:close/>
                  <a:moveTo>
                    <a:pt x="320212" y="86440"/>
                  </a:moveTo>
                  <a:cubicBezTo>
                    <a:pt x="321635" y="87389"/>
                    <a:pt x="322584" y="87389"/>
                    <a:pt x="323059" y="86440"/>
                  </a:cubicBezTo>
                  <a:cubicBezTo>
                    <a:pt x="323533" y="85491"/>
                    <a:pt x="324245" y="85491"/>
                    <a:pt x="325193" y="86440"/>
                  </a:cubicBezTo>
                  <a:cubicBezTo>
                    <a:pt x="325668" y="88812"/>
                    <a:pt x="325549" y="90472"/>
                    <a:pt x="324837" y="91421"/>
                  </a:cubicBezTo>
                  <a:cubicBezTo>
                    <a:pt x="324126" y="92370"/>
                    <a:pt x="323296" y="93318"/>
                    <a:pt x="322347" y="94267"/>
                  </a:cubicBezTo>
                  <a:cubicBezTo>
                    <a:pt x="322347" y="91895"/>
                    <a:pt x="321873" y="90591"/>
                    <a:pt x="320924" y="90354"/>
                  </a:cubicBezTo>
                  <a:cubicBezTo>
                    <a:pt x="319975" y="90116"/>
                    <a:pt x="319738" y="88812"/>
                    <a:pt x="320212" y="86440"/>
                  </a:cubicBezTo>
                  <a:close/>
                  <a:moveTo>
                    <a:pt x="149432" y="86440"/>
                  </a:moveTo>
                  <a:cubicBezTo>
                    <a:pt x="148483" y="87863"/>
                    <a:pt x="147890" y="89523"/>
                    <a:pt x="147653" y="91421"/>
                  </a:cubicBezTo>
                  <a:cubicBezTo>
                    <a:pt x="147416" y="93318"/>
                    <a:pt x="147060" y="95453"/>
                    <a:pt x="146586" y="97825"/>
                  </a:cubicBezTo>
                  <a:cubicBezTo>
                    <a:pt x="148958" y="97351"/>
                    <a:pt x="149669" y="98181"/>
                    <a:pt x="148720" y="100316"/>
                  </a:cubicBezTo>
                  <a:cubicBezTo>
                    <a:pt x="147772" y="102450"/>
                    <a:pt x="147772" y="104229"/>
                    <a:pt x="148720" y="105653"/>
                  </a:cubicBezTo>
                  <a:cubicBezTo>
                    <a:pt x="150144" y="103281"/>
                    <a:pt x="150855" y="101502"/>
                    <a:pt x="150855" y="100316"/>
                  </a:cubicBezTo>
                  <a:cubicBezTo>
                    <a:pt x="150855" y="99130"/>
                    <a:pt x="151804" y="99011"/>
                    <a:pt x="153701" y="99960"/>
                  </a:cubicBezTo>
                  <a:cubicBezTo>
                    <a:pt x="153701" y="98537"/>
                    <a:pt x="153939" y="97469"/>
                    <a:pt x="154413" y="96758"/>
                  </a:cubicBezTo>
                  <a:cubicBezTo>
                    <a:pt x="154887" y="96046"/>
                    <a:pt x="154887" y="94742"/>
                    <a:pt x="154413" y="92844"/>
                  </a:cubicBezTo>
                  <a:cubicBezTo>
                    <a:pt x="152990" y="92370"/>
                    <a:pt x="152041" y="92014"/>
                    <a:pt x="151567" y="91777"/>
                  </a:cubicBezTo>
                  <a:cubicBezTo>
                    <a:pt x="151092" y="91540"/>
                    <a:pt x="150381" y="92607"/>
                    <a:pt x="149432" y="94979"/>
                  </a:cubicBezTo>
                  <a:cubicBezTo>
                    <a:pt x="148483" y="94030"/>
                    <a:pt x="148483" y="92844"/>
                    <a:pt x="149432" y="91421"/>
                  </a:cubicBezTo>
                  <a:cubicBezTo>
                    <a:pt x="150381" y="89998"/>
                    <a:pt x="150381" y="88337"/>
                    <a:pt x="149432" y="86440"/>
                  </a:cubicBezTo>
                  <a:close/>
                  <a:moveTo>
                    <a:pt x="58349" y="85017"/>
                  </a:moveTo>
                  <a:cubicBezTo>
                    <a:pt x="58349" y="85491"/>
                    <a:pt x="58231" y="85610"/>
                    <a:pt x="57994" y="85372"/>
                  </a:cubicBezTo>
                  <a:cubicBezTo>
                    <a:pt x="57757" y="85135"/>
                    <a:pt x="57638" y="85254"/>
                    <a:pt x="57638" y="85728"/>
                  </a:cubicBezTo>
                  <a:cubicBezTo>
                    <a:pt x="57638" y="85254"/>
                    <a:pt x="57875" y="85017"/>
                    <a:pt x="58349" y="85017"/>
                  </a:cubicBezTo>
                  <a:close/>
                  <a:moveTo>
                    <a:pt x="259016" y="84305"/>
                  </a:moveTo>
                  <a:cubicBezTo>
                    <a:pt x="260913" y="90947"/>
                    <a:pt x="261151" y="95809"/>
                    <a:pt x="259728" y="98893"/>
                  </a:cubicBezTo>
                  <a:cubicBezTo>
                    <a:pt x="258304" y="101976"/>
                    <a:pt x="257830" y="106127"/>
                    <a:pt x="258304" y="111345"/>
                  </a:cubicBezTo>
                  <a:cubicBezTo>
                    <a:pt x="257356" y="110871"/>
                    <a:pt x="256763" y="111108"/>
                    <a:pt x="256525" y="112057"/>
                  </a:cubicBezTo>
                  <a:cubicBezTo>
                    <a:pt x="256288" y="113006"/>
                    <a:pt x="255695" y="113480"/>
                    <a:pt x="254746" y="113480"/>
                  </a:cubicBezTo>
                  <a:cubicBezTo>
                    <a:pt x="254746" y="111108"/>
                    <a:pt x="254153" y="110278"/>
                    <a:pt x="252967" y="110989"/>
                  </a:cubicBezTo>
                  <a:cubicBezTo>
                    <a:pt x="251781" y="111701"/>
                    <a:pt x="250951" y="111582"/>
                    <a:pt x="250477" y="110634"/>
                  </a:cubicBezTo>
                  <a:cubicBezTo>
                    <a:pt x="253798" y="107787"/>
                    <a:pt x="255339" y="103636"/>
                    <a:pt x="255102" y="98181"/>
                  </a:cubicBezTo>
                  <a:cubicBezTo>
                    <a:pt x="254865" y="92725"/>
                    <a:pt x="256170" y="88100"/>
                    <a:pt x="259016" y="84305"/>
                  </a:cubicBezTo>
                  <a:close/>
                  <a:moveTo>
                    <a:pt x="212051" y="82170"/>
                  </a:moveTo>
                  <a:cubicBezTo>
                    <a:pt x="211577" y="84542"/>
                    <a:pt x="212051" y="85372"/>
                    <a:pt x="213475" y="84661"/>
                  </a:cubicBezTo>
                  <a:cubicBezTo>
                    <a:pt x="214898" y="83949"/>
                    <a:pt x="215372" y="84305"/>
                    <a:pt x="214898" y="85728"/>
                  </a:cubicBezTo>
                  <a:cubicBezTo>
                    <a:pt x="213949" y="86203"/>
                    <a:pt x="213475" y="88100"/>
                    <a:pt x="213475" y="91421"/>
                  </a:cubicBezTo>
                  <a:cubicBezTo>
                    <a:pt x="214423" y="91421"/>
                    <a:pt x="215016" y="90828"/>
                    <a:pt x="215254" y="89642"/>
                  </a:cubicBezTo>
                  <a:cubicBezTo>
                    <a:pt x="215491" y="88456"/>
                    <a:pt x="216084" y="87863"/>
                    <a:pt x="217032" y="87863"/>
                  </a:cubicBezTo>
                  <a:cubicBezTo>
                    <a:pt x="217507" y="92132"/>
                    <a:pt x="217744" y="97351"/>
                    <a:pt x="217744" y="103518"/>
                  </a:cubicBezTo>
                  <a:cubicBezTo>
                    <a:pt x="217744" y="109685"/>
                    <a:pt x="217270" y="114192"/>
                    <a:pt x="216321" y="117038"/>
                  </a:cubicBezTo>
                  <a:cubicBezTo>
                    <a:pt x="215847" y="116089"/>
                    <a:pt x="215491" y="115022"/>
                    <a:pt x="215254" y="113836"/>
                  </a:cubicBezTo>
                  <a:cubicBezTo>
                    <a:pt x="215016" y="112650"/>
                    <a:pt x="214423" y="112294"/>
                    <a:pt x="213475" y="112768"/>
                  </a:cubicBezTo>
                  <a:cubicBezTo>
                    <a:pt x="213949" y="110871"/>
                    <a:pt x="214305" y="108262"/>
                    <a:pt x="214542" y="104941"/>
                  </a:cubicBezTo>
                  <a:cubicBezTo>
                    <a:pt x="214779" y="101620"/>
                    <a:pt x="214423" y="99248"/>
                    <a:pt x="213475" y="97825"/>
                  </a:cubicBezTo>
                  <a:cubicBezTo>
                    <a:pt x="212526" y="97825"/>
                    <a:pt x="212051" y="98062"/>
                    <a:pt x="212051" y="98537"/>
                  </a:cubicBezTo>
                  <a:cubicBezTo>
                    <a:pt x="212051" y="99011"/>
                    <a:pt x="211577" y="99486"/>
                    <a:pt x="210628" y="99960"/>
                  </a:cubicBezTo>
                  <a:cubicBezTo>
                    <a:pt x="211103" y="97588"/>
                    <a:pt x="210865" y="96283"/>
                    <a:pt x="209917" y="96046"/>
                  </a:cubicBezTo>
                  <a:cubicBezTo>
                    <a:pt x="208968" y="95809"/>
                    <a:pt x="208731" y="94742"/>
                    <a:pt x="209205" y="92844"/>
                  </a:cubicBezTo>
                  <a:cubicBezTo>
                    <a:pt x="210154" y="90472"/>
                    <a:pt x="210628" y="88575"/>
                    <a:pt x="210628" y="87151"/>
                  </a:cubicBezTo>
                  <a:cubicBezTo>
                    <a:pt x="210628" y="85728"/>
                    <a:pt x="211103" y="84068"/>
                    <a:pt x="212051" y="82170"/>
                  </a:cubicBezTo>
                  <a:close/>
                  <a:moveTo>
                    <a:pt x="167933" y="82170"/>
                  </a:moveTo>
                  <a:cubicBezTo>
                    <a:pt x="166036" y="82170"/>
                    <a:pt x="165087" y="85254"/>
                    <a:pt x="165087" y="91421"/>
                  </a:cubicBezTo>
                  <a:cubicBezTo>
                    <a:pt x="166510" y="91421"/>
                    <a:pt x="167577" y="90354"/>
                    <a:pt x="168289" y="88219"/>
                  </a:cubicBezTo>
                  <a:cubicBezTo>
                    <a:pt x="169001" y="86084"/>
                    <a:pt x="168882" y="84068"/>
                    <a:pt x="167933" y="82170"/>
                  </a:cubicBezTo>
                  <a:close/>
                  <a:moveTo>
                    <a:pt x="315943" y="80747"/>
                  </a:moveTo>
                  <a:cubicBezTo>
                    <a:pt x="317840" y="82645"/>
                    <a:pt x="318552" y="84424"/>
                    <a:pt x="318077" y="86084"/>
                  </a:cubicBezTo>
                  <a:cubicBezTo>
                    <a:pt x="317603" y="87744"/>
                    <a:pt x="318077" y="89523"/>
                    <a:pt x="319501" y="91421"/>
                  </a:cubicBezTo>
                  <a:cubicBezTo>
                    <a:pt x="318552" y="91421"/>
                    <a:pt x="318077" y="92014"/>
                    <a:pt x="318077" y="93200"/>
                  </a:cubicBezTo>
                  <a:cubicBezTo>
                    <a:pt x="318077" y="94386"/>
                    <a:pt x="317366" y="94742"/>
                    <a:pt x="315943" y="94267"/>
                  </a:cubicBezTo>
                  <a:cubicBezTo>
                    <a:pt x="315468" y="93318"/>
                    <a:pt x="315113" y="91065"/>
                    <a:pt x="314875" y="87507"/>
                  </a:cubicBezTo>
                  <a:cubicBezTo>
                    <a:pt x="314638" y="83949"/>
                    <a:pt x="314994" y="81696"/>
                    <a:pt x="315943" y="80747"/>
                  </a:cubicBezTo>
                  <a:close/>
                  <a:moveTo>
                    <a:pt x="194262" y="80747"/>
                  </a:moveTo>
                  <a:cubicBezTo>
                    <a:pt x="193787" y="82645"/>
                    <a:pt x="193432" y="84424"/>
                    <a:pt x="193194" y="86084"/>
                  </a:cubicBezTo>
                  <a:cubicBezTo>
                    <a:pt x="192957" y="87744"/>
                    <a:pt x="192364" y="89049"/>
                    <a:pt x="191415" y="89998"/>
                  </a:cubicBezTo>
                  <a:cubicBezTo>
                    <a:pt x="192364" y="91421"/>
                    <a:pt x="193787" y="90472"/>
                    <a:pt x="195685" y="87151"/>
                  </a:cubicBezTo>
                  <a:cubicBezTo>
                    <a:pt x="197582" y="83831"/>
                    <a:pt x="197108" y="81696"/>
                    <a:pt x="194262" y="80747"/>
                  </a:cubicBezTo>
                  <a:close/>
                  <a:moveTo>
                    <a:pt x="269690" y="76478"/>
                  </a:moveTo>
                  <a:cubicBezTo>
                    <a:pt x="271587" y="78375"/>
                    <a:pt x="272417" y="80866"/>
                    <a:pt x="272180" y="83949"/>
                  </a:cubicBezTo>
                  <a:cubicBezTo>
                    <a:pt x="271943" y="87033"/>
                    <a:pt x="272299" y="89998"/>
                    <a:pt x="273248" y="92844"/>
                  </a:cubicBezTo>
                  <a:cubicBezTo>
                    <a:pt x="271824" y="93318"/>
                    <a:pt x="270638" y="94979"/>
                    <a:pt x="269690" y="97825"/>
                  </a:cubicBezTo>
                  <a:cubicBezTo>
                    <a:pt x="268741" y="100672"/>
                    <a:pt x="267792" y="102095"/>
                    <a:pt x="266843" y="102095"/>
                  </a:cubicBezTo>
                  <a:cubicBezTo>
                    <a:pt x="267792" y="95453"/>
                    <a:pt x="268385" y="90828"/>
                    <a:pt x="268622" y="88219"/>
                  </a:cubicBezTo>
                  <a:cubicBezTo>
                    <a:pt x="268860" y="85610"/>
                    <a:pt x="269215" y="81696"/>
                    <a:pt x="269690" y="76478"/>
                  </a:cubicBezTo>
                  <a:close/>
                  <a:moveTo>
                    <a:pt x="207070" y="76478"/>
                  </a:moveTo>
                  <a:cubicBezTo>
                    <a:pt x="207545" y="81696"/>
                    <a:pt x="207307" y="87270"/>
                    <a:pt x="206359" y="93200"/>
                  </a:cubicBezTo>
                  <a:cubicBezTo>
                    <a:pt x="205410" y="99130"/>
                    <a:pt x="203275" y="103281"/>
                    <a:pt x="199954" y="105653"/>
                  </a:cubicBezTo>
                  <a:cubicBezTo>
                    <a:pt x="199954" y="102332"/>
                    <a:pt x="200785" y="99604"/>
                    <a:pt x="202445" y="97469"/>
                  </a:cubicBezTo>
                  <a:cubicBezTo>
                    <a:pt x="204105" y="95335"/>
                    <a:pt x="203512" y="94267"/>
                    <a:pt x="200666" y="94267"/>
                  </a:cubicBezTo>
                  <a:cubicBezTo>
                    <a:pt x="201615" y="91421"/>
                    <a:pt x="202326" y="88100"/>
                    <a:pt x="202801" y="84305"/>
                  </a:cubicBezTo>
                  <a:cubicBezTo>
                    <a:pt x="203275" y="80510"/>
                    <a:pt x="204698" y="77901"/>
                    <a:pt x="207070" y="76478"/>
                  </a:cubicBezTo>
                  <a:close/>
                  <a:moveTo>
                    <a:pt x="357926" y="75054"/>
                  </a:moveTo>
                  <a:lnTo>
                    <a:pt x="360417" y="77545"/>
                  </a:lnTo>
                  <a:cubicBezTo>
                    <a:pt x="361128" y="79680"/>
                    <a:pt x="362670" y="80510"/>
                    <a:pt x="365042" y="80036"/>
                  </a:cubicBezTo>
                  <a:cubicBezTo>
                    <a:pt x="365042" y="81459"/>
                    <a:pt x="365279" y="82763"/>
                    <a:pt x="365754" y="83949"/>
                  </a:cubicBezTo>
                  <a:cubicBezTo>
                    <a:pt x="366228" y="85135"/>
                    <a:pt x="366465" y="86440"/>
                    <a:pt x="366465" y="87863"/>
                  </a:cubicBezTo>
                  <a:cubicBezTo>
                    <a:pt x="364093" y="87389"/>
                    <a:pt x="363026" y="87982"/>
                    <a:pt x="363263" y="89642"/>
                  </a:cubicBezTo>
                  <a:cubicBezTo>
                    <a:pt x="363500" y="91302"/>
                    <a:pt x="363619" y="93081"/>
                    <a:pt x="363619" y="94979"/>
                  </a:cubicBezTo>
                  <a:cubicBezTo>
                    <a:pt x="362196" y="94979"/>
                    <a:pt x="361366" y="94030"/>
                    <a:pt x="361128" y="92132"/>
                  </a:cubicBezTo>
                  <a:cubicBezTo>
                    <a:pt x="360891" y="90235"/>
                    <a:pt x="360535" y="88337"/>
                    <a:pt x="360061" y="86440"/>
                  </a:cubicBezTo>
                  <a:cubicBezTo>
                    <a:pt x="361010" y="86440"/>
                    <a:pt x="361484" y="86203"/>
                    <a:pt x="361484" y="85728"/>
                  </a:cubicBezTo>
                  <a:cubicBezTo>
                    <a:pt x="360535" y="85254"/>
                    <a:pt x="360298" y="83949"/>
                    <a:pt x="360773" y="81815"/>
                  </a:cubicBezTo>
                  <a:cubicBezTo>
                    <a:pt x="361247" y="79680"/>
                    <a:pt x="360535" y="79087"/>
                    <a:pt x="358638" y="80036"/>
                  </a:cubicBezTo>
                  <a:cubicBezTo>
                    <a:pt x="358638" y="80984"/>
                    <a:pt x="358875" y="81696"/>
                    <a:pt x="359349" y="82170"/>
                  </a:cubicBezTo>
                  <a:cubicBezTo>
                    <a:pt x="359824" y="82645"/>
                    <a:pt x="360061" y="83356"/>
                    <a:pt x="360061" y="84305"/>
                  </a:cubicBezTo>
                  <a:cubicBezTo>
                    <a:pt x="358163" y="84779"/>
                    <a:pt x="356740" y="84542"/>
                    <a:pt x="355791" y="83593"/>
                  </a:cubicBezTo>
                  <a:cubicBezTo>
                    <a:pt x="354843" y="80747"/>
                    <a:pt x="354961" y="79205"/>
                    <a:pt x="356147" y="78968"/>
                  </a:cubicBezTo>
                  <a:close/>
                  <a:moveTo>
                    <a:pt x="219879" y="72920"/>
                  </a:moveTo>
                  <a:cubicBezTo>
                    <a:pt x="218930" y="76715"/>
                    <a:pt x="218693" y="79798"/>
                    <a:pt x="219167" y="82170"/>
                  </a:cubicBezTo>
                  <a:cubicBezTo>
                    <a:pt x="216795" y="82645"/>
                    <a:pt x="215847" y="81103"/>
                    <a:pt x="216321" y="77545"/>
                  </a:cubicBezTo>
                  <a:cubicBezTo>
                    <a:pt x="216795" y="73987"/>
                    <a:pt x="217981" y="72445"/>
                    <a:pt x="219879" y="72920"/>
                  </a:cubicBezTo>
                  <a:close/>
                  <a:moveTo>
                    <a:pt x="157971" y="65804"/>
                  </a:moveTo>
                  <a:cubicBezTo>
                    <a:pt x="157022" y="66753"/>
                    <a:pt x="157141" y="67464"/>
                    <a:pt x="158327" y="67939"/>
                  </a:cubicBezTo>
                  <a:cubicBezTo>
                    <a:pt x="159513" y="68413"/>
                    <a:pt x="159631" y="69362"/>
                    <a:pt x="158683" y="70785"/>
                  </a:cubicBezTo>
                  <a:cubicBezTo>
                    <a:pt x="160580" y="70785"/>
                    <a:pt x="161529" y="69125"/>
                    <a:pt x="161529" y="65804"/>
                  </a:cubicBezTo>
                  <a:cubicBezTo>
                    <a:pt x="160580" y="65329"/>
                    <a:pt x="159868" y="65685"/>
                    <a:pt x="159394" y="66871"/>
                  </a:cubicBezTo>
                  <a:cubicBezTo>
                    <a:pt x="158920" y="68057"/>
                    <a:pt x="158445" y="67701"/>
                    <a:pt x="157971" y="65804"/>
                  </a:cubicBezTo>
                  <a:close/>
                  <a:moveTo>
                    <a:pt x="300999" y="65092"/>
                  </a:moveTo>
                  <a:cubicBezTo>
                    <a:pt x="302423" y="64618"/>
                    <a:pt x="303371" y="65804"/>
                    <a:pt x="303846" y="68650"/>
                  </a:cubicBezTo>
                  <a:cubicBezTo>
                    <a:pt x="304320" y="71497"/>
                    <a:pt x="304083" y="73394"/>
                    <a:pt x="303134" y="74343"/>
                  </a:cubicBezTo>
                  <a:cubicBezTo>
                    <a:pt x="303134" y="71971"/>
                    <a:pt x="302660" y="70429"/>
                    <a:pt x="301711" y="69718"/>
                  </a:cubicBezTo>
                  <a:cubicBezTo>
                    <a:pt x="300762" y="69006"/>
                    <a:pt x="300525" y="67464"/>
                    <a:pt x="300999" y="65092"/>
                  </a:cubicBezTo>
                  <a:close/>
                  <a:moveTo>
                    <a:pt x="177184" y="62246"/>
                  </a:moveTo>
                  <a:cubicBezTo>
                    <a:pt x="177658" y="63195"/>
                    <a:pt x="177777" y="64499"/>
                    <a:pt x="177540" y="66160"/>
                  </a:cubicBezTo>
                  <a:cubicBezTo>
                    <a:pt x="177302" y="67820"/>
                    <a:pt x="177895" y="68176"/>
                    <a:pt x="179318" y="67227"/>
                  </a:cubicBezTo>
                  <a:cubicBezTo>
                    <a:pt x="179793" y="66753"/>
                    <a:pt x="180030" y="65092"/>
                    <a:pt x="180030" y="62246"/>
                  </a:cubicBezTo>
                  <a:close/>
                  <a:moveTo>
                    <a:pt x="367177" y="61534"/>
                  </a:moveTo>
                  <a:cubicBezTo>
                    <a:pt x="369074" y="61060"/>
                    <a:pt x="369905" y="61772"/>
                    <a:pt x="369667" y="63669"/>
                  </a:cubicBezTo>
                  <a:cubicBezTo>
                    <a:pt x="369430" y="65567"/>
                    <a:pt x="369074" y="67227"/>
                    <a:pt x="368600" y="68650"/>
                  </a:cubicBezTo>
                  <a:cubicBezTo>
                    <a:pt x="367651" y="68650"/>
                    <a:pt x="367058" y="67583"/>
                    <a:pt x="366821" y="65448"/>
                  </a:cubicBezTo>
                  <a:cubicBezTo>
                    <a:pt x="366584" y="63313"/>
                    <a:pt x="366702" y="62009"/>
                    <a:pt x="367177" y="61534"/>
                  </a:cubicBezTo>
                  <a:close/>
                  <a:moveTo>
                    <a:pt x="332309" y="60111"/>
                  </a:moveTo>
                  <a:cubicBezTo>
                    <a:pt x="333258" y="61060"/>
                    <a:pt x="334088" y="62483"/>
                    <a:pt x="334800" y="64381"/>
                  </a:cubicBezTo>
                  <a:cubicBezTo>
                    <a:pt x="335511" y="66278"/>
                    <a:pt x="334918" y="67701"/>
                    <a:pt x="333021" y="68650"/>
                  </a:cubicBezTo>
                  <a:close/>
                  <a:moveTo>
                    <a:pt x="182165" y="60111"/>
                  </a:moveTo>
                  <a:cubicBezTo>
                    <a:pt x="181216" y="61060"/>
                    <a:pt x="180623" y="63076"/>
                    <a:pt x="180386" y="66160"/>
                  </a:cubicBezTo>
                  <a:cubicBezTo>
                    <a:pt x="180149" y="69243"/>
                    <a:pt x="180030" y="72445"/>
                    <a:pt x="180030" y="75766"/>
                  </a:cubicBezTo>
                  <a:cubicBezTo>
                    <a:pt x="180030" y="79087"/>
                    <a:pt x="179556" y="82052"/>
                    <a:pt x="178607" y="84661"/>
                  </a:cubicBezTo>
                  <a:cubicBezTo>
                    <a:pt x="177658" y="87270"/>
                    <a:pt x="175998" y="88812"/>
                    <a:pt x="173626" y="89286"/>
                  </a:cubicBezTo>
                  <a:cubicBezTo>
                    <a:pt x="175523" y="93556"/>
                    <a:pt x="175523" y="97351"/>
                    <a:pt x="173626" y="100672"/>
                  </a:cubicBezTo>
                  <a:cubicBezTo>
                    <a:pt x="169831" y="101620"/>
                    <a:pt x="167696" y="104348"/>
                    <a:pt x="167222" y="108855"/>
                  </a:cubicBezTo>
                  <a:cubicBezTo>
                    <a:pt x="166747" y="113361"/>
                    <a:pt x="165087" y="116564"/>
                    <a:pt x="162240" y="118461"/>
                  </a:cubicBezTo>
                  <a:cubicBezTo>
                    <a:pt x="161766" y="120833"/>
                    <a:pt x="162240" y="121663"/>
                    <a:pt x="163664" y="120952"/>
                  </a:cubicBezTo>
                  <a:cubicBezTo>
                    <a:pt x="165087" y="120240"/>
                    <a:pt x="165561" y="121070"/>
                    <a:pt x="165087" y="123442"/>
                  </a:cubicBezTo>
                  <a:cubicBezTo>
                    <a:pt x="166036" y="123442"/>
                    <a:pt x="166747" y="122731"/>
                    <a:pt x="167222" y="121307"/>
                  </a:cubicBezTo>
                  <a:cubicBezTo>
                    <a:pt x="167696" y="119884"/>
                    <a:pt x="168170" y="118461"/>
                    <a:pt x="168645" y="117038"/>
                  </a:cubicBezTo>
                  <a:cubicBezTo>
                    <a:pt x="169593" y="118936"/>
                    <a:pt x="170424" y="121070"/>
                    <a:pt x="171135" y="123442"/>
                  </a:cubicBezTo>
                  <a:cubicBezTo>
                    <a:pt x="171847" y="125814"/>
                    <a:pt x="172914" y="126526"/>
                    <a:pt x="174337" y="125577"/>
                  </a:cubicBezTo>
                  <a:cubicBezTo>
                    <a:pt x="172914" y="123679"/>
                    <a:pt x="172321" y="121545"/>
                    <a:pt x="172558" y="119173"/>
                  </a:cubicBezTo>
                  <a:cubicBezTo>
                    <a:pt x="172796" y="116801"/>
                    <a:pt x="173270" y="114547"/>
                    <a:pt x="173982" y="112413"/>
                  </a:cubicBezTo>
                  <a:cubicBezTo>
                    <a:pt x="174693" y="110278"/>
                    <a:pt x="175405" y="108025"/>
                    <a:pt x="176116" y="105653"/>
                  </a:cubicBezTo>
                  <a:cubicBezTo>
                    <a:pt x="176828" y="103281"/>
                    <a:pt x="176947" y="100909"/>
                    <a:pt x="176472" y="98537"/>
                  </a:cubicBezTo>
                  <a:cubicBezTo>
                    <a:pt x="180742" y="88575"/>
                    <a:pt x="183588" y="76478"/>
                    <a:pt x="185011" y="62246"/>
                  </a:cubicBezTo>
                  <a:cubicBezTo>
                    <a:pt x="183114" y="63195"/>
                    <a:pt x="182165" y="62958"/>
                    <a:pt x="182165" y="61534"/>
                  </a:cubicBezTo>
                  <a:close/>
                  <a:moveTo>
                    <a:pt x="252612" y="57265"/>
                  </a:moveTo>
                  <a:cubicBezTo>
                    <a:pt x="253086" y="61060"/>
                    <a:pt x="253442" y="64618"/>
                    <a:pt x="253679" y="67939"/>
                  </a:cubicBezTo>
                  <a:lnTo>
                    <a:pt x="253517" y="69142"/>
                  </a:lnTo>
                  <a:lnTo>
                    <a:pt x="255992" y="66338"/>
                  </a:lnTo>
                  <a:cubicBezTo>
                    <a:pt x="256585" y="64559"/>
                    <a:pt x="256881" y="62009"/>
                    <a:pt x="256881" y="58688"/>
                  </a:cubicBezTo>
                  <a:cubicBezTo>
                    <a:pt x="255932" y="59162"/>
                    <a:pt x="255221" y="59044"/>
                    <a:pt x="254746" y="58332"/>
                  </a:cubicBezTo>
                  <a:cubicBezTo>
                    <a:pt x="254272" y="57621"/>
                    <a:pt x="253560" y="57265"/>
                    <a:pt x="252612" y="57265"/>
                  </a:cubicBezTo>
                  <a:close/>
                  <a:moveTo>
                    <a:pt x="344406" y="54419"/>
                  </a:moveTo>
                  <a:cubicBezTo>
                    <a:pt x="344880" y="55367"/>
                    <a:pt x="345355" y="56197"/>
                    <a:pt x="345829" y="56909"/>
                  </a:cubicBezTo>
                  <a:cubicBezTo>
                    <a:pt x="346304" y="57621"/>
                    <a:pt x="346541" y="58688"/>
                    <a:pt x="346541" y="60111"/>
                  </a:cubicBezTo>
                  <a:cubicBezTo>
                    <a:pt x="345118" y="61060"/>
                    <a:pt x="344169" y="60467"/>
                    <a:pt x="343694" y="58332"/>
                  </a:cubicBezTo>
                  <a:cubicBezTo>
                    <a:pt x="343220" y="56197"/>
                    <a:pt x="343457" y="54893"/>
                    <a:pt x="344406" y="54419"/>
                  </a:cubicBezTo>
                  <a:close/>
                  <a:moveTo>
                    <a:pt x="259728" y="52995"/>
                  </a:moveTo>
                  <a:cubicBezTo>
                    <a:pt x="258779" y="52047"/>
                    <a:pt x="258423" y="52521"/>
                    <a:pt x="258660" y="54419"/>
                  </a:cubicBezTo>
                  <a:cubicBezTo>
                    <a:pt x="258897" y="56316"/>
                    <a:pt x="258779" y="57739"/>
                    <a:pt x="258304" y="58688"/>
                  </a:cubicBezTo>
                  <a:lnTo>
                    <a:pt x="259728" y="58688"/>
                  </a:lnTo>
                  <a:close/>
                  <a:moveTo>
                    <a:pt x="172203" y="52995"/>
                  </a:moveTo>
                  <a:cubicBezTo>
                    <a:pt x="170779" y="53944"/>
                    <a:pt x="170068" y="57028"/>
                    <a:pt x="170068" y="62246"/>
                  </a:cubicBezTo>
                  <a:cubicBezTo>
                    <a:pt x="171491" y="62246"/>
                    <a:pt x="172558" y="61060"/>
                    <a:pt x="173270" y="58688"/>
                  </a:cubicBezTo>
                  <a:cubicBezTo>
                    <a:pt x="173982" y="56316"/>
                    <a:pt x="173626" y="54419"/>
                    <a:pt x="172203" y="52995"/>
                  </a:cubicBezTo>
                  <a:close/>
                  <a:moveTo>
                    <a:pt x="439758" y="51572"/>
                  </a:moveTo>
                  <a:lnTo>
                    <a:pt x="442572" y="61138"/>
                  </a:lnTo>
                  <a:lnTo>
                    <a:pt x="442572" y="54130"/>
                  </a:lnTo>
                  <a:close/>
                  <a:moveTo>
                    <a:pt x="188569" y="50861"/>
                  </a:moveTo>
                  <a:cubicBezTo>
                    <a:pt x="187620" y="50861"/>
                    <a:pt x="187146" y="52047"/>
                    <a:pt x="187146" y="54419"/>
                  </a:cubicBezTo>
                  <a:cubicBezTo>
                    <a:pt x="187146" y="56790"/>
                    <a:pt x="186909" y="58688"/>
                    <a:pt x="186434" y="60111"/>
                  </a:cubicBezTo>
                  <a:cubicBezTo>
                    <a:pt x="187858" y="59637"/>
                    <a:pt x="189992" y="58451"/>
                    <a:pt x="192839" y="56553"/>
                  </a:cubicBezTo>
                  <a:cubicBezTo>
                    <a:pt x="191890" y="55604"/>
                    <a:pt x="191415" y="54419"/>
                    <a:pt x="191415" y="52995"/>
                  </a:cubicBezTo>
                  <a:cubicBezTo>
                    <a:pt x="190467" y="53944"/>
                    <a:pt x="189992" y="55130"/>
                    <a:pt x="189992" y="56553"/>
                  </a:cubicBezTo>
                  <a:cubicBezTo>
                    <a:pt x="188569" y="56079"/>
                    <a:pt x="187976" y="55367"/>
                    <a:pt x="188213" y="54419"/>
                  </a:cubicBezTo>
                  <a:cubicBezTo>
                    <a:pt x="188451" y="53470"/>
                    <a:pt x="188569" y="52284"/>
                    <a:pt x="188569" y="50861"/>
                  </a:cubicBezTo>
                  <a:close/>
                  <a:moveTo>
                    <a:pt x="202496" y="49946"/>
                  </a:moveTo>
                  <a:lnTo>
                    <a:pt x="201378" y="62246"/>
                  </a:lnTo>
                  <a:cubicBezTo>
                    <a:pt x="200429" y="64618"/>
                    <a:pt x="200073" y="65567"/>
                    <a:pt x="200310" y="65092"/>
                  </a:cubicBezTo>
                  <a:cubicBezTo>
                    <a:pt x="200547" y="64618"/>
                    <a:pt x="200666" y="63432"/>
                    <a:pt x="200666" y="61534"/>
                  </a:cubicBezTo>
                  <a:close/>
                  <a:moveTo>
                    <a:pt x="293172" y="48726"/>
                  </a:moveTo>
                  <a:cubicBezTo>
                    <a:pt x="294121" y="52521"/>
                    <a:pt x="294239" y="56197"/>
                    <a:pt x="293528" y="59755"/>
                  </a:cubicBezTo>
                  <a:cubicBezTo>
                    <a:pt x="292816" y="63313"/>
                    <a:pt x="291512" y="64618"/>
                    <a:pt x="289614" y="63669"/>
                  </a:cubicBezTo>
                  <a:cubicBezTo>
                    <a:pt x="290563" y="61297"/>
                    <a:pt x="291156" y="58569"/>
                    <a:pt x="291393" y="55486"/>
                  </a:cubicBezTo>
                  <a:cubicBezTo>
                    <a:pt x="291630" y="52402"/>
                    <a:pt x="292223" y="50149"/>
                    <a:pt x="293172" y="48726"/>
                  </a:cubicBezTo>
                  <a:close/>
                  <a:moveTo>
                    <a:pt x="259728" y="47303"/>
                  </a:moveTo>
                  <a:cubicBezTo>
                    <a:pt x="260676" y="49675"/>
                    <a:pt x="261506" y="51691"/>
                    <a:pt x="262218" y="53351"/>
                  </a:cubicBezTo>
                  <a:cubicBezTo>
                    <a:pt x="262930" y="55012"/>
                    <a:pt x="263760" y="56790"/>
                    <a:pt x="264709" y="58688"/>
                  </a:cubicBezTo>
                  <a:cubicBezTo>
                    <a:pt x="262337" y="56790"/>
                    <a:pt x="260795" y="57502"/>
                    <a:pt x="260083" y="60823"/>
                  </a:cubicBezTo>
                  <a:cubicBezTo>
                    <a:pt x="259372" y="64144"/>
                    <a:pt x="258304" y="66753"/>
                    <a:pt x="256881" y="68650"/>
                  </a:cubicBezTo>
                  <a:cubicBezTo>
                    <a:pt x="258779" y="68650"/>
                    <a:pt x="259490" y="70192"/>
                    <a:pt x="259016" y="73276"/>
                  </a:cubicBezTo>
                  <a:cubicBezTo>
                    <a:pt x="258542" y="76359"/>
                    <a:pt x="258067" y="78850"/>
                    <a:pt x="257593" y="80747"/>
                  </a:cubicBezTo>
                  <a:cubicBezTo>
                    <a:pt x="256644" y="79798"/>
                    <a:pt x="256407" y="78850"/>
                    <a:pt x="256881" y="77901"/>
                  </a:cubicBezTo>
                  <a:cubicBezTo>
                    <a:pt x="257356" y="76952"/>
                    <a:pt x="257593" y="75766"/>
                    <a:pt x="257593" y="74343"/>
                  </a:cubicBezTo>
                  <a:cubicBezTo>
                    <a:pt x="256170" y="72920"/>
                    <a:pt x="255221" y="72920"/>
                    <a:pt x="254746" y="74343"/>
                  </a:cubicBezTo>
                  <a:lnTo>
                    <a:pt x="253435" y="69752"/>
                  </a:lnTo>
                  <a:lnTo>
                    <a:pt x="253056" y="72564"/>
                  </a:lnTo>
                  <a:cubicBezTo>
                    <a:pt x="252523" y="73987"/>
                    <a:pt x="251663" y="75292"/>
                    <a:pt x="250477" y="76478"/>
                  </a:cubicBezTo>
                  <a:cubicBezTo>
                    <a:pt x="251426" y="72208"/>
                    <a:pt x="251781" y="67583"/>
                    <a:pt x="251544" y="62602"/>
                  </a:cubicBezTo>
                  <a:cubicBezTo>
                    <a:pt x="251307" y="57621"/>
                    <a:pt x="251900" y="53707"/>
                    <a:pt x="253323" y="50861"/>
                  </a:cubicBezTo>
                  <a:cubicBezTo>
                    <a:pt x="254746" y="50386"/>
                    <a:pt x="255577" y="50742"/>
                    <a:pt x="255814" y="51928"/>
                  </a:cubicBezTo>
                  <a:cubicBezTo>
                    <a:pt x="256051" y="53114"/>
                    <a:pt x="256644" y="53470"/>
                    <a:pt x="257593" y="52995"/>
                  </a:cubicBezTo>
                  <a:cubicBezTo>
                    <a:pt x="257593" y="50149"/>
                    <a:pt x="258304" y="48251"/>
                    <a:pt x="259728" y="47303"/>
                  </a:cubicBezTo>
                  <a:close/>
                  <a:moveTo>
                    <a:pt x="203140" y="45863"/>
                  </a:moveTo>
                  <a:lnTo>
                    <a:pt x="202496" y="49946"/>
                  </a:lnTo>
                  <a:lnTo>
                    <a:pt x="202801" y="46591"/>
                  </a:lnTo>
                  <a:close/>
                  <a:moveTo>
                    <a:pt x="218456" y="44456"/>
                  </a:moveTo>
                  <a:lnTo>
                    <a:pt x="222014" y="44456"/>
                  </a:lnTo>
                  <a:cubicBezTo>
                    <a:pt x="222488" y="47777"/>
                    <a:pt x="222725" y="51098"/>
                    <a:pt x="222725" y="54419"/>
                  </a:cubicBezTo>
                  <a:cubicBezTo>
                    <a:pt x="222725" y="57739"/>
                    <a:pt x="222725" y="61297"/>
                    <a:pt x="222725" y="65092"/>
                  </a:cubicBezTo>
                  <a:cubicBezTo>
                    <a:pt x="221302" y="61772"/>
                    <a:pt x="219997" y="60941"/>
                    <a:pt x="218811" y="62602"/>
                  </a:cubicBezTo>
                  <a:cubicBezTo>
                    <a:pt x="217625" y="64262"/>
                    <a:pt x="216321" y="64618"/>
                    <a:pt x="214898" y="63669"/>
                  </a:cubicBezTo>
                  <a:cubicBezTo>
                    <a:pt x="213949" y="62720"/>
                    <a:pt x="213830" y="61297"/>
                    <a:pt x="214542" y="59400"/>
                  </a:cubicBezTo>
                  <a:cubicBezTo>
                    <a:pt x="215254" y="57502"/>
                    <a:pt x="215847" y="56079"/>
                    <a:pt x="216321" y="55130"/>
                  </a:cubicBezTo>
                  <a:cubicBezTo>
                    <a:pt x="216321" y="57502"/>
                    <a:pt x="217270" y="58688"/>
                    <a:pt x="219167" y="58688"/>
                  </a:cubicBezTo>
                  <a:cubicBezTo>
                    <a:pt x="219642" y="55842"/>
                    <a:pt x="219523" y="54300"/>
                    <a:pt x="218811" y="54063"/>
                  </a:cubicBezTo>
                  <a:cubicBezTo>
                    <a:pt x="218100" y="53826"/>
                    <a:pt x="217270" y="53470"/>
                    <a:pt x="216321" y="52995"/>
                  </a:cubicBezTo>
                  <a:cubicBezTo>
                    <a:pt x="217744" y="51572"/>
                    <a:pt x="218456" y="48726"/>
                    <a:pt x="218456" y="44456"/>
                  </a:cubicBezTo>
                  <a:close/>
                  <a:moveTo>
                    <a:pt x="181453" y="43745"/>
                  </a:moveTo>
                  <a:cubicBezTo>
                    <a:pt x="180979" y="46591"/>
                    <a:pt x="180267" y="48844"/>
                    <a:pt x="179318" y="50505"/>
                  </a:cubicBezTo>
                  <a:cubicBezTo>
                    <a:pt x="178370" y="52165"/>
                    <a:pt x="178370" y="54419"/>
                    <a:pt x="179318" y="57265"/>
                  </a:cubicBezTo>
                  <a:cubicBezTo>
                    <a:pt x="180267" y="57265"/>
                    <a:pt x="180979" y="56909"/>
                    <a:pt x="181453" y="56197"/>
                  </a:cubicBezTo>
                  <a:cubicBezTo>
                    <a:pt x="181928" y="55486"/>
                    <a:pt x="182876" y="55130"/>
                    <a:pt x="184300" y="55130"/>
                  </a:cubicBezTo>
                  <a:cubicBezTo>
                    <a:pt x="184774" y="53707"/>
                    <a:pt x="185011" y="52047"/>
                    <a:pt x="185011" y="50149"/>
                  </a:cubicBezTo>
                  <a:cubicBezTo>
                    <a:pt x="185011" y="48251"/>
                    <a:pt x="185486" y="46828"/>
                    <a:pt x="186434" y="45880"/>
                  </a:cubicBezTo>
                  <a:cubicBezTo>
                    <a:pt x="185960" y="43982"/>
                    <a:pt x="185367" y="43389"/>
                    <a:pt x="184655" y="44101"/>
                  </a:cubicBezTo>
                  <a:cubicBezTo>
                    <a:pt x="183944" y="44812"/>
                    <a:pt x="182876" y="44694"/>
                    <a:pt x="181453" y="43745"/>
                  </a:cubicBezTo>
                  <a:close/>
                  <a:moveTo>
                    <a:pt x="358638" y="42322"/>
                  </a:moveTo>
                  <a:cubicBezTo>
                    <a:pt x="358638" y="44219"/>
                    <a:pt x="358994" y="45405"/>
                    <a:pt x="359705" y="45880"/>
                  </a:cubicBezTo>
                  <a:cubicBezTo>
                    <a:pt x="360417" y="46354"/>
                    <a:pt x="360535" y="47540"/>
                    <a:pt x="360061" y="49437"/>
                  </a:cubicBezTo>
                  <a:cubicBezTo>
                    <a:pt x="359112" y="50386"/>
                    <a:pt x="357926" y="50861"/>
                    <a:pt x="356503" y="50861"/>
                  </a:cubicBezTo>
                  <a:cubicBezTo>
                    <a:pt x="355080" y="50861"/>
                    <a:pt x="354843" y="49675"/>
                    <a:pt x="355791" y="47303"/>
                  </a:cubicBezTo>
                  <a:cubicBezTo>
                    <a:pt x="356740" y="47303"/>
                    <a:pt x="357215" y="47540"/>
                    <a:pt x="357215" y="48014"/>
                  </a:cubicBezTo>
                  <a:cubicBezTo>
                    <a:pt x="357215" y="48489"/>
                    <a:pt x="357452" y="48963"/>
                    <a:pt x="357926" y="49437"/>
                  </a:cubicBezTo>
                  <a:cubicBezTo>
                    <a:pt x="358401" y="48489"/>
                    <a:pt x="358401" y="47065"/>
                    <a:pt x="357926" y="45168"/>
                  </a:cubicBezTo>
                  <a:cubicBezTo>
                    <a:pt x="357452" y="43270"/>
                    <a:pt x="357689" y="42322"/>
                    <a:pt x="358638" y="42322"/>
                  </a:cubicBezTo>
                  <a:close/>
                  <a:moveTo>
                    <a:pt x="250477" y="41610"/>
                  </a:moveTo>
                  <a:cubicBezTo>
                    <a:pt x="250477" y="42559"/>
                    <a:pt x="250714" y="43270"/>
                    <a:pt x="251189" y="43745"/>
                  </a:cubicBezTo>
                  <a:cubicBezTo>
                    <a:pt x="251663" y="44219"/>
                    <a:pt x="251900" y="44931"/>
                    <a:pt x="251900" y="45880"/>
                  </a:cubicBezTo>
                  <a:cubicBezTo>
                    <a:pt x="250951" y="45880"/>
                    <a:pt x="250358" y="46117"/>
                    <a:pt x="250121" y="46591"/>
                  </a:cubicBezTo>
                  <a:cubicBezTo>
                    <a:pt x="249884" y="47065"/>
                    <a:pt x="249291" y="47303"/>
                    <a:pt x="248342" y="47303"/>
                  </a:cubicBezTo>
                  <a:cubicBezTo>
                    <a:pt x="248342" y="44456"/>
                    <a:pt x="249054" y="42559"/>
                    <a:pt x="250477" y="41610"/>
                  </a:cubicBezTo>
                  <a:close/>
                  <a:moveTo>
                    <a:pt x="120257" y="38764"/>
                  </a:moveTo>
                  <a:cubicBezTo>
                    <a:pt x="119308" y="39238"/>
                    <a:pt x="118715" y="40187"/>
                    <a:pt x="118478" y="41610"/>
                  </a:cubicBezTo>
                  <a:cubicBezTo>
                    <a:pt x="118241" y="43033"/>
                    <a:pt x="117648" y="43982"/>
                    <a:pt x="116699" y="44456"/>
                  </a:cubicBezTo>
                  <a:cubicBezTo>
                    <a:pt x="117648" y="46354"/>
                    <a:pt x="118597" y="46354"/>
                    <a:pt x="119545" y="44456"/>
                  </a:cubicBezTo>
                  <a:cubicBezTo>
                    <a:pt x="120494" y="42559"/>
                    <a:pt x="120731" y="40661"/>
                    <a:pt x="120257" y="38764"/>
                  </a:cubicBezTo>
                  <a:close/>
                  <a:moveTo>
                    <a:pt x="158683" y="36629"/>
                  </a:moveTo>
                  <a:cubicBezTo>
                    <a:pt x="156785" y="35680"/>
                    <a:pt x="154532" y="36392"/>
                    <a:pt x="151922" y="38764"/>
                  </a:cubicBezTo>
                  <a:cubicBezTo>
                    <a:pt x="149313" y="41136"/>
                    <a:pt x="147297" y="43033"/>
                    <a:pt x="145874" y="44456"/>
                  </a:cubicBezTo>
                  <a:cubicBezTo>
                    <a:pt x="146823" y="45405"/>
                    <a:pt x="147772" y="45761"/>
                    <a:pt x="148720" y="45524"/>
                  </a:cubicBezTo>
                  <a:cubicBezTo>
                    <a:pt x="149669" y="45287"/>
                    <a:pt x="150381" y="43982"/>
                    <a:pt x="150855" y="41610"/>
                  </a:cubicBezTo>
                  <a:cubicBezTo>
                    <a:pt x="151804" y="40661"/>
                    <a:pt x="152397" y="40898"/>
                    <a:pt x="152634" y="42322"/>
                  </a:cubicBezTo>
                  <a:cubicBezTo>
                    <a:pt x="152871" y="43745"/>
                    <a:pt x="153464" y="44219"/>
                    <a:pt x="154413" y="43745"/>
                  </a:cubicBezTo>
                  <a:cubicBezTo>
                    <a:pt x="155362" y="42796"/>
                    <a:pt x="156073" y="41610"/>
                    <a:pt x="156548" y="40187"/>
                  </a:cubicBezTo>
                  <a:cubicBezTo>
                    <a:pt x="157022" y="38764"/>
                    <a:pt x="157734" y="37578"/>
                    <a:pt x="158683" y="36629"/>
                  </a:cubicBezTo>
                  <a:close/>
                  <a:moveTo>
                    <a:pt x="323770" y="35917"/>
                  </a:moveTo>
                  <a:cubicBezTo>
                    <a:pt x="323296" y="38289"/>
                    <a:pt x="323296" y="40068"/>
                    <a:pt x="323770" y="41254"/>
                  </a:cubicBezTo>
                  <a:cubicBezTo>
                    <a:pt x="324245" y="42440"/>
                    <a:pt x="324719" y="43982"/>
                    <a:pt x="325193" y="45880"/>
                  </a:cubicBezTo>
                  <a:cubicBezTo>
                    <a:pt x="323296" y="45880"/>
                    <a:pt x="322347" y="46828"/>
                    <a:pt x="322347" y="48726"/>
                  </a:cubicBezTo>
                  <a:cubicBezTo>
                    <a:pt x="324245" y="48726"/>
                    <a:pt x="325786" y="50149"/>
                    <a:pt x="326972" y="52995"/>
                  </a:cubicBezTo>
                  <a:cubicBezTo>
                    <a:pt x="328158" y="55842"/>
                    <a:pt x="328514" y="58214"/>
                    <a:pt x="328040" y="60111"/>
                  </a:cubicBezTo>
                  <a:cubicBezTo>
                    <a:pt x="328040" y="58688"/>
                    <a:pt x="327921" y="57976"/>
                    <a:pt x="327684" y="57976"/>
                  </a:cubicBezTo>
                  <a:cubicBezTo>
                    <a:pt x="327447" y="57976"/>
                    <a:pt x="327091" y="58214"/>
                    <a:pt x="326616" y="58688"/>
                  </a:cubicBezTo>
                  <a:cubicBezTo>
                    <a:pt x="326142" y="59162"/>
                    <a:pt x="325668" y="59518"/>
                    <a:pt x="325193" y="59755"/>
                  </a:cubicBezTo>
                  <a:cubicBezTo>
                    <a:pt x="324719" y="59993"/>
                    <a:pt x="324245" y="59637"/>
                    <a:pt x="323770" y="58688"/>
                  </a:cubicBezTo>
                  <a:cubicBezTo>
                    <a:pt x="323770" y="55842"/>
                    <a:pt x="323889" y="54181"/>
                    <a:pt x="324126" y="53707"/>
                  </a:cubicBezTo>
                  <a:cubicBezTo>
                    <a:pt x="324363" y="53233"/>
                    <a:pt x="323296" y="53470"/>
                    <a:pt x="320924" y="54419"/>
                  </a:cubicBezTo>
                  <a:cubicBezTo>
                    <a:pt x="321873" y="50623"/>
                    <a:pt x="322228" y="47184"/>
                    <a:pt x="321991" y="44101"/>
                  </a:cubicBezTo>
                  <a:cubicBezTo>
                    <a:pt x="321754" y="41017"/>
                    <a:pt x="322347" y="38289"/>
                    <a:pt x="323770" y="35917"/>
                  </a:cubicBezTo>
                  <a:close/>
                  <a:moveTo>
                    <a:pt x="441893" y="34494"/>
                  </a:moveTo>
                  <a:lnTo>
                    <a:pt x="442572" y="36269"/>
                  </a:lnTo>
                  <a:lnTo>
                    <a:pt x="442572" y="34890"/>
                  </a:lnTo>
                  <a:close/>
                  <a:moveTo>
                    <a:pt x="335155" y="33071"/>
                  </a:moveTo>
                  <a:cubicBezTo>
                    <a:pt x="337527" y="33071"/>
                    <a:pt x="338476" y="34257"/>
                    <a:pt x="338002" y="36629"/>
                  </a:cubicBezTo>
                  <a:cubicBezTo>
                    <a:pt x="337527" y="39001"/>
                    <a:pt x="337765" y="40898"/>
                    <a:pt x="338713" y="42322"/>
                  </a:cubicBezTo>
                  <a:cubicBezTo>
                    <a:pt x="337290" y="42322"/>
                    <a:pt x="336697" y="41136"/>
                    <a:pt x="336934" y="38764"/>
                  </a:cubicBezTo>
                  <a:cubicBezTo>
                    <a:pt x="337172" y="36392"/>
                    <a:pt x="336341" y="35443"/>
                    <a:pt x="334444" y="35917"/>
                  </a:cubicBezTo>
                  <a:cubicBezTo>
                    <a:pt x="335393" y="34969"/>
                    <a:pt x="335630" y="34020"/>
                    <a:pt x="335155" y="33071"/>
                  </a:cubicBezTo>
                  <a:close/>
                  <a:moveTo>
                    <a:pt x="347252" y="30936"/>
                  </a:moveTo>
                  <a:cubicBezTo>
                    <a:pt x="347727" y="34731"/>
                    <a:pt x="348557" y="38052"/>
                    <a:pt x="349743" y="40898"/>
                  </a:cubicBezTo>
                  <a:cubicBezTo>
                    <a:pt x="350929" y="43745"/>
                    <a:pt x="351759" y="47065"/>
                    <a:pt x="352233" y="50861"/>
                  </a:cubicBezTo>
                  <a:cubicBezTo>
                    <a:pt x="349862" y="52284"/>
                    <a:pt x="348201" y="50268"/>
                    <a:pt x="347252" y="44812"/>
                  </a:cubicBezTo>
                  <a:cubicBezTo>
                    <a:pt x="346304" y="39357"/>
                    <a:pt x="346304" y="34731"/>
                    <a:pt x="347252" y="30936"/>
                  </a:cubicBezTo>
                  <a:close/>
                  <a:moveTo>
                    <a:pt x="267555" y="29513"/>
                  </a:moveTo>
                  <a:cubicBezTo>
                    <a:pt x="267555" y="30936"/>
                    <a:pt x="267911" y="31885"/>
                    <a:pt x="268622" y="32359"/>
                  </a:cubicBezTo>
                  <a:cubicBezTo>
                    <a:pt x="269334" y="32834"/>
                    <a:pt x="269453" y="34020"/>
                    <a:pt x="268978" y="35917"/>
                  </a:cubicBezTo>
                  <a:cubicBezTo>
                    <a:pt x="268029" y="35443"/>
                    <a:pt x="267081" y="35680"/>
                    <a:pt x="266132" y="36629"/>
                  </a:cubicBezTo>
                  <a:cubicBezTo>
                    <a:pt x="266606" y="35680"/>
                    <a:pt x="266725" y="34494"/>
                    <a:pt x="266488" y="33071"/>
                  </a:cubicBezTo>
                  <a:cubicBezTo>
                    <a:pt x="266250" y="31648"/>
                    <a:pt x="266606" y="30462"/>
                    <a:pt x="267555" y="29513"/>
                  </a:cubicBezTo>
                  <a:close/>
                  <a:moveTo>
                    <a:pt x="165798" y="25955"/>
                  </a:moveTo>
                  <a:cubicBezTo>
                    <a:pt x="164375" y="25955"/>
                    <a:pt x="163545" y="26667"/>
                    <a:pt x="163308" y="28090"/>
                  </a:cubicBezTo>
                  <a:cubicBezTo>
                    <a:pt x="163071" y="29513"/>
                    <a:pt x="162952" y="30936"/>
                    <a:pt x="162952" y="32359"/>
                  </a:cubicBezTo>
                  <a:cubicBezTo>
                    <a:pt x="162952" y="33783"/>
                    <a:pt x="162833" y="34969"/>
                    <a:pt x="162596" y="35917"/>
                  </a:cubicBezTo>
                  <a:cubicBezTo>
                    <a:pt x="162359" y="36866"/>
                    <a:pt x="161292" y="37103"/>
                    <a:pt x="159394" y="36629"/>
                  </a:cubicBezTo>
                  <a:cubicBezTo>
                    <a:pt x="160343" y="39001"/>
                    <a:pt x="161292" y="39357"/>
                    <a:pt x="162240" y="37696"/>
                  </a:cubicBezTo>
                  <a:cubicBezTo>
                    <a:pt x="163189" y="36036"/>
                    <a:pt x="164375" y="36155"/>
                    <a:pt x="165798" y="38052"/>
                  </a:cubicBezTo>
                  <a:cubicBezTo>
                    <a:pt x="166747" y="35680"/>
                    <a:pt x="166984" y="33783"/>
                    <a:pt x="166510" y="32359"/>
                  </a:cubicBezTo>
                  <a:cubicBezTo>
                    <a:pt x="166036" y="30936"/>
                    <a:pt x="165798" y="28801"/>
                    <a:pt x="165798" y="25955"/>
                  </a:cubicBezTo>
                  <a:close/>
                  <a:moveTo>
                    <a:pt x="291749" y="23820"/>
                  </a:moveTo>
                  <a:cubicBezTo>
                    <a:pt x="291749" y="26667"/>
                    <a:pt x="291274" y="29039"/>
                    <a:pt x="290326" y="30936"/>
                  </a:cubicBezTo>
                  <a:cubicBezTo>
                    <a:pt x="290326" y="29987"/>
                    <a:pt x="290088" y="29157"/>
                    <a:pt x="289614" y="28446"/>
                  </a:cubicBezTo>
                  <a:cubicBezTo>
                    <a:pt x="289140" y="27734"/>
                    <a:pt x="289140" y="26904"/>
                    <a:pt x="289614" y="25955"/>
                  </a:cubicBezTo>
                  <a:cubicBezTo>
                    <a:pt x="289614" y="25955"/>
                    <a:pt x="290326" y="25244"/>
                    <a:pt x="291749" y="23820"/>
                  </a:cubicBezTo>
                  <a:close/>
                  <a:moveTo>
                    <a:pt x="236957" y="22397"/>
                  </a:moveTo>
                  <a:cubicBezTo>
                    <a:pt x="236957" y="25718"/>
                    <a:pt x="236364" y="30225"/>
                    <a:pt x="235178" y="35917"/>
                  </a:cubicBezTo>
                  <a:cubicBezTo>
                    <a:pt x="233992" y="41610"/>
                    <a:pt x="232925" y="44931"/>
                    <a:pt x="231976" y="45880"/>
                  </a:cubicBezTo>
                  <a:cubicBezTo>
                    <a:pt x="231976" y="42559"/>
                    <a:pt x="232213" y="38408"/>
                    <a:pt x="232687" y="33427"/>
                  </a:cubicBezTo>
                  <a:cubicBezTo>
                    <a:pt x="233162" y="28446"/>
                    <a:pt x="234585" y="24769"/>
                    <a:pt x="236957" y="22397"/>
                  </a:cubicBezTo>
                  <a:close/>
                  <a:moveTo>
                    <a:pt x="338713" y="19551"/>
                  </a:moveTo>
                  <a:cubicBezTo>
                    <a:pt x="340137" y="19076"/>
                    <a:pt x="340967" y="19551"/>
                    <a:pt x="341204" y="20974"/>
                  </a:cubicBezTo>
                  <a:cubicBezTo>
                    <a:pt x="341441" y="22397"/>
                    <a:pt x="342509" y="22634"/>
                    <a:pt x="344406" y="21686"/>
                  </a:cubicBezTo>
                  <a:cubicBezTo>
                    <a:pt x="342983" y="23583"/>
                    <a:pt x="342271" y="25837"/>
                    <a:pt x="342271" y="28446"/>
                  </a:cubicBezTo>
                  <a:cubicBezTo>
                    <a:pt x="342271" y="31055"/>
                    <a:pt x="342627" y="33783"/>
                    <a:pt x="343339" y="36629"/>
                  </a:cubicBezTo>
                  <a:cubicBezTo>
                    <a:pt x="344050" y="39475"/>
                    <a:pt x="344643" y="42203"/>
                    <a:pt x="345118" y="44812"/>
                  </a:cubicBezTo>
                  <a:cubicBezTo>
                    <a:pt x="345592" y="47421"/>
                    <a:pt x="345118" y="49675"/>
                    <a:pt x="343694" y="51572"/>
                  </a:cubicBezTo>
                  <a:cubicBezTo>
                    <a:pt x="341323" y="47303"/>
                    <a:pt x="340137" y="42084"/>
                    <a:pt x="340137" y="35917"/>
                  </a:cubicBezTo>
                  <a:cubicBezTo>
                    <a:pt x="340137" y="29750"/>
                    <a:pt x="339662" y="24295"/>
                    <a:pt x="338713" y="19551"/>
                  </a:cubicBezTo>
                  <a:close/>
                  <a:moveTo>
                    <a:pt x="252612" y="16705"/>
                  </a:moveTo>
                  <a:cubicBezTo>
                    <a:pt x="254509" y="17179"/>
                    <a:pt x="255814" y="18246"/>
                    <a:pt x="256525" y="19907"/>
                  </a:cubicBezTo>
                  <a:cubicBezTo>
                    <a:pt x="257237" y="21567"/>
                    <a:pt x="257830" y="23465"/>
                    <a:pt x="258304" y="25599"/>
                  </a:cubicBezTo>
                  <a:cubicBezTo>
                    <a:pt x="258779" y="27734"/>
                    <a:pt x="259135" y="29987"/>
                    <a:pt x="259372" y="32359"/>
                  </a:cubicBezTo>
                  <a:cubicBezTo>
                    <a:pt x="259609" y="34731"/>
                    <a:pt x="260202" y="36866"/>
                    <a:pt x="261151" y="38764"/>
                  </a:cubicBezTo>
                  <a:cubicBezTo>
                    <a:pt x="258304" y="38289"/>
                    <a:pt x="256525" y="36510"/>
                    <a:pt x="255814" y="33427"/>
                  </a:cubicBezTo>
                  <a:cubicBezTo>
                    <a:pt x="255102" y="30343"/>
                    <a:pt x="255221" y="26667"/>
                    <a:pt x="256170" y="22397"/>
                  </a:cubicBezTo>
                  <a:cubicBezTo>
                    <a:pt x="255221" y="21923"/>
                    <a:pt x="254509" y="22160"/>
                    <a:pt x="254035" y="23109"/>
                  </a:cubicBezTo>
                  <a:cubicBezTo>
                    <a:pt x="253560" y="24058"/>
                    <a:pt x="252849" y="24295"/>
                    <a:pt x="251900" y="23820"/>
                  </a:cubicBezTo>
                  <a:cubicBezTo>
                    <a:pt x="251900" y="20025"/>
                    <a:pt x="252137" y="17653"/>
                    <a:pt x="252612" y="16705"/>
                  </a:cubicBezTo>
                  <a:close/>
                  <a:moveTo>
                    <a:pt x="204936" y="15993"/>
                  </a:moveTo>
                  <a:cubicBezTo>
                    <a:pt x="205884" y="15993"/>
                    <a:pt x="206596" y="16230"/>
                    <a:pt x="207070" y="16705"/>
                  </a:cubicBezTo>
                  <a:cubicBezTo>
                    <a:pt x="207545" y="17179"/>
                    <a:pt x="208256" y="16942"/>
                    <a:pt x="209205" y="15993"/>
                  </a:cubicBezTo>
                  <a:cubicBezTo>
                    <a:pt x="213000" y="21211"/>
                    <a:pt x="214186" y="28446"/>
                    <a:pt x="212763" y="37696"/>
                  </a:cubicBezTo>
                  <a:cubicBezTo>
                    <a:pt x="211340" y="46947"/>
                    <a:pt x="210628" y="54419"/>
                    <a:pt x="210628" y="60111"/>
                  </a:cubicBezTo>
                  <a:cubicBezTo>
                    <a:pt x="208731" y="59637"/>
                    <a:pt x="207070" y="60348"/>
                    <a:pt x="205647" y="62246"/>
                  </a:cubicBezTo>
                  <a:cubicBezTo>
                    <a:pt x="205647" y="61297"/>
                    <a:pt x="206003" y="59637"/>
                    <a:pt x="206714" y="57265"/>
                  </a:cubicBezTo>
                  <a:cubicBezTo>
                    <a:pt x="207426" y="54893"/>
                    <a:pt x="208138" y="52284"/>
                    <a:pt x="208849" y="49437"/>
                  </a:cubicBezTo>
                  <a:cubicBezTo>
                    <a:pt x="209561" y="46591"/>
                    <a:pt x="209917" y="43982"/>
                    <a:pt x="209917" y="41610"/>
                  </a:cubicBezTo>
                  <a:cubicBezTo>
                    <a:pt x="209917" y="39238"/>
                    <a:pt x="209205" y="37340"/>
                    <a:pt x="207782" y="35917"/>
                  </a:cubicBezTo>
                  <a:lnTo>
                    <a:pt x="203140" y="45863"/>
                  </a:lnTo>
                  <a:lnTo>
                    <a:pt x="203868" y="41254"/>
                  </a:lnTo>
                  <a:cubicBezTo>
                    <a:pt x="205529" y="35799"/>
                    <a:pt x="206833" y="31173"/>
                    <a:pt x="207782" y="27378"/>
                  </a:cubicBezTo>
                  <a:cubicBezTo>
                    <a:pt x="206359" y="31173"/>
                    <a:pt x="204224" y="31411"/>
                    <a:pt x="201378" y="28090"/>
                  </a:cubicBezTo>
                  <a:cubicBezTo>
                    <a:pt x="200903" y="29513"/>
                    <a:pt x="200429" y="31055"/>
                    <a:pt x="199954" y="32715"/>
                  </a:cubicBezTo>
                  <a:cubicBezTo>
                    <a:pt x="199480" y="34376"/>
                    <a:pt x="199480" y="36392"/>
                    <a:pt x="199954" y="38764"/>
                  </a:cubicBezTo>
                  <a:cubicBezTo>
                    <a:pt x="198057" y="39238"/>
                    <a:pt x="196871" y="39119"/>
                    <a:pt x="196397" y="38408"/>
                  </a:cubicBezTo>
                  <a:cubicBezTo>
                    <a:pt x="195922" y="37696"/>
                    <a:pt x="195211" y="37815"/>
                    <a:pt x="194262" y="38764"/>
                  </a:cubicBezTo>
                  <a:cubicBezTo>
                    <a:pt x="195211" y="34020"/>
                    <a:pt x="196634" y="29869"/>
                    <a:pt x="198531" y="26311"/>
                  </a:cubicBezTo>
                  <a:cubicBezTo>
                    <a:pt x="200429" y="22753"/>
                    <a:pt x="202564" y="19314"/>
                    <a:pt x="204936" y="15993"/>
                  </a:cubicBezTo>
                  <a:close/>
                  <a:moveTo>
                    <a:pt x="228418" y="14570"/>
                  </a:moveTo>
                  <a:cubicBezTo>
                    <a:pt x="227943" y="21686"/>
                    <a:pt x="228062" y="27734"/>
                    <a:pt x="228774" y="32715"/>
                  </a:cubicBezTo>
                  <a:cubicBezTo>
                    <a:pt x="229485" y="37696"/>
                    <a:pt x="228655" y="42084"/>
                    <a:pt x="226283" y="45880"/>
                  </a:cubicBezTo>
                  <a:cubicBezTo>
                    <a:pt x="227706" y="39712"/>
                    <a:pt x="227943" y="34138"/>
                    <a:pt x="226995" y="29157"/>
                  </a:cubicBezTo>
                  <a:cubicBezTo>
                    <a:pt x="226046" y="24176"/>
                    <a:pt x="226520" y="19314"/>
                    <a:pt x="228418" y="14570"/>
                  </a:cubicBezTo>
                  <a:close/>
                  <a:moveTo>
                    <a:pt x="156904" y="14570"/>
                  </a:moveTo>
                  <a:cubicBezTo>
                    <a:pt x="155243" y="15519"/>
                    <a:pt x="154650" y="17179"/>
                    <a:pt x="155125" y="19551"/>
                  </a:cubicBezTo>
                  <a:cubicBezTo>
                    <a:pt x="157022" y="19551"/>
                    <a:pt x="158208" y="18958"/>
                    <a:pt x="158683" y="17772"/>
                  </a:cubicBezTo>
                  <a:cubicBezTo>
                    <a:pt x="159157" y="16586"/>
                    <a:pt x="159868" y="15519"/>
                    <a:pt x="160817" y="14570"/>
                  </a:cubicBezTo>
                  <a:cubicBezTo>
                    <a:pt x="159868" y="13621"/>
                    <a:pt x="158564" y="13621"/>
                    <a:pt x="156904" y="14570"/>
                  </a:cubicBezTo>
                  <a:close/>
                  <a:moveTo>
                    <a:pt x="314520" y="13147"/>
                  </a:moveTo>
                  <a:cubicBezTo>
                    <a:pt x="315468" y="14570"/>
                    <a:pt x="315824" y="16349"/>
                    <a:pt x="315587" y="18483"/>
                  </a:cubicBezTo>
                  <a:cubicBezTo>
                    <a:pt x="315350" y="20618"/>
                    <a:pt x="314757" y="21923"/>
                    <a:pt x="313808" y="22397"/>
                  </a:cubicBezTo>
                  <a:cubicBezTo>
                    <a:pt x="313334" y="21448"/>
                    <a:pt x="312978" y="19788"/>
                    <a:pt x="312741" y="17416"/>
                  </a:cubicBezTo>
                  <a:cubicBezTo>
                    <a:pt x="312503" y="15044"/>
                    <a:pt x="313096" y="13621"/>
                    <a:pt x="314520" y="13147"/>
                  </a:cubicBezTo>
                  <a:close/>
                  <a:moveTo>
                    <a:pt x="247631" y="13147"/>
                  </a:moveTo>
                  <a:cubicBezTo>
                    <a:pt x="250003" y="13621"/>
                    <a:pt x="250951" y="15163"/>
                    <a:pt x="250477" y="17772"/>
                  </a:cubicBezTo>
                  <a:cubicBezTo>
                    <a:pt x="250003" y="20381"/>
                    <a:pt x="249765" y="23109"/>
                    <a:pt x="249765" y="25955"/>
                  </a:cubicBezTo>
                  <a:cubicBezTo>
                    <a:pt x="247393" y="25481"/>
                    <a:pt x="246326" y="23939"/>
                    <a:pt x="246563" y="21330"/>
                  </a:cubicBezTo>
                  <a:cubicBezTo>
                    <a:pt x="246800" y="18721"/>
                    <a:pt x="247156" y="15993"/>
                    <a:pt x="247631" y="13147"/>
                  </a:cubicBezTo>
                  <a:close/>
                  <a:moveTo>
                    <a:pt x="162240" y="13147"/>
                  </a:moveTo>
                  <a:cubicBezTo>
                    <a:pt x="162240" y="14570"/>
                    <a:pt x="162359" y="15519"/>
                    <a:pt x="162596" y="15993"/>
                  </a:cubicBezTo>
                  <a:cubicBezTo>
                    <a:pt x="162833" y="16467"/>
                    <a:pt x="163189" y="17179"/>
                    <a:pt x="163664" y="18128"/>
                  </a:cubicBezTo>
                  <a:cubicBezTo>
                    <a:pt x="164612" y="18128"/>
                    <a:pt x="165087" y="16467"/>
                    <a:pt x="165087" y="13147"/>
                  </a:cubicBezTo>
                  <a:close/>
                  <a:moveTo>
                    <a:pt x="325193" y="12435"/>
                  </a:moveTo>
                  <a:cubicBezTo>
                    <a:pt x="324245" y="16705"/>
                    <a:pt x="324245" y="20262"/>
                    <a:pt x="325193" y="23109"/>
                  </a:cubicBezTo>
                  <a:cubicBezTo>
                    <a:pt x="326142" y="25955"/>
                    <a:pt x="326379" y="28564"/>
                    <a:pt x="325905" y="30936"/>
                  </a:cubicBezTo>
                  <a:cubicBezTo>
                    <a:pt x="325905" y="29987"/>
                    <a:pt x="325786" y="29750"/>
                    <a:pt x="325549" y="30225"/>
                  </a:cubicBezTo>
                  <a:cubicBezTo>
                    <a:pt x="325312" y="30699"/>
                    <a:pt x="324719" y="30936"/>
                    <a:pt x="323770" y="30936"/>
                  </a:cubicBezTo>
                  <a:cubicBezTo>
                    <a:pt x="323296" y="28090"/>
                    <a:pt x="323059" y="24888"/>
                    <a:pt x="323059" y="21330"/>
                  </a:cubicBezTo>
                  <a:cubicBezTo>
                    <a:pt x="323059" y="17772"/>
                    <a:pt x="323770" y="14807"/>
                    <a:pt x="325193" y="12435"/>
                  </a:cubicBezTo>
                  <a:close/>
                  <a:moveTo>
                    <a:pt x="360773" y="11012"/>
                  </a:moveTo>
                  <a:cubicBezTo>
                    <a:pt x="361247" y="12909"/>
                    <a:pt x="361603" y="13147"/>
                    <a:pt x="361840" y="11723"/>
                  </a:cubicBezTo>
                  <a:cubicBezTo>
                    <a:pt x="362077" y="10300"/>
                    <a:pt x="362670" y="10063"/>
                    <a:pt x="363619" y="11012"/>
                  </a:cubicBezTo>
                  <a:cubicBezTo>
                    <a:pt x="365516" y="16230"/>
                    <a:pt x="365635" y="21567"/>
                    <a:pt x="363975" y="27023"/>
                  </a:cubicBezTo>
                  <a:cubicBezTo>
                    <a:pt x="362314" y="32478"/>
                    <a:pt x="361959" y="37815"/>
                    <a:pt x="362907" y="43033"/>
                  </a:cubicBezTo>
                  <a:cubicBezTo>
                    <a:pt x="361959" y="38289"/>
                    <a:pt x="360773" y="33071"/>
                    <a:pt x="359349" y="27378"/>
                  </a:cubicBezTo>
                  <a:cubicBezTo>
                    <a:pt x="357926" y="21686"/>
                    <a:pt x="358401" y="16230"/>
                    <a:pt x="360773" y="11012"/>
                  </a:cubicBezTo>
                  <a:close/>
                  <a:moveTo>
                    <a:pt x="439047" y="5319"/>
                  </a:moveTo>
                  <a:cubicBezTo>
                    <a:pt x="439521" y="7691"/>
                    <a:pt x="439877" y="10182"/>
                    <a:pt x="440114" y="12791"/>
                  </a:cubicBezTo>
                  <a:lnTo>
                    <a:pt x="442572" y="14802"/>
                  </a:lnTo>
                  <a:lnTo>
                    <a:pt x="442572" y="12873"/>
                  </a:lnTo>
                  <a:close/>
                  <a:moveTo>
                    <a:pt x="351522" y="3896"/>
                  </a:moveTo>
                  <a:lnTo>
                    <a:pt x="357215" y="3896"/>
                  </a:lnTo>
                  <a:cubicBezTo>
                    <a:pt x="357215" y="6268"/>
                    <a:pt x="357452" y="7454"/>
                    <a:pt x="357926" y="7454"/>
                  </a:cubicBezTo>
                  <a:cubicBezTo>
                    <a:pt x="358401" y="6980"/>
                    <a:pt x="358519" y="6505"/>
                    <a:pt x="358282" y="6031"/>
                  </a:cubicBezTo>
                  <a:cubicBezTo>
                    <a:pt x="358045" y="5556"/>
                    <a:pt x="358163" y="5319"/>
                    <a:pt x="358638" y="5319"/>
                  </a:cubicBezTo>
                  <a:cubicBezTo>
                    <a:pt x="358638" y="6268"/>
                    <a:pt x="358756" y="7454"/>
                    <a:pt x="358994" y="8877"/>
                  </a:cubicBezTo>
                  <a:cubicBezTo>
                    <a:pt x="359231" y="10300"/>
                    <a:pt x="358875" y="11012"/>
                    <a:pt x="357926" y="11012"/>
                  </a:cubicBezTo>
                  <a:cubicBezTo>
                    <a:pt x="356503" y="8640"/>
                    <a:pt x="355317" y="7454"/>
                    <a:pt x="354368" y="7454"/>
                  </a:cubicBezTo>
                  <a:cubicBezTo>
                    <a:pt x="355317" y="11249"/>
                    <a:pt x="355317" y="14926"/>
                    <a:pt x="354368" y="18483"/>
                  </a:cubicBezTo>
                  <a:cubicBezTo>
                    <a:pt x="353419" y="22041"/>
                    <a:pt x="352471" y="25006"/>
                    <a:pt x="351522" y="27378"/>
                  </a:cubicBezTo>
                  <a:cubicBezTo>
                    <a:pt x="352945" y="26430"/>
                    <a:pt x="353657" y="26904"/>
                    <a:pt x="353657" y="28801"/>
                  </a:cubicBezTo>
                  <a:cubicBezTo>
                    <a:pt x="353657" y="30699"/>
                    <a:pt x="353894" y="32122"/>
                    <a:pt x="354368" y="33071"/>
                  </a:cubicBezTo>
                  <a:cubicBezTo>
                    <a:pt x="351996" y="34020"/>
                    <a:pt x="350692" y="33545"/>
                    <a:pt x="350455" y="31648"/>
                  </a:cubicBezTo>
                  <a:cubicBezTo>
                    <a:pt x="350217" y="29750"/>
                    <a:pt x="349862" y="27853"/>
                    <a:pt x="349387" y="25955"/>
                  </a:cubicBezTo>
                  <a:cubicBezTo>
                    <a:pt x="351759" y="23583"/>
                    <a:pt x="352589" y="20618"/>
                    <a:pt x="351878" y="17060"/>
                  </a:cubicBezTo>
                  <a:cubicBezTo>
                    <a:pt x="351166" y="13502"/>
                    <a:pt x="351048" y="9114"/>
                    <a:pt x="351522" y="3896"/>
                  </a:cubicBezTo>
                  <a:close/>
                  <a:moveTo>
                    <a:pt x="185011" y="3896"/>
                  </a:moveTo>
                  <a:cubicBezTo>
                    <a:pt x="184062" y="3896"/>
                    <a:pt x="183232" y="5082"/>
                    <a:pt x="182521" y="7454"/>
                  </a:cubicBezTo>
                  <a:cubicBezTo>
                    <a:pt x="181809" y="9826"/>
                    <a:pt x="182639" y="10537"/>
                    <a:pt x="185011" y="9589"/>
                  </a:cubicBezTo>
                  <a:close/>
                  <a:moveTo>
                    <a:pt x="164464" y="3007"/>
                  </a:moveTo>
                  <a:lnTo>
                    <a:pt x="164747" y="3497"/>
                  </a:lnTo>
                  <a:lnTo>
                    <a:pt x="163902" y="3784"/>
                  </a:lnTo>
                  <a:close/>
                  <a:moveTo>
                    <a:pt x="270401" y="1761"/>
                  </a:moveTo>
                  <a:cubicBezTo>
                    <a:pt x="272299" y="2236"/>
                    <a:pt x="274196" y="2236"/>
                    <a:pt x="276094" y="1761"/>
                  </a:cubicBezTo>
                  <a:cubicBezTo>
                    <a:pt x="276568" y="2710"/>
                    <a:pt x="276806" y="4608"/>
                    <a:pt x="276806" y="7454"/>
                  </a:cubicBezTo>
                  <a:cubicBezTo>
                    <a:pt x="275857" y="7928"/>
                    <a:pt x="275382" y="7810"/>
                    <a:pt x="275382" y="7098"/>
                  </a:cubicBezTo>
                  <a:cubicBezTo>
                    <a:pt x="275382" y="6387"/>
                    <a:pt x="275145" y="5794"/>
                    <a:pt x="274671" y="5319"/>
                  </a:cubicBezTo>
                  <a:cubicBezTo>
                    <a:pt x="274671" y="6268"/>
                    <a:pt x="274196" y="6505"/>
                    <a:pt x="273248" y="6031"/>
                  </a:cubicBezTo>
                  <a:cubicBezTo>
                    <a:pt x="274671" y="7928"/>
                    <a:pt x="275264" y="10300"/>
                    <a:pt x="275027" y="13147"/>
                  </a:cubicBezTo>
                  <a:cubicBezTo>
                    <a:pt x="274789" y="15993"/>
                    <a:pt x="274671" y="18365"/>
                    <a:pt x="274671" y="20262"/>
                  </a:cubicBezTo>
                  <a:cubicBezTo>
                    <a:pt x="272773" y="18365"/>
                    <a:pt x="271943" y="15874"/>
                    <a:pt x="272180" y="12791"/>
                  </a:cubicBezTo>
                  <a:cubicBezTo>
                    <a:pt x="272417" y="9707"/>
                    <a:pt x="271350" y="7454"/>
                    <a:pt x="268978" y="6031"/>
                  </a:cubicBezTo>
                  <a:cubicBezTo>
                    <a:pt x="268029" y="2710"/>
                    <a:pt x="268504" y="1287"/>
                    <a:pt x="270401" y="1761"/>
                  </a:cubicBezTo>
                  <a:close/>
                  <a:moveTo>
                    <a:pt x="425230" y="0"/>
                  </a:moveTo>
                  <a:lnTo>
                    <a:pt x="431322" y="0"/>
                  </a:lnTo>
                  <a:lnTo>
                    <a:pt x="432643" y="1761"/>
                  </a:lnTo>
                  <a:lnTo>
                    <a:pt x="431762" y="0"/>
                  </a:lnTo>
                  <a:lnTo>
                    <a:pt x="442074" y="0"/>
                  </a:lnTo>
                  <a:lnTo>
                    <a:pt x="442249" y="1050"/>
                  </a:lnTo>
                  <a:lnTo>
                    <a:pt x="442572" y="2986"/>
                  </a:lnTo>
                  <a:lnTo>
                    <a:pt x="442572" y="0"/>
                  </a:lnTo>
                  <a:lnTo>
                    <a:pt x="7225960" y="0"/>
                  </a:lnTo>
                  <a:lnTo>
                    <a:pt x="7225960" y="1097785"/>
                  </a:lnTo>
                  <a:lnTo>
                    <a:pt x="425173" y="1097785"/>
                  </a:lnTo>
                  <a:lnTo>
                    <a:pt x="424104" y="1093332"/>
                  </a:lnTo>
                  <a:lnTo>
                    <a:pt x="424104" y="1097785"/>
                  </a:lnTo>
                  <a:lnTo>
                    <a:pt x="401424" y="1097785"/>
                  </a:lnTo>
                  <a:lnTo>
                    <a:pt x="401333" y="1096534"/>
                  </a:lnTo>
                  <a:cubicBezTo>
                    <a:pt x="400858" y="1090130"/>
                    <a:pt x="400384" y="1084081"/>
                    <a:pt x="399910" y="1078389"/>
                  </a:cubicBezTo>
                  <a:cubicBezTo>
                    <a:pt x="400384" y="1076017"/>
                    <a:pt x="400265" y="1074119"/>
                    <a:pt x="399554" y="1072696"/>
                  </a:cubicBezTo>
                  <a:cubicBezTo>
                    <a:pt x="398842" y="1071273"/>
                    <a:pt x="398724" y="1072222"/>
                    <a:pt x="399198" y="1075542"/>
                  </a:cubicBezTo>
                  <a:cubicBezTo>
                    <a:pt x="399198" y="1082184"/>
                    <a:pt x="399317" y="1088944"/>
                    <a:pt x="399554" y="1095822"/>
                  </a:cubicBezTo>
                  <a:lnTo>
                    <a:pt x="399658" y="1097785"/>
                  </a:lnTo>
                  <a:lnTo>
                    <a:pt x="157551" y="1097785"/>
                  </a:lnTo>
                  <a:lnTo>
                    <a:pt x="160106" y="1086928"/>
                  </a:lnTo>
                  <a:cubicBezTo>
                    <a:pt x="161055" y="1081709"/>
                    <a:pt x="160580" y="1077203"/>
                    <a:pt x="158683" y="1073408"/>
                  </a:cubicBezTo>
                  <a:cubicBezTo>
                    <a:pt x="158683" y="1078626"/>
                    <a:pt x="158208" y="1083014"/>
                    <a:pt x="157259" y="1086572"/>
                  </a:cubicBezTo>
                  <a:lnTo>
                    <a:pt x="157259" y="1097785"/>
                  </a:lnTo>
                  <a:lnTo>
                    <a:pt x="82" y="1097785"/>
                  </a:lnTo>
                  <a:lnTo>
                    <a:pt x="711" y="956708"/>
                  </a:lnTo>
                  <a:cubicBezTo>
                    <a:pt x="20635" y="924449"/>
                    <a:pt x="39255" y="893970"/>
                    <a:pt x="56570" y="865269"/>
                  </a:cubicBezTo>
                  <a:cubicBezTo>
                    <a:pt x="73886" y="836569"/>
                    <a:pt x="90608" y="808698"/>
                    <a:pt x="106737" y="781658"/>
                  </a:cubicBezTo>
                  <a:cubicBezTo>
                    <a:pt x="106737" y="783081"/>
                    <a:pt x="106618" y="784386"/>
                    <a:pt x="106381" y="785572"/>
                  </a:cubicBezTo>
                  <a:cubicBezTo>
                    <a:pt x="106144" y="786758"/>
                    <a:pt x="106025" y="788299"/>
                    <a:pt x="106025" y="790197"/>
                  </a:cubicBezTo>
                  <a:cubicBezTo>
                    <a:pt x="108872" y="786876"/>
                    <a:pt x="110295" y="782370"/>
                    <a:pt x="110295" y="776677"/>
                  </a:cubicBezTo>
                  <a:cubicBezTo>
                    <a:pt x="123578" y="754381"/>
                    <a:pt x="136149" y="733270"/>
                    <a:pt x="148009" y="713346"/>
                  </a:cubicBezTo>
                  <a:cubicBezTo>
                    <a:pt x="159868" y="693421"/>
                    <a:pt x="171254" y="674209"/>
                    <a:pt x="182165" y="655707"/>
                  </a:cubicBezTo>
                  <a:cubicBezTo>
                    <a:pt x="183114" y="658554"/>
                    <a:pt x="184062" y="659977"/>
                    <a:pt x="185011" y="659977"/>
                  </a:cubicBezTo>
                  <a:cubicBezTo>
                    <a:pt x="184062" y="657131"/>
                    <a:pt x="183588" y="654996"/>
                    <a:pt x="183588" y="653573"/>
                  </a:cubicBezTo>
                  <a:cubicBezTo>
                    <a:pt x="198768" y="627956"/>
                    <a:pt x="212763" y="604118"/>
                    <a:pt x="225571" y="582058"/>
                  </a:cubicBezTo>
                  <a:cubicBezTo>
                    <a:pt x="238380" y="559999"/>
                    <a:pt x="250240" y="539719"/>
                    <a:pt x="261151" y="521218"/>
                  </a:cubicBezTo>
                  <a:lnTo>
                    <a:pt x="261151" y="522641"/>
                  </a:lnTo>
                  <a:cubicBezTo>
                    <a:pt x="261625" y="523590"/>
                    <a:pt x="262455" y="524064"/>
                    <a:pt x="263641" y="524064"/>
                  </a:cubicBezTo>
                  <a:cubicBezTo>
                    <a:pt x="264827" y="524064"/>
                    <a:pt x="265895" y="523590"/>
                    <a:pt x="266843" y="522641"/>
                  </a:cubicBezTo>
                  <a:cubicBezTo>
                    <a:pt x="265895" y="521218"/>
                    <a:pt x="265420" y="519795"/>
                    <a:pt x="265420" y="518372"/>
                  </a:cubicBezTo>
                  <a:cubicBezTo>
                    <a:pt x="265420" y="516948"/>
                    <a:pt x="265420" y="515051"/>
                    <a:pt x="265420" y="512679"/>
                  </a:cubicBezTo>
                  <a:cubicBezTo>
                    <a:pt x="269215" y="507461"/>
                    <a:pt x="272655" y="502005"/>
                    <a:pt x="275738" y="496313"/>
                  </a:cubicBezTo>
                  <a:cubicBezTo>
                    <a:pt x="278822" y="490620"/>
                    <a:pt x="281787" y="485164"/>
                    <a:pt x="284633" y="479946"/>
                  </a:cubicBezTo>
                  <a:lnTo>
                    <a:pt x="284633" y="493466"/>
                  </a:lnTo>
                  <a:lnTo>
                    <a:pt x="287479" y="493466"/>
                  </a:lnTo>
                  <a:cubicBezTo>
                    <a:pt x="287954" y="498210"/>
                    <a:pt x="287954" y="502480"/>
                    <a:pt x="287479" y="506275"/>
                  </a:cubicBezTo>
                  <a:cubicBezTo>
                    <a:pt x="287005" y="510070"/>
                    <a:pt x="287954" y="513153"/>
                    <a:pt x="290326" y="515525"/>
                  </a:cubicBezTo>
                  <a:cubicBezTo>
                    <a:pt x="292698" y="512679"/>
                    <a:pt x="293172" y="507816"/>
                    <a:pt x="291749" y="500938"/>
                  </a:cubicBezTo>
                  <a:cubicBezTo>
                    <a:pt x="290326" y="494059"/>
                    <a:pt x="289614" y="488011"/>
                    <a:pt x="289614" y="482792"/>
                  </a:cubicBezTo>
                  <a:cubicBezTo>
                    <a:pt x="288191" y="482792"/>
                    <a:pt x="287479" y="483978"/>
                    <a:pt x="287479" y="486350"/>
                  </a:cubicBezTo>
                  <a:cubicBezTo>
                    <a:pt x="287005" y="484453"/>
                    <a:pt x="286886" y="482674"/>
                    <a:pt x="287124" y="481013"/>
                  </a:cubicBezTo>
                  <a:cubicBezTo>
                    <a:pt x="287361" y="479353"/>
                    <a:pt x="287479" y="477574"/>
                    <a:pt x="287479" y="475677"/>
                  </a:cubicBezTo>
                  <a:cubicBezTo>
                    <a:pt x="289851" y="471407"/>
                    <a:pt x="291867" y="467493"/>
                    <a:pt x="293528" y="463935"/>
                  </a:cubicBezTo>
                  <a:cubicBezTo>
                    <a:pt x="295188" y="460378"/>
                    <a:pt x="297204" y="456701"/>
                    <a:pt x="299576" y="452906"/>
                  </a:cubicBezTo>
                  <a:cubicBezTo>
                    <a:pt x="300051" y="454329"/>
                    <a:pt x="300288" y="455515"/>
                    <a:pt x="300288" y="456464"/>
                  </a:cubicBezTo>
                  <a:cubicBezTo>
                    <a:pt x="300288" y="457413"/>
                    <a:pt x="300525" y="458361"/>
                    <a:pt x="300999" y="459310"/>
                  </a:cubicBezTo>
                  <a:cubicBezTo>
                    <a:pt x="301474" y="457887"/>
                    <a:pt x="301592" y="456464"/>
                    <a:pt x="301355" y="455041"/>
                  </a:cubicBezTo>
                  <a:cubicBezTo>
                    <a:pt x="301118" y="453617"/>
                    <a:pt x="300999" y="451957"/>
                    <a:pt x="300999" y="450060"/>
                  </a:cubicBezTo>
                  <a:cubicBezTo>
                    <a:pt x="302423" y="447688"/>
                    <a:pt x="303609" y="445316"/>
                    <a:pt x="304557" y="442944"/>
                  </a:cubicBezTo>
                  <a:cubicBezTo>
                    <a:pt x="305506" y="448636"/>
                    <a:pt x="306218" y="454448"/>
                    <a:pt x="306692" y="460378"/>
                  </a:cubicBezTo>
                  <a:cubicBezTo>
                    <a:pt x="307166" y="466307"/>
                    <a:pt x="306929" y="472119"/>
                    <a:pt x="305981" y="477811"/>
                  </a:cubicBezTo>
                  <a:cubicBezTo>
                    <a:pt x="306929" y="479234"/>
                    <a:pt x="307641" y="479590"/>
                    <a:pt x="308115" y="478879"/>
                  </a:cubicBezTo>
                  <a:cubicBezTo>
                    <a:pt x="308590" y="478167"/>
                    <a:pt x="309301" y="478286"/>
                    <a:pt x="310250" y="479234"/>
                  </a:cubicBezTo>
                  <a:cubicBezTo>
                    <a:pt x="308827" y="483030"/>
                    <a:pt x="307878" y="487655"/>
                    <a:pt x="307404" y="493110"/>
                  </a:cubicBezTo>
                  <a:cubicBezTo>
                    <a:pt x="306929" y="498566"/>
                    <a:pt x="306811" y="504377"/>
                    <a:pt x="307048" y="510544"/>
                  </a:cubicBezTo>
                  <a:cubicBezTo>
                    <a:pt x="307285" y="516711"/>
                    <a:pt x="307759" y="522878"/>
                    <a:pt x="308471" y="529045"/>
                  </a:cubicBezTo>
                  <a:cubicBezTo>
                    <a:pt x="309183" y="535212"/>
                    <a:pt x="309776" y="540668"/>
                    <a:pt x="310250" y="545412"/>
                  </a:cubicBezTo>
                  <a:cubicBezTo>
                    <a:pt x="311199" y="554900"/>
                    <a:pt x="310369" y="564032"/>
                    <a:pt x="307759" y="572808"/>
                  </a:cubicBezTo>
                  <a:cubicBezTo>
                    <a:pt x="305150" y="581584"/>
                    <a:pt x="304320" y="590479"/>
                    <a:pt x="305269" y="599492"/>
                  </a:cubicBezTo>
                  <a:cubicBezTo>
                    <a:pt x="304320" y="600915"/>
                    <a:pt x="303609" y="603050"/>
                    <a:pt x="303134" y="605897"/>
                  </a:cubicBezTo>
                  <a:cubicBezTo>
                    <a:pt x="302660" y="608743"/>
                    <a:pt x="302897" y="611352"/>
                    <a:pt x="303846" y="613724"/>
                  </a:cubicBezTo>
                  <a:cubicBezTo>
                    <a:pt x="306692" y="613250"/>
                    <a:pt x="308471" y="611115"/>
                    <a:pt x="309183" y="607320"/>
                  </a:cubicBezTo>
                  <a:cubicBezTo>
                    <a:pt x="309894" y="603525"/>
                    <a:pt x="310250" y="599374"/>
                    <a:pt x="310250" y="594867"/>
                  </a:cubicBezTo>
                  <a:cubicBezTo>
                    <a:pt x="310250" y="590360"/>
                    <a:pt x="310487" y="586091"/>
                    <a:pt x="310962" y="582058"/>
                  </a:cubicBezTo>
                  <a:cubicBezTo>
                    <a:pt x="311436" y="578026"/>
                    <a:pt x="312859" y="575298"/>
                    <a:pt x="315231" y="573875"/>
                  </a:cubicBezTo>
                  <a:cubicBezTo>
                    <a:pt x="316180" y="559644"/>
                    <a:pt x="316773" y="544937"/>
                    <a:pt x="317010" y="529757"/>
                  </a:cubicBezTo>
                  <a:cubicBezTo>
                    <a:pt x="317247" y="514577"/>
                    <a:pt x="317366" y="498922"/>
                    <a:pt x="317366" y="482792"/>
                  </a:cubicBezTo>
                  <a:cubicBezTo>
                    <a:pt x="318315" y="484690"/>
                    <a:pt x="318670" y="487299"/>
                    <a:pt x="318433" y="490620"/>
                  </a:cubicBezTo>
                  <a:cubicBezTo>
                    <a:pt x="318196" y="493941"/>
                    <a:pt x="318315" y="496313"/>
                    <a:pt x="318789" y="497736"/>
                  </a:cubicBezTo>
                  <a:cubicBezTo>
                    <a:pt x="320212" y="494889"/>
                    <a:pt x="320449" y="491094"/>
                    <a:pt x="319501" y="486350"/>
                  </a:cubicBezTo>
                  <a:cubicBezTo>
                    <a:pt x="318552" y="481606"/>
                    <a:pt x="319026" y="478049"/>
                    <a:pt x="320924" y="475677"/>
                  </a:cubicBezTo>
                  <a:cubicBezTo>
                    <a:pt x="319975" y="475677"/>
                    <a:pt x="319856" y="474609"/>
                    <a:pt x="320568" y="472474"/>
                  </a:cubicBezTo>
                  <a:cubicBezTo>
                    <a:pt x="321280" y="470340"/>
                    <a:pt x="320924" y="468324"/>
                    <a:pt x="319501" y="466426"/>
                  </a:cubicBezTo>
                  <a:cubicBezTo>
                    <a:pt x="320924" y="465952"/>
                    <a:pt x="321635" y="464884"/>
                    <a:pt x="321635" y="463224"/>
                  </a:cubicBezTo>
                  <a:cubicBezTo>
                    <a:pt x="321635" y="461563"/>
                    <a:pt x="321398" y="459903"/>
                    <a:pt x="320924" y="458243"/>
                  </a:cubicBezTo>
                  <a:cubicBezTo>
                    <a:pt x="320449" y="456582"/>
                    <a:pt x="319975" y="455041"/>
                    <a:pt x="319501" y="453617"/>
                  </a:cubicBezTo>
                  <a:cubicBezTo>
                    <a:pt x="319026" y="452194"/>
                    <a:pt x="319263" y="451008"/>
                    <a:pt x="320212" y="450060"/>
                  </a:cubicBezTo>
                  <a:cubicBezTo>
                    <a:pt x="318789" y="446739"/>
                    <a:pt x="317722" y="442825"/>
                    <a:pt x="317010" y="438318"/>
                  </a:cubicBezTo>
                  <a:cubicBezTo>
                    <a:pt x="316298" y="433812"/>
                    <a:pt x="315468" y="429186"/>
                    <a:pt x="314520" y="424442"/>
                  </a:cubicBezTo>
                  <a:cubicBezTo>
                    <a:pt x="315943" y="421122"/>
                    <a:pt x="317603" y="417920"/>
                    <a:pt x="319501" y="414836"/>
                  </a:cubicBezTo>
                  <a:cubicBezTo>
                    <a:pt x="321398" y="411753"/>
                    <a:pt x="322821" y="408788"/>
                    <a:pt x="323770" y="405941"/>
                  </a:cubicBezTo>
                  <a:cubicBezTo>
                    <a:pt x="325193" y="403569"/>
                    <a:pt x="326261" y="401316"/>
                    <a:pt x="326972" y="399181"/>
                  </a:cubicBezTo>
                  <a:cubicBezTo>
                    <a:pt x="327684" y="397046"/>
                    <a:pt x="328751" y="394556"/>
                    <a:pt x="330174" y="391710"/>
                  </a:cubicBezTo>
                  <a:cubicBezTo>
                    <a:pt x="332546" y="404044"/>
                    <a:pt x="335393" y="416971"/>
                    <a:pt x="338713" y="430491"/>
                  </a:cubicBezTo>
                  <a:cubicBezTo>
                    <a:pt x="342034" y="444011"/>
                    <a:pt x="342271" y="457887"/>
                    <a:pt x="339425" y="472119"/>
                  </a:cubicBezTo>
                  <a:cubicBezTo>
                    <a:pt x="338951" y="474016"/>
                    <a:pt x="339188" y="475084"/>
                    <a:pt x="340137" y="475321"/>
                  </a:cubicBezTo>
                  <a:cubicBezTo>
                    <a:pt x="341085" y="475558"/>
                    <a:pt x="341560" y="476151"/>
                    <a:pt x="341560" y="477100"/>
                  </a:cubicBezTo>
                  <a:cubicBezTo>
                    <a:pt x="340137" y="483741"/>
                    <a:pt x="339781" y="490620"/>
                    <a:pt x="340492" y="497736"/>
                  </a:cubicBezTo>
                  <a:cubicBezTo>
                    <a:pt x="341204" y="504852"/>
                    <a:pt x="343932" y="509595"/>
                    <a:pt x="348676" y="511967"/>
                  </a:cubicBezTo>
                  <a:cubicBezTo>
                    <a:pt x="348676" y="514339"/>
                    <a:pt x="348913" y="516355"/>
                    <a:pt x="349387" y="518016"/>
                  </a:cubicBezTo>
                  <a:cubicBezTo>
                    <a:pt x="349862" y="519676"/>
                    <a:pt x="350573" y="521218"/>
                    <a:pt x="351522" y="522641"/>
                  </a:cubicBezTo>
                  <a:cubicBezTo>
                    <a:pt x="353419" y="522641"/>
                    <a:pt x="355317" y="520744"/>
                    <a:pt x="357215" y="516948"/>
                  </a:cubicBezTo>
                  <a:cubicBezTo>
                    <a:pt x="355791" y="515525"/>
                    <a:pt x="355554" y="513272"/>
                    <a:pt x="356503" y="510188"/>
                  </a:cubicBezTo>
                  <a:cubicBezTo>
                    <a:pt x="357452" y="507105"/>
                    <a:pt x="357689" y="504614"/>
                    <a:pt x="357215" y="502717"/>
                  </a:cubicBezTo>
                  <a:cubicBezTo>
                    <a:pt x="356740" y="500345"/>
                    <a:pt x="356029" y="498447"/>
                    <a:pt x="355080" y="497024"/>
                  </a:cubicBezTo>
                  <a:cubicBezTo>
                    <a:pt x="354131" y="495601"/>
                    <a:pt x="353419" y="493703"/>
                    <a:pt x="352945" y="491331"/>
                  </a:cubicBezTo>
                  <a:cubicBezTo>
                    <a:pt x="350573" y="479472"/>
                    <a:pt x="349387" y="467256"/>
                    <a:pt x="349387" y="454685"/>
                  </a:cubicBezTo>
                  <a:cubicBezTo>
                    <a:pt x="349387" y="442114"/>
                    <a:pt x="348913" y="429661"/>
                    <a:pt x="347964" y="417327"/>
                  </a:cubicBezTo>
                  <a:cubicBezTo>
                    <a:pt x="347964" y="416378"/>
                    <a:pt x="348557" y="416022"/>
                    <a:pt x="349743" y="416259"/>
                  </a:cubicBezTo>
                  <a:cubicBezTo>
                    <a:pt x="350929" y="416496"/>
                    <a:pt x="351759" y="416141"/>
                    <a:pt x="352233" y="415192"/>
                  </a:cubicBezTo>
                  <a:cubicBezTo>
                    <a:pt x="351285" y="405230"/>
                    <a:pt x="350336" y="394912"/>
                    <a:pt x="349387" y="384238"/>
                  </a:cubicBezTo>
                  <a:cubicBezTo>
                    <a:pt x="348438" y="373564"/>
                    <a:pt x="347490" y="362297"/>
                    <a:pt x="346541" y="350438"/>
                  </a:cubicBezTo>
                  <a:cubicBezTo>
                    <a:pt x="347490" y="349489"/>
                    <a:pt x="347964" y="348303"/>
                    <a:pt x="347964" y="346880"/>
                  </a:cubicBezTo>
                  <a:cubicBezTo>
                    <a:pt x="348913" y="347354"/>
                    <a:pt x="349387" y="347354"/>
                    <a:pt x="349387" y="346880"/>
                  </a:cubicBezTo>
                  <a:cubicBezTo>
                    <a:pt x="349387" y="346405"/>
                    <a:pt x="349862" y="346168"/>
                    <a:pt x="350810" y="346168"/>
                  </a:cubicBezTo>
                  <a:cubicBezTo>
                    <a:pt x="352708" y="350912"/>
                    <a:pt x="353538" y="356012"/>
                    <a:pt x="353301" y="361467"/>
                  </a:cubicBezTo>
                  <a:cubicBezTo>
                    <a:pt x="353064" y="366923"/>
                    <a:pt x="353419" y="371785"/>
                    <a:pt x="354368" y="376055"/>
                  </a:cubicBezTo>
                  <a:cubicBezTo>
                    <a:pt x="355317" y="378901"/>
                    <a:pt x="356147" y="381036"/>
                    <a:pt x="356859" y="382459"/>
                  </a:cubicBezTo>
                  <a:cubicBezTo>
                    <a:pt x="357570" y="383882"/>
                    <a:pt x="357689" y="385780"/>
                    <a:pt x="357215" y="388152"/>
                  </a:cubicBezTo>
                  <a:cubicBezTo>
                    <a:pt x="356740" y="390524"/>
                    <a:pt x="356147" y="392658"/>
                    <a:pt x="355436" y="394556"/>
                  </a:cubicBezTo>
                  <a:cubicBezTo>
                    <a:pt x="354724" y="396454"/>
                    <a:pt x="354131" y="398588"/>
                    <a:pt x="353657" y="400960"/>
                  </a:cubicBezTo>
                  <a:cubicBezTo>
                    <a:pt x="352708" y="407602"/>
                    <a:pt x="352945" y="414362"/>
                    <a:pt x="354368" y="421240"/>
                  </a:cubicBezTo>
                  <a:cubicBezTo>
                    <a:pt x="355791" y="428119"/>
                    <a:pt x="356977" y="435353"/>
                    <a:pt x="357926" y="442944"/>
                  </a:cubicBezTo>
                  <a:cubicBezTo>
                    <a:pt x="357926" y="444367"/>
                    <a:pt x="357689" y="445671"/>
                    <a:pt x="357215" y="446857"/>
                  </a:cubicBezTo>
                  <a:cubicBezTo>
                    <a:pt x="356740" y="448043"/>
                    <a:pt x="356266" y="449111"/>
                    <a:pt x="355791" y="450060"/>
                  </a:cubicBezTo>
                  <a:cubicBezTo>
                    <a:pt x="355791" y="451483"/>
                    <a:pt x="357215" y="452194"/>
                    <a:pt x="360061" y="452194"/>
                  </a:cubicBezTo>
                  <a:cubicBezTo>
                    <a:pt x="361010" y="458361"/>
                    <a:pt x="362433" y="464410"/>
                    <a:pt x="364330" y="470340"/>
                  </a:cubicBezTo>
                  <a:cubicBezTo>
                    <a:pt x="366228" y="476270"/>
                    <a:pt x="366702" y="482318"/>
                    <a:pt x="365754" y="488485"/>
                  </a:cubicBezTo>
                  <a:cubicBezTo>
                    <a:pt x="364805" y="487062"/>
                    <a:pt x="364212" y="486113"/>
                    <a:pt x="363975" y="485639"/>
                  </a:cubicBezTo>
                  <a:cubicBezTo>
                    <a:pt x="363737" y="485164"/>
                    <a:pt x="362670" y="485402"/>
                    <a:pt x="360773" y="486350"/>
                  </a:cubicBezTo>
                  <a:cubicBezTo>
                    <a:pt x="360773" y="483504"/>
                    <a:pt x="360654" y="481251"/>
                    <a:pt x="360417" y="479590"/>
                  </a:cubicBezTo>
                  <a:cubicBezTo>
                    <a:pt x="360180" y="477930"/>
                    <a:pt x="360061" y="475914"/>
                    <a:pt x="360061" y="473542"/>
                  </a:cubicBezTo>
                  <a:cubicBezTo>
                    <a:pt x="358163" y="476388"/>
                    <a:pt x="356740" y="479709"/>
                    <a:pt x="355791" y="483504"/>
                  </a:cubicBezTo>
                  <a:cubicBezTo>
                    <a:pt x="357689" y="482555"/>
                    <a:pt x="358875" y="483385"/>
                    <a:pt x="359349" y="485995"/>
                  </a:cubicBezTo>
                  <a:cubicBezTo>
                    <a:pt x="359824" y="488604"/>
                    <a:pt x="360298" y="491806"/>
                    <a:pt x="360773" y="495601"/>
                  </a:cubicBezTo>
                  <a:cubicBezTo>
                    <a:pt x="361721" y="495601"/>
                    <a:pt x="361959" y="494652"/>
                    <a:pt x="361484" y="492755"/>
                  </a:cubicBezTo>
                  <a:cubicBezTo>
                    <a:pt x="361010" y="490857"/>
                    <a:pt x="361010" y="489434"/>
                    <a:pt x="361484" y="488485"/>
                  </a:cubicBezTo>
                  <a:cubicBezTo>
                    <a:pt x="362433" y="488485"/>
                    <a:pt x="363026" y="489078"/>
                    <a:pt x="363263" y="490264"/>
                  </a:cubicBezTo>
                  <a:cubicBezTo>
                    <a:pt x="363500" y="491450"/>
                    <a:pt x="364093" y="491806"/>
                    <a:pt x="365042" y="491331"/>
                  </a:cubicBezTo>
                  <a:cubicBezTo>
                    <a:pt x="364568" y="494652"/>
                    <a:pt x="365042" y="497261"/>
                    <a:pt x="366465" y="499159"/>
                  </a:cubicBezTo>
                  <a:cubicBezTo>
                    <a:pt x="367888" y="501056"/>
                    <a:pt x="369074" y="502954"/>
                    <a:pt x="370023" y="504852"/>
                  </a:cubicBezTo>
                  <a:cubicBezTo>
                    <a:pt x="370972" y="512442"/>
                    <a:pt x="371802" y="520032"/>
                    <a:pt x="372514" y="527622"/>
                  </a:cubicBezTo>
                  <a:cubicBezTo>
                    <a:pt x="373225" y="535212"/>
                    <a:pt x="374293" y="542566"/>
                    <a:pt x="375716" y="549681"/>
                  </a:cubicBezTo>
                  <a:cubicBezTo>
                    <a:pt x="376190" y="551105"/>
                    <a:pt x="376665" y="553121"/>
                    <a:pt x="377139" y="555730"/>
                  </a:cubicBezTo>
                  <a:cubicBezTo>
                    <a:pt x="377613" y="558339"/>
                    <a:pt x="379037" y="559644"/>
                    <a:pt x="381408" y="559644"/>
                  </a:cubicBezTo>
                  <a:cubicBezTo>
                    <a:pt x="381883" y="553476"/>
                    <a:pt x="381408" y="548140"/>
                    <a:pt x="379985" y="543633"/>
                  </a:cubicBezTo>
                  <a:cubicBezTo>
                    <a:pt x="378562" y="539126"/>
                    <a:pt x="378325" y="534264"/>
                    <a:pt x="379274" y="529045"/>
                  </a:cubicBezTo>
                  <a:cubicBezTo>
                    <a:pt x="378325" y="529045"/>
                    <a:pt x="377969" y="529283"/>
                    <a:pt x="378206" y="529757"/>
                  </a:cubicBezTo>
                  <a:cubicBezTo>
                    <a:pt x="378444" y="530231"/>
                    <a:pt x="378325" y="530943"/>
                    <a:pt x="377851" y="531892"/>
                  </a:cubicBezTo>
                  <a:cubicBezTo>
                    <a:pt x="375953" y="527622"/>
                    <a:pt x="374767" y="523234"/>
                    <a:pt x="374293" y="518727"/>
                  </a:cubicBezTo>
                  <a:cubicBezTo>
                    <a:pt x="373818" y="514221"/>
                    <a:pt x="373462" y="509714"/>
                    <a:pt x="373225" y="505207"/>
                  </a:cubicBezTo>
                  <a:cubicBezTo>
                    <a:pt x="372988" y="500701"/>
                    <a:pt x="372751" y="496194"/>
                    <a:pt x="372514" y="491687"/>
                  </a:cubicBezTo>
                  <a:cubicBezTo>
                    <a:pt x="372276" y="487181"/>
                    <a:pt x="371446" y="483030"/>
                    <a:pt x="370023" y="479234"/>
                  </a:cubicBezTo>
                  <a:cubicBezTo>
                    <a:pt x="371446" y="478286"/>
                    <a:pt x="372039" y="478760"/>
                    <a:pt x="371802" y="480658"/>
                  </a:cubicBezTo>
                  <a:cubicBezTo>
                    <a:pt x="371565" y="482555"/>
                    <a:pt x="372395" y="483267"/>
                    <a:pt x="374293" y="482792"/>
                  </a:cubicBezTo>
                  <a:cubicBezTo>
                    <a:pt x="375241" y="481844"/>
                    <a:pt x="375360" y="480658"/>
                    <a:pt x="374648" y="479234"/>
                  </a:cubicBezTo>
                  <a:cubicBezTo>
                    <a:pt x="373937" y="477811"/>
                    <a:pt x="373344" y="476625"/>
                    <a:pt x="372869" y="475677"/>
                  </a:cubicBezTo>
                  <a:cubicBezTo>
                    <a:pt x="371921" y="475677"/>
                    <a:pt x="371446" y="475914"/>
                    <a:pt x="371446" y="476388"/>
                  </a:cubicBezTo>
                  <a:cubicBezTo>
                    <a:pt x="371446" y="476863"/>
                    <a:pt x="370972" y="477100"/>
                    <a:pt x="370023" y="477100"/>
                  </a:cubicBezTo>
                  <a:cubicBezTo>
                    <a:pt x="369549" y="468561"/>
                    <a:pt x="368837" y="461208"/>
                    <a:pt x="367888" y="455041"/>
                  </a:cubicBezTo>
                  <a:cubicBezTo>
                    <a:pt x="366940" y="448874"/>
                    <a:pt x="366940" y="442469"/>
                    <a:pt x="367888" y="435828"/>
                  </a:cubicBezTo>
                  <a:cubicBezTo>
                    <a:pt x="370260" y="444841"/>
                    <a:pt x="372276" y="455159"/>
                    <a:pt x="373937" y="466782"/>
                  </a:cubicBezTo>
                  <a:cubicBezTo>
                    <a:pt x="375597" y="478404"/>
                    <a:pt x="377851" y="488722"/>
                    <a:pt x="380697" y="497736"/>
                  </a:cubicBezTo>
                  <a:cubicBezTo>
                    <a:pt x="381171" y="497736"/>
                    <a:pt x="381883" y="497261"/>
                    <a:pt x="382832" y="496313"/>
                  </a:cubicBezTo>
                  <a:cubicBezTo>
                    <a:pt x="383780" y="507223"/>
                    <a:pt x="384611" y="517067"/>
                    <a:pt x="385322" y="525843"/>
                  </a:cubicBezTo>
                  <a:cubicBezTo>
                    <a:pt x="386034" y="534619"/>
                    <a:pt x="386390" y="544463"/>
                    <a:pt x="386390" y="555374"/>
                  </a:cubicBezTo>
                  <a:cubicBezTo>
                    <a:pt x="390185" y="563439"/>
                    <a:pt x="392319" y="573757"/>
                    <a:pt x="392794" y="586328"/>
                  </a:cubicBezTo>
                  <a:cubicBezTo>
                    <a:pt x="393268" y="598899"/>
                    <a:pt x="393980" y="610166"/>
                    <a:pt x="394929" y="620128"/>
                  </a:cubicBezTo>
                  <a:cubicBezTo>
                    <a:pt x="396826" y="624398"/>
                    <a:pt x="397656" y="629972"/>
                    <a:pt x="397419" y="636850"/>
                  </a:cubicBezTo>
                  <a:cubicBezTo>
                    <a:pt x="397182" y="643729"/>
                    <a:pt x="398012" y="649303"/>
                    <a:pt x="399910" y="653573"/>
                  </a:cubicBezTo>
                  <a:cubicBezTo>
                    <a:pt x="400858" y="651675"/>
                    <a:pt x="401214" y="649185"/>
                    <a:pt x="400977" y="646101"/>
                  </a:cubicBezTo>
                  <a:cubicBezTo>
                    <a:pt x="400740" y="643018"/>
                    <a:pt x="400384" y="639934"/>
                    <a:pt x="399910" y="636850"/>
                  </a:cubicBezTo>
                  <a:cubicBezTo>
                    <a:pt x="399435" y="633767"/>
                    <a:pt x="398961" y="630802"/>
                    <a:pt x="398487" y="627956"/>
                  </a:cubicBezTo>
                  <a:cubicBezTo>
                    <a:pt x="398012" y="625109"/>
                    <a:pt x="398012" y="622975"/>
                    <a:pt x="398487" y="621551"/>
                  </a:cubicBezTo>
                  <a:cubicBezTo>
                    <a:pt x="398487" y="620128"/>
                    <a:pt x="398842" y="619417"/>
                    <a:pt x="399554" y="619417"/>
                  </a:cubicBezTo>
                  <a:cubicBezTo>
                    <a:pt x="400265" y="619417"/>
                    <a:pt x="399435" y="618705"/>
                    <a:pt x="397063" y="617282"/>
                  </a:cubicBezTo>
                  <a:cubicBezTo>
                    <a:pt x="396115" y="599255"/>
                    <a:pt x="395284" y="582177"/>
                    <a:pt x="394573" y="566048"/>
                  </a:cubicBezTo>
                  <a:cubicBezTo>
                    <a:pt x="393861" y="549919"/>
                    <a:pt x="392319" y="534264"/>
                    <a:pt x="389947" y="519083"/>
                  </a:cubicBezTo>
                  <a:cubicBezTo>
                    <a:pt x="388999" y="515763"/>
                    <a:pt x="388287" y="512916"/>
                    <a:pt x="387813" y="510544"/>
                  </a:cubicBezTo>
                  <a:cubicBezTo>
                    <a:pt x="387338" y="508172"/>
                    <a:pt x="386627" y="505563"/>
                    <a:pt x="385678" y="502717"/>
                  </a:cubicBezTo>
                  <a:cubicBezTo>
                    <a:pt x="383306" y="494652"/>
                    <a:pt x="382120" y="485164"/>
                    <a:pt x="382120" y="474253"/>
                  </a:cubicBezTo>
                  <a:cubicBezTo>
                    <a:pt x="382120" y="463342"/>
                    <a:pt x="381646" y="453380"/>
                    <a:pt x="380697" y="444367"/>
                  </a:cubicBezTo>
                  <a:cubicBezTo>
                    <a:pt x="379748" y="437251"/>
                    <a:pt x="378918" y="429661"/>
                    <a:pt x="378206" y="421596"/>
                  </a:cubicBezTo>
                  <a:cubicBezTo>
                    <a:pt x="377495" y="413532"/>
                    <a:pt x="376665" y="405467"/>
                    <a:pt x="375716" y="397402"/>
                  </a:cubicBezTo>
                  <a:cubicBezTo>
                    <a:pt x="374767" y="397877"/>
                    <a:pt x="374530" y="398588"/>
                    <a:pt x="375004" y="399537"/>
                  </a:cubicBezTo>
                  <a:cubicBezTo>
                    <a:pt x="375479" y="400486"/>
                    <a:pt x="375241" y="400960"/>
                    <a:pt x="374293" y="400960"/>
                  </a:cubicBezTo>
                  <a:cubicBezTo>
                    <a:pt x="371921" y="401435"/>
                    <a:pt x="370853" y="400604"/>
                    <a:pt x="371091" y="398470"/>
                  </a:cubicBezTo>
                  <a:cubicBezTo>
                    <a:pt x="371328" y="396335"/>
                    <a:pt x="371446" y="394082"/>
                    <a:pt x="371446" y="391710"/>
                  </a:cubicBezTo>
                  <a:cubicBezTo>
                    <a:pt x="372869" y="390761"/>
                    <a:pt x="373344" y="391235"/>
                    <a:pt x="372869" y="393133"/>
                  </a:cubicBezTo>
                  <a:cubicBezTo>
                    <a:pt x="372395" y="395030"/>
                    <a:pt x="372869" y="395742"/>
                    <a:pt x="374293" y="395268"/>
                  </a:cubicBezTo>
                  <a:cubicBezTo>
                    <a:pt x="374767" y="395268"/>
                    <a:pt x="375004" y="394200"/>
                    <a:pt x="375004" y="392065"/>
                  </a:cubicBezTo>
                  <a:cubicBezTo>
                    <a:pt x="375004" y="389931"/>
                    <a:pt x="374886" y="387677"/>
                    <a:pt x="374648" y="385305"/>
                  </a:cubicBezTo>
                  <a:cubicBezTo>
                    <a:pt x="374411" y="382933"/>
                    <a:pt x="374293" y="380680"/>
                    <a:pt x="374293" y="378545"/>
                  </a:cubicBezTo>
                  <a:cubicBezTo>
                    <a:pt x="374293" y="376411"/>
                    <a:pt x="374767" y="375343"/>
                    <a:pt x="375716" y="375343"/>
                  </a:cubicBezTo>
                  <a:cubicBezTo>
                    <a:pt x="373344" y="373446"/>
                    <a:pt x="372158" y="374750"/>
                    <a:pt x="372158" y="379257"/>
                  </a:cubicBezTo>
                  <a:cubicBezTo>
                    <a:pt x="372158" y="383764"/>
                    <a:pt x="372158" y="387203"/>
                    <a:pt x="372158" y="389575"/>
                  </a:cubicBezTo>
                  <a:cubicBezTo>
                    <a:pt x="371209" y="390049"/>
                    <a:pt x="370379" y="389100"/>
                    <a:pt x="369667" y="386729"/>
                  </a:cubicBezTo>
                  <a:cubicBezTo>
                    <a:pt x="368956" y="384357"/>
                    <a:pt x="369549" y="383408"/>
                    <a:pt x="371446" y="383882"/>
                  </a:cubicBezTo>
                  <a:cubicBezTo>
                    <a:pt x="371446" y="381510"/>
                    <a:pt x="370260" y="380087"/>
                    <a:pt x="367888" y="379613"/>
                  </a:cubicBezTo>
                  <a:cubicBezTo>
                    <a:pt x="365516" y="379138"/>
                    <a:pt x="364568" y="380561"/>
                    <a:pt x="365042" y="383882"/>
                  </a:cubicBezTo>
                  <a:cubicBezTo>
                    <a:pt x="364568" y="378664"/>
                    <a:pt x="365042" y="372734"/>
                    <a:pt x="366465" y="366093"/>
                  </a:cubicBezTo>
                  <a:cubicBezTo>
                    <a:pt x="367414" y="367041"/>
                    <a:pt x="367888" y="368583"/>
                    <a:pt x="367888" y="370718"/>
                  </a:cubicBezTo>
                  <a:cubicBezTo>
                    <a:pt x="367888" y="372853"/>
                    <a:pt x="367888" y="375106"/>
                    <a:pt x="367888" y="377478"/>
                  </a:cubicBezTo>
                  <a:cubicBezTo>
                    <a:pt x="369786" y="375580"/>
                    <a:pt x="370616" y="371429"/>
                    <a:pt x="370379" y="365025"/>
                  </a:cubicBezTo>
                  <a:cubicBezTo>
                    <a:pt x="370142" y="358621"/>
                    <a:pt x="369312" y="354233"/>
                    <a:pt x="367888" y="351861"/>
                  </a:cubicBezTo>
                  <a:cubicBezTo>
                    <a:pt x="367888" y="349963"/>
                    <a:pt x="368363" y="349845"/>
                    <a:pt x="369312" y="351505"/>
                  </a:cubicBezTo>
                  <a:cubicBezTo>
                    <a:pt x="370260" y="353165"/>
                    <a:pt x="370735" y="353047"/>
                    <a:pt x="370735" y="351149"/>
                  </a:cubicBezTo>
                  <a:cubicBezTo>
                    <a:pt x="370735" y="349252"/>
                    <a:pt x="369786" y="348303"/>
                    <a:pt x="367888" y="348303"/>
                  </a:cubicBezTo>
                  <a:cubicBezTo>
                    <a:pt x="368363" y="341187"/>
                    <a:pt x="368007" y="334783"/>
                    <a:pt x="366821" y="329090"/>
                  </a:cubicBezTo>
                  <a:cubicBezTo>
                    <a:pt x="365635" y="323397"/>
                    <a:pt x="364093" y="317942"/>
                    <a:pt x="362196" y="312724"/>
                  </a:cubicBezTo>
                  <a:cubicBezTo>
                    <a:pt x="362670" y="311775"/>
                    <a:pt x="362907" y="310826"/>
                    <a:pt x="362907" y="309877"/>
                  </a:cubicBezTo>
                  <a:cubicBezTo>
                    <a:pt x="362907" y="308929"/>
                    <a:pt x="363144" y="307980"/>
                    <a:pt x="363619" y="307031"/>
                  </a:cubicBezTo>
                  <a:lnTo>
                    <a:pt x="363619" y="307743"/>
                  </a:lnTo>
                  <a:cubicBezTo>
                    <a:pt x="365516" y="308217"/>
                    <a:pt x="366465" y="307505"/>
                    <a:pt x="366465" y="305608"/>
                  </a:cubicBezTo>
                  <a:cubicBezTo>
                    <a:pt x="367888" y="306557"/>
                    <a:pt x="368719" y="308217"/>
                    <a:pt x="368956" y="310589"/>
                  </a:cubicBezTo>
                  <a:cubicBezTo>
                    <a:pt x="369193" y="312961"/>
                    <a:pt x="369312" y="315333"/>
                    <a:pt x="369312" y="317705"/>
                  </a:cubicBezTo>
                  <a:cubicBezTo>
                    <a:pt x="369312" y="320077"/>
                    <a:pt x="369430" y="322330"/>
                    <a:pt x="369667" y="324465"/>
                  </a:cubicBezTo>
                  <a:cubicBezTo>
                    <a:pt x="369905" y="326600"/>
                    <a:pt x="370735" y="327667"/>
                    <a:pt x="372158" y="327667"/>
                  </a:cubicBezTo>
                  <a:cubicBezTo>
                    <a:pt x="372158" y="318654"/>
                    <a:pt x="371683" y="309403"/>
                    <a:pt x="370735" y="299915"/>
                  </a:cubicBezTo>
                  <a:cubicBezTo>
                    <a:pt x="369786" y="290427"/>
                    <a:pt x="369312" y="280940"/>
                    <a:pt x="369312" y="271452"/>
                  </a:cubicBezTo>
                  <a:cubicBezTo>
                    <a:pt x="370260" y="267657"/>
                    <a:pt x="370735" y="265048"/>
                    <a:pt x="370735" y="263624"/>
                  </a:cubicBezTo>
                  <a:cubicBezTo>
                    <a:pt x="370735" y="264099"/>
                    <a:pt x="370853" y="264573"/>
                    <a:pt x="371091" y="265048"/>
                  </a:cubicBezTo>
                  <a:cubicBezTo>
                    <a:pt x="371328" y="265522"/>
                    <a:pt x="371446" y="265996"/>
                    <a:pt x="371446" y="266471"/>
                  </a:cubicBezTo>
                  <a:cubicBezTo>
                    <a:pt x="372869" y="273587"/>
                    <a:pt x="374530" y="280821"/>
                    <a:pt x="376427" y="288174"/>
                  </a:cubicBezTo>
                  <a:cubicBezTo>
                    <a:pt x="378325" y="295527"/>
                    <a:pt x="379274" y="303948"/>
                    <a:pt x="379274" y="313435"/>
                  </a:cubicBezTo>
                  <a:cubicBezTo>
                    <a:pt x="378325" y="315333"/>
                    <a:pt x="377732" y="314977"/>
                    <a:pt x="377495" y="312368"/>
                  </a:cubicBezTo>
                  <a:cubicBezTo>
                    <a:pt x="377258" y="309759"/>
                    <a:pt x="376427" y="308929"/>
                    <a:pt x="375004" y="309877"/>
                  </a:cubicBezTo>
                  <a:cubicBezTo>
                    <a:pt x="375953" y="315096"/>
                    <a:pt x="375953" y="319009"/>
                    <a:pt x="375004" y="321619"/>
                  </a:cubicBezTo>
                  <a:cubicBezTo>
                    <a:pt x="374055" y="324228"/>
                    <a:pt x="374055" y="328141"/>
                    <a:pt x="375004" y="333360"/>
                  </a:cubicBezTo>
                  <a:cubicBezTo>
                    <a:pt x="373107" y="334783"/>
                    <a:pt x="372632" y="338815"/>
                    <a:pt x="373581" y="345457"/>
                  </a:cubicBezTo>
                  <a:cubicBezTo>
                    <a:pt x="374530" y="352098"/>
                    <a:pt x="375479" y="358028"/>
                    <a:pt x="376427" y="363246"/>
                  </a:cubicBezTo>
                  <a:cubicBezTo>
                    <a:pt x="378325" y="374157"/>
                    <a:pt x="381290" y="385068"/>
                    <a:pt x="385322" y="395979"/>
                  </a:cubicBezTo>
                  <a:cubicBezTo>
                    <a:pt x="389355" y="406890"/>
                    <a:pt x="392557" y="418038"/>
                    <a:pt x="394929" y="429424"/>
                  </a:cubicBezTo>
                  <a:cubicBezTo>
                    <a:pt x="397301" y="439386"/>
                    <a:pt x="398487" y="448874"/>
                    <a:pt x="398487" y="457887"/>
                  </a:cubicBezTo>
                  <a:cubicBezTo>
                    <a:pt x="398487" y="466900"/>
                    <a:pt x="400384" y="474728"/>
                    <a:pt x="404179" y="481369"/>
                  </a:cubicBezTo>
                  <a:cubicBezTo>
                    <a:pt x="405128" y="469035"/>
                    <a:pt x="404061" y="458006"/>
                    <a:pt x="400977" y="448281"/>
                  </a:cubicBezTo>
                  <a:cubicBezTo>
                    <a:pt x="397894" y="438556"/>
                    <a:pt x="395877" y="428000"/>
                    <a:pt x="394929" y="416615"/>
                  </a:cubicBezTo>
                  <a:cubicBezTo>
                    <a:pt x="394929" y="414718"/>
                    <a:pt x="395284" y="413650"/>
                    <a:pt x="395996" y="413413"/>
                  </a:cubicBezTo>
                  <a:cubicBezTo>
                    <a:pt x="396708" y="413176"/>
                    <a:pt x="397538" y="412583"/>
                    <a:pt x="398487" y="411634"/>
                  </a:cubicBezTo>
                  <a:cubicBezTo>
                    <a:pt x="398487" y="407839"/>
                    <a:pt x="397775" y="404162"/>
                    <a:pt x="396352" y="400604"/>
                  </a:cubicBezTo>
                  <a:cubicBezTo>
                    <a:pt x="394929" y="397046"/>
                    <a:pt x="394691" y="393607"/>
                    <a:pt x="395640" y="390286"/>
                  </a:cubicBezTo>
                  <a:cubicBezTo>
                    <a:pt x="398012" y="397402"/>
                    <a:pt x="400503" y="404755"/>
                    <a:pt x="403112" y="412346"/>
                  </a:cubicBezTo>
                  <a:cubicBezTo>
                    <a:pt x="405721" y="419936"/>
                    <a:pt x="407263" y="428949"/>
                    <a:pt x="407737" y="439386"/>
                  </a:cubicBezTo>
                  <a:cubicBezTo>
                    <a:pt x="407263" y="441283"/>
                    <a:pt x="407381" y="442232"/>
                    <a:pt x="408093" y="442232"/>
                  </a:cubicBezTo>
                  <a:cubicBezTo>
                    <a:pt x="408804" y="442232"/>
                    <a:pt x="409397" y="442469"/>
                    <a:pt x="409872" y="442944"/>
                  </a:cubicBezTo>
                  <a:cubicBezTo>
                    <a:pt x="409397" y="451008"/>
                    <a:pt x="410465" y="458006"/>
                    <a:pt x="413074" y="463935"/>
                  </a:cubicBezTo>
                  <a:cubicBezTo>
                    <a:pt x="415683" y="469865"/>
                    <a:pt x="416276" y="476863"/>
                    <a:pt x="414853" y="484927"/>
                  </a:cubicBezTo>
                  <a:cubicBezTo>
                    <a:pt x="417225" y="488722"/>
                    <a:pt x="419241" y="493703"/>
                    <a:pt x="420901" y="499870"/>
                  </a:cubicBezTo>
                  <a:cubicBezTo>
                    <a:pt x="422562" y="506038"/>
                    <a:pt x="422918" y="511730"/>
                    <a:pt x="421969" y="516948"/>
                  </a:cubicBezTo>
                  <a:cubicBezTo>
                    <a:pt x="422918" y="518372"/>
                    <a:pt x="424578" y="519558"/>
                    <a:pt x="426950" y="520506"/>
                  </a:cubicBezTo>
                  <a:cubicBezTo>
                    <a:pt x="426950" y="519558"/>
                    <a:pt x="427068" y="518609"/>
                    <a:pt x="427306" y="517660"/>
                  </a:cubicBezTo>
                  <a:cubicBezTo>
                    <a:pt x="427543" y="516711"/>
                    <a:pt x="427661" y="515525"/>
                    <a:pt x="427661" y="514102"/>
                  </a:cubicBezTo>
                  <a:cubicBezTo>
                    <a:pt x="429559" y="514577"/>
                    <a:pt x="430626" y="516000"/>
                    <a:pt x="430864" y="518372"/>
                  </a:cubicBezTo>
                  <a:cubicBezTo>
                    <a:pt x="431101" y="520744"/>
                    <a:pt x="431219" y="523353"/>
                    <a:pt x="431219" y="526199"/>
                  </a:cubicBezTo>
                  <a:cubicBezTo>
                    <a:pt x="431219" y="529045"/>
                    <a:pt x="431457" y="531655"/>
                    <a:pt x="431931" y="534027"/>
                  </a:cubicBezTo>
                  <a:cubicBezTo>
                    <a:pt x="432405" y="536398"/>
                    <a:pt x="433829" y="537584"/>
                    <a:pt x="436200" y="537584"/>
                  </a:cubicBezTo>
                  <a:cubicBezTo>
                    <a:pt x="433829" y="526673"/>
                    <a:pt x="431694" y="515763"/>
                    <a:pt x="429796" y="504852"/>
                  </a:cubicBezTo>
                  <a:cubicBezTo>
                    <a:pt x="427899" y="493941"/>
                    <a:pt x="425764" y="483504"/>
                    <a:pt x="423392" y="473542"/>
                  </a:cubicBezTo>
                  <a:cubicBezTo>
                    <a:pt x="423392" y="472119"/>
                    <a:pt x="423985" y="471763"/>
                    <a:pt x="425171" y="472474"/>
                  </a:cubicBezTo>
                  <a:cubicBezTo>
                    <a:pt x="426357" y="473186"/>
                    <a:pt x="426475" y="472356"/>
                    <a:pt x="425527" y="469984"/>
                  </a:cubicBezTo>
                  <a:cubicBezTo>
                    <a:pt x="421732" y="470458"/>
                    <a:pt x="419834" y="468442"/>
                    <a:pt x="419834" y="463935"/>
                  </a:cubicBezTo>
                  <a:cubicBezTo>
                    <a:pt x="419834" y="459429"/>
                    <a:pt x="418885" y="455989"/>
                    <a:pt x="416988" y="453617"/>
                  </a:cubicBezTo>
                  <a:cubicBezTo>
                    <a:pt x="418885" y="453143"/>
                    <a:pt x="420783" y="451601"/>
                    <a:pt x="422680" y="448992"/>
                  </a:cubicBezTo>
                  <a:cubicBezTo>
                    <a:pt x="424578" y="446383"/>
                    <a:pt x="426001" y="443655"/>
                    <a:pt x="426950" y="440809"/>
                  </a:cubicBezTo>
                  <a:cubicBezTo>
                    <a:pt x="427899" y="441758"/>
                    <a:pt x="428254" y="443418"/>
                    <a:pt x="428017" y="445790"/>
                  </a:cubicBezTo>
                  <a:cubicBezTo>
                    <a:pt x="427780" y="448162"/>
                    <a:pt x="428136" y="450060"/>
                    <a:pt x="429085" y="451483"/>
                  </a:cubicBezTo>
                  <a:cubicBezTo>
                    <a:pt x="429085" y="447213"/>
                    <a:pt x="429203" y="442944"/>
                    <a:pt x="429440" y="438674"/>
                  </a:cubicBezTo>
                  <a:cubicBezTo>
                    <a:pt x="429678" y="434405"/>
                    <a:pt x="430982" y="430372"/>
                    <a:pt x="433354" y="426577"/>
                  </a:cubicBezTo>
                  <a:cubicBezTo>
                    <a:pt x="430982" y="427526"/>
                    <a:pt x="429796" y="426577"/>
                    <a:pt x="429796" y="423731"/>
                  </a:cubicBezTo>
                  <a:cubicBezTo>
                    <a:pt x="429796" y="420885"/>
                    <a:pt x="429085" y="419224"/>
                    <a:pt x="427661" y="418750"/>
                  </a:cubicBezTo>
                  <a:cubicBezTo>
                    <a:pt x="428136" y="420173"/>
                    <a:pt x="428373" y="421833"/>
                    <a:pt x="428373" y="423731"/>
                  </a:cubicBezTo>
                  <a:cubicBezTo>
                    <a:pt x="428373" y="425628"/>
                    <a:pt x="428610" y="427526"/>
                    <a:pt x="429085" y="429424"/>
                  </a:cubicBezTo>
                  <a:cubicBezTo>
                    <a:pt x="428136" y="431321"/>
                    <a:pt x="427187" y="432982"/>
                    <a:pt x="426238" y="434405"/>
                  </a:cubicBezTo>
                  <a:cubicBezTo>
                    <a:pt x="425290" y="435828"/>
                    <a:pt x="424341" y="437488"/>
                    <a:pt x="423392" y="439386"/>
                  </a:cubicBezTo>
                  <a:cubicBezTo>
                    <a:pt x="421020" y="434642"/>
                    <a:pt x="419122" y="427645"/>
                    <a:pt x="417699" y="418394"/>
                  </a:cubicBezTo>
                  <a:cubicBezTo>
                    <a:pt x="416276" y="409143"/>
                    <a:pt x="416751" y="401909"/>
                    <a:pt x="419122" y="396691"/>
                  </a:cubicBezTo>
                  <a:cubicBezTo>
                    <a:pt x="415327" y="394319"/>
                    <a:pt x="412718" y="389100"/>
                    <a:pt x="411295" y="381036"/>
                  </a:cubicBezTo>
                  <a:cubicBezTo>
                    <a:pt x="409872" y="372971"/>
                    <a:pt x="409635" y="366093"/>
                    <a:pt x="410583" y="360400"/>
                  </a:cubicBezTo>
                  <a:cubicBezTo>
                    <a:pt x="411532" y="361823"/>
                    <a:pt x="412125" y="363602"/>
                    <a:pt x="412362" y="365737"/>
                  </a:cubicBezTo>
                  <a:cubicBezTo>
                    <a:pt x="412600" y="367872"/>
                    <a:pt x="413193" y="369888"/>
                    <a:pt x="414141" y="371785"/>
                  </a:cubicBezTo>
                  <a:cubicBezTo>
                    <a:pt x="413193" y="367041"/>
                    <a:pt x="412600" y="362297"/>
                    <a:pt x="412362" y="357554"/>
                  </a:cubicBezTo>
                  <a:cubicBezTo>
                    <a:pt x="412125" y="352810"/>
                    <a:pt x="412244" y="347591"/>
                    <a:pt x="412718" y="341899"/>
                  </a:cubicBezTo>
                  <a:cubicBezTo>
                    <a:pt x="412718" y="329565"/>
                    <a:pt x="410583" y="320551"/>
                    <a:pt x="406314" y="314858"/>
                  </a:cubicBezTo>
                  <a:cubicBezTo>
                    <a:pt x="405365" y="315807"/>
                    <a:pt x="404772" y="316282"/>
                    <a:pt x="404535" y="316282"/>
                  </a:cubicBezTo>
                  <a:cubicBezTo>
                    <a:pt x="404298" y="316282"/>
                    <a:pt x="403230" y="316044"/>
                    <a:pt x="401333" y="315570"/>
                  </a:cubicBezTo>
                  <a:cubicBezTo>
                    <a:pt x="399435" y="312249"/>
                    <a:pt x="398131" y="308454"/>
                    <a:pt x="397419" y="304185"/>
                  </a:cubicBezTo>
                  <a:cubicBezTo>
                    <a:pt x="396708" y="299915"/>
                    <a:pt x="396115" y="295171"/>
                    <a:pt x="395640" y="289953"/>
                  </a:cubicBezTo>
                  <a:cubicBezTo>
                    <a:pt x="398961" y="290902"/>
                    <a:pt x="400740" y="293392"/>
                    <a:pt x="400977" y="297425"/>
                  </a:cubicBezTo>
                  <a:cubicBezTo>
                    <a:pt x="401214" y="301457"/>
                    <a:pt x="401570" y="305608"/>
                    <a:pt x="402044" y="309877"/>
                  </a:cubicBezTo>
                  <a:cubicBezTo>
                    <a:pt x="403942" y="308929"/>
                    <a:pt x="404772" y="307861"/>
                    <a:pt x="404535" y="306675"/>
                  </a:cubicBezTo>
                  <a:cubicBezTo>
                    <a:pt x="404298" y="305489"/>
                    <a:pt x="405365" y="305845"/>
                    <a:pt x="407737" y="307743"/>
                  </a:cubicBezTo>
                  <a:cubicBezTo>
                    <a:pt x="407263" y="302999"/>
                    <a:pt x="405840" y="300627"/>
                    <a:pt x="403468" y="300627"/>
                  </a:cubicBezTo>
                  <a:cubicBezTo>
                    <a:pt x="404416" y="299678"/>
                    <a:pt x="404891" y="298966"/>
                    <a:pt x="404891" y="298492"/>
                  </a:cubicBezTo>
                  <a:cubicBezTo>
                    <a:pt x="404891" y="298018"/>
                    <a:pt x="404654" y="296832"/>
                    <a:pt x="404179" y="294934"/>
                  </a:cubicBezTo>
                  <a:cubicBezTo>
                    <a:pt x="403705" y="294934"/>
                    <a:pt x="403468" y="296120"/>
                    <a:pt x="403468" y="298492"/>
                  </a:cubicBezTo>
                  <a:cubicBezTo>
                    <a:pt x="402519" y="297069"/>
                    <a:pt x="401570" y="294223"/>
                    <a:pt x="400621" y="289953"/>
                  </a:cubicBezTo>
                  <a:cubicBezTo>
                    <a:pt x="401096" y="290427"/>
                    <a:pt x="401570" y="290427"/>
                    <a:pt x="402044" y="289953"/>
                  </a:cubicBezTo>
                  <a:cubicBezTo>
                    <a:pt x="402519" y="289479"/>
                    <a:pt x="402875" y="288886"/>
                    <a:pt x="403112" y="288174"/>
                  </a:cubicBezTo>
                  <a:cubicBezTo>
                    <a:pt x="403349" y="287462"/>
                    <a:pt x="403705" y="287107"/>
                    <a:pt x="404179" y="287107"/>
                  </a:cubicBezTo>
                  <a:cubicBezTo>
                    <a:pt x="404654" y="287107"/>
                    <a:pt x="404891" y="287818"/>
                    <a:pt x="404891" y="289241"/>
                  </a:cubicBezTo>
                  <a:cubicBezTo>
                    <a:pt x="405365" y="283549"/>
                    <a:pt x="404535" y="277856"/>
                    <a:pt x="402400" y="272163"/>
                  </a:cubicBezTo>
                  <a:cubicBezTo>
                    <a:pt x="400265" y="266471"/>
                    <a:pt x="398249" y="261015"/>
                    <a:pt x="396352" y="255797"/>
                  </a:cubicBezTo>
                  <a:cubicBezTo>
                    <a:pt x="395403" y="256271"/>
                    <a:pt x="395166" y="257339"/>
                    <a:pt x="395640" y="258999"/>
                  </a:cubicBezTo>
                  <a:cubicBezTo>
                    <a:pt x="396115" y="260659"/>
                    <a:pt x="396352" y="261727"/>
                    <a:pt x="396352" y="262201"/>
                  </a:cubicBezTo>
                  <a:cubicBezTo>
                    <a:pt x="393980" y="258881"/>
                    <a:pt x="392201" y="254611"/>
                    <a:pt x="391015" y="249393"/>
                  </a:cubicBezTo>
                  <a:cubicBezTo>
                    <a:pt x="389829" y="244174"/>
                    <a:pt x="389117" y="238363"/>
                    <a:pt x="388880" y="231959"/>
                  </a:cubicBezTo>
                  <a:cubicBezTo>
                    <a:pt x="388643" y="225555"/>
                    <a:pt x="388287" y="219150"/>
                    <a:pt x="387813" y="212746"/>
                  </a:cubicBezTo>
                  <a:cubicBezTo>
                    <a:pt x="387338" y="206342"/>
                    <a:pt x="386627" y="200531"/>
                    <a:pt x="385678" y="195312"/>
                  </a:cubicBezTo>
                  <a:cubicBezTo>
                    <a:pt x="388050" y="200531"/>
                    <a:pt x="389592" y="205512"/>
                    <a:pt x="390303" y="210256"/>
                  </a:cubicBezTo>
                  <a:cubicBezTo>
                    <a:pt x="391015" y="214999"/>
                    <a:pt x="392319" y="219743"/>
                    <a:pt x="394217" y="224487"/>
                  </a:cubicBezTo>
                  <a:cubicBezTo>
                    <a:pt x="394217" y="225436"/>
                    <a:pt x="393268" y="225910"/>
                    <a:pt x="391371" y="225910"/>
                  </a:cubicBezTo>
                  <a:cubicBezTo>
                    <a:pt x="392794" y="230180"/>
                    <a:pt x="393268" y="234924"/>
                    <a:pt x="392794" y="240142"/>
                  </a:cubicBezTo>
                  <a:cubicBezTo>
                    <a:pt x="392319" y="245360"/>
                    <a:pt x="393268" y="248681"/>
                    <a:pt x="395640" y="250104"/>
                  </a:cubicBezTo>
                  <a:cubicBezTo>
                    <a:pt x="396115" y="248207"/>
                    <a:pt x="395996" y="247021"/>
                    <a:pt x="395284" y="246546"/>
                  </a:cubicBezTo>
                  <a:cubicBezTo>
                    <a:pt x="394573" y="246072"/>
                    <a:pt x="394454" y="244649"/>
                    <a:pt x="394929" y="242277"/>
                  </a:cubicBezTo>
                  <a:cubicBezTo>
                    <a:pt x="395877" y="244649"/>
                    <a:pt x="396708" y="247021"/>
                    <a:pt x="397419" y="249393"/>
                  </a:cubicBezTo>
                  <a:cubicBezTo>
                    <a:pt x="398131" y="251765"/>
                    <a:pt x="398487" y="254848"/>
                    <a:pt x="398487" y="258643"/>
                  </a:cubicBezTo>
                  <a:cubicBezTo>
                    <a:pt x="402756" y="260066"/>
                    <a:pt x="405128" y="263624"/>
                    <a:pt x="405602" y="269317"/>
                  </a:cubicBezTo>
                  <a:cubicBezTo>
                    <a:pt x="407026" y="267894"/>
                    <a:pt x="407263" y="266115"/>
                    <a:pt x="406314" y="263980"/>
                  </a:cubicBezTo>
                  <a:cubicBezTo>
                    <a:pt x="405365" y="261845"/>
                    <a:pt x="405128" y="259592"/>
                    <a:pt x="405602" y="257220"/>
                  </a:cubicBezTo>
                  <a:cubicBezTo>
                    <a:pt x="404654" y="256271"/>
                    <a:pt x="403468" y="255797"/>
                    <a:pt x="402044" y="255797"/>
                  </a:cubicBezTo>
                  <a:cubicBezTo>
                    <a:pt x="402044" y="247732"/>
                    <a:pt x="400740" y="240617"/>
                    <a:pt x="398131" y="234449"/>
                  </a:cubicBezTo>
                  <a:cubicBezTo>
                    <a:pt x="395522" y="228282"/>
                    <a:pt x="394929" y="221166"/>
                    <a:pt x="396352" y="213102"/>
                  </a:cubicBezTo>
                  <a:cubicBezTo>
                    <a:pt x="398249" y="213576"/>
                    <a:pt x="399198" y="216185"/>
                    <a:pt x="399198" y="220929"/>
                  </a:cubicBezTo>
                  <a:cubicBezTo>
                    <a:pt x="400147" y="221404"/>
                    <a:pt x="400740" y="221404"/>
                    <a:pt x="400977" y="220929"/>
                  </a:cubicBezTo>
                  <a:cubicBezTo>
                    <a:pt x="401214" y="220455"/>
                    <a:pt x="401570" y="220218"/>
                    <a:pt x="402044" y="220218"/>
                  </a:cubicBezTo>
                  <a:cubicBezTo>
                    <a:pt x="403468" y="223064"/>
                    <a:pt x="404654" y="226148"/>
                    <a:pt x="405602" y="229468"/>
                  </a:cubicBezTo>
                  <a:cubicBezTo>
                    <a:pt x="406551" y="232789"/>
                    <a:pt x="407500" y="236347"/>
                    <a:pt x="408449" y="240142"/>
                  </a:cubicBezTo>
                  <a:cubicBezTo>
                    <a:pt x="409397" y="239668"/>
                    <a:pt x="409990" y="238838"/>
                    <a:pt x="410228" y="237652"/>
                  </a:cubicBezTo>
                  <a:cubicBezTo>
                    <a:pt x="410465" y="236466"/>
                    <a:pt x="411295" y="236110"/>
                    <a:pt x="412718" y="236584"/>
                  </a:cubicBezTo>
                  <a:cubicBezTo>
                    <a:pt x="413667" y="237533"/>
                    <a:pt x="413786" y="239193"/>
                    <a:pt x="413074" y="241565"/>
                  </a:cubicBezTo>
                  <a:cubicBezTo>
                    <a:pt x="412362" y="243937"/>
                    <a:pt x="412481" y="246072"/>
                    <a:pt x="413430" y="247970"/>
                  </a:cubicBezTo>
                  <a:cubicBezTo>
                    <a:pt x="414379" y="248918"/>
                    <a:pt x="414853" y="249156"/>
                    <a:pt x="414853" y="248681"/>
                  </a:cubicBezTo>
                  <a:cubicBezTo>
                    <a:pt x="414853" y="248207"/>
                    <a:pt x="415327" y="247970"/>
                    <a:pt x="416276" y="247970"/>
                  </a:cubicBezTo>
                  <a:cubicBezTo>
                    <a:pt x="417699" y="253662"/>
                    <a:pt x="418885" y="259355"/>
                    <a:pt x="419834" y="265048"/>
                  </a:cubicBezTo>
                  <a:cubicBezTo>
                    <a:pt x="420783" y="270740"/>
                    <a:pt x="422443" y="275721"/>
                    <a:pt x="424815" y="279991"/>
                  </a:cubicBezTo>
                  <a:cubicBezTo>
                    <a:pt x="426238" y="271926"/>
                    <a:pt x="425645" y="264810"/>
                    <a:pt x="423036" y="258643"/>
                  </a:cubicBezTo>
                  <a:cubicBezTo>
                    <a:pt x="420427" y="252476"/>
                    <a:pt x="419122" y="245360"/>
                    <a:pt x="419122" y="237296"/>
                  </a:cubicBezTo>
                  <a:cubicBezTo>
                    <a:pt x="420546" y="237296"/>
                    <a:pt x="421257" y="237889"/>
                    <a:pt x="421257" y="239075"/>
                  </a:cubicBezTo>
                  <a:cubicBezTo>
                    <a:pt x="421257" y="240261"/>
                    <a:pt x="421257" y="241565"/>
                    <a:pt x="421257" y="242988"/>
                  </a:cubicBezTo>
                  <a:cubicBezTo>
                    <a:pt x="421257" y="244412"/>
                    <a:pt x="421376" y="245598"/>
                    <a:pt x="421613" y="246546"/>
                  </a:cubicBezTo>
                  <a:cubicBezTo>
                    <a:pt x="421850" y="247495"/>
                    <a:pt x="422680" y="247970"/>
                    <a:pt x="424104" y="247970"/>
                  </a:cubicBezTo>
                  <a:cubicBezTo>
                    <a:pt x="424578" y="244649"/>
                    <a:pt x="424222" y="242277"/>
                    <a:pt x="423036" y="240854"/>
                  </a:cubicBezTo>
                  <a:cubicBezTo>
                    <a:pt x="421850" y="239431"/>
                    <a:pt x="421257" y="237059"/>
                    <a:pt x="421257" y="233738"/>
                  </a:cubicBezTo>
                  <a:cubicBezTo>
                    <a:pt x="421257" y="233263"/>
                    <a:pt x="422206" y="233026"/>
                    <a:pt x="424104" y="233026"/>
                  </a:cubicBezTo>
                  <a:lnTo>
                    <a:pt x="424104" y="226622"/>
                  </a:lnTo>
                  <a:cubicBezTo>
                    <a:pt x="423155" y="225673"/>
                    <a:pt x="421850" y="225080"/>
                    <a:pt x="420190" y="224843"/>
                  </a:cubicBezTo>
                  <a:cubicBezTo>
                    <a:pt x="418529" y="224606"/>
                    <a:pt x="417462" y="223301"/>
                    <a:pt x="416988" y="220929"/>
                  </a:cubicBezTo>
                  <a:cubicBezTo>
                    <a:pt x="417936" y="219506"/>
                    <a:pt x="418885" y="219743"/>
                    <a:pt x="419834" y="221641"/>
                  </a:cubicBezTo>
                  <a:cubicBezTo>
                    <a:pt x="419360" y="213102"/>
                    <a:pt x="418292" y="204800"/>
                    <a:pt x="416632" y="196735"/>
                  </a:cubicBezTo>
                  <a:cubicBezTo>
                    <a:pt x="414972" y="188671"/>
                    <a:pt x="413193" y="180132"/>
                    <a:pt x="411295" y="171118"/>
                  </a:cubicBezTo>
                  <a:cubicBezTo>
                    <a:pt x="412244" y="169695"/>
                    <a:pt x="413430" y="169577"/>
                    <a:pt x="414853" y="170763"/>
                  </a:cubicBezTo>
                  <a:cubicBezTo>
                    <a:pt x="416276" y="171949"/>
                    <a:pt x="417462" y="171593"/>
                    <a:pt x="418411" y="169695"/>
                  </a:cubicBezTo>
                  <a:cubicBezTo>
                    <a:pt x="422206" y="173490"/>
                    <a:pt x="424815" y="178590"/>
                    <a:pt x="426238" y="184994"/>
                  </a:cubicBezTo>
                  <a:cubicBezTo>
                    <a:pt x="427661" y="191399"/>
                    <a:pt x="430271" y="196498"/>
                    <a:pt x="434066" y="200293"/>
                  </a:cubicBezTo>
                  <a:cubicBezTo>
                    <a:pt x="433117" y="195075"/>
                    <a:pt x="431812" y="190331"/>
                    <a:pt x="430152" y="186062"/>
                  </a:cubicBezTo>
                  <a:cubicBezTo>
                    <a:pt x="428492" y="181792"/>
                    <a:pt x="426950" y="177285"/>
                    <a:pt x="425527" y="172542"/>
                  </a:cubicBezTo>
                  <a:cubicBezTo>
                    <a:pt x="426475" y="170644"/>
                    <a:pt x="427187" y="170763"/>
                    <a:pt x="427661" y="172897"/>
                  </a:cubicBezTo>
                  <a:cubicBezTo>
                    <a:pt x="428136" y="175032"/>
                    <a:pt x="428847" y="175625"/>
                    <a:pt x="429796" y="174676"/>
                  </a:cubicBezTo>
                  <a:cubicBezTo>
                    <a:pt x="429796" y="171356"/>
                    <a:pt x="429322" y="168746"/>
                    <a:pt x="428373" y="166849"/>
                  </a:cubicBezTo>
                  <a:cubicBezTo>
                    <a:pt x="427424" y="164951"/>
                    <a:pt x="427187" y="162105"/>
                    <a:pt x="427661" y="158310"/>
                  </a:cubicBezTo>
                  <a:cubicBezTo>
                    <a:pt x="426713" y="157361"/>
                    <a:pt x="425764" y="157005"/>
                    <a:pt x="424815" y="157242"/>
                  </a:cubicBezTo>
                  <a:cubicBezTo>
                    <a:pt x="423866" y="157480"/>
                    <a:pt x="423155" y="157124"/>
                    <a:pt x="422680" y="156175"/>
                  </a:cubicBezTo>
                  <a:cubicBezTo>
                    <a:pt x="422680" y="152854"/>
                    <a:pt x="422443" y="150720"/>
                    <a:pt x="421969" y="149771"/>
                  </a:cubicBezTo>
                  <a:cubicBezTo>
                    <a:pt x="422918" y="148348"/>
                    <a:pt x="423629" y="146569"/>
                    <a:pt x="424104" y="144434"/>
                  </a:cubicBezTo>
                  <a:cubicBezTo>
                    <a:pt x="424578" y="142299"/>
                    <a:pt x="424341" y="140046"/>
                    <a:pt x="423392" y="137674"/>
                  </a:cubicBezTo>
                  <a:cubicBezTo>
                    <a:pt x="426238" y="141943"/>
                    <a:pt x="428729" y="147636"/>
                    <a:pt x="430864" y="154752"/>
                  </a:cubicBezTo>
                  <a:cubicBezTo>
                    <a:pt x="432998" y="161868"/>
                    <a:pt x="434540" y="168509"/>
                    <a:pt x="435489" y="174676"/>
                  </a:cubicBezTo>
                  <a:cubicBezTo>
                    <a:pt x="434066" y="173728"/>
                    <a:pt x="433354" y="172304"/>
                    <a:pt x="433354" y="170407"/>
                  </a:cubicBezTo>
                  <a:cubicBezTo>
                    <a:pt x="433354" y="168509"/>
                    <a:pt x="432405" y="167560"/>
                    <a:pt x="430508" y="167560"/>
                  </a:cubicBezTo>
                  <a:cubicBezTo>
                    <a:pt x="430033" y="168509"/>
                    <a:pt x="430152" y="169577"/>
                    <a:pt x="430864" y="170763"/>
                  </a:cubicBezTo>
                  <a:cubicBezTo>
                    <a:pt x="431575" y="171949"/>
                    <a:pt x="432168" y="173253"/>
                    <a:pt x="432643" y="174676"/>
                  </a:cubicBezTo>
                  <a:cubicBezTo>
                    <a:pt x="433117" y="176099"/>
                    <a:pt x="433354" y="177404"/>
                    <a:pt x="433354" y="178590"/>
                  </a:cubicBezTo>
                  <a:cubicBezTo>
                    <a:pt x="433354" y="179776"/>
                    <a:pt x="432405" y="180606"/>
                    <a:pt x="430508" y="181081"/>
                  </a:cubicBezTo>
                  <a:cubicBezTo>
                    <a:pt x="433354" y="184876"/>
                    <a:pt x="435489" y="189145"/>
                    <a:pt x="436912" y="193889"/>
                  </a:cubicBezTo>
                  <a:cubicBezTo>
                    <a:pt x="438335" y="198633"/>
                    <a:pt x="439996" y="203377"/>
                    <a:pt x="441893" y="208121"/>
                  </a:cubicBezTo>
                  <a:cubicBezTo>
                    <a:pt x="440944" y="209070"/>
                    <a:pt x="439758" y="209188"/>
                    <a:pt x="438335" y="208477"/>
                  </a:cubicBezTo>
                  <a:cubicBezTo>
                    <a:pt x="436912" y="207765"/>
                    <a:pt x="436438" y="206698"/>
                    <a:pt x="436912" y="205274"/>
                  </a:cubicBezTo>
                  <a:cubicBezTo>
                    <a:pt x="436438" y="206223"/>
                    <a:pt x="435726" y="206223"/>
                    <a:pt x="434777" y="205274"/>
                  </a:cubicBezTo>
                  <a:cubicBezTo>
                    <a:pt x="433829" y="204326"/>
                    <a:pt x="432405" y="204088"/>
                    <a:pt x="430508" y="204563"/>
                  </a:cubicBezTo>
                  <a:cubicBezTo>
                    <a:pt x="430033" y="205986"/>
                    <a:pt x="429322" y="207646"/>
                    <a:pt x="428373" y="209544"/>
                  </a:cubicBezTo>
                  <a:cubicBezTo>
                    <a:pt x="427899" y="216185"/>
                    <a:pt x="428492" y="221641"/>
                    <a:pt x="430152" y="225910"/>
                  </a:cubicBezTo>
                  <a:cubicBezTo>
                    <a:pt x="431812" y="230180"/>
                    <a:pt x="433117" y="234924"/>
                    <a:pt x="434066" y="240142"/>
                  </a:cubicBezTo>
                  <a:cubicBezTo>
                    <a:pt x="436912" y="241091"/>
                    <a:pt x="438810" y="243107"/>
                    <a:pt x="439758" y="246191"/>
                  </a:cubicBezTo>
                  <a:lnTo>
                    <a:pt x="442572" y="256037"/>
                  </a:lnTo>
                  <a:lnTo>
                    <a:pt x="442572" y="217669"/>
                  </a:lnTo>
                  <a:lnTo>
                    <a:pt x="441182" y="210256"/>
                  </a:lnTo>
                  <a:lnTo>
                    <a:pt x="442572" y="213463"/>
                  </a:lnTo>
                  <a:lnTo>
                    <a:pt x="442572" y="128843"/>
                  </a:lnTo>
                  <a:lnTo>
                    <a:pt x="441893" y="127712"/>
                  </a:lnTo>
                  <a:cubicBezTo>
                    <a:pt x="441419" y="126763"/>
                    <a:pt x="441537" y="125458"/>
                    <a:pt x="442249" y="123798"/>
                  </a:cubicBezTo>
                  <a:lnTo>
                    <a:pt x="442572" y="119602"/>
                  </a:lnTo>
                  <a:lnTo>
                    <a:pt x="442572" y="119121"/>
                  </a:lnTo>
                  <a:lnTo>
                    <a:pt x="440114" y="115259"/>
                  </a:lnTo>
                  <a:cubicBezTo>
                    <a:pt x="438928" y="114073"/>
                    <a:pt x="437742" y="112887"/>
                    <a:pt x="436556" y="111701"/>
                  </a:cubicBezTo>
                  <a:cubicBezTo>
                    <a:pt x="435370" y="110515"/>
                    <a:pt x="434659" y="109092"/>
                    <a:pt x="434422" y="107432"/>
                  </a:cubicBezTo>
                  <a:cubicBezTo>
                    <a:pt x="434184" y="105771"/>
                    <a:pt x="434777" y="103281"/>
                    <a:pt x="436200" y="99960"/>
                  </a:cubicBezTo>
                  <a:cubicBezTo>
                    <a:pt x="438098" y="99486"/>
                    <a:pt x="439047" y="100553"/>
                    <a:pt x="439047" y="103162"/>
                  </a:cubicBezTo>
                  <a:lnTo>
                    <a:pt x="442572" y="105630"/>
                  </a:lnTo>
                  <a:lnTo>
                    <a:pt x="442572" y="105421"/>
                  </a:lnTo>
                  <a:lnTo>
                    <a:pt x="441893" y="100672"/>
                  </a:lnTo>
                  <a:lnTo>
                    <a:pt x="442572" y="100672"/>
                  </a:lnTo>
                  <a:lnTo>
                    <a:pt x="442572" y="67808"/>
                  </a:lnTo>
                  <a:lnTo>
                    <a:pt x="438335" y="64025"/>
                  </a:lnTo>
                  <a:cubicBezTo>
                    <a:pt x="435963" y="59518"/>
                    <a:pt x="435489" y="53470"/>
                    <a:pt x="436912" y="45880"/>
                  </a:cubicBezTo>
                  <a:cubicBezTo>
                    <a:pt x="434540" y="44456"/>
                    <a:pt x="432880" y="41966"/>
                    <a:pt x="431931" y="38408"/>
                  </a:cubicBezTo>
                  <a:cubicBezTo>
                    <a:pt x="430982" y="34850"/>
                    <a:pt x="430508" y="30462"/>
                    <a:pt x="430508" y="25244"/>
                  </a:cubicBezTo>
                  <a:cubicBezTo>
                    <a:pt x="432405" y="26667"/>
                    <a:pt x="433117" y="26667"/>
                    <a:pt x="432643" y="25244"/>
                  </a:cubicBezTo>
                  <a:cubicBezTo>
                    <a:pt x="432168" y="23820"/>
                    <a:pt x="433117" y="23820"/>
                    <a:pt x="435489" y="25244"/>
                  </a:cubicBezTo>
                  <a:cubicBezTo>
                    <a:pt x="435015" y="22397"/>
                    <a:pt x="433829" y="19076"/>
                    <a:pt x="431931" y="15281"/>
                  </a:cubicBezTo>
                  <a:cubicBezTo>
                    <a:pt x="430033" y="11486"/>
                    <a:pt x="430271" y="8403"/>
                    <a:pt x="432643" y="6031"/>
                  </a:cubicBezTo>
                  <a:cubicBezTo>
                    <a:pt x="432168" y="5082"/>
                    <a:pt x="431457" y="4489"/>
                    <a:pt x="430508" y="4252"/>
                  </a:cubicBezTo>
                  <a:cubicBezTo>
                    <a:pt x="429559" y="4015"/>
                    <a:pt x="428729" y="3896"/>
                    <a:pt x="428017" y="3896"/>
                  </a:cubicBezTo>
                  <a:cubicBezTo>
                    <a:pt x="427306" y="3896"/>
                    <a:pt x="426594" y="3540"/>
                    <a:pt x="425883" y="2829"/>
                  </a:cubicBezTo>
                  <a:close/>
                  <a:moveTo>
                    <a:pt x="419874" y="0"/>
                  </a:moveTo>
                  <a:lnTo>
                    <a:pt x="424687" y="0"/>
                  </a:lnTo>
                  <a:lnTo>
                    <a:pt x="424459" y="3184"/>
                  </a:lnTo>
                  <a:cubicBezTo>
                    <a:pt x="425645" y="5082"/>
                    <a:pt x="425764" y="6505"/>
                    <a:pt x="424815" y="7454"/>
                  </a:cubicBezTo>
                  <a:cubicBezTo>
                    <a:pt x="424341" y="5556"/>
                    <a:pt x="423511" y="4252"/>
                    <a:pt x="422325" y="3540"/>
                  </a:cubicBezTo>
                  <a:close/>
                  <a:moveTo>
                    <a:pt x="413692" y="0"/>
                  </a:moveTo>
                  <a:lnTo>
                    <a:pt x="417821" y="0"/>
                  </a:lnTo>
                  <a:lnTo>
                    <a:pt x="416988" y="694"/>
                  </a:lnTo>
                  <a:cubicBezTo>
                    <a:pt x="416988" y="2354"/>
                    <a:pt x="416513" y="3184"/>
                    <a:pt x="415565" y="3184"/>
                  </a:cubicBezTo>
                  <a:close/>
                  <a:moveTo>
                    <a:pt x="281075" y="0"/>
                  </a:moveTo>
                  <a:lnTo>
                    <a:pt x="283243" y="0"/>
                  </a:lnTo>
                  <a:lnTo>
                    <a:pt x="284633" y="15993"/>
                  </a:lnTo>
                  <a:cubicBezTo>
                    <a:pt x="280838" y="12198"/>
                    <a:pt x="279652" y="8877"/>
                    <a:pt x="281075" y="6031"/>
                  </a:cubicBezTo>
                  <a:close/>
                  <a:moveTo>
                    <a:pt x="254337" y="0"/>
                  </a:moveTo>
                  <a:lnTo>
                    <a:pt x="256326" y="0"/>
                  </a:lnTo>
                  <a:lnTo>
                    <a:pt x="256881" y="694"/>
                  </a:lnTo>
                  <a:cubicBezTo>
                    <a:pt x="256881" y="1880"/>
                    <a:pt x="257356" y="2236"/>
                    <a:pt x="258304" y="1761"/>
                  </a:cubicBezTo>
                  <a:cubicBezTo>
                    <a:pt x="258779" y="3659"/>
                    <a:pt x="258779" y="4726"/>
                    <a:pt x="258304" y="4963"/>
                  </a:cubicBezTo>
                  <a:cubicBezTo>
                    <a:pt x="257830" y="5201"/>
                    <a:pt x="257593" y="6031"/>
                    <a:pt x="257593" y="7454"/>
                  </a:cubicBezTo>
                  <a:cubicBezTo>
                    <a:pt x="256170" y="8403"/>
                    <a:pt x="255695" y="7810"/>
                    <a:pt x="256170" y="5675"/>
                  </a:cubicBezTo>
                  <a:cubicBezTo>
                    <a:pt x="256644" y="3540"/>
                    <a:pt x="256170" y="2947"/>
                    <a:pt x="254746" y="3896"/>
                  </a:cubicBezTo>
                  <a:close/>
                  <a:moveTo>
                    <a:pt x="216552" y="0"/>
                  </a:moveTo>
                  <a:lnTo>
                    <a:pt x="217536" y="0"/>
                  </a:lnTo>
                  <a:lnTo>
                    <a:pt x="217032" y="1761"/>
                  </a:lnTo>
                  <a:close/>
                  <a:moveTo>
                    <a:pt x="175021" y="0"/>
                  </a:moveTo>
                  <a:lnTo>
                    <a:pt x="193218" y="0"/>
                  </a:lnTo>
                  <a:lnTo>
                    <a:pt x="193550" y="5319"/>
                  </a:lnTo>
                  <a:lnTo>
                    <a:pt x="195545" y="0"/>
                  </a:lnTo>
                  <a:lnTo>
                    <a:pt x="201689" y="0"/>
                  </a:lnTo>
                  <a:lnTo>
                    <a:pt x="201378" y="1761"/>
                  </a:lnTo>
                  <a:cubicBezTo>
                    <a:pt x="202801" y="3184"/>
                    <a:pt x="203868" y="2829"/>
                    <a:pt x="204580" y="694"/>
                  </a:cubicBezTo>
                  <a:lnTo>
                    <a:pt x="205148" y="0"/>
                  </a:lnTo>
                  <a:lnTo>
                    <a:pt x="207476" y="0"/>
                  </a:lnTo>
                  <a:lnTo>
                    <a:pt x="207070" y="4252"/>
                  </a:lnTo>
                  <a:cubicBezTo>
                    <a:pt x="206596" y="5912"/>
                    <a:pt x="205884" y="7691"/>
                    <a:pt x="204936" y="9589"/>
                  </a:cubicBezTo>
                  <a:cubicBezTo>
                    <a:pt x="203038" y="9114"/>
                    <a:pt x="201733" y="9351"/>
                    <a:pt x="201022" y="10300"/>
                  </a:cubicBezTo>
                  <a:cubicBezTo>
                    <a:pt x="200310" y="11249"/>
                    <a:pt x="199006" y="11486"/>
                    <a:pt x="197108" y="11012"/>
                  </a:cubicBezTo>
                  <a:cubicBezTo>
                    <a:pt x="197582" y="12909"/>
                    <a:pt x="197582" y="14095"/>
                    <a:pt x="197108" y="14570"/>
                  </a:cubicBezTo>
                  <a:cubicBezTo>
                    <a:pt x="196634" y="15044"/>
                    <a:pt x="196159" y="15281"/>
                    <a:pt x="195685" y="15281"/>
                  </a:cubicBezTo>
                  <a:cubicBezTo>
                    <a:pt x="195211" y="15281"/>
                    <a:pt x="194736" y="15519"/>
                    <a:pt x="194262" y="15993"/>
                  </a:cubicBezTo>
                  <a:cubicBezTo>
                    <a:pt x="193787" y="16467"/>
                    <a:pt x="193787" y="17653"/>
                    <a:pt x="194262" y="19551"/>
                  </a:cubicBezTo>
                  <a:cubicBezTo>
                    <a:pt x="190941" y="18602"/>
                    <a:pt x="188213" y="17772"/>
                    <a:pt x="186079" y="17060"/>
                  </a:cubicBezTo>
                  <a:cubicBezTo>
                    <a:pt x="183944" y="16349"/>
                    <a:pt x="181690" y="15519"/>
                    <a:pt x="179318" y="14570"/>
                  </a:cubicBezTo>
                  <a:cubicBezTo>
                    <a:pt x="178370" y="16942"/>
                    <a:pt x="177895" y="19907"/>
                    <a:pt x="177895" y="23465"/>
                  </a:cubicBezTo>
                  <a:cubicBezTo>
                    <a:pt x="177895" y="27023"/>
                    <a:pt x="177421" y="29987"/>
                    <a:pt x="176472" y="32359"/>
                  </a:cubicBezTo>
                  <a:cubicBezTo>
                    <a:pt x="175998" y="33308"/>
                    <a:pt x="175405" y="33071"/>
                    <a:pt x="174693" y="31648"/>
                  </a:cubicBezTo>
                  <a:cubicBezTo>
                    <a:pt x="173982" y="30225"/>
                    <a:pt x="173151" y="30462"/>
                    <a:pt x="172203" y="32359"/>
                  </a:cubicBezTo>
                  <a:cubicBezTo>
                    <a:pt x="174575" y="33783"/>
                    <a:pt x="175405" y="35917"/>
                    <a:pt x="174693" y="38764"/>
                  </a:cubicBezTo>
                  <a:cubicBezTo>
                    <a:pt x="173982" y="41610"/>
                    <a:pt x="173863" y="43982"/>
                    <a:pt x="174337" y="45880"/>
                  </a:cubicBezTo>
                  <a:cubicBezTo>
                    <a:pt x="178133" y="44456"/>
                    <a:pt x="179318" y="42084"/>
                    <a:pt x="177895" y="38764"/>
                  </a:cubicBezTo>
                  <a:cubicBezTo>
                    <a:pt x="176472" y="35443"/>
                    <a:pt x="176947" y="32359"/>
                    <a:pt x="179318" y="29513"/>
                  </a:cubicBezTo>
                  <a:cubicBezTo>
                    <a:pt x="180267" y="28564"/>
                    <a:pt x="180979" y="28208"/>
                    <a:pt x="181453" y="28446"/>
                  </a:cubicBezTo>
                  <a:cubicBezTo>
                    <a:pt x="181928" y="28683"/>
                    <a:pt x="181690" y="27616"/>
                    <a:pt x="180742" y="25244"/>
                  </a:cubicBezTo>
                  <a:cubicBezTo>
                    <a:pt x="181690" y="25718"/>
                    <a:pt x="182758" y="26192"/>
                    <a:pt x="183944" y="26667"/>
                  </a:cubicBezTo>
                  <a:cubicBezTo>
                    <a:pt x="185130" y="27141"/>
                    <a:pt x="185723" y="28564"/>
                    <a:pt x="185723" y="30936"/>
                  </a:cubicBezTo>
                  <a:cubicBezTo>
                    <a:pt x="187146" y="29513"/>
                    <a:pt x="188569" y="28090"/>
                    <a:pt x="189992" y="26667"/>
                  </a:cubicBezTo>
                  <a:cubicBezTo>
                    <a:pt x="191415" y="25244"/>
                    <a:pt x="192601" y="23583"/>
                    <a:pt x="193550" y="21686"/>
                  </a:cubicBezTo>
                  <a:cubicBezTo>
                    <a:pt x="193076" y="25481"/>
                    <a:pt x="192127" y="28327"/>
                    <a:pt x="190704" y="30225"/>
                  </a:cubicBezTo>
                  <a:cubicBezTo>
                    <a:pt x="189281" y="32122"/>
                    <a:pt x="187620" y="33545"/>
                    <a:pt x="185723" y="34494"/>
                  </a:cubicBezTo>
                  <a:lnTo>
                    <a:pt x="185723" y="41610"/>
                  </a:lnTo>
                  <a:cubicBezTo>
                    <a:pt x="187620" y="39712"/>
                    <a:pt x="189043" y="38526"/>
                    <a:pt x="189992" y="38052"/>
                  </a:cubicBezTo>
                  <a:cubicBezTo>
                    <a:pt x="189992" y="39001"/>
                    <a:pt x="189755" y="39712"/>
                    <a:pt x="189281" y="40187"/>
                  </a:cubicBezTo>
                  <a:cubicBezTo>
                    <a:pt x="188806" y="40661"/>
                    <a:pt x="188569" y="41373"/>
                    <a:pt x="188569" y="42322"/>
                  </a:cubicBezTo>
                  <a:cubicBezTo>
                    <a:pt x="190941" y="42322"/>
                    <a:pt x="191890" y="43033"/>
                    <a:pt x="191415" y="44456"/>
                  </a:cubicBezTo>
                  <a:cubicBezTo>
                    <a:pt x="192364" y="43982"/>
                    <a:pt x="192957" y="43152"/>
                    <a:pt x="193194" y="41966"/>
                  </a:cubicBezTo>
                  <a:cubicBezTo>
                    <a:pt x="193432" y="40780"/>
                    <a:pt x="194499" y="40661"/>
                    <a:pt x="196397" y="41610"/>
                  </a:cubicBezTo>
                  <a:cubicBezTo>
                    <a:pt x="194973" y="45405"/>
                    <a:pt x="194618" y="49556"/>
                    <a:pt x="195329" y="54063"/>
                  </a:cubicBezTo>
                  <a:cubicBezTo>
                    <a:pt x="196041" y="58569"/>
                    <a:pt x="195448" y="62483"/>
                    <a:pt x="193550" y="65804"/>
                  </a:cubicBezTo>
                  <a:cubicBezTo>
                    <a:pt x="195448" y="66753"/>
                    <a:pt x="196397" y="66515"/>
                    <a:pt x="196397" y="65092"/>
                  </a:cubicBezTo>
                  <a:cubicBezTo>
                    <a:pt x="196397" y="63669"/>
                    <a:pt x="196634" y="62483"/>
                    <a:pt x="197108" y="61534"/>
                  </a:cubicBezTo>
                  <a:cubicBezTo>
                    <a:pt x="198057" y="61534"/>
                    <a:pt x="198413" y="62602"/>
                    <a:pt x="198175" y="64736"/>
                  </a:cubicBezTo>
                  <a:cubicBezTo>
                    <a:pt x="197938" y="66871"/>
                    <a:pt x="197345" y="67701"/>
                    <a:pt x="196397" y="67227"/>
                  </a:cubicBezTo>
                  <a:cubicBezTo>
                    <a:pt x="197345" y="69599"/>
                    <a:pt x="198768" y="70785"/>
                    <a:pt x="200666" y="70785"/>
                  </a:cubicBezTo>
                  <a:cubicBezTo>
                    <a:pt x="198768" y="78375"/>
                    <a:pt x="198057" y="84779"/>
                    <a:pt x="198531" y="89998"/>
                  </a:cubicBezTo>
                  <a:cubicBezTo>
                    <a:pt x="199006" y="95216"/>
                    <a:pt x="198057" y="101146"/>
                    <a:pt x="195685" y="107787"/>
                  </a:cubicBezTo>
                  <a:lnTo>
                    <a:pt x="198531" y="107787"/>
                  </a:lnTo>
                  <a:cubicBezTo>
                    <a:pt x="196159" y="114429"/>
                    <a:pt x="194618" y="121782"/>
                    <a:pt x="193906" y="129846"/>
                  </a:cubicBezTo>
                  <a:cubicBezTo>
                    <a:pt x="193194" y="137911"/>
                    <a:pt x="190467" y="143129"/>
                    <a:pt x="185723" y="145501"/>
                  </a:cubicBezTo>
                  <a:cubicBezTo>
                    <a:pt x="184774" y="152143"/>
                    <a:pt x="183232" y="158428"/>
                    <a:pt x="181097" y="164358"/>
                  </a:cubicBezTo>
                  <a:cubicBezTo>
                    <a:pt x="178963" y="170288"/>
                    <a:pt x="178133" y="175862"/>
                    <a:pt x="178607" y="181081"/>
                  </a:cubicBezTo>
                  <a:cubicBezTo>
                    <a:pt x="180504" y="181555"/>
                    <a:pt x="181809" y="180962"/>
                    <a:pt x="182521" y="179302"/>
                  </a:cubicBezTo>
                  <a:cubicBezTo>
                    <a:pt x="183232" y="177641"/>
                    <a:pt x="183825" y="175744"/>
                    <a:pt x="184300" y="173609"/>
                  </a:cubicBezTo>
                  <a:cubicBezTo>
                    <a:pt x="184774" y="171474"/>
                    <a:pt x="185367" y="169458"/>
                    <a:pt x="186079" y="167560"/>
                  </a:cubicBezTo>
                  <a:cubicBezTo>
                    <a:pt x="186790" y="165663"/>
                    <a:pt x="188095" y="164714"/>
                    <a:pt x="189992" y="164714"/>
                  </a:cubicBezTo>
                  <a:cubicBezTo>
                    <a:pt x="189043" y="156650"/>
                    <a:pt x="189992" y="151075"/>
                    <a:pt x="192839" y="147992"/>
                  </a:cubicBezTo>
                  <a:cubicBezTo>
                    <a:pt x="195685" y="144908"/>
                    <a:pt x="198531" y="141706"/>
                    <a:pt x="201378" y="138385"/>
                  </a:cubicBezTo>
                  <a:cubicBezTo>
                    <a:pt x="201378" y="136014"/>
                    <a:pt x="200903" y="135302"/>
                    <a:pt x="199954" y="136251"/>
                  </a:cubicBezTo>
                  <a:cubicBezTo>
                    <a:pt x="199006" y="137200"/>
                    <a:pt x="198057" y="137674"/>
                    <a:pt x="197108" y="137674"/>
                  </a:cubicBezTo>
                  <a:cubicBezTo>
                    <a:pt x="199006" y="135776"/>
                    <a:pt x="199717" y="134116"/>
                    <a:pt x="199243" y="132693"/>
                  </a:cubicBezTo>
                  <a:cubicBezTo>
                    <a:pt x="198768" y="131270"/>
                    <a:pt x="199717" y="130084"/>
                    <a:pt x="202089" y="129135"/>
                  </a:cubicBezTo>
                  <a:cubicBezTo>
                    <a:pt x="203038" y="133404"/>
                    <a:pt x="203275" y="138741"/>
                    <a:pt x="202801" y="145146"/>
                  </a:cubicBezTo>
                  <a:cubicBezTo>
                    <a:pt x="202326" y="151550"/>
                    <a:pt x="201615" y="157361"/>
                    <a:pt x="200666" y="162579"/>
                  </a:cubicBezTo>
                  <a:cubicBezTo>
                    <a:pt x="202089" y="160207"/>
                    <a:pt x="203038" y="156887"/>
                    <a:pt x="203512" y="152617"/>
                  </a:cubicBezTo>
                  <a:cubicBezTo>
                    <a:pt x="203987" y="148348"/>
                    <a:pt x="204698" y="144315"/>
                    <a:pt x="205647" y="140520"/>
                  </a:cubicBezTo>
                  <a:cubicBezTo>
                    <a:pt x="207070" y="141469"/>
                    <a:pt x="207307" y="142655"/>
                    <a:pt x="206359" y="144078"/>
                  </a:cubicBezTo>
                  <a:cubicBezTo>
                    <a:pt x="205410" y="145501"/>
                    <a:pt x="205647" y="146687"/>
                    <a:pt x="207070" y="147636"/>
                  </a:cubicBezTo>
                  <a:cubicBezTo>
                    <a:pt x="208019" y="143367"/>
                    <a:pt x="209561" y="139453"/>
                    <a:pt x="211696" y="135895"/>
                  </a:cubicBezTo>
                  <a:cubicBezTo>
                    <a:pt x="213830" y="132337"/>
                    <a:pt x="214423" y="128423"/>
                    <a:pt x="213475" y="124154"/>
                  </a:cubicBezTo>
                  <a:cubicBezTo>
                    <a:pt x="212526" y="120833"/>
                    <a:pt x="211221" y="118698"/>
                    <a:pt x="209561" y="117750"/>
                  </a:cubicBezTo>
                  <a:cubicBezTo>
                    <a:pt x="207900" y="116801"/>
                    <a:pt x="207070" y="114429"/>
                    <a:pt x="207070" y="110634"/>
                  </a:cubicBezTo>
                  <a:cubicBezTo>
                    <a:pt x="207070" y="108736"/>
                    <a:pt x="207782" y="107787"/>
                    <a:pt x="209205" y="107787"/>
                  </a:cubicBezTo>
                  <a:cubicBezTo>
                    <a:pt x="209205" y="111108"/>
                    <a:pt x="210035" y="113006"/>
                    <a:pt x="211696" y="113480"/>
                  </a:cubicBezTo>
                  <a:cubicBezTo>
                    <a:pt x="213356" y="113954"/>
                    <a:pt x="213949" y="115852"/>
                    <a:pt x="213475" y="119173"/>
                  </a:cubicBezTo>
                  <a:cubicBezTo>
                    <a:pt x="214423" y="119647"/>
                    <a:pt x="215609" y="120003"/>
                    <a:pt x="217032" y="120240"/>
                  </a:cubicBezTo>
                  <a:cubicBezTo>
                    <a:pt x="218456" y="120477"/>
                    <a:pt x="218456" y="122256"/>
                    <a:pt x="217032" y="125577"/>
                  </a:cubicBezTo>
                  <a:cubicBezTo>
                    <a:pt x="217981" y="124628"/>
                    <a:pt x="219049" y="123798"/>
                    <a:pt x="220235" y="123086"/>
                  </a:cubicBezTo>
                  <a:cubicBezTo>
                    <a:pt x="221421" y="122375"/>
                    <a:pt x="222251" y="121070"/>
                    <a:pt x="222725" y="119173"/>
                  </a:cubicBezTo>
                  <a:cubicBezTo>
                    <a:pt x="223674" y="120121"/>
                    <a:pt x="224385" y="121426"/>
                    <a:pt x="224860" y="123086"/>
                  </a:cubicBezTo>
                  <a:cubicBezTo>
                    <a:pt x="225334" y="124747"/>
                    <a:pt x="225809" y="126763"/>
                    <a:pt x="226283" y="129135"/>
                  </a:cubicBezTo>
                  <a:cubicBezTo>
                    <a:pt x="225809" y="130084"/>
                    <a:pt x="225216" y="130439"/>
                    <a:pt x="224504" y="130202"/>
                  </a:cubicBezTo>
                  <a:cubicBezTo>
                    <a:pt x="223793" y="129965"/>
                    <a:pt x="223200" y="130321"/>
                    <a:pt x="222725" y="131270"/>
                  </a:cubicBezTo>
                  <a:cubicBezTo>
                    <a:pt x="221776" y="130321"/>
                    <a:pt x="221302" y="129135"/>
                    <a:pt x="221302" y="127712"/>
                  </a:cubicBezTo>
                  <a:cubicBezTo>
                    <a:pt x="220353" y="130084"/>
                    <a:pt x="219404" y="132693"/>
                    <a:pt x="218456" y="135539"/>
                  </a:cubicBezTo>
                  <a:cubicBezTo>
                    <a:pt x="217507" y="138385"/>
                    <a:pt x="217032" y="141706"/>
                    <a:pt x="217032" y="145501"/>
                  </a:cubicBezTo>
                  <a:cubicBezTo>
                    <a:pt x="220353" y="144553"/>
                    <a:pt x="222014" y="145739"/>
                    <a:pt x="222014" y="149059"/>
                  </a:cubicBezTo>
                  <a:cubicBezTo>
                    <a:pt x="222014" y="150482"/>
                    <a:pt x="221658" y="151313"/>
                    <a:pt x="220946" y="151550"/>
                  </a:cubicBezTo>
                  <a:cubicBezTo>
                    <a:pt x="220235" y="151787"/>
                    <a:pt x="219404" y="152143"/>
                    <a:pt x="218456" y="152617"/>
                  </a:cubicBezTo>
                  <a:cubicBezTo>
                    <a:pt x="218456" y="156887"/>
                    <a:pt x="218337" y="162461"/>
                    <a:pt x="218100" y="169339"/>
                  </a:cubicBezTo>
                  <a:cubicBezTo>
                    <a:pt x="217863" y="176218"/>
                    <a:pt x="216795" y="181555"/>
                    <a:pt x="214898" y="185350"/>
                  </a:cubicBezTo>
                  <a:cubicBezTo>
                    <a:pt x="213475" y="183927"/>
                    <a:pt x="212407" y="182978"/>
                    <a:pt x="211696" y="182504"/>
                  </a:cubicBezTo>
                  <a:cubicBezTo>
                    <a:pt x="210984" y="182029"/>
                    <a:pt x="210154" y="182741"/>
                    <a:pt x="209205" y="184638"/>
                  </a:cubicBezTo>
                  <a:cubicBezTo>
                    <a:pt x="209205" y="181318"/>
                    <a:pt x="209679" y="179895"/>
                    <a:pt x="210628" y="180369"/>
                  </a:cubicBezTo>
                  <a:cubicBezTo>
                    <a:pt x="209205" y="177997"/>
                    <a:pt x="208019" y="176811"/>
                    <a:pt x="207070" y="176811"/>
                  </a:cubicBezTo>
                  <a:cubicBezTo>
                    <a:pt x="206596" y="174439"/>
                    <a:pt x="206833" y="172542"/>
                    <a:pt x="207782" y="171118"/>
                  </a:cubicBezTo>
                  <a:cubicBezTo>
                    <a:pt x="208731" y="169695"/>
                    <a:pt x="208731" y="168035"/>
                    <a:pt x="207782" y="166137"/>
                  </a:cubicBezTo>
                  <a:lnTo>
                    <a:pt x="204224" y="166137"/>
                  </a:lnTo>
                  <a:cubicBezTo>
                    <a:pt x="203750" y="168984"/>
                    <a:pt x="203394" y="171711"/>
                    <a:pt x="203157" y="174321"/>
                  </a:cubicBezTo>
                  <a:cubicBezTo>
                    <a:pt x="202919" y="176930"/>
                    <a:pt x="203038" y="180132"/>
                    <a:pt x="203512" y="183927"/>
                  </a:cubicBezTo>
                  <a:lnTo>
                    <a:pt x="207070" y="183927"/>
                  </a:lnTo>
                  <a:cubicBezTo>
                    <a:pt x="207070" y="185350"/>
                    <a:pt x="206714" y="186299"/>
                    <a:pt x="206003" y="186773"/>
                  </a:cubicBezTo>
                  <a:cubicBezTo>
                    <a:pt x="205291" y="187248"/>
                    <a:pt x="205173" y="188196"/>
                    <a:pt x="205647" y="189620"/>
                  </a:cubicBezTo>
                  <a:cubicBezTo>
                    <a:pt x="205173" y="189145"/>
                    <a:pt x="204936" y="188552"/>
                    <a:pt x="204936" y="187841"/>
                  </a:cubicBezTo>
                  <a:cubicBezTo>
                    <a:pt x="204936" y="187129"/>
                    <a:pt x="204461" y="187010"/>
                    <a:pt x="203512" y="187485"/>
                  </a:cubicBezTo>
                  <a:cubicBezTo>
                    <a:pt x="203512" y="188908"/>
                    <a:pt x="203512" y="190331"/>
                    <a:pt x="203512" y="191754"/>
                  </a:cubicBezTo>
                  <a:cubicBezTo>
                    <a:pt x="203512" y="193178"/>
                    <a:pt x="203987" y="193889"/>
                    <a:pt x="204936" y="193889"/>
                  </a:cubicBezTo>
                  <a:cubicBezTo>
                    <a:pt x="204936" y="195312"/>
                    <a:pt x="204461" y="196024"/>
                    <a:pt x="203512" y="196024"/>
                  </a:cubicBezTo>
                  <a:cubicBezTo>
                    <a:pt x="202564" y="196024"/>
                    <a:pt x="202089" y="196735"/>
                    <a:pt x="202089" y="198159"/>
                  </a:cubicBezTo>
                  <a:cubicBezTo>
                    <a:pt x="202564" y="200531"/>
                    <a:pt x="203275" y="202072"/>
                    <a:pt x="204224" y="202784"/>
                  </a:cubicBezTo>
                  <a:cubicBezTo>
                    <a:pt x="205173" y="203495"/>
                    <a:pt x="205410" y="205274"/>
                    <a:pt x="204936" y="208121"/>
                  </a:cubicBezTo>
                  <a:cubicBezTo>
                    <a:pt x="206359" y="209070"/>
                    <a:pt x="206952" y="208477"/>
                    <a:pt x="206714" y="206342"/>
                  </a:cubicBezTo>
                  <a:cubicBezTo>
                    <a:pt x="206477" y="204207"/>
                    <a:pt x="206833" y="204563"/>
                    <a:pt x="207782" y="207409"/>
                  </a:cubicBezTo>
                  <a:cubicBezTo>
                    <a:pt x="210154" y="205512"/>
                    <a:pt x="211221" y="201954"/>
                    <a:pt x="210984" y="196735"/>
                  </a:cubicBezTo>
                  <a:cubicBezTo>
                    <a:pt x="210747" y="191517"/>
                    <a:pt x="212289" y="188434"/>
                    <a:pt x="215609" y="187485"/>
                  </a:cubicBezTo>
                  <a:cubicBezTo>
                    <a:pt x="216558" y="187959"/>
                    <a:pt x="216914" y="189145"/>
                    <a:pt x="216677" y="191043"/>
                  </a:cubicBezTo>
                  <a:cubicBezTo>
                    <a:pt x="216439" y="192940"/>
                    <a:pt x="216321" y="194363"/>
                    <a:pt x="216321" y="195312"/>
                  </a:cubicBezTo>
                  <a:cubicBezTo>
                    <a:pt x="218693" y="196735"/>
                    <a:pt x="220116" y="199345"/>
                    <a:pt x="220590" y="203140"/>
                  </a:cubicBezTo>
                  <a:cubicBezTo>
                    <a:pt x="221065" y="206935"/>
                    <a:pt x="221065" y="211204"/>
                    <a:pt x="220590" y="215948"/>
                  </a:cubicBezTo>
                  <a:cubicBezTo>
                    <a:pt x="220116" y="220692"/>
                    <a:pt x="219404" y="225436"/>
                    <a:pt x="218456" y="230180"/>
                  </a:cubicBezTo>
                  <a:cubicBezTo>
                    <a:pt x="217507" y="234924"/>
                    <a:pt x="217032" y="238956"/>
                    <a:pt x="217032" y="242277"/>
                  </a:cubicBezTo>
                  <a:cubicBezTo>
                    <a:pt x="218456" y="242277"/>
                    <a:pt x="219404" y="243107"/>
                    <a:pt x="219879" y="244767"/>
                  </a:cubicBezTo>
                  <a:cubicBezTo>
                    <a:pt x="220353" y="246428"/>
                    <a:pt x="220709" y="248325"/>
                    <a:pt x="220946" y="250460"/>
                  </a:cubicBezTo>
                  <a:cubicBezTo>
                    <a:pt x="221183" y="252595"/>
                    <a:pt x="221065" y="254611"/>
                    <a:pt x="220590" y="256509"/>
                  </a:cubicBezTo>
                  <a:cubicBezTo>
                    <a:pt x="220116" y="258406"/>
                    <a:pt x="219404" y="259592"/>
                    <a:pt x="218456" y="260066"/>
                  </a:cubicBezTo>
                  <a:cubicBezTo>
                    <a:pt x="218930" y="263862"/>
                    <a:pt x="218693" y="267775"/>
                    <a:pt x="217744" y="271808"/>
                  </a:cubicBezTo>
                  <a:cubicBezTo>
                    <a:pt x="216795" y="275840"/>
                    <a:pt x="216084" y="279991"/>
                    <a:pt x="215609" y="284260"/>
                  </a:cubicBezTo>
                  <a:cubicBezTo>
                    <a:pt x="217981" y="283786"/>
                    <a:pt x="219286" y="283193"/>
                    <a:pt x="219523" y="282481"/>
                  </a:cubicBezTo>
                  <a:cubicBezTo>
                    <a:pt x="219760" y="281770"/>
                    <a:pt x="221065" y="281888"/>
                    <a:pt x="223437" y="282837"/>
                  </a:cubicBezTo>
                  <a:cubicBezTo>
                    <a:pt x="222962" y="281414"/>
                    <a:pt x="223081" y="280584"/>
                    <a:pt x="223793" y="280347"/>
                  </a:cubicBezTo>
                  <a:cubicBezTo>
                    <a:pt x="224504" y="280109"/>
                    <a:pt x="224860" y="279516"/>
                    <a:pt x="224860" y="278568"/>
                  </a:cubicBezTo>
                  <a:cubicBezTo>
                    <a:pt x="226757" y="278568"/>
                    <a:pt x="228181" y="279991"/>
                    <a:pt x="229129" y="282837"/>
                  </a:cubicBezTo>
                  <a:cubicBezTo>
                    <a:pt x="228655" y="284260"/>
                    <a:pt x="228299" y="285684"/>
                    <a:pt x="228062" y="287107"/>
                  </a:cubicBezTo>
                  <a:cubicBezTo>
                    <a:pt x="227825" y="288530"/>
                    <a:pt x="227232" y="289241"/>
                    <a:pt x="226283" y="289241"/>
                  </a:cubicBezTo>
                  <a:cubicBezTo>
                    <a:pt x="229129" y="291613"/>
                    <a:pt x="230197" y="296476"/>
                    <a:pt x="229485" y="303829"/>
                  </a:cubicBezTo>
                  <a:cubicBezTo>
                    <a:pt x="228774" y="311182"/>
                    <a:pt x="228418" y="316756"/>
                    <a:pt x="228418" y="320551"/>
                  </a:cubicBezTo>
                  <a:cubicBezTo>
                    <a:pt x="229367" y="321500"/>
                    <a:pt x="230315" y="322330"/>
                    <a:pt x="231264" y="323042"/>
                  </a:cubicBezTo>
                  <a:cubicBezTo>
                    <a:pt x="232213" y="323753"/>
                    <a:pt x="233399" y="324109"/>
                    <a:pt x="234822" y="324109"/>
                  </a:cubicBezTo>
                  <a:cubicBezTo>
                    <a:pt x="234348" y="327904"/>
                    <a:pt x="233992" y="331699"/>
                    <a:pt x="233755" y="335494"/>
                  </a:cubicBezTo>
                  <a:cubicBezTo>
                    <a:pt x="233518" y="339290"/>
                    <a:pt x="232213" y="341661"/>
                    <a:pt x="229841" y="342610"/>
                  </a:cubicBezTo>
                  <a:cubicBezTo>
                    <a:pt x="229841" y="344033"/>
                    <a:pt x="229722" y="345338"/>
                    <a:pt x="229485" y="346524"/>
                  </a:cubicBezTo>
                  <a:cubicBezTo>
                    <a:pt x="229248" y="347710"/>
                    <a:pt x="229129" y="349489"/>
                    <a:pt x="229129" y="351861"/>
                  </a:cubicBezTo>
                  <a:cubicBezTo>
                    <a:pt x="230553" y="352810"/>
                    <a:pt x="231146" y="352335"/>
                    <a:pt x="230908" y="350438"/>
                  </a:cubicBezTo>
                  <a:cubicBezTo>
                    <a:pt x="230671" y="348540"/>
                    <a:pt x="230553" y="347117"/>
                    <a:pt x="230553" y="346168"/>
                  </a:cubicBezTo>
                  <a:cubicBezTo>
                    <a:pt x="231976" y="346168"/>
                    <a:pt x="232687" y="347117"/>
                    <a:pt x="232687" y="349015"/>
                  </a:cubicBezTo>
                  <a:cubicBezTo>
                    <a:pt x="232687" y="350912"/>
                    <a:pt x="233162" y="351861"/>
                    <a:pt x="234110" y="351861"/>
                  </a:cubicBezTo>
                  <a:cubicBezTo>
                    <a:pt x="235534" y="352335"/>
                    <a:pt x="236364" y="351861"/>
                    <a:pt x="236601" y="350438"/>
                  </a:cubicBezTo>
                  <a:cubicBezTo>
                    <a:pt x="236838" y="349015"/>
                    <a:pt x="237431" y="347829"/>
                    <a:pt x="238380" y="346880"/>
                  </a:cubicBezTo>
                  <a:cubicBezTo>
                    <a:pt x="236008" y="337866"/>
                    <a:pt x="236008" y="329090"/>
                    <a:pt x="238380" y="320551"/>
                  </a:cubicBezTo>
                  <a:cubicBezTo>
                    <a:pt x="240752" y="312012"/>
                    <a:pt x="241701" y="301813"/>
                    <a:pt x="241226" y="289953"/>
                  </a:cubicBezTo>
                  <a:cubicBezTo>
                    <a:pt x="242175" y="288055"/>
                    <a:pt x="243005" y="286514"/>
                    <a:pt x="243717" y="285328"/>
                  </a:cubicBezTo>
                  <a:cubicBezTo>
                    <a:pt x="244428" y="284142"/>
                    <a:pt x="245496" y="283786"/>
                    <a:pt x="246919" y="284260"/>
                  </a:cubicBezTo>
                  <a:cubicBezTo>
                    <a:pt x="246919" y="281888"/>
                    <a:pt x="247156" y="280702"/>
                    <a:pt x="247631" y="280702"/>
                  </a:cubicBezTo>
                  <a:cubicBezTo>
                    <a:pt x="244310" y="278805"/>
                    <a:pt x="243124" y="275247"/>
                    <a:pt x="244073" y="270029"/>
                  </a:cubicBezTo>
                  <a:cubicBezTo>
                    <a:pt x="245021" y="264810"/>
                    <a:pt x="247156" y="261964"/>
                    <a:pt x="250477" y="261490"/>
                  </a:cubicBezTo>
                  <a:cubicBezTo>
                    <a:pt x="250477" y="263862"/>
                    <a:pt x="250358" y="265996"/>
                    <a:pt x="250121" y="267894"/>
                  </a:cubicBezTo>
                  <a:cubicBezTo>
                    <a:pt x="249884" y="269791"/>
                    <a:pt x="249765" y="271926"/>
                    <a:pt x="249765" y="274298"/>
                  </a:cubicBezTo>
                  <a:lnTo>
                    <a:pt x="249765" y="285684"/>
                  </a:lnTo>
                  <a:cubicBezTo>
                    <a:pt x="248342" y="291851"/>
                    <a:pt x="247512" y="298373"/>
                    <a:pt x="247275" y="305252"/>
                  </a:cubicBezTo>
                  <a:cubicBezTo>
                    <a:pt x="247038" y="312131"/>
                    <a:pt x="246445" y="318416"/>
                    <a:pt x="245496" y="324109"/>
                  </a:cubicBezTo>
                  <a:cubicBezTo>
                    <a:pt x="247868" y="325058"/>
                    <a:pt x="249054" y="326481"/>
                    <a:pt x="249054" y="328379"/>
                  </a:cubicBezTo>
                  <a:cubicBezTo>
                    <a:pt x="249054" y="332174"/>
                    <a:pt x="248461" y="333715"/>
                    <a:pt x="247275" y="333004"/>
                  </a:cubicBezTo>
                  <a:cubicBezTo>
                    <a:pt x="246089" y="332292"/>
                    <a:pt x="245259" y="333122"/>
                    <a:pt x="244784" y="335494"/>
                  </a:cubicBezTo>
                  <a:cubicBezTo>
                    <a:pt x="245733" y="335494"/>
                    <a:pt x="246563" y="335732"/>
                    <a:pt x="247275" y="336206"/>
                  </a:cubicBezTo>
                  <a:cubicBezTo>
                    <a:pt x="247986" y="336680"/>
                    <a:pt x="248817" y="337155"/>
                    <a:pt x="249765" y="337629"/>
                  </a:cubicBezTo>
                  <a:lnTo>
                    <a:pt x="249765" y="345457"/>
                  </a:lnTo>
                  <a:cubicBezTo>
                    <a:pt x="249291" y="344508"/>
                    <a:pt x="249054" y="343559"/>
                    <a:pt x="249054" y="342610"/>
                  </a:cubicBezTo>
                  <a:cubicBezTo>
                    <a:pt x="249054" y="341661"/>
                    <a:pt x="248579" y="341424"/>
                    <a:pt x="247631" y="341899"/>
                  </a:cubicBezTo>
                  <a:cubicBezTo>
                    <a:pt x="249054" y="344271"/>
                    <a:pt x="249410" y="346998"/>
                    <a:pt x="248698" y="350082"/>
                  </a:cubicBezTo>
                  <a:cubicBezTo>
                    <a:pt x="247986" y="353165"/>
                    <a:pt x="247868" y="356842"/>
                    <a:pt x="248342" y="361111"/>
                  </a:cubicBezTo>
                  <a:lnTo>
                    <a:pt x="249765" y="359688"/>
                  </a:lnTo>
                  <a:lnTo>
                    <a:pt x="249765" y="380324"/>
                  </a:lnTo>
                  <a:lnTo>
                    <a:pt x="226283" y="380324"/>
                  </a:lnTo>
                  <a:cubicBezTo>
                    <a:pt x="227232" y="376529"/>
                    <a:pt x="227706" y="373446"/>
                    <a:pt x="227706" y="371074"/>
                  </a:cubicBezTo>
                  <a:cubicBezTo>
                    <a:pt x="227706" y="368702"/>
                    <a:pt x="226520" y="367041"/>
                    <a:pt x="224148" y="366093"/>
                  </a:cubicBezTo>
                  <a:cubicBezTo>
                    <a:pt x="224623" y="367990"/>
                    <a:pt x="224623" y="370243"/>
                    <a:pt x="224148" y="372853"/>
                  </a:cubicBezTo>
                  <a:cubicBezTo>
                    <a:pt x="223674" y="375462"/>
                    <a:pt x="223200" y="377952"/>
                    <a:pt x="222725" y="380324"/>
                  </a:cubicBezTo>
                  <a:lnTo>
                    <a:pt x="214898" y="380324"/>
                  </a:lnTo>
                  <a:lnTo>
                    <a:pt x="214898" y="355419"/>
                  </a:lnTo>
                  <a:cubicBezTo>
                    <a:pt x="214423" y="355419"/>
                    <a:pt x="214186" y="355656"/>
                    <a:pt x="214186" y="356130"/>
                  </a:cubicBezTo>
                  <a:cubicBezTo>
                    <a:pt x="214186" y="356605"/>
                    <a:pt x="213949" y="356842"/>
                    <a:pt x="213475" y="356842"/>
                  </a:cubicBezTo>
                  <a:cubicBezTo>
                    <a:pt x="213000" y="354944"/>
                    <a:pt x="213119" y="354114"/>
                    <a:pt x="213830" y="354351"/>
                  </a:cubicBezTo>
                  <a:cubicBezTo>
                    <a:pt x="214542" y="354589"/>
                    <a:pt x="215135" y="354233"/>
                    <a:pt x="215609" y="353284"/>
                  </a:cubicBezTo>
                  <a:cubicBezTo>
                    <a:pt x="214186" y="350912"/>
                    <a:pt x="213475" y="347829"/>
                    <a:pt x="213475" y="344033"/>
                  </a:cubicBezTo>
                  <a:cubicBezTo>
                    <a:pt x="213475" y="340238"/>
                    <a:pt x="212051" y="338341"/>
                    <a:pt x="209205" y="338341"/>
                  </a:cubicBezTo>
                  <a:cubicBezTo>
                    <a:pt x="209205" y="337392"/>
                    <a:pt x="209442" y="335376"/>
                    <a:pt x="209917" y="332292"/>
                  </a:cubicBezTo>
                  <a:cubicBezTo>
                    <a:pt x="210391" y="329209"/>
                    <a:pt x="210865" y="329090"/>
                    <a:pt x="211340" y="331937"/>
                  </a:cubicBezTo>
                  <a:cubicBezTo>
                    <a:pt x="212763" y="330039"/>
                    <a:pt x="212763" y="328023"/>
                    <a:pt x="211340" y="325888"/>
                  </a:cubicBezTo>
                  <a:cubicBezTo>
                    <a:pt x="209917" y="323753"/>
                    <a:pt x="209679" y="320788"/>
                    <a:pt x="210628" y="316993"/>
                  </a:cubicBezTo>
                  <a:cubicBezTo>
                    <a:pt x="208731" y="324583"/>
                    <a:pt x="207782" y="332174"/>
                    <a:pt x="207782" y="339764"/>
                  </a:cubicBezTo>
                  <a:cubicBezTo>
                    <a:pt x="207782" y="347354"/>
                    <a:pt x="206596" y="354944"/>
                    <a:pt x="204224" y="362535"/>
                  </a:cubicBezTo>
                  <a:cubicBezTo>
                    <a:pt x="205647" y="363483"/>
                    <a:pt x="206477" y="363602"/>
                    <a:pt x="206714" y="362890"/>
                  </a:cubicBezTo>
                  <a:cubicBezTo>
                    <a:pt x="206952" y="362179"/>
                    <a:pt x="207545" y="361349"/>
                    <a:pt x="208493" y="360400"/>
                  </a:cubicBezTo>
                  <a:cubicBezTo>
                    <a:pt x="208968" y="363246"/>
                    <a:pt x="208375" y="365500"/>
                    <a:pt x="206714" y="367160"/>
                  </a:cubicBezTo>
                  <a:cubicBezTo>
                    <a:pt x="205054" y="368820"/>
                    <a:pt x="205173" y="370836"/>
                    <a:pt x="207070" y="373208"/>
                  </a:cubicBezTo>
                  <a:cubicBezTo>
                    <a:pt x="205647" y="372734"/>
                    <a:pt x="204698" y="372615"/>
                    <a:pt x="204224" y="372853"/>
                  </a:cubicBezTo>
                  <a:cubicBezTo>
                    <a:pt x="203750" y="373090"/>
                    <a:pt x="203038" y="373446"/>
                    <a:pt x="202089" y="373920"/>
                  </a:cubicBezTo>
                  <a:cubicBezTo>
                    <a:pt x="202089" y="377241"/>
                    <a:pt x="203275" y="378901"/>
                    <a:pt x="205647" y="378901"/>
                  </a:cubicBezTo>
                  <a:cubicBezTo>
                    <a:pt x="206596" y="377004"/>
                    <a:pt x="207070" y="375106"/>
                    <a:pt x="207070" y="373208"/>
                  </a:cubicBezTo>
                  <a:lnTo>
                    <a:pt x="209205" y="373208"/>
                  </a:lnTo>
                  <a:cubicBezTo>
                    <a:pt x="209679" y="370836"/>
                    <a:pt x="210035" y="368465"/>
                    <a:pt x="210272" y="366093"/>
                  </a:cubicBezTo>
                  <a:cubicBezTo>
                    <a:pt x="210510" y="363721"/>
                    <a:pt x="211103" y="361823"/>
                    <a:pt x="212051" y="360400"/>
                  </a:cubicBezTo>
                  <a:cubicBezTo>
                    <a:pt x="212051" y="362772"/>
                    <a:pt x="212170" y="365737"/>
                    <a:pt x="212407" y="369295"/>
                  </a:cubicBezTo>
                  <a:cubicBezTo>
                    <a:pt x="212644" y="372853"/>
                    <a:pt x="212526" y="376529"/>
                    <a:pt x="212051" y="380324"/>
                  </a:cubicBezTo>
                  <a:lnTo>
                    <a:pt x="189281" y="380324"/>
                  </a:lnTo>
                  <a:cubicBezTo>
                    <a:pt x="189755" y="377478"/>
                    <a:pt x="190229" y="374632"/>
                    <a:pt x="190704" y="371785"/>
                  </a:cubicBezTo>
                  <a:cubicBezTo>
                    <a:pt x="191178" y="368939"/>
                    <a:pt x="191890" y="366093"/>
                    <a:pt x="192839" y="363246"/>
                  </a:cubicBezTo>
                  <a:cubicBezTo>
                    <a:pt x="193787" y="365618"/>
                    <a:pt x="193906" y="367990"/>
                    <a:pt x="193194" y="370362"/>
                  </a:cubicBezTo>
                  <a:cubicBezTo>
                    <a:pt x="192483" y="372734"/>
                    <a:pt x="192364" y="375106"/>
                    <a:pt x="192839" y="377478"/>
                  </a:cubicBezTo>
                  <a:cubicBezTo>
                    <a:pt x="194736" y="373683"/>
                    <a:pt x="196159" y="368939"/>
                    <a:pt x="197108" y="363246"/>
                  </a:cubicBezTo>
                  <a:cubicBezTo>
                    <a:pt x="198057" y="357554"/>
                    <a:pt x="198768" y="352098"/>
                    <a:pt x="199243" y="346880"/>
                  </a:cubicBezTo>
                  <a:cubicBezTo>
                    <a:pt x="197345" y="346405"/>
                    <a:pt x="196159" y="346880"/>
                    <a:pt x="195685" y="348303"/>
                  </a:cubicBezTo>
                  <a:cubicBezTo>
                    <a:pt x="195211" y="349726"/>
                    <a:pt x="194499" y="350675"/>
                    <a:pt x="193550" y="351149"/>
                  </a:cubicBezTo>
                  <a:cubicBezTo>
                    <a:pt x="194499" y="347829"/>
                    <a:pt x="195092" y="344508"/>
                    <a:pt x="195329" y="341187"/>
                  </a:cubicBezTo>
                  <a:cubicBezTo>
                    <a:pt x="195566" y="337866"/>
                    <a:pt x="196871" y="335732"/>
                    <a:pt x="199243" y="334783"/>
                  </a:cubicBezTo>
                  <a:cubicBezTo>
                    <a:pt x="197345" y="332411"/>
                    <a:pt x="196871" y="330276"/>
                    <a:pt x="197820" y="328379"/>
                  </a:cubicBezTo>
                  <a:cubicBezTo>
                    <a:pt x="198768" y="326481"/>
                    <a:pt x="198294" y="324583"/>
                    <a:pt x="196397" y="322686"/>
                  </a:cubicBezTo>
                  <a:cubicBezTo>
                    <a:pt x="194499" y="327904"/>
                    <a:pt x="192720" y="334783"/>
                    <a:pt x="191060" y="343322"/>
                  </a:cubicBezTo>
                  <a:cubicBezTo>
                    <a:pt x="189399" y="351861"/>
                    <a:pt x="189281" y="358977"/>
                    <a:pt x="190704" y="364669"/>
                  </a:cubicBezTo>
                  <a:cubicBezTo>
                    <a:pt x="188332" y="369413"/>
                    <a:pt x="187146" y="374632"/>
                    <a:pt x="187146" y="380324"/>
                  </a:cubicBezTo>
                  <a:lnTo>
                    <a:pt x="0" y="380324"/>
                  </a:lnTo>
                  <a:lnTo>
                    <a:pt x="0" y="339764"/>
                  </a:lnTo>
                  <a:cubicBezTo>
                    <a:pt x="0" y="331699"/>
                    <a:pt x="237" y="324228"/>
                    <a:pt x="711" y="317349"/>
                  </a:cubicBezTo>
                  <a:cubicBezTo>
                    <a:pt x="1185" y="310470"/>
                    <a:pt x="1422" y="303473"/>
                    <a:pt x="1422" y="296357"/>
                  </a:cubicBezTo>
                  <a:cubicBezTo>
                    <a:pt x="1897" y="295409"/>
                    <a:pt x="2490" y="294816"/>
                    <a:pt x="3201" y="294578"/>
                  </a:cubicBezTo>
                  <a:cubicBezTo>
                    <a:pt x="3913" y="294341"/>
                    <a:pt x="4506" y="293748"/>
                    <a:pt x="4980" y="292799"/>
                  </a:cubicBezTo>
                  <a:cubicBezTo>
                    <a:pt x="3557" y="290902"/>
                    <a:pt x="2372" y="291139"/>
                    <a:pt x="1422" y="293511"/>
                  </a:cubicBezTo>
                  <a:cubicBezTo>
                    <a:pt x="2372" y="273587"/>
                    <a:pt x="3439" y="254967"/>
                    <a:pt x="4625" y="237652"/>
                  </a:cubicBezTo>
                  <a:cubicBezTo>
                    <a:pt x="5811" y="220336"/>
                    <a:pt x="7590" y="205037"/>
                    <a:pt x="9962" y="191754"/>
                  </a:cubicBezTo>
                  <a:cubicBezTo>
                    <a:pt x="16603" y="155226"/>
                    <a:pt x="32495" y="119884"/>
                    <a:pt x="57638" y="85728"/>
                  </a:cubicBezTo>
                  <a:cubicBezTo>
                    <a:pt x="58586" y="86203"/>
                    <a:pt x="59179" y="86203"/>
                    <a:pt x="59417" y="85728"/>
                  </a:cubicBezTo>
                  <a:cubicBezTo>
                    <a:pt x="59654" y="85254"/>
                    <a:pt x="60247" y="84779"/>
                    <a:pt x="61196" y="84305"/>
                  </a:cubicBezTo>
                  <a:cubicBezTo>
                    <a:pt x="61196" y="83356"/>
                    <a:pt x="60958" y="82645"/>
                    <a:pt x="60484" y="82170"/>
                  </a:cubicBezTo>
                  <a:cubicBezTo>
                    <a:pt x="62856" y="79798"/>
                    <a:pt x="65228" y="77426"/>
                    <a:pt x="67600" y="75054"/>
                  </a:cubicBezTo>
                  <a:cubicBezTo>
                    <a:pt x="69972" y="72683"/>
                    <a:pt x="72344" y="70311"/>
                    <a:pt x="74716" y="67939"/>
                  </a:cubicBezTo>
                  <a:cubicBezTo>
                    <a:pt x="74716" y="71259"/>
                    <a:pt x="74360" y="73631"/>
                    <a:pt x="73649" y="75054"/>
                  </a:cubicBezTo>
                  <a:cubicBezTo>
                    <a:pt x="72937" y="76478"/>
                    <a:pt x="72344" y="78375"/>
                    <a:pt x="71870" y="80747"/>
                  </a:cubicBezTo>
                  <a:cubicBezTo>
                    <a:pt x="75190" y="77901"/>
                    <a:pt x="77325" y="72683"/>
                    <a:pt x="78274" y="65092"/>
                  </a:cubicBezTo>
                  <a:cubicBezTo>
                    <a:pt x="77799" y="65092"/>
                    <a:pt x="77088" y="65567"/>
                    <a:pt x="76139" y="66515"/>
                  </a:cubicBezTo>
                  <a:cubicBezTo>
                    <a:pt x="87050" y="54181"/>
                    <a:pt x="99028" y="42796"/>
                    <a:pt x="112074" y="32359"/>
                  </a:cubicBezTo>
                  <a:cubicBezTo>
                    <a:pt x="125119" y="21923"/>
                    <a:pt x="139707" y="13384"/>
                    <a:pt x="155836" y="6742"/>
                  </a:cubicBezTo>
                  <a:cubicBezTo>
                    <a:pt x="156311" y="6268"/>
                    <a:pt x="157022" y="6031"/>
                    <a:pt x="157971" y="6031"/>
                  </a:cubicBezTo>
                  <a:cubicBezTo>
                    <a:pt x="157497" y="6505"/>
                    <a:pt x="157022" y="6861"/>
                    <a:pt x="156548" y="7098"/>
                  </a:cubicBezTo>
                  <a:cubicBezTo>
                    <a:pt x="156073" y="7335"/>
                    <a:pt x="156073" y="7928"/>
                    <a:pt x="156548" y="8877"/>
                  </a:cubicBezTo>
                  <a:cubicBezTo>
                    <a:pt x="157497" y="8877"/>
                    <a:pt x="158445" y="8403"/>
                    <a:pt x="159394" y="7454"/>
                  </a:cubicBezTo>
                  <a:lnTo>
                    <a:pt x="159394" y="5319"/>
                  </a:lnTo>
                  <a:lnTo>
                    <a:pt x="163902" y="3784"/>
                  </a:lnTo>
                  <a:lnTo>
                    <a:pt x="163308" y="4608"/>
                  </a:lnTo>
                  <a:cubicBezTo>
                    <a:pt x="162596" y="6980"/>
                    <a:pt x="161766" y="8403"/>
                    <a:pt x="160817" y="8877"/>
                  </a:cubicBezTo>
                  <a:cubicBezTo>
                    <a:pt x="159868" y="10775"/>
                    <a:pt x="160106" y="11486"/>
                    <a:pt x="161529" y="11012"/>
                  </a:cubicBezTo>
                  <a:cubicBezTo>
                    <a:pt x="162952" y="10537"/>
                    <a:pt x="163664" y="11012"/>
                    <a:pt x="163664" y="12435"/>
                  </a:cubicBezTo>
                  <a:cubicBezTo>
                    <a:pt x="164612" y="12435"/>
                    <a:pt x="164968" y="11368"/>
                    <a:pt x="164731" y="9233"/>
                  </a:cubicBezTo>
                  <a:cubicBezTo>
                    <a:pt x="164494" y="7098"/>
                    <a:pt x="164850" y="5794"/>
                    <a:pt x="165798" y="5319"/>
                  </a:cubicBezTo>
                  <a:lnTo>
                    <a:pt x="164747" y="34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4067148" y="3313194"/>
              <a:ext cx="3516476" cy="923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5400" b="1" dirty="0">
                  <a:solidFill>
                    <a:schemeClr val="bg1"/>
                  </a:solidFill>
                </a:rPr>
                <a:t>选择我们</a:t>
              </a:r>
              <a:endParaRPr lang="zh-CN" altLang="en-US" sz="5400" b="1" dirty="0">
                <a:solidFill>
                  <a:schemeClr val="bg1"/>
                </a:solidFill>
              </a:endParaRPr>
            </a:p>
          </p:txBody>
        </p:sp>
        <p:sp>
          <p:nvSpPr>
            <p:cNvPr id="26" name="文本框 25"/>
            <p:cNvSpPr txBox="1"/>
            <p:nvPr/>
          </p:nvSpPr>
          <p:spPr>
            <a:xfrm>
              <a:off x="7352033" y="3622719"/>
              <a:ext cx="42739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>
                  <a:solidFill>
                    <a:schemeClr val="bg1"/>
                  </a:solidFill>
                </a:rPr>
                <a:t>发展平台及福利</a:t>
              </a:r>
              <a:endParaRPr lang="zh-CN" altLang="en-US" sz="3200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35 0.10602 L -4.58333E-6 -3.33333E-6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-5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688373" y="373194"/>
            <a:ext cx="11503626" cy="739467"/>
          </a:xfrm>
          <a:custGeom>
            <a:avLst/>
            <a:gdLst>
              <a:gd name="connsiteX0" fmla="*/ 141879 w 11503626"/>
              <a:gd name="connsiteY0" fmla="*/ 730716 h 739467"/>
              <a:gd name="connsiteX1" fmla="*/ 140920 w 11503626"/>
              <a:gd name="connsiteY1" fmla="*/ 731195 h 739467"/>
              <a:gd name="connsiteX2" fmla="*/ 142119 w 11503626"/>
              <a:gd name="connsiteY2" fmla="*/ 733591 h 739467"/>
              <a:gd name="connsiteX3" fmla="*/ 142837 w 11503626"/>
              <a:gd name="connsiteY3" fmla="*/ 731195 h 739467"/>
              <a:gd name="connsiteX4" fmla="*/ 141879 w 11503626"/>
              <a:gd name="connsiteY4" fmla="*/ 730716 h 739467"/>
              <a:gd name="connsiteX5" fmla="*/ 273693 w 11503626"/>
              <a:gd name="connsiteY5" fmla="*/ 726402 h 739467"/>
              <a:gd name="connsiteX6" fmla="*/ 272255 w 11503626"/>
              <a:gd name="connsiteY6" fmla="*/ 729757 h 739467"/>
              <a:gd name="connsiteX7" fmla="*/ 274651 w 11503626"/>
              <a:gd name="connsiteY7" fmla="*/ 732633 h 739467"/>
              <a:gd name="connsiteX8" fmla="*/ 274411 w 11503626"/>
              <a:gd name="connsiteY8" fmla="*/ 729038 h 739467"/>
              <a:gd name="connsiteX9" fmla="*/ 273693 w 11503626"/>
              <a:gd name="connsiteY9" fmla="*/ 726402 h 739467"/>
              <a:gd name="connsiteX10" fmla="*/ 164886 w 11503626"/>
              <a:gd name="connsiteY10" fmla="*/ 717774 h 739467"/>
              <a:gd name="connsiteX11" fmla="*/ 164886 w 11503626"/>
              <a:gd name="connsiteY11" fmla="*/ 720171 h 739467"/>
              <a:gd name="connsiteX12" fmla="*/ 166085 w 11503626"/>
              <a:gd name="connsiteY12" fmla="*/ 719931 h 739467"/>
              <a:gd name="connsiteX13" fmla="*/ 167283 w 11503626"/>
              <a:gd name="connsiteY13" fmla="*/ 719212 h 739467"/>
              <a:gd name="connsiteX14" fmla="*/ 164886 w 11503626"/>
              <a:gd name="connsiteY14" fmla="*/ 717774 h 739467"/>
              <a:gd name="connsiteX15" fmla="*/ 233909 w 11503626"/>
              <a:gd name="connsiteY15" fmla="*/ 709146 h 739467"/>
              <a:gd name="connsiteX16" fmla="*/ 233909 w 11503626"/>
              <a:gd name="connsiteY16" fmla="*/ 710584 h 739467"/>
              <a:gd name="connsiteX17" fmla="*/ 234388 w 11503626"/>
              <a:gd name="connsiteY17" fmla="*/ 712022 h 739467"/>
              <a:gd name="connsiteX18" fmla="*/ 235347 w 11503626"/>
              <a:gd name="connsiteY18" fmla="*/ 711303 h 739467"/>
              <a:gd name="connsiteX19" fmla="*/ 236305 w 11503626"/>
              <a:gd name="connsiteY19" fmla="*/ 710584 h 739467"/>
              <a:gd name="connsiteX20" fmla="*/ 233909 w 11503626"/>
              <a:gd name="connsiteY20" fmla="*/ 709146 h 739467"/>
              <a:gd name="connsiteX21" fmla="*/ 138045 w 11503626"/>
              <a:gd name="connsiteY21" fmla="*/ 708187 h 739467"/>
              <a:gd name="connsiteX22" fmla="*/ 136607 w 11503626"/>
              <a:gd name="connsiteY22" fmla="*/ 712262 h 739467"/>
              <a:gd name="connsiteX23" fmla="*/ 138524 w 11503626"/>
              <a:gd name="connsiteY23" fmla="*/ 715377 h 739467"/>
              <a:gd name="connsiteX24" fmla="*/ 138045 w 11503626"/>
              <a:gd name="connsiteY24" fmla="*/ 708187 h 739467"/>
              <a:gd name="connsiteX25" fmla="*/ 209464 w 11503626"/>
              <a:gd name="connsiteY25" fmla="*/ 701956 h 739467"/>
              <a:gd name="connsiteX26" fmla="*/ 205869 w 11503626"/>
              <a:gd name="connsiteY26" fmla="*/ 704353 h 739467"/>
              <a:gd name="connsiteX27" fmla="*/ 205869 w 11503626"/>
              <a:gd name="connsiteY27" fmla="*/ 709386 h 739467"/>
              <a:gd name="connsiteX28" fmla="*/ 208265 w 11503626"/>
              <a:gd name="connsiteY28" fmla="*/ 713460 h 739467"/>
              <a:gd name="connsiteX29" fmla="*/ 212339 w 11503626"/>
              <a:gd name="connsiteY29" fmla="*/ 713460 h 739467"/>
              <a:gd name="connsiteX30" fmla="*/ 211860 w 11503626"/>
              <a:gd name="connsiteY30" fmla="*/ 712981 h 739467"/>
              <a:gd name="connsiteX31" fmla="*/ 211621 w 11503626"/>
              <a:gd name="connsiteY31" fmla="*/ 707229 h 739467"/>
              <a:gd name="connsiteX32" fmla="*/ 209464 w 11503626"/>
              <a:gd name="connsiteY32" fmla="*/ 701956 h 739467"/>
              <a:gd name="connsiteX33" fmla="*/ 140441 w 11503626"/>
              <a:gd name="connsiteY33" fmla="*/ 699080 h 739467"/>
              <a:gd name="connsiteX34" fmla="*/ 140441 w 11503626"/>
              <a:gd name="connsiteY34" fmla="*/ 700518 h 739467"/>
              <a:gd name="connsiteX35" fmla="*/ 140920 w 11503626"/>
              <a:gd name="connsiteY35" fmla="*/ 701956 h 739467"/>
              <a:gd name="connsiteX36" fmla="*/ 141879 w 11503626"/>
              <a:gd name="connsiteY36" fmla="*/ 700998 h 739467"/>
              <a:gd name="connsiteX37" fmla="*/ 142359 w 11503626"/>
              <a:gd name="connsiteY37" fmla="*/ 700518 h 739467"/>
              <a:gd name="connsiteX38" fmla="*/ 140441 w 11503626"/>
              <a:gd name="connsiteY38" fmla="*/ 699080 h 739467"/>
              <a:gd name="connsiteX39" fmla="*/ 106889 w 11503626"/>
              <a:gd name="connsiteY39" fmla="*/ 688535 h 739467"/>
              <a:gd name="connsiteX40" fmla="*/ 105451 w 11503626"/>
              <a:gd name="connsiteY40" fmla="*/ 689973 h 739467"/>
              <a:gd name="connsiteX41" fmla="*/ 105930 w 11503626"/>
              <a:gd name="connsiteY41" fmla="*/ 692370 h 739467"/>
              <a:gd name="connsiteX42" fmla="*/ 106889 w 11503626"/>
              <a:gd name="connsiteY42" fmla="*/ 688535 h 739467"/>
              <a:gd name="connsiteX43" fmla="*/ 192687 w 11503626"/>
              <a:gd name="connsiteY43" fmla="*/ 679907 h 739467"/>
              <a:gd name="connsiteX44" fmla="*/ 195084 w 11503626"/>
              <a:gd name="connsiteY44" fmla="*/ 682783 h 739467"/>
              <a:gd name="connsiteX45" fmla="*/ 195084 w 11503626"/>
              <a:gd name="connsiteY45" fmla="*/ 679907 h 739467"/>
              <a:gd name="connsiteX46" fmla="*/ 128937 w 11503626"/>
              <a:gd name="connsiteY46" fmla="*/ 676073 h 739467"/>
              <a:gd name="connsiteX47" fmla="*/ 127020 w 11503626"/>
              <a:gd name="connsiteY47" fmla="*/ 683502 h 739467"/>
              <a:gd name="connsiteX48" fmla="*/ 126541 w 11503626"/>
              <a:gd name="connsiteY48" fmla="*/ 693089 h 739467"/>
              <a:gd name="connsiteX49" fmla="*/ 126541 w 11503626"/>
              <a:gd name="connsiteY49" fmla="*/ 702675 h 739467"/>
              <a:gd name="connsiteX50" fmla="*/ 126062 w 11503626"/>
              <a:gd name="connsiteY50" fmla="*/ 710584 h 739467"/>
              <a:gd name="connsiteX51" fmla="*/ 127739 w 11503626"/>
              <a:gd name="connsiteY51" fmla="*/ 704832 h 739467"/>
              <a:gd name="connsiteX52" fmla="*/ 127978 w 11503626"/>
              <a:gd name="connsiteY52" fmla="*/ 697163 h 739467"/>
              <a:gd name="connsiteX53" fmla="*/ 128937 w 11503626"/>
              <a:gd name="connsiteY53" fmla="*/ 686378 h 739467"/>
              <a:gd name="connsiteX54" fmla="*/ 128937 w 11503626"/>
              <a:gd name="connsiteY54" fmla="*/ 676073 h 739467"/>
              <a:gd name="connsiteX55" fmla="*/ 218091 w 11503626"/>
              <a:gd name="connsiteY55" fmla="*/ 667924 h 739467"/>
              <a:gd name="connsiteX56" fmla="*/ 218091 w 11503626"/>
              <a:gd name="connsiteY56" fmla="*/ 671279 h 739467"/>
              <a:gd name="connsiteX57" fmla="*/ 219529 w 11503626"/>
              <a:gd name="connsiteY57" fmla="*/ 669602 h 739467"/>
              <a:gd name="connsiteX58" fmla="*/ 218091 w 11503626"/>
              <a:gd name="connsiteY58" fmla="*/ 667924 h 739467"/>
              <a:gd name="connsiteX59" fmla="*/ 147152 w 11503626"/>
              <a:gd name="connsiteY59" fmla="*/ 666007 h 739467"/>
              <a:gd name="connsiteX60" fmla="*/ 145953 w 11503626"/>
              <a:gd name="connsiteY60" fmla="*/ 667924 h 739467"/>
              <a:gd name="connsiteX61" fmla="*/ 147152 w 11503626"/>
              <a:gd name="connsiteY61" fmla="*/ 669842 h 739467"/>
              <a:gd name="connsiteX62" fmla="*/ 147391 w 11503626"/>
              <a:gd name="connsiteY62" fmla="*/ 668404 h 739467"/>
              <a:gd name="connsiteX63" fmla="*/ 147152 w 11503626"/>
              <a:gd name="connsiteY63" fmla="*/ 666007 h 739467"/>
              <a:gd name="connsiteX64" fmla="*/ 168721 w 11503626"/>
              <a:gd name="connsiteY64" fmla="*/ 663131 h 739467"/>
              <a:gd name="connsiteX65" fmla="*/ 168481 w 11503626"/>
              <a:gd name="connsiteY65" fmla="*/ 668164 h 739467"/>
              <a:gd name="connsiteX66" fmla="*/ 168721 w 11503626"/>
              <a:gd name="connsiteY66" fmla="*/ 672717 h 739467"/>
              <a:gd name="connsiteX67" fmla="*/ 170398 w 11503626"/>
              <a:gd name="connsiteY67" fmla="*/ 671279 h 739467"/>
              <a:gd name="connsiteX68" fmla="*/ 171118 w 11503626"/>
              <a:gd name="connsiteY68" fmla="*/ 667924 h 739467"/>
              <a:gd name="connsiteX69" fmla="*/ 170638 w 11503626"/>
              <a:gd name="connsiteY69" fmla="*/ 664569 h 739467"/>
              <a:gd name="connsiteX70" fmla="*/ 168721 w 11503626"/>
              <a:gd name="connsiteY70" fmla="*/ 663131 h 739467"/>
              <a:gd name="connsiteX71" fmla="*/ 159854 w 11503626"/>
              <a:gd name="connsiteY71" fmla="*/ 653785 h 739467"/>
              <a:gd name="connsiteX72" fmla="*/ 152424 w 11503626"/>
              <a:gd name="connsiteY72" fmla="*/ 656420 h 739467"/>
              <a:gd name="connsiteX73" fmla="*/ 152424 w 11503626"/>
              <a:gd name="connsiteY73" fmla="*/ 661693 h 739467"/>
              <a:gd name="connsiteX74" fmla="*/ 157696 w 11503626"/>
              <a:gd name="connsiteY74" fmla="*/ 664809 h 739467"/>
              <a:gd name="connsiteX75" fmla="*/ 162969 w 11503626"/>
              <a:gd name="connsiteY75" fmla="*/ 661693 h 739467"/>
              <a:gd name="connsiteX76" fmla="*/ 159854 w 11503626"/>
              <a:gd name="connsiteY76" fmla="*/ 653785 h 739467"/>
              <a:gd name="connsiteX77" fmla="*/ 61353 w 11503626"/>
              <a:gd name="connsiteY77" fmla="*/ 648272 h 739467"/>
              <a:gd name="connsiteX78" fmla="*/ 59436 w 11503626"/>
              <a:gd name="connsiteY78" fmla="*/ 650429 h 739467"/>
              <a:gd name="connsiteX79" fmla="*/ 58477 w 11503626"/>
              <a:gd name="connsiteY79" fmla="*/ 654024 h 739467"/>
              <a:gd name="connsiteX80" fmla="*/ 57519 w 11503626"/>
              <a:gd name="connsiteY80" fmla="*/ 657858 h 739467"/>
              <a:gd name="connsiteX81" fmla="*/ 55601 w 11503626"/>
              <a:gd name="connsiteY81" fmla="*/ 660255 h 739467"/>
              <a:gd name="connsiteX82" fmla="*/ 57039 w 11503626"/>
              <a:gd name="connsiteY82" fmla="*/ 665048 h 739467"/>
              <a:gd name="connsiteX83" fmla="*/ 60154 w 11503626"/>
              <a:gd name="connsiteY83" fmla="*/ 658577 h 739467"/>
              <a:gd name="connsiteX84" fmla="*/ 61353 w 11503626"/>
              <a:gd name="connsiteY84" fmla="*/ 648272 h 739467"/>
              <a:gd name="connsiteX85" fmla="*/ 235347 w 11503626"/>
              <a:gd name="connsiteY85" fmla="*/ 641561 h 739467"/>
              <a:gd name="connsiteX86" fmla="*/ 233430 w 11503626"/>
              <a:gd name="connsiteY86" fmla="*/ 644438 h 739467"/>
              <a:gd name="connsiteX87" fmla="*/ 236305 w 11503626"/>
              <a:gd name="connsiteY87" fmla="*/ 643479 h 739467"/>
              <a:gd name="connsiteX88" fmla="*/ 236066 w 11503626"/>
              <a:gd name="connsiteY88" fmla="*/ 642520 h 739467"/>
              <a:gd name="connsiteX89" fmla="*/ 235347 w 11503626"/>
              <a:gd name="connsiteY89" fmla="*/ 641561 h 739467"/>
              <a:gd name="connsiteX90" fmla="*/ 62311 w 11503626"/>
              <a:gd name="connsiteY90" fmla="*/ 638206 h 739467"/>
              <a:gd name="connsiteX91" fmla="*/ 60874 w 11503626"/>
              <a:gd name="connsiteY91" fmla="*/ 642041 h 739467"/>
              <a:gd name="connsiteX92" fmla="*/ 62311 w 11503626"/>
              <a:gd name="connsiteY92" fmla="*/ 643000 h 739467"/>
              <a:gd name="connsiteX93" fmla="*/ 63031 w 11503626"/>
              <a:gd name="connsiteY93" fmla="*/ 640843 h 739467"/>
              <a:gd name="connsiteX94" fmla="*/ 62311 w 11503626"/>
              <a:gd name="connsiteY94" fmla="*/ 638206 h 739467"/>
              <a:gd name="connsiteX95" fmla="*/ 45056 w 11503626"/>
              <a:gd name="connsiteY95" fmla="*/ 613761 h 739467"/>
              <a:gd name="connsiteX96" fmla="*/ 43379 w 11503626"/>
              <a:gd name="connsiteY96" fmla="*/ 617116 h 739467"/>
              <a:gd name="connsiteX97" fmla="*/ 44577 w 11503626"/>
              <a:gd name="connsiteY97" fmla="*/ 620951 h 739467"/>
              <a:gd name="connsiteX98" fmla="*/ 45056 w 11503626"/>
              <a:gd name="connsiteY98" fmla="*/ 613761 h 739467"/>
              <a:gd name="connsiteX99" fmla="*/ 26602 w 11503626"/>
              <a:gd name="connsiteY99" fmla="*/ 610166 h 739467"/>
              <a:gd name="connsiteX100" fmla="*/ 23487 w 11503626"/>
              <a:gd name="connsiteY100" fmla="*/ 612802 h 739467"/>
              <a:gd name="connsiteX101" fmla="*/ 25164 w 11503626"/>
              <a:gd name="connsiteY101" fmla="*/ 618554 h 739467"/>
              <a:gd name="connsiteX102" fmla="*/ 28759 w 11503626"/>
              <a:gd name="connsiteY102" fmla="*/ 619273 h 739467"/>
              <a:gd name="connsiteX103" fmla="*/ 31875 w 11503626"/>
              <a:gd name="connsiteY103" fmla="*/ 616157 h 739467"/>
              <a:gd name="connsiteX104" fmla="*/ 31155 w 11503626"/>
              <a:gd name="connsiteY104" fmla="*/ 610405 h 739467"/>
              <a:gd name="connsiteX105" fmla="*/ 26602 w 11503626"/>
              <a:gd name="connsiteY105" fmla="*/ 610166 h 739467"/>
              <a:gd name="connsiteX106" fmla="*/ 67105 w 11503626"/>
              <a:gd name="connsiteY106" fmla="*/ 597464 h 739467"/>
              <a:gd name="connsiteX107" fmla="*/ 66146 w 11503626"/>
              <a:gd name="connsiteY107" fmla="*/ 605133 h 739467"/>
              <a:gd name="connsiteX108" fmla="*/ 69022 w 11503626"/>
              <a:gd name="connsiteY108" fmla="*/ 602017 h 739467"/>
              <a:gd name="connsiteX109" fmla="*/ 71898 w 11503626"/>
              <a:gd name="connsiteY109" fmla="*/ 600340 h 739467"/>
              <a:gd name="connsiteX110" fmla="*/ 70220 w 11503626"/>
              <a:gd name="connsiteY110" fmla="*/ 597943 h 739467"/>
              <a:gd name="connsiteX111" fmla="*/ 67105 w 11503626"/>
              <a:gd name="connsiteY111" fmla="*/ 597464 h 739467"/>
              <a:gd name="connsiteX112" fmla="*/ 161291 w 11503626"/>
              <a:gd name="connsiteY112" fmla="*/ 577033 h 739467"/>
              <a:gd name="connsiteX113" fmla="*/ 159614 w 11503626"/>
              <a:gd name="connsiteY113" fmla="*/ 578051 h 739467"/>
              <a:gd name="connsiteX114" fmla="*/ 156738 w 11503626"/>
              <a:gd name="connsiteY114" fmla="*/ 580688 h 739467"/>
              <a:gd name="connsiteX115" fmla="*/ 159374 w 11503626"/>
              <a:gd name="connsiteY115" fmla="*/ 580688 h 739467"/>
              <a:gd name="connsiteX116" fmla="*/ 162490 w 11503626"/>
              <a:gd name="connsiteY116" fmla="*/ 578291 h 739467"/>
              <a:gd name="connsiteX117" fmla="*/ 161291 w 11503626"/>
              <a:gd name="connsiteY117" fmla="*/ 577033 h 739467"/>
              <a:gd name="connsiteX118" fmla="*/ 221926 w 11503626"/>
              <a:gd name="connsiteY118" fmla="*/ 564391 h 739467"/>
              <a:gd name="connsiteX119" fmla="*/ 221686 w 11503626"/>
              <a:gd name="connsiteY119" fmla="*/ 566068 h 739467"/>
              <a:gd name="connsiteX120" fmla="*/ 221446 w 11503626"/>
              <a:gd name="connsiteY120" fmla="*/ 568465 h 739467"/>
              <a:gd name="connsiteX121" fmla="*/ 221926 w 11503626"/>
              <a:gd name="connsiteY121" fmla="*/ 570622 h 739467"/>
              <a:gd name="connsiteX122" fmla="*/ 223364 w 11503626"/>
              <a:gd name="connsiteY122" fmla="*/ 571101 h 739467"/>
              <a:gd name="connsiteX123" fmla="*/ 222885 w 11503626"/>
              <a:gd name="connsiteY123" fmla="*/ 567267 h 739467"/>
              <a:gd name="connsiteX124" fmla="*/ 221926 w 11503626"/>
              <a:gd name="connsiteY124" fmla="*/ 564391 h 739467"/>
              <a:gd name="connsiteX125" fmla="*/ 163448 w 11503626"/>
              <a:gd name="connsiteY125" fmla="*/ 547135 h 739467"/>
              <a:gd name="connsiteX126" fmla="*/ 161771 w 11503626"/>
              <a:gd name="connsiteY126" fmla="*/ 556482 h 739467"/>
              <a:gd name="connsiteX127" fmla="*/ 161052 w 11503626"/>
              <a:gd name="connsiteY127" fmla="*/ 565829 h 739467"/>
              <a:gd name="connsiteX128" fmla="*/ 162729 w 11503626"/>
              <a:gd name="connsiteY128" fmla="*/ 560556 h 739467"/>
              <a:gd name="connsiteX129" fmla="*/ 164407 w 11503626"/>
              <a:gd name="connsiteY129" fmla="*/ 554325 h 739467"/>
              <a:gd name="connsiteX130" fmla="*/ 164168 w 11503626"/>
              <a:gd name="connsiteY130" fmla="*/ 550490 h 739467"/>
              <a:gd name="connsiteX131" fmla="*/ 163448 w 11503626"/>
              <a:gd name="connsiteY131" fmla="*/ 547135 h 739467"/>
              <a:gd name="connsiteX132" fmla="*/ 115516 w 11503626"/>
              <a:gd name="connsiteY132" fmla="*/ 543780 h 739467"/>
              <a:gd name="connsiteX133" fmla="*/ 115756 w 11503626"/>
              <a:gd name="connsiteY133" fmla="*/ 547854 h 739467"/>
              <a:gd name="connsiteX134" fmla="*/ 118392 w 11503626"/>
              <a:gd name="connsiteY134" fmla="*/ 547615 h 739467"/>
              <a:gd name="connsiteX135" fmla="*/ 115516 w 11503626"/>
              <a:gd name="connsiteY135" fmla="*/ 543780 h 739467"/>
              <a:gd name="connsiteX136" fmla="*/ 167763 w 11503626"/>
              <a:gd name="connsiteY136" fmla="*/ 542342 h 739467"/>
              <a:gd name="connsiteX137" fmla="*/ 166804 w 11503626"/>
              <a:gd name="connsiteY137" fmla="*/ 547375 h 739467"/>
              <a:gd name="connsiteX138" fmla="*/ 168241 w 11503626"/>
              <a:gd name="connsiteY138" fmla="*/ 550011 h 739467"/>
              <a:gd name="connsiteX139" fmla="*/ 168241 w 11503626"/>
              <a:gd name="connsiteY139" fmla="*/ 546176 h 739467"/>
              <a:gd name="connsiteX140" fmla="*/ 167763 w 11503626"/>
              <a:gd name="connsiteY140" fmla="*/ 542342 h 739467"/>
              <a:gd name="connsiteX141" fmla="*/ 86457 w 11503626"/>
              <a:gd name="connsiteY141" fmla="*/ 534493 h 739467"/>
              <a:gd name="connsiteX142" fmla="*/ 85559 w 11503626"/>
              <a:gd name="connsiteY142" fmla="*/ 536830 h 739467"/>
              <a:gd name="connsiteX143" fmla="*/ 85798 w 11503626"/>
              <a:gd name="connsiteY143" fmla="*/ 541383 h 739467"/>
              <a:gd name="connsiteX144" fmla="*/ 87236 w 11503626"/>
              <a:gd name="connsiteY144" fmla="*/ 538507 h 739467"/>
              <a:gd name="connsiteX145" fmla="*/ 87715 w 11503626"/>
              <a:gd name="connsiteY145" fmla="*/ 534673 h 739467"/>
              <a:gd name="connsiteX146" fmla="*/ 86457 w 11503626"/>
              <a:gd name="connsiteY146" fmla="*/ 534493 h 739467"/>
              <a:gd name="connsiteX147" fmla="*/ 71418 w 11503626"/>
              <a:gd name="connsiteY147" fmla="*/ 533714 h 739467"/>
              <a:gd name="connsiteX148" fmla="*/ 71179 w 11503626"/>
              <a:gd name="connsiteY148" fmla="*/ 533953 h 739467"/>
              <a:gd name="connsiteX149" fmla="*/ 70460 w 11503626"/>
              <a:gd name="connsiteY149" fmla="*/ 537548 h 739467"/>
              <a:gd name="connsiteX150" fmla="*/ 71898 w 11503626"/>
              <a:gd name="connsiteY150" fmla="*/ 537548 h 739467"/>
              <a:gd name="connsiteX151" fmla="*/ 71898 w 11503626"/>
              <a:gd name="connsiteY151" fmla="*/ 535391 h 739467"/>
              <a:gd name="connsiteX152" fmla="*/ 71418 w 11503626"/>
              <a:gd name="connsiteY152" fmla="*/ 533714 h 739467"/>
              <a:gd name="connsiteX153" fmla="*/ 223843 w 11503626"/>
              <a:gd name="connsiteY153" fmla="*/ 527483 h 739467"/>
              <a:gd name="connsiteX154" fmla="*/ 222405 w 11503626"/>
              <a:gd name="connsiteY154" fmla="*/ 532276 h 739467"/>
              <a:gd name="connsiteX155" fmla="*/ 223843 w 11503626"/>
              <a:gd name="connsiteY155" fmla="*/ 530598 h 739467"/>
              <a:gd name="connsiteX156" fmla="*/ 223843 w 11503626"/>
              <a:gd name="connsiteY156" fmla="*/ 527483 h 739467"/>
              <a:gd name="connsiteX157" fmla="*/ 183100 w 11503626"/>
              <a:gd name="connsiteY157" fmla="*/ 527483 h 739467"/>
              <a:gd name="connsiteX158" fmla="*/ 181183 w 11503626"/>
              <a:gd name="connsiteY158" fmla="*/ 530359 h 739467"/>
              <a:gd name="connsiteX159" fmla="*/ 182142 w 11503626"/>
              <a:gd name="connsiteY159" fmla="*/ 529879 h 739467"/>
              <a:gd name="connsiteX160" fmla="*/ 183100 w 11503626"/>
              <a:gd name="connsiteY160" fmla="*/ 529400 h 739467"/>
              <a:gd name="connsiteX161" fmla="*/ 81485 w 11503626"/>
              <a:gd name="connsiteY161" fmla="*/ 526524 h 739467"/>
              <a:gd name="connsiteX162" fmla="*/ 80047 w 11503626"/>
              <a:gd name="connsiteY162" fmla="*/ 528201 h 739467"/>
              <a:gd name="connsiteX163" fmla="*/ 81005 w 11503626"/>
              <a:gd name="connsiteY163" fmla="*/ 530359 h 739467"/>
              <a:gd name="connsiteX164" fmla="*/ 81485 w 11503626"/>
              <a:gd name="connsiteY164" fmla="*/ 526524 h 739467"/>
              <a:gd name="connsiteX165" fmla="*/ 193646 w 11503626"/>
              <a:gd name="connsiteY165" fmla="*/ 525566 h 739467"/>
              <a:gd name="connsiteX166" fmla="*/ 192687 w 11503626"/>
              <a:gd name="connsiteY166" fmla="*/ 528681 h 739467"/>
              <a:gd name="connsiteX167" fmla="*/ 194604 w 11503626"/>
              <a:gd name="connsiteY167" fmla="*/ 530359 h 739467"/>
              <a:gd name="connsiteX168" fmla="*/ 193646 w 11503626"/>
              <a:gd name="connsiteY168" fmla="*/ 525566 h 739467"/>
              <a:gd name="connsiteX169" fmla="*/ 98261 w 11503626"/>
              <a:gd name="connsiteY169" fmla="*/ 524128 h 739467"/>
              <a:gd name="connsiteX170" fmla="*/ 95864 w 11503626"/>
              <a:gd name="connsiteY170" fmla="*/ 527483 h 739467"/>
              <a:gd name="connsiteX171" fmla="*/ 98021 w 11503626"/>
              <a:gd name="connsiteY171" fmla="*/ 527722 h 739467"/>
              <a:gd name="connsiteX172" fmla="*/ 98261 w 11503626"/>
              <a:gd name="connsiteY172" fmla="*/ 524128 h 739467"/>
              <a:gd name="connsiteX173" fmla="*/ 232950 w 11503626"/>
              <a:gd name="connsiteY173" fmla="*/ 516459 h 739467"/>
              <a:gd name="connsiteX174" fmla="*/ 231992 w 11503626"/>
              <a:gd name="connsiteY174" fmla="*/ 517896 h 739467"/>
              <a:gd name="connsiteX175" fmla="*/ 231512 w 11503626"/>
              <a:gd name="connsiteY175" fmla="*/ 516938 h 739467"/>
              <a:gd name="connsiteX176" fmla="*/ 231512 w 11503626"/>
              <a:gd name="connsiteY176" fmla="*/ 519814 h 739467"/>
              <a:gd name="connsiteX177" fmla="*/ 233430 w 11503626"/>
              <a:gd name="connsiteY177" fmla="*/ 520772 h 739467"/>
              <a:gd name="connsiteX178" fmla="*/ 232950 w 11503626"/>
              <a:gd name="connsiteY178" fmla="*/ 518615 h 739467"/>
              <a:gd name="connsiteX179" fmla="*/ 232950 w 11503626"/>
              <a:gd name="connsiteY179" fmla="*/ 516459 h 739467"/>
              <a:gd name="connsiteX180" fmla="*/ 221926 w 11503626"/>
              <a:gd name="connsiteY180" fmla="*/ 513103 h 739467"/>
              <a:gd name="connsiteX181" fmla="*/ 221926 w 11503626"/>
              <a:gd name="connsiteY181" fmla="*/ 519334 h 739467"/>
              <a:gd name="connsiteX182" fmla="*/ 223364 w 11503626"/>
              <a:gd name="connsiteY182" fmla="*/ 525086 h 739467"/>
              <a:gd name="connsiteX183" fmla="*/ 224323 w 11503626"/>
              <a:gd name="connsiteY183" fmla="*/ 518376 h 739467"/>
              <a:gd name="connsiteX184" fmla="*/ 221926 w 11503626"/>
              <a:gd name="connsiteY184" fmla="*/ 513103 h 739467"/>
              <a:gd name="connsiteX185" fmla="*/ 273693 w 11503626"/>
              <a:gd name="connsiteY185" fmla="*/ 507830 h 739467"/>
              <a:gd name="connsiteX186" fmla="*/ 272974 w 11503626"/>
              <a:gd name="connsiteY186" fmla="*/ 510707 h 739467"/>
              <a:gd name="connsiteX187" fmla="*/ 273693 w 11503626"/>
              <a:gd name="connsiteY187" fmla="*/ 514062 h 739467"/>
              <a:gd name="connsiteX188" fmla="*/ 274891 w 11503626"/>
              <a:gd name="connsiteY188" fmla="*/ 511425 h 739467"/>
              <a:gd name="connsiteX189" fmla="*/ 273693 w 11503626"/>
              <a:gd name="connsiteY189" fmla="*/ 507830 h 739467"/>
              <a:gd name="connsiteX190" fmla="*/ 255479 w 11503626"/>
              <a:gd name="connsiteY190" fmla="*/ 498723 h 739467"/>
              <a:gd name="connsiteX191" fmla="*/ 255239 w 11503626"/>
              <a:gd name="connsiteY191" fmla="*/ 510707 h 739467"/>
              <a:gd name="connsiteX192" fmla="*/ 256916 w 11503626"/>
              <a:gd name="connsiteY192" fmla="*/ 522689 h 739467"/>
              <a:gd name="connsiteX193" fmla="*/ 256677 w 11503626"/>
              <a:gd name="connsiteY193" fmla="*/ 510707 h 739467"/>
              <a:gd name="connsiteX194" fmla="*/ 255479 w 11503626"/>
              <a:gd name="connsiteY194" fmla="*/ 498723 h 739467"/>
              <a:gd name="connsiteX195" fmla="*/ 242537 w 11503626"/>
              <a:gd name="connsiteY195" fmla="*/ 498723 h 739467"/>
              <a:gd name="connsiteX196" fmla="*/ 242057 w 11503626"/>
              <a:gd name="connsiteY196" fmla="*/ 508310 h 739467"/>
              <a:gd name="connsiteX197" fmla="*/ 243975 w 11503626"/>
              <a:gd name="connsiteY197" fmla="*/ 515020 h 739467"/>
              <a:gd name="connsiteX198" fmla="*/ 243016 w 11503626"/>
              <a:gd name="connsiteY198" fmla="*/ 507112 h 739467"/>
              <a:gd name="connsiteX199" fmla="*/ 242537 w 11503626"/>
              <a:gd name="connsiteY199" fmla="*/ 498723 h 739467"/>
              <a:gd name="connsiteX200" fmla="*/ 135648 w 11503626"/>
              <a:gd name="connsiteY200" fmla="*/ 498723 h 739467"/>
              <a:gd name="connsiteX201" fmla="*/ 134689 w 11503626"/>
              <a:gd name="connsiteY201" fmla="*/ 503757 h 739467"/>
              <a:gd name="connsiteX202" fmla="*/ 134210 w 11503626"/>
              <a:gd name="connsiteY202" fmla="*/ 509748 h 739467"/>
              <a:gd name="connsiteX203" fmla="*/ 135648 w 11503626"/>
              <a:gd name="connsiteY203" fmla="*/ 510707 h 739467"/>
              <a:gd name="connsiteX204" fmla="*/ 135887 w 11503626"/>
              <a:gd name="connsiteY204" fmla="*/ 505674 h 739467"/>
              <a:gd name="connsiteX205" fmla="*/ 135648 w 11503626"/>
              <a:gd name="connsiteY205" fmla="*/ 498723 h 739467"/>
              <a:gd name="connsiteX206" fmla="*/ 243495 w 11503626"/>
              <a:gd name="connsiteY206" fmla="*/ 491054 h 739467"/>
              <a:gd name="connsiteX207" fmla="*/ 244214 w 11503626"/>
              <a:gd name="connsiteY207" fmla="*/ 494649 h 739467"/>
              <a:gd name="connsiteX208" fmla="*/ 243495 w 11503626"/>
              <a:gd name="connsiteY208" fmla="*/ 498244 h 739467"/>
              <a:gd name="connsiteX209" fmla="*/ 245892 w 11503626"/>
              <a:gd name="connsiteY209" fmla="*/ 498244 h 739467"/>
              <a:gd name="connsiteX210" fmla="*/ 244933 w 11503626"/>
              <a:gd name="connsiteY210" fmla="*/ 494649 h 739467"/>
              <a:gd name="connsiteX211" fmla="*/ 243495 w 11503626"/>
              <a:gd name="connsiteY211" fmla="*/ 491054 h 739467"/>
              <a:gd name="connsiteX212" fmla="*/ 172076 w 11503626"/>
              <a:gd name="connsiteY212" fmla="*/ 491054 h 739467"/>
              <a:gd name="connsiteX213" fmla="*/ 170638 w 11503626"/>
              <a:gd name="connsiteY213" fmla="*/ 505434 h 739467"/>
              <a:gd name="connsiteX214" fmla="*/ 172556 w 11503626"/>
              <a:gd name="connsiteY214" fmla="*/ 520293 h 739467"/>
              <a:gd name="connsiteX215" fmla="*/ 171597 w 11503626"/>
              <a:gd name="connsiteY215" fmla="*/ 529161 h 739467"/>
              <a:gd name="connsiteX216" fmla="*/ 173035 w 11503626"/>
              <a:gd name="connsiteY216" fmla="*/ 536590 h 739467"/>
              <a:gd name="connsiteX217" fmla="*/ 175192 w 11503626"/>
              <a:gd name="connsiteY217" fmla="*/ 528681 h 739467"/>
              <a:gd name="connsiteX218" fmla="*/ 175671 w 11503626"/>
              <a:gd name="connsiteY218" fmla="*/ 516938 h 739467"/>
              <a:gd name="connsiteX219" fmla="*/ 174713 w 11503626"/>
              <a:gd name="connsiteY219" fmla="*/ 504715 h 739467"/>
              <a:gd name="connsiteX220" fmla="*/ 173035 w 11503626"/>
              <a:gd name="connsiteY220" fmla="*/ 494889 h 739467"/>
              <a:gd name="connsiteX221" fmla="*/ 174713 w 11503626"/>
              <a:gd name="connsiteY221" fmla="*/ 494170 h 739467"/>
              <a:gd name="connsiteX222" fmla="*/ 174953 w 11503626"/>
              <a:gd name="connsiteY222" fmla="*/ 492013 h 739467"/>
              <a:gd name="connsiteX223" fmla="*/ 173514 w 11503626"/>
              <a:gd name="connsiteY223" fmla="*/ 491773 h 739467"/>
              <a:gd name="connsiteX224" fmla="*/ 172076 w 11503626"/>
              <a:gd name="connsiteY224" fmla="*/ 491054 h 739467"/>
              <a:gd name="connsiteX225" fmla="*/ 198919 w 11503626"/>
              <a:gd name="connsiteY225" fmla="*/ 489616 h 739467"/>
              <a:gd name="connsiteX226" fmla="*/ 196762 w 11503626"/>
              <a:gd name="connsiteY226" fmla="*/ 490815 h 739467"/>
              <a:gd name="connsiteX227" fmla="*/ 196042 w 11503626"/>
              <a:gd name="connsiteY227" fmla="*/ 493451 h 739467"/>
              <a:gd name="connsiteX228" fmla="*/ 197001 w 11503626"/>
              <a:gd name="connsiteY228" fmla="*/ 491054 h 739467"/>
              <a:gd name="connsiteX229" fmla="*/ 198919 w 11503626"/>
              <a:gd name="connsiteY229" fmla="*/ 489616 h 739467"/>
              <a:gd name="connsiteX230" fmla="*/ 190770 w 11503626"/>
              <a:gd name="connsiteY230" fmla="*/ 488178 h 739467"/>
              <a:gd name="connsiteX231" fmla="*/ 190770 w 11503626"/>
              <a:gd name="connsiteY231" fmla="*/ 495848 h 739467"/>
              <a:gd name="connsiteX232" fmla="*/ 192447 w 11503626"/>
              <a:gd name="connsiteY232" fmla="*/ 491773 h 739467"/>
              <a:gd name="connsiteX233" fmla="*/ 190770 w 11503626"/>
              <a:gd name="connsiteY233" fmla="*/ 488178 h 739467"/>
              <a:gd name="connsiteX234" fmla="*/ 298116 w 11503626"/>
              <a:gd name="connsiteY234" fmla="*/ 485908 h 739467"/>
              <a:gd name="connsiteX235" fmla="*/ 284478 w 11503626"/>
              <a:gd name="connsiteY235" fmla="*/ 507112 h 739467"/>
              <a:gd name="connsiteX236" fmla="*/ 246850 w 11503626"/>
              <a:gd name="connsiteY236" fmla="*/ 564870 h 739467"/>
              <a:gd name="connsiteX237" fmla="*/ 246132 w 11503626"/>
              <a:gd name="connsiteY237" fmla="*/ 560556 h 739467"/>
              <a:gd name="connsiteX238" fmla="*/ 244933 w 11503626"/>
              <a:gd name="connsiteY238" fmla="*/ 558160 h 739467"/>
              <a:gd name="connsiteX239" fmla="*/ 245412 w 11503626"/>
              <a:gd name="connsiteY239" fmla="*/ 562234 h 739467"/>
              <a:gd name="connsiteX240" fmla="*/ 245412 w 11503626"/>
              <a:gd name="connsiteY240" fmla="*/ 566787 h 739467"/>
              <a:gd name="connsiteX241" fmla="*/ 237743 w 11503626"/>
              <a:gd name="connsiteY241" fmla="*/ 578051 h 739467"/>
              <a:gd name="connsiteX242" fmla="*/ 230074 w 11503626"/>
              <a:gd name="connsiteY242" fmla="*/ 589795 h 739467"/>
              <a:gd name="connsiteX243" fmla="*/ 229835 w 11503626"/>
              <a:gd name="connsiteY243" fmla="*/ 588357 h 739467"/>
              <a:gd name="connsiteX244" fmla="*/ 230074 w 11503626"/>
              <a:gd name="connsiteY244" fmla="*/ 586919 h 739467"/>
              <a:gd name="connsiteX245" fmla="*/ 228636 w 11503626"/>
              <a:gd name="connsiteY245" fmla="*/ 588357 h 739467"/>
              <a:gd name="connsiteX246" fmla="*/ 228636 w 11503626"/>
              <a:gd name="connsiteY246" fmla="*/ 591233 h 739467"/>
              <a:gd name="connsiteX247" fmla="*/ 218091 w 11503626"/>
              <a:gd name="connsiteY247" fmla="*/ 607290 h 739467"/>
              <a:gd name="connsiteX248" fmla="*/ 207067 w 11503626"/>
              <a:gd name="connsiteY248" fmla="*/ 623347 h 739467"/>
              <a:gd name="connsiteX249" fmla="*/ 298116 w 11503626"/>
              <a:gd name="connsiteY249" fmla="*/ 623347 h 739467"/>
              <a:gd name="connsiteX250" fmla="*/ 218091 w 11503626"/>
              <a:gd name="connsiteY250" fmla="*/ 484343 h 739467"/>
              <a:gd name="connsiteX251" fmla="*/ 217612 w 11503626"/>
              <a:gd name="connsiteY251" fmla="*/ 494170 h 739467"/>
              <a:gd name="connsiteX252" fmla="*/ 218571 w 11503626"/>
              <a:gd name="connsiteY252" fmla="*/ 503517 h 739467"/>
              <a:gd name="connsiteX253" fmla="*/ 217612 w 11503626"/>
              <a:gd name="connsiteY253" fmla="*/ 515020 h 739467"/>
              <a:gd name="connsiteX254" fmla="*/ 218571 w 11503626"/>
              <a:gd name="connsiteY254" fmla="*/ 525086 h 739467"/>
              <a:gd name="connsiteX255" fmla="*/ 221207 w 11503626"/>
              <a:gd name="connsiteY255" fmla="*/ 521252 h 739467"/>
              <a:gd name="connsiteX256" fmla="*/ 220008 w 11503626"/>
              <a:gd name="connsiteY256" fmla="*/ 515499 h 739467"/>
              <a:gd name="connsiteX257" fmla="*/ 220248 w 11503626"/>
              <a:gd name="connsiteY257" fmla="*/ 508310 h 739467"/>
              <a:gd name="connsiteX258" fmla="*/ 220008 w 11503626"/>
              <a:gd name="connsiteY258" fmla="*/ 501600 h 739467"/>
              <a:gd name="connsiteX259" fmla="*/ 220248 w 11503626"/>
              <a:gd name="connsiteY259" fmla="*/ 491773 h 739467"/>
              <a:gd name="connsiteX260" fmla="*/ 218091 w 11503626"/>
              <a:gd name="connsiteY260" fmla="*/ 484343 h 739467"/>
              <a:gd name="connsiteX261" fmla="*/ 237743 w 11503626"/>
              <a:gd name="connsiteY261" fmla="*/ 474757 h 739467"/>
              <a:gd name="connsiteX262" fmla="*/ 237983 w 11503626"/>
              <a:gd name="connsiteY262" fmla="*/ 481947 h 739467"/>
              <a:gd name="connsiteX263" fmla="*/ 238702 w 11503626"/>
              <a:gd name="connsiteY263" fmla="*/ 488658 h 739467"/>
              <a:gd name="connsiteX264" fmla="*/ 239421 w 11503626"/>
              <a:gd name="connsiteY264" fmla="*/ 486501 h 739467"/>
              <a:gd name="connsiteX265" fmla="*/ 239660 w 11503626"/>
              <a:gd name="connsiteY265" fmla="*/ 481708 h 739467"/>
              <a:gd name="connsiteX266" fmla="*/ 239182 w 11503626"/>
              <a:gd name="connsiteY266" fmla="*/ 476914 h 739467"/>
              <a:gd name="connsiteX267" fmla="*/ 237743 w 11503626"/>
              <a:gd name="connsiteY267" fmla="*/ 474757 h 739467"/>
              <a:gd name="connsiteX268" fmla="*/ 155300 w 11503626"/>
              <a:gd name="connsiteY268" fmla="*/ 473799 h 739467"/>
              <a:gd name="connsiteX269" fmla="*/ 155539 w 11503626"/>
              <a:gd name="connsiteY269" fmla="*/ 479551 h 739467"/>
              <a:gd name="connsiteX270" fmla="*/ 155300 w 11503626"/>
              <a:gd name="connsiteY270" fmla="*/ 485782 h 739467"/>
              <a:gd name="connsiteX271" fmla="*/ 156978 w 11503626"/>
              <a:gd name="connsiteY271" fmla="*/ 479311 h 739467"/>
              <a:gd name="connsiteX272" fmla="*/ 155300 w 11503626"/>
              <a:gd name="connsiteY272" fmla="*/ 473799 h 739467"/>
              <a:gd name="connsiteX273" fmla="*/ 133730 w 11503626"/>
              <a:gd name="connsiteY273" fmla="*/ 468047 h 739467"/>
              <a:gd name="connsiteX274" fmla="*/ 132293 w 11503626"/>
              <a:gd name="connsiteY274" fmla="*/ 471402 h 739467"/>
              <a:gd name="connsiteX275" fmla="*/ 133730 w 11503626"/>
              <a:gd name="connsiteY275" fmla="*/ 473799 h 739467"/>
              <a:gd name="connsiteX276" fmla="*/ 134210 w 11503626"/>
              <a:gd name="connsiteY276" fmla="*/ 471162 h 739467"/>
              <a:gd name="connsiteX277" fmla="*/ 133730 w 11503626"/>
              <a:gd name="connsiteY277" fmla="*/ 468047 h 739467"/>
              <a:gd name="connsiteX278" fmla="*/ 115516 w 11503626"/>
              <a:gd name="connsiteY278" fmla="*/ 466609 h 739467"/>
              <a:gd name="connsiteX279" fmla="*/ 115516 w 11503626"/>
              <a:gd name="connsiteY279" fmla="*/ 469006 h 739467"/>
              <a:gd name="connsiteX280" fmla="*/ 118392 w 11503626"/>
              <a:gd name="connsiteY280" fmla="*/ 467567 h 739467"/>
              <a:gd name="connsiteX281" fmla="*/ 115516 w 11503626"/>
              <a:gd name="connsiteY281" fmla="*/ 466609 h 739467"/>
              <a:gd name="connsiteX282" fmla="*/ 228157 w 11503626"/>
              <a:gd name="connsiteY282" fmla="*/ 460857 h 739467"/>
              <a:gd name="connsiteX283" fmla="*/ 227438 w 11503626"/>
              <a:gd name="connsiteY283" fmla="*/ 463972 h 739467"/>
              <a:gd name="connsiteX284" fmla="*/ 228157 w 11503626"/>
              <a:gd name="connsiteY284" fmla="*/ 468047 h 739467"/>
              <a:gd name="connsiteX285" fmla="*/ 228876 w 11503626"/>
              <a:gd name="connsiteY285" fmla="*/ 464452 h 739467"/>
              <a:gd name="connsiteX286" fmla="*/ 228157 w 11503626"/>
              <a:gd name="connsiteY286" fmla="*/ 460857 h 739467"/>
              <a:gd name="connsiteX287" fmla="*/ 177349 w 11503626"/>
              <a:gd name="connsiteY287" fmla="*/ 460857 h 739467"/>
              <a:gd name="connsiteX288" fmla="*/ 175671 w 11503626"/>
              <a:gd name="connsiteY288" fmla="*/ 462534 h 739467"/>
              <a:gd name="connsiteX289" fmla="*/ 176390 w 11503626"/>
              <a:gd name="connsiteY289" fmla="*/ 466129 h 739467"/>
              <a:gd name="connsiteX290" fmla="*/ 177349 w 11503626"/>
              <a:gd name="connsiteY290" fmla="*/ 460857 h 739467"/>
              <a:gd name="connsiteX291" fmla="*/ 209464 w 11503626"/>
              <a:gd name="connsiteY291" fmla="*/ 458221 h 739467"/>
              <a:gd name="connsiteX292" fmla="*/ 207546 w 11503626"/>
              <a:gd name="connsiteY292" fmla="*/ 461336 h 739467"/>
              <a:gd name="connsiteX293" fmla="*/ 211860 w 11503626"/>
              <a:gd name="connsiteY293" fmla="*/ 459419 h 739467"/>
              <a:gd name="connsiteX294" fmla="*/ 209464 w 11503626"/>
              <a:gd name="connsiteY294" fmla="*/ 458221 h 739467"/>
              <a:gd name="connsiteX295" fmla="*/ 258834 w 11503626"/>
              <a:gd name="connsiteY295" fmla="*/ 454147 h 739467"/>
              <a:gd name="connsiteX296" fmla="*/ 257396 w 11503626"/>
              <a:gd name="connsiteY296" fmla="*/ 456782 h 739467"/>
              <a:gd name="connsiteX297" fmla="*/ 257875 w 11503626"/>
              <a:gd name="connsiteY297" fmla="*/ 460857 h 739467"/>
              <a:gd name="connsiteX298" fmla="*/ 259074 w 11503626"/>
              <a:gd name="connsiteY298" fmla="*/ 457742 h 739467"/>
              <a:gd name="connsiteX299" fmla="*/ 258834 w 11503626"/>
              <a:gd name="connsiteY299" fmla="*/ 454147 h 739467"/>
              <a:gd name="connsiteX300" fmla="*/ 134689 w 11503626"/>
              <a:gd name="connsiteY300" fmla="*/ 454147 h 739467"/>
              <a:gd name="connsiteX301" fmla="*/ 133012 w 11503626"/>
              <a:gd name="connsiteY301" fmla="*/ 459419 h 739467"/>
              <a:gd name="connsiteX302" fmla="*/ 132772 w 11503626"/>
              <a:gd name="connsiteY302" fmla="*/ 467567 h 739467"/>
              <a:gd name="connsiteX303" fmla="*/ 134929 w 11503626"/>
              <a:gd name="connsiteY303" fmla="*/ 461576 h 739467"/>
              <a:gd name="connsiteX304" fmla="*/ 134689 w 11503626"/>
              <a:gd name="connsiteY304" fmla="*/ 454147 h 739467"/>
              <a:gd name="connsiteX305" fmla="*/ 160573 w 11503626"/>
              <a:gd name="connsiteY305" fmla="*/ 453188 h 739467"/>
              <a:gd name="connsiteX306" fmla="*/ 159134 w 11503626"/>
              <a:gd name="connsiteY306" fmla="*/ 455824 h 739467"/>
              <a:gd name="connsiteX307" fmla="*/ 158176 w 11503626"/>
              <a:gd name="connsiteY307" fmla="*/ 456543 h 739467"/>
              <a:gd name="connsiteX308" fmla="*/ 158176 w 11503626"/>
              <a:gd name="connsiteY308" fmla="*/ 457981 h 739467"/>
              <a:gd name="connsiteX309" fmla="*/ 160093 w 11503626"/>
              <a:gd name="connsiteY309" fmla="*/ 458940 h 739467"/>
              <a:gd name="connsiteX310" fmla="*/ 161052 w 11503626"/>
              <a:gd name="connsiteY310" fmla="*/ 456543 h 739467"/>
              <a:gd name="connsiteX311" fmla="*/ 162011 w 11503626"/>
              <a:gd name="connsiteY311" fmla="*/ 454147 h 739467"/>
              <a:gd name="connsiteX312" fmla="*/ 160573 w 11503626"/>
              <a:gd name="connsiteY312" fmla="*/ 453188 h 739467"/>
              <a:gd name="connsiteX313" fmla="*/ 118392 w 11503626"/>
              <a:gd name="connsiteY313" fmla="*/ 452708 h 739467"/>
              <a:gd name="connsiteX314" fmla="*/ 117194 w 11503626"/>
              <a:gd name="connsiteY314" fmla="*/ 455105 h 739467"/>
              <a:gd name="connsiteX315" fmla="*/ 116954 w 11503626"/>
              <a:gd name="connsiteY315" fmla="*/ 459419 h 739467"/>
              <a:gd name="connsiteX316" fmla="*/ 118871 w 11503626"/>
              <a:gd name="connsiteY316" fmla="*/ 456543 h 739467"/>
              <a:gd name="connsiteX317" fmla="*/ 118392 w 11503626"/>
              <a:gd name="connsiteY317" fmla="*/ 452708 h 739467"/>
              <a:gd name="connsiteX318" fmla="*/ 149548 w 11503626"/>
              <a:gd name="connsiteY318" fmla="*/ 445518 h 739467"/>
              <a:gd name="connsiteX319" fmla="*/ 147871 w 11503626"/>
              <a:gd name="connsiteY319" fmla="*/ 448155 h 739467"/>
              <a:gd name="connsiteX320" fmla="*/ 147152 w 11503626"/>
              <a:gd name="connsiteY320" fmla="*/ 451750 h 739467"/>
              <a:gd name="connsiteX321" fmla="*/ 149548 w 11503626"/>
              <a:gd name="connsiteY321" fmla="*/ 451750 h 739467"/>
              <a:gd name="connsiteX322" fmla="*/ 148589 w 11503626"/>
              <a:gd name="connsiteY322" fmla="*/ 464452 h 739467"/>
              <a:gd name="connsiteX323" fmla="*/ 149069 w 11503626"/>
              <a:gd name="connsiteY323" fmla="*/ 476196 h 739467"/>
              <a:gd name="connsiteX324" fmla="*/ 150747 w 11503626"/>
              <a:gd name="connsiteY324" fmla="*/ 461336 h 739467"/>
              <a:gd name="connsiteX325" fmla="*/ 149548 w 11503626"/>
              <a:gd name="connsiteY325" fmla="*/ 445518 h 739467"/>
              <a:gd name="connsiteX326" fmla="*/ 128218 w 11503626"/>
              <a:gd name="connsiteY326" fmla="*/ 443122 h 739467"/>
              <a:gd name="connsiteX327" fmla="*/ 126541 w 11503626"/>
              <a:gd name="connsiteY327" fmla="*/ 445518 h 739467"/>
              <a:gd name="connsiteX328" fmla="*/ 128218 w 11503626"/>
              <a:gd name="connsiteY328" fmla="*/ 445998 h 739467"/>
              <a:gd name="connsiteX329" fmla="*/ 129896 w 11503626"/>
              <a:gd name="connsiteY329" fmla="*/ 445518 h 739467"/>
              <a:gd name="connsiteX330" fmla="*/ 128218 w 11503626"/>
              <a:gd name="connsiteY330" fmla="*/ 443122 h 739467"/>
              <a:gd name="connsiteX331" fmla="*/ 256916 w 11503626"/>
              <a:gd name="connsiteY331" fmla="*/ 440725 h 739467"/>
              <a:gd name="connsiteX332" fmla="*/ 256677 w 11503626"/>
              <a:gd name="connsiteY332" fmla="*/ 443601 h 739467"/>
              <a:gd name="connsiteX333" fmla="*/ 256916 w 11503626"/>
              <a:gd name="connsiteY333" fmla="*/ 446957 h 739467"/>
              <a:gd name="connsiteX334" fmla="*/ 257875 w 11503626"/>
              <a:gd name="connsiteY334" fmla="*/ 444560 h 739467"/>
              <a:gd name="connsiteX335" fmla="*/ 256916 w 11503626"/>
              <a:gd name="connsiteY335" fmla="*/ 440725 h 739467"/>
              <a:gd name="connsiteX336" fmla="*/ 147631 w 11503626"/>
              <a:gd name="connsiteY336" fmla="*/ 434494 h 739467"/>
              <a:gd name="connsiteX337" fmla="*/ 147152 w 11503626"/>
              <a:gd name="connsiteY337" fmla="*/ 440246 h 739467"/>
              <a:gd name="connsiteX338" fmla="*/ 146193 w 11503626"/>
              <a:gd name="connsiteY338" fmla="*/ 445518 h 739467"/>
              <a:gd name="connsiteX339" fmla="*/ 149069 w 11503626"/>
              <a:gd name="connsiteY339" fmla="*/ 440246 h 739467"/>
              <a:gd name="connsiteX340" fmla="*/ 147631 w 11503626"/>
              <a:gd name="connsiteY340" fmla="*/ 434494 h 739467"/>
              <a:gd name="connsiteX341" fmla="*/ 246371 w 11503626"/>
              <a:gd name="connsiteY341" fmla="*/ 423470 h 739467"/>
              <a:gd name="connsiteX342" fmla="*/ 245412 w 11503626"/>
              <a:gd name="connsiteY342" fmla="*/ 425626 h 739467"/>
              <a:gd name="connsiteX343" fmla="*/ 245892 w 11503626"/>
              <a:gd name="connsiteY343" fmla="*/ 428743 h 739467"/>
              <a:gd name="connsiteX344" fmla="*/ 246611 w 11503626"/>
              <a:gd name="connsiteY344" fmla="*/ 427065 h 739467"/>
              <a:gd name="connsiteX345" fmla="*/ 246371 w 11503626"/>
              <a:gd name="connsiteY345" fmla="*/ 423470 h 739467"/>
              <a:gd name="connsiteX346" fmla="*/ 233430 w 11503626"/>
              <a:gd name="connsiteY346" fmla="*/ 422991 h 739467"/>
              <a:gd name="connsiteX347" fmla="*/ 232471 w 11503626"/>
              <a:gd name="connsiteY347" fmla="*/ 435932 h 739467"/>
              <a:gd name="connsiteX348" fmla="*/ 231512 w 11503626"/>
              <a:gd name="connsiteY348" fmla="*/ 448874 h 739467"/>
              <a:gd name="connsiteX349" fmla="*/ 233909 w 11503626"/>
              <a:gd name="connsiteY349" fmla="*/ 435213 h 739467"/>
              <a:gd name="connsiteX350" fmla="*/ 233430 w 11503626"/>
              <a:gd name="connsiteY350" fmla="*/ 422991 h 739467"/>
              <a:gd name="connsiteX351" fmla="*/ 240620 w 11503626"/>
              <a:gd name="connsiteY351" fmla="*/ 422031 h 739467"/>
              <a:gd name="connsiteX352" fmla="*/ 239660 w 11503626"/>
              <a:gd name="connsiteY352" fmla="*/ 428503 h 739467"/>
              <a:gd name="connsiteX353" fmla="*/ 240620 w 11503626"/>
              <a:gd name="connsiteY353" fmla="*/ 435932 h 739467"/>
              <a:gd name="connsiteX354" fmla="*/ 238223 w 11503626"/>
              <a:gd name="connsiteY354" fmla="*/ 434015 h 739467"/>
              <a:gd name="connsiteX355" fmla="*/ 237264 w 11503626"/>
              <a:gd name="connsiteY355" fmla="*/ 429701 h 739467"/>
              <a:gd name="connsiteX356" fmla="*/ 236785 w 11503626"/>
              <a:gd name="connsiteY356" fmla="*/ 440965 h 739467"/>
              <a:gd name="connsiteX357" fmla="*/ 238702 w 11503626"/>
              <a:gd name="connsiteY357" fmla="*/ 449353 h 739467"/>
              <a:gd name="connsiteX358" fmla="*/ 238942 w 11503626"/>
              <a:gd name="connsiteY358" fmla="*/ 446477 h 739467"/>
              <a:gd name="connsiteX359" fmla="*/ 238223 w 11503626"/>
              <a:gd name="connsiteY359" fmla="*/ 444080 h 739467"/>
              <a:gd name="connsiteX360" fmla="*/ 239182 w 11503626"/>
              <a:gd name="connsiteY360" fmla="*/ 442882 h 739467"/>
              <a:gd name="connsiteX361" fmla="*/ 239660 w 11503626"/>
              <a:gd name="connsiteY361" fmla="*/ 441684 h 739467"/>
              <a:gd name="connsiteX362" fmla="*/ 240620 w 11503626"/>
              <a:gd name="connsiteY362" fmla="*/ 441684 h 739467"/>
              <a:gd name="connsiteX363" fmla="*/ 239660 w 11503626"/>
              <a:gd name="connsiteY363" fmla="*/ 437370 h 739467"/>
              <a:gd name="connsiteX364" fmla="*/ 240620 w 11503626"/>
              <a:gd name="connsiteY364" fmla="*/ 436891 h 739467"/>
              <a:gd name="connsiteX365" fmla="*/ 241099 w 11503626"/>
              <a:gd name="connsiteY365" fmla="*/ 438329 h 739467"/>
              <a:gd name="connsiteX366" fmla="*/ 241338 w 11503626"/>
              <a:gd name="connsiteY366" fmla="*/ 428982 h 739467"/>
              <a:gd name="connsiteX367" fmla="*/ 240620 w 11503626"/>
              <a:gd name="connsiteY367" fmla="*/ 422031 h 739467"/>
              <a:gd name="connsiteX368" fmla="*/ 217612 w 11503626"/>
              <a:gd name="connsiteY368" fmla="*/ 417718 h 739467"/>
              <a:gd name="connsiteX369" fmla="*/ 218091 w 11503626"/>
              <a:gd name="connsiteY369" fmla="*/ 422991 h 739467"/>
              <a:gd name="connsiteX370" fmla="*/ 218810 w 11503626"/>
              <a:gd name="connsiteY370" fmla="*/ 419875 h 739467"/>
              <a:gd name="connsiteX371" fmla="*/ 217612 w 11503626"/>
              <a:gd name="connsiteY371" fmla="*/ 417718 h 739467"/>
              <a:gd name="connsiteX372" fmla="*/ 221926 w 11503626"/>
              <a:gd name="connsiteY372" fmla="*/ 417239 h 739467"/>
              <a:gd name="connsiteX373" fmla="*/ 221207 w 11503626"/>
              <a:gd name="connsiteY373" fmla="*/ 421792 h 739467"/>
              <a:gd name="connsiteX374" fmla="*/ 221926 w 11503626"/>
              <a:gd name="connsiteY374" fmla="*/ 427304 h 739467"/>
              <a:gd name="connsiteX375" fmla="*/ 222166 w 11503626"/>
              <a:gd name="connsiteY375" fmla="*/ 422991 h 739467"/>
              <a:gd name="connsiteX376" fmla="*/ 221926 w 11503626"/>
              <a:gd name="connsiteY376" fmla="*/ 417239 h 739467"/>
              <a:gd name="connsiteX377" fmla="*/ 297180 w 11503626"/>
              <a:gd name="connsiteY377" fmla="*/ 415801 h 739467"/>
              <a:gd name="connsiteX378" fmla="*/ 296221 w 11503626"/>
              <a:gd name="connsiteY378" fmla="*/ 420114 h 739467"/>
              <a:gd name="connsiteX379" fmla="*/ 298116 w 11503626"/>
              <a:gd name="connsiteY379" fmla="*/ 422957 h 739467"/>
              <a:gd name="connsiteX380" fmla="*/ 298116 w 11503626"/>
              <a:gd name="connsiteY380" fmla="*/ 422879 h 739467"/>
              <a:gd name="connsiteX381" fmla="*/ 297419 w 11503626"/>
              <a:gd name="connsiteY381" fmla="*/ 419396 h 739467"/>
              <a:gd name="connsiteX382" fmla="*/ 297180 w 11503626"/>
              <a:gd name="connsiteY382" fmla="*/ 415801 h 739467"/>
              <a:gd name="connsiteX383" fmla="*/ 245892 w 11503626"/>
              <a:gd name="connsiteY383" fmla="*/ 414842 h 739467"/>
              <a:gd name="connsiteX384" fmla="*/ 244694 w 11503626"/>
              <a:gd name="connsiteY384" fmla="*/ 417718 h 739467"/>
              <a:gd name="connsiteX385" fmla="*/ 244933 w 11503626"/>
              <a:gd name="connsiteY385" fmla="*/ 422031 h 739467"/>
              <a:gd name="connsiteX386" fmla="*/ 245892 w 11503626"/>
              <a:gd name="connsiteY386" fmla="*/ 419156 h 739467"/>
              <a:gd name="connsiteX387" fmla="*/ 245892 w 11503626"/>
              <a:gd name="connsiteY387" fmla="*/ 414842 h 739467"/>
              <a:gd name="connsiteX388" fmla="*/ 156738 w 11503626"/>
              <a:gd name="connsiteY388" fmla="*/ 414363 h 739467"/>
              <a:gd name="connsiteX389" fmla="*/ 155539 w 11503626"/>
              <a:gd name="connsiteY389" fmla="*/ 417718 h 739467"/>
              <a:gd name="connsiteX390" fmla="*/ 157217 w 11503626"/>
              <a:gd name="connsiteY390" fmla="*/ 420594 h 739467"/>
              <a:gd name="connsiteX391" fmla="*/ 156738 w 11503626"/>
              <a:gd name="connsiteY391" fmla="*/ 417239 h 739467"/>
              <a:gd name="connsiteX392" fmla="*/ 156738 w 11503626"/>
              <a:gd name="connsiteY392" fmla="*/ 414363 h 739467"/>
              <a:gd name="connsiteX393" fmla="*/ 213777 w 11503626"/>
              <a:gd name="connsiteY393" fmla="*/ 413404 h 739467"/>
              <a:gd name="connsiteX394" fmla="*/ 212579 w 11503626"/>
              <a:gd name="connsiteY394" fmla="*/ 417958 h 739467"/>
              <a:gd name="connsiteX395" fmla="*/ 212339 w 11503626"/>
              <a:gd name="connsiteY395" fmla="*/ 424428 h 739467"/>
              <a:gd name="connsiteX396" fmla="*/ 213538 w 11503626"/>
              <a:gd name="connsiteY396" fmla="*/ 419635 h 739467"/>
              <a:gd name="connsiteX397" fmla="*/ 213777 w 11503626"/>
              <a:gd name="connsiteY397" fmla="*/ 413404 h 739467"/>
              <a:gd name="connsiteX398" fmla="*/ 241338 w 11503626"/>
              <a:gd name="connsiteY398" fmla="*/ 412685 h 739467"/>
              <a:gd name="connsiteX399" fmla="*/ 239660 w 11503626"/>
              <a:gd name="connsiteY399" fmla="*/ 415801 h 739467"/>
              <a:gd name="connsiteX400" fmla="*/ 243016 w 11503626"/>
              <a:gd name="connsiteY400" fmla="*/ 414842 h 739467"/>
              <a:gd name="connsiteX401" fmla="*/ 241338 w 11503626"/>
              <a:gd name="connsiteY401" fmla="*/ 412685 h 739467"/>
              <a:gd name="connsiteX402" fmla="*/ 234388 w 11503626"/>
              <a:gd name="connsiteY402" fmla="*/ 412445 h 739467"/>
              <a:gd name="connsiteX403" fmla="*/ 233190 w 11503626"/>
              <a:gd name="connsiteY403" fmla="*/ 416280 h 739467"/>
              <a:gd name="connsiteX404" fmla="*/ 234868 w 11503626"/>
              <a:gd name="connsiteY404" fmla="*/ 418676 h 739467"/>
              <a:gd name="connsiteX405" fmla="*/ 234628 w 11503626"/>
              <a:gd name="connsiteY405" fmla="*/ 415561 h 739467"/>
              <a:gd name="connsiteX406" fmla="*/ 234388 w 11503626"/>
              <a:gd name="connsiteY406" fmla="*/ 412445 h 739467"/>
              <a:gd name="connsiteX407" fmla="*/ 162011 w 11503626"/>
              <a:gd name="connsiteY407" fmla="*/ 408611 h 739467"/>
              <a:gd name="connsiteX408" fmla="*/ 160093 w 11503626"/>
              <a:gd name="connsiteY408" fmla="*/ 410289 h 739467"/>
              <a:gd name="connsiteX409" fmla="*/ 162011 w 11503626"/>
              <a:gd name="connsiteY409" fmla="*/ 412445 h 739467"/>
              <a:gd name="connsiteX410" fmla="*/ 221446 w 11503626"/>
              <a:gd name="connsiteY410" fmla="*/ 406214 h 739467"/>
              <a:gd name="connsiteX411" fmla="*/ 220967 w 11503626"/>
              <a:gd name="connsiteY411" fmla="*/ 408850 h 739467"/>
              <a:gd name="connsiteX412" fmla="*/ 220967 w 11503626"/>
              <a:gd name="connsiteY412" fmla="*/ 412445 h 739467"/>
              <a:gd name="connsiteX413" fmla="*/ 221686 w 11503626"/>
              <a:gd name="connsiteY413" fmla="*/ 409569 h 739467"/>
              <a:gd name="connsiteX414" fmla="*/ 221446 w 11503626"/>
              <a:gd name="connsiteY414" fmla="*/ 406214 h 739467"/>
              <a:gd name="connsiteX415" fmla="*/ 223843 w 11503626"/>
              <a:gd name="connsiteY415" fmla="*/ 405255 h 739467"/>
              <a:gd name="connsiteX416" fmla="*/ 222885 w 11503626"/>
              <a:gd name="connsiteY416" fmla="*/ 409569 h 739467"/>
              <a:gd name="connsiteX417" fmla="*/ 224323 w 11503626"/>
              <a:gd name="connsiteY417" fmla="*/ 412445 h 739467"/>
              <a:gd name="connsiteX418" fmla="*/ 224083 w 11503626"/>
              <a:gd name="connsiteY418" fmla="*/ 408611 h 739467"/>
              <a:gd name="connsiteX419" fmla="*/ 223843 w 11503626"/>
              <a:gd name="connsiteY419" fmla="*/ 405255 h 739467"/>
              <a:gd name="connsiteX420" fmla="*/ 257875 w 11503626"/>
              <a:gd name="connsiteY420" fmla="*/ 400942 h 739467"/>
              <a:gd name="connsiteX421" fmla="*/ 257875 w 11503626"/>
              <a:gd name="connsiteY421" fmla="*/ 406694 h 739467"/>
              <a:gd name="connsiteX422" fmla="*/ 257875 w 11503626"/>
              <a:gd name="connsiteY422" fmla="*/ 413884 h 739467"/>
              <a:gd name="connsiteX423" fmla="*/ 258594 w 11503626"/>
              <a:gd name="connsiteY423" fmla="*/ 408132 h 739467"/>
              <a:gd name="connsiteX424" fmla="*/ 257875 w 11503626"/>
              <a:gd name="connsiteY424" fmla="*/ 400942 h 739467"/>
              <a:gd name="connsiteX425" fmla="*/ 191249 w 11503626"/>
              <a:gd name="connsiteY425" fmla="*/ 398065 h 739467"/>
              <a:gd name="connsiteX426" fmla="*/ 190290 w 11503626"/>
              <a:gd name="connsiteY426" fmla="*/ 403578 h 739467"/>
              <a:gd name="connsiteX427" fmla="*/ 190290 w 11503626"/>
              <a:gd name="connsiteY427" fmla="*/ 409809 h 739467"/>
              <a:gd name="connsiteX428" fmla="*/ 190290 w 11503626"/>
              <a:gd name="connsiteY428" fmla="*/ 415561 h 739467"/>
              <a:gd name="connsiteX429" fmla="*/ 188852 w 11503626"/>
              <a:gd name="connsiteY429" fmla="*/ 419635 h 739467"/>
              <a:gd name="connsiteX430" fmla="*/ 189332 w 11503626"/>
              <a:gd name="connsiteY430" fmla="*/ 421073 h 739467"/>
              <a:gd name="connsiteX431" fmla="*/ 191249 w 11503626"/>
              <a:gd name="connsiteY431" fmla="*/ 420594 h 739467"/>
              <a:gd name="connsiteX432" fmla="*/ 191489 w 11503626"/>
              <a:gd name="connsiteY432" fmla="*/ 425626 h 739467"/>
              <a:gd name="connsiteX433" fmla="*/ 191729 w 11503626"/>
              <a:gd name="connsiteY433" fmla="*/ 431618 h 739467"/>
              <a:gd name="connsiteX434" fmla="*/ 188852 w 11503626"/>
              <a:gd name="connsiteY434" fmla="*/ 428743 h 739467"/>
              <a:gd name="connsiteX435" fmla="*/ 187894 w 11503626"/>
              <a:gd name="connsiteY435" fmla="*/ 422991 h 739467"/>
              <a:gd name="connsiteX436" fmla="*/ 185977 w 11503626"/>
              <a:gd name="connsiteY436" fmla="*/ 425148 h 739467"/>
              <a:gd name="connsiteX437" fmla="*/ 183100 w 11503626"/>
              <a:gd name="connsiteY437" fmla="*/ 425866 h 739467"/>
              <a:gd name="connsiteX438" fmla="*/ 185258 w 11503626"/>
              <a:gd name="connsiteY438" fmla="*/ 443841 h 739467"/>
              <a:gd name="connsiteX439" fmla="*/ 185977 w 11503626"/>
              <a:gd name="connsiteY439" fmla="*/ 462295 h 739467"/>
              <a:gd name="connsiteX440" fmla="*/ 184778 w 11503626"/>
              <a:gd name="connsiteY440" fmla="*/ 463014 h 739467"/>
              <a:gd name="connsiteX441" fmla="*/ 183100 w 11503626"/>
              <a:gd name="connsiteY441" fmla="*/ 463733 h 739467"/>
              <a:gd name="connsiteX442" fmla="*/ 185018 w 11503626"/>
              <a:gd name="connsiteY442" fmla="*/ 467328 h 739467"/>
              <a:gd name="connsiteX443" fmla="*/ 185977 w 11503626"/>
              <a:gd name="connsiteY443" fmla="*/ 472361 h 739467"/>
              <a:gd name="connsiteX444" fmla="*/ 187655 w 11503626"/>
              <a:gd name="connsiteY444" fmla="*/ 453907 h 739467"/>
              <a:gd name="connsiteX445" fmla="*/ 188852 w 11503626"/>
              <a:gd name="connsiteY445" fmla="*/ 433056 h 739467"/>
              <a:gd name="connsiteX446" fmla="*/ 192208 w 11503626"/>
              <a:gd name="connsiteY446" fmla="*/ 435453 h 739467"/>
              <a:gd name="connsiteX447" fmla="*/ 193167 w 11503626"/>
              <a:gd name="connsiteY447" fmla="*/ 446237 h 739467"/>
              <a:gd name="connsiteX448" fmla="*/ 193167 w 11503626"/>
              <a:gd name="connsiteY448" fmla="*/ 458221 h 739467"/>
              <a:gd name="connsiteX449" fmla="*/ 193646 w 11503626"/>
              <a:gd name="connsiteY449" fmla="*/ 469964 h 739467"/>
              <a:gd name="connsiteX450" fmla="*/ 195563 w 11503626"/>
              <a:gd name="connsiteY450" fmla="*/ 480030 h 739467"/>
              <a:gd name="connsiteX451" fmla="*/ 197480 w 11503626"/>
              <a:gd name="connsiteY451" fmla="*/ 474038 h 739467"/>
              <a:gd name="connsiteX452" fmla="*/ 197960 w 11503626"/>
              <a:gd name="connsiteY452" fmla="*/ 463972 h 739467"/>
              <a:gd name="connsiteX453" fmla="*/ 197241 w 11503626"/>
              <a:gd name="connsiteY453" fmla="*/ 452948 h 739467"/>
              <a:gd name="connsiteX454" fmla="*/ 196042 w 11503626"/>
              <a:gd name="connsiteY454" fmla="*/ 444080 h 739467"/>
              <a:gd name="connsiteX455" fmla="*/ 195802 w 11503626"/>
              <a:gd name="connsiteY455" fmla="*/ 423949 h 739467"/>
              <a:gd name="connsiteX456" fmla="*/ 191729 w 11503626"/>
              <a:gd name="connsiteY456" fmla="*/ 410049 h 739467"/>
              <a:gd name="connsiteX457" fmla="*/ 191489 w 11503626"/>
              <a:gd name="connsiteY457" fmla="*/ 403817 h 739467"/>
              <a:gd name="connsiteX458" fmla="*/ 191249 w 11503626"/>
              <a:gd name="connsiteY458" fmla="*/ 398065 h 739467"/>
              <a:gd name="connsiteX459" fmla="*/ 187415 w 11503626"/>
              <a:gd name="connsiteY459" fmla="*/ 397587 h 739467"/>
              <a:gd name="connsiteX460" fmla="*/ 185977 w 11503626"/>
              <a:gd name="connsiteY460" fmla="*/ 398545 h 739467"/>
              <a:gd name="connsiteX461" fmla="*/ 185497 w 11503626"/>
              <a:gd name="connsiteY461" fmla="*/ 401660 h 739467"/>
              <a:gd name="connsiteX462" fmla="*/ 185737 w 11503626"/>
              <a:gd name="connsiteY462" fmla="*/ 404776 h 739467"/>
              <a:gd name="connsiteX463" fmla="*/ 186935 w 11503626"/>
              <a:gd name="connsiteY463" fmla="*/ 406214 h 739467"/>
              <a:gd name="connsiteX464" fmla="*/ 187655 w 11503626"/>
              <a:gd name="connsiteY464" fmla="*/ 402380 h 739467"/>
              <a:gd name="connsiteX465" fmla="*/ 187415 w 11503626"/>
              <a:gd name="connsiteY465" fmla="*/ 397587 h 739467"/>
              <a:gd name="connsiteX466" fmla="*/ 151466 w 11503626"/>
              <a:gd name="connsiteY466" fmla="*/ 396628 h 739467"/>
              <a:gd name="connsiteX467" fmla="*/ 150267 w 11503626"/>
              <a:gd name="connsiteY467" fmla="*/ 400942 h 739467"/>
              <a:gd name="connsiteX468" fmla="*/ 151466 w 11503626"/>
              <a:gd name="connsiteY468" fmla="*/ 404776 h 739467"/>
              <a:gd name="connsiteX469" fmla="*/ 152184 w 11503626"/>
              <a:gd name="connsiteY469" fmla="*/ 400942 h 739467"/>
              <a:gd name="connsiteX470" fmla="*/ 151466 w 11503626"/>
              <a:gd name="connsiteY470" fmla="*/ 396628 h 739467"/>
              <a:gd name="connsiteX471" fmla="*/ 231992 w 11503626"/>
              <a:gd name="connsiteY471" fmla="*/ 395190 h 739467"/>
              <a:gd name="connsiteX472" fmla="*/ 232231 w 11503626"/>
              <a:gd name="connsiteY472" fmla="*/ 402619 h 739467"/>
              <a:gd name="connsiteX473" fmla="*/ 233909 w 11503626"/>
              <a:gd name="connsiteY473" fmla="*/ 410049 h 739467"/>
              <a:gd name="connsiteX474" fmla="*/ 234628 w 11503626"/>
              <a:gd name="connsiteY474" fmla="*/ 406454 h 739467"/>
              <a:gd name="connsiteX475" fmla="*/ 234868 w 11503626"/>
              <a:gd name="connsiteY475" fmla="*/ 401421 h 739467"/>
              <a:gd name="connsiteX476" fmla="*/ 234388 w 11503626"/>
              <a:gd name="connsiteY476" fmla="*/ 397107 h 739467"/>
              <a:gd name="connsiteX477" fmla="*/ 231992 w 11503626"/>
              <a:gd name="connsiteY477" fmla="*/ 395190 h 739467"/>
              <a:gd name="connsiteX478" fmla="*/ 286155 w 11503626"/>
              <a:gd name="connsiteY478" fmla="*/ 394231 h 739467"/>
              <a:gd name="connsiteX479" fmla="*/ 288312 w 11503626"/>
              <a:gd name="connsiteY479" fmla="*/ 406214 h 739467"/>
              <a:gd name="connsiteX480" fmla="*/ 290469 w 11503626"/>
              <a:gd name="connsiteY480" fmla="*/ 417239 h 739467"/>
              <a:gd name="connsiteX481" fmla="*/ 289510 w 11503626"/>
              <a:gd name="connsiteY481" fmla="*/ 405735 h 739467"/>
              <a:gd name="connsiteX482" fmla="*/ 286155 w 11503626"/>
              <a:gd name="connsiteY482" fmla="*/ 394231 h 739467"/>
              <a:gd name="connsiteX483" fmla="*/ 238223 w 11503626"/>
              <a:gd name="connsiteY483" fmla="*/ 392314 h 739467"/>
              <a:gd name="connsiteX484" fmla="*/ 237743 w 11503626"/>
              <a:gd name="connsiteY484" fmla="*/ 397826 h 739467"/>
              <a:gd name="connsiteX485" fmla="*/ 239660 w 11503626"/>
              <a:gd name="connsiteY485" fmla="*/ 402859 h 739467"/>
              <a:gd name="connsiteX486" fmla="*/ 238942 w 11503626"/>
              <a:gd name="connsiteY486" fmla="*/ 397347 h 739467"/>
              <a:gd name="connsiteX487" fmla="*/ 238223 w 11503626"/>
              <a:gd name="connsiteY487" fmla="*/ 392314 h 739467"/>
              <a:gd name="connsiteX488" fmla="*/ 176870 w 11503626"/>
              <a:gd name="connsiteY488" fmla="*/ 391355 h 739467"/>
              <a:gd name="connsiteX489" fmla="*/ 180180 w 11503626"/>
              <a:gd name="connsiteY489" fmla="*/ 394997 h 739467"/>
              <a:gd name="connsiteX490" fmla="*/ 180225 w 11503626"/>
              <a:gd name="connsiteY490" fmla="*/ 395190 h 739467"/>
              <a:gd name="connsiteX491" fmla="*/ 180277 w 11503626"/>
              <a:gd name="connsiteY491" fmla="*/ 395103 h 739467"/>
              <a:gd name="connsiteX492" fmla="*/ 181663 w 11503626"/>
              <a:gd name="connsiteY492" fmla="*/ 396628 h 739467"/>
              <a:gd name="connsiteX493" fmla="*/ 181663 w 11503626"/>
              <a:gd name="connsiteY493" fmla="*/ 392793 h 739467"/>
              <a:gd name="connsiteX494" fmla="*/ 180277 w 11503626"/>
              <a:gd name="connsiteY494" fmla="*/ 395103 h 739467"/>
              <a:gd name="connsiteX495" fmla="*/ 180180 w 11503626"/>
              <a:gd name="connsiteY495" fmla="*/ 394997 h 739467"/>
              <a:gd name="connsiteX496" fmla="*/ 179506 w 11503626"/>
              <a:gd name="connsiteY496" fmla="*/ 392074 h 739467"/>
              <a:gd name="connsiteX497" fmla="*/ 176870 w 11503626"/>
              <a:gd name="connsiteY497" fmla="*/ 391355 h 739467"/>
              <a:gd name="connsiteX498" fmla="*/ 185018 w 11503626"/>
              <a:gd name="connsiteY498" fmla="*/ 386562 h 739467"/>
              <a:gd name="connsiteX499" fmla="*/ 183820 w 11503626"/>
              <a:gd name="connsiteY499" fmla="*/ 390157 h 739467"/>
              <a:gd name="connsiteX500" fmla="*/ 183580 w 11503626"/>
              <a:gd name="connsiteY500" fmla="*/ 396148 h 739467"/>
              <a:gd name="connsiteX501" fmla="*/ 184778 w 11503626"/>
              <a:gd name="connsiteY501" fmla="*/ 391595 h 739467"/>
              <a:gd name="connsiteX502" fmla="*/ 185018 w 11503626"/>
              <a:gd name="connsiteY502" fmla="*/ 386562 h 739467"/>
              <a:gd name="connsiteX503" fmla="*/ 237264 w 11503626"/>
              <a:gd name="connsiteY503" fmla="*/ 385603 h 739467"/>
              <a:gd name="connsiteX504" fmla="*/ 237264 w 11503626"/>
              <a:gd name="connsiteY504" fmla="*/ 389438 h 739467"/>
              <a:gd name="connsiteX505" fmla="*/ 238223 w 11503626"/>
              <a:gd name="connsiteY505" fmla="*/ 391355 h 739467"/>
              <a:gd name="connsiteX506" fmla="*/ 238702 w 11503626"/>
              <a:gd name="connsiteY506" fmla="*/ 388000 h 739467"/>
              <a:gd name="connsiteX507" fmla="*/ 237264 w 11503626"/>
              <a:gd name="connsiteY507" fmla="*/ 385603 h 739467"/>
              <a:gd name="connsiteX508" fmla="*/ 174473 w 11503626"/>
              <a:gd name="connsiteY508" fmla="*/ 378893 h 739467"/>
              <a:gd name="connsiteX509" fmla="*/ 173514 w 11503626"/>
              <a:gd name="connsiteY509" fmla="*/ 383686 h 739467"/>
              <a:gd name="connsiteX510" fmla="*/ 173514 w 11503626"/>
              <a:gd name="connsiteY510" fmla="*/ 390397 h 739467"/>
              <a:gd name="connsiteX511" fmla="*/ 174953 w 11503626"/>
              <a:gd name="connsiteY511" fmla="*/ 384884 h 739467"/>
              <a:gd name="connsiteX512" fmla="*/ 174473 w 11503626"/>
              <a:gd name="connsiteY512" fmla="*/ 378893 h 739467"/>
              <a:gd name="connsiteX513" fmla="*/ 199397 w 11503626"/>
              <a:gd name="connsiteY513" fmla="*/ 372661 h 739467"/>
              <a:gd name="connsiteX514" fmla="*/ 198919 w 11503626"/>
              <a:gd name="connsiteY514" fmla="*/ 378653 h 739467"/>
              <a:gd name="connsiteX515" fmla="*/ 199397 w 11503626"/>
              <a:gd name="connsiteY515" fmla="*/ 385124 h 739467"/>
              <a:gd name="connsiteX516" fmla="*/ 200356 w 11503626"/>
              <a:gd name="connsiteY516" fmla="*/ 379851 h 739467"/>
              <a:gd name="connsiteX517" fmla="*/ 199397 w 11503626"/>
              <a:gd name="connsiteY517" fmla="*/ 372661 h 739467"/>
              <a:gd name="connsiteX518" fmla="*/ 188852 w 11503626"/>
              <a:gd name="connsiteY518" fmla="*/ 370265 h 739467"/>
              <a:gd name="connsiteX519" fmla="*/ 188133 w 11503626"/>
              <a:gd name="connsiteY519" fmla="*/ 375058 h 739467"/>
              <a:gd name="connsiteX520" fmla="*/ 187415 w 11503626"/>
              <a:gd name="connsiteY520" fmla="*/ 381768 h 739467"/>
              <a:gd name="connsiteX521" fmla="*/ 191249 w 11503626"/>
              <a:gd name="connsiteY521" fmla="*/ 381768 h 739467"/>
              <a:gd name="connsiteX522" fmla="*/ 191489 w 11503626"/>
              <a:gd name="connsiteY522" fmla="*/ 380331 h 739467"/>
              <a:gd name="connsiteX523" fmla="*/ 191249 w 11503626"/>
              <a:gd name="connsiteY523" fmla="*/ 377934 h 739467"/>
              <a:gd name="connsiteX524" fmla="*/ 189811 w 11503626"/>
              <a:gd name="connsiteY524" fmla="*/ 380331 h 739467"/>
              <a:gd name="connsiteX525" fmla="*/ 189092 w 11503626"/>
              <a:gd name="connsiteY525" fmla="*/ 375777 h 739467"/>
              <a:gd name="connsiteX526" fmla="*/ 188852 w 11503626"/>
              <a:gd name="connsiteY526" fmla="*/ 370265 h 739467"/>
              <a:gd name="connsiteX527" fmla="*/ 198919 w 11503626"/>
              <a:gd name="connsiteY527" fmla="*/ 365472 h 739467"/>
              <a:gd name="connsiteX528" fmla="*/ 196522 w 11503626"/>
              <a:gd name="connsiteY528" fmla="*/ 365951 h 739467"/>
              <a:gd name="connsiteX529" fmla="*/ 197480 w 11503626"/>
              <a:gd name="connsiteY529" fmla="*/ 367629 h 739467"/>
              <a:gd name="connsiteX530" fmla="*/ 198919 w 11503626"/>
              <a:gd name="connsiteY530" fmla="*/ 369306 h 739467"/>
              <a:gd name="connsiteX531" fmla="*/ 199397 w 11503626"/>
              <a:gd name="connsiteY531" fmla="*/ 367629 h 739467"/>
              <a:gd name="connsiteX532" fmla="*/ 198919 w 11503626"/>
              <a:gd name="connsiteY532" fmla="*/ 365472 h 739467"/>
              <a:gd name="connsiteX533" fmla="*/ 186935 w 11503626"/>
              <a:gd name="connsiteY533" fmla="*/ 363554 h 739467"/>
              <a:gd name="connsiteX534" fmla="*/ 185018 w 11503626"/>
              <a:gd name="connsiteY534" fmla="*/ 366431 h 739467"/>
              <a:gd name="connsiteX535" fmla="*/ 185977 w 11503626"/>
              <a:gd name="connsiteY535" fmla="*/ 370744 h 739467"/>
              <a:gd name="connsiteX536" fmla="*/ 186456 w 11503626"/>
              <a:gd name="connsiteY536" fmla="*/ 367389 h 739467"/>
              <a:gd name="connsiteX537" fmla="*/ 186935 w 11503626"/>
              <a:gd name="connsiteY537" fmla="*/ 363554 h 739467"/>
              <a:gd name="connsiteX538" fmla="*/ 298116 w 11503626"/>
              <a:gd name="connsiteY538" fmla="*/ 363453 h 739467"/>
              <a:gd name="connsiteX539" fmla="*/ 297899 w 11503626"/>
              <a:gd name="connsiteY539" fmla="*/ 367149 h 739467"/>
              <a:gd name="connsiteX540" fmla="*/ 298116 w 11503626"/>
              <a:gd name="connsiteY540" fmla="*/ 367976 h 739467"/>
              <a:gd name="connsiteX541" fmla="*/ 229116 w 11503626"/>
              <a:gd name="connsiteY541" fmla="*/ 363075 h 739467"/>
              <a:gd name="connsiteX542" fmla="*/ 228157 w 11503626"/>
              <a:gd name="connsiteY542" fmla="*/ 364753 h 739467"/>
              <a:gd name="connsiteX543" fmla="*/ 228636 w 11503626"/>
              <a:gd name="connsiteY543" fmla="*/ 367389 h 739467"/>
              <a:gd name="connsiteX544" fmla="*/ 229355 w 11503626"/>
              <a:gd name="connsiteY544" fmla="*/ 365711 h 739467"/>
              <a:gd name="connsiteX545" fmla="*/ 229116 w 11503626"/>
              <a:gd name="connsiteY545" fmla="*/ 363075 h 739467"/>
              <a:gd name="connsiteX546" fmla="*/ 180944 w 11503626"/>
              <a:gd name="connsiteY546" fmla="*/ 363075 h 739467"/>
              <a:gd name="connsiteX547" fmla="*/ 179266 w 11503626"/>
              <a:gd name="connsiteY547" fmla="*/ 363554 h 739467"/>
              <a:gd name="connsiteX548" fmla="*/ 179266 w 11503626"/>
              <a:gd name="connsiteY548" fmla="*/ 369306 h 739467"/>
              <a:gd name="connsiteX549" fmla="*/ 180704 w 11503626"/>
              <a:gd name="connsiteY549" fmla="*/ 366670 h 739467"/>
              <a:gd name="connsiteX550" fmla="*/ 182142 w 11503626"/>
              <a:gd name="connsiteY550" fmla="*/ 364513 h 739467"/>
              <a:gd name="connsiteX551" fmla="*/ 180944 w 11503626"/>
              <a:gd name="connsiteY551" fmla="*/ 363075 h 739467"/>
              <a:gd name="connsiteX552" fmla="*/ 191249 w 11503626"/>
              <a:gd name="connsiteY552" fmla="*/ 361158 h 739467"/>
              <a:gd name="connsiteX553" fmla="*/ 191249 w 11503626"/>
              <a:gd name="connsiteY553" fmla="*/ 366909 h 739467"/>
              <a:gd name="connsiteX554" fmla="*/ 190770 w 11503626"/>
              <a:gd name="connsiteY554" fmla="*/ 374099 h 739467"/>
              <a:gd name="connsiteX555" fmla="*/ 191968 w 11503626"/>
              <a:gd name="connsiteY555" fmla="*/ 368348 h 739467"/>
              <a:gd name="connsiteX556" fmla="*/ 193167 w 11503626"/>
              <a:gd name="connsiteY556" fmla="*/ 363075 h 739467"/>
              <a:gd name="connsiteX557" fmla="*/ 192208 w 11503626"/>
              <a:gd name="connsiteY557" fmla="*/ 361877 h 739467"/>
              <a:gd name="connsiteX558" fmla="*/ 191249 w 11503626"/>
              <a:gd name="connsiteY558" fmla="*/ 361158 h 739467"/>
              <a:gd name="connsiteX559" fmla="*/ 217612 w 11503626"/>
              <a:gd name="connsiteY559" fmla="*/ 359241 h 739467"/>
              <a:gd name="connsiteX560" fmla="*/ 215934 w 11503626"/>
              <a:gd name="connsiteY560" fmla="*/ 371943 h 739467"/>
              <a:gd name="connsiteX561" fmla="*/ 216174 w 11503626"/>
              <a:gd name="connsiteY561" fmla="*/ 385603 h 739467"/>
              <a:gd name="connsiteX562" fmla="*/ 215694 w 11503626"/>
              <a:gd name="connsiteY562" fmla="*/ 385843 h 739467"/>
              <a:gd name="connsiteX563" fmla="*/ 214736 w 11503626"/>
              <a:gd name="connsiteY563" fmla="*/ 386562 h 739467"/>
              <a:gd name="connsiteX564" fmla="*/ 215934 w 11503626"/>
              <a:gd name="connsiteY564" fmla="*/ 400942 h 739467"/>
              <a:gd name="connsiteX565" fmla="*/ 217612 w 11503626"/>
              <a:gd name="connsiteY565" fmla="*/ 415801 h 739467"/>
              <a:gd name="connsiteX566" fmla="*/ 217133 w 11503626"/>
              <a:gd name="connsiteY566" fmla="*/ 388719 h 739467"/>
              <a:gd name="connsiteX567" fmla="*/ 217612 w 11503626"/>
              <a:gd name="connsiteY567" fmla="*/ 359241 h 739467"/>
              <a:gd name="connsiteX568" fmla="*/ 274651 w 11503626"/>
              <a:gd name="connsiteY568" fmla="*/ 356364 h 739467"/>
              <a:gd name="connsiteX569" fmla="*/ 274172 w 11503626"/>
              <a:gd name="connsiteY569" fmla="*/ 360679 h 739467"/>
              <a:gd name="connsiteX570" fmla="*/ 275131 w 11503626"/>
              <a:gd name="connsiteY570" fmla="*/ 364513 h 739467"/>
              <a:gd name="connsiteX571" fmla="*/ 275131 w 11503626"/>
              <a:gd name="connsiteY571" fmla="*/ 361158 h 739467"/>
              <a:gd name="connsiteX572" fmla="*/ 274651 w 11503626"/>
              <a:gd name="connsiteY572" fmla="*/ 356364 h 739467"/>
              <a:gd name="connsiteX573" fmla="*/ 198439 w 11503626"/>
              <a:gd name="connsiteY573" fmla="*/ 355885 h 739467"/>
              <a:gd name="connsiteX574" fmla="*/ 197960 w 11503626"/>
              <a:gd name="connsiteY574" fmla="*/ 359001 h 739467"/>
              <a:gd name="connsiteX575" fmla="*/ 198439 w 11503626"/>
              <a:gd name="connsiteY575" fmla="*/ 363554 h 739467"/>
              <a:gd name="connsiteX576" fmla="*/ 198919 w 11503626"/>
              <a:gd name="connsiteY576" fmla="*/ 360679 h 739467"/>
              <a:gd name="connsiteX577" fmla="*/ 198439 w 11503626"/>
              <a:gd name="connsiteY577" fmla="*/ 355885 h 739467"/>
              <a:gd name="connsiteX578" fmla="*/ 282320 w 11503626"/>
              <a:gd name="connsiteY578" fmla="*/ 354927 h 739467"/>
              <a:gd name="connsiteX579" fmla="*/ 281122 w 11503626"/>
              <a:gd name="connsiteY579" fmla="*/ 357802 h 739467"/>
              <a:gd name="connsiteX580" fmla="*/ 281841 w 11503626"/>
              <a:gd name="connsiteY580" fmla="*/ 361158 h 739467"/>
              <a:gd name="connsiteX581" fmla="*/ 283518 w 11503626"/>
              <a:gd name="connsiteY581" fmla="*/ 359001 h 739467"/>
              <a:gd name="connsiteX582" fmla="*/ 282320 w 11503626"/>
              <a:gd name="connsiteY582" fmla="*/ 354927 h 739467"/>
              <a:gd name="connsiteX583" fmla="*/ 243975 w 11503626"/>
              <a:gd name="connsiteY583" fmla="*/ 349654 h 739467"/>
              <a:gd name="connsiteX584" fmla="*/ 245412 w 11503626"/>
              <a:gd name="connsiteY584" fmla="*/ 352290 h 739467"/>
              <a:gd name="connsiteX585" fmla="*/ 247809 w 11503626"/>
              <a:gd name="connsiteY585" fmla="*/ 353489 h 739467"/>
              <a:gd name="connsiteX586" fmla="*/ 243975 w 11503626"/>
              <a:gd name="connsiteY586" fmla="*/ 349654 h 739467"/>
              <a:gd name="connsiteX587" fmla="*/ 198439 w 11503626"/>
              <a:gd name="connsiteY587" fmla="*/ 348216 h 739467"/>
              <a:gd name="connsiteX588" fmla="*/ 196042 w 11503626"/>
              <a:gd name="connsiteY588" fmla="*/ 350612 h 739467"/>
              <a:gd name="connsiteX589" fmla="*/ 197241 w 11503626"/>
              <a:gd name="connsiteY589" fmla="*/ 350852 h 739467"/>
              <a:gd name="connsiteX590" fmla="*/ 198439 w 11503626"/>
              <a:gd name="connsiteY590" fmla="*/ 351092 h 739467"/>
              <a:gd name="connsiteX591" fmla="*/ 227678 w 11503626"/>
              <a:gd name="connsiteY591" fmla="*/ 337671 h 739467"/>
              <a:gd name="connsiteX592" fmla="*/ 228157 w 11503626"/>
              <a:gd name="connsiteY592" fmla="*/ 349414 h 739467"/>
              <a:gd name="connsiteX593" fmla="*/ 229116 w 11503626"/>
              <a:gd name="connsiteY593" fmla="*/ 359720 h 739467"/>
              <a:gd name="connsiteX594" fmla="*/ 229595 w 11503626"/>
              <a:gd name="connsiteY594" fmla="*/ 347257 h 739467"/>
              <a:gd name="connsiteX595" fmla="*/ 227678 w 11503626"/>
              <a:gd name="connsiteY595" fmla="*/ 337671 h 739467"/>
              <a:gd name="connsiteX596" fmla="*/ 243975 w 11503626"/>
              <a:gd name="connsiteY596" fmla="*/ 336233 h 739467"/>
              <a:gd name="connsiteX597" fmla="*/ 243495 w 11503626"/>
              <a:gd name="connsiteY597" fmla="*/ 336952 h 739467"/>
              <a:gd name="connsiteX598" fmla="*/ 243016 w 11503626"/>
              <a:gd name="connsiteY598" fmla="*/ 339588 h 739467"/>
              <a:gd name="connsiteX599" fmla="*/ 243255 w 11503626"/>
              <a:gd name="connsiteY599" fmla="*/ 342225 h 739467"/>
              <a:gd name="connsiteX600" fmla="*/ 244454 w 11503626"/>
              <a:gd name="connsiteY600" fmla="*/ 343423 h 739467"/>
              <a:gd name="connsiteX601" fmla="*/ 244454 w 11503626"/>
              <a:gd name="connsiteY601" fmla="*/ 340307 h 739467"/>
              <a:gd name="connsiteX602" fmla="*/ 243975 w 11503626"/>
              <a:gd name="connsiteY602" fmla="*/ 336233 h 739467"/>
              <a:gd name="connsiteX603" fmla="*/ 185497 w 11503626"/>
              <a:gd name="connsiteY603" fmla="*/ 335275 h 739467"/>
              <a:gd name="connsiteX604" fmla="*/ 184778 w 11503626"/>
              <a:gd name="connsiteY604" fmla="*/ 338630 h 739467"/>
              <a:gd name="connsiteX605" fmla="*/ 185018 w 11503626"/>
              <a:gd name="connsiteY605" fmla="*/ 342464 h 739467"/>
              <a:gd name="connsiteX606" fmla="*/ 185977 w 11503626"/>
              <a:gd name="connsiteY606" fmla="*/ 339109 h 739467"/>
              <a:gd name="connsiteX607" fmla="*/ 185497 w 11503626"/>
              <a:gd name="connsiteY607" fmla="*/ 335275 h 739467"/>
              <a:gd name="connsiteX608" fmla="*/ 295262 w 11503626"/>
              <a:gd name="connsiteY608" fmla="*/ 333836 h 739467"/>
              <a:gd name="connsiteX609" fmla="*/ 293585 w 11503626"/>
              <a:gd name="connsiteY609" fmla="*/ 341266 h 739467"/>
              <a:gd name="connsiteX610" fmla="*/ 295742 w 11503626"/>
              <a:gd name="connsiteY610" fmla="*/ 348695 h 739467"/>
              <a:gd name="connsiteX611" fmla="*/ 296460 w 11503626"/>
              <a:gd name="connsiteY611" fmla="*/ 341985 h 739467"/>
              <a:gd name="connsiteX612" fmla="*/ 295262 w 11503626"/>
              <a:gd name="connsiteY612" fmla="*/ 333836 h 739467"/>
              <a:gd name="connsiteX613" fmla="*/ 220008 w 11503626"/>
              <a:gd name="connsiteY613" fmla="*/ 333836 h 739467"/>
              <a:gd name="connsiteX614" fmla="*/ 218810 w 11503626"/>
              <a:gd name="connsiteY614" fmla="*/ 336952 h 739467"/>
              <a:gd name="connsiteX615" fmla="*/ 218091 w 11503626"/>
              <a:gd name="connsiteY615" fmla="*/ 341026 h 739467"/>
              <a:gd name="connsiteX616" fmla="*/ 218091 w 11503626"/>
              <a:gd name="connsiteY616" fmla="*/ 338630 h 739467"/>
              <a:gd name="connsiteX617" fmla="*/ 217133 w 11503626"/>
              <a:gd name="connsiteY617" fmla="*/ 336233 h 739467"/>
              <a:gd name="connsiteX618" fmla="*/ 217133 w 11503626"/>
              <a:gd name="connsiteY618" fmla="*/ 341505 h 739467"/>
              <a:gd name="connsiteX619" fmla="*/ 215694 w 11503626"/>
              <a:gd name="connsiteY619" fmla="*/ 340068 h 739467"/>
              <a:gd name="connsiteX620" fmla="*/ 215694 w 11503626"/>
              <a:gd name="connsiteY620" fmla="*/ 347497 h 739467"/>
              <a:gd name="connsiteX621" fmla="*/ 216174 w 11503626"/>
              <a:gd name="connsiteY621" fmla="*/ 355885 h 739467"/>
              <a:gd name="connsiteX622" fmla="*/ 216893 w 11503626"/>
              <a:gd name="connsiteY622" fmla="*/ 351811 h 739467"/>
              <a:gd name="connsiteX623" fmla="*/ 216174 w 11503626"/>
              <a:gd name="connsiteY623" fmla="*/ 347257 h 739467"/>
              <a:gd name="connsiteX624" fmla="*/ 218091 w 11503626"/>
              <a:gd name="connsiteY624" fmla="*/ 347257 h 739467"/>
              <a:gd name="connsiteX625" fmla="*/ 219529 w 11503626"/>
              <a:gd name="connsiteY625" fmla="*/ 348695 h 739467"/>
              <a:gd name="connsiteX626" fmla="*/ 219529 w 11503626"/>
              <a:gd name="connsiteY626" fmla="*/ 359720 h 739467"/>
              <a:gd name="connsiteX627" fmla="*/ 219050 w 11503626"/>
              <a:gd name="connsiteY627" fmla="*/ 370744 h 739467"/>
              <a:gd name="connsiteX628" fmla="*/ 220488 w 11503626"/>
              <a:gd name="connsiteY628" fmla="*/ 370026 h 739467"/>
              <a:gd name="connsiteX629" fmla="*/ 220488 w 11503626"/>
              <a:gd name="connsiteY629" fmla="*/ 367149 h 739467"/>
              <a:gd name="connsiteX630" fmla="*/ 220967 w 11503626"/>
              <a:gd name="connsiteY630" fmla="*/ 364274 h 739467"/>
              <a:gd name="connsiteX631" fmla="*/ 223364 w 11503626"/>
              <a:gd name="connsiteY631" fmla="*/ 363554 h 739467"/>
              <a:gd name="connsiteX632" fmla="*/ 221207 w 11503626"/>
              <a:gd name="connsiteY632" fmla="*/ 357563 h 739467"/>
              <a:gd name="connsiteX633" fmla="*/ 221446 w 11503626"/>
              <a:gd name="connsiteY633" fmla="*/ 348695 h 739467"/>
              <a:gd name="connsiteX634" fmla="*/ 222166 w 11503626"/>
              <a:gd name="connsiteY634" fmla="*/ 353489 h 739467"/>
              <a:gd name="connsiteX635" fmla="*/ 223843 w 11503626"/>
              <a:gd name="connsiteY635" fmla="*/ 357323 h 739467"/>
              <a:gd name="connsiteX636" fmla="*/ 223124 w 11503626"/>
              <a:gd name="connsiteY636" fmla="*/ 347257 h 739467"/>
              <a:gd name="connsiteX637" fmla="*/ 224323 w 11503626"/>
              <a:gd name="connsiteY637" fmla="*/ 336712 h 739467"/>
              <a:gd name="connsiteX638" fmla="*/ 221686 w 11503626"/>
              <a:gd name="connsiteY638" fmla="*/ 340547 h 739467"/>
              <a:gd name="connsiteX639" fmla="*/ 221926 w 11503626"/>
              <a:gd name="connsiteY639" fmla="*/ 347257 h 739467"/>
              <a:gd name="connsiteX640" fmla="*/ 220728 w 11503626"/>
              <a:gd name="connsiteY640" fmla="*/ 345100 h 739467"/>
              <a:gd name="connsiteX641" fmla="*/ 220488 w 11503626"/>
              <a:gd name="connsiteY641" fmla="*/ 341266 h 739467"/>
              <a:gd name="connsiteX642" fmla="*/ 220488 w 11503626"/>
              <a:gd name="connsiteY642" fmla="*/ 336952 h 739467"/>
              <a:gd name="connsiteX643" fmla="*/ 220008 w 11503626"/>
              <a:gd name="connsiteY643" fmla="*/ 333836 h 739467"/>
              <a:gd name="connsiteX644" fmla="*/ 278006 w 11503626"/>
              <a:gd name="connsiteY644" fmla="*/ 332878 h 739467"/>
              <a:gd name="connsiteX645" fmla="*/ 278726 w 11503626"/>
              <a:gd name="connsiteY645" fmla="*/ 342943 h 739467"/>
              <a:gd name="connsiteX646" fmla="*/ 280883 w 11503626"/>
              <a:gd name="connsiteY646" fmla="*/ 352530 h 739467"/>
              <a:gd name="connsiteX647" fmla="*/ 281362 w 11503626"/>
              <a:gd name="connsiteY647" fmla="*/ 348216 h 739467"/>
              <a:gd name="connsiteX648" fmla="*/ 281122 w 11503626"/>
              <a:gd name="connsiteY648" fmla="*/ 342225 h 739467"/>
              <a:gd name="connsiteX649" fmla="*/ 280643 w 11503626"/>
              <a:gd name="connsiteY649" fmla="*/ 336712 h 739467"/>
              <a:gd name="connsiteX650" fmla="*/ 280403 w 11503626"/>
              <a:gd name="connsiteY650" fmla="*/ 333836 h 739467"/>
              <a:gd name="connsiteX651" fmla="*/ 279445 w 11503626"/>
              <a:gd name="connsiteY651" fmla="*/ 333118 h 739467"/>
              <a:gd name="connsiteX652" fmla="*/ 278006 w 11503626"/>
              <a:gd name="connsiteY652" fmla="*/ 332878 h 739467"/>
              <a:gd name="connsiteX653" fmla="*/ 294783 w 11503626"/>
              <a:gd name="connsiteY653" fmla="*/ 327605 h 739467"/>
              <a:gd name="connsiteX654" fmla="*/ 293345 w 11503626"/>
              <a:gd name="connsiteY654" fmla="*/ 329523 h 739467"/>
              <a:gd name="connsiteX655" fmla="*/ 294304 w 11503626"/>
              <a:gd name="connsiteY655" fmla="*/ 332878 h 739467"/>
              <a:gd name="connsiteX656" fmla="*/ 294783 w 11503626"/>
              <a:gd name="connsiteY656" fmla="*/ 330721 h 739467"/>
              <a:gd name="connsiteX657" fmla="*/ 294783 w 11503626"/>
              <a:gd name="connsiteY657" fmla="*/ 327605 h 739467"/>
              <a:gd name="connsiteX658" fmla="*/ 200836 w 11503626"/>
              <a:gd name="connsiteY658" fmla="*/ 320416 h 739467"/>
              <a:gd name="connsiteX659" fmla="*/ 199877 w 11503626"/>
              <a:gd name="connsiteY659" fmla="*/ 322812 h 739467"/>
              <a:gd name="connsiteX660" fmla="*/ 200836 w 11503626"/>
              <a:gd name="connsiteY660" fmla="*/ 326646 h 739467"/>
              <a:gd name="connsiteX661" fmla="*/ 201554 w 11503626"/>
              <a:gd name="connsiteY661" fmla="*/ 323771 h 739467"/>
              <a:gd name="connsiteX662" fmla="*/ 200836 w 11503626"/>
              <a:gd name="connsiteY662" fmla="*/ 320416 h 739467"/>
              <a:gd name="connsiteX663" fmla="*/ 284238 w 11503626"/>
              <a:gd name="connsiteY663" fmla="*/ 307953 h 739467"/>
              <a:gd name="connsiteX664" fmla="*/ 285196 w 11503626"/>
              <a:gd name="connsiteY664" fmla="*/ 313226 h 739467"/>
              <a:gd name="connsiteX665" fmla="*/ 285676 w 11503626"/>
              <a:gd name="connsiteY665" fmla="*/ 309870 h 739467"/>
              <a:gd name="connsiteX666" fmla="*/ 284238 w 11503626"/>
              <a:gd name="connsiteY666" fmla="*/ 307953 h 739467"/>
              <a:gd name="connsiteX667" fmla="*/ 254041 w 11503626"/>
              <a:gd name="connsiteY667" fmla="*/ 307953 h 739467"/>
              <a:gd name="connsiteX668" fmla="*/ 256437 w 11503626"/>
              <a:gd name="connsiteY668" fmla="*/ 320176 h 739467"/>
              <a:gd name="connsiteX669" fmla="*/ 256916 w 11503626"/>
              <a:gd name="connsiteY669" fmla="*/ 332398 h 739467"/>
              <a:gd name="connsiteX670" fmla="*/ 254041 w 11503626"/>
              <a:gd name="connsiteY670" fmla="*/ 318978 h 739467"/>
              <a:gd name="connsiteX671" fmla="*/ 254041 w 11503626"/>
              <a:gd name="connsiteY671" fmla="*/ 307953 h 739467"/>
              <a:gd name="connsiteX672" fmla="*/ 210422 w 11503626"/>
              <a:gd name="connsiteY672" fmla="*/ 304119 h 739467"/>
              <a:gd name="connsiteX673" fmla="*/ 210662 w 11503626"/>
              <a:gd name="connsiteY673" fmla="*/ 307953 h 739467"/>
              <a:gd name="connsiteX674" fmla="*/ 212339 w 11503626"/>
              <a:gd name="connsiteY674" fmla="*/ 310589 h 739467"/>
              <a:gd name="connsiteX675" fmla="*/ 213777 w 11503626"/>
              <a:gd name="connsiteY675" fmla="*/ 313465 h 739467"/>
              <a:gd name="connsiteX676" fmla="*/ 213777 w 11503626"/>
              <a:gd name="connsiteY676" fmla="*/ 318019 h 739467"/>
              <a:gd name="connsiteX677" fmla="*/ 209943 w 11503626"/>
              <a:gd name="connsiteY677" fmla="*/ 311548 h 739467"/>
              <a:gd name="connsiteX678" fmla="*/ 210422 w 11503626"/>
              <a:gd name="connsiteY678" fmla="*/ 304119 h 739467"/>
              <a:gd name="connsiteX679" fmla="*/ 263148 w 11503626"/>
              <a:gd name="connsiteY679" fmla="*/ 303160 h 739467"/>
              <a:gd name="connsiteX680" fmla="*/ 261470 w 11503626"/>
              <a:gd name="connsiteY680" fmla="*/ 305077 h 739467"/>
              <a:gd name="connsiteX681" fmla="*/ 260751 w 11503626"/>
              <a:gd name="connsiteY681" fmla="*/ 308912 h 739467"/>
              <a:gd name="connsiteX682" fmla="*/ 263148 w 11503626"/>
              <a:gd name="connsiteY682" fmla="*/ 315143 h 739467"/>
              <a:gd name="connsiteX683" fmla="*/ 265544 w 11503626"/>
              <a:gd name="connsiteY683" fmla="*/ 322812 h 739467"/>
              <a:gd name="connsiteX684" fmla="*/ 264586 w 11503626"/>
              <a:gd name="connsiteY684" fmla="*/ 314664 h 739467"/>
              <a:gd name="connsiteX685" fmla="*/ 263148 w 11503626"/>
              <a:gd name="connsiteY685" fmla="*/ 303160 h 739467"/>
              <a:gd name="connsiteX686" fmla="*/ 252123 w 11503626"/>
              <a:gd name="connsiteY686" fmla="*/ 299804 h 739467"/>
              <a:gd name="connsiteX687" fmla="*/ 252123 w 11503626"/>
              <a:gd name="connsiteY687" fmla="*/ 306994 h 739467"/>
              <a:gd name="connsiteX688" fmla="*/ 251884 w 11503626"/>
              <a:gd name="connsiteY688" fmla="*/ 302680 h 739467"/>
              <a:gd name="connsiteX689" fmla="*/ 252123 w 11503626"/>
              <a:gd name="connsiteY689" fmla="*/ 299804 h 739467"/>
              <a:gd name="connsiteX690" fmla="*/ 225281 w 11503626"/>
              <a:gd name="connsiteY690" fmla="*/ 293573 h 739467"/>
              <a:gd name="connsiteX691" fmla="*/ 224562 w 11503626"/>
              <a:gd name="connsiteY691" fmla="*/ 297408 h 739467"/>
              <a:gd name="connsiteX692" fmla="*/ 225281 w 11503626"/>
              <a:gd name="connsiteY692" fmla="*/ 302201 h 739467"/>
              <a:gd name="connsiteX693" fmla="*/ 225281 w 11503626"/>
              <a:gd name="connsiteY693" fmla="*/ 293573 h 739467"/>
              <a:gd name="connsiteX694" fmla="*/ 218091 w 11503626"/>
              <a:gd name="connsiteY694" fmla="*/ 286863 h 739467"/>
              <a:gd name="connsiteX695" fmla="*/ 217612 w 11503626"/>
              <a:gd name="connsiteY695" fmla="*/ 302201 h 739467"/>
              <a:gd name="connsiteX696" fmla="*/ 220008 w 11503626"/>
              <a:gd name="connsiteY696" fmla="*/ 319936 h 739467"/>
              <a:gd name="connsiteX697" fmla="*/ 222645 w 11503626"/>
              <a:gd name="connsiteY697" fmla="*/ 310829 h 739467"/>
              <a:gd name="connsiteX698" fmla="*/ 221926 w 11503626"/>
              <a:gd name="connsiteY698" fmla="*/ 299325 h 739467"/>
              <a:gd name="connsiteX699" fmla="*/ 222885 w 11503626"/>
              <a:gd name="connsiteY699" fmla="*/ 293573 h 739467"/>
              <a:gd name="connsiteX700" fmla="*/ 220967 w 11503626"/>
              <a:gd name="connsiteY700" fmla="*/ 288300 h 739467"/>
              <a:gd name="connsiteX701" fmla="*/ 221207 w 11503626"/>
              <a:gd name="connsiteY701" fmla="*/ 293094 h 739467"/>
              <a:gd name="connsiteX702" fmla="*/ 221926 w 11503626"/>
              <a:gd name="connsiteY702" fmla="*/ 297887 h 739467"/>
              <a:gd name="connsiteX703" fmla="*/ 219290 w 11503626"/>
              <a:gd name="connsiteY703" fmla="*/ 293334 h 739467"/>
              <a:gd name="connsiteX704" fmla="*/ 218091 w 11503626"/>
              <a:gd name="connsiteY704" fmla="*/ 286863 h 739467"/>
              <a:gd name="connsiteX705" fmla="*/ 219529 w 11503626"/>
              <a:gd name="connsiteY705" fmla="*/ 280632 h 739467"/>
              <a:gd name="connsiteX706" fmla="*/ 219050 w 11503626"/>
              <a:gd name="connsiteY706" fmla="*/ 283747 h 739467"/>
              <a:gd name="connsiteX707" fmla="*/ 220008 w 11503626"/>
              <a:gd name="connsiteY707" fmla="*/ 285904 h 739467"/>
              <a:gd name="connsiteX708" fmla="*/ 220248 w 11503626"/>
              <a:gd name="connsiteY708" fmla="*/ 283508 h 739467"/>
              <a:gd name="connsiteX709" fmla="*/ 219529 w 11503626"/>
              <a:gd name="connsiteY709" fmla="*/ 280632 h 739467"/>
              <a:gd name="connsiteX710" fmla="*/ 234868 w 11503626"/>
              <a:gd name="connsiteY710" fmla="*/ 271045 h 739467"/>
              <a:gd name="connsiteX711" fmla="*/ 234868 w 11503626"/>
              <a:gd name="connsiteY711" fmla="*/ 278235 h 739467"/>
              <a:gd name="connsiteX712" fmla="*/ 233909 w 11503626"/>
              <a:gd name="connsiteY712" fmla="*/ 274400 h 739467"/>
              <a:gd name="connsiteX713" fmla="*/ 234868 w 11503626"/>
              <a:gd name="connsiteY713" fmla="*/ 271045 h 739467"/>
              <a:gd name="connsiteX714" fmla="*/ 282320 w 11503626"/>
              <a:gd name="connsiteY714" fmla="*/ 255227 h 739467"/>
              <a:gd name="connsiteX715" fmla="*/ 282081 w 11503626"/>
              <a:gd name="connsiteY715" fmla="*/ 257144 h 739467"/>
              <a:gd name="connsiteX716" fmla="*/ 282800 w 11503626"/>
              <a:gd name="connsiteY716" fmla="*/ 259062 h 739467"/>
              <a:gd name="connsiteX717" fmla="*/ 283998 w 11503626"/>
              <a:gd name="connsiteY717" fmla="*/ 256666 h 739467"/>
              <a:gd name="connsiteX718" fmla="*/ 282320 w 11503626"/>
              <a:gd name="connsiteY718" fmla="*/ 255227 h 739467"/>
              <a:gd name="connsiteX719" fmla="*/ 289510 w 11503626"/>
              <a:gd name="connsiteY719" fmla="*/ 251872 h 739467"/>
              <a:gd name="connsiteX720" fmla="*/ 290948 w 11503626"/>
              <a:gd name="connsiteY720" fmla="*/ 255467 h 739467"/>
              <a:gd name="connsiteX721" fmla="*/ 291428 w 11503626"/>
              <a:gd name="connsiteY721" fmla="*/ 260021 h 739467"/>
              <a:gd name="connsiteX722" fmla="*/ 292147 w 11503626"/>
              <a:gd name="connsiteY722" fmla="*/ 255707 h 739467"/>
              <a:gd name="connsiteX723" fmla="*/ 289510 w 11503626"/>
              <a:gd name="connsiteY723" fmla="*/ 251872 h 739467"/>
              <a:gd name="connsiteX724" fmla="*/ 295742 w 11503626"/>
              <a:gd name="connsiteY724" fmla="*/ 249476 h 739467"/>
              <a:gd name="connsiteX725" fmla="*/ 297899 w 11503626"/>
              <a:gd name="connsiteY725" fmla="*/ 260500 h 739467"/>
              <a:gd name="connsiteX726" fmla="*/ 298116 w 11503626"/>
              <a:gd name="connsiteY726" fmla="*/ 261138 h 739467"/>
              <a:gd name="connsiteX727" fmla="*/ 298116 w 11503626"/>
              <a:gd name="connsiteY727" fmla="*/ 255857 h 739467"/>
              <a:gd name="connsiteX728" fmla="*/ 268899 w 11503626"/>
              <a:gd name="connsiteY728" fmla="*/ 243244 h 739467"/>
              <a:gd name="connsiteX729" fmla="*/ 270816 w 11503626"/>
              <a:gd name="connsiteY729" fmla="*/ 244922 h 739467"/>
              <a:gd name="connsiteX730" fmla="*/ 273213 w 11503626"/>
              <a:gd name="connsiteY730" fmla="*/ 245641 h 739467"/>
              <a:gd name="connsiteX731" fmla="*/ 273693 w 11503626"/>
              <a:gd name="connsiteY731" fmla="*/ 250914 h 739467"/>
              <a:gd name="connsiteX732" fmla="*/ 274651 w 11503626"/>
              <a:gd name="connsiteY732" fmla="*/ 256186 h 739467"/>
              <a:gd name="connsiteX733" fmla="*/ 272255 w 11503626"/>
              <a:gd name="connsiteY733" fmla="*/ 257144 h 739467"/>
              <a:gd name="connsiteX734" fmla="*/ 276089 w 11503626"/>
              <a:gd name="connsiteY734" fmla="*/ 262417 h 739467"/>
              <a:gd name="connsiteX735" fmla="*/ 278965 w 11503626"/>
              <a:gd name="connsiteY735" fmla="*/ 270806 h 739467"/>
              <a:gd name="connsiteX736" fmla="*/ 279924 w 11503626"/>
              <a:gd name="connsiteY736" fmla="*/ 281111 h 739467"/>
              <a:gd name="connsiteX737" fmla="*/ 278246 w 11503626"/>
              <a:gd name="connsiteY737" fmla="*/ 283747 h 739467"/>
              <a:gd name="connsiteX738" fmla="*/ 278486 w 11503626"/>
              <a:gd name="connsiteY738" fmla="*/ 289260 h 739467"/>
              <a:gd name="connsiteX739" fmla="*/ 279684 w 11503626"/>
              <a:gd name="connsiteY739" fmla="*/ 288300 h 739467"/>
              <a:gd name="connsiteX740" fmla="*/ 280883 w 11503626"/>
              <a:gd name="connsiteY740" fmla="*/ 287342 h 739467"/>
              <a:gd name="connsiteX741" fmla="*/ 281841 w 11503626"/>
              <a:gd name="connsiteY741" fmla="*/ 293334 h 739467"/>
              <a:gd name="connsiteX742" fmla="*/ 282800 w 11503626"/>
              <a:gd name="connsiteY742" fmla="*/ 299325 h 739467"/>
              <a:gd name="connsiteX743" fmla="*/ 280883 w 11503626"/>
              <a:gd name="connsiteY743" fmla="*/ 298367 h 739467"/>
              <a:gd name="connsiteX744" fmla="*/ 280403 w 11503626"/>
              <a:gd name="connsiteY744" fmla="*/ 299804 h 739467"/>
              <a:gd name="connsiteX745" fmla="*/ 278726 w 11503626"/>
              <a:gd name="connsiteY745" fmla="*/ 292615 h 739467"/>
              <a:gd name="connsiteX746" fmla="*/ 275131 w 11503626"/>
              <a:gd name="connsiteY746" fmla="*/ 288300 h 739467"/>
              <a:gd name="connsiteX747" fmla="*/ 271296 w 11503626"/>
              <a:gd name="connsiteY747" fmla="*/ 272723 h 739467"/>
              <a:gd name="connsiteX748" fmla="*/ 270338 w 11503626"/>
              <a:gd name="connsiteY748" fmla="*/ 253310 h 739467"/>
              <a:gd name="connsiteX749" fmla="*/ 268899 w 11503626"/>
              <a:gd name="connsiteY749" fmla="*/ 249236 h 739467"/>
              <a:gd name="connsiteX750" fmla="*/ 268899 w 11503626"/>
              <a:gd name="connsiteY750" fmla="*/ 243244 h 739467"/>
              <a:gd name="connsiteX751" fmla="*/ 61353 w 11503626"/>
              <a:gd name="connsiteY751" fmla="*/ 238930 h 739467"/>
              <a:gd name="connsiteX752" fmla="*/ 60394 w 11503626"/>
              <a:gd name="connsiteY752" fmla="*/ 244203 h 739467"/>
              <a:gd name="connsiteX753" fmla="*/ 61353 w 11503626"/>
              <a:gd name="connsiteY753" fmla="*/ 242286 h 739467"/>
              <a:gd name="connsiteX754" fmla="*/ 61353 w 11503626"/>
              <a:gd name="connsiteY754" fmla="*/ 238930 h 739467"/>
              <a:gd name="connsiteX755" fmla="*/ 234868 w 11503626"/>
              <a:gd name="connsiteY755" fmla="*/ 237972 h 739467"/>
              <a:gd name="connsiteX756" fmla="*/ 234868 w 11503626"/>
              <a:gd name="connsiteY756" fmla="*/ 241807 h 739467"/>
              <a:gd name="connsiteX757" fmla="*/ 236305 w 11503626"/>
              <a:gd name="connsiteY757" fmla="*/ 243244 h 739467"/>
              <a:gd name="connsiteX758" fmla="*/ 236545 w 11503626"/>
              <a:gd name="connsiteY758" fmla="*/ 239650 h 739467"/>
              <a:gd name="connsiteX759" fmla="*/ 234868 w 11503626"/>
              <a:gd name="connsiteY759" fmla="*/ 237972 h 739467"/>
              <a:gd name="connsiteX760" fmla="*/ 122227 w 11503626"/>
              <a:gd name="connsiteY760" fmla="*/ 237972 h 739467"/>
              <a:gd name="connsiteX761" fmla="*/ 122227 w 11503626"/>
              <a:gd name="connsiteY761" fmla="*/ 239650 h 739467"/>
              <a:gd name="connsiteX762" fmla="*/ 122706 w 11503626"/>
              <a:gd name="connsiteY762" fmla="*/ 242765 h 739467"/>
              <a:gd name="connsiteX763" fmla="*/ 124623 w 11503626"/>
              <a:gd name="connsiteY763" fmla="*/ 241327 h 739467"/>
              <a:gd name="connsiteX764" fmla="*/ 124623 w 11503626"/>
              <a:gd name="connsiteY764" fmla="*/ 237972 h 739467"/>
              <a:gd name="connsiteX765" fmla="*/ 123185 w 11503626"/>
              <a:gd name="connsiteY765" fmla="*/ 238451 h 739467"/>
              <a:gd name="connsiteX766" fmla="*/ 122227 w 11503626"/>
              <a:gd name="connsiteY766" fmla="*/ 237972 h 739467"/>
              <a:gd name="connsiteX767" fmla="*/ 35230 w 11503626"/>
              <a:gd name="connsiteY767" fmla="*/ 234617 h 739467"/>
              <a:gd name="connsiteX768" fmla="*/ 33073 w 11503626"/>
              <a:gd name="connsiteY768" fmla="*/ 235575 h 739467"/>
              <a:gd name="connsiteX769" fmla="*/ 34271 w 11503626"/>
              <a:gd name="connsiteY769" fmla="*/ 237492 h 739467"/>
              <a:gd name="connsiteX770" fmla="*/ 35949 w 11503626"/>
              <a:gd name="connsiteY770" fmla="*/ 237013 h 739467"/>
              <a:gd name="connsiteX771" fmla="*/ 35230 w 11503626"/>
              <a:gd name="connsiteY771" fmla="*/ 234617 h 739467"/>
              <a:gd name="connsiteX772" fmla="*/ 166325 w 11503626"/>
              <a:gd name="connsiteY772" fmla="*/ 231740 h 739467"/>
              <a:gd name="connsiteX773" fmla="*/ 164168 w 11503626"/>
              <a:gd name="connsiteY773" fmla="*/ 235575 h 739467"/>
              <a:gd name="connsiteX774" fmla="*/ 163209 w 11503626"/>
              <a:gd name="connsiteY774" fmla="*/ 241567 h 739467"/>
              <a:gd name="connsiteX775" fmla="*/ 162969 w 11503626"/>
              <a:gd name="connsiteY775" fmla="*/ 247798 h 739467"/>
              <a:gd name="connsiteX776" fmla="*/ 162490 w 11503626"/>
              <a:gd name="connsiteY776" fmla="*/ 252352 h 739467"/>
              <a:gd name="connsiteX777" fmla="*/ 165126 w 11503626"/>
              <a:gd name="connsiteY777" fmla="*/ 242525 h 739467"/>
              <a:gd name="connsiteX778" fmla="*/ 166325 w 11503626"/>
              <a:gd name="connsiteY778" fmla="*/ 231740 h 739467"/>
              <a:gd name="connsiteX779" fmla="*/ 240620 w 11503626"/>
              <a:gd name="connsiteY779" fmla="*/ 229344 h 739467"/>
              <a:gd name="connsiteX780" fmla="*/ 243495 w 11503626"/>
              <a:gd name="connsiteY780" fmla="*/ 229344 h 739467"/>
              <a:gd name="connsiteX781" fmla="*/ 243495 w 11503626"/>
              <a:gd name="connsiteY781" fmla="*/ 237013 h 739467"/>
              <a:gd name="connsiteX782" fmla="*/ 241818 w 11503626"/>
              <a:gd name="connsiteY782" fmla="*/ 233898 h 739467"/>
              <a:gd name="connsiteX783" fmla="*/ 240620 w 11503626"/>
              <a:gd name="connsiteY783" fmla="*/ 229344 h 739467"/>
              <a:gd name="connsiteX784" fmla="*/ 110244 w 11503626"/>
              <a:gd name="connsiteY784" fmla="*/ 228385 h 739467"/>
              <a:gd name="connsiteX785" fmla="*/ 106649 w 11503626"/>
              <a:gd name="connsiteY785" fmla="*/ 235335 h 739467"/>
              <a:gd name="connsiteX786" fmla="*/ 106409 w 11503626"/>
              <a:gd name="connsiteY786" fmla="*/ 244203 h 739467"/>
              <a:gd name="connsiteX787" fmla="*/ 110483 w 11503626"/>
              <a:gd name="connsiteY787" fmla="*/ 237492 h 739467"/>
              <a:gd name="connsiteX788" fmla="*/ 110244 w 11503626"/>
              <a:gd name="connsiteY788" fmla="*/ 228385 h 739467"/>
              <a:gd name="connsiteX789" fmla="*/ 59915 w 11503626"/>
              <a:gd name="connsiteY789" fmla="*/ 227906 h 739467"/>
              <a:gd name="connsiteX790" fmla="*/ 57039 w 11503626"/>
              <a:gd name="connsiteY790" fmla="*/ 228385 h 739467"/>
              <a:gd name="connsiteX791" fmla="*/ 55841 w 11503626"/>
              <a:gd name="connsiteY791" fmla="*/ 233418 h 739467"/>
              <a:gd name="connsiteX792" fmla="*/ 57519 w 11503626"/>
              <a:gd name="connsiteY792" fmla="*/ 237013 h 739467"/>
              <a:gd name="connsiteX793" fmla="*/ 60874 w 11503626"/>
              <a:gd name="connsiteY793" fmla="*/ 233658 h 739467"/>
              <a:gd name="connsiteX794" fmla="*/ 59915 w 11503626"/>
              <a:gd name="connsiteY794" fmla="*/ 227906 h 739467"/>
              <a:gd name="connsiteX795" fmla="*/ 28759 w 11503626"/>
              <a:gd name="connsiteY795" fmla="*/ 225988 h 739467"/>
              <a:gd name="connsiteX796" fmla="*/ 25164 w 11503626"/>
              <a:gd name="connsiteY796" fmla="*/ 235575 h 739467"/>
              <a:gd name="connsiteX797" fmla="*/ 22528 w 11503626"/>
              <a:gd name="connsiteY797" fmla="*/ 246600 h 739467"/>
              <a:gd name="connsiteX798" fmla="*/ 24685 w 11503626"/>
              <a:gd name="connsiteY798" fmla="*/ 243484 h 739467"/>
              <a:gd name="connsiteX799" fmla="*/ 27321 w 11503626"/>
              <a:gd name="connsiteY799" fmla="*/ 240848 h 739467"/>
              <a:gd name="connsiteX800" fmla="*/ 26123 w 11503626"/>
              <a:gd name="connsiteY800" fmla="*/ 237253 h 739467"/>
              <a:gd name="connsiteX801" fmla="*/ 27082 w 11503626"/>
              <a:gd name="connsiteY801" fmla="*/ 233898 h 739467"/>
              <a:gd name="connsiteX802" fmla="*/ 28280 w 11503626"/>
              <a:gd name="connsiteY802" fmla="*/ 230303 h 739467"/>
              <a:gd name="connsiteX803" fmla="*/ 28759 w 11503626"/>
              <a:gd name="connsiteY803" fmla="*/ 225988 h 739467"/>
              <a:gd name="connsiteX804" fmla="*/ 290469 w 11503626"/>
              <a:gd name="connsiteY804" fmla="*/ 224551 h 739467"/>
              <a:gd name="connsiteX805" fmla="*/ 290229 w 11503626"/>
              <a:gd name="connsiteY805" fmla="*/ 226948 h 739467"/>
              <a:gd name="connsiteX806" fmla="*/ 291428 w 11503626"/>
              <a:gd name="connsiteY806" fmla="*/ 229344 h 739467"/>
              <a:gd name="connsiteX807" fmla="*/ 291667 w 11503626"/>
              <a:gd name="connsiteY807" fmla="*/ 226948 h 739467"/>
              <a:gd name="connsiteX808" fmla="*/ 290469 w 11503626"/>
              <a:gd name="connsiteY808" fmla="*/ 224551 h 739467"/>
              <a:gd name="connsiteX809" fmla="*/ 79088 w 11503626"/>
              <a:gd name="connsiteY809" fmla="*/ 223593 h 739467"/>
              <a:gd name="connsiteX810" fmla="*/ 75013 w 11503626"/>
              <a:gd name="connsiteY810" fmla="*/ 235096 h 739467"/>
              <a:gd name="connsiteX811" fmla="*/ 73336 w 11503626"/>
              <a:gd name="connsiteY811" fmla="*/ 247558 h 739467"/>
              <a:gd name="connsiteX812" fmla="*/ 76931 w 11503626"/>
              <a:gd name="connsiteY812" fmla="*/ 236534 h 739467"/>
              <a:gd name="connsiteX813" fmla="*/ 80047 w 11503626"/>
              <a:gd name="connsiteY813" fmla="*/ 225510 h 739467"/>
              <a:gd name="connsiteX814" fmla="*/ 79088 w 11503626"/>
              <a:gd name="connsiteY814" fmla="*/ 223593 h 739467"/>
              <a:gd name="connsiteX815" fmla="*/ 150986 w 11503626"/>
              <a:gd name="connsiteY815" fmla="*/ 222633 h 739467"/>
              <a:gd name="connsiteX816" fmla="*/ 149069 w 11503626"/>
              <a:gd name="connsiteY816" fmla="*/ 232939 h 739467"/>
              <a:gd name="connsiteX817" fmla="*/ 149069 w 11503626"/>
              <a:gd name="connsiteY817" fmla="*/ 242765 h 739467"/>
              <a:gd name="connsiteX818" fmla="*/ 150986 w 11503626"/>
              <a:gd name="connsiteY818" fmla="*/ 232460 h 739467"/>
              <a:gd name="connsiteX819" fmla="*/ 150986 w 11503626"/>
              <a:gd name="connsiteY819" fmla="*/ 222633 h 739467"/>
              <a:gd name="connsiteX820" fmla="*/ 34990 w 11503626"/>
              <a:gd name="connsiteY820" fmla="*/ 221196 h 739467"/>
              <a:gd name="connsiteX821" fmla="*/ 34511 w 11503626"/>
              <a:gd name="connsiteY821" fmla="*/ 223353 h 739467"/>
              <a:gd name="connsiteX822" fmla="*/ 34032 w 11503626"/>
              <a:gd name="connsiteY822" fmla="*/ 225988 h 739467"/>
              <a:gd name="connsiteX823" fmla="*/ 36668 w 11503626"/>
              <a:gd name="connsiteY823" fmla="*/ 223832 h 739467"/>
              <a:gd name="connsiteX824" fmla="*/ 34990 w 11503626"/>
              <a:gd name="connsiteY824" fmla="*/ 221196 h 739467"/>
              <a:gd name="connsiteX825" fmla="*/ 125103 w 11503626"/>
              <a:gd name="connsiteY825" fmla="*/ 219758 h 739467"/>
              <a:gd name="connsiteX826" fmla="*/ 123905 w 11503626"/>
              <a:gd name="connsiteY826" fmla="*/ 223832 h 739467"/>
              <a:gd name="connsiteX827" fmla="*/ 123185 w 11503626"/>
              <a:gd name="connsiteY827" fmla="*/ 229344 h 739467"/>
              <a:gd name="connsiteX828" fmla="*/ 124623 w 11503626"/>
              <a:gd name="connsiteY828" fmla="*/ 229823 h 739467"/>
              <a:gd name="connsiteX829" fmla="*/ 126062 w 11503626"/>
              <a:gd name="connsiteY829" fmla="*/ 230303 h 739467"/>
              <a:gd name="connsiteX830" fmla="*/ 127260 w 11503626"/>
              <a:gd name="connsiteY830" fmla="*/ 225749 h 739467"/>
              <a:gd name="connsiteX831" fmla="*/ 127020 w 11503626"/>
              <a:gd name="connsiteY831" fmla="*/ 222154 h 739467"/>
              <a:gd name="connsiteX832" fmla="*/ 125822 w 11503626"/>
              <a:gd name="connsiteY832" fmla="*/ 224790 h 739467"/>
              <a:gd name="connsiteX833" fmla="*/ 125103 w 11503626"/>
              <a:gd name="connsiteY833" fmla="*/ 229344 h 739467"/>
              <a:gd name="connsiteX834" fmla="*/ 124623 w 11503626"/>
              <a:gd name="connsiteY834" fmla="*/ 224551 h 739467"/>
              <a:gd name="connsiteX835" fmla="*/ 125103 w 11503626"/>
              <a:gd name="connsiteY835" fmla="*/ 219758 h 739467"/>
              <a:gd name="connsiteX836" fmla="*/ 291428 w 11503626"/>
              <a:gd name="connsiteY836" fmla="*/ 218320 h 739467"/>
              <a:gd name="connsiteX837" fmla="*/ 293105 w 11503626"/>
              <a:gd name="connsiteY837" fmla="*/ 224790 h 739467"/>
              <a:gd name="connsiteX838" fmla="*/ 295742 w 11503626"/>
              <a:gd name="connsiteY838" fmla="*/ 229344 h 739467"/>
              <a:gd name="connsiteX839" fmla="*/ 294543 w 11503626"/>
              <a:gd name="connsiteY839" fmla="*/ 222394 h 739467"/>
              <a:gd name="connsiteX840" fmla="*/ 291428 w 11503626"/>
              <a:gd name="connsiteY840" fmla="*/ 218320 h 739467"/>
              <a:gd name="connsiteX841" fmla="*/ 280403 w 11503626"/>
              <a:gd name="connsiteY841" fmla="*/ 218320 h 739467"/>
              <a:gd name="connsiteX842" fmla="*/ 280643 w 11503626"/>
              <a:gd name="connsiteY842" fmla="*/ 222394 h 739467"/>
              <a:gd name="connsiteX843" fmla="*/ 281841 w 11503626"/>
              <a:gd name="connsiteY843" fmla="*/ 225988 h 739467"/>
              <a:gd name="connsiteX844" fmla="*/ 282800 w 11503626"/>
              <a:gd name="connsiteY844" fmla="*/ 221915 h 739467"/>
              <a:gd name="connsiteX845" fmla="*/ 280403 w 11503626"/>
              <a:gd name="connsiteY845" fmla="*/ 218320 h 739467"/>
              <a:gd name="connsiteX846" fmla="*/ 104012 w 11503626"/>
              <a:gd name="connsiteY846" fmla="*/ 217361 h 739467"/>
              <a:gd name="connsiteX847" fmla="*/ 102814 w 11503626"/>
              <a:gd name="connsiteY847" fmla="*/ 221675 h 739467"/>
              <a:gd name="connsiteX848" fmla="*/ 102574 w 11503626"/>
              <a:gd name="connsiteY848" fmla="*/ 225988 h 739467"/>
              <a:gd name="connsiteX849" fmla="*/ 104012 w 11503626"/>
              <a:gd name="connsiteY849" fmla="*/ 225988 h 739467"/>
              <a:gd name="connsiteX850" fmla="*/ 104252 w 11503626"/>
              <a:gd name="connsiteY850" fmla="*/ 221675 h 739467"/>
              <a:gd name="connsiteX851" fmla="*/ 104012 w 11503626"/>
              <a:gd name="connsiteY851" fmla="*/ 217361 h 739467"/>
              <a:gd name="connsiteX852" fmla="*/ 121268 w 11503626"/>
              <a:gd name="connsiteY852" fmla="*/ 214964 h 739467"/>
              <a:gd name="connsiteX853" fmla="*/ 119591 w 11503626"/>
              <a:gd name="connsiteY853" fmla="*/ 216881 h 739467"/>
              <a:gd name="connsiteX854" fmla="*/ 120789 w 11503626"/>
              <a:gd name="connsiteY854" fmla="*/ 218799 h 739467"/>
              <a:gd name="connsiteX855" fmla="*/ 117433 w 11503626"/>
              <a:gd name="connsiteY855" fmla="*/ 229105 h 739467"/>
              <a:gd name="connsiteX856" fmla="*/ 116475 w 11503626"/>
              <a:gd name="connsiteY856" fmla="*/ 239410 h 739467"/>
              <a:gd name="connsiteX857" fmla="*/ 117913 w 11503626"/>
              <a:gd name="connsiteY857" fmla="*/ 237253 h 739467"/>
              <a:gd name="connsiteX858" fmla="*/ 118871 w 11503626"/>
              <a:gd name="connsiteY858" fmla="*/ 233658 h 739467"/>
              <a:gd name="connsiteX859" fmla="*/ 119830 w 11503626"/>
              <a:gd name="connsiteY859" fmla="*/ 230782 h 739467"/>
              <a:gd name="connsiteX860" fmla="*/ 121268 w 11503626"/>
              <a:gd name="connsiteY860" fmla="*/ 230303 h 739467"/>
              <a:gd name="connsiteX861" fmla="*/ 121268 w 11503626"/>
              <a:gd name="connsiteY861" fmla="*/ 228865 h 739467"/>
              <a:gd name="connsiteX862" fmla="*/ 119351 w 11503626"/>
              <a:gd name="connsiteY862" fmla="*/ 228385 h 739467"/>
              <a:gd name="connsiteX863" fmla="*/ 121268 w 11503626"/>
              <a:gd name="connsiteY863" fmla="*/ 221915 h 739467"/>
              <a:gd name="connsiteX864" fmla="*/ 121268 w 11503626"/>
              <a:gd name="connsiteY864" fmla="*/ 214964 h 739467"/>
              <a:gd name="connsiteX865" fmla="*/ 113119 w 11503626"/>
              <a:gd name="connsiteY865" fmla="*/ 214964 h 739467"/>
              <a:gd name="connsiteX866" fmla="*/ 110723 w 11503626"/>
              <a:gd name="connsiteY866" fmla="*/ 219278 h 739467"/>
              <a:gd name="connsiteX867" fmla="*/ 110244 w 11503626"/>
              <a:gd name="connsiteY867" fmla="*/ 224551 h 739467"/>
              <a:gd name="connsiteX868" fmla="*/ 112401 w 11503626"/>
              <a:gd name="connsiteY868" fmla="*/ 220956 h 739467"/>
              <a:gd name="connsiteX869" fmla="*/ 113119 w 11503626"/>
              <a:gd name="connsiteY869" fmla="*/ 214964 h 739467"/>
              <a:gd name="connsiteX870" fmla="*/ 163928 w 11503626"/>
              <a:gd name="connsiteY870" fmla="*/ 213526 h 739467"/>
              <a:gd name="connsiteX871" fmla="*/ 162011 w 11503626"/>
              <a:gd name="connsiteY871" fmla="*/ 216881 h 739467"/>
              <a:gd name="connsiteX872" fmla="*/ 164407 w 11503626"/>
              <a:gd name="connsiteY872" fmla="*/ 219758 h 739467"/>
              <a:gd name="connsiteX873" fmla="*/ 164168 w 11503626"/>
              <a:gd name="connsiteY873" fmla="*/ 216642 h 739467"/>
              <a:gd name="connsiteX874" fmla="*/ 163928 w 11503626"/>
              <a:gd name="connsiteY874" fmla="*/ 213526 h 739467"/>
              <a:gd name="connsiteX875" fmla="*/ 51766 w 11503626"/>
              <a:gd name="connsiteY875" fmla="*/ 212088 h 739467"/>
              <a:gd name="connsiteX876" fmla="*/ 48891 w 11503626"/>
              <a:gd name="connsiteY876" fmla="*/ 214964 h 739467"/>
              <a:gd name="connsiteX877" fmla="*/ 46014 w 11503626"/>
              <a:gd name="connsiteY877" fmla="*/ 220716 h 739467"/>
              <a:gd name="connsiteX878" fmla="*/ 49370 w 11503626"/>
              <a:gd name="connsiteY878" fmla="*/ 217121 h 739467"/>
              <a:gd name="connsiteX879" fmla="*/ 51766 w 11503626"/>
              <a:gd name="connsiteY879" fmla="*/ 212088 h 739467"/>
              <a:gd name="connsiteX880" fmla="*/ 129896 w 11503626"/>
              <a:gd name="connsiteY880" fmla="*/ 210171 h 739467"/>
              <a:gd name="connsiteX881" fmla="*/ 130855 w 11503626"/>
              <a:gd name="connsiteY881" fmla="*/ 214006 h 739467"/>
              <a:gd name="connsiteX882" fmla="*/ 131573 w 11503626"/>
              <a:gd name="connsiteY882" fmla="*/ 211369 h 739467"/>
              <a:gd name="connsiteX883" fmla="*/ 129896 w 11503626"/>
              <a:gd name="connsiteY883" fmla="*/ 210171 h 739467"/>
              <a:gd name="connsiteX884" fmla="*/ 94426 w 11503626"/>
              <a:gd name="connsiteY884" fmla="*/ 207295 h 739467"/>
              <a:gd name="connsiteX885" fmla="*/ 91071 w 11503626"/>
              <a:gd name="connsiteY885" fmla="*/ 209692 h 739467"/>
              <a:gd name="connsiteX886" fmla="*/ 92749 w 11503626"/>
              <a:gd name="connsiteY886" fmla="*/ 210890 h 739467"/>
              <a:gd name="connsiteX887" fmla="*/ 93467 w 11503626"/>
              <a:gd name="connsiteY887" fmla="*/ 212088 h 739467"/>
              <a:gd name="connsiteX888" fmla="*/ 94426 w 11503626"/>
              <a:gd name="connsiteY888" fmla="*/ 207295 h 739467"/>
              <a:gd name="connsiteX889" fmla="*/ 286635 w 11503626"/>
              <a:gd name="connsiteY889" fmla="*/ 205857 h 739467"/>
              <a:gd name="connsiteX890" fmla="*/ 287113 w 11503626"/>
              <a:gd name="connsiteY890" fmla="*/ 211609 h 739467"/>
              <a:gd name="connsiteX891" fmla="*/ 289031 w 11503626"/>
              <a:gd name="connsiteY891" fmla="*/ 217361 h 739467"/>
              <a:gd name="connsiteX892" fmla="*/ 288791 w 11503626"/>
              <a:gd name="connsiteY892" fmla="*/ 211609 h 739467"/>
              <a:gd name="connsiteX893" fmla="*/ 286635 w 11503626"/>
              <a:gd name="connsiteY893" fmla="*/ 205857 h 739467"/>
              <a:gd name="connsiteX894" fmla="*/ 71898 w 11503626"/>
              <a:gd name="connsiteY894" fmla="*/ 205857 h 739467"/>
              <a:gd name="connsiteX895" fmla="*/ 68783 w 11503626"/>
              <a:gd name="connsiteY895" fmla="*/ 209213 h 739467"/>
              <a:gd name="connsiteX896" fmla="*/ 67824 w 11503626"/>
              <a:gd name="connsiteY896" fmla="*/ 214485 h 739467"/>
              <a:gd name="connsiteX897" fmla="*/ 67345 w 11503626"/>
              <a:gd name="connsiteY897" fmla="*/ 220237 h 739467"/>
              <a:gd name="connsiteX898" fmla="*/ 66146 w 11503626"/>
              <a:gd name="connsiteY898" fmla="*/ 224551 h 739467"/>
              <a:gd name="connsiteX899" fmla="*/ 70700 w 11503626"/>
              <a:gd name="connsiteY899" fmla="*/ 216163 h 739467"/>
              <a:gd name="connsiteX900" fmla="*/ 71898 w 11503626"/>
              <a:gd name="connsiteY900" fmla="*/ 205857 h 739467"/>
              <a:gd name="connsiteX901" fmla="*/ 278006 w 11503626"/>
              <a:gd name="connsiteY901" fmla="*/ 204899 h 739467"/>
              <a:gd name="connsiteX902" fmla="*/ 277767 w 11503626"/>
              <a:gd name="connsiteY902" fmla="*/ 208973 h 739467"/>
              <a:gd name="connsiteX903" fmla="*/ 279445 w 11503626"/>
              <a:gd name="connsiteY903" fmla="*/ 212568 h 739467"/>
              <a:gd name="connsiteX904" fmla="*/ 278726 w 11503626"/>
              <a:gd name="connsiteY904" fmla="*/ 208733 h 739467"/>
              <a:gd name="connsiteX905" fmla="*/ 278006 w 11503626"/>
              <a:gd name="connsiteY905" fmla="*/ 204899 h 739467"/>
              <a:gd name="connsiteX906" fmla="*/ 118871 w 11503626"/>
              <a:gd name="connsiteY906" fmla="*/ 204899 h 739467"/>
              <a:gd name="connsiteX907" fmla="*/ 115996 w 11503626"/>
              <a:gd name="connsiteY907" fmla="*/ 212088 h 739467"/>
              <a:gd name="connsiteX908" fmla="*/ 116954 w 11503626"/>
              <a:gd name="connsiteY908" fmla="*/ 213526 h 739467"/>
              <a:gd name="connsiteX909" fmla="*/ 119351 w 11503626"/>
              <a:gd name="connsiteY909" fmla="*/ 209692 h 739467"/>
              <a:gd name="connsiteX910" fmla="*/ 118871 w 11503626"/>
              <a:gd name="connsiteY910" fmla="*/ 204899 h 739467"/>
              <a:gd name="connsiteX911" fmla="*/ 137086 w 11503626"/>
              <a:gd name="connsiteY911" fmla="*/ 203940 h 739467"/>
              <a:gd name="connsiteX912" fmla="*/ 135169 w 11503626"/>
              <a:gd name="connsiteY912" fmla="*/ 208254 h 739467"/>
              <a:gd name="connsiteX913" fmla="*/ 136367 w 11503626"/>
              <a:gd name="connsiteY913" fmla="*/ 206576 h 739467"/>
              <a:gd name="connsiteX914" fmla="*/ 137086 w 11503626"/>
              <a:gd name="connsiteY914" fmla="*/ 203940 h 739467"/>
              <a:gd name="connsiteX915" fmla="*/ 262668 w 11503626"/>
              <a:gd name="connsiteY915" fmla="*/ 201544 h 739467"/>
              <a:gd name="connsiteX916" fmla="*/ 266743 w 11503626"/>
              <a:gd name="connsiteY916" fmla="*/ 210890 h 739467"/>
              <a:gd name="connsiteX917" fmla="*/ 269858 w 11503626"/>
              <a:gd name="connsiteY917" fmla="*/ 221196 h 739467"/>
              <a:gd name="connsiteX918" fmla="*/ 269139 w 11503626"/>
              <a:gd name="connsiteY918" fmla="*/ 231261 h 739467"/>
              <a:gd name="connsiteX919" fmla="*/ 269858 w 11503626"/>
              <a:gd name="connsiteY919" fmla="*/ 239410 h 739467"/>
              <a:gd name="connsiteX920" fmla="*/ 265544 w 11503626"/>
              <a:gd name="connsiteY920" fmla="*/ 220716 h 739467"/>
              <a:gd name="connsiteX921" fmla="*/ 262668 w 11503626"/>
              <a:gd name="connsiteY921" fmla="*/ 201544 h 739467"/>
              <a:gd name="connsiteX922" fmla="*/ 127020 w 11503626"/>
              <a:gd name="connsiteY922" fmla="*/ 201544 h 739467"/>
              <a:gd name="connsiteX923" fmla="*/ 125582 w 11503626"/>
              <a:gd name="connsiteY923" fmla="*/ 203940 h 739467"/>
              <a:gd name="connsiteX924" fmla="*/ 125103 w 11503626"/>
              <a:gd name="connsiteY924" fmla="*/ 208254 h 739467"/>
              <a:gd name="connsiteX925" fmla="*/ 125103 w 11503626"/>
              <a:gd name="connsiteY925" fmla="*/ 213047 h 739467"/>
              <a:gd name="connsiteX926" fmla="*/ 124623 w 11503626"/>
              <a:gd name="connsiteY926" fmla="*/ 216881 h 739467"/>
              <a:gd name="connsiteX927" fmla="*/ 125343 w 11503626"/>
              <a:gd name="connsiteY927" fmla="*/ 216642 h 739467"/>
              <a:gd name="connsiteX928" fmla="*/ 126541 w 11503626"/>
              <a:gd name="connsiteY928" fmla="*/ 215923 h 739467"/>
              <a:gd name="connsiteX929" fmla="*/ 127020 w 11503626"/>
              <a:gd name="connsiteY929" fmla="*/ 216881 h 739467"/>
              <a:gd name="connsiteX930" fmla="*/ 126541 w 11503626"/>
              <a:gd name="connsiteY930" fmla="*/ 212808 h 739467"/>
              <a:gd name="connsiteX931" fmla="*/ 127978 w 11503626"/>
              <a:gd name="connsiteY931" fmla="*/ 208733 h 739467"/>
              <a:gd name="connsiteX932" fmla="*/ 127020 w 11503626"/>
              <a:gd name="connsiteY932" fmla="*/ 205618 h 739467"/>
              <a:gd name="connsiteX933" fmla="*/ 127020 w 11503626"/>
              <a:gd name="connsiteY933" fmla="*/ 201544 h 739467"/>
              <a:gd name="connsiteX934" fmla="*/ 62311 w 11503626"/>
              <a:gd name="connsiteY934" fmla="*/ 201064 h 739467"/>
              <a:gd name="connsiteX935" fmla="*/ 61593 w 11503626"/>
              <a:gd name="connsiteY935" fmla="*/ 201783 h 739467"/>
              <a:gd name="connsiteX936" fmla="*/ 60874 w 11503626"/>
              <a:gd name="connsiteY936" fmla="*/ 202981 h 739467"/>
              <a:gd name="connsiteX937" fmla="*/ 62311 w 11503626"/>
              <a:gd name="connsiteY937" fmla="*/ 206336 h 739467"/>
              <a:gd name="connsiteX938" fmla="*/ 64708 w 11503626"/>
              <a:gd name="connsiteY938" fmla="*/ 206336 h 739467"/>
              <a:gd name="connsiteX939" fmla="*/ 64708 w 11503626"/>
              <a:gd name="connsiteY939" fmla="*/ 202502 h 739467"/>
              <a:gd name="connsiteX940" fmla="*/ 63510 w 11503626"/>
              <a:gd name="connsiteY940" fmla="*/ 201783 h 739467"/>
              <a:gd name="connsiteX941" fmla="*/ 62311 w 11503626"/>
              <a:gd name="connsiteY941" fmla="*/ 201064 h 739467"/>
              <a:gd name="connsiteX942" fmla="*/ 113119 w 11503626"/>
              <a:gd name="connsiteY942" fmla="*/ 196271 h 739467"/>
              <a:gd name="connsiteX943" fmla="*/ 112880 w 11503626"/>
              <a:gd name="connsiteY943" fmla="*/ 200824 h 739467"/>
              <a:gd name="connsiteX944" fmla="*/ 113599 w 11503626"/>
              <a:gd name="connsiteY944" fmla="*/ 202981 h 739467"/>
              <a:gd name="connsiteX945" fmla="*/ 114558 w 11503626"/>
              <a:gd name="connsiteY945" fmla="*/ 199147 h 739467"/>
              <a:gd name="connsiteX946" fmla="*/ 113119 w 11503626"/>
              <a:gd name="connsiteY946" fmla="*/ 196271 h 739467"/>
              <a:gd name="connsiteX947" fmla="*/ 110244 w 11503626"/>
              <a:gd name="connsiteY947" fmla="*/ 195312 h 739467"/>
              <a:gd name="connsiteX948" fmla="*/ 108806 w 11503626"/>
              <a:gd name="connsiteY948" fmla="*/ 196750 h 739467"/>
              <a:gd name="connsiteX949" fmla="*/ 108806 w 11503626"/>
              <a:gd name="connsiteY949" fmla="*/ 200105 h 739467"/>
              <a:gd name="connsiteX950" fmla="*/ 110244 w 11503626"/>
              <a:gd name="connsiteY950" fmla="*/ 195312 h 739467"/>
              <a:gd name="connsiteX951" fmla="*/ 68303 w 11503626"/>
              <a:gd name="connsiteY951" fmla="*/ 193634 h 739467"/>
              <a:gd name="connsiteX952" fmla="*/ 67105 w 11503626"/>
              <a:gd name="connsiteY952" fmla="*/ 197709 h 739467"/>
              <a:gd name="connsiteX953" fmla="*/ 69981 w 11503626"/>
              <a:gd name="connsiteY953" fmla="*/ 197229 h 739467"/>
              <a:gd name="connsiteX954" fmla="*/ 68303 w 11503626"/>
              <a:gd name="connsiteY954" fmla="*/ 193634 h 739467"/>
              <a:gd name="connsiteX955" fmla="*/ 282800 w 11503626"/>
              <a:gd name="connsiteY955" fmla="*/ 192915 h 739467"/>
              <a:gd name="connsiteX956" fmla="*/ 282560 w 11503626"/>
              <a:gd name="connsiteY956" fmla="*/ 204419 h 739467"/>
              <a:gd name="connsiteX957" fmla="*/ 285196 w 11503626"/>
              <a:gd name="connsiteY957" fmla="*/ 214964 h 739467"/>
              <a:gd name="connsiteX958" fmla="*/ 285915 w 11503626"/>
              <a:gd name="connsiteY958" fmla="*/ 203461 h 739467"/>
              <a:gd name="connsiteX959" fmla="*/ 282800 w 11503626"/>
              <a:gd name="connsiteY959" fmla="*/ 192915 h 739467"/>
              <a:gd name="connsiteX960" fmla="*/ 292386 w 11503626"/>
              <a:gd name="connsiteY960" fmla="*/ 192437 h 739467"/>
              <a:gd name="connsiteX961" fmla="*/ 291667 w 11503626"/>
              <a:gd name="connsiteY961" fmla="*/ 193874 h 739467"/>
              <a:gd name="connsiteX962" fmla="*/ 291907 w 11503626"/>
              <a:gd name="connsiteY962" fmla="*/ 197229 h 739467"/>
              <a:gd name="connsiteX963" fmla="*/ 293585 w 11503626"/>
              <a:gd name="connsiteY963" fmla="*/ 197469 h 739467"/>
              <a:gd name="connsiteX964" fmla="*/ 295262 w 11503626"/>
              <a:gd name="connsiteY964" fmla="*/ 197229 h 739467"/>
              <a:gd name="connsiteX965" fmla="*/ 294304 w 11503626"/>
              <a:gd name="connsiteY965" fmla="*/ 194593 h 739467"/>
              <a:gd name="connsiteX966" fmla="*/ 292386 w 11503626"/>
              <a:gd name="connsiteY966" fmla="*/ 192437 h 739467"/>
              <a:gd name="connsiteX967" fmla="*/ 286635 w 11503626"/>
              <a:gd name="connsiteY967" fmla="*/ 190519 h 739467"/>
              <a:gd name="connsiteX968" fmla="*/ 287113 w 11503626"/>
              <a:gd name="connsiteY968" fmla="*/ 192676 h 739467"/>
              <a:gd name="connsiteX969" fmla="*/ 287593 w 11503626"/>
              <a:gd name="connsiteY969" fmla="*/ 194833 h 739467"/>
              <a:gd name="connsiteX970" fmla="*/ 288312 w 11503626"/>
              <a:gd name="connsiteY970" fmla="*/ 192437 h 739467"/>
              <a:gd name="connsiteX971" fmla="*/ 286635 w 11503626"/>
              <a:gd name="connsiteY971" fmla="*/ 190519 h 739467"/>
              <a:gd name="connsiteX972" fmla="*/ 265065 w 11503626"/>
              <a:gd name="connsiteY972" fmla="*/ 187643 h 739467"/>
              <a:gd name="connsiteX973" fmla="*/ 266263 w 11503626"/>
              <a:gd name="connsiteY973" fmla="*/ 190519 h 739467"/>
              <a:gd name="connsiteX974" fmla="*/ 266982 w 11503626"/>
              <a:gd name="connsiteY974" fmla="*/ 193874 h 739467"/>
              <a:gd name="connsiteX975" fmla="*/ 265065 w 11503626"/>
              <a:gd name="connsiteY975" fmla="*/ 190759 h 739467"/>
              <a:gd name="connsiteX976" fmla="*/ 265065 w 11503626"/>
              <a:gd name="connsiteY976" fmla="*/ 187643 h 739467"/>
              <a:gd name="connsiteX977" fmla="*/ 33552 w 11503626"/>
              <a:gd name="connsiteY977" fmla="*/ 182850 h 739467"/>
              <a:gd name="connsiteX978" fmla="*/ 30676 w 11503626"/>
              <a:gd name="connsiteY978" fmla="*/ 190519 h 739467"/>
              <a:gd name="connsiteX979" fmla="*/ 33552 w 11503626"/>
              <a:gd name="connsiteY979" fmla="*/ 189081 h 739467"/>
              <a:gd name="connsiteX980" fmla="*/ 33552 w 11503626"/>
              <a:gd name="connsiteY980" fmla="*/ 182850 h 739467"/>
              <a:gd name="connsiteX981" fmla="*/ 28280 w 11503626"/>
              <a:gd name="connsiteY981" fmla="*/ 182850 h 739467"/>
              <a:gd name="connsiteX982" fmla="*/ 26602 w 11503626"/>
              <a:gd name="connsiteY982" fmla="*/ 184048 h 739467"/>
              <a:gd name="connsiteX983" fmla="*/ 27321 w 11503626"/>
              <a:gd name="connsiteY983" fmla="*/ 186685 h 739467"/>
              <a:gd name="connsiteX984" fmla="*/ 27800 w 11503626"/>
              <a:gd name="connsiteY984" fmla="*/ 185007 h 739467"/>
              <a:gd name="connsiteX985" fmla="*/ 28280 w 11503626"/>
              <a:gd name="connsiteY985" fmla="*/ 182850 h 739467"/>
              <a:gd name="connsiteX986" fmla="*/ 113119 w 11503626"/>
              <a:gd name="connsiteY986" fmla="*/ 181412 h 739467"/>
              <a:gd name="connsiteX987" fmla="*/ 111203 w 11503626"/>
              <a:gd name="connsiteY987" fmla="*/ 185486 h 739467"/>
              <a:gd name="connsiteX988" fmla="*/ 112641 w 11503626"/>
              <a:gd name="connsiteY988" fmla="*/ 189081 h 739467"/>
              <a:gd name="connsiteX989" fmla="*/ 113119 w 11503626"/>
              <a:gd name="connsiteY989" fmla="*/ 185725 h 739467"/>
              <a:gd name="connsiteX990" fmla="*/ 113119 w 11503626"/>
              <a:gd name="connsiteY990" fmla="*/ 181412 h 739467"/>
              <a:gd name="connsiteX991" fmla="*/ 108806 w 11503626"/>
              <a:gd name="connsiteY991" fmla="*/ 181412 h 739467"/>
              <a:gd name="connsiteX992" fmla="*/ 106409 w 11503626"/>
              <a:gd name="connsiteY992" fmla="*/ 186685 h 739467"/>
              <a:gd name="connsiteX993" fmla="*/ 106409 w 11503626"/>
              <a:gd name="connsiteY993" fmla="*/ 194833 h 739467"/>
              <a:gd name="connsiteX994" fmla="*/ 107847 w 11503626"/>
              <a:gd name="connsiteY994" fmla="*/ 188842 h 739467"/>
              <a:gd name="connsiteX995" fmla="*/ 108806 w 11503626"/>
              <a:gd name="connsiteY995" fmla="*/ 181412 h 739467"/>
              <a:gd name="connsiteX996" fmla="*/ 52725 w 11503626"/>
              <a:gd name="connsiteY996" fmla="*/ 180453 h 739467"/>
              <a:gd name="connsiteX997" fmla="*/ 52246 w 11503626"/>
              <a:gd name="connsiteY997" fmla="*/ 183569 h 739467"/>
              <a:gd name="connsiteX998" fmla="*/ 52725 w 11503626"/>
              <a:gd name="connsiteY998" fmla="*/ 186685 h 739467"/>
              <a:gd name="connsiteX999" fmla="*/ 55601 w 11503626"/>
              <a:gd name="connsiteY999" fmla="*/ 181412 h 739467"/>
              <a:gd name="connsiteX1000" fmla="*/ 52725 w 11503626"/>
              <a:gd name="connsiteY1000" fmla="*/ 180453 h 739467"/>
              <a:gd name="connsiteX1001" fmla="*/ 297180 w 11503626"/>
              <a:gd name="connsiteY1001" fmla="*/ 179495 h 739467"/>
              <a:gd name="connsiteX1002" fmla="*/ 296700 w 11503626"/>
              <a:gd name="connsiteY1002" fmla="*/ 181891 h 739467"/>
              <a:gd name="connsiteX1003" fmla="*/ 297659 w 11503626"/>
              <a:gd name="connsiteY1003" fmla="*/ 185247 h 739467"/>
              <a:gd name="connsiteX1004" fmla="*/ 298116 w 11503626"/>
              <a:gd name="connsiteY1004" fmla="*/ 182961 h 739467"/>
              <a:gd name="connsiteX1005" fmla="*/ 298116 w 11503626"/>
              <a:gd name="connsiteY1005" fmla="*/ 182772 h 739467"/>
              <a:gd name="connsiteX1006" fmla="*/ 92029 w 11503626"/>
              <a:gd name="connsiteY1006" fmla="*/ 179495 h 739467"/>
              <a:gd name="connsiteX1007" fmla="*/ 89393 w 11503626"/>
              <a:gd name="connsiteY1007" fmla="*/ 190759 h 739467"/>
              <a:gd name="connsiteX1008" fmla="*/ 86277 w 11503626"/>
              <a:gd name="connsiteY1008" fmla="*/ 201544 h 739467"/>
              <a:gd name="connsiteX1009" fmla="*/ 85319 w 11503626"/>
              <a:gd name="connsiteY1009" fmla="*/ 214006 h 739467"/>
              <a:gd name="connsiteX1010" fmla="*/ 83402 w 11503626"/>
              <a:gd name="connsiteY1010" fmla="*/ 225510 h 739467"/>
              <a:gd name="connsiteX1011" fmla="*/ 86038 w 11503626"/>
              <a:gd name="connsiteY1011" fmla="*/ 220476 h 739467"/>
              <a:gd name="connsiteX1012" fmla="*/ 87476 w 11503626"/>
              <a:gd name="connsiteY1012" fmla="*/ 213766 h 739467"/>
              <a:gd name="connsiteX1013" fmla="*/ 88914 w 11503626"/>
              <a:gd name="connsiteY1013" fmla="*/ 207056 h 739467"/>
              <a:gd name="connsiteX1014" fmla="*/ 92029 w 11503626"/>
              <a:gd name="connsiteY1014" fmla="*/ 202502 h 739467"/>
              <a:gd name="connsiteX1015" fmla="*/ 92509 w 11503626"/>
              <a:gd name="connsiteY1015" fmla="*/ 196031 h 739467"/>
              <a:gd name="connsiteX1016" fmla="*/ 92988 w 11503626"/>
              <a:gd name="connsiteY1016" fmla="*/ 188602 h 739467"/>
              <a:gd name="connsiteX1017" fmla="*/ 91790 w 11503626"/>
              <a:gd name="connsiteY1017" fmla="*/ 188602 h 739467"/>
              <a:gd name="connsiteX1018" fmla="*/ 90592 w 11503626"/>
              <a:gd name="connsiteY1018" fmla="*/ 189081 h 739467"/>
              <a:gd name="connsiteX1019" fmla="*/ 91550 w 11503626"/>
              <a:gd name="connsiteY1019" fmla="*/ 184527 h 739467"/>
              <a:gd name="connsiteX1020" fmla="*/ 92029 w 11503626"/>
              <a:gd name="connsiteY1020" fmla="*/ 179495 h 739467"/>
              <a:gd name="connsiteX1021" fmla="*/ 288552 w 11503626"/>
              <a:gd name="connsiteY1021" fmla="*/ 179015 h 739467"/>
              <a:gd name="connsiteX1022" fmla="*/ 289270 w 11503626"/>
              <a:gd name="connsiteY1022" fmla="*/ 185965 h 739467"/>
              <a:gd name="connsiteX1023" fmla="*/ 289031 w 11503626"/>
              <a:gd name="connsiteY1023" fmla="*/ 192437 h 739467"/>
              <a:gd name="connsiteX1024" fmla="*/ 290948 w 11503626"/>
              <a:gd name="connsiteY1024" fmla="*/ 191957 h 739467"/>
              <a:gd name="connsiteX1025" fmla="*/ 293345 w 11503626"/>
              <a:gd name="connsiteY1025" fmla="*/ 191477 h 739467"/>
              <a:gd name="connsiteX1026" fmla="*/ 291188 w 11503626"/>
              <a:gd name="connsiteY1026" fmla="*/ 184767 h 739467"/>
              <a:gd name="connsiteX1027" fmla="*/ 288552 w 11503626"/>
              <a:gd name="connsiteY1027" fmla="*/ 179015 h 739467"/>
              <a:gd name="connsiteX1028" fmla="*/ 118871 w 11503626"/>
              <a:gd name="connsiteY1028" fmla="*/ 177577 h 739467"/>
              <a:gd name="connsiteX1029" fmla="*/ 117194 w 11503626"/>
              <a:gd name="connsiteY1029" fmla="*/ 179255 h 739467"/>
              <a:gd name="connsiteX1030" fmla="*/ 119351 w 11503626"/>
              <a:gd name="connsiteY1030" fmla="*/ 180453 h 739467"/>
              <a:gd name="connsiteX1031" fmla="*/ 119351 w 11503626"/>
              <a:gd name="connsiteY1031" fmla="*/ 179015 h 739467"/>
              <a:gd name="connsiteX1032" fmla="*/ 118871 w 11503626"/>
              <a:gd name="connsiteY1032" fmla="*/ 177577 h 739467"/>
              <a:gd name="connsiteX1033" fmla="*/ 135169 w 11503626"/>
              <a:gd name="connsiteY1033" fmla="*/ 175660 h 739467"/>
              <a:gd name="connsiteX1034" fmla="*/ 133251 w 11503626"/>
              <a:gd name="connsiteY1034" fmla="*/ 178296 h 739467"/>
              <a:gd name="connsiteX1035" fmla="*/ 132772 w 11503626"/>
              <a:gd name="connsiteY1035" fmla="*/ 183090 h 739467"/>
              <a:gd name="connsiteX1036" fmla="*/ 132532 w 11503626"/>
              <a:gd name="connsiteY1036" fmla="*/ 188122 h 739467"/>
              <a:gd name="connsiteX1037" fmla="*/ 131334 w 11503626"/>
              <a:gd name="connsiteY1037" fmla="*/ 191477 h 739467"/>
              <a:gd name="connsiteX1038" fmla="*/ 133251 w 11503626"/>
              <a:gd name="connsiteY1038" fmla="*/ 192915 h 739467"/>
              <a:gd name="connsiteX1039" fmla="*/ 135169 w 11503626"/>
              <a:gd name="connsiteY1039" fmla="*/ 194833 h 739467"/>
              <a:gd name="connsiteX1040" fmla="*/ 135169 w 11503626"/>
              <a:gd name="connsiteY1040" fmla="*/ 185007 h 739467"/>
              <a:gd name="connsiteX1041" fmla="*/ 135169 w 11503626"/>
              <a:gd name="connsiteY1041" fmla="*/ 175660 h 739467"/>
              <a:gd name="connsiteX1042" fmla="*/ 8628 w 11503626"/>
              <a:gd name="connsiteY1042" fmla="*/ 174222 h 739467"/>
              <a:gd name="connsiteX1043" fmla="*/ 6710 w 11503626"/>
              <a:gd name="connsiteY1043" fmla="*/ 175900 h 739467"/>
              <a:gd name="connsiteX1044" fmla="*/ 6710 w 11503626"/>
              <a:gd name="connsiteY1044" fmla="*/ 179015 h 739467"/>
              <a:gd name="connsiteX1045" fmla="*/ 7908 w 11503626"/>
              <a:gd name="connsiteY1045" fmla="*/ 177577 h 739467"/>
              <a:gd name="connsiteX1046" fmla="*/ 9107 w 11503626"/>
              <a:gd name="connsiteY1046" fmla="*/ 176618 h 739467"/>
              <a:gd name="connsiteX1047" fmla="*/ 8628 w 11503626"/>
              <a:gd name="connsiteY1047" fmla="*/ 174222 h 739467"/>
              <a:gd name="connsiteX1048" fmla="*/ 131334 w 11503626"/>
              <a:gd name="connsiteY1048" fmla="*/ 172305 h 739467"/>
              <a:gd name="connsiteX1049" fmla="*/ 129656 w 11503626"/>
              <a:gd name="connsiteY1049" fmla="*/ 173263 h 739467"/>
              <a:gd name="connsiteX1050" fmla="*/ 127978 w 11503626"/>
              <a:gd name="connsiteY1050" fmla="*/ 174222 h 739467"/>
              <a:gd name="connsiteX1051" fmla="*/ 130855 w 11503626"/>
              <a:gd name="connsiteY1051" fmla="*/ 179495 h 739467"/>
              <a:gd name="connsiteX1052" fmla="*/ 131573 w 11503626"/>
              <a:gd name="connsiteY1052" fmla="*/ 176379 h 739467"/>
              <a:gd name="connsiteX1053" fmla="*/ 131334 w 11503626"/>
              <a:gd name="connsiteY1053" fmla="*/ 172305 h 739467"/>
              <a:gd name="connsiteX1054" fmla="*/ 120310 w 11503626"/>
              <a:gd name="connsiteY1054" fmla="*/ 172305 h 739467"/>
              <a:gd name="connsiteX1055" fmla="*/ 120789 w 11503626"/>
              <a:gd name="connsiteY1055" fmla="*/ 180453 h 739467"/>
              <a:gd name="connsiteX1056" fmla="*/ 122227 w 11503626"/>
              <a:gd name="connsiteY1056" fmla="*/ 176139 h 739467"/>
              <a:gd name="connsiteX1057" fmla="*/ 120310 w 11503626"/>
              <a:gd name="connsiteY1057" fmla="*/ 172305 h 739467"/>
              <a:gd name="connsiteX1058" fmla="*/ 278965 w 11503626"/>
              <a:gd name="connsiteY1058" fmla="*/ 170867 h 739467"/>
              <a:gd name="connsiteX1059" fmla="*/ 278965 w 11503626"/>
              <a:gd name="connsiteY1059" fmla="*/ 174701 h 739467"/>
              <a:gd name="connsiteX1060" fmla="*/ 279924 w 11503626"/>
              <a:gd name="connsiteY1060" fmla="*/ 178057 h 739467"/>
              <a:gd name="connsiteX1061" fmla="*/ 280643 w 11503626"/>
              <a:gd name="connsiteY1061" fmla="*/ 173743 h 739467"/>
              <a:gd name="connsiteX1062" fmla="*/ 278965 w 11503626"/>
              <a:gd name="connsiteY1062" fmla="*/ 170867 h 739467"/>
              <a:gd name="connsiteX1063" fmla="*/ 96823 w 11503626"/>
              <a:gd name="connsiteY1063" fmla="*/ 169428 h 739467"/>
              <a:gd name="connsiteX1064" fmla="*/ 96823 w 11503626"/>
              <a:gd name="connsiteY1064" fmla="*/ 171825 h 739467"/>
              <a:gd name="connsiteX1065" fmla="*/ 98261 w 11503626"/>
              <a:gd name="connsiteY1065" fmla="*/ 172305 h 739467"/>
              <a:gd name="connsiteX1066" fmla="*/ 98740 w 11503626"/>
              <a:gd name="connsiteY1066" fmla="*/ 169428 h 739467"/>
              <a:gd name="connsiteX1067" fmla="*/ 55601 w 11503626"/>
              <a:gd name="connsiteY1067" fmla="*/ 168470 h 739467"/>
              <a:gd name="connsiteX1068" fmla="*/ 54403 w 11503626"/>
              <a:gd name="connsiteY1068" fmla="*/ 169908 h 739467"/>
              <a:gd name="connsiteX1069" fmla="*/ 54163 w 11503626"/>
              <a:gd name="connsiteY1069" fmla="*/ 171825 h 739467"/>
              <a:gd name="connsiteX1070" fmla="*/ 55601 w 11503626"/>
              <a:gd name="connsiteY1070" fmla="*/ 172305 h 739467"/>
              <a:gd name="connsiteX1071" fmla="*/ 56081 w 11503626"/>
              <a:gd name="connsiteY1071" fmla="*/ 170627 h 739467"/>
              <a:gd name="connsiteX1072" fmla="*/ 55601 w 11503626"/>
              <a:gd name="connsiteY1072" fmla="*/ 168470 h 739467"/>
              <a:gd name="connsiteX1073" fmla="*/ 139962 w 11503626"/>
              <a:gd name="connsiteY1073" fmla="*/ 167991 h 739467"/>
              <a:gd name="connsiteX1074" fmla="*/ 137805 w 11503626"/>
              <a:gd name="connsiteY1074" fmla="*/ 183329 h 739467"/>
              <a:gd name="connsiteX1075" fmla="*/ 137086 w 11503626"/>
              <a:gd name="connsiteY1075" fmla="*/ 201064 h 739467"/>
              <a:gd name="connsiteX1076" fmla="*/ 138524 w 11503626"/>
              <a:gd name="connsiteY1076" fmla="*/ 199626 h 739467"/>
              <a:gd name="connsiteX1077" fmla="*/ 138524 w 11503626"/>
              <a:gd name="connsiteY1077" fmla="*/ 197229 h 739467"/>
              <a:gd name="connsiteX1078" fmla="*/ 140920 w 11503626"/>
              <a:gd name="connsiteY1078" fmla="*/ 199147 h 739467"/>
              <a:gd name="connsiteX1079" fmla="*/ 142359 w 11503626"/>
              <a:gd name="connsiteY1079" fmla="*/ 194354 h 739467"/>
              <a:gd name="connsiteX1080" fmla="*/ 141400 w 11503626"/>
              <a:gd name="connsiteY1080" fmla="*/ 188602 h 739467"/>
              <a:gd name="connsiteX1081" fmla="*/ 140441 w 11503626"/>
              <a:gd name="connsiteY1081" fmla="*/ 190040 h 739467"/>
              <a:gd name="connsiteX1082" fmla="*/ 139482 w 11503626"/>
              <a:gd name="connsiteY1082" fmla="*/ 192437 h 739467"/>
              <a:gd name="connsiteX1083" fmla="*/ 139722 w 11503626"/>
              <a:gd name="connsiteY1083" fmla="*/ 180213 h 739467"/>
              <a:gd name="connsiteX1084" fmla="*/ 139962 w 11503626"/>
              <a:gd name="connsiteY1084" fmla="*/ 167991 h 739467"/>
              <a:gd name="connsiteX1085" fmla="*/ 40982 w 11503626"/>
              <a:gd name="connsiteY1085" fmla="*/ 163437 h 739467"/>
              <a:gd name="connsiteX1086" fmla="*/ 38825 w 11503626"/>
              <a:gd name="connsiteY1086" fmla="*/ 164156 h 739467"/>
              <a:gd name="connsiteX1087" fmla="*/ 39304 w 11503626"/>
              <a:gd name="connsiteY1087" fmla="*/ 165594 h 739467"/>
              <a:gd name="connsiteX1088" fmla="*/ 39304 w 11503626"/>
              <a:gd name="connsiteY1088" fmla="*/ 167032 h 739467"/>
              <a:gd name="connsiteX1089" fmla="*/ 42180 w 11503626"/>
              <a:gd name="connsiteY1089" fmla="*/ 166553 h 739467"/>
              <a:gd name="connsiteX1090" fmla="*/ 40982 w 11503626"/>
              <a:gd name="connsiteY1090" fmla="*/ 163437 h 739467"/>
              <a:gd name="connsiteX1091" fmla="*/ 83402 w 11503626"/>
              <a:gd name="connsiteY1091" fmla="*/ 162239 h 739467"/>
              <a:gd name="connsiteX1092" fmla="*/ 81724 w 11503626"/>
              <a:gd name="connsiteY1092" fmla="*/ 164156 h 739467"/>
              <a:gd name="connsiteX1093" fmla="*/ 81005 w 11503626"/>
              <a:gd name="connsiteY1093" fmla="*/ 167991 h 739467"/>
              <a:gd name="connsiteX1094" fmla="*/ 83402 w 11503626"/>
              <a:gd name="connsiteY1094" fmla="*/ 162239 h 739467"/>
              <a:gd name="connsiteX1095" fmla="*/ 130375 w 11503626"/>
              <a:gd name="connsiteY1095" fmla="*/ 161759 h 739467"/>
              <a:gd name="connsiteX1096" fmla="*/ 127978 w 11503626"/>
              <a:gd name="connsiteY1096" fmla="*/ 163677 h 739467"/>
              <a:gd name="connsiteX1097" fmla="*/ 126541 w 11503626"/>
              <a:gd name="connsiteY1097" fmla="*/ 166553 h 739467"/>
              <a:gd name="connsiteX1098" fmla="*/ 129177 w 11503626"/>
              <a:gd name="connsiteY1098" fmla="*/ 166073 h 739467"/>
              <a:gd name="connsiteX1099" fmla="*/ 130375 w 11503626"/>
              <a:gd name="connsiteY1099" fmla="*/ 161759 h 739467"/>
              <a:gd name="connsiteX1100" fmla="*/ 116954 w 11503626"/>
              <a:gd name="connsiteY1100" fmla="*/ 158524 h 739467"/>
              <a:gd name="connsiteX1101" fmla="*/ 116475 w 11503626"/>
              <a:gd name="connsiteY1101" fmla="*/ 160801 h 739467"/>
              <a:gd name="connsiteX1102" fmla="*/ 115996 w 11503626"/>
              <a:gd name="connsiteY1102" fmla="*/ 167032 h 739467"/>
              <a:gd name="connsiteX1103" fmla="*/ 117433 w 11503626"/>
              <a:gd name="connsiteY1103" fmla="*/ 163437 h 739467"/>
              <a:gd name="connsiteX1104" fmla="*/ 118392 w 11503626"/>
              <a:gd name="connsiteY1104" fmla="*/ 159363 h 739467"/>
              <a:gd name="connsiteX1105" fmla="*/ 116954 w 11503626"/>
              <a:gd name="connsiteY1105" fmla="*/ 158524 h 739467"/>
              <a:gd name="connsiteX1106" fmla="*/ 114558 w 11503626"/>
              <a:gd name="connsiteY1106" fmla="*/ 157446 h 739467"/>
              <a:gd name="connsiteX1107" fmla="*/ 112880 w 11503626"/>
              <a:gd name="connsiteY1107" fmla="*/ 162958 h 739467"/>
              <a:gd name="connsiteX1108" fmla="*/ 111203 w 11503626"/>
              <a:gd name="connsiteY1108" fmla="*/ 167991 h 739467"/>
              <a:gd name="connsiteX1109" fmla="*/ 111921 w 11503626"/>
              <a:gd name="connsiteY1109" fmla="*/ 170148 h 739467"/>
              <a:gd name="connsiteX1110" fmla="*/ 113119 w 11503626"/>
              <a:gd name="connsiteY1110" fmla="*/ 170867 h 739467"/>
              <a:gd name="connsiteX1111" fmla="*/ 114558 w 11503626"/>
              <a:gd name="connsiteY1111" fmla="*/ 164156 h 739467"/>
              <a:gd name="connsiteX1112" fmla="*/ 114558 w 11503626"/>
              <a:gd name="connsiteY1112" fmla="*/ 157446 h 739467"/>
              <a:gd name="connsiteX1113" fmla="*/ 252123 w 11503626"/>
              <a:gd name="connsiteY1113" fmla="*/ 156008 h 739467"/>
              <a:gd name="connsiteX1114" fmla="*/ 253561 w 11503626"/>
              <a:gd name="connsiteY1114" fmla="*/ 158404 h 739467"/>
              <a:gd name="connsiteX1115" fmla="*/ 254280 w 11503626"/>
              <a:gd name="connsiteY1115" fmla="*/ 156966 h 739467"/>
              <a:gd name="connsiteX1116" fmla="*/ 255479 w 11503626"/>
              <a:gd name="connsiteY1116" fmla="*/ 156008 h 739467"/>
              <a:gd name="connsiteX1117" fmla="*/ 255479 w 11503626"/>
              <a:gd name="connsiteY1117" fmla="*/ 158404 h 739467"/>
              <a:gd name="connsiteX1118" fmla="*/ 256677 w 11503626"/>
              <a:gd name="connsiteY1118" fmla="*/ 158884 h 739467"/>
              <a:gd name="connsiteX1119" fmla="*/ 257875 w 11503626"/>
              <a:gd name="connsiteY1119" fmla="*/ 159603 h 739467"/>
              <a:gd name="connsiteX1120" fmla="*/ 257875 w 11503626"/>
              <a:gd name="connsiteY1120" fmla="*/ 162239 h 739467"/>
              <a:gd name="connsiteX1121" fmla="*/ 256916 w 11503626"/>
              <a:gd name="connsiteY1121" fmla="*/ 161520 h 739467"/>
              <a:gd name="connsiteX1122" fmla="*/ 255957 w 11503626"/>
              <a:gd name="connsiteY1122" fmla="*/ 160801 h 739467"/>
              <a:gd name="connsiteX1123" fmla="*/ 255957 w 11503626"/>
              <a:gd name="connsiteY1123" fmla="*/ 165594 h 739467"/>
              <a:gd name="connsiteX1124" fmla="*/ 257396 w 11503626"/>
              <a:gd name="connsiteY1124" fmla="*/ 165834 h 739467"/>
              <a:gd name="connsiteX1125" fmla="*/ 259792 w 11503626"/>
              <a:gd name="connsiteY1125" fmla="*/ 166553 h 739467"/>
              <a:gd name="connsiteX1126" fmla="*/ 260991 w 11503626"/>
              <a:gd name="connsiteY1126" fmla="*/ 174222 h 739467"/>
              <a:gd name="connsiteX1127" fmla="*/ 262668 w 11503626"/>
              <a:gd name="connsiteY1127" fmla="*/ 181891 h 739467"/>
              <a:gd name="connsiteX1128" fmla="*/ 260032 w 11503626"/>
              <a:gd name="connsiteY1128" fmla="*/ 182370 h 739467"/>
              <a:gd name="connsiteX1129" fmla="*/ 259313 w 11503626"/>
              <a:gd name="connsiteY1129" fmla="*/ 185247 h 739467"/>
              <a:gd name="connsiteX1130" fmla="*/ 258594 w 11503626"/>
              <a:gd name="connsiteY1130" fmla="*/ 182610 h 739467"/>
              <a:gd name="connsiteX1131" fmla="*/ 257396 w 11503626"/>
              <a:gd name="connsiteY1131" fmla="*/ 181412 h 739467"/>
              <a:gd name="connsiteX1132" fmla="*/ 258354 w 11503626"/>
              <a:gd name="connsiteY1132" fmla="*/ 190279 h 739467"/>
              <a:gd name="connsiteX1133" fmla="*/ 260272 w 11503626"/>
              <a:gd name="connsiteY1133" fmla="*/ 197709 h 739467"/>
              <a:gd name="connsiteX1134" fmla="*/ 261230 w 11503626"/>
              <a:gd name="connsiteY1134" fmla="*/ 215204 h 739467"/>
              <a:gd name="connsiteX1135" fmla="*/ 265544 w 11503626"/>
              <a:gd name="connsiteY1135" fmla="*/ 231740 h 739467"/>
              <a:gd name="connsiteX1136" fmla="*/ 263148 w 11503626"/>
              <a:gd name="connsiteY1136" fmla="*/ 230303 h 739467"/>
              <a:gd name="connsiteX1137" fmla="*/ 262668 w 11503626"/>
              <a:gd name="connsiteY1137" fmla="*/ 241807 h 739467"/>
              <a:gd name="connsiteX1138" fmla="*/ 261709 w 11503626"/>
              <a:gd name="connsiteY1138" fmla="*/ 251393 h 739467"/>
              <a:gd name="connsiteX1139" fmla="*/ 259313 w 11503626"/>
              <a:gd name="connsiteY1139" fmla="*/ 248037 h 739467"/>
              <a:gd name="connsiteX1140" fmla="*/ 257396 w 11503626"/>
              <a:gd name="connsiteY1140" fmla="*/ 244203 h 739467"/>
              <a:gd name="connsiteX1141" fmla="*/ 258114 w 11503626"/>
              <a:gd name="connsiteY1141" fmla="*/ 240848 h 739467"/>
              <a:gd name="connsiteX1142" fmla="*/ 259792 w 11503626"/>
              <a:gd name="connsiteY1142" fmla="*/ 238930 h 739467"/>
              <a:gd name="connsiteX1143" fmla="*/ 260032 w 11503626"/>
              <a:gd name="connsiteY1143" fmla="*/ 228865 h 739467"/>
              <a:gd name="connsiteX1144" fmla="*/ 256916 w 11503626"/>
              <a:gd name="connsiteY1144" fmla="*/ 222154 h 739467"/>
              <a:gd name="connsiteX1145" fmla="*/ 256437 w 11503626"/>
              <a:gd name="connsiteY1145" fmla="*/ 211609 h 739467"/>
              <a:gd name="connsiteX1146" fmla="*/ 255479 w 11503626"/>
              <a:gd name="connsiteY1146" fmla="*/ 199866 h 739467"/>
              <a:gd name="connsiteX1147" fmla="*/ 254999 w 11503626"/>
              <a:gd name="connsiteY1147" fmla="*/ 188362 h 739467"/>
              <a:gd name="connsiteX1148" fmla="*/ 256437 w 11503626"/>
              <a:gd name="connsiteY1148" fmla="*/ 179015 h 739467"/>
              <a:gd name="connsiteX1149" fmla="*/ 255479 w 11503626"/>
              <a:gd name="connsiteY1149" fmla="*/ 174701 h 739467"/>
              <a:gd name="connsiteX1150" fmla="*/ 254041 w 11503626"/>
              <a:gd name="connsiteY1150" fmla="*/ 170867 h 739467"/>
              <a:gd name="connsiteX1151" fmla="*/ 254041 w 11503626"/>
              <a:gd name="connsiteY1151" fmla="*/ 173743 h 739467"/>
              <a:gd name="connsiteX1152" fmla="*/ 253082 w 11503626"/>
              <a:gd name="connsiteY1152" fmla="*/ 175180 h 739467"/>
              <a:gd name="connsiteX1153" fmla="*/ 252842 w 11503626"/>
              <a:gd name="connsiteY1153" fmla="*/ 171106 h 739467"/>
              <a:gd name="connsiteX1154" fmla="*/ 253082 w 11503626"/>
              <a:gd name="connsiteY1154" fmla="*/ 167032 h 739467"/>
              <a:gd name="connsiteX1155" fmla="*/ 252602 w 11503626"/>
              <a:gd name="connsiteY1155" fmla="*/ 166793 h 739467"/>
              <a:gd name="connsiteX1156" fmla="*/ 252123 w 11503626"/>
              <a:gd name="connsiteY1156" fmla="*/ 166553 h 739467"/>
              <a:gd name="connsiteX1157" fmla="*/ 252363 w 11503626"/>
              <a:gd name="connsiteY1157" fmla="*/ 164396 h 739467"/>
              <a:gd name="connsiteX1158" fmla="*/ 252602 w 11503626"/>
              <a:gd name="connsiteY1158" fmla="*/ 162239 h 739467"/>
              <a:gd name="connsiteX1159" fmla="*/ 252363 w 11503626"/>
              <a:gd name="connsiteY1159" fmla="*/ 159123 h 739467"/>
              <a:gd name="connsiteX1160" fmla="*/ 252123 w 11503626"/>
              <a:gd name="connsiteY1160" fmla="*/ 156008 h 739467"/>
              <a:gd name="connsiteX1161" fmla="*/ 93947 w 11503626"/>
              <a:gd name="connsiteY1161" fmla="*/ 154569 h 739467"/>
              <a:gd name="connsiteX1162" fmla="*/ 92749 w 11503626"/>
              <a:gd name="connsiteY1162" fmla="*/ 160082 h 739467"/>
              <a:gd name="connsiteX1163" fmla="*/ 91071 w 11503626"/>
              <a:gd name="connsiteY1163" fmla="*/ 166553 h 739467"/>
              <a:gd name="connsiteX1164" fmla="*/ 90112 w 11503626"/>
              <a:gd name="connsiteY1164" fmla="*/ 165354 h 739467"/>
              <a:gd name="connsiteX1165" fmla="*/ 89154 w 11503626"/>
              <a:gd name="connsiteY1165" fmla="*/ 165594 h 739467"/>
              <a:gd name="connsiteX1166" fmla="*/ 90592 w 11503626"/>
              <a:gd name="connsiteY1166" fmla="*/ 166793 h 739467"/>
              <a:gd name="connsiteX1167" fmla="*/ 92029 w 11503626"/>
              <a:gd name="connsiteY1167" fmla="*/ 168470 h 739467"/>
              <a:gd name="connsiteX1168" fmla="*/ 94426 w 11503626"/>
              <a:gd name="connsiteY1168" fmla="*/ 161999 h 739467"/>
              <a:gd name="connsiteX1169" fmla="*/ 93947 w 11503626"/>
              <a:gd name="connsiteY1169" fmla="*/ 154569 h 739467"/>
              <a:gd name="connsiteX1170" fmla="*/ 76691 w 11503626"/>
              <a:gd name="connsiteY1170" fmla="*/ 154091 h 739467"/>
              <a:gd name="connsiteX1171" fmla="*/ 74295 w 11503626"/>
              <a:gd name="connsiteY1171" fmla="*/ 156247 h 739467"/>
              <a:gd name="connsiteX1172" fmla="*/ 74295 w 11503626"/>
              <a:gd name="connsiteY1172" fmla="*/ 159842 h 739467"/>
              <a:gd name="connsiteX1173" fmla="*/ 76212 w 11503626"/>
              <a:gd name="connsiteY1173" fmla="*/ 158164 h 739467"/>
              <a:gd name="connsiteX1174" fmla="*/ 76691 w 11503626"/>
              <a:gd name="connsiteY1174" fmla="*/ 154091 h 739467"/>
              <a:gd name="connsiteX1175" fmla="*/ 7189 w 11503626"/>
              <a:gd name="connsiteY1175" fmla="*/ 154091 h 739467"/>
              <a:gd name="connsiteX1176" fmla="*/ 6710 w 11503626"/>
              <a:gd name="connsiteY1176" fmla="*/ 154569 h 739467"/>
              <a:gd name="connsiteX1177" fmla="*/ 6710 w 11503626"/>
              <a:gd name="connsiteY1177" fmla="*/ 156008 h 739467"/>
              <a:gd name="connsiteX1178" fmla="*/ 7189 w 11503626"/>
              <a:gd name="connsiteY1178" fmla="*/ 156966 h 739467"/>
              <a:gd name="connsiteX1179" fmla="*/ 8628 w 11503626"/>
              <a:gd name="connsiteY1179" fmla="*/ 156966 h 739467"/>
              <a:gd name="connsiteX1180" fmla="*/ 9107 w 11503626"/>
              <a:gd name="connsiteY1180" fmla="*/ 156008 h 739467"/>
              <a:gd name="connsiteX1181" fmla="*/ 9107 w 11503626"/>
              <a:gd name="connsiteY1181" fmla="*/ 154569 h 739467"/>
              <a:gd name="connsiteX1182" fmla="*/ 8628 w 11503626"/>
              <a:gd name="connsiteY1182" fmla="*/ 154091 h 739467"/>
              <a:gd name="connsiteX1183" fmla="*/ 135887 w 11503626"/>
              <a:gd name="connsiteY1183" fmla="*/ 153371 h 739467"/>
              <a:gd name="connsiteX1184" fmla="*/ 134689 w 11503626"/>
              <a:gd name="connsiteY1184" fmla="*/ 159363 h 739467"/>
              <a:gd name="connsiteX1185" fmla="*/ 135648 w 11503626"/>
              <a:gd name="connsiteY1185" fmla="*/ 160321 h 739467"/>
              <a:gd name="connsiteX1186" fmla="*/ 137565 w 11503626"/>
              <a:gd name="connsiteY1186" fmla="*/ 160801 h 739467"/>
              <a:gd name="connsiteX1187" fmla="*/ 137565 w 11503626"/>
              <a:gd name="connsiteY1187" fmla="*/ 158404 h 739467"/>
              <a:gd name="connsiteX1188" fmla="*/ 135887 w 11503626"/>
              <a:gd name="connsiteY1188" fmla="*/ 153371 h 739467"/>
              <a:gd name="connsiteX1189" fmla="*/ 99219 w 11503626"/>
              <a:gd name="connsiteY1189" fmla="*/ 152173 h 739467"/>
              <a:gd name="connsiteX1190" fmla="*/ 99219 w 11503626"/>
              <a:gd name="connsiteY1190" fmla="*/ 156966 h 739467"/>
              <a:gd name="connsiteX1191" fmla="*/ 100657 w 11503626"/>
              <a:gd name="connsiteY1191" fmla="*/ 152173 h 739467"/>
              <a:gd name="connsiteX1192" fmla="*/ 268420 w 11503626"/>
              <a:gd name="connsiteY1192" fmla="*/ 149776 h 739467"/>
              <a:gd name="connsiteX1193" fmla="*/ 270098 w 11503626"/>
              <a:gd name="connsiteY1193" fmla="*/ 161041 h 739467"/>
              <a:gd name="connsiteX1194" fmla="*/ 272734 w 11503626"/>
              <a:gd name="connsiteY1194" fmla="*/ 170867 h 739467"/>
              <a:gd name="connsiteX1195" fmla="*/ 271776 w 11503626"/>
              <a:gd name="connsiteY1195" fmla="*/ 159842 h 739467"/>
              <a:gd name="connsiteX1196" fmla="*/ 268420 w 11503626"/>
              <a:gd name="connsiteY1196" fmla="*/ 149776 h 739467"/>
              <a:gd name="connsiteX1197" fmla="*/ 86757 w 11503626"/>
              <a:gd name="connsiteY1197" fmla="*/ 149776 h 739467"/>
              <a:gd name="connsiteX1198" fmla="*/ 86757 w 11503626"/>
              <a:gd name="connsiteY1198" fmla="*/ 152173 h 739467"/>
              <a:gd name="connsiteX1199" fmla="*/ 88195 w 11503626"/>
              <a:gd name="connsiteY1199" fmla="*/ 152652 h 739467"/>
              <a:gd name="connsiteX1200" fmla="*/ 88674 w 11503626"/>
              <a:gd name="connsiteY1200" fmla="*/ 149776 h 739467"/>
              <a:gd name="connsiteX1201" fmla="*/ 105930 w 11503626"/>
              <a:gd name="connsiteY1201" fmla="*/ 148818 h 739467"/>
              <a:gd name="connsiteX1202" fmla="*/ 104012 w 11503626"/>
              <a:gd name="connsiteY1202" fmla="*/ 150974 h 739467"/>
              <a:gd name="connsiteX1203" fmla="*/ 102335 w 11503626"/>
              <a:gd name="connsiteY1203" fmla="*/ 156008 h 739467"/>
              <a:gd name="connsiteX1204" fmla="*/ 101376 w 11503626"/>
              <a:gd name="connsiteY1204" fmla="*/ 161999 h 739467"/>
              <a:gd name="connsiteX1205" fmla="*/ 102095 w 11503626"/>
              <a:gd name="connsiteY1205" fmla="*/ 167032 h 739467"/>
              <a:gd name="connsiteX1206" fmla="*/ 105451 w 11503626"/>
              <a:gd name="connsiteY1206" fmla="*/ 159123 h 739467"/>
              <a:gd name="connsiteX1207" fmla="*/ 105930 w 11503626"/>
              <a:gd name="connsiteY1207" fmla="*/ 148818 h 739467"/>
              <a:gd name="connsiteX1208" fmla="*/ 40742 w 11503626"/>
              <a:gd name="connsiteY1208" fmla="*/ 147380 h 739467"/>
              <a:gd name="connsiteX1209" fmla="*/ 38825 w 11503626"/>
              <a:gd name="connsiteY1209" fmla="*/ 148818 h 739467"/>
              <a:gd name="connsiteX1210" fmla="*/ 38825 w 11503626"/>
              <a:gd name="connsiteY1210" fmla="*/ 151214 h 739467"/>
              <a:gd name="connsiteX1211" fmla="*/ 40742 w 11503626"/>
              <a:gd name="connsiteY1211" fmla="*/ 147380 h 739467"/>
              <a:gd name="connsiteX1212" fmla="*/ 251164 w 11503626"/>
              <a:gd name="connsiteY1212" fmla="*/ 145942 h 739467"/>
              <a:gd name="connsiteX1213" fmla="*/ 251404 w 11503626"/>
              <a:gd name="connsiteY1213" fmla="*/ 148339 h 739467"/>
              <a:gd name="connsiteX1214" fmla="*/ 251644 w 11503626"/>
              <a:gd name="connsiteY1214" fmla="*/ 151214 h 739467"/>
              <a:gd name="connsiteX1215" fmla="*/ 251164 w 11503626"/>
              <a:gd name="connsiteY1215" fmla="*/ 145942 h 739467"/>
              <a:gd name="connsiteX1216" fmla="*/ 142359 w 11503626"/>
              <a:gd name="connsiteY1216" fmla="*/ 144983 h 739467"/>
              <a:gd name="connsiteX1217" fmla="*/ 140441 w 11503626"/>
              <a:gd name="connsiteY1217" fmla="*/ 146421 h 739467"/>
              <a:gd name="connsiteX1218" fmla="*/ 139962 w 11503626"/>
              <a:gd name="connsiteY1218" fmla="*/ 149537 h 739467"/>
              <a:gd name="connsiteX1219" fmla="*/ 139482 w 11503626"/>
              <a:gd name="connsiteY1219" fmla="*/ 152173 h 739467"/>
              <a:gd name="connsiteX1220" fmla="*/ 137565 w 11503626"/>
              <a:gd name="connsiteY1220" fmla="*/ 152173 h 739467"/>
              <a:gd name="connsiteX1221" fmla="*/ 137805 w 11503626"/>
              <a:gd name="connsiteY1221" fmla="*/ 155289 h 739467"/>
              <a:gd name="connsiteX1222" fmla="*/ 139482 w 11503626"/>
              <a:gd name="connsiteY1222" fmla="*/ 156247 h 739467"/>
              <a:gd name="connsiteX1223" fmla="*/ 141400 w 11503626"/>
              <a:gd name="connsiteY1223" fmla="*/ 156966 h 739467"/>
              <a:gd name="connsiteX1224" fmla="*/ 142359 w 11503626"/>
              <a:gd name="connsiteY1224" fmla="*/ 159363 h 739467"/>
              <a:gd name="connsiteX1225" fmla="*/ 143797 w 11503626"/>
              <a:gd name="connsiteY1225" fmla="*/ 158164 h 739467"/>
              <a:gd name="connsiteX1226" fmla="*/ 144755 w 11503626"/>
              <a:gd name="connsiteY1226" fmla="*/ 156966 h 739467"/>
              <a:gd name="connsiteX1227" fmla="*/ 144275 w 11503626"/>
              <a:gd name="connsiteY1227" fmla="*/ 154569 h 739467"/>
              <a:gd name="connsiteX1228" fmla="*/ 142598 w 11503626"/>
              <a:gd name="connsiteY1228" fmla="*/ 154809 h 739467"/>
              <a:gd name="connsiteX1229" fmla="*/ 141400 w 11503626"/>
              <a:gd name="connsiteY1229" fmla="*/ 154569 h 739467"/>
              <a:gd name="connsiteX1230" fmla="*/ 142119 w 11503626"/>
              <a:gd name="connsiteY1230" fmla="*/ 150016 h 739467"/>
              <a:gd name="connsiteX1231" fmla="*/ 142359 w 11503626"/>
              <a:gd name="connsiteY1231" fmla="*/ 144983 h 739467"/>
              <a:gd name="connsiteX1232" fmla="*/ 15818 w 11503626"/>
              <a:gd name="connsiteY1232" fmla="*/ 144504 h 739467"/>
              <a:gd name="connsiteX1233" fmla="*/ 12701 w 11503626"/>
              <a:gd name="connsiteY1233" fmla="*/ 145942 h 739467"/>
              <a:gd name="connsiteX1234" fmla="*/ 9586 w 11503626"/>
              <a:gd name="connsiteY1234" fmla="*/ 147380 h 739467"/>
              <a:gd name="connsiteX1235" fmla="*/ 11264 w 11503626"/>
              <a:gd name="connsiteY1235" fmla="*/ 150735 h 739467"/>
              <a:gd name="connsiteX1236" fmla="*/ 12941 w 11503626"/>
              <a:gd name="connsiteY1236" fmla="*/ 154091 h 739467"/>
              <a:gd name="connsiteX1237" fmla="*/ 15818 w 11503626"/>
              <a:gd name="connsiteY1237" fmla="*/ 150016 h 739467"/>
              <a:gd name="connsiteX1238" fmla="*/ 15818 w 11503626"/>
              <a:gd name="connsiteY1238" fmla="*/ 144504 h 739467"/>
              <a:gd name="connsiteX1239" fmla="*/ 156259 w 11503626"/>
              <a:gd name="connsiteY1239" fmla="*/ 141628 h 739467"/>
              <a:gd name="connsiteX1240" fmla="*/ 156019 w 11503626"/>
              <a:gd name="connsiteY1240" fmla="*/ 145942 h 739467"/>
              <a:gd name="connsiteX1241" fmla="*/ 155300 w 11503626"/>
              <a:gd name="connsiteY1241" fmla="*/ 148818 h 739467"/>
              <a:gd name="connsiteX1242" fmla="*/ 154341 w 11503626"/>
              <a:gd name="connsiteY1242" fmla="*/ 147140 h 739467"/>
              <a:gd name="connsiteX1243" fmla="*/ 153383 w 11503626"/>
              <a:gd name="connsiteY1243" fmla="*/ 144983 h 739467"/>
              <a:gd name="connsiteX1244" fmla="*/ 155061 w 11503626"/>
              <a:gd name="connsiteY1244" fmla="*/ 144024 h 739467"/>
              <a:gd name="connsiteX1245" fmla="*/ 156259 w 11503626"/>
              <a:gd name="connsiteY1245" fmla="*/ 141628 h 739467"/>
              <a:gd name="connsiteX1246" fmla="*/ 95385 w 11503626"/>
              <a:gd name="connsiteY1246" fmla="*/ 135876 h 739467"/>
              <a:gd name="connsiteX1247" fmla="*/ 92988 w 11503626"/>
              <a:gd name="connsiteY1247" fmla="*/ 139711 h 739467"/>
              <a:gd name="connsiteX1248" fmla="*/ 92509 w 11503626"/>
              <a:gd name="connsiteY1248" fmla="*/ 145223 h 739467"/>
              <a:gd name="connsiteX1249" fmla="*/ 92509 w 11503626"/>
              <a:gd name="connsiteY1249" fmla="*/ 151214 h 739467"/>
              <a:gd name="connsiteX1250" fmla="*/ 92029 w 11503626"/>
              <a:gd name="connsiteY1250" fmla="*/ 156008 h 739467"/>
              <a:gd name="connsiteX1251" fmla="*/ 94905 w 11503626"/>
              <a:gd name="connsiteY1251" fmla="*/ 147140 h 739467"/>
              <a:gd name="connsiteX1252" fmla="*/ 95385 w 11503626"/>
              <a:gd name="connsiteY1252" fmla="*/ 135876 h 739467"/>
              <a:gd name="connsiteX1253" fmla="*/ 64708 w 11503626"/>
              <a:gd name="connsiteY1253" fmla="*/ 132521 h 739467"/>
              <a:gd name="connsiteX1254" fmla="*/ 63031 w 11503626"/>
              <a:gd name="connsiteY1254" fmla="*/ 134198 h 739467"/>
              <a:gd name="connsiteX1255" fmla="*/ 62311 w 11503626"/>
              <a:gd name="connsiteY1255" fmla="*/ 137314 h 739467"/>
              <a:gd name="connsiteX1256" fmla="*/ 64229 w 11503626"/>
              <a:gd name="connsiteY1256" fmla="*/ 136116 h 739467"/>
              <a:gd name="connsiteX1257" fmla="*/ 64708 w 11503626"/>
              <a:gd name="connsiteY1257" fmla="*/ 132521 h 739467"/>
              <a:gd name="connsiteX1258" fmla="*/ 91071 w 11503626"/>
              <a:gd name="connsiteY1258" fmla="*/ 127728 h 739467"/>
              <a:gd name="connsiteX1259" fmla="*/ 86277 w 11503626"/>
              <a:gd name="connsiteY1259" fmla="*/ 138752 h 739467"/>
              <a:gd name="connsiteX1260" fmla="*/ 89633 w 11503626"/>
              <a:gd name="connsiteY1260" fmla="*/ 134198 h 739467"/>
              <a:gd name="connsiteX1261" fmla="*/ 91071 w 11503626"/>
              <a:gd name="connsiteY1261" fmla="*/ 127728 h 739467"/>
              <a:gd name="connsiteX1262" fmla="*/ 120789 w 11503626"/>
              <a:gd name="connsiteY1262" fmla="*/ 127248 h 739467"/>
              <a:gd name="connsiteX1263" fmla="*/ 119830 w 11503626"/>
              <a:gd name="connsiteY1263" fmla="*/ 128207 h 739467"/>
              <a:gd name="connsiteX1264" fmla="*/ 118392 w 11503626"/>
              <a:gd name="connsiteY1264" fmla="*/ 128686 h 739467"/>
              <a:gd name="connsiteX1265" fmla="*/ 117673 w 11503626"/>
              <a:gd name="connsiteY1265" fmla="*/ 135157 h 739467"/>
              <a:gd name="connsiteX1266" fmla="*/ 119351 w 11503626"/>
              <a:gd name="connsiteY1266" fmla="*/ 139711 h 739467"/>
              <a:gd name="connsiteX1267" fmla="*/ 120549 w 11503626"/>
              <a:gd name="connsiteY1267" fmla="*/ 132281 h 739467"/>
              <a:gd name="connsiteX1268" fmla="*/ 120789 w 11503626"/>
              <a:gd name="connsiteY1268" fmla="*/ 127248 h 739467"/>
              <a:gd name="connsiteX1269" fmla="*/ 172556 w 11503626"/>
              <a:gd name="connsiteY1269" fmla="*/ 126290 h 739467"/>
              <a:gd name="connsiteX1270" fmla="*/ 173993 w 11503626"/>
              <a:gd name="connsiteY1270" fmla="*/ 133480 h 739467"/>
              <a:gd name="connsiteX1271" fmla="*/ 172556 w 11503626"/>
              <a:gd name="connsiteY1271" fmla="*/ 137074 h 739467"/>
              <a:gd name="connsiteX1272" fmla="*/ 171597 w 11503626"/>
              <a:gd name="connsiteY1272" fmla="*/ 140669 h 739467"/>
              <a:gd name="connsiteX1273" fmla="*/ 172076 w 11503626"/>
              <a:gd name="connsiteY1273" fmla="*/ 133719 h 739467"/>
              <a:gd name="connsiteX1274" fmla="*/ 172556 w 11503626"/>
              <a:gd name="connsiteY1274" fmla="*/ 126290 h 739467"/>
              <a:gd name="connsiteX1275" fmla="*/ 128458 w 11503626"/>
              <a:gd name="connsiteY1275" fmla="*/ 126290 h 739467"/>
              <a:gd name="connsiteX1276" fmla="*/ 126301 w 11503626"/>
              <a:gd name="connsiteY1276" fmla="*/ 131083 h 739467"/>
              <a:gd name="connsiteX1277" fmla="*/ 126062 w 11503626"/>
              <a:gd name="connsiteY1277" fmla="*/ 138752 h 739467"/>
              <a:gd name="connsiteX1278" fmla="*/ 123665 w 11503626"/>
              <a:gd name="connsiteY1278" fmla="*/ 141628 h 739467"/>
              <a:gd name="connsiteX1279" fmla="*/ 121268 w 11503626"/>
              <a:gd name="connsiteY1279" fmla="*/ 144504 h 739467"/>
              <a:gd name="connsiteX1280" fmla="*/ 121508 w 11503626"/>
              <a:gd name="connsiteY1280" fmla="*/ 151454 h 739467"/>
              <a:gd name="connsiteX1281" fmla="*/ 120789 w 11503626"/>
              <a:gd name="connsiteY1281" fmla="*/ 159842 h 739467"/>
              <a:gd name="connsiteX1282" fmla="*/ 122466 w 11503626"/>
              <a:gd name="connsiteY1282" fmla="*/ 155289 h 739467"/>
              <a:gd name="connsiteX1283" fmla="*/ 125103 w 11503626"/>
              <a:gd name="connsiteY1283" fmla="*/ 152173 h 739467"/>
              <a:gd name="connsiteX1284" fmla="*/ 125582 w 11503626"/>
              <a:gd name="connsiteY1284" fmla="*/ 144983 h 739467"/>
              <a:gd name="connsiteX1285" fmla="*/ 128458 w 11503626"/>
              <a:gd name="connsiteY1285" fmla="*/ 139711 h 739467"/>
              <a:gd name="connsiteX1286" fmla="*/ 128458 w 11503626"/>
              <a:gd name="connsiteY1286" fmla="*/ 126290 h 739467"/>
              <a:gd name="connsiteX1287" fmla="*/ 112641 w 11503626"/>
              <a:gd name="connsiteY1287" fmla="*/ 124852 h 739467"/>
              <a:gd name="connsiteX1288" fmla="*/ 110963 w 11503626"/>
              <a:gd name="connsiteY1288" fmla="*/ 126769 h 739467"/>
              <a:gd name="connsiteX1289" fmla="*/ 112161 w 11503626"/>
              <a:gd name="connsiteY1289" fmla="*/ 129165 h 739467"/>
              <a:gd name="connsiteX1290" fmla="*/ 112641 w 11503626"/>
              <a:gd name="connsiteY1290" fmla="*/ 127488 h 739467"/>
              <a:gd name="connsiteX1291" fmla="*/ 112641 w 11503626"/>
              <a:gd name="connsiteY1291" fmla="*/ 124852 h 739467"/>
              <a:gd name="connsiteX1292" fmla="*/ 27321 w 11503626"/>
              <a:gd name="connsiteY1292" fmla="*/ 123893 h 739467"/>
              <a:gd name="connsiteX1293" fmla="*/ 23726 w 11503626"/>
              <a:gd name="connsiteY1293" fmla="*/ 127967 h 739467"/>
              <a:gd name="connsiteX1294" fmla="*/ 23487 w 11503626"/>
              <a:gd name="connsiteY1294" fmla="*/ 134917 h 739467"/>
              <a:gd name="connsiteX1295" fmla="*/ 26362 w 11503626"/>
              <a:gd name="connsiteY1295" fmla="*/ 130603 h 739467"/>
              <a:gd name="connsiteX1296" fmla="*/ 27321 w 11503626"/>
              <a:gd name="connsiteY1296" fmla="*/ 123893 h 739467"/>
              <a:gd name="connsiteX1297" fmla="*/ 149069 w 11503626"/>
              <a:gd name="connsiteY1297" fmla="*/ 122935 h 739467"/>
              <a:gd name="connsiteX1298" fmla="*/ 149069 w 11503626"/>
              <a:gd name="connsiteY1298" fmla="*/ 127248 h 739467"/>
              <a:gd name="connsiteX1299" fmla="*/ 147631 w 11503626"/>
              <a:gd name="connsiteY1299" fmla="*/ 127248 h 739467"/>
              <a:gd name="connsiteX1300" fmla="*/ 147391 w 11503626"/>
              <a:gd name="connsiteY1300" fmla="*/ 123893 h 739467"/>
              <a:gd name="connsiteX1301" fmla="*/ 149069 w 11503626"/>
              <a:gd name="connsiteY1301" fmla="*/ 122935 h 739467"/>
              <a:gd name="connsiteX1302" fmla="*/ 106409 w 11503626"/>
              <a:gd name="connsiteY1302" fmla="*/ 122935 h 739467"/>
              <a:gd name="connsiteX1303" fmla="*/ 104252 w 11503626"/>
              <a:gd name="connsiteY1303" fmla="*/ 129165 h 739467"/>
              <a:gd name="connsiteX1304" fmla="*/ 103533 w 11503626"/>
              <a:gd name="connsiteY1304" fmla="*/ 136355 h 739467"/>
              <a:gd name="connsiteX1305" fmla="*/ 105451 w 11503626"/>
              <a:gd name="connsiteY1305" fmla="*/ 137074 h 739467"/>
              <a:gd name="connsiteX1306" fmla="*/ 105451 w 11503626"/>
              <a:gd name="connsiteY1306" fmla="*/ 140190 h 739467"/>
              <a:gd name="connsiteX1307" fmla="*/ 106889 w 11503626"/>
              <a:gd name="connsiteY1307" fmla="*/ 139711 h 739467"/>
              <a:gd name="connsiteX1308" fmla="*/ 108326 w 11503626"/>
              <a:gd name="connsiteY1308" fmla="*/ 140190 h 739467"/>
              <a:gd name="connsiteX1309" fmla="*/ 110244 w 11503626"/>
              <a:gd name="connsiteY1309" fmla="*/ 137793 h 739467"/>
              <a:gd name="connsiteX1310" fmla="*/ 110244 w 11503626"/>
              <a:gd name="connsiteY1310" fmla="*/ 133959 h 739467"/>
              <a:gd name="connsiteX1311" fmla="*/ 106649 w 11503626"/>
              <a:gd name="connsiteY1311" fmla="*/ 131562 h 739467"/>
              <a:gd name="connsiteX1312" fmla="*/ 106409 w 11503626"/>
              <a:gd name="connsiteY1312" fmla="*/ 122935 h 739467"/>
              <a:gd name="connsiteX1313" fmla="*/ 54163 w 11503626"/>
              <a:gd name="connsiteY1313" fmla="*/ 120538 h 739467"/>
              <a:gd name="connsiteX1314" fmla="*/ 50808 w 11503626"/>
              <a:gd name="connsiteY1314" fmla="*/ 123653 h 739467"/>
              <a:gd name="connsiteX1315" fmla="*/ 50329 w 11503626"/>
              <a:gd name="connsiteY1315" fmla="*/ 128686 h 739467"/>
              <a:gd name="connsiteX1316" fmla="*/ 53684 w 11503626"/>
              <a:gd name="connsiteY1316" fmla="*/ 127248 h 739467"/>
              <a:gd name="connsiteX1317" fmla="*/ 53204 w 11503626"/>
              <a:gd name="connsiteY1317" fmla="*/ 123893 h 739467"/>
              <a:gd name="connsiteX1318" fmla="*/ 54163 w 11503626"/>
              <a:gd name="connsiteY1318" fmla="*/ 120538 h 739467"/>
              <a:gd name="connsiteX1319" fmla="*/ 282320 w 11503626"/>
              <a:gd name="connsiteY1319" fmla="*/ 120058 h 739467"/>
              <a:gd name="connsiteX1320" fmla="*/ 283758 w 11503626"/>
              <a:gd name="connsiteY1320" fmla="*/ 124852 h 739467"/>
              <a:gd name="connsiteX1321" fmla="*/ 282560 w 11503626"/>
              <a:gd name="connsiteY1321" fmla="*/ 124852 h 739467"/>
              <a:gd name="connsiteX1322" fmla="*/ 280883 w 11503626"/>
              <a:gd name="connsiteY1322" fmla="*/ 125331 h 739467"/>
              <a:gd name="connsiteX1323" fmla="*/ 281601 w 11503626"/>
              <a:gd name="connsiteY1323" fmla="*/ 130125 h 739467"/>
              <a:gd name="connsiteX1324" fmla="*/ 283758 w 11503626"/>
              <a:gd name="connsiteY1324" fmla="*/ 133480 h 739467"/>
              <a:gd name="connsiteX1325" fmla="*/ 283758 w 11503626"/>
              <a:gd name="connsiteY1325" fmla="*/ 130843 h 739467"/>
              <a:gd name="connsiteX1326" fmla="*/ 283758 w 11503626"/>
              <a:gd name="connsiteY1326" fmla="*/ 127248 h 739467"/>
              <a:gd name="connsiteX1327" fmla="*/ 285196 w 11503626"/>
              <a:gd name="connsiteY1327" fmla="*/ 130125 h 739467"/>
              <a:gd name="connsiteX1328" fmla="*/ 288072 w 11503626"/>
              <a:gd name="connsiteY1328" fmla="*/ 131562 h 739467"/>
              <a:gd name="connsiteX1329" fmla="*/ 285196 w 11503626"/>
              <a:gd name="connsiteY1329" fmla="*/ 125810 h 739467"/>
              <a:gd name="connsiteX1330" fmla="*/ 282320 w 11503626"/>
              <a:gd name="connsiteY1330" fmla="*/ 120058 h 739467"/>
              <a:gd name="connsiteX1331" fmla="*/ 128458 w 11503626"/>
              <a:gd name="connsiteY1331" fmla="*/ 117662 h 739467"/>
              <a:gd name="connsiteX1332" fmla="*/ 126541 w 11503626"/>
              <a:gd name="connsiteY1332" fmla="*/ 118381 h 739467"/>
              <a:gd name="connsiteX1333" fmla="*/ 125103 w 11503626"/>
              <a:gd name="connsiteY1333" fmla="*/ 120058 h 739467"/>
              <a:gd name="connsiteX1334" fmla="*/ 130375 w 11503626"/>
              <a:gd name="connsiteY1334" fmla="*/ 124852 h 739467"/>
              <a:gd name="connsiteX1335" fmla="*/ 130375 w 11503626"/>
              <a:gd name="connsiteY1335" fmla="*/ 120538 h 739467"/>
              <a:gd name="connsiteX1336" fmla="*/ 128458 w 11503626"/>
              <a:gd name="connsiteY1336" fmla="*/ 117662 h 739467"/>
              <a:gd name="connsiteX1337" fmla="*/ 90592 w 11503626"/>
              <a:gd name="connsiteY1337" fmla="*/ 117662 h 739467"/>
              <a:gd name="connsiteX1338" fmla="*/ 89154 w 11503626"/>
              <a:gd name="connsiteY1338" fmla="*/ 119579 h 739467"/>
              <a:gd name="connsiteX1339" fmla="*/ 89154 w 11503626"/>
              <a:gd name="connsiteY1339" fmla="*/ 123893 h 739467"/>
              <a:gd name="connsiteX1340" fmla="*/ 90592 w 11503626"/>
              <a:gd name="connsiteY1340" fmla="*/ 117662 h 739467"/>
              <a:gd name="connsiteX1341" fmla="*/ 53684 w 11503626"/>
              <a:gd name="connsiteY1341" fmla="*/ 113827 h 739467"/>
              <a:gd name="connsiteX1342" fmla="*/ 52246 w 11503626"/>
              <a:gd name="connsiteY1342" fmla="*/ 116703 h 739467"/>
              <a:gd name="connsiteX1343" fmla="*/ 53444 w 11503626"/>
              <a:gd name="connsiteY1343" fmla="*/ 116224 h 739467"/>
              <a:gd name="connsiteX1344" fmla="*/ 54643 w 11503626"/>
              <a:gd name="connsiteY1344" fmla="*/ 116224 h 739467"/>
              <a:gd name="connsiteX1345" fmla="*/ 53924 w 11503626"/>
              <a:gd name="connsiteY1345" fmla="*/ 115026 h 739467"/>
              <a:gd name="connsiteX1346" fmla="*/ 53684 w 11503626"/>
              <a:gd name="connsiteY1346" fmla="*/ 113827 h 739467"/>
              <a:gd name="connsiteX1347" fmla="*/ 152424 w 11503626"/>
              <a:gd name="connsiteY1347" fmla="*/ 112868 h 739467"/>
              <a:gd name="connsiteX1348" fmla="*/ 152184 w 11503626"/>
              <a:gd name="connsiteY1348" fmla="*/ 117662 h 739467"/>
              <a:gd name="connsiteX1349" fmla="*/ 150986 w 11503626"/>
              <a:gd name="connsiteY1349" fmla="*/ 120538 h 739467"/>
              <a:gd name="connsiteX1350" fmla="*/ 150747 w 11503626"/>
              <a:gd name="connsiteY1350" fmla="*/ 116703 h 739467"/>
              <a:gd name="connsiteX1351" fmla="*/ 152424 w 11503626"/>
              <a:gd name="connsiteY1351" fmla="*/ 112868 h 739467"/>
              <a:gd name="connsiteX1352" fmla="*/ 135648 w 11503626"/>
              <a:gd name="connsiteY1352" fmla="*/ 111910 h 739467"/>
              <a:gd name="connsiteX1353" fmla="*/ 132772 w 11503626"/>
              <a:gd name="connsiteY1353" fmla="*/ 114306 h 739467"/>
              <a:gd name="connsiteX1354" fmla="*/ 131334 w 11503626"/>
              <a:gd name="connsiteY1354" fmla="*/ 119100 h 739467"/>
              <a:gd name="connsiteX1355" fmla="*/ 132293 w 11503626"/>
              <a:gd name="connsiteY1355" fmla="*/ 120298 h 739467"/>
              <a:gd name="connsiteX1356" fmla="*/ 132772 w 11503626"/>
              <a:gd name="connsiteY1356" fmla="*/ 121976 h 739467"/>
              <a:gd name="connsiteX1357" fmla="*/ 135408 w 11503626"/>
              <a:gd name="connsiteY1357" fmla="*/ 117901 h 739467"/>
              <a:gd name="connsiteX1358" fmla="*/ 135648 w 11503626"/>
              <a:gd name="connsiteY1358" fmla="*/ 111910 h 739467"/>
              <a:gd name="connsiteX1359" fmla="*/ 171597 w 11503626"/>
              <a:gd name="connsiteY1359" fmla="*/ 110951 h 739467"/>
              <a:gd name="connsiteX1360" fmla="*/ 173035 w 11503626"/>
              <a:gd name="connsiteY1360" fmla="*/ 111671 h 739467"/>
              <a:gd name="connsiteX1361" fmla="*/ 172795 w 11503626"/>
              <a:gd name="connsiteY1361" fmla="*/ 114306 h 739467"/>
              <a:gd name="connsiteX1362" fmla="*/ 171836 w 11503626"/>
              <a:gd name="connsiteY1362" fmla="*/ 116463 h 739467"/>
              <a:gd name="connsiteX1363" fmla="*/ 170638 w 11503626"/>
              <a:gd name="connsiteY1363" fmla="*/ 116224 h 739467"/>
              <a:gd name="connsiteX1364" fmla="*/ 171836 w 11503626"/>
              <a:gd name="connsiteY1364" fmla="*/ 114306 h 739467"/>
              <a:gd name="connsiteX1365" fmla="*/ 171597 w 11503626"/>
              <a:gd name="connsiteY1365" fmla="*/ 110951 h 739467"/>
              <a:gd name="connsiteX1366" fmla="*/ 179745 w 11503626"/>
              <a:gd name="connsiteY1366" fmla="*/ 109513 h 739467"/>
              <a:gd name="connsiteX1367" fmla="*/ 180465 w 11503626"/>
              <a:gd name="connsiteY1367" fmla="*/ 113108 h 739467"/>
              <a:gd name="connsiteX1368" fmla="*/ 180704 w 11503626"/>
              <a:gd name="connsiteY1368" fmla="*/ 116703 h 739467"/>
              <a:gd name="connsiteX1369" fmla="*/ 180225 w 11503626"/>
              <a:gd name="connsiteY1369" fmla="*/ 116703 h 739467"/>
              <a:gd name="connsiteX1370" fmla="*/ 179985 w 11503626"/>
              <a:gd name="connsiteY1370" fmla="*/ 113588 h 739467"/>
              <a:gd name="connsiteX1371" fmla="*/ 179745 w 11503626"/>
              <a:gd name="connsiteY1371" fmla="*/ 109513 h 739467"/>
              <a:gd name="connsiteX1372" fmla="*/ 108326 w 11503626"/>
              <a:gd name="connsiteY1372" fmla="*/ 109513 h 739467"/>
              <a:gd name="connsiteX1373" fmla="*/ 104731 w 11503626"/>
              <a:gd name="connsiteY1373" fmla="*/ 111910 h 739467"/>
              <a:gd name="connsiteX1374" fmla="*/ 104492 w 11503626"/>
              <a:gd name="connsiteY1374" fmla="*/ 116703 h 739467"/>
              <a:gd name="connsiteX1375" fmla="*/ 108326 w 11503626"/>
              <a:gd name="connsiteY1375" fmla="*/ 109513 h 739467"/>
              <a:gd name="connsiteX1376" fmla="*/ 270338 w 11503626"/>
              <a:gd name="connsiteY1376" fmla="*/ 107116 h 739467"/>
              <a:gd name="connsiteX1377" fmla="*/ 270338 w 11503626"/>
              <a:gd name="connsiteY1377" fmla="*/ 110232 h 739467"/>
              <a:gd name="connsiteX1378" fmla="*/ 271776 w 11503626"/>
              <a:gd name="connsiteY1378" fmla="*/ 111910 h 739467"/>
              <a:gd name="connsiteX1379" fmla="*/ 272015 w 11503626"/>
              <a:gd name="connsiteY1379" fmla="*/ 109274 h 739467"/>
              <a:gd name="connsiteX1380" fmla="*/ 270338 w 11503626"/>
              <a:gd name="connsiteY1380" fmla="*/ 107116 h 739467"/>
              <a:gd name="connsiteX1381" fmla="*/ 142837 w 11503626"/>
              <a:gd name="connsiteY1381" fmla="*/ 105199 h 739467"/>
              <a:gd name="connsiteX1382" fmla="*/ 142837 w 11503626"/>
              <a:gd name="connsiteY1382" fmla="*/ 110232 h 739467"/>
              <a:gd name="connsiteX1383" fmla="*/ 140920 w 11503626"/>
              <a:gd name="connsiteY1383" fmla="*/ 113827 h 739467"/>
              <a:gd name="connsiteX1384" fmla="*/ 142359 w 11503626"/>
              <a:gd name="connsiteY1384" fmla="*/ 116943 h 739467"/>
              <a:gd name="connsiteX1385" fmla="*/ 145234 w 11503626"/>
              <a:gd name="connsiteY1385" fmla="*/ 117662 h 739467"/>
              <a:gd name="connsiteX1386" fmla="*/ 144036 w 11503626"/>
              <a:gd name="connsiteY1386" fmla="*/ 111910 h 739467"/>
              <a:gd name="connsiteX1387" fmla="*/ 142837 w 11503626"/>
              <a:gd name="connsiteY1387" fmla="*/ 105199 h 739467"/>
              <a:gd name="connsiteX1388" fmla="*/ 160093 w 11503626"/>
              <a:gd name="connsiteY1388" fmla="*/ 102803 h 739467"/>
              <a:gd name="connsiteX1389" fmla="*/ 159134 w 11503626"/>
              <a:gd name="connsiteY1389" fmla="*/ 104481 h 739467"/>
              <a:gd name="connsiteX1390" fmla="*/ 159134 w 11503626"/>
              <a:gd name="connsiteY1390" fmla="*/ 107116 h 739467"/>
              <a:gd name="connsiteX1391" fmla="*/ 159134 w 11503626"/>
              <a:gd name="connsiteY1391" fmla="*/ 109513 h 739467"/>
              <a:gd name="connsiteX1392" fmla="*/ 158176 w 11503626"/>
              <a:gd name="connsiteY1392" fmla="*/ 110951 h 739467"/>
              <a:gd name="connsiteX1393" fmla="*/ 158895 w 11503626"/>
              <a:gd name="connsiteY1393" fmla="*/ 113108 h 739467"/>
              <a:gd name="connsiteX1394" fmla="*/ 160573 w 11503626"/>
              <a:gd name="connsiteY1394" fmla="*/ 113827 h 739467"/>
              <a:gd name="connsiteX1395" fmla="*/ 160573 w 11503626"/>
              <a:gd name="connsiteY1395" fmla="*/ 107596 h 739467"/>
              <a:gd name="connsiteX1396" fmla="*/ 160093 w 11503626"/>
              <a:gd name="connsiteY1396" fmla="*/ 102803 h 739467"/>
              <a:gd name="connsiteX1397" fmla="*/ 113119 w 11503626"/>
              <a:gd name="connsiteY1397" fmla="*/ 102803 h 739467"/>
              <a:gd name="connsiteX1398" fmla="*/ 111203 w 11503626"/>
              <a:gd name="connsiteY1398" fmla="*/ 103042 h 739467"/>
              <a:gd name="connsiteX1399" fmla="*/ 109285 w 11503626"/>
              <a:gd name="connsiteY1399" fmla="*/ 104241 h 739467"/>
              <a:gd name="connsiteX1400" fmla="*/ 110004 w 11503626"/>
              <a:gd name="connsiteY1400" fmla="*/ 105439 h 739467"/>
              <a:gd name="connsiteX1401" fmla="*/ 110244 w 11503626"/>
              <a:gd name="connsiteY1401" fmla="*/ 107116 h 739467"/>
              <a:gd name="connsiteX1402" fmla="*/ 111681 w 11503626"/>
              <a:gd name="connsiteY1402" fmla="*/ 106398 h 739467"/>
              <a:gd name="connsiteX1403" fmla="*/ 112161 w 11503626"/>
              <a:gd name="connsiteY1403" fmla="*/ 107116 h 739467"/>
              <a:gd name="connsiteX1404" fmla="*/ 113119 w 11503626"/>
              <a:gd name="connsiteY1404" fmla="*/ 105679 h 739467"/>
              <a:gd name="connsiteX1405" fmla="*/ 113119 w 11503626"/>
              <a:gd name="connsiteY1405" fmla="*/ 102803 h 739467"/>
              <a:gd name="connsiteX1406" fmla="*/ 63750 w 11503626"/>
              <a:gd name="connsiteY1406" fmla="*/ 102803 h 739467"/>
              <a:gd name="connsiteX1407" fmla="*/ 57519 w 11503626"/>
              <a:gd name="connsiteY1407" fmla="*/ 109274 h 739467"/>
              <a:gd name="connsiteX1408" fmla="*/ 54163 w 11503626"/>
              <a:gd name="connsiteY1408" fmla="*/ 120058 h 739467"/>
              <a:gd name="connsiteX1409" fmla="*/ 60394 w 11503626"/>
              <a:gd name="connsiteY1409" fmla="*/ 113348 h 739467"/>
              <a:gd name="connsiteX1410" fmla="*/ 63750 w 11503626"/>
              <a:gd name="connsiteY1410" fmla="*/ 102803 h 739467"/>
              <a:gd name="connsiteX1411" fmla="*/ 266982 w 11503626"/>
              <a:gd name="connsiteY1411" fmla="*/ 100406 h 739467"/>
              <a:gd name="connsiteX1412" fmla="*/ 267281 w 11503626"/>
              <a:gd name="connsiteY1412" fmla="*/ 101065 h 739467"/>
              <a:gd name="connsiteX1413" fmla="*/ 267119 w 11503626"/>
              <a:gd name="connsiteY1413" fmla="*/ 101228 h 739467"/>
              <a:gd name="connsiteX1414" fmla="*/ 102574 w 11503626"/>
              <a:gd name="connsiteY1414" fmla="*/ 100406 h 739467"/>
              <a:gd name="connsiteX1415" fmla="*/ 98261 w 11503626"/>
              <a:gd name="connsiteY1415" fmla="*/ 103522 h 739467"/>
              <a:gd name="connsiteX1416" fmla="*/ 93947 w 11503626"/>
              <a:gd name="connsiteY1416" fmla="*/ 107116 h 739467"/>
              <a:gd name="connsiteX1417" fmla="*/ 94666 w 11503626"/>
              <a:gd name="connsiteY1417" fmla="*/ 115745 h 739467"/>
              <a:gd name="connsiteX1418" fmla="*/ 92029 w 11503626"/>
              <a:gd name="connsiteY1418" fmla="*/ 122935 h 739467"/>
              <a:gd name="connsiteX1419" fmla="*/ 93228 w 11503626"/>
              <a:gd name="connsiteY1419" fmla="*/ 127488 h 739467"/>
              <a:gd name="connsiteX1420" fmla="*/ 92988 w 11503626"/>
              <a:gd name="connsiteY1420" fmla="*/ 133480 h 739467"/>
              <a:gd name="connsiteX1421" fmla="*/ 95145 w 11503626"/>
              <a:gd name="connsiteY1421" fmla="*/ 130364 h 739467"/>
              <a:gd name="connsiteX1422" fmla="*/ 95385 w 11503626"/>
              <a:gd name="connsiteY1422" fmla="*/ 123893 h 739467"/>
              <a:gd name="connsiteX1423" fmla="*/ 98979 w 11503626"/>
              <a:gd name="connsiteY1423" fmla="*/ 112389 h 739467"/>
              <a:gd name="connsiteX1424" fmla="*/ 102574 w 11503626"/>
              <a:gd name="connsiteY1424" fmla="*/ 100406 h 739467"/>
              <a:gd name="connsiteX1425" fmla="*/ 265065 w 11503626"/>
              <a:gd name="connsiteY1425" fmla="*/ 99447 h 739467"/>
              <a:gd name="connsiteX1426" fmla="*/ 266263 w 11503626"/>
              <a:gd name="connsiteY1426" fmla="*/ 102084 h 739467"/>
              <a:gd name="connsiteX1427" fmla="*/ 267119 w 11503626"/>
              <a:gd name="connsiteY1427" fmla="*/ 101228 h 739467"/>
              <a:gd name="connsiteX1428" fmla="*/ 267461 w 11503626"/>
              <a:gd name="connsiteY1428" fmla="*/ 103282 h 739467"/>
              <a:gd name="connsiteX1429" fmla="*/ 269379 w 11503626"/>
              <a:gd name="connsiteY1429" fmla="*/ 105679 h 739467"/>
              <a:gd name="connsiteX1430" fmla="*/ 269858 w 11503626"/>
              <a:gd name="connsiteY1430" fmla="*/ 103282 h 739467"/>
              <a:gd name="connsiteX1431" fmla="*/ 272494 w 11503626"/>
              <a:gd name="connsiteY1431" fmla="*/ 107356 h 739467"/>
              <a:gd name="connsiteX1432" fmla="*/ 273213 w 11503626"/>
              <a:gd name="connsiteY1432" fmla="*/ 112868 h 739467"/>
              <a:gd name="connsiteX1433" fmla="*/ 272734 w 11503626"/>
              <a:gd name="connsiteY1433" fmla="*/ 123174 h 739467"/>
              <a:gd name="connsiteX1434" fmla="*/ 277048 w 11503626"/>
              <a:gd name="connsiteY1434" fmla="*/ 131562 h 739467"/>
              <a:gd name="connsiteX1435" fmla="*/ 275131 w 11503626"/>
              <a:gd name="connsiteY1435" fmla="*/ 135876 h 739467"/>
              <a:gd name="connsiteX1436" fmla="*/ 271056 w 11503626"/>
              <a:gd name="connsiteY1436" fmla="*/ 119340 h 739467"/>
              <a:gd name="connsiteX1437" fmla="*/ 266503 w 11503626"/>
              <a:gd name="connsiteY1437" fmla="*/ 104241 h 739467"/>
              <a:gd name="connsiteX1438" fmla="*/ 265065 w 11503626"/>
              <a:gd name="connsiteY1438" fmla="*/ 106158 h 739467"/>
              <a:gd name="connsiteX1439" fmla="*/ 263627 w 11503626"/>
              <a:gd name="connsiteY1439" fmla="*/ 104241 h 739467"/>
              <a:gd name="connsiteX1440" fmla="*/ 263148 w 11503626"/>
              <a:gd name="connsiteY1440" fmla="*/ 108315 h 739467"/>
              <a:gd name="connsiteX1441" fmla="*/ 263627 w 11503626"/>
              <a:gd name="connsiteY1441" fmla="*/ 112868 h 739467"/>
              <a:gd name="connsiteX1442" fmla="*/ 262189 w 11503626"/>
              <a:gd name="connsiteY1442" fmla="*/ 111191 h 739467"/>
              <a:gd name="connsiteX1443" fmla="*/ 260272 w 11503626"/>
              <a:gd name="connsiteY1443" fmla="*/ 109513 h 739467"/>
              <a:gd name="connsiteX1444" fmla="*/ 260991 w 11503626"/>
              <a:gd name="connsiteY1444" fmla="*/ 102803 h 739467"/>
              <a:gd name="connsiteX1445" fmla="*/ 265065 w 11503626"/>
              <a:gd name="connsiteY1445" fmla="*/ 99447 h 739467"/>
              <a:gd name="connsiteX1446" fmla="*/ 184060 w 11503626"/>
              <a:gd name="connsiteY1446" fmla="*/ 99447 h 739467"/>
              <a:gd name="connsiteX1447" fmla="*/ 184778 w 11503626"/>
              <a:gd name="connsiteY1447" fmla="*/ 105439 h 739467"/>
              <a:gd name="connsiteX1448" fmla="*/ 185497 w 11503626"/>
              <a:gd name="connsiteY1448" fmla="*/ 111910 h 739467"/>
              <a:gd name="connsiteX1449" fmla="*/ 184060 w 11503626"/>
              <a:gd name="connsiteY1449" fmla="*/ 113348 h 739467"/>
              <a:gd name="connsiteX1450" fmla="*/ 27082 w 11503626"/>
              <a:gd name="connsiteY1450" fmla="*/ 98968 h 739467"/>
              <a:gd name="connsiteX1451" fmla="*/ 25883 w 11503626"/>
              <a:gd name="connsiteY1451" fmla="*/ 101844 h 739467"/>
              <a:gd name="connsiteX1452" fmla="*/ 29238 w 11503626"/>
              <a:gd name="connsiteY1452" fmla="*/ 103282 h 739467"/>
              <a:gd name="connsiteX1453" fmla="*/ 30197 w 11503626"/>
              <a:gd name="connsiteY1453" fmla="*/ 101604 h 739467"/>
              <a:gd name="connsiteX1454" fmla="*/ 29718 w 11503626"/>
              <a:gd name="connsiteY1454" fmla="*/ 99447 h 739467"/>
              <a:gd name="connsiteX1455" fmla="*/ 27082 w 11503626"/>
              <a:gd name="connsiteY1455" fmla="*/ 98968 h 739467"/>
              <a:gd name="connsiteX1456" fmla="*/ 143797 w 11503626"/>
              <a:gd name="connsiteY1456" fmla="*/ 98009 h 739467"/>
              <a:gd name="connsiteX1457" fmla="*/ 143317 w 11503626"/>
              <a:gd name="connsiteY1457" fmla="*/ 99687 h 739467"/>
              <a:gd name="connsiteX1458" fmla="*/ 142359 w 11503626"/>
              <a:gd name="connsiteY1458" fmla="*/ 101844 h 739467"/>
              <a:gd name="connsiteX1459" fmla="*/ 144036 w 11503626"/>
              <a:gd name="connsiteY1459" fmla="*/ 103282 h 739467"/>
              <a:gd name="connsiteX1460" fmla="*/ 145714 w 11503626"/>
              <a:gd name="connsiteY1460" fmla="*/ 103282 h 739467"/>
              <a:gd name="connsiteX1461" fmla="*/ 144275 w 11503626"/>
              <a:gd name="connsiteY1461" fmla="*/ 100646 h 739467"/>
              <a:gd name="connsiteX1462" fmla="*/ 143797 w 11503626"/>
              <a:gd name="connsiteY1462" fmla="*/ 98009 h 739467"/>
              <a:gd name="connsiteX1463" fmla="*/ 157217 w 11503626"/>
              <a:gd name="connsiteY1463" fmla="*/ 94654 h 739467"/>
              <a:gd name="connsiteX1464" fmla="*/ 155779 w 11503626"/>
              <a:gd name="connsiteY1464" fmla="*/ 95374 h 739467"/>
              <a:gd name="connsiteX1465" fmla="*/ 154821 w 11503626"/>
              <a:gd name="connsiteY1465" fmla="*/ 97051 h 739467"/>
              <a:gd name="connsiteX1466" fmla="*/ 157217 w 11503626"/>
              <a:gd name="connsiteY1466" fmla="*/ 99447 h 739467"/>
              <a:gd name="connsiteX1467" fmla="*/ 157217 w 11503626"/>
              <a:gd name="connsiteY1467" fmla="*/ 94654 h 739467"/>
              <a:gd name="connsiteX1468" fmla="*/ 263627 w 11503626"/>
              <a:gd name="connsiteY1468" fmla="*/ 93216 h 739467"/>
              <a:gd name="connsiteX1469" fmla="*/ 264106 w 11503626"/>
              <a:gd name="connsiteY1469" fmla="*/ 96092 h 739467"/>
              <a:gd name="connsiteX1470" fmla="*/ 263627 w 11503626"/>
              <a:gd name="connsiteY1470" fmla="*/ 98489 h 739467"/>
              <a:gd name="connsiteX1471" fmla="*/ 263627 w 11503626"/>
              <a:gd name="connsiteY1471" fmla="*/ 93216 h 739467"/>
              <a:gd name="connsiteX1472" fmla="*/ 92029 w 11503626"/>
              <a:gd name="connsiteY1472" fmla="*/ 92737 h 739467"/>
              <a:gd name="connsiteX1473" fmla="*/ 89154 w 11503626"/>
              <a:gd name="connsiteY1473" fmla="*/ 100406 h 739467"/>
              <a:gd name="connsiteX1474" fmla="*/ 91311 w 11503626"/>
              <a:gd name="connsiteY1474" fmla="*/ 98009 h 739467"/>
              <a:gd name="connsiteX1475" fmla="*/ 92988 w 11503626"/>
              <a:gd name="connsiteY1475" fmla="*/ 100886 h 739467"/>
              <a:gd name="connsiteX1476" fmla="*/ 93947 w 11503626"/>
              <a:gd name="connsiteY1476" fmla="*/ 98249 h 739467"/>
              <a:gd name="connsiteX1477" fmla="*/ 93947 w 11503626"/>
              <a:gd name="connsiteY1477" fmla="*/ 93216 h 739467"/>
              <a:gd name="connsiteX1478" fmla="*/ 93228 w 11503626"/>
              <a:gd name="connsiteY1478" fmla="*/ 94654 h 739467"/>
              <a:gd name="connsiteX1479" fmla="*/ 92509 w 11503626"/>
              <a:gd name="connsiteY1479" fmla="*/ 96092 h 739467"/>
              <a:gd name="connsiteX1480" fmla="*/ 91790 w 11503626"/>
              <a:gd name="connsiteY1480" fmla="*/ 95134 h 739467"/>
              <a:gd name="connsiteX1481" fmla="*/ 92029 w 11503626"/>
              <a:gd name="connsiteY1481" fmla="*/ 92737 h 739467"/>
              <a:gd name="connsiteX1482" fmla="*/ 104012 w 11503626"/>
              <a:gd name="connsiteY1482" fmla="*/ 90820 h 739467"/>
              <a:gd name="connsiteX1483" fmla="*/ 102574 w 11503626"/>
              <a:gd name="connsiteY1483" fmla="*/ 91779 h 739467"/>
              <a:gd name="connsiteX1484" fmla="*/ 101856 w 11503626"/>
              <a:gd name="connsiteY1484" fmla="*/ 93935 h 739467"/>
              <a:gd name="connsiteX1485" fmla="*/ 101137 w 11503626"/>
              <a:gd name="connsiteY1485" fmla="*/ 96092 h 739467"/>
              <a:gd name="connsiteX1486" fmla="*/ 99699 w 11503626"/>
              <a:gd name="connsiteY1486" fmla="*/ 96092 h 739467"/>
              <a:gd name="connsiteX1487" fmla="*/ 99939 w 11503626"/>
              <a:gd name="connsiteY1487" fmla="*/ 97770 h 739467"/>
              <a:gd name="connsiteX1488" fmla="*/ 100657 w 11503626"/>
              <a:gd name="connsiteY1488" fmla="*/ 97770 h 739467"/>
              <a:gd name="connsiteX1489" fmla="*/ 101376 w 11503626"/>
              <a:gd name="connsiteY1489" fmla="*/ 97291 h 739467"/>
              <a:gd name="connsiteX1490" fmla="*/ 101616 w 11503626"/>
              <a:gd name="connsiteY1490" fmla="*/ 98489 h 739467"/>
              <a:gd name="connsiteX1491" fmla="*/ 102574 w 11503626"/>
              <a:gd name="connsiteY1491" fmla="*/ 96572 h 739467"/>
              <a:gd name="connsiteX1492" fmla="*/ 104492 w 11503626"/>
              <a:gd name="connsiteY1492" fmla="*/ 95613 h 739467"/>
              <a:gd name="connsiteX1493" fmla="*/ 104012 w 11503626"/>
              <a:gd name="connsiteY1493" fmla="*/ 90820 h 739467"/>
              <a:gd name="connsiteX1494" fmla="*/ 157217 w 11503626"/>
              <a:gd name="connsiteY1494" fmla="*/ 86985 h 739467"/>
              <a:gd name="connsiteX1495" fmla="*/ 157936 w 11503626"/>
              <a:gd name="connsiteY1495" fmla="*/ 92737 h 739467"/>
              <a:gd name="connsiteX1496" fmla="*/ 158655 w 11503626"/>
              <a:gd name="connsiteY1496" fmla="*/ 100406 h 739467"/>
              <a:gd name="connsiteX1497" fmla="*/ 160573 w 11503626"/>
              <a:gd name="connsiteY1497" fmla="*/ 92497 h 739467"/>
              <a:gd name="connsiteX1498" fmla="*/ 157217 w 11503626"/>
              <a:gd name="connsiteY1498" fmla="*/ 86985 h 739467"/>
              <a:gd name="connsiteX1499" fmla="*/ 259313 w 11503626"/>
              <a:gd name="connsiteY1499" fmla="*/ 83630 h 739467"/>
              <a:gd name="connsiteX1500" fmla="*/ 260991 w 11503626"/>
              <a:gd name="connsiteY1500" fmla="*/ 86506 h 739467"/>
              <a:gd name="connsiteX1501" fmla="*/ 262189 w 11503626"/>
              <a:gd name="connsiteY1501" fmla="*/ 89861 h 739467"/>
              <a:gd name="connsiteX1502" fmla="*/ 259792 w 11503626"/>
              <a:gd name="connsiteY1502" fmla="*/ 89861 h 739467"/>
              <a:gd name="connsiteX1503" fmla="*/ 259552 w 11503626"/>
              <a:gd name="connsiteY1503" fmla="*/ 86506 h 739467"/>
              <a:gd name="connsiteX1504" fmla="*/ 259313 w 11503626"/>
              <a:gd name="connsiteY1504" fmla="*/ 83630 h 739467"/>
              <a:gd name="connsiteX1505" fmla="*/ 42180 w 11503626"/>
              <a:gd name="connsiteY1505" fmla="*/ 83630 h 739467"/>
              <a:gd name="connsiteX1506" fmla="*/ 40023 w 11503626"/>
              <a:gd name="connsiteY1506" fmla="*/ 86745 h 739467"/>
              <a:gd name="connsiteX1507" fmla="*/ 38825 w 11503626"/>
              <a:gd name="connsiteY1507" fmla="*/ 91299 h 739467"/>
              <a:gd name="connsiteX1508" fmla="*/ 40742 w 11503626"/>
              <a:gd name="connsiteY1508" fmla="*/ 88184 h 739467"/>
              <a:gd name="connsiteX1509" fmla="*/ 42180 w 11503626"/>
              <a:gd name="connsiteY1509" fmla="*/ 83630 h 739467"/>
              <a:gd name="connsiteX1510" fmla="*/ 159854 w 11503626"/>
              <a:gd name="connsiteY1510" fmla="*/ 82372 h 739467"/>
              <a:gd name="connsiteX1511" fmla="*/ 162490 w 11503626"/>
              <a:gd name="connsiteY1511" fmla="*/ 83630 h 739467"/>
              <a:gd name="connsiteX1512" fmla="*/ 160573 w 11503626"/>
              <a:gd name="connsiteY1512" fmla="*/ 85307 h 739467"/>
              <a:gd name="connsiteX1513" fmla="*/ 160093 w 11503626"/>
              <a:gd name="connsiteY1513" fmla="*/ 88423 h 739467"/>
              <a:gd name="connsiteX1514" fmla="*/ 161531 w 11503626"/>
              <a:gd name="connsiteY1514" fmla="*/ 88423 h 739467"/>
              <a:gd name="connsiteX1515" fmla="*/ 162969 w 11503626"/>
              <a:gd name="connsiteY1515" fmla="*/ 88423 h 739467"/>
              <a:gd name="connsiteX1516" fmla="*/ 162969 w 11503626"/>
              <a:gd name="connsiteY1516" fmla="*/ 93935 h 739467"/>
              <a:gd name="connsiteX1517" fmla="*/ 162490 w 11503626"/>
              <a:gd name="connsiteY1517" fmla="*/ 98009 h 739467"/>
              <a:gd name="connsiteX1518" fmla="*/ 164168 w 11503626"/>
              <a:gd name="connsiteY1518" fmla="*/ 103761 h 739467"/>
              <a:gd name="connsiteX1519" fmla="*/ 167283 w 11503626"/>
              <a:gd name="connsiteY1519" fmla="*/ 108076 h 739467"/>
              <a:gd name="connsiteX1520" fmla="*/ 168241 w 11503626"/>
              <a:gd name="connsiteY1520" fmla="*/ 104241 h 739467"/>
              <a:gd name="connsiteX1521" fmla="*/ 168241 w 11503626"/>
              <a:gd name="connsiteY1521" fmla="*/ 99447 h 739467"/>
              <a:gd name="connsiteX1522" fmla="*/ 165606 w 11503626"/>
              <a:gd name="connsiteY1522" fmla="*/ 97291 h 739467"/>
              <a:gd name="connsiteX1523" fmla="*/ 165366 w 11503626"/>
              <a:gd name="connsiteY1523" fmla="*/ 93216 h 739467"/>
              <a:gd name="connsiteX1524" fmla="*/ 167523 w 11503626"/>
              <a:gd name="connsiteY1524" fmla="*/ 95134 h 739467"/>
              <a:gd name="connsiteX1525" fmla="*/ 170159 w 11503626"/>
              <a:gd name="connsiteY1525" fmla="*/ 96092 h 739467"/>
              <a:gd name="connsiteX1526" fmla="*/ 171597 w 11503626"/>
              <a:gd name="connsiteY1526" fmla="*/ 90820 h 739467"/>
              <a:gd name="connsiteX1527" fmla="*/ 173993 w 11503626"/>
              <a:gd name="connsiteY1527" fmla="*/ 86985 h 739467"/>
              <a:gd name="connsiteX1528" fmla="*/ 174713 w 11503626"/>
              <a:gd name="connsiteY1528" fmla="*/ 97051 h 739467"/>
              <a:gd name="connsiteX1529" fmla="*/ 173514 w 11503626"/>
              <a:gd name="connsiteY1529" fmla="*/ 108076 h 739467"/>
              <a:gd name="connsiteX1530" fmla="*/ 171597 w 11503626"/>
              <a:gd name="connsiteY1530" fmla="*/ 106637 h 739467"/>
              <a:gd name="connsiteX1531" fmla="*/ 171836 w 11503626"/>
              <a:gd name="connsiteY1531" fmla="*/ 101604 h 739467"/>
              <a:gd name="connsiteX1532" fmla="*/ 170159 w 11503626"/>
              <a:gd name="connsiteY1532" fmla="*/ 97051 h 739467"/>
              <a:gd name="connsiteX1533" fmla="*/ 169201 w 11503626"/>
              <a:gd name="connsiteY1533" fmla="*/ 106158 h 739467"/>
              <a:gd name="connsiteX1534" fmla="*/ 168721 w 11503626"/>
              <a:gd name="connsiteY1534" fmla="*/ 114306 h 739467"/>
              <a:gd name="connsiteX1535" fmla="*/ 166325 w 11503626"/>
              <a:gd name="connsiteY1535" fmla="*/ 114546 h 739467"/>
              <a:gd name="connsiteX1536" fmla="*/ 164886 w 11503626"/>
              <a:gd name="connsiteY1536" fmla="*/ 117901 h 739467"/>
              <a:gd name="connsiteX1537" fmla="*/ 163928 w 11503626"/>
              <a:gd name="connsiteY1537" fmla="*/ 122215 h 739467"/>
              <a:gd name="connsiteX1538" fmla="*/ 162011 w 11503626"/>
              <a:gd name="connsiteY1538" fmla="*/ 124852 h 739467"/>
              <a:gd name="connsiteX1539" fmla="*/ 163209 w 11503626"/>
              <a:gd name="connsiteY1539" fmla="*/ 128926 h 739467"/>
              <a:gd name="connsiteX1540" fmla="*/ 164886 w 11503626"/>
              <a:gd name="connsiteY1540" fmla="*/ 132521 h 739467"/>
              <a:gd name="connsiteX1541" fmla="*/ 162729 w 11503626"/>
              <a:gd name="connsiteY1541" fmla="*/ 142107 h 739467"/>
              <a:gd name="connsiteX1542" fmla="*/ 162490 w 11503626"/>
              <a:gd name="connsiteY1542" fmla="*/ 154091 h 739467"/>
              <a:gd name="connsiteX1543" fmla="*/ 161291 w 11503626"/>
              <a:gd name="connsiteY1543" fmla="*/ 156966 h 739467"/>
              <a:gd name="connsiteX1544" fmla="*/ 162969 w 11503626"/>
              <a:gd name="connsiteY1544" fmla="*/ 158404 h 739467"/>
              <a:gd name="connsiteX1545" fmla="*/ 166325 w 11503626"/>
              <a:gd name="connsiteY1545" fmla="*/ 154091 h 739467"/>
              <a:gd name="connsiteX1546" fmla="*/ 165366 w 11503626"/>
              <a:gd name="connsiteY1546" fmla="*/ 161281 h 739467"/>
              <a:gd name="connsiteX1547" fmla="*/ 163448 w 11503626"/>
              <a:gd name="connsiteY1547" fmla="*/ 167991 h 739467"/>
              <a:gd name="connsiteX1548" fmla="*/ 163688 w 11503626"/>
              <a:gd name="connsiteY1548" fmla="*/ 178296 h 739467"/>
              <a:gd name="connsiteX1549" fmla="*/ 161052 w 11503626"/>
              <a:gd name="connsiteY1549" fmla="*/ 189081 h 739467"/>
              <a:gd name="connsiteX1550" fmla="*/ 161771 w 11503626"/>
              <a:gd name="connsiteY1550" fmla="*/ 183090 h 739467"/>
              <a:gd name="connsiteX1551" fmla="*/ 160573 w 11503626"/>
              <a:gd name="connsiteY1551" fmla="*/ 178057 h 739467"/>
              <a:gd name="connsiteX1552" fmla="*/ 159374 w 11503626"/>
              <a:gd name="connsiteY1552" fmla="*/ 182130 h 739467"/>
              <a:gd name="connsiteX1553" fmla="*/ 159614 w 11503626"/>
              <a:gd name="connsiteY1553" fmla="*/ 187403 h 739467"/>
              <a:gd name="connsiteX1554" fmla="*/ 159134 w 11503626"/>
              <a:gd name="connsiteY1554" fmla="*/ 191957 h 739467"/>
              <a:gd name="connsiteX1555" fmla="*/ 156738 w 11503626"/>
              <a:gd name="connsiteY1555" fmla="*/ 193874 h 739467"/>
              <a:gd name="connsiteX1556" fmla="*/ 158655 w 11503626"/>
              <a:gd name="connsiteY1556" fmla="*/ 189800 h 739467"/>
              <a:gd name="connsiteX1557" fmla="*/ 157696 w 11503626"/>
              <a:gd name="connsiteY1557" fmla="*/ 184288 h 739467"/>
              <a:gd name="connsiteX1558" fmla="*/ 156738 w 11503626"/>
              <a:gd name="connsiteY1558" fmla="*/ 185247 h 739467"/>
              <a:gd name="connsiteX1559" fmla="*/ 156259 w 11503626"/>
              <a:gd name="connsiteY1559" fmla="*/ 186205 h 739467"/>
              <a:gd name="connsiteX1560" fmla="*/ 156259 w 11503626"/>
              <a:gd name="connsiteY1560" fmla="*/ 181172 h 739467"/>
              <a:gd name="connsiteX1561" fmla="*/ 156259 w 11503626"/>
              <a:gd name="connsiteY1561" fmla="*/ 178057 h 739467"/>
              <a:gd name="connsiteX1562" fmla="*/ 155061 w 11503626"/>
              <a:gd name="connsiteY1562" fmla="*/ 181652 h 739467"/>
              <a:gd name="connsiteX1563" fmla="*/ 154341 w 11503626"/>
              <a:gd name="connsiteY1563" fmla="*/ 185247 h 739467"/>
              <a:gd name="connsiteX1564" fmla="*/ 153862 w 11503626"/>
              <a:gd name="connsiteY1564" fmla="*/ 184288 h 739467"/>
              <a:gd name="connsiteX1565" fmla="*/ 153383 w 11503626"/>
              <a:gd name="connsiteY1565" fmla="*/ 185247 h 739467"/>
              <a:gd name="connsiteX1566" fmla="*/ 153862 w 11503626"/>
              <a:gd name="connsiteY1566" fmla="*/ 177577 h 739467"/>
              <a:gd name="connsiteX1567" fmla="*/ 154341 w 11503626"/>
              <a:gd name="connsiteY1567" fmla="*/ 170867 h 739467"/>
              <a:gd name="connsiteX1568" fmla="*/ 153143 w 11503626"/>
              <a:gd name="connsiteY1568" fmla="*/ 172544 h 739467"/>
              <a:gd name="connsiteX1569" fmla="*/ 152904 w 11503626"/>
              <a:gd name="connsiteY1569" fmla="*/ 176139 h 739467"/>
              <a:gd name="connsiteX1570" fmla="*/ 152664 w 11503626"/>
              <a:gd name="connsiteY1570" fmla="*/ 179734 h 739467"/>
              <a:gd name="connsiteX1571" fmla="*/ 150986 w 11503626"/>
              <a:gd name="connsiteY1571" fmla="*/ 181412 h 739467"/>
              <a:gd name="connsiteX1572" fmla="*/ 150747 w 11503626"/>
              <a:gd name="connsiteY1572" fmla="*/ 166313 h 739467"/>
              <a:gd name="connsiteX1573" fmla="*/ 153862 w 11503626"/>
              <a:gd name="connsiteY1573" fmla="*/ 152652 h 739467"/>
              <a:gd name="connsiteX1574" fmla="*/ 156259 w 11503626"/>
              <a:gd name="connsiteY1574" fmla="*/ 154569 h 739467"/>
              <a:gd name="connsiteX1575" fmla="*/ 156019 w 11503626"/>
              <a:gd name="connsiteY1575" fmla="*/ 165834 h 739467"/>
              <a:gd name="connsiteX1576" fmla="*/ 156259 w 11503626"/>
              <a:gd name="connsiteY1576" fmla="*/ 175660 h 739467"/>
              <a:gd name="connsiteX1577" fmla="*/ 157217 w 11503626"/>
              <a:gd name="connsiteY1577" fmla="*/ 167032 h 739467"/>
              <a:gd name="connsiteX1578" fmla="*/ 158895 w 11503626"/>
              <a:gd name="connsiteY1578" fmla="*/ 156247 h 739467"/>
              <a:gd name="connsiteX1579" fmla="*/ 159614 w 11503626"/>
              <a:gd name="connsiteY1579" fmla="*/ 145223 h 739467"/>
              <a:gd name="connsiteX1580" fmla="*/ 158176 w 11503626"/>
              <a:gd name="connsiteY1580" fmla="*/ 135876 h 739467"/>
              <a:gd name="connsiteX1581" fmla="*/ 159854 w 11503626"/>
              <a:gd name="connsiteY1581" fmla="*/ 127488 h 739467"/>
              <a:gd name="connsiteX1582" fmla="*/ 158655 w 11503626"/>
              <a:gd name="connsiteY1582" fmla="*/ 119100 h 739467"/>
              <a:gd name="connsiteX1583" fmla="*/ 156259 w 11503626"/>
              <a:gd name="connsiteY1583" fmla="*/ 127967 h 739467"/>
              <a:gd name="connsiteX1584" fmla="*/ 154341 w 11503626"/>
              <a:gd name="connsiteY1584" fmla="*/ 136355 h 739467"/>
              <a:gd name="connsiteX1585" fmla="*/ 152664 w 11503626"/>
              <a:gd name="connsiteY1585" fmla="*/ 127967 h 739467"/>
              <a:gd name="connsiteX1586" fmla="*/ 153862 w 11503626"/>
              <a:gd name="connsiteY1586" fmla="*/ 120058 h 739467"/>
              <a:gd name="connsiteX1587" fmla="*/ 153862 w 11503626"/>
              <a:gd name="connsiteY1587" fmla="*/ 121976 h 739467"/>
              <a:gd name="connsiteX1588" fmla="*/ 154821 w 11503626"/>
              <a:gd name="connsiteY1588" fmla="*/ 121976 h 739467"/>
              <a:gd name="connsiteX1589" fmla="*/ 154102 w 11503626"/>
              <a:gd name="connsiteY1589" fmla="*/ 118141 h 739467"/>
              <a:gd name="connsiteX1590" fmla="*/ 154341 w 11503626"/>
              <a:gd name="connsiteY1590" fmla="*/ 113827 h 739467"/>
              <a:gd name="connsiteX1591" fmla="*/ 156019 w 11503626"/>
              <a:gd name="connsiteY1591" fmla="*/ 113348 h 739467"/>
              <a:gd name="connsiteX1592" fmla="*/ 157696 w 11503626"/>
              <a:gd name="connsiteY1592" fmla="*/ 111910 h 739467"/>
              <a:gd name="connsiteX1593" fmla="*/ 156738 w 11503626"/>
              <a:gd name="connsiteY1593" fmla="*/ 109753 h 739467"/>
              <a:gd name="connsiteX1594" fmla="*/ 156978 w 11503626"/>
              <a:gd name="connsiteY1594" fmla="*/ 106398 h 739467"/>
              <a:gd name="connsiteX1595" fmla="*/ 156978 w 11503626"/>
              <a:gd name="connsiteY1595" fmla="*/ 103042 h 739467"/>
              <a:gd name="connsiteX1596" fmla="*/ 155300 w 11503626"/>
              <a:gd name="connsiteY1596" fmla="*/ 100886 h 739467"/>
              <a:gd name="connsiteX1597" fmla="*/ 155539 w 11503626"/>
              <a:gd name="connsiteY1597" fmla="*/ 105199 h 739467"/>
              <a:gd name="connsiteX1598" fmla="*/ 154821 w 11503626"/>
              <a:gd name="connsiteY1598" fmla="*/ 109034 h 739467"/>
              <a:gd name="connsiteX1599" fmla="*/ 153862 w 11503626"/>
              <a:gd name="connsiteY1599" fmla="*/ 108076 h 739467"/>
              <a:gd name="connsiteX1600" fmla="*/ 152424 w 11503626"/>
              <a:gd name="connsiteY1600" fmla="*/ 107116 h 739467"/>
              <a:gd name="connsiteX1601" fmla="*/ 153383 w 11503626"/>
              <a:gd name="connsiteY1601" fmla="*/ 98729 h 739467"/>
              <a:gd name="connsiteX1602" fmla="*/ 154821 w 11503626"/>
              <a:gd name="connsiteY1602" fmla="*/ 89622 h 739467"/>
              <a:gd name="connsiteX1603" fmla="*/ 157696 w 11503626"/>
              <a:gd name="connsiteY1603" fmla="*/ 83390 h 739467"/>
              <a:gd name="connsiteX1604" fmla="*/ 159854 w 11503626"/>
              <a:gd name="connsiteY1604" fmla="*/ 82372 h 739467"/>
              <a:gd name="connsiteX1605" fmla="*/ 276089 w 11503626"/>
              <a:gd name="connsiteY1605" fmla="*/ 81233 h 739467"/>
              <a:gd name="connsiteX1606" fmla="*/ 278006 w 11503626"/>
              <a:gd name="connsiteY1606" fmla="*/ 85307 h 739467"/>
              <a:gd name="connsiteX1607" fmla="*/ 279924 w 11503626"/>
              <a:gd name="connsiteY1607" fmla="*/ 83630 h 739467"/>
              <a:gd name="connsiteX1608" fmla="*/ 280643 w 11503626"/>
              <a:gd name="connsiteY1608" fmla="*/ 86745 h 739467"/>
              <a:gd name="connsiteX1609" fmla="*/ 282320 w 11503626"/>
              <a:gd name="connsiteY1609" fmla="*/ 88423 h 739467"/>
              <a:gd name="connsiteX1610" fmla="*/ 282081 w 11503626"/>
              <a:gd name="connsiteY1610" fmla="*/ 85068 h 739467"/>
              <a:gd name="connsiteX1611" fmla="*/ 280883 w 11503626"/>
              <a:gd name="connsiteY1611" fmla="*/ 82192 h 739467"/>
              <a:gd name="connsiteX1612" fmla="*/ 284238 w 11503626"/>
              <a:gd name="connsiteY1612" fmla="*/ 84828 h 739467"/>
              <a:gd name="connsiteX1613" fmla="*/ 284717 w 11503626"/>
              <a:gd name="connsiteY1613" fmla="*/ 89861 h 739467"/>
              <a:gd name="connsiteX1614" fmla="*/ 282081 w 11503626"/>
              <a:gd name="connsiteY1614" fmla="*/ 89382 h 739467"/>
              <a:gd name="connsiteX1615" fmla="*/ 279924 w 11503626"/>
              <a:gd name="connsiteY1615" fmla="*/ 89861 h 739467"/>
              <a:gd name="connsiteX1616" fmla="*/ 282320 w 11503626"/>
              <a:gd name="connsiteY1616" fmla="*/ 92018 h 739467"/>
              <a:gd name="connsiteX1617" fmla="*/ 282320 w 11503626"/>
              <a:gd name="connsiteY1617" fmla="*/ 95613 h 739467"/>
              <a:gd name="connsiteX1618" fmla="*/ 277048 w 11503626"/>
              <a:gd name="connsiteY1618" fmla="*/ 92737 h 739467"/>
              <a:gd name="connsiteX1619" fmla="*/ 276329 w 11503626"/>
              <a:gd name="connsiteY1619" fmla="*/ 86506 h 739467"/>
              <a:gd name="connsiteX1620" fmla="*/ 276089 w 11503626"/>
              <a:gd name="connsiteY1620" fmla="*/ 81233 h 739467"/>
              <a:gd name="connsiteX1621" fmla="*/ 180225 w 11503626"/>
              <a:gd name="connsiteY1621" fmla="*/ 81233 h 739467"/>
              <a:gd name="connsiteX1622" fmla="*/ 182382 w 11503626"/>
              <a:gd name="connsiteY1622" fmla="*/ 87704 h 739467"/>
              <a:gd name="connsiteX1623" fmla="*/ 184060 w 11503626"/>
              <a:gd name="connsiteY1623" fmla="*/ 93696 h 739467"/>
              <a:gd name="connsiteX1624" fmla="*/ 182382 w 11503626"/>
              <a:gd name="connsiteY1624" fmla="*/ 92497 h 739467"/>
              <a:gd name="connsiteX1625" fmla="*/ 180225 w 11503626"/>
              <a:gd name="connsiteY1625" fmla="*/ 91299 h 739467"/>
              <a:gd name="connsiteX1626" fmla="*/ 180225 w 11503626"/>
              <a:gd name="connsiteY1626" fmla="*/ 96092 h 739467"/>
              <a:gd name="connsiteX1627" fmla="*/ 177349 w 11503626"/>
              <a:gd name="connsiteY1627" fmla="*/ 96092 h 739467"/>
              <a:gd name="connsiteX1628" fmla="*/ 177109 w 11503626"/>
              <a:gd name="connsiteY1628" fmla="*/ 93456 h 739467"/>
              <a:gd name="connsiteX1629" fmla="*/ 176870 w 11503626"/>
              <a:gd name="connsiteY1629" fmla="*/ 90820 h 739467"/>
              <a:gd name="connsiteX1630" fmla="*/ 178308 w 11503626"/>
              <a:gd name="connsiteY1630" fmla="*/ 86027 h 739467"/>
              <a:gd name="connsiteX1631" fmla="*/ 180225 w 11503626"/>
              <a:gd name="connsiteY1631" fmla="*/ 81233 h 739467"/>
              <a:gd name="connsiteX1632" fmla="*/ 285676 w 11503626"/>
              <a:gd name="connsiteY1632" fmla="*/ 80275 h 739467"/>
              <a:gd name="connsiteX1633" fmla="*/ 288552 w 11503626"/>
              <a:gd name="connsiteY1633" fmla="*/ 87704 h 739467"/>
              <a:gd name="connsiteX1634" fmla="*/ 288552 w 11503626"/>
              <a:gd name="connsiteY1634" fmla="*/ 95613 h 739467"/>
              <a:gd name="connsiteX1635" fmla="*/ 287593 w 11503626"/>
              <a:gd name="connsiteY1635" fmla="*/ 89142 h 739467"/>
              <a:gd name="connsiteX1636" fmla="*/ 285196 w 11503626"/>
              <a:gd name="connsiteY1636" fmla="*/ 85547 h 739467"/>
              <a:gd name="connsiteX1637" fmla="*/ 285196 w 11503626"/>
              <a:gd name="connsiteY1637" fmla="*/ 82672 h 739467"/>
              <a:gd name="connsiteX1638" fmla="*/ 285676 w 11503626"/>
              <a:gd name="connsiteY1638" fmla="*/ 80275 h 739467"/>
              <a:gd name="connsiteX1639" fmla="*/ 172556 w 11503626"/>
              <a:gd name="connsiteY1639" fmla="*/ 79795 h 739467"/>
              <a:gd name="connsiteX1640" fmla="*/ 172795 w 11503626"/>
              <a:gd name="connsiteY1640" fmla="*/ 82192 h 739467"/>
              <a:gd name="connsiteX1641" fmla="*/ 173993 w 11503626"/>
              <a:gd name="connsiteY1641" fmla="*/ 80275 h 739467"/>
              <a:gd name="connsiteX1642" fmla="*/ 173514 w 11503626"/>
              <a:gd name="connsiteY1642" fmla="*/ 83630 h 739467"/>
              <a:gd name="connsiteX1643" fmla="*/ 172076 w 11503626"/>
              <a:gd name="connsiteY1643" fmla="*/ 82432 h 739467"/>
              <a:gd name="connsiteX1644" fmla="*/ 172556 w 11503626"/>
              <a:gd name="connsiteY1644" fmla="*/ 79795 h 739467"/>
              <a:gd name="connsiteX1645" fmla="*/ 63031 w 11503626"/>
              <a:gd name="connsiteY1645" fmla="*/ 79316 h 739467"/>
              <a:gd name="connsiteX1646" fmla="*/ 61832 w 11503626"/>
              <a:gd name="connsiteY1646" fmla="*/ 79795 h 739467"/>
              <a:gd name="connsiteX1647" fmla="*/ 58717 w 11503626"/>
              <a:gd name="connsiteY1647" fmla="*/ 88902 h 739467"/>
              <a:gd name="connsiteX1648" fmla="*/ 56081 w 11503626"/>
              <a:gd name="connsiteY1648" fmla="*/ 98489 h 739467"/>
              <a:gd name="connsiteX1649" fmla="*/ 53444 w 11503626"/>
              <a:gd name="connsiteY1649" fmla="*/ 104241 h 739467"/>
              <a:gd name="connsiteX1650" fmla="*/ 52725 w 11503626"/>
              <a:gd name="connsiteY1650" fmla="*/ 110472 h 739467"/>
              <a:gd name="connsiteX1651" fmla="*/ 57998 w 11503626"/>
              <a:gd name="connsiteY1651" fmla="*/ 97530 h 739467"/>
              <a:gd name="connsiteX1652" fmla="*/ 63270 w 11503626"/>
              <a:gd name="connsiteY1652" fmla="*/ 85547 h 739467"/>
              <a:gd name="connsiteX1653" fmla="*/ 62551 w 11503626"/>
              <a:gd name="connsiteY1653" fmla="*/ 82672 h 739467"/>
              <a:gd name="connsiteX1654" fmla="*/ 63750 w 11503626"/>
              <a:gd name="connsiteY1654" fmla="*/ 79795 h 739467"/>
              <a:gd name="connsiteX1655" fmla="*/ 63031 w 11503626"/>
              <a:gd name="connsiteY1655" fmla="*/ 79316 h 739467"/>
              <a:gd name="connsiteX1656" fmla="*/ 168241 w 11503626"/>
              <a:gd name="connsiteY1656" fmla="*/ 78837 h 739467"/>
              <a:gd name="connsiteX1657" fmla="*/ 166804 w 11503626"/>
              <a:gd name="connsiteY1657" fmla="*/ 90820 h 739467"/>
              <a:gd name="connsiteX1658" fmla="*/ 165606 w 11503626"/>
              <a:gd name="connsiteY1658" fmla="*/ 84589 h 739467"/>
              <a:gd name="connsiteX1659" fmla="*/ 168241 w 11503626"/>
              <a:gd name="connsiteY1659" fmla="*/ 78837 h 739467"/>
              <a:gd name="connsiteX1660" fmla="*/ 107368 w 11503626"/>
              <a:gd name="connsiteY1660" fmla="*/ 77399 h 739467"/>
              <a:gd name="connsiteX1661" fmla="*/ 105930 w 11503626"/>
              <a:gd name="connsiteY1661" fmla="*/ 80275 h 739467"/>
              <a:gd name="connsiteX1662" fmla="*/ 105451 w 11503626"/>
              <a:gd name="connsiteY1662" fmla="*/ 84589 h 739467"/>
              <a:gd name="connsiteX1663" fmla="*/ 107368 w 11503626"/>
              <a:gd name="connsiteY1663" fmla="*/ 77399 h 739467"/>
              <a:gd name="connsiteX1664" fmla="*/ 102574 w 11503626"/>
              <a:gd name="connsiteY1664" fmla="*/ 75002 h 739467"/>
              <a:gd name="connsiteX1665" fmla="*/ 100417 w 11503626"/>
              <a:gd name="connsiteY1665" fmla="*/ 78837 h 739467"/>
              <a:gd name="connsiteX1666" fmla="*/ 99699 w 11503626"/>
              <a:gd name="connsiteY1666" fmla="*/ 84589 h 739467"/>
              <a:gd name="connsiteX1667" fmla="*/ 97062 w 11503626"/>
              <a:gd name="connsiteY1667" fmla="*/ 86506 h 739467"/>
              <a:gd name="connsiteX1668" fmla="*/ 95864 w 11503626"/>
              <a:gd name="connsiteY1668" fmla="*/ 92737 h 739467"/>
              <a:gd name="connsiteX1669" fmla="*/ 97542 w 11503626"/>
              <a:gd name="connsiteY1669" fmla="*/ 90580 h 739467"/>
              <a:gd name="connsiteX1670" fmla="*/ 99699 w 11503626"/>
              <a:gd name="connsiteY1670" fmla="*/ 89382 h 739467"/>
              <a:gd name="connsiteX1671" fmla="*/ 101376 w 11503626"/>
              <a:gd name="connsiteY1671" fmla="*/ 82432 h 739467"/>
              <a:gd name="connsiteX1672" fmla="*/ 102574 w 11503626"/>
              <a:gd name="connsiteY1672" fmla="*/ 75002 h 739467"/>
              <a:gd name="connsiteX1673" fmla="*/ 283758 w 11503626"/>
              <a:gd name="connsiteY1673" fmla="*/ 74523 h 739467"/>
              <a:gd name="connsiteX1674" fmla="*/ 285196 w 11503626"/>
              <a:gd name="connsiteY1674" fmla="*/ 76440 h 739467"/>
              <a:gd name="connsiteX1675" fmla="*/ 284717 w 11503626"/>
              <a:gd name="connsiteY1675" fmla="*/ 79795 h 739467"/>
              <a:gd name="connsiteX1676" fmla="*/ 283758 w 11503626"/>
              <a:gd name="connsiteY1676" fmla="*/ 74523 h 739467"/>
              <a:gd name="connsiteX1677" fmla="*/ 196522 w 11503626"/>
              <a:gd name="connsiteY1677" fmla="*/ 74523 h 739467"/>
              <a:gd name="connsiteX1678" fmla="*/ 197480 w 11503626"/>
              <a:gd name="connsiteY1678" fmla="*/ 77159 h 739467"/>
              <a:gd name="connsiteX1679" fmla="*/ 198439 w 11503626"/>
              <a:gd name="connsiteY1679" fmla="*/ 80275 h 739467"/>
              <a:gd name="connsiteX1680" fmla="*/ 197001 w 11503626"/>
              <a:gd name="connsiteY1680" fmla="*/ 82432 h 739467"/>
              <a:gd name="connsiteX1681" fmla="*/ 195563 w 11503626"/>
              <a:gd name="connsiteY1681" fmla="*/ 84589 h 739467"/>
              <a:gd name="connsiteX1682" fmla="*/ 195802 w 11503626"/>
              <a:gd name="connsiteY1682" fmla="*/ 78597 h 739467"/>
              <a:gd name="connsiteX1683" fmla="*/ 196522 w 11503626"/>
              <a:gd name="connsiteY1683" fmla="*/ 74523 h 739467"/>
              <a:gd name="connsiteX1684" fmla="*/ 154341 w 11503626"/>
              <a:gd name="connsiteY1684" fmla="*/ 72605 h 739467"/>
              <a:gd name="connsiteX1685" fmla="*/ 156738 w 11503626"/>
              <a:gd name="connsiteY1685" fmla="*/ 74043 h 739467"/>
              <a:gd name="connsiteX1686" fmla="*/ 156738 w 11503626"/>
              <a:gd name="connsiteY1686" fmla="*/ 78837 h 739467"/>
              <a:gd name="connsiteX1687" fmla="*/ 155061 w 11503626"/>
              <a:gd name="connsiteY1687" fmla="*/ 76680 h 739467"/>
              <a:gd name="connsiteX1688" fmla="*/ 154341 w 11503626"/>
              <a:gd name="connsiteY1688" fmla="*/ 72605 h 739467"/>
              <a:gd name="connsiteX1689" fmla="*/ 244454 w 11503626"/>
              <a:gd name="connsiteY1689" fmla="*/ 72126 h 739467"/>
              <a:gd name="connsiteX1690" fmla="*/ 245173 w 11503626"/>
              <a:gd name="connsiteY1690" fmla="*/ 78597 h 739467"/>
              <a:gd name="connsiteX1691" fmla="*/ 246850 w 11503626"/>
              <a:gd name="connsiteY1691" fmla="*/ 85547 h 739467"/>
              <a:gd name="connsiteX1692" fmla="*/ 247330 w 11503626"/>
              <a:gd name="connsiteY1692" fmla="*/ 82672 h 739467"/>
              <a:gd name="connsiteX1693" fmla="*/ 248289 w 11503626"/>
              <a:gd name="connsiteY1693" fmla="*/ 81233 h 739467"/>
              <a:gd name="connsiteX1694" fmla="*/ 249007 w 11503626"/>
              <a:gd name="connsiteY1694" fmla="*/ 88663 h 739467"/>
              <a:gd name="connsiteX1695" fmla="*/ 247809 w 11503626"/>
              <a:gd name="connsiteY1695" fmla="*/ 95613 h 739467"/>
              <a:gd name="connsiteX1696" fmla="*/ 244933 w 11503626"/>
              <a:gd name="connsiteY1696" fmla="*/ 83870 h 739467"/>
              <a:gd name="connsiteX1697" fmla="*/ 244454 w 11503626"/>
              <a:gd name="connsiteY1697" fmla="*/ 72126 h 739467"/>
              <a:gd name="connsiteX1698" fmla="*/ 228636 w 11503626"/>
              <a:gd name="connsiteY1698" fmla="*/ 72126 h 739467"/>
              <a:gd name="connsiteX1699" fmla="*/ 229835 w 11503626"/>
              <a:gd name="connsiteY1699" fmla="*/ 76680 h 739467"/>
              <a:gd name="connsiteX1700" fmla="*/ 228636 w 11503626"/>
              <a:gd name="connsiteY1700" fmla="*/ 80275 h 739467"/>
              <a:gd name="connsiteX1701" fmla="*/ 106889 w 11503626"/>
              <a:gd name="connsiteY1701" fmla="*/ 71168 h 739467"/>
              <a:gd name="connsiteX1702" fmla="*/ 104492 w 11503626"/>
              <a:gd name="connsiteY1702" fmla="*/ 74523 h 739467"/>
              <a:gd name="connsiteX1703" fmla="*/ 106889 w 11503626"/>
              <a:gd name="connsiteY1703" fmla="*/ 75002 h 739467"/>
              <a:gd name="connsiteX1704" fmla="*/ 51766 w 11503626"/>
              <a:gd name="connsiteY1704" fmla="*/ 66374 h 739467"/>
              <a:gd name="connsiteX1705" fmla="*/ 48172 w 11503626"/>
              <a:gd name="connsiteY1705" fmla="*/ 71887 h 739467"/>
              <a:gd name="connsiteX1706" fmla="*/ 47452 w 11503626"/>
              <a:gd name="connsiteY1706" fmla="*/ 78837 h 739467"/>
              <a:gd name="connsiteX1707" fmla="*/ 51766 w 11503626"/>
              <a:gd name="connsiteY1707" fmla="*/ 66374 h 739467"/>
              <a:gd name="connsiteX1708" fmla="*/ 196042 w 11503626"/>
              <a:gd name="connsiteY1708" fmla="*/ 63978 h 739467"/>
              <a:gd name="connsiteX1709" fmla="*/ 197001 w 11503626"/>
              <a:gd name="connsiteY1709" fmla="*/ 68292 h 739467"/>
              <a:gd name="connsiteX1710" fmla="*/ 195563 w 11503626"/>
              <a:gd name="connsiteY1710" fmla="*/ 71168 h 739467"/>
              <a:gd name="connsiteX1711" fmla="*/ 194844 w 11503626"/>
              <a:gd name="connsiteY1711" fmla="*/ 67093 h 739467"/>
              <a:gd name="connsiteX1712" fmla="*/ 196042 w 11503626"/>
              <a:gd name="connsiteY1712" fmla="*/ 63978 h 739467"/>
              <a:gd name="connsiteX1713" fmla="*/ 282320 w 11503626"/>
              <a:gd name="connsiteY1713" fmla="*/ 61581 h 739467"/>
              <a:gd name="connsiteX1714" fmla="*/ 285915 w 11503626"/>
              <a:gd name="connsiteY1714" fmla="*/ 68292 h 739467"/>
              <a:gd name="connsiteX1715" fmla="*/ 288552 w 11503626"/>
              <a:gd name="connsiteY1715" fmla="*/ 75960 h 739467"/>
              <a:gd name="connsiteX1716" fmla="*/ 284238 w 11503626"/>
              <a:gd name="connsiteY1716" fmla="*/ 70448 h 739467"/>
              <a:gd name="connsiteX1717" fmla="*/ 282320 w 11503626"/>
              <a:gd name="connsiteY1717" fmla="*/ 61581 h 739467"/>
              <a:gd name="connsiteX1718" fmla="*/ 163448 w 11503626"/>
              <a:gd name="connsiteY1718" fmla="*/ 60623 h 739467"/>
              <a:gd name="connsiteX1719" fmla="*/ 164168 w 11503626"/>
              <a:gd name="connsiteY1719" fmla="*/ 63498 h 739467"/>
              <a:gd name="connsiteX1720" fmla="*/ 163928 w 11503626"/>
              <a:gd name="connsiteY1720" fmla="*/ 67333 h 739467"/>
              <a:gd name="connsiteX1721" fmla="*/ 162250 w 11503626"/>
              <a:gd name="connsiteY1721" fmla="*/ 67813 h 739467"/>
              <a:gd name="connsiteX1722" fmla="*/ 162011 w 11503626"/>
              <a:gd name="connsiteY1722" fmla="*/ 69730 h 739467"/>
              <a:gd name="connsiteX1723" fmla="*/ 162729 w 11503626"/>
              <a:gd name="connsiteY1723" fmla="*/ 70209 h 739467"/>
              <a:gd name="connsiteX1724" fmla="*/ 163928 w 11503626"/>
              <a:gd name="connsiteY1724" fmla="*/ 69730 h 739467"/>
              <a:gd name="connsiteX1725" fmla="*/ 164647 w 11503626"/>
              <a:gd name="connsiteY1725" fmla="*/ 75960 h 739467"/>
              <a:gd name="connsiteX1726" fmla="*/ 162490 w 11503626"/>
              <a:gd name="connsiteY1726" fmla="*/ 80275 h 739467"/>
              <a:gd name="connsiteX1727" fmla="*/ 162011 w 11503626"/>
              <a:gd name="connsiteY1727" fmla="*/ 77399 h 739467"/>
              <a:gd name="connsiteX1728" fmla="*/ 162490 w 11503626"/>
              <a:gd name="connsiteY1728" fmla="*/ 73564 h 739467"/>
              <a:gd name="connsiteX1729" fmla="*/ 160573 w 11503626"/>
              <a:gd name="connsiteY1729" fmla="*/ 73804 h 739467"/>
              <a:gd name="connsiteX1730" fmla="*/ 158655 w 11503626"/>
              <a:gd name="connsiteY1730" fmla="*/ 72126 h 739467"/>
              <a:gd name="connsiteX1731" fmla="*/ 163448 w 11503626"/>
              <a:gd name="connsiteY1731" fmla="*/ 60623 h 739467"/>
              <a:gd name="connsiteX1732" fmla="*/ 126541 w 11503626"/>
              <a:gd name="connsiteY1732" fmla="*/ 60143 h 739467"/>
              <a:gd name="connsiteX1733" fmla="*/ 123185 w 11503626"/>
              <a:gd name="connsiteY1733" fmla="*/ 63498 h 739467"/>
              <a:gd name="connsiteX1734" fmla="*/ 121748 w 11503626"/>
              <a:gd name="connsiteY1734" fmla="*/ 69730 h 739467"/>
              <a:gd name="connsiteX1735" fmla="*/ 123185 w 11503626"/>
              <a:gd name="connsiteY1735" fmla="*/ 69250 h 739467"/>
              <a:gd name="connsiteX1736" fmla="*/ 124144 w 11503626"/>
              <a:gd name="connsiteY1736" fmla="*/ 67813 h 739467"/>
              <a:gd name="connsiteX1737" fmla="*/ 124144 w 11503626"/>
              <a:gd name="connsiteY1737" fmla="*/ 70688 h 739467"/>
              <a:gd name="connsiteX1738" fmla="*/ 124144 w 11503626"/>
              <a:gd name="connsiteY1738" fmla="*/ 73564 h 739467"/>
              <a:gd name="connsiteX1739" fmla="*/ 125103 w 11503626"/>
              <a:gd name="connsiteY1739" fmla="*/ 73325 h 739467"/>
              <a:gd name="connsiteX1740" fmla="*/ 125103 w 11503626"/>
              <a:gd name="connsiteY1740" fmla="*/ 71647 h 739467"/>
              <a:gd name="connsiteX1741" fmla="*/ 125103 w 11503626"/>
              <a:gd name="connsiteY1741" fmla="*/ 69730 h 739467"/>
              <a:gd name="connsiteX1742" fmla="*/ 125582 w 11503626"/>
              <a:gd name="connsiteY1742" fmla="*/ 68771 h 739467"/>
              <a:gd name="connsiteX1743" fmla="*/ 124863 w 11503626"/>
              <a:gd name="connsiteY1743" fmla="*/ 83150 h 739467"/>
              <a:gd name="connsiteX1744" fmla="*/ 122227 w 11503626"/>
              <a:gd name="connsiteY1744" fmla="*/ 98009 h 739467"/>
              <a:gd name="connsiteX1745" fmla="*/ 121268 w 11503626"/>
              <a:gd name="connsiteY1745" fmla="*/ 97530 h 739467"/>
              <a:gd name="connsiteX1746" fmla="*/ 120789 w 11503626"/>
              <a:gd name="connsiteY1746" fmla="*/ 97051 h 739467"/>
              <a:gd name="connsiteX1747" fmla="*/ 122706 w 11503626"/>
              <a:gd name="connsiteY1747" fmla="*/ 89622 h 739467"/>
              <a:gd name="connsiteX1748" fmla="*/ 122706 w 11503626"/>
              <a:gd name="connsiteY1748" fmla="*/ 81233 h 739467"/>
              <a:gd name="connsiteX1749" fmla="*/ 118392 w 11503626"/>
              <a:gd name="connsiteY1749" fmla="*/ 85068 h 739467"/>
              <a:gd name="connsiteX1750" fmla="*/ 117433 w 11503626"/>
              <a:gd name="connsiteY1750" fmla="*/ 94654 h 739467"/>
              <a:gd name="connsiteX1751" fmla="*/ 116954 w 11503626"/>
              <a:gd name="connsiteY1751" fmla="*/ 92497 h 739467"/>
              <a:gd name="connsiteX1752" fmla="*/ 116954 w 11503626"/>
              <a:gd name="connsiteY1752" fmla="*/ 88423 h 739467"/>
              <a:gd name="connsiteX1753" fmla="*/ 115996 w 11503626"/>
              <a:gd name="connsiteY1753" fmla="*/ 87944 h 739467"/>
              <a:gd name="connsiteX1754" fmla="*/ 115037 w 11503626"/>
              <a:gd name="connsiteY1754" fmla="*/ 87464 h 739467"/>
              <a:gd name="connsiteX1755" fmla="*/ 113119 w 11503626"/>
              <a:gd name="connsiteY1755" fmla="*/ 94175 h 739467"/>
              <a:gd name="connsiteX1756" fmla="*/ 112641 w 11503626"/>
              <a:gd name="connsiteY1756" fmla="*/ 101844 h 739467"/>
              <a:gd name="connsiteX1757" fmla="*/ 114078 w 11503626"/>
              <a:gd name="connsiteY1757" fmla="*/ 100406 h 739467"/>
              <a:gd name="connsiteX1758" fmla="*/ 114558 w 11503626"/>
              <a:gd name="connsiteY1758" fmla="*/ 97051 h 739467"/>
              <a:gd name="connsiteX1759" fmla="*/ 115756 w 11503626"/>
              <a:gd name="connsiteY1759" fmla="*/ 98009 h 739467"/>
              <a:gd name="connsiteX1760" fmla="*/ 116475 w 11503626"/>
              <a:gd name="connsiteY1760" fmla="*/ 96092 h 739467"/>
              <a:gd name="connsiteX1761" fmla="*/ 117913 w 11503626"/>
              <a:gd name="connsiteY1761" fmla="*/ 99447 h 739467"/>
              <a:gd name="connsiteX1762" fmla="*/ 116954 w 11503626"/>
              <a:gd name="connsiteY1762" fmla="*/ 104241 h 739467"/>
              <a:gd name="connsiteX1763" fmla="*/ 120789 w 11503626"/>
              <a:gd name="connsiteY1763" fmla="*/ 103282 h 739467"/>
              <a:gd name="connsiteX1764" fmla="*/ 118871 w 11503626"/>
              <a:gd name="connsiteY1764" fmla="*/ 102803 h 739467"/>
              <a:gd name="connsiteX1765" fmla="*/ 120789 w 11503626"/>
              <a:gd name="connsiteY1765" fmla="*/ 100406 h 739467"/>
              <a:gd name="connsiteX1766" fmla="*/ 121268 w 11503626"/>
              <a:gd name="connsiteY1766" fmla="*/ 101844 h 739467"/>
              <a:gd name="connsiteX1767" fmla="*/ 122227 w 11503626"/>
              <a:gd name="connsiteY1767" fmla="*/ 102803 h 739467"/>
              <a:gd name="connsiteX1768" fmla="*/ 122706 w 11503626"/>
              <a:gd name="connsiteY1768" fmla="*/ 99447 h 739467"/>
              <a:gd name="connsiteX1769" fmla="*/ 124623 w 11503626"/>
              <a:gd name="connsiteY1769" fmla="*/ 98489 h 739467"/>
              <a:gd name="connsiteX1770" fmla="*/ 125582 w 11503626"/>
              <a:gd name="connsiteY1770" fmla="*/ 92737 h 739467"/>
              <a:gd name="connsiteX1771" fmla="*/ 126062 w 11503626"/>
              <a:gd name="connsiteY1771" fmla="*/ 86985 h 739467"/>
              <a:gd name="connsiteX1772" fmla="*/ 127020 w 11503626"/>
              <a:gd name="connsiteY1772" fmla="*/ 89382 h 739467"/>
              <a:gd name="connsiteX1773" fmla="*/ 128218 w 11503626"/>
              <a:gd name="connsiteY1773" fmla="*/ 87464 h 739467"/>
              <a:gd name="connsiteX1774" fmla="*/ 126062 w 11503626"/>
              <a:gd name="connsiteY1774" fmla="*/ 85547 h 739467"/>
              <a:gd name="connsiteX1775" fmla="*/ 129656 w 11503626"/>
              <a:gd name="connsiteY1775" fmla="*/ 74043 h 739467"/>
              <a:gd name="connsiteX1776" fmla="*/ 129896 w 11503626"/>
              <a:gd name="connsiteY1776" fmla="*/ 63498 h 739467"/>
              <a:gd name="connsiteX1777" fmla="*/ 127739 w 11503626"/>
              <a:gd name="connsiteY1777" fmla="*/ 64218 h 739467"/>
              <a:gd name="connsiteX1778" fmla="*/ 126541 w 11503626"/>
              <a:gd name="connsiteY1778" fmla="*/ 65895 h 739467"/>
              <a:gd name="connsiteX1779" fmla="*/ 126301 w 11503626"/>
              <a:gd name="connsiteY1779" fmla="*/ 63258 h 739467"/>
              <a:gd name="connsiteX1780" fmla="*/ 126541 w 11503626"/>
              <a:gd name="connsiteY1780" fmla="*/ 60143 h 739467"/>
              <a:gd name="connsiteX1781" fmla="*/ 215694 w 11503626"/>
              <a:gd name="connsiteY1781" fmla="*/ 58226 h 739467"/>
              <a:gd name="connsiteX1782" fmla="*/ 217612 w 11503626"/>
              <a:gd name="connsiteY1782" fmla="*/ 58226 h 739467"/>
              <a:gd name="connsiteX1783" fmla="*/ 219050 w 11503626"/>
              <a:gd name="connsiteY1783" fmla="*/ 58226 h 739467"/>
              <a:gd name="connsiteX1784" fmla="*/ 218810 w 11503626"/>
              <a:gd name="connsiteY1784" fmla="*/ 61581 h 739467"/>
              <a:gd name="connsiteX1785" fmla="*/ 217133 w 11503626"/>
              <a:gd name="connsiteY1785" fmla="*/ 63498 h 739467"/>
              <a:gd name="connsiteX1786" fmla="*/ 216174 w 11503626"/>
              <a:gd name="connsiteY1786" fmla="*/ 60862 h 739467"/>
              <a:gd name="connsiteX1787" fmla="*/ 215694 w 11503626"/>
              <a:gd name="connsiteY1787" fmla="*/ 58226 h 739467"/>
              <a:gd name="connsiteX1788" fmla="*/ 100657 w 11503626"/>
              <a:gd name="connsiteY1788" fmla="*/ 58226 h 739467"/>
              <a:gd name="connsiteX1789" fmla="*/ 99459 w 11503626"/>
              <a:gd name="connsiteY1789" fmla="*/ 61581 h 739467"/>
              <a:gd name="connsiteX1790" fmla="*/ 98740 w 11503626"/>
              <a:gd name="connsiteY1790" fmla="*/ 65895 h 739467"/>
              <a:gd name="connsiteX1791" fmla="*/ 100178 w 11503626"/>
              <a:gd name="connsiteY1791" fmla="*/ 67573 h 739467"/>
              <a:gd name="connsiteX1792" fmla="*/ 100178 w 11503626"/>
              <a:gd name="connsiteY1792" fmla="*/ 71168 h 739467"/>
              <a:gd name="connsiteX1793" fmla="*/ 101616 w 11503626"/>
              <a:gd name="connsiteY1793" fmla="*/ 67573 h 739467"/>
              <a:gd name="connsiteX1794" fmla="*/ 103533 w 11503626"/>
              <a:gd name="connsiteY1794" fmla="*/ 67333 h 739467"/>
              <a:gd name="connsiteX1795" fmla="*/ 104012 w 11503626"/>
              <a:gd name="connsiteY1795" fmla="*/ 65176 h 739467"/>
              <a:gd name="connsiteX1796" fmla="*/ 104012 w 11503626"/>
              <a:gd name="connsiteY1796" fmla="*/ 62540 h 739467"/>
              <a:gd name="connsiteX1797" fmla="*/ 102095 w 11503626"/>
              <a:gd name="connsiteY1797" fmla="*/ 61821 h 739467"/>
              <a:gd name="connsiteX1798" fmla="*/ 100657 w 11503626"/>
              <a:gd name="connsiteY1798" fmla="*/ 63978 h 739467"/>
              <a:gd name="connsiteX1799" fmla="*/ 100657 w 11503626"/>
              <a:gd name="connsiteY1799" fmla="*/ 61581 h 739467"/>
              <a:gd name="connsiteX1800" fmla="*/ 100657 w 11503626"/>
              <a:gd name="connsiteY1800" fmla="*/ 58226 h 739467"/>
              <a:gd name="connsiteX1801" fmla="*/ 39304 w 11503626"/>
              <a:gd name="connsiteY1801" fmla="*/ 57267 h 739467"/>
              <a:gd name="connsiteX1802" fmla="*/ 38825 w 11503626"/>
              <a:gd name="connsiteY1802" fmla="*/ 57746 h 739467"/>
              <a:gd name="connsiteX1803" fmla="*/ 39065 w 11503626"/>
              <a:gd name="connsiteY1803" fmla="*/ 57507 h 739467"/>
              <a:gd name="connsiteX1804" fmla="*/ 39304 w 11503626"/>
              <a:gd name="connsiteY1804" fmla="*/ 57267 h 739467"/>
              <a:gd name="connsiteX1805" fmla="*/ 174473 w 11503626"/>
              <a:gd name="connsiteY1805" fmla="*/ 56788 h 739467"/>
              <a:gd name="connsiteX1806" fmla="*/ 174953 w 11503626"/>
              <a:gd name="connsiteY1806" fmla="*/ 66614 h 739467"/>
              <a:gd name="connsiteX1807" fmla="*/ 173993 w 11503626"/>
              <a:gd name="connsiteY1807" fmla="*/ 75002 h 739467"/>
              <a:gd name="connsiteX1808" fmla="*/ 172795 w 11503626"/>
              <a:gd name="connsiteY1808" fmla="*/ 75482 h 739467"/>
              <a:gd name="connsiteX1809" fmla="*/ 171597 w 11503626"/>
              <a:gd name="connsiteY1809" fmla="*/ 76440 h 739467"/>
              <a:gd name="connsiteX1810" fmla="*/ 170398 w 11503626"/>
              <a:gd name="connsiteY1810" fmla="*/ 74762 h 739467"/>
              <a:gd name="connsiteX1811" fmla="*/ 168721 w 11503626"/>
              <a:gd name="connsiteY1811" fmla="*/ 74523 h 739467"/>
              <a:gd name="connsiteX1812" fmla="*/ 171836 w 11503626"/>
              <a:gd name="connsiteY1812" fmla="*/ 66135 h 739467"/>
              <a:gd name="connsiteX1813" fmla="*/ 174473 w 11503626"/>
              <a:gd name="connsiteY1813" fmla="*/ 56788 h 739467"/>
              <a:gd name="connsiteX1814" fmla="*/ 142837 w 11503626"/>
              <a:gd name="connsiteY1814" fmla="*/ 55350 h 739467"/>
              <a:gd name="connsiteX1815" fmla="*/ 143797 w 11503626"/>
              <a:gd name="connsiteY1815" fmla="*/ 57028 h 739467"/>
              <a:gd name="connsiteX1816" fmla="*/ 144755 w 11503626"/>
              <a:gd name="connsiteY1816" fmla="*/ 57746 h 739467"/>
              <a:gd name="connsiteX1817" fmla="*/ 143797 w 11503626"/>
              <a:gd name="connsiteY1817" fmla="*/ 61581 h 739467"/>
              <a:gd name="connsiteX1818" fmla="*/ 144995 w 11503626"/>
              <a:gd name="connsiteY1818" fmla="*/ 60383 h 739467"/>
              <a:gd name="connsiteX1819" fmla="*/ 146193 w 11503626"/>
              <a:gd name="connsiteY1819" fmla="*/ 59184 h 739467"/>
              <a:gd name="connsiteX1820" fmla="*/ 146672 w 11503626"/>
              <a:gd name="connsiteY1820" fmla="*/ 69730 h 739467"/>
              <a:gd name="connsiteX1821" fmla="*/ 145714 w 11503626"/>
              <a:gd name="connsiteY1821" fmla="*/ 78837 h 739467"/>
              <a:gd name="connsiteX1822" fmla="*/ 144995 w 11503626"/>
              <a:gd name="connsiteY1822" fmla="*/ 76680 h 739467"/>
              <a:gd name="connsiteX1823" fmla="*/ 143797 w 11503626"/>
              <a:gd name="connsiteY1823" fmla="*/ 75960 h 739467"/>
              <a:gd name="connsiteX1824" fmla="*/ 144515 w 11503626"/>
              <a:gd name="connsiteY1824" fmla="*/ 70688 h 739467"/>
              <a:gd name="connsiteX1825" fmla="*/ 143797 w 11503626"/>
              <a:gd name="connsiteY1825" fmla="*/ 65895 h 739467"/>
              <a:gd name="connsiteX1826" fmla="*/ 142837 w 11503626"/>
              <a:gd name="connsiteY1826" fmla="*/ 66374 h 739467"/>
              <a:gd name="connsiteX1827" fmla="*/ 141879 w 11503626"/>
              <a:gd name="connsiteY1827" fmla="*/ 67333 h 739467"/>
              <a:gd name="connsiteX1828" fmla="*/ 141400 w 11503626"/>
              <a:gd name="connsiteY1828" fmla="*/ 64697 h 739467"/>
              <a:gd name="connsiteX1829" fmla="*/ 140920 w 11503626"/>
              <a:gd name="connsiteY1829" fmla="*/ 62540 h 739467"/>
              <a:gd name="connsiteX1830" fmla="*/ 141879 w 11503626"/>
              <a:gd name="connsiteY1830" fmla="*/ 58705 h 739467"/>
              <a:gd name="connsiteX1831" fmla="*/ 142837 w 11503626"/>
              <a:gd name="connsiteY1831" fmla="*/ 55350 h 739467"/>
              <a:gd name="connsiteX1832" fmla="*/ 113119 w 11503626"/>
              <a:gd name="connsiteY1832" fmla="*/ 55350 h 739467"/>
              <a:gd name="connsiteX1833" fmla="*/ 111203 w 11503626"/>
              <a:gd name="connsiteY1833" fmla="*/ 61581 h 739467"/>
              <a:gd name="connsiteX1834" fmla="*/ 113359 w 11503626"/>
              <a:gd name="connsiteY1834" fmla="*/ 59424 h 739467"/>
              <a:gd name="connsiteX1835" fmla="*/ 113119 w 11503626"/>
              <a:gd name="connsiteY1835" fmla="*/ 55350 h 739467"/>
              <a:gd name="connsiteX1836" fmla="*/ 212819 w 11503626"/>
              <a:gd name="connsiteY1836" fmla="*/ 54391 h 739467"/>
              <a:gd name="connsiteX1837" fmla="*/ 214256 w 11503626"/>
              <a:gd name="connsiteY1837" fmla="*/ 57986 h 739467"/>
              <a:gd name="connsiteX1838" fmla="*/ 215216 w 11503626"/>
              <a:gd name="connsiteY1838" fmla="*/ 61581 h 739467"/>
              <a:gd name="connsiteX1839" fmla="*/ 214256 w 11503626"/>
              <a:gd name="connsiteY1839" fmla="*/ 62779 h 739467"/>
              <a:gd name="connsiteX1840" fmla="*/ 212819 w 11503626"/>
              <a:gd name="connsiteY1840" fmla="*/ 63498 h 739467"/>
              <a:gd name="connsiteX1841" fmla="*/ 212099 w 11503626"/>
              <a:gd name="connsiteY1841" fmla="*/ 58945 h 739467"/>
              <a:gd name="connsiteX1842" fmla="*/ 212819 w 11503626"/>
              <a:gd name="connsiteY1842" fmla="*/ 54391 h 739467"/>
              <a:gd name="connsiteX1843" fmla="*/ 130855 w 11503626"/>
              <a:gd name="connsiteY1843" fmla="*/ 54391 h 739467"/>
              <a:gd name="connsiteX1844" fmla="*/ 130135 w 11503626"/>
              <a:gd name="connsiteY1844" fmla="*/ 57986 h 739467"/>
              <a:gd name="connsiteX1845" fmla="*/ 128937 w 11503626"/>
              <a:gd name="connsiteY1845" fmla="*/ 60623 h 739467"/>
              <a:gd name="connsiteX1846" fmla="*/ 131813 w 11503626"/>
              <a:gd name="connsiteY1846" fmla="*/ 58705 h 739467"/>
              <a:gd name="connsiteX1847" fmla="*/ 130855 w 11503626"/>
              <a:gd name="connsiteY1847" fmla="*/ 54391 h 739467"/>
              <a:gd name="connsiteX1848" fmla="*/ 181663 w 11503626"/>
              <a:gd name="connsiteY1848" fmla="*/ 51516 h 739467"/>
              <a:gd name="connsiteX1849" fmla="*/ 183340 w 11503626"/>
              <a:gd name="connsiteY1849" fmla="*/ 56548 h 739467"/>
              <a:gd name="connsiteX1850" fmla="*/ 184060 w 11503626"/>
              <a:gd name="connsiteY1850" fmla="*/ 62540 h 739467"/>
              <a:gd name="connsiteX1851" fmla="*/ 181663 w 11503626"/>
              <a:gd name="connsiteY1851" fmla="*/ 65895 h 739467"/>
              <a:gd name="connsiteX1852" fmla="*/ 179745 w 11503626"/>
              <a:gd name="connsiteY1852" fmla="*/ 68771 h 739467"/>
              <a:gd name="connsiteX1853" fmla="*/ 180944 w 11503626"/>
              <a:gd name="connsiteY1853" fmla="*/ 59424 h 739467"/>
              <a:gd name="connsiteX1854" fmla="*/ 181663 w 11503626"/>
              <a:gd name="connsiteY1854" fmla="*/ 51516 h 739467"/>
              <a:gd name="connsiteX1855" fmla="*/ 139482 w 11503626"/>
              <a:gd name="connsiteY1855" fmla="*/ 51516 h 739467"/>
              <a:gd name="connsiteX1856" fmla="*/ 139003 w 11503626"/>
              <a:gd name="connsiteY1856" fmla="*/ 62779 h 739467"/>
              <a:gd name="connsiteX1857" fmla="*/ 134689 w 11503626"/>
              <a:gd name="connsiteY1857" fmla="*/ 71168 h 739467"/>
              <a:gd name="connsiteX1858" fmla="*/ 136367 w 11503626"/>
              <a:gd name="connsiteY1858" fmla="*/ 65655 h 739467"/>
              <a:gd name="connsiteX1859" fmla="*/ 135169 w 11503626"/>
              <a:gd name="connsiteY1859" fmla="*/ 63498 h 739467"/>
              <a:gd name="connsiteX1860" fmla="*/ 136607 w 11503626"/>
              <a:gd name="connsiteY1860" fmla="*/ 56788 h 739467"/>
              <a:gd name="connsiteX1861" fmla="*/ 139482 w 11503626"/>
              <a:gd name="connsiteY1861" fmla="*/ 51516 h 739467"/>
              <a:gd name="connsiteX1862" fmla="*/ 241099 w 11503626"/>
              <a:gd name="connsiteY1862" fmla="*/ 50556 h 739467"/>
              <a:gd name="connsiteX1863" fmla="*/ 242777 w 11503626"/>
              <a:gd name="connsiteY1863" fmla="*/ 52234 h 739467"/>
              <a:gd name="connsiteX1864" fmla="*/ 245892 w 11503626"/>
              <a:gd name="connsiteY1864" fmla="*/ 53912 h 739467"/>
              <a:gd name="connsiteX1865" fmla="*/ 246371 w 11503626"/>
              <a:gd name="connsiteY1865" fmla="*/ 56548 h 739467"/>
              <a:gd name="connsiteX1866" fmla="*/ 246850 w 11503626"/>
              <a:gd name="connsiteY1866" fmla="*/ 59184 h 739467"/>
              <a:gd name="connsiteX1867" fmla="*/ 244694 w 11503626"/>
              <a:gd name="connsiteY1867" fmla="*/ 60383 h 739467"/>
              <a:gd name="connsiteX1868" fmla="*/ 244933 w 11503626"/>
              <a:gd name="connsiteY1868" fmla="*/ 63978 h 739467"/>
              <a:gd name="connsiteX1869" fmla="*/ 243255 w 11503626"/>
              <a:gd name="connsiteY1869" fmla="*/ 62060 h 739467"/>
              <a:gd name="connsiteX1870" fmla="*/ 242537 w 11503626"/>
              <a:gd name="connsiteY1870" fmla="*/ 58226 h 739467"/>
              <a:gd name="connsiteX1871" fmla="*/ 243495 w 11503626"/>
              <a:gd name="connsiteY1871" fmla="*/ 57746 h 739467"/>
              <a:gd name="connsiteX1872" fmla="*/ 243016 w 11503626"/>
              <a:gd name="connsiteY1872" fmla="*/ 55111 h 739467"/>
              <a:gd name="connsiteX1873" fmla="*/ 241578 w 11503626"/>
              <a:gd name="connsiteY1873" fmla="*/ 53912 h 739467"/>
              <a:gd name="connsiteX1874" fmla="*/ 242057 w 11503626"/>
              <a:gd name="connsiteY1874" fmla="*/ 55350 h 739467"/>
              <a:gd name="connsiteX1875" fmla="*/ 242537 w 11503626"/>
              <a:gd name="connsiteY1875" fmla="*/ 56788 h 739467"/>
              <a:gd name="connsiteX1876" fmla="*/ 239660 w 11503626"/>
              <a:gd name="connsiteY1876" fmla="*/ 56308 h 739467"/>
              <a:gd name="connsiteX1877" fmla="*/ 239900 w 11503626"/>
              <a:gd name="connsiteY1877" fmla="*/ 53193 h 739467"/>
              <a:gd name="connsiteX1878" fmla="*/ 148110 w 11503626"/>
              <a:gd name="connsiteY1878" fmla="*/ 49119 h 739467"/>
              <a:gd name="connsiteX1879" fmla="*/ 147631 w 11503626"/>
              <a:gd name="connsiteY1879" fmla="*/ 55350 h 739467"/>
              <a:gd name="connsiteX1880" fmla="*/ 145714 w 11503626"/>
              <a:gd name="connsiteY1880" fmla="*/ 52234 h 739467"/>
              <a:gd name="connsiteX1881" fmla="*/ 148110 w 11503626"/>
              <a:gd name="connsiteY1881" fmla="*/ 49119 h 739467"/>
              <a:gd name="connsiteX1882" fmla="*/ 106409 w 11503626"/>
              <a:gd name="connsiteY1882" fmla="*/ 44326 h 739467"/>
              <a:gd name="connsiteX1883" fmla="*/ 106649 w 11503626"/>
              <a:gd name="connsiteY1883" fmla="*/ 45764 h 739467"/>
              <a:gd name="connsiteX1884" fmla="*/ 106889 w 11503626"/>
              <a:gd name="connsiteY1884" fmla="*/ 47681 h 739467"/>
              <a:gd name="connsiteX1885" fmla="*/ 108806 w 11503626"/>
              <a:gd name="connsiteY1885" fmla="*/ 44326 h 739467"/>
              <a:gd name="connsiteX1886" fmla="*/ 107368 w 11503626"/>
              <a:gd name="connsiteY1886" fmla="*/ 45044 h 739467"/>
              <a:gd name="connsiteX1887" fmla="*/ 106409 w 11503626"/>
              <a:gd name="connsiteY1887" fmla="*/ 44326 h 739467"/>
              <a:gd name="connsiteX1888" fmla="*/ 202753 w 11503626"/>
              <a:gd name="connsiteY1888" fmla="*/ 43846 h 739467"/>
              <a:gd name="connsiteX1889" fmla="*/ 204670 w 11503626"/>
              <a:gd name="connsiteY1889" fmla="*/ 46243 h 739467"/>
              <a:gd name="connsiteX1890" fmla="*/ 204191 w 11503626"/>
              <a:gd name="connsiteY1890" fmla="*/ 50077 h 739467"/>
              <a:gd name="connsiteX1891" fmla="*/ 203232 w 11503626"/>
              <a:gd name="connsiteY1891" fmla="*/ 46962 h 739467"/>
              <a:gd name="connsiteX1892" fmla="*/ 202753 w 11503626"/>
              <a:gd name="connsiteY1892" fmla="*/ 43846 h 739467"/>
              <a:gd name="connsiteX1893" fmla="*/ 119351 w 11503626"/>
              <a:gd name="connsiteY1893" fmla="*/ 41929 h 739467"/>
              <a:gd name="connsiteX1894" fmla="*/ 119591 w 11503626"/>
              <a:gd name="connsiteY1894" fmla="*/ 44565 h 739467"/>
              <a:gd name="connsiteX1895" fmla="*/ 120789 w 11503626"/>
              <a:gd name="connsiteY1895" fmla="*/ 45284 h 739467"/>
              <a:gd name="connsiteX1896" fmla="*/ 121268 w 11503626"/>
              <a:gd name="connsiteY1896" fmla="*/ 41929 h 739467"/>
              <a:gd name="connsiteX1897" fmla="*/ 247330 w 11503626"/>
              <a:gd name="connsiteY1897" fmla="*/ 41449 h 739467"/>
              <a:gd name="connsiteX1898" fmla="*/ 249007 w 11503626"/>
              <a:gd name="connsiteY1898" fmla="*/ 42887 h 739467"/>
              <a:gd name="connsiteX1899" fmla="*/ 248289 w 11503626"/>
              <a:gd name="connsiteY1899" fmla="*/ 46243 h 739467"/>
              <a:gd name="connsiteX1900" fmla="*/ 247090 w 11503626"/>
              <a:gd name="connsiteY1900" fmla="*/ 44086 h 739467"/>
              <a:gd name="connsiteX1901" fmla="*/ 247330 w 11503626"/>
              <a:gd name="connsiteY1901" fmla="*/ 41449 h 739467"/>
              <a:gd name="connsiteX1902" fmla="*/ 223843 w 11503626"/>
              <a:gd name="connsiteY1902" fmla="*/ 40491 h 739467"/>
              <a:gd name="connsiteX1903" fmla="*/ 225521 w 11503626"/>
              <a:gd name="connsiteY1903" fmla="*/ 43367 h 739467"/>
              <a:gd name="connsiteX1904" fmla="*/ 224323 w 11503626"/>
              <a:gd name="connsiteY1904" fmla="*/ 46243 h 739467"/>
              <a:gd name="connsiteX1905" fmla="*/ 122706 w 11503626"/>
              <a:gd name="connsiteY1905" fmla="*/ 40491 h 739467"/>
              <a:gd name="connsiteX1906" fmla="*/ 121508 w 11503626"/>
              <a:gd name="connsiteY1906" fmla="*/ 44565 h 739467"/>
              <a:gd name="connsiteX1907" fmla="*/ 121268 w 11503626"/>
              <a:gd name="connsiteY1907" fmla="*/ 51036 h 739467"/>
              <a:gd name="connsiteX1908" fmla="*/ 120310 w 11503626"/>
              <a:gd name="connsiteY1908" fmla="*/ 57028 h 739467"/>
              <a:gd name="connsiteX1909" fmla="*/ 116954 w 11503626"/>
              <a:gd name="connsiteY1909" fmla="*/ 60143 h 739467"/>
              <a:gd name="connsiteX1910" fmla="*/ 116954 w 11503626"/>
              <a:gd name="connsiteY1910" fmla="*/ 67813 h 739467"/>
              <a:gd name="connsiteX1911" fmla="*/ 112641 w 11503626"/>
              <a:gd name="connsiteY1911" fmla="*/ 73325 h 739467"/>
              <a:gd name="connsiteX1912" fmla="*/ 109285 w 11503626"/>
              <a:gd name="connsiteY1912" fmla="*/ 79795 h 739467"/>
              <a:gd name="connsiteX1913" fmla="*/ 110244 w 11503626"/>
              <a:gd name="connsiteY1913" fmla="*/ 81473 h 739467"/>
              <a:gd name="connsiteX1914" fmla="*/ 111203 w 11503626"/>
              <a:gd name="connsiteY1914" fmla="*/ 83150 h 739467"/>
              <a:gd name="connsiteX1915" fmla="*/ 112641 w 11503626"/>
              <a:gd name="connsiteY1915" fmla="*/ 81712 h 739467"/>
              <a:gd name="connsiteX1916" fmla="*/ 113599 w 11503626"/>
              <a:gd name="connsiteY1916" fmla="*/ 78837 h 739467"/>
              <a:gd name="connsiteX1917" fmla="*/ 115276 w 11503626"/>
              <a:gd name="connsiteY1917" fmla="*/ 83150 h 739467"/>
              <a:gd name="connsiteX1918" fmla="*/ 117433 w 11503626"/>
              <a:gd name="connsiteY1918" fmla="*/ 84589 h 739467"/>
              <a:gd name="connsiteX1919" fmla="*/ 116235 w 11503626"/>
              <a:gd name="connsiteY1919" fmla="*/ 80275 h 739467"/>
              <a:gd name="connsiteX1920" fmla="*/ 117194 w 11503626"/>
              <a:gd name="connsiteY1920" fmla="*/ 75721 h 739467"/>
              <a:gd name="connsiteX1921" fmla="*/ 118632 w 11503626"/>
              <a:gd name="connsiteY1921" fmla="*/ 71168 h 739467"/>
              <a:gd name="connsiteX1922" fmla="*/ 118871 w 11503626"/>
              <a:gd name="connsiteY1922" fmla="*/ 66374 h 739467"/>
              <a:gd name="connsiteX1923" fmla="*/ 124623 w 11503626"/>
              <a:gd name="connsiteY1923" fmla="*/ 41929 h 739467"/>
              <a:gd name="connsiteX1924" fmla="*/ 122706 w 11503626"/>
              <a:gd name="connsiteY1924" fmla="*/ 41449 h 739467"/>
              <a:gd name="connsiteX1925" fmla="*/ 170159 w 11503626"/>
              <a:gd name="connsiteY1925" fmla="*/ 38574 h 739467"/>
              <a:gd name="connsiteX1926" fmla="*/ 170878 w 11503626"/>
              <a:gd name="connsiteY1926" fmla="*/ 45764 h 739467"/>
              <a:gd name="connsiteX1927" fmla="*/ 170769 w 11503626"/>
              <a:gd name="connsiteY1927" fmla="*/ 46574 h 739467"/>
              <a:gd name="connsiteX1928" fmla="*/ 172436 w 11503626"/>
              <a:gd name="connsiteY1928" fmla="*/ 44685 h 739467"/>
              <a:gd name="connsiteX1929" fmla="*/ 173035 w 11503626"/>
              <a:gd name="connsiteY1929" fmla="*/ 39532 h 739467"/>
              <a:gd name="connsiteX1930" fmla="*/ 171597 w 11503626"/>
              <a:gd name="connsiteY1930" fmla="*/ 39292 h 739467"/>
              <a:gd name="connsiteX1931" fmla="*/ 170159 w 11503626"/>
              <a:gd name="connsiteY1931" fmla="*/ 38574 h 739467"/>
              <a:gd name="connsiteX1932" fmla="*/ 231992 w 11503626"/>
              <a:gd name="connsiteY1932" fmla="*/ 36657 h 739467"/>
              <a:gd name="connsiteX1933" fmla="*/ 232950 w 11503626"/>
              <a:gd name="connsiteY1933" fmla="*/ 38334 h 739467"/>
              <a:gd name="connsiteX1934" fmla="*/ 233430 w 11503626"/>
              <a:gd name="connsiteY1934" fmla="*/ 40491 h 739467"/>
              <a:gd name="connsiteX1935" fmla="*/ 231512 w 11503626"/>
              <a:gd name="connsiteY1935" fmla="*/ 39292 h 739467"/>
              <a:gd name="connsiteX1936" fmla="*/ 231992 w 11503626"/>
              <a:gd name="connsiteY1936" fmla="*/ 36657 h 739467"/>
              <a:gd name="connsiteX1937" fmla="*/ 174953 w 11503626"/>
              <a:gd name="connsiteY1937" fmla="*/ 35697 h 739467"/>
              <a:gd name="connsiteX1938" fmla="*/ 174233 w 11503626"/>
              <a:gd name="connsiteY1938" fmla="*/ 36657 h 739467"/>
              <a:gd name="connsiteX1939" fmla="*/ 173993 w 11503626"/>
              <a:gd name="connsiteY1939" fmla="*/ 39532 h 739467"/>
              <a:gd name="connsiteX1940" fmla="*/ 174953 w 11503626"/>
              <a:gd name="connsiteY1940" fmla="*/ 39532 h 739467"/>
              <a:gd name="connsiteX1941" fmla="*/ 115996 w 11503626"/>
              <a:gd name="connsiteY1941" fmla="*/ 35697 h 739467"/>
              <a:gd name="connsiteX1942" fmla="*/ 114558 w 11503626"/>
              <a:gd name="connsiteY1942" fmla="*/ 41929 h 739467"/>
              <a:gd name="connsiteX1943" fmla="*/ 116715 w 11503626"/>
              <a:gd name="connsiteY1943" fmla="*/ 39532 h 739467"/>
              <a:gd name="connsiteX1944" fmla="*/ 115996 w 11503626"/>
              <a:gd name="connsiteY1944" fmla="*/ 35697 h 739467"/>
              <a:gd name="connsiteX1945" fmla="*/ 296221 w 11503626"/>
              <a:gd name="connsiteY1945" fmla="*/ 34739 h 739467"/>
              <a:gd name="connsiteX1946" fmla="*/ 298116 w 11503626"/>
              <a:gd name="connsiteY1946" fmla="*/ 41183 h 739467"/>
              <a:gd name="connsiteX1947" fmla="*/ 298116 w 11503626"/>
              <a:gd name="connsiteY1947" fmla="*/ 36462 h 739467"/>
              <a:gd name="connsiteX1948" fmla="*/ 127020 w 11503626"/>
              <a:gd name="connsiteY1948" fmla="*/ 34260 h 739467"/>
              <a:gd name="connsiteX1949" fmla="*/ 126062 w 11503626"/>
              <a:gd name="connsiteY1949" fmla="*/ 36657 h 739467"/>
              <a:gd name="connsiteX1950" fmla="*/ 125582 w 11503626"/>
              <a:gd name="connsiteY1950" fmla="*/ 40491 h 739467"/>
              <a:gd name="connsiteX1951" fmla="*/ 129896 w 11503626"/>
              <a:gd name="connsiteY1951" fmla="*/ 38094 h 739467"/>
              <a:gd name="connsiteX1952" fmla="*/ 128937 w 11503626"/>
              <a:gd name="connsiteY1952" fmla="*/ 35697 h 739467"/>
              <a:gd name="connsiteX1953" fmla="*/ 127978 w 11503626"/>
              <a:gd name="connsiteY1953" fmla="*/ 38094 h 739467"/>
              <a:gd name="connsiteX1954" fmla="*/ 126780 w 11503626"/>
              <a:gd name="connsiteY1954" fmla="*/ 36657 h 739467"/>
              <a:gd name="connsiteX1955" fmla="*/ 127020 w 11503626"/>
              <a:gd name="connsiteY1955" fmla="*/ 34260 h 739467"/>
              <a:gd name="connsiteX1956" fmla="*/ 136401 w 11503626"/>
              <a:gd name="connsiteY1956" fmla="*/ 33644 h 739467"/>
              <a:gd name="connsiteX1957" fmla="*/ 135648 w 11503626"/>
              <a:gd name="connsiteY1957" fmla="*/ 41929 h 739467"/>
              <a:gd name="connsiteX1958" fmla="*/ 134929 w 11503626"/>
              <a:gd name="connsiteY1958" fmla="*/ 43846 h 739467"/>
              <a:gd name="connsiteX1959" fmla="*/ 135169 w 11503626"/>
              <a:gd name="connsiteY1959" fmla="*/ 41449 h 739467"/>
              <a:gd name="connsiteX1960" fmla="*/ 197480 w 11503626"/>
              <a:gd name="connsiteY1960" fmla="*/ 32822 h 739467"/>
              <a:gd name="connsiteX1961" fmla="*/ 197720 w 11503626"/>
              <a:gd name="connsiteY1961" fmla="*/ 40251 h 739467"/>
              <a:gd name="connsiteX1962" fmla="*/ 195084 w 11503626"/>
              <a:gd name="connsiteY1962" fmla="*/ 42887 h 739467"/>
              <a:gd name="connsiteX1963" fmla="*/ 196282 w 11503626"/>
              <a:gd name="connsiteY1963" fmla="*/ 37375 h 739467"/>
              <a:gd name="connsiteX1964" fmla="*/ 197480 w 11503626"/>
              <a:gd name="connsiteY1964" fmla="*/ 32822 h 739467"/>
              <a:gd name="connsiteX1965" fmla="*/ 174953 w 11503626"/>
              <a:gd name="connsiteY1965" fmla="*/ 31863 h 739467"/>
              <a:gd name="connsiteX1966" fmla="*/ 176630 w 11503626"/>
              <a:gd name="connsiteY1966" fmla="*/ 35937 h 739467"/>
              <a:gd name="connsiteX1967" fmla="*/ 178308 w 11503626"/>
              <a:gd name="connsiteY1967" fmla="*/ 39532 h 739467"/>
              <a:gd name="connsiteX1968" fmla="*/ 175192 w 11503626"/>
              <a:gd name="connsiteY1968" fmla="*/ 40970 h 739467"/>
              <a:gd name="connsiteX1969" fmla="*/ 173035 w 11503626"/>
              <a:gd name="connsiteY1969" fmla="*/ 46243 h 739467"/>
              <a:gd name="connsiteX1970" fmla="*/ 174473 w 11503626"/>
              <a:gd name="connsiteY1970" fmla="*/ 49359 h 739467"/>
              <a:gd name="connsiteX1971" fmla="*/ 173514 w 11503626"/>
              <a:gd name="connsiteY1971" fmla="*/ 54391 h 739467"/>
              <a:gd name="connsiteX1972" fmla="*/ 173035 w 11503626"/>
              <a:gd name="connsiteY1972" fmla="*/ 52474 h 739467"/>
              <a:gd name="connsiteX1973" fmla="*/ 173514 w 11503626"/>
              <a:gd name="connsiteY1973" fmla="*/ 50077 h 739467"/>
              <a:gd name="connsiteX1974" fmla="*/ 171597 w 11503626"/>
              <a:gd name="connsiteY1974" fmla="*/ 50077 h 739467"/>
              <a:gd name="connsiteX1975" fmla="*/ 170714 w 11503626"/>
              <a:gd name="connsiteY1975" fmla="*/ 46985 h 739467"/>
              <a:gd name="connsiteX1976" fmla="*/ 170458 w 11503626"/>
              <a:gd name="connsiteY1976" fmla="*/ 48879 h 739467"/>
              <a:gd name="connsiteX1977" fmla="*/ 168721 w 11503626"/>
              <a:gd name="connsiteY1977" fmla="*/ 51516 h 739467"/>
              <a:gd name="connsiteX1978" fmla="*/ 169440 w 11503626"/>
              <a:gd name="connsiteY1978" fmla="*/ 42169 h 739467"/>
              <a:gd name="connsiteX1979" fmla="*/ 170638 w 11503626"/>
              <a:gd name="connsiteY1979" fmla="*/ 34260 h 739467"/>
              <a:gd name="connsiteX1980" fmla="*/ 172316 w 11503626"/>
              <a:gd name="connsiteY1980" fmla="*/ 34979 h 739467"/>
              <a:gd name="connsiteX1981" fmla="*/ 173514 w 11503626"/>
              <a:gd name="connsiteY1981" fmla="*/ 35697 h 739467"/>
              <a:gd name="connsiteX1982" fmla="*/ 174953 w 11503626"/>
              <a:gd name="connsiteY1982" fmla="*/ 31863 h 739467"/>
              <a:gd name="connsiteX1983" fmla="*/ 136835 w 11503626"/>
              <a:gd name="connsiteY1983" fmla="*/ 30893 h 739467"/>
              <a:gd name="connsiteX1984" fmla="*/ 136401 w 11503626"/>
              <a:gd name="connsiteY1984" fmla="*/ 33644 h 739467"/>
              <a:gd name="connsiteX1985" fmla="*/ 136607 w 11503626"/>
              <a:gd name="connsiteY1985" fmla="*/ 31384 h 739467"/>
              <a:gd name="connsiteX1986" fmla="*/ 147152 w 11503626"/>
              <a:gd name="connsiteY1986" fmla="*/ 29946 h 739467"/>
              <a:gd name="connsiteX1987" fmla="*/ 149548 w 11503626"/>
              <a:gd name="connsiteY1987" fmla="*/ 29946 h 739467"/>
              <a:gd name="connsiteX1988" fmla="*/ 150027 w 11503626"/>
              <a:gd name="connsiteY1988" fmla="*/ 36657 h 739467"/>
              <a:gd name="connsiteX1989" fmla="*/ 150027 w 11503626"/>
              <a:gd name="connsiteY1989" fmla="*/ 43846 h 739467"/>
              <a:gd name="connsiteX1990" fmla="*/ 147391 w 11503626"/>
              <a:gd name="connsiteY1990" fmla="*/ 42169 h 739467"/>
              <a:gd name="connsiteX1991" fmla="*/ 144755 w 11503626"/>
              <a:gd name="connsiteY1991" fmla="*/ 42887 h 739467"/>
              <a:gd name="connsiteX1992" fmla="*/ 144515 w 11503626"/>
              <a:gd name="connsiteY1992" fmla="*/ 40012 h 739467"/>
              <a:gd name="connsiteX1993" fmla="*/ 145714 w 11503626"/>
              <a:gd name="connsiteY1993" fmla="*/ 37136 h 739467"/>
              <a:gd name="connsiteX1994" fmla="*/ 147631 w 11503626"/>
              <a:gd name="connsiteY1994" fmla="*/ 39532 h 739467"/>
              <a:gd name="connsiteX1995" fmla="*/ 147391 w 11503626"/>
              <a:gd name="connsiteY1995" fmla="*/ 36417 h 739467"/>
              <a:gd name="connsiteX1996" fmla="*/ 145714 w 11503626"/>
              <a:gd name="connsiteY1996" fmla="*/ 35697 h 739467"/>
              <a:gd name="connsiteX1997" fmla="*/ 147152 w 11503626"/>
              <a:gd name="connsiteY1997" fmla="*/ 29946 h 739467"/>
              <a:gd name="connsiteX1998" fmla="*/ 122227 w 11503626"/>
              <a:gd name="connsiteY1998" fmla="*/ 29467 h 739467"/>
              <a:gd name="connsiteX1999" fmla="*/ 120789 w 11503626"/>
              <a:gd name="connsiteY1999" fmla="*/ 34020 h 739467"/>
              <a:gd name="connsiteX2000" fmla="*/ 120789 w 11503626"/>
              <a:gd name="connsiteY2000" fmla="*/ 38574 h 739467"/>
              <a:gd name="connsiteX2001" fmla="*/ 122227 w 11503626"/>
              <a:gd name="connsiteY2001" fmla="*/ 37854 h 739467"/>
              <a:gd name="connsiteX2002" fmla="*/ 124144 w 11503626"/>
              <a:gd name="connsiteY2002" fmla="*/ 37136 h 739467"/>
              <a:gd name="connsiteX2003" fmla="*/ 124623 w 11503626"/>
              <a:gd name="connsiteY2003" fmla="*/ 33780 h 739467"/>
              <a:gd name="connsiteX2004" fmla="*/ 125582 w 11503626"/>
              <a:gd name="connsiteY2004" fmla="*/ 30905 h 739467"/>
              <a:gd name="connsiteX2005" fmla="*/ 124384 w 11503626"/>
              <a:gd name="connsiteY2005" fmla="*/ 29706 h 739467"/>
              <a:gd name="connsiteX2006" fmla="*/ 122227 w 11503626"/>
              <a:gd name="connsiteY2006" fmla="*/ 29467 h 739467"/>
              <a:gd name="connsiteX2007" fmla="*/ 241578 w 11503626"/>
              <a:gd name="connsiteY2007" fmla="*/ 28508 h 739467"/>
              <a:gd name="connsiteX2008" fmla="*/ 242297 w 11503626"/>
              <a:gd name="connsiteY2008" fmla="*/ 30905 h 739467"/>
              <a:gd name="connsiteX2009" fmla="*/ 242537 w 11503626"/>
              <a:gd name="connsiteY2009" fmla="*/ 33301 h 739467"/>
              <a:gd name="connsiteX2010" fmla="*/ 240140 w 11503626"/>
              <a:gd name="connsiteY2010" fmla="*/ 34260 h 739467"/>
              <a:gd name="connsiteX2011" fmla="*/ 239660 w 11503626"/>
              <a:gd name="connsiteY2011" fmla="*/ 31863 h 739467"/>
              <a:gd name="connsiteX2012" fmla="*/ 240620 w 11503626"/>
              <a:gd name="connsiteY2012" fmla="*/ 32342 h 739467"/>
              <a:gd name="connsiteX2013" fmla="*/ 241099 w 11503626"/>
              <a:gd name="connsiteY2013" fmla="*/ 33301 h 739467"/>
              <a:gd name="connsiteX2014" fmla="*/ 241099 w 11503626"/>
              <a:gd name="connsiteY2014" fmla="*/ 30425 h 739467"/>
              <a:gd name="connsiteX2015" fmla="*/ 241578 w 11503626"/>
              <a:gd name="connsiteY2015" fmla="*/ 28508 h 739467"/>
              <a:gd name="connsiteX2016" fmla="*/ 168721 w 11503626"/>
              <a:gd name="connsiteY2016" fmla="*/ 28028 h 739467"/>
              <a:gd name="connsiteX2017" fmla="*/ 169201 w 11503626"/>
              <a:gd name="connsiteY2017" fmla="*/ 29467 h 739467"/>
              <a:gd name="connsiteX2018" fmla="*/ 169680 w 11503626"/>
              <a:gd name="connsiteY2018" fmla="*/ 30905 h 739467"/>
              <a:gd name="connsiteX2019" fmla="*/ 168481 w 11503626"/>
              <a:gd name="connsiteY2019" fmla="*/ 31384 h 739467"/>
              <a:gd name="connsiteX2020" fmla="*/ 167283 w 11503626"/>
              <a:gd name="connsiteY2020" fmla="*/ 31863 h 739467"/>
              <a:gd name="connsiteX2021" fmla="*/ 168721 w 11503626"/>
              <a:gd name="connsiteY2021" fmla="*/ 28028 h 739467"/>
              <a:gd name="connsiteX2022" fmla="*/ 81005 w 11503626"/>
              <a:gd name="connsiteY2022" fmla="*/ 26111 h 739467"/>
              <a:gd name="connsiteX2023" fmla="*/ 79807 w 11503626"/>
              <a:gd name="connsiteY2023" fmla="*/ 28028 h 739467"/>
              <a:gd name="connsiteX2024" fmla="*/ 78608 w 11503626"/>
              <a:gd name="connsiteY2024" fmla="*/ 29946 h 739467"/>
              <a:gd name="connsiteX2025" fmla="*/ 80526 w 11503626"/>
              <a:gd name="connsiteY2025" fmla="*/ 29946 h 739467"/>
              <a:gd name="connsiteX2026" fmla="*/ 81005 w 11503626"/>
              <a:gd name="connsiteY2026" fmla="*/ 26111 h 739467"/>
              <a:gd name="connsiteX2027" fmla="*/ 106889 w 11503626"/>
              <a:gd name="connsiteY2027" fmla="*/ 24673 h 739467"/>
              <a:gd name="connsiteX2028" fmla="*/ 102335 w 11503626"/>
              <a:gd name="connsiteY2028" fmla="*/ 26111 h 739467"/>
              <a:gd name="connsiteX2029" fmla="*/ 98261 w 11503626"/>
              <a:gd name="connsiteY2029" fmla="*/ 29946 h 739467"/>
              <a:gd name="connsiteX2030" fmla="*/ 100178 w 11503626"/>
              <a:gd name="connsiteY2030" fmla="*/ 30665 h 739467"/>
              <a:gd name="connsiteX2031" fmla="*/ 101616 w 11503626"/>
              <a:gd name="connsiteY2031" fmla="*/ 28028 h 739467"/>
              <a:gd name="connsiteX2032" fmla="*/ 102814 w 11503626"/>
              <a:gd name="connsiteY2032" fmla="*/ 28508 h 739467"/>
              <a:gd name="connsiteX2033" fmla="*/ 104012 w 11503626"/>
              <a:gd name="connsiteY2033" fmla="*/ 29467 h 739467"/>
              <a:gd name="connsiteX2034" fmla="*/ 105451 w 11503626"/>
              <a:gd name="connsiteY2034" fmla="*/ 27070 h 739467"/>
              <a:gd name="connsiteX2035" fmla="*/ 106889 w 11503626"/>
              <a:gd name="connsiteY2035" fmla="*/ 24673 h 739467"/>
              <a:gd name="connsiteX2036" fmla="*/ 218091 w 11503626"/>
              <a:gd name="connsiteY2036" fmla="*/ 24194 h 739467"/>
              <a:gd name="connsiteX2037" fmla="*/ 218091 w 11503626"/>
              <a:gd name="connsiteY2037" fmla="*/ 27789 h 739467"/>
              <a:gd name="connsiteX2038" fmla="*/ 219050 w 11503626"/>
              <a:gd name="connsiteY2038" fmla="*/ 30905 h 739467"/>
              <a:gd name="connsiteX2039" fmla="*/ 217133 w 11503626"/>
              <a:gd name="connsiteY2039" fmla="*/ 32822 h 739467"/>
              <a:gd name="connsiteX2040" fmla="*/ 220248 w 11503626"/>
              <a:gd name="connsiteY2040" fmla="*/ 35697 h 739467"/>
              <a:gd name="connsiteX2041" fmla="*/ 220967 w 11503626"/>
              <a:gd name="connsiteY2041" fmla="*/ 40491 h 739467"/>
              <a:gd name="connsiteX2042" fmla="*/ 220728 w 11503626"/>
              <a:gd name="connsiteY2042" fmla="*/ 39053 h 739467"/>
              <a:gd name="connsiteX2043" fmla="*/ 220008 w 11503626"/>
              <a:gd name="connsiteY2043" fmla="*/ 39532 h 739467"/>
              <a:gd name="connsiteX2044" fmla="*/ 219050 w 11503626"/>
              <a:gd name="connsiteY2044" fmla="*/ 40251 h 739467"/>
              <a:gd name="connsiteX2045" fmla="*/ 218091 w 11503626"/>
              <a:gd name="connsiteY2045" fmla="*/ 39532 h 739467"/>
              <a:gd name="connsiteX2046" fmla="*/ 218331 w 11503626"/>
              <a:gd name="connsiteY2046" fmla="*/ 36177 h 739467"/>
              <a:gd name="connsiteX2047" fmla="*/ 216174 w 11503626"/>
              <a:gd name="connsiteY2047" fmla="*/ 36657 h 739467"/>
              <a:gd name="connsiteX2048" fmla="*/ 216893 w 11503626"/>
              <a:gd name="connsiteY2048" fmla="*/ 29706 h 739467"/>
              <a:gd name="connsiteX2049" fmla="*/ 218091 w 11503626"/>
              <a:gd name="connsiteY2049" fmla="*/ 24194 h 739467"/>
              <a:gd name="connsiteX2050" fmla="*/ 297659 w 11503626"/>
              <a:gd name="connsiteY2050" fmla="*/ 23235 h 739467"/>
              <a:gd name="connsiteX2051" fmla="*/ 298116 w 11503626"/>
              <a:gd name="connsiteY2051" fmla="*/ 24431 h 739467"/>
              <a:gd name="connsiteX2052" fmla="*/ 298116 w 11503626"/>
              <a:gd name="connsiteY2052" fmla="*/ 23502 h 739467"/>
              <a:gd name="connsiteX2053" fmla="*/ 225760 w 11503626"/>
              <a:gd name="connsiteY2053" fmla="*/ 22277 h 739467"/>
              <a:gd name="connsiteX2054" fmla="*/ 227678 w 11503626"/>
              <a:gd name="connsiteY2054" fmla="*/ 24673 h 739467"/>
              <a:gd name="connsiteX2055" fmla="*/ 228157 w 11503626"/>
              <a:gd name="connsiteY2055" fmla="*/ 28508 h 739467"/>
              <a:gd name="connsiteX2056" fmla="*/ 226958 w 11503626"/>
              <a:gd name="connsiteY2056" fmla="*/ 26111 h 739467"/>
              <a:gd name="connsiteX2057" fmla="*/ 225281 w 11503626"/>
              <a:gd name="connsiteY2057" fmla="*/ 24194 h 739467"/>
              <a:gd name="connsiteX2058" fmla="*/ 225760 w 11503626"/>
              <a:gd name="connsiteY2058" fmla="*/ 22277 h 739467"/>
              <a:gd name="connsiteX2059" fmla="*/ 233909 w 11503626"/>
              <a:gd name="connsiteY2059" fmla="*/ 20838 h 739467"/>
              <a:gd name="connsiteX2060" fmla="*/ 235587 w 11503626"/>
              <a:gd name="connsiteY2060" fmla="*/ 27549 h 739467"/>
              <a:gd name="connsiteX2061" fmla="*/ 237264 w 11503626"/>
              <a:gd name="connsiteY2061" fmla="*/ 34260 h 739467"/>
              <a:gd name="connsiteX2062" fmla="*/ 233909 w 11503626"/>
              <a:gd name="connsiteY2062" fmla="*/ 30185 h 739467"/>
              <a:gd name="connsiteX2063" fmla="*/ 233909 w 11503626"/>
              <a:gd name="connsiteY2063" fmla="*/ 20838 h 739467"/>
              <a:gd name="connsiteX2064" fmla="*/ 180225 w 11503626"/>
              <a:gd name="connsiteY2064" fmla="*/ 19880 h 739467"/>
              <a:gd name="connsiteX2065" fmla="*/ 180944 w 11503626"/>
              <a:gd name="connsiteY2065" fmla="*/ 21797 h 739467"/>
              <a:gd name="connsiteX2066" fmla="*/ 181183 w 11503626"/>
              <a:gd name="connsiteY2066" fmla="*/ 24194 h 739467"/>
              <a:gd name="connsiteX2067" fmla="*/ 179266 w 11503626"/>
              <a:gd name="connsiteY2067" fmla="*/ 24673 h 739467"/>
              <a:gd name="connsiteX2068" fmla="*/ 179506 w 11503626"/>
              <a:gd name="connsiteY2068" fmla="*/ 22277 h 739467"/>
              <a:gd name="connsiteX2069" fmla="*/ 180225 w 11503626"/>
              <a:gd name="connsiteY2069" fmla="*/ 19880 h 739467"/>
              <a:gd name="connsiteX2070" fmla="*/ 111681 w 11503626"/>
              <a:gd name="connsiteY2070" fmla="*/ 17483 h 739467"/>
              <a:gd name="connsiteX2071" fmla="*/ 110004 w 11503626"/>
              <a:gd name="connsiteY2071" fmla="*/ 18921 h 739467"/>
              <a:gd name="connsiteX2072" fmla="*/ 109764 w 11503626"/>
              <a:gd name="connsiteY2072" fmla="*/ 21797 h 739467"/>
              <a:gd name="connsiteX2073" fmla="*/ 109525 w 11503626"/>
              <a:gd name="connsiteY2073" fmla="*/ 24194 h 739467"/>
              <a:gd name="connsiteX2074" fmla="*/ 107368 w 11503626"/>
              <a:gd name="connsiteY2074" fmla="*/ 24673 h 739467"/>
              <a:gd name="connsiteX2075" fmla="*/ 109285 w 11503626"/>
              <a:gd name="connsiteY2075" fmla="*/ 25392 h 739467"/>
              <a:gd name="connsiteX2076" fmla="*/ 111681 w 11503626"/>
              <a:gd name="connsiteY2076" fmla="*/ 25632 h 739467"/>
              <a:gd name="connsiteX2077" fmla="*/ 112161 w 11503626"/>
              <a:gd name="connsiteY2077" fmla="*/ 21797 h 739467"/>
              <a:gd name="connsiteX2078" fmla="*/ 111681 w 11503626"/>
              <a:gd name="connsiteY2078" fmla="*/ 17483 h 739467"/>
              <a:gd name="connsiteX2079" fmla="*/ 196522 w 11503626"/>
              <a:gd name="connsiteY2079" fmla="*/ 16045 h 739467"/>
              <a:gd name="connsiteX2080" fmla="*/ 195563 w 11503626"/>
              <a:gd name="connsiteY2080" fmla="*/ 20838 h 739467"/>
              <a:gd name="connsiteX2081" fmla="*/ 195084 w 11503626"/>
              <a:gd name="connsiteY2081" fmla="*/ 19161 h 739467"/>
              <a:gd name="connsiteX2082" fmla="*/ 195084 w 11503626"/>
              <a:gd name="connsiteY2082" fmla="*/ 17483 h 739467"/>
              <a:gd name="connsiteX2083" fmla="*/ 196522 w 11503626"/>
              <a:gd name="connsiteY2083" fmla="*/ 16045 h 739467"/>
              <a:gd name="connsiteX2084" fmla="*/ 159614 w 11503626"/>
              <a:gd name="connsiteY2084" fmla="*/ 15087 h 739467"/>
              <a:gd name="connsiteX2085" fmla="*/ 158416 w 11503626"/>
              <a:gd name="connsiteY2085" fmla="*/ 24194 h 739467"/>
              <a:gd name="connsiteX2086" fmla="*/ 156259 w 11503626"/>
              <a:gd name="connsiteY2086" fmla="*/ 30905 h 739467"/>
              <a:gd name="connsiteX2087" fmla="*/ 156738 w 11503626"/>
              <a:gd name="connsiteY2087" fmla="*/ 22516 h 739467"/>
              <a:gd name="connsiteX2088" fmla="*/ 159614 w 11503626"/>
              <a:gd name="connsiteY2088" fmla="*/ 15087 h 739467"/>
              <a:gd name="connsiteX2089" fmla="*/ 228157 w 11503626"/>
              <a:gd name="connsiteY2089" fmla="*/ 13170 h 739467"/>
              <a:gd name="connsiteX2090" fmla="*/ 229835 w 11503626"/>
              <a:gd name="connsiteY2090" fmla="*/ 14128 h 739467"/>
              <a:gd name="connsiteX2091" fmla="*/ 231992 w 11503626"/>
              <a:gd name="connsiteY2091" fmla="*/ 14608 h 739467"/>
              <a:gd name="connsiteX2092" fmla="*/ 230553 w 11503626"/>
              <a:gd name="connsiteY2092" fmla="*/ 19161 h 739467"/>
              <a:gd name="connsiteX2093" fmla="*/ 231273 w 11503626"/>
              <a:gd name="connsiteY2093" fmla="*/ 24673 h 739467"/>
              <a:gd name="connsiteX2094" fmla="*/ 232471 w 11503626"/>
              <a:gd name="connsiteY2094" fmla="*/ 30185 h 739467"/>
              <a:gd name="connsiteX2095" fmla="*/ 231512 w 11503626"/>
              <a:gd name="connsiteY2095" fmla="*/ 34739 h 739467"/>
              <a:gd name="connsiteX2096" fmla="*/ 229116 w 11503626"/>
              <a:gd name="connsiteY2096" fmla="*/ 24194 h 739467"/>
              <a:gd name="connsiteX2097" fmla="*/ 228157 w 11503626"/>
              <a:gd name="connsiteY2097" fmla="*/ 13170 h 739467"/>
              <a:gd name="connsiteX2098" fmla="*/ 170159 w 11503626"/>
              <a:gd name="connsiteY2098" fmla="*/ 11252 h 739467"/>
              <a:gd name="connsiteX2099" fmla="*/ 172795 w 11503626"/>
              <a:gd name="connsiteY2099" fmla="*/ 13409 h 739467"/>
              <a:gd name="connsiteX2100" fmla="*/ 173993 w 11503626"/>
              <a:gd name="connsiteY2100" fmla="*/ 17243 h 739467"/>
              <a:gd name="connsiteX2101" fmla="*/ 174713 w 11503626"/>
              <a:gd name="connsiteY2101" fmla="*/ 21797 h 739467"/>
              <a:gd name="connsiteX2102" fmla="*/ 175911 w 11503626"/>
              <a:gd name="connsiteY2102" fmla="*/ 26111 h 739467"/>
              <a:gd name="connsiteX2103" fmla="*/ 172316 w 11503626"/>
              <a:gd name="connsiteY2103" fmla="*/ 22516 h 739467"/>
              <a:gd name="connsiteX2104" fmla="*/ 172556 w 11503626"/>
              <a:gd name="connsiteY2104" fmla="*/ 15087 h 739467"/>
              <a:gd name="connsiteX2105" fmla="*/ 171118 w 11503626"/>
              <a:gd name="connsiteY2105" fmla="*/ 15566 h 739467"/>
              <a:gd name="connsiteX2106" fmla="*/ 169680 w 11503626"/>
              <a:gd name="connsiteY2106" fmla="*/ 16045 h 739467"/>
              <a:gd name="connsiteX2107" fmla="*/ 170159 w 11503626"/>
              <a:gd name="connsiteY2107" fmla="*/ 11252 h 739467"/>
              <a:gd name="connsiteX2108" fmla="*/ 138045 w 11503626"/>
              <a:gd name="connsiteY2108" fmla="*/ 10773 h 739467"/>
              <a:gd name="connsiteX2109" fmla="*/ 139482 w 11503626"/>
              <a:gd name="connsiteY2109" fmla="*/ 11252 h 739467"/>
              <a:gd name="connsiteX2110" fmla="*/ 140920 w 11503626"/>
              <a:gd name="connsiteY2110" fmla="*/ 10773 h 739467"/>
              <a:gd name="connsiteX2111" fmla="*/ 143317 w 11503626"/>
              <a:gd name="connsiteY2111" fmla="*/ 25392 h 739467"/>
              <a:gd name="connsiteX2112" fmla="*/ 141879 w 11503626"/>
              <a:gd name="connsiteY2112" fmla="*/ 40491 h 739467"/>
              <a:gd name="connsiteX2113" fmla="*/ 138524 w 11503626"/>
              <a:gd name="connsiteY2113" fmla="*/ 41929 h 739467"/>
              <a:gd name="connsiteX2114" fmla="*/ 139242 w 11503626"/>
              <a:gd name="connsiteY2114" fmla="*/ 38574 h 739467"/>
              <a:gd name="connsiteX2115" fmla="*/ 140680 w 11503626"/>
              <a:gd name="connsiteY2115" fmla="*/ 33301 h 739467"/>
              <a:gd name="connsiteX2116" fmla="*/ 141400 w 11503626"/>
              <a:gd name="connsiteY2116" fmla="*/ 28028 h 739467"/>
              <a:gd name="connsiteX2117" fmla="*/ 139962 w 11503626"/>
              <a:gd name="connsiteY2117" fmla="*/ 24194 h 739467"/>
              <a:gd name="connsiteX2118" fmla="*/ 136835 w 11503626"/>
              <a:gd name="connsiteY2118" fmla="*/ 30893 h 739467"/>
              <a:gd name="connsiteX2119" fmla="*/ 137325 w 11503626"/>
              <a:gd name="connsiteY2119" fmla="*/ 27789 h 739467"/>
              <a:gd name="connsiteX2120" fmla="*/ 139962 w 11503626"/>
              <a:gd name="connsiteY2120" fmla="*/ 18442 h 739467"/>
              <a:gd name="connsiteX2121" fmla="*/ 135648 w 11503626"/>
              <a:gd name="connsiteY2121" fmla="*/ 18921 h 739467"/>
              <a:gd name="connsiteX2122" fmla="*/ 134689 w 11503626"/>
              <a:gd name="connsiteY2122" fmla="*/ 22037 h 739467"/>
              <a:gd name="connsiteX2123" fmla="*/ 134689 w 11503626"/>
              <a:gd name="connsiteY2123" fmla="*/ 26111 h 739467"/>
              <a:gd name="connsiteX2124" fmla="*/ 132293 w 11503626"/>
              <a:gd name="connsiteY2124" fmla="*/ 25872 h 739467"/>
              <a:gd name="connsiteX2125" fmla="*/ 130855 w 11503626"/>
              <a:gd name="connsiteY2125" fmla="*/ 26111 h 739467"/>
              <a:gd name="connsiteX2126" fmla="*/ 133730 w 11503626"/>
              <a:gd name="connsiteY2126" fmla="*/ 17723 h 739467"/>
              <a:gd name="connsiteX2127" fmla="*/ 138045 w 11503626"/>
              <a:gd name="connsiteY2127" fmla="*/ 10773 h 739467"/>
              <a:gd name="connsiteX2128" fmla="*/ 153862 w 11503626"/>
              <a:gd name="connsiteY2128" fmla="*/ 9814 h 739467"/>
              <a:gd name="connsiteX2129" fmla="*/ 154102 w 11503626"/>
              <a:gd name="connsiteY2129" fmla="*/ 22037 h 739467"/>
              <a:gd name="connsiteX2130" fmla="*/ 152424 w 11503626"/>
              <a:gd name="connsiteY2130" fmla="*/ 30905 h 739467"/>
              <a:gd name="connsiteX2131" fmla="*/ 152904 w 11503626"/>
              <a:gd name="connsiteY2131" fmla="*/ 19640 h 739467"/>
              <a:gd name="connsiteX2132" fmla="*/ 153862 w 11503626"/>
              <a:gd name="connsiteY2132" fmla="*/ 9814 h 739467"/>
              <a:gd name="connsiteX2133" fmla="*/ 105690 w 11503626"/>
              <a:gd name="connsiteY2133" fmla="*/ 9814 h 739467"/>
              <a:gd name="connsiteX2134" fmla="*/ 104492 w 11503626"/>
              <a:gd name="connsiteY2134" fmla="*/ 13170 h 739467"/>
              <a:gd name="connsiteX2135" fmla="*/ 106889 w 11503626"/>
              <a:gd name="connsiteY2135" fmla="*/ 11971 h 739467"/>
              <a:gd name="connsiteX2136" fmla="*/ 108326 w 11503626"/>
              <a:gd name="connsiteY2136" fmla="*/ 9814 h 739467"/>
              <a:gd name="connsiteX2137" fmla="*/ 105690 w 11503626"/>
              <a:gd name="connsiteY2137" fmla="*/ 9814 h 739467"/>
              <a:gd name="connsiteX2138" fmla="*/ 211860 w 11503626"/>
              <a:gd name="connsiteY2138" fmla="*/ 8856 h 739467"/>
              <a:gd name="connsiteX2139" fmla="*/ 212579 w 11503626"/>
              <a:gd name="connsiteY2139" fmla="*/ 12450 h 739467"/>
              <a:gd name="connsiteX2140" fmla="*/ 211381 w 11503626"/>
              <a:gd name="connsiteY2140" fmla="*/ 15087 h 739467"/>
              <a:gd name="connsiteX2141" fmla="*/ 210662 w 11503626"/>
              <a:gd name="connsiteY2141" fmla="*/ 11731 h 739467"/>
              <a:gd name="connsiteX2142" fmla="*/ 211860 w 11503626"/>
              <a:gd name="connsiteY2142" fmla="*/ 8856 h 739467"/>
              <a:gd name="connsiteX2143" fmla="*/ 166804 w 11503626"/>
              <a:gd name="connsiteY2143" fmla="*/ 8856 h 739467"/>
              <a:gd name="connsiteX2144" fmla="*/ 168721 w 11503626"/>
              <a:gd name="connsiteY2144" fmla="*/ 11971 h 739467"/>
              <a:gd name="connsiteX2145" fmla="*/ 168241 w 11503626"/>
              <a:gd name="connsiteY2145" fmla="*/ 17483 h 739467"/>
              <a:gd name="connsiteX2146" fmla="*/ 166085 w 11503626"/>
              <a:gd name="connsiteY2146" fmla="*/ 14368 h 739467"/>
              <a:gd name="connsiteX2147" fmla="*/ 166804 w 11503626"/>
              <a:gd name="connsiteY2147" fmla="*/ 8856 h 739467"/>
              <a:gd name="connsiteX2148" fmla="*/ 109285 w 11503626"/>
              <a:gd name="connsiteY2148" fmla="*/ 8856 h 739467"/>
              <a:gd name="connsiteX2149" fmla="*/ 109525 w 11503626"/>
              <a:gd name="connsiteY2149" fmla="*/ 10773 h 739467"/>
              <a:gd name="connsiteX2150" fmla="*/ 110244 w 11503626"/>
              <a:gd name="connsiteY2150" fmla="*/ 12211 h 739467"/>
              <a:gd name="connsiteX2151" fmla="*/ 111203 w 11503626"/>
              <a:gd name="connsiteY2151" fmla="*/ 8856 h 739467"/>
              <a:gd name="connsiteX2152" fmla="*/ 219050 w 11503626"/>
              <a:gd name="connsiteY2152" fmla="*/ 8376 h 739467"/>
              <a:gd name="connsiteX2153" fmla="*/ 219050 w 11503626"/>
              <a:gd name="connsiteY2153" fmla="*/ 15566 h 739467"/>
              <a:gd name="connsiteX2154" fmla="*/ 219529 w 11503626"/>
              <a:gd name="connsiteY2154" fmla="*/ 20838 h 739467"/>
              <a:gd name="connsiteX2155" fmla="*/ 219290 w 11503626"/>
              <a:gd name="connsiteY2155" fmla="*/ 20360 h 739467"/>
              <a:gd name="connsiteX2156" fmla="*/ 218091 w 11503626"/>
              <a:gd name="connsiteY2156" fmla="*/ 20838 h 739467"/>
              <a:gd name="connsiteX2157" fmla="*/ 217612 w 11503626"/>
              <a:gd name="connsiteY2157" fmla="*/ 14368 h 739467"/>
              <a:gd name="connsiteX2158" fmla="*/ 219050 w 11503626"/>
              <a:gd name="connsiteY2158" fmla="*/ 8376 h 739467"/>
              <a:gd name="connsiteX2159" fmla="*/ 243016 w 11503626"/>
              <a:gd name="connsiteY2159" fmla="*/ 7418 h 739467"/>
              <a:gd name="connsiteX2160" fmla="*/ 243735 w 11503626"/>
              <a:gd name="connsiteY2160" fmla="*/ 7897 h 739467"/>
              <a:gd name="connsiteX2161" fmla="*/ 244933 w 11503626"/>
              <a:gd name="connsiteY2161" fmla="*/ 7418 h 739467"/>
              <a:gd name="connsiteX2162" fmla="*/ 245173 w 11503626"/>
              <a:gd name="connsiteY2162" fmla="*/ 18203 h 739467"/>
              <a:gd name="connsiteX2163" fmla="*/ 244454 w 11503626"/>
              <a:gd name="connsiteY2163" fmla="*/ 28987 h 739467"/>
              <a:gd name="connsiteX2164" fmla="*/ 242057 w 11503626"/>
              <a:gd name="connsiteY2164" fmla="*/ 18442 h 739467"/>
              <a:gd name="connsiteX2165" fmla="*/ 243016 w 11503626"/>
              <a:gd name="connsiteY2165" fmla="*/ 7418 h 739467"/>
              <a:gd name="connsiteX2166" fmla="*/ 295742 w 11503626"/>
              <a:gd name="connsiteY2166" fmla="*/ 3583 h 739467"/>
              <a:gd name="connsiteX2167" fmla="*/ 296460 w 11503626"/>
              <a:gd name="connsiteY2167" fmla="*/ 8616 h 739467"/>
              <a:gd name="connsiteX2168" fmla="*/ 298116 w 11503626"/>
              <a:gd name="connsiteY2168" fmla="*/ 9971 h 739467"/>
              <a:gd name="connsiteX2169" fmla="*/ 298116 w 11503626"/>
              <a:gd name="connsiteY2169" fmla="*/ 8671 h 739467"/>
              <a:gd name="connsiteX2170" fmla="*/ 236785 w 11503626"/>
              <a:gd name="connsiteY2170" fmla="*/ 2624 h 739467"/>
              <a:gd name="connsiteX2171" fmla="*/ 240620 w 11503626"/>
              <a:gd name="connsiteY2171" fmla="*/ 2624 h 739467"/>
              <a:gd name="connsiteX2172" fmla="*/ 241099 w 11503626"/>
              <a:gd name="connsiteY2172" fmla="*/ 5021 h 739467"/>
              <a:gd name="connsiteX2173" fmla="*/ 241338 w 11503626"/>
              <a:gd name="connsiteY2173" fmla="*/ 4062 h 739467"/>
              <a:gd name="connsiteX2174" fmla="*/ 241578 w 11503626"/>
              <a:gd name="connsiteY2174" fmla="*/ 3583 h 739467"/>
              <a:gd name="connsiteX2175" fmla="*/ 241818 w 11503626"/>
              <a:gd name="connsiteY2175" fmla="*/ 5980 h 739467"/>
              <a:gd name="connsiteX2176" fmla="*/ 241099 w 11503626"/>
              <a:gd name="connsiteY2176" fmla="*/ 7418 h 739467"/>
              <a:gd name="connsiteX2177" fmla="*/ 238702 w 11503626"/>
              <a:gd name="connsiteY2177" fmla="*/ 5021 h 739467"/>
              <a:gd name="connsiteX2178" fmla="*/ 238702 w 11503626"/>
              <a:gd name="connsiteY2178" fmla="*/ 12450 h 739467"/>
              <a:gd name="connsiteX2179" fmla="*/ 236785 w 11503626"/>
              <a:gd name="connsiteY2179" fmla="*/ 18442 h 739467"/>
              <a:gd name="connsiteX2180" fmla="*/ 238223 w 11503626"/>
              <a:gd name="connsiteY2180" fmla="*/ 19400 h 739467"/>
              <a:gd name="connsiteX2181" fmla="*/ 238702 w 11503626"/>
              <a:gd name="connsiteY2181" fmla="*/ 22277 h 739467"/>
              <a:gd name="connsiteX2182" fmla="*/ 236066 w 11503626"/>
              <a:gd name="connsiteY2182" fmla="*/ 21318 h 739467"/>
              <a:gd name="connsiteX2183" fmla="*/ 235347 w 11503626"/>
              <a:gd name="connsiteY2183" fmla="*/ 17483 h 739467"/>
              <a:gd name="connsiteX2184" fmla="*/ 237025 w 11503626"/>
              <a:gd name="connsiteY2184" fmla="*/ 11492 h 739467"/>
              <a:gd name="connsiteX2185" fmla="*/ 236785 w 11503626"/>
              <a:gd name="connsiteY2185" fmla="*/ 2624 h 739467"/>
              <a:gd name="connsiteX2186" fmla="*/ 124623 w 11503626"/>
              <a:gd name="connsiteY2186" fmla="*/ 2624 h 739467"/>
              <a:gd name="connsiteX2187" fmla="*/ 122946 w 11503626"/>
              <a:gd name="connsiteY2187" fmla="*/ 5021 h 739467"/>
              <a:gd name="connsiteX2188" fmla="*/ 124623 w 11503626"/>
              <a:gd name="connsiteY2188" fmla="*/ 6459 h 739467"/>
              <a:gd name="connsiteX2189" fmla="*/ 110783 w 11503626"/>
              <a:gd name="connsiteY2189" fmla="*/ 2026 h 739467"/>
              <a:gd name="connsiteX2190" fmla="*/ 110974 w 11503626"/>
              <a:gd name="connsiteY2190" fmla="*/ 2356 h 739467"/>
              <a:gd name="connsiteX2191" fmla="*/ 110404 w 11503626"/>
              <a:gd name="connsiteY2191" fmla="*/ 2549 h 739467"/>
              <a:gd name="connsiteX2192" fmla="*/ 182142 w 11503626"/>
              <a:gd name="connsiteY2192" fmla="*/ 1186 h 739467"/>
              <a:gd name="connsiteX2193" fmla="*/ 185977 w 11503626"/>
              <a:gd name="connsiteY2193" fmla="*/ 1186 h 739467"/>
              <a:gd name="connsiteX2194" fmla="*/ 186456 w 11503626"/>
              <a:gd name="connsiteY2194" fmla="*/ 5021 h 739467"/>
              <a:gd name="connsiteX2195" fmla="*/ 185497 w 11503626"/>
              <a:gd name="connsiteY2195" fmla="*/ 4781 h 739467"/>
              <a:gd name="connsiteX2196" fmla="*/ 185018 w 11503626"/>
              <a:gd name="connsiteY2196" fmla="*/ 3583 h 739467"/>
              <a:gd name="connsiteX2197" fmla="*/ 184060 w 11503626"/>
              <a:gd name="connsiteY2197" fmla="*/ 4062 h 739467"/>
              <a:gd name="connsiteX2198" fmla="*/ 185258 w 11503626"/>
              <a:gd name="connsiteY2198" fmla="*/ 8856 h 739467"/>
              <a:gd name="connsiteX2199" fmla="*/ 185018 w 11503626"/>
              <a:gd name="connsiteY2199" fmla="*/ 13648 h 739467"/>
              <a:gd name="connsiteX2200" fmla="*/ 183340 w 11503626"/>
              <a:gd name="connsiteY2200" fmla="*/ 8616 h 739467"/>
              <a:gd name="connsiteX2201" fmla="*/ 181183 w 11503626"/>
              <a:gd name="connsiteY2201" fmla="*/ 4062 h 739467"/>
              <a:gd name="connsiteX2202" fmla="*/ 182142 w 11503626"/>
              <a:gd name="connsiteY2202" fmla="*/ 1186 h 739467"/>
              <a:gd name="connsiteX2203" fmla="*/ 286434 w 11503626"/>
              <a:gd name="connsiteY2203" fmla="*/ 0 h 739467"/>
              <a:gd name="connsiteX2204" fmla="*/ 290538 w 11503626"/>
              <a:gd name="connsiteY2204" fmla="*/ 0 h 739467"/>
              <a:gd name="connsiteX2205" fmla="*/ 291428 w 11503626"/>
              <a:gd name="connsiteY2205" fmla="*/ 1186 h 739467"/>
              <a:gd name="connsiteX2206" fmla="*/ 290834 w 11503626"/>
              <a:gd name="connsiteY2206" fmla="*/ 0 h 739467"/>
              <a:gd name="connsiteX2207" fmla="*/ 297781 w 11503626"/>
              <a:gd name="connsiteY2207" fmla="*/ 0 h 739467"/>
              <a:gd name="connsiteX2208" fmla="*/ 297899 w 11503626"/>
              <a:gd name="connsiteY2208" fmla="*/ 707 h 739467"/>
              <a:gd name="connsiteX2209" fmla="*/ 298116 w 11503626"/>
              <a:gd name="connsiteY2209" fmla="*/ 2011 h 739467"/>
              <a:gd name="connsiteX2210" fmla="*/ 298116 w 11503626"/>
              <a:gd name="connsiteY2210" fmla="*/ 0 h 739467"/>
              <a:gd name="connsiteX2211" fmla="*/ 2034810 w 11503626"/>
              <a:gd name="connsiteY2211" fmla="*/ 0 h 739467"/>
              <a:gd name="connsiteX2212" fmla="*/ 2059247 w 11503626"/>
              <a:gd name="connsiteY2212" fmla="*/ 0 h 739467"/>
              <a:gd name="connsiteX2213" fmla="*/ 2062372 w 11503626"/>
              <a:gd name="connsiteY2213" fmla="*/ 0 h 739467"/>
              <a:gd name="connsiteX2214" fmla="*/ 2070623 w 11503626"/>
              <a:gd name="connsiteY2214" fmla="*/ 0 h 739467"/>
              <a:gd name="connsiteX2215" fmla="*/ 2075268 w 11503626"/>
              <a:gd name="connsiteY2215" fmla="*/ 0 h 739467"/>
              <a:gd name="connsiteX2216" fmla="*/ 2078394 w 11503626"/>
              <a:gd name="connsiteY2216" fmla="*/ 0 h 739467"/>
              <a:gd name="connsiteX2217" fmla="*/ 2090582 w 11503626"/>
              <a:gd name="connsiteY2217" fmla="*/ 0 h 739467"/>
              <a:gd name="connsiteX2218" fmla="*/ 2091904 w 11503626"/>
              <a:gd name="connsiteY2218" fmla="*/ 0 h 739467"/>
              <a:gd name="connsiteX2219" fmla="*/ 2141324 w 11503626"/>
              <a:gd name="connsiteY2219" fmla="*/ 0 h 739467"/>
              <a:gd name="connsiteX2220" fmla="*/ 2143996 w 11503626"/>
              <a:gd name="connsiteY2220" fmla="*/ 0 h 739467"/>
              <a:gd name="connsiteX2221" fmla="*/ 2177231 w 11503626"/>
              <a:gd name="connsiteY2221" fmla="*/ 0 h 739467"/>
              <a:gd name="connsiteX2222" fmla="*/ 2180143 w 11503626"/>
              <a:gd name="connsiteY2222" fmla="*/ 0 h 739467"/>
              <a:gd name="connsiteX2223" fmla="*/ 2355325 w 11503626"/>
              <a:gd name="connsiteY2223" fmla="*/ 0 h 739467"/>
              <a:gd name="connsiteX2224" fmla="*/ 2360870 w 11503626"/>
              <a:gd name="connsiteY2224" fmla="*/ 0 h 739467"/>
              <a:gd name="connsiteX2225" fmla="*/ 2363627 w 11503626"/>
              <a:gd name="connsiteY2225" fmla="*/ 0 h 739467"/>
              <a:gd name="connsiteX2226" fmla="*/ 2370090 w 11503626"/>
              <a:gd name="connsiteY2226" fmla="*/ 0 h 739467"/>
              <a:gd name="connsiteX2227" fmla="*/ 2370819 w 11503626"/>
              <a:gd name="connsiteY2227" fmla="*/ 0 h 739467"/>
              <a:gd name="connsiteX2228" fmla="*/ 2379000 w 11503626"/>
              <a:gd name="connsiteY2228" fmla="*/ 0 h 739467"/>
              <a:gd name="connsiteX2229" fmla="*/ 2379591 w 11503626"/>
              <a:gd name="connsiteY2229" fmla="*/ 0 h 739467"/>
              <a:gd name="connsiteX2230" fmla="*/ 2393439 w 11503626"/>
              <a:gd name="connsiteY2230" fmla="*/ 0 h 739467"/>
              <a:gd name="connsiteX2231" fmla="*/ 2394108 w 11503626"/>
              <a:gd name="connsiteY2231" fmla="*/ 0 h 739467"/>
              <a:gd name="connsiteX2232" fmla="*/ 4867397 w 11503626"/>
              <a:gd name="connsiteY2232" fmla="*/ 0 h 739467"/>
              <a:gd name="connsiteX2233" fmla="*/ 11503626 w 11503626"/>
              <a:gd name="connsiteY2233" fmla="*/ 0 h 739467"/>
              <a:gd name="connsiteX2234" fmla="*/ 11503626 w 11503626"/>
              <a:gd name="connsiteY2234" fmla="*/ 739467 h 739467"/>
              <a:gd name="connsiteX2235" fmla="*/ 4867397 w 11503626"/>
              <a:gd name="connsiteY2235" fmla="*/ 739467 h 739467"/>
              <a:gd name="connsiteX2236" fmla="*/ 2370743 w 11503626"/>
              <a:gd name="connsiteY2236" fmla="*/ 739467 h 739467"/>
              <a:gd name="connsiteX2237" fmla="*/ 2369307 w 11503626"/>
              <a:gd name="connsiteY2237" fmla="*/ 739467 h 739467"/>
              <a:gd name="connsiteX2238" fmla="*/ 2338850 w 11503626"/>
              <a:gd name="connsiteY2238" fmla="*/ 739467 h 739467"/>
              <a:gd name="connsiteX2239" fmla="*/ 2336478 w 11503626"/>
              <a:gd name="connsiteY2239" fmla="*/ 739467 h 739467"/>
              <a:gd name="connsiteX2240" fmla="*/ 2011349 w 11503626"/>
              <a:gd name="connsiteY2240" fmla="*/ 739467 h 739467"/>
              <a:gd name="connsiteX2241" fmla="*/ 2010957 w 11503626"/>
              <a:gd name="connsiteY2241" fmla="*/ 739467 h 739467"/>
              <a:gd name="connsiteX2242" fmla="*/ 1799881 w 11503626"/>
              <a:gd name="connsiteY2242" fmla="*/ 739467 h 739467"/>
              <a:gd name="connsiteX2243" fmla="*/ 286396 w 11503626"/>
              <a:gd name="connsiteY2243" fmla="*/ 739467 h 739467"/>
              <a:gd name="connsiteX2244" fmla="*/ 285676 w 11503626"/>
              <a:gd name="connsiteY2244" fmla="*/ 736468 h 739467"/>
              <a:gd name="connsiteX2245" fmla="*/ 285676 w 11503626"/>
              <a:gd name="connsiteY2245" fmla="*/ 739467 h 739467"/>
              <a:gd name="connsiteX2246" fmla="*/ 270399 w 11503626"/>
              <a:gd name="connsiteY2246" fmla="*/ 739467 h 739467"/>
              <a:gd name="connsiteX2247" fmla="*/ 270338 w 11503626"/>
              <a:gd name="connsiteY2247" fmla="*/ 738624 h 739467"/>
              <a:gd name="connsiteX2248" fmla="*/ 269379 w 11503626"/>
              <a:gd name="connsiteY2248" fmla="*/ 726402 h 739467"/>
              <a:gd name="connsiteX2249" fmla="*/ 269139 w 11503626"/>
              <a:gd name="connsiteY2249" fmla="*/ 722567 h 739467"/>
              <a:gd name="connsiteX2250" fmla="*/ 268899 w 11503626"/>
              <a:gd name="connsiteY2250" fmla="*/ 724484 h 739467"/>
              <a:gd name="connsiteX2251" fmla="*/ 269139 w 11503626"/>
              <a:gd name="connsiteY2251" fmla="*/ 738145 h 739467"/>
              <a:gd name="connsiteX2252" fmla="*/ 269209 w 11503626"/>
              <a:gd name="connsiteY2252" fmla="*/ 739467 h 739467"/>
              <a:gd name="connsiteX2253" fmla="*/ 106126 w 11503626"/>
              <a:gd name="connsiteY2253" fmla="*/ 739467 h 739467"/>
              <a:gd name="connsiteX2254" fmla="*/ 107847 w 11503626"/>
              <a:gd name="connsiteY2254" fmla="*/ 732154 h 739467"/>
              <a:gd name="connsiteX2255" fmla="*/ 106889 w 11503626"/>
              <a:gd name="connsiteY2255" fmla="*/ 723047 h 739467"/>
              <a:gd name="connsiteX2256" fmla="*/ 105930 w 11503626"/>
              <a:gd name="connsiteY2256" fmla="*/ 731914 h 739467"/>
              <a:gd name="connsiteX2257" fmla="*/ 105930 w 11503626"/>
              <a:gd name="connsiteY2257" fmla="*/ 739467 h 739467"/>
              <a:gd name="connsiteX2258" fmla="*/ 55 w 11503626"/>
              <a:gd name="connsiteY2258" fmla="*/ 739467 h 739467"/>
              <a:gd name="connsiteX2259" fmla="*/ 479 w 11503626"/>
              <a:gd name="connsiteY2259" fmla="*/ 644438 h 739467"/>
              <a:gd name="connsiteX2260" fmla="*/ 38106 w 11503626"/>
              <a:gd name="connsiteY2260" fmla="*/ 582844 h 739467"/>
              <a:gd name="connsiteX2261" fmla="*/ 71898 w 11503626"/>
              <a:gd name="connsiteY2261" fmla="*/ 526524 h 739467"/>
              <a:gd name="connsiteX2262" fmla="*/ 71658 w 11503626"/>
              <a:gd name="connsiteY2262" fmla="*/ 529161 h 739467"/>
              <a:gd name="connsiteX2263" fmla="*/ 71418 w 11503626"/>
              <a:gd name="connsiteY2263" fmla="*/ 532276 h 739467"/>
              <a:gd name="connsiteX2264" fmla="*/ 74295 w 11503626"/>
              <a:gd name="connsiteY2264" fmla="*/ 523169 h 739467"/>
              <a:gd name="connsiteX2265" fmla="*/ 99699 w 11503626"/>
              <a:gd name="connsiteY2265" fmla="*/ 480509 h 739467"/>
              <a:gd name="connsiteX2266" fmla="*/ 122706 w 11503626"/>
              <a:gd name="connsiteY2266" fmla="*/ 441684 h 739467"/>
              <a:gd name="connsiteX2267" fmla="*/ 124623 w 11503626"/>
              <a:gd name="connsiteY2267" fmla="*/ 444560 h 739467"/>
              <a:gd name="connsiteX2268" fmla="*/ 123665 w 11503626"/>
              <a:gd name="connsiteY2268" fmla="*/ 440246 h 739467"/>
              <a:gd name="connsiteX2269" fmla="*/ 151945 w 11503626"/>
              <a:gd name="connsiteY2269" fmla="*/ 392074 h 739467"/>
              <a:gd name="connsiteX2270" fmla="*/ 175911 w 11503626"/>
              <a:gd name="connsiteY2270" fmla="*/ 351092 h 739467"/>
              <a:gd name="connsiteX2271" fmla="*/ 175911 w 11503626"/>
              <a:gd name="connsiteY2271" fmla="*/ 352051 h 739467"/>
              <a:gd name="connsiteX2272" fmla="*/ 177588 w 11503626"/>
              <a:gd name="connsiteY2272" fmla="*/ 353009 h 739467"/>
              <a:gd name="connsiteX2273" fmla="*/ 179745 w 11503626"/>
              <a:gd name="connsiteY2273" fmla="*/ 352051 h 739467"/>
              <a:gd name="connsiteX2274" fmla="*/ 178787 w 11503626"/>
              <a:gd name="connsiteY2274" fmla="*/ 349175 h 739467"/>
              <a:gd name="connsiteX2275" fmla="*/ 178787 w 11503626"/>
              <a:gd name="connsiteY2275" fmla="*/ 345340 h 739467"/>
              <a:gd name="connsiteX2276" fmla="*/ 185737 w 11503626"/>
              <a:gd name="connsiteY2276" fmla="*/ 334316 h 739467"/>
              <a:gd name="connsiteX2277" fmla="*/ 191729 w 11503626"/>
              <a:gd name="connsiteY2277" fmla="*/ 323291 h 739467"/>
              <a:gd name="connsiteX2278" fmla="*/ 191729 w 11503626"/>
              <a:gd name="connsiteY2278" fmla="*/ 332398 h 739467"/>
              <a:gd name="connsiteX2279" fmla="*/ 193646 w 11503626"/>
              <a:gd name="connsiteY2279" fmla="*/ 332398 h 739467"/>
              <a:gd name="connsiteX2280" fmla="*/ 193646 w 11503626"/>
              <a:gd name="connsiteY2280" fmla="*/ 341026 h 739467"/>
              <a:gd name="connsiteX2281" fmla="*/ 195563 w 11503626"/>
              <a:gd name="connsiteY2281" fmla="*/ 347257 h 739467"/>
              <a:gd name="connsiteX2282" fmla="*/ 196522 w 11503626"/>
              <a:gd name="connsiteY2282" fmla="*/ 337431 h 739467"/>
              <a:gd name="connsiteX2283" fmla="*/ 195084 w 11503626"/>
              <a:gd name="connsiteY2283" fmla="*/ 325208 h 739467"/>
              <a:gd name="connsiteX2284" fmla="*/ 193646 w 11503626"/>
              <a:gd name="connsiteY2284" fmla="*/ 327605 h 739467"/>
              <a:gd name="connsiteX2285" fmla="*/ 193407 w 11503626"/>
              <a:gd name="connsiteY2285" fmla="*/ 324010 h 739467"/>
              <a:gd name="connsiteX2286" fmla="*/ 193646 w 11503626"/>
              <a:gd name="connsiteY2286" fmla="*/ 320416 h 739467"/>
              <a:gd name="connsiteX2287" fmla="*/ 197720 w 11503626"/>
              <a:gd name="connsiteY2287" fmla="*/ 312506 h 739467"/>
              <a:gd name="connsiteX2288" fmla="*/ 201794 w 11503626"/>
              <a:gd name="connsiteY2288" fmla="*/ 305077 h 739467"/>
              <a:gd name="connsiteX2289" fmla="*/ 202274 w 11503626"/>
              <a:gd name="connsiteY2289" fmla="*/ 307474 h 739467"/>
              <a:gd name="connsiteX2290" fmla="*/ 202753 w 11503626"/>
              <a:gd name="connsiteY2290" fmla="*/ 309391 h 739467"/>
              <a:gd name="connsiteX2291" fmla="*/ 202992 w 11503626"/>
              <a:gd name="connsiteY2291" fmla="*/ 306515 h 739467"/>
              <a:gd name="connsiteX2292" fmla="*/ 202753 w 11503626"/>
              <a:gd name="connsiteY2292" fmla="*/ 303160 h 739467"/>
              <a:gd name="connsiteX2293" fmla="*/ 205149 w 11503626"/>
              <a:gd name="connsiteY2293" fmla="*/ 298367 h 739467"/>
              <a:gd name="connsiteX2294" fmla="*/ 206587 w 11503626"/>
              <a:gd name="connsiteY2294" fmla="*/ 310110 h 739467"/>
              <a:gd name="connsiteX2295" fmla="*/ 206108 w 11503626"/>
              <a:gd name="connsiteY2295" fmla="*/ 321853 h 739467"/>
              <a:gd name="connsiteX2296" fmla="*/ 207546 w 11503626"/>
              <a:gd name="connsiteY2296" fmla="*/ 322573 h 739467"/>
              <a:gd name="connsiteX2297" fmla="*/ 208984 w 11503626"/>
              <a:gd name="connsiteY2297" fmla="*/ 322812 h 739467"/>
              <a:gd name="connsiteX2298" fmla="*/ 207067 w 11503626"/>
              <a:gd name="connsiteY2298" fmla="*/ 332159 h 739467"/>
              <a:gd name="connsiteX2299" fmla="*/ 206827 w 11503626"/>
              <a:gd name="connsiteY2299" fmla="*/ 343902 h 739467"/>
              <a:gd name="connsiteX2300" fmla="*/ 207786 w 11503626"/>
              <a:gd name="connsiteY2300" fmla="*/ 356364 h 739467"/>
              <a:gd name="connsiteX2301" fmla="*/ 208984 w 11503626"/>
              <a:gd name="connsiteY2301" fmla="*/ 367389 h 739467"/>
              <a:gd name="connsiteX2302" fmla="*/ 207306 w 11503626"/>
              <a:gd name="connsiteY2302" fmla="*/ 385843 h 739467"/>
              <a:gd name="connsiteX2303" fmla="*/ 205629 w 11503626"/>
              <a:gd name="connsiteY2303" fmla="*/ 403817 h 739467"/>
              <a:gd name="connsiteX2304" fmla="*/ 204191 w 11503626"/>
              <a:gd name="connsiteY2304" fmla="*/ 408132 h 739467"/>
              <a:gd name="connsiteX2305" fmla="*/ 204670 w 11503626"/>
              <a:gd name="connsiteY2305" fmla="*/ 413404 h 739467"/>
              <a:gd name="connsiteX2306" fmla="*/ 208265 w 11503626"/>
              <a:gd name="connsiteY2306" fmla="*/ 409090 h 739467"/>
              <a:gd name="connsiteX2307" fmla="*/ 208984 w 11503626"/>
              <a:gd name="connsiteY2307" fmla="*/ 400702 h 739467"/>
              <a:gd name="connsiteX2308" fmla="*/ 209464 w 11503626"/>
              <a:gd name="connsiteY2308" fmla="*/ 392074 h 739467"/>
              <a:gd name="connsiteX2309" fmla="*/ 212339 w 11503626"/>
              <a:gd name="connsiteY2309" fmla="*/ 386562 h 739467"/>
              <a:gd name="connsiteX2310" fmla="*/ 213538 w 11503626"/>
              <a:gd name="connsiteY2310" fmla="*/ 356844 h 739467"/>
              <a:gd name="connsiteX2311" fmla="*/ 213777 w 11503626"/>
              <a:gd name="connsiteY2311" fmla="*/ 325208 h 739467"/>
              <a:gd name="connsiteX2312" fmla="*/ 214496 w 11503626"/>
              <a:gd name="connsiteY2312" fmla="*/ 330481 h 739467"/>
              <a:gd name="connsiteX2313" fmla="*/ 214736 w 11503626"/>
              <a:gd name="connsiteY2313" fmla="*/ 335275 h 739467"/>
              <a:gd name="connsiteX2314" fmla="*/ 215216 w 11503626"/>
              <a:gd name="connsiteY2314" fmla="*/ 327605 h 739467"/>
              <a:gd name="connsiteX2315" fmla="*/ 216174 w 11503626"/>
              <a:gd name="connsiteY2315" fmla="*/ 320416 h 739467"/>
              <a:gd name="connsiteX2316" fmla="*/ 215934 w 11503626"/>
              <a:gd name="connsiteY2316" fmla="*/ 318258 h 739467"/>
              <a:gd name="connsiteX2317" fmla="*/ 215216 w 11503626"/>
              <a:gd name="connsiteY2317" fmla="*/ 314184 h 739467"/>
              <a:gd name="connsiteX2318" fmla="*/ 216653 w 11503626"/>
              <a:gd name="connsiteY2318" fmla="*/ 312027 h 739467"/>
              <a:gd name="connsiteX2319" fmla="*/ 216174 w 11503626"/>
              <a:gd name="connsiteY2319" fmla="*/ 308672 h 739467"/>
              <a:gd name="connsiteX2320" fmla="*/ 215216 w 11503626"/>
              <a:gd name="connsiteY2320" fmla="*/ 305556 h 739467"/>
              <a:gd name="connsiteX2321" fmla="*/ 215694 w 11503626"/>
              <a:gd name="connsiteY2321" fmla="*/ 303160 h 739467"/>
              <a:gd name="connsiteX2322" fmla="*/ 213538 w 11503626"/>
              <a:gd name="connsiteY2322" fmla="*/ 295251 h 739467"/>
              <a:gd name="connsiteX2323" fmla="*/ 211860 w 11503626"/>
              <a:gd name="connsiteY2323" fmla="*/ 285904 h 739467"/>
              <a:gd name="connsiteX2324" fmla="*/ 215216 w 11503626"/>
              <a:gd name="connsiteY2324" fmla="*/ 279433 h 739467"/>
              <a:gd name="connsiteX2325" fmla="*/ 218091 w 11503626"/>
              <a:gd name="connsiteY2325" fmla="*/ 273442 h 739467"/>
              <a:gd name="connsiteX2326" fmla="*/ 220248 w 11503626"/>
              <a:gd name="connsiteY2326" fmla="*/ 268888 h 739467"/>
              <a:gd name="connsiteX2327" fmla="*/ 222405 w 11503626"/>
              <a:gd name="connsiteY2327" fmla="*/ 263856 h 739467"/>
              <a:gd name="connsiteX2328" fmla="*/ 228157 w 11503626"/>
              <a:gd name="connsiteY2328" fmla="*/ 289978 h 739467"/>
              <a:gd name="connsiteX2329" fmla="*/ 228636 w 11503626"/>
              <a:gd name="connsiteY2329" fmla="*/ 318019 h 739467"/>
              <a:gd name="connsiteX2330" fmla="*/ 229116 w 11503626"/>
              <a:gd name="connsiteY2330" fmla="*/ 320176 h 739467"/>
              <a:gd name="connsiteX2331" fmla="*/ 230074 w 11503626"/>
              <a:gd name="connsiteY2331" fmla="*/ 321374 h 739467"/>
              <a:gd name="connsiteX2332" fmla="*/ 229355 w 11503626"/>
              <a:gd name="connsiteY2332" fmla="*/ 335275 h 739467"/>
              <a:gd name="connsiteX2333" fmla="*/ 234868 w 11503626"/>
              <a:gd name="connsiteY2333" fmla="*/ 344861 h 739467"/>
              <a:gd name="connsiteX2334" fmla="*/ 235347 w 11503626"/>
              <a:gd name="connsiteY2334" fmla="*/ 348935 h 739467"/>
              <a:gd name="connsiteX2335" fmla="*/ 236785 w 11503626"/>
              <a:gd name="connsiteY2335" fmla="*/ 352051 h 739467"/>
              <a:gd name="connsiteX2336" fmla="*/ 240620 w 11503626"/>
              <a:gd name="connsiteY2336" fmla="*/ 348216 h 739467"/>
              <a:gd name="connsiteX2337" fmla="*/ 240140 w 11503626"/>
              <a:gd name="connsiteY2337" fmla="*/ 343662 h 739467"/>
              <a:gd name="connsiteX2338" fmla="*/ 240620 w 11503626"/>
              <a:gd name="connsiteY2338" fmla="*/ 338630 h 739467"/>
              <a:gd name="connsiteX2339" fmla="*/ 239182 w 11503626"/>
              <a:gd name="connsiteY2339" fmla="*/ 334795 h 739467"/>
              <a:gd name="connsiteX2340" fmla="*/ 237743 w 11503626"/>
              <a:gd name="connsiteY2340" fmla="*/ 330960 h 739467"/>
              <a:gd name="connsiteX2341" fmla="*/ 235347 w 11503626"/>
              <a:gd name="connsiteY2341" fmla="*/ 306275 h 739467"/>
              <a:gd name="connsiteX2342" fmla="*/ 234388 w 11503626"/>
              <a:gd name="connsiteY2342" fmla="*/ 281111 h 739467"/>
              <a:gd name="connsiteX2343" fmla="*/ 235587 w 11503626"/>
              <a:gd name="connsiteY2343" fmla="*/ 280392 h 739467"/>
              <a:gd name="connsiteX2344" fmla="*/ 237264 w 11503626"/>
              <a:gd name="connsiteY2344" fmla="*/ 279673 h 739467"/>
              <a:gd name="connsiteX2345" fmla="*/ 235347 w 11503626"/>
              <a:gd name="connsiteY2345" fmla="*/ 258822 h 739467"/>
              <a:gd name="connsiteX2346" fmla="*/ 233430 w 11503626"/>
              <a:gd name="connsiteY2346" fmla="*/ 236055 h 739467"/>
              <a:gd name="connsiteX2347" fmla="*/ 234388 w 11503626"/>
              <a:gd name="connsiteY2347" fmla="*/ 233658 h 739467"/>
              <a:gd name="connsiteX2348" fmla="*/ 235347 w 11503626"/>
              <a:gd name="connsiteY2348" fmla="*/ 233658 h 739467"/>
              <a:gd name="connsiteX2349" fmla="*/ 236305 w 11503626"/>
              <a:gd name="connsiteY2349" fmla="*/ 233178 h 739467"/>
              <a:gd name="connsiteX2350" fmla="*/ 237983 w 11503626"/>
              <a:gd name="connsiteY2350" fmla="*/ 243484 h 739467"/>
              <a:gd name="connsiteX2351" fmla="*/ 238702 w 11503626"/>
              <a:gd name="connsiteY2351" fmla="*/ 253310 h 739467"/>
              <a:gd name="connsiteX2352" fmla="*/ 240380 w 11503626"/>
              <a:gd name="connsiteY2352" fmla="*/ 257624 h 739467"/>
              <a:gd name="connsiteX2353" fmla="*/ 240620 w 11503626"/>
              <a:gd name="connsiteY2353" fmla="*/ 261459 h 739467"/>
              <a:gd name="connsiteX2354" fmla="*/ 239421 w 11503626"/>
              <a:gd name="connsiteY2354" fmla="*/ 265773 h 739467"/>
              <a:gd name="connsiteX2355" fmla="*/ 238223 w 11503626"/>
              <a:gd name="connsiteY2355" fmla="*/ 270086 h 739467"/>
              <a:gd name="connsiteX2356" fmla="*/ 238702 w 11503626"/>
              <a:gd name="connsiteY2356" fmla="*/ 283747 h 739467"/>
              <a:gd name="connsiteX2357" fmla="*/ 241099 w 11503626"/>
              <a:gd name="connsiteY2357" fmla="*/ 298367 h 739467"/>
              <a:gd name="connsiteX2358" fmla="*/ 240620 w 11503626"/>
              <a:gd name="connsiteY2358" fmla="*/ 301003 h 739467"/>
              <a:gd name="connsiteX2359" fmla="*/ 239660 w 11503626"/>
              <a:gd name="connsiteY2359" fmla="*/ 303160 h 739467"/>
              <a:gd name="connsiteX2360" fmla="*/ 242537 w 11503626"/>
              <a:gd name="connsiteY2360" fmla="*/ 304598 h 739467"/>
              <a:gd name="connsiteX2361" fmla="*/ 245412 w 11503626"/>
              <a:gd name="connsiteY2361" fmla="*/ 316821 h 739467"/>
              <a:gd name="connsiteX2362" fmla="*/ 246371 w 11503626"/>
              <a:gd name="connsiteY2362" fmla="*/ 329043 h 739467"/>
              <a:gd name="connsiteX2363" fmla="*/ 245173 w 11503626"/>
              <a:gd name="connsiteY2363" fmla="*/ 327126 h 739467"/>
              <a:gd name="connsiteX2364" fmla="*/ 243016 w 11503626"/>
              <a:gd name="connsiteY2364" fmla="*/ 327605 h 739467"/>
              <a:gd name="connsiteX2365" fmla="*/ 242777 w 11503626"/>
              <a:gd name="connsiteY2365" fmla="*/ 323051 h 739467"/>
              <a:gd name="connsiteX2366" fmla="*/ 242537 w 11503626"/>
              <a:gd name="connsiteY2366" fmla="*/ 318978 h 739467"/>
              <a:gd name="connsiteX2367" fmla="*/ 239660 w 11503626"/>
              <a:gd name="connsiteY2367" fmla="*/ 325688 h 739467"/>
              <a:gd name="connsiteX2368" fmla="*/ 242057 w 11503626"/>
              <a:gd name="connsiteY2368" fmla="*/ 327366 h 739467"/>
              <a:gd name="connsiteX2369" fmla="*/ 243016 w 11503626"/>
              <a:gd name="connsiteY2369" fmla="*/ 333836 h 739467"/>
              <a:gd name="connsiteX2370" fmla="*/ 243495 w 11503626"/>
              <a:gd name="connsiteY2370" fmla="*/ 331919 h 739467"/>
              <a:gd name="connsiteX2371" fmla="*/ 243495 w 11503626"/>
              <a:gd name="connsiteY2371" fmla="*/ 329043 h 739467"/>
              <a:gd name="connsiteX2372" fmla="*/ 244694 w 11503626"/>
              <a:gd name="connsiteY2372" fmla="*/ 330241 h 739467"/>
              <a:gd name="connsiteX2373" fmla="*/ 245892 w 11503626"/>
              <a:gd name="connsiteY2373" fmla="*/ 330960 h 739467"/>
              <a:gd name="connsiteX2374" fmla="*/ 246850 w 11503626"/>
              <a:gd name="connsiteY2374" fmla="*/ 336233 h 739467"/>
              <a:gd name="connsiteX2375" fmla="*/ 249247 w 11503626"/>
              <a:gd name="connsiteY2375" fmla="*/ 340068 h 739467"/>
              <a:gd name="connsiteX2376" fmla="*/ 250925 w 11503626"/>
              <a:gd name="connsiteY2376" fmla="*/ 355406 h 739467"/>
              <a:gd name="connsiteX2377" fmla="*/ 253082 w 11503626"/>
              <a:gd name="connsiteY2377" fmla="*/ 370265 h 739467"/>
              <a:gd name="connsiteX2378" fmla="*/ 254041 w 11503626"/>
              <a:gd name="connsiteY2378" fmla="*/ 374339 h 739467"/>
              <a:gd name="connsiteX2379" fmla="*/ 256916 w 11503626"/>
              <a:gd name="connsiteY2379" fmla="*/ 376976 h 739467"/>
              <a:gd name="connsiteX2380" fmla="*/ 255957 w 11503626"/>
              <a:gd name="connsiteY2380" fmla="*/ 366191 h 739467"/>
              <a:gd name="connsiteX2381" fmla="*/ 255479 w 11503626"/>
              <a:gd name="connsiteY2381" fmla="*/ 356364 h 739467"/>
              <a:gd name="connsiteX2382" fmla="*/ 254759 w 11503626"/>
              <a:gd name="connsiteY2382" fmla="*/ 356844 h 739467"/>
              <a:gd name="connsiteX2383" fmla="*/ 254520 w 11503626"/>
              <a:gd name="connsiteY2383" fmla="*/ 358282 h 739467"/>
              <a:gd name="connsiteX2384" fmla="*/ 252123 w 11503626"/>
              <a:gd name="connsiteY2384" fmla="*/ 349414 h 739467"/>
              <a:gd name="connsiteX2385" fmla="*/ 251404 w 11503626"/>
              <a:gd name="connsiteY2385" fmla="*/ 340307 h 739467"/>
              <a:gd name="connsiteX2386" fmla="*/ 250925 w 11503626"/>
              <a:gd name="connsiteY2386" fmla="*/ 331200 h 739467"/>
              <a:gd name="connsiteX2387" fmla="*/ 249247 w 11503626"/>
              <a:gd name="connsiteY2387" fmla="*/ 322812 h 739467"/>
              <a:gd name="connsiteX2388" fmla="*/ 250445 w 11503626"/>
              <a:gd name="connsiteY2388" fmla="*/ 323771 h 739467"/>
              <a:gd name="connsiteX2389" fmla="*/ 252123 w 11503626"/>
              <a:gd name="connsiteY2389" fmla="*/ 325208 h 739467"/>
              <a:gd name="connsiteX2390" fmla="*/ 252363 w 11503626"/>
              <a:gd name="connsiteY2390" fmla="*/ 322812 h 739467"/>
              <a:gd name="connsiteX2391" fmla="*/ 251164 w 11503626"/>
              <a:gd name="connsiteY2391" fmla="*/ 320416 h 739467"/>
              <a:gd name="connsiteX2392" fmla="*/ 250206 w 11503626"/>
              <a:gd name="connsiteY2392" fmla="*/ 320895 h 739467"/>
              <a:gd name="connsiteX2393" fmla="*/ 249247 w 11503626"/>
              <a:gd name="connsiteY2393" fmla="*/ 321374 h 739467"/>
              <a:gd name="connsiteX2394" fmla="*/ 247809 w 11503626"/>
              <a:gd name="connsiteY2394" fmla="*/ 306515 h 739467"/>
              <a:gd name="connsiteX2395" fmla="*/ 247809 w 11503626"/>
              <a:gd name="connsiteY2395" fmla="*/ 293573 h 739467"/>
              <a:gd name="connsiteX2396" fmla="*/ 251884 w 11503626"/>
              <a:gd name="connsiteY2396" fmla="*/ 314424 h 739467"/>
              <a:gd name="connsiteX2397" fmla="*/ 256437 w 11503626"/>
              <a:gd name="connsiteY2397" fmla="*/ 335275 h 739467"/>
              <a:gd name="connsiteX2398" fmla="*/ 257875 w 11503626"/>
              <a:gd name="connsiteY2398" fmla="*/ 334316 h 739467"/>
              <a:gd name="connsiteX2399" fmla="*/ 259552 w 11503626"/>
              <a:gd name="connsiteY2399" fmla="*/ 354207 h 739467"/>
              <a:gd name="connsiteX2400" fmla="*/ 260272 w 11503626"/>
              <a:gd name="connsiteY2400" fmla="*/ 374099 h 739467"/>
              <a:gd name="connsiteX2401" fmla="*/ 264586 w 11503626"/>
              <a:gd name="connsiteY2401" fmla="*/ 394950 h 739467"/>
              <a:gd name="connsiteX2402" fmla="*/ 266024 w 11503626"/>
              <a:gd name="connsiteY2402" fmla="*/ 417718 h 739467"/>
              <a:gd name="connsiteX2403" fmla="*/ 267701 w 11503626"/>
              <a:gd name="connsiteY2403" fmla="*/ 428982 h 739467"/>
              <a:gd name="connsiteX2404" fmla="*/ 269379 w 11503626"/>
              <a:gd name="connsiteY2404" fmla="*/ 440246 h 739467"/>
              <a:gd name="connsiteX2405" fmla="*/ 270098 w 11503626"/>
              <a:gd name="connsiteY2405" fmla="*/ 435213 h 739467"/>
              <a:gd name="connsiteX2406" fmla="*/ 269379 w 11503626"/>
              <a:gd name="connsiteY2406" fmla="*/ 428982 h 739467"/>
              <a:gd name="connsiteX2407" fmla="*/ 268420 w 11503626"/>
              <a:gd name="connsiteY2407" fmla="*/ 422991 h 739467"/>
              <a:gd name="connsiteX2408" fmla="*/ 268420 w 11503626"/>
              <a:gd name="connsiteY2408" fmla="*/ 418676 h 739467"/>
              <a:gd name="connsiteX2409" fmla="*/ 269139 w 11503626"/>
              <a:gd name="connsiteY2409" fmla="*/ 417239 h 739467"/>
              <a:gd name="connsiteX2410" fmla="*/ 267461 w 11503626"/>
              <a:gd name="connsiteY2410" fmla="*/ 415801 h 739467"/>
              <a:gd name="connsiteX2411" fmla="*/ 265784 w 11503626"/>
              <a:gd name="connsiteY2411" fmla="*/ 381289 h 739467"/>
              <a:gd name="connsiteX2412" fmla="*/ 262668 w 11503626"/>
              <a:gd name="connsiteY2412" fmla="*/ 349654 h 739467"/>
              <a:gd name="connsiteX2413" fmla="*/ 261230 w 11503626"/>
              <a:gd name="connsiteY2413" fmla="*/ 343902 h 739467"/>
              <a:gd name="connsiteX2414" fmla="*/ 259792 w 11503626"/>
              <a:gd name="connsiteY2414" fmla="*/ 338630 h 739467"/>
              <a:gd name="connsiteX2415" fmla="*/ 257396 w 11503626"/>
              <a:gd name="connsiteY2415" fmla="*/ 319456 h 739467"/>
              <a:gd name="connsiteX2416" fmla="*/ 256437 w 11503626"/>
              <a:gd name="connsiteY2416" fmla="*/ 299325 h 739467"/>
              <a:gd name="connsiteX2417" fmla="*/ 254759 w 11503626"/>
              <a:gd name="connsiteY2417" fmla="*/ 283987 h 739467"/>
              <a:gd name="connsiteX2418" fmla="*/ 253082 w 11503626"/>
              <a:gd name="connsiteY2418" fmla="*/ 267690 h 739467"/>
              <a:gd name="connsiteX2419" fmla="*/ 252602 w 11503626"/>
              <a:gd name="connsiteY2419" fmla="*/ 269128 h 739467"/>
              <a:gd name="connsiteX2420" fmla="*/ 252123 w 11503626"/>
              <a:gd name="connsiteY2420" fmla="*/ 270086 h 739467"/>
              <a:gd name="connsiteX2421" fmla="*/ 249966 w 11503626"/>
              <a:gd name="connsiteY2421" fmla="*/ 268409 h 739467"/>
              <a:gd name="connsiteX2422" fmla="*/ 250206 w 11503626"/>
              <a:gd name="connsiteY2422" fmla="*/ 263856 h 739467"/>
              <a:gd name="connsiteX2423" fmla="*/ 251164 w 11503626"/>
              <a:gd name="connsiteY2423" fmla="*/ 264814 h 739467"/>
              <a:gd name="connsiteX2424" fmla="*/ 252123 w 11503626"/>
              <a:gd name="connsiteY2424" fmla="*/ 266252 h 739467"/>
              <a:gd name="connsiteX2425" fmla="*/ 252602 w 11503626"/>
              <a:gd name="connsiteY2425" fmla="*/ 264095 h 739467"/>
              <a:gd name="connsiteX2426" fmla="*/ 252363 w 11503626"/>
              <a:gd name="connsiteY2426" fmla="*/ 259541 h 739467"/>
              <a:gd name="connsiteX2427" fmla="*/ 252123 w 11503626"/>
              <a:gd name="connsiteY2427" fmla="*/ 254988 h 739467"/>
              <a:gd name="connsiteX2428" fmla="*/ 253082 w 11503626"/>
              <a:gd name="connsiteY2428" fmla="*/ 252831 h 739467"/>
              <a:gd name="connsiteX2429" fmla="*/ 250685 w 11503626"/>
              <a:gd name="connsiteY2429" fmla="*/ 255467 h 739467"/>
              <a:gd name="connsiteX2430" fmla="*/ 250685 w 11503626"/>
              <a:gd name="connsiteY2430" fmla="*/ 262417 h 739467"/>
              <a:gd name="connsiteX2431" fmla="*/ 249007 w 11503626"/>
              <a:gd name="connsiteY2431" fmla="*/ 260500 h 739467"/>
              <a:gd name="connsiteX2432" fmla="*/ 250206 w 11503626"/>
              <a:gd name="connsiteY2432" fmla="*/ 258583 h 739467"/>
              <a:gd name="connsiteX2433" fmla="*/ 247809 w 11503626"/>
              <a:gd name="connsiteY2433" fmla="*/ 255707 h 739467"/>
              <a:gd name="connsiteX2434" fmla="*/ 245892 w 11503626"/>
              <a:gd name="connsiteY2434" fmla="*/ 258583 h 739467"/>
              <a:gd name="connsiteX2435" fmla="*/ 246850 w 11503626"/>
              <a:gd name="connsiteY2435" fmla="*/ 246600 h 739467"/>
              <a:gd name="connsiteX2436" fmla="*/ 247809 w 11503626"/>
              <a:gd name="connsiteY2436" fmla="*/ 249715 h 739467"/>
              <a:gd name="connsiteX2437" fmla="*/ 247809 w 11503626"/>
              <a:gd name="connsiteY2437" fmla="*/ 254269 h 739467"/>
              <a:gd name="connsiteX2438" fmla="*/ 249487 w 11503626"/>
              <a:gd name="connsiteY2438" fmla="*/ 245881 h 739467"/>
              <a:gd name="connsiteX2439" fmla="*/ 247809 w 11503626"/>
              <a:gd name="connsiteY2439" fmla="*/ 237013 h 739467"/>
              <a:gd name="connsiteX2440" fmla="*/ 248768 w 11503626"/>
              <a:gd name="connsiteY2440" fmla="*/ 236773 h 739467"/>
              <a:gd name="connsiteX2441" fmla="*/ 249727 w 11503626"/>
              <a:gd name="connsiteY2441" fmla="*/ 236534 h 739467"/>
              <a:gd name="connsiteX2442" fmla="*/ 247809 w 11503626"/>
              <a:gd name="connsiteY2442" fmla="*/ 234617 h 739467"/>
              <a:gd name="connsiteX2443" fmla="*/ 247090 w 11503626"/>
              <a:gd name="connsiteY2443" fmla="*/ 221675 h 739467"/>
              <a:gd name="connsiteX2444" fmla="*/ 243975 w 11503626"/>
              <a:gd name="connsiteY2444" fmla="*/ 210651 h 739467"/>
              <a:gd name="connsiteX2445" fmla="*/ 244454 w 11503626"/>
              <a:gd name="connsiteY2445" fmla="*/ 208733 h 739467"/>
              <a:gd name="connsiteX2446" fmla="*/ 244933 w 11503626"/>
              <a:gd name="connsiteY2446" fmla="*/ 206816 h 739467"/>
              <a:gd name="connsiteX2447" fmla="*/ 244933 w 11503626"/>
              <a:gd name="connsiteY2447" fmla="*/ 207295 h 739467"/>
              <a:gd name="connsiteX2448" fmla="*/ 246850 w 11503626"/>
              <a:gd name="connsiteY2448" fmla="*/ 205857 h 739467"/>
              <a:gd name="connsiteX2449" fmla="*/ 248528 w 11503626"/>
              <a:gd name="connsiteY2449" fmla="*/ 209213 h 739467"/>
              <a:gd name="connsiteX2450" fmla="*/ 248768 w 11503626"/>
              <a:gd name="connsiteY2450" fmla="*/ 214006 h 739467"/>
              <a:gd name="connsiteX2451" fmla="*/ 249007 w 11503626"/>
              <a:gd name="connsiteY2451" fmla="*/ 218559 h 739467"/>
              <a:gd name="connsiteX2452" fmla="*/ 250685 w 11503626"/>
              <a:gd name="connsiteY2452" fmla="*/ 220716 h 739467"/>
              <a:gd name="connsiteX2453" fmla="*/ 249727 w 11503626"/>
              <a:gd name="connsiteY2453" fmla="*/ 202023 h 739467"/>
              <a:gd name="connsiteX2454" fmla="*/ 248768 w 11503626"/>
              <a:gd name="connsiteY2454" fmla="*/ 182850 h 739467"/>
              <a:gd name="connsiteX2455" fmla="*/ 249727 w 11503626"/>
              <a:gd name="connsiteY2455" fmla="*/ 177577 h 739467"/>
              <a:gd name="connsiteX2456" fmla="*/ 249966 w 11503626"/>
              <a:gd name="connsiteY2456" fmla="*/ 178536 h 739467"/>
              <a:gd name="connsiteX2457" fmla="*/ 250206 w 11503626"/>
              <a:gd name="connsiteY2457" fmla="*/ 179495 h 739467"/>
              <a:gd name="connsiteX2458" fmla="*/ 253561 w 11503626"/>
              <a:gd name="connsiteY2458" fmla="*/ 194114 h 739467"/>
              <a:gd name="connsiteX2459" fmla="*/ 255479 w 11503626"/>
              <a:gd name="connsiteY2459" fmla="*/ 211130 h 739467"/>
              <a:gd name="connsiteX2460" fmla="*/ 254280 w 11503626"/>
              <a:gd name="connsiteY2460" fmla="*/ 210411 h 739467"/>
              <a:gd name="connsiteX2461" fmla="*/ 252602 w 11503626"/>
              <a:gd name="connsiteY2461" fmla="*/ 208733 h 739467"/>
              <a:gd name="connsiteX2462" fmla="*/ 252602 w 11503626"/>
              <a:gd name="connsiteY2462" fmla="*/ 216642 h 739467"/>
              <a:gd name="connsiteX2463" fmla="*/ 252602 w 11503626"/>
              <a:gd name="connsiteY2463" fmla="*/ 224551 h 739467"/>
              <a:gd name="connsiteX2464" fmla="*/ 251644 w 11503626"/>
              <a:gd name="connsiteY2464" fmla="*/ 232700 h 739467"/>
              <a:gd name="connsiteX2465" fmla="*/ 253561 w 11503626"/>
              <a:gd name="connsiteY2465" fmla="*/ 244682 h 739467"/>
              <a:gd name="connsiteX2466" fmla="*/ 259552 w 11503626"/>
              <a:gd name="connsiteY2466" fmla="*/ 266731 h 739467"/>
              <a:gd name="connsiteX2467" fmla="*/ 266024 w 11503626"/>
              <a:gd name="connsiteY2467" fmla="*/ 289260 h 739467"/>
              <a:gd name="connsiteX2468" fmla="*/ 268420 w 11503626"/>
              <a:gd name="connsiteY2468" fmla="*/ 308432 h 739467"/>
              <a:gd name="connsiteX2469" fmla="*/ 272255 w 11503626"/>
              <a:gd name="connsiteY2469" fmla="*/ 324250 h 739467"/>
              <a:gd name="connsiteX2470" fmla="*/ 270098 w 11503626"/>
              <a:gd name="connsiteY2470" fmla="*/ 301962 h 739467"/>
              <a:gd name="connsiteX2471" fmla="*/ 266024 w 11503626"/>
              <a:gd name="connsiteY2471" fmla="*/ 280632 h 739467"/>
              <a:gd name="connsiteX2472" fmla="*/ 266743 w 11503626"/>
              <a:gd name="connsiteY2472" fmla="*/ 278475 h 739467"/>
              <a:gd name="connsiteX2473" fmla="*/ 268420 w 11503626"/>
              <a:gd name="connsiteY2473" fmla="*/ 277276 h 739467"/>
              <a:gd name="connsiteX2474" fmla="*/ 266982 w 11503626"/>
              <a:gd name="connsiteY2474" fmla="*/ 269847 h 739467"/>
              <a:gd name="connsiteX2475" fmla="*/ 266503 w 11503626"/>
              <a:gd name="connsiteY2475" fmla="*/ 262896 h 739467"/>
              <a:gd name="connsiteX2476" fmla="*/ 271536 w 11503626"/>
              <a:gd name="connsiteY2476" fmla="*/ 277756 h 739467"/>
              <a:gd name="connsiteX2477" fmla="*/ 274651 w 11503626"/>
              <a:gd name="connsiteY2477" fmla="*/ 295970 h 739467"/>
              <a:gd name="connsiteX2478" fmla="*/ 274891 w 11503626"/>
              <a:gd name="connsiteY2478" fmla="*/ 297887 h 739467"/>
              <a:gd name="connsiteX2479" fmla="*/ 276089 w 11503626"/>
              <a:gd name="connsiteY2479" fmla="*/ 298367 h 739467"/>
              <a:gd name="connsiteX2480" fmla="*/ 278246 w 11503626"/>
              <a:gd name="connsiteY2480" fmla="*/ 312506 h 739467"/>
              <a:gd name="connsiteX2481" fmla="*/ 279445 w 11503626"/>
              <a:gd name="connsiteY2481" fmla="*/ 326646 h 739467"/>
              <a:gd name="connsiteX2482" fmla="*/ 283518 w 11503626"/>
              <a:gd name="connsiteY2482" fmla="*/ 336712 h 739467"/>
              <a:gd name="connsiteX2483" fmla="*/ 284238 w 11503626"/>
              <a:gd name="connsiteY2483" fmla="*/ 348216 h 739467"/>
              <a:gd name="connsiteX2484" fmla="*/ 287593 w 11503626"/>
              <a:gd name="connsiteY2484" fmla="*/ 350612 h 739467"/>
              <a:gd name="connsiteX2485" fmla="*/ 287833 w 11503626"/>
              <a:gd name="connsiteY2485" fmla="*/ 348695 h 739467"/>
              <a:gd name="connsiteX2486" fmla="*/ 288072 w 11503626"/>
              <a:gd name="connsiteY2486" fmla="*/ 346299 h 739467"/>
              <a:gd name="connsiteX2487" fmla="*/ 290229 w 11503626"/>
              <a:gd name="connsiteY2487" fmla="*/ 349175 h 739467"/>
              <a:gd name="connsiteX2488" fmla="*/ 290469 w 11503626"/>
              <a:gd name="connsiteY2488" fmla="*/ 354447 h 739467"/>
              <a:gd name="connsiteX2489" fmla="*/ 290948 w 11503626"/>
              <a:gd name="connsiteY2489" fmla="*/ 359720 h 739467"/>
              <a:gd name="connsiteX2490" fmla="*/ 293824 w 11503626"/>
              <a:gd name="connsiteY2490" fmla="*/ 362116 h 739467"/>
              <a:gd name="connsiteX2491" fmla="*/ 289510 w 11503626"/>
              <a:gd name="connsiteY2491" fmla="*/ 340068 h 739467"/>
              <a:gd name="connsiteX2492" fmla="*/ 285196 w 11503626"/>
              <a:gd name="connsiteY2492" fmla="*/ 318978 h 739467"/>
              <a:gd name="connsiteX2493" fmla="*/ 286395 w 11503626"/>
              <a:gd name="connsiteY2493" fmla="*/ 318258 h 739467"/>
              <a:gd name="connsiteX2494" fmla="*/ 286635 w 11503626"/>
              <a:gd name="connsiteY2494" fmla="*/ 316581 h 739467"/>
              <a:gd name="connsiteX2495" fmla="*/ 282800 w 11503626"/>
              <a:gd name="connsiteY2495" fmla="*/ 312506 h 739467"/>
              <a:gd name="connsiteX2496" fmla="*/ 280883 w 11503626"/>
              <a:gd name="connsiteY2496" fmla="*/ 305556 h 739467"/>
              <a:gd name="connsiteX2497" fmla="*/ 284717 w 11503626"/>
              <a:gd name="connsiteY2497" fmla="*/ 302441 h 739467"/>
              <a:gd name="connsiteX2498" fmla="*/ 287593 w 11503626"/>
              <a:gd name="connsiteY2498" fmla="*/ 296929 h 739467"/>
              <a:gd name="connsiteX2499" fmla="*/ 288312 w 11503626"/>
              <a:gd name="connsiteY2499" fmla="*/ 300284 h 739467"/>
              <a:gd name="connsiteX2500" fmla="*/ 289031 w 11503626"/>
              <a:gd name="connsiteY2500" fmla="*/ 304119 h 739467"/>
              <a:gd name="connsiteX2501" fmla="*/ 289270 w 11503626"/>
              <a:gd name="connsiteY2501" fmla="*/ 295490 h 739467"/>
              <a:gd name="connsiteX2502" fmla="*/ 291907 w 11503626"/>
              <a:gd name="connsiteY2502" fmla="*/ 287342 h 739467"/>
              <a:gd name="connsiteX2503" fmla="*/ 289510 w 11503626"/>
              <a:gd name="connsiteY2503" fmla="*/ 285425 h 739467"/>
              <a:gd name="connsiteX2504" fmla="*/ 288072 w 11503626"/>
              <a:gd name="connsiteY2504" fmla="*/ 282070 h 739467"/>
              <a:gd name="connsiteX2505" fmla="*/ 288552 w 11503626"/>
              <a:gd name="connsiteY2505" fmla="*/ 285425 h 739467"/>
              <a:gd name="connsiteX2506" fmla="*/ 289031 w 11503626"/>
              <a:gd name="connsiteY2506" fmla="*/ 289260 h 739467"/>
              <a:gd name="connsiteX2507" fmla="*/ 287113 w 11503626"/>
              <a:gd name="connsiteY2507" fmla="*/ 292615 h 739467"/>
              <a:gd name="connsiteX2508" fmla="*/ 285196 w 11503626"/>
              <a:gd name="connsiteY2508" fmla="*/ 295970 h 739467"/>
              <a:gd name="connsiteX2509" fmla="*/ 281362 w 11503626"/>
              <a:gd name="connsiteY2509" fmla="*/ 281830 h 739467"/>
              <a:gd name="connsiteX2510" fmla="*/ 282320 w 11503626"/>
              <a:gd name="connsiteY2510" fmla="*/ 267211 h 739467"/>
              <a:gd name="connsiteX2511" fmla="*/ 277048 w 11503626"/>
              <a:gd name="connsiteY2511" fmla="*/ 256666 h 739467"/>
              <a:gd name="connsiteX2512" fmla="*/ 276568 w 11503626"/>
              <a:gd name="connsiteY2512" fmla="*/ 242765 h 739467"/>
              <a:gd name="connsiteX2513" fmla="*/ 277767 w 11503626"/>
              <a:gd name="connsiteY2513" fmla="*/ 246360 h 739467"/>
              <a:gd name="connsiteX2514" fmla="*/ 278965 w 11503626"/>
              <a:gd name="connsiteY2514" fmla="*/ 250434 h 739467"/>
              <a:gd name="connsiteX2515" fmla="*/ 277767 w 11503626"/>
              <a:gd name="connsiteY2515" fmla="*/ 240848 h 739467"/>
              <a:gd name="connsiteX2516" fmla="*/ 278006 w 11503626"/>
              <a:gd name="connsiteY2516" fmla="*/ 230303 h 739467"/>
              <a:gd name="connsiteX2517" fmla="*/ 273693 w 11503626"/>
              <a:gd name="connsiteY2517" fmla="*/ 212088 h 739467"/>
              <a:gd name="connsiteX2518" fmla="*/ 272494 w 11503626"/>
              <a:gd name="connsiteY2518" fmla="*/ 213047 h 739467"/>
              <a:gd name="connsiteX2519" fmla="*/ 270338 w 11503626"/>
              <a:gd name="connsiteY2519" fmla="*/ 212568 h 739467"/>
              <a:gd name="connsiteX2520" fmla="*/ 267701 w 11503626"/>
              <a:gd name="connsiteY2520" fmla="*/ 204899 h 739467"/>
              <a:gd name="connsiteX2521" fmla="*/ 266503 w 11503626"/>
              <a:gd name="connsiteY2521" fmla="*/ 195312 h 739467"/>
              <a:gd name="connsiteX2522" fmla="*/ 270098 w 11503626"/>
              <a:gd name="connsiteY2522" fmla="*/ 200345 h 739467"/>
              <a:gd name="connsiteX2523" fmla="*/ 270816 w 11503626"/>
              <a:gd name="connsiteY2523" fmla="*/ 208733 h 739467"/>
              <a:gd name="connsiteX2524" fmla="*/ 272494 w 11503626"/>
              <a:gd name="connsiteY2524" fmla="*/ 206576 h 739467"/>
              <a:gd name="connsiteX2525" fmla="*/ 274651 w 11503626"/>
              <a:gd name="connsiteY2525" fmla="*/ 207295 h 739467"/>
              <a:gd name="connsiteX2526" fmla="*/ 271776 w 11503626"/>
              <a:gd name="connsiteY2526" fmla="*/ 202502 h 739467"/>
              <a:gd name="connsiteX2527" fmla="*/ 272734 w 11503626"/>
              <a:gd name="connsiteY2527" fmla="*/ 201064 h 739467"/>
              <a:gd name="connsiteX2528" fmla="*/ 272255 w 11503626"/>
              <a:gd name="connsiteY2528" fmla="*/ 198667 h 739467"/>
              <a:gd name="connsiteX2529" fmla="*/ 271776 w 11503626"/>
              <a:gd name="connsiteY2529" fmla="*/ 201064 h 739467"/>
              <a:gd name="connsiteX2530" fmla="*/ 269858 w 11503626"/>
              <a:gd name="connsiteY2530" fmla="*/ 195312 h 739467"/>
              <a:gd name="connsiteX2531" fmla="*/ 270816 w 11503626"/>
              <a:gd name="connsiteY2531" fmla="*/ 195312 h 739467"/>
              <a:gd name="connsiteX2532" fmla="*/ 271536 w 11503626"/>
              <a:gd name="connsiteY2532" fmla="*/ 194114 h 739467"/>
              <a:gd name="connsiteX2533" fmla="*/ 272255 w 11503626"/>
              <a:gd name="connsiteY2533" fmla="*/ 193395 h 739467"/>
              <a:gd name="connsiteX2534" fmla="*/ 272734 w 11503626"/>
              <a:gd name="connsiteY2534" fmla="*/ 194833 h 739467"/>
              <a:gd name="connsiteX2535" fmla="*/ 271056 w 11503626"/>
              <a:gd name="connsiteY2535" fmla="*/ 183329 h 739467"/>
              <a:gd name="connsiteX2536" fmla="*/ 266982 w 11503626"/>
              <a:gd name="connsiteY2536" fmla="*/ 172305 h 739467"/>
              <a:gd name="connsiteX2537" fmla="*/ 266503 w 11503626"/>
              <a:gd name="connsiteY2537" fmla="*/ 174462 h 739467"/>
              <a:gd name="connsiteX2538" fmla="*/ 266982 w 11503626"/>
              <a:gd name="connsiteY2538" fmla="*/ 176618 h 739467"/>
              <a:gd name="connsiteX2539" fmla="*/ 263387 w 11503626"/>
              <a:gd name="connsiteY2539" fmla="*/ 167991 h 739467"/>
              <a:gd name="connsiteX2540" fmla="*/ 261949 w 11503626"/>
              <a:gd name="connsiteY2540" fmla="*/ 156247 h 739467"/>
              <a:gd name="connsiteX2541" fmla="*/ 261230 w 11503626"/>
              <a:gd name="connsiteY2541" fmla="*/ 143306 h 739467"/>
              <a:gd name="connsiteX2542" fmla="*/ 259792 w 11503626"/>
              <a:gd name="connsiteY2542" fmla="*/ 131562 h 739467"/>
              <a:gd name="connsiteX2543" fmla="*/ 262908 w 11503626"/>
              <a:gd name="connsiteY2543" fmla="*/ 141628 h 739467"/>
              <a:gd name="connsiteX2544" fmla="*/ 265544 w 11503626"/>
              <a:gd name="connsiteY2544" fmla="*/ 151214 h 739467"/>
              <a:gd name="connsiteX2545" fmla="*/ 263627 w 11503626"/>
              <a:gd name="connsiteY2545" fmla="*/ 152173 h 739467"/>
              <a:gd name="connsiteX2546" fmla="*/ 264586 w 11503626"/>
              <a:gd name="connsiteY2546" fmla="*/ 161759 h 739467"/>
              <a:gd name="connsiteX2547" fmla="*/ 266503 w 11503626"/>
              <a:gd name="connsiteY2547" fmla="*/ 168470 h 739467"/>
              <a:gd name="connsiteX2548" fmla="*/ 266263 w 11503626"/>
              <a:gd name="connsiteY2548" fmla="*/ 166073 h 739467"/>
              <a:gd name="connsiteX2549" fmla="*/ 266024 w 11503626"/>
              <a:gd name="connsiteY2549" fmla="*/ 163198 h 739467"/>
              <a:gd name="connsiteX2550" fmla="*/ 267701 w 11503626"/>
              <a:gd name="connsiteY2550" fmla="*/ 167991 h 739467"/>
              <a:gd name="connsiteX2551" fmla="*/ 268420 w 11503626"/>
              <a:gd name="connsiteY2551" fmla="*/ 174222 h 739467"/>
              <a:gd name="connsiteX2552" fmla="*/ 273213 w 11503626"/>
              <a:gd name="connsiteY2552" fmla="*/ 181412 h 739467"/>
              <a:gd name="connsiteX2553" fmla="*/ 273693 w 11503626"/>
              <a:gd name="connsiteY2553" fmla="*/ 177817 h 739467"/>
              <a:gd name="connsiteX2554" fmla="*/ 273213 w 11503626"/>
              <a:gd name="connsiteY2554" fmla="*/ 173263 h 739467"/>
              <a:gd name="connsiteX2555" fmla="*/ 270816 w 11503626"/>
              <a:gd name="connsiteY2555" fmla="*/ 172305 h 739467"/>
              <a:gd name="connsiteX2556" fmla="*/ 268181 w 11503626"/>
              <a:gd name="connsiteY2556" fmla="*/ 157925 h 739467"/>
              <a:gd name="connsiteX2557" fmla="*/ 266982 w 11503626"/>
              <a:gd name="connsiteY2557" fmla="*/ 143545 h 739467"/>
              <a:gd name="connsiteX2558" fmla="*/ 268899 w 11503626"/>
              <a:gd name="connsiteY2558" fmla="*/ 148818 h 739467"/>
              <a:gd name="connsiteX2559" fmla="*/ 270098 w 11503626"/>
              <a:gd name="connsiteY2559" fmla="*/ 148818 h 739467"/>
              <a:gd name="connsiteX2560" fmla="*/ 270816 w 11503626"/>
              <a:gd name="connsiteY2560" fmla="*/ 148339 h 739467"/>
              <a:gd name="connsiteX2561" fmla="*/ 273213 w 11503626"/>
              <a:gd name="connsiteY2561" fmla="*/ 154569 h 739467"/>
              <a:gd name="connsiteX2562" fmla="*/ 275131 w 11503626"/>
              <a:gd name="connsiteY2562" fmla="*/ 161759 h 739467"/>
              <a:gd name="connsiteX2563" fmla="*/ 276329 w 11503626"/>
              <a:gd name="connsiteY2563" fmla="*/ 160082 h 739467"/>
              <a:gd name="connsiteX2564" fmla="*/ 278006 w 11503626"/>
              <a:gd name="connsiteY2564" fmla="*/ 159363 h 739467"/>
              <a:gd name="connsiteX2565" fmla="*/ 278246 w 11503626"/>
              <a:gd name="connsiteY2565" fmla="*/ 162718 h 739467"/>
              <a:gd name="connsiteX2566" fmla="*/ 278486 w 11503626"/>
              <a:gd name="connsiteY2566" fmla="*/ 167032 h 739467"/>
              <a:gd name="connsiteX2567" fmla="*/ 279445 w 11503626"/>
              <a:gd name="connsiteY2567" fmla="*/ 167511 h 739467"/>
              <a:gd name="connsiteX2568" fmla="*/ 280403 w 11503626"/>
              <a:gd name="connsiteY2568" fmla="*/ 167032 h 739467"/>
              <a:gd name="connsiteX2569" fmla="*/ 282800 w 11503626"/>
              <a:gd name="connsiteY2569" fmla="*/ 178536 h 739467"/>
              <a:gd name="connsiteX2570" fmla="*/ 286155 w 11503626"/>
              <a:gd name="connsiteY2570" fmla="*/ 188602 h 739467"/>
              <a:gd name="connsiteX2571" fmla="*/ 284957 w 11503626"/>
              <a:gd name="connsiteY2571" fmla="*/ 174222 h 739467"/>
              <a:gd name="connsiteX2572" fmla="*/ 282320 w 11503626"/>
              <a:gd name="connsiteY2572" fmla="*/ 159842 h 739467"/>
              <a:gd name="connsiteX2573" fmla="*/ 283758 w 11503626"/>
              <a:gd name="connsiteY2573" fmla="*/ 161041 h 739467"/>
              <a:gd name="connsiteX2574" fmla="*/ 283758 w 11503626"/>
              <a:gd name="connsiteY2574" fmla="*/ 163677 h 739467"/>
              <a:gd name="connsiteX2575" fmla="*/ 283998 w 11503626"/>
              <a:gd name="connsiteY2575" fmla="*/ 166073 h 739467"/>
              <a:gd name="connsiteX2576" fmla="*/ 285676 w 11503626"/>
              <a:gd name="connsiteY2576" fmla="*/ 167032 h 739467"/>
              <a:gd name="connsiteX2577" fmla="*/ 284957 w 11503626"/>
              <a:gd name="connsiteY2577" fmla="*/ 162239 h 739467"/>
              <a:gd name="connsiteX2578" fmla="*/ 283758 w 11503626"/>
              <a:gd name="connsiteY2578" fmla="*/ 157446 h 739467"/>
              <a:gd name="connsiteX2579" fmla="*/ 285676 w 11503626"/>
              <a:gd name="connsiteY2579" fmla="*/ 156966 h 739467"/>
              <a:gd name="connsiteX2580" fmla="*/ 285676 w 11503626"/>
              <a:gd name="connsiteY2580" fmla="*/ 152652 h 739467"/>
              <a:gd name="connsiteX2581" fmla="*/ 283040 w 11503626"/>
              <a:gd name="connsiteY2581" fmla="*/ 151454 h 739467"/>
              <a:gd name="connsiteX2582" fmla="*/ 280883 w 11503626"/>
              <a:gd name="connsiteY2582" fmla="*/ 148818 h 739467"/>
              <a:gd name="connsiteX2583" fmla="*/ 282800 w 11503626"/>
              <a:gd name="connsiteY2583" fmla="*/ 149297 h 739467"/>
              <a:gd name="connsiteX2584" fmla="*/ 280643 w 11503626"/>
              <a:gd name="connsiteY2584" fmla="*/ 132521 h 739467"/>
              <a:gd name="connsiteX2585" fmla="*/ 277048 w 11503626"/>
              <a:gd name="connsiteY2585" fmla="*/ 115265 h 739467"/>
              <a:gd name="connsiteX2586" fmla="*/ 279445 w 11503626"/>
              <a:gd name="connsiteY2586" fmla="*/ 115026 h 739467"/>
              <a:gd name="connsiteX2587" fmla="*/ 281841 w 11503626"/>
              <a:gd name="connsiteY2587" fmla="*/ 114306 h 739467"/>
              <a:gd name="connsiteX2588" fmla="*/ 287113 w 11503626"/>
              <a:gd name="connsiteY2588" fmla="*/ 124612 h 739467"/>
              <a:gd name="connsiteX2589" fmla="*/ 292386 w 11503626"/>
              <a:gd name="connsiteY2589" fmla="*/ 134917 h 739467"/>
              <a:gd name="connsiteX2590" fmla="*/ 289750 w 11503626"/>
              <a:gd name="connsiteY2590" fmla="*/ 125331 h 739467"/>
              <a:gd name="connsiteX2591" fmla="*/ 286635 w 11503626"/>
              <a:gd name="connsiteY2591" fmla="*/ 116224 h 739467"/>
              <a:gd name="connsiteX2592" fmla="*/ 288072 w 11503626"/>
              <a:gd name="connsiteY2592" fmla="*/ 116463 h 739467"/>
              <a:gd name="connsiteX2593" fmla="*/ 289510 w 11503626"/>
              <a:gd name="connsiteY2593" fmla="*/ 117662 h 739467"/>
              <a:gd name="connsiteX2594" fmla="*/ 288552 w 11503626"/>
              <a:gd name="connsiteY2594" fmla="*/ 112389 h 739467"/>
              <a:gd name="connsiteX2595" fmla="*/ 288072 w 11503626"/>
              <a:gd name="connsiteY2595" fmla="*/ 106637 h 739467"/>
              <a:gd name="connsiteX2596" fmla="*/ 286155 w 11503626"/>
              <a:gd name="connsiteY2596" fmla="*/ 105918 h 739467"/>
              <a:gd name="connsiteX2597" fmla="*/ 284717 w 11503626"/>
              <a:gd name="connsiteY2597" fmla="*/ 105199 h 739467"/>
              <a:gd name="connsiteX2598" fmla="*/ 284238 w 11503626"/>
              <a:gd name="connsiteY2598" fmla="*/ 100886 h 739467"/>
              <a:gd name="connsiteX2599" fmla="*/ 285676 w 11503626"/>
              <a:gd name="connsiteY2599" fmla="*/ 97291 h 739467"/>
              <a:gd name="connsiteX2600" fmla="*/ 285196 w 11503626"/>
              <a:gd name="connsiteY2600" fmla="*/ 92737 h 739467"/>
              <a:gd name="connsiteX2601" fmla="*/ 290229 w 11503626"/>
              <a:gd name="connsiteY2601" fmla="*/ 104241 h 739467"/>
              <a:gd name="connsiteX2602" fmla="*/ 293345 w 11503626"/>
              <a:gd name="connsiteY2602" fmla="*/ 117662 h 739467"/>
              <a:gd name="connsiteX2603" fmla="*/ 291907 w 11503626"/>
              <a:gd name="connsiteY2603" fmla="*/ 114786 h 739467"/>
              <a:gd name="connsiteX2604" fmla="*/ 289990 w 11503626"/>
              <a:gd name="connsiteY2604" fmla="*/ 112868 h 739467"/>
              <a:gd name="connsiteX2605" fmla="*/ 290229 w 11503626"/>
              <a:gd name="connsiteY2605" fmla="*/ 115026 h 739467"/>
              <a:gd name="connsiteX2606" fmla="*/ 291428 w 11503626"/>
              <a:gd name="connsiteY2606" fmla="*/ 117662 h 739467"/>
              <a:gd name="connsiteX2607" fmla="*/ 291907 w 11503626"/>
              <a:gd name="connsiteY2607" fmla="*/ 120298 h 739467"/>
              <a:gd name="connsiteX2608" fmla="*/ 289990 w 11503626"/>
              <a:gd name="connsiteY2608" fmla="*/ 121976 h 739467"/>
              <a:gd name="connsiteX2609" fmla="*/ 294304 w 11503626"/>
              <a:gd name="connsiteY2609" fmla="*/ 130603 h 739467"/>
              <a:gd name="connsiteX2610" fmla="*/ 297659 w 11503626"/>
              <a:gd name="connsiteY2610" fmla="*/ 140190 h 739467"/>
              <a:gd name="connsiteX2611" fmla="*/ 295262 w 11503626"/>
              <a:gd name="connsiteY2611" fmla="*/ 140430 h 739467"/>
              <a:gd name="connsiteX2612" fmla="*/ 294304 w 11503626"/>
              <a:gd name="connsiteY2612" fmla="*/ 138272 h 739467"/>
              <a:gd name="connsiteX2613" fmla="*/ 292865 w 11503626"/>
              <a:gd name="connsiteY2613" fmla="*/ 138272 h 739467"/>
              <a:gd name="connsiteX2614" fmla="*/ 289990 w 11503626"/>
              <a:gd name="connsiteY2614" fmla="*/ 137793 h 739467"/>
              <a:gd name="connsiteX2615" fmla="*/ 288552 w 11503626"/>
              <a:gd name="connsiteY2615" fmla="*/ 141149 h 739467"/>
              <a:gd name="connsiteX2616" fmla="*/ 289750 w 11503626"/>
              <a:gd name="connsiteY2616" fmla="*/ 152173 h 739467"/>
              <a:gd name="connsiteX2617" fmla="*/ 292386 w 11503626"/>
              <a:gd name="connsiteY2617" fmla="*/ 161759 h 739467"/>
              <a:gd name="connsiteX2618" fmla="*/ 296221 w 11503626"/>
              <a:gd name="connsiteY2618" fmla="*/ 165834 h 739467"/>
              <a:gd name="connsiteX2619" fmla="*/ 298116 w 11503626"/>
              <a:gd name="connsiteY2619" fmla="*/ 172466 h 739467"/>
              <a:gd name="connsiteX2620" fmla="*/ 298116 w 11503626"/>
              <a:gd name="connsiteY2620" fmla="*/ 146622 h 739467"/>
              <a:gd name="connsiteX2621" fmla="*/ 297180 w 11503626"/>
              <a:gd name="connsiteY2621" fmla="*/ 141628 h 739467"/>
              <a:gd name="connsiteX2622" fmla="*/ 298116 w 11503626"/>
              <a:gd name="connsiteY2622" fmla="*/ 143789 h 739467"/>
              <a:gd name="connsiteX2623" fmla="*/ 298116 w 11503626"/>
              <a:gd name="connsiteY2623" fmla="*/ 86789 h 739467"/>
              <a:gd name="connsiteX2624" fmla="*/ 297659 w 11503626"/>
              <a:gd name="connsiteY2624" fmla="*/ 86027 h 739467"/>
              <a:gd name="connsiteX2625" fmla="*/ 297899 w 11503626"/>
              <a:gd name="connsiteY2625" fmla="*/ 83390 h 739467"/>
              <a:gd name="connsiteX2626" fmla="*/ 298116 w 11503626"/>
              <a:gd name="connsiteY2626" fmla="*/ 80564 h 739467"/>
              <a:gd name="connsiteX2627" fmla="*/ 298116 w 11503626"/>
              <a:gd name="connsiteY2627" fmla="*/ 80240 h 739467"/>
              <a:gd name="connsiteX2628" fmla="*/ 296460 w 11503626"/>
              <a:gd name="connsiteY2628" fmla="*/ 77638 h 739467"/>
              <a:gd name="connsiteX2629" fmla="*/ 294064 w 11503626"/>
              <a:gd name="connsiteY2629" fmla="*/ 75242 h 739467"/>
              <a:gd name="connsiteX2630" fmla="*/ 292626 w 11503626"/>
              <a:gd name="connsiteY2630" fmla="*/ 72366 h 739467"/>
              <a:gd name="connsiteX2631" fmla="*/ 293824 w 11503626"/>
              <a:gd name="connsiteY2631" fmla="*/ 67333 h 739467"/>
              <a:gd name="connsiteX2632" fmla="*/ 295742 w 11503626"/>
              <a:gd name="connsiteY2632" fmla="*/ 69490 h 739467"/>
              <a:gd name="connsiteX2633" fmla="*/ 298116 w 11503626"/>
              <a:gd name="connsiteY2633" fmla="*/ 71152 h 739467"/>
              <a:gd name="connsiteX2634" fmla="*/ 298116 w 11503626"/>
              <a:gd name="connsiteY2634" fmla="*/ 71012 h 739467"/>
              <a:gd name="connsiteX2635" fmla="*/ 297659 w 11503626"/>
              <a:gd name="connsiteY2635" fmla="*/ 67813 h 739467"/>
              <a:gd name="connsiteX2636" fmla="*/ 298116 w 11503626"/>
              <a:gd name="connsiteY2636" fmla="*/ 67813 h 739467"/>
              <a:gd name="connsiteX2637" fmla="*/ 298116 w 11503626"/>
              <a:gd name="connsiteY2637" fmla="*/ 45675 h 739467"/>
              <a:gd name="connsiteX2638" fmla="*/ 295262 w 11503626"/>
              <a:gd name="connsiteY2638" fmla="*/ 43127 h 739467"/>
              <a:gd name="connsiteX2639" fmla="*/ 294304 w 11503626"/>
              <a:gd name="connsiteY2639" fmla="*/ 30905 h 739467"/>
              <a:gd name="connsiteX2640" fmla="*/ 290948 w 11503626"/>
              <a:gd name="connsiteY2640" fmla="*/ 25872 h 739467"/>
              <a:gd name="connsiteX2641" fmla="*/ 289990 w 11503626"/>
              <a:gd name="connsiteY2641" fmla="*/ 17004 h 739467"/>
              <a:gd name="connsiteX2642" fmla="*/ 291428 w 11503626"/>
              <a:gd name="connsiteY2642" fmla="*/ 17004 h 739467"/>
              <a:gd name="connsiteX2643" fmla="*/ 293345 w 11503626"/>
              <a:gd name="connsiteY2643" fmla="*/ 17004 h 739467"/>
              <a:gd name="connsiteX2644" fmla="*/ 290948 w 11503626"/>
              <a:gd name="connsiteY2644" fmla="*/ 10293 h 739467"/>
              <a:gd name="connsiteX2645" fmla="*/ 291428 w 11503626"/>
              <a:gd name="connsiteY2645" fmla="*/ 4062 h 739467"/>
              <a:gd name="connsiteX2646" fmla="*/ 289990 w 11503626"/>
              <a:gd name="connsiteY2646" fmla="*/ 2864 h 739467"/>
              <a:gd name="connsiteX2647" fmla="*/ 288312 w 11503626"/>
              <a:gd name="connsiteY2647" fmla="*/ 2624 h 739467"/>
              <a:gd name="connsiteX2648" fmla="*/ 286874 w 11503626"/>
              <a:gd name="connsiteY2648" fmla="*/ 1906 h 739467"/>
              <a:gd name="connsiteX2649" fmla="*/ 282827 w 11503626"/>
              <a:gd name="connsiteY2649" fmla="*/ 0 h 739467"/>
              <a:gd name="connsiteX2650" fmla="*/ 286069 w 11503626"/>
              <a:gd name="connsiteY2650" fmla="*/ 0 h 739467"/>
              <a:gd name="connsiteX2651" fmla="*/ 285915 w 11503626"/>
              <a:gd name="connsiteY2651" fmla="*/ 2145 h 739467"/>
              <a:gd name="connsiteX2652" fmla="*/ 286155 w 11503626"/>
              <a:gd name="connsiteY2652" fmla="*/ 5021 h 739467"/>
              <a:gd name="connsiteX2653" fmla="*/ 284478 w 11503626"/>
              <a:gd name="connsiteY2653" fmla="*/ 2385 h 739467"/>
              <a:gd name="connsiteX2654" fmla="*/ 278663 w 11503626"/>
              <a:gd name="connsiteY2654" fmla="*/ 0 h 739467"/>
              <a:gd name="connsiteX2655" fmla="*/ 281444 w 11503626"/>
              <a:gd name="connsiteY2655" fmla="*/ 0 h 739467"/>
              <a:gd name="connsiteX2656" fmla="*/ 280883 w 11503626"/>
              <a:gd name="connsiteY2656" fmla="*/ 467 h 739467"/>
              <a:gd name="connsiteX2657" fmla="*/ 279924 w 11503626"/>
              <a:gd name="connsiteY2657" fmla="*/ 2145 h 739467"/>
              <a:gd name="connsiteX2658" fmla="*/ 189332 w 11503626"/>
              <a:gd name="connsiteY2658" fmla="*/ 0 h 739467"/>
              <a:gd name="connsiteX2659" fmla="*/ 190792 w 11503626"/>
              <a:gd name="connsiteY2659" fmla="*/ 0 h 739467"/>
              <a:gd name="connsiteX2660" fmla="*/ 191729 w 11503626"/>
              <a:gd name="connsiteY2660" fmla="*/ 10773 h 739467"/>
              <a:gd name="connsiteX2661" fmla="*/ 189332 w 11503626"/>
              <a:gd name="connsiteY2661" fmla="*/ 4062 h 739467"/>
              <a:gd name="connsiteX2662" fmla="*/ 171321 w 11503626"/>
              <a:gd name="connsiteY2662" fmla="*/ 0 h 739467"/>
              <a:gd name="connsiteX2663" fmla="*/ 172661 w 11503626"/>
              <a:gd name="connsiteY2663" fmla="*/ 0 h 739467"/>
              <a:gd name="connsiteX2664" fmla="*/ 173035 w 11503626"/>
              <a:gd name="connsiteY2664" fmla="*/ 467 h 739467"/>
              <a:gd name="connsiteX2665" fmla="*/ 173993 w 11503626"/>
              <a:gd name="connsiteY2665" fmla="*/ 1186 h 739467"/>
              <a:gd name="connsiteX2666" fmla="*/ 173993 w 11503626"/>
              <a:gd name="connsiteY2666" fmla="*/ 3343 h 739467"/>
              <a:gd name="connsiteX2667" fmla="*/ 173514 w 11503626"/>
              <a:gd name="connsiteY2667" fmla="*/ 5021 h 739467"/>
              <a:gd name="connsiteX2668" fmla="*/ 172556 w 11503626"/>
              <a:gd name="connsiteY2668" fmla="*/ 3823 h 739467"/>
              <a:gd name="connsiteX2669" fmla="*/ 171597 w 11503626"/>
              <a:gd name="connsiteY2669" fmla="*/ 2624 h 739467"/>
              <a:gd name="connsiteX2670" fmla="*/ 145869 w 11503626"/>
              <a:gd name="connsiteY2670" fmla="*/ 0 h 739467"/>
              <a:gd name="connsiteX2671" fmla="*/ 146532 w 11503626"/>
              <a:gd name="connsiteY2671" fmla="*/ 0 h 739467"/>
              <a:gd name="connsiteX2672" fmla="*/ 146193 w 11503626"/>
              <a:gd name="connsiteY2672" fmla="*/ 1186 h 739467"/>
              <a:gd name="connsiteX2673" fmla="*/ 117894 w 11503626"/>
              <a:gd name="connsiteY2673" fmla="*/ 0 h 739467"/>
              <a:gd name="connsiteX2674" fmla="*/ 130152 w 11503626"/>
              <a:gd name="connsiteY2674" fmla="*/ 0 h 739467"/>
              <a:gd name="connsiteX2675" fmla="*/ 130375 w 11503626"/>
              <a:gd name="connsiteY2675" fmla="*/ 3583 h 739467"/>
              <a:gd name="connsiteX2676" fmla="*/ 131719 w 11503626"/>
              <a:gd name="connsiteY2676" fmla="*/ 0 h 739467"/>
              <a:gd name="connsiteX2677" fmla="*/ 135857 w 11503626"/>
              <a:gd name="connsiteY2677" fmla="*/ 0 h 739467"/>
              <a:gd name="connsiteX2678" fmla="*/ 135648 w 11503626"/>
              <a:gd name="connsiteY2678" fmla="*/ 1186 h 739467"/>
              <a:gd name="connsiteX2679" fmla="*/ 137805 w 11503626"/>
              <a:gd name="connsiteY2679" fmla="*/ 467 h 739467"/>
              <a:gd name="connsiteX2680" fmla="*/ 138188 w 11503626"/>
              <a:gd name="connsiteY2680" fmla="*/ 0 h 739467"/>
              <a:gd name="connsiteX2681" fmla="*/ 139756 w 11503626"/>
              <a:gd name="connsiteY2681" fmla="*/ 0 h 739467"/>
              <a:gd name="connsiteX2682" fmla="*/ 139482 w 11503626"/>
              <a:gd name="connsiteY2682" fmla="*/ 2864 h 739467"/>
              <a:gd name="connsiteX2683" fmla="*/ 138045 w 11503626"/>
              <a:gd name="connsiteY2683" fmla="*/ 6459 h 739467"/>
              <a:gd name="connsiteX2684" fmla="*/ 135408 w 11503626"/>
              <a:gd name="connsiteY2684" fmla="*/ 6938 h 739467"/>
              <a:gd name="connsiteX2685" fmla="*/ 132772 w 11503626"/>
              <a:gd name="connsiteY2685" fmla="*/ 7418 h 739467"/>
              <a:gd name="connsiteX2686" fmla="*/ 132772 w 11503626"/>
              <a:gd name="connsiteY2686" fmla="*/ 9814 h 739467"/>
              <a:gd name="connsiteX2687" fmla="*/ 131813 w 11503626"/>
              <a:gd name="connsiteY2687" fmla="*/ 10293 h 739467"/>
              <a:gd name="connsiteX2688" fmla="*/ 130855 w 11503626"/>
              <a:gd name="connsiteY2688" fmla="*/ 10773 h 739467"/>
              <a:gd name="connsiteX2689" fmla="*/ 130855 w 11503626"/>
              <a:gd name="connsiteY2689" fmla="*/ 13170 h 739467"/>
              <a:gd name="connsiteX2690" fmla="*/ 125343 w 11503626"/>
              <a:gd name="connsiteY2690" fmla="*/ 11492 h 739467"/>
              <a:gd name="connsiteX2691" fmla="*/ 120789 w 11503626"/>
              <a:gd name="connsiteY2691" fmla="*/ 9814 h 739467"/>
              <a:gd name="connsiteX2692" fmla="*/ 119830 w 11503626"/>
              <a:gd name="connsiteY2692" fmla="*/ 15806 h 739467"/>
              <a:gd name="connsiteX2693" fmla="*/ 118871 w 11503626"/>
              <a:gd name="connsiteY2693" fmla="*/ 21797 h 739467"/>
              <a:gd name="connsiteX2694" fmla="*/ 117673 w 11503626"/>
              <a:gd name="connsiteY2694" fmla="*/ 21318 h 739467"/>
              <a:gd name="connsiteX2695" fmla="*/ 115996 w 11503626"/>
              <a:gd name="connsiteY2695" fmla="*/ 21797 h 739467"/>
              <a:gd name="connsiteX2696" fmla="*/ 117673 w 11503626"/>
              <a:gd name="connsiteY2696" fmla="*/ 26111 h 739467"/>
              <a:gd name="connsiteX2697" fmla="*/ 117433 w 11503626"/>
              <a:gd name="connsiteY2697" fmla="*/ 30905 h 739467"/>
              <a:gd name="connsiteX2698" fmla="*/ 119830 w 11503626"/>
              <a:gd name="connsiteY2698" fmla="*/ 26111 h 739467"/>
              <a:gd name="connsiteX2699" fmla="*/ 120789 w 11503626"/>
              <a:gd name="connsiteY2699" fmla="*/ 19880 h 739467"/>
              <a:gd name="connsiteX2700" fmla="*/ 122227 w 11503626"/>
              <a:gd name="connsiteY2700" fmla="*/ 19161 h 739467"/>
              <a:gd name="connsiteX2701" fmla="*/ 121748 w 11503626"/>
              <a:gd name="connsiteY2701" fmla="*/ 17004 h 739467"/>
              <a:gd name="connsiteX2702" fmla="*/ 123905 w 11503626"/>
              <a:gd name="connsiteY2702" fmla="*/ 17963 h 739467"/>
              <a:gd name="connsiteX2703" fmla="*/ 125103 w 11503626"/>
              <a:gd name="connsiteY2703" fmla="*/ 20838 h 739467"/>
              <a:gd name="connsiteX2704" fmla="*/ 127978 w 11503626"/>
              <a:gd name="connsiteY2704" fmla="*/ 17963 h 739467"/>
              <a:gd name="connsiteX2705" fmla="*/ 130375 w 11503626"/>
              <a:gd name="connsiteY2705" fmla="*/ 14608 h 739467"/>
              <a:gd name="connsiteX2706" fmla="*/ 128458 w 11503626"/>
              <a:gd name="connsiteY2706" fmla="*/ 20360 h 739467"/>
              <a:gd name="connsiteX2707" fmla="*/ 125103 w 11503626"/>
              <a:gd name="connsiteY2707" fmla="*/ 23235 h 739467"/>
              <a:gd name="connsiteX2708" fmla="*/ 125103 w 11503626"/>
              <a:gd name="connsiteY2708" fmla="*/ 28028 h 739467"/>
              <a:gd name="connsiteX2709" fmla="*/ 127978 w 11503626"/>
              <a:gd name="connsiteY2709" fmla="*/ 25632 h 739467"/>
              <a:gd name="connsiteX2710" fmla="*/ 127500 w 11503626"/>
              <a:gd name="connsiteY2710" fmla="*/ 27070 h 739467"/>
              <a:gd name="connsiteX2711" fmla="*/ 127020 w 11503626"/>
              <a:gd name="connsiteY2711" fmla="*/ 28508 h 739467"/>
              <a:gd name="connsiteX2712" fmla="*/ 128937 w 11503626"/>
              <a:gd name="connsiteY2712" fmla="*/ 29946 h 739467"/>
              <a:gd name="connsiteX2713" fmla="*/ 130135 w 11503626"/>
              <a:gd name="connsiteY2713" fmla="*/ 28268 h 739467"/>
              <a:gd name="connsiteX2714" fmla="*/ 132293 w 11503626"/>
              <a:gd name="connsiteY2714" fmla="*/ 28028 h 739467"/>
              <a:gd name="connsiteX2715" fmla="*/ 131573 w 11503626"/>
              <a:gd name="connsiteY2715" fmla="*/ 36417 h 739467"/>
              <a:gd name="connsiteX2716" fmla="*/ 130375 w 11503626"/>
              <a:gd name="connsiteY2716" fmla="*/ 44326 h 739467"/>
              <a:gd name="connsiteX2717" fmla="*/ 132293 w 11503626"/>
              <a:gd name="connsiteY2717" fmla="*/ 43846 h 739467"/>
              <a:gd name="connsiteX2718" fmla="*/ 132772 w 11503626"/>
              <a:gd name="connsiteY2718" fmla="*/ 41449 h 739467"/>
              <a:gd name="connsiteX2719" fmla="*/ 133491 w 11503626"/>
              <a:gd name="connsiteY2719" fmla="*/ 43606 h 739467"/>
              <a:gd name="connsiteX2720" fmla="*/ 132293 w 11503626"/>
              <a:gd name="connsiteY2720" fmla="*/ 45284 h 739467"/>
              <a:gd name="connsiteX2721" fmla="*/ 135169 w 11503626"/>
              <a:gd name="connsiteY2721" fmla="*/ 47681 h 739467"/>
              <a:gd name="connsiteX2722" fmla="*/ 133730 w 11503626"/>
              <a:gd name="connsiteY2722" fmla="*/ 60623 h 739467"/>
              <a:gd name="connsiteX2723" fmla="*/ 131813 w 11503626"/>
              <a:gd name="connsiteY2723" fmla="*/ 72605 h 739467"/>
              <a:gd name="connsiteX2724" fmla="*/ 133730 w 11503626"/>
              <a:gd name="connsiteY2724" fmla="*/ 72605 h 739467"/>
              <a:gd name="connsiteX2725" fmla="*/ 130615 w 11503626"/>
              <a:gd name="connsiteY2725" fmla="*/ 87464 h 739467"/>
              <a:gd name="connsiteX2726" fmla="*/ 125103 w 11503626"/>
              <a:gd name="connsiteY2726" fmla="*/ 98009 h 739467"/>
              <a:gd name="connsiteX2727" fmla="*/ 121987 w 11503626"/>
              <a:gd name="connsiteY2727" fmla="*/ 110711 h 739467"/>
              <a:gd name="connsiteX2728" fmla="*/ 120310 w 11503626"/>
              <a:gd name="connsiteY2728" fmla="*/ 121976 h 739467"/>
              <a:gd name="connsiteX2729" fmla="*/ 122946 w 11503626"/>
              <a:gd name="connsiteY2729" fmla="*/ 120778 h 739467"/>
              <a:gd name="connsiteX2730" fmla="*/ 124144 w 11503626"/>
              <a:gd name="connsiteY2730" fmla="*/ 116943 h 739467"/>
              <a:gd name="connsiteX2731" fmla="*/ 125343 w 11503626"/>
              <a:gd name="connsiteY2731" fmla="*/ 112868 h 739467"/>
              <a:gd name="connsiteX2732" fmla="*/ 127978 w 11503626"/>
              <a:gd name="connsiteY2732" fmla="*/ 110951 h 739467"/>
              <a:gd name="connsiteX2733" fmla="*/ 129896 w 11503626"/>
              <a:gd name="connsiteY2733" fmla="*/ 99687 h 739467"/>
              <a:gd name="connsiteX2734" fmla="*/ 135648 w 11503626"/>
              <a:gd name="connsiteY2734" fmla="*/ 93216 h 739467"/>
              <a:gd name="connsiteX2735" fmla="*/ 134689 w 11503626"/>
              <a:gd name="connsiteY2735" fmla="*/ 91779 h 739467"/>
              <a:gd name="connsiteX2736" fmla="*/ 132772 w 11503626"/>
              <a:gd name="connsiteY2736" fmla="*/ 92737 h 739467"/>
              <a:gd name="connsiteX2737" fmla="*/ 134210 w 11503626"/>
              <a:gd name="connsiteY2737" fmla="*/ 89382 h 739467"/>
              <a:gd name="connsiteX2738" fmla="*/ 136127 w 11503626"/>
              <a:gd name="connsiteY2738" fmla="*/ 86985 h 739467"/>
              <a:gd name="connsiteX2739" fmla="*/ 136607 w 11503626"/>
              <a:gd name="connsiteY2739" fmla="*/ 97770 h 739467"/>
              <a:gd name="connsiteX2740" fmla="*/ 135169 w 11503626"/>
              <a:gd name="connsiteY2740" fmla="*/ 109513 h 739467"/>
              <a:gd name="connsiteX2741" fmla="*/ 137086 w 11503626"/>
              <a:gd name="connsiteY2741" fmla="*/ 102803 h 739467"/>
              <a:gd name="connsiteX2742" fmla="*/ 138524 w 11503626"/>
              <a:gd name="connsiteY2742" fmla="*/ 94654 h 739467"/>
              <a:gd name="connsiteX2743" fmla="*/ 139003 w 11503626"/>
              <a:gd name="connsiteY2743" fmla="*/ 97051 h 739467"/>
              <a:gd name="connsiteX2744" fmla="*/ 139482 w 11503626"/>
              <a:gd name="connsiteY2744" fmla="*/ 99447 h 739467"/>
              <a:gd name="connsiteX2745" fmla="*/ 142598 w 11503626"/>
              <a:gd name="connsiteY2745" fmla="*/ 91539 h 739467"/>
              <a:gd name="connsiteX2746" fmla="*/ 143797 w 11503626"/>
              <a:gd name="connsiteY2746" fmla="*/ 83630 h 739467"/>
              <a:gd name="connsiteX2747" fmla="*/ 141160 w 11503626"/>
              <a:gd name="connsiteY2747" fmla="*/ 79316 h 739467"/>
              <a:gd name="connsiteX2748" fmla="*/ 139482 w 11503626"/>
              <a:gd name="connsiteY2748" fmla="*/ 74523 h 739467"/>
              <a:gd name="connsiteX2749" fmla="*/ 140920 w 11503626"/>
              <a:gd name="connsiteY2749" fmla="*/ 72605 h 739467"/>
              <a:gd name="connsiteX2750" fmla="*/ 142598 w 11503626"/>
              <a:gd name="connsiteY2750" fmla="*/ 76440 h 739467"/>
              <a:gd name="connsiteX2751" fmla="*/ 143797 w 11503626"/>
              <a:gd name="connsiteY2751" fmla="*/ 80275 h 739467"/>
              <a:gd name="connsiteX2752" fmla="*/ 146193 w 11503626"/>
              <a:gd name="connsiteY2752" fmla="*/ 80994 h 739467"/>
              <a:gd name="connsiteX2753" fmla="*/ 146193 w 11503626"/>
              <a:gd name="connsiteY2753" fmla="*/ 84589 h 739467"/>
              <a:gd name="connsiteX2754" fmla="*/ 148350 w 11503626"/>
              <a:gd name="connsiteY2754" fmla="*/ 82911 h 739467"/>
              <a:gd name="connsiteX2755" fmla="*/ 150027 w 11503626"/>
              <a:gd name="connsiteY2755" fmla="*/ 80275 h 739467"/>
              <a:gd name="connsiteX2756" fmla="*/ 151466 w 11503626"/>
              <a:gd name="connsiteY2756" fmla="*/ 82911 h 739467"/>
              <a:gd name="connsiteX2757" fmla="*/ 152424 w 11503626"/>
              <a:gd name="connsiteY2757" fmla="*/ 86985 h 739467"/>
              <a:gd name="connsiteX2758" fmla="*/ 151226 w 11503626"/>
              <a:gd name="connsiteY2758" fmla="*/ 87704 h 739467"/>
              <a:gd name="connsiteX2759" fmla="*/ 150027 w 11503626"/>
              <a:gd name="connsiteY2759" fmla="*/ 88423 h 739467"/>
              <a:gd name="connsiteX2760" fmla="*/ 149069 w 11503626"/>
              <a:gd name="connsiteY2760" fmla="*/ 86027 h 739467"/>
              <a:gd name="connsiteX2761" fmla="*/ 147152 w 11503626"/>
              <a:gd name="connsiteY2761" fmla="*/ 91299 h 739467"/>
              <a:gd name="connsiteX2762" fmla="*/ 146193 w 11503626"/>
              <a:gd name="connsiteY2762" fmla="*/ 98009 h 739467"/>
              <a:gd name="connsiteX2763" fmla="*/ 149548 w 11503626"/>
              <a:gd name="connsiteY2763" fmla="*/ 100406 h 739467"/>
              <a:gd name="connsiteX2764" fmla="*/ 148829 w 11503626"/>
              <a:gd name="connsiteY2764" fmla="*/ 102084 h 739467"/>
              <a:gd name="connsiteX2765" fmla="*/ 147152 w 11503626"/>
              <a:gd name="connsiteY2765" fmla="*/ 102803 h 739467"/>
              <a:gd name="connsiteX2766" fmla="*/ 146912 w 11503626"/>
              <a:gd name="connsiteY2766" fmla="*/ 114067 h 739467"/>
              <a:gd name="connsiteX2767" fmla="*/ 144755 w 11503626"/>
              <a:gd name="connsiteY2767" fmla="*/ 124852 h 739467"/>
              <a:gd name="connsiteX2768" fmla="*/ 142598 w 11503626"/>
              <a:gd name="connsiteY2768" fmla="*/ 122935 h 739467"/>
              <a:gd name="connsiteX2769" fmla="*/ 140920 w 11503626"/>
              <a:gd name="connsiteY2769" fmla="*/ 124372 h 739467"/>
              <a:gd name="connsiteX2770" fmla="*/ 141879 w 11503626"/>
              <a:gd name="connsiteY2770" fmla="*/ 121496 h 739467"/>
              <a:gd name="connsiteX2771" fmla="*/ 139482 w 11503626"/>
              <a:gd name="connsiteY2771" fmla="*/ 119100 h 739467"/>
              <a:gd name="connsiteX2772" fmla="*/ 139962 w 11503626"/>
              <a:gd name="connsiteY2772" fmla="*/ 115265 h 739467"/>
              <a:gd name="connsiteX2773" fmla="*/ 139962 w 11503626"/>
              <a:gd name="connsiteY2773" fmla="*/ 111910 h 739467"/>
              <a:gd name="connsiteX2774" fmla="*/ 137565 w 11503626"/>
              <a:gd name="connsiteY2774" fmla="*/ 111910 h 739467"/>
              <a:gd name="connsiteX2775" fmla="*/ 136846 w 11503626"/>
              <a:gd name="connsiteY2775" fmla="*/ 117423 h 739467"/>
              <a:gd name="connsiteX2776" fmla="*/ 137086 w 11503626"/>
              <a:gd name="connsiteY2776" fmla="*/ 123893 h 739467"/>
              <a:gd name="connsiteX2777" fmla="*/ 139482 w 11503626"/>
              <a:gd name="connsiteY2777" fmla="*/ 123893 h 739467"/>
              <a:gd name="connsiteX2778" fmla="*/ 138764 w 11503626"/>
              <a:gd name="connsiteY2778" fmla="*/ 125810 h 739467"/>
              <a:gd name="connsiteX2779" fmla="*/ 138524 w 11503626"/>
              <a:gd name="connsiteY2779" fmla="*/ 127728 h 739467"/>
              <a:gd name="connsiteX2780" fmla="*/ 138045 w 11503626"/>
              <a:gd name="connsiteY2780" fmla="*/ 126530 h 739467"/>
              <a:gd name="connsiteX2781" fmla="*/ 137086 w 11503626"/>
              <a:gd name="connsiteY2781" fmla="*/ 126290 h 739467"/>
              <a:gd name="connsiteX2782" fmla="*/ 137086 w 11503626"/>
              <a:gd name="connsiteY2782" fmla="*/ 129165 h 739467"/>
              <a:gd name="connsiteX2783" fmla="*/ 138045 w 11503626"/>
              <a:gd name="connsiteY2783" fmla="*/ 130603 h 739467"/>
              <a:gd name="connsiteX2784" fmla="*/ 137086 w 11503626"/>
              <a:gd name="connsiteY2784" fmla="*/ 132042 h 739467"/>
              <a:gd name="connsiteX2785" fmla="*/ 136127 w 11503626"/>
              <a:gd name="connsiteY2785" fmla="*/ 133480 h 739467"/>
              <a:gd name="connsiteX2786" fmla="*/ 137565 w 11503626"/>
              <a:gd name="connsiteY2786" fmla="*/ 136595 h 739467"/>
              <a:gd name="connsiteX2787" fmla="*/ 138045 w 11503626"/>
              <a:gd name="connsiteY2787" fmla="*/ 140190 h 739467"/>
              <a:gd name="connsiteX2788" fmla="*/ 139242 w 11503626"/>
              <a:gd name="connsiteY2788" fmla="*/ 138992 h 739467"/>
              <a:gd name="connsiteX2789" fmla="*/ 139962 w 11503626"/>
              <a:gd name="connsiteY2789" fmla="*/ 139711 h 739467"/>
              <a:gd name="connsiteX2790" fmla="*/ 142119 w 11503626"/>
              <a:gd name="connsiteY2790" fmla="*/ 132521 h 739467"/>
              <a:gd name="connsiteX2791" fmla="*/ 145234 w 11503626"/>
              <a:gd name="connsiteY2791" fmla="*/ 126290 h 739467"/>
              <a:gd name="connsiteX2792" fmla="*/ 145953 w 11503626"/>
              <a:gd name="connsiteY2792" fmla="*/ 128686 h 739467"/>
              <a:gd name="connsiteX2793" fmla="*/ 145714 w 11503626"/>
              <a:gd name="connsiteY2793" fmla="*/ 131562 h 739467"/>
              <a:gd name="connsiteX2794" fmla="*/ 148589 w 11503626"/>
              <a:gd name="connsiteY2794" fmla="*/ 136835 h 739467"/>
              <a:gd name="connsiteX2795" fmla="*/ 148589 w 11503626"/>
              <a:gd name="connsiteY2795" fmla="*/ 145462 h 739467"/>
              <a:gd name="connsiteX2796" fmla="*/ 147152 w 11503626"/>
              <a:gd name="connsiteY2796" fmla="*/ 155049 h 739467"/>
              <a:gd name="connsiteX2797" fmla="*/ 146193 w 11503626"/>
              <a:gd name="connsiteY2797" fmla="*/ 163198 h 739467"/>
              <a:gd name="connsiteX2798" fmla="*/ 148110 w 11503626"/>
              <a:gd name="connsiteY2798" fmla="*/ 164875 h 739467"/>
              <a:gd name="connsiteX2799" fmla="*/ 148829 w 11503626"/>
              <a:gd name="connsiteY2799" fmla="*/ 168710 h 739467"/>
              <a:gd name="connsiteX2800" fmla="*/ 148589 w 11503626"/>
              <a:gd name="connsiteY2800" fmla="*/ 172784 h 739467"/>
              <a:gd name="connsiteX2801" fmla="*/ 147152 w 11503626"/>
              <a:gd name="connsiteY2801" fmla="*/ 175180 h 739467"/>
              <a:gd name="connsiteX2802" fmla="*/ 146672 w 11503626"/>
              <a:gd name="connsiteY2802" fmla="*/ 183090 h 739467"/>
              <a:gd name="connsiteX2803" fmla="*/ 145234 w 11503626"/>
              <a:gd name="connsiteY2803" fmla="*/ 191477 h 739467"/>
              <a:gd name="connsiteX2804" fmla="*/ 147871 w 11503626"/>
              <a:gd name="connsiteY2804" fmla="*/ 190279 h 739467"/>
              <a:gd name="connsiteX2805" fmla="*/ 150507 w 11503626"/>
              <a:gd name="connsiteY2805" fmla="*/ 190519 h 739467"/>
              <a:gd name="connsiteX2806" fmla="*/ 150747 w 11503626"/>
              <a:gd name="connsiteY2806" fmla="*/ 188842 h 739467"/>
              <a:gd name="connsiteX2807" fmla="*/ 151466 w 11503626"/>
              <a:gd name="connsiteY2807" fmla="*/ 187643 h 739467"/>
              <a:gd name="connsiteX2808" fmla="*/ 154341 w 11503626"/>
              <a:gd name="connsiteY2808" fmla="*/ 190519 h 739467"/>
              <a:gd name="connsiteX2809" fmla="*/ 153622 w 11503626"/>
              <a:gd name="connsiteY2809" fmla="*/ 193395 h 739467"/>
              <a:gd name="connsiteX2810" fmla="*/ 152424 w 11503626"/>
              <a:gd name="connsiteY2810" fmla="*/ 194833 h 739467"/>
              <a:gd name="connsiteX2811" fmla="*/ 154581 w 11503626"/>
              <a:gd name="connsiteY2811" fmla="*/ 204659 h 739467"/>
              <a:gd name="connsiteX2812" fmla="*/ 153862 w 11503626"/>
              <a:gd name="connsiteY2812" fmla="*/ 215923 h 739467"/>
              <a:gd name="connsiteX2813" fmla="*/ 155779 w 11503626"/>
              <a:gd name="connsiteY2813" fmla="*/ 217601 h 739467"/>
              <a:gd name="connsiteX2814" fmla="*/ 158176 w 11503626"/>
              <a:gd name="connsiteY2814" fmla="*/ 218320 h 739467"/>
              <a:gd name="connsiteX2815" fmla="*/ 157457 w 11503626"/>
              <a:gd name="connsiteY2815" fmla="*/ 225988 h 739467"/>
              <a:gd name="connsiteX2816" fmla="*/ 154821 w 11503626"/>
              <a:gd name="connsiteY2816" fmla="*/ 230782 h 739467"/>
              <a:gd name="connsiteX2817" fmla="*/ 154581 w 11503626"/>
              <a:gd name="connsiteY2817" fmla="*/ 233418 h 739467"/>
              <a:gd name="connsiteX2818" fmla="*/ 154341 w 11503626"/>
              <a:gd name="connsiteY2818" fmla="*/ 237013 h 739467"/>
              <a:gd name="connsiteX2819" fmla="*/ 155539 w 11503626"/>
              <a:gd name="connsiteY2819" fmla="*/ 236055 h 739467"/>
              <a:gd name="connsiteX2820" fmla="*/ 155300 w 11503626"/>
              <a:gd name="connsiteY2820" fmla="*/ 233178 h 739467"/>
              <a:gd name="connsiteX2821" fmla="*/ 156738 w 11503626"/>
              <a:gd name="connsiteY2821" fmla="*/ 235096 h 739467"/>
              <a:gd name="connsiteX2822" fmla="*/ 157696 w 11503626"/>
              <a:gd name="connsiteY2822" fmla="*/ 237013 h 739467"/>
              <a:gd name="connsiteX2823" fmla="*/ 159374 w 11503626"/>
              <a:gd name="connsiteY2823" fmla="*/ 236055 h 739467"/>
              <a:gd name="connsiteX2824" fmla="*/ 160573 w 11503626"/>
              <a:gd name="connsiteY2824" fmla="*/ 233658 h 739467"/>
              <a:gd name="connsiteX2825" fmla="*/ 160573 w 11503626"/>
              <a:gd name="connsiteY2825" fmla="*/ 215923 h 739467"/>
              <a:gd name="connsiteX2826" fmla="*/ 162490 w 11503626"/>
              <a:gd name="connsiteY2826" fmla="*/ 195312 h 739467"/>
              <a:gd name="connsiteX2827" fmla="*/ 164168 w 11503626"/>
              <a:gd name="connsiteY2827" fmla="*/ 192197 h 739467"/>
              <a:gd name="connsiteX2828" fmla="*/ 166325 w 11503626"/>
              <a:gd name="connsiteY2828" fmla="*/ 191477 h 739467"/>
              <a:gd name="connsiteX2829" fmla="*/ 166804 w 11503626"/>
              <a:gd name="connsiteY2829" fmla="*/ 189081 h 739467"/>
              <a:gd name="connsiteX2830" fmla="*/ 164407 w 11503626"/>
              <a:gd name="connsiteY2830" fmla="*/ 181891 h 739467"/>
              <a:gd name="connsiteX2831" fmla="*/ 168721 w 11503626"/>
              <a:gd name="connsiteY2831" fmla="*/ 176139 h 739467"/>
              <a:gd name="connsiteX2832" fmla="*/ 168481 w 11503626"/>
              <a:gd name="connsiteY2832" fmla="*/ 180453 h 739467"/>
              <a:gd name="connsiteX2833" fmla="*/ 168241 w 11503626"/>
              <a:gd name="connsiteY2833" fmla="*/ 184767 h 739467"/>
              <a:gd name="connsiteX2834" fmla="*/ 168241 w 11503626"/>
              <a:gd name="connsiteY2834" fmla="*/ 192437 h 739467"/>
              <a:gd name="connsiteX2835" fmla="*/ 166564 w 11503626"/>
              <a:gd name="connsiteY2835" fmla="*/ 205618 h 739467"/>
              <a:gd name="connsiteX2836" fmla="*/ 165366 w 11503626"/>
              <a:gd name="connsiteY2836" fmla="*/ 218320 h 739467"/>
              <a:gd name="connsiteX2837" fmla="*/ 167763 w 11503626"/>
              <a:gd name="connsiteY2837" fmla="*/ 221196 h 739467"/>
              <a:gd name="connsiteX2838" fmla="*/ 166564 w 11503626"/>
              <a:gd name="connsiteY2838" fmla="*/ 224311 h 739467"/>
              <a:gd name="connsiteX2839" fmla="*/ 164886 w 11503626"/>
              <a:gd name="connsiteY2839" fmla="*/ 225988 h 739467"/>
              <a:gd name="connsiteX2840" fmla="*/ 166564 w 11503626"/>
              <a:gd name="connsiteY2840" fmla="*/ 226468 h 739467"/>
              <a:gd name="connsiteX2841" fmla="*/ 168241 w 11503626"/>
              <a:gd name="connsiteY2841" fmla="*/ 227427 h 739467"/>
              <a:gd name="connsiteX2842" fmla="*/ 168241 w 11503626"/>
              <a:gd name="connsiteY2842" fmla="*/ 232700 h 739467"/>
              <a:gd name="connsiteX2843" fmla="*/ 167763 w 11503626"/>
              <a:gd name="connsiteY2843" fmla="*/ 230782 h 739467"/>
              <a:gd name="connsiteX2844" fmla="*/ 166804 w 11503626"/>
              <a:gd name="connsiteY2844" fmla="*/ 230303 h 739467"/>
              <a:gd name="connsiteX2845" fmla="*/ 167523 w 11503626"/>
              <a:gd name="connsiteY2845" fmla="*/ 235815 h 739467"/>
              <a:gd name="connsiteX2846" fmla="*/ 167283 w 11503626"/>
              <a:gd name="connsiteY2846" fmla="*/ 243244 h 739467"/>
              <a:gd name="connsiteX2847" fmla="*/ 168241 w 11503626"/>
              <a:gd name="connsiteY2847" fmla="*/ 242286 h 739467"/>
              <a:gd name="connsiteX2848" fmla="*/ 168241 w 11503626"/>
              <a:gd name="connsiteY2848" fmla="*/ 256186 h 739467"/>
              <a:gd name="connsiteX2849" fmla="*/ 152424 w 11503626"/>
              <a:gd name="connsiteY2849" fmla="*/ 256186 h 739467"/>
              <a:gd name="connsiteX2850" fmla="*/ 153383 w 11503626"/>
              <a:gd name="connsiteY2850" fmla="*/ 249955 h 739467"/>
              <a:gd name="connsiteX2851" fmla="*/ 150986 w 11503626"/>
              <a:gd name="connsiteY2851" fmla="*/ 246600 h 739467"/>
              <a:gd name="connsiteX2852" fmla="*/ 150986 w 11503626"/>
              <a:gd name="connsiteY2852" fmla="*/ 251153 h 739467"/>
              <a:gd name="connsiteX2853" fmla="*/ 150027 w 11503626"/>
              <a:gd name="connsiteY2853" fmla="*/ 256186 h 739467"/>
              <a:gd name="connsiteX2854" fmla="*/ 144755 w 11503626"/>
              <a:gd name="connsiteY2854" fmla="*/ 256186 h 739467"/>
              <a:gd name="connsiteX2855" fmla="*/ 144755 w 11503626"/>
              <a:gd name="connsiteY2855" fmla="*/ 239410 h 739467"/>
              <a:gd name="connsiteX2856" fmla="*/ 144275 w 11503626"/>
              <a:gd name="connsiteY2856" fmla="*/ 239889 h 739467"/>
              <a:gd name="connsiteX2857" fmla="*/ 143797 w 11503626"/>
              <a:gd name="connsiteY2857" fmla="*/ 240368 h 739467"/>
              <a:gd name="connsiteX2858" fmla="*/ 144036 w 11503626"/>
              <a:gd name="connsiteY2858" fmla="*/ 238691 h 739467"/>
              <a:gd name="connsiteX2859" fmla="*/ 145234 w 11503626"/>
              <a:gd name="connsiteY2859" fmla="*/ 237972 h 739467"/>
              <a:gd name="connsiteX2860" fmla="*/ 143797 w 11503626"/>
              <a:gd name="connsiteY2860" fmla="*/ 231740 h 739467"/>
              <a:gd name="connsiteX2861" fmla="*/ 140920 w 11503626"/>
              <a:gd name="connsiteY2861" fmla="*/ 227906 h 739467"/>
              <a:gd name="connsiteX2862" fmla="*/ 141400 w 11503626"/>
              <a:gd name="connsiteY2862" fmla="*/ 223832 h 739467"/>
              <a:gd name="connsiteX2863" fmla="*/ 142359 w 11503626"/>
              <a:gd name="connsiteY2863" fmla="*/ 223593 h 739467"/>
              <a:gd name="connsiteX2864" fmla="*/ 142359 w 11503626"/>
              <a:gd name="connsiteY2864" fmla="*/ 219518 h 739467"/>
              <a:gd name="connsiteX2865" fmla="*/ 141879 w 11503626"/>
              <a:gd name="connsiteY2865" fmla="*/ 213526 h 739467"/>
              <a:gd name="connsiteX2866" fmla="*/ 139962 w 11503626"/>
              <a:gd name="connsiteY2866" fmla="*/ 228865 h 739467"/>
              <a:gd name="connsiteX2867" fmla="*/ 137565 w 11503626"/>
              <a:gd name="connsiteY2867" fmla="*/ 244203 h 739467"/>
              <a:gd name="connsiteX2868" fmla="*/ 139242 w 11503626"/>
              <a:gd name="connsiteY2868" fmla="*/ 244442 h 739467"/>
              <a:gd name="connsiteX2869" fmla="*/ 140441 w 11503626"/>
              <a:gd name="connsiteY2869" fmla="*/ 242765 h 739467"/>
              <a:gd name="connsiteX2870" fmla="*/ 139242 w 11503626"/>
              <a:gd name="connsiteY2870" fmla="*/ 247319 h 739467"/>
              <a:gd name="connsiteX2871" fmla="*/ 139482 w 11503626"/>
              <a:gd name="connsiteY2871" fmla="*/ 251393 h 739467"/>
              <a:gd name="connsiteX2872" fmla="*/ 137565 w 11503626"/>
              <a:gd name="connsiteY2872" fmla="*/ 251153 h 739467"/>
              <a:gd name="connsiteX2873" fmla="*/ 136127 w 11503626"/>
              <a:gd name="connsiteY2873" fmla="*/ 251872 h 739467"/>
              <a:gd name="connsiteX2874" fmla="*/ 138524 w 11503626"/>
              <a:gd name="connsiteY2874" fmla="*/ 255227 h 739467"/>
              <a:gd name="connsiteX2875" fmla="*/ 139482 w 11503626"/>
              <a:gd name="connsiteY2875" fmla="*/ 251393 h 739467"/>
              <a:gd name="connsiteX2876" fmla="*/ 140920 w 11503626"/>
              <a:gd name="connsiteY2876" fmla="*/ 251393 h 739467"/>
              <a:gd name="connsiteX2877" fmla="*/ 141639 w 11503626"/>
              <a:gd name="connsiteY2877" fmla="*/ 246600 h 739467"/>
              <a:gd name="connsiteX2878" fmla="*/ 142837 w 11503626"/>
              <a:gd name="connsiteY2878" fmla="*/ 242765 h 739467"/>
              <a:gd name="connsiteX2879" fmla="*/ 143077 w 11503626"/>
              <a:gd name="connsiteY2879" fmla="*/ 248757 h 739467"/>
              <a:gd name="connsiteX2880" fmla="*/ 142837 w 11503626"/>
              <a:gd name="connsiteY2880" fmla="*/ 256186 h 739467"/>
              <a:gd name="connsiteX2881" fmla="*/ 127500 w 11503626"/>
              <a:gd name="connsiteY2881" fmla="*/ 256186 h 739467"/>
              <a:gd name="connsiteX2882" fmla="*/ 128458 w 11503626"/>
              <a:gd name="connsiteY2882" fmla="*/ 250434 h 739467"/>
              <a:gd name="connsiteX2883" fmla="*/ 129896 w 11503626"/>
              <a:gd name="connsiteY2883" fmla="*/ 244682 h 739467"/>
              <a:gd name="connsiteX2884" fmla="*/ 130135 w 11503626"/>
              <a:gd name="connsiteY2884" fmla="*/ 249476 h 739467"/>
              <a:gd name="connsiteX2885" fmla="*/ 129896 w 11503626"/>
              <a:gd name="connsiteY2885" fmla="*/ 254269 h 739467"/>
              <a:gd name="connsiteX2886" fmla="*/ 132772 w 11503626"/>
              <a:gd name="connsiteY2886" fmla="*/ 244682 h 739467"/>
              <a:gd name="connsiteX2887" fmla="*/ 134210 w 11503626"/>
              <a:gd name="connsiteY2887" fmla="*/ 233658 h 739467"/>
              <a:gd name="connsiteX2888" fmla="*/ 131813 w 11503626"/>
              <a:gd name="connsiteY2888" fmla="*/ 234617 h 739467"/>
              <a:gd name="connsiteX2889" fmla="*/ 130375 w 11503626"/>
              <a:gd name="connsiteY2889" fmla="*/ 236534 h 739467"/>
              <a:gd name="connsiteX2890" fmla="*/ 131573 w 11503626"/>
              <a:gd name="connsiteY2890" fmla="*/ 229823 h 739467"/>
              <a:gd name="connsiteX2891" fmla="*/ 134210 w 11503626"/>
              <a:gd name="connsiteY2891" fmla="*/ 225510 h 739467"/>
              <a:gd name="connsiteX2892" fmla="*/ 133251 w 11503626"/>
              <a:gd name="connsiteY2892" fmla="*/ 221196 h 739467"/>
              <a:gd name="connsiteX2893" fmla="*/ 132293 w 11503626"/>
              <a:gd name="connsiteY2893" fmla="*/ 217361 h 739467"/>
              <a:gd name="connsiteX2894" fmla="*/ 128698 w 11503626"/>
              <a:gd name="connsiteY2894" fmla="*/ 231261 h 739467"/>
              <a:gd name="connsiteX2895" fmla="*/ 128458 w 11503626"/>
              <a:gd name="connsiteY2895" fmla="*/ 245641 h 739467"/>
              <a:gd name="connsiteX2896" fmla="*/ 126062 w 11503626"/>
              <a:gd name="connsiteY2896" fmla="*/ 256186 h 739467"/>
              <a:gd name="connsiteX2897" fmla="*/ 0 w 11503626"/>
              <a:gd name="connsiteY2897" fmla="*/ 256186 h 739467"/>
              <a:gd name="connsiteX2898" fmla="*/ 0 w 11503626"/>
              <a:gd name="connsiteY2898" fmla="*/ 228865 h 739467"/>
              <a:gd name="connsiteX2899" fmla="*/ 479 w 11503626"/>
              <a:gd name="connsiteY2899" fmla="*/ 213766 h 739467"/>
              <a:gd name="connsiteX2900" fmla="*/ 958 w 11503626"/>
              <a:gd name="connsiteY2900" fmla="*/ 199626 h 739467"/>
              <a:gd name="connsiteX2901" fmla="*/ 2156 w 11503626"/>
              <a:gd name="connsiteY2901" fmla="*/ 198428 h 739467"/>
              <a:gd name="connsiteX2902" fmla="*/ 3355 w 11503626"/>
              <a:gd name="connsiteY2902" fmla="*/ 197229 h 739467"/>
              <a:gd name="connsiteX2903" fmla="*/ 958 w 11503626"/>
              <a:gd name="connsiteY2903" fmla="*/ 197709 h 739467"/>
              <a:gd name="connsiteX2904" fmla="*/ 3115 w 11503626"/>
              <a:gd name="connsiteY2904" fmla="*/ 160082 h 739467"/>
              <a:gd name="connsiteX2905" fmla="*/ 6710 w 11503626"/>
              <a:gd name="connsiteY2905" fmla="*/ 129165 h 739467"/>
              <a:gd name="connsiteX2906" fmla="*/ 38825 w 11503626"/>
              <a:gd name="connsiteY2906" fmla="*/ 57746 h 739467"/>
              <a:gd name="connsiteX2907" fmla="*/ 40023 w 11503626"/>
              <a:gd name="connsiteY2907" fmla="*/ 57746 h 739467"/>
              <a:gd name="connsiteX2908" fmla="*/ 41222 w 11503626"/>
              <a:gd name="connsiteY2908" fmla="*/ 56788 h 739467"/>
              <a:gd name="connsiteX2909" fmla="*/ 40742 w 11503626"/>
              <a:gd name="connsiteY2909" fmla="*/ 55350 h 739467"/>
              <a:gd name="connsiteX2910" fmla="*/ 45535 w 11503626"/>
              <a:gd name="connsiteY2910" fmla="*/ 50556 h 739467"/>
              <a:gd name="connsiteX2911" fmla="*/ 50329 w 11503626"/>
              <a:gd name="connsiteY2911" fmla="*/ 45764 h 739467"/>
              <a:gd name="connsiteX2912" fmla="*/ 49610 w 11503626"/>
              <a:gd name="connsiteY2912" fmla="*/ 50556 h 739467"/>
              <a:gd name="connsiteX2913" fmla="*/ 48412 w 11503626"/>
              <a:gd name="connsiteY2913" fmla="*/ 54391 h 739467"/>
              <a:gd name="connsiteX2914" fmla="*/ 52725 w 11503626"/>
              <a:gd name="connsiteY2914" fmla="*/ 43846 h 739467"/>
              <a:gd name="connsiteX2915" fmla="*/ 51287 w 11503626"/>
              <a:gd name="connsiteY2915" fmla="*/ 44804 h 739467"/>
              <a:gd name="connsiteX2916" fmla="*/ 75493 w 11503626"/>
              <a:gd name="connsiteY2916" fmla="*/ 21797 h 739467"/>
              <a:gd name="connsiteX2917" fmla="*/ 104971 w 11503626"/>
              <a:gd name="connsiteY2917" fmla="*/ 4541 h 739467"/>
              <a:gd name="connsiteX2918" fmla="*/ 106409 w 11503626"/>
              <a:gd name="connsiteY2918" fmla="*/ 4062 h 739467"/>
              <a:gd name="connsiteX2919" fmla="*/ 105451 w 11503626"/>
              <a:gd name="connsiteY2919" fmla="*/ 4781 h 739467"/>
              <a:gd name="connsiteX2920" fmla="*/ 105451 w 11503626"/>
              <a:gd name="connsiteY2920" fmla="*/ 5980 h 739467"/>
              <a:gd name="connsiteX2921" fmla="*/ 107368 w 11503626"/>
              <a:gd name="connsiteY2921" fmla="*/ 5021 h 739467"/>
              <a:gd name="connsiteX2922" fmla="*/ 107368 w 11503626"/>
              <a:gd name="connsiteY2922" fmla="*/ 3583 h 739467"/>
              <a:gd name="connsiteX2923" fmla="*/ 110404 w 11503626"/>
              <a:gd name="connsiteY2923" fmla="*/ 2549 h 739467"/>
              <a:gd name="connsiteX2924" fmla="*/ 110004 w 11503626"/>
              <a:gd name="connsiteY2924" fmla="*/ 3104 h 739467"/>
              <a:gd name="connsiteX2925" fmla="*/ 108326 w 11503626"/>
              <a:gd name="connsiteY2925" fmla="*/ 5980 h 739467"/>
              <a:gd name="connsiteX2926" fmla="*/ 108806 w 11503626"/>
              <a:gd name="connsiteY2926" fmla="*/ 7418 h 739467"/>
              <a:gd name="connsiteX2927" fmla="*/ 110244 w 11503626"/>
              <a:gd name="connsiteY2927" fmla="*/ 8376 h 739467"/>
              <a:gd name="connsiteX2928" fmla="*/ 110963 w 11503626"/>
              <a:gd name="connsiteY2928" fmla="*/ 6219 h 739467"/>
              <a:gd name="connsiteX2929" fmla="*/ 111681 w 11503626"/>
              <a:gd name="connsiteY2929" fmla="*/ 3583 h 739467"/>
              <a:gd name="connsiteX2930" fmla="*/ 110974 w 11503626"/>
              <a:gd name="connsiteY2930" fmla="*/ 2356 h 73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</a:cxnLst>
            <a:rect l="l" t="t" r="r" b="b"/>
            <a:pathLst>
              <a:path w="11503626" h="739467">
                <a:moveTo>
                  <a:pt x="141879" y="730716"/>
                </a:moveTo>
                <a:cubicBezTo>
                  <a:pt x="141879" y="731035"/>
                  <a:pt x="141560" y="731195"/>
                  <a:pt x="140920" y="731195"/>
                </a:cubicBezTo>
                <a:cubicBezTo>
                  <a:pt x="140601" y="732792"/>
                  <a:pt x="141001" y="733591"/>
                  <a:pt x="142119" y="733591"/>
                </a:cubicBezTo>
                <a:cubicBezTo>
                  <a:pt x="143237" y="733591"/>
                  <a:pt x="143477" y="732792"/>
                  <a:pt x="142837" y="731195"/>
                </a:cubicBezTo>
                <a:cubicBezTo>
                  <a:pt x="142199" y="730556"/>
                  <a:pt x="141879" y="730396"/>
                  <a:pt x="141879" y="730716"/>
                </a:cubicBezTo>
                <a:close/>
                <a:moveTo>
                  <a:pt x="273693" y="726402"/>
                </a:moveTo>
                <a:cubicBezTo>
                  <a:pt x="272734" y="727041"/>
                  <a:pt x="272255" y="728159"/>
                  <a:pt x="272255" y="729757"/>
                </a:cubicBezTo>
                <a:cubicBezTo>
                  <a:pt x="272255" y="731355"/>
                  <a:pt x="273053" y="732313"/>
                  <a:pt x="274651" y="732633"/>
                </a:cubicBezTo>
                <a:cubicBezTo>
                  <a:pt x="274332" y="731355"/>
                  <a:pt x="274252" y="730157"/>
                  <a:pt x="274411" y="729038"/>
                </a:cubicBezTo>
                <a:cubicBezTo>
                  <a:pt x="274572" y="727920"/>
                  <a:pt x="274332" y="727041"/>
                  <a:pt x="273693" y="726402"/>
                </a:cubicBezTo>
                <a:close/>
                <a:moveTo>
                  <a:pt x="164886" y="717774"/>
                </a:moveTo>
                <a:lnTo>
                  <a:pt x="164886" y="720171"/>
                </a:lnTo>
                <a:cubicBezTo>
                  <a:pt x="165526" y="720171"/>
                  <a:pt x="165925" y="720090"/>
                  <a:pt x="166085" y="719931"/>
                </a:cubicBezTo>
                <a:cubicBezTo>
                  <a:pt x="166244" y="719771"/>
                  <a:pt x="166644" y="719531"/>
                  <a:pt x="167283" y="719212"/>
                </a:cubicBezTo>
                <a:cubicBezTo>
                  <a:pt x="167283" y="717614"/>
                  <a:pt x="166484" y="717135"/>
                  <a:pt x="164886" y="717774"/>
                </a:cubicBezTo>
                <a:close/>
                <a:moveTo>
                  <a:pt x="233909" y="709146"/>
                </a:moveTo>
                <a:cubicBezTo>
                  <a:pt x="233589" y="709785"/>
                  <a:pt x="233589" y="710265"/>
                  <a:pt x="233909" y="710584"/>
                </a:cubicBezTo>
                <a:cubicBezTo>
                  <a:pt x="234229" y="710904"/>
                  <a:pt x="234388" y="711383"/>
                  <a:pt x="234388" y="712022"/>
                </a:cubicBezTo>
                <a:cubicBezTo>
                  <a:pt x="235027" y="712022"/>
                  <a:pt x="235347" y="711782"/>
                  <a:pt x="235347" y="711303"/>
                </a:cubicBezTo>
                <a:cubicBezTo>
                  <a:pt x="235347" y="710824"/>
                  <a:pt x="235667" y="710584"/>
                  <a:pt x="236305" y="710584"/>
                </a:cubicBezTo>
                <a:cubicBezTo>
                  <a:pt x="235986" y="709306"/>
                  <a:pt x="235187" y="708826"/>
                  <a:pt x="233909" y="709146"/>
                </a:cubicBezTo>
                <a:close/>
                <a:moveTo>
                  <a:pt x="138045" y="708187"/>
                </a:moveTo>
                <a:cubicBezTo>
                  <a:pt x="137406" y="708826"/>
                  <a:pt x="136926" y="710184"/>
                  <a:pt x="136607" y="712262"/>
                </a:cubicBezTo>
                <a:cubicBezTo>
                  <a:pt x="136287" y="714338"/>
                  <a:pt x="136926" y="715377"/>
                  <a:pt x="138524" y="715377"/>
                </a:cubicBezTo>
                <a:cubicBezTo>
                  <a:pt x="137885" y="712821"/>
                  <a:pt x="137725" y="710424"/>
                  <a:pt x="138045" y="708187"/>
                </a:cubicBezTo>
                <a:close/>
                <a:moveTo>
                  <a:pt x="209464" y="701956"/>
                </a:moveTo>
                <a:cubicBezTo>
                  <a:pt x="207546" y="701956"/>
                  <a:pt x="206348" y="702755"/>
                  <a:pt x="205869" y="704353"/>
                </a:cubicBezTo>
                <a:cubicBezTo>
                  <a:pt x="205389" y="705951"/>
                  <a:pt x="205389" y="707628"/>
                  <a:pt x="205869" y="709386"/>
                </a:cubicBezTo>
                <a:cubicBezTo>
                  <a:pt x="206348" y="711144"/>
                  <a:pt x="207147" y="712502"/>
                  <a:pt x="208265" y="713460"/>
                </a:cubicBezTo>
                <a:cubicBezTo>
                  <a:pt x="209384" y="714419"/>
                  <a:pt x="210742" y="714419"/>
                  <a:pt x="212339" y="713460"/>
                </a:cubicBezTo>
                <a:cubicBezTo>
                  <a:pt x="212339" y="713140"/>
                  <a:pt x="212180" y="712981"/>
                  <a:pt x="211860" y="712981"/>
                </a:cubicBezTo>
                <a:cubicBezTo>
                  <a:pt x="211860" y="712022"/>
                  <a:pt x="211780" y="710105"/>
                  <a:pt x="211621" y="707229"/>
                </a:cubicBezTo>
                <a:cubicBezTo>
                  <a:pt x="211461" y="704353"/>
                  <a:pt x="210742" y="702596"/>
                  <a:pt x="209464" y="701956"/>
                </a:cubicBezTo>
                <a:close/>
                <a:moveTo>
                  <a:pt x="140441" y="699080"/>
                </a:moveTo>
                <a:cubicBezTo>
                  <a:pt x="140122" y="699719"/>
                  <a:pt x="140122" y="700199"/>
                  <a:pt x="140441" y="700518"/>
                </a:cubicBezTo>
                <a:cubicBezTo>
                  <a:pt x="140761" y="700838"/>
                  <a:pt x="140920" y="701317"/>
                  <a:pt x="140920" y="701956"/>
                </a:cubicBezTo>
                <a:cubicBezTo>
                  <a:pt x="141560" y="701636"/>
                  <a:pt x="141879" y="701317"/>
                  <a:pt x="141879" y="700998"/>
                </a:cubicBezTo>
                <a:cubicBezTo>
                  <a:pt x="141879" y="700678"/>
                  <a:pt x="142038" y="700518"/>
                  <a:pt x="142359" y="700518"/>
                </a:cubicBezTo>
                <a:cubicBezTo>
                  <a:pt x="142359" y="699240"/>
                  <a:pt x="141719" y="698761"/>
                  <a:pt x="140441" y="699080"/>
                </a:cubicBezTo>
                <a:close/>
                <a:moveTo>
                  <a:pt x="106889" y="688535"/>
                </a:moveTo>
                <a:cubicBezTo>
                  <a:pt x="106250" y="688535"/>
                  <a:pt x="105770" y="689015"/>
                  <a:pt x="105451" y="689973"/>
                </a:cubicBezTo>
                <a:cubicBezTo>
                  <a:pt x="105131" y="690932"/>
                  <a:pt x="105291" y="691730"/>
                  <a:pt x="105930" y="692370"/>
                </a:cubicBezTo>
                <a:cubicBezTo>
                  <a:pt x="106569" y="692370"/>
                  <a:pt x="106889" y="691092"/>
                  <a:pt x="106889" y="688535"/>
                </a:cubicBezTo>
                <a:close/>
                <a:moveTo>
                  <a:pt x="192687" y="679907"/>
                </a:moveTo>
                <a:cubicBezTo>
                  <a:pt x="192687" y="682144"/>
                  <a:pt x="193486" y="683103"/>
                  <a:pt x="195084" y="682783"/>
                </a:cubicBezTo>
                <a:lnTo>
                  <a:pt x="195084" y="679907"/>
                </a:lnTo>
                <a:close/>
                <a:moveTo>
                  <a:pt x="128937" y="676073"/>
                </a:moveTo>
                <a:cubicBezTo>
                  <a:pt x="127978" y="677990"/>
                  <a:pt x="127339" y="680467"/>
                  <a:pt x="127020" y="683502"/>
                </a:cubicBezTo>
                <a:cubicBezTo>
                  <a:pt x="126701" y="686538"/>
                  <a:pt x="126541" y="689733"/>
                  <a:pt x="126541" y="693089"/>
                </a:cubicBezTo>
                <a:cubicBezTo>
                  <a:pt x="126541" y="696444"/>
                  <a:pt x="126541" y="699640"/>
                  <a:pt x="126541" y="702675"/>
                </a:cubicBezTo>
                <a:cubicBezTo>
                  <a:pt x="126541" y="705711"/>
                  <a:pt x="126381" y="708347"/>
                  <a:pt x="126062" y="710584"/>
                </a:cubicBezTo>
                <a:cubicBezTo>
                  <a:pt x="127339" y="709306"/>
                  <a:pt x="127899" y="707388"/>
                  <a:pt x="127739" y="704832"/>
                </a:cubicBezTo>
                <a:cubicBezTo>
                  <a:pt x="127579" y="702276"/>
                  <a:pt x="127659" y="699719"/>
                  <a:pt x="127978" y="697163"/>
                </a:cubicBezTo>
                <a:cubicBezTo>
                  <a:pt x="128299" y="693648"/>
                  <a:pt x="128618" y="690053"/>
                  <a:pt x="128937" y="686378"/>
                </a:cubicBezTo>
                <a:cubicBezTo>
                  <a:pt x="129257" y="682704"/>
                  <a:pt x="129257" y="679268"/>
                  <a:pt x="128937" y="676073"/>
                </a:cubicBezTo>
                <a:close/>
                <a:moveTo>
                  <a:pt x="218091" y="667924"/>
                </a:moveTo>
                <a:lnTo>
                  <a:pt x="218091" y="671279"/>
                </a:lnTo>
                <a:cubicBezTo>
                  <a:pt x="219050" y="671599"/>
                  <a:pt x="219529" y="671040"/>
                  <a:pt x="219529" y="669602"/>
                </a:cubicBezTo>
                <a:cubicBezTo>
                  <a:pt x="219529" y="668164"/>
                  <a:pt x="219050" y="667605"/>
                  <a:pt x="218091" y="667924"/>
                </a:cubicBezTo>
                <a:close/>
                <a:moveTo>
                  <a:pt x="147152" y="666007"/>
                </a:moveTo>
                <a:cubicBezTo>
                  <a:pt x="146513" y="665688"/>
                  <a:pt x="146113" y="666326"/>
                  <a:pt x="145953" y="667924"/>
                </a:cubicBezTo>
                <a:cubicBezTo>
                  <a:pt x="145793" y="669522"/>
                  <a:pt x="146193" y="670161"/>
                  <a:pt x="147152" y="669842"/>
                </a:cubicBezTo>
                <a:cubicBezTo>
                  <a:pt x="147790" y="669203"/>
                  <a:pt x="147871" y="668723"/>
                  <a:pt x="147391" y="668404"/>
                </a:cubicBezTo>
                <a:cubicBezTo>
                  <a:pt x="146912" y="668084"/>
                  <a:pt x="146832" y="667285"/>
                  <a:pt x="147152" y="666007"/>
                </a:cubicBezTo>
                <a:close/>
                <a:moveTo>
                  <a:pt x="168721" y="663131"/>
                </a:moveTo>
                <a:cubicBezTo>
                  <a:pt x="169040" y="664729"/>
                  <a:pt x="168961" y="666406"/>
                  <a:pt x="168481" y="668164"/>
                </a:cubicBezTo>
                <a:cubicBezTo>
                  <a:pt x="168002" y="669921"/>
                  <a:pt x="168082" y="671440"/>
                  <a:pt x="168721" y="672717"/>
                </a:cubicBezTo>
                <a:cubicBezTo>
                  <a:pt x="169360" y="672717"/>
                  <a:pt x="169920" y="672238"/>
                  <a:pt x="170398" y="671279"/>
                </a:cubicBezTo>
                <a:cubicBezTo>
                  <a:pt x="170878" y="670321"/>
                  <a:pt x="171118" y="669203"/>
                  <a:pt x="171118" y="667924"/>
                </a:cubicBezTo>
                <a:cubicBezTo>
                  <a:pt x="171118" y="666646"/>
                  <a:pt x="170958" y="665527"/>
                  <a:pt x="170638" y="664569"/>
                </a:cubicBezTo>
                <a:cubicBezTo>
                  <a:pt x="170319" y="663610"/>
                  <a:pt x="169680" y="663131"/>
                  <a:pt x="168721" y="663131"/>
                </a:cubicBezTo>
                <a:close/>
                <a:moveTo>
                  <a:pt x="159854" y="653785"/>
                </a:moveTo>
                <a:cubicBezTo>
                  <a:pt x="156499" y="652986"/>
                  <a:pt x="154022" y="653864"/>
                  <a:pt x="152424" y="656420"/>
                </a:cubicBezTo>
                <a:lnTo>
                  <a:pt x="152424" y="661693"/>
                </a:lnTo>
                <a:cubicBezTo>
                  <a:pt x="153703" y="663930"/>
                  <a:pt x="155460" y="664968"/>
                  <a:pt x="157696" y="664809"/>
                </a:cubicBezTo>
                <a:cubicBezTo>
                  <a:pt x="159933" y="664649"/>
                  <a:pt x="161691" y="663610"/>
                  <a:pt x="162969" y="661693"/>
                </a:cubicBezTo>
                <a:cubicBezTo>
                  <a:pt x="164247" y="657219"/>
                  <a:pt x="163209" y="654583"/>
                  <a:pt x="159854" y="653785"/>
                </a:cubicBezTo>
                <a:close/>
                <a:moveTo>
                  <a:pt x="61353" y="648272"/>
                </a:moveTo>
                <a:cubicBezTo>
                  <a:pt x="60394" y="648592"/>
                  <a:pt x="59755" y="649311"/>
                  <a:pt x="59436" y="650429"/>
                </a:cubicBezTo>
                <a:cubicBezTo>
                  <a:pt x="59116" y="651548"/>
                  <a:pt x="58796" y="652746"/>
                  <a:pt x="58477" y="654024"/>
                </a:cubicBezTo>
                <a:cubicBezTo>
                  <a:pt x="58157" y="655302"/>
                  <a:pt x="57838" y="656581"/>
                  <a:pt x="57519" y="657858"/>
                </a:cubicBezTo>
                <a:cubicBezTo>
                  <a:pt x="57199" y="659137"/>
                  <a:pt x="56559" y="659936"/>
                  <a:pt x="55601" y="660255"/>
                </a:cubicBezTo>
                <a:cubicBezTo>
                  <a:pt x="55601" y="662811"/>
                  <a:pt x="56081" y="664409"/>
                  <a:pt x="57039" y="665048"/>
                </a:cubicBezTo>
                <a:cubicBezTo>
                  <a:pt x="58956" y="664090"/>
                  <a:pt x="59995" y="661933"/>
                  <a:pt x="60154" y="658577"/>
                </a:cubicBezTo>
                <a:cubicBezTo>
                  <a:pt x="60315" y="655222"/>
                  <a:pt x="60714" y="651787"/>
                  <a:pt x="61353" y="648272"/>
                </a:cubicBezTo>
                <a:close/>
                <a:moveTo>
                  <a:pt x="235347" y="641561"/>
                </a:moveTo>
                <a:cubicBezTo>
                  <a:pt x="234069" y="641561"/>
                  <a:pt x="233430" y="642520"/>
                  <a:pt x="233430" y="644438"/>
                </a:cubicBezTo>
                <a:cubicBezTo>
                  <a:pt x="234388" y="644757"/>
                  <a:pt x="235347" y="644438"/>
                  <a:pt x="236305" y="643479"/>
                </a:cubicBezTo>
                <a:cubicBezTo>
                  <a:pt x="236305" y="642840"/>
                  <a:pt x="236226" y="642520"/>
                  <a:pt x="236066" y="642520"/>
                </a:cubicBezTo>
                <a:cubicBezTo>
                  <a:pt x="235906" y="642520"/>
                  <a:pt x="235667" y="642201"/>
                  <a:pt x="235347" y="641561"/>
                </a:cubicBezTo>
                <a:close/>
                <a:moveTo>
                  <a:pt x="62311" y="638206"/>
                </a:moveTo>
                <a:cubicBezTo>
                  <a:pt x="61353" y="638206"/>
                  <a:pt x="60874" y="639485"/>
                  <a:pt x="60874" y="642041"/>
                </a:cubicBezTo>
                <a:cubicBezTo>
                  <a:pt x="61513" y="642680"/>
                  <a:pt x="61992" y="643000"/>
                  <a:pt x="62311" y="643000"/>
                </a:cubicBezTo>
                <a:cubicBezTo>
                  <a:pt x="62951" y="642360"/>
                  <a:pt x="63190" y="641642"/>
                  <a:pt x="63031" y="640843"/>
                </a:cubicBezTo>
                <a:cubicBezTo>
                  <a:pt x="62871" y="640044"/>
                  <a:pt x="62631" y="639165"/>
                  <a:pt x="62311" y="638206"/>
                </a:cubicBezTo>
                <a:close/>
                <a:moveTo>
                  <a:pt x="45056" y="613761"/>
                </a:moveTo>
                <a:cubicBezTo>
                  <a:pt x="44417" y="613761"/>
                  <a:pt x="43857" y="614879"/>
                  <a:pt x="43379" y="617116"/>
                </a:cubicBezTo>
                <a:cubicBezTo>
                  <a:pt x="42899" y="619353"/>
                  <a:pt x="43298" y="620631"/>
                  <a:pt x="44577" y="620951"/>
                </a:cubicBezTo>
                <a:cubicBezTo>
                  <a:pt x="44896" y="619673"/>
                  <a:pt x="45056" y="617276"/>
                  <a:pt x="45056" y="613761"/>
                </a:cubicBezTo>
                <a:close/>
                <a:moveTo>
                  <a:pt x="26602" y="610166"/>
                </a:moveTo>
                <a:cubicBezTo>
                  <a:pt x="25164" y="610645"/>
                  <a:pt x="24126" y="611524"/>
                  <a:pt x="23487" y="612802"/>
                </a:cubicBezTo>
                <a:cubicBezTo>
                  <a:pt x="23487" y="615678"/>
                  <a:pt x="24046" y="617595"/>
                  <a:pt x="25164" y="618554"/>
                </a:cubicBezTo>
                <a:cubicBezTo>
                  <a:pt x="26283" y="619513"/>
                  <a:pt x="27481" y="619752"/>
                  <a:pt x="28759" y="619273"/>
                </a:cubicBezTo>
                <a:cubicBezTo>
                  <a:pt x="30037" y="618794"/>
                  <a:pt x="31076" y="617755"/>
                  <a:pt x="31875" y="616157"/>
                </a:cubicBezTo>
                <a:cubicBezTo>
                  <a:pt x="32674" y="614560"/>
                  <a:pt x="32434" y="612642"/>
                  <a:pt x="31155" y="610405"/>
                </a:cubicBezTo>
                <a:cubicBezTo>
                  <a:pt x="29558" y="609766"/>
                  <a:pt x="28040" y="609687"/>
                  <a:pt x="26602" y="610166"/>
                </a:cubicBezTo>
                <a:close/>
                <a:moveTo>
                  <a:pt x="67105" y="597464"/>
                </a:moveTo>
                <a:cubicBezTo>
                  <a:pt x="66466" y="598742"/>
                  <a:pt x="66146" y="601298"/>
                  <a:pt x="66146" y="605133"/>
                </a:cubicBezTo>
                <a:cubicBezTo>
                  <a:pt x="67105" y="603535"/>
                  <a:pt x="68064" y="602497"/>
                  <a:pt x="69022" y="602017"/>
                </a:cubicBezTo>
                <a:cubicBezTo>
                  <a:pt x="69981" y="601538"/>
                  <a:pt x="70940" y="600979"/>
                  <a:pt x="71898" y="600340"/>
                </a:cubicBezTo>
                <a:cubicBezTo>
                  <a:pt x="71898" y="598742"/>
                  <a:pt x="71339" y="597943"/>
                  <a:pt x="70220" y="597943"/>
                </a:cubicBezTo>
                <a:cubicBezTo>
                  <a:pt x="69102" y="597943"/>
                  <a:pt x="68064" y="597784"/>
                  <a:pt x="67105" y="597464"/>
                </a:cubicBezTo>
                <a:close/>
                <a:moveTo>
                  <a:pt x="161291" y="577033"/>
                </a:moveTo>
                <a:cubicBezTo>
                  <a:pt x="160812" y="576993"/>
                  <a:pt x="160253" y="577332"/>
                  <a:pt x="159614" y="578051"/>
                </a:cubicBezTo>
                <a:cubicBezTo>
                  <a:pt x="158336" y="579489"/>
                  <a:pt x="157377" y="580368"/>
                  <a:pt x="156738" y="580688"/>
                </a:cubicBezTo>
                <a:cubicBezTo>
                  <a:pt x="157377" y="581966"/>
                  <a:pt x="158256" y="581966"/>
                  <a:pt x="159374" y="580688"/>
                </a:cubicBezTo>
                <a:cubicBezTo>
                  <a:pt x="160492" y="579409"/>
                  <a:pt x="161531" y="578610"/>
                  <a:pt x="162490" y="578291"/>
                </a:cubicBezTo>
                <a:cubicBezTo>
                  <a:pt x="162170" y="577492"/>
                  <a:pt x="161771" y="577072"/>
                  <a:pt x="161291" y="577033"/>
                </a:cubicBezTo>
                <a:close/>
                <a:moveTo>
                  <a:pt x="221926" y="564391"/>
                </a:moveTo>
                <a:cubicBezTo>
                  <a:pt x="221926" y="564710"/>
                  <a:pt x="221846" y="565270"/>
                  <a:pt x="221686" y="566068"/>
                </a:cubicBezTo>
                <a:cubicBezTo>
                  <a:pt x="221527" y="566867"/>
                  <a:pt x="221446" y="567666"/>
                  <a:pt x="221446" y="568465"/>
                </a:cubicBezTo>
                <a:cubicBezTo>
                  <a:pt x="221446" y="569264"/>
                  <a:pt x="221606" y="569983"/>
                  <a:pt x="221926" y="570622"/>
                </a:cubicBezTo>
                <a:cubicBezTo>
                  <a:pt x="222245" y="571261"/>
                  <a:pt x="222725" y="571421"/>
                  <a:pt x="223364" y="571101"/>
                </a:cubicBezTo>
                <a:cubicBezTo>
                  <a:pt x="223364" y="569503"/>
                  <a:pt x="223204" y="568225"/>
                  <a:pt x="222885" y="567267"/>
                </a:cubicBezTo>
                <a:cubicBezTo>
                  <a:pt x="222565" y="566308"/>
                  <a:pt x="222245" y="565349"/>
                  <a:pt x="221926" y="564391"/>
                </a:cubicBezTo>
                <a:close/>
                <a:moveTo>
                  <a:pt x="163448" y="547135"/>
                </a:moveTo>
                <a:cubicBezTo>
                  <a:pt x="162170" y="549691"/>
                  <a:pt x="161611" y="552807"/>
                  <a:pt x="161771" y="556482"/>
                </a:cubicBezTo>
                <a:cubicBezTo>
                  <a:pt x="161931" y="560156"/>
                  <a:pt x="161691" y="563272"/>
                  <a:pt x="161052" y="565829"/>
                </a:cubicBezTo>
                <a:cubicBezTo>
                  <a:pt x="162650" y="565189"/>
                  <a:pt x="163209" y="563432"/>
                  <a:pt x="162729" y="560556"/>
                </a:cubicBezTo>
                <a:cubicBezTo>
                  <a:pt x="162250" y="557680"/>
                  <a:pt x="162810" y="555603"/>
                  <a:pt x="164407" y="554325"/>
                </a:cubicBezTo>
                <a:cubicBezTo>
                  <a:pt x="164087" y="553366"/>
                  <a:pt x="164008" y="552088"/>
                  <a:pt x="164168" y="550490"/>
                </a:cubicBezTo>
                <a:cubicBezTo>
                  <a:pt x="164327" y="548892"/>
                  <a:pt x="164087" y="547774"/>
                  <a:pt x="163448" y="547135"/>
                </a:cubicBezTo>
                <a:close/>
                <a:moveTo>
                  <a:pt x="115516" y="543780"/>
                </a:moveTo>
                <a:cubicBezTo>
                  <a:pt x="114558" y="545378"/>
                  <a:pt x="114637" y="546736"/>
                  <a:pt x="115756" y="547854"/>
                </a:cubicBezTo>
                <a:cubicBezTo>
                  <a:pt x="116874" y="548973"/>
                  <a:pt x="117753" y="548892"/>
                  <a:pt x="118392" y="547615"/>
                </a:cubicBezTo>
                <a:cubicBezTo>
                  <a:pt x="118392" y="545697"/>
                  <a:pt x="117433" y="544419"/>
                  <a:pt x="115516" y="543780"/>
                </a:cubicBezTo>
                <a:close/>
                <a:moveTo>
                  <a:pt x="167763" y="542342"/>
                </a:moveTo>
                <a:cubicBezTo>
                  <a:pt x="167443" y="543300"/>
                  <a:pt x="167123" y="544978"/>
                  <a:pt x="166804" y="547375"/>
                </a:cubicBezTo>
                <a:cubicBezTo>
                  <a:pt x="166484" y="549771"/>
                  <a:pt x="166964" y="550650"/>
                  <a:pt x="168241" y="550011"/>
                </a:cubicBezTo>
                <a:cubicBezTo>
                  <a:pt x="168562" y="548413"/>
                  <a:pt x="168562" y="547135"/>
                  <a:pt x="168241" y="546176"/>
                </a:cubicBezTo>
                <a:cubicBezTo>
                  <a:pt x="167922" y="545218"/>
                  <a:pt x="167763" y="543939"/>
                  <a:pt x="167763" y="542342"/>
                </a:cubicBezTo>
                <a:close/>
                <a:moveTo>
                  <a:pt x="86457" y="534493"/>
                </a:moveTo>
                <a:cubicBezTo>
                  <a:pt x="86098" y="534853"/>
                  <a:pt x="85798" y="535631"/>
                  <a:pt x="85559" y="536830"/>
                </a:cubicBezTo>
                <a:cubicBezTo>
                  <a:pt x="85079" y="539226"/>
                  <a:pt x="85159" y="540744"/>
                  <a:pt x="85798" y="541383"/>
                </a:cubicBezTo>
                <a:cubicBezTo>
                  <a:pt x="87396" y="541064"/>
                  <a:pt x="87875" y="540105"/>
                  <a:pt x="87236" y="538507"/>
                </a:cubicBezTo>
                <a:cubicBezTo>
                  <a:pt x="86597" y="536910"/>
                  <a:pt x="86757" y="535631"/>
                  <a:pt x="87715" y="534673"/>
                </a:cubicBezTo>
                <a:cubicBezTo>
                  <a:pt x="87236" y="534193"/>
                  <a:pt x="86817" y="534133"/>
                  <a:pt x="86457" y="534493"/>
                </a:cubicBezTo>
                <a:close/>
                <a:moveTo>
                  <a:pt x="71418" y="533714"/>
                </a:moveTo>
                <a:cubicBezTo>
                  <a:pt x="72058" y="532436"/>
                  <a:pt x="71977" y="532516"/>
                  <a:pt x="71179" y="533953"/>
                </a:cubicBezTo>
                <a:cubicBezTo>
                  <a:pt x="70380" y="535391"/>
                  <a:pt x="70141" y="536590"/>
                  <a:pt x="70460" y="537548"/>
                </a:cubicBezTo>
                <a:lnTo>
                  <a:pt x="71898" y="537548"/>
                </a:lnTo>
                <a:cubicBezTo>
                  <a:pt x="72217" y="536270"/>
                  <a:pt x="72217" y="535551"/>
                  <a:pt x="71898" y="535391"/>
                </a:cubicBezTo>
                <a:cubicBezTo>
                  <a:pt x="71579" y="535232"/>
                  <a:pt x="71418" y="534673"/>
                  <a:pt x="71418" y="533714"/>
                </a:cubicBezTo>
                <a:close/>
                <a:moveTo>
                  <a:pt x="223843" y="527483"/>
                </a:moveTo>
                <a:cubicBezTo>
                  <a:pt x="222885" y="527483"/>
                  <a:pt x="222405" y="529080"/>
                  <a:pt x="222405" y="532276"/>
                </a:cubicBezTo>
                <a:cubicBezTo>
                  <a:pt x="223683" y="532595"/>
                  <a:pt x="224163" y="532036"/>
                  <a:pt x="223843" y="530598"/>
                </a:cubicBezTo>
                <a:cubicBezTo>
                  <a:pt x="223524" y="529161"/>
                  <a:pt x="223524" y="528122"/>
                  <a:pt x="223843" y="527483"/>
                </a:cubicBezTo>
                <a:close/>
                <a:moveTo>
                  <a:pt x="183100" y="527483"/>
                </a:moveTo>
                <a:cubicBezTo>
                  <a:pt x="181183" y="526843"/>
                  <a:pt x="180544" y="527802"/>
                  <a:pt x="181183" y="530359"/>
                </a:cubicBezTo>
                <a:cubicBezTo>
                  <a:pt x="181823" y="530359"/>
                  <a:pt x="182142" y="530199"/>
                  <a:pt x="182142" y="529879"/>
                </a:cubicBezTo>
                <a:cubicBezTo>
                  <a:pt x="182142" y="529560"/>
                  <a:pt x="182462" y="529400"/>
                  <a:pt x="183100" y="529400"/>
                </a:cubicBezTo>
                <a:close/>
                <a:moveTo>
                  <a:pt x="81485" y="526524"/>
                </a:moveTo>
                <a:cubicBezTo>
                  <a:pt x="80845" y="525885"/>
                  <a:pt x="80366" y="526444"/>
                  <a:pt x="80047" y="528201"/>
                </a:cubicBezTo>
                <a:cubicBezTo>
                  <a:pt x="79727" y="529960"/>
                  <a:pt x="80047" y="530678"/>
                  <a:pt x="81005" y="530359"/>
                </a:cubicBezTo>
                <a:cubicBezTo>
                  <a:pt x="81644" y="529080"/>
                  <a:pt x="81804" y="527802"/>
                  <a:pt x="81485" y="526524"/>
                </a:cubicBezTo>
                <a:close/>
                <a:moveTo>
                  <a:pt x="193646" y="525566"/>
                </a:moveTo>
                <a:cubicBezTo>
                  <a:pt x="193007" y="525885"/>
                  <a:pt x="192687" y="526924"/>
                  <a:pt x="192687" y="528681"/>
                </a:cubicBezTo>
                <a:cubicBezTo>
                  <a:pt x="192687" y="530438"/>
                  <a:pt x="193326" y="530998"/>
                  <a:pt x="194604" y="530359"/>
                </a:cubicBezTo>
                <a:cubicBezTo>
                  <a:pt x="194604" y="527802"/>
                  <a:pt x="194285" y="526205"/>
                  <a:pt x="193646" y="525566"/>
                </a:cubicBezTo>
                <a:close/>
                <a:moveTo>
                  <a:pt x="98261" y="524128"/>
                </a:moveTo>
                <a:cubicBezTo>
                  <a:pt x="96344" y="524128"/>
                  <a:pt x="95545" y="525246"/>
                  <a:pt x="95864" y="527483"/>
                </a:cubicBezTo>
                <a:cubicBezTo>
                  <a:pt x="96503" y="528761"/>
                  <a:pt x="97222" y="528841"/>
                  <a:pt x="98021" y="527722"/>
                </a:cubicBezTo>
                <a:cubicBezTo>
                  <a:pt x="98820" y="526604"/>
                  <a:pt x="98900" y="525406"/>
                  <a:pt x="98261" y="524128"/>
                </a:cubicBezTo>
                <a:close/>
                <a:moveTo>
                  <a:pt x="232950" y="516459"/>
                </a:moveTo>
                <a:cubicBezTo>
                  <a:pt x="233270" y="516459"/>
                  <a:pt x="232950" y="516938"/>
                  <a:pt x="231992" y="517896"/>
                </a:cubicBezTo>
                <a:cubicBezTo>
                  <a:pt x="231672" y="517896"/>
                  <a:pt x="231512" y="517577"/>
                  <a:pt x="231512" y="516938"/>
                </a:cubicBezTo>
                <a:cubicBezTo>
                  <a:pt x="230873" y="517577"/>
                  <a:pt x="230873" y="518535"/>
                  <a:pt x="231512" y="519814"/>
                </a:cubicBezTo>
                <a:cubicBezTo>
                  <a:pt x="232151" y="521092"/>
                  <a:pt x="232790" y="521412"/>
                  <a:pt x="233430" y="520772"/>
                </a:cubicBezTo>
                <a:cubicBezTo>
                  <a:pt x="232790" y="519814"/>
                  <a:pt x="232631" y="519094"/>
                  <a:pt x="232950" y="518615"/>
                </a:cubicBezTo>
                <a:cubicBezTo>
                  <a:pt x="233270" y="518136"/>
                  <a:pt x="233270" y="517417"/>
                  <a:pt x="232950" y="516459"/>
                </a:cubicBezTo>
                <a:close/>
                <a:moveTo>
                  <a:pt x="221926" y="513103"/>
                </a:moveTo>
                <a:cubicBezTo>
                  <a:pt x="221606" y="515020"/>
                  <a:pt x="221606" y="517097"/>
                  <a:pt x="221926" y="519334"/>
                </a:cubicBezTo>
                <a:cubicBezTo>
                  <a:pt x="222245" y="521571"/>
                  <a:pt x="222725" y="523488"/>
                  <a:pt x="223364" y="525086"/>
                </a:cubicBezTo>
                <a:cubicBezTo>
                  <a:pt x="224003" y="523488"/>
                  <a:pt x="224323" y="521252"/>
                  <a:pt x="224323" y="518376"/>
                </a:cubicBezTo>
                <a:cubicBezTo>
                  <a:pt x="224323" y="515499"/>
                  <a:pt x="223524" y="513742"/>
                  <a:pt x="221926" y="513103"/>
                </a:cubicBezTo>
                <a:close/>
                <a:moveTo>
                  <a:pt x="273693" y="507830"/>
                </a:moveTo>
                <a:cubicBezTo>
                  <a:pt x="273053" y="508150"/>
                  <a:pt x="272814" y="509109"/>
                  <a:pt x="272974" y="510707"/>
                </a:cubicBezTo>
                <a:cubicBezTo>
                  <a:pt x="273134" y="512305"/>
                  <a:pt x="273373" y="513423"/>
                  <a:pt x="273693" y="514062"/>
                </a:cubicBezTo>
                <a:cubicBezTo>
                  <a:pt x="275290" y="513423"/>
                  <a:pt x="275690" y="512544"/>
                  <a:pt x="274891" y="511425"/>
                </a:cubicBezTo>
                <a:cubicBezTo>
                  <a:pt x="274092" y="510307"/>
                  <a:pt x="273693" y="509109"/>
                  <a:pt x="273693" y="507830"/>
                </a:cubicBezTo>
                <a:close/>
                <a:moveTo>
                  <a:pt x="255479" y="498723"/>
                </a:moveTo>
                <a:cubicBezTo>
                  <a:pt x="254839" y="502238"/>
                  <a:pt x="254759" y="506233"/>
                  <a:pt x="255239" y="510707"/>
                </a:cubicBezTo>
                <a:cubicBezTo>
                  <a:pt x="255718" y="515180"/>
                  <a:pt x="256278" y="519175"/>
                  <a:pt x="256916" y="522689"/>
                </a:cubicBezTo>
                <a:cubicBezTo>
                  <a:pt x="257555" y="518855"/>
                  <a:pt x="257476" y="514861"/>
                  <a:pt x="256677" y="510707"/>
                </a:cubicBezTo>
                <a:cubicBezTo>
                  <a:pt x="255878" y="506553"/>
                  <a:pt x="255479" y="502558"/>
                  <a:pt x="255479" y="498723"/>
                </a:cubicBezTo>
                <a:close/>
                <a:moveTo>
                  <a:pt x="242537" y="498723"/>
                </a:moveTo>
                <a:cubicBezTo>
                  <a:pt x="241897" y="501280"/>
                  <a:pt x="241738" y="504475"/>
                  <a:pt x="242057" y="508310"/>
                </a:cubicBezTo>
                <a:cubicBezTo>
                  <a:pt x="242377" y="512144"/>
                  <a:pt x="243016" y="514381"/>
                  <a:pt x="243975" y="515020"/>
                </a:cubicBezTo>
                <a:cubicBezTo>
                  <a:pt x="243336" y="512464"/>
                  <a:pt x="243016" y="509828"/>
                  <a:pt x="243016" y="507112"/>
                </a:cubicBezTo>
                <a:cubicBezTo>
                  <a:pt x="243016" y="504395"/>
                  <a:pt x="242856" y="501600"/>
                  <a:pt x="242537" y="498723"/>
                </a:cubicBezTo>
                <a:close/>
                <a:moveTo>
                  <a:pt x="135648" y="498723"/>
                </a:moveTo>
                <a:cubicBezTo>
                  <a:pt x="134689" y="499682"/>
                  <a:pt x="134370" y="501360"/>
                  <a:pt x="134689" y="503757"/>
                </a:cubicBezTo>
                <a:cubicBezTo>
                  <a:pt x="135009" y="506153"/>
                  <a:pt x="134849" y="508150"/>
                  <a:pt x="134210" y="509748"/>
                </a:cubicBezTo>
                <a:cubicBezTo>
                  <a:pt x="134849" y="510387"/>
                  <a:pt x="135328" y="510707"/>
                  <a:pt x="135648" y="510707"/>
                </a:cubicBezTo>
                <a:cubicBezTo>
                  <a:pt x="136287" y="509428"/>
                  <a:pt x="136367" y="507751"/>
                  <a:pt x="135887" y="505674"/>
                </a:cubicBezTo>
                <a:cubicBezTo>
                  <a:pt x="135408" y="503596"/>
                  <a:pt x="135328" y="501280"/>
                  <a:pt x="135648" y="498723"/>
                </a:cubicBezTo>
                <a:close/>
                <a:moveTo>
                  <a:pt x="243495" y="491054"/>
                </a:moveTo>
                <a:cubicBezTo>
                  <a:pt x="244134" y="492652"/>
                  <a:pt x="244374" y="493851"/>
                  <a:pt x="244214" y="494649"/>
                </a:cubicBezTo>
                <a:cubicBezTo>
                  <a:pt x="244054" y="495448"/>
                  <a:pt x="243815" y="496646"/>
                  <a:pt x="243495" y="498244"/>
                </a:cubicBezTo>
                <a:cubicBezTo>
                  <a:pt x="244134" y="499203"/>
                  <a:pt x="244933" y="499203"/>
                  <a:pt x="245892" y="498244"/>
                </a:cubicBezTo>
                <a:cubicBezTo>
                  <a:pt x="245253" y="497605"/>
                  <a:pt x="244933" y="496407"/>
                  <a:pt x="244933" y="494649"/>
                </a:cubicBezTo>
                <a:cubicBezTo>
                  <a:pt x="244933" y="492891"/>
                  <a:pt x="244454" y="491693"/>
                  <a:pt x="243495" y="491054"/>
                </a:cubicBezTo>
                <a:close/>
                <a:moveTo>
                  <a:pt x="172076" y="491054"/>
                </a:moveTo>
                <a:cubicBezTo>
                  <a:pt x="170159" y="495528"/>
                  <a:pt x="169680" y="500321"/>
                  <a:pt x="170638" y="505434"/>
                </a:cubicBezTo>
                <a:cubicBezTo>
                  <a:pt x="171597" y="510546"/>
                  <a:pt x="172236" y="515499"/>
                  <a:pt x="172556" y="520293"/>
                </a:cubicBezTo>
                <a:cubicBezTo>
                  <a:pt x="172556" y="523169"/>
                  <a:pt x="172236" y="526125"/>
                  <a:pt x="171597" y="529161"/>
                </a:cubicBezTo>
                <a:cubicBezTo>
                  <a:pt x="170958" y="532196"/>
                  <a:pt x="171437" y="534673"/>
                  <a:pt x="173035" y="536590"/>
                </a:cubicBezTo>
                <a:cubicBezTo>
                  <a:pt x="173993" y="534992"/>
                  <a:pt x="174713" y="532356"/>
                  <a:pt x="175192" y="528681"/>
                </a:cubicBezTo>
                <a:cubicBezTo>
                  <a:pt x="175671" y="525007"/>
                  <a:pt x="175831" y="521092"/>
                  <a:pt x="175671" y="516938"/>
                </a:cubicBezTo>
                <a:cubicBezTo>
                  <a:pt x="175512" y="512783"/>
                  <a:pt x="175192" y="508710"/>
                  <a:pt x="174713" y="504715"/>
                </a:cubicBezTo>
                <a:cubicBezTo>
                  <a:pt x="174233" y="500721"/>
                  <a:pt x="173674" y="497445"/>
                  <a:pt x="173035" y="494889"/>
                </a:cubicBezTo>
                <a:cubicBezTo>
                  <a:pt x="173355" y="494250"/>
                  <a:pt x="173914" y="494010"/>
                  <a:pt x="174713" y="494170"/>
                </a:cubicBezTo>
                <a:cubicBezTo>
                  <a:pt x="175512" y="494330"/>
                  <a:pt x="175591" y="493611"/>
                  <a:pt x="174953" y="492013"/>
                </a:cubicBezTo>
                <a:cubicBezTo>
                  <a:pt x="174313" y="492332"/>
                  <a:pt x="173834" y="492253"/>
                  <a:pt x="173514" y="491773"/>
                </a:cubicBezTo>
                <a:cubicBezTo>
                  <a:pt x="173194" y="491294"/>
                  <a:pt x="172715" y="491054"/>
                  <a:pt x="172076" y="491054"/>
                </a:cubicBezTo>
                <a:close/>
                <a:moveTo>
                  <a:pt x="198919" y="489616"/>
                </a:moveTo>
                <a:cubicBezTo>
                  <a:pt x="198279" y="490256"/>
                  <a:pt x="197561" y="490655"/>
                  <a:pt x="196762" y="490815"/>
                </a:cubicBezTo>
                <a:cubicBezTo>
                  <a:pt x="195963" y="490974"/>
                  <a:pt x="195723" y="491853"/>
                  <a:pt x="196042" y="493451"/>
                </a:cubicBezTo>
                <a:cubicBezTo>
                  <a:pt x="196682" y="493770"/>
                  <a:pt x="197001" y="492972"/>
                  <a:pt x="197001" y="491054"/>
                </a:cubicBezTo>
                <a:cubicBezTo>
                  <a:pt x="198279" y="492972"/>
                  <a:pt x="198919" y="492492"/>
                  <a:pt x="198919" y="489616"/>
                </a:cubicBezTo>
                <a:close/>
                <a:moveTo>
                  <a:pt x="190770" y="488178"/>
                </a:moveTo>
                <a:lnTo>
                  <a:pt x="190770" y="495848"/>
                </a:lnTo>
                <a:cubicBezTo>
                  <a:pt x="191729" y="495848"/>
                  <a:pt x="192288" y="494489"/>
                  <a:pt x="192447" y="491773"/>
                </a:cubicBezTo>
                <a:cubicBezTo>
                  <a:pt x="192608" y="489057"/>
                  <a:pt x="192048" y="487859"/>
                  <a:pt x="190770" y="488178"/>
                </a:cubicBezTo>
                <a:close/>
                <a:moveTo>
                  <a:pt x="298116" y="485908"/>
                </a:moveTo>
                <a:lnTo>
                  <a:pt x="284478" y="507112"/>
                </a:lnTo>
                <a:cubicBezTo>
                  <a:pt x="272814" y="525166"/>
                  <a:pt x="260272" y="544419"/>
                  <a:pt x="246850" y="564870"/>
                </a:cubicBezTo>
                <a:cubicBezTo>
                  <a:pt x="246531" y="563272"/>
                  <a:pt x="246291" y="561834"/>
                  <a:pt x="246132" y="560556"/>
                </a:cubicBezTo>
                <a:cubicBezTo>
                  <a:pt x="245972" y="559278"/>
                  <a:pt x="245573" y="558479"/>
                  <a:pt x="244933" y="558160"/>
                </a:cubicBezTo>
                <a:cubicBezTo>
                  <a:pt x="245253" y="559438"/>
                  <a:pt x="245412" y="560796"/>
                  <a:pt x="245412" y="562234"/>
                </a:cubicBezTo>
                <a:cubicBezTo>
                  <a:pt x="245412" y="563672"/>
                  <a:pt x="245412" y="565189"/>
                  <a:pt x="245412" y="566787"/>
                </a:cubicBezTo>
                <a:cubicBezTo>
                  <a:pt x="242856" y="570302"/>
                  <a:pt x="240300" y="574057"/>
                  <a:pt x="237743" y="578051"/>
                </a:cubicBezTo>
                <a:cubicBezTo>
                  <a:pt x="235187" y="582046"/>
                  <a:pt x="232631" y="585960"/>
                  <a:pt x="230074" y="589795"/>
                </a:cubicBezTo>
                <a:cubicBezTo>
                  <a:pt x="230074" y="589155"/>
                  <a:pt x="229994" y="588676"/>
                  <a:pt x="229835" y="588357"/>
                </a:cubicBezTo>
                <a:cubicBezTo>
                  <a:pt x="229675" y="588037"/>
                  <a:pt x="229754" y="587558"/>
                  <a:pt x="230074" y="586919"/>
                </a:cubicBezTo>
                <a:cubicBezTo>
                  <a:pt x="229116" y="586919"/>
                  <a:pt x="228636" y="587398"/>
                  <a:pt x="228636" y="588357"/>
                </a:cubicBezTo>
                <a:cubicBezTo>
                  <a:pt x="228636" y="589315"/>
                  <a:pt x="228636" y="590274"/>
                  <a:pt x="228636" y="591233"/>
                </a:cubicBezTo>
                <a:cubicBezTo>
                  <a:pt x="225122" y="596665"/>
                  <a:pt x="221606" y="602017"/>
                  <a:pt x="218091" y="607290"/>
                </a:cubicBezTo>
                <a:cubicBezTo>
                  <a:pt x="214576" y="612562"/>
                  <a:pt x="210901" y="617915"/>
                  <a:pt x="207067" y="623347"/>
                </a:cubicBezTo>
                <a:lnTo>
                  <a:pt x="298116" y="623347"/>
                </a:lnTo>
                <a:close/>
                <a:moveTo>
                  <a:pt x="218091" y="484343"/>
                </a:moveTo>
                <a:cubicBezTo>
                  <a:pt x="217452" y="487859"/>
                  <a:pt x="217292" y="491134"/>
                  <a:pt x="217612" y="494170"/>
                </a:cubicBezTo>
                <a:cubicBezTo>
                  <a:pt x="217931" y="497206"/>
                  <a:pt x="218251" y="500321"/>
                  <a:pt x="218571" y="503517"/>
                </a:cubicBezTo>
                <a:cubicBezTo>
                  <a:pt x="218890" y="507671"/>
                  <a:pt x="218571" y="511506"/>
                  <a:pt x="217612" y="515020"/>
                </a:cubicBezTo>
                <a:cubicBezTo>
                  <a:pt x="216653" y="518535"/>
                  <a:pt x="216973" y="521890"/>
                  <a:pt x="218571" y="525086"/>
                </a:cubicBezTo>
                <a:cubicBezTo>
                  <a:pt x="220169" y="525086"/>
                  <a:pt x="221047" y="523808"/>
                  <a:pt x="221207" y="521252"/>
                </a:cubicBezTo>
                <a:cubicBezTo>
                  <a:pt x="221367" y="518695"/>
                  <a:pt x="220967" y="516778"/>
                  <a:pt x="220008" y="515499"/>
                </a:cubicBezTo>
                <a:cubicBezTo>
                  <a:pt x="220008" y="512943"/>
                  <a:pt x="220088" y="510546"/>
                  <a:pt x="220248" y="508310"/>
                </a:cubicBezTo>
                <a:cubicBezTo>
                  <a:pt x="220408" y="506073"/>
                  <a:pt x="220328" y="503836"/>
                  <a:pt x="220008" y="501600"/>
                </a:cubicBezTo>
                <a:cubicBezTo>
                  <a:pt x="220008" y="498404"/>
                  <a:pt x="220088" y="495128"/>
                  <a:pt x="220248" y="491773"/>
                </a:cubicBezTo>
                <a:cubicBezTo>
                  <a:pt x="220408" y="488418"/>
                  <a:pt x="219689" y="485941"/>
                  <a:pt x="218091" y="484343"/>
                </a:cubicBezTo>
                <a:close/>
                <a:moveTo>
                  <a:pt x="237743" y="474757"/>
                </a:moveTo>
                <a:cubicBezTo>
                  <a:pt x="238063" y="477633"/>
                  <a:pt x="238143" y="480030"/>
                  <a:pt x="237983" y="481947"/>
                </a:cubicBezTo>
                <a:cubicBezTo>
                  <a:pt x="237824" y="483864"/>
                  <a:pt x="238063" y="486101"/>
                  <a:pt x="238702" y="488658"/>
                </a:cubicBezTo>
                <a:cubicBezTo>
                  <a:pt x="239022" y="488658"/>
                  <a:pt x="239261" y="487938"/>
                  <a:pt x="239421" y="486501"/>
                </a:cubicBezTo>
                <a:cubicBezTo>
                  <a:pt x="239581" y="485063"/>
                  <a:pt x="239660" y="483465"/>
                  <a:pt x="239660" y="481708"/>
                </a:cubicBezTo>
                <a:cubicBezTo>
                  <a:pt x="239660" y="479950"/>
                  <a:pt x="239501" y="478352"/>
                  <a:pt x="239182" y="476914"/>
                </a:cubicBezTo>
                <a:cubicBezTo>
                  <a:pt x="238862" y="475476"/>
                  <a:pt x="238383" y="474757"/>
                  <a:pt x="237743" y="474757"/>
                </a:cubicBezTo>
                <a:close/>
                <a:moveTo>
                  <a:pt x="155300" y="473799"/>
                </a:moveTo>
                <a:cubicBezTo>
                  <a:pt x="155939" y="476674"/>
                  <a:pt x="156019" y="478592"/>
                  <a:pt x="155539" y="479551"/>
                </a:cubicBezTo>
                <a:cubicBezTo>
                  <a:pt x="155061" y="480509"/>
                  <a:pt x="154980" y="482586"/>
                  <a:pt x="155300" y="485782"/>
                </a:cubicBezTo>
                <a:cubicBezTo>
                  <a:pt x="155939" y="484504"/>
                  <a:pt x="156499" y="482347"/>
                  <a:pt x="156978" y="479311"/>
                </a:cubicBezTo>
                <a:cubicBezTo>
                  <a:pt x="157457" y="476275"/>
                  <a:pt x="156898" y="474437"/>
                  <a:pt x="155300" y="473799"/>
                </a:cubicBezTo>
                <a:close/>
                <a:moveTo>
                  <a:pt x="133730" y="468047"/>
                </a:moveTo>
                <a:cubicBezTo>
                  <a:pt x="133091" y="468366"/>
                  <a:pt x="132612" y="469484"/>
                  <a:pt x="132293" y="471402"/>
                </a:cubicBezTo>
                <a:cubicBezTo>
                  <a:pt x="131973" y="473319"/>
                  <a:pt x="132452" y="474118"/>
                  <a:pt x="133730" y="473799"/>
                </a:cubicBezTo>
                <a:cubicBezTo>
                  <a:pt x="134370" y="473160"/>
                  <a:pt x="134529" y="472281"/>
                  <a:pt x="134210" y="471162"/>
                </a:cubicBezTo>
                <a:cubicBezTo>
                  <a:pt x="133890" y="470044"/>
                  <a:pt x="133730" y="469006"/>
                  <a:pt x="133730" y="468047"/>
                </a:cubicBezTo>
                <a:close/>
                <a:moveTo>
                  <a:pt x="115516" y="466609"/>
                </a:moveTo>
                <a:lnTo>
                  <a:pt x="115516" y="469006"/>
                </a:lnTo>
                <a:cubicBezTo>
                  <a:pt x="116155" y="469325"/>
                  <a:pt x="117114" y="468846"/>
                  <a:pt x="118392" y="467567"/>
                </a:cubicBezTo>
                <a:cubicBezTo>
                  <a:pt x="116795" y="465970"/>
                  <a:pt x="115835" y="465650"/>
                  <a:pt x="115516" y="466609"/>
                </a:cubicBezTo>
                <a:close/>
                <a:moveTo>
                  <a:pt x="228157" y="460857"/>
                </a:moveTo>
                <a:cubicBezTo>
                  <a:pt x="227518" y="461496"/>
                  <a:pt x="227278" y="462534"/>
                  <a:pt x="227438" y="463972"/>
                </a:cubicBezTo>
                <a:cubicBezTo>
                  <a:pt x="227598" y="465411"/>
                  <a:pt x="227837" y="466769"/>
                  <a:pt x="228157" y="468047"/>
                </a:cubicBezTo>
                <a:cubicBezTo>
                  <a:pt x="228796" y="467408"/>
                  <a:pt x="229036" y="466209"/>
                  <a:pt x="228876" y="464452"/>
                </a:cubicBezTo>
                <a:cubicBezTo>
                  <a:pt x="228717" y="462695"/>
                  <a:pt x="228477" y="461496"/>
                  <a:pt x="228157" y="460857"/>
                </a:cubicBezTo>
                <a:close/>
                <a:moveTo>
                  <a:pt x="177349" y="460857"/>
                </a:moveTo>
                <a:cubicBezTo>
                  <a:pt x="176071" y="460537"/>
                  <a:pt x="175512" y="461097"/>
                  <a:pt x="175671" y="462534"/>
                </a:cubicBezTo>
                <a:cubicBezTo>
                  <a:pt x="175831" y="463972"/>
                  <a:pt x="176071" y="465171"/>
                  <a:pt x="176390" y="466129"/>
                </a:cubicBezTo>
                <a:cubicBezTo>
                  <a:pt x="177029" y="465171"/>
                  <a:pt x="177349" y="463413"/>
                  <a:pt x="177349" y="460857"/>
                </a:cubicBezTo>
                <a:close/>
                <a:moveTo>
                  <a:pt x="209464" y="458221"/>
                </a:moveTo>
                <a:cubicBezTo>
                  <a:pt x="208185" y="459019"/>
                  <a:pt x="207546" y="460058"/>
                  <a:pt x="207546" y="461336"/>
                </a:cubicBezTo>
                <a:cubicBezTo>
                  <a:pt x="209144" y="461656"/>
                  <a:pt x="210582" y="461017"/>
                  <a:pt x="211860" y="459419"/>
                </a:cubicBezTo>
                <a:cubicBezTo>
                  <a:pt x="211541" y="457821"/>
                  <a:pt x="210742" y="457422"/>
                  <a:pt x="209464" y="458221"/>
                </a:cubicBezTo>
                <a:close/>
                <a:moveTo>
                  <a:pt x="258834" y="454147"/>
                </a:moveTo>
                <a:cubicBezTo>
                  <a:pt x="257555" y="454785"/>
                  <a:pt x="257076" y="455664"/>
                  <a:pt x="257396" y="456782"/>
                </a:cubicBezTo>
                <a:cubicBezTo>
                  <a:pt x="257715" y="457901"/>
                  <a:pt x="257875" y="459259"/>
                  <a:pt x="257875" y="460857"/>
                </a:cubicBezTo>
                <a:cubicBezTo>
                  <a:pt x="258834" y="459898"/>
                  <a:pt x="259233" y="458860"/>
                  <a:pt x="259074" y="457742"/>
                </a:cubicBezTo>
                <a:cubicBezTo>
                  <a:pt x="258913" y="456623"/>
                  <a:pt x="258834" y="455424"/>
                  <a:pt x="258834" y="454147"/>
                </a:cubicBezTo>
                <a:close/>
                <a:moveTo>
                  <a:pt x="134689" y="454147"/>
                </a:moveTo>
                <a:cubicBezTo>
                  <a:pt x="133091" y="454466"/>
                  <a:pt x="132532" y="456223"/>
                  <a:pt x="133012" y="459419"/>
                </a:cubicBezTo>
                <a:cubicBezTo>
                  <a:pt x="133491" y="462614"/>
                  <a:pt x="133411" y="465330"/>
                  <a:pt x="132772" y="467567"/>
                </a:cubicBezTo>
                <a:cubicBezTo>
                  <a:pt x="133730" y="466289"/>
                  <a:pt x="134450" y="464292"/>
                  <a:pt x="134929" y="461576"/>
                </a:cubicBezTo>
                <a:cubicBezTo>
                  <a:pt x="135408" y="458860"/>
                  <a:pt x="135328" y="456383"/>
                  <a:pt x="134689" y="454147"/>
                </a:cubicBezTo>
                <a:close/>
                <a:moveTo>
                  <a:pt x="160573" y="453188"/>
                </a:moveTo>
                <a:cubicBezTo>
                  <a:pt x="159933" y="453507"/>
                  <a:pt x="159454" y="454386"/>
                  <a:pt x="159134" y="455824"/>
                </a:cubicBezTo>
                <a:cubicBezTo>
                  <a:pt x="158815" y="457262"/>
                  <a:pt x="158495" y="457502"/>
                  <a:pt x="158176" y="456543"/>
                </a:cubicBezTo>
                <a:cubicBezTo>
                  <a:pt x="157537" y="456543"/>
                  <a:pt x="157537" y="457022"/>
                  <a:pt x="158176" y="457981"/>
                </a:cubicBezTo>
                <a:cubicBezTo>
                  <a:pt x="158815" y="458940"/>
                  <a:pt x="159454" y="459259"/>
                  <a:pt x="160093" y="458940"/>
                </a:cubicBezTo>
                <a:cubicBezTo>
                  <a:pt x="159774" y="457342"/>
                  <a:pt x="160093" y="456543"/>
                  <a:pt x="161052" y="456543"/>
                </a:cubicBezTo>
                <a:cubicBezTo>
                  <a:pt x="162011" y="456543"/>
                  <a:pt x="162330" y="455744"/>
                  <a:pt x="162011" y="454147"/>
                </a:cubicBezTo>
                <a:cubicBezTo>
                  <a:pt x="161052" y="454147"/>
                  <a:pt x="160573" y="453827"/>
                  <a:pt x="160573" y="453188"/>
                </a:cubicBezTo>
                <a:close/>
                <a:moveTo>
                  <a:pt x="118392" y="452708"/>
                </a:moveTo>
                <a:cubicBezTo>
                  <a:pt x="117433" y="452708"/>
                  <a:pt x="117034" y="453507"/>
                  <a:pt x="117194" y="455105"/>
                </a:cubicBezTo>
                <a:cubicBezTo>
                  <a:pt x="117354" y="456703"/>
                  <a:pt x="117274" y="458141"/>
                  <a:pt x="116954" y="459419"/>
                </a:cubicBezTo>
                <a:cubicBezTo>
                  <a:pt x="117913" y="459419"/>
                  <a:pt x="118552" y="458460"/>
                  <a:pt x="118871" y="456543"/>
                </a:cubicBezTo>
                <a:cubicBezTo>
                  <a:pt x="119191" y="454626"/>
                  <a:pt x="119031" y="453348"/>
                  <a:pt x="118392" y="452708"/>
                </a:cubicBezTo>
                <a:close/>
                <a:moveTo>
                  <a:pt x="149548" y="445518"/>
                </a:moveTo>
                <a:cubicBezTo>
                  <a:pt x="148909" y="446477"/>
                  <a:pt x="148350" y="447356"/>
                  <a:pt x="147871" y="448155"/>
                </a:cubicBezTo>
                <a:cubicBezTo>
                  <a:pt x="147391" y="448954"/>
                  <a:pt x="147152" y="450152"/>
                  <a:pt x="147152" y="451750"/>
                </a:cubicBezTo>
                <a:cubicBezTo>
                  <a:pt x="147790" y="452708"/>
                  <a:pt x="148589" y="452708"/>
                  <a:pt x="149548" y="451750"/>
                </a:cubicBezTo>
                <a:cubicBezTo>
                  <a:pt x="149229" y="454946"/>
                  <a:pt x="148909" y="459179"/>
                  <a:pt x="148589" y="464452"/>
                </a:cubicBezTo>
                <a:cubicBezTo>
                  <a:pt x="148270" y="469724"/>
                  <a:pt x="148430" y="473639"/>
                  <a:pt x="149069" y="476196"/>
                </a:cubicBezTo>
                <a:cubicBezTo>
                  <a:pt x="150347" y="472041"/>
                  <a:pt x="150906" y="467088"/>
                  <a:pt x="150747" y="461336"/>
                </a:cubicBezTo>
                <a:cubicBezTo>
                  <a:pt x="150587" y="455584"/>
                  <a:pt x="150187" y="450312"/>
                  <a:pt x="149548" y="445518"/>
                </a:cubicBezTo>
                <a:close/>
                <a:moveTo>
                  <a:pt x="128218" y="443122"/>
                </a:moveTo>
                <a:cubicBezTo>
                  <a:pt x="126780" y="443122"/>
                  <a:pt x="126221" y="443921"/>
                  <a:pt x="126541" y="445518"/>
                </a:cubicBezTo>
                <a:cubicBezTo>
                  <a:pt x="127180" y="445518"/>
                  <a:pt x="127739" y="445678"/>
                  <a:pt x="128218" y="445998"/>
                </a:cubicBezTo>
                <a:cubicBezTo>
                  <a:pt x="128698" y="446317"/>
                  <a:pt x="129257" y="446158"/>
                  <a:pt x="129896" y="445518"/>
                </a:cubicBezTo>
                <a:cubicBezTo>
                  <a:pt x="130215" y="443921"/>
                  <a:pt x="129656" y="443122"/>
                  <a:pt x="128218" y="443122"/>
                </a:cubicBezTo>
                <a:close/>
                <a:moveTo>
                  <a:pt x="256916" y="440725"/>
                </a:moveTo>
                <a:cubicBezTo>
                  <a:pt x="256278" y="441364"/>
                  <a:pt x="256197" y="442323"/>
                  <a:pt x="256677" y="443601"/>
                </a:cubicBezTo>
                <a:cubicBezTo>
                  <a:pt x="257156" y="444879"/>
                  <a:pt x="257236" y="445998"/>
                  <a:pt x="256916" y="446957"/>
                </a:cubicBezTo>
                <a:cubicBezTo>
                  <a:pt x="257875" y="446957"/>
                  <a:pt x="258194" y="446158"/>
                  <a:pt x="257875" y="444560"/>
                </a:cubicBezTo>
                <a:cubicBezTo>
                  <a:pt x="257555" y="442962"/>
                  <a:pt x="257236" y="441684"/>
                  <a:pt x="256916" y="440725"/>
                </a:cubicBezTo>
                <a:close/>
                <a:moveTo>
                  <a:pt x="147631" y="434494"/>
                </a:moveTo>
                <a:cubicBezTo>
                  <a:pt x="147951" y="437051"/>
                  <a:pt x="147790" y="438968"/>
                  <a:pt x="147152" y="440246"/>
                </a:cubicBezTo>
                <a:cubicBezTo>
                  <a:pt x="146513" y="441524"/>
                  <a:pt x="146193" y="443281"/>
                  <a:pt x="146193" y="445518"/>
                </a:cubicBezTo>
                <a:cubicBezTo>
                  <a:pt x="147790" y="445199"/>
                  <a:pt x="148750" y="443442"/>
                  <a:pt x="149069" y="440246"/>
                </a:cubicBezTo>
                <a:cubicBezTo>
                  <a:pt x="149388" y="437051"/>
                  <a:pt x="148909" y="435133"/>
                  <a:pt x="147631" y="434494"/>
                </a:cubicBezTo>
                <a:close/>
                <a:moveTo>
                  <a:pt x="246371" y="423470"/>
                </a:moveTo>
                <a:cubicBezTo>
                  <a:pt x="245093" y="424109"/>
                  <a:pt x="244774" y="424828"/>
                  <a:pt x="245412" y="425626"/>
                </a:cubicBezTo>
                <a:cubicBezTo>
                  <a:pt x="246052" y="426425"/>
                  <a:pt x="246211" y="427464"/>
                  <a:pt x="245892" y="428743"/>
                </a:cubicBezTo>
                <a:cubicBezTo>
                  <a:pt x="246850" y="428423"/>
                  <a:pt x="247090" y="427863"/>
                  <a:pt x="246611" y="427065"/>
                </a:cubicBezTo>
                <a:cubicBezTo>
                  <a:pt x="246132" y="426266"/>
                  <a:pt x="246052" y="425067"/>
                  <a:pt x="246371" y="423470"/>
                </a:cubicBezTo>
                <a:close/>
                <a:moveTo>
                  <a:pt x="233430" y="422991"/>
                </a:moveTo>
                <a:cubicBezTo>
                  <a:pt x="232790" y="426505"/>
                  <a:pt x="232471" y="430819"/>
                  <a:pt x="232471" y="435932"/>
                </a:cubicBezTo>
                <a:cubicBezTo>
                  <a:pt x="232471" y="441045"/>
                  <a:pt x="232151" y="445359"/>
                  <a:pt x="231512" y="448874"/>
                </a:cubicBezTo>
                <a:cubicBezTo>
                  <a:pt x="232471" y="445040"/>
                  <a:pt x="233270" y="440485"/>
                  <a:pt x="233909" y="435213"/>
                </a:cubicBezTo>
                <a:cubicBezTo>
                  <a:pt x="234548" y="429941"/>
                  <a:pt x="234388" y="425866"/>
                  <a:pt x="233430" y="422991"/>
                </a:cubicBezTo>
                <a:close/>
                <a:moveTo>
                  <a:pt x="240620" y="422031"/>
                </a:moveTo>
                <a:cubicBezTo>
                  <a:pt x="239022" y="423629"/>
                  <a:pt x="238702" y="425787"/>
                  <a:pt x="239660" y="428503"/>
                </a:cubicBezTo>
                <a:cubicBezTo>
                  <a:pt x="240620" y="431219"/>
                  <a:pt x="240939" y="433695"/>
                  <a:pt x="240620" y="435932"/>
                </a:cubicBezTo>
                <a:cubicBezTo>
                  <a:pt x="239022" y="436571"/>
                  <a:pt x="238223" y="435932"/>
                  <a:pt x="238223" y="434015"/>
                </a:cubicBezTo>
                <a:cubicBezTo>
                  <a:pt x="238223" y="432098"/>
                  <a:pt x="237903" y="430660"/>
                  <a:pt x="237264" y="429701"/>
                </a:cubicBezTo>
                <a:cubicBezTo>
                  <a:pt x="236625" y="432897"/>
                  <a:pt x="236466" y="436651"/>
                  <a:pt x="236785" y="440965"/>
                </a:cubicBezTo>
                <a:cubicBezTo>
                  <a:pt x="237104" y="445279"/>
                  <a:pt x="237743" y="448075"/>
                  <a:pt x="238702" y="449353"/>
                </a:cubicBezTo>
                <a:cubicBezTo>
                  <a:pt x="238702" y="448395"/>
                  <a:pt x="238782" y="447436"/>
                  <a:pt x="238942" y="446477"/>
                </a:cubicBezTo>
                <a:cubicBezTo>
                  <a:pt x="239101" y="445518"/>
                  <a:pt x="238862" y="444720"/>
                  <a:pt x="238223" y="444080"/>
                </a:cubicBezTo>
                <a:cubicBezTo>
                  <a:pt x="238542" y="443442"/>
                  <a:pt x="238862" y="443042"/>
                  <a:pt x="239182" y="442882"/>
                </a:cubicBezTo>
                <a:cubicBezTo>
                  <a:pt x="239501" y="442722"/>
                  <a:pt x="239660" y="442323"/>
                  <a:pt x="239660" y="441684"/>
                </a:cubicBezTo>
                <a:cubicBezTo>
                  <a:pt x="241258" y="442643"/>
                  <a:pt x="241578" y="442643"/>
                  <a:pt x="240620" y="441684"/>
                </a:cubicBezTo>
                <a:cubicBezTo>
                  <a:pt x="239660" y="440725"/>
                  <a:pt x="239341" y="439288"/>
                  <a:pt x="239660" y="437370"/>
                </a:cubicBezTo>
                <a:cubicBezTo>
                  <a:pt x="239981" y="436731"/>
                  <a:pt x="240300" y="436571"/>
                  <a:pt x="240620" y="436891"/>
                </a:cubicBezTo>
                <a:cubicBezTo>
                  <a:pt x="240939" y="437210"/>
                  <a:pt x="241099" y="437690"/>
                  <a:pt x="241099" y="438329"/>
                </a:cubicBezTo>
                <a:cubicBezTo>
                  <a:pt x="240779" y="435133"/>
                  <a:pt x="240859" y="432018"/>
                  <a:pt x="241338" y="428982"/>
                </a:cubicBezTo>
                <a:cubicBezTo>
                  <a:pt x="241818" y="425946"/>
                  <a:pt x="241578" y="423629"/>
                  <a:pt x="240620" y="422031"/>
                </a:cubicBezTo>
                <a:close/>
                <a:moveTo>
                  <a:pt x="217612" y="417718"/>
                </a:moveTo>
                <a:cubicBezTo>
                  <a:pt x="216973" y="420274"/>
                  <a:pt x="217133" y="422031"/>
                  <a:pt x="218091" y="422991"/>
                </a:cubicBezTo>
                <a:cubicBezTo>
                  <a:pt x="218730" y="422991"/>
                  <a:pt x="218970" y="421952"/>
                  <a:pt x="218810" y="419875"/>
                </a:cubicBezTo>
                <a:cubicBezTo>
                  <a:pt x="218650" y="417798"/>
                  <a:pt x="218251" y="417078"/>
                  <a:pt x="217612" y="417718"/>
                </a:cubicBezTo>
                <a:close/>
                <a:moveTo>
                  <a:pt x="221926" y="417239"/>
                </a:moveTo>
                <a:cubicBezTo>
                  <a:pt x="220967" y="417877"/>
                  <a:pt x="220728" y="419396"/>
                  <a:pt x="221207" y="421792"/>
                </a:cubicBezTo>
                <a:cubicBezTo>
                  <a:pt x="221686" y="424189"/>
                  <a:pt x="221926" y="426026"/>
                  <a:pt x="221926" y="427304"/>
                </a:cubicBezTo>
                <a:cubicBezTo>
                  <a:pt x="222565" y="426346"/>
                  <a:pt x="222645" y="424908"/>
                  <a:pt x="222166" y="422991"/>
                </a:cubicBezTo>
                <a:cubicBezTo>
                  <a:pt x="221686" y="421073"/>
                  <a:pt x="221606" y="419156"/>
                  <a:pt x="221926" y="417239"/>
                </a:cubicBezTo>
                <a:close/>
                <a:moveTo>
                  <a:pt x="297180" y="415801"/>
                </a:moveTo>
                <a:cubicBezTo>
                  <a:pt x="296541" y="416440"/>
                  <a:pt x="296221" y="417877"/>
                  <a:pt x="296221" y="420114"/>
                </a:cubicBezTo>
                <a:lnTo>
                  <a:pt x="298116" y="422957"/>
                </a:lnTo>
                <a:lnTo>
                  <a:pt x="298116" y="422879"/>
                </a:lnTo>
                <a:lnTo>
                  <a:pt x="297419" y="419396"/>
                </a:lnTo>
                <a:cubicBezTo>
                  <a:pt x="296940" y="418597"/>
                  <a:pt x="296860" y="417398"/>
                  <a:pt x="297180" y="415801"/>
                </a:cubicBezTo>
                <a:close/>
                <a:moveTo>
                  <a:pt x="245892" y="414842"/>
                </a:moveTo>
                <a:cubicBezTo>
                  <a:pt x="244613" y="415481"/>
                  <a:pt x="244214" y="416440"/>
                  <a:pt x="244694" y="417718"/>
                </a:cubicBezTo>
                <a:cubicBezTo>
                  <a:pt x="245173" y="418996"/>
                  <a:pt x="245253" y="420434"/>
                  <a:pt x="244933" y="422031"/>
                </a:cubicBezTo>
                <a:cubicBezTo>
                  <a:pt x="246211" y="421393"/>
                  <a:pt x="246531" y="420434"/>
                  <a:pt x="245892" y="419156"/>
                </a:cubicBezTo>
                <a:cubicBezTo>
                  <a:pt x="245253" y="417877"/>
                  <a:pt x="245253" y="416440"/>
                  <a:pt x="245892" y="414842"/>
                </a:cubicBezTo>
                <a:close/>
                <a:moveTo>
                  <a:pt x="156738" y="414363"/>
                </a:moveTo>
                <a:cubicBezTo>
                  <a:pt x="156099" y="414682"/>
                  <a:pt x="155700" y="415801"/>
                  <a:pt x="155539" y="417718"/>
                </a:cubicBezTo>
                <a:cubicBezTo>
                  <a:pt x="155380" y="419635"/>
                  <a:pt x="155939" y="420594"/>
                  <a:pt x="157217" y="420594"/>
                </a:cubicBezTo>
                <a:cubicBezTo>
                  <a:pt x="157217" y="418996"/>
                  <a:pt x="157058" y="417877"/>
                  <a:pt x="156738" y="417239"/>
                </a:cubicBezTo>
                <a:cubicBezTo>
                  <a:pt x="156418" y="416600"/>
                  <a:pt x="156418" y="415641"/>
                  <a:pt x="156738" y="414363"/>
                </a:cubicBezTo>
                <a:close/>
                <a:moveTo>
                  <a:pt x="213777" y="413404"/>
                </a:moveTo>
                <a:cubicBezTo>
                  <a:pt x="212499" y="413723"/>
                  <a:pt x="212099" y="415242"/>
                  <a:pt x="212579" y="417958"/>
                </a:cubicBezTo>
                <a:cubicBezTo>
                  <a:pt x="213058" y="420673"/>
                  <a:pt x="212979" y="422830"/>
                  <a:pt x="212339" y="424428"/>
                </a:cubicBezTo>
                <a:cubicBezTo>
                  <a:pt x="213618" y="423790"/>
                  <a:pt x="214017" y="422192"/>
                  <a:pt x="213538" y="419635"/>
                </a:cubicBezTo>
                <a:cubicBezTo>
                  <a:pt x="213058" y="417078"/>
                  <a:pt x="213138" y="415002"/>
                  <a:pt x="213777" y="413404"/>
                </a:cubicBezTo>
                <a:close/>
                <a:moveTo>
                  <a:pt x="241338" y="412685"/>
                </a:moveTo>
                <a:cubicBezTo>
                  <a:pt x="239900" y="412845"/>
                  <a:pt x="239341" y="413884"/>
                  <a:pt x="239660" y="415801"/>
                </a:cubicBezTo>
                <a:cubicBezTo>
                  <a:pt x="241258" y="415801"/>
                  <a:pt x="242377" y="415481"/>
                  <a:pt x="243016" y="414842"/>
                </a:cubicBezTo>
                <a:cubicBezTo>
                  <a:pt x="243336" y="413244"/>
                  <a:pt x="242777" y="412525"/>
                  <a:pt x="241338" y="412685"/>
                </a:cubicBezTo>
                <a:close/>
                <a:moveTo>
                  <a:pt x="234388" y="412445"/>
                </a:moveTo>
                <a:cubicBezTo>
                  <a:pt x="233749" y="412765"/>
                  <a:pt x="233350" y="414043"/>
                  <a:pt x="233190" y="416280"/>
                </a:cubicBezTo>
                <a:cubicBezTo>
                  <a:pt x="233030" y="418517"/>
                  <a:pt x="233589" y="419315"/>
                  <a:pt x="234868" y="418676"/>
                </a:cubicBezTo>
                <a:cubicBezTo>
                  <a:pt x="235187" y="417078"/>
                  <a:pt x="235107" y="416040"/>
                  <a:pt x="234628" y="415561"/>
                </a:cubicBezTo>
                <a:cubicBezTo>
                  <a:pt x="234148" y="415082"/>
                  <a:pt x="234069" y="414043"/>
                  <a:pt x="234388" y="412445"/>
                </a:cubicBezTo>
                <a:close/>
                <a:moveTo>
                  <a:pt x="162011" y="408611"/>
                </a:moveTo>
                <a:cubicBezTo>
                  <a:pt x="160732" y="407971"/>
                  <a:pt x="160093" y="408531"/>
                  <a:pt x="160093" y="410289"/>
                </a:cubicBezTo>
                <a:cubicBezTo>
                  <a:pt x="160093" y="412046"/>
                  <a:pt x="160732" y="412765"/>
                  <a:pt x="162011" y="412445"/>
                </a:cubicBezTo>
                <a:close/>
                <a:moveTo>
                  <a:pt x="221446" y="406214"/>
                </a:moveTo>
                <a:cubicBezTo>
                  <a:pt x="220807" y="406534"/>
                  <a:pt x="220648" y="407412"/>
                  <a:pt x="220967" y="408850"/>
                </a:cubicBezTo>
                <a:cubicBezTo>
                  <a:pt x="221287" y="410289"/>
                  <a:pt x="221287" y="411487"/>
                  <a:pt x="220967" y="412445"/>
                </a:cubicBezTo>
                <a:cubicBezTo>
                  <a:pt x="221606" y="411806"/>
                  <a:pt x="221846" y="410848"/>
                  <a:pt x="221686" y="409569"/>
                </a:cubicBezTo>
                <a:cubicBezTo>
                  <a:pt x="221527" y="408291"/>
                  <a:pt x="221446" y="407173"/>
                  <a:pt x="221446" y="406214"/>
                </a:cubicBezTo>
                <a:close/>
                <a:moveTo>
                  <a:pt x="223843" y="405255"/>
                </a:moveTo>
                <a:cubicBezTo>
                  <a:pt x="223204" y="405895"/>
                  <a:pt x="222885" y="407333"/>
                  <a:pt x="222885" y="409569"/>
                </a:cubicBezTo>
                <a:cubicBezTo>
                  <a:pt x="222885" y="411806"/>
                  <a:pt x="223364" y="412765"/>
                  <a:pt x="224323" y="412445"/>
                </a:cubicBezTo>
                <a:cubicBezTo>
                  <a:pt x="224003" y="410528"/>
                  <a:pt x="223923" y="409250"/>
                  <a:pt x="224083" y="408611"/>
                </a:cubicBezTo>
                <a:cubicBezTo>
                  <a:pt x="224243" y="407971"/>
                  <a:pt x="224163" y="406853"/>
                  <a:pt x="223843" y="405255"/>
                </a:cubicBezTo>
                <a:close/>
                <a:moveTo>
                  <a:pt x="257875" y="400942"/>
                </a:moveTo>
                <a:cubicBezTo>
                  <a:pt x="257236" y="402540"/>
                  <a:pt x="257236" y="404457"/>
                  <a:pt x="257875" y="406694"/>
                </a:cubicBezTo>
                <a:cubicBezTo>
                  <a:pt x="258514" y="408931"/>
                  <a:pt x="258514" y="411327"/>
                  <a:pt x="257875" y="413884"/>
                </a:cubicBezTo>
                <a:cubicBezTo>
                  <a:pt x="258834" y="412286"/>
                  <a:pt x="259074" y="410368"/>
                  <a:pt x="258594" y="408132"/>
                </a:cubicBezTo>
                <a:cubicBezTo>
                  <a:pt x="258114" y="405895"/>
                  <a:pt x="257875" y="403498"/>
                  <a:pt x="257875" y="400942"/>
                </a:cubicBezTo>
                <a:close/>
                <a:moveTo>
                  <a:pt x="191249" y="398065"/>
                </a:moveTo>
                <a:cubicBezTo>
                  <a:pt x="190610" y="399663"/>
                  <a:pt x="190290" y="401501"/>
                  <a:pt x="190290" y="403578"/>
                </a:cubicBezTo>
                <a:cubicBezTo>
                  <a:pt x="190290" y="405655"/>
                  <a:pt x="190290" y="407732"/>
                  <a:pt x="190290" y="409809"/>
                </a:cubicBezTo>
                <a:cubicBezTo>
                  <a:pt x="190290" y="411886"/>
                  <a:pt x="190290" y="413803"/>
                  <a:pt x="190290" y="415561"/>
                </a:cubicBezTo>
                <a:cubicBezTo>
                  <a:pt x="190290" y="417318"/>
                  <a:pt x="189811" y="418676"/>
                  <a:pt x="188852" y="419635"/>
                </a:cubicBezTo>
                <a:cubicBezTo>
                  <a:pt x="188533" y="421233"/>
                  <a:pt x="188693" y="421712"/>
                  <a:pt x="189332" y="421073"/>
                </a:cubicBezTo>
                <a:cubicBezTo>
                  <a:pt x="189971" y="420434"/>
                  <a:pt x="190610" y="420274"/>
                  <a:pt x="191249" y="420594"/>
                </a:cubicBezTo>
                <a:cubicBezTo>
                  <a:pt x="190930" y="422511"/>
                  <a:pt x="191010" y="424189"/>
                  <a:pt x="191489" y="425626"/>
                </a:cubicBezTo>
                <a:cubicBezTo>
                  <a:pt x="191968" y="427065"/>
                  <a:pt x="192048" y="429062"/>
                  <a:pt x="191729" y="431618"/>
                </a:cubicBezTo>
                <a:cubicBezTo>
                  <a:pt x="189811" y="431938"/>
                  <a:pt x="188852" y="430979"/>
                  <a:pt x="188852" y="428743"/>
                </a:cubicBezTo>
                <a:cubicBezTo>
                  <a:pt x="188852" y="426505"/>
                  <a:pt x="188533" y="424588"/>
                  <a:pt x="187894" y="422991"/>
                </a:cubicBezTo>
                <a:cubicBezTo>
                  <a:pt x="187255" y="424588"/>
                  <a:pt x="186616" y="425307"/>
                  <a:pt x="185977" y="425148"/>
                </a:cubicBezTo>
                <a:cubicBezTo>
                  <a:pt x="185337" y="424988"/>
                  <a:pt x="184379" y="425227"/>
                  <a:pt x="183100" y="425866"/>
                </a:cubicBezTo>
                <a:cubicBezTo>
                  <a:pt x="184698" y="430660"/>
                  <a:pt x="185418" y="436651"/>
                  <a:pt x="185258" y="443841"/>
                </a:cubicBezTo>
                <a:cubicBezTo>
                  <a:pt x="185098" y="451031"/>
                  <a:pt x="185337" y="457182"/>
                  <a:pt x="185977" y="462295"/>
                </a:cubicBezTo>
                <a:cubicBezTo>
                  <a:pt x="185977" y="462934"/>
                  <a:pt x="185577" y="463174"/>
                  <a:pt x="184778" y="463014"/>
                </a:cubicBezTo>
                <a:cubicBezTo>
                  <a:pt x="183979" y="462854"/>
                  <a:pt x="183420" y="463094"/>
                  <a:pt x="183100" y="463733"/>
                </a:cubicBezTo>
                <a:cubicBezTo>
                  <a:pt x="183100" y="465650"/>
                  <a:pt x="183740" y="466849"/>
                  <a:pt x="185018" y="467328"/>
                </a:cubicBezTo>
                <a:cubicBezTo>
                  <a:pt x="186296" y="467807"/>
                  <a:pt x="186616" y="469484"/>
                  <a:pt x="185977" y="472361"/>
                </a:cubicBezTo>
                <a:cubicBezTo>
                  <a:pt x="187255" y="467567"/>
                  <a:pt x="187814" y="461416"/>
                  <a:pt x="187655" y="453907"/>
                </a:cubicBezTo>
                <a:cubicBezTo>
                  <a:pt x="187494" y="446398"/>
                  <a:pt x="187894" y="439447"/>
                  <a:pt x="188852" y="433056"/>
                </a:cubicBezTo>
                <a:cubicBezTo>
                  <a:pt x="190131" y="433695"/>
                  <a:pt x="191249" y="434494"/>
                  <a:pt x="192208" y="435453"/>
                </a:cubicBezTo>
                <a:cubicBezTo>
                  <a:pt x="192847" y="438648"/>
                  <a:pt x="193167" y="442243"/>
                  <a:pt x="193167" y="446237"/>
                </a:cubicBezTo>
                <a:cubicBezTo>
                  <a:pt x="193167" y="450232"/>
                  <a:pt x="193167" y="454226"/>
                  <a:pt x="193167" y="458221"/>
                </a:cubicBezTo>
                <a:cubicBezTo>
                  <a:pt x="193167" y="462215"/>
                  <a:pt x="193326" y="466129"/>
                  <a:pt x="193646" y="469964"/>
                </a:cubicBezTo>
                <a:cubicBezTo>
                  <a:pt x="193966" y="473799"/>
                  <a:pt x="194604" y="477154"/>
                  <a:pt x="195563" y="480030"/>
                </a:cubicBezTo>
                <a:cubicBezTo>
                  <a:pt x="196522" y="479071"/>
                  <a:pt x="197161" y="477074"/>
                  <a:pt x="197480" y="474038"/>
                </a:cubicBezTo>
                <a:cubicBezTo>
                  <a:pt x="197800" y="471003"/>
                  <a:pt x="197960" y="467648"/>
                  <a:pt x="197960" y="463972"/>
                </a:cubicBezTo>
                <a:cubicBezTo>
                  <a:pt x="197960" y="460298"/>
                  <a:pt x="197720" y="456623"/>
                  <a:pt x="197241" y="452948"/>
                </a:cubicBezTo>
                <a:cubicBezTo>
                  <a:pt x="196762" y="449273"/>
                  <a:pt x="196362" y="446317"/>
                  <a:pt x="196042" y="444080"/>
                </a:cubicBezTo>
                <a:cubicBezTo>
                  <a:pt x="196042" y="436411"/>
                  <a:pt x="195963" y="429701"/>
                  <a:pt x="195802" y="423949"/>
                </a:cubicBezTo>
                <a:cubicBezTo>
                  <a:pt x="195643" y="418197"/>
                  <a:pt x="194285" y="413564"/>
                  <a:pt x="191729" y="410049"/>
                </a:cubicBezTo>
                <a:cubicBezTo>
                  <a:pt x="191729" y="407812"/>
                  <a:pt x="191648" y="405735"/>
                  <a:pt x="191489" y="403817"/>
                </a:cubicBezTo>
                <a:cubicBezTo>
                  <a:pt x="191329" y="401900"/>
                  <a:pt x="191249" y="399983"/>
                  <a:pt x="191249" y="398065"/>
                </a:cubicBezTo>
                <a:close/>
                <a:moveTo>
                  <a:pt x="187415" y="397587"/>
                </a:moveTo>
                <a:cubicBezTo>
                  <a:pt x="186776" y="397267"/>
                  <a:pt x="186296" y="397587"/>
                  <a:pt x="185977" y="398545"/>
                </a:cubicBezTo>
                <a:cubicBezTo>
                  <a:pt x="185657" y="399504"/>
                  <a:pt x="185497" y="400542"/>
                  <a:pt x="185497" y="401660"/>
                </a:cubicBezTo>
                <a:cubicBezTo>
                  <a:pt x="185497" y="402779"/>
                  <a:pt x="185577" y="403817"/>
                  <a:pt x="185737" y="404776"/>
                </a:cubicBezTo>
                <a:cubicBezTo>
                  <a:pt x="185896" y="405735"/>
                  <a:pt x="186296" y="406214"/>
                  <a:pt x="186935" y="406214"/>
                </a:cubicBezTo>
                <a:cubicBezTo>
                  <a:pt x="187574" y="405255"/>
                  <a:pt x="187814" y="403977"/>
                  <a:pt x="187655" y="402380"/>
                </a:cubicBezTo>
                <a:cubicBezTo>
                  <a:pt x="187494" y="400782"/>
                  <a:pt x="187415" y="399184"/>
                  <a:pt x="187415" y="397587"/>
                </a:cubicBezTo>
                <a:close/>
                <a:moveTo>
                  <a:pt x="151466" y="396628"/>
                </a:moveTo>
                <a:cubicBezTo>
                  <a:pt x="151146" y="397267"/>
                  <a:pt x="150747" y="398705"/>
                  <a:pt x="150267" y="400942"/>
                </a:cubicBezTo>
                <a:cubicBezTo>
                  <a:pt x="149788" y="403178"/>
                  <a:pt x="150187" y="404457"/>
                  <a:pt x="151466" y="404776"/>
                </a:cubicBezTo>
                <a:cubicBezTo>
                  <a:pt x="152105" y="403498"/>
                  <a:pt x="152344" y="402220"/>
                  <a:pt x="152184" y="400942"/>
                </a:cubicBezTo>
                <a:cubicBezTo>
                  <a:pt x="152025" y="399663"/>
                  <a:pt x="151785" y="398225"/>
                  <a:pt x="151466" y="396628"/>
                </a:cubicBezTo>
                <a:close/>
                <a:moveTo>
                  <a:pt x="231992" y="395190"/>
                </a:moveTo>
                <a:cubicBezTo>
                  <a:pt x="231672" y="397426"/>
                  <a:pt x="231752" y="399903"/>
                  <a:pt x="232231" y="402619"/>
                </a:cubicBezTo>
                <a:cubicBezTo>
                  <a:pt x="232710" y="405336"/>
                  <a:pt x="233270" y="407812"/>
                  <a:pt x="233909" y="410049"/>
                </a:cubicBezTo>
                <a:cubicBezTo>
                  <a:pt x="234229" y="409410"/>
                  <a:pt x="234468" y="408211"/>
                  <a:pt x="234628" y="406454"/>
                </a:cubicBezTo>
                <a:cubicBezTo>
                  <a:pt x="234788" y="404696"/>
                  <a:pt x="234868" y="403018"/>
                  <a:pt x="234868" y="401421"/>
                </a:cubicBezTo>
                <a:cubicBezTo>
                  <a:pt x="234868" y="399823"/>
                  <a:pt x="234708" y="398385"/>
                  <a:pt x="234388" y="397107"/>
                </a:cubicBezTo>
                <a:cubicBezTo>
                  <a:pt x="234069" y="395829"/>
                  <a:pt x="233270" y="395190"/>
                  <a:pt x="231992" y="395190"/>
                </a:cubicBezTo>
                <a:close/>
                <a:moveTo>
                  <a:pt x="286155" y="394231"/>
                </a:moveTo>
                <a:cubicBezTo>
                  <a:pt x="286794" y="398705"/>
                  <a:pt x="287513" y="402699"/>
                  <a:pt x="288312" y="406214"/>
                </a:cubicBezTo>
                <a:cubicBezTo>
                  <a:pt x="289111" y="409729"/>
                  <a:pt x="289830" y="413404"/>
                  <a:pt x="290469" y="417239"/>
                </a:cubicBezTo>
                <a:cubicBezTo>
                  <a:pt x="290469" y="414363"/>
                  <a:pt x="290149" y="410528"/>
                  <a:pt x="289510" y="405735"/>
                </a:cubicBezTo>
                <a:cubicBezTo>
                  <a:pt x="288871" y="400942"/>
                  <a:pt x="287753" y="397107"/>
                  <a:pt x="286155" y="394231"/>
                </a:cubicBezTo>
                <a:close/>
                <a:moveTo>
                  <a:pt x="238223" y="392314"/>
                </a:moveTo>
                <a:cubicBezTo>
                  <a:pt x="237264" y="393592"/>
                  <a:pt x="237104" y="395430"/>
                  <a:pt x="237743" y="397826"/>
                </a:cubicBezTo>
                <a:cubicBezTo>
                  <a:pt x="238383" y="400222"/>
                  <a:pt x="239022" y="401900"/>
                  <a:pt x="239660" y="402859"/>
                </a:cubicBezTo>
                <a:cubicBezTo>
                  <a:pt x="239022" y="401581"/>
                  <a:pt x="238782" y="399743"/>
                  <a:pt x="238942" y="397347"/>
                </a:cubicBezTo>
                <a:cubicBezTo>
                  <a:pt x="239101" y="394950"/>
                  <a:pt x="238862" y="393272"/>
                  <a:pt x="238223" y="392314"/>
                </a:cubicBezTo>
                <a:close/>
                <a:moveTo>
                  <a:pt x="176870" y="391355"/>
                </a:moveTo>
                <a:lnTo>
                  <a:pt x="180180" y="394997"/>
                </a:lnTo>
                <a:lnTo>
                  <a:pt x="180225" y="395190"/>
                </a:lnTo>
                <a:lnTo>
                  <a:pt x="180277" y="395103"/>
                </a:lnTo>
                <a:lnTo>
                  <a:pt x="181663" y="396628"/>
                </a:lnTo>
                <a:lnTo>
                  <a:pt x="181663" y="392793"/>
                </a:lnTo>
                <a:lnTo>
                  <a:pt x="180277" y="395103"/>
                </a:lnTo>
                <a:lnTo>
                  <a:pt x="180180" y="394997"/>
                </a:lnTo>
                <a:lnTo>
                  <a:pt x="179506" y="392074"/>
                </a:lnTo>
                <a:cubicBezTo>
                  <a:pt x="179346" y="390956"/>
                  <a:pt x="178467" y="390716"/>
                  <a:pt x="176870" y="391355"/>
                </a:cubicBezTo>
                <a:close/>
                <a:moveTo>
                  <a:pt x="185018" y="386562"/>
                </a:moveTo>
                <a:cubicBezTo>
                  <a:pt x="183740" y="386562"/>
                  <a:pt x="183340" y="387760"/>
                  <a:pt x="183820" y="390157"/>
                </a:cubicBezTo>
                <a:cubicBezTo>
                  <a:pt x="184299" y="392553"/>
                  <a:pt x="184219" y="394551"/>
                  <a:pt x="183580" y="396148"/>
                </a:cubicBezTo>
                <a:cubicBezTo>
                  <a:pt x="184859" y="394870"/>
                  <a:pt x="185258" y="393352"/>
                  <a:pt x="184778" y="391595"/>
                </a:cubicBezTo>
                <a:cubicBezTo>
                  <a:pt x="184299" y="389837"/>
                  <a:pt x="184379" y="388160"/>
                  <a:pt x="185018" y="386562"/>
                </a:cubicBezTo>
                <a:close/>
                <a:moveTo>
                  <a:pt x="237264" y="385603"/>
                </a:moveTo>
                <a:cubicBezTo>
                  <a:pt x="237584" y="386562"/>
                  <a:pt x="237584" y="387840"/>
                  <a:pt x="237264" y="389438"/>
                </a:cubicBezTo>
                <a:cubicBezTo>
                  <a:pt x="236945" y="391036"/>
                  <a:pt x="237264" y="391674"/>
                  <a:pt x="238223" y="391355"/>
                </a:cubicBezTo>
                <a:cubicBezTo>
                  <a:pt x="238862" y="390716"/>
                  <a:pt x="239022" y="389598"/>
                  <a:pt x="238702" y="388000"/>
                </a:cubicBezTo>
                <a:cubicBezTo>
                  <a:pt x="238383" y="386402"/>
                  <a:pt x="237903" y="385603"/>
                  <a:pt x="237264" y="385603"/>
                </a:cubicBezTo>
                <a:close/>
                <a:moveTo>
                  <a:pt x="174473" y="378893"/>
                </a:moveTo>
                <a:cubicBezTo>
                  <a:pt x="173514" y="379532"/>
                  <a:pt x="173194" y="381130"/>
                  <a:pt x="173514" y="383686"/>
                </a:cubicBezTo>
                <a:cubicBezTo>
                  <a:pt x="173834" y="386242"/>
                  <a:pt x="173834" y="388479"/>
                  <a:pt x="173514" y="390397"/>
                </a:cubicBezTo>
                <a:cubicBezTo>
                  <a:pt x="174473" y="389118"/>
                  <a:pt x="174953" y="387281"/>
                  <a:pt x="174953" y="384884"/>
                </a:cubicBezTo>
                <a:cubicBezTo>
                  <a:pt x="174953" y="382488"/>
                  <a:pt x="174792" y="380491"/>
                  <a:pt x="174473" y="378893"/>
                </a:cubicBezTo>
                <a:close/>
                <a:moveTo>
                  <a:pt x="199397" y="372661"/>
                </a:moveTo>
                <a:cubicBezTo>
                  <a:pt x="198759" y="374259"/>
                  <a:pt x="198599" y="376256"/>
                  <a:pt x="198919" y="378653"/>
                </a:cubicBezTo>
                <a:cubicBezTo>
                  <a:pt x="199238" y="381050"/>
                  <a:pt x="199397" y="383207"/>
                  <a:pt x="199397" y="385124"/>
                </a:cubicBezTo>
                <a:cubicBezTo>
                  <a:pt x="200676" y="383846"/>
                  <a:pt x="200995" y="382088"/>
                  <a:pt x="200356" y="379851"/>
                </a:cubicBezTo>
                <a:cubicBezTo>
                  <a:pt x="199717" y="377614"/>
                  <a:pt x="199397" y="375218"/>
                  <a:pt x="199397" y="372661"/>
                </a:cubicBezTo>
                <a:close/>
                <a:moveTo>
                  <a:pt x="188852" y="370265"/>
                </a:moveTo>
                <a:cubicBezTo>
                  <a:pt x="188214" y="370904"/>
                  <a:pt x="187974" y="372502"/>
                  <a:pt x="188133" y="375058"/>
                </a:cubicBezTo>
                <a:cubicBezTo>
                  <a:pt x="188293" y="377614"/>
                  <a:pt x="188053" y="379851"/>
                  <a:pt x="187415" y="381768"/>
                </a:cubicBezTo>
                <a:lnTo>
                  <a:pt x="191249" y="381768"/>
                </a:lnTo>
                <a:cubicBezTo>
                  <a:pt x="191888" y="381130"/>
                  <a:pt x="191968" y="380650"/>
                  <a:pt x="191489" y="380331"/>
                </a:cubicBezTo>
                <a:cubicBezTo>
                  <a:pt x="191010" y="380011"/>
                  <a:pt x="190930" y="379212"/>
                  <a:pt x="191249" y="377934"/>
                </a:cubicBezTo>
                <a:cubicBezTo>
                  <a:pt x="190930" y="378254"/>
                  <a:pt x="190450" y="379052"/>
                  <a:pt x="189811" y="380331"/>
                </a:cubicBezTo>
                <a:cubicBezTo>
                  <a:pt x="188533" y="379372"/>
                  <a:pt x="188293" y="377854"/>
                  <a:pt x="189092" y="375777"/>
                </a:cubicBezTo>
                <a:cubicBezTo>
                  <a:pt x="189891" y="373700"/>
                  <a:pt x="189811" y="371862"/>
                  <a:pt x="188852" y="370265"/>
                </a:cubicBezTo>
                <a:close/>
                <a:moveTo>
                  <a:pt x="198919" y="365472"/>
                </a:moveTo>
                <a:cubicBezTo>
                  <a:pt x="198599" y="365791"/>
                  <a:pt x="197800" y="365951"/>
                  <a:pt x="196522" y="365951"/>
                </a:cubicBezTo>
                <a:cubicBezTo>
                  <a:pt x="196202" y="367549"/>
                  <a:pt x="196522" y="368108"/>
                  <a:pt x="197480" y="367629"/>
                </a:cubicBezTo>
                <a:cubicBezTo>
                  <a:pt x="198439" y="367149"/>
                  <a:pt x="198919" y="367708"/>
                  <a:pt x="198919" y="369306"/>
                </a:cubicBezTo>
                <a:cubicBezTo>
                  <a:pt x="199558" y="369306"/>
                  <a:pt x="199717" y="368747"/>
                  <a:pt x="199397" y="367629"/>
                </a:cubicBezTo>
                <a:cubicBezTo>
                  <a:pt x="199078" y="366510"/>
                  <a:pt x="198919" y="365791"/>
                  <a:pt x="198919" y="365472"/>
                </a:cubicBezTo>
                <a:close/>
                <a:moveTo>
                  <a:pt x="186935" y="363554"/>
                </a:moveTo>
                <a:cubicBezTo>
                  <a:pt x="185657" y="363235"/>
                  <a:pt x="185018" y="364194"/>
                  <a:pt x="185018" y="366431"/>
                </a:cubicBezTo>
                <a:cubicBezTo>
                  <a:pt x="185018" y="368667"/>
                  <a:pt x="185337" y="370105"/>
                  <a:pt x="185977" y="370744"/>
                </a:cubicBezTo>
                <a:cubicBezTo>
                  <a:pt x="186616" y="370105"/>
                  <a:pt x="186776" y="368987"/>
                  <a:pt x="186456" y="367389"/>
                </a:cubicBezTo>
                <a:cubicBezTo>
                  <a:pt x="186136" y="365791"/>
                  <a:pt x="186296" y="364513"/>
                  <a:pt x="186935" y="363554"/>
                </a:cubicBezTo>
                <a:close/>
                <a:moveTo>
                  <a:pt x="298116" y="363453"/>
                </a:moveTo>
                <a:lnTo>
                  <a:pt x="297899" y="367149"/>
                </a:lnTo>
                <a:lnTo>
                  <a:pt x="298116" y="367976"/>
                </a:lnTo>
                <a:close/>
                <a:moveTo>
                  <a:pt x="229116" y="363075"/>
                </a:moveTo>
                <a:cubicBezTo>
                  <a:pt x="228477" y="363075"/>
                  <a:pt x="228157" y="363634"/>
                  <a:pt x="228157" y="364753"/>
                </a:cubicBezTo>
                <a:cubicBezTo>
                  <a:pt x="228157" y="365871"/>
                  <a:pt x="228317" y="366750"/>
                  <a:pt x="228636" y="367389"/>
                </a:cubicBezTo>
                <a:cubicBezTo>
                  <a:pt x="229276" y="367389"/>
                  <a:pt x="229515" y="366830"/>
                  <a:pt x="229355" y="365711"/>
                </a:cubicBezTo>
                <a:cubicBezTo>
                  <a:pt x="229195" y="364593"/>
                  <a:pt x="229116" y="363714"/>
                  <a:pt x="229116" y="363075"/>
                </a:cubicBezTo>
                <a:close/>
                <a:moveTo>
                  <a:pt x="180944" y="363075"/>
                </a:moveTo>
                <a:cubicBezTo>
                  <a:pt x="180465" y="363395"/>
                  <a:pt x="179906" y="363554"/>
                  <a:pt x="179266" y="363554"/>
                </a:cubicBezTo>
                <a:lnTo>
                  <a:pt x="179266" y="369306"/>
                </a:lnTo>
                <a:cubicBezTo>
                  <a:pt x="180544" y="369306"/>
                  <a:pt x="181024" y="368428"/>
                  <a:pt x="180704" y="366670"/>
                </a:cubicBezTo>
                <a:cubicBezTo>
                  <a:pt x="180385" y="364912"/>
                  <a:pt x="180864" y="364194"/>
                  <a:pt x="182142" y="364513"/>
                </a:cubicBezTo>
                <a:cubicBezTo>
                  <a:pt x="181823" y="363235"/>
                  <a:pt x="181423" y="362755"/>
                  <a:pt x="180944" y="363075"/>
                </a:cubicBezTo>
                <a:close/>
                <a:moveTo>
                  <a:pt x="191249" y="361158"/>
                </a:moveTo>
                <a:cubicBezTo>
                  <a:pt x="191249" y="362755"/>
                  <a:pt x="191249" y="364673"/>
                  <a:pt x="191249" y="366909"/>
                </a:cubicBezTo>
                <a:cubicBezTo>
                  <a:pt x="191249" y="369147"/>
                  <a:pt x="191089" y="371543"/>
                  <a:pt x="190770" y="374099"/>
                </a:cubicBezTo>
                <a:cubicBezTo>
                  <a:pt x="191729" y="372821"/>
                  <a:pt x="192128" y="370904"/>
                  <a:pt x="191968" y="368348"/>
                </a:cubicBezTo>
                <a:cubicBezTo>
                  <a:pt x="191809" y="365791"/>
                  <a:pt x="192208" y="364034"/>
                  <a:pt x="193167" y="363075"/>
                </a:cubicBezTo>
                <a:cubicBezTo>
                  <a:pt x="192527" y="363075"/>
                  <a:pt x="192208" y="362676"/>
                  <a:pt x="192208" y="361877"/>
                </a:cubicBezTo>
                <a:cubicBezTo>
                  <a:pt x="192208" y="361078"/>
                  <a:pt x="191888" y="360838"/>
                  <a:pt x="191249" y="361158"/>
                </a:cubicBezTo>
                <a:close/>
                <a:moveTo>
                  <a:pt x="217612" y="359241"/>
                </a:moveTo>
                <a:cubicBezTo>
                  <a:pt x="216014" y="362116"/>
                  <a:pt x="215455" y="366350"/>
                  <a:pt x="215934" y="371943"/>
                </a:cubicBezTo>
                <a:cubicBezTo>
                  <a:pt x="216414" y="377535"/>
                  <a:pt x="216493" y="382088"/>
                  <a:pt x="216174" y="385603"/>
                </a:cubicBezTo>
                <a:cubicBezTo>
                  <a:pt x="216493" y="386882"/>
                  <a:pt x="216334" y="386961"/>
                  <a:pt x="215694" y="385843"/>
                </a:cubicBezTo>
                <a:cubicBezTo>
                  <a:pt x="215055" y="384724"/>
                  <a:pt x="214736" y="384964"/>
                  <a:pt x="214736" y="386562"/>
                </a:cubicBezTo>
                <a:cubicBezTo>
                  <a:pt x="215055" y="391674"/>
                  <a:pt x="215455" y="396468"/>
                  <a:pt x="215934" y="400942"/>
                </a:cubicBezTo>
                <a:cubicBezTo>
                  <a:pt x="216414" y="405415"/>
                  <a:pt x="216973" y="410368"/>
                  <a:pt x="217612" y="415801"/>
                </a:cubicBezTo>
                <a:cubicBezTo>
                  <a:pt x="216973" y="408132"/>
                  <a:pt x="216813" y="399104"/>
                  <a:pt x="217133" y="388719"/>
                </a:cubicBezTo>
                <a:cubicBezTo>
                  <a:pt x="217452" y="378334"/>
                  <a:pt x="217612" y="368507"/>
                  <a:pt x="217612" y="359241"/>
                </a:cubicBezTo>
                <a:close/>
                <a:moveTo>
                  <a:pt x="274651" y="356364"/>
                </a:moveTo>
                <a:cubicBezTo>
                  <a:pt x="274012" y="357643"/>
                  <a:pt x="273852" y="359081"/>
                  <a:pt x="274172" y="360679"/>
                </a:cubicBezTo>
                <a:cubicBezTo>
                  <a:pt x="274492" y="362276"/>
                  <a:pt x="274811" y="363554"/>
                  <a:pt x="275131" y="364513"/>
                </a:cubicBezTo>
                <a:cubicBezTo>
                  <a:pt x="275769" y="363874"/>
                  <a:pt x="275769" y="362755"/>
                  <a:pt x="275131" y="361158"/>
                </a:cubicBezTo>
                <a:cubicBezTo>
                  <a:pt x="274492" y="359560"/>
                  <a:pt x="274332" y="357962"/>
                  <a:pt x="274651" y="356364"/>
                </a:cubicBezTo>
                <a:close/>
                <a:moveTo>
                  <a:pt x="198439" y="355885"/>
                </a:moveTo>
                <a:cubicBezTo>
                  <a:pt x="197480" y="356525"/>
                  <a:pt x="197321" y="357563"/>
                  <a:pt x="197960" y="359001"/>
                </a:cubicBezTo>
                <a:cubicBezTo>
                  <a:pt x="198599" y="360439"/>
                  <a:pt x="198759" y="361957"/>
                  <a:pt x="198439" y="363554"/>
                </a:cubicBezTo>
                <a:cubicBezTo>
                  <a:pt x="198759" y="364513"/>
                  <a:pt x="198919" y="363554"/>
                  <a:pt x="198919" y="360679"/>
                </a:cubicBezTo>
                <a:cubicBezTo>
                  <a:pt x="198919" y="357802"/>
                  <a:pt x="198759" y="356205"/>
                  <a:pt x="198439" y="355885"/>
                </a:cubicBezTo>
                <a:close/>
                <a:moveTo>
                  <a:pt x="282320" y="354927"/>
                </a:moveTo>
                <a:cubicBezTo>
                  <a:pt x="281682" y="355246"/>
                  <a:pt x="281282" y="356205"/>
                  <a:pt x="281122" y="357802"/>
                </a:cubicBezTo>
                <a:cubicBezTo>
                  <a:pt x="280962" y="359400"/>
                  <a:pt x="281202" y="360518"/>
                  <a:pt x="281841" y="361158"/>
                </a:cubicBezTo>
                <a:cubicBezTo>
                  <a:pt x="283439" y="360838"/>
                  <a:pt x="283998" y="360119"/>
                  <a:pt x="283518" y="359001"/>
                </a:cubicBezTo>
                <a:cubicBezTo>
                  <a:pt x="283040" y="357883"/>
                  <a:pt x="282640" y="356525"/>
                  <a:pt x="282320" y="354927"/>
                </a:cubicBezTo>
                <a:close/>
                <a:moveTo>
                  <a:pt x="243975" y="349654"/>
                </a:moveTo>
                <a:cubicBezTo>
                  <a:pt x="243975" y="351252"/>
                  <a:pt x="244454" y="352131"/>
                  <a:pt x="245412" y="352290"/>
                </a:cubicBezTo>
                <a:cubicBezTo>
                  <a:pt x="246371" y="352450"/>
                  <a:pt x="247170" y="352849"/>
                  <a:pt x="247809" y="353489"/>
                </a:cubicBezTo>
                <a:cubicBezTo>
                  <a:pt x="247170" y="350612"/>
                  <a:pt x="245892" y="349335"/>
                  <a:pt x="243975" y="349654"/>
                </a:cubicBezTo>
                <a:close/>
                <a:moveTo>
                  <a:pt x="198439" y="348216"/>
                </a:moveTo>
                <a:cubicBezTo>
                  <a:pt x="196841" y="348216"/>
                  <a:pt x="196042" y="349015"/>
                  <a:pt x="196042" y="350612"/>
                </a:cubicBezTo>
                <a:cubicBezTo>
                  <a:pt x="196682" y="350293"/>
                  <a:pt x="197081" y="350373"/>
                  <a:pt x="197241" y="350852"/>
                </a:cubicBezTo>
                <a:cubicBezTo>
                  <a:pt x="197400" y="351332"/>
                  <a:pt x="197800" y="351411"/>
                  <a:pt x="198439" y="351092"/>
                </a:cubicBezTo>
                <a:close/>
                <a:moveTo>
                  <a:pt x="227678" y="337671"/>
                </a:moveTo>
                <a:cubicBezTo>
                  <a:pt x="227678" y="342464"/>
                  <a:pt x="227837" y="346379"/>
                  <a:pt x="228157" y="349414"/>
                </a:cubicBezTo>
                <a:cubicBezTo>
                  <a:pt x="228477" y="352450"/>
                  <a:pt x="228796" y="355885"/>
                  <a:pt x="229116" y="359720"/>
                </a:cubicBezTo>
                <a:cubicBezTo>
                  <a:pt x="228796" y="355565"/>
                  <a:pt x="228956" y="351411"/>
                  <a:pt x="229595" y="347257"/>
                </a:cubicBezTo>
                <a:cubicBezTo>
                  <a:pt x="230234" y="343103"/>
                  <a:pt x="229595" y="339908"/>
                  <a:pt x="227678" y="337671"/>
                </a:cubicBezTo>
                <a:close/>
                <a:moveTo>
                  <a:pt x="243975" y="336233"/>
                </a:moveTo>
                <a:cubicBezTo>
                  <a:pt x="243975" y="335913"/>
                  <a:pt x="243815" y="336153"/>
                  <a:pt x="243495" y="336952"/>
                </a:cubicBezTo>
                <a:cubicBezTo>
                  <a:pt x="243176" y="337751"/>
                  <a:pt x="243016" y="338630"/>
                  <a:pt x="243016" y="339588"/>
                </a:cubicBezTo>
                <a:cubicBezTo>
                  <a:pt x="243016" y="340547"/>
                  <a:pt x="243096" y="341426"/>
                  <a:pt x="243255" y="342225"/>
                </a:cubicBezTo>
                <a:cubicBezTo>
                  <a:pt x="243416" y="343024"/>
                  <a:pt x="243815" y="343423"/>
                  <a:pt x="244454" y="343423"/>
                </a:cubicBezTo>
                <a:cubicBezTo>
                  <a:pt x="245412" y="342145"/>
                  <a:pt x="245412" y="341106"/>
                  <a:pt x="244454" y="340307"/>
                </a:cubicBezTo>
                <a:cubicBezTo>
                  <a:pt x="243495" y="339508"/>
                  <a:pt x="243336" y="338150"/>
                  <a:pt x="243975" y="336233"/>
                </a:cubicBezTo>
                <a:close/>
                <a:moveTo>
                  <a:pt x="185497" y="335275"/>
                </a:moveTo>
                <a:cubicBezTo>
                  <a:pt x="184859" y="335913"/>
                  <a:pt x="184619" y="337032"/>
                  <a:pt x="184778" y="338630"/>
                </a:cubicBezTo>
                <a:cubicBezTo>
                  <a:pt x="184938" y="340228"/>
                  <a:pt x="185018" y="341505"/>
                  <a:pt x="185018" y="342464"/>
                </a:cubicBezTo>
                <a:cubicBezTo>
                  <a:pt x="185337" y="341825"/>
                  <a:pt x="185657" y="340706"/>
                  <a:pt x="185977" y="339109"/>
                </a:cubicBezTo>
                <a:cubicBezTo>
                  <a:pt x="186296" y="337511"/>
                  <a:pt x="186136" y="336233"/>
                  <a:pt x="185497" y="335275"/>
                </a:cubicBezTo>
                <a:close/>
                <a:moveTo>
                  <a:pt x="295262" y="333836"/>
                </a:moveTo>
                <a:cubicBezTo>
                  <a:pt x="293664" y="334795"/>
                  <a:pt x="293105" y="337272"/>
                  <a:pt x="293585" y="341266"/>
                </a:cubicBezTo>
                <a:cubicBezTo>
                  <a:pt x="294064" y="345260"/>
                  <a:pt x="294783" y="347737"/>
                  <a:pt x="295742" y="348695"/>
                </a:cubicBezTo>
                <a:cubicBezTo>
                  <a:pt x="296381" y="347098"/>
                  <a:pt x="296620" y="344861"/>
                  <a:pt x="296460" y="341985"/>
                </a:cubicBezTo>
                <a:cubicBezTo>
                  <a:pt x="296301" y="339109"/>
                  <a:pt x="295901" y="336393"/>
                  <a:pt x="295262" y="333836"/>
                </a:cubicBezTo>
                <a:close/>
                <a:moveTo>
                  <a:pt x="220008" y="333836"/>
                </a:moveTo>
                <a:cubicBezTo>
                  <a:pt x="219050" y="334156"/>
                  <a:pt x="218650" y="335194"/>
                  <a:pt x="218810" y="336952"/>
                </a:cubicBezTo>
                <a:cubicBezTo>
                  <a:pt x="218970" y="338709"/>
                  <a:pt x="218730" y="340068"/>
                  <a:pt x="218091" y="341026"/>
                </a:cubicBezTo>
                <a:cubicBezTo>
                  <a:pt x="217452" y="341346"/>
                  <a:pt x="217452" y="340547"/>
                  <a:pt x="218091" y="338630"/>
                </a:cubicBezTo>
                <a:cubicBezTo>
                  <a:pt x="218730" y="336712"/>
                  <a:pt x="218411" y="335913"/>
                  <a:pt x="217133" y="336233"/>
                </a:cubicBezTo>
                <a:lnTo>
                  <a:pt x="217133" y="341505"/>
                </a:lnTo>
                <a:cubicBezTo>
                  <a:pt x="216174" y="342145"/>
                  <a:pt x="215694" y="341665"/>
                  <a:pt x="215694" y="340068"/>
                </a:cubicBezTo>
                <a:cubicBezTo>
                  <a:pt x="215055" y="341985"/>
                  <a:pt x="215055" y="344461"/>
                  <a:pt x="215694" y="347497"/>
                </a:cubicBezTo>
                <a:cubicBezTo>
                  <a:pt x="216334" y="350533"/>
                  <a:pt x="216493" y="353329"/>
                  <a:pt x="216174" y="355885"/>
                </a:cubicBezTo>
                <a:cubicBezTo>
                  <a:pt x="216813" y="355246"/>
                  <a:pt x="217053" y="353888"/>
                  <a:pt x="216893" y="351811"/>
                </a:cubicBezTo>
                <a:cubicBezTo>
                  <a:pt x="216733" y="349734"/>
                  <a:pt x="216493" y="348216"/>
                  <a:pt x="216174" y="347257"/>
                </a:cubicBezTo>
                <a:cubicBezTo>
                  <a:pt x="217133" y="346619"/>
                  <a:pt x="217772" y="346619"/>
                  <a:pt x="218091" y="347257"/>
                </a:cubicBezTo>
                <a:cubicBezTo>
                  <a:pt x="218411" y="347896"/>
                  <a:pt x="218890" y="348376"/>
                  <a:pt x="219529" y="348695"/>
                </a:cubicBezTo>
                <a:cubicBezTo>
                  <a:pt x="218571" y="351891"/>
                  <a:pt x="218571" y="355565"/>
                  <a:pt x="219529" y="359720"/>
                </a:cubicBezTo>
                <a:cubicBezTo>
                  <a:pt x="220488" y="363874"/>
                  <a:pt x="220328" y="367549"/>
                  <a:pt x="219050" y="370744"/>
                </a:cubicBezTo>
                <a:cubicBezTo>
                  <a:pt x="220008" y="371064"/>
                  <a:pt x="220488" y="370824"/>
                  <a:pt x="220488" y="370026"/>
                </a:cubicBezTo>
                <a:cubicBezTo>
                  <a:pt x="220488" y="369227"/>
                  <a:pt x="220488" y="368267"/>
                  <a:pt x="220488" y="367149"/>
                </a:cubicBezTo>
                <a:cubicBezTo>
                  <a:pt x="220488" y="366031"/>
                  <a:pt x="220648" y="365073"/>
                  <a:pt x="220967" y="364274"/>
                </a:cubicBezTo>
                <a:cubicBezTo>
                  <a:pt x="221287" y="363475"/>
                  <a:pt x="222086" y="363235"/>
                  <a:pt x="223364" y="363554"/>
                </a:cubicBezTo>
                <a:cubicBezTo>
                  <a:pt x="221766" y="362276"/>
                  <a:pt x="221047" y="360279"/>
                  <a:pt x="221207" y="357563"/>
                </a:cubicBezTo>
                <a:cubicBezTo>
                  <a:pt x="221367" y="354847"/>
                  <a:pt x="221446" y="351891"/>
                  <a:pt x="221446" y="348695"/>
                </a:cubicBezTo>
                <a:cubicBezTo>
                  <a:pt x="222086" y="349654"/>
                  <a:pt x="222325" y="351252"/>
                  <a:pt x="222166" y="353489"/>
                </a:cubicBezTo>
                <a:cubicBezTo>
                  <a:pt x="222006" y="355726"/>
                  <a:pt x="222565" y="357004"/>
                  <a:pt x="223843" y="357323"/>
                </a:cubicBezTo>
                <a:cubicBezTo>
                  <a:pt x="223524" y="354767"/>
                  <a:pt x="223284" y="351411"/>
                  <a:pt x="223124" y="347257"/>
                </a:cubicBezTo>
                <a:cubicBezTo>
                  <a:pt x="222965" y="343103"/>
                  <a:pt x="223364" y="339588"/>
                  <a:pt x="224323" y="336712"/>
                </a:cubicBezTo>
                <a:cubicBezTo>
                  <a:pt x="222086" y="336393"/>
                  <a:pt x="221207" y="337671"/>
                  <a:pt x="221686" y="340547"/>
                </a:cubicBezTo>
                <a:cubicBezTo>
                  <a:pt x="222166" y="343423"/>
                  <a:pt x="222245" y="345659"/>
                  <a:pt x="221926" y="347257"/>
                </a:cubicBezTo>
                <a:cubicBezTo>
                  <a:pt x="221287" y="346938"/>
                  <a:pt x="220887" y="346219"/>
                  <a:pt x="220728" y="345100"/>
                </a:cubicBezTo>
                <a:cubicBezTo>
                  <a:pt x="220568" y="343982"/>
                  <a:pt x="220488" y="342704"/>
                  <a:pt x="220488" y="341266"/>
                </a:cubicBezTo>
                <a:cubicBezTo>
                  <a:pt x="220488" y="339828"/>
                  <a:pt x="220488" y="338390"/>
                  <a:pt x="220488" y="336952"/>
                </a:cubicBezTo>
                <a:cubicBezTo>
                  <a:pt x="220488" y="335514"/>
                  <a:pt x="220328" y="334476"/>
                  <a:pt x="220008" y="333836"/>
                </a:cubicBezTo>
                <a:close/>
                <a:moveTo>
                  <a:pt x="278006" y="332878"/>
                </a:moveTo>
                <a:cubicBezTo>
                  <a:pt x="277048" y="337032"/>
                  <a:pt x="277288" y="340387"/>
                  <a:pt x="278726" y="342943"/>
                </a:cubicBezTo>
                <a:cubicBezTo>
                  <a:pt x="280163" y="345500"/>
                  <a:pt x="280883" y="348695"/>
                  <a:pt x="280883" y="352530"/>
                </a:cubicBezTo>
                <a:cubicBezTo>
                  <a:pt x="281202" y="351572"/>
                  <a:pt x="281362" y="350133"/>
                  <a:pt x="281362" y="348216"/>
                </a:cubicBezTo>
                <a:cubicBezTo>
                  <a:pt x="281362" y="346299"/>
                  <a:pt x="281282" y="344301"/>
                  <a:pt x="281122" y="342225"/>
                </a:cubicBezTo>
                <a:cubicBezTo>
                  <a:pt x="280962" y="340147"/>
                  <a:pt x="280803" y="338310"/>
                  <a:pt x="280643" y="336712"/>
                </a:cubicBezTo>
                <a:cubicBezTo>
                  <a:pt x="280483" y="335114"/>
                  <a:pt x="280403" y="334156"/>
                  <a:pt x="280403" y="333836"/>
                </a:cubicBezTo>
                <a:cubicBezTo>
                  <a:pt x="280403" y="333197"/>
                  <a:pt x="280084" y="332957"/>
                  <a:pt x="279445" y="333118"/>
                </a:cubicBezTo>
                <a:cubicBezTo>
                  <a:pt x="278805" y="333277"/>
                  <a:pt x="278326" y="333197"/>
                  <a:pt x="278006" y="332878"/>
                </a:cubicBezTo>
                <a:close/>
                <a:moveTo>
                  <a:pt x="294783" y="327605"/>
                </a:moveTo>
                <a:cubicBezTo>
                  <a:pt x="293185" y="327925"/>
                  <a:pt x="292706" y="328564"/>
                  <a:pt x="293345" y="329523"/>
                </a:cubicBezTo>
                <a:cubicBezTo>
                  <a:pt x="293984" y="330481"/>
                  <a:pt x="294304" y="331599"/>
                  <a:pt x="294304" y="332878"/>
                </a:cubicBezTo>
                <a:cubicBezTo>
                  <a:pt x="294943" y="332878"/>
                  <a:pt x="295102" y="332159"/>
                  <a:pt x="294783" y="330721"/>
                </a:cubicBezTo>
                <a:cubicBezTo>
                  <a:pt x="294463" y="329283"/>
                  <a:pt x="294463" y="328244"/>
                  <a:pt x="294783" y="327605"/>
                </a:cubicBezTo>
                <a:close/>
                <a:moveTo>
                  <a:pt x="200836" y="320416"/>
                </a:moveTo>
                <a:cubicBezTo>
                  <a:pt x="199238" y="321054"/>
                  <a:pt x="198919" y="321853"/>
                  <a:pt x="199877" y="322812"/>
                </a:cubicBezTo>
                <a:cubicBezTo>
                  <a:pt x="200836" y="323771"/>
                  <a:pt x="201155" y="325049"/>
                  <a:pt x="200836" y="326646"/>
                </a:cubicBezTo>
                <a:cubicBezTo>
                  <a:pt x="201475" y="326327"/>
                  <a:pt x="201715" y="325369"/>
                  <a:pt x="201554" y="323771"/>
                </a:cubicBezTo>
                <a:cubicBezTo>
                  <a:pt x="201395" y="322173"/>
                  <a:pt x="201155" y="321054"/>
                  <a:pt x="200836" y="320416"/>
                </a:cubicBezTo>
                <a:close/>
                <a:moveTo>
                  <a:pt x="284238" y="307953"/>
                </a:moveTo>
                <a:cubicBezTo>
                  <a:pt x="284238" y="309550"/>
                  <a:pt x="284557" y="311308"/>
                  <a:pt x="285196" y="313226"/>
                </a:cubicBezTo>
                <a:cubicBezTo>
                  <a:pt x="285836" y="312586"/>
                  <a:pt x="285995" y="311468"/>
                  <a:pt x="285676" y="309870"/>
                </a:cubicBezTo>
                <a:cubicBezTo>
                  <a:pt x="285356" y="308273"/>
                  <a:pt x="284877" y="307633"/>
                  <a:pt x="284238" y="307953"/>
                </a:cubicBezTo>
                <a:close/>
                <a:moveTo>
                  <a:pt x="254041" y="307953"/>
                </a:moveTo>
                <a:cubicBezTo>
                  <a:pt x="255319" y="311788"/>
                  <a:pt x="256118" y="315862"/>
                  <a:pt x="256437" y="320176"/>
                </a:cubicBezTo>
                <a:cubicBezTo>
                  <a:pt x="256756" y="324490"/>
                  <a:pt x="256916" y="328564"/>
                  <a:pt x="256916" y="332398"/>
                </a:cubicBezTo>
                <a:cubicBezTo>
                  <a:pt x="256278" y="328244"/>
                  <a:pt x="255319" y="323771"/>
                  <a:pt x="254041" y="318978"/>
                </a:cubicBezTo>
                <a:cubicBezTo>
                  <a:pt x="252762" y="314184"/>
                  <a:pt x="252762" y="310509"/>
                  <a:pt x="254041" y="307953"/>
                </a:cubicBezTo>
                <a:close/>
                <a:moveTo>
                  <a:pt x="210422" y="304119"/>
                </a:moveTo>
                <a:cubicBezTo>
                  <a:pt x="210102" y="305716"/>
                  <a:pt x="210183" y="306994"/>
                  <a:pt x="210662" y="307953"/>
                </a:cubicBezTo>
                <a:cubicBezTo>
                  <a:pt x="211141" y="308912"/>
                  <a:pt x="211700" y="309790"/>
                  <a:pt x="212339" y="310589"/>
                </a:cubicBezTo>
                <a:cubicBezTo>
                  <a:pt x="212979" y="311388"/>
                  <a:pt x="213457" y="312347"/>
                  <a:pt x="213777" y="313465"/>
                </a:cubicBezTo>
                <a:cubicBezTo>
                  <a:pt x="214097" y="314584"/>
                  <a:pt x="214097" y="316101"/>
                  <a:pt x="213777" y="318019"/>
                </a:cubicBezTo>
                <a:cubicBezTo>
                  <a:pt x="212499" y="316740"/>
                  <a:pt x="211221" y="314584"/>
                  <a:pt x="209943" y="311548"/>
                </a:cubicBezTo>
                <a:cubicBezTo>
                  <a:pt x="208665" y="308512"/>
                  <a:pt x="208825" y="306036"/>
                  <a:pt x="210422" y="304119"/>
                </a:cubicBezTo>
                <a:close/>
                <a:moveTo>
                  <a:pt x="263148" y="303160"/>
                </a:moveTo>
                <a:cubicBezTo>
                  <a:pt x="262189" y="303160"/>
                  <a:pt x="261630" y="303799"/>
                  <a:pt x="261470" y="305077"/>
                </a:cubicBezTo>
                <a:cubicBezTo>
                  <a:pt x="261310" y="306355"/>
                  <a:pt x="261071" y="307633"/>
                  <a:pt x="260751" y="308912"/>
                </a:cubicBezTo>
                <a:cubicBezTo>
                  <a:pt x="262349" y="310190"/>
                  <a:pt x="263148" y="312267"/>
                  <a:pt x="263148" y="315143"/>
                </a:cubicBezTo>
                <a:cubicBezTo>
                  <a:pt x="263148" y="318019"/>
                  <a:pt x="263946" y="320575"/>
                  <a:pt x="265544" y="322812"/>
                </a:cubicBezTo>
                <a:cubicBezTo>
                  <a:pt x="266503" y="320575"/>
                  <a:pt x="266183" y="317859"/>
                  <a:pt x="264586" y="314664"/>
                </a:cubicBezTo>
                <a:cubicBezTo>
                  <a:pt x="262988" y="311468"/>
                  <a:pt x="262508" y="307633"/>
                  <a:pt x="263148" y="303160"/>
                </a:cubicBezTo>
                <a:close/>
                <a:moveTo>
                  <a:pt x="252123" y="299804"/>
                </a:moveTo>
                <a:lnTo>
                  <a:pt x="252123" y="306994"/>
                </a:lnTo>
                <a:cubicBezTo>
                  <a:pt x="252443" y="305396"/>
                  <a:pt x="252363" y="303959"/>
                  <a:pt x="251884" y="302680"/>
                </a:cubicBezTo>
                <a:cubicBezTo>
                  <a:pt x="251404" y="301402"/>
                  <a:pt x="251484" y="300443"/>
                  <a:pt x="252123" y="299804"/>
                </a:cubicBezTo>
                <a:close/>
                <a:moveTo>
                  <a:pt x="225281" y="293573"/>
                </a:moveTo>
                <a:cubicBezTo>
                  <a:pt x="224323" y="294532"/>
                  <a:pt x="224083" y="295810"/>
                  <a:pt x="224562" y="297408"/>
                </a:cubicBezTo>
                <a:cubicBezTo>
                  <a:pt x="225041" y="299005"/>
                  <a:pt x="225281" y="300603"/>
                  <a:pt x="225281" y="302201"/>
                </a:cubicBezTo>
                <a:cubicBezTo>
                  <a:pt x="226879" y="299325"/>
                  <a:pt x="226879" y="296449"/>
                  <a:pt x="225281" y="293573"/>
                </a:cubicBezTo>
                <a:close/>
                <a:moveTo>
                  <a:pt x="218091" y="286863"/>
                </a:moveTo>
                <a:cubicBezTo>
                  <a:pt x="217452" y="291017"/>
                  <a:pt x="217292" y="296130"/>
                  <a:pt x="217612" y="302201"/>
                </a:cubicBezTo>
                <a:cubicBezTo>
                  <a:pt x="217931" y="308273"/>
                  <a:pt x="218730" y="314184"/>
                  <a:pt x="220008" y="319936"/>
                </a:cubicBezTo>
                <a:cubicBezTo>
                  <a:pt x="222245" y="318338"/>
                  <a:pt x="223124" y="315302"/>
                  <a:pt x="222645" y="310829"/>
                </a:cubicBezTo>
                <a:cubicBezTo>
                  <a:pt x="222166" y="306355"/>
                  <a:pt x="221926" y="302521"/>
                  <a:pt x="221926" y="299325"/>
                </a:cubicBezTo>
                <a:cubicBezTo>
                  <a:pt x="221926" y="298367"/>
                  <a:pt x="222245" y="296449"/>
                  <a:pt x="222885" y="293573"/>
                </a:cubicBezTo>
                <a:cubicBezTo>
                  <a:pt x="223524" y="290697"/>
                  <a:pt x="222885" y="288940"/>
                  <a:pt x="220967" y="288300"/>
                </a:cubicBezTo>
                <a:cubicBezTo>
                  <a:pt x="220328" y="290537"/>
                  <a:pt x="220408" y="292135"/>
                  <a:pt x="221207" y="293094"/>
                </a:cubicBezTo>
                <a:cubicBezTo>
                  <a:pt x="222006" y="294052"/>
                  <a:pt x="222245" y="295650"/>
                  <a:pt x="221926" y="297887"/>
                </a:cubicBezTo>
                <a:cubicBezTo>
                  <a:pt x="220328" y="297568"/>
                  <a:pt x="219449" y="296050"/>
                  <a:pt x="219290" y="293334"/>
                </a:cubicBezTo>
                <a:cubicBezTo>
                  <a:pt x="219130" y="290618"/>
                  <a:pt x="218730" y="288461"/>
                  <a:pt x="218091" y="286863"/>
                </a:cubicBezTo>
                <a:close/>
                <a:moveTo>
                  <a:pt x="219529" y="280632"/>
                </a:moveTo>
                <a:cubicBezTo>
                  <a:pt x="219209" y="280632"/>
                  <a:pt x="219050" y="281670"/>
                  <a:pt x="219050" y="283747"/>
                </a:cubicBezTo>
                <a:cubicBezTo>
                  <a:pt x="219050" y="285824"/>
                  <a:pt x="219370" y="286543"/>
                  <a:pt x="220008" y="285904"/>
                </a:cubicBezTo>
                <a:cubicBezTo>
                  <a:pt x="220648" y="285265"/>
                  <a:pt x="220728" y="284466"/>
                  <a:pt x="220248" y="283508"/>
                </a:cubicBezTo>
                <a:cubicBezTo>
                  <a:pt x="219769" y="282549"/>
                  <a:pt x="219529" y="281590"/>
                  <a:pt x="219529" y="280632"/>
                </a:cubicBezTo>
                <a:close/>
                <a:moveTo>
                  <a:pt x="234868" y="271045"/>
                </a:moveTo>
                <a:lnTo>
                  <a:pt x="234868" y="278235"/>
                </a:lnTo>
                <a:cubicBezTo>
                  <a:pt x="234229" y="277596"/>
                  <a:pt x="233909" y="276318"/>
                  <a:pt x="233909" y="274400"/>
                </a:cubicBezTo>
                <a:cubicBezTo>
                  <a:pt x="233909" y="272483"/>
                  <a:pt x="234229" y="271365"/>
                  <a:pt x="234868" y="271045"/>
                </a:cubicBezTo>
                <a:close/>
                <a:moveTo>
                  <a:pt x="282320" y="255227"/>
                </a:moveTo>
                <a:cubicBezTo>
                  <a:pt x="281682" y="255867"/>
                  <a:pt x="281601" y="256506"/>
                  <a:pt x="282081" y="257144"/>
                </a:cubicBezTo>
                <a:cubicBezTo>
                  <a:pt x="282560" y="257784"/>
                  <a:pt x="282800" y="258423"/>
                  <a:pt x="282800" y="259062"/>
                </a:cubicBezTo>
                <a:cubicBezTo>
                  <a:pt x="283758" y="259062"/>
                  <a:pt x="284158" y="258263"/>
                  <a:pt x="283998" y="256666"/>
                </a:cubicBezTo>
                <a:cubicBezTo>
                  <a:pt x="283839" y="255068"/>
                  <a:pt x="283279" y="254588"/>
                  <a:pt x="282320" y="255227"/>
                </a:cubicBezTo>
                <a:close/>
                <a:moveTo>
                  <a:pt x="289510" y="251872"/>
                </a:moveTo>
                <a:cubicBezTo>
                  <a:pt x="290149" y="253151"/>
                  <a:pt x="290629" y="254349"/>
                  <a:pt x="290948" y="255467"/>
                </a:cubicBezTo>
                <a:cubicBezTo>
                  <a:pt x="291268" y="256585"/>
                  <a:pt x="291428" y="258104"/>
                  <a:pt x="291428" y="260021"/>
                </a:cubicBezTo>
                <a:cubicBezTo>
                  <a:pt x="292706" y="259382"/>
                  <a:pt x="292946" y="257943"/>
                  <a:pt x="292147" y="255707"/>
                </a:cubicBezTo>
                <a:cubicBezTo>
                  <a:pt x="291348" y="253470"/>
                  <a:pt x="290469" y="252192"/>
                  <a:pt x="289510" y="251872"/>
                </a:cubicBezTo>
                <a:close/>
                <a:moveTo>
                  <a:pt x="295742" y="249476"/>
                </a:moveTo>
                <a:cubicBezTo>
                  <a:pt x="296381" y="252032"/>
                  <a:pt x="297100" y="255707"/>
                  <a:pt x="297899" y="260500"/>
                </a:cubicBezTo>
                <a:lnTo>
                  <a:pt x="298116" y="261138"/>
                </a:lnTo>
                <a:lnTo>
                  <a:pt x="298116" y="255857"/>
                </a:lnTo>
                <a:close/>
                <a:moveTo>
                  <a:pt x="268899" y="243244"/>
                </a:moveTo>
                <a:cubicBezTo>
                  <a:pt x="269858" y="243244"/>
                  <a:pt x="270497" y="243804"/>
                  <a:pt x="270816" y="244922"/>
                </a:cubicBezTo>
                <a:cubicBezTo>
                  <a:pt x="271136" y="246040"/>
                  <a:pt x="271935" y="246280"/>
                  <a:pt x="273213" y="245641"/>
                </a:cubicBezTo>
                <a:cubicBezTo>
                  <a:pt x="272894" y="247878"/>
                  <a:pt x="273053" y="249635"/>
                  <a:pt x="273693" y="250914"/>
                </a:cubicBezTo>
                <a:cubicBezTo>
                  <a:pt x="274332" y="252192"/>
                  <a:pt x="274651" y="253950"/>
                  <a:pt x="274651" y="256186"/>
                </a:cubicBezTo>
                <a:cubicBezTo>
                  <a:pt x="273053" y="256186"/>
                  <a:pt x="272255" y="256506"/>
                  <a:pt x="272255" y="257144"/>
                </a:cubicBezTo>
                <a:cubicBezTo>
                  <a:pt x="271935" y="260660"/>
                  <a:pt x="273213" y="262417"/>
                  <a:pt x="276089" y="262417"/>
                </a:cubicBezTo>
                <a:cubicBezTo>
                  <a:pt x="277687" y="265293"/>
                  <a:pt x="278646" y="268089"/>
                  <a:pt x="278965" y="270806"/>
                </a:cubicBezTo>
                <a:cubicBezTo>
                  <a:pt x="279285" y="273522"/>
                  <a:pt x="279604" y="276957"/>
                  <a:pt x="279924" y="281111"/>
                </a:cubicBezTo>
                <a:cubicBezTo>
                  <a:pt x="279285" y="280791"/>
                  <a:pt x="278726" y="281670"/>
                  <a:pt x="278246" y="283747"/>
                </a:cubicBezTo>
                <a:cubicBezTo>
                  <a:pt x="277767" y="285824"/>
                  <a:pt x="277847" y="287662"/>
                  <a:pt x="278486" y="289260"/>
                </a:cubicBezTo>
                <a:cubicBezTo>
                  <a:pt x="278805" y="288620"/>
                  <a:pt x="279205" y="288300"/>
                  <a:pt x="279684" y="288300"/>
                </a:cubicBezTo>
                <a:cubicBezTo>
                  <a:pt x="280163" y="288300"/>
                  <a:pt x="280563" y="287981"/>
                  <a:pt x="280883" y="287342"/>
                </a:cubicBezTo>
                <a:cubicBezTo>
                  <a:pt x="281521" y="289898"/>
                  <a:pt x="281841" y="291895"/>
                  <a:pt x="281841" y="293334"/>
                </a:cubicBezTo>
                <a:cubicBezTo>
                  <a:pt x="281841" y="294772"/>
                  <a:pt x="282161" y="296769"/>
                  <a:pt x="282800" y="299325"/>
                </a:cubicBezTo>
                <a:cubicBezTo>
                  <a:pt x="281521" y="298686"/>
                  <a:pt x="280883" y="298367"/>
                  <a:pt x="280883" y="298367"/>
                </a:cubicBezTo>
                <a:cubicBezTo>
                  <a:pt x="280883" y="298367"/>
                  <a:pt x="280723" y="298846"/>
                  <a:pt x="280403" y="299804"/>
                </a:cubicBezTo>
                <a:cubicBezTo>
                  <a:pt x="279764" y="297248"/>
                  <a:pt x="279205" y="294851"/>
                  <a:pt x="278726" y="292615"/>
                </a:cubicBezTo>
                <a:cubicBezTo>
                  <a:pt x="278246" y="290378"/>
                  <a:pt x="277048" y="288940"/>
                  <a:pt x="275131" y="288300"/>
                </a:cubicBezTo>
                <a:cubicBezTo>
                  <a:pt x="274492" y="283508"/>
                  <a:pt x="273213" y="278315"/>
                  <a:pt x="271296" y="272723"/>
                </a:cubicBezTo>
                <a:cubicBezTo>
                  <a:pt x="269379" y="267131"/>
                  <a:pt x="269059" y="260660"/>
                  <a:pt x="270338" y="253310"/>
                </a:cubicBezTo>
                <a:cubicBezTo>
                  <a:pt x="268740" y="252671"/>
                  <a:pt x="268260" y="251313"/>
                  <a:pt x="268899" y="249236"/>
                </a:cubicBezTo>
                <a:cubicBezTo>
                  <a:pt x="269539" y="247159"/>
                  <a:pt x="269539" y="245162"/>
                  <a:pt x="268899" y="243244"/>
                </a:cubicBezTo>
                <a:close/>
                <a:moveTo>
                  <a:pt x="61353" y="238930"/>
                </a:moveTo>
                <a:cubicBezTo>
                  <a:pt x="60714" y="240209"/>
                  <a:pt x="60394" y="241966"/>
                  <a:pt x="60394" y="244203"/>
                </a:cubicBezTo>
                <a:cubicBezTo>
                  <a:pt x="61353" y="244523"/>
                  <a:pt x="61673" y="243883"/>
                  <a:pt x="61353" y="242286"/>
                </a:cubicBezTo>
                <a:cubicBezTo>
                  <a:pt x="61034" y="240688"/>
                  <a:pt x="61034" y="239570"/>
                  <a:pt x="61353" y="238930"/>
                </a:cubicBezTo>
                <a:close/>
                <a:moveTo>
                  <a:pt x="234868" y="237972"/>
                </a:moveTo>
                <a:cubicBezTo>
                  <a:pt x="235187" y="238930"/>
                  <a:pt x="235187" y="240209"/>
                  <a:pt x="234868" y="241807"/>
                </a:cubicBezTo>
                <a:cubicBezTo>
                  <a:pt x="234548" y="243404"/>
                  <a:pt x="235027" y="243883"/>
                  <a:pt x="236305" y="243244"/>
                </a:cubicBezTo>
                <a:cubicBezTo>
                  <a:pt x="236305" y="242286"/>
                  <a:pt x="236385" y="241087"/>
                  <a:pt x="236545" y="239650"/>
                </a:cubicBezTo>
                <a:cubicBezTo>
                  <a:pt x="236705" y="238212"/>
                  <a:pt x="236146" y="237653"/>
                  <a:pt x="234868" y="237972"/>
                </a:cubicBezTo>
                <a:close/>
                <a:moveTo>
                  <a:pt x="122227" y="237972"/>
                </a:moveTo>
                <a:cubicBezTo>
                  <a:pt x="121268" y="238611"/>
                  <a:pt x="121268" y="239170"/>
                  <a:pt x="122227" y="239650"/>
                </a:cubicBezTo>
                <a:cubicBezTo>
                  <a:pt x="123185" y="240129"/>
                  <a:pt x="123346" y="241167"/>
                  <a:pt x="122706" y="242765"/>
                </a:cubicBezTo>
                <a:cubicBezTo>
                  <a:pt x="123984" y="242765"/>
                  <a:pt x="124623" y="242286"/>
                  <a:pt x="124623" y="241327"/>
                </a:cubicBezTo>
                <a:cubicBezTo>
                  <a:pt x="124623" y="240368"/>
                  <a:pt x="124623" y="239250"/>
                  <a:pt x="124623" y="237972"/>
                </a:cubicBezTo>
                <a:cubicBezTo>
                  <a:pt x="123984" y="237333"/>
                  <a:pt x="123505" y="237492"/>
                  <a:pt x="123185" y="238451"/>
                </a:cubicBezTo>
                <a:cubicBezTo>
                  <a:pt x="122866" y="239410"/>
                  <a:pt x="122547" y="239250"/>
                  <a:pt x="122227" y="237972"/>
                </a:cubicBezTo>
                <a:close/>
                <a:moveTo>
                  <a:pt x="35230" y="234617"/>
                </a:moveTo>
                <a:cubicBezTo>
                  <a:pt x="34431" y="234617"/>
                  <a:pt x="33712" y="234936"/>
                  <a:pt x="33073" y="235575"/>
                </a:cubicBezTo>
                <a:cubicBezTo>
                  <a:pt x="33392" y="236214"/>
                  <a:pt x="33792" y="236854"/>
                  <a:pt x="34271" y="237492"/>
                </a:cubicBezTo>
                <a:cubicBezTo>
                  <a:pt x="34750" y="238131"/>
                  <a:pt x="35310" y="237972"/>
                  <a:pt x="35949" y="237013"/>
                </a:cubicBezTo>
                <a:cubicBezTo>
                  <a:pt x="36269" y="235416"/>
                  <a:pt x="36029" y="234617"/>
                  <a:pt x="35230" y="234617"/>
                </a:cubicBezTo>
                <a:close/>
                <a:moveTo>
                  <a:pt x="166325" y="231740"/>
                </a:moveTo>
                <a:cubicBezTo>
                  <a:pt x="165366" y="232380"/>
                  <a:pt x="164647" y="233658"/>
                  <a:pt x="164168" y="235575"/>
                </a:cubicBezTo>
                <a:cubicBezTo>
                  <a:pt x="163688" y="237492"/>
                  <a:pt x="163369" y="239489"/>
                  <a:pt x="163209" y="241567"/>
                </a:cubicBezTo>
                <a:cubicBezTo>
                  <a:pt x="163049" y="243644"/>
                  <a:pt x="162969" y="245721"/>
                  <a:pt x="162969" y="247798"/>
                </a:cubicBezTo>
                <a:cubicBezTo>
                  <a:pt x="162969" y="249875"/>
                  <a:pt x="162810" y="251393"/>
                  <a:pt x="162490" y="252352"/>
                </a:cubicBezTo>
                <a:cubicBezTo>
                  <a:pt x="163768" y="249476"/>
                  <a:pt x="164647" y="246201"/>
                  <a:pt x="165126" y="242525"/>
                </a:cubicBezTo>
                <a:cubicBezTo>
                  <a:pt x="165606" y="238851"/>
                  <a:pt x="166005" y="235256"/>
                  <a:pt x="166325" y="231740"/>
                </a:cubicBezTo>
                <a:close/>
                <a:moveTo>
                  <a:pt x="240620" y="229344"/>
                </a:moveTo>
                <a:lnTo>
                  <a:pt x="243495" y="229344"/>
                </a:lnTo>
                <a:cubicBezTo>
                  <a:pt x="244134" y="230941"/>
                  <a:pt x="244134" y="233498"/>
                  <a:pt x="243495" y="237013"/>
                </a:cubicBezTo>
                <a:cubicBezTo>
                  <a:pt x="242537" y="236374"/>
                  <a:pt x="241978" y="235335"/>
                  <a:pt x="241818" y="233898"/>
                </a:cubicBezTo>
                <a:cubicBezTo>
                  <a:pt x="241658" y="232460"/>
                  <a:pt x="241258" y="230941"/>
                  <a:pt x="240620" y="229344"/>
                </a:cubicBezTo>
                <a:close/>
                <a:moveTo>
                  <a:pt x="110244" y="228385"/>
                </a:moveTo>
                <a:cubicBezTo>
                  <a:pt x="108326" y="229664"/>
                  <a:pt x="107128" y="231980"/>
                  <a:pt x="106649" y="235335"/>
                </a:cubicBezTo>
                <a:cubicBezTo>
                  <a:pt x="106169" y="238691"/>
                  <a:pt x="106090" y="241647"/>
                  <a:pt x="106409" y="244203"/>
                </a:cubicBezTo>
                <a:cubicBezTo>
                  <a:pt x="108326" y="243244"/>
                  <a:pt x="109684" y="241008"/>
                  <a:pt x="110483" y="237492"/>
                </a:cubicBezTo>
                <a:cubicBezTo>
                  <a:pt x="111282" y="233977"/>
                  <a:pt x="111203" y="230941"/>
                  <a:pt x="110244" y="228385"/>
                </a:cubicBezTo>
                <a:close/>
                <a:moveTo>
                  <a:pt x="59915" y="227906"/>
                </a:moveTo>
                <a:cubicBezTo>
                  <a:pt x="58637" y="228545"/>
                  <a:pt x="57678" y="228705"/>
                  <a:pt x="57039" y="228385"/>
                </a:cubicBezTo>
                <a:cubicBezTo>
                  <a:pt x="56400" y="229983"/>
                  <a:pt x="56000" y="231661"/>
                  <a:pt x="55841" y="233418"/>
                </a:cubicBezTo>
                <a:cubicBezTo>
                  <a:pt x="55681" y="235176"/>
                  <a:pt x="56240" y="236374"/>
                  <a:pt x="57519" y="237013"/>
                </a:cubicBezTo>
                <a:cubicBezTo>
                  <a:pt x="59436" y="237013"/>
                  <a:pt x="60554" y="235895"/>
                  <a:pt x="60874" y="233658"/>
                </a:cubicBezTo>
                <a:cubicBezTo>
                  <a:pt x="61193" y="231421"/>
                  <a:pt x="60874" y="229504"/>
                  <a:pt x="59915" y="227906"/>
                </a:cubicBezTo>
                <a:close/>
                <a:moveTo>
                  <a:pt x="28759" y="225988"/>
                </a:moveTo>
                <a:cubicBezTo>
                  <a:pt x="27161" y="228545"/>
                  <a:pt x="25963" y="231740"/>
                  <a:pt x="25164" y="235575"/>
                </a:cubicBezTo>
                <a:cubicBezTo>
                  <a:pt x="24366" y="239410"/>
                  <a:pt x="23487" y="243084"/>
                  <a:pt x="22528" y="246600"/>
                </a:cubicBezTo>
                <a:cubicBezTo>
                  <a:pt x="23806" y="245641"/>
                  <a:pt x="24525" y="244603"/>
                  <a:pt x="24685" y="243484"/>
                </a:cubicBezTo>
                <a:cubicBezTo>
                  <a:pt x="24845" y="242366"/>
                  <a:pt x="25724" y="241487"/>
                  <a:pt x="27321" y="240848"/>
                </a:cubicBezTo>
                <a:cubicBezTo>
                  <a:pt x="26362" y="239570"/>
                  <a:pt x="25963" y="238371"/>
                  <a:pt x="26123" y="237253"/>
                </a:cubicBezTo>
                <a:cubicBezTo>
                  <a:pt x="26283" y="236134"/>
                  <a:pt x="26602" y="235016"/>
                  <a:pt x="27082" y="233898"/>
                </a:cubicBezTo>
                <a:cubicBezTo>
                  <a:pt x="27560" y="232779"/>
                  <a:pt x="27960" y="231581"/>
                  <a:pt x="28280" y="230303"/>
                </a:cubicBezTo>
                <a:cubicBezTo>
                  <a:pt x="28599" y="229024"/>
                  <a:pt x="28759" y="227586"/>
                  <a:pt x="28759" y="225988"/>
                </a:cubicBezTo>
                <a:close/>
                <a:moveTo>
                  <a:pt x="290469" y="224551"/>
                </a:moveTo>
                <a:cubicBezTo>
                  <a:pt x="289830" y="225190"/>
                  <a:pt x="289750" y="225988"/>
                  <a:pt x="290229" y="226948"/>
                </a:cubicBezTo>
                <a:cubicBezTo>
                  <a:pt x="290709" y="227906"/>
                  <a:pt x="291108" y="228705"/>
                  <a:pt x="291428" y="229344"/>
                </a:cubicBezTo>
                <a:cubicBezTo>
                  <a:pt x="292066" y="228705"/>
                  <a:pt x="292147" y="227906"/>
                  <a:pt x="291667" y="226948"/>
                </a:cubicBezTo>
                <a:cubicBezTo>
                  <a:pt x="291188" y="225988"/>
                  <a:pt x="290789" y="225190"/>
                  <a:pt x="290469" y="224551"/>
                </a:cubicBezTo>
                <a:close/>
                <a:moveTo>
                  <a:pt x="79088" y="223593"/>
                </a:moveTo>
                <a:cubicBezTo>
                  <a:pt x="77490" y="226468"/>
                  <a:pt x="76132" y="230303"/>
                  <a:pt x="75013" y="235096"/>
                </a:cubicBezTo>
                <a:cubicBezTo>
                  <a:pt x="73895" y="239889"/>
                  <a:pt x="73336" y="244043"/>
                  <a:pt x="73336" y="247558"/>
                </a:cubicBezTo>
                <a:cubicBezTo>
                  <a:pt x="74934" y="244043"/>
                  <a:pt x="76132" y="240368"/>
                  <a:pt x="76931" y="236534"/>
                </a:cubicBezTo>
                <a:cubicBezTo>
                  <a:pt x="77729" y="232700"/>
                  <a:pt x="78768" y="229024"/>
                  <a:pt x="80047" y="225510"/>
                </a:cubicBezTo>
                <a:cubicBezTo>
                  <a:pt x="80047" y="224231"/>
                  <a:pt x="79727" y="223593"/>
                  <a:pt x="79088" y="223593"/>
                </a:cubicBezTo>
                <a:close/>
                <a:moveTo>
                  <a:pt x="150986" y="222633"/>
                </a:moveTo>
                <a:cubicBezTo>
                  <a:pt x="150347" y="225510"/>
                  <a:pt x="149708" y="228945"/>
                  <a:pt x="149069" y="232939"/>
                </a:cubicBezTo>
                <a:cubicBezTo>
                  <a:pt x="148430" y="236933"/>
                  <a:pt x="148430" y="240209"/>
                  <a:pt x="149069" y="242765"/>
                </a:cubicBezTo>
                <a:cubicBezTo>
                  <a:pt x="149708" y="240209"/>
                  <a:pt x="150347" y="236773"/>
                  <a:pt x="150986" y="232460"/>
                </a:cubicBezTo>
                <a:cubicBezTo>
                  <a:pt x="151625" y="228146"/>
                  <a:pt x="151625" y="224870"/>
                  <a:pt x="150986" y="222633"/>
                </a:cubicBezTo>
                <a:close/>
                <a:moveTo>
                  <a:pt x="34990" y="221196"/>
                </a:moveTo>
                <a:cubicBezTo>
                  <a:pt x="34990" y="222154"/>
                  <a:pt x="34831" y="222873"/>
                  <a:pt x="34511" y="223353"/>
                </a:cubicBezTo>
                <a:cubicBezTo>
                  <a:pt x="34191" y="223832"/>
                  <a:pt x="34032" y="224711"/>
                  <a:pt x="34032" y="225988"/>
                </a:cubicBezTo>
                <a:cubicBezTo>
                  <a:pt x="35629" y="226308"/>
                  <a:pt x="36508" y="225589"/>
                  <a:pt x="36668" y="223832"/>
                </a:cubicBezTo>
                <a:cubicBezTo>
                  <a:pt x="36828" y="222074"/>
                  <a:pt x="36269" y="221196"/>
                  <a:pt x="34990" y="221196"/>
                </a:cubicBezTo>
                <a:close/>
                <a:moveTo>
                  <a:pt x="125103" y="219758"/>
                </a:moveTo>
                <a:cubicBezTo>
                  <a:pt x="124144" y="220397"/>
                  <a:pt x="123745" y="221755"/>
                  <a:pt x="123905" y="223832"/>
                </a:cubicBezTo>
                <a:cubicBezTo>
                  <a:pt x="124064" y="225909"/>
                  <a:pt x="123824" y="227747"/>
                  <a:pt x="123185" y="229344"/>
                </a:cubicBezTo>
                <a:cubicBezTo>
                  <a:pt x="123824" y="229024"/>
                  <a:pt x="124304" y="229184"/>
                  <a:pt x="124623" y="229823"/>
                </a:cubicBezTo>
                <a:cubicBezTo>
                  <a:pt x="124943" y="230463"/>
                  <a:pt x="125422" y="230622"/>
                  <a:pt x="126062" y="230303"/>
                </a:cubicBezTo>
                <a:cubicBezTo>
                  <a:pt x="126062" y="228066"/>
                  <a:pt x="126461" y="226548"/>
                  <a:pt x="127260" y="225749"/>
                </a:cubicBezTo>
                <a:cubicBezTo>
                  <a:pt x="128059" y="224950"/>
                  <a:pt x="127978" y="223752"/>
                  <a:pt x="127020" y="222154"/>
                </a:cubicBezTo>
                <a:cubicBezTo>
                  <a:pt x="126062" y="222154"/>
                  <a:pt x="125662" y="223033"/>
                  <a:pt x="125822" y="224790"/>
                </a:cubicBezTo>
                <a:cubicBezTo>
                  <a:pt x="125981" y="226548"/>
                  <a:pt x="125742" y="228066"/>
                  <a:pt x="125103" y="229344"/>
                </a:cubicBezTo>
                <a:cubicBezTo>
                  <a:pt x="124464" y="228066"/>
                  <a:pt x="124304" y="226468"/>
                  <a:pt x="124623" y="224551"/>
                </a:cubicBezTo>
                <a:cubicBezTo>
                  <a:pt x="124943" y="222633"/>
                  <a:pt x="125103" y="221036"/>
                  <a:pt x="125103" y="219758"/>
                </a:cubicBezTo>
                <a:close/>
                <a:moveTo>
                  <a:pt x="291428" y="218320"/>
                </a:moveTo>
                <a:cubicBezTo>
                  <a:pt x="292066" y="220557"/>
                  <a:pt x="292626" y="222713"/>
                  <a:pt x="293105" y="224790"/>
                </a:cubicBezTo>
                <a:cubicBezTo>
                  <a:pt x="293585" y="226868"/>
                  <a:pt x="294463" y="228385"/>
                  <a:pt x="295742" y="229344"/>
                </a:cubicBezTo>
                <a:cubicBezTo>
                  <a:pt x="295102" y="227427"/>
                  <a:pt x="294703" y="225110"/>
                  <a:pt x="294543" y="222394"/>
                </a:cubicBezTo>
                <a:cubicBezTo>
                  <a:pt x="294384" y="219678"/>
                  <a:pt x="293345" y="218320"/>
                  <a:pt x="291428" y="218320"/>
                </a:cubicBezTo>
                <a:close/>
                <a:moveTo>
                  <a:pt x="280403" y="218320"/>
                </a:moveTo>
                <a:cubicBezTo>
                  <a:pt x="280084" y="220237"/>
                  <a:pt x="280163" y="221595"/>
                  <a:pt x="280643" y="222394"/>
                </a:cubicBezTo>
                <a:cubicBezTo>
                  <a:pt x="281122" y="223193"/>
                  <a:pt x="281521" y="224391"/>
                  <a:pt x="281841" y="225988"/>
                </a:cubicBezTo>
                <a:cubicBezTo>
                  <a:pt x="282481" y="225350"/>
                  <a:pt x="282800" y="223991"/>
                  <a:pt x="282800" y="221915"/>
                </a:cubicBezTo>
                <a:cubicBezTo>
                  <a:pt x="282800" y="219837"/>
                  <a:pt x="282001" y="218639"/>
                  <a:pt x="280403" y="218320"/>
                </a:cubicBezTo>
                <a:close/>
                <a:moveTo>
                  <a:pt x="104012" y="217361"/>
                </a:moveTo>
                <a:cubicBezTo>
                  <a:pt x="103373" y="218000"/>
                  <a:pt x="102974" y="219438"/>
                  <a:pt x="102814" y="221675"/>
                </a:cubicBezTo>
                <a:cubicBezTo>
                  <a:pt x="102655" y="223912"/>
                  <a:pt x="102574" y="225350"/>
                  <a:pt x="102574" y="225988"/>
                </a:cubicBezTo>
                <a:lnTo>
                  <a:pt x="104012" y="225988"/>
                </a:lnTo>
                <a:cubicBezTo>
                  <a:pt x="103373" y="224391"/>
                  <a:pt x="103453" y="222953"/>
                  <a:pt x="104252" y="221675"/>
                </a:cubicBezTo>
                <a:cubicBezTo>
                  <a:pt x="105051" y="220397"/>
                  <a:pt x="104971" y="218959"/>
                  <a:pt x="104012" y="217361"/>
                </a:cubicBezTo>
                <a:close/>
                <a:moveTo>
                  <a:pt x="121268" y="214964"/>
                </a:moveTo>
                <a:cubicBezTo>
                  <a:pt x="120310" y="214964"/>
                  <a:pt x="119750" y="215604"/>
                  <a:pt x="119591" y="216881"/>
                </a:cubicBezTo>
                <a:cubicBezTo>
                  <a:pt x="119431" y="218160"/>
                  <a:pt x="119830" y="218799"/>
                  <a:pt x="120789" y="218799"/>
                </a:cubicBezTo>
                <a:cubicBezTo>
                  <a:pt x="119830" y="221355"/>
                  <a:pt x="118712" y="224790"/>
                  <a:pt x="117433" y="229105"/>
                </a:cubicBezTo>
                <a:cubicBezTo>
                  <a:pt x="116155" y="233418"/>
                  <a:pt x="115835" y="236854"/>
                  <a:pt x="116475" y="239410"/>
                </a:cubicBezTo>
                <a:cubicBezTo>
                  <a:pt x="117114" y="239090"/>
                  <a:pt x="117594" y="238371"/>
                  <a:pt x="117913" y="237253"/>
                </a:cubicBezTo>
                <a:cubicBezTo>
                  <a:pt x="118232" y="236134"/>
                  <a:pt x="118552" y="234936"/>
                  <a:pt x="118871" y="233658"/>
                </a:cubicBezTo>
                <a:cubicBezTo>
                  <a:pt x="119191" y="232380"/>
                  <a:pt x="119511" y="231421"/>
                  <a:pt x="119830" y="230782"/>
                </a:cubicBezTo>
                <a:cubicBezTo>
                  <a:pt x="120150" y="230143"/>
                  <a:pt x="120629" y="229983"/>
                  <a:pt x="121268" y="230303"/>
                </a:cubicBezTo>
                <a:cubicBezTo>
                  <a:pt x="121907" y="229983"/>
                  <a:pt x="121907" y="229504"/>
                  <a:pt x="121268" y="228865"/>
                </a:cubicBezTo>
                <a:cubicBezTo>
                  <a:pt x="120629" y="228226"/>
                  <a:pt x="119990" y="228066"/>
                  <a:pt x="119351" y="228385"/>
                </a:cubicBezTo>
                <a:cubicBezTo>
                  <a:pt x="119990" y="225829"/>
                  <a:pt x="120629" y="223672"/>
                  <a:pt x="121268" y="221915"/>
                </a:cubicBezTo>
                <a:cubicBezTo>
                  <a:pt x="121907" y="220157"/>
                  <a:pt x="121907" y="217840"/>
                  <a:pt x="121268" y="214964"/>
                </a:cubicBezTo>
                <a:close/>
                <a:moveTo>
                  <a:pt x="113119" y="214964"/>
                </a:moveTo>
                <a:cubicBezTo>
                  <a:pt x="111522" y="215284"/>
                  <a:pt x="110723" y="216722"/>
                  <a:pt x="110723" y="219278"/>
                </a:cubicBezTo>
                <a:cubicBezTo>
                  <a:pt x="110723" y="221834"/>
                  <a:pt x="110563" y="223593"/>
                  <a:pt x="110244" y="224551"/>
                </a:cubicBezTo>
                <a:cubicBezTo>
                  <a:pt x="111842" y="224551"/>
                  <a:pt x="112561" y="223353"/>
                  <a:pt x="112401" y="220956"/>
                </a:cubicBezTo>
                <a:cubicBezTo>
                  <a:pt x="112241" y="218559"/>
                  <a:pt x="112480" y="216562"/>
                  <a:pt x="113119" y="214964"/>
                </a:cubicBezTo>
                <a:close/>
                <a:moveTo>
                  <a:pt x="163928" y="213526"/>
                </a:moveTo>
                <a:cubicBezTo>
                  <a:pt x="162330" y="213207"/>
                  <a:pt x="161691" y="214325"/>
                  <a:pt x="162011" y="216881"/>
                </a:cubicBezTo>
                <a:cubicBezTo>
                  <a:pt x="162330" y="219438"/>
                  <a:pt x="163129" y="220397"/>
                  <a:pt x="164407" y="219758"/>
                </a:cubicBezTo>
                <a:cubicBezTo>
                  <a:pt x="164087" y="218160"/>
                  <a:pt x="164008" y="217121"/>
                  <a:pt x="164168" y="216642"/>
                </a:cubicBezTo>
                <a:cubicBezTo>
                  <a:pt x="164327" y="216163"/>
                  <a:pt x="164247" y="215124"/>
                  <a:pt x="163928" y="213526"/>
                </a:cubicBezTo>
                <a:close/>
                <a:moveTo>
                  <a:pt x="51766" y="212088"/>
                </a:moveTo>
                <a:cubicBezTo>
                  <a:pt x="50808" y="211769"/>
                  <a:pt x="49849" y="212727"/>
                  <a:pt x="48891" y="214964"/>
                </a:cubicBezTo>
                <a:cubicBezTo>
                  <a:pt x="47932" y="217201"/>
                  <a:pt x="46973" y="219118"/>
                  <a:pt x="46014" y="220716"/>
                </a:cubicBezTo>
                <a:cubicBezTo>
                  <a:pt x="47612" y="220077"/>
                  <a:pt x="48731" y="218879"/>
                  <a:pt x="49370" y="217121"/>
                </a:cubicBezTo>
                <a:cubicBezTo>
                  <a:pt x="50009" y="215364"/>
                  <a:pt x="50808" y="213686"/>
                  <a:pt x="51766" y="212088"/>
                </a:cubicBezTo>
                <a:close/>
                <a:moveTo>
                  <a:pt x="129896" y="210171"/>
                </a:moveTo>
                <a:cubicBezTo>
                  <a:pt x="129257" y="212727"/>
                  <a:pt x="129576" y="214006"/>
                  <a:pt x="130855" y="214006"/>
                </a:cubicBezTo>
                <a:cubicBezTo>
                  <a:pt x="131494" y="213367"/>
                  <a:pt x="131733" y="212488"/>
                  <a:pt x="131573" y="211369"/>
                </a:cubicBezTo>
                <a:cubicBezTo>
                  <a:pt x="131414" y="210251"/>
                  <a:pt x="130855" y="209852"/>
                  <a:pt x="129896" y="210171"/>
                </a:cubicBezTo>
                <a:close/>
                <a:moveTo>
                  <a:pt x="94426" y="207295"/>
                </a:moveTo>
                <a:cubicBezTo>
                  <a:pt x="93787" y="208573"/>
                  <a:pt x="92668" y="209372"/>
                  <a:pt x="91071" y="209692"/>
                </a:cubicBezTo>
                <a:cubicBezTo>
                  <a:pt x="91391" y="211290"/>
                  <a:pt x="91950" y="211689"/>
                  <a:pt x="92749" y="210890"/>
                </a:cubicBezTo>
                <a:cubicBezTo>
                  <a:pt x="93548" y="210092"/>
                  <a:pt x="93787" y="210491"/>
                  <a:pt x="93467" y="212088"/>
                </a:cubicBezTo>
                <a:cubicBezTo>
                  <a:pt x="94746" y="210171"/>
                  <a:pt x="95065" y="208573"/>
                  <a:pt x="94426" y="207295"/>
                </a:cubicBezTo>
                <a:close/>
                <a:moveTo>
                  <a:pt x="286635" y="205857"/>
                </a:moveTo>
                <a:cubicBezTo>
                  <a:pt x="285995" y="207774"/>
                  <a:pt x="286155" y="209692"/>
                  <a:pt x="287113" y="211609"/>
                </a:cubicBezTo>
                <a:cubicBezTo>
                  <a:pt x="288072" y="213526"/>
                  <a:pt x="288711" y="215444"/>
                  <a:pt x="289031" y="217361"/>
                </a:cubicBezTo>
                <a:cubicBezTo>
                  <a:pt x="289670" y="215763"/>
                  <a:pt x="289590" y="213846"/>
                  <a:pt x="288791" y="211609"/>
                </a:cubicBezTo>
                <a:cubicBezTo>
                  <a:pt x="287992" y="209372"/>
                  <a:pt x="287273" y="207455"/>
                  <a:pt x="286635" y="205857"/>
                </a:cubicBezTo>
                <a:close/>
                <a:moveTo>
                  <a:pt x="71898" y="205857"/>
                </a:moveTo>
                <a:cubicBezTo>
                  <a:pt x="70300" y="206497"/>
                  <a:pt x="69261" y="207615"/>
                  <a:pt x="68783" y="209213"/>
                </a:cubicBezTo>
                <a:cubicBezTo>
                  <a:pt x="68303" y="210810"/>
                  <a:pt x="67984" y="212568"/>
                  <a:pt x="67824" y="214485"/>
                </a:cubicBezTo>
                <a:cubicBezTo>
                  <a:pt x="67664" y="216403"/>
                  <a:pt x="67504" y="218320"/>
                  <a:pt x="67345" y="220237"/>
                </a:cubicBezTo>
                <a:cubicBezTo>
                  <a:pt x="67185" y="222154"/>
                  <a:pt x="66785" y="223593"/>
                  <a:pt x="66146" y="224551"/>
                </a:cubicBezTo>
                <a:cubicBezTo>
                  <a:pt x="67744" y="222314"/>
                  <a:pt x="69261" y="219518"/>
                  <a:pt x="70700" y="216163"/>
                </a:cubicBezTo>
                <a:cubicBezTo>
                  <a:pt x="72138" y="212808"/>
                  <a:pt x="72537" y="209372"/>
                  <a:pt x="71898" y="205857"/>
                </a:cubicBezTo>
                <a:close/>
                <a:moveTo>
                  <a:pt x="278006" y="204899"/>
                </a:moveTo>
                <a:cubicBezTo>
                  <a:pt x="277367" y="205857"/>
                  <a:pt x="277288" y="207215"/>
                  <a:pt x="277767" y="208973"/>
                </a:cubicBezTo>
                <a:cubicBezTo>
                  <a:pt x="278246" y="210730"/>
                  <a:pt x="278805" y="211928"/>
                  <a:pt x="279445" y="212568"/>
                </a:cubicBezTo>
                <a:cubicBezTo>
                  <a:pt x="279125" y="211290"/>
                  <a:pt x="278886" y="210011"/>
                  <a:pt x="278726" y="208733"/>
                </a:cubicBezTo>
                <a:cubicBezTo>
                  <a:pt x="278566" y="207455"/>
                  <a:pt x="278326" y="206177"/>
                  <a:pt x="278006" y="204899"/>
                </a:cubicBezTo>
                <a:close/>
                <a:moveTo>
                  <a:pt x="118871" y="204899"/>
                </a:moveTo>
                <a:cubicBezTo>
                  <a:pt x="117594" y="205537"/>
                  <a:pt x="116634" y="207934"/>
                  <a:pt x="115996" y="212088"/>
                </a:cubicBezTo>
                <a:cubicBezTo>
                  <a:pt x="116634" y="212088"/>
                  <a:pt x="116954" y="212568"/>
                  <a:pt x="116954" y="213526"/>
                </a:cubicBezTo>
                <a:cubicBezTo>
                  <a:pt x="118871" y="213207"/>
                  <a:pt x="119670" y="211928"/>
                  <a:pt x="119351" y="209692"/>
                </a:cubicBezTo>
                <a:cubicBezTo>
                  <a:pt x="119031" y="207455"/>
                  <a:pt x="118871" y="205857"/>
                  <a:pt x="118871" y="204899"/>
                </a:cubicBezTo>
                <a:close/>
                <a:moveTo>
                  <a:pt x="137086" y="203940"/>
                </a:moveTo>
                <a:cubicBezTo>
                  <a:pt x="135808" y="203940"/>
                  <a:pt x="135169" y="205378"/>
                  <a:pt x="135169" y="208254"/>
                </a:cubicBezTo>
                <a:cubicBezTo>
                  <a:pt x="136127" y="208254"/>
                  <a:pt x="136526" y="207695"/>
                  <a:pt x="136367" y="206576"/>
                </a:cubicBezTo>
                <a:cubicBezTo>
                  <a:pt x="136207" y="205458"/>
                  <a:pt x="136447" y="204579"/>
                  <a:pt x="137086" y="203940"/>
                </a:cubicBezTo>
                <a:close/>
                <a:moveTo>
                  <a:pt x="262668" y="201544"/>
                </a:moveTo>
                <a:cubicBezTo>
                  <a:pt x="264586" y="204100"/>
                  <a:pt x="265944" y="207215"/>
                  <a:pt x="266743" y="210890"/>
                </a:cubicBezTo>
                <a:cubicBezTo>
                  <a:pt x="267541" y="214565"/>
                  <a:pt x="268580" y="218000"/>
                  <a:pt x="269858" y="221196"/>
                </a:cubicBezTo>
                <a:cubicBezTo>
                  <a:pt x="268260" y="224391"/>
                  <a:pt x="268021" y="227747"/>
                  <a:pt x="269139" y="231261"/>
                </a:cubicBezTo>
                <a:cubicBezTo>
                  <a:pt x="270257" y="234776"/>
                  <a:pt x="270497" y="237492"/>
                  <a:pt x="269858" y="239410"/>
                </a:cubicBezTo>
                <a:cubicBezTo>
                  <a:pt x="267941" y="233338"/>
                  <a:pt x="266503" y="227107"/>
                  <a:pt x="265544" y="220716"/>
                </a:cubicBezTo>
                <a:cubicBezTo>
                  <a:pt x="264586" y="214325"/>
                  <a:pt x="263627" y="207934"/>
                  <a:pt x="262668" y="201544"/>
                </a:cubicBezTo>
                <a:close/>
                <a:moveTo>
                  <a:pt x="127020" y="201544"/>
                </a:moveTo>
                <a:cubicBezTo>
                  <a:pt x="126381" y="201863"/>
                  <a:pt x="125902" y="202662"/>
                  <a:pt x="125582" y="203940"/>
                </a:cubicBezTo>
                <a:cubicBezTo>
                  <a:pt x="125263" y="205218"/>
                  <a:pt x="125103" y="206656"/>
                  <a:pt x="125103" y="208254"/>
                </a:cubicBezTo>
                <a:cubicBezTo>
                  <a:pt x="125103" y="209852"/>
                  <a:pt x="125103" y="211450"/>
                  <a:pt x="125103" y="213047"/>
                </a:cubicBezTo>
                <a:cubicBezTo>
                  <a:pt x="125103" y="214645"/>
                  <a:pt x="124943" y="215923"/>
                  <a:pt x="124623" y="216881"/>
                </a:cubicBezTo>
                <a:cubicBezTo>
                  <a:pt x="124943" y="217840"/>
                  <a:pt x="125182" y="217760"/>
                  <a:pt x="125343" y="216642"/>
                </a:cubicBezTo>
                <a:cubicBezTo>
                  <a:pt x="125502" y="215523"/>
                  <a:pt x="125902" y="215284"/>
                  <a:pt x="126541" y="215923"/>
                </a:cubicBezTo>
                <a:cubicBezTo>
                  <a:pt x="126860" y="215923"/>
                  <a:pt x="127020" y="216243"/>
                  <a:pt x="127020" y="216881"/>
                </a:cubicBezTo>
                <a:cubicBezTo>
                  <a:pt x="127659" y="216243"/>
                  <a:pt x="127500" y="214884"/>
                  <a:pt x="126541" y="212808"/>
                </a:cubicBezTo>
                <a:cubicBezTo>
                  <a:pt x="125582" y="210730"/>
                  <a:pt x="126062" y="209372"/>
                  <a:pt x="127978" y="208733"/>
                </a:cubicBezTo>
                <a:cubicBezTo>
                  <a:pt x="127339" y="207135"/>
                  <a:pt x="127020" y="206097"/>
                  <a:pt x="127020" y="205618"/>
                </a:cubicBezTo>
                <a:cubicBezTo>
                  <a:pt x="127020" y="205139"/>
                  <a:pt x="127020" y="203780"/>
                  <a:pt x="127020" y="201544"/>
                </a:cubicBezTo>
                <a:close/>
                <a:moveTo>
                  <a:pt x="62311" y="201064"/>
                </a:moveTo>
                <a:cubicBezTo>
                  <a:pt x="61673" y="200745"/>
                  <a:pt x="61433" y="200984"/>
                  <a:pt x="61593" y="201783"/>
                </a:cubicBezTo>
                <a:cubicBezTo>
                  <a:pt x="61752" y="202582"/>
                  <a:pt x="61513" y="202981"/>
                  <a:pt x="60874" y="202981"/>
                </a:cubicBezTo>
                <a:cubicBezTo>
                  <a:pt x="60874" y="204579"/>
                  <a:pt x="61353" y="205698"/>
                  <a:pt x="62311" y="206336"/>
                </a:cubicBezTo>
                <a:cubicBezTo>
                  <a:pt x="63270" y="206975"/>
                  <a:pt x="64069" y="206975"/>
                  <a:pt x="64708" y="206336"/>
                </a:cubicBezTo>
                <a:lnTo>
                  <a:pt x="64708" y="202502"/>
                </a:lnTo>
                <a:cubicBezTo>
                  <a:pt x="64389" y="201863"/>
                  <a:pt x="63989" y="201623"/>
                  <a:pt x="63510" y="201783"/>
                </a:cubicBezTo>
                <a:cubicBezTo>
                  <a:pt x="63031" y="201943"/>
                  <a:pt x="62631" y="201703"/>
                  <a:pt x="62311" y="201064"/>
                </a:cubicBezTo>
                <a:close/>
                <a:moveTo>
                  <a:pt x="113119" y="196271"/>
                </a:moveTo>
                <a:cubicBezTo>
                  <a:pt x="113759" y="197868"/>
                  <a:pt x="113679" y="199386"/>
                  <a:pt x="112880" y="200824"/>
                </a:cubicBezTo>
                <a:cubicBezTo>
                  <a:pt x="112081" y="202262"/>
                  <a:pt x="112321" y="202981"/>
                  <a:pt x="113599" y="202981"/>
                </a:cubicBezTo>
                <a:cubicBezTo>
                  <a:pt x="113918" y="202342"/>
                  <a:pt x="114238" y="201064"/>
                  <a:pt x="114558" y="199147"/>
                </a:cubicBezTo>
                <a:cubicBezTo>
                  <a:pt x="114877" y="197229"/>
                  <a:pt x="114398" y="196271"/>
                  <a:pt x="113119" y="196271"/>
                </a:cubicBezTo>
                <a:close/>
                <a:moveTo>
                  <a:pt x="110244" y="195312"/>
                </a:moveTo>
                <a:cubicBezTo>
                  <a:pt x="109285" y="195312"/>
                  <a:pt x="108806" y="195792"/>
                  <a:pt x="108806" y="196750"/>
                </a:cubicBezTo>
                <a:cubicBezTo>
                  <a:pt x="108806" y="197709"/>
                  <a:pt x="108806" y="198827"/>
                  <a:pt x="108806" y="200105"/>
                </a:cubicBezTo>
                <a:cubicBezTo>
                  <a:pt x="110084" y="199785"/>
                  <a:pt x="110563" y="198188"/>
                  <a:pt x="110244" y="195312"/>
                </a:cubicBezTo>
                <a:close/>
                <a:moveTo>
                  <a:pt x="68303" y="193634"/>
                </a:moveTo>
                <a:cubicBezTo>
                  <a:pt x="66866" y="193795"/>
                  <a:pt x="66466" y="195152"/>
                  <a:pt x="67105" y="197709"/>
                </a:cubicBezTo>
                <a:cubicBezTo>
                  <a:pt x="68383" y="198028"/>
                  <a:pt x="69342" y="197868"/>
                  <a:pt x="69981" y="197229"/>
                </a:cubicBezTo>
                <a:cubicBezTo>
                  <a:pt x="70300" y="194673"/>
                  <a:pt x="69741" y="193475"/>
                  <a:pt x="68303" y="193634"/>
                </a:cubicBezTo>
                <a:close/>
                <a:moveTo>
                  <a:pt x="282800" y="192915"/>
                </a:moveTo>
                <a:cubicBezTo>
                  <a:pt x="281521" y="197070"/>
                  <a:pt x="281442" y="200904"/>
                  <a:pt x="282560" y="204419"/>
                </a:cubicBezTo>
                <a:cubicBezTo>
                  <a:pt x="283679" y="207934"/>
                  <a:pt x="284557" y="211450"/>
                  <a:pt x="285196" y="214964"/>
                </a:cubicBezTo>
                <a:cubicBezTo>
                  <a:pt x="285196" y="211450"/>
                  <a:pt x="285436" y="207615"/>
                  <a:pt x="285915" y="203461"/>
                </a:cubicBezTo>
                <a:cubicBezTo>
                  <a:pt x="286395" y="199307"/>
                  <a:pt x="285356" y="195792"/>
                  <a:pt x="282800" y="192915"/>
                </a:cubicBezTo>
                <a:close/>
                <a:moveTo>
                  <a:pt x="292386" y="192437"/>
                </a:moveTo>
                <a:cubicBezTo>
                  <a:pt x="291428" y="192756"/>
                  <a:pt x="291188" y="193235"/>
                  <a:pt x="291667" y="193874"/>
                </a:cubicBezTo>
                <a:cubicBezTo>
                  <a:pt x="292147" y="194513"/>
                  <a:pt x="292227" y="195631"/>
                  <a:pt x="291907" y="197229"/>
                </a:cubicBezTo>
                <a:cubicBezTo>
                  <a:pt x="292865" y="197549"/>
                  <a:pt x="293424" y="197629"/>
                  <a:pt x="293585" y="197469"/>
                </a:cubicBezTo>
                <a:cubicBezTo>
                  <a:pt x="293744" y="197309"/>
                  <a:pt x="294304" y="197229"/>
                  <a:pt x="295262" y="197229"/>
                </a:cubicBezTo>
                <a:cubicBezTo>
                  <a:pt x="295582" y="195631"/>
                  <a:pt x="295262" y="194753"/>
                  <a:pt x="294304" y="194593"/>
                </a:cubicBezTo>
                <a:cubicBezTo>
                  <a:pt x="293345" y="194433"/>
                  <a:pt x="292706" y="193714"/>
                  <a:pt x="292386" y="192437"/>
                </a:cubicBezTo>
                <a:close/>
                <a:moveTo>
                  <a:pt x="286635" y="190519"/>
                </a:moveTo>
                <a:cubicBezTo>
                  <a:pt x="286635" y="191797"/>
                  <a:pt x="286794" y="192516"/>
                  <a:pt x="287113" y="192676"/>
                </a:cubicBezTo>
                <a:cubicBezTo>
                  <a:pt x="287433" y="192836"/>
                  <a:pt x="287593" y="193555"/>
                  <a:pt x="287593" y="194833"/>
                </a:cubicBezTo>
                <a:cubicBezTo>
                  <a:pt x="288232" y="194513"/>
                  <a:pt x="288471" y="193714"/>
                  <a:pt x="288312" y="192437"/>
                </a:cubicBezTo>
                <a:cubicBezTo>
                  <a:pt x="288152" y="191158"/>
                  <a:pt x="287593" y="190519"/>
                  <a:pt x="286635" y="190519"/>
                </a:cubicBezTo>
                <a:close/>
                <a:moveTo>
                  <a:pt x="265065" y="187643"/>
                </a:moveTo>
                <a:cubicBezTo>
                  <a:pt x="265385" y="188921"/>
                  <a:pt x="265784" y="189880"/>
                  <a:pt x="266263" y="190519"/>
                </a:cubicBezTo>
                <a:cubicBezTo>
                  <a:pt x="266743" y="191158"/>
                  <a:pt x="266982" y="192276"/>
                  <a:pt x="266982" y="193874"/>
                </a:cubicBezTo>
                <a:cubicBezTo>
                  <a:pt x="266343" y="193235"/>
                  <a:pt x="265704" y="192197"/>
                  <a:pt x="265065" y="190759"/>
                </a:cubicBezTo>
                <a:cubicBezTo>
                  <a:pt x="264426" y="189320"/>
                  <a:pt x="264426" y="188282"/>
                  <a:pt x="265065" y="187643"/>
                </a:cubicBezTo>
                <a:close/>
                <a:moveTo>
                  <a:pt x="33552" y="182850"/>
                </a:moveTo>
                <a:cubicBezTo>
                  <a:pt x="31635" y="184448"/>
                  <a:pt x="30676" y="187004"/>
                  <a:pt x="30676" y="190519"/>
                </a:cubicBezTo>
                <a:cubicBezTo>
                  <a:pt x="31635" y="191797"/>
                  <a:pt x="32594" y="191318"/>
                  <a:pt x="33552" y="189081"/>
                </a:cubicBezTo>
                <a:cubicBezTo>
                  <a:pt x="34511" y="186844"/>
                  <a:pt x="34511" y="184767"/>
                  <a:pt x="33552" y="182850"/>
                </a:cubicBezTo>
                <a:close/>
                <a:moveTo>
                  <a:pt x="28280" y="182850"/>
                </a:moveTo>
                <a:cubicBezTo>
                  <a:pt x="27321" y="182530"/>
                  <a:pt x="26762" y="182929"/>
                  <a:pt x="26602" y="184048"/>
                </a:cubicBezTo>
                <a:cubicBezTo>
                  <a:pt x="26442" y="185166"/>
                  <a:pt x="26682" y="186045"/>
                  <a:pt x="27321" y="186685"/>
                </a:cubicBezTo>
                <a:cubicBezTo>
                  <a:pt x="27641" y="186365"/>
                  <a:pt x="27800" y="185806"/>
                  <a:pt x="27800" y="185007"/>
                </a:cubicBezTo>
                <a:cubicBezTo>
                  <a:pt x="27800" y="184208"/>
                  <a:pt x="27960" y="183489"/>
                  <a:pt x="28280" y="182850"/>
                </a:cubicBezTo>
                <a:close/>
                <a:moveTo>
                  <a:pt x="113119" y="181412"/>
                </a:moveTo>
                <a:cubicBezTo>
                  <a:pt x="112480" y="182051"/>
                  <a:pt x="111842" y="183409"/>
                  <a:pt x="111203" y="185486"/>
                </a:cubicBezTo>
                <a:cubicBezTo>
                  <a:pt x="110563" y="187563"/>
                  <a:pt x="111043" y="188761"/>
                  <a:pt x="112641" y="189081"/>
                </a:cubicBezTo>
                <a:cubicBezTo>
                  <a:pt x="112960" y="188122"/>
                  <a:pt x="113119" y="187004"/>
                  <a:pt x="113119" y="185725"/>
                </a:cubicBezTo>
                <a:cubicBezTo>
                  <a:pt x="113119" y="184448"/>
                  <a:pt x="113119" y="183010"/>
                  <a:pt x="113119" y="181412"/>
                </a:cubicBezTo>
                <a:close/>
                <a:moveTo>
                  <a:pt x="108806" y="181412"/>
                </a:moveTo>
                <a:cubicBezTo>
                  <a:pt x="107208" y="181412"/>
                  <a:pt x="106409" y="183169"/>
                  <a:pt x="106409" y="186685"/>
                </a:cubicBezTo>
                <a:cubicBezTo>
                  <a:pt x="106409" y="190200"/>
                  <a:pt x="106409" y="192915"/>
                  <a:pt x="106409" y="194833"/>
                </a:cubicBezTo>
                <a:cubicBezTo>
                  <a:pt x="107368" y="193235"/>
                  <a:pt x="107847" y="191238"/>
                  <a:pt x="107847" y="188842"/>
                </a:cubicBezTo>
                <a:cubicBezTo>
                  <a:pt x="107847" y="186445"/>
                  <a:pt x="108167" y="183968"/>
                  <a:pt x="108806" y="181412"/>
                </a:cubicBezTo>
                <a:close/>
                <a:moveTo>
                  <a:pt x="52725" y="180453"/>
                </a:moveTo>
                <a:cubicBezTo>
                  <a:pt x="52406" y="181092"/>
                  <a:pt x="52246" y="182130"/>
                  <a:pt x="52246" y="183569"/>
                </a:cubicBezTo>
                <a:cubicBezTo>
                  <a:pt x="52246" y="185007"/>
                  <a:pt x="52406" y="186045"/>
                  <a:pt x="52725" y="186685"/>
                </a:cubicBezTo>
                <a:cubicBezTo>
                  <a:pt x="54643" y="186685"/>
                  <a:pt x="55601" y="184927"/>
                  <a:pt x="55601" y="181412"/>
                </a:cubicBezTo>
                <a:cubicBezTo>
                  <a:pt x="54962" y="180453"/>
                  <a:pt x="54003" y="180134"/>
                  <a:pt x="52725" y="180453"/>
                </a:cubicBezTo>
                <a:close/>
                <a:moveTo>
                  <a:pt x="297180" y="179495"/>
                </a:moveTo>
                <a:cubicBezTo>
                  <a:pt x="296221" y="180134"/>
                  <a:pt x="296061" y="180932"/>
                  <a:pt x="296700" y="181891"/>
                </a:cubicBezTo>
                <a:cubicBezTo>
                  <a:pt x="297339" y="182850"/>
                  <a:pt x="297659" y="183968"/>
                  <a:pt x="297659" y="185247"/>
                </a:cubicBezTo>
                <a:lnTo>
                  <a:pt x="298116" y="182961"/>
                </a:lnTo>
                <a:lnTo>
                  <a:pt x="298116" y="182772"/>
                </a:lnTo>
                <a:close/>
                <a:moveTo>
                  <a:pt x="92029" y="179495"/>
                </a:moveTo>
                <a:cubicBezTo>
                  <a:pt x="89793" y="183010"/>
                  <a:pt x="88914" y="186764"/>
                  <a:pt x="89393" y="190759"/>
                </a:cubicBezTo>
                <a:cubicBezTo>
                  <a:pt x="89872" y="194753"/>
                  <a:pt x="88834" y="198348"/>
                  <a:pt x="86277" y="201544"/>
                </a:cubicBezTo>
                <a:cubicBezTo>
                  <a:pt x="87556" y="206336"/>
                  <a:pt x="87236" y="210491"/>
                  <a:pt x="85319" y="214006"/>
                </a:cubicBezTo>
                <a:cubicBezTo>
                  <a:pt x="83402" y="217521"/>
                  <a:pt x="82763" y="221355"/>
                  <a:pt x="83402" y="225510"/>
                </a:cubicBezTo>
                <a:cubicBezTo>
                  <a:pt x="84680" y="224231"/>
                  <a:pt x="85559" y="222554"/>
                  <a:pt x="86038" y="220476"/>
                </a:cubicBezTo>
                <a:cubicBezTo>
                  <a:pt x="86517" y="218400"/>
                  <a:pt x="86997" y="216163"/>
                  <a:pt x="87476" y="213766"/>
                </a:cubicBezTo>
                <a:cubicBezTo>
                  <a:pt x="87955" y="211369"/>
                  <a:pt x="88435" y="209132"/>
                  <a:pt x="88914" y="207056"/>
                </a:cubicBezTo>
                <a:cubicBezTo>
                  <a:pt x="89393" y="204978"/>
                  <a:pt x="90431" y="203461"/>
                  <a:pt x="92029" y="202502"/>
                </a:cubicBezTo>
                <a:cubicBezTo>
                  <a:pt x="91710" y="199946"/>
                  <a:pt x="91870" y="197789"/>
                  <a:pt x="92509" y="196031"/>
                </a:cubicBezTo>
                <a:cubicBezTo>
                  <a:pt x="93148" y="194273"/>
                  <a:pt x="93308" y="191797"/>
                  <a:pt x="92988" y="188602"/>
                </a:cubicBezTo>
                <a:cubicBezTo>
                  <a:pt x="92349" y="188282"/>
                  <a:pt x="91950" y="188282"/>
                  <a:pt x="91790" y="188602"/>
                </a:cubicBezTo>
                <a:cubicBezTo>
                  <a:pt x="91630" y="188921"/>
                  <a:pt x="91230" y="189081"/>
                  <a:pt x="90592" y="189081"/>
                </a:cubicBezTo>
                <a:cubicBezTo>
                  <a:pt x="90911" y="187483"/>
                  <a:pt x="91230" y="185965"/>
                  <a:pt x="91550" y="184527"/>
                </a:cubicBezTo>
                <a:cubicBezTo>
                  <a:pt x="91870" y="183090"/>
                  <a:pt x="92029" y="181412"/>
                  <a:pt x="92029" y="179495"/>
                </a:cubicBezTo>
                <a:close/>
                <a:moveTo>
                  <a:pt x="288552" y="179015"/>
                </a:moveTo>
                <a:cubicBezTo>
                  <a:pt x="288552" y="181252"/>
                  <a:pt x="288791" y="183569"/>
                  <a:pt x="289270" y="185965"/>
                </a:cubicBezTo>
                <a:cubicBezTo>
                  <a:pt x="289750" y="188362"/>
                  <a:pt x="289670" y="190519"/>
                  <a:pt x="289031" y="192437"/>
                </a:cubicBezTo>
                <a:cubicBezTo>
                  <a:pt x="289990" y="191797"/>
                  <a:pt x="290629" y="191638"/>
                  <a:pt x="290948" y="191957"/>
                </a:cubicBezTo>
                <a:cubicBezTo>
                  <a:pt x="291268" y="192276"/>
                  <a:pt x="292066" y="192117"/>
                  <a:pt x="293345" y="191477"/>
                </a:cubicBezTo>
                <a:cubicBezTo>
                  <a:pt x="292066" y="189560"/>
                  <a:pt x="291348" y="187323"/>
                  <a:pt x="291188" y="184767"/>
                </a:cubicBezTo>
                <a:cubicBezTo>
                  <a:pt x="291028" y="182211"/>
                  <a:pt x="290149" y="180294"/>
                  <a:pt x="288552" y="179015"/>
                </a:cubicBezTo>
                <a:close/>
                <a:moveTo>
                  <a:pt x="118871" y="177577"/>
                </a:moveTo>
                <a:cubicBezTo>
                  <a:pt x="117594" y="177258"/>
                  <a:pt x="117034" y="177817"/>
                  <a:pt x="117194" y="179255"/>
                </a:cubicBezTo>
                <a:cubicBezTo>
                  <a:pt x="117354" y="180693"/>
                  <a:pt x="118073" y="181092"/>
                  <a:pt x="119351" y="180453"/>
                </a:cubicBezTo>
                <a:cubicBezTo>
                  <a:pt x="119670" y="179814"/>
                  <a:pt x="119670" y="179335"/>
                  <a:pt x="119351" y="179015"/>
                </a:cubicBezTo>
                <a:cubicBezTo>
                  <a:pt x="119031" y="178696"/>
                  <a:pt x="118871" y="178216"/>
                  <a:pt x="118871" y="177577"/>
                </a:cubicBezTo>
                <a:close/>
                <a:moveTo>
                  <a:pt x="135169" y="175660"/>
                </a:moveTo>
                <a:cubicBezTo>
                  <a:pt x="134210" y="175979"/>
                  <a:pt x="133571" y="176858"/>
                  <a:pt x="133251" y="178296"/>
                </a:cubicBezTo>
                <a:cubicBezTo>
                  <a:pt x="132931" y="179734"/>
                  <a:pt x="132772" y="181332"/>
                  <a:pt x="132772" y="183090"/>
                </a:cubicBezTo>
                <a:cubicBezTo>
                  <a:pt x="132772" y="184847"/>
                  <a:pt x="132692" y="186524"/>
                  <a:pt x="132532" y="188122"/>
                </a:cubicBezTo>
                <a:cubicBezTo>
                  <a:pt x="132372" y="189720"/>
                  <a:pt x="131973" y="190839"/>
                  <a:pt x="131334" y="191477"/>
                </a:cubicBezTo>
                <a:cubicBezTo>
                  <a:pt x="131973" y="192437"/>
                  <a:pt x="132612" y="192915"/>
                  <a:pt x="133251" y="192915"/>
                </a:cubicBezTo>
                <a:cubicBezTo>
                  <a:pt x="133890" y="192915"/>
                  <a:pt x="134529" y="193555"/>
                  <a:pt x="135169" y="194833"/>
                </a:cubicBezTo>
                <a:cubicBezTo>
                  <a:pt x="134529" y="191638"/>
                  <a:pt x="134529" y="188362"/>
                  <a:pt x="135169" y="185007"/>
                </a:cubicBezTo>
                <a:cubicBezTo>
                  <a:pt x="135808" y="181652"/>
                  <a:pt x="135808" y="178536"/>
                  <a:pt x="135169" y="175660"/>
                </a:cubicBezTo>
                <a:close/>
                <a:moveTo>
                  <a:pt x="8628" y="174222"/>
                </a:moveTo>
                <a:cubicBezTo>
                  <a:pt x="7988" y="174542"/>
                  <a:pt x="7349" y="175101"/>
                  <a:pt x="6710" y="175900"/>
                </a:cubicBezTo>
                <a:cubicBezTo>
                  <a:pt x="6071" y="176699"/>
                  <a:pt x="6071" y="177737"/>
                  <a:pt x="6710" y="179015"/>
                </a:cubicBezTo>
                <a:cubicBezTo>
                  <a:pt x="7349" y="178696"/>
                  <a:pt x="7749" y="178216"/>
                  <a:pt x="7908" y="177577"/>
                </a:cubicBezTo>
                <a:cubicBezTo>
                  <a:pt x="8069" y="176938"/>
                  <a:pt x="8468" y="176618"/>
                  <a:pt x="9107" y="176618"/>
                </a:cubicBezTo>
                <a:cubicBezTo>
                  <a:pt x="8787" y="176299"/>
                  <a:pt x="8628" y="175500"/>
                  <a:pt x="8628" y="174222"/>
                </a:cubicBezTo>
                <a:close/>
                <a:moveTo>
                  <a:pt x="131334" y="172305"/>
                </a:moveTo>
                <a:cubicBezTo>
                  <a:pt x="130375" y="171985"/>
                  <a:pt x="129816" y="172305"/>
                  <a:pt x="129656" y="173263"/>
                </a:cubicBezTo>
                <a:cubicBezTo>
                  <a:pt x="129497" y="174222"/>
                  <a:pt x="128937" y="174542"/>
                  <a:pt x="127978" y="174222"/>
                </a:cubicBezTo>
                <a:cubicBezTo>
                  <a:pt x="127339" y="178057"/>
                  <a:pt x="128299" y="179814"/>
                  <a:pt x="130855" y="179495"/>
                </a:cubicBezTo>
                <a:cubicBezTo>
                  <a:pt x="131494" y="178216"/>
                  <a:pt x="131733" y="177177"/>
                  <a:pt x="131573" y="176379"/>
                </a:cubicBezTo>
                <a:cubicBezTo>
                  <a:pt x="131414" y="175580"/>
                  <a:pt x="131334" y="174222"/>
                  <a:pt x="131334" y="172305"/>
                </a:cubicBezTo>
                <a:close/>
                <a:moveTo>
                  <a:pt x="120310" y="172305"/>
                </a:moveTo>
                <a:cubicBezTo>
                  <a:pt x="120949" y="174542"/>
                  <a:pt x="121108" y="177258"/>
                  <a:pt x="120789" y="180453"/>
                </a:cubicBezTo>
                <a:cubicBezTo>
                  <a:pt x="121748" y="179814"/>
                  <a:pt x="122227" y="178376"/>
                  <a:pt x="122227" y="176139"/>
                </a:cubicBezTo>
                <a:cubicBezTo>
                  <a:pt x="122227" y="173902"/>
                  <a:pt x="121587" y="172624"/>
                  <a:pt x="120310" y="172305"/>
                </a:cubicBezTo>
                <a:close/>
                <a:moveTo>
                  <a:pt x="278965" y="170867"/>
                </a:moveTo>
                <a:cubicBezTo>
                  <a:pt x="278326" y="172464"/>
                  <a:pt x="278326" y="173743"/>
                  <a:pt x="278965" y="174701"/>
                </a:cubicBezTo>
                <a:cubicBezTo>
                  <a:pt x="279604" y="175660"/>
                  <a:pt x="279924" y="176778"/>
                  <a:pt x="279924" y="178057"/>
                </a:cubicBezTo>
                <a:cubicBezTo>
                  <a:pt x="280563" y="177417"/>
                  <a:pt x="280803" y="175979"/>
                  <a:pt x="280643" y="173743"/>
                </a:cubicBezTo>
                <a:cubicBezTo>
                  <a:pt x="280483" y="171506"/>
                  <a:pt x="279924" y="170547"/>
                  <a:pt x="278965" y="170867"/>
                </a:cubicBezTo>
                <a:close/>
                <a:moveTo>
                  <a:pt x="96823" y="169428"/>
                </a:moveTo>
                <a:cubicBezTo>
                  <a:pt x="96823" y="170068"/>
                  <a:pt x="96823" y="170867"/>
                  <a:pt x="96823" y="171825"/>
                </a:cubicBezTo>
                <a:cubicBezTo>
                  <a:pt x="96823" y="172784"/>
                  <a:pt x="97302" y="172944"/>
                  <a:pt x="98261" y="172305"/>
                </a:cubicBezTo>
                <a:cubicBezTo>
                  <a:pt x="98580" y="171985"/>
                  <a:pt x="98740" y="171026"/>
                  <a:pt x="98740" y="169428"/>
                </a:cubicBezTo>
                <a:close/>
                <a:moveTo>
                  <a:pt x="55601" y="168470"/>
                </a:moveTo>
                <a:cubicBezTo>
                  <a:pt x="55282" y="169109"/>
                  <a:pt x="54882" y="169589"/>
                  <a:pt x="54403" y="169908"/>
                </a:cubicBezTo>
                <a:cubicBezTo>
                  <a:pt x="53924" y="170227"/>
                  <a:pt x="53844" y="170867"/>
                  <a:pt x="54163" y="171825"/>
                </a:cubicBezTo>
                <a:cubicBezTo>
                  <a:pt x="54802" y="172464"/>
                  <a:pt x="55282" y="172624"/>
                  <a:pt x="55601" y="172305"/>
                </a:cubicBezTo>
                <a:cubicBezTo>
                  <a:pt x="56240" y="171665"/>
                  <a:pt x="56400" y="171106"/>
                  <a:pt x="56081" y="170627"/>
                </a:cubicBezTo>
                <a:cubicBezTo>
                  <a:pt x="55761" y="170148"/>
                  <a:pt x="55601" y="169428"/>
                  <a:pt x="55601" y="168470"/>
                </a:cubicBezTo>
                <a:close/>
                <a:moveTo>
                  <a:pt x="139962" y="167991"/>
                </a:moveTo>
                <a:cubicBezTo>
                  <a:pt x="138045" y="172464"/>
                  <a:pt x="137325" y="177577"/>
                  <a:pt x="137805" y="183329"/>
                </a:cubicBezTo>
                <a:cubicBezTo>
                  <a:pt x="138284" y="189081"/>
                  <a:pt x="138045" y="194993"/>
                  <a:pt x="137086" y="201064"/>
                </a:cubicBezTo>
                <a:cubicBezTo>
                  <a:pt x="138683" y="201064"/>
                  <a:pt x="139163" y="200584"/>
                  <a:pt x="138524" y="199626"/>
                </a:cubicBezTo>
                <a:cubicBezTo>
                  <a:pt x="137885" y="198667"/>
                  <a:pt x="137885" y="197868"/>
                  <a:pt x="138524" y="197229"/>
                </a:cubicBezTo>
                <a:cubicBezTo>
                  <a:pt x="140122" y="196591"/>
                  <a:pt x="140920" y="197229"/>
                  <a:pt x="140920" y="199147"/>
                </a:cubicBezTo>
                <a:cubicBezTo>
                  <a:pt x="142199" y="197549"/>
                  <a:pt x="142678" y="195951"/>
                  <a:pt x="142359" y="194354"/>
                </a:cubicBezTo>
                <a:cubicBezTo>
                  <a:pt x="142038" y="192756"/>
                  <a:pt x="141719" y="190839"/>
                  <a:pt x="141400" y="188602"/>
                </a:cubicBezTo>
                <a:cubicBezTo>
                  <a:pt x="140441" y="187962"/>
                  <a:pt x="140122" y="188442"/>
                  <a:pt x="140441" y="190040"/>
                </a:cubicBezTo>
                <a:cubicBezTo>
                  <a:pt x="140761" y="191638"/>
                  <a:pt x="140441" y="192437"/>
                  <a:pt x="139482" y="192437"/>
                </a:cubicBezTo>
                <a:cubicBezTo>
                  <a:pt x="138844" y="188921"/>
                  <a:pt x="138923" y="184847"/>
                  <a:pt x="139722" y="180213"/>
                </a:cubicBezTo>
                <a:cubicBezTo>
                  <a:pt x="140521" y="175580"/>
                  <a:pt x="140601" y="171506"/>
                  <a:pt x="139962" y="167991"/>
                </a:cubicBezTo>
                <a:close/>
                <a:moveTo>
                  <a:pt x="40982" y="163437"/>
                </a:moveTo>
                <a:cubicBezTo>
                  <a:pt x="40183" y="162958"/>
                  <a:pt x="39464" y="163198"/>
                  <a:pt x="38825" y="164156"/>
                </a:cubicBezTo>
                <a:cubicBezTo>
                  <a:pt x="38825" y="164795"/>
                  <a:pt x="38985" y="165274"/>
                  <a:pt x="39304" y="165594"/>
                </a:cubicBezTo>
                <a:cubicBezTo>
                  <a:pt x="39624" y="165914"/>
                  <a:pt x="39624" y="166393"/>
                  <a:pt x="39304" y="167032"/>
                </a:cubicBezTo>
                <a:cubicBezTo>
                  <a:pt x="40583" y="167352"/>
                  <a:pt x="41541" y="167192"/>
                  <a:pt x="42180" y="166553"/>
                </a:cubicBezTo>
                <a:cubicBezTo>
                  <a:pt x="42180" y="164955"/>
                  <a:pt x="41781" y="163916"/>
                  <a:pt x="40982" y="163437"/>
                </a:cubicBezTo>
                <a:close/>
                <a:moveTo>
                  <a:pt x="83402" y="162239"/>
                </a:moveTo>
                <a:cubicBezTo>
                  <a:pt x="82443" y="162239"/>
                  <a:pt x="81884" y="162878"/>
                  <a:pt x="81724" y="164156"/>
                </a:cubicBezTo>
                <a:cubicBezTo>
                  <a:pt x="81564" y="165435"/>
                  <a:pt x="81324" y="166712"/>
                  <a:pt x="81005" y="167991"/>
                </a:cubicBezTo>
                <a:cubicBezTo>
                  <a:pt x="82603" y="167991"/>
                  <a:pt x="83402" y="166073"/>
                  <a:pt x="83402" y="162239"/>
                </a:cubicBezTo>
                <a:close/>
                <a:moveTo>
                  <a:pt x="130375" y="161759"/>
                </a:moveTo>
                <a:cubicBezTo>
                  <a:pt x="129097" y="161759"/>
                  <a:pt x="128299" y="162399"/>
                  <a:pt x="127978" y="163677"/>
                </a:cubicBezTo>
                <a:cubicBezTo>
                  <a:pt x="127659" y="164955"/>
                  <a:pt x="127180" y="165914"/>
                  <a:pt x="126541" y="166553"/>
                </a:cubicBezTo>
                <a:cubicBezTo>
                  <a:pt x="127500" y="167511"/>
                  <a:pt x="128378" y="167352"/>
                  <a:pt x="129177" y="166073"/>
                </a:cubicBezTo>
                <a:cubicBezTo>
                  <a:pt x="129976" y="164795"/>
                  <a:pt x="130375" y="163357"/>
                  <a:pt x="130375" y="161759"/>
                </a:cubicBezTo>
                <a:close/>
                <a:moveTo>
                  <a:pt x="116954" y="158524"/>
                </a:moveTo>
                <a:cubicBezTo>
                  <a:pt x="116634" y="158764"/>
                  <a:pt x="116475" y="159522"/>
                  <a:pt x="116475" y="160801"/>
                </a:cubicBezTo>
                <a:cubicBezTo>
                  <a:pt x="116475" y="163357"/>
                  <a:pt x="116315" y="165435"/>
                  <a:pt x="115996" y="167032"/>
                </a:cubicBezTo>
                <a:cubicBezTo>
                  <a:pt x="117274" y="166712"/>
                  <a:pt x="117753" y="165514"/>
                  <a:pt x="117433" y="163437"/>
                </a:cubicBezTo>
                <a:cubicBezTo>
                  <a:pt x="117114" y="161360"/>
                  <a:pt x="117433" y="160002"/>
                  <a:pt x="118392" y="159363"/>
                </a:cubicBezTo>
                <a:cubicBezTo>
                  <a:pt x="117753" y="158564"/>
                  <a:pt x="117274" y="158284"/>
                  <a:pt x="116954" y="158524"/>
                </a:cubicBezTo>
                <a:close/>
                <a:moveTo>
                  <a:pt x="114558" y="157446"/>
                </a:moveTo>
                <a:cubicBezTo>
                  <a:pt x="112960" y="158085"/>
                  <a:pt x="112401" y="159922"/>
                  <a:pt x="112880" y="162958"/>
                </a:cubicBezTo>
                <a:cubicBezTo>
                  <a:pt x="113359" y="165994"/>
                  <a:pt x="112800" y="167671"/>
                  <a:pt x="111203" y="167991"/>
                </a:cubicBezTo>
                <a:cubicBezTo>
                  <a:pt x="111522" y="168630"/>
                  <a:pt x="111762" y="169349"/>
                  <a:pt x="111921" y="170148"/>
                </a:cubicBezTo>
                <a:cubicBezTo>
                  <a:pt x="112081" y="170947"/>
                  <a:pt x="112480" y="171186"/>
                  <a:pt x="113119" y="170867"/>
                </a:cubicBezTo>
                <a:cubicBezTo>
                  <a:pt x="113440" y="168630"/>
                  <a:pt x="113918" y="166393"/>
                  <a:pt x="114558" y="164156"/>
                </a:cubicBezTo>
                <a:cubicBezTo>
                  <a:pt x="115197" y="161919"/>
                  <a:pt x="115197" y="159683"/>
                  <a:pt x="114558" y="157446"/>
                </a:cubicBezTo>
                <a:close/>
                <a:moveTo>
                  <a:pt x="252123" y="156008"/>
                </a:moveTo>
                <a:cubicBezTo>
                  <a:pt x="252762" y="157605"/>
                  <a:pt x="253242" y="158404"/>
                  <a:pt x="253561" y="158404"/>
                </a:cubicBezTo>
                <a:cubicBezTo>
                  <a:pt x="254200" y="158724"/>
                  <a:pt x="254440" y="158245"/>
                  <a:pt x="254280" y="156966"/>
                </a:cubicBezTo>
                <a:cubicBezTo>
                  <a:pt x="254121" y="155688"/>
                  <a:pt x="254520" y="155368"/>
                  <a:pt x="255479" y="156008"/>
                </a:cubicBezTo>
                <a:cubicBezTo>
                  <a:pt x="255159" y="157286"/>
                  <a:pt x="255159" y="158085"/>
                  <a:pt x="255479" y="158404"/>
                </a:cubicBezTo>
                <a:cubicBezTo>
                  <a:pt x="255798" y="158724"/>
                  <a:pt x="256197" y="158884"/>
                  <a:pt x="256677" y="158884"/>
                </a:cubicBezTo>
                <a:cubicBezTo>
                  <a:pt x="257156" y="158884"/>
                  <a:pt x="257555" y="159123"/>
                  <a:pt x="257875" y="159603"/>
                </a:cubicBezTo>
                <a:cubicBezTo>
                  <a:pt x="258194" y="160082"/>
                  <a:pt x="258194" y="160961"/>
                  <a:pt x="257875" y="162239"/>
                </a:cubicBezTo>
                <a:cubicBezTo>
                  <a:pt x="257236" y="162878"/>
                  <a:pt x="256916" y="162639"/>
                  <a:pt x="256916" y="161520"/>
                </a:cubicBezTo>
                <a:cubicBezTo>
                  <a:pt x="256916" y="160402"/>
                  <a:pt x="256597" y="160162"/>
                  <a:pt x="255957" y="160801"/>
                </a:cubicBezTo>
                <a:lnTo>
                  <a:pt x="255957" y="165594"/>
                </a:lnTo>
                <a:cubicBezTo>
                  <a:pt x="256597" y="164636"/>
                  <a:pt x="257076" y="164715"/>
                  <a:pt x="257396" y="165834"/>
                </a:cubicBezTo>
                <a:cubicBezTo>
                  <a:pt x="257715" y="166952"/>
                  <a:pt x="258514" y="167192"/>
                  <a:pt x="259792" y="166553"/>
                </a:cubicBezTo>
                <a:cubicBezTo>
                  <a:pt x="260112" y="169109"/>
                  <a:pt x="260511" y="171665"/>
                  <a:pt x="260991" y="174222"/>
                </a:cubicBezTo>
                <a:cubicBezTo>
                  <a:pt x="261470" y="176778"/>
                  <a:pt x="262029" y="179335"/>
                  <a:pt x="262668" y="181891"/>
                </a:cubicBezTo>
                <a:cubicBezTo>
                  <a:pt x="261071" y="181252"/>
                  <a:pt x="260192" y="181412"/>
                  <a:pt x="260032" y="182370"/>
                </a:cubicBezTo>
                <a:cubicBezTo>
                  <a:pt x="259872" y="183329"/>
                  <a:pt x="259633" y="184288"/>
                  <a:pt x="259313" y="185247"/>
                </a:cubicBezTo>
                <a:cubicBezTo>
                  <a:pt x="258674" y="184927"/>
                  <a:pt x="258434" y="184048"/>
                  <a:pt x="258594" y="182610"/>
                </a:cubicBezTo>
                <a:cubicBezTo>
                  <a:pt x="258754" y="181172"/>
                  <a:pt x="258354" y="180772"/>
                  <a:pt x="257396" y="181412"/>
                </a:cubicBezTo>
                <a:cubicBezTo>
                  <a:pt x="257715" y="184607"/>
                  <a:pt x="258035" y="187563"/>
                  <a:pt x="258354" y="190279"/>
                </a:cubicBezTo>
                <a:cubicBezTo>
                  <a:pt x="258674" y="192996"/>
                  <a:pt x="259313" y="195472"/>
                  <a:pt x="260272" y="197709"/>
                </a:cubicBezTo>
                <a:cubicBezTo>
                  <a:pt x="258354" y="203141"/>
                  <a:pt x="258674" y="208973"/>
                  <a:pt x="261230" y="215204"/>
                </a:cubicBezTo>
                <a:cubicBezTo>
                  <a:pt x="263787" y="221435"/>
                  <a:pt x="265225" y="226948"/>
                  <a:pt x="265544" y="231740"/>
                </a:cubicBezTo>
                <a:cubicBezTo>
                  <a:pt x="265225" y="230463"/>
                  <a:pt x="264426" y="229983"/>
                  <a:pt x="263148" y="230303"/>
                </a:cubicBezTo>
                <a:cubicBezTo>
                  <a:pt x="262189" y="233818"/>
                  <a:pt x="262029" y="237653"/>
                  <a:pt x="262668" y="241807"/>
                </a:cubicBezTo>
                <a:cubicBezTo>
                  <a:pt x="263307" y="245961"/>
                  <a:pt x="262988" y="249156"/>
                  <a:pt x="261709" y="251393"/>
                </a:cubicBezTo>
                <a:cubicBezTo>
                  <a:pt x="261071" y="249795"/>
                  <a:pt x="260272" y="248677"/>
                  <a:pt x="259313" y="248037"/>
                </a:cubicBezTo>
                <a:cubicBezTo>
                  <a:pt x="258354" y="247399"/>
                  <a:pt x="257715" y="246120"/>
                  <a:pt x="257396" y="244203"/>
                </a:cubicBezTo>
                <a:cubicBezTo>
                  <a:pt x="257715" y="242925"/>
                  <a:pt x="257955" y="241807"/>
                  <a:pt x="258114" y="240848"/>
                </a:cubicBezTo>
                <a:cubicBezTo>
                  <a:pt x="258275" y="239889"/>
                  <a:pt x="258834" y="239250"/>
                  <a:pt x="259792" y="238930"/>
                </a:cubicBezTo>
                <a:cubicBezTo>
                  <a:pt x="259473" y="235416"/>
                  <a:pt x="259552" y="232060"/>
                  <a:pt x="260032" y="228865"/>
                </a:cubicBezTo>
                <a:cubicBezTo>
                  <a:pt x="260511" y="225669"/>
                  <a:pt x="259473" y="223432"/>
                  <a:pt x="256916" y="222154"/>
                </a:cubicBezTo>
                <a:cubicBezTo>
                  <a:pt x="256916" y="218959"/>
                  <a:pt x="256756" y="215444"/>
                  <a:pt x="256437" y="211609"/>
                </a:cubicBezTo>
                <a:cubicBezTo>
                  <a:pt x="256118" y="207774"/>
                  <a:pt x="255798" y="203860"/>
                  <a:pt x="255479" y="199866"/>
                </a:cubicBezTo>
                <a:cubicBezTo>
                  <a:pt x="255159" y="195871"/>
                  <a:pt x="254999" y="192037"/>
                  <a:pt x="254999" y="188362"/>
                </a:cubicBezTo>
                <a:cubicBezTo>
                  <a:pt x="254999" y="184687"/>
                  <a:pt x="255479" y="181571"/>
                  <a:pt x="256437" y="179015"/>
                </a:cubicBezTo>
                <a:cubicBezTo>
                  <a:pt x="255798" y="178057"/>
                  <a:pt x="255479" y="176618"/>
                  <a:pt x="255479" y="174701"/>
                </a:cubicBezTo>
                <a:cubicBezTo>
                  <a:pt x="255479" y="172784"/>
                  <a:pt x="254999" y="171506"/>
                  <a:pt x="254041" y="170867"/>
                </a:cubicBezTo>
                <a:cubicBezTo>
                  <a:pt x="254041" y="171825"/>
                  <a:pt x="254041" y="172784"/>
                  <a:pt x="254041" y="173743"/>
                </a:cubicBezTo>
                <a:cubicBezTo>
                  <a:pt x="254041" y="174701"/>
                  <a:pt x="253721" y="175180"/>
                  <a:pt x="253082" y="175180"/>
                </a:cubicBezTo>
                <a:cubicBezTo>
                  <a:pt x="252762" y="173263"/>
                  <a:pt x="252683" y="171905"/>
                  <a:pt x="252842" y="171106"/>
                </a:cubicBezTo>
                <a:cubicBezTo>
                  <a:pt x="253002" y="170307"/>
                  <a:pt x="253082" y="168949"/>
                  <a:pt x="253082" y="167032"/>
                </a:cubicBezTo>
                <a:cubicBezTo>
                  <a:pt x="252762" y="167032"/>
                  <a:pt x="252602" y="166952"/>
                  <a:pt x="252602" y="166793"/>
                </a:cubicBezTo>
                <a:cubicBezTo>
                  <a:pt x="252602" y="166633"/>
                  <a:pt x="252443" y="166553"/>
                  <a:pt x="252123" y="166553"/>
                </a:cubicBezTo>
                <a:cubicBezTo>
                  <a:pt x="252123" y="165914"/>
                  <a:pt x="252203" y="165195"/>
                  <a:pt x="252363" y="164396"/>
                </a:cubicBezTo>
                <a:cubicBezTo>
                  <a:pt x="252523" y="163597"/>
                  <a:pt x="252602" y="162878"/>
                  <a:pt x="252602" y="162239"/>
                </a:cubicBezTo>
                <a:cubicBezTo>
                  <a:pt x="252602" y="160961"/>
                  <a:pt x="252523" y="159922"/>
                  <a:pt x="252363" y="159123"/>
                </a:cubicBezTo>
                <a:cubicBezTo>
                  <a:pt x="252203" y="158324"/>
                  <a:pt x="252123" y="157286"/>
                  <a:pt x="252123" y="156008"/>
                </a:cubicBezTo>
                <a:close/>
                <a:moveTo>
                  <a:pt x="93947" y="154569"/>
                </a:moveTo>
                <a:cubicBezTo>
                  <a:pt x="93627" y="156167"/>
                  <a:pt x="93228" y="158005"/>
                  <a:pt x="92749" y="160082"/>
                </a:cubicBezTo>
                <a:cubicBezTo>
                  <a:pt x="92269" y="162159"/>
                  <a:pt x="91710" y="164316"/>
                  <a:pt x="91071" y="166553"/>
                </a:cubicBezTo>
                <a:cubicBezTo>
                  <a:pt x="90431" y="166234"/>
                  <a:pt x="90112" y="165834"/>
                  <a:pt x="90112" y="165354"/>
                </a:cubicBezTo>
                <a:cubicBezTo>
                  <a:pt x="90112" y="164875"/>
                  <a:pt x="89793" y="164955"/>
                  <a:pt x="89154" y="165594"/>
                </a:cubicBezTo>
                <a:cubicBezTo>
                  <a:pt x="89793" y="166872"/>
                  <a:pt x="90272" y="167272"/>
                  <a:pt x="90592" y="166793"/>
                </a:cubicBezTo>
                <a:cubicBezTo>
                  <a:pt x="90911" y="166313"/>
                  <a:pt x="91391" y="166872"/>
                  <a:pt x="92029" y="168470"/>
                </a:cubicBezTo>
                <a:cubicBezTo>
                  <a:pt x="92988" y="167192"/>
                  <a:pt x="93787" y="165035"/>
                  <a:pt x="94426" y="161999"/>
                </a:cubicBezTo>
                <a:cubicBezTo>
                  <a:pt x="95065" y="158963"/>
                  <a:pt x="94905" y="156487"/>
                  <a:pt x="93947" y="154569"/>
                </a:cubicBezTo>
                <a:close/>
                <a:moveTo>
                  <a:pt x="76691" y="154091"/>
                </a:moveTo>
                <a:cubicBezTo>
                  <a:pt x="75413" y="153771"/>
                  <a:pt x="74614" y="154490"/>
                  <a:pt x="74295" y="156247"/>
                </a:cubicBezTo>
                <a:cubicBezTo>
                  <a:pt x="73975" y="158005"/>
                  <a:pt x="73975" y="159203"/>
                  <a:pt x="74295" y="159842"/>
                </a:cubicBezTo>
                <a:cubicBezTo>
                  <a:pt x="75253" y="159842"/>
                  <a:pt x="75892" y="159283"/>
                  <a:pt x="76212" y="158164"/>
                </a:cubicBezTo>
                <a:cubicBezTo>
                  <a:pt x="76532" y="157046"/>
                  <a:pt x="76691" y="155688"/>
                  <a:pt x="76691" y="154091"/>
                </a:cubicBezTo>
                <a:close/>
                <a:moveTo>
                  <a:pt x="7189" y="154091"/>
                </a:moveTo>
                <a:cubicBezTo>
                  <a:pt x="7509" y="154410"/>
                  <a:pt x="7349" y="154569"/>
                  <a:pt x="6710" y="154569"/>
                </a:cubicBezTo>
                <a:lnTo>
                  <a:pt x="6710" y="156008"/>
                </a:lnTo>
                <a:cubicBezTo>
                  <a:pt x="7030" y="156008"/>
                  <a:pt x="7189" y="156327"/>
                  <a:pt x="7189" y="156966"/>
                </a:cubicBezTo>
                <a:lnTo>
                  <a:pt x="8628" y="156966"/>
                </a:lnTo>
                <a:cubicBezTo>
                  <a:pt x="8628" y="156327"/>
                  <a:pt x="8787" y="156008"/>
                  <a:pt x="9107" y="156008"/>
                </a:cubicBezTo>
                <a:lnTo>
                  <a:pt x="9107" y="154569"/>
                </a:lnTo>
                <a:cubicBezTo>
                  <a:pt x="8787" y="154569"/>
                  <a:pt x="8628" y="154410"/>
                  <a:pt x="8628" y="154091"/>
                </a:cubicBezTo>
                <a:close/>
                <a:moveTo>
                  <a:pt x="135887" y="153371"/>
                </a:moveTo>
                <a:cubicBezTo>
                  <a:pt x="135728" y="152253"/>
                  <a:pt x="135328" y="154250"/>
                  <a:pt x="134689" y="159363"/>
                </a:cubicBezTo>
                <a:cubicBezTo>
                  <a:pt x="135328" y="159044"/>
                  <a:pt x="135648" y="159363"/>
                  <a:pt x="135648" y="160321"/>
                </a:cubicBezTo>
                <a:cubicBezTo>
                  <a:pt x="135648" y="161281"/>
                  <a:pt x="136287" y="161440"/>
                  <a:pt x="137565" y="160801"/>
                </a:cubicBezTo>
                <a:lnTo>
                  <a:pt x="137565" y="158404"/>
                </a:lnTo>
                <a:cubicBezTo>
                  <a:pt x="136607" y="156167"/>
                  <a:pt x="136048" y="154490"/>
                  <a:pt x="135887" y="153371"/>
                </a:cubicBezTo>
                <a:close/>
                <a:moveTo>
                  <a:pt x="99219" y="152173"/>
                </a:moveTo>
                <a:lnTo>
                  <a:pt x="99219" y="156966"/>
                </a:lnTo>
                <a:cubicBezTo>
                  <a:pt x="100498" y="155688"/>
                  <a:pt x="100977" y="154091"/>
                  <a:pt x="100657" y="152173"/>
                </a:cubicBezTo>
                <a:close/>
                <a:moveTo>
                  <a:pt x="268420" y="149776"/>
                </a:moveTo>
                <a:cubicBezTo>
                  <a:pt x="268740" y="153931"/>
                  <a:pt x="269299" y="157686"/>
                  <a:pt x="270098" y="161041"/>
                </a:cubicBezTo>
                <a:cubicBezTo>
                  <a:pt x="270897" y="164396"/>
                  <a:pt x="271776" y="167671"/>
                  <a:pt x="272734" y="170867"/>
                </a:cubicBezTo>
                <a:cubicBezTo>
                  <a:pt x="272734" y="167991"/>
                  <a:pt x="272414" y="164316"/>
                  <a:pt x="271776" y="159842"/>
                </a:cubicBezTo>
                <a:cubicBezTo>
                  <a:pt x="271136" y="155368"/>
                  <a:pt x="270017" y="152013"/>
                  <a:pt x="268420" y="149776"/>
                </a:cubicBezTo>
                <a:close/>
                <a:moveTo>
                  <a:pt x="86757" y="149776"/>
                </a:moveTo>
                <a:cubicBezTo>
                  <a:pt x="86757" y="150415"/>
                  <a:pt x="86757" y="151214"/>
                  <a:pt x="86757" y="152173"/>
                </a:cubicBezTo>
                <a:cubicBezTo>
                  <a:pt x="86757" y="153132"/>
                  <a:pt x="87236" y="153292"/>
                  <a:pt x="88195" y="152652"/>
                </a:cubicBezTo>
                <a:cubicBezTo>
                  <a:pt x="88514" y="152333"/>
                  <a:pt x="88674" y="151374"/>
                  <a:pt x="88674" y="149776"/>
                </a:cubicBezTo>
                <a:close/>
                <a:moveTo>
                  <a:pt x="105930" y="148818"/>
                </a:moveTo>
                <a:cubicBezTo>
                  <a:pt x="105291" y="148818"/>
                  <a:pt x="104652" y="149537"/>
                  <a:pt x="104012" y="150974"/>
                </a:cubicBezTo>
                <a:cubicBezTo>
                  <a:pt x="103373" y="152413"/>
                  <a:pt x="102814" y="154091"/>
                  <a:pt x="102335" y="156008"/>
                </a:cubicBezTo>
                <a:cubicBezTo>
                  <a:pt x="101856" y="157925"/>
                  <a:pt x="101536" y="159922"/>
                  <a:pt x="101376" y="161999"/>
                </a:cubicBezTo>
                <a:cubicBezTo>
                  <a:pt x="101216" y="164076"/>
                  <a:pt x="101456" y="165754"/>
                  <a:pt x="102095" y="167032"/>
                </a:cubicBezTo>
                <a:cubicBezTo>
                  <a:pt x="103373" y="165115"/>
                  <a:pt x="104492" y="162478"/>
                  <a:pt x="105451" y="159123"/>
                </a:cubicBezTo>
                <a:cubicBezTo>
                  <a:pt x="106409" y="155768"/>
                  <a:pt x="106569" y="152333"/>
                  <a:pt x="105930" y="148818"/>
                </a:cubicBezTo>
                <a:close/>
                <a:moveTo>
                  <a:pt x="40742" y="147380"/>
                </a:moveTo>
                <a:cubicBezTo>
                  <a:pt x="39784" y="147380"/>
                  <a:pt x="39144" y="147859"/>
                  <a:pt x="38825" y="148818"/>
                </a:cubicBezTo>
                <a:cubicBezTo>
                  <a:pt x="38505" y="149776"/>
                  <a:pt x="38505" y="150575"/>
                  <a:pt x="38825" y="151214"/>
                </a:cubicBezTo>
                <a:cubicBezTo>
                  <a:pt x="40103" y="150575"/>
                  <a:pt x="40742" y="149297"/>
                  <a:pt x="40742" y="147380"/>
                </a:cubicBezTo>
                <a:close/>
                <a:moveTo>
                  <a:pt x="251164" y="145942"/>
                </a:moveTo>
                <a:cubicBezTo>
                  <a:pt x="251164" y="146581"/>
                  <a:pt x="251244" y="147380"/>
                  <a:pt x="251404" y="148339"/>
                </a:cubicBezTo>
                <a:cubicBezTo>
                  <a:pt x="251564" y="149297"/>
                  <a:pt x="251644" y="150256"/>
                  <a:pt x="251644" y="151214"/>
                </a:cubicBezTo>
                <a:cubicBezTo>
                  <a:pt x="251644" y="148658"/>
                  <a:pt x="251484" y="146901"/>
                  <a:pt x="251164" y="145942"/>
                </a:cubicBezTo>
                <a:close/>
                <a:moveTo>
                  <a:pt x="142359" y="144983"/>
                </a:moveTo>
                <a:cubicBezTo>
                  <a:pt x="141400" y="144983"/>
                  <a:pt x="140761" y="145462"/>
                  <a:pt x="140441" y="146421"/>
                </a:cubicBezTo>
                <a:cubicBezTo>
                  <a:pt x="140122" y="147380"/>
                  <a:pt x="139962" y="148418"/>
                  <a:pt x="139962" y="149537"/>
                </a:cubicBezTo>
                <a:cubicBezTo>
                  <a:pt x="139962" y="150655"/>
                  <a:pt x="139802" y="151534"/>
                  <a:pt x="139482" y="152173"/>
                </a:cubicBezTo>
                <a:cubicBezTo>
                  <a:pt x="139163" y="152812"/>
                  <a:pt x="138524" y="152812"/>
                  <a:pt x="137565" y="152173"/>
                </a:cubicBezTo>
                <a:cubicBezTo>
                  <a:pt x="137246" y="153771"/>
                  <a:pt x="137325" y="154809"/>
                  <a:pt x="137805" y="155289"/>
                </a:cubicBezTo>
                <a:cubicBezTo>
                  <a:pt x="138284" y="155768"/>
                  <a:pt x="138844" y="156088"/>
                  <a:pt x="139482" y="156247"/>
                </a:cubicBezTo>
                <a:cubicBezTo>
                  <a:pt x="140122" y="156407"/>
                  <a:pt x="140761" y="156647"/>
                  <a:pt x="141400" y="156966"/>
                </a:cubicBezTo>
                <a:cubicBezTo>
                  <a:pt x="142038" y="157286"/>
                  <a:pt x="142359" y="158085"/>
                  <a:pt x="142359" y="159363"/>
                </a:cubicBezTo>
                <a:cubicBezTo>
                  <a:pt x="143317" y="159683"/>
                  <a:pt x="143797" y="159283"/>
                  <a:pt x="143797" y="158164"/>
                </a:cubicBezTo>
                <a:cubicBezTo>
                  <a:pt x="143797" y="157046"/>
                  <a:pt x="144116" y="156647"/>
                  <a:pt x="144755" y="156966"/>
                </a:cubicBezTo>
                <a:cubicBezTo>
                  <a:pt x="144435" y="156647"/>
                  <a:pt x="144275" y="155848"/>
                  <a:pt x="144275" y="154569"/>
                </a:cubicBezTo>
                <a:cubicBezTo>
                  <a:pt x="143317" y="154250"/>
                  <a:pt x="142758" y="154330"/>
                  <a:pt x="142598" y="154809"/>
                </a:cubicBezTo>
                <a:cubicBezTo>
                  <a:pt x="142438" y="155289"/>
                  <a:pt x="142038" y="155209"/>
                  <a:pt x="141400" y="154569"/>
                </a:cubicBezTo>
                <a:cubicBezTo>
                  <a:pt x="141400" y="152652"/>
                  <a:pt x="141639" y="151135"/>
                  <a:pt x="142119" y="150016"/>
                </a:cubicBezTo>
                <a:cubicBezTo>
                  <a:pt x="142598" y="148898"/>
                  <a:pt x="142678" y="147220"/>
                  <a:pt x="142359" y="144983"/>
                </a:cubicBezTo>
                <a:close/>
                <a:moveTo>
                  <a:pt x="15818" y="144504"/>
                </a:moveTo>
                <a:cubicBezTo>
                  <a:pt x="14220" y="143865"/>
                  <a:pt x="13181" y="144344"/>
                  <a:pt x="12701" y="145942"/>
                </a:cubicBezTo>
                <a:cubicBezTo>
                  <a:pt x="12223" y="147540"/>
                  <a:pt x="11184" y="148019"/>
                  <a:pt x="9586" y="147380"/>
                </a:cubicBezTo>
                <a:cubicBezTo>
                  <a:pt x="10225" y="148658"/>
                  <a:pt x="10785" y="149776"/>
                  <a:pt x="11264" y="150735"/>
                </a:cubicBezTo>
                <a:cubicBezTo>
                  <a:pt x="11743" y="151694"/>
                  <a:pt x="12303" y="152812"/>
                  <a:pt x="12941" y="154091"/>
                </a:cubicBezTo>
                <a:cubicBezTo>
                  <a:pt x="14220" y="153132"/>
                  <a:pt x="15178" y="151773"/>
                  <a:pt x="15818" y="150016"/>
                </a:cubicBezTo>
                <a:cubicBezTo>
                  <a:pt x="16456" y="148259"/>
                  <a:pt x="16456" y="146421"/>
                  <a:pt x="15818" y="144504"/>
                </a:cubicBezTo>
                <a:close/>
                <a:moveTo>
                  <a:pt x="156259" y="141628"/>
                </a:moveTo>
                <a:cubicBezTo>
                  <a:pt x="155939" y="142906"/>
                  <a:pt x="155859" y="144344"/>
                  <a:pt x="156019" y="145942"/>
                </a:cubicBezTo>
                <a:cubicBezTo>
                  <a:pt x="156179" y="147540"/>
                  <a:pt x="155939" y="148498"/>
                  <a:pt x="155300" y="148818"/>
                </a:cubicBezTo>
                <a:cubicBezTo>
                  <a:pt x="154661" y="148498"/>
                  <a:pt x="154341" y="147939"/>
                  <a:pt x="154341" y="147140"/>
                </a:cubicBezTo>
                <a:cubicBezTo>
                  <a:pt x="154341" y="146341"/>
                  <a:pt x="154022" y="145622"/>
                  <a:pt x="153383" y="144983"/>
                </a:cubicBezTo>
                <a:cubicBezTo>
                  <a:pt x="154341" y="145303"/>
                  <a:pt x="154901" y="144983"/>
                  <a:pt x="155061" y="144024"/>
                </a:cubicBezTo>
                <a:cubicBezTo>
                  <a:pt x="155220" y="143066"/>
                  <a:pt x="155620" y="142267"/>
                  <a:pt x="156259" y="141628"/>
                </a:cubicBezTo>
                <a:close/>
                <a:moveTo>
                  <a:pt x="95385" y="135876"/>
                </a:moveTo>
                <a:cubicBezTo>
                  <a:pt x="94107" y="136835"/>
                  <a:pt x="93308" y="138113"/>
                  <a:pt x="92988" y="139711"/>
                </a:cubicBezTo>
                <a:cubicBezTo>
                  <a:pt x="92668" y="141308"/>
                  <a:pt x="92509" y="143146"/>
                  <a:pt x="92509" y="145223"/>
                </a:cubicBezTo>
                <a:cubicBezTo>
                  <a:pt x="92509" y="147300"/>
                  <a:pt x="92509" y="149297"/>
                  <a:pt x="92509" y="151214"/>
                </a:cubicBezTo>
                <a:cubicBezTo>
                  <a:pt x="92509" y="153132"/>
                  <a:pt x="92349" y="154730"/>
                  <a:pt x="92029" y="156008"/>
                </a:cubicBezTo>
                <a:cubicBezTo>
                  <a:pt x="93627" y="153132"/>
                  <a:pt x="94586" y="150176"/>
                  <a:pt x="94905" y="147140"/>
                </a:cubicBezTo>
                <a:cubicBezTo>
                  <a:pt x="95225" y="144104"/>
                  <a:pt x="95385" y="140350"/>
                  <a:pt x="95385" y="135876"/>
                </a:cubicBezTo>
                <a:close/>
                <a:moveTo>
                  <a:pt x="64708" y="132521"/>
                </a:moveTo>
                <a:cubicBezTo>
                  <a:pt x="64069" y="133160"/>
                  <a:pt x="63510" y="133719"/>
                  <a:pt x="63031" y="134198"/>
                </a:cubicBezTo>
                <a:cubicBezTo>
                  <a:pt x="62551" y="134678"/>
                  <a:pt x="62311" y="135716"/>
                  <a:pt x="62311" y="137314"/>
                </a:cubicBezTo>
                <a:cubicBezTo>
                  <a:pt x="63590" y="137634"/>
                  <a:pt x="64229" y="137234"/>
                  <a:pt x="64229" y="136116"/>
                </a:cubicBezTo>
                <a:cubicBezTo>
                  <a:pt x="64229" y="134997"/>
                  <a:pt x="64389" y="133799"/>
                  <a:pt x="64708" y="132521"/>
                </a:cubicBezTo>
                <a:close/>
                <a:moveTo>
                  <a:pt x="91071" y="127728"/>
                </a:moveTo>
                <a:cubicBezTo>
                  <a:pt x="88195" y="130603"/>
                  <a:pt x="86597" y="134279"/>
                  <a:pt x="86277" y="138752"/>
                </a:cubicBezTo>
                <a:cubicBezTo>
                  <a:pt x="88195" y="138113"/>
                  <a:pt x="89313" y="136595"/>
                  <a:pt x="89633" y="134198"/>
                </a:cubicBezTo>
                <a:cubicBezTo>
                  <a:pt x="89952" y="131802"/>
                  <a:pt x="90431" y="129645"/>
                  <a:pt x="91071" y="127728"/>
                </a:cubicBezTo>
                <a:close/>
                <a:moveTo>
                  <a:pt x="120789" y="127248"/>
                </a:moveTo>
                <a:cubicBezTo>
                  <a:pt x="120150" y="127248"/>
                  <a:pt x="119830" y="127568"/>
                  <a:pt x="119830" y="128207"/>
                </a:cubicBezTo>
                <a:cubicBezTo>
                  <a:pt x="119830" y="128846"/>
                  <a:pt x="119351" y="129006"/>
                  <a:pt x="118392" y="128686"/>
                </a:cubicBezTo>
                <a:cubicBezTo>
                  <a:pt x="118392" y="130603"/>
                  <a:pt x="118153" y="132760"/>
                  <a:pt x="117673" y="135157"/>
                </a:cubicBezTo>
                <a:cubicBezTo>
                  <a:pt x="117194" y="137554"/>
                  <a:pt x="117753" y="139071"/>
                  <a:pt x="119351" y="139711"/>
                </a:cubicBezTo>
                <a:cubicBezTo>
                  <a:pt x="118712" y="136515"/>
                  <a:pt x="119111" y="134039"/>
                  <a:pt x="120549" y="132281"/>
                </a:cubicBezTo>
                <a:cubicBezTo>
                  <a:pt x="121987" y="130523"/>
                  <a:pt x="122067" y="128846"/>
                  <a:pt x="120789" y="127248"/>
                </a:cubicBezTo>
                <a:close/>
                <a:moveTo>
                  <a:pt x="172556" y="126290"/>
                </a:moveTo>
                <a:lnTo>
                  <a:pt x="173993" y="133480"/>
                </a:lnTo>
                <a:cubicBezTo>
                  <a:pt x="173355" y="135078"/>
                  <a:pt x="172875" y="136276"/>
                  <a:pt x="172556" y="137074"/>
                </a:cubicBezTo>
                <a:cubicBezTo>
                  <a:pt x="172236" y="137873"/>
                  <a:pt x="171917" y="139071"/>
                  <a:pt x="171597" y="140669"/>
                </a:cubicBezTo>
                <a:cubicBezTo>
                  <a:pt x="171917" y="138433"/>
                  <a:pt x="172076" y="136116"/>
                  <a:pt x="172076" y="133719"/>
                </a:cubicBezTo>
                <a:cubicBezTo>
                  <a:pt x="172076" y="131322"/>
                  <a:pt x="172236" y="128846"/>
                  <a:pt x="172556" y="126290"/>
                </a:cubicBezTo>
                <a:close/>
                <a:moveTo>
                  <a:pt x="128458" y="126290"/>
                </a:moveTo>
                <a:cubicBezTo>
                  <a:pt x="126541" y="126929"/>
                  <a:pt x="125822" y="128527"/>
                  <a:pt x="126301" y="131083"/>
                </a:cubicBezTo>
                <a:cubicBezTo>
                  <a:pt x="126780" y="133639"/>
                  <a:pt x="126701" y="136196"/>
                  <a:pt x="126062" y="138752"/>
                </a:cubicBezTo>
                <a:cubicBezTo>
                  <a:pt x="125103" y="139391"/>
                  <a:pt x="124304" y="140350"/>
                  <a:pt x="123665" y="141628"/>
                </a:cubicBezTo>
                <a:cubicBezTo>
                  <a:pt x="123026" y="142906"/>
                  <a:pt x="122227" y="143865"/>
                  <a:pt x="121268" y="144504"/>
                </a:cubicBezTo>
                <a:cubicBezTo>
                  <a:pt x="122547" y="145462"/>
                  <a:pt x="122626" y="147780"/>
                  <a:pt x="121508" y="151454"/>
                </a:cubicBezTo>
                <a:cubicBezTo>
                  <a:pt x="120390" y="155129"/>
                  <a:pt x="120150" y="157925"/>
                  <a:pt x="120789" y="159842"/>
                </a:cubicBezTo>
                <a:cubicBezTo>
                  <a:pt x="121748" y="158884"/>
                  <a:pt x="122307" y="157366"/>
                  <a:pt x="122466" y="155289"/>
                </a:cubicBezTo>
                <a:cubicBezTo>
                  <a:pt x="122626" y="153212"/>
                  <a:pt x="123505" y="152173"/>
                  <a:pt x="125103" y="152173"/>
                </a:cubicBezTo>
                <a:cubicBezTo>
                  <a:pt x="125103" y="150256"/>
                  <a:pt x="125263" y="147859"/>
                  <a:pt x="125582" y="144983"/>
                </a:cubicBezTo>
                <a:cubicBezTo>
                  <a:pt x="125902" y="142107"/>
                  <a:pt x="126860" y="140350"/>
                  <a:pt x="128458" y="139711"/>
                </a:cubicBezTo>
                <a:cubicBezTo>
                  <a:pt x="127500" y="134917"/>
                  <a:pt x="127500" y="130444"/>
                  <a:pt x="128458" y="126290"/>
                </a:cubicBezTo>
                <a:close/>
                <a:moveTo>
                  <a:pt x="112641" y="124852"/>
                </a:moveTo>
                <a:cubicBezTo>
                  <a:pt x="111681" y="124212"/>
                  <a:pt x="111122" y="124852"/>
                  <a:pt x="110963" y="126769"/>
                </a:cubicBezTo>
                <a:cubicBezTo>
                  <a:pt x="110803" y="128686"/>
                  <a:pt x="111203" y="129485"/>
                  <a:pt x="112161" y="129165"/>
                </a:cubicBezTo>
                <a:cubicBezTo>
                  <a:pt x="112161" y="128527"/>
                  <a:pt x="112321" y="127967"/>
                  <a:pt x="112641" y="127488"/>
                </a:cubicBezTo>
                <a:cubicBezTo>
                  <a:pt x="112960" y="127008"/>
                  <a:pt x="112960" y="126130"/>
                  <a:pt x="112641" y="124852"/>
                </a:cubicBezTo>
                <a:close/>
                <a:moveTo>
                  <a:pt x="27321" y="123893"/>
                </a:moveTo>
                <a:cubicBezTo>
                  <a:pt x="25724" y="124212"/>
                  <a:pt x="24525" y="125570"/>
                  <a:pt x="23726" y="127967"/>
                </a:cubicBezTo>
                <a:cubicBezTo>
                  <a:pt x="22927" y="130364"/>
                  <a:pt x="22847" y="132681"/>
                  <a:pt x="23487" y="134917"/>
                </a:cubicBezTo>
                <a:cubicBezTo>
                  <a:pt x="25404" y="134598"/>
                  <a:pt x="26362" y="133160"/>
                  <a:pt x="26362" y="130603"/>
                </a:cubicBezTo>
                <a:cubicBezTo>
                  <a:pt x="26362" y="128047"/>
                  <a:pt x="26682" y="125810"/>
                  <a:pt x="27321" y="123893"/>
                </a:cubicBezTo>
                <a:close/>
                <a:moveTo>
                  <a:pt x="149069" y="122935"/>
                </a:moveTo>
                <a:lnTo>
                  <a:pt x="149069" y="127248"/>
                </a:lnTo>
                <a:lnTo>
                  <a:pt x="147631" y="127248"/>
                </a:lnTo>
                <a:cubicBezTo>
                  <a:pt x="147631" y="126290"/>
                  <a:pt x="147551" y="125171"/>
                  <a:pt x="147391" y="123893"/>
                </a:cubicBezTo>
                <a:cubicBezTo>
                  <a:pt x="147231" y="122615"/>
                  <a:pt x="147790" y="122295"/>
                  <a:pt x="149069" y="122935"/>
                </a:cubicBezTo>
                <a:close/>
                <a:moveTo>
                  <a:pt x="106409" y="122935"/>
                </a:moveTo>
                <a:cubicBezTo>
                  <a:pt x="105131" y="124852"/>
                  <a:pt x="104412" y="126929"/>
                  <a:pt x="104252" y="129165"/>
                </a:cubicBezTo>
                <a:cubicBezTo>
                  <a:pt x="104093" y="131402"/>
                  <a:pt x="103853" y="133799"/>
                  <a:pt x="103533" y="136355"/>
                </a:cubicBezTo>
                <a:cubicBezTo>
                  <a:pt x="104811" y="135716"/>
                  <a:pt x="105451" y="135956"/>
                  <a:pt x="105451" y="137074"/>
                </a:cubicBezTo>
                <a:cubicBezTo>
                  <a:pt x="105451" y="138193"/>
                  <a:pt x="105451" y="139232"/>
                  <a:pt x="105451" y="140190"/>
                </a:cubicBezTo>
                <a:cubicBezTo>
                  <a:pt x="106090" y="139551"/>
                  <a:pt x="106569" y="139391"/>
                  <a:pt x="106889" y="139711"/>
                </a:cubicBezTo>
                <a:cubicBezTo>
                  <a:pt x="107208" y="140031"/>
                  <a:pt x="107687" y="140190"/>
                  <a:pt x="108326" y="140190"/>
                </a:cubicBezTo>
                <a:cubicBezTo>
                  <a:pt x="107687" y="138272"/>
                  <a:pt x="108326" y="137474"/>
                  <a:pt x="110244" y="137793"/>
                </a:cubicBezTo>
                <a:lnTo>
                  <a:pt x="110244" y="133959"/>
                </a:lnTo>
                <a:cubicBezTo>
                  <a:pt x="107687" y="135556"/>
                  <a:pt x="106489" y="134758"/>
                  <a:pt x="106649" y="131562"/>
                </a:cubicBezTo>
                <a:cubicBezTo>
                  <a:pt x="106809" y="128366"/>
                  <a:pt x="106729" y="125491"/>
                  <a:pt x="106409" y="122935"/>
                </a:cubicBezTo>
                <a:close/>
                <a:moveTo>
                  <a:pt x="54163" y="120538"/>
                </a:moveTo>
                <a:cubicBezTo>
                  <a:pt x="53524" y="121816"/>
                  <a:pt x="52406" y="122854"/>
                  <a:pt x="50808" y="123653"/>
                </a:cubicBezTo>
                <a:cubicBezTo>
                  <a:pt x="49210" y="124452"/>
                  <a:pt x="49050" y="126130"/>
                  <a:pt x="50329" y="128686"/>
                </a:cubicBezTo>
                <a:cubicBezTo>
                  <a:pt x="51607" y="128047"/>
                  <a:pt x="52725" y="127568"/>
                  <a:pt x="53684" y="127248"/>
                </a:cubicBezTo>
                <a:cubicBezTo>
                  <a:pt x="53045" y="125651"/>
                  <a:pt x="52885" y="124532"/>
                  <a:pt x="53204" y="123893"/>
                </a:cubicBezTo>
                <a:cubicBezTo>
                  <a:pt x="53524" y="123254"/>
                  <a:pt x="53844" y="122136"/>
                  <a:pt x="54163" y="120538"/>
                </a:cubicBezTo>
                <a:close/>
                <a:moveTo>
                  <a:pt x="282320" y="120058"/>
                </a:moveTo>
                <a:cubicBezTo>
                  <a:pt x="282320" y="122295"/>
                  <a:pt x="282800" y="123893"/>
                  <a:pt x="283758" y="124852"/>
                </a:cubicBezTo>
                <a:cubicBezTo>
                  <a:pt x="283439" y="125491"/>
                  <a:pt x="283040" y="125491"/>
                  <a:pt x="282560" y="124852"/>
                </a:cubicBezTo>
                <a:cubicBezTo>
                  <a:pt x="282081" y="124212"/>
                  <a:pt x="281521" y="124372"/>
                  <a:pt x="280883" y="125331"/>
                </a:cubicBezTo>
                <a:cubicBezTo>
                  <a:pt x="280563" y="127888"/>
                  <a:pt x="280803" y="129485"/>
                  <a:pt x="281601" y="130125"/>
                </a:cubicBezTo>
                <a:cubicBezTo>
                  <a:pt x="282400" y="130763"/>
                  <a:pt x="283119" y="131882"/>
                  <a:pt x="283758" y="133480"/>
                </a:cubicBezTo>
                <a:cubicBezTo>
                  <a:pt x="284398" y="132841"/>
                  <a:pt x="284398" y="131961"/>
                  <a:pt x="283758" y="130843"/>
                </a:cubicBezTo>
                <a:cubicBezTo>
                  <a:pt x="283119" y="129725"/>
                  <a:pt x="283119" y="128527"/>
                  <a:pt x="283758" y="127248"/>
                </a:cubicBezTo>
                <a:cubicBezTo>
                  <a:pt x="284398" y="127888"/>
                  <a:pt x="284877" y="128846"/>
                  <a:pt x="285196" y="130125"/>
                </a:cubicBezTo>
                <a:cubicBezTo>
                  <a:pt x="285516" y="131402"/>
                  <a:pt x="286475" y="131882"/>
                  <a:pt x="288072" y="131562"/>
                </a:cubicBezTo>
                <a:cubicBezTo>
                  <a:pt x="286475" y="130284"/>
                  <a:pt x="285516" y="128366"/>
                  <a:pt x="285196" y="125810"/>
                </a:cubicBezTo>
                <a:cubicBezTo>
                  <a:pt x="284877" y="123254"/>
                  <a:pt x="283918" y="121337"/>
                  <a:pt x="282320" y="120058"/>
                </a:cubicBezTo>
                <a:close/>
                <a:moveTo>
                  <a:pt x="128458" y="117662"/>
                </a:moveTo>
                <a:cubicBezTo>
                  <a:pt x="127500" y="117662"/>
                  <a:pt x="126860" y="117901"/>
                  <a:pt x="126541" y="118381"/>
                </a:cubicBezTo>
                <a:cubicBezTo>
                  <a:pt x="126221" y="118860"/>
                  <a:pt x="125742" y="119419"/>
                  <a:pt x="125103" y="120058"/>
                </a:cubicBezTo>
                <a:cubicBezTo>
                  <a:pt x="125742" y="124532"/>
                  <a:pt x="127500" y="126130"/>
                  <a:pt x="130375" y="124852"/>
                </a:cubicBezTo>
                <a:cubicBezTo>
                  <a:pt x="131014" y="122935"/>
                  <a:pt x="131014" y="121496"/>
                  <a:pt x="130375" y="120538"/>
                </a:cubicBezTo>
                <a:cubicBezTo>
                  <a:pt x="129736" y="119579"/>
                  <a:pt x="129097" y="118620"/>
                  <a:pt x="128458" y="117662"/>
                </a:cubicBezTo>
                <a:close/>
                <a:moveTo>
                  <a:pt x="90592" y="117662"/>
                </a:moveTo>
                <a:cubicBezTo>
                  <a:pt x="89633" y="117662"/>
                  <a:pt x="89154" y="118301"/>
                  <a:pt x="89154" y="119579"/>
                </a:cubicBezTo>
                <a:cubicBezTo>
                  <a:pt x="89154" y="120857"/>
                  <a:pt x="89154" y="122295"/>
                  <a:pt x="89154" y="123893"/>
                </a:cubicBezTo>
                <a:cubicBezTo>
                  <a:pt x="90751" y="122935"/>
                  <a:pt x="91230" y="120857"/>
                  <a:pt x="90592" y="117662"/>
                </a:cubicBezTo>
                <a:close/>
                <a:moveTo>
                  <a:pt x="53684" y="113827"/>
                </a:moveTo>
                <a:cubicBezTo>
                  <a:pt x="52725" y="113827"/>
                  <a:pt x="52246" y="114786"/>
                  <a:pt x="52246" y="116703"/>
                </a:cubicBezTo>
                <a:cubicBezTo>
                  <a:pt x="52885" y="116703"/>
                  <a:pt x="53285" y="116543"/>
                  <a:pt x="53444" y="116224"/>
                </a:cubicBezTo>
                <a:cubicBezTo>
                  <a:pt x="53604" y="115904"/>
                  <a:pt x="54003" y="115904"/>
                  <a:pt x="54643" y="116224"/>
                </a:cubicBezTo>
                <a:cubicBezTo>
                  <a:pt x="54323" y="115585"/>
                  <a:pt x="54083" y="115185"/>
                  <a:pt x="53924" y="115026"/>
                </a:cubicBezTo>
                <a:cubicBezTo>
                  <a:pt x="53764" y="114866"/>
                  <a:pt x="53684" y="114466"/>
                  <a:pt x="53684" y="113827"/>
                </a:cubicBezTo>
                <a:close/>
                <a:moveTo>
                  <a:pt x="152424" y="112868"/>
                </a:moveTo>
                <a:cubicBezTo>
                  <a:pt x="151785" y="114147"/>
                  <a:pt x="151705" y="115745"/>
                  <a:pt x="152184" y="117662"/>
                </a:cubicBezTo>
                <a:cubicBezTo>
                  <a:pt x="152664" y="119579"/>
                  <a:pt x="152264" y="120538"/>
                  <a:pt x="150986" y="120538"/>
                </a:cubicBezTo>
                <a:cubicBezTo>
                  <a:pt x="150347" y="119899"/>
                  <a:pt x="150267" y="118620"/>
                  <a:pt x="150747" y="116703"/>
                </a:cubicBezTo>
                <a:cubicBezTo>
                  <a:pt x="151226" y="114786"/>
                  <a:pt x="151785" y="113508"/>
                  <a:pt x="152424" y="112868"/>
                </a:cubicBezTo>
                <a:close/>
                <a:moveTo>
                  <a:pt x="135648" y="111910"/>
                </a:moveTo>
                <a:cubicBezTo>
                  <a:pt x="134050" y="111590"/>
                  <a:pt x="133091" y="112389"/>
                  <a:pt x="132772" y="114306"/>
                </a:cubicBezTo>
                <a:cubicBezTo>
                  <a:pt x="132452" y="116224"/>
                  <a:pt x="131973" y="117822"/>
                  <a:pt x="131334" y="119100"/>
                </a:cubicBezTo>
                <a:cubicBezTo>
                  <a:pt x="131334" y="120058"/>
                  <a:pt x="131654" y="120458"/>
                  <a:pt x="132293" y="120298"/>
                </a:cubicBezTo>
                <a:cubicBezTo>
                  <a:pt x="132931" y="120138"/>
                  <a:pt x="133091" y="120698"/>
                  <a:pt x="132772" y="121976"/>
                </a:cubicBezTo>
                <a:cubicBezTo>
                  <a:pt x="133730" y="120378"/>
                  <a:pt x="134609" y="119020"/>
                  <a:pt x="135408" y="117901"/>
                </a:cubicBezTo>
                <a:cubicBezTo>
                  <a:pt x="136207" y="116783"/>
                  <a:pt x="136287" y="114786"/>
                  <a:pt x="135648" y="111910"/>
                </a:cubicBezTo>
                <a:close/>
                <a:moveTo>
                  <a:pt x="171597" y="110951"/>
                </a:moveTo>
                <a:cubicBezTo>
                  <a:pt x="172556" y="110632"/>
                  <a:pt x="173035" y="110872"/>
                  <a:pt x="173035" y="111671"/>
                </a:cubicBezTo>
                <a:cubicBezTo>
                  <a:pt x="173035" y="112469"/>
                  <a:pt x="172955" y="113348"/>
                  <a:pt x="172795" y="114306"/>
                </a:cubicBezTo>
                <a:cubicBezTo>
                  <a:pt x="172635" y="115265"/>
                  <a:pt x="172316" y="115984"/>
                  <a:pt x="171836" y="116463"/>
                </a:cubicBezTo>
                <a:cubicBezTo>
                  <a:pt x="171358" y="116943"/>
                  <a:pt x="170958" y="116863"/>
                  <a:pt x="170638" y="116224"/>
                </a:cubicBezTo>
                <a:cubicBezTo>
                  <a:pt x="171597" y="115904"/>
                  <a:pt x="171996" y="115265"/>
                  <a:pt x="171836" y="114306"/>
                </a:cubicBezTo>
                <a:cubicBezTo>
                  <a:pt x="171677" y="113348"/>
                  <a:pt x="171597" y="112230"/>
                  <a:pt x="171597" y="110951"/>
                </a:cubicBezTo>
                <a:close/>
                <a:moveTo>
                  <a:pt x="179745" y="109513"/>
                </a:moveTo>
                <a:cubicBezTo>
                  <a:pt x="180385" y="110472"/>
                  <a:pt x="180624" y="111671"/>
                  <a:pt x="180465" y="113108"/>
                </a:cubicBezTo>
                <a:cubicBezTo>
                  <a:pt x="180305" y="114546"/>
                  <a:pt x="180385" y="115745"/>
                  <a:pt x="180704" y="116703"/>
                </a:cubicBezTo>
                <a:lnTo>
                  <a:pt x="180225" y="116703"/>
                </a:lnTo>
                <a:cubicBezTo>
                  <a:pt x="180225" y="115745"/>
                  <a:pt x="180145" y="114706"/>
                  <a:pt x="179985" y="113588"/>
                </a:cubicBezTo>
                <a:cubicBezTo>
                  <a:pt x="179825" y="112469"/>
                  <a:pt x="179745" y="111111"/>
                  <a:pt x="179745" y="109513"/>
                </a:cubicBezTo>
                <a:close/>
                <a:moveTo>
                  <a:pt x="108326" y="109513"/>
                </a:moveTo>
                <a:cubicBezTo>
                  <a:pt x="106729" y="109194"/>
                  <a:pt x="105530" y="109993"/>
                  <a:pt x="104731" y="111910"/>
                </a:cubicBezTo>
                <a:cubicBezTo>
                  <a:pt x="103932" y="113827"/>
                  <a:pt x="103853" y="115425"/>
                  <a:pt x="104492" y="116703"/>
                </a:cubicBezTo>
                <a:cubicBezTo>
                  <a:pt x="107048" y="115745"/>
                  <a:pt x="108326" y="113348"/>
                  <a:pt x="108326" y="109513"/>
                </a:cubicBezTo>
                <a:close/>
                <a:moveTo>
                  <a:pt x="270338" y="107116"/>
                </a:moveTo>
                <a:cubicBezTo>
                  <a:pt x="270017" y="108714"/>
                  <a:pt x="270017" y="109753"/>
                  <a:pt x="270338" y="110232"/>
                </a:cubicBezTo>
                <a:cubicBezTo>
                  <a:pt x="270657" y="110711"/>
                  <a:pt x="271136" y="111271"/>
                  <a:pt x="271776" y="111910"/>
                </a:cubicBezTo>
                <a:cubicBezTo>
                  <a:pt x="272414" y="111590"/>
                  <a:pt x="272494" y="110711"/>
                  <a:pt x="272015" y="109274"/>
                </a:cubicBezTo>
                <a:cubicBezTo>
                  <a:pt x="271536" y="107836"/>
                  <a:pt x="270977" y="107116"/>
                  <a:pt x="270338" y="107116"/>
                </a:cubicBezTo>
                <a:close/>
                <a:moveTo>
                  <a:pt x="142837" y="105199"/>
                </a:moveTo>
                <a:cubicBezTo>
                  <a:pt x="142199" y="106478"/>
                  <a:pt x="142199" y="108155"/>
                  <a:pt x="142837" y="110232"/>
                </a:cubicBezTo>
                <a:cubicBezTo>
                  <a:pt x="143477" y="112309"/>
                  <a:pt x="142837" y="113508"/>
                  <a:pt x="140920" y="113827"/>
                </a:cubicBezTo>
                <a:cubicBezTo>
                  <a:pt x="141240" y="115745"/>
                  <a:pt x="141719" y="116783"/>
                  <a:pt x="142359" y="116943"/>
                </a:cubicBezTo>
                <a:cubicBezTo>
                  <a:pt x="142998" y="117103"/>
                  <a:pt x="143956" y="117342"/>
                  <a:pt x="145234" y="117662"/>
                </a:cubicBezTo>
                <a:cubicBezTo>
                  <a:pt x="144915" y="115745"/>
                  <a:pt x="144515" y="113827"/>
                  <a:pt x="144036" y="111910"/>
                </a:cubicBezTo>
                <a:cubicBezTo>
                  <a:pt x="143557" y="109993"/>
                  <a:pt x="143157" y="107756"/>
                  <a:pt x="142837" y="105199"/>
                </a:cubicBezTo>
                <a:close/>
                <a:moveTo>
                  <a:pt x="160093" y="102803"/>
                </a:moveTo>
                <a:cubicBezTo>
                  <a:pt x="159454" y="103123"/>
                  <a:pt x="159134" y="103682"/>
                  <a:pt x="159134" y="104481"/>
                </a:cubicBezTo>
                <a:cubicBezTo>
                  <a:pt x="159134" y="105280"/>
                  <a:pt x="159134" y="106158"/>
                  <a:pt x="159134" y="107116"/>
                </a:cubicBezTo>
                <a:cubicBezTo>
                  <a:pt x="159134" y="108076"/>
                  <a:pt x="159134" y="108875"/>
                  <a:pt x="159134" y="109513"/>
                </a:cubicBezTo>
                <a:cubicBezTo>
                  <a:pt x="159134" y="110152"/>
                  <a:pt x="158815" y="110632"/>
                  <a:pt x="158176" y="110951"/>
                </a:cubicBezTo>
                <a:cubicBezTo>
                  <a:pt x="158495" y="111590"/>
                  <a:pt x="158735" y="112309"/>
                  <a:pt x="158895" y="113108"/>
                </a:cubicBezTo>
                <a:cubicBezTo>
                  <a:pt x="159055" y="113907"/>
                  <a:pt x="159614" y="114147"/>
                  <a:pt x="160573" y="113827"/>
                </a:cubicBezTo>
                <a:cubicBezTo>
                  <a:pt x="160253" y="111271"/>
                  <a:pt x="160253" y="109194"/>
                  <a:pt x="160573" y="107596"/>
                </a:cubicBezTo>
                <a:cubicBezTo>
                  <a:pt x="160892" y="105998"/>
                  <a:pt x="160732" y="104400"/>
                  <a:pt x="160093" y="102803"/>
                </a:cubicBezTo>
                <a:close/>
                <a:moveTo>
                  <a:pt x="113119" y="102803"/>
                </a:moveTo>
                <a:cubicBezTo>
                  <a:pt x="112161" y="102163"/>
                  <a:pt x="111522" y="102244"/>
                  <a:pt x="111203" y="103042"/>
                </a:cubicBezTo>
                <a:cubicBezTo>
                  <a:pt x="110882" y="103841"/>
                  <a:pt x="110244" y="104241"/>
                  <a:pt x="109285" y="104241"/>
                </a:cubicBezTo>
                <a:cubicBezTo>
                  <a:pt x="109285" y="104880"/>
                  <a:pt x="109525" y="105280"/>
                  <a:pt x="110004" y="105439"/>
                </a:cubicBezTo>
                <a:cubicBezTo>
                  <a:pt x="110483" y="105599"/>
                  <a:pt x="110563" y="106158"/>
                  <a:pt x="110244" y="107116"/>
                </a:cubicBezTo>
                <a:cubicBezTo>
                  <a:pt x="111203" y="107756"/>
                  <a:pt x="111681" y="107516"/>
                  <a:pt x="111681" y="106398"/>
                </a:cubicBezTo>
                <a:cubicBezTo>
                  <a:pt x="111681" y="105280"/>
                  <a:pt x="111842" y="105519"/>
                  <a:pt x="112161" y="107116"/>
                </a:cubicBezTo>
                <a:cubicBezTo>
                  <a:pt x="112800" y="107116"/>
                  <a:pt x="113119" y="106637"/>
                  <a:pt x="113119" y="105679"/>
                </a:cubicBezTo>
                <a:cubicBezTo>
                  <a:pt x="113119" y="104720"/>
                  <a:pt x="113119" y="103761"/>
                  <a:pt x="113119" y="102803"/>
                </a:cubicBezTo>
                <a:close/>
                <a:moveTo>
                  <a:pt x="63750" y="102803"/>
                </a:moveTo>
                <a:cubicBezTo>
                  <a:pt x="60235" y="103123"/>
                  <a:pt x="58157" y="105280"/>
                  <a:pt x="57519" y="109274"/>
                </a:cubicBezTo>
                <a:cubicBezTo>
                  <a:pt x="56880" y="113268"/>
                  <a:pt x="55761" y="116863"/>
                  <a:pt x="54163" y="120058"/>
                </a:cubicBezTo>
                <a:cubicBezTo>
                  <a:pt x="56400" y="117502"/>
                  <a:pt x="58477" y="115265"/>
                  <a:pt x="60394" y="113348"/>
                </a:cubicBezTo>
                <a:cubicBezTo>
                  <a:pt x="62311" y="111431"/>
                  <a:pt x="63430" y="107915"/>
                  <a:pt x="63750" y="102803"/>
                </a:cubicBezTo>
                <a:close/>
                <a:moveTo>
                  <a:pt x="266982" y="100406"/>
                </a:moveTo>
                <a:cubicBezTo>
                  <a:pt x="267302" y="100566"/>
                  <a:pt x="267401" y="100786"/>
                  <a:pt x="267281" y="101065"/>
                </a:cubicBezTo>
                <a:lnTo>
                  <a:pt x="267119" y="101228"/>
                </a:lnTo>
                <a:close/>
                <a:moveTo>
                  <a:pt x="102574" y="100406"/>
                </a:moveTo>
                <a:cubicBezTo>
                  <a:pt x="100657" y="100726"/>
                  <a:pt x="99219" y="101764"/>
                  <a:pt x="98261" y="103522"/>
                </a:cubicBezTo>
                <a:cubicBezTo>
                  <a:pt x="97302" y="105280"/>
                  <a:pt x="95864" y="106478"/>
                  <a:pt x="93947" y="107116"/>
                </a:cubicBezTo>
                <a:cubicBezTo>
                  <a:pt x="95225" y="109673"/>
                  <a:pt x="95465" y="112549"/>
                  <a:pt x="94666" y="115745"/>
                </a:cubicBezTo>
                <a:cubicBezTo>
                  <a:pt x="93867" y="118940"/>
                  <a:pt x="92988" y="121337"/>
                  <a:pt x="92029" y="122935"/>
                </a:cubicBezTo>
                <a:cubicBezTo>
                  <a:pt x="92668" y="124852"/>
                  <a:pt x="93068" y="126369"/>
                  <a:pt x="93228" y="127488"/>
                </a:cubicBezTo>
                <a:cubicBezTo>
                  <a:pt x="93388" y="128606"/>
                  <a:pt x="93308" y="130603"/>
                  <a:pt x="92988" y="133480"/>
                </a:cubicBezTo>
                <a:cubicBezTo>
                  <a:pt x="94586" y="134118"/>
                  <a:pt x="95305" y="133080"/>
                  <a:pt x="95145" y="130364"/>
                </a:cubicBezTo>
                <a:cubicBezTo>
                  <a:pt x="94986" y="127648"/>
                  <a:pt x="95065" y="125491"/>
                  <a:pt x="95385" y="123893"/>
                </a:cubicBezTo>
                <a:cubicBezTo>
                  <a:pt x="96344" y="119739"/>
                  <a:pt x="97542" y="115904"/>
                  <a:pt x="98979" y="112389"/>
                </a:cubicBezTo>
                <a:cubicBezTo>
                  <a:pt x="100417" y="108875"/>
                  <a:pt x="101616" y="104880"/>
                  <a:pt x="102574" y="100406"/>
                </a:cubicBezTo>
                <a:close/>
                <a:moveTo>
                  <a:pt x="265065" y="99447"/>
                </a:moveTo>
                <a:cubicBezTo>
                  <a:pt x="264745" y="102004"/>
                  <a:pt x="265145" y="102883"/>
                  <a:pt x="266263" y="102084"/>
                </a:cubicBezTo>
                <a:lnTo>
                  <a:pt x="267119" y="101228"/>
                </a:lnTo>
                <a:lnTo>
                  <a:pt x="267461" y="103282"/>
                </a:lnTo>
                <a:cubicBezTo>
                  <a:pt x="267142" y="104560"/>
                  <a:pt x="267781" y="105359"/>
                  <a:pt x="269379" y="105679"/>
                </a:cubicBezTo>
                <a:cubicBezTo>
                  <a:pt x="269698" y="105679"/>
                  <a:pt x="269858" y="104880"/>
                  <a:pt x="269858" y="103282"/>
                </a:cubicBezTo>
                <a:cubicBezTo>
                  <a:pt x="272095" y="103922"/>
                  <a:pt x="272974" y="105280"/>
                  <a:pt x="272494" y="107356"/>
                </a:cubicBezTo>
                <a:cubicBezTo>
                  <a:pt x="272015" y="109434"/>
                  <a:pt x="272255" y="111271"/>
                  <a:pt x="273213" y="112868"/>
                </a:cubicBezTo>
                <a:cubicBezTo>
                  <a:pt x="271615" y="115745"/>
                  <a:pt x="271456" y="119180"/>
                  <a:pt x="272734" y="123174"/>
                </a:cubicBezTo>
                <a:cubicBezTo>
                  <a:pt x="274012" y="127168"/>
                  <a:pt x="275450" y="129964"/>
                  <a:pt x="277048" y="131562"/>
                </a:cubicBezTo>
                <a:cubicBezTo>
                  <a:pt x="277048" y="134118"/>
                  <a:pt x="276409" y="135556"/>
                  <a:pt x="275131" y="135876"/>
                </a:cubicBezTo>
                <a:cubicBezTo>
                  <a:pt x="273533" y="130444"/>
                  <a:pt x="272175" y="124932"/>
                  <a:pt x="271056" y="119340"/>
                </a:cubicBezTo>
                <a:cubicBezTo>
                  <a:pt x="269938" y="113747"/>
                  <a:pt x="268420" y="108714"/>
                  <a:pt x="266503" y="104241"/>
                </a:cubicBezTo>
                <a:cubicBezTo>
                  <a:pt x="265864" y="105839"/>
                  <a:pt x="265385" y="106478"/>
                  <a:pt x="265065" y="106158"/>
                </a:cubicBezTo>
                <a:cubicBezTo>
                  <a:pt x="264745" y="105839"/>
                  <a:pt x="264266" y="105199"/>
                  <a:pt x="263627" y="104241"/>
                </a:cubicBezTo>
                <a:cubicBezTo>
                  <a:pt x="262988" y="105519"/>
                  <a:pt x="262828" y="106877"/>
                  <a:pt x="263148" y="108315"/>
                </a:cubicBezTo>
                <a:cubicBezTo>
                  <a:pt x="263467" y="109753"/>
                  <a:pt x="263627" y="111271"/>
                  <a:pt x="263627" y="112868"/>
                </a:cubicBezTo>
                <a:cubicBezTo>
                  <a:pt x="262668" y="113188"/>
                  <a:pt x="262189" y="112629"/>
                  <a:pt x="262189" y="111191"/>
                </a:cubicBezTo>
                <a:cubicBezTo>
                  <a:pt x="262189" y="109753"/>
                  <a:pt x="261550" y="109194"/>
                  <a:pt x="260272" y="109513"/>
                </a:cubicBezTo>
                <a:cubicBezTo>
                  <a:pt x="260591" y="107277"/>
                  <a:pt x="260831" y="105040"/>
                  <a:pt x="260991" y="102803"/>
                </a:cubicBezTo>
                <a:cubicBezTo>
                  <a:pt x="261150" y="100566"/>
                  <a:pt x="262508" y="99447"/>
                  <a:pt x="265065" y="99447"/>
                </a:cubicBezTo>
                <a:close/>
                <a:moveTo>
                  <a:pt x="184060" y="99447"/>
                </a:moveTo>
                <a:cubicBezTo>
                  <a:pt x="184379" y="101365"/>
                  <a:pt x="184619" y="103362"/>
                  <a:pt x="184778" y="105439"/>
                </a:cubicBezTo>
                <a:cubicBezTo>
                  <a:pt x="184938" y="107516"/>
                  <a:pt x="185178" y="109673"/>
                  <a:pt x="185497" y="111910"/>
                </a:cubicBezTo>
                <a:lnTo>
                  <a:pt x="184060" y="113348"/>
                </a:lnTo>
                <a:close/>
                <a:moveTo>
                  <a:pt x="27082" y="98968"/>
                </a:moveTo>
                <a:cubicBezTo>
                  <a:pt x="25643" y="99288"/>
                  <a:pt x="25244" y="100246"/>
                  <a:pt x="25883" y="101844"/>
                </a:cubicBezTo>
                <a:cubicBezTo>
                  <a:pt x="27800" y="100886"/>
                  <a:pt x="28919" y="101365"/>
                  <a:pt x="29238" y="103282"/>
                </a:cubicBezTo>
                <a:cubicBezTo>
                  <a:pt x="30836" y="102962"/>
                  <a:pt x="31155" y="102403"/>
                  <a:pt x="30197" y="101604"/>
                </a:cubicBezTo>
                <a:cubicBezTo>
                  <a:pt x="29238" y="100805"/>
                  <a:pt x="29079" y="100087"/>
                  <a:pt x="29718" y="99447"/>
                </a:cubicBezTo>
                <a:cubicBezTo>
                  <a:pt x="29398" y="98808"/>
                  <a:pt x="28520" y="98649"/>
                  <a:pt x="27082" y="98968"/>
                </a:cubicBezTo>
                <a:close/>
                <a:moveTo>
                  <a:pt x="143797" y="98009"/>
                </a:moveTo>
                <a:cubicBezTo>
                  <a:pt x="143157" y="97690"/>
                  <a:pt x="142998" y="98249"/>
                  <a:pt x="143317" y="99687"/>
                </a:cubicBezTo>
                <a:cubicBezTo>
                  <a:pt x="143636" y="101125"/>
                  <a:pt x="143317" y="101844"/>
                  <a:pt x="142359" y="101844"/>
                </a:cubicBezTo>
                <a:cubicBezTo>
                  <a:pt x="142998" y="103442"/>
                  <a:pt x="143557" y="103922"/>
                  <a:pt x="144036" y="103282"/>
                </a:cubicBezTo>
                <a:cubicBezTo>
                  <a:pt x="144515" y="102643"/>
                  <a:pt x="145074" y="102643"/>
                  <a:pt x="145714" y="103282"/>
                </a:cubicBezTo>
                <a:cubicBezTo>
                  <a:pt x="145074" y="101685"/>
                  <a:pt x="144595" y="100805"/>
                  <a:pt x="144275" y="100646"/>
                </a:cubicBezTo>
                <a:cubicBezTo>
                  <a:pt x="143956" y="100486"/>
                  <a:pt x="143797" y="99607"/>
                  <a:pt x="143797" y="98009"/>
                </a:cubicBezTo>
                <a:close/>
                <a:moveTo>
                  <a:pt x="157217" y="94654"/>
                </a:moveTo>
                <a:cubicBezTo>
                  <a:pt x="156259" y="94335"/>
                  <a:pt x="155779" y="94575"/>
                  <a:pt x="155779" y="95374"/>
                </a:cubicBezTo>
                <a:cubicBezTo>
                  <a:pt x="155779" y="96172"/>
                  <a:pt x="155460" y="96732"/>
                  <a:pt x="154821" y="97051"/>
                </a:cubicBezTo>
                <a:cubicBezTo>
                  <a:pt x="155460" y="98649"/>
                  <a:pt x="156259" y="99447"/>
                  <a:pt x="157217" y="99447"/>
                </a:cubicBezTo>
                <a:cubicBezTo>
                  <a:pt x="157857" y="97850"/>
                  <a:pt x="157857" y="96252"/>
                  <a:pt x="157217" y="94654"/>
                </a:cubicBezTo>
                <a:close/>
                <a:moveTo>
                  <a:pt x="263627" y="93216"/>
                </a:moveTo>
                <a:cubicBezTo>
                  <a:pt x="263307" y="94175"/>
                  <a:pt x="263467" y="95134"/>
                  <a:pt x="264106" y="96092"/>
                </a:cubicBezTo>
                <a:cubicBezTo>
                  <a:pt x="264745" y="97051"/>
                  <a:pt x="264586" y="97850"/>
                  <a:pt x="263627" y="98489"/>
                </a:cubicBezTo>
                <a:cubicBezTo>
                  <a:pt x="262988" y="96252"/>
                  <a:pt x="262988" y="94495"/>
                  <a:pt x="263627" y="93216"/>
                </a:cubicBezTo>
                <a:close/>
                <a:moveTo>
                  <a:pt x="92029" y="92737"/>
                </a:moveTo>
                <a:cubicBezTo>
                  <a:pt x="90112" y="93056"/>
                  <a:pt x="89154" y="95613"/>
                  <a:pt x="89154" y="100406"/>
                </a:cubicBezTo>
                <a:cubicBezTo>
                  <a:pt x="89793" y="99128"/>
                  <a:pt x="90512" y="98329"/>
                  <a:pt x="91311" y="98009"/>
                </a:cubicBezTo>
                <a:cubicBezTo>
                  <a:pt x="92109" y="97690"/>
                  <a:pt x="92668" y="98649"/>
                  <a:pt x="92988" y="100886"/>
                </a:cubicBezTo>
                <a:cubicBezTo>
                  <a:pt x="93947" y="100246"/>
                  <a:pt x="94266" y="99367"/>
                  <a:pt x="93947" y="98249"/>
                </a:cubicBezTo>
                <a:cubicBezTo>
                  <a:pt x="93627" y="97131"/>
                  <a:pt x="93627" y="95453"/>
                  <a:pt x="93947" y="93216"/>
                </a:cubicBezTo>
                <a:cubicBezTo>
                  <a:pt x="93308" y="93216"/>
                  <a:pt x="93068" y="93696"/>
                  <a:pt x="93228" y="94654"/>
                </a:cubicBezTo>
                <a:cubicBezTo>
                  <a:pt x="93388" y="95613"/>
                  <a:pt x="93148" y="96092"/>
                  <a:pt x="92509" y="96092"/>
                </a:cubicBezTo>
                <a:cubicBezTo>
                  <a:pt x="91870" y="96412"/>
                  <a:pt x="91630" y="96092"/>
                  <a:pt x="91790" y="95134"/>
                </a:cubicBezTo>
                <a:cubicBezTo>
                  <a:pt x="91950" y="94175"/>
                  <a:pt x="92029" y="93376"/>
                  <a:pt x="92029" y="92737"/>
                </a:cubicBezTo>
                <a:close/>
                <a:moveTo>
                  <a:pt x="104012" y="90820"/>
                </a:moveTo>
                <a:cubicBezTo>
                  <a:pt x="103373" y="90820"/>
                  <a:pt x="102894" y="91139"/>
                  <a:pt x="102574" y="91779"/>
                </a:cubicBezTo>
                <a:cubicBezTo>
                  <a:pt x="102255" y="92418"/>
                  <a:pt x="102015" y="93137"/>
                  <a:pt x="101856" y="93935"/>
                </a:cubicBezTo>
                <a:cubicBezTo>
                  <a:pt x="101696" y="94734"/>
                  <a:pt x="101456" y="95453"/>
                  <a:pt x="101137" y="96092"/>
                </a:cubicBezTo>
                <a:cubicBezTo>
                  <a:pt x="100817" y="96732"/>
                  <a:pt x="100338" y="96732"/>
                  <a:pt x="99699" y="96092"/>
                </a:cubicBezTo>
                <a:cubicBezTo>
                  <a:pt x="99699" y="97051"/>
                  <a:pt x="99778" y="97610"/>
                  <a:pt x="99939" y="97770"/>
                </a:cubicBezTo>
                <a:cubicBezTo>
                  <a:pt x="100098" y="97930"/>
                  <a:pt x="100338" y="97930"/>
                  <a:pt x="100657" y="97770"/>
                </a:cubicBezTo>
                <a:cubicBezTo>
                  <a:pt x="100977" y="97610"/>
                  <a:pt x="101216" y="97450"/>
                  <a:pt x="101376" y="97291"/>
                </a:cubicBezTo>
                <a:cubicBezTo>
                  <a:pt x="101536" y="97131"/>
                  <a:pt x="101616" y="97530"/>
                  <a:pt x="101616" y="98489"/>
                </a:cubicBezTo>
                <a:cubicBezTo>
                  <a:pt x="102255" y="98489"/>
                  <a:pt x="102574" y="97850"/>
                  <a:pt x="102574" y="96572"/>
                </a:cubicBezTo>
                <a:cubicBezTo>
                  <a:pt x="102574" y="95293"/>
                  <a:pt x="103214" y="94974"/>
                  <a:pt x="104492" y="95613"/>
                </a:cubicBezTo>
                <a:cubicBezTo>
                  <a:pt x="104172" y="94974"/>
                  <a:pt x="104012" y="93376"/>
                  <a:pt x="104012" y="90820"/>
                </a:cubicBezTo>
                <a:close/>
                <a:moveTo>
                  <a:pt x="157217" y="86985"/>
                </a:moveTo>
                <a:cubicBezTo>
                  <a:pt x="156578" y="89222"/>
                  <a:pt x="156818" y="91139"/>
                  <a:pt x="157936" y="92737"/>
                </a:cubicBezTo>
                <a:cubicBezTo>
                  <a:pt x="159055" y="94335"/>
                  <a:pt x="159294" y="96891"/>
                  <a:pt x="158655" y="100406"/>
                </a:cubicBezTo>
                <a:cubicBezTo>
                  <a:pt x="160253" y="98808"/>
                  <a:pt x="160892" y="96172"/>
                  <a:pt x="160573" y="92497"/>
                </a:cubicBezTo>
                <a:cubicBezTo>
                  <a:pt x="160253" y="88823"/>
                  <a:pt x="159134" y="86985"/>
                  <a:pt x="157217" y="86985"/>
                </a:cubicBezTo>
                <a:close/>
                <a:moveTo>
                  <a:pt x="259313" y="83630"/>
                </a:moveTo>
                <a:cubicBezTo>
                  <a:pt x="260911" y="83949"/>
                  <a:pt x="261470" y="84908"/>
                  <a:pt x="260991" y="86506"/>
                </a:cubicBezTo>
                <a:cubicBezTo>
                  <a:pt x="260511" y="88103"/>
                  <a:pt x="260911" y="89222"/>
                  <a:pt x="262189" y="89861"/>
                </a:cubicBezTo>
                <a:lnTo>
                  <a:pt x="259792" y="89861"/>
                </a:lnTo>
                <a:cubicBezTo>
                  <a:pt x="260112" y="88263"/>
                  <a:pt x="260032" y="87145"/>
                  <a:pt x="259552" y="86506"/>
                </a:cubicBezTo>
                <a:cubicBezTo>
                  <a:pt x="259074" y="85867"/>
                  <a:pt x="258993" y="84908"/>
                  <a:pt x="259313" y="83630"/>
                </a:cubicBezTo>
                <a:close/>
                <a:moveTo>
                  <a:pt x="42180" y="83630"/>
                </a:moveTo>
                <a:cubicBezTo>
                  <a:pt x="40902" y="84269"/>
                  <a:pt x="40183" y="85307"/>
                  <a:pt x="40023" y="86745"/>
                </a:cubicBezTo>
                <a:cubicBezTo>
                  <a:pt x="39863" y="88184"/>
                  <a:pt x="39464" y="89701"/>
                  <a:pt x="38825" y="91299"/>
                </a:cubicBezTo>
                <a:cubicBezTo>
                  <a:pt x="39784" y="90660"/>
                  <a:pt x="40423" y="89622"/>
                  <a:pt x="40742" y="88184"/>
                </a:cubicBezTo>
                <a:cubicBezTo>
                  <a:pt x="41061" y="86745"/>
                  <a:pt x="41541" y="85228"/>
                  <a:pt x="42180" y="83630"/>
                </a:cubicBezTo>
                <a:close/>
                <a:moveTo>
                  <a:pt x="159854" y="82372"/>
                </a:moveTo>
                <a:cubicBezTo>
                  <a:pt x="160653" y="82412"/>
                  <a:pt x="161531" y="82831"/>
                  <a:pt x="162490" y="83630"/>
                </a:cubicBezTo>
                <a:cubicBezTo>
                  <a:pt x="161851" y="84269"/>
                  <a:pt x="161212" y="84828"/>
                  <a:pt x="160573" y="85307"/>
                </a:cubicBezTo>
                <a:cubicBezTo>
                  <a:pt x="159933" y="85787"/>
                  <a:pt x="159774" y="86826"/>
                  <a:pt x="160093" y="88423"/>
                </a:cubicBezTo>
                <a:cubicBezTo>
                  <a:pt x="160732" y="89382"/>
                  <a:pt x="161212" y="89382"/>
                  <a:pt x="161531" y="88423"/>
                </a:cubicBezTo>
                <a:cubicBezTo>
                  <a:pt x="161851" y="87464"/>
                  <a:pt x="162330" y="87464"/>
                  <a:pt x="162969" y="88423"/>
                </a:cubicBezTo>
                <a:cubicBezTo>
                  <a:pt x="162650" y="90980"/>
                  <a:pt x="162650" y="92817"/>
                  <a:pt x="162969" y="93935"/>
                </a:cubicBezTo>
                <a:cubicBezTo>
                  <a:pt x="163289" y="95054"/>
                  <a:pt x="163129" y="96412"/>
                  <a:pt x="162490" y="98009"/>
                </a:cubicBezTo>
                <a:cubicBezTo>
                  <a:pt x="163129" y="99927"/>
                  <a:pt x="163688" y="101844"/>
                  <a:pt x="164168" y="103761"/>
                </a:cubicBezTo>
                <a:cubicBezTo>
                  <a:pt x="164647" y="105679"/>
                  <a:pt x="165685" y="107116"/>
                  <a:pt x="167283" y="108076"/>
                </a:cubicBezTo>
                <a:cubicBezTo>
                  <a:pt x="167603" y="106797"/>
                  <a:pt x="167922" y="105519"/>
                  <a:pt x="168241" y="104241"/>
                </a:cubicBezTo>
                <a:cubicBezTo>
                  <a:pt x="168562" y="102962"/>
                  <a:pt x="168562" y="101365"/>
                  <a:pt x="168241" y="99447"/>
                </a:cubicBezTo>
                <a:cubicBezTo>
                  <a:pt x="167283" y="99128"/>
                  <a:pt x="166405" y="98409"/>
                  <a:pt x="165606" y="97291"/>
                </a:cubicBezTo>
                <a:cubicBezTo>
                  <a:pt x="164807" y="96172"/>
                  <a:pt x="164727" y="94814"/>
                  <a:pt x="165366" y="93216"/>
                </a:cubicBezTo>
                <a:cubicBezTo>
                  <a:pt x="166644" y="93216"/>
                  <a:pt x="167363" y="93855"/>
                  <a:pt x="167523" y="95134"/>
                </a:cubicBezTo>
                <a:cubicBezTo>
                  <a:pt x="167682" y="96412"/>
                  <a:pt x="168562" y="96732"/>
                  <a:pt x="170159" y="96092"/>
                </a:cubicBezTo>
                <a:cubicBezTo>
                  <a:pt x="170798" y="94495"/>
                  <a:pt x="171277" y="92737"/>
                  <a:pt x="171597" y="90820"/>
                </a:cubicBezTo>
                <a:cubicBezTo>
                  <a:pt x="171917" y="88902"/>
                  <a:pt x="172715" y="87624"/>
                  <a:pt x="173993" y="86985"/>
                </a:cubicBezTo>
                <a:cubicBezTo>
                  <a:pt x="174633" y="88902"/>
                  <a:pt x="174872" y="92258"/>
                  <a:pt x="174713" y="97051"/>
                </a:cubicBezTo>
                <a:cubicBezTo>
                  <a:pt x="174553" y="101844"/>
                  <a:pt x="174154" y="105519"/>
                  <a:pt x="173514" y="108076"/>
                </a:cubicBezTo>
                <a:cubicBezTo>
                  <a:pt x="172875" y="105839"/>
                  <a:pt x="172236" y="105359"/>
                  <a:pt x="171597" y="106637"/>
                </a:cubicBezTo>
                <a:cubicBezTo>
                  <a:pt x="171597" y="105040"/>
                  <a:pt x="171677" y="103362"/>
                  <a:pt x="171836" y="101604"/>
                </a:cubicBezTo>
                <a:cubicBezTo>
                  <a:pt x="171996" y="99847"/>
                  <a:pt x="171437" y="98329"/>
                  <a:pt x="170159" y="97051"/>
                </a:cubicBezTo>
                <a:cubicBezTo>
                  <a:pt x="169201" y="100246"/>
                  <a:pt x="168881" y="103282"/>
                  <a:pt x="169201" y="106158"/>
                </a:cubicBezTo>
                <a:cubicBezTo>
                  <a:pt x="169520" y="109034"/>
                  <a:pt x="169360" y="111750"/>
                  <a:pt x="168721" y="114306"/>
                </a:cubicBezTo>
                <a:cubicBezTo>
                  <a:pt x="167763" y="113667"/>
                  <a:pt x="166964" y="113747"/>
                  <a:pt x="166325" y="114546"/>
                </a:cubicBezTo>
                <a:cubicBezTo>
                  <a:pt x="165685" y="115345"/>
                  <a:pt x="165206" y="116463"/>
                  <a:pt x="164886" y="117901"/>
                </a:cubicBezTo>
                <a:cubicBezTo>
                  <a:pt x="164567" y="119340"/>
                  <a:pt x="164247" y="120778"/>
                  <a:pt x="163928" y="122215"/>
                </a:cubicBezTo>
                <a:cubicBezTo>
                  <a:pt x="163609" y="123653"/>
                  <a:pt x="162969" y="124532"/>
                  <a:pt x="162011" y="124852"/>
                </a:cubicBezTo>
                <a:cubicBezTo>
                  <a:pt x="162969" y="125491"/>
                  <a:pt x="163369" y="126849"/>
                  <a:pt x="163209" y="128926"/>
                </a:cubicBezTo>
                <a:cubicBezTo>
                  <a:pt x="163049" y="131003"/>
                  <a:pt x="163609" y="132201"/>
                  <a:pt x="164886" y="132521"/>
                </a:cubicBezTo>
                <a:cubicBezTo>
                  <a:pt x="163609" y="134438"/>
                  <a:pt x="162889" y="137634"/>
                  <a:pt x="162729" y="142107"/>
                </a:cubicBezTo>
                <a:cubicBezTo>
                  <a:pt x="162570" y="146581"/>
                  <a:pt x="162490" y="150575"/>
                  <a:pt x="162490" y="154091"/>
                </a:cubicBezTo>
                <a:cubicBezTo>
                  <a:pt x="162170" y="155368"/>
                  <a:pt x="161771" y="156327"/>
                  <a:pt x="161291" y="156966"/>
                </a:cubicBezTo>
                <a:cubicBezTo>
                  <a:pt x="160812" y="157605"/>
                  <a:pt x="161371" y="158085"/>
                  <a:pt x="162969" y="158404"/>
                </a:cubicBezTo>
                <a:cubicBezTo>
                  <a:pt x="162330" y="154889"/>
                  <a:pt x="163448" y="153451"/>
                  <a:pt x="166325" y="154091"/>
                </a:cubicBezTo>
                <a:cubicBezTo>
                  <a:pt x="165685" y="156647"/>
                  <a:pt x="165366" y="159044"/>
                  <a:pt x="165366" y="161281"/>
                </a:cubicBezTo>
                <a:cubicBezTo>
                  <a:pt x="165366" y="163517"/>
                  <a:pt x="164727" y="165754"/>
                  <a:pt x="163448" y="167991"/>
                </a:cubicBezTo>
                <a:cubicBezTo>
                  <a:pt x="165046" y="171186"/>
                  <a:pt x="165126" y="174621"/>
                  <a:pt x="163688" y="178296"/>
                </a:cubicBezTo>
                <a:cubicBezTo>
                  <a:pt x="162250" y="181971"/>
                  <a:pt x="161371" y="185566"/>
                  <a:pt x="161052" y="189081"/>
                </a:cubicBezTo>
                <a:cubicBezTo>
                  <a:pt x="161052" y="187483"/>
                  <a:pt x="161291" y="185486"/>
                  <a:pt x="161771" y="183090"/>
                </a:cubicBezTo>
                <a:cubicBezTo>
                  <a:pt x="162250" y="180693"/>
                  <a:pt x="161851" y="179015"/>
                  <a:pt x="160573" y="178057"/>
                </a:cubicBezTo>
                <a:cubicBezTo>
                  <a:pt x="159614" y="179015"/>
                  <a:pt x="159215" y="180373"/>
                  <a:pt x="159374" y="182130"/>
                </a:cubicBezTo>
                <a:cubicBezTo>
                  <a:pt x="159534" y="183889"/>
                  <a:pt x="159614" y="185646"/>
                  <a:pt x="159614" y="187403"/>
                </a:cubicBezTo>
                <a:cubicBezTo>
                  <a:pt x="159614" y="189161"/>
                  <a:pt x="159454" y="190678"/>
                  <a:pt x="159134" y="191957"/>
                </a:cubicBezTo>
                <a:cubicBezTo>
                  <a:pt x="158815" y="193235"/>
                  <a:pt x="158016" y="193874"/>
                  <a:pt x="156738" y="193874"/>
                </a:cubicBezTo>
                <a:cubicBezTo>
                  <a:pt x="158336" y="193235"/>
                  <a:pt x="158975" y="191877"/>
                  <a:pt x="158655" y="189800"/>
                </a:cubicBezTo>
                <a:cubicBezTo>
                  <a:pt x="158336" y="187723"/>
                  <a:pt x="158016" y="185886"/>
                  <a:pt x="157696" y="184288"/>
                </a:cubicBezTo>
                <a:cubicBezTo>
                  <a:pt x="157058" y="184607"/>
                  <a:pt x="156738" y="184927"/>
                  <a:pt x="156738" y="185247"/>
                </a:cubicBezTo>
                <a:cubicBezTo>
                  <a:pt x="156738" y="185566"/>
                  <a:pt x="156578" y="185886"/>
                  <a:pt x="156259" y="186205"/>
                </a:cubicBezTo>
                <a:cubicBezTo>
                  <a:pt x="155939" y="184607"/>
                  <a:pt x="155939" y="182929"/>
                  <a:pt x="156259" y="181172"/>
                </a:cubicBezTo>
                <a:cubicBezTo>
                  <a:pt x="156578" y="179415"/>
                  <a:pt x="156578" y="178376"/>
                  <a:pt x="156259" y="178057"/>
                </a:cubicBezTo>
                <a:cubicBezTo>
                  <a:pt x="155300" y="178696"/>
                  <a:pt x="154901" y="179894"/>
                  <a:pt x="155061" y="181652"/>
                </a:cubicBezTo>
                <a:cubicBezTo>
                  <a:pt x="155220" y="183409"/>
                  <a:pt x="154980" y="184607"/>
                  <a:pt x="154341" y="185247"/>
                </a:cubicBezTo>
                <a:cubicBezTo>
                  <a:pt x="154341" y="184607"/>
                  <a:pt x="154182" y="184288"/>
                  <a:pt x="153862" y="184288"/>
                </a:cubicBezTo>
                <a:cubicBezTo>
                  <a:pt x="153862" y="184927"/>
                  <a:pt x="153703" y="185247"/>
                  <a:pt x="153383" y="185247"/>
                </a:cubicBezTo>
                <a:cubicBezTo>
                  <a:pt x="152743" y="182370"/>
                  <a:pt x="152904" y="179814"/>
                  <a:pt x="153862" y="177577"/>
                </a:cubicBezTo>
                <a:cubicBezTo>
                  <a:pt x="154821" y="175341"/>
                  <a:pt x="154980" y="173104"/>
                  <a:pt x="154341" y="170867"/>
                </a:cubicBezTo>
                <a:cubicBezTo>
                  <a:pt x="153703" y="170867"/>
                  <a:pt x="153303" y="171426"/>
                  <a:pt x="153143" y="172544"/>
                </a:cubicBezTo>
                <a:cubicBezTo>
                  <a:pt x="152983" y="173663"/>
                  <a:pt x="152904" y="174861"/>
                  <a:pt x="152904" y="176139"/>
                </a:cubicBezTo>
                <a:cubicBezTo>
                  <a:pt x="152904" y="177417"/>
                  <a:pt x="152824" y="178616"/>
                  <a:pt x="152664" y="179734"/>
                </a:cubicBezTo>
                <a:cubicBezTo>
                  <a:pt x="152504" y="180853"/>
                  <a:pt x="151945" y="181412"/>
                  <a:pt x="150986" y="181412"/>
                </a:cubicBezTo>
                <a:cubicBezTo>
                  <a:pt x="150027" y="175660"/>
                  <a:pt x="149948" y="170627"/>
                  <a:pt x="150747" y="166313"/>
                </a:cubicBezTo>
                <a:cubicBezTo>
                  <a:pt x="151545" y="161999"/>
                  <a:pt x="152584" y="157446"/>
                  <a:pt x="153862" y="152652"/>
                </a:cubicBezTo>
                <a:cubicBezTo>
                  <a:pt x="154502" y="155209"/>
                  <a:pt x="155300" y="155848"/>
                  <a:pt x="156259" y="154569"/>
                </a:cubicBezTo>
                <a:cubicBezTo>
                  <a:pt x="156578" y="158085"/>
                  <a:pt x="156499" y="161840"/>
                  <a:pt x="156019" y="165834"/>
                </a:cubicBezTo>
                <a:cubicBezTo>
                  <a:pt x="155539" y="169828"/>
                  <a:pt x="155620" y="173104"/>
                  <a:pt x="156259" y="175660"/>
                </a:cubicBezTo>
                <a:cubicBezTo>
                  <a:pt x="156259" y="173423"/>
                  <a:pt x="156578" y="170547"/>
                  <a:pt x="157217" y="167032"/>
                </a:cubicBezTo>
                <a:cubicBezTo>
                  <a:pt x="157857" y="163517"/>
                  <a:pt x="158416" y="159922"/>
                  <a:pt x="158895" y="156247"/>
                </a:cubicBezTo>
                <a:cubicBezTo>
                  <a:pt x="159374" y="152572"/>
                  <a:pt x="159614" y="148898"/>
                  <a:pt x="159614" y="145223"/>
                </a:cubicBezTo>
                <a:cubicBezTo>
                  <a:pt x="159614" y="141548"/>
                  <a:pt x="159134" y="138433"/>
                  <a:pt x="158176" y="135876"/>
                </a:cubicBezTo>
                <a:cubicBezTo>
                  <a:pt x="158815" y="133319"/>
                  <a:pt x="159374" y="130523"/>
                  <a:pt x="159854" y="127488"/>
                </a:cubicBezTo>
                <a:cubicBezTo>
                  <a:pt x="160333" y="124452"/>
                  <a:pt x="159933" y="121656"/>
                  <a:pt x="158655" y="119100"/>
                </a:cubicBezTo>
                <a:cubicBezTo>
                  <a:pt x="158016" y="121976"/>
                  <a:pt x="157217" y="124932"/>
                  <a:pt x="156259" y="127967"/>
                </a:cubicBezTo>
                <a:cubicBezTo>
                  <a:pt x="155300" y="131003"/>
                  <a:pt x="154661" y="133799"/>
                  <a:pt x="154341" y="136355"/>
                </a:cubicBezTo>
                <a:cubicBezTo>
                  <a:pt x="153063" y="134758"/>
                  <a:pt x="152504" y="131961"/>
                  <a:pt x="152664" y="127967"/>
                </a:cubicBezTo>
                <a:cubicBezTo>
                  <a:pt x="152824" y="123973"/>
                  <a:pt x="153223" y="121337"/>
                  <a:pt x="153862" y="120058"/>
                </a:cubicBezTo>
                <a:cubicBezTo>
                  <a:pt x="153862" y="120698"/>
                  <a:pt x="153862" y="121337"/>
                  <a:pt x="153862" y="121976"/>
                </a:cubicBezTo>
                <a:cubicBezTo>
                  <a:pt x="153862" y="122615"/>
                  <a:pt x="154182" y="122615"/>
                  <a:pt x="154821" y="121976"/>
                </a:cubicBezTo>
                <a:cubicBezTo>
                  <a:pt x="154821" y="120058"/>
                  <a:pt x="154581" y="118780"/>
                  <a:pt x="154102" y="118141"/>
                </a:cubicBezTo>
                <a:cubicBezTo>
                  <a:pt x="153622" y="117502"/>
                  <a:pt x="153703" y="116064"/>
                  <a:pt x="154341" y="113827"/>
                </a:cubicBezTo>
                <a:cubicBezTo>
                  <a:pt x="154980" y="112868"/>
                  <a:pt x="155539" y="112709"/>
                  <a:pt x="156019" y="113348"/>
                </a:cubicBezTo>
                <a:cubicBezTo>
                  <a:pt x="156499" y="113987"/>
                  <a:pt x="157058" y="113508"/>
                  <a:pt x="157696" y="111910"/>
                </a:cubicBezTo>
                <a:cubicBezTo>
                  <a:pt x="157058" y="111590"/>
                  <a:pt x="156738" y="110872"/>
                  <a:pt x="156738" y="109753"/>
                </a:cubicBezTo>
                <a:cubicBezTo>
                  <a:pt x="156738" y="108635"/>
                  <a:pt x="156818" y="107516"/>
                  <a:pt x="156978" y="106398"/>
                </a:cubicBezTo>
                <a:cubicBezTo>
                  <a:pt x="157137" y="105280"/>
                  <a:pt x="157137" y="104161"/>
                  <a:pt x="156978" y="103042"/>
                </a:cubicBezTo>
                <a:cubicBezTo>
                  <a:pt x="156818" y="101924"/>
                  <a:pt x="156259" y="101205"/>
                  <a:pt x="155300" y="100886"/>
                </a:cubicBezTo>
                <a:cubicBezTo>
                  <a:pt x="155939" y="102163"/>
                  <a:pt x="156019" y="103602"/>
                  <a:pt x="155539" y="105199"/>
                </a:cubicBezTo>
                <a:cubicBezTo>
                  <a:pt x="155061" y="106797"/>
                  <a:pt x="154821" y="108076"/>
                  <a:pt x="154821" y="109034"/>
                </a:cubicBezTo>
                <a:cubicBezTo>
                  <a:pt x="154821" y="108395"/>
                  <a:pt x="154502" y="108076"/>
                  <a:pt x="153862" y="108076"/>
                </a:cubicBezTo>
                <a:cubicBezTo>
                  <a:pt x="153223" y="108076"/>
                  <a:pt x="152743" y="107756"/>
                  <a:pt x="152424" y="107116"/>
                </a:cubicBezTo>
                <a:cubicBezTo>
                  <a:pt x="152743" y="104880"/>
                  <a:pt x="153063" y="102084"/>
                  <a:pt x="153383" y="98729"/>
                </a:cubicBezTo>
                <a:cubicBezTo>
                  <a:pt x="153703" y="95374"/>
                  <a:pt x="154182" y="92338"/>
                  <a:pt x="154821" y="89622"/>
                </a:cubicBezTo>
                <a:cubicBezTo>
                  <a:pt x="155460" y="86905"/>
                  <a:pt x="156418" y="84828"/>
                  <a:pt x="157696" y="83390"/>
                </a:cubicBezTo>
                <a:cubicBezTo>
                  <a:pt x="158336" y="82672"/>
                  <a:pt x="159055" y="82332"/>
                  <a:pt x="159854" y="82372"/>
                </a:cubicBezTo>
                <a:close/>
                <a:moveTo>
                  <a:pt x="276089" y="81233"/>
                </a:moveTo>
                <a:cubicBezTo>
                  <a:pt x="276409" y="83150"/>
                  <a:pt x="277048" y="84508"/>
                  <a:pt x="278006" y="85307"/>
                </a:cubicBezTo>
                <a:cubicBezTo>
                  <a:pt x="278965" y="86106"/>
                  <a:pt x="279604" y="85547"/>
                  <a:pt x="279924" y="83630"/>
                </a:cubicBezTo>
                <a:cubicBezTo>
                  <a:pt x="280243" y="84589"/>
                  <a:pt x="280483" y="85627"/>
                  <a:pt x="280643" y="86745"/>
                </a:cubicBezTo>
                <a:cubicBezTo>
                  <a:pt x="280803" y="87864"/>
                  <a:pt x="281362" y="88423"/>
                  <a:pt x="282320" y="88423"/>
                </a:cubicBezTo>
                <a:cubicBezTo>
                  <a:pt x="282640" y="86826"/>
                  <a:pt x="282560" y="85707"/>
                  <a:pt x="282081" y="85068"/>
                </a:cubicBezTo>
                <a:cubicBezTo>
                  <a:pt x="281601" y="84429"/>
                  <a:pt x="281202" y="83470"/>
                  <a:pt x="280883" y="82192"/>
                </a:cubicBezTo>
                <a:cubicBezTo>
                  <a:pt x="283119" y="82511"/>
                  <a:pt x="284238" y="83390"/>
                  <a:pt x="284238" y="84828"/>
                </a:cubicBezTo>
                <a:cubicBezTo>
                  <a:pt x="284238" y="86267"/>
                  <a:pt x="284398" y="87944"/>
                  <a:pt x="284717" y="89861"/>
                </a:cubicBezTo>
                <a:cubicBezTo>
                  <a:pt x="283758" y="90500"/>
                  <a:pt x="282880" y="90340"/>
                  <a:pt x="282081" y="89382"/>
                </a:cubicBezTo>
                <a:cubicBezTo>
                  <a:pt x="281282" y="88423"/>
                  <a:pt x="280563" y="88583"/>
                  <a:pt x="279924" y="89861"/>
                </a:cubicBezTo>
                <a:cubicBezTo>
                  <a:pt x="280883" y="89861"/>
                  <a:pt x="281682" y="90580"/>
                  <a:pt x="282320" y="92018"/>
                </a:cubicBezTo>
                <a:cubicBezTo>
                  <a:pt x="282959" y="93456"/>
                  <a:pt x="282959" y="94654"/>
                  <a:pt x="282320" y="95613"/>
                </a:cubicBezTo>
                <a:cubicBezTo>
                  <a:pt x="281362" y="92418"/>
                  <a:pt x="279604" y="91459"/>
                  <a:pt x="277048" y="92737"/>
                </a:cubicBezTo>
                <a:cubicBezTo>
                  <a:pt x="277367" y="90500"/>
                  <a:pt x="277128" y="88423"/>
                  <a:pt x="276329" y="86506"/>
                </a:cubicBezTo>
                <a:cubicBezTo>
                  <a:pt x="275530" y="84589"/>
                  <a:pt x="275450" y="82831"/>
                  <a:pt x="276089" y="81233"/>
                </a:cubicBezTo>
                <a:close/>
                <a:moveTo>
                  <a:pt x="180225" y="81233"/>
                </a:moveTo>
                <a:cubicBezTo>
                  <a:pt x="180544" y="83790"/>
                  <a:pt x="181264" y="85947"/>
                  <a:pt x="182382" y="87704"/>
                </a:cubicBezTo>
                <a:cubicBezTo>
                  <a:pt x="183500" y="89461"/>
                  <a:pt x="184060" y="91459"/>
                  <a:pt x="184060" y="93696"/>
                </a:cubicBezTo>
                <a:cubicBezTo>
                  <a:pt x="183740" y="93056"/>
                  <a:pt x="183181" y="92657"/>
                  <a:pt x="182382" y="92497"/>
                </a:cubicBezTo>
                <a:cubicBezTo>
                  <a:pt x="181583" y="92338"/>
                  <a:pt x="180864" y="91938"/>
                  <a:pt x="180225" y="91299"/>
                </a:cubicBezTo>
                <a:lnTo>
                  <a:pt x="180225" y="96092"/>
                </a:lnTo>
                <a:lnTo>
                  <a:pt x="177349" y="96092"/>
                </a:lnTo>
                <a:cubicBezTo>
                  <a:pt x="177669" y="94814"/>
                  <a:pt x="177588" y="93935"/>
                  <a:pt x="177109" y="93456"/>
                </a:cubicBezTo>
                <a:cubicBezTo>
                  <a:pt x="176630" y="92977"/>
                  <a:pt x="176550" y="92098"/>
                  <a:pt x="176870" y="90820"/>
                </a:cubicBezTo>
                <a:cubicBezTo>
                  <a:pt x="177828" y="89861"/>
                  <a:pt x="178308" y="88263"/>
                  <a:pt x="178308" y="86027"/>
                </a:cubicBezTo>
                <a:cubicBezTo>
                  <a:pt x="178308" y="83790"/>
                  <a:pt x="178946" y="82192"/>
                  <a:pt x="180225" y="81233"/>
                </a:cubicBezTo>
                <a:close/>
                <a:moveTo>
                  <a:pt x="285676" y="80275"/>
                </a:moveTo>
                <a:cubicBezTo>
                  <a:pt x="286315" y="82511"/>
                  <a:pt x="287273" y="84988"/>
                  <a:pt x="288552" y="87704"/>
                </a:cubicBezTo>
                <a:cubicBezTo>
                  <a:pt x="289830" y="90421"/>
                  <a:pt x="289830" y="93056"/>
                  <a:pt x="288552" y="95613"/>
                </a:cubicBezTo>
                <a:cubicBezTo>
                  <a:pt x="288232" y="93056"/>
                  <a:pt x="287912" y="90900"/>
                  <a:pt x="287593" y="89142"/>
                </a:cubicBezTo>
                <a:cubicBezTo>
                  <a:pt x="287273" y="87385"/>
                  <a:pt x="286475" y="86186"/>
                  <a:pt x="285196" y="85547"/>
                </a:cubicBezTo>
                <a:cubicBezTo>
                  <a:pt x="285516" y="84908"/>
                  <a:pt x="285516" y="83949"/>
                  <a:pt x="285196" y="82672"/>
                </a:cubicBezTo>
                <a:cubicBezTo>
                  <a:pt x="284877" y="81393"/>
                  <a:pt x="285037" y="80594"/>
                  <a:pt x="285676" y="80275"/>
                </a:cubicBezTo>
                <a:close/>
                <a:moveTo>
                  <a:pt x="172556" y="79795"/>
                </a:moveTo>
                <a:cubicBezTo>
                  <a:pt x="172236" y="81712"/>
                  <a:pt x="172316" y="82511"/>
                  <a:pt x="172795" y="82192"/>
                </a:cubicBezTo>
                <a:cubicBezTo>
                  <a:pt x="173275" y="81873"/>
                  <a:pt x="173674" y="81233"/>
                  <a:pt x="173993" y="80275"/>
                </a:cubicBezTo>
                <a:cubicBezTo>
                  <a:pt x="173993" y="82192"/>
                  <a:pt x="173834" y="83310"/>
                  <a:pt x="173514" y="83630"/>
                </a:cubicBezTo>
                <a:cubicBezTo>
                  <a:pt x="172875" y="84269"/>
                  <a:pt x="172396" y="83870"/>
                  <a:pt x="172076" y="82432"/>
                </a:cubicBezTo>
                <a:cubicBezTo>
                  <a:pt x="171757" y="80994"/>
                  <a:pt x="171917" y="80115"/>
                  <a:pt x="172556" y="79795"/>
                </a:cubicBezTo>
                <a:close/>
                <a:moveTo>
                  <a:pt x="63031" y="79316"/>
                </a:moveTo>
                <a:cubicBezTo>
                  <a:pt x="62871" y="79636"/>
                  <a:pt x="62471" y="79795"/>
                  <a:pt x="61832" y="79795"/>
                </a:cubicBezTo>
                <a:cubicBezTo>
                  <a:pt x="60235" y="82352"/>
                  <a:pt x="59196" y="85387"/>
                  <a:pt x="58717" y="88902"/>
                </a:cubicBezTo>
                <a:cubicBezTo>
                  <a:pt x="58237" y="92418"/>
                  <a:pt x="57359" y="95613"/>
                  <a:pt x="56081" y="98489"/>
                </a:cubicBezTo>
                <a:cubicBezTo>
                  <a:pt x="55441" y="100726"/>
                  <a:pt x="54562" y="102643"/>
                  <a:pt x="53444" y="104241"/>
                </a:cubicBezTo>
                <a:cubicBezTo>
                  <a:pt x="52326" y="105839"/>
                  <a:pt x="52086" y="107915"/>
                  <a:pt x="52725" y="110472"/>
                </a:cubicBezTo>
                <a:cubicBezTo>
                  <a:pt x="55282" y="107277"/>
                  <a:pt x="57039" y="102962"/>
                  <a:pt x="57998" y="97530"/>
                </a:cubicBezTo>
                <a:cubicBezTo>
                  <a:pt x="58956" y="92098"/>
                  <a:pt x="60714" y="88103"/>
                  <a:pt x="63270" y="85547"/>
                </a:cubicBezTo>
                <a:cubicBezTo>
                  <a:pt x="62631" y="84908"/>
                  <a:pt x="62391" y="83949"/>
                  <a:pt x="62551" y="82672"/>
                </a:cubicBezTo>
                <a:cubicBezTo>
                  <a:pt x="62711" y="81393"/>
                  <a:pt x="63110" y="80434"/>
                  <a:pt x="63750" y="79795"/>
                </a:cubicBezTo>
                <a:cubicBezTo>
                  <a:pt x="63430" y="79156"/>
                  <a:pt x="63190" y="78996"/>
                  <a:pt x="63031" y="79316"/>
                </a:cubicBezTo>
                <a:close/>
                <a:moveTo>
                  <a:pt x="168241" y="78837"/>
                </a:moveTo>
                <a:cubicBezTo>
                  <a:pt x="168881" y="83949"/>
                  <a:pt x="168402" y="87944"/>
                  <a:pt x="166804" y="90820"/>
                </a:cubicBezTo>
                <a:cubicBezTo>
                  <a:pt x="165206" y="88902"/>
                  <a:pt x="164807" y="86826"/>
                  <a:pt x="165606" y="84589"/>
                </a:cubicBezTo>
                <a:cubicBezTo>
                  <a:pt x="166405" y="82352"/>
                  <a:pt x="167283" y="80434"/>
                  <a:pt x="168241" y="78837"/>
                </a:cubicBezTo>
                <a:close/>
                <a:moveTo>
                  <a:pt x="107368" y="77399"/>
                </a:moveTo>
                <a:cubicBezTo>
                  <a:pt x="106409" y="77719"/>
                  <a:pt x="105930" y="78677"/>
                  <a:pt x="105930" y="80275"/>
                </a:cubicBezTo>
                <a:cubicBezTo>
                  <a:pt x="105930" y="81873"/>
                  <a:pt x="105770" y="83310"/>
                  <a:pt x="105451" y="84589"/>
                </a:cubicBezTo>
                <a:cubicBezTo>
                  <a:pt x="106729" y="83310"/>
                  <a:pt x="107368" y="80913"/>
                  <a:pt x="107368" y="77399"/>
                </a:cubicBezTo>
                <a:close/>
                <a:moveTo>
                  <a:pt x="102574" y="75002"/>
                </a:moveTo>
                <a:cubicBezTo>
                  <a:pt x="101296" y="75641"/>
                  <a:pt x="100577" y="76920"/>
                  <a:pt x="100417" y="78837"/>
                </a:cubicBezTo>
                <a:cubicBezTo>
                  <a:pt x="100258" y="80754"/>
                  <a:pt x="100018" y="82672"/>
                  <a:pt x="99699" y="84589"/>
                </a:cubicBezTo>
                <a:cubicBezTo>
                  <a:pt x="98740" y="84269"/>
                  <a:pt x="97861" y="84908"/>
                  <a:pt x="97062" y="86506"/>
                </a:cubicBezTo>
                <a:cubicBezTo>
                  <a:pt x="96264" y="88103"/>
                  <a:pt x="95864" y="90181"/>
                  <a:pt x="95864" y="92737"/>
                </a:cubicBezTo>
                <a:cubicBezTo>
                  <a:pt x="97143" y="92737"/>
                  <a:pt x="97702" y="92018"/>
                  <a:pt x="97542" y="90580"/>
                </a:cubicBezTo>
                <a:cubicBezTo>
                  <a:pt x="97382" y="89142"/>
                  <a:pt x="98101" y="88743"/>
                  <a:pt x="99699" y="89382"/>
                </a:cubicBezTo>
                <a:cubicBezTo>
                  <a:pt x="100018" y="86506"/>
                  <a:pt x="100577" y="84189"/>
                  <a:pt x="101376" y="82432"/>
                </a:cubicBezTo>
                <a:cubicBezTo>
                  <a:pt x="102175" y="80674"/>
                  <a:pt x="102574" y="78197"/>
                  <a:pt x="102574" y="75002"/>
                </a:cubicBezTo>
                <a:close/>
                <a:moveTo>
                  <a:pt x="283758" y="74523"/>
                </a:moveTo>
                <a:cubicBezTo>
                  <a:pt x="284398" y="74203"/>
                  <a:pt x="284877" y="74842"/>
                  <a:pt x="285196" y="76440"/>
                </a:cubicBezTo>
                <a:cubicBezTo>
                  <a:pt x="285516" y="78038"/>
                  <a:pt x="285356" y="79156"/>
                  <a:pt x="284717" y="79795"/>
                </a:cubicBezTo>
                <a:cubicBezTo>
                  <a:pt x="283758" y="78197"/>
                  <a:pt x="283439" y="76440"/>
                  <a:pt x="283758" y="74523"/>
                </a:cubicBezTo>
                <a:close/>
                <a:moveTo>
                  <a:pt x="196522" y="74523"/>
                </a:moveTo>
                <a:cubicBezTo>
                  <a:pt x="196841" y="75482"/>
                  <a:pt x="197161" y="76360"/>
                  <a:pt x="197480" y="77159"/>
                </a:cubicBezTo>
                <a:cubicBezTo>
                  <a:pt x="197800" y="77958"/>
                  <a:pt x="198120" y="78996"/>
                  <a:pt x="198439" y="80275"/>
                </a:cubicBezTo>
                <a:cubicBezTo>
                  <a:pt x="197480" y="80275"/>
                  <a:pt x="197001" y="80994"/>
                  <a:pt x="197001" y="82432"/>
                </a:cubicBezTo>
                <a:cubicBezTo>
                  <a:pt x="197001" y="83870"/>
                  <a:pt x="196522" y="84589"/>
                  <a:pt x="195563" y="84589"/>
                </a:cubicBezTo>
                <a:cubicBezTo>
                  <a:pt x="196202" y="82672"/>
                  <a:pt x="196282" y="80674"/>
                  <a:pt x="195802" y="78597"/>
                </a:cubicBezTo>
                <a:cubicBezTo>
                  <a:pt x="195324" y="76520"/>
                  <a:pt x="195563" y="75162"/>
                  <a:pt x="196522" y="74523"/>
                </a:cubicBezTo>
                <a:close/>
                <a:moveTo>
                  <a:pt x="154341" y="72605"/>
                </a:moveTo>
                <a:cubicBezTo>
                  <a:pt x="155939" y="71967"/>
                  <a:pt x="156738" y="72446"/>
                  <a:pt x="156738" y="74043"/>
                </a:cubicBezTo>
                <a:cubicBezTo>
                  <a:pt x="156738" y="75641"/>
                  <a:pt x="156738" y="77239"/>
                  <a:pt x="156738" y="78837"/>
                </a:cubicBezTo>
                <a:cubicBezTo>
                  <a:pt x="155779" y="78517"/>
                  <a:pt x="155220" y="77798"/>
                  <a:pt x="155061" y="76680"/>
                </a:cubicBezTo>
                <a:cubicBezTo>
                  <a:pt x="154901" y="75561"/>
                  <a:pt x="154661" y="74203"/>
                  <a:pt x="154341" y="72605"/>
                </a:cubicBezTo>
                <a:close/>
                <a:moveTo>
                  <a:pt x="244454" y="72126"/>
                </a:moveTo>
                <a:cubicBezTo>
                  <a:pt x="244774" y="73404"/>
                  <a:pt x="245013" y="75561"/>
                  <a:pt x="245173" y="78597"/>
                </a:cubicBezTo>
                <a:cubicBezTo>
                  <a:pt x="245333" y="81633"/>
                  <a:pt x="245892" y="83949"/>
                  <a:pt x="246850" y="85547"/>
                </a:cubicBezTo>
                <a:cubicBezTo>
                  <a:pt x="247170" y="84908"/>
                  <a:pt x="247330" y="83949"/>
                  <a:pt x="247330" y="82672"/>
                </a:cubicBezTo>
                <a:cubicBezTo>
                  <a:pt x="247330" y="81393"/>
                  <a:pt x="247649" y="80913"/>
                  <a:pt x="248289" y="81233"/>
                </a:cubicBezTo>
                <a:cubicBezTo>
                  <a:pt x="248928" y="83790"/>
                  <a:pt x="249168" y="86267"/>
                  <a:pt x="249007" y="88663"/>
                </a:cubicBezTo>
                <a:cubicBezTo>
                  <a:pt x="248848" y="91059"/>
                  <a:pt x="248448" y="93376"/>
                  <a:pt x="247809" y="95613"/>
                </a:cubicBezTo>
                <a:cubicBezTo>
                  <a:pt x="247809" y="92098"/>
                  <a:pt x="246850" y="88184"/>
                  <a:pt x="244933" y="83870"/>
                </a:cubicBezTo>
                <a:cubicBezTo>
                  <a:pt x="243016" y="79555"/>
                  <a:pt x="242856" y="75641"/>
                  <a:pt x="244454" y="72126"/>
                </a:cubicBezTo>
                <a:close/>
                <a:moveTo>
                  <a:pt x="228636" y="72126"/>
                </a:moveTo>
                <a:cubicBezTo>
                  <a:pt x="228636" y="73404"/>
                  <a:pt x="229036" y="74922"/>
                  <a:pt x="229835" y="76680"/>
                </a:cubicBezTo>
                <a:cubicBezTo>
                  <a:pt x="230634" y="78437"/>
                  <a:pt x="230234" y="79636"/>
                  <a:pt x="228636" y="80275"/>
                </a:cubicBezTo>
                <a:close/>
                <a:moveTo>
                  <a:pt x="106889" y="71168"/>
                </a:moveTo>
                <a:cubicBezTo>
                  <a:pt x="105930" y="71168"/>
                  <a:pt x="105131" y="72286"/>
                  <a:pt x="104492" y="74523"/>
                </a:cubicBezTo>
                <a:cubicBezTo>
                  <a:pt x="105131" y="74842"/>
                  <a:pt x="105930" y="75002"/>
                  <a:pt x="106889" y="75002"/>
                </a:cubicBezTo>
                <a:close/>
                <a:moveTo>
                  <a:pt x="51766" y="66374"/>
                </a:moveTo>
                <a:cubicBezTo>
                  <a:pt x="50168" y="67014"/>
                  <a:pt x="48971" y="68851"/>
                  <a:pt x="48172" y="71887"/>
                </a:cubicBezTo>
                <a:cubicBezTo>
                  <a:pt x="47373" y="74922"/>
                  <a:pt x="47133" y="77239"/>
                  <a:pt x="47452" y="78837"/>
                </a:cubicBezTo>
                <a:cubicBezTo>
                  <a:pt x="49690" y="75960"/>
                  <a:pt x="51128" y="71806"/>
                  <a:pt x="51766" y="66374"/>
                </a:cubicBezTo>
                <a:close/>
                <a:moveTo>
                  <a:pt x="196042" y="63978"/>
                </a:moveTo>
                <a:cubicBezTo>
                  <a:pt x="196362" y="65576"/>
                  <a:pt x="196682" y="67014"/>
                  <a:pt x="197001" y="68292"/>
                </a:cubicBezTo>
                <a:cubicBezTo>
                  <a:pt x="197321" y="69570"/>
                  <a:pt x="196841" y="70529"/>
                  <a:pt x="195563" y="71168"/>
                </a:cubicBezTo>
                <a:cubicBezTo>
                  <a:pt x="195563" y="69889"/>
                  <a:pt x="195324" y="68531"/>
                  <a:pt x="194844" y="67093"/>
                </a:cubicBezTo>
                <a:cubicBezTo>
                  <a:pt x="194365" y="65655"/>
                  <a:pt x="194764" y="64617"/>
                  <a:pt x="196042" y="63978"/>
                </a:cubicBezTo>
                <a:close/>
                <a:moveTo>
                  <a:pt x="282320" y="61581"/>
                </a:moveTo>
                <a:cubicBezTo>
                  <a:pt x="283918" y="63498"/>
                  <a:pt x="285116" y="65735"/>
                  <a:pt x="285915" y="68292"/>
                </a:cubicBezTo>
                <a:cubicBezTo>
                  <a:pt x="286714" y="70848"/>
                  <a:pt x="287593" y="73404"/>
                  <a:pt x="288552" y="75960"/>
                </a:cubicBezTo>
                <a:cubicBezTo>
                  <a:pt x="286315" y="75322"/>
                  <a:pt x="284877" y="73484"/>
                  <a:pt x="284238" y="70448"/>
                </a:cubicBezTo>
                <a:cubicBezTo>
                  <a:pt x="283599" y="67413"/>
                  <a:pt x="282959" y="64457"/>
                  <a:pt x="282320" y="61581"/>
                </a:cubicBezTo>
                <a:close/>
                <a:moveTo>
                  <a:pt x="163448" y="60623"/>
                </a:moveTo>
                <a:cubicBezTo>
                  <a:pt x="164087" y="61262"/>
                  <a:pt x="164327" y="62220"/>
                  <a:pt x="164168" y="63498"/>
                </a:cubicBezTo>
                <a:cubicBezTo>
                  <a:pt x="164008" y="64777"/>
                  <a:pt x="163928" y="66054"/>
                  <a:pt x="163928" y="67333"/>
                </a:cubicBezTo>
                <a:cubicBezTo>
                  <a:pt x="163609" y="67972"/>
                  <a:pt x="163049" y="68132"/>
                  <a:pt x="162250" y="67813"/>
                </a:cubicBezTo>
                <a:cubicBezTo>
                  <a:pt x="161452" y="67493"/>
                  <a:pt x="161371" y="68132"/>
                  <a:pt x="162011" y="69730"/>
                </a:cubicBezTo>
                <a:cubicBezTo>
                  <a:pt x="162011" y="70369"/>
                  <a:pt x="162250" y="70529"/>
                  <a:pt x="162729" y="70209"/>
                </a:cubicBezTo>
                <a:cubicBezTo>
                  <a:pt x="163209" y="69889"/>
                  <a:pt x="163609" y="69730"/>
                  <a:pt x="163928" y="69730"/>
                </a:cubicBezTo>
                <a:cubicBezTo>
                  <a:pt x="164567" y="72605"/>
                  <a:pt x="164807" y="74683"/>
                  <a:pt x="164647" y="75960"/>
                </a:cubicBezTo>
                <a:cubicBezTo>
                  <a:pt x="164487" y="77239"/>
                  <a:pt x="163768" y="78677"/>
                  <a:pt x="162490" y="80275"/>
                </a:cubicBezTo>
                <a:cubicBezTo>
                  <a:pt x="161851" y="79316"/>
                  <a:pt x="161691" y="78357"/>
                  <a:pt x="162011" y="77399"/>
                </a:cubicBezTo>
                <a:cubicBezTo>
                  <a:pt x="162330" y="76440"/>
                  <a:pt x="162490" y="75162"/>
                  <a:pt x="162490" y="73564"/>
                </a:cubicBezTo>
                <a:cubicBezTo>
                  <a:pt x="161531" y="74203"/>
                  <a:pt x="160892" y="74283"/>
                  <a:pt x="160573" y="73804"/>
                </a:cubicBezTo>
                <a:cubicBezTo>
                  <a:pt x="160253" y="73325"/>
                  <a:pt x="159614" y="72766"/>
                  <a:pt x="158655" y="72126"/>
                </a:cubicBezTo>
                <a:cubicBezTo>
                  <a:pt x="160253" y="67014"/>
                  <a:pt x="161851" y="63179"/>
                  <a:pt x="163448" y="60623"/>
                </a:cubicBezTo>
                <a:close/>
                <a:moveTo>
                  <a:pt x="126541" y="60143"/>
                </a:moveTo>
                <a:cubicBezTo>
                  <a:pt x="125263" y="60782"/>
                  <a:pt x="124144" y="61900"/>
                  <a:pt x="123185" y="63498"/>
                </a:cubicBezTo>
                <a:cubicBezTo>
                  <a:pt x="122227" y="65096"/>
                  <a:pt x="121748" y="67173"/>
                  <a:pt x="121748" y="69730"/>
                </a:cubicBezTo>
                <a:cubicBezTo>
                  <a:pt x="122706" y="70049"/>
                  <a:pt x="123185" y="69889"/>
                  <a:pt x="123185" y="69250"/>
                </a:cubicBezTo>
                <a:cubicBezTo>
                  <a:pt x="123185" y="68611"/>
                  <a:pt x="123505" y="68132"/>
                  <a:pt x="124144" y="67813"/>
                </a:cubicBezTo>
                <a:cubicBezTo>
                  <a:pt x="125103" y="68451"/>
                  <a:pt x="125103" y="69410"/>
                  <a:pt x="124144" y="70688"/>
                </a:cubicBezTo>
                <a:cubicBezTo>
                  <a:pt x="123185" y="71967"/>
                  <a:pt x="123185" y="72925"/>
                  <a:pt x="124144" y="73564"/>
                </a:cubicBezTo>
                <a:cubicBezTo>
                  <a:pt x="124783" y="73884"/>
                  <a:pt x="125103" y="73804"/>
                  <a:pt x="125103" y="73325"/>
                </a:cubicBezTo>
                <a:cubicBezTo>
                  <a:pt x="125103" y="72845"/>
                  <a:pt x="125103" y="72286"/>
                  <a:pt x="125103" y="71647"/>
                </a:cubicBezTo>
                <a:cubicBezTo>
                  <a:pt x="125103" y="71007"/>
                  <a:pt x="125103" y="70369"/>
                  <a:pt x="125103" y="69730"/>
                </a:cubicBezTo>
                <a:cubicBezTo>
                  <a:pt x="125103" y="69090"/>
                  <a:pt x="125263" y="68771"/>
                  <a:pt x="125582" y="68771"/>
                </a:cubicBezTo>
                <a:cubicBezTo>
                  <a:pt x="125902" y="73244"/>
                  <a:pt x="125662" y="78038"/>
                  <a:pt x="124863" y="83150"/>
                </a:cubicBezTo>
                <a:cubicBezTo>
                  <a:pt x="124064" y="88263"/>
                  <a:pt x="123185" y="93216"/>
                  <a:pt x="122227" y="98009"/>
                </a:cubicBezTo>
                <a:cubicBezTo>
                  <a:pt x="121587" y="98009"/>
                  <a:pt x="121268" y="97850"/>
                  <a:pt x="121268" y="97530"/>
                </a:cubicBezTo>
                <a:cubicBezTo>
                  <a:pt x="121268" y="97210"/>
                  <a:pt x="121108" y="97051"/>
                  <a:pt x="120789" y="97051"/>
                </a:cubicBezTo>
                <a:cubicBezTo>
                  <a:pt x="121108" y="94495"/>
                  <a:pt x="121748" y="92018"/>
                  <a:pt x="122706" y="89622"/>
                </a:cubicBezTo>
                <a:cubicBezTo>
                  <a:pt x="123665" y="87225"/>
                  <a:pt x="123665" y="84429"/>
                  <a:pt x="122706" y="81233"/>
                </a:cubicBezTo>
                <a:cubicBezTo>
                  <a:pt x="120150" y="80913"/>
                  <a:pt x="118712" y="82192"/>
                  <a:pt x="118392" y="85068"/>
                </a:cubicBezTo>
                <a:cubicBezTo>
                  <a:pt x="118073" y="87944"/>
                  <a:pt x="117753" y="91139"/>
                  <a:pt x="117433" y="94654"/>
                </a:cubicBezTo>
                <a:cubicBezTo>
                  <a:pt x="116475" y="94335"/>
                  <a:pt x="116315" y="93615"/>
                  <a:pt x="116954" y="92497"/>
                </a:cubicBezTo>
                <a:cubicBezTo>
                  <a:pt x="117594" y="91379"/>
                  <a:pt x="117594" y="90021"/>
                  <a:pt x="116954" y="88423"/>
                </a:cubicBezTo>
                <a:cubicBezTo>
                  <a:pt x="116315" y="88423"/>
                  <a:pt x="115996" y="88263"/>
                  <a:pt x="115996" y="87944"/>
                </a:cubicBezTo>
                <a:cubicBezTo>
                  <a:pt x="115996" y="87624"/>
                  <a:pt x="115676" y="87464"/>
                  <a:pt x="115037" y="87464"/>
                </a:cubicBezTo>
                <a:cubicBezTo>
                  <a:pt x="114717" y="90340"/>
                  <a:pt x="114078" y="92577"/>
                  <a:pt x="113119" y="94175"/>
                </a:cubicBezTo>
                <a:cubicBezTo>
                  <a:pt x="112161" y="95773"/>
                  <a:pt x="112001" y="98329"/>
                  <a:pt x="112641" y="101844"/>
                </a:cubicBezTo>
                <a:cubicBezTo>
                  <a:pt x="113599" y="101844"/>
                  <a:pt x="114078" y="101365"/>
                  <a:pt x="114078" y="100406"/>
                </a:cubicBezTo>
                <a:cubicBezTo>
                  <a:pt x="114078" y="99447"/>
                  <a:pt x="114238" y="98329"/>
                  <a:pt x="114558" y="97051"/>
                </a:cubicBezTo>
                <a:cubicBezTo>
                  <a:pt x="114558" y="97371"/>
                  <a:pt x="114957" y="97690"/>
                  <a:pt x="115756" y="98009"/>
                </a:cubicBezTo>
                <a:cubicBezTo>
                  <a:pt x="116555" y="98329"/>
                  <a:pt x="116795" y="97690"/>
                  <a:pt x="116475" y="96092"/>
                </a:cubicBezTo>
                <a:cubicBezTo>
                  <a:pt x="117753" y="96732"/>
                  <a:pt x="118232" y="97850"/>
                  <a:pt x="117913" y="99447"/>
                </a:cubicBezTo>
                <a:cubicBezTo>
                  <a:pt x="117594" y="101045"/>
                  <a:pt x="117274" y="102643"/>
                  <a:pt x="116954" y="104241"/>
                </a:cubicBezTo>
                <a:cubicBezTo>
                  <a:pt x="118871" y="104241"/>
                  <a:pt x="120150" y="103922"/>
                  <a:pt x="120789" y="103282"/>
                </a:cubicBezTo>
                <a:cubicBezTo>
                  <a:pt x="120469" y="102962"/>
                  <a:pt x="119830" y="102803"/>
                  <a:pt x="118871" y="102803"/>
                </a:cubicBezTo>
                <a:cubicBezTo>
                  <a:pt x="119511" y="101205"/>
                  <a:pt x="120150" y="100406"/>
                  <a:pt x="120789" y="100406"/>
                </a:cubicBezTo>
                <a:cubicBezTo>
                  <a:pt x="121428" y="100087"/>
                  <a:pt x="121587" y="100566"/>
                  <a:pt x="121268" y="101844"/>
                </a:cubicBezTo>
                <a:cubicBezTo>
                  <a:pt x="120949" y="103123"/>
                  <a:pt x="121268" y="103442"/>
                  <a:pt x="122227" y="102803"/>
                </a:cubicBezTo>
                <a:cubicBezTo>
                  <a:pt x="122547" y="101205"/>
                  <a:pt x="122706" y="100087"/>
                  <a:pt x="122706" y="99447"/>
                </a:cubicBezTo>
                <a:cubicBezTo>
                  <a:pt x="122706" y="98808"/>
                  <a:pt x="123346" y="98489"/>
                  <a:pt x="124623" y="98489"/>
                </a:cubicBezTo>
                <a:cubicBezTo>
                  <a:pt x="125263" y="96891"/>
                  <a:pt x="125582" y="94974"/>
                  <a:pt x="125582" y="92737"/>
                </a:cubicBezTo>
                <a:cubicBezTo>
                  <a:pt x="125582" y="90500"/>
                  <a:pt x="125742" y="88583"/>
                  <a:pt x="126062" y="86985"/>
                </a:cubicBezTo>
                <a:cubicBezTo>
                  <a:pt x="127339" y="86985"/>
                  <a:pt x="127659" y="87784"/>
                  <a:pt x="127020" y="89382"/>
                </a:cubicBezTo>
                <a:cubicBezTo>
                  <a:pt x="128618" y="88743"/>
                  <a:pt x="129017" y="88103"/>
                  <a:pt x="128218" y="87464"/>
                </a:cubicBezTo>
                <a:cubicBezTo>
                  <a:pt x="127419" y="86826"/>
                  <a:pt x="126701" y="86186"/>
                  <a:pt x="126062" y="85547"/>
                </a:cubicBezTo>
                <a:cubicBezTo>
                  <a:pt x="126701" y="81393"/>
                  <a:pt x="127899" y="77558"/>
                  <a:pt x="129656" y="74043"/>
                </a:cubicBezTo>
                <a:cubicBezTo>
                  <a:pt x="131414" y="70529"/>
                  <a:pt x="131494" y="67014"/>
                  <a:pt x="129896" y="63498"/>
                </a:cubicBezTo>
                <a:cubicBezTo>
                  <a:pt x="128618" y="63179"/>
                  <a:pt x="127899" y="63419"/>
                  <a:pt x="127739" y="64218"/>
                </a:cubicBezTo>
                <a:cubicBezTo>
                  <a:pt x="127579" y="65016"/>
                  <a:pt x="127180" y="65576"/>
                  <a:pt x="126541" y="65895"/>
                </a:cubicBezTo>
                <a:cubicBezTo>
                  <a:pt x="125902" y="65256"/>
                  <a:pt x="125822" y="64377"/>
                  <a:pt x="126301" y="63258"/>
                </a:cubicBezTo>
                <a:cubicBezTo>
                  <a:pt x="126780" y="62140"/>
                  <a:pt x="126860" y="61102"/>
                  <a:pt x="126541" y="60143"/>
                </a:cubicBezTo>
                <a:close/>
                <a:moveTo>
                  <a:pt x="215694" y="58226"/>
                </a:moveTo>
                <a:cubicBezTo>
                  <a:pt x="216653" y="58865"/>
                  <a:pt x="217292" y="58865"/>
                  <a:pt x="217612" y="58226"/>
                </a:cubicBezTo>
                <a:cubicBezTo>
                  <a:pt x="217931" y="57587"/>
                  <a:pt x="218411" y="57587"/>
                  <a:pt x="219050" y="58226"/>
                </a:cubicBezTo>
                <a:cubicBezTo>
                  <a:pt x="219370" y="59824"/>
                  <a:pt x="219290" y="60942"/>
                  <a:pt x="218810" y="61581"/>
                </a:cubicBezTo>
                <a:cubicBezTo>
                  <a:pt x="218331" y="62220"/>
                  <a:pt x="217772" y="62859"/>
                  <a:pt x="217133" y="63498"/>
                </a:cubicBezTo>
                <a:cubicBezTo>
                  <a:pt x="217133" y="61900"/>
                  <a:pt x="216813" y="61022"/>
                  <a:pt x="216174" y="60862"/>
                </a:cubicBezTo>
                <a:cubicBezTo>
                  <a:pt x="215535" y="60702"/>
                  <a:pt x="215375" y="59824"/>
                  <a:pt x="215694" y="58226"/>
                </a:cubicBezTo>
                <a:close/>
                <a:moveTo>
                  <a:pt x="100657" y="58226"/>
                </a:moveTo>
                <a:cubicBezTo>
                  <a:pt x="100018" y="59184"/>
                  <a:pt x="99619" y="60303"/>
                  <a:pt x="99459" y="61581"/>
                </a:cubicBezTo>
                <a:cubicBezTo>
                  <a:pt x="99299" y="62859"/>
                  <a:pt x="99059" y="64297"/>
                  <a:pt x="98740" y="65895"/>
                </a:cubicBezTo>
                <a:cubicBezTo>
                  <a:pt x="100338" y="65576"/>
                  <a:pt x="100817" y="66135"/>
                  <a:pt x="100178" y="67573"/>
                </a:cubicBezTo>
                <a:cubicBezTo>
                  <a:pt x="99539" y="69010"/>
                  <a:pt x="99539" y="70209"/>
                  <a:pt x="100178" y="71168"/>
                </a:cubicBezTo>
                <a:cubicBezTo>
                  <a:pt x="101137" y="69570"/>
                  <a:pt x="101616" y="68372"/>
                  <a:pt x="101616" y="67573"/>
                </a:cubicBezTo>
                <a:cubicBezTo>
                  <a:pt x="101616" y="66774"/>
                  <a:pt x="102255" y="66694"/>
                  <a:pt x="103533" y="67333"/>
                </a:cubicBezTo>
                <a:cubicBezTo>
                  <a:pt x="103533" y="66374"/>
                  <a:pt x="103693" y="65655"/>
                  <a:pt x="104012" y="65176"/>
                </a:cubicBezTo>
                <a:cubicBezTo>
                  <a:pt x="104332" y="64697"/>
                  <a:pt x="104332" y="63818"/>
                  <a:pt x="104012" y="62540"/>
                </a:cubicBezTo>
                <a:cubicBezTo>
                  <a:pt x="103054" y="62220"/>
                  <a:pt x="102415" y="61981"/>
                  <a:pt x="102095" y="61821"/>
                </a:cubicBezTo>
                <a:cubicBezTo>
                  <a:pt x="101775" y="61661"/>
                  <a:pt x="101296" y="62380"/>
                  <a:pt x="100657" y="63978"/>
                </a:cubicBezTo>
                <a:cubicBezTo>
                  <a:pt x="100018" y="63339"/>
                  <a:pt x="100018" y="62540"/>
                  <a:pt x="100657" y="61581"/>
                </a:cubicBezTo>
                <a:cubicBezTo>
                  <a:pt x="101296" y="60623"/>
                  <a:pt x="101296" y="59504"/>
                  <a:pt x="100657" y="58226"/>
                </a:cubicBezTo>
                <a:close/>
                <a:moveTo>
                  <a:pt x="39304" y="57267"/>
                </a:moveTo>
                <a:cubicBezTo>
                  <a:pt x="38985" y="57267"/>
                  <a:pt x="38825" y="57427"/>
                  <a:pt x="38825" y="57746"/>
                </a:cubicBezTo>
                <a:cubicBezTo>
                  <a:pt x="38825" y="57427"/>
                  <a:pt x="38905" y="57347"/>
                  <a:pt x="39065" y="57507"/>
                </a:cubicBezTo>
                <a:cubicBezTo>
                  <a:pt x="39224" y="57667"/>
                  <a:pt x="39304" y="57587"/>
                  <a:pt x="39304" y="57267"/>
                </a:cubicBezTo>
                <a:close/>
                <a:moveTo>
                  <a:pt x="174473" y="56788"/>
                </a:moveTo>
                <a:cubicBezTo>
                  <a:pt x="175751" y="61262"/>
                  <a:pt x="175911" y="64537"/>
                  <a:pt x="174953" y="66614"/>
                </a:cubicBezTo>
                <a:cubicBezTo>
                  <a:pt x="173993" y="68691"/>
                  <a:pt x="173674" y="71487"/>
                  <a:pt x="173993" y="75002"/>
                </a:cubicBezTo>
                <a:cubicBezTo>
                  <a:pt x="173355" y="74683"/>
                  <a:pt x="172955" y="74842"/>
                  <a:pt x="172795" y="75482"/>
                </a:cubicBezTo>
                <a:cubicBezTo>
                  <a:pt x="172635" y="76121"/>
                  <a:pt x="172236" y="76440"/>
                  <a:pt x="171597" y="76440"/>
                </a:cubicBezTo>
                <a:cubicBezTo>
                  <a:pt x="171597" y="74842"/>
                  <a:pt x="171197" y="74283"/>
                  <a:pt x="170398" y="74762"/>
                </a:cubicBezTo>
                <a:cubicBezTo>
                  <a:pt x="169599" y="75242"/>
                  <a:pt x="169040" y="75162"/>
                  <a:pt x="168721" y="74523"/>
                </a:cubicBezTo>
                <a:cubicBezTo>
                  <a:pt x="170958" y="72605"/>
                  <a:pt x="171996" y="69809"/>
                  <a:pt x="171836" y="66135"/>
                </a:cubicBezTo>
                <a:cubicBezTo>
                  <a:pt x="171677" y="62459"/>
                  <a:pt x="172556" y="59344"/>
                  <a:pt x="174473" y="56788"/>
                </a:cubicBezTo>
                <a:close/>
                <a:moveTo>
                  <a:pt x="142837" y="55350"/>
                </a:moveTo>
                <a:cubicBezTo>
                  <a:pt x="142518" y="56947"/>
                  <a:pt x="142837" y="57507"/>
                  <a:pt x="143797" y="57028"/>
                </a:cubicBezTo>
                <a:cubicBezTo>
                  <a:pt x="144755" y="56548"/>
                  <a:pt x="145074" y="56788"/>
                  <a:pt x="144755" y="57746"/>
                </a:cubicBezTo>
                <a:cubicBezTo>
                  <a:pt x="144116" y="58066"/>
                  <a:pt x="143797" y="59344"/>
                  <a:pt x="143797" y="61581"/>
                </a:cubicBezTo>
                <a:cubicBezTo>
                  <a:pt x="144435" y="61581"/>
                  <a:pt x="144835" y="61182"/>
                  <a:pt x="144995" y="60383"/>
                </a:cubicBezTo>
                <a:cubicBezTo>
                  <a:pt x="145155" y="59584"/>
                  <a:pt x="145554" y="59184"/>
                  <a:pt x="146193" y="59184"/>
                </a:cubicBezTo>
                <a:cubicBezTo>
                  <a:pt x="146513" y="62060"/>
                  <a:pt x="146672" y="65576"/>
                  <a:pt x="146672" y="69730"/>
                </a:cubicBezTo>
                <a:cubicBezTo>
                  <a:pt x="146672" y="73884"/>
                  <a:pt x="146353" y="76920"/>
                  <a:pt x="145714" y="78837"/>
                </a:cubicBezTo>
                <a:cubicBezTo>
                  <a:pt x="145394" y="78197"/>
                  <a:pt x="145155" y="77479"/>
                  <a:pt x="144995" y="76680"/>
                </a:cubicBezTo>
                <a:cubicBezTo>
                  <a:pt x="144835" y="75881"/>
                  <a:pt x="144435" y="75641"/>
                  <a:pt x="143797" y="75960"/>
                </a:cubicBezTo>
                <a:cubicBezTo>
                  <a:pt x="144116" y="74683"/>
                  <a:pt x="144356" y="72925"/>
                  <a:pt x="144515" y="70688"/>
                </a:cubicBezTo>
                <a:cubicBezTo>
                  <a:pt x="144675" y="68451"/>
                  <a:pt x="144435" y="66853"/>
                  <a:pt x="143797" y="65895"/>
                </a:cubicBezTo>
                <a:cubicBezTo>
                  <a:pt x="143157" y="65895"/>
                  <a:pt x="142837" y="66054"/>
                  <a:pt x="142837" y="66374"/>
                </a:cubicBezTo>
                <a:cubicBezTo>
                  <a:pt x="142837" y="66694"/>
                  <a:pt x="142518" y="67014"/>
                  <a:pt x="141879" y="67333"/>
                </a:cubicBezTo>
                <a:cubicBezTo>
                  <a:pt x="142199" y="65735"/>
                  <a:pt x="142038" y="64856"/>
                  <a:pt x="141400" y="64697"/>
                </a:cubicBezTo>
                <a:cubicBezTo>
                  <a:pt x="140761" y="64537"/>
                  <a:pt x="140601" y="63818"/>
                  <a:pt x="140920" y="62540"/>
                </a:cubicBezTo>
                <a:cubicBezTo>
                  <a:pt x="141560" y="60942"/>
                  <a:pt x="141879" y="59664"/>
                  <a:pt x="141879" y="58705"/>
                </a:cubicBezTo>
                <a:cubicBezTo>
                  <a:pt x="141879" y="57746"/>
                  <a:pt x="142199" y="56628"/>
                  <a:pt x="142837" y="55350"/>
                </a:cubicBezTo>
                <a:close/>
                <a:moveTo>
                  <a:pt x="113119" y="55350"/>
                </a:moveTo>
                <a:cubicBezTo>
                  <a:pt x="111842" y="55350"/>
                  <a:pt x="111203" y="57427"/>
                  <a:pt x="111203" y="61581"/>
                </a:cubicBezTo>
                <a:cubicBezTo>
                  <a:pt x="112161" y="61581"/>
                  <a:pt x="112880" y="60862"/>
                  <a:pt x="113359" y="59424"/>
                </a:cubicBezTo>
                <a:cubicBezTo>
                  <a:pt x="113839" y="57986"/>
                  <a:pt x="113759" y="56628"/>
                  <a:pt x="113119" y="55350"/>
                </a:cubicBezTo>
                <a:close/>
                <a:moveTo>
                  <a:pt x="212819" y="54391"/>
                </a:moveTo>
                <a:cubicBezTo>
                  <a:pt x="214097" y="55670"/>
                  <a:pt x="214576" y="56868"/>
                  <a:pt x="214256" y="57986"/>
                </a:cubicBezTo>
                <a:cubicBezTo>
                  <a:pt x="213937" y="59104"/>
                  <a:pt x="214256" y="60303"/>
                  <a:pt x="215216" y="61581"/>
                </a:cubicBezTo>
                <a:cubicBezTo>
                  <a:pt x="214576" y="61581"/>
                  <a:pt x="214256" y="61981"/>
                  <a:pt x="214256" y="62779"/>
                </a:cubicBezTo>
                <a:cubicBezTo>
                  <a:pt x="214256" y="63578"/>
                  <a:pt x="213777" y="63818"/>
                  <a:pt x="212819" y="63498"/>
                </a:cubicBezTo>
                <a:cubicBezTo>
                  <a:pt x="212499" y="62859"/>
                  <a:pt x="212260" y="61341"/>
                  <a:pt x="212099" y="58945"/>
                </a:cubicBezTo>
                <a:cubicBezTo>
                  <a:pt x="211940" y="56548"/>
                  <a:pt x="212180" y="55030"/>
                  <a:pt x="212819" y="54391"/>
                </a:cubicBezTo>
                <a:close/>
                <a:moveTo>
                  <a:pt x="130855" y="54391"/>
                </a:moveTo>
                <a:cubicBezTo>
                  <a:pt x="130535" y="55670"/>
                  <a:pt x="130296" y="56868"/>
                  <a:pt x="130135" y="57986"/>
                </a:cubicBezTo>
                <a:cubicBezTo>
                  <a:pt x="129976" y="59104"/>
                  <a:pt x="129576" y="59983"/>
                  <a:pt x="128937" y="60623"/>
                </a:cubicBezTo>
                <a:cubicBezTo>
                  <a:pt x="129576" y="61581"/>
                  <a:pt x="130535" y="60942"/>
                  <a:pt x="131813" y="58705"/>
                </a:cubicBezTo>
                <a:cubicBezTo>
                  <a:pt x="133091" y="56469"/>
                  <a:pt x="132772" y="55030"/>
                  <a:pt x="130855" y="54391"/>
                </a:cubicBezTo>
                <a:close/>
                <a:moveTo>
                  <a:pt x="181663" y="51516"/>
                </a:moveTo>
                <a:cubicBezTo>
                  <a:pt x="182941" y="52793"/>
                  <a:pt x="183500" y="54471"/>
                  <a:pt x="183340" y="56548"/>
                </a:cubicBezTo>
                <a:cubicBezTo>
                  <a:pt x="183181" y="58625"/>
                  <a:pt x="183420" y="60623"/>
                  <a:pt x="184060" y="62540"/>
                </a:cubicBezTo>
                <a:cubicBezTo>
                  <a:pt x="183100" y="62859"/>
                  <a:pt x="182301" y="63978"/>
                  <a:pt x="181663" y="65895"/>
                </a:cubicBezTo>
                <a:cubicBezTo>
                  <a:pt x="181024" y="67813"/>
                  <a:pt x="180385" y="68771"/>
                  <a:pt x="179745" y="68771"/>
                </a:cubicBezTo>
                <a:cubicBezTo>
                  <a:pt x="180385" y="64297"/>
                  <a:pt x="180784" y="61182"/>
                  <a:pt x="180944" y="59424"/>
                </a:cubicBezTo>
                <a:cubicBezTo>
                  <a:pt x="181104" y="57667"/>
                  <a:pt x="181343" y="55030"/>
                  <a:pt x="181663" y="51516"/>
                </a:cubicBezTo>
                <a:close/>
                <a:moveTo>
                  <a:pt x="139482" y="51516"/>
                </a:moveTo>
                <a:cubicBezTo>
                  <a:pt x="139802" y="55030"/>
                  <a:pt x="139642" y="58785"/>
                  <a:pt x="139003" y="62779"/>
                </a:cubicBezTo>
                <a:cubicBezTo>
                  <a:pt x="138364" y="66774"/>
                  <a:pt x="136926" y="69570"/>
                  <a:pt x="134689" y="71168"/>
                </a:cubicBezTo>
                <a:cubicBezTo>
                  <a:pt x="134689" y="68931"/>
                  <a:pt x="135249" y="67093"/>
                  <a:pt x="136367" y="65655"/>
                </a:cubicBezTo>
                <a:cubicBezTo>
                  <a:pt x="137485" y="64218"/>
                  <a:pt x="137086" y="63498"/>
                  <a:pt x="135169" y="63498"/>
                </a:cubicBezTo>
                <a:cubicBezTo>
                  <a:pt x="135808" y="61581"/>
                  <a:pt x="136287" y="59344"/>
                  <a:pt x="136607" y="56788"/>
                </a:cubicBezTo>
                <a:cubicBezTo>
                  <a:pt x="136926" y="54231"/>
                  <a:pt x="137885" y="52474"/>
                  <a:pt x="139482" y="51516"/>
                </a:cubicBezTo>
                <a:close/>
                <a:moveTo>
                  <a:pt x="241099" y="50556"/>
                </a:moveTo>
                <a:lnTo>
                  <a:pt x="242777" y="52234"/>
                </a:lnTo>
                <a:cubicBezTo>
                  <a:pt x="243255" y="53672"/>
                  <a:pt x="244294" y="54231"/>
                  <a:pt x="245892" y="53912"/>
                </a:cubicBezTo>
                <a:cubicBezTo>
                  <a:pt x="245892" y="54871"/>
                  <a:pt x="246052" y="55749"/>
                  <a:pt x="246371" y="56548"/>
                </a:cubicBezTo>
                <a:cubicBezTo>
                  <a:pt x="246691" y="57347"/>
                  <a:pt x="246850" y="58226"/>
                  <a:pt x="246850" y="59184"/>
                </a:cubicBezTo>
                <a:cubicBezTo>
                  <a:pt x="245253" y="58865"/>
                  <a:pt x="244534" y="59265"/>
                  <a:pt x="244694" y="60383"/>
                </a:cubicBezTo>
                <a:cubicBezTo>
                  <a:pt x="244853" y="61501"/>
                  <a:pt x="244933" y="62699"/>
                  <a:pt x="244933" y="63978"/>
                </a:cubicBezTo>
                <a:cubicBezTo>
                  <a:pt x="243975" y="63978"/>
                  <a:pt x="243416" y="63339"/>
                  <a:pt x="243255" y="62060"/>
                </a:cubicBezTo>
                <a:cubicBezTo>
                  <a:pt x="243096" y="60782"/>
                  <a:pt x="242856" y="59504"/>
                  <a:pt x="242537" y="58226"/>
                </a:cubicBezTo>
                <a:cubicBezTo>
                  <a:pt x="243176" y="58226"/>
                  <a:pt x="243495" y="58066"/>
                  <a:pt x="243495" y="57746"/>
                </a:cubicBezTo>
                <a:cubicBezTo>
                  <a:pt x="242856" y="57427"/>
                  <a:pt x="242696" y="56548"/>
                  <a:pt x="243016" y="55111"/>
                </a:cubicBezTo>
                <a:cubicBezTo>
                  <a:pt x="243336" y="53672"/>
                  <a:pt x="242856" y="53273"/>
                  <a:pt x="241578" y="53912"/>
                </a:cubicBezTo>
                <a:cubicBezTo>
                  <a:pt x="241578" y="54551"/>
                  <a:pt x="241738" y="55030"/>
                  <a:pt x="242057" y="55350"/>
                </a:cubicBezTo>
                <a:cubicBezTo>
                  <a:pt x="242377" y="55670"/>
                  <a:pt x="242537" y="56149"/>
                  <a:pt x="242537" y="56788"/>
                </a:cubicBezTo>
                <a:cubicBezTo>
                  <a:pt x="241258" y="57107"/>
                  <a:pt x="240300" y="56947"/>
                  <a:pt x="239660" y="56308"/>
                </a:cubicBezTo>
                <a:cubicBezTo>
                  <a:pt x="239022" y="54391"/>
                  <a:pt x="239101" y="53352"/>
                  <a:pt x="239900" y="53193"/>
                </a:cubicBezTo>
                <a:close/>
                <a:moveTo>
                  <a:pt x="148110" y="49119"/>
                </a:moveTo>
                <a:cubicBezTo>
                  <a:pt x="147471" y="51675"/>
                  <a:pt x="147311" y="53752"/>
                  <a:pt x="147631" y="55350"/>
                </a:cubicBezTo>
                <a:cubicBezTo>
                  <a:pt x="146033" y="55670"/>
                  <a:pt x="145394" y="54631"/>
                  <a:pt x="145714" y="52234"/>
                </a:cubicBezTo>
                <a:cubicBezTo>
                  <a:pt x="146033" y="49838"/>
                  <a:pt x="146832" y="48799"/>
                  <a:pt x="148110" y="49119"/>
                </a:cubicBezTo>
                <a:close/>
                <a:moveTo>
                  <a:pt x="106409" y="44326"/>
                </a:moveTo>
                <a:cubicBezTo>
                  <a:pt x="105770" y="44965"/>
                  <a:pt x="105850" y="45444"/>
                  <a:pt x="106649" y="45764"/>
                </a:cubicBezTo>
                <a:cubicBezTo>
                  <a:pt x="107448" y="46083"/>
                  <a:pt x="107527" y="46722"/>
                  <a:pt x="106889" y="47681"/>
                </a:cubicBezTo>
                <a:cubicBezTo>
                  <a:pt x="108167" y="47681"/>
                  <a:pt x="108806" y="46563"/>
                  <a:pt x="108806" y="44326"/>
                </a:cubicBezTo>
                <a:cubicBezTo>
                  <a:pt x="108167" y="44006"/>
                  <a:pt x="107687" y="44245"/>
                  <a:pt x="107368" y="45044"/>
                </a:cubicBezTo>
                <a:cubicBezTo>
                  <a:pt x="107048" y="45843"/>
                  <a:pt x="106729" y="45603"/>
                  <a:pt x="106409" y="44326"/>
                </a:cubicBezTo>
                <a:close/>
                <a:moveTo>
                  <a:pt x="202753" y="43846"/>
                </a:moveTo>
                <a:cubicBezTo>
                  <a:pt x="203712" y="43527"/>
                  <a:pt x="204350" y="44326"/>
                  <a:pt x="204670" y="46243"/>
                </a:cubicBezTo>
                <a:cubicBezTo>
                  <a:pt x="204990" y="48160"/>
                  <a:pt x="204830" y="49438"/>
                  <a:pt x="204191" y="50077"/>
                </a:cubicBezTo>
                <a:cubicBezTo>
                  <a:pt x="204191" y="48480"/>
                  <a:pt x="203871" y="47441"/>
                  <a:pt x="203232" y="46962"/>
                </a:cubicBezTo>
                <a:cubicBezTo>
                  <a:pt x="202593" y="46482"/>
                  <a:pt x="202433" y="45444"/>
                  <a:pt x="202753" y="43846"/>
                </a:cubicBezTo>
                <a:close/>
                <a:moveTo>
                  <a:pt x="119351" y="41929"/>
                </a:moveTo>
                <a:cubicBezTo>
                  <a:pt x="119670" y="42568"/>
                  <a:pt x="119750" y="43446"/>
                  <a:pt x="119591" y="44565"/>
                </a:cubicBezTo>
                <a:cubicBezTo>
                  <a:pt x="119431" y="45684"/>
                  <a:pt x="119830" y="45923"/>
                  <a:pt x="120789" y="45284"/>
                </a:cubicBezTo>
                <a:cubicBezTo>
                  <a:pt x="121108" y="44965"/>
                  <a:pt x="121268" y="43846"/>
                  <a:pt x="121268" y="41929"/>
                </a:cubicBezTo>
                <a:close/>
                <a:moveTo>
                  <a:pt x="247330" y="41449"/>
                </a:moveTo>
                <a:cubicBezTo>
                  <a:pt x="248608" y="41130"/>
                  <a:pt x="249168" y="41610"/>
                  <a:pt x="249007" y="42887"/>
                </a:cubicBezTo>
                <a:cubicBezTo>
                  <a:pt x="248848" y="44166"/>
                  <a:pt x="248608" y="45284"/>
                  <a:pt x="248289" y="46243"/>
                </a:cubicBezTo>
                <a:cubicBezTo>
                  <a:pt x="247649" y="46243"/>
                  <a:pt x="247250" y="45524"/>
                  <a:pt x="247090" y="44086"/>
                </a:cubicBezTo>
                <a:cubicBezTo>
                  <a:pt x="246931" y="42648"/>
                  <a:pt x="247010" y="41769"/>
                  <a:pt x="247330" y="41449"/>
                </a:cubicBezTo>
                <a:close/>
                <a:moveTo>
                  <a:pt x="223843" y="40491"/>
                </a:moveTo>
                <a:cubicBezTo>
                  <a:pt x="224482" y="41130"/>
                  <a:pt x="225041" y="42089"/>
                  <a:pt x="225521" y="43367"/>
                </a:cubicBezTo>
                <a:cubicBezTo>
                  <a:pt x="226000" y="44645"/>
                  <a:pt x="225600" y="45603"/>
                  <a:pt x="224323" y="46243"/>
                </a:cubicBezTo>
                <a:close/>
                <a:moveTo>
                  <a:pt x="122706" y="40491"/>
                </a:moveTo>
                <a:cubicBezTo>
                  <a:pt x="122067" y="41130"/>
                  <a:pt x="121668" y="42488"/>
                  <a:pt x="121508" y="44565"/>
                </a:cubicBezTo>
                <a:cubicBezTo>
                  <a:pt x="121348" y="46642"/>
                  <a:pt x="121268" y="48799"/>
                  <a:pt x="121268" y="51036"/>
                </a:cubicBezTo>
                <a:cubicBezTo>
                  <a:pt x="121268" y="53273"/>
                  <a:pt x="120949" y="55270"/>
                  <a:pt x="120310" y="57028"/>
                </a:cubicBezTo>
                <a:cubicBezTo>
                  <a:pt x="119670" y="58785"/>
                  <a:pt x="118552" y="59824"/>
                  <a:pt x="116954" y="60143"/>
                </a:cubicBezTo>
                <a:cubicBezTo>
                  <a:pt x="118232" y="63019"/>
                  <a:pt x="118232" y="65576"/>
                  <a:pt x="116954" y="67813"/>
                </a:cubicBezTo>
                <a:cubicBezTo>
                  <a:pt x="114398" y="68451"/>
                  <a:pt x="112960" y="70289"/>
                  <a:pt x="112641" y="73325"/>
                </a:cubicBezTo>
                <a:cubicBezTo>
                  <a:pt x="112321" y="76360"/>
                  <a:pt x="111203" y="78517"/>
                  <a:pt x="109285" y="79795"/>
                </a:cubicBezTo>
                <a:cubicBezTo>
                  <a:pt x="108966" y="81393"/>
                  <a:pt x="109285" y="81952"/>
                  <a:pt x="110244" y="81473"/>
                </a:cubicBezTo>
                <a:cubicBezTo>
                  <a:pt x="111203" y="80994"/>
                  <a:pt x="111522" y="81553"/>
                  <a:pt x="111203" y="83150"/>
                </a:cubicBezTo>
                <a:cubicBezTo>
                  <a:pt x="111842" y="83150"/>
                  <a:pt x="112321" y="82672"/>
                  <a:pt x="112641" y="81712"/>
                </a:cubicBezTo>
                <a:cubicBezTo>
                  <a:pt x="112960" y="80754"/>
                  <a:pt x="113279" y="79795"/>
                  <a:pt x="113599" y="78837"/>
                </a:cubicBezTo>
                <a:cubicBezTo>
                  <a:pt x="114238" y="80115"/>
                  <a:pt x="114797" y="81553"/>
                  <a:pt x="115276" y="83150"/>
                </a:cubicBezTo>
                <a:cubicBezTo>
                  <a:pt x="115756" y="84748"/>
                  <a:pt x="116475" y="85228"/>
                  <a:pt x="117433" y="84589"/>
                </a:cubicBezTo>
                <a:cubicBezTo>
                  <a:pt x="116475" y="83310"/>
                  <a:pt x="116075" y="81873"/>
                  <a:pt x="116235" y="80275"/>
                </a:cubicBezTo>
                <a:cubicBezTo>
                  <a:pt x="116395" y="78677"/>
                  <a:pt x="116715" y="77159"/>
                  <a:pt x="117194" y="75721"/>
                </a:cubicBezTo>
                <a:cubicBezTo>
                  <a:pt x="117673" y="74283"/>
                  <a:pt x="118153" y="72766"/>
                  <a:pt x="118632" y="71168"/>
                </a:cubicBezTo>
                <a:cubicBezTo>
                  <a:pt x="119111" y="69570"/>
                  <a:pt x="119191" y="67972"/>
                  <a:pt x="118871" y="66374"/>
                </a:cubicBezTo>
                <a:cubicBezTo>
                  <a:pt x="121748" y="59664"/>
                  <a:pt x="123665" y="51516"/>
                  <a:pt x="124623" y="41929"/>
                </a:cubicBezTo>
                <a:cubicBezTo>
                  <a:pt x="123346" y="42568"/>
                  <a:pt x="122706" y="42408"/>
                  <a:pt x="122706" y="41449"/>
                </a:cubicBezTo>
                <a:close/>
                <a:moveTo>
                  <a:pt x="170159" y="38574"/>
                </a:moveTo>
                <a:cubicBezTo>
                  <a:pt x="170478" y="41130"/>
                  <a:pt x="170718" y="43527"/>
                  <a:pt x="170878" y="45764"/>
                </a:cubicBezTo>
                <a:lnTo>
                  <a:pt x="170769" y="46574"/>
                </a:lnTo>
                <a:lnTo>
                  <a:pt x="172436" y="44685"/>
                </a:lnTo>
                <a:cubicBezTo>
                  <a:pt x="172835" y="43487"/>
                  <a:pt x="173035" y="41769"/>
                  <a:pt x="173035" y="39532"/>
                </a:cubicBezTo>
                <a:cubicBezTo>
                  <a:pt x="172396" y="39851"/>
                  <a:pt x="171917" y="39772"/>
                  <a:pt x="171597" y="39292"/>
                </a:cubicBezTo>
                <a:cubicBezTo>
                  <a:pt x="171277" y="38813"/>
                  <a:pt x="170798" y="38574"/>
                  <a:pt x="170159" y="38574"/>
                </a:cubicBezTo>
                <a:close/>
                <a:moveTo>
                  <a:pt x="231992" y="36657"/>
                </a:moveTo>
                <a:cubicBezTo>
                  <a:pt x="232311" y="37295"/>
                  <a:pt x="232631" y="37854"/>
                  <a:pt x="232950" y="38334"/>
                </a:cubicBezTo>
                <a:cubicBezTo>
                  <a:pt x="233270" y="38813"/>
                  <a:pt x="233430" y="39532"/>
                  <a:pt x="233430" y="40491"/>
                </a:cubicBezTo>
                <a:cubicBezTo>
                  <a:pt x="232471" y="41130"/>
                  <a:pt x="231832" y="40731"/>
                  <a:pt x="231512" y="39292"/>
                </a:cubicBezTo>
                <a:cubicBezTo>
                  <a:pt x="231193" y="37854"/>
                  <a:pt x="231352" y="36976"/>
                  <a:pt x="231992" y="36657"/>
                </a:cubicBezTo>
                <a:close/>
                <a:moveTo>
                  <a:pt x="174953" y="35697"/>
                </a:moveTo>
                <a:cubicBezTo>
                  <a:pt x="174313" y="35059"/>
                  <a:pt x="174073" y="35378"/>
                  <a:pt x="174233" y="36657"/>
                </a:cubicBezTo>
                <a:cubicBezTo>
                  <a:pt x="174393" y="37934"/>
                  <a:pt x="174313" y="38893"/>
                  <a:pt x="173993" y="39532"/>
                </a:cubicBezTo>
                <a:lnTo>
                  <a:pt x="174953" y="39532"/>
                </a:lnTo>
                <a:close/>
                <a:moveTo>
                  <a:pt x="115996" y="35697"/>
                </a:moveTo>
                <a:cubicBezTo>
                  <a:pt x="115037" y="36337"/>
                  <a:pt x="114558" y="38414"/>
                  <a:pt x="114558" y="41929"/>
                </a:cubicBezTo>
                <a:cubicBezTo>
                  <a:pt x="115516" y="41929"/>
                  <a:pt x="116235" y="41130"/>
                  <a:pt x="116715" y="39532"/>
                </a:cubicBezTo>
                <a:cubicBezTo>
                  <a:pt x="117194" y="37934"/>
                  <a:pt x="116954" y="36657"/>
                  <a:pt x="115996" y="35697"/>
                </a:cubicBezTo>
                <a:close/>
                <a:moveTo>
                  <a:pt x="296221" y="34739"/>
                </a:moveTo>
                <a:lnTo>
                  <a:pt x="298116" y="41183"/>
                </a:lnTo>
                <a:lnTo>
                  <a:pt x="298116" y="36462"/>
                </a:lnTo>
                <a:close/>
                <a:moveTo>
                  <a:pt x="127020" y="34260"/>
                </a:moveTo>
                <a:cubicBezTo>
                  <a:pt x="126381" y="34260"/>
                  <a:pt x="126062" y="35059"/>
                  <a:pt x="126062" y="36657"/>
                </a:cubicBezTo>
                <a:cubicBezTo>
                  <a:pt x="126062" y="38254"/>
                  <a:pt x="125902" y="39532"/>
                  <a:pt x="125582" y="40491"/>
                </a:cubicBezTo>
                <a:cubicBezTo>
                  <a:pt x="126541" y="40171"/>
                  <a:pt x="127978" y="39373"/>
                  <a:pt x="129896" y="38094"/>
                </a:cubicBezTo>
                <a:cubicBezTo>
                  <a:pt x="129257" y="37455"/>
                  <a:pt x="128937" y="36657"/>
                  <a:pt x="128937" y="35697"/>
                </a:cubicBezTo>
                <a:cubicBezTo>
                  <a:pt x="128299" y="36337"/>
                  <a:pt x="127978" y="37136"/>
                  <a:pt x="127978" y="38094"/>
                </a:cubicBezTo>
                <a:cubicBezTo>
                  <a:pt x="127020" y="37775"/>
                  <a:pt x="126620" y="37295"/>
                  <a:pt x="126780" y="36657"/>
                </a:cubicBezTo>
                <a:cubicBezTo>
                  <a:pt x="126941" y="36017"/>
                  <a:pt x="127020" y="35218"/>
                  <a:pt x="127020" y="34260"/>
                </a:cubicBezTo>
                <a:close/>
                <a:moveTo>
                  <a:pt x="136401" y="33644"/>
                </a:moveTo>
                <a:lnTo>
                  <a:pt x="135648" y="41929"/>
                </a:lnTo>
                <a:cubicBezTo>
                  <a:pt x="135009" y="43527"/>
                  <a:pt x="134769" y="44166"/>
                  <a:pt x="134929" y="43846"/>
                </a:cubicBezTo>
                <a:cubicBezTo>
                  <a:pt x="135088" y="43527"/>
                  <a:pt x="135169" y="42728"/>
                  <a:pt x="135169" y="41449"/>
                </a:cubicBezTo>
                <a:close/>
                <a:moveTo>
                  <a:pt x="197480" y="32822"/>
                </a:moveTo>
                <a:cubicBezTo>
                  <a:pt x="198120" y="35378"/>
                  <a:pt x="198199" y="37854"/>
                  <a:pt x="197720" y="40251"/>
                </a:cubicBezTo>
                <a:cubicBezTo>
                  <a:pt x="197241" y="42648"/>
                  <a:pt x="196362" y="43527"/>
                  <a:pt x="195084" y="42887"/>
                </a:cubicBezTo>
                <a:cubicBezTo>
                  <a:pt x="195723" y="41290"/>
                  <a:pt x="196123" y="39452"/>
                  <a:pt x="196282" y="37375"/>
                </a:cubicBezTo>
                <a:cubicBezTo>
                  <a:pt x="196442" y="35298"/>
                  <a:pt x="196841" y="33780"/>
                  <a:pt x="197480" y="32822"/>
                </a:cubicBezTo>
                <a:close/>
                <a:moveTo>
                  <a:pt x="174953" y="31863"/>
                </a:moveTo>
                <a:cubicBezTo>
                  <a:pt x="175591" y="33461"/>
                  <a:pt x="176150" y="34819"/>
                  <a:pt x="176630" y="35937"/>
                </a:cubicBezTo>
                <a:cubicBezTo>
                  <a:pt x="177109" y="37056"/>
                  <a:pt x="177669" y="38254"/>
                  <a:pt x="178308" y="39532"/>
                </a:cubicBezTo>
                <a:cubicBezTo>
                  <a:pt x="176710" y="38254"/>
                  <a:pt x="175671" y="38733"/>
                  <a:pt x="175192" y="40970"/>
                </a:cubicBezTo>
                <a:cubicBezTo>
                  <a:pt x="174713" y="43207"/>
                  <a:pt x="173993" y="44965"/>
                  <a:pt x="173035" y="46243"/>
                </a:cubicBezTo>
                <a:cubicBezTo>
                  <a:pt x="174313" y="46243"/>
                  <a:pt x="174792" y="47281"/>
                  <a:pt x="174473" y="49359"/>
                </a:cubicBezTo>
                <a:cubicBezTo>
                  <a:pt x="174154" y="51435"/>
                  <a:pt x="173834" y="53113"/>
                  <a:pt x="173514" y="54391"/>
                </a:cubicBezTo>
                <a:cubicBezTo>
                  <a:pt x="172875" y="53752"/>
                  <a:pt x="172715" y="53113"/>
                  <a:pt x="173035" y="52474"/>
                </a:cubicBezTo>
                <a:cubicBezTo>
                  <a:pt x="173355" y="51835"/>
                  <a:pt x="173514" y="51036"/>
                  <a:pt x="173514" y="50077"/>
                </a:cubicBezTo>
                <a:cubicBezTo>
                  <a:pt x="172556" y="49119"/>
                  <a:pt x="171917" y="49119"/>
                  <a:pt x="171597" y="50077"/>
                </a:cubicBezTo>
                <a:lnTo>
                  <a:pt x="170714" y="46985"/>
                </a:lnTo>
                <a:lnTo>
                  <a:pt x="170458" y="48879"/>
                </a:lnTo>
                <a:cubicBezTo>
                  <a:pt x="170099" y="49838"/>
                  <a:pt x="169520" y="50717"/>
                  <a:pt x="168721" y="51516"/>
                </a:cubicBezTo>
                <a:cubicBezTo>
                  <a:pt x="169360" y="48639"/>
                  <a:pt x="169599" y="45524"/>
                  <a:pt x="169440" y="42169"/>
                </a:cubicBezTo>
                <a:cubicBezTo>
                  <a:pt x="169280" y="38813"/>
                  <a:pt x="169680" y="36177"/>
                  <a:pt x="170638" y="34260"/>
                </a:cubicBezTo>
                <a:cubicBezTo>
                  <a:pt x="171597" y="33940"/>
                  <a:pt x="172156" y="34180"/>
                  <a:pt x="172316" y="34979"/>
                </a:cubicBezTo>
                <a:cubicBezTo>
                  <a:pt x="172476" y="35778"/>
                  <a:pt x="172875" y="36017"/>
                  <a:pt x="173514" y="35697"/>
                </a:cubicBezTo>
                <a:cubicBezTo>
                  <a:pt x="173514" y="33780"/>
                  <a:pt x="173993" y="32502"/>
                  <a:pt x="174953" y="31863"/>
                </a:cubicBezTo>
                <a:close/>
                <a:moveTo>
                  <a:pt x="136835" y="30893"/>
                </a:moveTo>
                <a:lnTo>
                  <a:pt x="136401" y="33644"/>
                </a:lnTo>
                <a:lnTo>
                  <a:pt x="136607" y="31384"/>
                </a:lnTo>
                <a:close/>
                <a:moveTo>
                  <a:pt x="147152" y="29946"/>
                </a:moveTo>
                <a:lnTo>
                  <a:pt x="149548" y="29946"/>
                </a:lnTo>
                <a:cubicBezTo>
                  <a:pt x="149868" y="32183"/>
                  <a:pt x="150027" y="34420"/>
                  <a:pt x="150027" y="36657"/>
                </a:cubicBezTo>
                <a:cubicBezTo>
                  <a:pt x="150027" y="38893"/>
                  <a:pt x="150027" y="41290"/>
                  <a:pt x="150027" y="43846"/>
                </a:cubicBezTo>
                <a:cubicBezTo>
                  <a:pt x="149069" y="41610"/>
                  <a:pt x="148190" y="41050"/>
                  <a:pt x="147391" y="42169"/>
                </a:cubicBezTo>
                <a:cubicBezTo>
                  <a:pt x="146592" y="43287"/>
                  <a:pt x="145714" y="43527"/>
                  <a:pt x="144755" y="42887"/>
                </a:cubicBezTo>
                <a:cubicBezTo>
                  <a:pt x="144116" y="42248"/>
                  <a:pt x="144036" y="41290"/>
                  <a:pt x="144515" y="40012"/>
                </a:cubicBezTo>
                <a:cubicBezTo>
                  <a:pt x="144995" y="38733"/>
                  <a:pt x="145394" y="37775"/>
                  <a:pt x="145714" y="37136"/>
                </a:cubicBezTo>
                <a:cubicBezTo>
                  <a:pt x="145714" y="38733"/>
                  <a:pt x="146353" y="39532"/>
                  <a:pt x="147631" y="39532"/>
                </a:cubicBezTo>
                <a:cubicBezTo>
                  <a:pt x="147951" y="37615"/>
                  <a:pt x="147871" y="36576"/>
                  <a:pt x="147391" y="36417"/>
                </a:cubicBezTo>
                <a:cubicBezTo>
                  <a:pt x="146912" y="36257"/>
                  <a:pt x="146353" y="36017"/>
                  <a:pt x="145714" y="35697"/>
                </a:cubicBezTo>
                <a:cubicBezTo>
                  <a:pt x="146672" y="34739"/>
                  <a:pt x="147152" y="32822"/>
                  <a:pt x="147152" y="29946"/>
                </a:cubicBezTo>
                <a:close/>
                <a:moveTo>
                  <a:pt x="122227" y="29467"/>
                </a:moveTo>
                <a:cubicBezTo>
                  <a:pt x="121907" y="31384"/>
                  <a:pt x="121428" y="32901"/>
                  <a:pt x="120789" y="34020"/>
                </a:cubicBezTo>
                <a:cubicBezTo>
                  <a:pt x="120150" y="35138"/>
                  <a:pt x="120150" y="36657"/>
                  <a:pt x="120789" y="38574"/>
                </a:cubicBezTo>
                <a:cubicBezTo>
                  <a:pt x="121428" y="38574"/>
                  <a:pt x="121907" y="38334"/>
                  <a:pt x="122227" y="37854"/>
                </a:cubicBezTo>
                <a:cubicBezTo>
                  <a:pt x="122547" y="37375"/>
                  <a:pt x="123185" y="37136"/>
                  <a:pt x="124144" y="37136"/>
                </a:cubicBezTo>
                <a:cubicBezTo>
                  <a:pt x="124464" y="36177"/>
                  <a:pt x="124623" y="35059"/>
                  <a:pt x="124623" y="33780"/>
                </a:cubicBezTo>
                <a:cubicBezTo>
                  <a:pt x="124623" y="32502"/>
                  <a:pt x="124943" y="31543"/>
                  <a:pt x="125582" y="30905"/>
                </a:cubicBezTo>
                <a:cubicBezTo>
                  <a:pt x="125263" y="29626"/>
                  <a:pt x="124863" y="29227"/>
                  <a:pt x="124384" y="29706"/>
                </a:cubicBezTo>
                <a:cubicBezTo>
                  <a:pt x="123905" y="30185"/>
                  <a:pt x="123185" y="30106"/>
                  <a:pt x="122227" y="29467"/>
                </a:cubicBezTo>
                <a:close/>
                <a:moveTo>
                  <a:pt x="241578" y="28508"/>
                </a:moveTo>
                <a:cubicBezTo>
                  <a:pt x="241578" y="29786"/>
                  <a:pt x="241818" y="30585"/>
                  <a:pt x="242297" y="30905"/>
                </a:cubicBezTo>
                <a:cubicBezTo>
                  <a:pt x="242777" y="31224"/>
                  <a:pt x="242856" y="32023"/>
                  <a:pt x="242537" y="33301"/>
                </a:cubicBezTo>
                <a:cubicBezTo>
                  <a:pt x="241897" y="33940"/>
                  <a:pt x="241099" y="34260"/>
                  <a:pt x="240140" y="34260"/>
                </a:cubicBezTo>
                <a:cubicBezTo>
                  <a:pt x="239182" y="34260"/>
                  <a:pt x="239022" y="33461"/>
                  <a:pt x="239660" y="31863"/>
                </a:cubicBezTo>
                <a:cubicBezTo>
                  <a:pt x="240300" y="31863"/>
                  <a:pt x="240620" y="32023"/>
                  <a:pt x="240620" y="32342"/>
                </a:cubicBezTo>
                <a:cubicBezTo>
                  <a:pt x="240620" y="32662"/>
                  <a:pt x="240779" y="32981"/>
                  <a:pt x="241099" y="33301"/>
                </a:cubicBezTo>
                <a:cubicBezTo>
                  <a:pt x="241419" y="32662"/>
                  <a:pt x="241419" y="31703"/>
                  <a:pt x="241099" y="30425"/>
                </a:cubicBezTo>
                <a:cubicBezTo>
                  <a:pt x="240779" y="29147"/>
                  <a:pt x="240939" y="28508"/>
                  <a:pt x="241578" y="28508"/>
                </a:cubicBezTo>
                <a:close/>
                <a:moveTo>
                  <a:pt x="168721" y="28028"/>
                </a:moveTo>
                <a:cubicBezTo>
                  <a:pt x="168721" y="28668"/>
                  <a:pt x="168881" y="29147"/>
                  <a:pt x="169201" y="29467"/>
                </a:cubicBezTo>
                <a:cubicBezTo>
                  <a:pt x="169520" y="29786"/>
                  <a:pt x="169680" y="30266"/>
                  <a:pt x="169680" y="30905"/>
                </a:cubicBezTo>
                <a:cubicBezTo>
                  <a:pt x="169040" y="30905"/>
                  <a:pt x="168641" y="31064"/>
                  <a:pt x="168481" y="31384"/>
                </a:cubicBezTo>
                <a:cubicBezTo>
                  <a:pt x="168322" y="31703"/>
                  <a:pt x="167922" y="31863"/>
                  <a:pt x="167283" y="31863"/>
                </a:cubicBezTo>
                <a:cubicBezTo>
                  <a:pt x="167283" y="29946"/>
                  <a:pt x="167763" y="28668"/>
                  <a:pt x="168721" y="28028"/>
                </a:cubicBezTo>
                <a:close/>
                <a:moveTo>
                  <a:pt x="81005" y="26111"/>
                </a:moveTo>
                <a:cubicBezTo>
                  <a:pt x="80366" y="26431"/>
                  <a:pt x="79966" y="27070"/>
                  <a:pt x="79807" y="28028"/>
                </a:cubicBezTo>
                <a:cubicBezTo>
                  <a:pt x="79647" y="28987"/>
                  <a:pt x="79248" y="29626"/>
                  <a:pt x="78608" y="29946"/>
                </a:cubicBezTo>
                <a:cubicBezTo>
                  <a:pt x="79248" y="31224"/>
                  <a:pt x="79887" y="31224"/>
                  <a:pt x="80526" y="29946"/>
                </a:cubicBezTo>
                <a:cubicBezTo>
                  <a:pt x="81165" y="28668"/>
                  <a:pt x="81324" y="27389"/>
                  <a:pt x="81005" y="26111"/>
                </a:cubicBezTo>
                <a:close/>
                <a:moveTo>
                  <a:pt x="106889" y="24673"/>
                </a:moveTo>
                <a:cubicBezTo>
                  <a:pt x="105610" y="24034"/>
                  <a:pt x="104093" y="24514"/>
                  <a:pt x="102335" y="26111"/>
                </a:cubicBezTo>
                <a:cubicBezTo>
                  <a:pt x="100577" y="27709"/>
                  <a:pt x="99219" y="28987"/>
                  <a:pt x="98261" y="29946"/>
                </a:cubicBezTo>
                <a:cubicBezTo>
                  <a:pt x="98900" y="30585"/>
                  <a:pt x="99539" y="30825"/>
                  <a:pt x="100178" y="30665"/>
                </a:cubicBezTo>
                <a:cubicBezTo>
                  <a:pt x="100817" y="30505"/>
                  <a:pt x="101296" y="29626"/>
                  <a:pt x="101616" y="28028"/>
                </a:cubicBezTo>
                <a:cubicBezTo>
                  <a:pt x="102255" y="27389"/>
                  <a:pt x="102655" y="27549"/>
                  <a:pt x="102814" y="28508"/>
                </a:cubicBezTo>
                <a:cubicBezTo>
                  <a:pt x="102974" y="29467"/>
                  <a:pt x="103373" y="29786"/>
                  <a:pt x="104012" y="29467"/>
                </a:cubicBezTo>
                <a:cubicBezTo>
                  <a:pt x="104652" y="28827"/>
                  <a:pt x="105131" y="28028"/>
                  <a:pt x="105451" y="27070"/>
                </a:cubicBezTo>
                <a:cubicBezTo>
                  <a:pt x="105770" y="26111"/>
                  <a:pt x="106250" y="25313"/>
                  <a:pt x="106889" y="24673"/>
                </a:cubicBezTo>
                <a:close/>
                <a:moveTo>
                  <a:pt x="218091" y="24194"/>
                </a:moveTo>
                <a:cubicBezTo>
                  <a:pt x="217772" y="25791"/>
                  <a:pt x="217772" y="26990"/>
                  <a:pt x="218091" y="27789"/>
                </a:cubicBezTo>
                <a:cubicBezTo>
                  <a:pt x="218411" y="28588"/>
                  <a:pt x="218730" y="29626"/>
                  <a:pt x="219050" y="30905"/>
                </a:cubicBezTo>
                <a:cubicBezTo>
                  <a:pt x="217772" y="30905"/>
                  <a:pt x="217133" y="31543"/>
                  <a:pt x="217133" y="32822"/>
                </a:cubicBezTo>
                <a:cubicBezTo>
                  <a:pt x="218411" y="32822"/>
                  <a:pt x="219449" y="33780"/>
                  <a:pt x="220248" y="35697"/>
                </a:cubicBezTo>
                <a:cubicBezTo>
                  <a:pt x="221047" y="37615"/>
                  <a:pt x="221287" y="39213"/>
                  <a:pt x="220967" y="40491"/>
                </a:cubicBezTo>
                <a:cubicBezTo>
                  <a:pt x="220967" y="39532"/>
                  <a:pt x="220887" y="39053"/>
                  <a:pt x="220728" y="39053"/>
                </a:cubicBezTo>
                <a:cubicBezTo>
                  <a:pt x="220568" y="39053"/>
                  <a:pt x="220328" y="39213"/>
                  <a:pt x="220008" y="39532"/>
                </a:cubicBezTo>
                <a:cubicBezTo>
                  <a:pt x="219689" y="39851"/>
                  <a:pt x="219370" y="40091"/>
                  <a:pt x="219050" y="40251"/>
                </a:cubicBezTo>
                <a:cubicBezTo>
                  <a:pt x="218730" y="40411"/>
                  <a:pt x="218411" y="40171"/>
                  <a:pt x="218091" y="39532"/>
                </a:cubicBezTo>
                <a:cubicBezTo>
                  <a:pt x="218091" y="37615"/>
                  <a:pt x="218171" y="36496"/>
                  <a:pt x="218331" y="36177"/>
                </a:cubicBezTo>
                <a:cubicBezTo>
                  <a:pt x="218491" y="35858"/>
                  <a:pt x="217772" y="36017"/>
                  <a:pt x="216174" y="36657"/>
                </a:cubicBezTo>
                <a:cubicBezTo>
                  <a:pt x="216813" y="34100"/>
                  <a:pt x="217053" y="31783"/>
                  <a:pt x="216893" y="29706"/>
                </a:cubicBezTo>
                <a:cubicBezTo>
                  <a:pt x="216733" y="27629"/>
                  <a:pt x="217133" y="25791"/>
                  <a:pt x="218091" y="24194"/>
                </a:cubicBezTo>
                <a:close/>
                <a:moveTo>
                  <a:pt x="297659" y="23235"/>
                </a:moveTo>
                <a:lnTo>
                  <a:pt x="298116" y="24431"/>
                </a:lnTo>
                <a:lnTo>
                  <a:pt x="298116" y="23502"/>
                </a:lnTo>
                <a:close/>
                <a:moveTo>
                  <a:pt x="225760" y="22277"/>
                </a:moveTo>
                <a:cubicBezTo>
                  <a:pt x="227358" y="22277"/>
                  <a:pt x="227997" y="23076"/>
                  <a:pt x="227678" y="24673"/>
                </a:cubicBezTo>
                <a:cubicBezTo>
                  <a:pt x="227358" y="26271"/>
                  <a:pt x="227518" y="27549"/>
                  <a:pt x="228157" y="28508"/>
                </a:cubicBezTo>
                <a:cubicBezTo>
                  <a:pt x="227198" y="28508"/>
                  <a:pt x="226799" y="27709"/>
                  <a:pt x="226958" y="26111"/>
                </a:cubicBezTo>
                <a:cubicBezTo>
                  <a:pt x="227119" y="24514"/>
                  <a:pt x="226559" y="23874"/>
                  <a:pt x="225281" y="24194"/>
                </a:cubicBezTo>
                <a:cubicBezTo>
                  <a:pt x="225920" y="23555"/>
                  <a:pt x="226080" y="22916"/>
                  <a:pt x="225760" y="22277"/>
                </a:cubicBezTo>
                <a:close/>
                <a:moveTo>
                  <a:pt x="233909" y="20838"/>
                </a:moveTo>
                <a:cubicBezTo>
                  <a:pt x="234229" y="23395"/>
                  <a:pt x="234788" y="25632"/>
                  <a:pt x="235587" y="27549"/>
                </a:cubicBezTo>
                <a:cubicBezTo>
                  <a:pt x="236385" y="29467"/>
                  <a:pt x="236945" y="31703"/>
                  <a:pt x="237264" y="34260"/>
                </a:cubicBezTo>
                <a:cubicBezTo>
                  <a:pt x="235667" y="35218"/>
                  <a:pt x="234548" y="33860"/>
                  <a:pt x="233909" y="30185"/>
                </a:cubicBezTo>
                <a:cubicBezTo>
                  <a:pt x="233270" y="26511"/>
                  <a:pt x="233270" y="23395"/>
                  <a:pt x="233909" y="20838"/>
                </a:cubicBezTo>
                <a:close/>
                <a:moveTo>
                  <a:pt x="180225" y="19880"/>
                </a:moveTo>
                <a:cubicBezTo>
                  <a:pt x="180225" y="20838"/>
                  <a:pt x="180465" y="21478"/>
                  <a:pt x="180944" y="21797"/>
                </a:cubicBezTo>
                <a:cubicBezTo>
                  <a:pt x="181423" y="22117"/>
                  <a:pt x="181503" y="22916"/>
                  <a:pt x="181183" y="24194"/>
                </a:cubicBezTo>
                <a:cubicBezTo>
                  <a:pt x="180544" y="23874"/>
                  <a:pt x="179906" y="24034"/>
                  <a:pt x="179266" y="24673"/>
                </a:cubicBezTo>
                <a:cubicBezTo>
                  <a:pt x="179586" y="24034"/>
                  <a:pt x="179666" y="23235"/>
                  <a:pt x="179506" y="22277"/>
                </a:cubicBezTo>
                <a:cubicBezTo>
                  <a:pt x="179346" y="21318"/>
                  <a:pt x="179586" y="20519"/>
                  <a:pt x="180225" y="19880"/>
                </a:cubicBezTo>
                <a:close/>
                <a:moveTo>
                  <a:pt x="111681" y="17483"/>
                </a:moveTo>
                <a:cubicBezTo>
                  <a:pt x="110723" y="17483"/>
                  <a:pt x="110164" y="17963"/>
                  <a:pt x="110004" y="18921"/>
                </a:cubicBezTo>
                <a:cubicBezTo>
                  <a:pt x="109845" y="19880"/>
                  <a:pt x="109764" y="20838"/>
                  <a:pt x="109764" y="21797"/>
                </a:cubicBezTo>
                <a:cubicBezTo>
                  <a:pt x="109764" y="22756"/>
                  <a:pt x="109684" y="23555"/>
                  <a:pt x="109525" y="24194"/>
                </a:cubicBezTo>
                <a:cubicBezTo>
                  <a:pt x="109365" y="24833"/>
                  <a:pt x="108646" y="24993"/>
                  <a:pt x="107368" y="24673"/>
                </a:cubicBezTo>
                <a:cubicBezTo>
                  <a:pt x="108007" y="26271"/>
                  <a:pt x="108646" y="26511"/>
                  <a:pt x="109285" y="25392"/>
                </a:cubicBezTo>
                <a:cubicBezTo>
                  <a:pt x="109924" y="24274"/>
                  <a:pt x="110723" y="24354"/>
                  <a:pt x="111681" y="25632"/>
                </a:cubicBezTo>
                <a:cubicBezTo>
                  <a:pt x="112321" y="24034"/>
                  <a:pt x="112480" y="22756"/>
                  <a:pt x="112161" y="21797"/>
                </a:cubicBezTo>
                <a:cubicBezTo>
                  <a:pt x="111842" y="20838"/>
                  <a:pt x="111681" y="19400"/>
                  <a:pt x="111681" y="17483"/>
                </a:cubicBezTo>
                <a:close/>
                <a:moveTo>
                  <a:pt x="196522" y="16045"/>
                </a:moveTo>
                <a:cubicBezTo>
                  <a:pt x="196522" y="17963"/>
                  <a:pt x="196202" y="19561"/>
                  <a:pt x="195563" y="20838"/>
                </a:cubicBezTo>
                <a:cubicBezTo>
                  <a:pt x="195563" y="20199"/>
                  <a:pt x="195403" y="19640"/>
                  <a:pt x="195084" y="19161"/>
                </a:cubicBezTo>
                <a:cubicBezTo>
                  <a:pt x="194764" y="18682"/>
                  <a:pt x="194764" y="18123"/>
                  <a:pt x="195084" y="17483"/>
                </a:cubicBezTo>
                <a:cubicBezTo>
                  <a:pt x="195084" y="17483"/>
                  <a:pt x="195563" y="17004"/>
                  <a:pt x="196522" y="16045"/>
                </a:cubicBezTo>
                <a:close/>
                <a:moveTo>
                  <a:pt x="159614" y="15087"/>
                </a:moveTo>
                <a:cubicBezTo>
                  <a:pt x="159614" y="17324"/>
                  <a:pt x="159215" y="20360"/>
                  <a:pt x="158416" y="24194"/>
                </a:cubicBezTo>
                <a:cubicBezTo>
                  <a:pt x="157617" y="28028"/>
                  <a:pt x="156898" y="30266"/>
                  <a:pt x="156259" y="30905"/>
                </a:cubicBezTo>
                <a:cubicBezTo>
                  <a:pt x="156259" y="28668"/>
                  <a:pt x="156418" y="25872"/>
                  <a:pt x="156738" y="22516"/>
                </a:cubicBezTo>
                <a:cubicBezTo>
                  <a:pt x="157058" y="19161"/>
                  <a:pt x="158016" y="16684"/>
                  <a:pt x="159614" y="15087"/>
                </a:cubicBezTo>
                <a:close/>
                <a:moveTo>
                  <a:pt x="228157" y="13170"/>
                </a:moveTo>
                <a:cubicBezTo>
                  <a:pt x="229116" y="12850"/>
                  <a:pt x="229675" y="13170"/>
                  <a:pt x="229835" y="14128"/>
                </a:cubicBezTo>
                <a:cubicBezTo>
                  <a:pt x="229994" y="15087"/>
                  <a:pt x="230714" y="15246"/>
                  <a:pt x="231992" y="14608"/>
                </a:cubicBezTo>
                <a:cubicBezTo>
                  <a:pt x="231033" y="15886"/>
                  <a:pt x="230553" y="17404"/>
                  <a:pt x="230553" y="19161"/>
                </a:cubicBezTo>
                <a:cubicBezTo>
                  <a:pt x="230553" y="20919"/>
                  <a:pt x="230793" y="22756"/>
                  <a:pt x="231273" y="24673"/>
                </a:cubicBezTo>
                <a:cubicBezTo>
                  <a:pt x="231752" y="26590"/>
                  <a:pt x="232151" y="28428"/>
                  <a:pt x="232471" y="30185"/>
                </a:cubicBezTo>
                <a:cubicBezTo>
                  <a:pt x="232790" y="31943"/>
                  <a:pt x="232471" y="33461"/>
                  <a:pt x="231512" y="34739"/>
                </a:cubicBezTo>
                <a:cubicBezTo>
                  <a:pt x="229915" y="31863"/>
                  <a:pt x="229116" y="28348"/>
                  <a:pt x="229116" y="24194"/>
                </a:cubicBezTo>
                <a:cubicBezTo>
                  <a:pt x="229116" y="20040"/>
                  <a:pt x="228796" y="16365"/>
                  <a:pt x="228157" y="13170"/>
                </a:cubicBezTo>
                <a:close/>
                <a:moveTo>
                  <a:pt x="170159" y="11252"/>
                </a:moveTo>
                <a:cubicBezTo>
                  <a:pt x="171437" y="11572"/>
                  <a:pt x="172316" y="12291"/>
                  <a:pt x="172795" y="13409"/>
                </a:cubicBezTo>
                <a:cubicBezTo>
                  <a:pt x="173275" y="14528"/>
                  <a:pt x="173674" y="15806"/>
                  <a:pt x="173993" y="17243"/>
                </a:cubicBezTo>
                <a:cubicBezTo>
                  <a:pt x="174313" y="18682"/>
                  <a:pt x="174553" y="20199"/>
                  <a:pt x="174713" y="21797"/>
                </a:cubicBezTo>
                <a:cubicBezTo>
                  <a:pt x="174872" y="23395"/>
                  <a:pt x="175272" y="24833"/>
                  <a:pt x="175911" y="26111"/>
                </a:cubicBezTo>
                <a:cubicBezTo>
                  <a:pt x="173993" y="25791"/>
                  <a:pt x="172795" y="24593"/>
                  <a:pt x="172316" y="22516"/>
                </a:cubicBezTo>
                <a:cubicBezTo>
                  <a:pt x="171836" y="20439"/>
                  <a:pt x="171917" y="17963"/>
                  <a:pt x="172556" y="15087"/>
                </a:cubicBezTo>
                <a:cubicBezTo>
                  <a:pt x="171917" y="14767"/>
                  <a:pt x="171437" y="14927"/>
                  <a:pt x="171118" y="15566"/>
                </a:cubicBezTo>
                <a:cubicBezTo>
                  <a:pt x="170798" y="16205"/>
                  <a:pt x="170319" y="16365"/>
                  <a:pt x="169680" y="16045"/>
                </a:cubicBezTo>
                <a:cubicBezTo>
                  <a:pt x="169680" y="13489"/>
                  <a:pt x="169839" y="11891"/>
                  <a:pt x="170159" y="11252"/>
                </a:cubicBezTo>
                <a:close/>
                <a:moveTo>
                  <a:pt x="138045" y="10773"/>
                </a:moveTo>
                <a:cubicBezTo>
                  <a:pt x="138683" y="10773"/>
                  <a:pt x="139163" y="10933"/>
                  <a:pt x="139482" y="11252"/>
                </a:cubicBezTo>
                <a:cubicBezTo>
                  <a:pt x="139802" y="11572"/>
                  <a:pt x="140281" y="11412"/>
                  <a:pt x="140920" y="10773"/>
                </a:cubicBezTo>
                <a:cubicBezTo>
                  <a:pt x="143477" y="14288"/>
                  <a:pt x="144275" y="19161"/>
                  <a:pt x="143317" y="25392"/>
                </a:cubicBezTo>
                <a:cubicBezTo>
                  <a:pt x="142359" y="31623"/>
                  <a:pt x="141879" y="36657"/>
                  <a:pt x="141879" y="40491"/>
                </a:cubicBezTo>
                <a:cubicBezTo>
                  <a:pt x="140601" y="40171"/>
                  <a:pt x="139482" y="40650"/>
                  <a:pt x="138524" y="41929"/>
                </a:cubicBezTo>
                <a:cubicBezTo>
                  <a:pt x="138524" y="41290"/>
                  <a:pt x="138764" y="40171"/>
                  <a:pt x="139242" y="38574"/>
                </a:cubicBezTo>
                <a:cubicBezTo>
                  <a:pt x="139722" y="36976"/>
                  <a:pt x="140202" y="35218"/>
                  <a:pt x="140680" y="33301"/>
                </a:cubicBezTo>
                <a:cubicBezTo>
                  <a:pt x="141160" y="31384"/>
                  <a:pt x="141400" y="29626"/>
                  <a:pt x="141400" y="28028"/>
                </a:cubicBezTo>
                <a:cubicBezTo>
                  <a:pt x="141400" y="26431"/>
                  <a:pt x="140920" y="25152"/>
                  <a:pt x="139962" y="24194"/>
                </a:cubicBezTo>
                <a:lnTo>
                  <a:pt x="136835" y="30893"/>
                </a:lnTo>
                <a:lnTo>
                  <a:pt x="137325" y="27789"/>
                </a:lnTo>
                <a:cubicBezTo>
                  <a:pt x="138444" y="24114"/>
                  <a:pt x="139323" y="20998"/>
                  <a:pt x="139962" y="18442"/>
                </a:cubicBezTo>
                <a:cubicBezTo>
                  <a:pt x="139003" y="20998"/>
                  <a:pt x="137565" y="21158"/>
                  <a:pt x="135648" y="18921"/>
                </a:cubicBezTo>
                <a:cubicBezTo>
                  <a:pt x="135328" y="19880"/>
                  <a:pt x="135009" y="20919"/>
                  <a:pt x="134689" y="22037"/>
                </a:cubicBezTo>
                <a:cubicBezTo>
                  <a:pt x="134370" y="23156"/>
                  <a:pt x="134370" y="24514"/>
                  <a:pt x="134689" y="26111"/>
                </a:cubicBezTo>
                <a:cubicBezTo>
                  <a:pt x="133411" y="26431"/>
                  <a:pt x="132612" y="26351"/>
                  <a:pt x="132293" y="25872"/>
                </a:cubicBezTo>
                <a:cubicBezTo>
                  <a:pt x="131973" y="25392"/>
                  <a:pt x="131494" y="25472"/>
                  <a:pt x="130855" y="26111"/>
                </a:cubicBezTo>
                <a:cubicBezTo>
                  <a:pt x="131494" y="22916"/>
                  <a:pt x="132452" y="20120"/>
                  <a:pt x="133730" y="17723"/>
                </a:cubicBezTo>
                <a:cubicBezTo>
                  <a:pt x="135009" y="15326"/>
                  <a:pt x="136447" y="13010"/>
                  <a:pt x="138045" y="10773"/>
                </a:cubicBezTo>
                <a:close/>
                <a:moveTo>
                  <a:pt x="153862" y="9814"/>
                </a:moveTo>
                <a:cubicBezTo>
                  <a:pt x="153542" y="14608"/>
                  <a:pt x="153622" y="18682"/>
                  <a:pt x="154102" y="22037"/>
                </a:cubicBezTo>
                <a:cubicBezTo>
                  <a:pt x="154581" y="25392"/>
                  <a:pt x="154022" y="28348"/>
                  <a:pt x="152424" y="30905"/>
                </a:cubicBezTo>
                <a:cubicBezTo>
                  <a:pt x="153383" y="26750"/>
                  <a:pt x="153542" y="22995"/>
                  <a:pt x="152904" y="19640"/>
                </a:cubicBezTo>
                <a:cubicBezTo>
                  <a:pt x="152264" y="16285"/>
                  <a:pt x="152584" y="13010"/>
                  <a:pt x="153862" y="9814"/>
                </a:cubicBezTo>
                <a:close/>
                <a:moveTo>
                  <a:pt x="105690" y="9814"/>
                </a:moveTo>
                <a:cubicBezTo>
                  <a:pt x="104572" y="10454"/>
                  <a:pt x="104172" y="11572"/>
                  <a:pt x="104492" y="13170"/>
                </a:cubicBezTo>
                <a:cubicBezTo>
                  <a:pt x="105770" y="13170"/>
                  <a:pt x="106569" y="12770"/>
                  <a:pt x="106889" y="11971"/>
                </a:cubicBezTo>
                <a:cubicBezTo>
                  <a:pt x="107208" y="11172"/>
                  <a:pt x="107687" y="10454"/>
                  <a:pt x="108326" y="9814"/>
                </a:cubicBezTo>
                <a:cubicBezTo>
                  <a:pt x="107687" y="9175"/>
                  <a:pt x="106809" y="9175"/>
                  <a:pt x="105690" y="9814"/>
                </a:cubicBezTo>
                <a:close/>
                <a:moveTo>
                  <a:pt x="211860" y="8856"/>
                </a:moveTo>
                <a:cubicBezTo>
                  <a:pt x="212499" y="9814"/>
                  <a:pt x="212739" y="11013"/>
                  <a:pt x="212579" y="12450"/>
                </a:cubicBezTo>
                <a:cubicBezTo>
                  <a:pt x="212420" y="13888"/>
                  <a:pt x="212020" y="14767"/>
                  <a:pt x="211381" y="15087"/>
                </a:cubicBezTo>
                <a:cubicBezTo>
                  <a:pt x="211062" y="14447"/>
                  <a:pt x="210822" y="13329"/>
                  <a:pt x="210662" y="11731"/>
                </a:cubicBezTo>
                <a:cubicBezTo>
                  <a:pt x="210502" y="10134"/>
                  <a:pt x="210901" y="9175"/>
                  <a:pt x="211860" y="8856"/>
                </a:cubicBezTo>
                <a:close/>
                <a:moveTo>
                  <a:pt x="166804" y="8856"/>
                </a:moveTo>
                <a:cubicBezTo>
                  <a:pt x="168402" y="9175"/>
                  <a:pt x="169040" y="10214"/>
                  <a:pt x="168721" y="11971"/>
                </a:cubicBezTo>
                <a:cubicBezTo>
                  <a:pt x="168402" y="13729"/>
                  <a:pt x="168241" y="15566"/>
                  <a:pt x="168241" y="17483"/>
                </a:cubicBezTo>
                <a:cubicBezTo>
                  <a:pt x="166644" y="17164"/>
                  <a:pt x="165925" y="16125"/>
                  <a:pt x="166085" y="14368"/>
                </a:cubicBezTo>
                <a:cubicBezTo>
                  <a:pt x="166244" y="12610"/>
                  <a:pt x="166484" y="10773"/>
                  <a:pt x="166804" y="8856"/>
                </a:cubicBezTo>
                <a:close/>
                <a:moveTo>
                  <a:pt x="109285" y="8856"/>
                </a:moveTo>
                <a:cubicBezTo>
                  <a:pt x="109285" y="9814"/>
                  <a:pt x="109365" y="10454"/>
                  <a:pt x="109525" y="10773"/>
                </a:cubicBezTo>
                <a:cubicBezTo>
                  <a:pt x="109684" y="11092"/>
                  <a:pt x="109924" y="11572"/>
                  <a:pt x="110244" y="12211"/>
                </a:cubicBezTo>
                <a:cubicBezTo>
                  <a:pt x="110882" y="12211"/>
                  <a:pt x="111203" y="11092"/>
                  <a:pt x="111203" y="8856"/>
                </a:cubicBezTo>
                <a:close/>
                <a:moveTo>
                  <a:pt x="219050" y="8376"/>
                </a:moveTo>
                <a:cubicBezTo>
                  <a:pt x="218411" y="11252"/>
                  <a:pt x="218411" y="13648"/>
                  <a:pt x="219050" y="15566"/>
                </a:cubicBezTo>
                <a:cubicBezTo>
                  <a:pt x="219689" y="17483"/>
                  <a:pt x="219849" y="19241"/>
                  <a:pt x="219529" y="20838"/>
                </a:cubicBezTo>
                <a:cubicBezTo>
                  <a:pt x="219529" y="20199"/>
                  <a:pt x="219449" y="20040"/>
                  <a:pt x="219290" y="20360"/>
                </a:cubicBezTo>
                <a:cubicBezTo>
                  <a:pt x="219130" y="20679"/>
                  <a:pt x="218730" y="20838"/>
                  <a:pt x="218091" y="20838"/>
                </a:cubicBezTo>
                <a:cubicBezTo>
                  <a:pt x="217772" y="18921"/>
                  <a:pt x="217612" y="16765"/>
                  <a:pt x="217612" y="14368"/>
                </a:cubicBezTo>
                <a:cubicBezTo>
                  <a:pt x="217612" y="11971"/>
                  <a:pt x="218091" y="9974"/>
                  <a:pt x="219050" y="8376"/>
                </a:cubicBezTo>
                <a:close/>
                <a:moveTo>
                  <a:pt x="243016" y="7418"/>
                </a:moveTo>
                <a:cubicBezTo>
                  <a:pt x="243336" y="8696"/>
                  <a:pt x="243575" y="8856"/>
                  <a:pt x="243735" y="7897"/>
                </a:cubicBezTo>
                <a:cubicBezTo>
                  <a:pt x="243895" y="6938"/>
                  <a:pt x="244294" y="6778"/>
                  <a:pt x="244933" y="7418"/>
                </a:cubicBezTo>
                <a:cubicBezTo>
                  <a:pt x="246211" y="10933"/>
                  <a:pt x="246291" y="14528"/>
                  <a:pt x="245173" y="18203"/>
                </a:cubicBezTo>
                <a:cubicBezTo>
                  <a:pt x="244054" y="21877"/>
                  <a:pt x="243815" y="25472"/>
                  <a:pt x="244454" y="28987"/>
                </a:cubicBezTo>
                <a:cubicBezTo>
                  <a:pt x="243815" y="25791"/>
                  <a:pt x="243016" y="22277"/>
                  <a:pt x="242057" y="18442"/>
                </a:cubicBezTo>
                <a:cubicBezTo>
                  <a:pt x="241099" y="14608"/>
                  <a:pt x="241419" y="10933"/>
                  <a:pt x="243016" y="7418"/>
                </a:cubicBezTo>
                <a:close/>
                <a:moveTo>
                  <a:pt x="295742" y="3583"/>
                </a:moveTo>
                <a:cubicBezTo>
                  <a:pt x="296061" y="5181"/>
                  <a:pt x="296301" y="6859"/>
                  <a:pt x="296460" y="8616"/>
                </a:cubicBezTo>
                <a:lnTo>
                  <a:pt x="298116" y="9971"/>
                </a:lnTo>
                <a:lnTo>
                  <a:pt x="298116" y="8671"/>
                </a:lnTo>
                <a:close/>
                <a:moveTo>
                  <a:pt x="236785" y="2624"/>
                </a:moveTo>
                <a:lnTo>
                  <a:pt x="240620" y="2624"/>
                </a:lnTo>
                <a:cubicBezTo>
                  <a:pt x="240620" y="4222"/>
                  <a:pt x="240779" y="5021"/>
                  <a:pt x="241099" y="5021"/>
                </a:cubicBezTo>
                <a:cubicBezTo>
                  <a:pt x="241419" y="4702"/>
                  <a:pt x="241498" y="4382"/>
                  <a:pt x="241338" y="4062"/>
                </a:cubicBezTo>
                <a:cubicBezTo>
                  <a:pt x="241179" y="3743"/>
                  <a:pt x="241258" y="3583"/>
                  <a:pt x="241578" y="3583"/>
                </a:cubicBezTo>
                <a:cubicBezTo>
                  <a:pt x="241578" y="4222"/>
                  <a:pt x="241658" y="5021"/>
                  <a:pt x="241818" y="5980"/>
                </a:cubicBezTo>
                <a:cubicBezTo>
                  <a:pt x="241978" y="6938"/>
                  <a:pt x="241738" y="7418"/>
                  <a:pt x="241099" y="7418"/>
                </a:cubicBezTo>
                <a:cubicBezTo>
                  <a:pt x="240140" y="5820"/>
                  <a:pt x="239341" y="5021"/>
                  <a:pt x="238702" y="5021"/>
                </a:cubicBezTo>
                <a:cubicBezTo>
                  <a:pt x="239341" y="7577"/>
                  <a:pt x="239341" y="10054"/>
                  <a:pt x="238702" y="12450"/>
                </a:cubicBezTo>
                <a:cubicBezTo>
                  <a:pt x="238063" y="14847"/>
                  <a:pt x="237424" y="16844"/>
                  <a:pt x="236785" y="18442"/>
                </a:cubicBezTo>
                <a:cubicBezTo>
                  <a:pt x="237743" y="17803"/>
                  <a:pt x="238223" y="18123"/>
                  <a:pt x="238223" y="19400"/>
                </a:cubicBezTo>
                <a:cubicBezTo>
                  <a:pt x="238223" y="20679"/>
                  <a:pt x="238383" y="21637"/>
                  <a:pt x="238702" y="22277"/>
                </a:cubicBezTo>
                <a:cubicBezTo>
                  <a:pt x="237104" y="22916"/>
                  <a:pt x="236226" y="22596"/>
                  <a:pt x="236066" y="21318"/>
                </a:cubicBezTo>
                <a:cubicBezTo>
                  <a:pt x="235906" y="20040"/>
                  <a:pt x="235667" y="18762"/>
                  <a:pt x="235347" y="17483"/>
                </a:cubicBezTo>
                <a:cubicBezTo>
                  <a:pt x="236945" y="15886"/>
                  <a:pt x="237504" y="13888"/>
                  <a:pt x="237025" y="11492"/>
                </a:cubicBezTo>
                <a:cubicBezTo>
                  <a:pt x="236545" y="9095"/>
                  <a:pt x="236466" y="6139"/>
                  <a:pt x="236785" y="2624"/>
                </a:cubicBezTo>
                <a:close/>
                <a:moveTo>
                  <a:pt x="124623" y="2624"/>
                </a:moveTo>
                <a:cubicBezTo>
                  <a:pt x="123984" y="2624"/>
                  <a:pt x="123425" y="3423"/>
                  <a:pt x="122946" y="5021"/>
                </a:cubicBezTo>
                <a:cubicBezTo>
                  <a:pt x="122466" y="6619"/>
                  <a:pt x="123026" y="7098"/>
                  <a:pt x="124623" y="6459"/>
                </a:cubicBezTo>
                <a:close/>
                <a:moveTo>
                  <a:pt x="110783" y="2026"/>
                </a:moveTo>
                <a:lnTo>
                  <a:pt x="110974" y="2356"/>
                </a:lnTo>
                <a:lnTo>
                  <a:pt x="110404" y="2549"/>
                </a:lnTo>
                <a:close/>
                <a:moveTo>
                  <a:pt x="182142" y="1186"/>
                </a:moveTo>
                <a:cubicBezTo>
                  <a:pt x="183420" y="1506"/>
                  <a:pt x="184698" y="1506"/>
                  <a:pt x="185977" y="1186"/>
                </a:cubicBezTo>
                <a:cubicBezTo>
                  <a:pt x="186296" y="1825"/>
                  <a:pt x="186456" y="3104"/>
                  <a:pt x="186456" y="5021"/>
                </a:cubicBezTo>
                <a:cubicBezTo>
                  <a:pt x="185817" y="5340"/>
                  <a:pt x="185497" y="5261"/>
                  <a:pt x="185497" y="4781"/>
                </a:cubicBezTo>
                <a:cubicBezTo>
                  <a:pt x="185497" y="4302"/>
                  <a:pt x="185337" y="3903"/>
                  <a:pt x="185018" y="3583"/>
                </a:cubicBezTo>
                <a:cubicBezTo>
                  <a:pt x="185018" y="4222"/>
                  <a:pt x="184698" y="4382"/>
                  <a:pt x="184060" y="4062"/>
                </a:cubicBezTo>
                <a:cubicBezTo>
                  <a:pt x="185018" y="5340"/>
                  <a:pt x="185418" y="6938"/>
                  <a:pt x="185258" y="8856"/>
                </a:cubicBezTo>
                <a:cubicBezTo>
                  <a:pt x="185098" y="10773"/>
                  <a:pt x="185018" y="12371"/>
                  <a:pt x="185018" y="13648"/>
                </a:cubicBezTo>
                <a:cubicBezTo>
                  <a:pt x="183740" y="12371"/>
                  <a:pt x="183181" y="10693"/>
                  <a:pt x="183340" y="8616"/>
                </a:cubicBezTo>
                <a:cubicBezTo>
                  <a:pt x="183500" y="6539"/>
                  <a:pt x="182781" y="5021"/>
                  <a:pt x="181183" y="4062"/>
                </a:cubicBezTo>
                <a:cubicBezTo>
                  <a:pt x="180544" y="1825"/>
                  <a:pt x="180864" y="867"/>
                  <a:pt x="182142" y="1186"/>
                </a:cubicBezTo>
                <a:close/>
                <a:moveTo>
                  <a:pt x="286434" y="0"/>
                </a:moveTo>
                <a:lnTo>
                  <a:pt x="290538" y="0"/>
                </a:lnTo>
                <a:lnTo>
                  <a:pt x="291428" y="1186"/>
                </a:lnTo>
                <a:lnTo>
                  <a:pt x="290834" y="0"/>
                </a:lnTo>
                <a:lnTo>
                  <a:pt x="297781" y="0"/>
                </a:lnTo>
                <a:lnTo>
                  <a:pt x="297899" y="707"/>
                </a:lnTo>
                <a:lnTo>
                  <a:pt x="298116" y="2011"/>
                </a:lnTo>
                <a:lnTo>
                  <a:pt x="298116" y="0"/>
                </a:lnTo>
                <a:lnTo>
                  <a:pt x="2034810" y="0"/>
                </a:lnTo>
                <a:lnTo>
                  <a:pt x="2059247" y="0"/>
                </a:lnTo>
                <a:lnTo>
                  <a:pt x="2062372" y="0"/>
                </a:lnTo>
                <a:lnTo>
                  <a:pt x="2070623" y="0"/>
                </a:lnTo>
                <a:lnTo>
                  <a:pt x="2075268" y="0"/>
                </a:lnTo>
                <a:lnTo>
                  <a:pt x="2078394" y="0"/>
                </a:lnTo>
                <a:lnTo>
                  <a:pt x="2090582" y="0"/>
                </a:lnTo>
                <a:lnTo>
                  <a:pt x="2091904" y="0"/>
                </a:lnTo>
                <a:lnTo>
                  <a:pt x="2141324" y="0"/>
                </a:lnTo>
                <a:lnTo>
                  <a:pt x="2143996" y="0"/>
                </a:lnTo>
                <a:lnTo>
                  <a:pt x="2177231" y="0"/>
                </a:lnTo>
                <a:lnTo>
                  <a:pt x="2180143" y="0"/>
                </a:lnTo>
                <a:lnTo>
                  <a:pt x="2355325" y="0"/>
                </a:lnTo>
                <a:lnTo>
                  <a:pt x="2360870" y="0"/>
                </a:lnTo>
                <a:lnTo>
                  <a:pt x="2363627" y="0"/>
                </a:lnTo>
                <a:lnTo>
                  <a:pt x="2370090" y="0"/>
                </a:lnTo>
                <a:lnTo>
                  <a:pt x="2370819" y="0"/>
                </a:lnTo>
                <a:lnTo>
                  <a:pt x="2379000" y="0"/>
                </a:lnTo>
                <a:lnTo>
                  <a:pt x="2379591" y="0"/>
                </a:lnTo>
                <a:lnTo>
                  <a:pt x="2393439" y="0"/>
                </a:lnTo>
                <a:lnTo>
                  <a:pt x="2394108" y="0"/>
                </a:lnTo>
                <a:lnTo>
                  <a:pt x="4867397" y="0"/>
                </a:lnTo>
                <a:lnTo>
                  <a:pt x="11503626" y="0"/>
                </a:lnTo>
                <a:lnTo>
                  <a:pt x="11503626" y="739467"/>
                </a:lnTo>
                <a:lnTo>
                  <a:pt x="4867397" y="739467"/>
                </a:lnTo>
                <a:lnTo>
                  <a:pt x="2370743" y="739467"/>
                </a:lnTo>
                <a:lnTo>
                  <a:pt x="2369307" y="739467"/>
                </a:lnTo>
                <a:lnTo>
                  <a:pt x="2338850" y="739467"/>
                </a:lnTo>
                <a:lnTo>
                  <a:pt x="2336478" y="739467"/>
                </a:lnTo>
                <a:lnTo>
                  <a:pt x="2011349" y="739467"/>
                </a:lnTo>
                <a:lnTo>
                  <a:pt x="2010957" y="739467"/>
                </a:lnTo>
                <a:lnTo>
                  <a:pt x="1799881" y="739467"/>
                </a:lnTo>
                <a:lnTo>
                  <a:pt x="286396" y="739467"/>
                </a:lnTo>
                <a:lnTo>
                  <a:pt x="285676" y="736468"/>
                </a:lnTo>
                <a:lnTo>
                  <a:pt x="285676" y="739467"/>
                </a:lnTo>
                <a:lnTo>
                  <a:pt x="270399" y="739467"/>
                </a:lnTo>
                <a:lnTo>
                  <a:pt x="270338" y="738624"/>
                </a:lnTo>
                <a:cubicBezTo>
                  <a:pt x="270017" y="734311"/>
                  <a:pt x="269698" y="730236"/>
                  <a:pt x="269379" y="726402"/>
                </a:cubicBezTo>
                <a:cubicBezTo>
                  <a:pt x="269698" y="724804"/>
                  <a:pt x="269618" y="723526"/>
                  <a:pt x="269139" y="722567"/>
                </a:cubicBezTo>
                <a:cubicBezTo>
                  <a:pt x="268660" y="721609"/>
                  <a:pt x="268580" y="722248"/>
                  <a:pt x="268899" y="724484"/>
                </a:cubicBezTo>
                <a:cubicBezTo>
                  <a:pt x="268899" y="728958"/>
                  <a:pt x="268980" y="733512"/>
                  <a:pt x="269139" y="738145"/>
                </a:cubicBezTo>
                <a:lnTo>
                  <a:pt x="269209" y="739467"/>
                </a:lnTo>
                <a:lnTo>
                  <a:pt x="106126" y="739467"/>
                </a:lnTo>
                <a:lnTo>
                  <a:pt x="107847" y="732154"/>
                </a:lnTo>
                <a:cubicBezTo>
                  <a:pt x="108487" y="728638"/>
                  <a:pt x="108167" y="725603"/>
                  <a:pt x="106889" y="723047"/>
                </a:cubicBezTo>
                <a:cubicBezTo>
                  <a:pt x="106889" y="726562"/>
                  <a:pt x="106569" y="729517"/>
                  <a:pt x="105930" y="731914"/>
                </a:cubicBezTo>
                <a:lnTo>
                  <a:pt x="105930" y="739467"/>
                </a:lnTo>
                <a:lnTo>
                  <a:pt x="55" y="739467"/>
                </a:lnTo>
                <a:lnTo>
                  <a:pt x="479" y="644438"/>
                </a:lnTo>
                <a:cubicBezTo>
                  <a:pt x="13900" y="622708"/>
                  <a:pt x="26442" y="602177"/>
                  <a:pt x="38106" y="582844"/>
                </a:cubicBezTo>
                <a:cubicBezTo>
                  <a:pt x="49770" y="563512"/>
                  <a:pt x="61034" y="544738"/>
                  <a:pt x="71898" y="526524"/>
                </a:cubicBezTo>
                <a:cubicBezTo>
                  <a:pt x="71898" y="527483"/>
                  <a:pt x="71818" y="528362"/>
                  <a:pt x="71658" y="529161"/>
                </a:cubicBezTo>
                <a:cubicBezTo>
                  <a:pt x="71498" y="529960"/>
                  <a:pt x="71418" y="530998"/>
                  <a:pt x="71418" y="532276"/>
                </a:cubicBezTo>
                <a:cubicBezTo>
                  <a:pt x="73336" y="530039"/>
                  <a:pt x="74295" y="527004"/>
                  <a:pt x="74295" y="523169"/>
                </a:cubicBezTo>
                <a:cubicBezTo>
                  <a:pt x="83242" y="508150"/>
                  <a:pt x="91710" y="493930"/>
                  <a:pt x="99699" y="480509"/>
                </a:cubicBezTo>
                <a:cubicBezTo>
                  <a:pt x="107687" y="467088"/>
                  <a:pt x="115357" y="454147"/>
                  <a:pt x="122706" y="441684"/>
                </a:cubicBezTo>
                <a:cubicBezTo>
                  <a:pt x="123346" y="443601"/>
                  <a:pt x="123984" y="444560"/>
                  <a:pt x="124623" y="444560"/>
                </a:cubicBezTo>
                <a:cubicBezTo>
                  <a:pt x="123984" y="442643"/>
                  <a:pt x="123665" y="441205"/>
                  <a:pt x="123665" y="440246"/>
                </a:cubicBezTo>
                <a:cubicBezTo>
                  <a:pt x="133890" y="422991"/>
                  <a:pt x="143317" y="406933"/>
                  <a:pt x="151945" y="392074"/>
                </a:cubicBezTo>
                <a:cubicBezTo>
                  <a:pt x="160573" y="377215"/>
                  <a:pt x="168562" y="363554"/>
                  <a:pt x="175911" y="351092"/>
                </a:cubicBezTo>
                <a:lnTo>
                  <a:pt x="175911" y="352051"/>
                </a:lnTo>
                <a:cubicBezTo>
                  <a:pt x="176230" y="352690"/>
                  <a:pt x="176790" y="353009"/>
                  <a:pt x="177588" y="353009"/>
                </a:cubicBezTo>
                <a:cubicBezTo>
                  <a:pt x="178387" y="353009"/>
                  <a:pt x="179107" y="352690"/>
                  <a:pt x="179745" y="352051"/>
                </a:cubicBezTo>
                <a:cubicBezTo>
                  <a:pt x="179107" y="351092"/>
                  <a:pt x="178787" y="350133"/>
                  <a:pt x="178787" y="349175"/>
                </a:cubicBezTo>
                <a:cubicBezTo>
                  <a:pt x="178787" y="348216"/>
                  <a:pt x="178787" y="346938"/>
                  <a:pt x="178787" y="345340"/>
                </a:cubicBezTo>
                <a:cubicBezTo>
                  <a:pt x="181343" y="341825"/>
                  <a:pt x="183660" y="338150"/>
                  <a:pt x="185737" y="334316"/>
                </a:cubicBezTo>
                <a:cubicBezTo>
                  <a:pt x="187814" y="330481"/>
                  <a:pt x="189811" y="326806"/>
                  <a:pt x="191729" y="323291"/>
                </a:cubicBezTo>
                <a:lnTo>
                  <a:pt x="191729" y="332398"/>
                </a:lnTo>
                <a:lnTo>
                  <a:pt x="193646" y="332398"/>
                </a:lnTo>
                <a:cubicBezTo>
                  <a:pt x="193966" y="335594"/>
                  <a:pt x="193966" y="338470"/>
                  <a:pt x="193646" y="341026"/>
                </a:cubicBezTo>
                <a:cubicBezTo>
                  <a:pt x="193326" y="343583"/>
                  <a:pt x="193966" y="345659"/>
                  <a:pt x="195563" y="347257"/>
                </a:cubicBezTo>
                <a:cubicBezTo>
                  <a:pt x="197161" y="345340"/>
                  <a:pt x="197480" y="342064"/>
                  <a:pt x="196522" y="337431"/>
                </a:cubicBezTo>
                <a:cubicBezTo>
                  <a:pt x="195563" y="332798"/>
                  <a:pt x="195084" y="328724"/>
                  <a:pt x="195084" y="325208"/>
                </a:cubicBezTo>
                <a:cubicBezTo>
                  <a:pt x="194125" y="325208"/>
                  <a:pt x="193646" y="326007"/>
                  <a:pt x="193646" y="327605"/>
                </a:cubicBezTo>
                <a:cubicBezTo>
                  <a:pt x="193326" y="326327"/>
                  <a:pt x="193246" y="325129"/>
                  <a:pt x="193407" y="324010"/>
                </a:cubicBezTo>
                <a:cubicBezTo>
                  <a:pt x="193566" y="322892"/>
                  <a:pt x="193646" y="321693"/>
                  <a:pt x="193646" y="320416"/>
                </a:cubicBezTo>
                <a:cubicBezTo>
                  <a:pt x="195243" y="317539"/>
                  <a:pt x="196601" y="314903"/>
                  <a:pt x="197720" y="312506"/>
                </a:cubicBezTo>
                <a:cubicBezTo>
                  <a:pt x="198838" y="310110"/>
                  <a:pt x="200196" y="307633"/>
                  <a:pt x="201794" y="305077"/>
                </a:cubicBezTo>
                <a:cubicBezTo>
                  <a:pt x="202114" y="306036"/>
                  <a:pt x="202274" y="306835"/>
                  <a:pt x="202274" y="307474"/>
                </a:cubicBezTo>
                <a:cubicBezTo>
                  <a:pt x="202274" y="308113"/>
                  <a:pt x="202433" y="308752"/>
                  <a:pt x="202753" y="309391"/>
                </a:cubicBezTo>
                <a:cubicBezTo>
                  <a:pt x="203073" y="308432"/>
                  <a:pt x="203152" y="307474"/>
                  <a:pt x="202992" y="306515"/>
                </a:cubicBezTo>
                <a:cubicBezTo>
                  <a:pt x="202833" y="305556"/>
                  <a:pt x="202753" y="304438"/>
                  <a:pt x="202753" y="303160"/>
                </a:cubicBezTo>
                <a:cubicBezTo>
                  <a:pt x="203712" y="301562"/>
                  <a:pt x="204511" y="299965"/>
                  <a:pt x="205149" y="298367"/>
                </a:cubicBezTo>
                <a:cubicBezTo>
                  <a:pt x="205789" y="302201"/>
                  <a:pt x="206268" y="306116"/>
                  <a:pt x="206587" y="310110"/>
                </a:cubicBezTo>
                <a:cubicBezTo>
                  <a:pt x="206907" y="314104"/>
                  <a:pt x="206747" y="318019"/>
                  <a:pt x="206108" y="321853"/>
                </a:cubicBezTo>
                <a:cubicBezTo>
                  <a:pt x="206747" y="322812"/>
                  <a:pt x="207227" y="323051"/>
                  <a:pt x="207546" y="322573"/>
                </a:cubicBezTo>
                <a:cubicBezTo>
                  <a:pt x="207866" y="322093"/>
                  <a:pt x="208345" y="322173"/>
                  <a:pt x="208984" y="322812"/>
                </a:cubicBezTo>
                <a:cubicBezTo>
                  <a:pt x="208026" y="325369"/>
                  <a:pt x="207386" y="328484"/>
                  <a:pt x="207067" y="332159"/>
                </a:cubicBezTo>
                <a:cubicBezTo>
                  <a:pt x="206747" y="335834"/>
                  <a:pt x="206668" y="339748"/>
                  <a:pt x="206827" y="343902"/>
                </a:cubicBezTo>
                <a:cubicBezTo>
                  <a:pt x="206987" y="348056"/>
                  <a:pt x="207306" y="352210"/>
                  <a:pt x="207786" y="356364"/>
                </a:cubicBezTo>
                <a:cubicBezTo>
                  <a:pt x="208265" y="360518"/>
                  <a:pt x="208665" y="364194"/>
                  <a:pt x="208984" y="367389"/>
                </a:cubicBezTo>
                <a:cubicBezTo>
                  <a:pt x="209623" y="373780"/>
                  <a:pt x="209064" y="379932"/>
                  <a:pt x="207306" y="385843"/>
                </a:cubicBezTo>
                <a:cubicBezTo>
                  <a:pt x="205549" y="391755"/>
                  <a:pt x="204990" y="397746"/>
                  <a:pt x="205629" y="403817"/>
                </a:cubicBezTo>
                <a:cubicBezTo>
                  <a:pt x="204990" y="404776"/>
                  <a:pt x="204511" y="406214"/>
                  <a:pt x="204191" y="408132"/>
                </a:cubicBezTo>
                <a:cubicBezTo>
                  <a:pt x="203871" y="410049"/>
                  <a:pt x="204031" y="411806"/>
                  <a:pt x="204670" y="413404"/>
                </a:cubicBezTo>
                <a:cubicBezTo>
                  <a:pt x="206587" y="413085"/>
                  <a:pt x="207786" y="411647"/>
                  <a:pt x="208265" y="409090"/>
                </a:cubicBezTo>
                <a:cubicBezTo>
                  <a:pt x="208744" y="406534"/>
                  <a:pt x="208984" y="403738"/>
                  <a:pt x="208984" y="400702"/>
                </a:cubicBezTo>
                <a:cubicBezTo>
                  <a:pt x="208984" y="397666"/>
                  <a:pt x="209144" y="394790"/>
                  <a:pt x="209464" y="392074"/>
                </a:cubicBezTo>
                <a:cubicBezTo>
                  <a:pt x="209783" y="389358"/>
                  <a:pt x="210742" y="387520"/>
                  <a:pt x="212339" y="386562"/>
                </a:cubicBezTo>
                <a:cubicBezTo>
                  <a:pt x="212979" y="376976"/>
                  <a:pt x="213378" y="367069"/>
                  <a:pt x="213538" y="356844"/>
                </a:cubicBezTo>
                <a:cubicBezTo>
                  <a:pt x="213697" y="346619"/>
                  <a:pt x="213777" y="336073"/>
                  <a:pt x="213777" y="325208"/>
                </a:cubicBezTo>
                <a:cubicBezTo>
                  <a:pt x="214417" y="326487"/>
                  <a:pt x="214656" y="328244"/>
                  <a:pt x="214496" y="330481"/>
                </a:cubicBezTo>
                <a:cubicBezTo>
                  <a:pt x="214336" y="332718"/>
                  <a:pt x="214417" y="334316"/>
                  <a:pt x="214736" y="335275"/>
                </a:cubicBezTo>
                <a:cubicBezTo>
                  <a:pt x="215694" y="333357"/>
                  <a:pt x="215854" y="330801"/>
                  <a:pt x="215216" y="327605"/>
                </a:cubicBezTo>
                <a:cubicBezTo>
                  <a:pt x="214576" y="324409"/>
                  <a:pt x="214896" y="322013"/>
                  <a:pt x="216174" y="320416"/>
                </a:cubicBezTo>
                <a:cubicBezTo>
                  <a:pt x="215535" y="320416"/>
                  <a:pt x="215455" y="319696"/>
                  <a:pt x="215934" y="318258"/>
                </a:cubicBezTo>
                <a:cubicBezTo>
                  <a:pt x="216414" y="316821"/>
                  <a:pt x="216174" y="315463"/>
                  <a:pt x="215216" y="314184"/>
                </a:cubicBezTo>
                <a:cubicBezTo>
                  <a:pt x="216174" y="313865"/>
                  <a:pt x="216653" y="313145"/>
                  <a:pt x="216653" y="312027"/>
                </a:cubicBezTo>
                <a:cubicBezTo>
                  <a:pt x="216653" y="310908"/>
                  <a:pt x="216493" y="309790"/>
                  <a:pt x="216174" y="308672"/>
                </a:cubicBezTo>
                <a:cubicBezTo>
                  <a:pt x="215854" y="307553"/>
                  <a:pt x="215535" y="306515"/>
                  <a:pt x="215216" y="305556"/>
                </a:cubicBezTo>
                <a:cubicBezTo>
                  <a:pt x="214896" y="304598"/>
                  <a:pt x="215055" y="303799"/>
                  <a:pt x="215694" y="303160"/>
                </a:cubicBezTo>
                <a:cubicBezTo>
                  <a:pt x="214736" y="300923"/>
                  <a:pt x="214017" y="298287"/>
                  <a:pt x="213538" y="295251"/>
                </a:cubicBezTo>
                <a:cubicBezTo>
                  <a:pt x="213058" y="292215"/>
                  <a:pt x="212499" y="289099"/>
                  <a:pt x="211860" y="285904"/>
                </a:cubicBezTo>
                <a:cubicBezTo>
                  <a:pt x="212819" y="283667"/>
                  <a:pt x="213937" y="281511"/>
                  <a:pt x="215216" y="279433"/>
                </a:cubicBezTo>
                <a:cubicBezTo>
                  <a:pt x="216493" y="277357"/>
                  <a:pt x="217452" y="275359"/>
                  <a:pt x="218091" y="273442"/>
                </a:cubicBezTo>
                <a:cubicBezTo>
                  <a:pt x="219050" y="271844"/>
                  <a:pt x="219769" y="270326"/>
                  <a:pt x="220248" y="268888"/>
                </a:cubicBezTo>
                <a:cubicBezTo>
                  <a:pt x="220728" y="267450"/>
                  <a:pt x="221446" y="265773"/>
                  <a:pt x="222405" y="263856"/>
                </a:cubicBezTo>
                <a:cubicBezTo>
                  <a:pt x="224003" y="272164"/>
                  <a:pt x="225920" y="280871"/>
                  <a:pt x="228157" y="289978"/>
                </a:cubicBezTo>
                <a:cubicBezTo>
                  <a:pt x="230394" y="299085"/>
                  <a:pt x="230553" y="308432"/>
                  <a:pt x="228636" y="318019"/>
                </a:cubicBezTo>
                <a:cubicBezTo>
                  <a:pt x="228317" y="319297"/>
                  <a:pt x="228477" y="320016"/>
                  <a:pt x="229116" y="320176"/>
                </a:cubicBezTo>
                <a:cubicBezTo>
                  <a:pt x="229754" y="320335"/>
                  <a:pt x="230074" y="320735"/>
                  <a:pt x="230074" y="321374"/>
                </a:cubicBezTo>
                <a:cubicBezTo>
                  <a:pt x="229116" y="325848"/>
                  <a:pt x="228876" y="330481"/>
                  <a:pt x="229355" y="335275"/>
                </a:cubicBezTo>
                <a:cubicBezTo>
                  <a:pt x="229835" y="340068"/>
                  <a:pt x="231672" y="343263"/>
                  <a:pt x="234868" y="344861"/>
                </a:cubicBezTo>
                <a:cubicBezTo>
                  <a:pt x="234868" y="346458"/>
                  <a:pt x="235027" y="347816"/>
                  <a:pt x="235347" y="348935"/>
                </a:cubicBezTo>
                <a:cubicBezTo>
                  <a:pt x="235667" y="350053"/>
                  <a:pt x="236146" y="351092"/>
                  <a:pt x="236785" y="352051"/>
                </a:cubicBezTo>
                <a:cubicBezTo>
                  <a:pt x="238063" y="352051"/>
                  <a:pt x="239341" y="350773"/>
                  <a:pt x="240620" y="348216"/>
                </a:cubicBezTo>
                <a:cubicBezTo>
                  <a:pt x="239660" y="347257"/>
                  <a:pt x="239501" y="345740"/>
                  <a:pt x="240140" y="343662"/>
                </a:cubicBezTo>
                <a:cubicBezTo>
                  <a:pt x="240779" y="341586"/>
                  <a:pt x="240939" y="339908"/>
                  <a:pt x="240620" y="338630"/>
                </a:cubicBezTo>
                <a:cubicBezTo>
                  <a:pt x="240300" y="337032"/>
                  <a:pt x="239821" y="335754"/>
                  <a:pt x="239182" y="334795"/>
                </a:cubicBezTo>
                <a:cubicBezTo>
                  <a:pt x="238542" y="333836"/>
                  <a:pt x="238063" y="332558"/>
                  <a:pt x="237743" y="330960"/>
                </a:cubicBezTo>
                <a:cubicBezTo>
                  <a:pt x="236146" y="322972"/>
                  <a:pt x="235347" y="314743"/>
                  <a:pt x="235347" y="306275"/>
                </a:cubicBezTo>
                <a:cubicBezTo>
                  <a:pt x="235347" y="297808"/>
                  <a:pt x="235027" y="289419"/>
                  <a:pt x="234388" y="281111"/>
                </a:cubicBezTo>
                <a:cubicBezTo>
                  <a:pt x="234388" y="280472"/>
                  <a:pt x="234788" y="280232"/>
                  <a:pt x="235587" y="280392"/>
                </a:cubicBezTo>
                <a:cubicBezTo>
                  <a:pt x="236385" y="280551"/>
                  <a:pt x="236945" y="280312"/>
                  <a:pt x="237264" y="279673"/>
                </a:cubicBezTo>
                <a:cubicBezTo>
                  <a:pt x="236625" y="272963"/>
                  <a:pt x="235986" y="266012"/>
                  <a:pt x="235347" y="258822"/>
                </a:cubicBezTo>
                <a:cubicBezTo>
                  <a:pt x="234708" y="251632"/>
                  <a:pt x="234069" y="244043"/>
                  <a:pt x="233430" y="236055"/>
                </a:cubicBezTo>
                <a:cubicBezTo>
                  <a:pt x="234069" y="235416"/>
                  <a:pt x="234388" y="234617"/>
                  <a:pt x="234388" y="233658"/>
                </a:cubicBezTo>
                <a:cubicBezTo>
                  <a:pt x="235027" y="233977"/>
                  <a:pt x="235347" y="233977"/>
                  <a:pt x="235347" y="233658"/>
                </a:cubicBezTo>
                <a:cubicBezTo>
                  <a:pt x="235347" y="233338"/>
                  <a:pt x="235667" y="233178"/>
                  <a:pt x="236305" y="233178"/>
                </a:cubicBezTo>
                <a:cubicBezTo>
                  <a:pt x="237584" y="236374"/>
                  <a:pt x="238143" y="239809"/>
                  <a:pt x="237983" y="243484"/>
                </a:cubicBezTo>
                <a:cubicBezTo>
                  <a:pt x="237824" y="247159"/>
                  <a:pt x="238063" y="250434"/>
                  <a:pt x="238702" y="253310"/>
                </a:cubicBezTo>
                <a:cubicBezTo>
                  <a:pt x="239341" y="255227"/>
                  <a:pt x="239900" y="256666"/>
                  <a:pt x="240380" y="257624"/>
                </a:cubicBezTo>
                <a:cubicBezTo>
                  <a:pt x="240859" y="258583"/>
                  <a:pt x="240939" y="259861"/>
                  <a:pt x="240620" y="261459"/>
                </a:cubicBezTo>
                <a:cubicBezTo>
                  <a:pt x="240300" y="263057"/>
                  <a:pt x="239900" y="264494"/>
                  <a:pt x="239421" y="265773"/>
                </a:cubicBezTo>
                <a:cubicBezTo>
                  <a:pt x="238942" y="267051"/>
                  <a:pt x="238542" y="268489"/>
                  <a:pt x="238223" y="270086"/>
                </a:cubicBezTo>
                <a:cubicBezTo>
                  <a:pt x="237584" y="274560"/>
                  <a:pt x="237743" y="279114"/>
                  <a:pt x="238702" y="283747"/>
                </a:cubicBezTo>
                <a:cubicBezTo>
                  <a:pt x="239660" y="288381"/>
                  <a:pt x="240459" y="293253"/>
                  <a:pt x="241099" y="298367"/>
                </a:cubicBezTo>
                <a:cubicBezTo>
                  <a:pt x="241099" y="299325"/>
                  <a:pt x="240939" y="300204"/>
                  <a:pt x="240620" y="301003"/>
                </a:cubicBezTo>
                <a:cubicBezTo>
                  <a:pt x="240300" y="301801"/>
                  <a:pt x="239981" y="302521"/>
                  <a:pt x="239660" y="303160"/>
                </a:cubicBezTo>
                <a:cubicBezTo>
                  <a:pt x="239660" y="304119"/>
                  <a:pt x="240620" y="304598"/>
                  <a:pt x="242537" y="304598"/>
                </a:cubicBezTo>
                <a:cubicBezTo>
                  <a:pt x="243176" y="308752"/>
                  <a:pt x="244134" y="312826"/>
                  <a:pt x="245412" y="316821"/>
                </a:cubicBezTo>
                <a:cubicBezTo>
                  <a:pt x="246691" y="320815"/>
                  <a:pt x="247010" y="324889"/>
                  <a:pt x="246371" y="329043"/>
                </a:cubicBezTo>
                <a:cubicBezTo>
                  <a:pt x="245732" y="328085"/>
                  <a:pt x="245333" y="327445"/>
                  <a:pt x="245173" y="327126"/>
                </a:cubicBezTo>
                <a:cubicBezTo>
                  <a:pt x="245013" y="326806"/>
                  <a:pt x="244294" y="326966"/>
                  <a:pt x="243016" y="327605"/>
                </a:cubicBezTo>
                <a:cubicBezTo>
                  <a:pt x="243016" y="325688"/>
                  <a:pt x="242936" y="324170"/>
                  <a:pt x="242777" y="323051"/>
                </a:cubicBezTo>
                <a:cubicBezTo>
                  <a:pt x="242617" y="321933"/>
                  <a:pt x="242537" y="320575"/>
                  <a:pt x="242537" y="318978"/>
                </a:cubicBezTo>
                <a:cubicBezTo>
                  <a:pt x="241258" y="320895"/>
                  <a:pt x="240300" y="323132"/>
                  <a:pt x="239660" y="325688"/>
                </a:cubicBezTo>
                <a:cubicBezTo>
                  <a:pt x="240939" y="325049"/>
                  <a:pt x="241738" y="325608"/>
                  <a:pt x="242057" y="327366"/>
                </a:cubicBezTo>
                <a:cubicBezTo>
                  <a:pt x="242377" y="329123"/>
                  <a:pt x="242696" y="331280"/>
                  <a:pt x="243016" y="333836"/>
                </a:cubicBezTo>
                <a:cubicBezTo>
                  <a:pt x="243655" y="333836"/>
                  <a:pt x="243815" y="333197"/>
                  <a:pt x="243495" y="331919"/>
                </a:cubicBezTo>
                <a:cubicBezTo>
                  <a:pt x="243176" y="330641"/>
                  <a:pt x="243176" y="329682"/>
                  <a:pt x="243495" y="329043"/>
                </a:cubicBezTo>
                <a:cubicBezTo>
                  <a:pt x="244134" y="329043"/>
                  <a:pt x="244534" y="329443"/>
                  <a:pt x="244694" y="330241"/>
                </a:cubicBezTo>
                <a:cubicBezTo>
                  <a:pt x="244853" y="331040"/>
                  <a:pt x="245253" y="331280"/>
                  <a:pt x="245892" y="330960"/>
                </a:cubicBezTo>
                <a:cubicBezTo>
                  <a:pt x="245573" y="333197"/>
                  <a:pt x="245892" y="334955"/>
                  <a:pt x="246850" y="336233"/>
                </a:cubicBezTo>
                <a:cubicBezTo>
                  <a:pt x="247809" y="337511"/>
                  <a:pt x="248608" y="338789"/>
                  <a:pt x="249247" y="340068"/>
                </a:cubicBezTo>
                <a:cubicBezTo>
                  <a:pt x="249886" y="345181"/>
                  <a:pt x="250445" y="350293"/>
                  <a:pt x="250925" y="355406"/>
                </a:cubicBezTo>
                <a:cubicBezTo>
                  <a:pt x="251404" y="360518"/>
                  <a:pt x="252123" y="365472"/>
                  <a:pt x="253082" y="370265"/>
                </a:cubicBezTo>
                <a:cubicBezTo>
                  <a:pt x="253401" y="371224"/>
                  <a:pt x="253721" y="372582"/>
                  <a:pt x="254041" y="374339"/>
                </a:cubicBezTo>
                <a:cubicBezTo>
                  <a:pt x="254360" y="376097"/>
                  <a:pt x="255319" y="376976"/>
                  <a:pt x="256916" y="376976"/>
                </a:cubicBezTo>
                <a:cubicBezTo>
                  <a:pt x="257236" y="372821"/>
                  <a:pt x="256916" y="369227"/>
                  <a:pt x="255957" y="366191"/>
                </a:cubicBezTo>
                <a:cubicBezTo>
                  <a:pt x="254999" y="363155"/>
                  <a:pt x="254839" y="359880"/>
                  <a:pt x="255479" y="356364"/>
                </a:cubicBezTo>
                <a:cubicBezTo>
                  <a:pt x="254839" y="356364"/>
                  <a:pt x="254600" y="356525"/>
                  <a:pt x="254759" y="356844"/>
                </a:cubicBezTo>
                <a:cubicBezTo>
                  <a:pt x="254920" y="357163"/>
                  <a:pt x="254839" y="357643"/>
                  <a:pt x="254520" y="358282"/>
                </a:cubicBezTo>
                <a:cubicBezTo>
                  <a:pt x="253242" y="355406"/>
                  <a:pt x="252443" y="352450"/>
                  <a:pt x="252123" y="349414"/>
                </a:cubicBezTo>
                <a:cubicBezTo>
                  <a:pt x="251804" y="346379"/>
                  <a:pt x="251564" y="343343"/>
                  <a:pt x="251404" y="340307"/>
                </a:cubicBezTo>
                <a:cubicBezTo>
                  <a:pt x="251244" y="337272"/>
                  <a:pt x="251085" y="334236"/>
                  <a:pt x="250925" y="331200"/>
                </a:cubicBezTo>
                <a:cubicBezTo>
                  <a:pt x="250765" y="328165"/>
                  <a:pt x="250206" y="325369"/>
                  <a:pt x="249247" y="322812"/>
                </a:cubicBezTo>
                <a:cubicBezTo>
                  <a:pt x="250206" y="322173"/>
                  <a:pt x="250605" y="322492"/>
                  <a:pt x="250445" y="323771"/>
                </a:cubicBezTo>
                <a:cubicBezTo>
                  <a:pt x="250286" y="325049"/>
                  <a:pt x="250845" y="325528"/>
                  <a:pt x="252123" y="325208"/>
                </a:cubicBezTo>
                <a:cubicBezTo>
                  <a:pt x="252762" y="324570"/>
                  <a:pt x="252842" y="323771"/>
                  <a:pt x="252363" y="322812"/>
                </a:cubicBezTo>
                <a:cubicBezTo>
                  <a:pt x="251884" y="321853"/>
                  <a:pt x="251484" y="321054"/>
                  <a:pt x="251164" y="320416"/>
                </a:cubicBezTo>
                <a:cubicBezTo>
                  <a:pt x="250526" y="320416"/>
                  <a:pt x="250206" y="320575"/>
                  <a:pt x="250206" y="320895"/>
                </a:cubicBezTo>
                <a:cubicBezTo>
                  <a:pt x="250206" y="321215"/>
                  <a:pt x="249886" y="321374"/>
                  <a:pt x="249247" y="321374"/>
                </a:cubicBezTo>
                <a:cubicBezTo>
                  <a:pt x="248928" y="315622"/>
                  <a:pt x="248448" y="310669"/>
                  <a:pt x="247809" y="306515"/>
                </a:cubicBezTo>
                <a:cubicBezTo>
                  <a:pt x="247170" y="302361"/>
                  <a:pt x="247170" y="298047"/>
                  <a:pt x="247809" y="293573"/>
                </a:cubicBezTo>
                <a:cubicBezTo>
                  <a:pt x="249407" y="299645"/>
                  <a:pt x="250765" y="306595"/>
                  <a:pt x="251884" y="314424"/>
                </a:cubicBezTo>
                <a:cubicBezTo>
                  <a:pt x="253002" y="322253"/>
                  <a:pt x="254520" y="329203"/>
                  <a:pt x="256437" y="335275"/>
                </a:cubicBezTo>
                <a:cubicBezTo>
                  <a:pt x="256756" y="335275"/>
                  <a:pt x="257236" y="334955"/>
                  <a:pt x="257875" y="334316"/>
                </a:cubicBezTo>
                <a:cubicBezTo>
                  <a:pt x="258514" y="341665"/>
                  <a:pt x="259074" y="348296"/>
                  <a:pt x="259552" y="354207"/>
                </a:cubicBezTo>
                <a:cubicBezTo>
                  <a:pt x="260032" y="360119"/>
                  <a:pt x="260272" y="366750"/>
                  <a:pt x="260272" y="374099"/>
                </a:cubicBezTo>
                <a:cubicBezTo>
                  <a:pt x="262828" y="379532"/>
                  <a:pt x="264266" y="386482"/>
                  <a:pt x="264586" y="394950"/>
                </a:cubicBezTo>
                <a:cubicBezTo>
                  <a:pt x="264905" y="403418"/>
                  <a:pt x="265385" y="411007"/>
                  <a:pt x="266024" y="417718"/>
                </a:cubicBezTo>
                <a:cubicBezTo>
                  <a:pt x="267302" y="420594"/>
                  <a:pt x="267861" y="424349"/>
                  <a:pt x="267701" y="428982"/>
                </a:cubicBezTo>
                <a:cubicBezTo>
                  <a:pt x="267541" y="433615"/>
                  <a:pt x="268101" y="437370"/>
                  <a:pt x="269379" y="440246"/>
                </a:cubicBezTo>
                <a:cubicBezTo>
                  <a:pt x="270017" y="438968"/>
                  <a:pt x="270257" y="437290"/>
                  <a:pt x="270098" y="435213"/>
                </a:cubicBezTo>
                <a:cubicBezTo>
                  <a:pt x="269938" y="433136"/>
                  <a:pt x="269698" y="431059"/>
                  <a:pt x="269379" y="428982"/>
                </a:cubicBezTo>
                <a:cubicBezTo>
                  <a:pt x="269059" y="426905"/>
                  <a:pt x="268740" y="424908"/>
                  <a:pt x="268420" y="422991"/>
                </a:cubicBezTo>
                <a:cubicBezTo>
                  <a:pt x="268101" y="421073"/>
                  <a:pt x="268101" y="419635"/>
                  <a:pt x="268420" y="418676"/>
                </a:cubicBezTo>
                <a:cubicBezTo>
                  <a:pt x="268420" y="417718"/>
                  <a:pt x="268660" y="417239"/>
                  <a:pt x="269139" y="417239"/>
                </a:cubicBezTo>
                <a:cubicBezTo>
                  <a:pt x="269618" y="417239"/>
                  <a:pt x="269059" y="416759"/>
                  <a:pt x="267461" y="415801"/>
                </a:cubicBezTo>
                <a:cubicBezTo>
                  <a:pt x="266823" y="403658"/>
                  <a:pt x="266263" y="392154"/>
                  <a:pt x="265784" y="381289"/>
                </a:cubicBezTo>
                <a:cubicBezTo>
                  <a:pt x="265304" y="370425"/>
                  <a:pt x="264266" y="359880"/>
                  <a:pt x="262668" y="349654"/>
                </a:cubicBezTo>
                <a:cubicBezTo>
                  <a:pt x="262029" y="347418"/>
                  <a:pt x="261550" y="345500"/>
                  <a:pt x="261230" y="343902"/>
                </a:cubicBezTo>
                <a:cubicBezTo>
                  <a:pt x="260911" y="342304"/>
                  <a:pt x="260432" y="340547"/>
                  <a:pt x="259792" y="338630"/>
                </a:cubicBezTo>
                <a:cubicBezTo>
                  <a:pt x="258194" y="333197"/>
                  <a:pt x="257396" y="326806"/>
                  <a:pt x="257396" y="319456"/>
                </a:cubicBezTo>
                <a:cubicBezTo>
                  <a:pt x="257396" y="312107"/>
                  <a:pt x="257076" y="305396"/>
                  <a:pt x="256437" y="299325"/>
                </a:cubicBezTo>
                <a:cubicBezTo>
                  <a:pt x="255798" y="294532"/>
                  <a:pt x="255239" y="289419"/>
                  <a:pt x="254759" y="283987"/>
                </a:cubicBezTo>
                <a:cubicBezTo>
                  <a:pt x="254280" y="278555"/>
                  <a:pt x="253721" y="273122"/>
                  <a:pt x="253082" y="267690"/>
                </a:cubicBezTo>
                <a:cubicBezTo>
                  <a:pt x="252443" y="268010"/>
                  <a:pt x="252283" y="268489"/>
                  <a:pt x="252602" y="269128"/>
                </a:cubicBezTo>
                <a:cubicBezTo>
                  <a:pt x="252922" y="269767"/>
                  <a:pt x="252762" y="270086"/>
                  <a:pt x="252123" y="270086"/>
                </a:cubicBezTo>
                <a:cubicBezTo>
                  <a:pt x="250526" y="270406"/>
                  <a:pt x="249806" y="269847"/>
                  <a:pt x="249966" y="268409"/>
                </a:cubicBezTo>
                <a:cubicBezTo>
                  <a:pt x="250126" y="266971"/>
                  <a:pt x="250206" y="265453"/>
                  <a:pt x="250206" y="263856"/>
                </a:cubicBezTo>
                <a:cubicBezTo>
                  <a:pt x="251164" y="263216"/>
                  <a:pt x="251484" y="263536"/>
                  <a:pt x="251164" y="264814"/>
                </a:cubicBezTo>
                <a:cubicBezTo>
                  <a:pt x="250845" y="266092"/>
                  <a:pt x="251164" y="266572"/>
                  <a:pt x="252123" y="266252"/>
                </a:cubicBezTo>
                <a:cubicBezTo>
                  <a:pt x="252443" y="266252"/>
                  <a:pt x="252602" y="265533"/>
                  <a:pt x="252602" y="264095"/>
                </a:cubicBezTo>
                <a:cubicBezTo>
                  <a:pt x="252602" y="262657"/>
                  <a:pt x="252523" y="261139"/>
                  <a:pt x="252363" y="259541"/>
                </a:cubicBezTo>
                <a:cubicBezTo>
                  <a:pt x="252203" y="257943"/>
                  <a:pt x="252123" y="256426"/>
                  <a:pt x="252123" y="254988"/>
                </a:cubicBezTo>
                <a:cubicBezTo>
                  <a:pt x="252123" y="253550"/>
                  <a:pt x="252443" y="252831"/>
                  <a:pt x="253082" y="252831"/>
                </a:cubicBezTo>
                <a:cubicBezTo>
                  <a:pt x="251484" y="251553"/>
                  <a:pt x="250685" y="252431"/>
                  <a:pt x="250685" y="255467"/>
                </a:cubicBezTo>
                <a:cubicBezTo>
                  <a:pt x="250685" y="258503"/>
                  <a:pt x="250685" y="260820"/>
                  <a:pt x="250685" y="262417"/>
                </a:cubicBezTo>
                <a:cubicBezTo>
                  <a:pt x="250046" y="262737"/>
                  <a:pt x="249487" y="262097"/>
                  <a:pt x="249007" y="260500"/>
                </a:cubicBezTo>
                <a:cubicBezTo>
                  <a:pt x="248528" y="258903"/>
                  <a:pt x="248928" y="258263"/>
                  <a:pt x="250206" y="258583"/>
                </a:cubicBezTo>
                <a:cubicBezTo>
                  <a:pt x="250206" y="256985"/>
                  <a:pt x="249407" y="256026"/>
                  <a:pt x="247809" y="255707"/>
                </a:cubicBezTo>
                <a:cubicBezTo>
                  <a:pt x="246211" y="255387"/>
                  <a:pt x="245573" y="256346"/>
                  <a:pt x="245892" y="258583"/>
                </a:cubicBezTo>
                <a:cubicBezTo>
                  <a:pt x="245573" y="255068"/>
                  <a:pt x="245892" y="251073"/>
                  <a:pt x="246850" y="246600"/>
                </a:cubicBezTo>
                <a:cubicBezTo>
                  <a:pt x="247490" y="247239"/>
                  <a:pt x="247809" y="248277"/>
                  <a:pt x="247809" y="249715"/>
                </a:cubicBezTo>
                <a:cubicBezTo>
                  <a:pt x="247809" y="251153"/>
                  <a:pt x="247809" y="252671"/>
                  <a:pt x="247809" y="254269"/>
                </a:cubicBezTo>
                <a:cubicBezTo>
                  <a:pt x="249088" y="252990"/>
                  <a:pt x="249647" y="250194"/>
                  <a:pt x="249487" y="245881"/>
                </a:cubicBezTo>
                <a:cubicBezTo>
                  <a:pt x="249327" y="241567"/>
                  <a:pt x="248768" y="238611"/>
                  <a:pt x="247809" y="237013"/>
                </a:cubicBezTo>
                <a:cubicBezTo>
                  <a:pt x="247809" y="235735"/>
                  <a:pt x="248129" y="235655"/>
                  <a:pt x="248768" y="236773"/>
                </a:cubicBezTo>
                <a:cubicBezTo>
                  <a:pt x="249407" y="237892"/>
                  <a:pt x="249727" y="237812"/>
                  <a:pt x="249727" y="236534"/>
                </a:cubicBezTo>
                <a:cubicBezTo>
                  <a:pt x="249727" y="235256"/>
                  <a:pt x="249088" y="234617"/>
                  <a:pt x="247809" y="234617"/>
                </a:cubicBezTo>
                <a:cubicBezTo>
                  <a:pt x="248129" y="229823"/>
                  <a:pt x="247889" y="225510"/>
                  <a:pt x="247090" y="221675"/>
                </a:cubicBezTo>
                <a:cubicBezTo>
                  <a:pt x="246291" y="217840"/>
                  <a:pt x="245253" y="214165"/>
                  <a:pt x="243975" y="210651"/>
                </a:cubicBezTo>
                <a:cubicBezTo>
                  <a:pt x="244294" y="210011"/>
                  <a:pt x="244454" y="209372"/>
                  <a:pt x="244454" y="208733"/>
                </a:cubicBezTo>
                <a:cubicBezTo>
                  <a:pt x="244454" y="208094"/>
                  <a:pt x="244613" y="207455"/>
                  <a:pt x="244933" y="206816"/>
                </a:cubicBezTo>
                <a:lnTo>
                  <a:pt x="244933" y="207295"/>
                </a:lnTo>
                <a:cubicBezTo>
                  <a:pt x="246211" y="207615"/>
                  <a:pt x="246850" y="207135"/>
                  <a:pt x="246850" y="205857"/>
                </a:cubicBezTo>
                <a:cubicBezTo>
                  <a:pt x="247809" y="206497"/>
                  <a:pt x="248369" y="207615"/>
                  <a:pt x="248528" y="209213"/>
                </a:cubicBezTo>
                <a:cubicBezTo>
                  <a:pt x="248688" y="210810"/>
                  <a:pt x="248768" y="212408"/>
                  <a:pt x="248768" y="214006"/>
                </a:cubicBezTo>
                <a:cubicBezTo>
                  <a:pt x="248768" y="215604"/>
                  <a:pt x="248848" y="217121"/>
                  <a:pt x="249007" y="218559"/>
                </a:cubicBezTo>
                <a:cubicBezTo>
                  <a:pt x="249168" y="219998"/>
                  <a:pt x="249727" y="220716"/>
                  <a:pt x="250685" y="220716"/>
                </a:cubicBezTo>
                <a:cubicBezTo>
                  <a:pt x="250685" y="214645"/>
                  <a:pt x="250365" y="208414"/>
                  <a:pt x="249727" y="202023"/>
                </a:cubicBezTo>
                <a:cubicBezTo>
                  <a:pt x="249088" y="195631"/>
                  <a:pt x="248768" y="189241"/>
                  <a:pt x="248768" y="182850"/>
                </a:cubicBezTo>
                <a:cubicBezTo>
                  <a:pt x="249407" y="180294"/>
                  <a:pt x="249727" y="178536"/>
                  <a:pt x="249727" y="177577"/>
                </a:cubicBezTo>
                <a:cubicBezTo>
                  <a:pt x="249727" y="177897"/>
                  <a:pt x="249806" y="178216"/>
                  <a:pt x="249966" y="178536"/>
                </a:cubicBezTo>
                <a:cubicBezTo>
                  <a:pt x="250126" y="178855"/>
                  <a:pt x="250206" y="179175"/>
                  <a:pt x="250206" y="179495"/>
                </a:cubicBezTo>
                <a:cubicBezTo>
                  <a:pt x="251164" y="184288"/>
                  <a:pt x="252283" y="189161"/>
                  <a:pt x="253561" y="194114"/>
                </a:cubicBezTo>
                <a:cubicBezTo>
                  <a:pt x="254839" y="199067"/>
                  <a:pt x="255479" y="204739"/>
                  <a:pt x="255479" y="211130"/>
                </a:cubicBezTo>
                <a:cubicBezTo>
                  <a:pt x="254839" y="212408"/>
                  <a:pt x="254440" y="212168"/>
                  <a:pt x="254280" y="210411"/>
                </a:cubicBezTo>
                <a:cubicBezTo>
                  <a:pt x="254121" y="208653"/>
                  <a:pt x="253561" y="208094"/>
                  <a:pt x="252602" y="208733"/>
                </a:cubicBezTo>
                <a:cubicBezTo>
                  <a:pt x="253242" y="212248"/>
                  <a:pt x="253242" y="214884"/>
                  <a:pt x="252602" y="216642"/>
                </a:cubicBezTo>
                <a:cubicBezTo>
                  <a:pt x="251963" y="218400"/>
                  <a:pt x="251963" y="221036"/>
                  <a:pt x="252602" y="224551"/>
                </a:cubicBezTo>
                <a:cubicBezTo>
                  <a:pt x="251325" y="225510"/>
                  <a:pt x="251005" y="228226"/>
                  <a:pt x="251644" y="232700"/>
                </a:cubicBezTo>
                <a:cubicBezTo>
                  <a:pt x="252283" y="237173"/>
                  <a:pt x="252922" y="241167"/>
                  <a:pt x="253561" y="244682"/>
                </a:cubicBezTo>
                <a:cubicBezTo>
                  <a:pt x="254839" y="252032"/>
                  <a:pt x="256837" y="259382"/>
                  <a:pt x="259552" y="266731"/>
                </a:cubicBezTo>
                <a:cubicBezTo>
                  <a:pt x="262269" y="274081"/>
                  <a:pt x="264426" y="281590"/>
                  <a:pt x="266024" y="289260"/>
                </a:cubicBezTo>
                <a:cubicBezTo>
                  <a:pt x="267622" y="295970"/>
                  <a:pt x="268420" y="302361"/>
                  <a:pt x="268420" y="308432"/>
                </a:cubicBezTo>
                <a:cubicBezTo>
                  <a:pt x="268420" y="314503"/>
                  <a:pt x="269698" y="319776"/>
                  <a:pt x="272255" y="324250"/>
                </a:cubicBezTo>
                <a:cubicBezTo>
                  <a:pt x="272894" y="315942"/>
                  <a:pt x="272175" y="308512"/>
                  <a:pt x="270098" y="301962"/>
                </a:cubicBezTo>
                <a:cubicBezTo>
                  <a:pt x="268021" y="295411"/>
                  <a:pt x="266662" y="288300"/>
                  <a:pt x="266024" y="280632"/>
                </a:cubicBezTo>
                <a:cubicBezTo>
                  <a:pt x="266024" y="279354"/>
                  <a:pt x="266263" y="278634"/>
                  <a:pt x="266743" y="278475"/>
                </a:cubicBezTo>
                <a:cubicBezTo>
                  <a:pt x="267222" y="278315"/>
                  <a:pt x="267781" y="277916"/>
                  <a:pt x="268420" y="277276"/>
                </a:cubicBezTo>
                <a:cubicBezTo>
                  <a:pt x="268420" y="274720"/>
                  <a:pt x="267941" y="272243"/>
                  <a:pt x="266982" y="269847"/>
                </a:cubicBezTo>
                <a:cubicBezTo>
                  <a:pt x="266024" y="267450"/>
                  <a:pt x="265864" y="265133"/>
                  <a:pt x="266503" y="262896"/>
                </a:cubicBezTo>
                <a:cubicBezTo>
                  <a:pt x="268101" y="267690"/>
                  <a:pt x="269778" y="272643"/>
                  <a:pt x="271536" y="277756"/>
                </a:cubicBezTo>
                <a:cubicBezTo>
                  <a:pt x="273293" y="282869"/>
                  <a:pt x="274332" y="288940"/>
                  <a:pt x="274651" y="295970"/>
                </a:cubicBezTo>
                <a:cubicBezTo>
                  <a:pt x="274332" y="297248"/>
                  <a:pt x="274411" y="297887"/>
                  <a:pt x="274891" y="297887"/>
                </a:cubicBezTo>
                <a:cubicBezTo>
                  <a:pt x="275370" y="297887"/>
                  <a:pt x="275769" y="298047"/>
                  <a:pt x="276089" y="298367"/>
                </a:cubicBezTo>
                <a:cubicBezTo>
                  <a:pt x="275769" y="303799"/>
                  <a:pt x="276489" y="308512"/>
                  <a:pt x="278246" y="312506"/>
                </a:cubicBezTo>
                <a:cubicBezTo>
                  <a:pt x="280004" y="316501"/>
                  <a:pt x="280403" y="321215"/>
                  <a:pt x="279445" y="326646"/>
                </a:cubicBezTo>
                <a:cubicBezTo>
                  <a:pt x="281042" y="329203"/>
                  <a:pt x="282400" y="332558"/>
                  <a:pt x="283518" y="336712"/>
                </a:cubicBezTo>
                <a:cubicBezTo>
                  <a:pt x="284637" y="340867"/>
                  <a:pt x="284877" y="344701"/>
                  <a:pt x="284238" y="348216"/>
                </a:cubicBezTo>
                <a:cubicBezTo>
                  <a:pt x="284877" y="349175"/>
                  <a:pt x="285995" y="349974"/>
                  <a:pt x="287593" y="350612"/>
                </a:cubicBezTo>
                <a:cubicBezTo>
                  <a:pt x="287593" y="349974"/>
                  <a:pt x="287673" y="349335"/>
                  <a:pt x="287833" y="348695"/>
                </a:cubicBezTo>
                <a:cubicBezTo>
                  <a:pt x="287992" y="348056"/>
                  <a:pt x="288072" y="347257"/>
                  <a:pt x="288072" y="346299"/>
                </a:cubicBezTo>
                <a:cubicBezTo>
                  <a:pt x="289350" y="346619"/>
                  <a:pt x="290069" y="347577"/>
                  <a:pt x="290229" y="349175"/>
                </a:cubicBezTo>
                <a:cubicBezTo>
                  <a:pt x="290389" y="350773"/>
                  <a:pt x="290469" y="352530"/>
                  <a:pt x="290469" y="354447"/>
                </a:cubicBezTo>
                <a:cubicBezTo>
                  <a:pt x="290469" y="356364"/>
                  <a:pt x="290629" y="358122"/>
                  <a:pt x="290948" y="359720"/>
                </a:cubicBezTo>
                <a:cubicBezTo>
                  <a:pt x="291268" y="361317"/>
                  <a:pt x="292227" y="362116"/>
                  <a:pt x="293824" y="362116"/>
                </a:cubicBezTo>
                <a:cubicBezTo>
                  <a:pt x="292227" y="354767"/>
                  <a:pt x="290789" y="347418"/>
                  <a:pt x="289510" y="340068"/>
                </a:cubicBezTo>
                <a:cubicBezTo>
                  <a:pt x="288232" y="332718"/>
                  <a:pt x="286794" y="325688"/>
                  <a:pt x="285196" y="318978"/>
                </a:cubicBezTo>
                <a:cubicBezTo>
                  <a:pt x="285196" y="318019"/>
                  <a:pt x="285596" y="317779"/>
                  <a:pt x="286395" y="318258"/>
                </a:cubicBezTo>
                <a:cubicBezTo>
                  <a:pt x="287194" y="318738"/>
                  <a:pt x="287273" y="318179"/>
                  <a:pt x="286635" y="316581"/>
                </a:cubicBezTo>
                <a:cubicBezTo>
                  <a:pt x="284078" y="316900"/>
                  <a:pt x="282800" y="315542"/>
                  <a:pt x="282800" y="312506"/>
                </a:cubicBezTo>
                <a:cubicBezTo>
                  <a:pt x="282800" y="309471"/>
                  <a:pt x="282161" y="307154"/>
                  <a:pt x="280883" y="305556"/>
                </a:cubicBezTo>
                <a:cubicBezTo>
                  <a:pt x="282161" y="305237"/>
                  <a:pt x="283439" y="304198"/>
                  <a:pt x="284717" y="302441"/>
                </a:cubicBezTo>
                <a:cubicBezTo>
                  <a:pt x="285995" y="300683"/>
                  <a:pt x="286954" y="298846"/>
                  <a:pt x="287593" y="296929"/>
                </a:cubicBezTo>
                <a:cubicBezTo>
                  <a:pt x="288232" y="297568"/>
                  <a:pt x="288471" y="298686"/>
                  <a:pt x="288312" y="300284"/>
                </a:cubicBezTo>
                <a:cubicBezTo>
                  <a:pt x="288152" y="301882"/>
                  <a:pt x="288392" y="303160"/>
                  <a:pt x="289031" y="304119"/>
                </a:cubicBezTo>
                <a:cubicBezTo>
                  <a:pt x="289031" y="301242"/>
                  <a:pt x="289111" y="298367"/>
                  <a:pt x="289270" y="295490"/>
                </a:cubicBezTo>
                <a:cubicBezTo>
                  <a:pt x="289431" y="292615"/>
                  <a:pt x="290309" y="289898"/>
                  <a:pt x="291907" y="287342"/>
                </a:cubicBezTo>
                <a:cubicBezTo>
                  <a:pt x="290309" y="287981"/>
                  <a:pt x="289510" y="287342"/>
                  <a:pt x="289510" y="285425"/>
                </a:cubicBezTo>
                <a:cubicBezTo>
                  <a:pt x="289510" y="283508"/>
                  <a:pt x="289031" y="282389"/>
                  <a:pt x="288072" y="282070"/>
                </a:cubicBezTo>
                <a:cubicBezTo>
                  <a:pt x="288392" y="283028"/>
                  <a:pt x="288552" y="284146"/>
                  <a:pt x="288552" y="285425"/>
                </a:cubicBezTo>
                <a:cubicBezTo>
                  <a:pt x="288552" y="286703"/>
                  <a:pt x="288711" y="287981"/>
                  <a:pt x="289031" y="289260"/>
                </a:cubicBezTo>
                <a:cubicBezTo>
                  <a:pt x="288392" y="290537"/>
                  <a:pt x="287753" y="291656"/>
                  <a:pt x="287113" y="292615"/>
                </a:cubicBezTo>
                <a:cubicBezTo>
                  <a:pt x="286475" y="293573"/>
                  <a:pt x="285836" y="294692"/>
                  <a:pt x="285196" y="295970"/>
                </a:cubicBezTo>
                <a:cubicBezTo>
                  <a:pt x="283599" y="292775"/>
                  <a:pt x="282320" y="288061"/>
                  <a:pt x="281362" y="281830"/>
                </a:cubicBezTo>
                <a:cubicBezTo>
                  <a:pt x="280403" y="275598"/>
                  <a:pt x="280723" y="270726"/>
                  <a:pt x="282320" y="267211"/>
                </a:cubicBezTo>
                <a:cubicBezTo>
                  <a:pt x="279764" y="265613"/>
                  <a:pt x="278006" y="262097"/>
                  <a:pt x="277048" y="256666"/>
                </a:cubicBezTo>
                <a:cubicBezTo>
                  <a:pt x="276089" y="251233"/>
                  <a:pt x="275930" y="246600"/>
                  <a:pt x="276568" y="242765"/>
                </a:cubicBezTo>
                <a:cubicBezTo>
                  <a:pt x="277208" y="243724"/>
                  <a:pt x="277607" y="244922"/>
                  <a:pt x="277767" y="246360"/>
                </a:cubicBezTo>
                <a:cubicBezTo>
                  <a:pt x="277927" y="247798"/>
                  <a:pt x="278326" y="249156"/>
                  <a:pt x="278965" y="250434"/>
                </a:cubicBezTo>
                <a:cubicBezTo>
                  <a:pt x="278326" y="247239"/>
                  <a:pt x="277927" y="244043"/>
                  <a:pt x="277767" y="240848"/>
                </a:cubicBezTo>
                <a:cubicBezTo>
                  <a:pt x="277607" y="237653"/>
                  <a:pt x="277687" y="234137"/>
                  <a:pt x="278006" y="230303"/>
                </a:cubicBezTo>
                <a:cubicBezTo>
                  <a:pt x="278006" y="221995"/>
                  <a:pt x="276568" y="215923"/>
                  <a:pt x="273693" y="212088"/>
                </a:cubicBezTo>
                <a:cubicBezTo>
                  <a:pt x="273053" y="212727"/>
                  <a:pt x="272654" y="213047"/>
                  <a:pt x="272494" y="213047"/>
                </a:cubicBezTo>
                <a:cubicBezTo>
                  <a:pt x="272335" y="213047"/>
                  <a:pt x="271615" y="212887"/>
                  <a:pt x="270338" y="212568"/>
                </a:cubicBezTo>
                <a:cubicBezTo>
                  <a:pt x="269059" y="210331"/>
                  <a:pt x="268181" y="207774"/>
                  <a:pt x="267701" y="204899"/>
                </a:cubicBezTo>
                <a:cubicBezTo>
                  <a:pt x="267222" y="202023"/>
                  <a:pt x="266823" y="198827"/>
                  <a:pt x="266503" y="195312"/>
                </a:cubicBezTo>
                <a:cubicBezTo>
                  <a:pt x="268740" y="195951"/>
                  <a:pt x="269938" y="197629"/>
                  <a:pt x="270098" y="200345"/>
                </a:cubicBezTo>
                <a:cubicBezTo>
                  <a:pt x="270257" y="203061"/>
                  <a:pt x="270497" y="205857"/>
                  <a:pt x="270816" y="208733"/>
                </a:cubicBezTo>
                <a:cubicBezTo>
                  <a:pt x="272095" y="208094"/>
                  <a:pt x="272654" y="207375"/>
                  <a:pt x="272494" y="206576"/>
                </a:cubicBezTo>
                <a:cubicBezTo>
                  <a:pt x="272335" y="205777"/>
                  <a:pt x="273053" y="206017"/>
                  <a:pt x="274651" y="207295"/>
                </a:cubicBezTo>
                <a:cubicBezTo>
                  <a:pt x="274332" y="204100"/>
                  <a:pt x="273373" y="202502"/>
                  <a:pt x="271776" y="202502"/>
                </a:cubicBezTo>
                <a:cubicBezTo>
                  <a:pt x="272414" y="201863"/>
                  <a:pt x="272734" y="201383"/>
                  <a:pt x="272734" y="201064"/>
                </a:cubicBezTo>
                <a:cubicBezTo>
                  <a:pt x="272734" y="200745"/>
                  <a:pt x="272575" y="199946"/>
                  <a:pt x="272255" y="198667"/>
                </a:cubicBezTo>
                <a:cubicBezTo>
                  <a:pt x="271935" y="198667"/>
                  <a:pt x="271776" y="199466"/>
                  <a:pt x="271776" y="201064"/>
                </a:cubicBezTo>
                <a:cubicBezTo>
                  <a:pt x="271136" y="200105"/>
                  <a:pt x="270497" y="198188"/>
                  <a:pt x="269858" y="195312"/>
                </a:cubicBezTo>
                <a:cubicBezTo>
                  <a:pt x="270178" y="195631"/>
                  <a:pt x="270497" y="195631"/>
                  <a:pt x="270816" y="195312"/>
                </a:cubicBezTo>
                <a:cubicBezTo>
                  <a:pt x="271136" y="194993"/>
                  <a:pt x="271376" y="194593"/>
                  <a:pt x="271536" y="194114"/>
                </a:cubicBezTo>
                <a:cubicBezTo>
                  <a:pt x="271695" y="193634"/>
                  <a:pt x="271935" y="193395"/>
                  <a:pt x="272255" y="193395"/>
                </a:cubicBezTo>
                <a:cubicBezTo>
                  <a:pt x="272575" y="193395"/>
                  <a:pt x="272734" y="193874"/>
                  <a:pt x="272734" y="194833"/>
                </a:cubicBezTo>
                <a:cubicBezTo>
                  <a:pt x="273053" y="190998"/>
                  <a:pt x="272494" y="187164"/>
                  <a:pt x="271056" y="183329"/>
                </a:cubicBezTo>
                <a:cubicBezTo>
                  <a:pt x="269618" y="179495"/>
                  <a:pt x="268260" y="175820"/>
                  <a:pt x="266982" y="172305"/>
                </a:cubicBezTo>
                <a:cubicBezTo>
                  <a:pt x="266343" y="172624"/>
                  <a:pt x="266183" y="173343"/>
                  <a:pt x="266503" y="174462"/>
                </a:cubicBezTo>
                <a:cubicBezTo>
                  <a:pt x="266823" y="175580"/>
                  <a:pt x="266982" y="176299"/>
                  <a:pt x="266982" y="176618"/>
                </a:cubicBezTo>
                <a:cubicBezTo>
                  <a:pt x="265385" y="174382"/>
                  <a:pt x="264186" y="171506"/>
                  <a:pt x="263387" y="167991"/>
                </a:cubicBezTo>
                <a:cubicBezTo>
                  <a:pt x="262588" y="164475"/>
                  <a:pt x="262109" y="160561"/>
                  <a:pt x="261949" y="156247"/>
                </a:cubicBezTo>
                <a:cubicBezTo>
                  <a:pt x="261789" y="151934"/>
                  <a:pt x="261550" y="147619"/>
                  <a:pt x="261230" y="143306"/>
                </a:cubicBezTo>
                <a:cubicBezTo>
                  <a:pt x="260911" y="138992"/>
                  <a:pt x="260432" y="135078"/>
                  <a:pt x="259792" y="131562"/>
                </a:cubicBezTo>
                <a:cubicBezTo>
                  <a:pt x="261390" y="135078"/>
                  <a:pt x="262429" y="138433"/>
                  <a:pt x="262908" y="141628"/>
                </a:cubicBezTo>
                <a:cubicBezTo>
                  <a:pt x="263387" y="144823"/>
                  <a:pt x="264266" y="148019"/>
                  <a:pt x="265544" y="151214"/>
                </a:cubicBezTo>
                <a:cubicBezTo>
                  <a:pt x="265544" y="151854"/>
                  <a:pt x="264905" y="152173"/>
                  <a:pt x="263627" y="152173"/>
                </a:cubicBezTo>
                <a:cubicBezTo>
                  <a:pt x="264586" y="155049"/>
                  <a:pt x="264905" y="158245"/>
                  <a:pt x="264586" y="161759"/>
                </a:cubicBezTo>
                <a:cubicBezTo>
                  <a:pt x="264266" y="165274"/>
                  <a:pt x="264905" y="167511"/>
                  <a:pt x="266503" y="168470"/>
                </a:cubicBezTo>
                <a:cubicBezTo>
                  <a:pt x="266823" y="167192"/>
                  <a:pt x="266743" y="166393"/>
                  <a:pt x="266263" y="166073"/>
                </a:cubicBezTo>
                <a:cubicBezTo>
                  <a:pt x="265784" y="165754"/>
                  <a:pt x="265704" y="164795"/>
                  <a:pt x="266024" y="163198"/>
                </a:cubicBezTo>
                <a:cubicBezTo>
                  <a:pt x="266662" y="164795"/>
                  <a:pt x="267222" y="166393"/>
                  <a:pt x="267701" y="167991"/>
                </a:cubicBezTo>
                <a:cubicBezTo>
                  <a:pt x="268181" y="169589"/>
                  <a:pt x="268420" y="171665"/>
                  <a:pt x="268420" y="174222"/>
                </a:cubicBezTo>
                <a:cubicBezTo>
                  <a:pt x="271296" y="175180"/>
                  <a:pt x="272894" y="177577"/>
                  <a:pt x="273213" y="181412"/>
                </a:cubicBezTo>
                <a:cubicBezTo>
                  <a:pt x="274172" y="180453"/>
                  <a:pt x="274332" y="179255"/>
                  <a:pt x="273693" y="177817"/>
                </a:cubicBezTo>
                <a:cubicBezTo>
                  <a:pt x="273053" y="176379"/>
                  <a:pt x="272894" y="174861"/>
                  <a:pt x="273213" y="173263"/>
                </a:cubicBezTo>
                <a:cubicBezTo>
                  <a:pt x="272575" y="172624"/>
                  <a:pt x="271776" y="172305"/>
                  <a:pt x="270816" y="172305"/>
                </a:cubicBezTo>
                <a:cubicBezTo>
                  <a:pt x="270816" y="166872"/>
                  <a:pt x="269938" y="162079"/>
                  <a:pt x="268181" y="157925"/>
                </a:cubicBezTo>
                <a:cubicBezTo>
                  <a:pt x="266423" y="153771"/>
                  <a:pt x="266024" y="148977"/>
                  <a:pt x="266982" y="143545"/>
                </a:cubicBezTo>
                <a:cubicBezTo>
                  <a:pt x="268260" y="143865"/>
                  <a:pt x="268899" y="145622"/>
                  <a:pt x="268899" y="148818"/>
                </a:cubicBezTo>
                <a:cubicBezTo>
                  <a:pt x="269539" y="149138"/>
                  <a:pt x="269938" y="149138"/>
                  <a:pt x="270098" y="148818"/>
                </a:cubicBezTo>
                <a:cubicBezTo>
                  <a:pt x="270257" y="148498"/>
                  <a:pt x="270497" y="148339"/>
                  <a:pt x="270816" y="148339"/>
                </a:cubicBezTo>
                <a:cubicBezTo>
                  <a:pt x="271776" y="150256"/>
                  <a:pt x="272575" y="152333"/>
                  <a:pt x="273213" y="154569"/>
                </a:cubicBezTo>
                <a:cubicBezTo>
                  <a:pt x="273852" y="156807"/>
                  <a:pt x="274492" y="159203"/>
                  <a:pt x="275131" y="161759"/>
                </a:cubicBezTo>
                <a:cubicBezTo>
                  <a:pt x="275769" y="161440"/>
                  <a:pt x="276169" y="160881"/>
                  <a:pt x="276329" y="160082"/>
                </a:cubicBezTo>
                <a:cubicBezTo>
                  <a:pt x="276489" y="159283"/>
                  <a:pt x="277048" y="159044"/>
                  <a:pt x="278006" y="159363"/>
                </a:cubicBezTo>
                <a:cubicBezTo>
                  <a:pt x="278646" y="160002"/>
                  <a:pt x="278726" y="161120"/>
                  <a:pt x="278246" y="162718"/>
                </a:cubicBezTo>
                <a:cubicBezTo>
                  <a:pt x="277767" y="164316"/>
                  <a:pt x="277847" y="165754"/>
                  <a:pt x="278486" y="167032"/>
                </a:cubicBezTo>
                <a:cubicBezTo>
                  <a:pt x="279125" y="167671"/>
                  <a:pt x="279445" y="167831"/>
                  <a:pt x="279445" y="167511"/>
                </a:cubicBezTo>
                <a:cubicBezTo>
                  <a:pt x="279445" y="167192"/>
                  <a:pt x="279764" y="167032"/>
                  <a:pt x="280403" y="167032"/>
                </a:cubicBezTo>
                <a:cubicBezTo>
                  <a:pt x="281362" y="170867"/>
                  <a:pt x="282161" y="174701"/>
                  <a:pt x="282800" y="178536"/>
                </a:cubicBezTo>
                <a:cubicBezTo>
                  <a:pt x="283439" y="182370"/>
                  <a:pt x="284557" y="185725"/>
                  <a:pt x="286155" y="188602"/>
                </a:cubicBezTo>
                <a:cubicBezTo>
                  <a:pt x="287113" y="183169"/>
                  <a:pt x="286714" y="178376"/>
                  <a:pt x="284957" y="174222"/>
                </a:cubicBezTo>
                <a:cubicBezTo>
                  <a:pt x="283199" y="170068"/>
                  <a:pt x="282320" y="165274"/>
                  <a:pt x="282320" y="159842"/>
                </a:cubicBezTo>
                <a:cubicBezTo>
                  <a:pt x="283279" y="159842"/>
                  <a:pt x="283758" y="160242"/>
                  <a:pt x="283758" y="161041"/>
                </a:cubicBezTo>
                <a:cubicBezTo>
                  <a:pt x="283758" y="161840"/>
                  <a:pt x="283758" y="162718"/>
                  <a:pt x="283758" y="163677"/>
                </a:cubicBezTo>
                <a:cubicBezTo>
                  <a:pt x="283758" y="164636"/>
                  <a:pt x="283839" y="165435"/>
                  <a:pt x="283998" y="166073"/>
                </a:cubicBezTo>
                <a:cubicBezTo>
                  <a:pt x="284158" y="166712"/>
                  <a:pt x="284717" y="167032"/>
                  <a:pt x="285676" y="167032"/>
                </a:cubicBezTo>
                <a:cubicBezTo>
                  <a:pt x="285995" y="164795"/>
                  <a:pt x="285755" y="163198"/>
                  <a:pt x="284957" y="162239"/>
                </a:cubicBezTo>
                <a:cubicBezTo>
                  <a:pt x="284158" y="161281"/>
                  <a:pt x="283758" y="159683"/>
                  <a:pt x="283758" y="157446"/>
                </a:cubicBezTo>
                <a:cubicBezTo>
                  <a:pt x="283758" y="157126"/>
                  <a:pt x="284398" y="156966"/>
                  <a:pt x="285676" y="156966"/>
                </a:cubicBezTo>
                <a:lnTo>
                  <a:pt x="285676" y="152652"/>
                </a:lnTo>
                <a:cubicBezTo>
                  <a:pt x="285037" y="152013"/>
                  <a:pt x="284158" y="151614"/>
                  <a:pt x="283040" y="151454"/>
                </a:cubicBezTo>
                <a:cubicBezTo>
                  <a:pt x="281921" y="151294"/>
                  <a:pt x="281202" y="150415"/>
                  <a:pt x="280883" y="148818"/>
                </a:cubicBezTo>
                <a:cubicBezTo>
                  <a:pt x="281521" y="147859"/>
                  <a:pt x="282161" y="148019"/>
                  <a:pt x="282800" y="149297"/>
                </a:cubicBezTo>
                <a:cubicBezTo>
                  <a:pt x="282481" y="143545"/>
                  <a:pt x="281761" y="137953"/>
                  <a:pt x="280643" y="132521"/>
                </a:cubicBezTo>
                <a:cubicBezTo>
                  <a:pt x="279525" y="127089"/>
                  <a:pt x="278326" y="121337"/>
                  <a:pt x="277048" y="115265"/>
                </a:cubicBezTo>
                <a:cubicBezTo>
                  <a:pt x="277687" y="114306"/>
                  <a:pt x="278486" y="114227"/>
                  <a:pt x="279445" y="115026"/>
                </a:cubicBezTo>
                <a:cubicBezTo>
                  <a:pt x="280403" y="115825"/>
                  <a:pt x="281202" y="115585"/>
                  <a:pt x="281841" y="114306"/>
                </a:cubicBezTo>
                <a:cubicBezTo>
                  <a:pt x="284398" y="116863"/>
                  <a:pt x="286155" y="120298"/>
                  <a:pt x="287113" y="124612"/>
                </a:cubicBezTo>
                <a:cubicBezTo>
                  <a:pt x="288072" y="128926"/>
                  <a:pt x="289830" y="132361"/>
                  <a:pt x="292386" y="134917"/>
                </a:cubicBezTo>
                <a:cubicBezTo>
                  <a:pt x="291747" y="131402"/>
                  <a:pt x="290868" y="128207"/>
                  <a:pt x="289750" y="125331"/>
                </a:cubicBezTo>
                <a:cubicBezTo>
                  <a:pt x="288632" y="122455"/>
                  <a:pt x="287593" y="119419"/>
                  <a:pt x="286635" y="116224"/>
                </a:cubicBezTo>
                <a:cubicBezTo>
                  <a:pt x="287273" y="114946"/>
                  <a:pt x="287753" y="115026"/>
                  <a:pt x="288072" y="116463"/>
                </a:cubicBezTo>
                <a:cubicBezTo>
                  <a:pt x="288392" y="117901"/>
                  <a:pt x="288871" y="118301"/>
                  <a:pt x="289510" y="117662"/>
                </a:cubicBezTo>
                <a:cubicBezTo>
                  <a:pt x="289510" y="115425"/>
                  <a:pt x="289191" y="113667"/>
                  <a:pt x="288552" y="112389"/>
                </a:cubicBezTo>
                <a:cubicBezTo>
                  <a:pt x="287912" y="111111"/>
                  <a:pt x="287753" y="109194"/>
                  <a:pt x="288072" y="106637"/>
                </a:cubicBezTo>
                <a:cubicBezTo>
                  <a:pt x="287433" y="105998"/>
                  <a:pt x="286794" y="105758"/>
                  <a:pt x="286155" y="105918"/>
                </a:cubicBezTo>
                <a:cubicBezTo>
                  <a:pt x="285516" y="106078"/>
                  <a:pt x="285037" y="105839"/>
                  <a:pt x="284717" y="105199"/>
                </a:cubicBezTo>
                <a:cubicBezTo>
                  <a:pt x="284717" y="102962"/>
                  <a:pt x="284557" y="101525"/>
                  <a:pt x="284238" y="100886"/>
                </a:cubicBezTo>
                <a:cubicBezTo>
                  <a:pt x="284877" y="99927"/>
                  <a:pt x="285356" y="98729"/>
                  <a:pt x="285676" y="97291"/>
                </a:cubicBezTo>
                <a:cubicBezTo>
                  <a:pt x="285995" y="95852"/>
                  <a:pt x="285836" y="94335"/>
                  <a:pt x="285196" y="92737"/>
                </a:cubicBezTo>
                <a:cubicBezTo>
                  <a:pt x="287113" y="95613"/>
                  <a:pt x="288791" y="99447"/>
                  <a:pt x="290229" y="104241"/>
                </a:cubicBezTo>
                <a:cubicBezTo>
                  <a:pt x="291667" y="109034"/>
                  <a:pt x="292706" y="113508"/>
                  <a:pt x="293345" y="117662"/>
                </a:cubicBezTo>
                <a:cubicBezTo>
                  <a:pt x="292386" y="117023"/>
                  <a:pt x="291907" y="116064"/>
                  <a:pt x="291907" y="114786"/>
                </a:cubicBezTo>
                <a:cubicBezTo>
                  <a:pt x="291907" y="113508"/>
                  <a:pt x="291268" y="112868"/>
                  <a:pt x="289990" y="112868"/>
                </a:cubicBezTo>
                <a:cubicBezTo>
                  <a:pt x="289670" y="113508"/>
                  <a:pt x="289750" y="114227"/>
                  <a:pt x="290229" y="115026"/>
                </a:cubicBezTo>
                <a:cubicBezTo>
                  <a:pt x="290709" y="115825"/>
                  <a:pt x="291108" y="116703"/>
                  <a:pt x="291428" y="117662"/>
                </a:cubicBezTo>
                <a:cubicBezTo>
                  <a:pt x="291747" y="118620"/>
                  <a:pt x="291907" y="119499"/>
                  <a:pt x="291907" y="120298"/>
                </a:cubicBezTo>
                <a:cubicBezTo>
                  <a:pt x="291907" y="121097"/>
                  <a:pt x="291268" y="121656"/>
                  <a:pt x="289990" y="121976"/>
                </a:cubicBezTo>
                <a:cubicBezTo>
                  <a:pt x="291907" y="124532"/>
                  <a:pt x="293345" y="127408"/>
                  <a:pt x="294304" y="130603"/>
                </a:cubicBezTo>
                <a:cubicBezTo>
                  <a:pt x="295262" y="133799"/>
                  <a:pt x="296381" y="136995"/>
                  <a:pt x="297659" y="140190"/>
                </a:cubicBezTo>
                <a:cubicBezTo>
                  <a:pt x="297019" y="140829"/>
                  <a:pt x="296221" y="140909"/>
                  <a:pt x="295262" y="140430"/>
                </a:cubicBezTo>
                <a:cubicBezTo>
                  <a:pt x="294304" y="139950"/>
                  <a:pt x="293984" y="139232"/>
                  <a:pt x="294304" y="138272"/>
                </a:cubicBezTo>
                <a:cubicBezTo>
                  <a:pt x="293984" y="138912"/>
                  <a:pt x="293505" y="138912"/>
                  <a:pt x="292865" y="138272"/>
                </a:cubicBezTo>
                <a:cubicBezTo>
                  <a:pt x="292227" y="137634"/>
                  <a:pt x="291268" y="137474"/>
                  <a:pt x="289990" y="137793"/>
                </a:cubicBezTo>
                <a:cubicBezTo>
                  <a:pt x="289670" y="138752"/>
                  <a:pt x="289191" y="139870"/>
                  <a:pt x="288552" y="141149"/>
                </a:cubicBezTo>
                <a:cubicBezTo>
                  <a:pt x="288232" y="145622"/>
                  <a:pt x="288632" y="149297"/>
                  <a:pt x="289750" y="152173"/>
                </a:cubicBezTo>
                <a:cubicBezTo>
                  <a:pt x="290868" y="155049"/>
                  <a:pt x="291747" y="158245"/>
                  <a:pt x="292386" y="161759"/>
                </a:cubicBezTo>
                <a:cubicBezTo>
                  <a:pt x="294304" y="162399"/>
                  <a:pt x="295582" y="163757"/>
                  <a:pt x="296221" y="165834"/>
                </a:cubicBezTo>
                <a:lnTo>
                  <a:pt x="298116" y="172466"/>
                </a:lnTo>
                <a:lnTo>
                  <a:pt x="298116" y="146622"/>
                </a:lnTo>
                <a:lnTo>
                  <a:pt x="297180" y="141628"/>
                </a:lnTo>
                <a:lnTo>
                  <a:pt x="298116" y="143789"/>
                </a:lnTo>
                <a:lnTo>
                  <a:pt x="298116" y="86789"/>
                </a:lnTo>
                <a:lnTo>
                  <a:pt x="297659" y="86027"/>
                </a:lnTo>
                <a:cubicBezTo>
                  <a:pt x="297339" y="85387"/>
                  <a:pt x="297419" y="84508"/>
                  <a:pt x="297899" y="83390"/>
                </a:cubicBezTo>
                <a:lnTo>
                  <a:pt x="298116" y="80564"/>
                </a:lnTo>
                <a:lnTo>
                  <a:pt x="298116" y="80240"/>
                </a:lnTo>
                <a:lnTo>
                  <a:pt x="296460" y="77638"/>
                </a:lnTo>
                <a:cubicBezTo>
                  <a:pt x="295662" y="76839"/>
                  <a:pt x="294863" y="76041"/>
                  <a:pt x="294064" y="75242"/>
                </a:cubicBezTo>
                <a:cubicBezTo>
                  <a:pt x="293265" y="74443"/>
                  <a:pt x="292786" y="73484"/>
                  <a:pt x="292626" y="72366"/>
                </a:cubicBezTo>
                <a:cubicBezTo>
                  <a:pt x="292466" y="71247"/>
                  <a:pt x="292865" y="69570"/>
                  <a:pt x="293824" y="67333"/>
                </a:cubicBezTo>
                <a:cubicBezTo>
                  <a:pt x="295102" y="67014"/>
                  <a:pt x="295742" y="67732"/>
                  <a:pt x="295742" y="69490"/>
                </a:cubicBezTo>
                <a:lnTo>
                  <a:pt x="298116" y="71152"/>
                </a:lnTo>
                <a:lnTo>
                  <a:pt x="298116" y="71012"/>
                </a:lnTo>
                <a:lnTo>
                  <a:pt x="297659" y="67813"/>
                </a:lnTo>
                <a:lnTo>
                  <a:pt x="298116" y="67813"/>
                </a:lnTo>
                <a:lnTo>
                  <a:pt x="298116" y="45675"/>
                </a:lnTo>
                <a:lnTo>
                  <a:pt x="295262" y="43127"/>
                </a:lnTo>
                <a:cubicBezTo>
                  <a:pt x="293664" y="40091"/>
                  <a:pt x="293345" y="36017"/>
                  <a:pt x="294304" y="30905"/>
                </a:cubicBezTo>
                <a:cubicBezTo>
                  <a:pt x="292706" y="29946"/>
                  <a:pt x="291587" y="28268"/>
                  <a:pt x="290948" y="25872"/>
                </a:cubicBezTo>
                <a:cubicBezTo>
                  <a:pt x="290309" y="23475"/>
                  <a:pt x="289990" y="20519"/>
                  <a:pt x="289990" y="17004"/>
                </a:cubicBezTo>
                <a:cubicBezTo>
                  <a:pt x="291268" y="17963"/>
                  <a:pt x="291747" y="17963"/>
                  <a:pt x="291428" y="17004"/>
                </a:cubicBezTo>
                <a:cubicBezTo>
                  <a:pt x="291108" y="16045"/>
                  <a:pt x="291747" y="16045"/>
                  <a:pt x="293345" y="17004"/>
                </a:cubicBezTo>
                <a:cubicBezTo>
                  <a:pt x="293026" y="15087"/>
                  <a:pt x="292227" y="12850"/>
                  <a:pt x="290948" y="10293"/>
                </a:cubicBezTo>
                <a:cubicBezTo>
                  <a:pt x="289670" y="7737"/>
                  <a:pt x="289830" y="5660"/>
                  <a:pt x="291428" y="4062"/>
                </a:cubicBezTo>
                <a:cubicBezTo>
                  <a:pt x="291108" y="3423"/>
                  <a:pt x="290629" y="3024"/>
                  <a:pt x="289990" y="2864"/>
                </a:cubicBezTo>
                <a:cubicBezTo>
                  <a:pt x="289350" y="2705"/>
                  <a:pt x="288791" y="2624"/>
                  <a:pt x="288312" y="2624"/>
                </a:cubicBezTo>
                <a:cubicBezTo>
                  <a:pt x="287833" y="2624"/>
                  <a:pt x="287353" y="2385"/>
                  <a:pt x="286874" y="1906"/>
                </a:cubicBezTo>
                <a:close/>
                <a:moveTo>
                  <a:pt x="282827" y="0"/>
                </a:moveTo>
                <a:lnTo>
                  <a:pt x="286069" y="0"/>
                </a:lnTo>
                <a:lnTo>
                  <a:pt x="285915" y="2145"/>
                </a:lnTo>
                <a:cubicBezTo>
                  <a:pt x="286714" y="3423"/>
                  <a:pt x="286794" y="4382"/>
                  <a:pt x="286155" y="5021"/>
                </a:cubicBezTo>
                <a:cubicBezTo>
                  <a:pt x="285836" y="3743"/>
                  <a:pt x="285277" y="2864"/>
                  <a:pt x="284478" y="2385"/>
                </a:cubicBezTo>
                <a:close/>
                <a:moveTo>
                  <a:pt x="278663" y="0"/>
                </a:moveTo>
                <a:lnTo>
                  <a:pt x="281444" y="0"/>
                </a:lnTo>
                <a:lnTo>
                  <a:pt x="280883" y="467"/>
                </a:lnTo>
                <a:cubicBezTo>
                  <a:pt x="280883" y="1586"/>
                  <a:pt x="280563" y="2145"/>
                  <a:pt x="279924" y="2145"/>
                </a:cubicBezTo>
                <a:close/>
                <a:moveTo>
                  <a:pt x="189332" y="0"/>
                </a:moveTo>
                <a:lnTo>
                  <a:pt x="190792" y="0"/>
                </a:lnTo>
                <a:lnTo>
                  <a:pt x="191729" y="10773"/>
                </a:lnTo>
                <a:cubicBezTo>
                  <a:pt x="189172" y="8217"/>
                  <a:pt x="188373" y="5980"/>
                  <a:pt x="189332" y="4062"/>
                </a:cubicBezTo>
                <a:close/>
                <a:moveTo>
                  <a:pt x="171321" y="0"/>
                </a:moveTo>
                <a:lnTo>
                  <a:pt x="172661" y="0"/>
                </a:lnTo>
                <a:lnTo>
                  <a:pt x="173035" y="467"/>
                </a:lnTo>
                <a:cubicBezTo>
                  <a:pt x="173035" y="1266"/>
                  <a:pt x="173355" y="1506"/>
                  <a:pt x="173993" y="1186"/>
                </a:cubicBezTo>
                <a:cubicBezTo>
                  <a:pt x="174313" y="2465"/>
                  <a:pt x="174313" y="3183"/>
                  <a:pt x="173993" y="3343"/>
                </a:cubicBezTo>
                <a:cubicBezTo>
                  <a:pt x="173674" y="3503"/>
                  <a:pt x="173514" y="4062"/>
                  <a:pt x="173514" y="5021"/>
                </a:cubicBezTo>
                <a:cubicBezTo>
                  <a:pt x="172556" y="5660"/>
                  <a:pt x="172236" y="5261"/>
                  <a:pt x="172556" y="3823"/>
                </a:cubicBezTo>
                <a:cubicBezTo>
                  <a:pt x="172875" y="2385"/>
                  <a:pt x="172556" y="1985"/>
                  <a:pt x="171597" y="2624"/>
                </a:cubicBezTo>
                <a:close/>
                <a:moveTo>
                  <a:pt x="145869" y="0"/>
                </a:moveTo>
                <a:lnTo>
                  <a:pt x="146532" y="0"/>
                </a:lnTo>
                <a:lnTo>
                  <a:pt x="146193" y="1186"/>
                </a:lnTo>
                <a:close/>
                <a:moveTo>
                  <a:pt x="117894" y="0"/>
                </a:moveTo>
                <a:lnTo>
                  <a:pt x="130152" y="0"/>
                </a:lnTo>
                <a:lnTo>
                  <a:pt x="130375" y="3583"/>
                </a:lnTo>
                <a:lnTo>
                  <a:pt x="131719" y="0"/>
                </a:lnTo>
                <a:lnTo>
                  <a:pt x="135857" y="0"/>
                </a:lnTo>
                <a:lnTo>
                  <a:pt x="135648" y="1186"/>
                </a:lnTo>
                <a:cubicBezTo>
                  <a:pt x="136607" y="2145"/>
                  <a:pt x="137325" y="1906"/>
                  <a:pt x="137805" y="467"/>
                </a:cubicBezTo>
                <a:lnTo>
                  <a:pt x="138188" y="0"/>
                </a:lnTo>
                <a:lnTo>
                  <a:pt x="139756" y="0"/>
                </a:lnTo>
                <a:lnTo>
                  <a:pt x="139482" y="2864"/>
                </a:lnTo>
                <a:cubicBezTo>
                  <a:pt x="139163" y="3982"/>
                  <a:pt x="138683" y="5181"/>
                  <a:pt x="138045" y="6459"/>
                </a:cubicBezTo>
                <a:cubicBezTo>
                  <a:pt x="136766" y="6139"/>
                  <a:pt x="135887" y="6299"/>
                  <a:pt x="135408" y="6938"/>
                </a:cubicBezTo>
                <a:cubicBezTo>
                  <a:pt x="134929" y="7577"/>
                  <a:pt x="134050" y="7737"/>
                  <a:pt x="132772" y="7418"/>
                </a:cubicBezTo>
                <a:cubicBezTo>
                  <a:pt x="133091" y="8696"/>
                  <a:pt x="133091" y="9494"/>
                  <a:pt x="132772" y="9814"/>
                </a:cubicBezTo>
                <a:cubicBezTo>
                  <a:pt x="132452" y="10134"/>
                  <a:pt x="132133" y="10293"/>
                  <a:pt x="131813" y="10293"/>
                </a:cubicBezTo>
                <a:cubicBezTo>
                  <a:pt x="131494" y="10293"/>
                  <a:pt x="131174" y="10454"/>
                  <a:pt x="130855" y="10773"/>
                </a:cubicBezTo>
                <a:cubicBezTo>
                  <a:pt x="130535" y="11092"/>
                  <a:pt x="130535" y="11891"/>
                  <a:pt x="130855" y="13170"/>
                </a:cubicBezTo>
                <a:cubicBezTo>
                  <a:pt x="128618" y="12530"/>
                  <a:pt x="126780" y="11971"/>
                  <a:pt x="125343" y="11492"/>
                </a:cubicBezTo>
                <a:cubicBezTo>
                  <a:pt x="123905" y="11013"/>
                  <a:pt x="122386" y="10454"/>
                  <a:pt x="120789" y="9814"/>
                </a:cubicBezTo>
                <a:cubicBezTo>
                  <a:pt x="120150" y="11412"/>
                  <a:pt x="119830" y="13409"/>
                  <a:pt x="119830" y="15806"/>
                </a:cubicBezTo>
                <a:cubicBezTo>
                  <a:pt x="119830" y="18203"/>
                  <a:pt x="119511" y="20199"/>
                  <a:pt x="118871" y="21797"/>
                </a:cubicBezTo>
                <a:cubicBezTo>
                  <a:pt x="118552" y="22436"/>
                  <a:pt x="118153" y="22277"/>
                  <a:pt x="117673" y="21318"/>
                </a:cubicBezTo>
                <a:cubicBezTo>
                  <a:pt x="117194" y="20360"/>
                  <a:pt x="116634" y="20519"/>
                  <a:pt x="115996" y="21797"/>
                </a:cubicBezTo>
                <a:cubicBezTo>
                  <a:pt x="117594" y="22756"/>
                  <a:pt x="118153" y="24194"/>
                  <a:pt x="117673" y="26111"/>
                </a:cubicBezTo>
                <a:cubicBezTo>
                  <a:pt x="117194" y="28028"/>
                  <a:pt x="117114" y="29626"/>
                  <a:pt x="117433" y="30905"/>
                </a:cubicBezTo>
                <a:cubicBezTo>
                  <a:pt x="119990" y="29946"/>
                  <a:pt x="120789" y="28348"/>
                  <a:pt x="119830" y="26111"/>
                </a:cubicBezTo>
                <a:cubicBezTo>
                  <a:pt x="118871" y="23874"/>
                  <a:pt x="119191" y="21797"/>
                  <a:pt x="120789" y="19880"/>
                </a:cubicBezTo>
                <a:cubicBezTo>
                  <a:pt x="121428" y="19241"/>
                  <a:pt x="121907" y="19001"/>
                  <a:pt x="122227" y="19161"/>
                </a:cubicBezTo>
                <a:cubicBezTo>
                  <a:pt x="122547" y="19321"/>
                  <a:pt x="122386" y="18602"/>
                  <a:pt x="121748" y="17004"/>
                </a:cubicBezTo>
                <a:cubicBezTo>
                  <a:pt x="122386" y="17324"/>
                  <a:pt x="123106" y="17643"/>
                  <a:pt x="123905" y="17963"/>
                </a:cubicBezTo>
                <a:cubicBezTo>
                  <a:pt x="124703" y="18282"/>
                  <a:pt x="125103" y="19241"/>
                  <a:pt x="125103" y="20838"/>
                </a:cubicBezTo>
                <a:cubicBezTo>
                  <a:pt x="126062" y="19880"/>
                  <a:pt x="127020" y="18921"/>
                  <a:pt x="127978" y="17963"/>
                </a:cubicBezTo>
                <a:cubicBezTo>
                  <a:pt x="128937" y="17004"/>
                  <a:pt x="129736" y="15886"/>
                  <a:pt x="130375" y="14608"/>
                </a:cubicBezTo>
                <a:cubicBezTo>
                  <a:pt x="130056" y="17164"/>
                  <a:pt x="129417" y="19081"/>
                  <a:pt x="128458" y="20360"/>
                </a:cubicBezTo>
                <a:cubicBezTo>
                  <a:pt x="127500" y="21637"/>
                  <a:pt x="126381" y="22596"/>
                  <a:pt x="125103" y="23235"/>
                </a:cubicBezTo>
                <a:lnTo>
                  <a:pt x="125103" y="28028"/>
                </a:lnTo>
                <a:cubicBezTo>
                  <a:pt x="126381" y="26750"/>
                  <a:pt x="127339" y="25951"/>
                  <a:pt x="127978" y="25632"/>
                </a:cubicBezTo>
                <a:cubicBezTo>
                  <a:pt x="127978" y="26271"/>
                  <a:pt x="127819" y="26750"/>
                  <a:pt x="127500" y="27070"/>
                </a:cubicBezTo>
                <a:cubicBezTo>
                  <a:pt x="127180" y="27389"/>
                  <a:pt x="127020" y="27869"/>
                  <a:pt x="127020" y="28508"/>
                </a:cubicBezTo>
                <a:cubicBezTo>
                  <a:pt x="128618" y="28508"/>
                  <a:pt x="129257" y="28987"/>
                  <a:pt x="128937" y="29946"/>
                </a:cubicBezTo>
                <a:cubicBezTo>
                  <a:pt x="129576" y="29626"/>
                  <a:pt x="129976" y="29067"/>
                  <a:pt x="130135" y="28268"/>
                </a:cubicBezTo>
                <a:cubicBezTo>
                  <a:pt x="130296" y="27469"/>
                  <a:pt x="131014" y="27389"/>
                  <a:pt x="132293" y="28028"/>
                </a:cubicBezTo>
                <a:cubicBezTo>
                  <a:pt x="131334" y="30585"/>
                  <a:pt x="131094" y="33381"/>
                  <a:pt x="131573" y="36417"/>
                </a:cubicBezTo>
                <a:cubicBezTo>
                  <a:pt x="132053" y="39452"/>
                  <a:pt x="131654" y="42089"/>
                  <a:pt x="130375" y="44326"/>
                </a:cubicBezTo>
                <a:cubicBezTo>
                  <a:pt x="131654" y="44965"/>
                  <a:pt x="132293" y="44804"/>
                  <a:pt x="132293" y="43846"/>
                </a:cubicBezTo>
                <a:cubicBezTo>
                  <a:pt x="132293" y="42887"/>
                  <a:pt x="132452" y="42089"/>
                  <a:pt x="132772" y="41449"/>
                </a:cubicBezTo>
                <a:cubicBezTo>
                  <a:pt x="133411" y="41449"/>
                  <a:pt x="133651" y="42169"/>
                  <a:pt x="133491" y="43606"/>
                </a:cubicBezTo>
                <a:cubicBezTo>
                  <a:pt x="133331" y="45044"/>
                  <a:pt x="132931" y="45603"/>
                  <a:pt x="132293" y="45284"/>
                </a:cubicBezTo>
                <a:cubicBezTo>
                  <a:pt x="132931" y="46882"/>
                  <a:pt x="133890" y="47681"/>
                  <a:pt x="135169" y="47681"/>
                </a:cubicBezTo>
                <a:cubicBezTo>
                  <a:pt x="133890" y="52793"/>
                  <a:pt x="133411" y="57107"/>
                  <a:pt x="133730" y="60623"/>
                </a:cubicBezTo>
                <a:cubicBezTo>
                  <a:pt x="134050" y="64137"/>
                  <a:pt x="133411" y="68132"/>
                  <a:pt x="131813" y="72605"/>
                </a:cubicBezTo>
                <a:lnTo>
                  <a:pt x="133730" y="72605"/>
                </a:lnTo>
                <a:cubicBezTo>
                  <a:pt x="132133" y="77079"/>
                  <a:pt x="131094" y="82032"/>
                  <a:pt x="130615" y="87464"/>
                </a:cubicBezTo>
                <a:cubicBezTo>
                  <a:pt x="130135" y="92897"/>
                  <a:pt x="128299" y="96412"/>
                  <a:pt x="125103" y="98009"/>
                </a:cubicBezTo>
                <a:cubicBezTo>
                  <a:pt x="124464" y="102483"/>
                  <a:pt x="123425" y="106717"/>
                  <a:pt x="121987" y="110711"/>
                </a:cubicBezTo>
                <a:cubicBezTo>
                  <a:pt x="120549" y="114706"/>
                  <a:pt x="119990" y="118461"/>
                  <a:pt x="120310" y="121976"/>
                </a:cubicBezTo>
                <a:cubicBezTo>
                  <a:pt x="121587" y="122295"/>
                  <a:pt x="122466" y="121896"/>
                  <a:pt x="122946" y="120778"/>
                </a:cubicBezTo>
                <a:cubicBezTo>
                  <a:pt x="123425" y="119659"/>
                  <a:pt x="123824" y="118381"/>
                  <a:pt x="124144" y="116943"/>
                </a:cubicBezTo>
                <a:cubicBezTo>
                  <a:pt x="124464" y="115505"/>
                  <a:pt x="124863" y="114147"/>
                  <a:pt x="125343" y="112868"/>
                </a:cubicBezTo>
                <a:cubicBezTo>
                  <a:pt x="125822" y="111590"/>
                  <a:pt x="126701" y="110951"/>
                  <a:pt x="127978" y="110951"/>
                </a:cubicBezTo>
                <a:cubicBezTo>
                  <a:pt x="127339" y="105519"/>
                  <a:pt x="127978" y="101764"/>
                  <a:pt x="129896" y="99687"/>
                </a:cubicBezTo>
                <a:cubicBezTo>
                  <a:pt x="131813" y="97610"/>
                  <a:pt x="133730" y="95453"/>
                  <a:pt x="135648" y="93216"/>
                </a:cubicBezTo>
                <a:cubicBezTo>
                  <a:pt x="135648" y="91619"/>
                  <a:pt x="135328" y="91139"/>
                  <a:pt x="134689" y="91779"/>
                </a:cubicBezTo>
                <a:cubicBezTo>
                  <a:pt x="134050" y="92418"/>
                  <a:pt x="133411" y="92737"/>
                  <a:pt x="132772" y="92737"/>
                </a:cubicBezTo>
                <a:cubicBezTo>
                  <a:pt x="134050" y="91459"/>
                  <a:pt x="134529" y="90340"/>
                  <a:pt x="134210" y="89382"/>
                </a:cubicBezTo>
                <a:cubicBezTo>
                  <a:pt x="133890" y="88423"/>
                  <a:pt x="134529" y="87624"/>
                  <a:pt x="136127" y="86985"/>
                </a:cubicBezTo>
                <a:cubicBezTo>
                  <a:pt x="136766" y="89861"/>
                  <a:pt x="136926" y="93456"/>
                  <a:pt x="136607" y="97770"/>
                </a:cubicBezTo>
                <a:cubicBezTo>
                  <a:pt x="136287" y="102084"/>
                  <a:pt x="135808" y="105998"/>
                  <a:pt x="135169" y="109513"/>
                </a:cubicBezTo>
                <a:cubicBezTo>
                  <a:pt x="136127" y="107915"/>
                  <a:pt x="136766" y="105679"/>
                  <a:pt x="137086" y="102803"/>
                </a:cubicBezTo>
                <a:cubicBezTo>
                  <a:pt x="137406" y="99927"/>
                  <a:pt x="137885" y="97210"/>
                  <a:pt x="138524" y="94654"/>
                </a:cubicBezTo>
                <a:cubicBezTo>
                  <a:pt x="139482" y="95293"/>
                  <a:pt x="139642" y="96092"/>
                  <a:pt x="139003" y="97051"/>
                </a:cubicBezTo>
                <a:cubicBezTo>
                  <a:pt x="138364" y="98009"/>
                  <a:pt x="138524" y="98808"/>
                  <a:pt x="139482" y="99447"/>
                </a:cubicBezTo>
                <a:cubicBezTo>
                  <a:pt x="140122" y="96572"/>
                  <a:pt x="141160" y="93935"/>
                  <a:pt x="142598" y="91539"/>
                </a:cubicBezTo>
                <a:cubicBezTo>
                  <a:pt x="144036" y="89142"/>
                  <a:pt x="144435" y="86506"/>
                  <a:pt x="143797" y="83630"/>
                </a:cubicBezTo>
                <a:cubicBezTo>
                  <a:pt x="143157" y="81393"/>
                  <a:pt x="142278" y="79955"/>
                  <a:pt x="141160" y="79316"/>
                </a:cubicBezTo>
                <a:cubicBezTo>
                  <a:pt x="140041" y="78677"/>
                  <a:pt x="139482" y="77079"/>
                  <a:pt x="139482" y="74523"/>
                </a:cubicBezTo>
                <a:cubicBezTo>
                  <a:pt x="139482" y="73244"/>
                  <a:pt x="139962" y="72605"/>
                  <a:pt x="140920" y="72605"/>
                </a:cubicBezTo>
                <a:cubicBezTo>
                  <a:pt x="140920" y="74842"/>
                  <a:pt x="141479" y="76121"/>
                  <a:pt x="142598" y="76440"/>
                </a:cubicBezTo>
                <a:cubicBezTo>
                  <a:pt x="143716" y="76759"/>
                  <a:pt x="144116" y="78038"/>
                  <a:pt x="143797" y="80275"/>
                </a:cubicBezTo>
                <a:cubicBezTo>
                  <a:pt x="144435" y="80594"/>
                  <a:pt x="145234" y="80834"/>
                  <a:pt x="146193" y="80994"/>
                </a:cubicBezTo>
                <a:cubicBezTo>
                  <a:pt x="147152" y="81153"/>
                  <a:pt x="147152" y="82352"/>
                  <a:pt x="146193" y="84589"/>
                </a:cubicBezTo>
                <a:cubicBezTo>
                  <a:pt x="146832" y="83949"/>
                  <a:pt x="147551" y="83390"/>
                  <a:pt x="148350" y="82911"/>
                </a:cubicBezTo>
                <a:cubicBezTo>
                  <a:pt x="149149" y="82432"/>
                  <a:pt x="149708" y="81553"/>
                  <a:pt x="150027" y="80275"/>
                </a:cubicBezTo>
                <a:cubicBezTo>
                  <a:pt x="150667" y="80913"/>
                  <a:pt x="151146" y="81792"/>
                  <a:pt x="151466" y="82911"/>
                </a:cubicBezTo>
                <a:cubicBezTo>
                  <a:pt x="151785" y="84029"/>
                  <a:pt x="152105" y="85387"/>
                  <a:pt x="152424" y="86985"/>
                </a:cubicBezTo>
                <a:cubicBezTo>
                  <a:pt x="152105" y="87624"/>
                  <a:pt x="151705" y="87864"/>
                  <a:pt x="151226" y="87704"/>
                </a:cubicBezTo>
                <a:cubicBezTo>
                  <a:pt x="150747" y="87544"/>
                  <a:pt x="150347" y="87784"/>
                  <a:pt x="150027" y="88423"/>
                </a:cubicBezTo>
                <a:cubicBezTo>
                  <a:pt x="149388" y="87784"/>
                  <a:pt x="149069" y="86985"/>
                  <a:pt x="149069" y="86027"/>
                </a:cubicBezTo>
                <a:cubicBezTo>
                  <a:pt x="148430" y="87624"/>
                  <a:pt x="147790" y="89382"/>
                  <a:pt x="147152" y="91299"/>
                </a:cubicBezTo>
                <a:cubicBezTo>
                  <a:pt x="146513" y="93216"/>
                  <a:pt x="146193" y="95453"/>
                  <a:pt x="146193" y="98009"/>
                </a:cubicBezTo>
                <a:cubicBezTo>
                  <a:pt x="148430" y="97371"/>
                  <a:pt x="149548" y="98170"/>
                  <a:pt x="149548" y="100406"/>
                </a:cubicBezTo>
                <a:cubicBezTo>
                  <a:pt x="149548" y="101365"/>
                  <a:pt x="149309" y="101924"/>
                  <a:pt x="148829" y="102084"/>
                </a:cubicBezTo>
                <a:cubicBezTo>
                  <a:pt x="148350" y="102244"/>
                  <a:pt x="147790" y="102483"/>
                  <a:pt x="147152" y="102803"/>
                </a:cubicBezTo>
                <a:cubicBezTo>
                  <a:pt x="147152" y="105679"/>
                  <a:pt x="147072" y="109434"/>
                  <a:pt x="146912" y="114067"/>
                </a:cubicBezTo>
                <a:cubicBezTo>
                  <a:pt x="146752" y="118700"/>
                  <a:pt x="146033" y="122295"/>
                  <a:pt x="144755" y="124852"/>
                </a:cubicBezTo>
                <a:cubicBezTo>
                  <a:pt x="143797" y="123893"/>
                  <a:pt x="143077" y="123254"/>
                  <a:pt x="142598" y="122935"/>
                </a:cubicBezTo>
                <a:cubicBezTo>
                  <a:pt x="142119" y="122615"/>
                  <a:pt x="141560" y="123094"/>
                  <a:pt x="140920" y="124372"/>
                </a:cubicBezTo>
                <a:cubicBezTo>
                  <a:pt x="140920" y="122136"/>
                  <a:pt x="141240" y="121177"/>
                  <a:pt x="141879" y="121496"/>
                </a:cubicBezTo>
                <a:cubicBezTo>
                  <a:pt x="140920" y="119899"/>
                  <a:pt x="140122" y="119100"/>
                  <a:pt x="139482" y="119100"/>
                </a:cubicBezTo>
                <a:cubicBezTo>
                  <a:pt x="139163" y="117502"/>
                  <a:pt x="139323" y="116224"/>
                  <a:pt x="139962" y="115265"/>
                </a:cubicBezTo>
                <a:cubicBezTo>
                  <a:pt x="140601" y="114306"/>
                  <a:pt x="140601" y="113188"/>
                  <a:pt x="139962" y="111910"/>
                </a:cubicBezTo>
                <a:lnTo>
                  <a:pt x="137565" y="111910"/>
                </a:lnTo>
                <a:cubicBezTo>
                  <a:pt x="137246" y="113827"/>
                  <a:pt x="137006" y="115664"/>
                  <a:pt x="136846" y="117423"/>
                </a:cubicBezTo>
                <a:cubicBezTo>
                  <a:pt x="136686" y="119180"/>
                  <a:pt x="136766" y="121337"/>
                  <a:pt x="137086" y="123893"/>
                </a:cubicBezTo>
                <a:lnTo>
                  <a:pt x="139482" y="123893"/>
                </a:lnTo>
                <a:cubicBezTo>
                  <a:pt x="139482" y="124852"/>
                  <a:pt x="139242" y="125491"/>
                  <a:pt x="138764" y="125810"/>
                </a:cubicBezTo>
                <a:cubicBezTo>
                  <a:pt x="138284" y="126130"/>
                  <a:pt x="138204" y="126769"/>
                  <a:pt x="138524" y="127728"/>
                </a:cubicBezTo>
                <a:cubicBezTo>
                  <a:pt x="138204" y="127408"/>
                  <a:pt x="138045" y="127008"/>
                  <a:pt x="138045" y="126530"/>
                </a:cubicBezTo>
                <a:cubicBezTo>
                  <a:pt x="138045" y="126050"/>
                  <a:pt x="137725" y="125970"/>
                  <a:pt x="137086" y="126290"/>
                </a:cubicBezTo>
                <a:cubicBezTo>
                  <a:pt x="137086" y="127248"/>
                  <a:pt x="137086" y="128207"/>
                  <a:pt x="137086" y="129165"/>
                </a:cubicBezTo>
                <a:cubicBezTo>
                  <a:pt x="137086" y="130125"/>
                  <a:pt x="137406" y="130603"/>
                  <a:pt x="138045" y="130603"/>
                </a:cubicBezTo>
                <a:cubicBezTo>
                  <a:pt x="138045" y="131562"/>
                  <a:pt x="137725" y="132042"/>
                  <a:pt x="137086" y="132042"/>
                </a:cubicBezTo>
                <a:cubicBezTo>
                  <a:pt x="136447" y="132042"/>
                  <a:pt x="136127" y="132521"/>
                  <a:pt x="136127" y="133480"/>
                </a:cubicBezTo>
                <a:cubicBezTo>
                  <a:pt x="136447" y="135078"/>
                  <a:pt x="136926" y="136116"/>
                  <a:pt x="137565" y="136595"/>
                </a:cubicBezTo>
                <a:cubicBezTo>
                  <a:pt x="138204" y="137074"/>
                  <a:pt x="138364" y="138272"/>
                  <a:pt x="138045" y="140190"/>
                </a:cubicBezTo>
                <a:cubicBezTo>
                  <a:pt x="139003" y="140829"/>
                  <a:pt x="139403" y="140430"/>
                  <a:pt x="139242" y="138992"/>
                </a:cubicBezTo>
                <a:cubicBezTo>
                  <a:pt x="139083" y="137554"/>
                  <a:pt x="139323" y="137793"/>
                  <a:pt x="139962" y="139711"/>
                </a:cubicBezTo>
                <a:cubicBezTo>
                  <a:pt x="141560" y="138433"/>
                  <a:pt x="142278" y="136036"/>
                  <a:pt x="142119" y="132521"/>
                </a:cubicBezTo>
                <a:cubicBezTo>
                  <a:pt x="141959" y="129006"/>
                  <a:pt x="142998" y="126929"/>
                  <a:pt x="145234" y="126290"/>
                </a:cubicBezTo>
                <a:cubicBezTo>
                  <a:pt x="145873" y="126609"/>
                  <a:pt x="146113" y="127408"/>
                  <a:pt x="145953" y="128686"/>
                </a:cubicBezTo>
                <a:cubicBezTo>
                  <a:pt x="145793" y="129964"/>
                  <a:pt x="145714" y="130923"/>
                  <a:pt x="145714" y="131562"/>
                </a:cubicBezTo>
                <a:cubicBezTo>
                  <a:pt x="147311" y="132521"/>
                  <a:pt x="148270" y="134279"/>
                  <a:pt x="148589" y="136835"/>
                </a:cubicBezTo>
                <a:cubicBezTo>
                  <a:pt x="148909" y="139391"/>
                  <a:pt x="148909" y="142267"/>
                  <a:pt x="148589" y="145462"/>
                </a:cubicBezTo>
                <a:cubicBezTo>
                  <a:pt x="148270" y="148658"/>
                  <a:pt x="147790" y="151854"/>
                  <a:pt x="147152" y="155049"/>
                </a:cubicBezTo>
                <a:cubicBezTo>
                  <a:pt x="146513" y="158245"/>
                  <a:pt x="146193" y="160961"/>
                  <a:pt x="146193" y="163198"/>
                </a:cubicBezTo>
                <a:cubicBezTo>
                  <a:pt x="147152" y="163198"/>
                  <a:pt x="147790" y="163757"/>
                  <a:pt x="148110" y="164875"/>
                </a:cubicBezTo>
                <a:cubicBezTo>
                  <a:pt x="148430" y="165994"/>
                  <a:pt x="148669" y="167272"/>
                  <a:pt x="148829" y="168710"/>
                </a:cubicBezTo>
                <a:cubicBezTo>
                  <a:pt x="148989" y="170148"/>
                  <a:pt x="148909" y="171506"/>
                  <a:pt x="148589" y="172784"/>
                </a:cubicBezTo>
                <a:cubicBezTo>
                  <a:pt x="148270" y="174062"/>
                  <a:pt x="147790" y="174861"/>
                  <a:pt x="147152" y="175180"/>
                </a:cubicBezTo>
                <a:cubicBezTo>
                  <a:pt x="147471" y="177737"/>
                  <a:pt x="147311" y="180373"/>
                  <a:pt x="146672" y="183090"/>
                </a:cubicBezTo>
                <a:cubicBezTo>
                  <a:pt x="146033" y="185806"/>
                  <a:pt x="145554" y="188602"/>
                  <a:pt x="145234" y="191477"/>
                </a:cubicBezTo>
                <a:cubicBezTo>
                  <a:pt x="146832" y="191158"/>
                  <a:pt x="147711" y="190759"/>
                  <a:pt x="147871" y="190279"/>
                </a:cubicBezTo>
                <a:cubicBezTo>
                  <a:pt x="148030" y="189800"/>
                  <a:pt x="148909" y="189880"/>
                  <a:pt x="150507" y="190519"/>
                </a:cubicBezTo>
                <a:cubicBezTo>
                  <a:pt x="150187" y="189560"/>
                  <a:pt x="150267" y="189001"/>
                  <a:pt x="150747" y="188842"/>
                </a:cubicBezTo>
                <a:cubicBezTo>
                  <a:pt x="151226" y="188681"/>
                  <a:pt x="151466" y="188282"/>
                  <a:pt x="151466" y="187643"/>
                </a:cubicBezTo>
                <a:cubicBezTo>
                  <a:pt x="152743" y="187643"/>
                  <a:pt x="153703" y="188602"/>
                  <a:pt x="154341" y="190519"/>
                </a:cubicBezTo>
                <a:cubicBezTo>
                  <a:pt x="154022" y="191477"/>
                  <a:pt x="153782" y="192437"/>
                  <a:pt x="153622" y="193395"/>
                </a:cubicBezTo>
                <a:cubicBezTo>
                  <a:pt x="153463" y="194354"/>
                  <a:pt x="153063" y="194833"/>
                  <a:pt x="152424" y="194833"/>
                </a:cubicBezTo>
                <a:cubicBezTo>
                  <a:pt x="154341" y="196430"/>
                  <a:pt x="155061" y="199706"/>
                  <a:pt x="154581" y="204659"/>
                </a:cubicBezTo>
                <a:cubicBezTo>
                  <a:pt x="154102" y="209612"/>
                  <a:pt x="153862" y="213367"/>
                  <a:pt x="153862" y="215923"/>
                </a:cubicBezTo>
                <a:cubicBezTo>
                  <a:pt x="154502" y="216562"/>
                  <a:pt x="155140" y="217121"/>
                  <a:pt x="155779" y="217601"/>
                </a:cubicBezTo>
                <a:cubicBezTo>
                  <a:pt x="156418" y="218080"/>
                  <a:pt x="157217" y="218320"/>
                  <a:pt x="158176" y="218320"/>
                </a:cubicBezTo>
                <a:cubicBezTo>
                  <a:pt x="157857" y="220876"/>
                  <a:pt x="157617" y="223432"/>
                  <a:pt x="157457" y="225988"/>
                </a:cubicBezTo>
                <a:cubicBezTo>
                  <a:pt x="157298" y="228545"/>
                  <a:pt x="156418" y="230143"/>
                  <a:pt x="154821" y="230782"/>
                </a:cubicBezTo>
                <a:cubicBezTo>
                  <a:pt x="154821" y="231740"/>
                  <a:pt x="154740" y="232619"/>
                  <a:pt x="154581" y="233418"/>
                </a:cubicBezTo>
                <a:cubicBezTo>
                  <a:pt x="154421" y="234217"/>
                  <a:pt x="154341" y="235416"/>
                  <a:pt x="154341" y="237013"/>
                </a:cubicBezTo>
                <a:cubicBezTo>
                  <a:pt x="155300" y="237653"/>
                  <a:pt x="155700" y="237333"/>
                  <a:pt x="155539" y="236055"/>
                </a:cubicBezTo>
                <a:cubicBezTo>
                  <a:pt x="155380" y="234776"/>
                  <a:pt x="155300" y="233818"/>
                  <a:pt x="155300" y="233178"/>
                </a:cubicBezTo>
                <a:cubicBezTo>
                  <a:pt x="156259" y="233178"/>
                  <a:pt x="156738" y="233818"/>
                  <a:pt x="156738" y="235096"/>
                </a:cubicBezTo>
                <a:cubicBezTo>
                  <a:pt x="156738" y="236374"/>
                  <a:pt x="157058" y="237013"/>
                  <a:pt x="157696" y="237013"/>
                </a:cubicBezTo>
                <a:cubicBezTo>
                  <a:pt x="158655" y="237333"/>
                  <a:pt x="159215" y="237013"/>
                  <a:pt x="159374" y="236055"/>
                </a:cubicBezTo>
                <a:cubicBezTo>
                  <a:pt x="159534" y="235096"/>
                  <a:pt x="159933" y="234297"/>
                  <a:pt x="160573" y="233658"/>
                </a:cubicBezTo>
                <a:cubicBezTo>
                  <a:pt x="158975" y="227586"/>
                  <a:pt x="158975" y="221675"/>
                  <a:pt x="160573" y="215923"/>
                </a:cubicBezTo>
                <a:cubicBezTo>
                  <a:pt x="162170" y="210171"/>
                  <a:pt x="162810" y="203301"/>
                  <a:pt x="162490" y="195312"/>
                </a:cubicBezTo>
                <a:cubicBezTo>
                  <a:pt x="163129" y="194034"/>
                  <a:pt x="163688" y="192996"/>
                  <a:pt x="164168" y="192197"/>
                </a:cubicBezTo>
                <a:cubicBezTo>
                  <a:pt x="164647" y="191398"/>
                  <a:pt x="165366" y="191158"/>
                  <a:pt x="166325" y="191477"/>
                </a:cubicBezTo>
                <a:cubicBezTo>
                  <a:pt x="166325" y="189880"/>
                  <a:pt x="166484" y="189081"/>
                  <a:pt x="166804" y="189081"/>
                </a:cubicBezTo>
                <a:cubicBezTo>
                  <a:pt x="164567" y="187803"/>
                  <a:pt x="163768" y="185406"/>
                  <a:pt x="164407" y="181891"/>
                </a:cubicBezTo>
                <a:cubicBezTo>
                  <a:pt x="165046" y="178376"/>
                  <a:pt x="166484" y="176459"/>
                  <a:pt x="168721" y="176139"/>
                </a:cubicBezTo>
                <a:cubicBezTo>
                  <a:pt x="168721" y="177737"/>
                  <a:pt x="168641" y="179175"/>
                  <a:pt x="168481" y="180453"/>
                </a:cubicBezTo>
                <a:cubicBezTo>
                  <a:pt x="168322" y="181731"/>
                  <a:pt x="168241" y="183169"/>
                  <a:pt x="168241" y="184767"/>
                </a:cubicBezTo>
                <a:lnTo>
                  <a:pt x="168241" y="192437"/>
                </a:lnTo>
                <a:cubicBezTo>
                  <a:pt x="167283" y="196591"/>
                  <a:pt x="166724" y="200984"/>
                  <a:pt x="166564" y="205618"/>
                </a:cubicBezTo>
                <a:cubicBezTo>
                  <a:pt x="166405" y="210251"/>
                  <a:pt x="166005" y="214485"/>
                  <a:pt x="165366" y="218320"/>
                </a:cubicBezTo>
                <a:cubicBezTo>
                  <a:pt x="166964" y="218959"/>
                  <a:pt x="167763" y="219917"/>
                  <a:pt x="167763" y="221196"/>
                </a:cubicBezTo>
                <a:cubicBezTo>
                  <a:pt x="167763" y="223752"/>
                  <a:pt x="167363" y="224790"/>
                  <a:pt x="166564" y="224311"/>
                </a:cubicBezTo>
                <a:cubicBezTo>
                  <a:pt x="165765" y="223832"/>
                  <a:pt x="165206" y="224391"/>
                  <a:pt x="164886" y="225988"/>
                </a:cubicBezTo>
                <a:cubicBezTo>
                  <a:pt x="165526" y="225988"/>
                  <a:pt x="166085" y="226149"/>
                  <a:pt x="166564" y="226468"/>
                </a:cubicBezTo>
                <a:cubicBezTo>
                  <a:pt x="167043" y="226787"/>
                  <a:pt x="167603" y="227107"/>
                  <a:pt x="168241" y="227427"/>
                </a:cubicBezTo>
                <a:lnTo>
                  <a:pt x="168241" y="232700"/>
                </a:lnTo>
                <a:cubicBezTo>
                  <a:pt x="167922" y="232060"/>
                  <a:pt x="167763" y="231421"/>
                  <a:pt x="167763" y="230782"/>
                </a:cubicBezTo>
                <a:cubicBezTo>
                  <a:pt x="167763" y="230143"/>
                  <a:pt x="167443" y="229983"/>
                  <a:pt x="166804" y="230303"/>
                </a:cubicBezTo>
                <a:cubicBezTo>
                  <a:pt x="167763" y="231901"/>
                  <a:pt x="168002" y="233738"/>
                  <a:pt x="167523" y="235815"/>
                </a:cubicBezTo>
                <a:cubicBezTo>
                  <a:pt x="167043" y="237892"/>
                  <a:pt x="166964" y="240368"/>
                  <a:pt x="167283" y="243244"/>
                </a:cubicBezTo>
                <a:lnTo>
                  <a:pt x="168241" y="242286"/>
                </a:lnTo>
                <a:lnTo>
                  <a:pt x="168241" y="256186"/>
                </a:lnTo>
                <a:lnTo>
                  <a:pt x="152424" y="256186"/>
                </a:lnTo>
                <a:cubicBezTo>
                  <a:pt x="153063" y="253630"/>
                  <a:pt x="153383" y="251553"/>
                  <a:pt x="153383" y="249955"/>
                </a:cubicBezTo>
                <a:cubicBezTo>
                  <a:pt x="153383" y="248357"/>
                  <a:pt x="152584" y="247239"/>
                  <a:pt x="150986" y="246600"/>
                </a:cubicBezTo>
                <a:cubicBezTo>
                  <a:pt x="151306" y="247878"/>
                  <a:pt x="151306" y="249395"/>
                  <a:pt x="150986" y="251153"/>
                </a:cubicBezTo>
                <a:cubicBezTo>
                  <a:pt x="150667" y="252911"/>
                  <a:pt x="150347" y="254588"/>
                  <a:pt x="150027" y="256186"/>
                </a:cubicBezTo>
                <a:lnTo>
                  <a:pt x="144755" y="256186"/>
                </a:lnTo>
                <a:lnTo>
                  <a:pt x="144755" y="239410"/>
                </a:lnTo>
                <a:cubicBezTo>
                  <a:pt x="144435" y="239410"/>
                  <a:pt x="144275" y="239570"/>
                  <a:pt x="144275" y="239889"/>
                </a:cubicBezTo>
                <a:cubicBezTo>
                  <a:pt x="144275" y="240209"/>
                  <a:pt x="144116" y="240368"/>
                  <a:pt x="143797" y="240368"/>
                </a:cubicBezTo>
                <a:cubicBezTo>
                  <a:pt x="143477" y="239090"/>
                  <a:pt x="143557" y="238531"/>
                  <a:pt x="144036" y="238691"/>
                </a:cubicBezTo>
                <a:cubicBezTo>
                  <a:pt x="144515" y="238851"/>
                  <a:pt x="144915" y="238611"/>
                  <a:pt x="145234" y="237972"/>
                </a:cubicBezTo>
                <a:cubicBezTo>
                  <a:pt x="144275" y="236374"/>
                  <a:pt x="143797" y="234297"/>
                  <a:pt x="143797" y="231740"/>
                </a:cubicBezTo>
                <a:cubicBezTo>
                  <a:pt x="143797" y="229184"/>
                  <a:pt x="142837" y="227906"/>
                  <a:pt x="140920" y="227906"/>
                </a:cubicBezTo>
                <a:cubicBezTo>
                  <a:pt x="140920" y="227267"/>
                  <a:pt x="141080" y="225909"/>
                  <a:pt x="141400" y="223832"/>
                </a:cubicBezTo>
                <a:cubicBezTo>
                  <a:pt x="141719" y="221755"/>
                  <a:pt x="142038" y="221675"/>
                  <a:pt x="142359" y="223593"/>
                </a:cubicBezTo>
                <a:cubicBezTo>
                  <a:pt x="143317" y="222314"/>
                  <a:pt x="143317" y="220956"/>
                  <a:pt x="142359" y="219518"/>
                </a:cubicBezTo>
                <a:cubicBezTo>
                  <a:pt x="141400" y="218080"/>
                  <a:pt x="141240" y="216083"/>
                  <a:pt x="141879" y="213526"/>
                </a:cubicBezTo>
                <a:cubicBezTo>
                  <a:pt x="140601" y="218639"/>
                  <a:pt x="139962" y="223752"/>
                  <a:pt x="139962" y="228865"/>
                </a:cubicBezTo>
                <a:cubicBezTo>
                  <a:pt x="139962" y="233977"/>
                  <a:pt x="139163" y="239090"/>
                  <a:pt x="137565" y="244203"/>
                </a:cubicBezTo>
                <a:cubicBezTo>
                  <a:pt x="138524" y="244842"/>
                  <a:pt x="139083" y="244922"/>
                  <a:pt x="139242" y="244442"/>
                </a:cubicBezTo>
                <a:cubicBezTo>
                  <a:pt x="139403" y="243963"/>
                  <a:pt x="139802" y="243404"/>
                  <a:pt x="140441" y="242765"/>
                </a:cubicBezTo>
                <a:cubicBezTo>
                  <a:pt x="140761" y="244682"/>
                  <a:pt x="140361" y="246201"/>
                  <a:pt x="139242" y="247319"/>
                </a:cubicBezTo>
                <a:cubicBezTo>
                  <a:pt x="138124" y="248437"/>
                  <a:pt x="138204" y="249795"/>
                  <a:pt x="139482" y="251393"/>
                </a:cubicBezTo>
                <a:cubicBezTo>
                  <a:pt x="138524" y="251073"/>
                  <a:pt x="137885" y="250993"/>
                  <a:pt x="137565" y="251153"/>
                </a:cubicBezTo>
                <a:cubicBezTo>
                  <a:pt x="137246" y="251313"/>
                  <a:pt x="136766" y="251553"/>
                  <a:pt x="136127" y="251872"/>
                </a:cubicBezTo>
                <a:cubicBezTo>
                  <a:pt x="136127" y="254109"/>
                  <a:pt x="136926" y="255227"/>
                  <a:pt x="138524" y="255227"/>
                </a:cubicBezTo>
                <a:cubicBezTo>
                  <a:pt x="139163" y="253950"/>
                  <a:pt x="139482" y="252671"/>
                  <a:pt x="139482" y="251393"/>
                </a:cubicBezTo>
                <a:lnTo>
                  <a:pt x="140920" y="251393"/>
                </a:lnTo>
                <a:cubicBezTo>
                  <a:pt x="141240" y="249795"/>
                  <a:pt x="141479" y="248198"/>
                  <a:pt x="141639" y="246600"/>
                </a:cubicBezTo>
                <a:cubicBezTo>
                  <a:pt x="141799" y="245002"/>
                  <a:pt x="142199" y="243724"/>
                  <a:pt x="142837" y="242765"/>
                </a:cubicBezTo>
                <a:cubicBezTo>
                  <a:pt x="142837" y="244363"/>
                  <a:pt x="142917" y="246360"/>
                  <a:pt x="143077" y="248757"/>
                </a:cubicBezTo>
                <a:cubicBezTo>
                  <a:pt x="143237" y="251153"/>
                  <a:pt x="143157" y="253630"/>
                  <a:pt x="142837" y="256186"/>
                </a:cubicBezTo>
                <a:lnTo>
                  <a:pt x="127500" y="256186"/>
                </a:lnTo>
                <a:cubicBezTo>
                  <a:pt x="127819" y="254269"/>
                  <a:pt x="128138" y="252352"/>
                  <a:pt x="128458" y="250434"/>
                </a:cubicBezTo>
                <a:cubicBezTo>
                  <a:pt x="128777" y="248517"/>
                  <a:pt x="129257" y="246600"/>
                  <a:pt x="129896" y="244682"/>
                </a:cubicBezTo>
                <a:cubicBezTo>
                  <a:pt x="130535" y="246280"/>
                  <a:pt x="130615" y="247878"/>
                  <a:pt x="130135" y="249476"/>
                </a:cubicBezTo>
                <a:cubicBezTo>
                  <a:pt x="129656" y="251073"/>
                  <a:pt x="129576" y="252671"/>
                  <a:pt x="129896" y="254269"/>
                </a:cubicBezTo>
                <a:cubicBezTo>
                  <a:pt x="131174" y="251713"/>
                  <a:pt x="132133" y="248517"/>
                  <a:pt x="132772" y="244682"/>
                </a:cubicBezTo>
                <a:cubicBezTo>
                  <a:pt x="133411" y="240848"/>
                  <a:pt x="133890" y="237173"/>
                  <a:pt x="134210" y="233658"/>
                </a:cubicBezTo>
                <a:cubicBezTo>
                  <a:pt x="132931" y="233338"/>
                  <a:pt x="132133" y="233658"/>
                  <a:pt x="131813" y="234617"/>
                </a:cubicBezTo>
                <a:cubicBezTo>
                  <a:pt x="131494" y="235575"/>
                  <a:pt x="131014" y="236214"/>
                  <a:pt x="130375" y="236534"/>
                </a:cubicBezTo>
                <a:cubicBezTo>
                  <a:pt x="131014" y="234297"/>
                  <a:pt x="131414" y="232060"/>
                  <a:pt x="131573" y="229823"/>
                </a:cubicBezTo>
                <a:cubicBezTo>
                  <a:pt x="131733" y="227586"/>
                  <a:pt x="132612" y="226149"/>
                  <a:pt x="134210" y="225510"/>
                </a:cubicBezTo>
                <a:cubicBezTo>
                  <a:pt x="132931" y="223912"/>
                  <a:pt x="132612" y="222474"/>
                  <a:pt x="133251" y="221196"/>
                </a:cubicBezTo>
                <a:cubicBezTo>
                  <a:pt x="133890" y="219917"/>
                  <a:pt x="133571" y="218639"/>
                  <a:pt x="132293" y="217361"/>
                </a:cubicBezTo>
                <a:cubicBezTo>
                  <a:pt x="131014" y="220876"/>
                  <a:pt x="129816" y="225510"/>
                  <a:pt x="128698" y="231261"/>
                </a:cubicBezTo>
                <a:cubicBezTo>
                  <a:pt x="127579" y="237013"/>
                  <a:pt x="127500" y="241807"/>
                  <a:pt x="128458" y="245641"/>
                </a:cubicBezTo>
                <a:cubicBezTo>
                  <a:pt x="126860" y="248836"/>
                  <a:pt x="126062" y="252352"/>
                  <a:pt x="126062" y="256186"/>
                </a:cubicBezTo>
                <a:lnTo>
                  <a:pt x="0" y="256186"/>
                </a:lnTo>
                <a:lnTo>
                  <a:pt x="0" y="228865"/>
                </a:lnTo>
                <a:cubicBezTo>
                  <a:pt x="0" y="223432"/>
                  <a:pt x="160" y="218400"/>
                  <a:pt x="479" y="213766"/>
                </a:cubicBezTo>
                <a:cubicBezTo>
                  <a:pt x="798" y="209132"/>
                  <a:pt x="958" y="204419"/>
                  <a:pt x="958" y="199626"/>
                </a:cubicBezTo>
                <a:cubicBezTo>
                  <a:pt x="1278" y="198987"/>
                  <a:pt x="1677" y="198588"/>
                  <a:pt x="2156" y="198428"/>
                </a:cubicBezTo>
                <a:cubicBezTo>
                  <a:pt x="2636" y="198268"/>
                  <a:pt x="3035" y="197868"/>
                  <a:pt x="3355" y="197229"/>
                </a:cubicBezTo>
                <a:cubicBezTo>
                  <a:pt x="2396" y="195951"/>
                  <a:pt x="1598" y="196111"/>
                  <a:pt x="958" y="197709"/>
                </a:cubicBezTo>
                <a:cubicBezTo>
                  <a:pt x="1598" y="184288"/>
                  <a:pt x="2317" y="171746"/>
                  <a:pt x="3115" y="160082"/>
                </a:cubicBezTo>
                <a:cubicBezTo>
                  <a:pt x="3914" y="148418"/>
                  <a:pt x="5113" y="138113"/>
                  <a:pt x="6710" y="129165"/>
                </a:cubicBezTo>
                <a:cubicBezTo>
                  <a:pt x="11184" y="104560"/>
                  <a:pt x="21889" y="80754"/>
                  <a:pt x="38825" y="57746"/>
                </a:cubicBezTo>
                <a:cubicBezTo>
                  <a:pt x="39464" y="58066"/>
                  <a:pt x="39863" y="58066"/>
                  <a:pt x="40023" y="57746"/>
                </a:cubicBezTo>
                <a:cubicBezTo>
                  <a:pt x="40183" y="57427"/>
                  <a:pt x="40583" y="57107"/>
                  <a:pt x="41222" y="56788"/>
                </a:cubicBezTo>
                <a:cubicBezTo>
                  <a:pt x="41222" y="56149"/>
                  <a:pt x="41061" y="55670"/>
                  <a:pt x="40742" y="55350"/>
                </a:cubicBezTo>
                <a:cubicBezTo>
                  <a:pt x="42340" y="53752"/>
                  <a:pt x="43938" y="52154"/>
                  <a:pt x="45535" y="50556"/>
                </a:cubicBezTo>
                <a:cubicBezTo>
                  <a:pt x="47133" y="48959"/>
                  <a:pt x="48731" y="47361"/>
                  <a:pt x="50329" y="45764"/>
                </a:cubicBezTo>
                <a:cubicBezTo>
                  <a:pt x="50329" y="48000"/>
                  <a:pt x="50089" y="49598"/>
                  <a:pt x="49610" y="50556"/>
                </a:cubicBezTo>
                <a:cubicBezTo>
                  <a:pt x="49130" y="51516"/>
                  <a:pt x="48731" y="52793"/>
                  <a:pt x="48412" y="54391"/>
                </a:cubicBezTo>
                <a:cubicBezTo>
                  <a:pt x="50648" y="52474"/>
                  <a:pt x="52086" y="48959"/>
                  <a:pt x="52725" y="43846"/>
                </a:cubicBezTo>
                <a:cubicBezTo>
                  <a:pt x="52406" y="43846"/>
                  <a:pt x="51927" y="44166"/>
                  <a:pt x="51287" y="44804"/>
                </a:cubicBezTo>
                <a:cubicBezTo>
                  <a:pt x="58637" y="36496"/>
                  <a:pt x="66705" y="28827"/>
                  <a:pt x="75493" y="21797"/>
                </a:cubicBezTo>
                <a:cubicBezTo>
                  <a:pt x="84280" y="14767"/>
                  <a:pt x="94107" y="9015"/>
                  <a:pt x="104971" y="4541"/>
                </a:cubicBezTo>
                <a:cubicBezTo>
                  <a:pt x="105291" y="4222"/>
                  <a:pt x="105770" y="4062"/>
                  <a:pt x="106409" y="4062"/>
                </a:cubicBezTo>
                <a:cubicBezTo>
                  <a:pt x="106090" y="4382"/>
                  <a:pt x="105770" y="4622"/>
                  <a:pt x="105451" y="4781"/>
                </a:cubicBezTo>
                <a:cubicBezTo>
                  <a:pt x="105131" y="4941"/>
                  <a:pt x="105131" y="5340"/>
                  <a:pt x="105451" y="5980"/>
                </a:cubicBezTo>
                <a:cubicBezTo>
                  <a:pt x="106090" y="5980"/>
                  <a:pt x="106729" y="5660"/>
                  <a:pt x="107368" y="5021"/>
                </a:cubicBezTo>
                <a:lnTo>
                  <a:pt x="107368" y="3583"/>
                </a:lnTo>
                <a:lnTo>
                  <a:pt x="110404" y="2549"/>
                </a:lnTo>
                <a:lnTo>
                  <a:pt x="110004" y="3104"/>
                </a:lnTo>
                <a:cubicBezTo>
                  <a:pt x="109525" y="4702"/>
                  <a:pt x="108966" y="5660"/>
                  <a:pt x="108326" y="5980"/>
                </a:cubicBezTo>
                <a:cubicBezTo>
                  <a:pt x="107687" y="7258"/>
                  <a:pt x="107847" y="7737"/>
                  <a:pt x="108806" y="7418"/>
                </a:cubicBezTo>
                <a:cubicBezTo>
                  <a:pt x="109764" y="7098"/>
                  <a:pt x="110244" y="7418"/>
                  <a:pt x="110244" y="8376"/>
                </a:cubicBezTo>
                <a:cubicBezTo>
                  <a:pt x="110882" y="8376"/>
                  <a:pt x="111122" y="7657"/>
                  <a:pt x="110963" y="6219"/>
                </a:cubicBezTo>
                <a:cubicBezTo>
                  <a:pt x="110803" y="4781"/>
                  <a:pt x="111043" y="3903"/>
                  <a:pt x="111681" y="3583"/>
                </a:cubicBezTo>
                <a:lnTo>
                  <a:pt x="110974" y="23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</a:rPr>
              <a:t>企业文化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6835001" y="1319842"/>
            <a:ext cx="4317425" cy="2070339"/>
            <a:chOff x="6835001" y="1636888"/>
            <a:chExt cx="4317425" cy="2080308"/>
          </a:xfrm>
        </p:grpSpPr>
        <p:grpSp>
          <p:nvGrpSpPr>
            <p:cNvPr id="8" name="îṡļîḑê"/>
            <p:cNvGrpSpPr/>
            <p:nvPr/>
          </p:nvGrpSpPr>
          <p:grpSpPr bwMode="auto">
            <a:xfrm>
              <a:off x="7987904" y="1636888"/>
              <a:ext cx="2630626" cy="2031027"/>
              <a:chOff x="2491" y="769"/>
              <a:chExt cx="3523" cy="2720"/>
            </a:xfrm>
          </p:grpSpPr>
          <p:sp>
            <p:nvSpPr>
              <p:cNvPr id="321" name="işḷîḑe"/>
              <p:cNvSpPr/>
              <p:nvPr/>
            </p:nvSpPr>
            <p:spPr bwMode="auto">
              <a:xfrm>
                <a:off x="5234" y="3202"/>
                <a:ext cx="308" cy="145"/>
              </a:xfrm>
              <a:custGeom>
                <a:avLst/>
                <a:gdLst>
                  <a:gd name="T0" fmla="*/ 308 w 308"/>
                  <a:gd name="T1" fmla="*/ 62 h 145"/>
                  <a:gd name="T2" fmla="*/ 2 w 308"/>
                  <a:gd name="T3" fmla="*/ 145 h 145"/>
                  <a:gd name="T4" fmla="*/ 0 w 308"/>
                  <a:gd name="T5" fmla="*/ 133 h 145"/>
                  <a:gd name="T6" fmla="*/ 305 w 308"/>
                  <a:gd name="T7" fmla="*/ 0 h 145"/>
                  <a:gd name="T8" fmla="*/ 308 w 308"/>
                  <a:gd name="T9" fmla="*/ 6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8" h="145">
                    <a:moveTo>
                      <a:pt x="308" y="62"/>
                    </a:moveTo>
                    <a:lnTo>
                      <a:pt x="2" y="145"/>
                    </a:lnTo>
                    <a:lnTo>
                      <a:pt x="0" y="133"/>
                    </a:lnTo>
                    <a:lnTo>
                      <a:pt x="305" y="0"/>
                    </a:lnTo>
                    <a:lnTo>
                      <a:pt x="308" y="62"/>
                    </a:lnTo>
                    <a:close/>
                  </a:path>
                </a:pathLst>
              </a:cu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22" name="ïṣlíḋe"/>
              <p:cNvSpPr/>
              <p:nvPr/>
            </p:nvSpPr>
            <p:spPr bwMode="auto">
              <a:xfrm>
                <a:off x="5201" y="3354"/>
                <a:ext cx="83" cy="83"/>
              </a:xfrm>
              <a:prstGeom prst="ellipse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23" name="ïṡlïḍè"/>
              <p:cNvSpPr/>
              <p:nvPr/>
            </p:nvSpPr>
            <p:spPr bwMode="auto">
              <a:xfrm>
                <a:off x="5210" y="3364"/>
                <a:ext cx="67" cy="63"/>
              </a:xfrm>
              <a:prstGeom prst="ellipse">
                <a:avLst/>
              </a:pr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24" name="i$1ïḑé"/>
              <p:cNvSpPr/>
              <p:nvPr/>
            </p:nvSpPr>
            <p:spPr bwMode="auto">
              <a:xfrm>
                <a:off x="5222" y="3375"/>
                <a:ext cx="43" cy="41"/>
              </a:xfrm>
              <a:prstGeom prst="ellipse">
                <a:avLst/>
              </a:prstGeom>
              <a:solidFill>
                <a:srgbClr val="4D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25" name="íšľïḓe"/>
              <p:cNvSpPr/>
              <p:nvPr/>
            </p:nvSpPr>
            <p:spPr bwMode="auto">
              <a:xfrm>
                <a:off x="5189" y="3333"/>
                <a:ext cx="107" cy="59"/>
              </a:xfrm>
              <a:custGeom>
                <a:avLst/>
                <a:gdLst>
                  <a:gd name="T0" fmla="*/ 23 w 45"/>
                  <a:gd name="T1" fmla="*/ 6 h 25"/>
                  <a:gd name="T2" fmla="*/ 45 w 45"/>
                  <a:gd name="T3" fmla="*/ 25 h 25"/>
                  <a:gd name="T4" fmla="*/ 45 w 45"/>
                  <a:gd name="T5" fmla="*/ 22 h 25"/>
                  <a:gd name="T6" fmla="*/ 23 w 45"/>
                  <a:gd name="T7" fmla="*/ 0 h 25"/>
                  <a:gd name="T8" fmla="*/ 0 w 45"/>
                  <a:gd name="T9" fmla="*/ 22 h 25"/>
                  <a:gd name="T10" fmla="*/ 1 w 45"/>
                  <a:gd name="T11" fmla="*/ 25 h 25"/>
                  <a:gd name="T12" fmla="*/ 23 w 45"/>
                  <a:gd name="T13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25">
                    <a:moveTo>
                      <a:pt x="23" y="6"/>
                    </a:moveTo>
                    <a:cubicBezTo>
                      <a:pt x="34" y="6"/>
                      <a:pt x="44" y="14"/>
                      <a:pt x="45" y="25"/>
                    </a:cubicBezTo>
                    <a:cubicBezTo>
                      <a:pt x="45" y="24"/>
                      <a:pt x="45" y="23"/>
                      <a:pt x="45" y="22"/>
                    </a:cubicBezTo>
                    <a:cubicBezTo>
                      <a:pt x="45" y="10"/>
                      <a:pt x="35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23"/>
                      <a:pt x="0" y="24"/>
                      <a:pt x="1" y="25"/>
                    </a:cubicBezTo>
                    <a:cubicBezTo>
                      <a:pt x="2" y="14"/>
                      <a:pt x="11" y="6"/>
                      <a:pt x="23" y="6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26" name="iṧḻïḓé"/>
              <p:cNvSpPr/>
              <p:nvPr/>
            </p:nvSpPr>
            <p:spPr bwMode="auto">
              <a:xfrm>
                <a:off x="5572" y="3210"/>
                <a:ext cx="308" cy="137"/>
              </a:xfrm>
              <a:custGeom>
                <a:avLst/>
                <a:gdLst>
                  <a:gd name="T0" fmla="*/ 0 w 308"/>
                  <a:gd name="T1" fmla="*/ 54 h 137"/>
                  <a:gd name="T2" fmla="*/ 305 w 308"/>
                  <a:gd name="T3" fmla="*/ 137 h 137"/>
                  <a:gd name="T4" fmla="*/ 308 w 308"/>
                  <a:gd name="T5" fmla="*/ 125 h 137"/>
                  <a:gd name="T6" fmla="*/ 0 w 308"/>
                  <a:gd name="T7" fmla="*/ 0 h 137"/>
                  <a:gd name="T8" fmla="*/ 0 w 308"/>
                  <a:gd name="T9" fmla="*/ 5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8" h="137">
                    <a:moveTo>
                      <a:pt x="0" y="54"/>
                    </a:moveTo>
                    <a:lnTo>
                      <a:pt x="305" y="137"/>
                    </a:lnTo>
                    <a:lnTo>
                      <a:pt x="308" y="125"/>
                    </a:lnTo>
                    <a:lnTo>
                      <a:pt x="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27" name="iṣļíďê"/>
              <p:cNvSpPr/>
              <p:nvPr/>
            </p:nvSpPr>
            <p:spPr bwMode="auto">
              <a:xfrm>
                <a:off x="5830" y="3354"/>
                <a:ext cx="83" cy="83"/>
              </a:xfrm>
              <a:prstGeom prst="ellipse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28" name="iSlïďê"/>
              <p:cNvSpPr/>
              <p:nvPr/>
            </p:nvSpPr>
            <p:spPr bwMode="auto">
              <a:xfrm>
                <a:off x="5837" y="3364"/>
                <a:ext cx="66" cy="63"/>
              </a:xfrm>
              <a:prstGeom prst="ellipse">
                <a:avLst/>
              </a:pr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29" name="íṩļíḓe"/>
              <p:cNvSpPr/>
              <p:nvPr/>
            </p:nvSpPr>
            <p:spPr bwMode="auto">
              <a:xfrm>
                <a:off x="5849" y="3375"/>
                <a:ext cx="42" cy="41"/>
              </a:xfrm>
              <a:prstGeom prst="ellipse">
                <a:avLst/>
              </a:prstGeom>
              <a:solidFill>
                <a:srgbClr val="4D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30" name="ï$ľiḋé"/>
              <p:cNvSpPr/>
              <p:nvPr/>
            </p:nvSpPr>
            <p:spPr bwMode="auto">
              <a:xfrm>
                <a:off x="5818" y="3333"/>
                <a:ext cx="104" cy="59"/>
              </a:xfrm>
              <a:custGeom>
                <a:avLst/>
                <a:gdLst>
                  <a:gd name="T0" fmla="*/ 22 w 44"/>
                  <a:gd name="T1" fmla="*/ 6 h 25"/>
                  <a:gd name="T2" fmla="*/ 0 w 44"/>
                  <a:gd name="T3" fmla="*/ 25 h 25"/>
                  <a:gd name="T4" fmla="*/ 0 w 44"/>
                  <a:gd name="T5" fmla="*/ 22 h 25"/>
                  <a:gd name="T6" fmla="*/ 22 w 44"/>
                  <a:gd name="T7" fmla="*/ 0 h 25"/>
                  <a:gd name="T8" fmla="*/ 44 w 44"/>
                  <a:gd name="T9" fmla="*/ 22 h 25"/>
                  <a:gd name="T10" fmla="*/ 44 w 44"/>
                  <a:gd name="T11" fmla="*/ 25 h 25"/>
                  <a:gd name="T12" fmla="*/ 22 w 44"/>
                  <a:gd name="T13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25">
                    <a:moveTo>
                      <a:pt x="22" y="6"/>
                    </a:moveTo>
                    <a:cubicBezTo>
                      <a:pt x="11" y="6"/>
                      <a:pt x="1" y="14"/>
                      <a:pt x="0" y="25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34" y="0"/>
                      <a:pt x="44" y="10"/>
                      <a:pt x="44" y="22"/>
                    </a:cubicBezTo>
                    <a:cubicBezTo>
                      <a:pt x="44" y="23"/>
                      <a:pt x="44" y="24"/>
                      <a:pt x="44" y="25"/>
                    </a:cubicBezTo>
                    <a:cubicBezTo>
                      <a:pt x="43" y="14"/>
                      <a:pt x="33" y="6"/>
                      <a:pt x="22" y="6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31" name="îşḻïḋé"/>
              <p:cNvSpPr/>
              <p:nvPr/>
            </p:nvSpPr>
            <p:spPr bwMode="auto">
              <a:xfrm>
                <a:off x="5345" y="2539"/>
                <a:ext cx="421" cy="78"/>
              </a:xfrm>
              <a:prstGeom prst="rect">
                <a:avLst/>
              </a:pr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32" name="iSļîḓê"/>
              <p:cNvSpPr/>
              <p:nvPr/>
            </p:nvSpPr>
            <p:spPr bwMode="auto">
              <a:xfrm>
                <a:off x="5539" y="2617"/>
                <a:ext cx="29" cy="614"/>
              </a:xfrm>
              <a:prstGeom prst="rect">
                <a:avLst/>
              </a:pr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33" name="ïṧľiḓè"/>
              <p:cNvSpPr/>
              <p:nvPr/>
            </p:nvSpPr>
            <p:spPr bwMode="auto">
              <a:xfrm>
                <a:off x="5523" y="2679"/>
                <a:ext cx="61" cy="213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34" name="íŝḻíḑè"/>
              <p:cNvSpPr/>
              <p:nvPr/>
            </p:nvSpPr>
            <p:spPr bwMode="auto">
              <a:xfrm>
                <a:off x="5534" y="2996"/>
                <a:ext cx="38" cy="214"/>
              </a:xfrm>
              <a:prstGeom prst="rect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35" name="îṧḻîďé"/>
              <p:cNvSpPr/>
              <p:nvPr/>
            </p:nvSpPr>
            <p:spPr bwMode="auto">
              <a:xfrm>
                <a:off x="5523" y="3058"/>
                <a:ext cx="61" cy="213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36" name="íşľïḓê"/>
              <p:cNvSpPr/>
              <p:nvPr/>
            </p:nvSpPr>
            <p:spPr bwMode="auto">
              <a:xfrm>
                <a:off x="5218" y="2456"/>
                <a:ext cx="671" cy="130"/>
              </a:xfrm>
              <a:custGeom>
                <a:avLst/>
                <a:gdLst>
                  <a:gd name="T0" fmla="*/ 2 w 284"/>
                  <a:gd name="T1" fmla="*/ 2 h 55"/>
                  <a:gd name="T2" fmla="*/ 2 w 284"/>
                  <a:gd name="T3" fmla="*/ 22 h 55"/>
                  <a:gd name="T4" fmla="*/ 142 w 284"/>
                  <a:gd name="T5" fmla="*/ 55 h 55"/>
                  <a:gd name="T6" fmla="*/ 282 w 284"/>
                  <a:gd name="T7" fmla="*/ 22 h 55"/>
                  <a:gd name="T8" fmla="*/ 282 w 284"/>
                  <a:gd name="T9" fmla="*/ 0 h 55"/>
                  <a:gd name="T10" fmla="*/ 2 w 284"/>
                  <a:gd name="T11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4" h="55">
                    <a:moveTo>
                      <a:pt x="2" y="2"/>
                    </a:moveTo>
                    <a:cubicBezTo>
                      <a:pt x="0" y="4"/>
                      <a:pt x="2" y="20"/>
                      <a:pt x="2" y="22"/>
                    </a:cubicBezTo>
                    <a:cubicBezTo>
                      <a:pt x="2" y="40"/>
                      <a:pt x="64" y="55"/>
                      <a:pt x="142" y="55"/>
                    </a:cubicBezTo>
                    <a:cubicBezTo>
                      <a:pt x="220" y="55"/>
                      <a:pt x="282" y="40"/>
                      <a:pt x="282" y="22"/>
                    </a:cubicBezTo>
                    <a:cubicBezTo>
                      <a:pt x="282" y="20"/>
                      <a:pt x="284" y="2"/>
                      <a:pt x="28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6D6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37" name="ïsḻîḑê"/>
              <p:cNvSpPr/>
              <p:nvPr/>
            </p:nvSpPr>
            <p:spPr bwMode="auto">
              <a:xfrm>
                <a:off x="5222" y="2383"/>
                <a:ext cx="662" cy="156"/>
              </a:xfrm>
              <a:prstGeom prst="ellipse">
                <a:avLst/>
              </a:prstGeom>
              <a:solidFill>
                <a:srgbClr val="A6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38" name="íŝḷïḍê"/>
              <p:cNvSpPr/>
              <p:nvPr/>
            </p:nvSpPr>
            <p:spPr bwMode="auto">
              <a:xfrm>
                <a:off x="5338" y="1774"/>
                <a:ext cx="423" cy="433"/>
              </a:xfrm>
              <a:custGeom>
                <a:avLst/>
                <a:gdLst>
                  <a:gd name="T0" fmla="*/ 172 w 179"/>
                  <a:gd name="T1" fmla="*/ 0 h 183"/>
                  <a:gd name="T2" fmla="*/ 7 w 179"/>
                  <a:gd name="T3" fmla="*/ 0 h 183"/>
                  <a:gd name="T4" fmla="*/ 7 w 179"/>
                  <a:gd name="T5" fmla="*/ 69 h 183"/>
                  <a:gd name="T6" fmla="*/ 0 w 179"/>
                  <a:gd name="T7" fmla="*/ 183 h 183"/>
                  <a:gd name="T8" fmla="*/ 179 w 179"/>
                  <a:gd name="T9" fmla="*/ 183 h 183"/>
                  <a:gd name="T10" fmla="*/ 175 w 179"/>
                  <a:gd name="T11" fmla="*/ 70 h 183"/>
                  <a:gd name="T12" fmla="*/ 172 w 179"/>
                  <a:gd name="T13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183">
                    <a:moveTo>
                      <a:pt x="17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13"/>
                      <a:pt x="7" y="69"/>
                    </a:cubicBezTo>
                    <a:cubicBezTo>
                      <a:pt x="7" y="126"/>
                      <a:pt x="0" y="183"/>
                      <a:pt x="0" y="183"/>
                    </a:cubicBezTo>
                    <a:cubicBezTo>
                      <a:pt x="179" y="183"/>
                      <a:pt x="179" y="183"/>
                      <a:pt x="179" y="183"/>
                    </a:cubicBezTo>
                    <a:cubicBezTo>
                      <a:pt x="175" y="115"/>
                      <a:pt x="174" y="36"/>
                      <a:pt x="175" y="70"/>
                    </a:cubicBezTo>
                    <a:cubicBezTo>
                      <a:pt x="175" y="70"/>
                      <a:pt x="174" y="35"/>
                      <a:pt x="172" y="0"/>
                    </a:cubicBezTo>
                    <a:close/>
                  </a:path>
                </a:pathLst>
              </a:custGeom>
              <a:solidFill>
                <a:srgbClr val="003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39" name="ïṣľïḓé"/>
              <p:cNvSpPr/>
              <p:nvPr/>
            </p:nvSpPr>
            <p:spPr bwMode="auto">
              <a:xfrm>
                <a:off x="5130" y="2241"/>
                <a:ext cx="884" cy="324"/>
              </a:xfrm>
              <a:custGeom>
                <a:avLst/>
                <a:gdLst>
                  <a:gd name="T0" fmla="*/ 104 w 374"/>
                  <a:gd name="T1" fmla="*/ 0 h 137"/>
                  <a:gd name="T2" fmla="*/ 265 w 374"/>
                  <a:gd name="T3" fmla="*/ 0 h 137"/>
                  <a:gd name="T4" fmla="*/ 185 w 374"/>
                  <a:gd name="T5" fmla="*/ 128 h 137"/>
                  <a:gd name="T6" fmla="*/ 104 w 374"/>
                  <a:gd name="T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4" h="137">
                    <a:moveTo>
                      <a:pt x="104" y="0"/>
                    </a:moveTo>
                    <a:cubicBezTo>
                      <a:pt x="265" y="0"/>
                      <a:pt x="265" y="0"/>
                      <a:pt x="265" y="0"/>
                    </a:cubicBezTo>
                    <a:cubicBezTo>
                      <a:pt x="265" y="0"/>
                      <a:pt x="374" y="128"/>
                      <a:pt x="185" y="128"/>
                    </a:cubicBezTo>
                    <a:cubicBezTo>
                      <a:pt x="185" y="128"/>
                      <a:pt x="0" y="137"/>
                      <a:pt x="104" y="0"/>
                    </a:cubicBezTo>
                    <a:close/>
                  </a:path>
                </a:pathLst>
              </a:custGeom>
              <a:solidFill>
                <a:srgbClr val="3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40" name="îsľîḍè"/>
              <p:cNvSpPr/>
              <p:nvPr/>
            </p:nvSpPr>
            <p:spPr bwMode="auto">
              <a:xfrm>
                <a:off x="5390" y="3124"/>
                <a:ext cx="104" cy="237"/>
              </a:xfrm>
              <a:custGeom>
                <a:avLst/>
                <a:gdLst>
                  <a:gd name="T0" fmla="*/ 0 w 44"/>
                  <a:gd name="T1" fmla="*/ 2 h 100"/>
                  <a:gd name="T2" fmla="*/ 36 w 44"/>
                  <a:gd name="T3" fmla="*/ 0 h 100"/>
                  <a:gd name="T4" fmla="*/ 41 w 44"/>
                  <a:gd name="T5" fmla="*/ 52 h 100"/>
                  <a:gd name="T6" fmla="*/ 22 w 44"/>
                  <a:gd name="T7" fmla="*/ 100 h 100"/>
                  <a:gd name="T8" fmla="*/ 3 w 44"/>
                  <a:gd name="T9" fmla="*/ 57 h 100"/>
                  <a:gd name="T10" fmla="*/ 0 w 44"/>
                  <a:gd name="T11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00">
                    <a:moveTo>
                      <a:pt x="0" y="2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2"/>
                      <a:pt x="44" y="94"/>
                      <a:pt x="22" y="100"/>
                    </a:cubicBezTo>
                    <a:cubicBezTo>
                      <a:pt x="22" y="100"/>
                      <a:pt x="4" y="94"/>
                      <a:pt x="3" y="57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41" name="îṥ1iḍé"/>
              <p:cNvSpPr/>
              <p:nvPr/>
            </p:nvSpPr>
            <p:spPr bwMode="auto">
              <a:xfrm>
                <a:off x="5381" y="3245"/>
                <a:ext cx="149" cy="164"/>
              </a:xfrm>
              <a:custGeom>
                <a:avLst/>
                <a:gdLst>
                  <a:gd name="T0" fmla="*/ 7 w 63"/>
                  <a:gd name="T1" fmla="*/ 3 h 69"/>
                  <a:gd name="T2" fmla="*/ 45 w 63"/>
                  <a:gd name="T3" fmla="*/ 0 h 69"/>
                  <a:gd name="T4" fmla="*/ 29 w 63"/>
                  <a:gd name="T5" fmla="*/ 69 h 69"/>
                  <a:gd name="T6" fmla="*/ 7 w 63"/>
                  <a:gd name="T7" fmla="*/ 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69">
                    <a:moveTo>
                      <a:pt x="7" y="3"/>
                    </a:moveTo>
                    <a:cubicBezTo>
                      <a:pt x="7" y="3"/>
                      <a:pt x="26" y="6"/>
                      <a:pt x="45" y="0"/>
                    </a:cubicBezTo>
                    <a:cubicBezTo>
                      <a:pt x="45" y="0"/>
                      <a:pt x="63" y="66"/>
                      <a:pt x="29" y="69"/>
                    </a:cubicBezTo>
                    <a:cubicBezTo>
                      <a:pt x="29" y="69"/>
                      <a:pt x="0" y="68"/>
                      <a:pt x="7" y="3"/>
                    </a:cubicBezTo>
                    <a:close/>
                  </a:path>
                </a:pathLst>
              </a:custGeom>
              <a:solidFill>
                <a:srgbClr val="EB52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42" name="ís1íḋé"/>
              <p:cNvSpPr/>
              <p:nvPr/>
            </p:nvSpPr>
            <p:spPr bwMode="auto">
              <a:xfrm>
                <a:off x="5395" y="3304"/>
                <a:ext cx="106" cy="105"/>
              </a:xfrm>
              <a:custGeom>
                <a:avLst/>
                <a:gdLst>
                  <a:gd name="T0" fmla="*/ 22 w 45"/>
                  <a:gd name="T1" fmla="*/ 38 h 44"/>
                  <a:gd name="T2" fmla="*/ 0 w 45"/>
                  <a:gd name="T3" fmla="*/ 2 h 44"/>
                  <a:gd name="T4" fmla="*/ 23 w 45"/>
                  <a:gd name="T5" fmla="*/ 44 h 44"/>
                  <a:gd name="T6" fmla="*/ 43 w 45"/>
                  <a:gd name="T7" fmla="*/ 0 h 44"/>
                  <a:gd name="T8" fmla="*/ 22 w 45"/>
                  <a:gd name="T9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22" y="38"/>
                    </a:moveTo>
                    <a:cubicBezTo>
                      <a:pt x="22" y="38"/>
                      <a:pt x="3" y="37"/>
                      <a:pt x="0" y="2"/>
                    </a:cubicBezTo>
                    <a:cubicBezTo>
                      <a:pt x="1" y="44"/>
                      <a:pt x="23" y="44"/>
                      <a:pt x="23" y="44"/>
                    </a:cubicBezTo>
                    <a:cubicBezTo>
                      <a:pt x="43" y="43"/>
                      <a:pt x="45" y="19"/>
                      <a:pt x="43" y="0"/>
                    </a:cubicBezTo>
                    <a:cubicBezTo>
                      <a:pt x="44" y="18"/>
                      <a:pt x="40" y="36"/>
                      <a:pt x="22" y="38"/>
                    </a:cubicBezTo>
                    <a:close/>
                  </a:path>
                </a:pathLst>
              </a:custGeom>
              <a:solidFill>
                <a:srgbClr val="CF3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43" name="îṥ1idê"/>
              <p:cNvSpPr/>
              <p:nvPr/>
            </p:nvSpPr>
            <p:spPr bwMode="auto">
              <a:xfrm>
                <a:off x="5423" y="3274"/>
                <a:ext cx="10" cy="11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4 h 5"/>
                  <a:gd name="T4" fmla="*/ 0 w 4"/>
                  <a:gd name="T5" fmla="*/ 2 h 5"/>
                  <a:gd name="T6" fmla="*/ 2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44" name="îṧliďe"/>
              <p:cNvSpPr/>
              <p:nvPr/>
            </p:nvSpPr>
            <p:spPr bwMode="auto">
              <a:xfrm>
                <a:off x="5454" y="3271"/>
                <a:ext cx="9" cy="12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45" name="iś1ïdé"/>
              <p:cNvSpPr/>
              <p:nvPr/>
            </p:nvSpPr>
            <p:spPr bwMode="auto">
              <a:xfrm>
                <a:off x="5423" y="3295"/>
                <a:ext cx="12" cy="9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46" name="íṡḷîḋe"/>
              <p:cNvSpPr/>
              <p:nvPr/>
            </p:nvSpPr>
            <p:spPr bwMode="auto">
              <a:xfrm>
                <a:off x="5454" y="3292"/>
                <a:ext cx="12" cy="10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47" name="îṡliḍè"/>
              <p:cNvSpPr/>
              <p:nvPr/>
            </p:nvSpPr>
            <p:spPr bwMode="auto">
              <a:xfrm>
                <a:off x="5426" y="3311"/>
                <a:ext cx="9" cy="12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48" name="ïśľïḍe"/>
              <p:cNvSpPr/>
              <p:nvPr/>
            </p:nvSpPr>
            <p:spPr bwMode="auto">
              <a:xfrm>
                <a:off x="5456" y="3309"/>
                <a:ext cx="10" cy="12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49" name="íŝ1îdé"/>
              <p:cNvSpPr/>
              <p:nvPr/>
            </p:nvSpPr>
            <p:spPr bwMode="auto">
              <a:xfrm>
                <a:off x="5426" y="3330"/>
                <a:ext cx="11" cy="10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50" name="iṩļïďe"/>
              <p:cNvSpPr/>
              <p:nvPr/>
            </p:nvSpPr>
            <p:spPr bwMode="auto">
              <a:xfrm>
                <a:off x="5456" y="3328"/>
                <a:ext cx="12" cy="9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51" name="îṩ1îdê"/>
              <p:cNvSpPr/>
              <p:nvPr/>
            </p:nvSpPr>
            <p:spPr bwMode="auto">
              <a:xfrm>
                <a:off x="5426" y="3276"/>
                <a:ext cx="35" cy="5"/>
              </a:xfrm>
              <a:custGeom>
                <a:avLst/>
                <a:gdLst>
                  <a:gd name="T0" fmla="*/ 15 w 15"/>
                  <a:gd name="T1" fmla="*/ 0 h 2"/>
                  <a:gd name="T2" fmla="*/ 14 w 15"/>
                  <a:gd name="T3" fmla="*/ 1 h 2"/>
                  <a:gd name="T4" fmla="*/ 0 w 15"/>
                  <a:gd name="T5" fmla="*/ 2 h 2"/>
                  <a:gd name="T6" fmla="*/ 0 w 15"/>
                  <a:gd name="T7" fmla="*/ 1 h 2"/>
                  <a:gd name="T8" fmla="*/ 0 w 15"/>
                  <a:gd name="T9" fmla="*/ 1 h 2"/>
                  <a:gd name="T10" fmla="*/ 14 w 15"/>
                  <a:gd name="T11" fmla="*/ 0 h 2"/>
                  <a:gd name="T12" fmla="*/ 15 w 1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">
                    <a:moveTo>
                      <a:pt x="15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52" name="ïSľiḋé"/>
              <p:cNvSpPr/>
              <p:nvPr/>
            </p:nvSpPr>
            <p:spPr bwMode="auto">
              <a:xfrm>
                <a:off x="5426" y="3295"/>
                <a:ext cx="37" cy="7"/>
              </a:xfrm>
              <a:custGeom>
                <a:avLst/>
                <a:gdLst>
                  <a:gd name="T0" fmla="*/ 16 w 16"/>
                  <a:gd name="T1" fmla="*/ 1 h 3"/>
                  <a:gd name="T2" fmla="*/ 15 w 16"/>
                  <a:gd name="T3" fmla="*/ 2 h 3"/>
                  <a:gd name="T4" fmla="*/ 1 w 16"/>
                  <a:gd name="T5" fmla="*/ 3 h 3"/>
                  <a:gd name="T6" fmla="*/ 0 w 16"/>
                  <a:gd name="T7" fmla="*/ 2 h 3"/>
                  <a:gd name="T8" fmla="*/ 1 w 16"/>
                  <a:gd name="T9" fmla="*/ 1 h 3"/>
                  <a:gd name="T10" fmla="*/ 15 w 16"/>
                  <a:gd name="T11" fmla="*/ 0 h 3"/>
                  <a:gd name="T12" fmla="*/ 16 w 16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">
                    <a:moveTo>
                      <a:pt x="16" y="1"/>
                    </a:moveTo>
                    <a:cubicBezTo>
                      <a:pt x="16" y="1"/>
                      <a:pt x="15" y="2"/>
                      <a:pt x="15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53" name="íṩľïḋé"/>
              <p:cNvSpPr/>
              <p:nvPr/>
            </p:nvSpPr>
            <p:spPr bwMode="auto">
              <a:xfrm>
                <a:off x="5428" y="3314"/>
                <a:ext cx="35" cy="5"/>
              </a:xfrm>
              <a:custGeom>
                <a:avLst/>
                <a:gdLst>
                  <a:gd name="T0" fmla="*/ 15 w 15"/>
                  <a:gd name="T1" fmla="*/ 0 h 2"/>
                  <a:gd name="T2" fmla="*/ 15 w 15"/>
                  <a:gd name="T3" fmla="*/ 1 h 2"/>
                  <a:gd name="T4" fmla="*/ 1 w 15"/>
                  <a:gd name="T5" fmla="*/ 2 h 2"/>
                  <a:gd name="T6" fmla="*/ 0 w 15"/>
                  <a:gd name="T7" fmla="*/ 1 h 2"/>
                  <a:gd name="T8" fmla="*/ 0 w 15"/>
                  <a:gd name="T9" fmla="*/ 1 h 2"/>
                  <a:gd name="T10" fmla="*/ 14 w 15"/>
                  <a:gd name="T11" fmla="*/ 0 h 2"/>
                  <a:gd name="T12" fmla="*/ 15 w 1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">
                    <a:moveTo>
                      <a:pt x="15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54" name="ïśḻïḑè"/>
              <p:cNvSpPr/>
              <p:nvPr/>
            </p:nvSpPr>
            <p:spPr bwMode="auto">
              <a:xfrm>
                <a:off x="5428" y="3330"/>
                <a:ext cx="38" cy="7"/>
              </a:xfrm>
              <a:custGeom>
                <a:avLst/>
                <a:gdLst>
                  <a:gd name="T0" fmla="*/ 16 w 16"/>
                  <a:gd name="T1" fmla="*/ 1 h 3"/>
                  <a:gd name="T2" fmla="*/ 15 w 16"/>
                  <a:gd name="T3" fmla="*/ 2 h 3"/>
                  <a:gd name="T4" fmla="*/ 1 w 16"/>
                  <a:gd name="T5" fmla="*/ 3 h 3"/>
                  <a:gd name="T6" fmla="*/ 0 w 16"/>
                  <a:gd name="T7" fmla="*/ 2 h 3"/>
                  <a:gd name="T8" fmla="*/ 1 w 16"/>
                  <a:gd name="T9" fmla="*/ 1 h 3"/>
                  <a:gd name="T10" fmla="*/ 15 w 16"/>
                  <a:gd name="T11" fmla="*/ 0 h 3"/>
                  <a:gd name="T12" fmla="*/ 16 w 16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">
                    <a:moveTo>
                      <a:pt x="16" y="1"/>
                    </a:moveTo>
                    <a:cubicBezTo>
                      <a:pt x="16" y="1"/>
                      <a:pt x="15" y="2"/>
                      <a:pt x="15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55" name="íŝliḍé"/>
              <p:cNvSpPr/>
              <p:nvPr/>
            </p:nvSpPr>
            <p:spPr bwMode="auto">
              <a:xfrm>
                <a:off x="5426" y="3276"/>
                <a:ext cx="37" cy="24"/>
              </a:xfrm>
              <a:custGeom>
                <a:avLst/>
                <a:gdLst>
                  <a:gd name="T0" fmla="*/ 15 w 16"/>
                  <a:gd name="T1" fmla="*/ 9 h 10"/>
                  <a:gd name="T2" fmla="*/ 14 w 16"/>
                  <a:gd name="T3" fmla="*/ 10 h 10"/>
                  <a:gd name="T4" fmla="*/ 0 w 16"/>
                  <a:gd name="T5" fmla="*/ 2 h 10"/>
                  <a:gd name="T6" fmla="*/ 0 w 16"/>
                  <a:gd name="T7" fmla="*/ 1 h 10"/>
                  <a:gd name="T8" fmla="*/ 1 w 16"/>
                  <a:gd name="T9" fmla="*/ 1 h 10"/>
                  <a:gd name="T10" fmla="*/ 15 w 16"/>
                  <a:gd name="T11" fmla="*/ 8 h 10"/>
                  <a:gd name="T12" fmla="*/ 15 w 16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15" y="9"/>
                    </a:moveTo>
                    <a:cubicBezTo>
                      <a:pt x="15" y="10"/>
                      <a:pt x="15" y="10"/>
                      <a:pt x="14" y="1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6" y="9"/>
                      <a:pt x="15" y="9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56" name="íṧľíḑe"/>
              <p:cNvSpPr/>
              <p:nvPr/>
            </p:nvSpPr>
            <p:spPr bwMode="auto">
              <a:xfrm>
                <a:off x="5426" y="3276"/>
                <a:ext cx="35" cy="24"/>
              </a:xfrm>
              <a:custGeom>
                <a:avLst/>
                <a:gdLst>
                  <a:gd name="T0" fmla="*/ 0 w 35"/>
                  <a:gd name="T1" fmla="*/ 24 h 24"/>
                  <a:gd name="T2" fmla="*/ 0 w 35"/>
                  <a:gd name="T3" fmla="*/ 21 h 24"/>
                  <a:gd name="T4" fmla="*/ 33 w 35"/>
                  <a:gd name="T5" fmla="*/ 0 h 24"/>
                  <a:gd name="T6" fmla="*/ 35 w 35"/>
                  <a:gd name="T7" fmla="*/ 0 h 24"/>
                  <a:gd name="T8" fmla="*/ 35 w 35"/>
                  <a:gd name="T9" fmla="*/ 2 h 24"/>
                  <a:gd name="T10" fmla="*/ 2 w 35"/>
                  <a:gd name="T11" fmla="*/ 24 h 24"/>
                  <a:gd name="T12" fmla="*/ 0 w 35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24">
                    <a:moveTo>
                      <a:pt x="0" y="24"/>
                    </a:moveTo>
                    <a:lnTo>
                      <a:pt x="0" y="21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57" name="í$líďè"/>
              <p:cNvSpPr/>
              <p:nvPr/>
            </p:nvSpPr>
            <p:spPr bwMode="auto">
              <a:xfrm>
                <a:off x="5428" y="3295"/>
                <a:ext cx="35" cy="24"/>
              </a:xfrm>
              <a:custGeom>
                <a:avLst/>
                <a:gdLst>
                  <a:gd name="T0" fmla="*/ 15 w 15"/>
                  <a:gd name="T1" fmla="*/ 9 h 10"/>
                  <a:gd name="T2" fmla="*/ 14 w 15"/>
                  <a:gd name="T3" fmla="*/ 10 h 10"/>
                  <a:gd name="T4" fmla="*/ 0 w 15"/>
                  <a:gd name="T5" fmla="*/ 2 h 10"/>
                  <a:gd name="T6" fmla="*/ 0 w 15"/>
                  <a:gd name="T7" fmla="*/ 1 h 10"/>
                  <a:gd name="T8" fmla="*/ 1 w 15"/>
                  <a:gd name="T9" fmla="*/ 1 h 10"/>
                  <a:gd name="T10" fmla="*/ 15 w 15"/>
                  <a:gd name="T11" fmla="*/ 8 h 10"/>
                  <a:gd name="T12" fmla="*/ 15 w 15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15" y="9"/>
                    </a:moveTo>
                    <a:cubicBezTo>
                      <a:pt x="15" y="10"/>
                      <a:pt x="14" y="10"/>
                      <a:pt x="14" y="1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9"/>
                      <a:pt x="15" y="9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58" name="ïṡľídé"/>
              <p:cNvSpPr/>
              <p:nvPr/>
            </p:nvSpPr>
            <p:spPr bwMode="auto">
              <a:xfrm>
                <a:off x="5428" y="3295"/>
                <a:ext cx="33" cy="24"/>
              </a:xfrm>
              <a:custGeom>
                <a:avLst/>
                <a:gdLst>
                  <a:gd name="T0" fmla="*/ 0 w 33"/>
                  <a:gd name="T1" fmla="*/ 24 h 24"/>
                  <a:gd name="T2" fmla="*/ 0 w 33"/>
                  <a:gd name="T3" fmla="*/ 21 h 24"/>
                  <a:gd name="T4" fmla="*/ 31 w 33"/>
                  <a:gd name="T5" fmla="*/ 0 h 24"/>
                  <a:gd name="T6" fmla="*/ 33 w 33"/>
                  <a:gd name="T7" fmla="*/ 0 h 24"/>
                  <a:gd name="T8" fmla="*/ 33 w 33"/>
                  <a:gd name="T9" fmla="*/ 2 h 24"/>
                  <a:gd name="T10" fmla="*/ 2 w 33"/>
                  <a:gd name="T11" fmla="*/ 24 h 24"/>
                  <a:gd name="T12" fmla="*/ 0 w 33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4">
                    <a:moveTo>
                      <a:pt x="0" y="24"/>
                    </a:moveTo>
                    <a:lnTo>
                      <a:pt x="0" y="21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59" name="islidé"/>
              <p:cNvSpPr/>
              <p:nvPr/>
            </p:nvSpPr>
            <p:spPr bwMode="auto">
              <a:xfrm>
                <a:off x="5428" y="3316"/>
                <a:ext cx="35" cy="19"/>
              </a:xfrm>
              <a:custGeom>
                <a:avLst/>
                <a:gdLst>
                  <a:gd name="T0" fmla="*/ 15 w 15"/>
                  <a:gd name="T1" fmla="*/ 7 h 8"/>
                  <a:gd name="T2" fmla="*/ 14 w 15"/>
                  <a:gd name="T3" fmla="*/ 8 h 8"/>
                  <a:gd name="T4" fmla="*/ 0 w 15"/>
                  <a:gd name="T5" fmla="*/ 1 h 8"/>
                  <a:gd name="T6" fmla="*/ 0 w 15"/>
                  <a:gd name="T7" fmla="*/ 0 h 8"/>
                  <a:gd name="T8" fmla="*/ 1 w 15"/>
                  <a:gd name="T9" fmla="*/ 0 h 8"/>
                  <a:gd name="T10" fmla="*/ 15 w 15"/>
                  <a:gd name="T11" fmla="*/ 6 h 8"/>
                  <a:gd name="T12" fmla="*/ 15 w 15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5" y="8"/>
                      <a:pt x="15" y="8"/>
                      <a:pt x="14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5" y="6"/>
                      <a:pt x="15" y="6"/>
                      <a:pt x="15" y="6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60" name="iṣḻîdè"/>
              <p:cNvSpPr/>
              <p:nvPr/>
            </p:nvSpPr>
            <p:spPr bwMode="auto">
              <a:xfrm>
                <a:off x="5428" y="3314"/>
                <a:ext cx="33" cy="21"/>
              </a:xfrm>
              <a:custGeom>
                <a:avLst/>
                <a:gdLst>
                  <a:gd name="T0" fmla="*/ 0 w 33"/>
                  <a:gd name="T1" fmla="*/ 21 h 21"/>
                  <a:gd name="T2" fmla="*/ 0 w 33"/>
                  <a:gd name="T3" fmla="*/ 19 h 21"/>
                  <a:gd name="T4" fmla="*/ 31 w 33"/>
                  <a:gd name="T5" fmla="*/ 0 h 21"/>
                  <a:gd name="T6" fmla="*/ 33 w 33"/>
                  <a:gd name="T7" fmla="*/ 0 h 21"/>
                  <a:gd name="T8" fmla="*/ 33 w 33"/>
                  <a:gd name="T9" fmla="*/ 2 h 21"/>
                  <a:gd name="T10" fmla="*/ 2 w 33"/>
                  <a:gd name="T11" fmla="*/ 21 h 21"/>
                  <a:gd name="T12" fmla="*/ 0 w 33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1">
                    <a:moveTo>
                      <a:pt x="0" y="21"/>
                    </a:moveTo>
                    <a:lnTo>
                      <a:pt x="0" y="19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61" name="îṧļîḑè"/>
              <p:cNvSpPr/>
              <p:nvPr/>
            </p:nvSpPr>
            <p:spPr bwMode="auto">
              <a:xfrm>
                <a:off x="5262" y="2248"/>
                <a:ext cx="239" cy="1007"/>
              </a:xfrm>
              <a:custGeom>
                <a:avLst/>
                <a:gdLst>
                  <a:gd name="T0" fmla="*/ 6 w 101"/>
                  <a:gd name="T1" fmla="*/ 22 h 425"/>
                  <a:gd name="T2" fmla="*/ 29 w 101"/>
                  <a:gd name="T3" fmla="*/ 2 h 425"/>
                  <a:gd name="T4" fmla="*/ 54 w 101"/>
                  <a:gd name="T5" fmla="*/ 1 h 425"/>
                  <a:gd name="T6" fmla="*/ 89 w 101"/>
                  <a:gd name="T7" fmla="*/ 67 h 425"/>
                  <a:gd name="T8" fmla="*/ 98 w 101"/>
                  <a:gd name="T9" fmla="*/ 178 h 425"/>
                  <a:gd name="T10" fmla="*/ 99 w 101"/>
                  <a:gd name="T11" fmla="*/ 258 h 425"/>
                  <a:gd name="T12" fmla="*/ 99 w 101"/>
                  <a:gd name="T13" fmla="*/ 421 h 425"/>
                  <a:gd name="T14" fmla="*/ 47 w 101"/>
                  <a:gd name="T15" fmla="*/ 425 h 425"/>
                  <a:gd name="T16" fmla="*/ 24 w 101"/>
                  <a:gd name="T17" fmla="*/ 291 h 425"/>
                  <a:gd name="T18" fmla="*/ 3 w 101"/>
                  <a:gd name="T19" fmla="*/ 116 h 425"/>
                  <a:gd name="T20" fmla="*/ 1 w 101"/>
                  <a:gd name="T21" fmla="*/ 67 h 425"/>
                  <a:gd name="T22" fmla="*/ 6 w 101"/>
                  <a:gd name="T23" fmla="*/ 2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1" h="425">
                    <a:moveTo>
                      <a:pt x="6" y="22"/>
                    </a:moveTo>
                    <a:cubicBezTo>
                      <a:pt x="9" y="14"/>
                      <a:pt x="19" y="5"/>
                      <a:pt x="29" y="2"/>
                    </a:cubicBezTo>
                    <a:cubicBezTo>
                      <a:pt x="37" y="0"/>
                      <a:pt x="46" y="0"/>
                      <a:pt x="54" y="1"/>
                    </a:cubicBezTo>
                    <a:cubicBezTo>
                      <a:pt x="85" y="8"/>
                      <a:pt x="88" y="40"/>
                      <a:pt x="89" y="67"/>
                    </a:cubicBezTo>
                    <a:cubicBezTo>
                      <a:pt x="91" y="104"/>
                      <a:pt x="96" y="141"/>
                      <a:pt x="98" y="178"/>
                    </a:cubicBezTo>
                    <a:cubicBezTo>
                      <a:pt x="99" y="205"/>
                      <a:pt x="99" y="232"/>
                      <a:pt x="99" y="258"/>
                    </a:cubicBezTo>
                    <a:cubicBezTo>
                      <a:pt x="99" y="297"/>
                      <a:pt x="101" y="383"/>
                      <a:pt x="99" y="421"/>
                    </a:cubicBezTo>
                    <a:cubicBezTo>
                      <a:pt x="47" y="425"/>
                      <a:pt x="47" y="425"/>
                      <a:pt x="47" y="425"/>
                    </a:cubicBezTo>
                    <a:cubicBezTo>
                      <a:pt x="31" y="368"/>
                      <a:pt x="28" y="319"/>
                      <a:pt x="24" y="291"/>
                    </a:cubicBezTo>
                    <a:cubicBezTo>
                      <a:pt x="14" y="235"/>
                      <a:pt x="5" y="173"/>
                      <a:pt x="3" y="116"/>
                    </a:cubicBezTo>
                    <a:cubicBezTo>
                      <a:pt x="2" y="99"/>
                      <a:pt x="1" y="84"/>
                      <a:pt x="1" y="67"/>
                    </a:cubicBezTo>
                    <a:cubicBezTo>
                      <a:pt x="0" y="53"/>
                      <a:pt x="0" y="37"/>
                      <a:pt x="6" y="22"/>
                    </a:cubicBezTo>
                    <a:close/>
                  </a:path>
                </a:pathLst>
              </a:custGeom>
              <a:solidFill>
                <a:srgbClr val="3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62" name="í$ḻíḑe"/>
              <p:cNvSpPr/>
              <p:nvPr/>
            </p:nvSpPr>
            <p:spPr bwMode="auto">
              <a:xfrm>
                <a:off x="5577" y="3060"/>
                <a:ext cx="132" cy="237"/>
              </a:xfrm>
              <a:custGeom>
                <a:avLst/>
                <a:gdLst>
                  <a:gd name="T0" fmla="*/ 21 w 56"/>
                  <a:gd name="T1" fmla="*/ 0 h 100"/>
                  <a:gd name="T2" fmla="*/ 56 w 56"/>
                  <a:gd name="T3" fmla="*/ 7 h 100"/>
                  <a:gd name="T4" fmla="*/ 46 w 56"/>
                  <a:gd name="T5" fmla="*/ 60 h 100"/>
                  <a:gd name="T6" fmla="*/ 16 w 56"/>
                  <a:gd name="T7" fmla="*/ 100 h 100"/>
                  <a:gd name="T8" fmla="*/ 8 w 56"/>
                  <a:gd name="T9" fmla="*/ 54 h 100"/>
                  <a:gd name="T10" fmla="*/ 21 w 56"/>
                  <a:gd name="T1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100">
                    <a:moveTo>
                      <a:pt x="21" y="0"/>
                    </a:moveTo>
                    <a:cubicBezTo>
                      <a:pt x="56" y="7"/>
                      <a:pt x="56" y="7"/>
                      <a:pt x="56" y="7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6" y="60"/>
                      <a:pt x="38" y="100"/>
                      <a:pt x="16" y="100"/>
                    </a:cubicBezTo>
                    <a:cubicBezTo>
                      <a:pt x="16" y="100"/>
                      <a:pt x="0" y="90"/>
                      <a:pt x="8" y="54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63" name="íṩľîde"/>
              <p:cNvSpPr/>
              <p:nvPr/>
            </p:nvSpPr>
            <p:spPr bwMode="auto">
              <a:xfrm>
                <a:off x="5539" y="3188"/>
                <a:ext cx="147" cy="183"/>
              </a:xfrm>
              <a:custGeom>
                <a:avLst/>
                <a:gdLst>
                  <a:gd name="T0" fmla="*/ 24 w 62"/>
                  <a:gd name="T1" fmla="*/ 0 h 77"/>
                  <a:gd name="T2" fmla="*/ 62 w 62"/>
                  <a:gd name="T3" fmla="*/ 8 h 77"/>
                  <a:gd name="T4" fmla="*/ 28 w 62"/>
                  <a:gd name="T5" fmla="*/ 70 h 77"/>
                  <a:gd name="T6" fmla="*/ 24 w 62"/>
                  <a:gd name="T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77">
                    <a:moveTo>
                      <a:pt x="24" y="0"/>
                    </a:moveTo>
                    <a:cubicBezTo>
                      <a:pt x="24" y="0"/>
                      <a:pt x="42" y="8"/>
                      <a:pt x="62" y="8"/>
                    </a:cubicBezTo>
                    <a:cubicBezTo>
                      <a:pt x="62" y="8"/>
                      <a:pt x="61" y="77"/>
                      <a:pt x="28" y="70"/>
                    </a:cubicBezTo>
                    <a:cubicBezTo>
                      <a:pt x="28" y="70"/>
                      <a:pt x="0" y="61"/>
                      <a:pt x="24" y="0"/>
                    </a:cubicBezTo>
                    <a:close/>
                  </a:path>
                </a:pathLst>
              </a:custGeom>
              <a:solidFill>
                <a:srgbClr val="EB52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64" name="ï$ļîďè"/>
              <p:cNvSpPr/>
              <p:nvPr/>
            </p:nvSpPr>
            <p:spPr bwMode="auto">
              <a:xfrm>
                <a:off x="5556" y="3245"/>
                <a:ext cx="123" cy="121"/>
              </a:xfrm>
              <a:custGeom>
                <a:avLst/>
                <a:gdLst>
                  <a:gd name="T0" fmla="*/ 22 w 52"/>
                  <a:gd name="T1" fmla="*/ 40 h 51"/>
                  <a:gd name="T2" fmla="*/ 10 w 52"/>
                  <a:gd name="T3" fmla="*/ 0 h 51"/>
                  <a:gd name="T4" fmla="*/ 20 w 52"/>
                  <a:gd name="T5" fmla="*/ 47 h 51"/>
                  <a:gd name="T6" fmla="*/ 52 w 52"/>
                  <a:gd name="T7" fmla="*/ 10 h 51"/>
                  <a:gd name="T8" fmla="*/ 22 w 52"/>
                  <a:gd name="T9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2" y="40"/>
                    </a:moveTo>
                    <a:cubicBezTo>
                      <a:pt x="22" y="40"/>
                      <a:pt x="4" y="34"/>
                      <a:pt x="10" y="0"/>
                    </a:cubicBezTo>
                    <a:cubicBezTo>
                      <a:pt x="0" y="40"/>
                      <a:pt x="20" y="47"/>
                      <a:pt x="20" y="47"/>
                    </a:cubicBezTo>
                    <a:cubicBezTo>
                      <a:pt x="40" y="51"/>
                      <a:pt x="48" y="29"/>
                      <a:pt x="52" y="10"/>
                    </a:cubicBezTo>
                    <a:cubicBezTo>
                      <a:pt x="48" y="27"/>
                      <a:pt x="39" y="44"/>
                      <a:pt x="22" y="40"/>
                    </a:cubicBezTo>
                    <a:close/>
                  </a:path>
                </a:pathLst>
              </a:custGeom>
              <a:solidFill>
                <a:srgbClr val="CF3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65" name="íṡḷïḋê"/>
              <p:cNvSpPr/>
              <p:nvPr/>
            </p:nvSpPr>
            <p:spPr bwMode="auto">
              <a:xfrm>
                <a:off x="5612" y="3219"/>
                <a:ext cx="12" cy="12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4 h 5"/>
                  <a:gd name="T4" fmla="*/ 1 w 5"/>
                  <a:gd name="T5" fmla="*/ 2 h 5"/>
                  <a:gd name="T6" fmla="*/ 3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66" name="iŝ1ïḓe"/>
              <p:cNvSpPr/>
              <p:nvPr/>
            </p:nvSpPr>
            <p:spPr bwMode="auto">
              <a:xfrm>
                <a:off x="5643" y="3226"/>
                <a:ext cx="12" cy="10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1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67" name="î$ḷïďê"/>
              <p:cNvSpPr/>
              <p:nvPr/>
            </p:nvSpPr>
            <p:spPr bwMode="auto">
              <a:xfrm>
                <a:off x="5610" y="3238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2 w 4"/>
                  <a:gd name="T3" fmla="*/ 5 h 5"/>
                  <a:gd name="T4" fmla="*/ 0 w 4"/>
                  <a:gd name="T5" fmla="*/ 2 h 5"/>
                  <a:gd name="T6" fmla="*/ 3 w 4"/>
                  <a:gd name="T7" fmla="*/ 1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3" y="5"/>
                      <a:pt x="2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68" name="îşľiḓé"/>
              <p:cNvSpPr/>
              <p:nvPr/>
            </p:nvSpPr>
            <p:spPr bwMode="auto">
              <a:xfrm>
                <a:off x="5641" y="3245"/>
                <a:ext cx="9" cy="12"/>
              </a:xfrm>
              <a:custGeom>
                <a:avLst/>
                <a:gdLst>
                  <a:gd name="T0" fmla="*/ 4 w 4"/>
                  <a:gd name="T1" fmla="*/ 3 h 5"/>
                  <a:gd name="T2" fmla="*/ 2 w 4"/>
                  <a:gd name="T3" fmla="*/ 5 h 5"/>
                  <a:gd name="T4" fmla="*/ 0 w 4"/>
                  <a:gd name="T5" fmla="*/ 2 h 5"/>
                  <a:gd name="T6" fmla="*/ 3 w 4"/>
                  <a:gd name="T7" fmla="*/ 0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69" name="iṡļïḑê"/>
              <p:cNvSpPr/>
              <p:nvPr/>
            </p:nvSpPr>
            <p:spPr bwMode="auto">
              <a:xfrm>
                <a:off x="5605" y="3257"/>
                <a:ext cx="12" cy="9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70" name="ïşḻíde"/>
              <p:cNvSpPr/>
              <p:nvPr/>
            </p:nvSpPr>
            <p:spPr bwMode="auto">
              <a:xfrm>
                <a:off x="5636" y="3262"/>
                <a:ext cx="12" cy="12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2 h 5"/>
                  <a:gd name="T6" fmla="*/ 3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71" name="îṩ1ïḋê"/>
              <p:cNvSpPr/>
              <p:nvPr/>
            </p:nvSpPr>
            <p:spPr bwMode="auto">
              <a:xfrm>
                <a:off x="5603" y="3274"/>
                <a:ext cx="9" cy="11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5 h 5"/>
                  <a:gd name="T4" fmla="*/ 0 w 4"/>
                  <a:gd name="T5" fmla="*/ 2 h 5"/>
                  <a:gd name="T6" fmla="*/ 2 w 4"/>
                  <a:gd name="T7" fmla="*/ 0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3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72" name="ïṩḷídê"/>
              <p:cNvSpPr/>
              <p:nvPr/>
            </p:nvSpPr>
            <p:spPr bwMode="auto">
              <a:xfrm>
                <a:off x="5634" y="3281"/>
                <a:ext cx="9" cy="11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4 h 5"/>
                  <a:gd name="T4" fmla="*/ 0 w 4"/>
                  <a:gd name="T5" fmla="*/ 2 h 5"/>
                  <a:gd name="T6" fmla="*/ 2 w 4"/>
                  <a:gd name="T7" fmla="*/ 0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3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73" name="íSlîďê"/>
              <p:cNvSpPr/>
              <p:nvPr/>
            </p:nvSpPr>
            <p:spPr bwMode="auto">
              <a:xfrm>
                <a:off x="5617" y="3221"/>
                <a:ext cx="36" cy="12"/>
              </a:xfrm>
              <a:custGeom>
                <a:avLst/>
                <a:gdLst>
                  <a:gd name="T0" fmla="*/ 15 w 15"/>
                  <a:gd name="T1" fmla="*/ 4 h 5"/>
                  <a:gd name="T2" fmla="*/ 14 w 15"/>
                  <a:gd name="T3" fmla="*/ 5 h 5"/>
                  <a:gd name="T4" fmla="*/ 0 w 15"/>
                  <a:gd name="T5" fmla="*/ 2 h 5"/>
                  <a:gd name="T6" fmla="*/ 0 w 15"/>
                  <a:gd name="T7" fmla="*/ 1 h 5"/>
                  <a:gd name="T8" fmla="*/ 1 w 15"/>
                  <a:gd name="T9" fmla="*/ 0 h 5"/>
                  <a:gd name="T10" fmla="*/ 14 w 15"/>
                  <a:gd name="T11" fmla="*/ 3 h 5"/>
                  <a:gd name="T12" fmla="*/ 15 w 15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15" y="4"/>
                    </a:moveTo>
                    <a:cubicBezTo>
                      <a:pt x="14" y="5"/>
                      <a:pt x="14" y="5"/>
                      <a:pt x="14" y="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74" name="ïśļiḑê"/>
              <p:cNvSpPr/>
              <p:nvPr/>
            </p:nvSpPr>
            <p:spPr bwMode="auto">
              <a:xfrm>
                <a:off x="5612" y="3243"/>
                <a:ext cx="36" cy="9"/>
              </a:xfrm>
              <a:custGeom>
                <a:avLst/>
                <a:gdLst>
                  <a:gd name="T0" fmla="*/ 15 w 15"/>
                  <a:gd name="T1" fmla="*/ 4 h 4"/>
                  <a:gd name="T2" fmla="*/ 14 w 15"/>
                  <a:gd name="T3" fmla="*/ 4 h 4"/>
                  <a:gd name="T4" fmla="*/ 1 w 15"/>
                  <a:gd name="T5" fmla="*/ 1 h 4"/>
                  <a:gd name="T6" fmla="*/ 0 w 15"/>
                  <a:gd name="T7" fmla="*/ 0 h 4"/>
                  <a:gd name="T8" fmla="*/ 1 w 15"/>
                  <a:gd name="T9" fmla="*/ 0 h 4"/>
                  <a:gd name="T10" fmla="*/ 14 w 15"/>
                  <a:gd name="T11" fmla="*/ 3 h 4"/>
                  <a:gd name="T12" fmla="*/ 15 w 1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75" name="íś1idê"/>
              <p:cNvSpPr/>
              <p:nvPr/>
            </p:nvSpPr>
            <p:spPr bwMode="auto">
              <a:xfrm>
                <a:off x="5608" y="3259"/>
                <a:ext cx="35" cy="12"/>
              </a:xfrm>
              <a:custGeom>
                <a:avLst/>
                <a:gdLst>
                  <a:gd name="T0" fmla="*/ 15 w 15"/>
                  <a:gd name="T1" fmla="*/ 4 h 5"/>
                  <a:gd name="T2" fmla="*/ 15 w 15"/>
                  <a:gd name="T3" fmla="*/ 5 h 5"/>
                  <a:gd name="T4" fmla="*/ 1 w 15"/>
                  <a:gd name="T5" fmla="*/ 2 h 5"/>
                  <a:gd name="T6" fmla="*/ 0 w 15"/>
                  <a:gd name="T7" fmla="*/ 1 h 5"/>
                  <a:gd name="T8" fmla="*/ 1 w 15"/>
                  <a:gd name="T9" fmla="*/ 0 h 5"/>
                  <a:gd name="T10" fmla="*/ 15 w 15"/>
                  <a:gd name="T11" fmla="*/ 3 h 5"/>
                  <a:gd name="T12" fmla="*/ 15 w 15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15" y="4"/>
                    </a:moveTo>
                    <a:cubicBezTo>
                      <a:pt x="15" y="4"/>
                      <a:pt x="15" y="5"/>
                      <a:pt x="15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76" name="iś1îḋé"/>
              <p:cNvSpPr/>
              <p:nvPr/>
            </p:nvSpPr>
            <p:spPr bwMode="auto">
              <a:xfrm>
                <a:off x="5605" y="3278"/>
                <a:ext cx="36" cy="10"/>
              </a:xfrm>
              <a:custGeom>
                <a:avLst/>
                <a:gdLst>
                  <a:gd name="T0" fmla="*/ 15 w 15"/>
                  <a:gd name="T1" fmla="*/ 3 h 4"/>
                  <a:gd name="T2" fmla="*/ 14 w 15"/>
                  <a:gd name="T3" fmla="*/ 4 h 4"/>
                  <a:gd name="T4" fmla="*/ 0 w 15"/>
                  <a:gd name="T5" fmla="*/ 1 h 4"/>
                  <a:gd name="T6" fmla="*/ 0 w 15"/>
                  <a:gd name="T7" fmla="*/ 0 h 4"/>
                  <a:gd name="T8" fmla="*/ 1 w 15"/>
                  <a:gd name="T9" fmla="*/ 0 h 4"/>
                  <a:gd name="T10" fmla="*/ 14 w 15"/>
                  <a:gd name="T11" fmla="*/ 3 h 4"/>
                  <a:gd name="T12" fmla="*/ 15 w 1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">
                    <a:moveTo>
                      <a:pt x="15" y="3"/>
                    </a:moveTo>
                    <a:cubicBezTo>
                      <a:pt x="15" y="4"/>
                      <a:pt x="14" y="4"/>
                      <a:pt x="14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77" name="ïŝḷîḋè"/>
              <p:cNvSpPr/>
              <p:nvPr/>
            </p:nvSpPr>
            <p:spPr bwMode="auto">
              <a:xfrm>
                <a:off x="5617" y="3224"/>
                <a:ext cx="31" cy="28"/>
              </a:xfrm>
              <a:custGeom>
                <a:avLst/>
                <a:gdLst>
                  <a:gd name="T0" fmla="*/ 31 w 31"/>
                  <a:gd name="T1" fmla="*/ 28 h 28"/>
                  <a:gd name="T2" fmla="*/ 29 w 31"/>
                  <a:gd name="T3" fmla="*/ 28 h 28"/>
                  <a:gd name="T4" fmla="*/ 0 w 31"/>
                  <a:gd name="T5" fmla="*/ 2 h 28"/>
                  <a:gd name="T6" fmla="*/ 0 w 31"/>
                  <a:gd name="T7" fmla="*/ 0 h 28"/>
                  <a:gd name="T8" fmla="*/ 3 w 31"/>
                  <a:gd name="T9" fmla="*/ 0 h 28"/>
                  <a:gd name="T10" fmla="*/ 31 w 31"/>
                  <a:gd name="T11" fmla="*/ 26 h 28"/>
                  <a:gd name="T12" fmla="*/ 31 w 31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31" y="28"/>
                    </a:moveTo>
                    <a:lnTo>
                      <a:pt x="29" y="2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1" y="26"/>
                    </a:lnTo>
                    <a:lnTo>
                      <a:pt x="31" y="28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78" name="ïṧlîḑé"/>
              <p:cNvSpPr/>
              <p:nvPr/>
            </p:nvSpPr>
            <p:spPr bwMode="auto">
              <a:xfrm>
                <a:off x="5612" y="3228"/>
                <a:ext cx="41" cy="17"/>
              </a:xfrm>
              <a:custGeom>
                <a:avLst/>
                <a:gdLst>
                  <a:gd name="T0" fmla="*/ 0 w 17"/>
                  <a:gd name="T1" fmla="*/ 6 h 7"/>
                  <a:gd name="T2" fmla="*/ 0 w 17"/>
                  <a:gd name="T3" fmla="*/ 5 h 7"/>
                  <a:gd name="T4" fmla="*/ 16 w 17"/>
                  <a:gd name="T5" fmla="*/ 0 h 7"/>
                  <a:gd name="T6" fmla="*/ 17 w 17"/>
                  <a:gd name="T7" fmla="*/ 1 h 7"/>
                  <a:gd name="T8" fmla="*/ 16 w 17"/>
                  <a:gd name="T9" fmla="*/ 2 h 7"/>
                  <a:gd name="T10" fmla="*/ 1 w 17"/>
                  <a:gd name="T11" fmla="*/ 7 h 7"/>
                  <a:gd name="T12" fmla="*/ 0 w 17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7">
                    <a:moveTo>
                      <a:pt x="0" y="6"/>
                    </a:moveTo>
                    <a:cubicBezTo>
                      <a:pt x="0" y="6"/>
                      <a:pt x="0" y="6"/>
                      <a:pt x="0" y="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1"/>
                    </a:cubicBezTo>
                    <a:cubicBezTo>
                      <a:pt x="17" y="1"/>
                      <a:pt x="17" y="2"/>
                      <a:pt x="16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79" name="îs1ïḑê"/>
              <p:cNvSpPr/>
              <p:nvPr/>
            </p:nvSpPr>
            <p:spPr bwMode="auto">
              <a:xfrm>
                <a:off x="5615" y="3243"/>
                <a:ext cx="28" cy="28"/>
              </a:xfrm>
              <a:custGeom>
                <a:avLst/>
                <a:gdLst>
                  <a:gd name="T0" fmla="*/ 28 w 28"/>
                  <a:gd name="T1" fmla="*/ 28 h 28"/>
                  <a:gd name="T2" fmla="*/ 26 w 28"/>
                  <a:gd name="T3" fmla="*/ 28 h 28"/>
                  <a:gd name="T4" fmla="*/ 0 w 28"/>
                  <a:gd name="T5" fmla="*/ 2 h 28"/>
                  <a:gd name="T6" fmla="*/ 0 w 28"/>
                  <a:gd name="T7" fmla="*/ 0 h 28"/>
                  <a:gd name="T8" fmla="*/ 2 w 28"/>
                  <a:gd name="T9" fmla="*/ 0 h 28"/>
                  <a:gd name="T10" fmla="*/ 28 w 28"/>
                  <a:gd name="T11" fmla="*/ 26 h 28"/>
                  <a:gd name="T12" fmla="*/ 28 w 2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28" y="28"/>
                    </a:moveTo>
                    <a:lnTo>
                      <a:pt x="26" y="2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8" y="26"/>
                    </a:lnTo>
                    <a:lnTo>
                      <a:pt x="28" y="28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80" name="îṩḻiḑê"/>
              <p:cNvSpPr/>
              <p:nvPr/>
            </p:nvSpPr>
            <p:spPr bwMode="auto">
              <a:xfrm>
                <a:off x="5608" y="3247"/>
                <a:ext cx="40" cy="17"/>
              </a:xfrm>
              <a:custGeom>
                <a:avLst/>
                <a:gdLst>
                  <a:gd name="T0" fmla="*/ 0 w 17"/>
                  <a:gd name="T1" fmla="*/ 6 h 7"/>
                  <a:gd name="T2" fmla="*/ 1 w 17"/>
                  <a:gd name="T3" fmla="*/ 5 h 7"/>
                  <a:gd name="T4" fmla="*/ 16 w 17"/>
                  <a:gd name="T5" fmla="*/ 0 h 7"/>
                  <a:gd name="T6" fmla="*/ 17 w 17"/>
                  <a:gd name="T7" fmla="*/ 1 h 7"/>
                  <a:gd name="T8" fmla="*/ 16 w 17"/>
                  <a:gd name="T9" fmla="*/ 2 h 7"/>
                  <a:gd name="T10" fmla="*/ 1 w 17"/>
                  <a:gd name="T11" fmla="*/ 7 h 7"/>
                  <a:gd name="T12" fmla="*/ 0 w 17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7">
                    <a:moveTo>
                      <a:pt x="0" y="6"/>
                    </a:moveTo>
                    <a:cubicBezTo>
                      <a:pt x="0" y="6"/>
                      <a:pt x="1" y="5"/>
                      <a:pt x="1" y="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81" name="ïŝľïdê"/>
              <p:cNvSpPr/>
              <p:nvPr/>
            </p:nvSpPr>
            <p:spPr bwMode="auto">
              <a:xfrm>
                <a:off x="5610" y="3259"/>
                <a:ext cx="28" cy="29"/>
              </a:xfrm>
              <a:custGeom>
                <a:avLst/>
                <a:gdLst>
                  <a:gd name="T0" fmla="*/ 28 w 28"/>
                  <a:gd name="T1" fmla="*/ 29 h 29"/>
                  <a:gd name="T2" fmla="*/ 26 w 28"/>
                  <a:gd name="T3" fmla="*/ 29 h 29"/>
                  <a:gd name="T4" fmla="*/ 0 w 28"/>
                  <a:gd name="T5" fmla="*/ 3 h 29"/>
                  <a:gd name="T6" fmla="*/ 0 w 28"/>
                  <a:gd name="T7" fmla="*/ 0 h 29"/>
                  <a:gd name="T8" fmla="*/ 2 w 28"/>
                  <a:gd name="T9" fmla="*/ 0 h 29"/>
                  <a:gd name="T10" fmla="*/ 28 w 28"/>
                  <a:gd name="T11" fmla="*/ 26 h 29"/>
                  <a:gd name="T12" fmla="*/ 28 w 2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9">
                    <a:moveTo>
                      <a:pt x="28" y="29"/>
                    </a:moveTo>
                    <a:lnTo>
                      <a:pt x="26" y="29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8" y="26"/>
                    </a:lnTo>
                    <a:lnTo>
                      <a:pt x="28" y="29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82" name="ïŝḷîḓe"/>
              <p:cNvSpPr/>
              <p:nvPr/>
            </p:nvSpPr>
            <p:spPr bwMode="auto">
              <a:xfrm>
                <a:off x="5605" y="3266"/>
                <a:ext cx="38" cy="15"/>
              </a:xfrm>
              <a:custGeom>
                <a:avLst/>
                <a:gdLst>
                  <a:gd name="T0" fmla="*/ 0 w 16"/>
                  <a:gd name="T1" fmla="*/ 5 h 6"/>
                  <a:gd name="T2" fmla="*/ 0 w 16"/>
                  <a:gd name="T3" fmla="*/ 4 h 6"/>
                  <a:gd name="T4" fmla="*/ 15 w 16"/>
                  <a:gd name="T5" fmla="*/ 0 h 6"/>
                  <a:gd name="T6" fmla="*/ 16 w 16"/>
                  <a:gd name="T7" fmla="*/ 1 h 6"/>
                  <a:gd name="T8" fmla="*/ 15 w 16"/>
                  <a:gd name="T9" fmla="*/ 1 h 6"/>
                  <a:gd name="T10" fmla="*/ 1 w 16"/>
                  <a:gd name="T11" fmla="*/ 6 h 6"/>
                  <a:gd name="T12" fmla="*/ 0 w 1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6">
                    <a:moveTo>
                      <a:pt x="0" y="5"/>
                    </a:moveTo>
                    <a:cubicBezTo>
                      <a:pt x="0" y="5"/>
                      <a:pt x="0" y="4"/>
                      <a:pt x="0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83" name="iśḻíḍê"/>
              <p:cNvSpPr/>
              <p:nvPr/>
            </p:nvSpPr>
            <p:spPr bwMode="auto">
              <a:xfrm>
                <a:off x="5586" y="2215"/>
                <a:ext cx="391" cy="992"/>
              </a:xfrm>
              <a:custGeom>
                <a:avLst/>
                <a:gdLst>
                  <a:gd name="T0" fmla="*/ 81 w 165"/>
                  <a:gd name="T1" fmla="*/ 14 h 419"/>
                  <a:gd name="T2" fmla="*/ 106 w 165"/>
                  <a:gd name="T3" fmla="*/ 1 h 419"/>
                  <a:gd name="T4" fmla="*/ 128 w 165"/>
                  <a:gd name="T5" fmla="*/ 5 h 419"/>
                  <a:gd name="T6" fmla="*/ 155 w 165"/>
                  <a:gd name="T7" fmla="*/ 79 h 419"/>
                  <a:gd name="T8" fmla="*/ 127 w 165"/>
                  <a:gd name="T9" fmla="*/ 186 h 419"/>
                  <a:gd name="T10" fmla="*/ 102 w 165"/>
                  <a:gd name="T11" fmla="*/ 265 h 419"/>
                  <a:gd name="T12" fmla="*/ 52 w 165"/>
                  <a:gd name="T13" fmla="*/ 419 h 419"/>
                  <a:gd name="T14" fmla="*/ 0 w 165"/>
                  <a:gd name="T15" fmla="*/ 410 h 419"/>
                  <a:gd name="T16" fmla="*/ 20 w 165"/>
                  <a:gd name="T17" fmla="*/ 276 h 419"/>
                  <a:gd name="T18" fmla="*/ 51 w 165"/>
                  <a:gd name="T19" fmla="*/ 107 h 419"/>
                  <a:gd name="T20" fmla="*/ 63 w 165"/>
                  <a:gd name="T21" fmla="*/ 58 h 419"/>
                  <a:gd name="T22" fmla="*/ 81 w 165"/>
                  <a:gd name="T23" fmla="*/ 14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5" h="419">
                    <a:moveTo>
                      <a:pt x="81" y="14"/>
                    </a:moveTo>
                    <a:cubicBezTo>
                      <a:pt x="86" y="8"/>
                      <a:pt x="96" y="3"/>
                      <a:pt x="106" y="1"/>
                    </a:cubicBezTo>
                    <a:cubicBezTo>
                      <a:pt x="113" y="0"/>
                      <a:pt x="120" y="2"/>
                      <a:pt x="128" y="5"/>
                    </a:cubicBezTo>
                    <a:cubicBezTo>
                      <a:pt x="165" y="17"/>
                      <a:pt x="161" y="53"/>
                      <a:pt x="155" y="79"/>
                    </a:cubicBezTo>
                    <a:cubicBezTo>
                      <a:pt x="147" y="115"/>
                      <a:pt x="135" y="150"/>
                      <a:pt x="127" y="186"/>
                    </a:cubicBezTo>
                    <a:cubicBezTo>
                      <a:pt x="121" y="212"/>
                      <a:pt x="109" y="239"/>
                      <a:pt x="102" y="265"/>
                    </a:cubicBezTo>
                    <a:cubicBezTo>
                      <a:pt x="92" y="302"/>
                      <a:pt x="64" y="382"/>
                      <a:pt x="52" y="419"/>
                    </a:cubicBezTo>
                    <a:cubicBezTo>
                      <a:pt x="0" y="410"/>
                      <a:pt x="0" y="410"/>
                      <a:pt x="0" y="410"/>
                    </a:cubicBezTo>
                    <a:cubicBezTo>
                      <a:pt x="6" y="386"/>
                      <a:pt x="17" y="304"/>
                      <a:pt x="20" y="276"/>
                    </a:cubicBezTo>
                    <a:cubicBezTo>
                      <a:pt x="27" y="219"/>
                      <a:pt x="38" y="162"/>
                      <a:pt x="51" y="107"/>
                    </a:cubicBezTo>
                    <a:cubicBezTo>
                      <a:pt x="55" y="90"/>
                      <a:pt x="59" y="74"/>
                      <a:pt x="63" y="58"/>
                    </a:cubicBezTo>
                    <a:cubicBezTo>
                      <a:pt x="66" y="44"/>
                      <a:pt x="72" y="27"/>
                      <a:pt x="81" y="14"/>
                    </a:cubicBezTo>
                    <a:close/>
                  </a:path>
                </a:pathLst>
              </a:custGeom>
              <a:solidFill>
                <a:srgbClr val="3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84" name="îŝḷîḑê"/>
              <p:cNvSpPr/>
              <p:nvPr/>
            </p:nvSpPr>
            <p:spPr bwMode="auto">
              <a:xfrm>
                <a:off x="4009" y="3236"/>
                <a:ext cx="317" cy="149"/>
              </a:xfrm>
              <a:custGeom>
                <a:avLst/>
                <a:gdLst>
                  <a:gd name="T0" fmla="*/ 317 w 317"/>
                  <a:gd name="T1" fmla="*/ 64 h 149"/>
                  <a:gd name="T2" fmla="*/ 2 w 317"/>
                  <a:gd name="T3" fmla="*/ 149 h 149"/>
                  <a:gd name="T4" fmla="*/ 0 w 317"/>
                  <a:gd name="T5" fmla="*/ 139 h 149"/>
                  <a:gd name="T6" fmla="*/ 317 w 317"/>
                  <a:gd name="T7" fmla="*/ 0 h 149"/>
                  <a:gd name="T8" fmla="*/ 317 w 317"/>
                  <a:gd name="T9" fmla="*/ 6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7" h="149">
                    <a:moveTo>
                      <a:pt x="317" y="64"/>
                    </a:moveTo>
                    <a:lnTo>
                      <a:pt x="2" y="149"/>
                    </a:lnTo>
                    <a:lnTo>
                      <a:pt x="0" y="139"/>
                    </a:lnTo>
                    <a:lnTo>
                      <a:pt x="317" y="0"/>
                    </a:lnTo>
                    <a:lnTo>
                      <a:pt x="317" y="64"/>
                    </a:lnTo>
                    <a:close/>
                  </a:path>
                </a:pathLst>
              </a:cu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85" name="îṡḷidê"/>
              <p:cNvSpPr/>
              <p:nvPr/>
            </p:nvSpPr>
            <p:spPr bwMode="auto">
              <a:xfrm>
                <a:off x="3976" y="3394"/>
                <a:ext cx="85" cy="86"/>
              </a:xfrm>
              <a:prstGeom prst="ellipse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86" name="îŝ1ïḓé"/>
              <p:cNvSpPr/>
              <p:nvPr/>
            </p:nvSpPr>
            <p:spPr bwMode="auto">
              <a:xfrm>
                <a:off x="3983" y="3404"/>
                <a:ext cx="69" cy="66"/>
              </a:xfrm>
              <a:prstGeom prst="ellipse">
                <a:avLst/>
              </a:pr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87" name="ïşḷíďê"/>
              <p:cNvSpPr/>
              <p:nvPr/>
            </p:nvSpPr>
            <p:spPr bwMode="auto">
              <a:xfrm>
                <a:off x="3997" y="3416"/>
                <a:ext cx="43" cy="42"/>
              </a:xfrm>
              <a:prstGeom prst="ellipse">
                <a:avLst/>
              </a:prstGeom>
              <a:solidFill>
                <a:srgbClr val="4D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88" name="îşľïḑe"/>
              <p:cNvSpPr/>
              <p:nvPr/>
            </p:nvSpPr>
            <p:spPr bwMode="auto">
              <a:xfrm>
                <a:off x="3962" y="3373"/>
                <a:ext cx="111" cy="62"/>
              </a:xfrm>
              <a:custGeom>
                <a:avLst/>
                <a:gdLst>
                  <a:gd name="T0" fmla="*/ 24 w 47"/>
                  <a:gd name="T1" fmla="*/ 5 h 26"/>
                  <a:gd name="T2" fmla="*/ 47 w 47"/>
                  <a:gd name="T3" fmla="*/ 26 h 26"/>
                  <a:gd name="T4" fmla="*/ 47 w 47"/>
                  <a:gd name="T5" fmla="*/ 23 h 26"/>
                  <a:gd name="T6" fmla="*/ 24 w 47"/>
                  <a:gd name="T7" fmla="*/ 0 h 26"/>
                  <a:gd name="T8" fmla="*/ 0 w 47"/>
                  <a:gd name="T9" fmla="*/ 23 h 26"/>
                  <a:gd name="T10" fmla="*/ 1 w 47"/>
                  <a:gd name="T11" fmla="*/ 26 h 26"/>
                  <a:gd name="T12" fmla="*/ 24 w 47"/>
                  <a:gd name="T13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6">
                    <a:moveTo>
                      <a:pt x="24" y="5"/>
                    </a:moveTo>
                    <a:cubicBezTo>
                      <a:pt x="36" y="5"/>
                      <a:pt x="45" y="14"/>
                      <a:pt x="47" y="26"/>
                    </a:cubicBezTo>
                    <a:cubicBezTo>
                      <a:pt x="47" y="25"/>
                      <a:pt x="47" y="24"/>
                      <a:pt x="47" y="23"/>
                    </a:cubicBez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24"/>
                      <a:pt x="0" y="25"/>
                      <a:pt x="1" y="26"/>
                    </a:cubicBezTo>
                    <a:cubicBezTo>
                      <a:pt x="2" y="14"/>
                      <a:pt x="12" y="5"/>
                      <a:pt x="24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89" name="ï$1iḑê"/>
              <p:cNvSpPr/>
              <p:nvPr/>
            </p:nvSpPr>
            <p:spPr bwMode="auto">
              <a:xfrm>
                <a:off x="4361" y="3234"/>
                <a:ext cx="317" cy="140"/>
              </a:xfrm>
              <a:custGeom>
                <a:avLst/>
                <a:gdLst>
                  <a:gd name="T0" fmla="*/ 0 w 317"/>
                  <a:gd name="T1" fmla="*/ 55 h 140"/>
                  <a:gd name="T2" fmla="*/ 315 w 317"/>
                  <a:gd name="T3" fmla="*/ 140 h 140"/>
                  <a:gd name="T4" fmla="*/ 317 w 317"/>
                  <a:gd name="T5" fmla="*/ 130 h 140"/>
                  <a:gd name="T6" fmla="*/ 0 w 317"/>
                  <a:gd name="T7" fmla="*/ 0 h 140"/>
                  <a:gd name="T8" fmla="*/ 0 w 317"/>
                  <a:gd name="T9" fmla="*/ 55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7" h="140">
                    <a:moveTo>
                      <a:pt x="0" y="55"/>
                    </a:moveTo>
                    <a:lnTo>
                      <a:pt x="315" y="140"/>
                    </a:lnTo>
                    <a:lnTo>
                      <a:pt x="317" y="130"/>
                    </a:lnTo>
                    <a:lnTo>
                      <a:pt x="0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90" name="iṡlídê"/>
              <p:cNvSpPr/>
              <p:nvPr/>
            </p:nvSpPr>
            <p:spPr bwMode="auto">
              <a:xfrm>
                <a:off x="4626" y="3394"/>
                <a:ext cx="85" cy="86"/>
              </a:xfrm>
              <a:prstGeom prst="ellipse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91" name="iṥļidê"/>
              <p:cNvSpPr/>
              <p:nvPr/>
            </p:nvSpPr>
            <p:spPr bwMode="auto">
              <a:xfrm>
                <a:off x="4636" y="3404"/>
                <a:ext cx="68" cy="66"/>
              </a:xfrm>
              <a:prstGeom prst="ellipse">
                <a:avLst/>
              </a:pr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92" name="iśļíḍè"/>
              <p:cNvSpPr/>
              <p:nvPr/>
            </p:nvSpPr>
            <p:spPr bwMode="auto">
              <a:xfrm>
                <a:off x="4648" y="3416"/>
                <a:ext cx="42" cy="42"/>
              </a:xfrm>
              <a:prstGeom prst="ellipse">
                <a:avLst/>
              </a:prstGeom>
              <a:solidFill>
                <a:srgbClr val="4D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93" name="isḷïḓé"/>
              <p:cNvSpPr/>
              <p:nvPr/>
            </p:nvSpPr>
            <p:spPr bwMode="auto">
              <a:xfrm>
                <a:off x="4615" y="3373"/>
                <a:ext cx="111" cy="62"/>
              </a:xfrm>
              <a:custGeom>
                <a:avLst/>
                <a:gdLst>
                  <a:gd name="T0" fmla="*/ 23 w 47"/>
                  <a:gd name="T1" fmla="*/ 5 h 26"/>
                  <a:gd name="T2" fmla="*/ 0 w 47"/>
                  <a:gd name="T3" fmla="*/ 26 h 26"/>
                  <a:gd name="T4" fmla="*/ 0 w 47"/>
                  <a:gd name="T5" fmla="*/ 23 h 26"/>
                  <a:gd name="T6" fmla="*/ 23 w 47"/>
                  <a:gd name="T7" fmla="*/ 0 h 26"/>
                  <a:gd name="T8" fmla="*/ 47 w 47"/>
                  <a:gd name="T9" fmla="*/ 23 h 26"/>
                  <a:gd name="T10" fmla="*/ 46 w 47"/>
                  <a:gd name="T11" fmla="*/ 26 h 26"/>
                  <a:gd name="T12" fmla="*/ 23 w 47"/>
                  <a:gd name="T13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6">
                    <a:moveTo>
                      <a:pt x="23" y="5"/>
                    </a:moveTo>
                    <a:cubicBezTo>
                      <a:pt x="11" y="5"/>
                      <a:pt x="2" y="14"/>
                      <a:pt x="0" y="26"/>
                    </a:cubicBezTo>
                    <a:cubicBezTo>
                      <a:pt x="0" y="25"/>
                      <a:pt x="0" y="24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36" y="0"/>
                      <a:pt x="47" y="10"/>
                      <a:pt x="47" y="23"/>
                    </a:cubicBezTo>
                    <a:cubicBezTo>
                      <a:pt x="47" y="24"/>
                      <a:pt x="47" y="25"/>
                      <a:pt x="46" y="26"/>
                    </a:cubicBezTo>
                    <a:cubicBezTo>
                      <a:pt x="45" y="14"/>
                      <a:pt x="35" y="5"/>
                      <a:pt x="23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94" name="îšḷîḍê"/>
              <p:cNvSpPr/>
              <p:nvPr/>
            </p:nvSpPr>
            <p:spPr bwMode="auto">
              <a:xfrm>
                <a:off x="4125" y="2549"/>
                <a:ext cx="435" cy="80"/>
              </a:xfrm>
              <a:prstGeom prst="rect">
                <a:avLst/>
              </a:pr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95" name="îṣ1iḓè"/>
              <p:cNvSpPr/>
              <p:nvPr/>
            </p:nvSpPr>
            <p:spPr bwMode="auto">
              <a:xfrm>
                <a:off x="4326" y="2629"/>
                <a:ext cx="28" cy="637"/>
              </a:xfrm>
              <a:prstGeom prst="rect">
                <a:avLst/>
              </a:pr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96" name="íṥḻïḍè"/>
              <p:cNvSpPr/>
              <p:nvPr/>
            </p:nvSpPr>
            <p:spPr bwMode="auto">
              <a:xfrm>
                <a:off x="4309" y="2691"/>
                <a:ext cx="64" cy="222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97" name="iŝḻíḓè"/>
              <p:cNvSpPr/>
              <p:nvPr/>
            </p:nvSpPr>
            <p:spPr bwMode="auto">
              <a:xfrm>
                <a:off x="4321" y="3022"/>
                <a:ext cx="40" cy="223"/>
              </a:xfrm>
              <a:prstGeom prst="rect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98" name="îṩḷîďè"/>
              <p:cNvSpPr/>
              <p:nvPr/>
            </p:nvSpPr>
            <p:spPr bwMode="auto">
              <a:xfrm>
                <a:off x="4309" y="3086"/>
                <a:ext cx="64" cy="221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99" name="isļîďè"/>
              <p:cNvSpPr/>
              <p:nvPr/>
            </p:nvSpPr>
            <p:spPr bwMode="auto">
              <a:xfrm>
                <a:off x="3990" y="2461"/>
                <a:ext cx="700" cy="135"/>
              </a:xfrm>
              <a:custGeom>
                <a:avLst/>
                <a:gdLst>
                  <a:gd name="T0" fmla="*/ 2 w 296"/>
                  <a:gd name="T1" fmla="*/ 2 h 57"/>
                  <a:gd name="T2" fmla="*/ 2 w 296"/>
                  <a:gd name="T3" fmla="*/ 23 h 57"/>
                  <a:gd name="T4" fmla="*/ 148 w 296"/>
                  <a:gd name="T5" fmla="*/ 57 h 57"/>
                  <a:gd name="T6" fmla="*/ 294 w 296"/>
                  <a:gd name="T7" fmla="*/ 23 h 57"/>
                  <a:gd name="T8" fmla="*/ 294 w 296"/>
                  <a:gd name="T9" fmla="*/ 0 h 57"/>
                  <a:gd name="T10" fmla="*/ 2 w 296"/>
                  <a:gd name="T11" fmla="*/ 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6" h="57">
                    <a:moveTo>
                      <a:pt x="2" y="2"/>
                    </a:moveTo>
                    <a:cubicBezTo>
                      <a:pt x="0" y="4"/>
                      <a:pt x="2" y="21"/>
                      <a:pt x="2" y="23"/>
                    </a:cubicBezTo>
                    <a:cubicBezTo>
                      <a:pt x="2" y="42"/>
                      <a:pt x="67" y="57"/>
                      <a:pt x="148" y="57"/>
                    </a:cubicBezTo>
                    <a:cubicBezTo>
                      <a:pt x="229" y="57"/>
                      <a:pt x="294" y="42"/>
                      <a:pt x="294" y="23"/>
                    </a:cubicBezTo>
                    <a:cubicBezTo>
                      <a:pt x="294" y="21"/>
                      <a:pt x="296" y="2"/>
                      <a:pt x="294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6D6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00" name="iṥ1ïḋè"/>
              <p:cNvSpPr/>
              <p:nvPr/>
            </p:nvSpPr>
            <p:spPr bwMode="auto">
              <a:xfrm>
                <a:off x="3995" y="2385"/>
                <a:ext cx="690" cy="164"/>
              </a:xfrm>
              <a:prstGeom prst="ellipse">
                <a:avLst/>
              </a:prstGeom>
              <a:solidFill>
                <a:srgbClr val="A6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01" name="ïṧļidê"/>
              <p:cNvSpPr/>
              <p:nvPr/>
            </p:nvSpPr>
            <p:spPr bwMode="auto">
              <a:xfrm>
                <a:off x="4033" y="2238"/>
                <a:ext cx="617" cy="315"/>
              </a:xfrm>
              <a:custGeom>
                <a:avLst/>
                <a:gdLst>
                  <a:gd name="T0" fmla="*/ 54 w 261"/>
                  <a:gd name="T1" fmla="*/ 123 h 133"/>
                  <a:gd name="T2" fmla="*/ 34 w 261"/>
                  <a:gd name="T3" fmla="*/ 106 h 133"/>
                  <a:gd name="T4" fmla="*/ 13 w 261"/>
                  <a:gd name="T5" fmla="*/ 67 h 133"/>
                  <a:gd name="T6" fmla="*/ 115 w 261"/>
                  <a:gd name="T7" fmla="*/ 17 h 133"/>
                  <a:gd name="T8" fmla="*/ 136 w 261"/>
                  <a:gd name="T9" fmla="*/ 31 h 133"/>
                  <a:gd name="T10" fmla="*/ 207 w 261"/>
                  <a:gd name="T11" fmla="*/ 16 h 133"/>
                  <a:gd name="T12" fmla="*/ 261 w 261"/>
                  <a:gd name="T13" fmla="*/ 76 h 133"/>
                  <a:gd name="T14" fmla="*/ 255 w 261"/>
                  <a:gd name="T15" fmla="*/ 99 h 133"/>
                  <a:gd name="T16" fmla="*/ 244 w 261"/>
                  <a:gd name="T17" fmla="*/ 111 h 133"/>
                  <a:gd name="T18" fmla="*/ 225 w 261"/>
                  <a:gd name="T19" fmla="*/ 113 h 133"/>
                  <a:gd name="T20" fmla="*/ 209 w 261"/>
                  <a:gd name="T21" fmla="*/ 121 h 133"/>
                  <a:gd name="T22" fmla="*/ 163 w 261"/>
                  <a:gd name="T23" fmla="*/ 131 h 133"/>
                  <a:gd name="T24" fmla="*/ 102 w 261"/>
                  <a:gd name="T25" fmla="*/ 129 h 133"/>
                  <a:gd name="T26" fmla="*/ 79 w 261"/>
                  <a:gd name="T27" fmla="*/ 127 h 133"/>
                  <a:gd name="T28" fmla="*/ 67 w 261"/>
                  <a:gd name="T29" fmla="*/ 125 h 133"/>
                  <a:gd name="T30" fmla="*/ 54 w 261"/>
                  <a:gd name="T31" fmla="*/ 12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1" h="133">
                    <a:moveTo>
                      <a:pt x="54" y="123"/>
                    </a:moveTo>
                    <a:cubicBezTo>
                      <a:pt x="54" y="123"/>
                      <a:pt x="48" y="109"/>
                      <a:pt x="34" y="106"/>
                    </a:cubicBezTo>
                    <a:cubicBezTo>
                      <a:pt x="34" y="106"/>
                      <a:pt x="0" y="92"/>
                      <a:pt x="13" y="67"/>
                    </a:cubicBezTo>
                    <a:cubicBezTo>
                      <a:pt x="13" y="67"/>
                      <a:pt x="40" y="1"/>
                      <a:pt x="115" y="17"/>
                    </a:cubicBezTo>
                    <a:cubicBezTo>
                      <a:pt x="136" y="31"/>
                      <a:pt x="136" y="31"/>
                      <a:pt x="136" y="31"/>
                    </a:cubicBezTo>
                    <a:cubicBezTo>
                      <a:pt x="136" y="31"/>
                      <a:pt x="157" y="0"/>
                      <a:pt x="207" y="16"/>
                    </a:cubicBezTo>
                    <a:cubicBezTo>
                      <a:pt x="207" y="16"/>
                      <a:pt x="259" y="39"/>
                      <a:pt x="261" y="76"/>
                    </a:cubicBezTo>
                    <a:cubicBezTo>
                      <a:pt x="260" y="84"/>
                      <a:pt x="258" y="91"/>
                      <a:pt x="255" y="99"/>
                    </a:cubicBezTo>
                    <a:cubicBezTo>
                      <a:pt x="253" y="104"/>
                      <a:pt x="250" y="109"/>
                      <a:pt x="244" y="111"/>
                    </a:cubicBezTo>
                    <a:cubicBezTo>
                      <a:pt x="238" y="113"/>
                      <a:pt x="232" y="112"/>
                      <a:pt x="225" y="113"/>
                    </a:cubicBezTo>
                    <a:cubicBezTo>
                      <a:pt x="219" y="114"/>
                      <a:pt x="214" y="118"/>
                      <a:pt x="209" y="121"/>
                    </a:cubicBezTo>
                    <a:cubicBezTo>
                      <a:pt x="196" y="129"/>
                      <a:pt x="178" y="130"/>
                      <a:pt x="163" y="131"/>
                    </a:cubicBezTo>
                    <a:cubicBezTo>
                      <a:pt x="143" y="133"/>
                      <a:pt x="122" y="131"/>
                      <a:pt x="102" y="129"/>
                    </a:cubicBezTo>
                    <a:cubicBezTo>
                      <a:pt x="95" y="128"/>
                      <a:pt x="87" y="128"/>
                      <a:pt x="79" y="127"/>
                    </a:cubicBezTo>
                    <a:cubicBezTo>
                      <a:pt x="75" y="126"/>
                      <a:pt x="71" y="126"/>
                      <a:pt x="67" y="125"/>
                    </a:cubicBezTo>
                    <a:cubicBezTo>
                      <a:pt x="65" y="125"/>
                      <a:pt x="54" y="124"/>
                      <a:pt x="54" y="123"/>
                    </a:cubicBezTo>
                    <a:close/>
                  </a:path>
                </a:pathLst>
              </a:custGeom>
              <a:solidFill>
                <a:srgbClr val="C641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02" name="îśḷíḓe"/>
              <p:cNvSpPr/>
              <p:nvPr/>
            </p:nvSpPr>
            <p:spPr bwMode="auto">
              <a:xfrm>
                <a:off x="4529" y="1727"/>
                <a:ext cx="310" cy="445"/>
              </a:xfrm>
              <a:custGeom>
                <a:avLst/>
                <a:gdLst>
                  <a:gd name="T0" fmla="*/ 81 w 131"/>
                  <a:gd name="T1" fmla="*/ 139 h 188"/>
                  <a:gd name="T2" fmla="*/ 0 w 131"/>
                  <a:gd name="T3" fmla="*/ 28 h 188"/>
                  <a:gd name="T4" fmla="*/ 44 w 131"/>
                  <a:gd name="T5" fmla="*/ 0 h 188"/>
                  <a:gd name="T6" fmla="*/ 131 w 131"/>
                  <a:gd name="T7" fmla="*/ 137 h 188"/>
                  <a:gd name="T8" fmla="*/ 81 w 131"/>
                  <a:gd name="T9" fmla="*/ 139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88">
                    <a:moveTo>
                      <a:pt x="81" y="139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31" y="137"/>
                      <a:pt x="131" y="137"/>
                      <a:pt x="131" y="137"/>
                    </a:cubicBezTo>
                    <a:cubicBezTo>
                      <a:pt x="131" y="137"/>
                      <a:pt x="125" y="188"/>
                      <a:pt x="81" y="139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03" name="îs1íďê"/>
              <p:cNvSpPr/>
              <p:nvPr/>
            </p:nvSpPr>
            <p:spPr bwMode="auto">
              <a:xfrm>
                <a:off x="4146" y="1134"/>
                <a:ext cx="400" cy="548"/>
              </a:xfrm>
              <a:custGeom>
                <a:avLst/>
                <a:gdLst>
                  <a:gd name="T0" fmla="*/ 16 w 169"/>
                  <a:gd name="T1" fmla="*/ 231 h 231"/>
                  <a:gd name="T2" fmla="*/ 151 w 169"/>
                  <a:gd name="T3" fmla="*/ 229 h 231"/>
                  <a:gd name="T4" fmla="*/ 169 w 169"/>
                  <a:gd name="T5" fmla="*/ 31 h 231"/>
                  <a:gd name="T6" fmla="*/ 4 w 169"/>
                  <a:gd name="T7" fmla="*/ 40 h 231"/>
                  <a:gd name="T8" fmla="*/ 16 w 169"/>
                  <a:gd name="T9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231">
                    <a:moveTo>
                      <a:pt x="16" y="231"/>
                    </a:moveTo>
                    <a:cubicBezTo>
                      <a:pt x="16" y="231"/>
                      <a:pt x="88" y="220"/>
                      <a:pt x="151" y="229"/>
                    </a:cubicBezTo>
                    <a:cubicBezTo>
                      <a:pt x="151" y="229"/>
                      <a:pt x="161" y="149"/>
                      <a:pt x="169" y="31"/>
                    </a:cubicBezTo>
                    <a:cubicBezTo>
                      <a:pt x="169" y="31"/>
                      <a:pt x="69" y="0"/>
                      <a:pt x="4" y="40"/>
                    </a:cubicBezTo>
                    <a:cubicBezTo>
                      <a:pt x="4" y="40"/>
                      <a:pt x="0" y="156"/>
                      <a:pt x="16" y="231"/>
                    </a:cubicBezTo>
                    <a:close/>
                  </a:path>
                </a:pathLst>
              </a:custGeom>
              <a:solidFill>
                <a:srgbClr val="520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04" name="ïşḷîdé"/>
              <p:cNvSpPr/>
              <p:nvPr/>
            </p:nvSpPr>
            <p:spPr bwMode="auto">
              <a:xfrm>
                <a:off x="4283" y="1520"/>
                <a:ext cx="140" cy="116"/>
              </a:xfrm>
              <a:custGeom>
                <a:avLst/>
                <a:gdLst>
                  <a:gd name="T0" fmla="*/ 4 w 59"/>
                  <a:gd name="T1" fmla="*/ 0 h 49"/>
                  <a:gd name="T2" fmla="*/ 55 w 59"/>
                  <a:gd name="T3" fmla="*/ 0 h 49"/>
                  <a:gd name="T4" fmla="*/ 59 w 59"/>
                  <a:gd name="T5" fmla="*/ 49 h 49"/>
                  <a:gd name="T6" fmla="*/ 0 w 59"/>
                  <a:gd name="T7" fmla="*/ 49 h 49"/>
                  <a:gd name="T8" fmla="*/ 4 w 5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9">
                    <a:moveTo>
                      <a:pt x="4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45" y="26"/>
                      <a:pt x="59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17" y="35"/>
                      <a:pt x="4" y="0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05" name="ïṣḷîďê"/>
              <p:cNvSpPr/>
              <p:nvPr/>
            </p:nvSpPr>
            <p:spPr bwMode="auto">
              <a:xfrm>
                <a:off x="4293" y="1520"/>
                <a:ext cx="120" cy="74"/>
              </a:xfrm>
              <a:custGeom>
                <a:avLst/>
                <a:gdLst>
                  <a:gd name="T0" fmla="*/ 0 w 51"/>
                  <a:gd name="T1" fmla="*/ 0 h 31"/>
                  <a:gd name="T2" fmla="*/ 51 w 51"/>
                  <a:gd name="T3" fmla="*/ 0 h 31"/>
                  <a:gd name="T4" fmla="*/ 49 w 51"/>
                  <a:gd name="T5" fmla="*/ 31 h 31"/>
                  <a:gd name="T6" fmla="*/ 4 w 51"/>
                  <a:gd name="T7" fmla="*/ 15 h 31"/>
                  <a:gd name="T8" fmla="*/ 0 w 5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45" y="15"/>
                      <a:pt x="49" y="31"/>
                    </a:cubicBezTo>
                    <a:cubicBezTo>
                      <a:pt x="49" y="31"/>
                      <a:pt x="19" y="28"/>
                      <a:pt x="4" y="15"/>
                    </a:cubicBezTo>
                    <a:cubicBezTo>
                      <a:pt x="4" y="15"/>
                      <a:pt x="4" y="9"/>
                      <a:pt x="0" y="0"/>
                    </a:cubicBezTo>
                    <a:close/>
                  </a:path>
                </a:pathLst>
              </a:custGeom>
              <a:solidFill>
                <a:srgbClr val="D4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06" name="íṡľîḑe"/>
              <p:cNvSpPr/>
              <p:nvPr/>
            </p:nvSpPr>
            <p:spPr bwMode="auto">
              <a:xfrm>
                <a:off x="4534" y="1253"/>
                <a:ext cx="50" cy="87"/>
              </a:xfrm>
              <a:custGeom>
                <a:avLst/>
                <a:gdLst>
                  <a:gd name="T0" fmla="*/ 19 w 21"/>
                  <a:gd name="T1" fmla="*/ 21 h 37"/>
                  <a:gd name="T2" fmla="*/ 7 w 21"/>
                  <a:gd name="T3" fmla="*/ 36 h 37"/>
                  <a:gd name="T4" fmla="*/ 2 w 21"/>
                  <a:gd name="T5" fmla="*/ 17 h 37"/>
                  <a:gd name="T6" fmla="*/ 15 w 21"/>
                  <a:gd name="T7" fmla="*/ 1 h 37"/>
                  <a:gd name="T8" fmla="*/ 19 w 21"/>
                  <a:gd name="T9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7">
                    <a:moveTo>
                      <a:pt x="19" y="21"/>
                    </a:moveTo>
                    <a:cubicBezTo>
                      <a:pt x="17" y="30"/>
                      <a:pt x="12" y="37"/>
                      <a:pt x="7" y="36"/>
                    </a:cubicBezTo>
                    <a:cubicBezTo>
                      <a:pt x="3" y="35"/>
                      <a:pt x="0" y="27"/>
                      <a:pt x="2" y="17"/>
                    </a:cubicBezTo>
                    <a:cubicBezTo>
                      <a:pt x="4" y="7"/>
                      <a:pt x="10" y="0"/>
                      <a:pt x="15" y="1"/>
                    </a:cubicBezTo>
                    <a:cubicBezTo>
                      <a:pt x="19" y="2"/>
                      <a:pt x="21" y="11"/>
                      <a:pt x="19" y="21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07" name="ïṩľïḋé"/>
              <p:cNvSpPr/>
              <p:nvPr/>
            </p:nvSpPr>
            <p:spPr bwMode="auto">
              <a:xfrm>
                <a:off x="4525" y="1260"/>
                <a:ext cx="47" cy="73"/>
              </a:xfrm>
              <a:custGeom>
                <a:avLst/>
                <a:gdLst>
                  <a:gd name="T0" fmla="*/ 19 w 20"/>
                  <a:gd name="T1" fmla="*/ 18 h 31"/>
                  <a:gd name="T2" fmla="*/ 7 w 20"/>
                  <a:gd name="T3" fmla="*/ 30 h 31"/>
                  <a:gd name="T4" fmla="*/ 2 w 20"/>
                  <a:gd name="T5" fmla="*/ 14 h 31"/>
                  <a:gd name="T6" fmla="*/ 13 w 20"/>
                  <a:gd name="T7" fmla="*/ 1 h 31"/>
                  <a:gd name="T8" fmla="*/ 19 w 20"/>
                  <a:gd name="T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1">
                    <a:moveTo>
                      <a:pt x="19" y="18"/>
                    </a:moveTo>
                    <a:cubicBezTo>
                      <a:pt x="17" y="26"/>
                      <a:pt x="12" y="31"/>
                      <a:pt x="7" y="30"/>
                    </a:cubicBezTo>
                    <a:cubicBezTo>
                      <a:pt x="3" y="29"/>
                      <a:pt x="0" y="22"/>
                      <a:pt x="2" y="14"/>
                    </a:cubicBezTo>
                    <a:cubicBezTo>
                      <a:pt x="4" y="6"/>
                      <a:pt x="9" y="0"/>
                      <a:pt x="13" y="1"/>
                    </a:cubicBezTo>
                    <a:cubicBezTo>
                      <a:pt x="18" y="2"/>
                      <a:pt x="20" y="10"/>
                      <a:pt x="19" y="18"/>
                    </a:cubicBezTo>
                    <a:close/>
                  </a:path>
                </a:pathLst>
              </a:custGeom>
              <a:solidFill>
                <a:srgbClr val="E7B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08" name="îṧľîdé"/>
              <p:cNvSpPr/>
              <p:nvPr/>
            </p:nvSpPr>
            <p:spPr bwMode="auto">
              <a:xfrm>
                <a:off x="4132" y="1260"/>
                <a:ext cx="50" cy="87"/>
              </a:xfrm>
              <a:custGeom>
                <a:avLst/>
                <a:gdLst>
                  <a:gd name="T0" fmla="*/ 2 w 21"/>
                  <a:gd name="T1" fmla="*/ 21 h 37"/>
                  <a:gd name="T2" fmla="*/ 14 w 21"/>
                  <a:gd name="T3" fmla="*/ 36 h 37"/>
                  <a:gd name="T4" fmla="*/ 19 w 21"/>
                  <a:gd name="T5" fmla="*/ 17 h 37"/>
                  <a:gd name="T6" fmla="*/ 7 w 21"/>
                  <a:gd name="T7" fmla="*/ 1 h 37"/>
                  <a:gd name="T8" fmla="*/ 2 w 21"/>
                  <a:gd name="T9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7">
                    <a:moveTo>
                      <a:pt x="2" y="21"/>
                    </a:moveTo>
                    <a:cubicBezTo>
                      <a:pt x="4" y="30"/>
                      <a:pt x="10" y="37"/>
                      <a:pt x="14" y="36"/>
                    </a:cubicBezTo>
                    <a:cubicBezTo>
                      <a:pt x="19" y="35"/>
                      <a:pt x="21" y="27"/>
                      <a:pt x="19" y="17"/>
                    </a:cubicBezTo>
                    <a:cubicBezTo>
                      <a:pt x="17" y="7"/>
                      <a:pt x="12" y="0"/>
                      <a:pt x="7" y="1"/>
                    </a:cubicBezTo>
                    <a:cubicBezTo>
                      <a:pt x="2" y="2"/>
                      <a:pt x="0" y="11"/>
                      <a:pt x="2" y="21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09" name="iṥḷiďè"/>
              <p:cNvSpPr/>
              <p:nvPr/>
            </p:nvSpPr>
            <p:spPr bwMode="auto">
              <a:xfrm>
                <a:off x="4144" y="1267"/>
                <a:ext cx="47" cy="73"/>
              </a:xfrm>
              <a:custGeom>
                <a:avLst/>
                <a:gdLst>
                  <a:gd name="T0" fmla="*/ 2 w 20"/>
                  <a:gd name="T1" fmla="*/ 18 h 31"/>
                  <a:gd name="T2" fmla="*/ 13 w 20"/>
                  <a:gd name="T3" fmla="*/ 30 h 31"/>
                  <a:gd name="T4" fmla="*/ 19 w 20"/>
                  <a:gd name="T5" fmla="*/ 14 h 31"/>
                  <a:gd name="T6" fmla="*/ 7 w 20"/>
                  <a:gd name="T7" fmla="*/ 1 h 31"/>
                  <a:gd name="T8" fmla="*/ 2 w 20"/>
                  <a:gd name="T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1">
                    <a:moveTo>
                      <a:pt x="2" y="18"/>
                    </a:moveTo>
                    <a:cubicBezTo>
                      <a:pt x="3" y="26"/>
                      <a:pt x="9" y="31"/>
                      <a:pt x="13" y="30"/>
                    </a:cubicBezTo>
                    <a:cubicBezTo>
                      <a:pt x="18" y="29"/>
                      <a:pt x="20" y="22"/>
                      <a:pt x="19" y="14"/>
                    </a:cubicBezTo>
                    <a:cubicBezTo>
                      <a:pt x="17" y="6"/>
                      <a:pt x="12" y="0"/>
                      <a:pt x="7" y="1"/>
                    </a:cubicBezTo>
                    <a:cubicBezTo>
                      <a:pt x="3" y="2"/>
                      <a:pt x="0" y="10"/>
                      <a:pt x="2" y="18"/>
                    </a:cubicBezTo>
                    <a:close/>
                  </a:path>
                </a:pathLst>
              </a:custGeom>
              <a:solidFill>
                <a:srgbClr val="E7B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10" name="îsḷïḍé"/>
              <p:cNvSpPr/>
              <p:nvPr/>
            </p:nvSpPr>
            <p:spPr bwMode="auto">
              <a:xfrm>
                <a:off x="4101" y="983"/>
                <a:ext cx="487" cy="568"/>
              </a:xfrm>
              <a:custGeom>
                <a:avLst/>
                <a:gdLst>
                  <a:gd name="T0" fmla="*/ 192 w 206"/>
                  <a:gd name="T1" fmla="*/ 127 h 240"/>
                  <a:gd name="T2" fmla="*/ 176 w 206"/>
                  <a:gd name="T3" fmla="*/ 187 h 240"/>
                  <a:gd name="T4" fmla="*/ 119 w 206"/>
                  <a:gd name="T5" fmla="*/ 238 h 240"/>
                  <a:gd name="T6" fmla="*/ 109 w 206"/>
                  <a:gd name="T7" fmla="*/ 240 h 240"/>
                  <a:gd name="T8" fmla="*/ 109 w 206"/>
                  <a:gd name="T9" fmla="*/ 240 h 240"/>
                  <a:gd name="T10" fmla="*/ 109 w 206"/>
                  <a:gd name="T11" fmla="*/ 240 h 240"/>
                  <a:gd name="T12" fmla="*/ 99 w 206"/>
                  <a:gd name="T13" fmla="*/ 238 h 240"/>
                  <a:gd name="T14" fmla="*/ 42 w 206"/>
                  <a:gd name="T15" fmla="*/ 187 h 240"/>
                  <a:gd name="T16" fmla="*/ 26 w 206"/>
                  <a:gd name="T17" fmla="*/ 127 h 240"/>
                  <a:gd name="T18" fmla="*/ 112 w 206"/>
                  <a:gd name="T19" fmla="*/ 5 h 240"/>
                  <a:gd name="T20" fmla="*/ 192 w 206"/>
                  <a:gd name="T21" fmla="*/ 127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6" h="240">
                    <a:moveTo>
                      <a:pt x="192" y="127"/>
                    </a:moveTo>
                    <a:cubicBezTo>
                      <a:pt x="190" y="148"/>
                      <a:pt x="186" y="169"/>
                      <a:pt x="176" y="187"/>
                    </a:cubicBezTo>
                    <a:cubicBezTo>
                      <a:pt x="166" y="207"/>
                      <a:pt x="139" y="230"/>
                      <a:pt x="119" y="238"/>
                    </a:cubicBezTo>
                    <a:cubicBezTo>
                      <a:pt x="115" y="239"/>
                      <a:pt x="112" y="240"/>
                      <a:pt x="109" y="240"/>
                    </a:cubicBezTo>
                    <a:cubicBezTo>
                      <a:pt x="109" y="240"/>
                      <a:pt x="109" y="240"/>
                      <a:pt x="109" y="240"/>
                    </a:cubicBezTo>
                    <a:cubicBezTo>
                      <a:pt x="109" y="240"/>
                      <a:pt x="109" y="240"/>
                      <a:pt x="109" y="240"/>
                    </a:cubicBezTo>
                    <a:cubicBezTo>
                      <a:pt x="106" y="240"/>
                      <a:pt x="103" y="239"/>
                      <a:pt x="99" y="238"/>
                    </a:cubicBezTo>
                    <a:cubicBezTo>
                      <a:pt x="79" y="230"/>
                      <a:pt x="52" y="207"/>
                      <a:pt x="42" y="187"/>
                    </a:cubicBezTo>
                    <a:cubicBezTo>
                      <a:pt x="32" y="169"/>
                      <a:pt x="29" y="148"/>
                      <a:pt x="26" y="127"/>
                    </a:cubicBezTo>
                    <a:cubicBezTo>
                      <a:pt x="26" y="127"/>
                      <a:pt x="0" y="0"/>
                      <a:pt x="112" y="5"/>
                    </a:cubicBezTo>
                    <a:cubicBezTo>
                      <a:pt x="112" y="5"/>
                      <a:pt x="206" y="0"/>
                      <a:pt x="192" y="127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11" name="íşľïdè"/>
              <p:cNvSpPr/>
              <p:nvPr/>
            </p:nvSpPr>
            <p:spPr bwMode="auto">
              <a:xfrm>
                <a:off x="4068" y="1622"/>
                <a:ext cx="577" cy="171"/>
              </a:xfrm>
              <a:custGeom>
                <a:avLst/>
                <a:gdLst>
                  <a:gd name="T0" fmla="*/ 241 w 244"/>
                  <a:gd name="T1" fmla="*/ 50 h 72"/>
                  <a:gd name="T2" fmla="*/ 194 w 244"/>
                  <a:gd name="T3" fmla="*/ 10 h 72"/>
                  <a:gd name="T4" fmla="*/ 122 w 244"/>
                  <a:gd name="T5" fmla="*/ 0 h 72"/>
                  <a:gd name="T6" fmla="*/ 50 w 244"/>
                  <a:gd name="T7" fmla="*/ 10 h 72"/>
                  <a:gd name="T8" fmla="*/ 4 w 244"/>
                  <a:gd name="T9" fmla="*/ 50 h 72"/>
                  <a:gd name="T10" fmla="*/ 0 w 244"/>
                  <a:gd name="T11" fmla="*/ 72 h 72"/>
                  <a:gd name="T12" fmla="*/ 122 w 244"/>
                  <a:gd name="T13" fmla="*/ 72 h 72"/>
                  <a:gd name="T14" fmla="*/ 244 w 244"/>
                  <a:gd name="T15" fmla="*/ 72 h 72"/>
                  <a:gd name="T16" fmla="*/ 241 w 244"/>
                  <a:gd name="T17" fmla="*/ 5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72">
                    <a:moveTo>
                      <a:pt x="241" y="50"/>
                    </a:moveTo>
                    <a:cubicBezTo>
                      <a:pt x="234" y="29"/>
                      <a:pt x="216" y="12"/>
                      <a:pt x="194" y="10"/>
                    </a:cubicBezTo>
                    <a:cubicBezTo>
                      <a:pt x="170" y="8"/>
                      <a:pt x="146" y="3"/>
                      <a:pt x="122" y="0"/>
                    </a:cubicBezTo>
                    <a:cubicBezTo>
                      <a:pt x="98" y="3"/>
                      <a:pt x="74" y="8"/>
                      <a:pt x="50" y="10"/>
                    </a:cubicBezTo>
                    <a:cubicBezTo>
                      <a:pt x="28" y="12"/>
                      <a:pt x="10" y="29"/>
                      <a:pt x="4" y="50"/>
                    </a:cubicBezTo>
                    <a:cubicBezTo>
                      <a:pt x="1" y="57"/>
                      <a:pt x="0" y="65"/>
                      <a:pt x="0" y="72"/>
                    </a:cubicBezTo>
                    <a:cubicBezTo>
                      <a:pt x="122" y="72"/>
                      <a:pt x="122" y="72"/>
                      <a:pt x="122" y="72"/>
                    </a:cubicBezTo>
                    <a:cubicBezTo>
                      <a:pt x="244" y="72"/>
                      <a:pt x="244" y="72"/>
                      <a:pt x="244" y="72"/>
                    </a:cubicBezTo>
                    <a:cubicBezTo>
                      <a:pt x="244" y="65"/>
                      <a:pt x="243" y="57"/>
                      <a:pt x="241" y="50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12" name="îşļiḑè"/>
              <p:cNvSpPr/>
              <p:nvPr/>
            </p:nvSpPr>
            <p:spPr bwMode="auto">
              <a:xfrm>
                <a:off x="3900" y="1719"/>
                <a:ext cx="289" cy="432"/>
              </a:xfrm>
              <a:custGeom>
                <a:avLst/>
                <a:gdLst>
                  <a:gd name="T0" fmla="*/ 50 w 122"/>
                  <a:gd name="T1" fmla="*/ 130 h 182"/>
                  <a:gd name="T2" fmla="*/ 122 w 122"/>
                  <a:gd name="T3" fmla="*/ 31 h 182"/>
                  <a:gd name="T4" fmla="*/ 78 w 122"/>
                  <a:gd name="T5" fmla="*/ 0 h 182"/>
                  <a:gd name="T6" fmla="*/ 0 w 122"/>
                  <a:gd name="T7" fmla="*/ 130 h 182"/>
                  <a:gd name="T8" fmla="*/ 50 w 122"/>
                  <a:gd name="T9" fmla="*/ 13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182">
                    <a:moveTo>
                      <a:pt x="50" y="130"/>
                    </a:moveTo>
                    <a:cubicBezTo>
                      <a:pt x="122" y="31"/>
                      <a:pt x="122" y="31"/>
                      <a:pt x="122" y="31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0"/>
                      <a:pt x="9" y="182"/>
                      <a:pt x="50" y="130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13" name="îsḷidè"/>
              <p:cNvSpPr/>
              <p:nvPr/>
            </p:nvSpPr>
            <p:spPr bwMode="auto">
              <a:xfrm>
                <a:off x="4175" y="1793"/>
                <a:ext cx="364" cy="440"/>
              </a:xfrm>
              <a:custGeom>
                <a:avLst/>
                <a:gdLst>
                  <a:gd name="T0" fmla="*/ 8 w 154"/>
                  <a:gd name="T1" fmla="*/ 0 h 186"/>
                  <a:gd name="T2" fmla="*/ 150 w 154"/>
                  <a:gd name="T3" fmla="*/ 0 h 186"/>
                  <a:gd name="T4" fmla="*/ 154 w 154"/>
                  <a:gd name="T5" fmla="*/ 186 h 186"/>
                  <a:gd name="T6" fmla="*/ 0 w 154"/>
                  <a:gd name="T7" fmla="*/ 186 h 186"/>
                  <a:gd name="T8" fmla="*/ 8 w 154"/>
                  <a:gd name="T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186">
                    <a:moveTo>
                      <a:pt x="8" y="0"/>
                    </a:move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13" y="114"/>
                      <a:pt x="154" y="186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35" y="132"/>
                      <a:pt x="8" y="0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14" name="iśľïḍè"/>
              <p:cNvSpPr/>
              <p:nvPr/>
            </p:nvSpPr>
            <p:spPr bwMode="auto">
              <a:xfrm>
                <a:off x="4035" y="2233"/>
                <a:ext cx="854" cy="349"/>
              </a:xfrm>
              <a:custGeom>
                <a:avLst/>
                <a:gdLst>
                  <a:gd name="T0" fmla="*/ 134 w 361"/>
                  <a:gd name="T1" fmla="*/ 112 h 147"/>
                  <a:gd name="T2" fmla="*/ 211 w 361"/>
                  <a:gd name="T3" fmla="*/ 0 h 147"/>
                  <a:gd name="T4" fmla="*/ 58 w 361"/>
                  <a:gd name="T5" fmla="*/ 0 h 147"/>
                  <a:gd name="T6" fmla="*/ 3 w 361"/>
                  <a:gd name="T7" fmla="*/ 57 h 147"/>
                  <a:gd name="T8" fmla="*/ 134 w 361"/>
                  <a:gd name="T9" fmla="*/ 11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1" h="147">
                    <a:moveTo>
                      <a:pt x="134" y="112"/>
                    </a:moveTo>
                    <a:cubicBezTo>
                      <a:pt x="361" y="125"/>
                      <a:pt x="211" y="0"/>
                      <a:pt x="211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1" y="19"/>
                      <a:pt x="3" y="57"/>
                    </a:cubicBezTo>
                    <a:cubicBezTo>
                      <a:pt x="3" y="57"/>
                      <a:pt x="0" y="147"/>
                      <a:pt x="134" y="112"/>
                    </a:cubicBezTo>
                    <a:close/>
                  </a:path>
                </a:pathLst>
              </a:custGeom>
              <a:solidFill>
                <a:srgbClr val="C641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15" name="iSļidé"/>
              <p:cNvSpPr/>
              <p:nvPr/>
            </p:nvSpPr>
            <p:spPr bwMode="auto">
              <a:xfrm>
                <a:off x="4288" y="3186"/>
                <a:ext cx="125" cy="241"/>
              </a:xfrm>
              <a:custGeom>
                <a:avLst/>
                <a:gdLst>
                  <a:gd name="T0" fmla="*/ 12 w 53"/>
                  <a:gd name="T1" fmla="*/ 63 h 102"/>
                  <a:gd name="T2" fmla="*/ 35 w 53"/>
                  <a:gd name="T3" fmla="*/ 100 h 102"/>
                  <a:gd name="T4" fmla="*/ 38 w 53"/>
                  <a:gd name="T5" fmla="*/ 101 h 102"/>
                  <a:gd name="T6" fmla="*/ 52 w 53"/>
                  <a:gd name="T7" fmla="*/ 62 h 102"/>
                  <a:gd name="T8" fmla="*/ 42 w 53"/>
                  <a:gd name="T9" fmla="*/ 32 h 102"/>
                  <a:gd name="T10" fmla="*/ 37 w 53"/>
                  <a:gd name="T11" fmla="*/ 6 h 102"/>
                  <a:gd name="T12" fmla="*/ 37 w 53"/>
                  <a:gd name="T13" fmla="*/ 0 h 102"/>
                  <a:gd name="T14" fmla="*/ 0 w 53"/>
                  <a:gd name="T15" fmla="*/ 8 h 102"/>
                  <a:gd name="T16" fmla="*/ 11 w 53"/>
                  <a:gd name="T17" fmla="*/ 50 h 102"/>
                  <a:gd name="T18" fmla="*/ 12 w 53"/>
                  <a:gd name="T19" fmla="*/ 6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02">
                    <a:moveTo>
                      <a:pt x="12" y="63"/>
                    </a:moveTo>
                    <a:cubicBezTo>
                      <a:pt x="14" y="79"/>
                      <a:pt x="20" y="93"/>
                      <a:pt x="35" y="100"/>
                    </a:cubicBezTo>
                    <a:cubicBezTo>
                      <a:pt x="36" y="101"/>
                      <a:pt x="38" y="102"/>
                      <a:pt x="38" y="101"/>
                    </a:cubicBezTo>
                    <a:cubicBezTo>
                      <a:pt x="53" y="95"/>
                      <a:pt x="53" y="75"/>
                      <a:pt x="52" y="62"/>
                    </a:cubicBezTo>
                    <a:cubicBezTo>
                      <a:pt x="51" y="51"/>
                      <a:pt x="45" y="42"/>
                      <a:pt x="42" y="32"/>
                    </a:cubicBezTo>
                    <a:cubicBezTo>
                      <a:pt x="39" y="23"/>
                      <a:pt x="38" y="14"/>
                      <a:pt x="37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21"/>
                      <a:pt x="11" y="36"/>
                      <a:pt x="11" y="50"/>
                    </a:cubicBezTo>
                    <a:cubicBezTo>
                      <a:pt x="12" y="53"/>
                      <a:pt x="11" y="59"/>
                      <a:pt x="12" y="63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16" name="íşḻïḑè"/>
              <p:cNvSpPr/>
              <p:nvPr/>
            </p:nvSpPr>
            <p:spPr bwMode="auto">
              <a:xfrm>
                <a:off x="4312" y="3314"/>
                <a:ext cx="128" cy="156"/>
              </a:xfrm>
              <a:custGeom>
                <a:avLst/>
                <a:gdLst>
                  <a:gd name="T0" fmla="*/ 46 w 54"/>
                  <a:gd name="T1" fmla="*/ 15 h 66"/>
                  <a:gd name="T2" fmla="*/ 34 w 54"/>
                  <a:gd name="T3" fmla="*/ 61 h 66"/>
                  <a:gd name="T4" fmla="*/ 2 w 54"/>
                  <a:gd name="T5" fmla="*/ 25 h 66"/>
                  <a:gd name="T6" fmla="*/ 2 w 54"/>
                  <a:gd name="T7" fmla="*/ 9 h 66"/>
                  <a:gd name="T8" fmla="*/ 6 w 54"/>
                  <a:gd name="T9" fmla="*/ 24 h 66"/>
                  <a:gd name="T10" fmla="*/ 28 w 54"/>
                  <a:gd name="T11" fmla="*/ 36 h 66"/>
                  <a:gd name="T12" fmla="*/ 42 w 54"/>
                  <a:gd name="T13" fmla="*/ 16 h 66"/>
                  <a:gd name="T14" fmla="*/ 40 w 54"/>
                  <a:gd name="T15" fmla="*/ 0 h 66"/>
                  <a:gd name="T16" fmla="*/ 46 w 54"/>
                  <a:gd name="T17" fmla="*/ 1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66">
                    <a:moveTo>
                      <a:pt x="46" y="15"/>
                    </a:moveTo>
                    <a:cubicBezTo>
                      <a:pt x="54" y="57"/>
                      <a:pt x="34" y="61"/>
                      <a:pt x="34" y="61"/>
                    </a:cubicBezTo>
                    <a:cubicBezTo>
                      <a:pt x="12" y="66"/>
                      <a:pt x="2" y="25"/>
                      <a:pt x="2" y="25"/>
                    </a:cubicBezTo>
                    <a:cubicBezTo>
                      <a:pt x="0" y="17"/>
                      <a:pt x="2" y="9"/>
                      <a:pt x="2" y="9"/>
                    </a:cubicBezTo>
                    <a:cubicBezTo>
                      <a:pt x="2" y="15"/>
                      <a:pt x="6" y="24"/>
                      <a:pt x="6" y="24"/>
                    </a:cubicBezTo>
                    <a:cubicBezTo>
                      <a:pt x="11" y="32"/>
                      <a:pt x="19" y="38"/>
                      <a:pt x="28" y="36"/>
                    </a:cubicBezTo>
                    <a:cubicBezTo>
                      <a:pt x="28" y="36"/>
                      <a:pt x="39" y="34"/>
                      <a:pt x="42" y="16"/>
                    </a:cubicBezTo>
                    <a:cubicBezTo>
                      <a:pt x="42" y="16"/>
                      <a:pt x="42" y="6"/>
                      <a:pt x="40" y="0"/>
                    </a:cubicBezTo>
                    <a:cubicBezTo>
                      <a:pt x="40" y="0"/>
                      <a:pt x="44" y="5"/>
                      <a:pt x="46" y="15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17" name="iṣḷiďe"/>
              <p:cNvSpPr/>
              <p:nvPr/>
            </p:nvSpPr>
            <p:spPr bwMode="auto">
              <a:xfrm>
                <a:off x="4052" y="2295"/>
                <a:ext cx="324" cy="912"/>
              </a:xfrm>
              <a:custGeom>
                <a:avLst/>
                <a:gdLst>
                  <a:gd name="T0" fmla="*/ 4 w 137"/>
                  <a:gd name="T1" fmla="*/ 29 h 385"/>
                  <a:gd name="T2" fmla="*/ 17 w 137"/>
                  <a:gd name="T3" fmla="*/ 7 h 385"/>
                  <a:gd name="T4" fmla="*/ 39 w 137"/>
                  <a:gd name="T5" fmla="*/ 0 h 385"/>
                  <a:gd name="T6" fmla="*/ 86 w 137"/>
                  <a:gd name="T7" fmla="*/ 61 h 385"/>
                  <a:gd name="T8" fmla="*/ 98 w 137"/>
                  <a:gd name="T9" fmla="*/ 154 h 385"/>
                  <a:gd name="T10" fmla="*/ 123 w 137"/>
                  <a:gd name="T11" fmla="*/ 256 h 385"/>
                  <a:gd name="T12" fmla="*/ 137 w 137"/>
                  <a:gd name="T13" fmla="*/ 377 h 385"/>
                  <a:gd name="T14" fmla="*/ 100 w 137"/>
                  <a:gd name="T15" fmla="*/ 385 h 385"/>
                  <a:gd name="T16" fmla="*/ 69 w 137"/>
                  <a:gd name="T17" fmla="*/ 299 h 385"/>
                  <a:gd name="T18" fmla="*/ 40 w 137"/>
                  <a:gd name="T19" fmla="*/ 171 h 385"/>
                  <a:gd name="T20" fmla="*/ 7 w 137"/>
                  <a:gd name="T21" fmla="*/ 78 h 385"/>
                  <a:gd name="T22" fmla="*/ 4 w 137"/>
                  <a:gd name="T23" fmla="*/ 29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385">
                    <a:moveTo>
                      <a:pt x="4" y="29"/>
                    </a:moveTo>
                    <a:cubicBezTo>
                      <a:pt x="5" y="21"/>
                      <a:pt x="10" y="13"/>
                      <a:pt x="17" y="7"/>
                    </a:cubicBezTo>
                    <a:cubicBezTo>
                      <a:pt x="24" y="3"/>
                      <a:pt x="31" y="0"/>
                      <a:pt x="39" y="0"/>
                    </a:cubicBezTo>
                    <a:cubicBezTo>
                      <a:pt x="72" y="2"/>
                      <a:pt x="81" y="35"/>
                      <a:pt x="86" y="61"/>
                    </a:cubicBezTo>
                    <a:cubicBezTo>
                      <a:pt x="94" y="100"/>
                      <a:pt x="89" y="104"/>
                      <a:pt x="98" y="154"/>
                    </a:cubicBezTo>
                    <a:cubicBezTo>
                      <a:pt x="102" y="182"/>
                      <a:pt x="119" y="229"/>
                      <a:pt x="123" y="256"/>
                    </a:cubicBezTo>
                    <a:cubicBezTo>
                      <a:pt x="130" y="296"/>
                      <a:pt x="133" y="337"/>
                      <a:pt x="137" y="377"/>
                    </a:cubicBezTo>
                    <a:cubicBezTo>
                      <a:pt x="100" y="385"/>
                      <a:pt x="100" y="385"/>
                      <a:pt x="100" y="385"/>
                    </a:cubicBezTo>
                    <a:cubicBezTo>
                      <a:pt x="90" y="357"/>
                      <a:pt x="79" y="327"/>
                      <a:pt x="69" y="299"/>
                    </a:cubicBezTo>
                    <a:cubicBezTo>
                      <a:pt x="51" y="243"/>
                      <a:pt x="58" y="236"/>
                      <a:pt x="40" y="171"/>
                    </a:cubicBezTo>
                    <a:cubicBezTo>
                      <a:pt x="36" y="154"/>
                      <a:pt x="10" y="96"/>
                      <a:pt x="7" y="78"/>
                    </a:cubicBezTo>
                    <a:cubicBezTo>
                      <a:pt x="4" y="64"/>
                      <a:pt x="0" y="45"/>
                      <a:pt x="4" y="29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18" name="i$ḻíḑé"/>
              <p:cNvSpPr/>
              <p:nvPr/>
            </p:nvSpPr>
            <p:spPr bwMode="auto">
              <a:xfrm>
                <a:off x="4483" y="3113"/>
                <a:ext cx="125" cy="239"/>
              </a:xfrm>
              <a:custGeom>
                <a:avLst/>
                <a:gdLst>
                  <a:gd name="T0" fmla="*/ 12 w 53"/>
                  <a:gd name="T1" fmla="*/ 63 h 101"/>
                  <a:gd name="T2" fmla="*/ 35 w 53"/>
                  <a:gd name="T3" fmla="*/ 100 h 101"/>
                  <a:gd name="T4" fmla="*/ 38 w 53"/>
                  <a:gd name="T5" fmla="*/ 101 h 101"/>
                  <a:gd name="T6" fmla="*/ 51 w 53"/>
                  <a:gd name="T7" fmla="*/ 62 h 101"/>
                  <a:gd name="T8" fmla="*/ 42 w 53"/>
                  <a:gd name="T9" fmla="*/ 32 h 101"/>
                  <a:gd name="T10" fmla="*/ 37 w 53"/>
                  <a:gd name="T11" fmla="*/ 5 h 101"/>
                  <a:gd name="T12" fmla="*/ 37 w 53"/>
                  <a:gd name="T13" fmla="*/ 0 h 101"/>
                  <a:gd name="T14" fmla="*/ 0 w 53"/>
                  <a:gd name="T15" fmla="*/ 8 h 101"/>
                  <a:gd name="T16" fmla="*/ 11 w 53"/>
                  <a:gd name="T17" fmla="*/ 49 h 101"/>
                  <a:gd name="T18" fmla="*/ 12 w 53"/>
                  <a:gd name="T19" fmla="*/ 6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01">
                    <a:moveTo>
                      <a:pt x="12" y="63"/>
                    </a:moveTo>
                    <a:cubicBezTo>
                      <a:pt x="14" y="79"/>
                      <a:pt x="20" y="93"/>
                      <a:pt x="35" y="100"/>
                    </a:cubicBezTo>
                    <a:cubicBezTo>
                      <a:pt x="36" y="100"/>
                      <a:pt x="38" y="101"/>
                      <a:pt x="38" y="101"/>
                    </a:cubicBezTo>
                    <a:cubicBezTo>
                      <a:pt x="53" y="94"/>
                      <a:pt x="52" y="75"/>
                      <a:pt x="51" y="62"/>
                    </a:cubicBezTo>
                    <a:cubicBezTo>
                      <a:pt x="51" y="51"/>
                      <a:pt x="45" y="42"/>
                      <a:pt x="42" y="32"/>
                    </a:cubicBezTo>
                    <a:cubicBezTo>
                      <a:pt x="39" y="23"/>
                      <a:pt x="38" y="14"/>
                      <a:pt x="37" y="5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20"/>
                      <a:pt x="11" y="35"/>
                      <a:pt x="11" y="49"/>
                    </a:cubicBezTo>
                    <a:cubicBezTo>
                      <a:pt x="12" y="53"/>
                      <a:pt x="11" y="59"/>
                      <a:pt x="12" y="63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19" name="îśḻíḓe"/>
              <p:cNvSpPr/>
              <p:nvPr/>
            </p:nvSpPr>
            <p:spPr bwMode="auto">
              <a:xfrm>
                <a:off x="4518" y="3307"/>
                <a:ext cx="125" cy="154"/>
              </a:xfrm>
              <a:custGeom>
                <a:avLst/>
                <a:gdLst>
                  <a:gd name="T0" fmla="*/ 46 w 53"/>
                  <a:gd name="T1" fmla="*/ 14 h 65"/>
                  <a:gd name="T2" fmla="*/ 34 w 53"/>
                  <a:gd name="T3" fmla="*/ 60 h 65"/>
                  <a:gd name="T4" fmla="*/ 2 w 53"/>
                  <a:gd name="T5" fmla="*/ 24 h 65"/>
                  <a:gd name="T6" fmla="*/ 2 w 53"/>
                  <a:gd name="T7" fmla="*/ 9 h 65"/>
                  <a:gd name="T8" fmla="*/ 6 w 53"/>
                  <a:gd name="T9" fmla="*/ 23 h 65"/>
                  <a:gd name="T10" fmla="*/ 28 w 53"/>
                  <a:gd name="T11" fmla="*/ 36 h 65"/>
                  <a:gd name="T12" fmla="*/ 42 w 53"/>
                  <a:gd name="T13" fmla="*/ 15 h 65"/>
                  <a:gd name="T14" fmla="*/ 40 w 53"/>
                  <a:gd name="T15" fmla="*/ 0 h 65"/>
                  <a:gd name="T16" fmla="*/ 46 w 53"/>
                  <a:gd name="T17" fmla="*/ 1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65">
                    <a:moveTo>
                      <a:pt x="46" y="14"/>
                    </a:moveTo>
                    <a:cubicBezTo>
                      <a:pt x="53" y="56"/>
                      <a:pt x="34" y="60"/>
                      <a:pt x="34" y="60"/>
                    </a:cubicBezTo>
                    <a:cubicBezTo>
                      <a:pt x="12" y="65"/>
                      <a:pt x="2" y="24"/>
                      <a:pt x="2" y="24"/>
                    </a:cubicBezTo>
                    <a:cubicBezTo>
                      <a:pt x="0" y="16"/>
                      <a:pt x="2" y="9"/>
                      <a:pt x="2" y="9"/>
                    </a:cubicBezTo>
                    <a:cubicBezTo>
                      <a:pt x="2" y="14"/>
                      <a:pt x="6" y="23"/>
                      <a:pt x="6" y="23"/>
                    </a:cubicBezTo>
                    <a:cubicBezTo>
                      <a:pt x="11" y="31"/>
                      <a:pt x="18" y="38"/>
                      <a:pt x="28" y="36"/>
                    </a:cubicBezTo>
                    <a:cubicBezTo>
                      <a:pt x="28" y="36"/>
                      <a:pt x="39" y="33"/>
                      <a:pt x="42" y="15"/>
                    </a:cubicBezTo>
                    <a:cubicBezTo>
                      <a:pt x="42" y="15"/>
                      <a:pt x="42" y="6"/>
                      <a:pt x="40" y="0"/>
                    </a:cubicBezTo>
                    <a:cubicBezTo>
                      <a:pt x="40" y="0"/>
                      <a:pt x="44" y="5"/>
                      <a:pt x="46" y="14"/>
                    </a:cubicBezTo>
                    <a:close/>
                  </a:path>
                </a:pathLst>
              </a:custGeom>
              <a:solidFill>
                <a:srgbClr val="3B23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20" name="iśļiďe"/>
              <p:cNvSpPr/>
              <p:nvPr/>
            </p:nvSpPr>
            <p:spPr bwMode="auto">
              <a:xfrm>
                <a:off x="4257" y="2286"/>
                <a:ext cx="324" cy="914"/>
              </a:xfrm>
              <a:custGeom>
                <a:avLst/>
                <a:gdLst>
                  <a:gd name="T0" fmla="*/ 3 w 137"/>
                  <a:gd name="T1" fmla="*/ 30 h 386"/>
                  <a:gd name="T2" fmla="*/ 17 w 137"/>
                  <a:gd name="T3" fmla="*/ 8 h 386"/>
                  <a:gd name="T4" fmla="*/ 39 w 137"/>
                  <a:gd name="T5" fmla="*/ 1 h 386"/>
                  <a:gd name="T6" fmla="*/ 86 w 137"/>
                  <a:gd name="T7" fmla="*/ 62 h 386"/>
                  <a:gd name="T8" fmla="*/ 98 w 137"/>
                  <a:gd name="T9" fmla="*/ 155 h 386"/>
                  <a:gd name="T10" fmla="*/ 123 w 137"/>
                  <a:gd name="T11" fmla="*/ 257 h 386"/>
                  <a:gd name="T12" fmla="*/ 137 w 137"/>
                  <a:gd name="T13" fmla="*/ 377 h 386"/>
                  <a:gd name="T14" fmla="*/ 100 w 137"/>
                  <a:gd name="T15" fmla="*/ 386 h 386"/>
                  <a:gd name="T16" fmla="*/ 69 w 137"/>
                  <a:gd name="T17" fmla="*/ 300 h 386"/>
                  <a:gd name="T18" fmla="*/ 40 w 137"/>
                  <a:gd name="T19" fmla="*/ 171 h 386"/>
                  <a:gd name="T20" fmla="*/ 7 w 137"/>
                  <a:gd name="T21" fmla="*/ 79 h 386"/>
                  <a:gd name="T22" fmla="*/ 3 w 137"/>
                  <a:gd name="T23" fmla="*/ 3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386">
                    <a:moveTo>
                      <a:pt x="3" y="30"/>
                    </a:moveTo>
                    <a:cubicBezTo>
                      <a:pt x="5" y="21"/>
                      <a:pt x="9" y="14"/>
                      <a:pt x="17" y="8"/>
                    </a:cubicBezTo>
                    <a:cubicBezTo>
                      <a:pt x="24" y="4"/>
                      <a:pt x="31" y="0"/>
                      <a:pt x="39" y="1"/>
                    </a:cubicBezTo>
                    <a:cubicBezTo>
                      <a:pt x="72" y="3"/>
                      <a:pt x="80" y="35"/>
                      <a:pt x="86" y="62"/>
                    </a:cubicBezTo>
                    <a:cubicBezTo>
                      <a:pt x="94" y="100"/>
                      <a:pt x="89" y="105"/>
                      <a:pt x="98" y="155"/>
                    </a:cubicBezTo>
                    <a:cubicBezTo>
                      <a:pt x="102" y="182"/>
                      <a:pt x="119" y="230"/>
                      <a:pt x="123" y="257"/>
                    </a:cubicBezTo>
                    <a:cubicBezTo>
                      <a:pt x="130" y="296"/>
                      <a:pt x="133" y="338"/>
                      <a:pt x="137" y="377"/>
                    </a:cubicBezTo>
                    <a:cubicBezTo>
                      <a:pt x="100" y="386"/>
                      <a:pt x="100" y="386"/>
                      <a:pt x="100" y="386"/>
                    </a:cubicBezTo>
                    <a:cubicBezTo>
                      <a:pt x="90" y="358"/>
                      <a:pt x="78" y="328"/>
                      <a:pt x="69" y="300"/>
                    </a:cubicBezTo>
                    <a:cubicBezTo>
                      <a:pt x="51" y="243"/>
                      <a:pt x="57" y="237"/>
                      <a:pt x="40" y="171"/>
                    </a:cubicBezTo>
                    <a:cubicBezTo>
                      <a:pt x="35" y="154"/>
                      <a:pt x="10" y="96"/>
                      <a:pt x="7" y="79"/>
                    </a:cubicBezTo>
                    <a:cubicBezTo>
                      <a:pt x="4" y="65"/>
                      <a:pt x="0" y="46"/>
                      <a:pt x="3" y="30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21" name="ïṩḻiḓé"/>
              <p:cNvSpPr/>
              <p:nvPr/>
            </p:nvSpPr>
            <p:spPr bwMode="auto">
              <a:xfrm>
                <a:off x="4194" y="1636"/>
                <a:ext cx="335" cy="147"/>
              </a:xfrm>
              <a:custGeom>
                <a:avLst/>
                <a:gdLst>
                  <a:gd name="T0" fmla="*/ 0 w 142"/>
                  <a:gd name="T1" fmla="*/ 62 h 62"/>
                  <a:gd name="T2" fmla="*/ 142 w 142"/>
                  <a:gd name="T3" fmla="*/ 62 h 62"/>
                  <a:gd name="T4" fmla="*/ 114 w 142"/>
                  <a:gd name="T5" fmla="*/ 1 h 62"/>
                  <a:gd name="T6" fmla="*/ 109 w 142"/>
                  <a:gd name="T7" fmla="*/ 0 h 62"/>
                  <a:gd name="T8" fmla="*/ 69 w 142"/>
                  <a:gd name="T9" fmla="*/ 59 h 62"/>
                  <a:gd name="T10" fmla="*/ 27 w 142"/>
                  <a:gd name="T11" fmla="*/ 0 h 62"/>
                  <a:gd name="T12" fmla="*/ 22 w 142"/>
                  <a:gd name="T13" fmla="*/ 1 h 62"/>
                  <a:gd name="T14" fmla="*/ 0 w 142"/>
                  <a:gd name="T15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62">
                    <a:moveTo>
                      <a:pt x="0" y="62"/>
                    </a:moveTo>
                    <a:cubicBezTo>
                      <a:pt x="142" y="62"/>
                      <a:pt x="142" y="62"/>
                      <a:pt x="142" y="62"/>
                    </a:cubicBezTo>
                    <a:cubicBezTo>
                      <a:pt x="142" y="62"/>
                      <a:pt x="93" y="40"/>
                      <a:pt x="114" y="1"/>
                    </a:cubicBezTo>
                    <a:cubicBezTo>
                      <a:pt x="104" y="0"/>
                      <a:pt x="120" y="1"/>
                      <a:pt x="109" y="0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7" y="2"/>
                      <a:pt x="32" y="0"/>
                      <a:pt x="22" y="1"/>
                    </a:cubicBezTo>
                    <a:cubicBezTo>
                      <a:pt x="22" y="1"/>
                      <a:pt x="28" y="35"/>
                      <a:pt x="0" y="62"/>
                    </a:cubicBezTo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22" name="íṧļídè"/>
              <p:cNvSpPr/>
              <p:nvPr/>
            </p:nvSpPr>
            <p:spPr bwMode="auto">
              <a:xfrm>
                <a:off x="4158" y="1783"/>
                <a:ext cx="402" cy="450"/>
              </a:xfrm>
              <a:custGeom>
                <a:avLst/>
                <a:gdLst>
                  <a:gd name="T0" fmla="*/ 157 w 170"/>
                  <a:gd name="T1" fmla="*/ 0 h 190"/>
                  <a:gd name="T2" fmla="*/ 15 w 170"/>
                  <a:gd name="T3" fmla="*/ 0 h 190"/>
                  <a:gd name="T4" fmla="*/ 24 w 170"/>
                  <a:gd name="T5" fmla="*/ 73 h 190"/>
                  <a:gd name="T6" fmla="*/ 7 w 170"/>
                  <a:gd name="T7" fmla="*/ 190 h 190"/>
                  <a:gd name="T8" fmla="*/ 161 w 170"/>
                  <a:gd name="T9" fmla="*/ 190 h 190"/>
                  <a:gd name="T10" fmla="*/ 143 w 170"/>
                  <a:gd name="T11" fmla="*/ 74 h 190"/>
                  <a:gd name="T12" fmla="*/ 157 w 170"/>
                  <a:gd name="T13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190">
                    <a:moveTo>
                      <a:pt x="157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0" y="26"/>
                      <a:pt x="24" y="73"/>
                    </a:cubicBezTo>
                    <a:cubicBezTo>
                      <a:pt x="30" y="155"/>
                      <a:pt x="7" y="190"/>
                      <a:pt x="7" y="190"/>
                    </a:cubicBezTo>
                    <a:cubicBezTo>
                      <a:pt x="161" y="190"/>
                      <a:pt x="161" y="190"/>
                      <a:pt x="161" y="190"/>
                    </a:cubicBezTo>
                    <a:cubicBezTo>
                      <a:pt x="141" y="155"/>
                      <a:pt x="140" y="111"/>
                      <a:pt x="143" y="74"/>
                    </a:cubicBezTo>
                    <a:cubicBezTo>
                      <a:pt x="143" y="74"/>
                      <a:pt x="170" y="39"/>
                      <a:pt x="157" y="0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23" name="îSľiḓe"/>
              <p:cNvSpPr/>
              <p:nvPr/>
            </p:nvSpPr>
            <p:spPr bwMode="auto">
              <a:xfrm>
                <a:off x="4151" y="1783"/>
                <a:ext cx="407" cy="176"/>
              </a:xfrm>
              <a:custGeom>
                <a:avLst/>
                <a:gdLst>
                  <a:gd name="T0" fmla="*/ 146 w 172"/>
                  <a:gd name="T1" fmla="*/ 74 h 74"/>
                  <a:gd name="T2" fmla="*/ 160 w 172"/>
                  <a:gd name="T3" fmla="*/ 0 h 74"/>
                  <a:gd name="T4" fmla="*/ 18 w 172"/>
                  <a:gd name="T5" fmla="*/ 0 h 74"/>
                  <a:gd name="T6" fmla="*/ 27 w 172"/>
                  <a:gd name="T7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2" h="74">
                    <a:moveTo>
                      <a:pt x="146" y="74"/>
                    </a:moveTo>
                    <a:cubicBezTo>
                      <a:pt x="146" y="74"/>
                      <a:pt x="172" y="46"/>
                      <a:pt x="16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0" y="37"/>
                      <a:pt x="27" y="73"/>
                    </a:cubicBezTo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24" name="íṧľïḑé"/>
              <p:cNvSpPr/>
              <p:nvPr/>
            </p:nvSpPr>
            <p:spPr bwMode="auto">
              <a:xfrm>
                <a:off x="4217" y="2262"/>
                <a:ext cx="241" cy="230"/>
              </a:xfrm>
              <a:custGeom>
                <a:avLst/>
                <a:gdLst>
                  <a:gd name="T0" fmla="*/ 25 w 102"/>
                  <a:gd name="T1" fmla="*/ 97 h 97"/>
                  <a:gd name="T2" fmla="*/ 23 w 102"/>
                  <a:gd name="T3" fmla="*/ 19 h 97"/>
                  <a:gd name="T4" fmla="*/ 55 w 102"/>
                  <a:gd name="T5" fmla="*/ 4 h 97"/>
                  <a:gd name="T6" fmla="*/ 98 w 102"/>
                  <a:gd name="T7" fmla="*/ 38 h 97"/>
                  <a:gd name="T8" fmla="*/ 101 w 102"/>
                  <a:gd name="T9" fmla="*/ 62 h 97"/>
                  <a:gd name="T10" fmla="*/ 51 w 102"/>
                  <a:gd name="T11" fmla="*/ 15 h 97"/>
                  <a:gd name="T12" fmla="*/ 25 w 102"/>
                  <a:gd name="T13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97">
                    <a:moveTo>
                      <a:pt x="25" y="97"/>
                    </a:moveTo>
                    <a:cubicBezTo>
                      <a:pt x="25" y="97"/>
                      <a:pt x="0" y="43"/>
                      <a:pt x="23" y="19"/>
                    </a:cubicBezTo>
                    <a:cubicBezTo>
                      <a:pt x="23" y="19"/>
                      <a:pt x="35" y="6"/>
                      <a:pt x="55" y="4"/>
                    </a:cubicBezTo>
                    <a:cubicBezTo>
                      <a:pt x="55" y="4"/>
                      <a:pt x="91" y="0"/>
                      <a:pt x="98" y="38"/>
                    </a:cubicBezTo>
                    <a:cubicBezTo>
                      <a:pt x="98" y="38"/>
                      <a:pt x="102" y="52"/>
                      <a:pt x="101" y="62"/>
                    </a:cubicBezTo>
                    <a:cubicBezTo>
                      <a:pt x="101" y="62"/>
                      <a:pt x="91" y="10"/>
                      <a:pt x="51" y="15"/>
                    </a:cubicBezTo>
                    <a:cubicBezTo>
                      <a:pt x="51" y="15"/>
                      <a:pt x="8" y="20"/>
                      <a:pt x="25" y="97"/>
                    </a:cubicBezTo>
                    <a:close/>
                  </a:path>
                </a:pathLst>
              </a:custGeom>
              <a:solidFill>
                <a:srgbClr val="772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25" name="îşlïḓè"/>
              <p:cNvSpPr/>
              <p:nvPr/>
            </p:nvSpPr>
            <p:spPr bwMode="auto">
              <a:xfrm>
                <a:off x="4011" y="2274"/>
                <a:ext cx="242" cy="227"/>
              </a:xfrm>
              <a:custGeom>
                <a:avLst/>
                <a:gdLst>
                  <a:gd name="T0" fmla="*/ 24 w 102"/>
                  <a:gd name="T1" fmla="*/ 96 h 96"/>
                  <a:gd name="T2" fmla="*/ 23 w 102"/>
                  <a:gd name="T3" fmla="*/ 19 h 96"/>
                  <a:gd name="T4" fmla="*/ 54 w 102"/>
                  <a:gd name="T5" fmla="*/ 4 h 96"/>
                  <a:gd name="T6" fmla="*/ 98 w 102"/>
                  <a:gd name="T7" fmla="*/ 37 h 96"/>
                  <a:gd name="T8" fmla="*/ 100 w 102"/>
                  <a:gd name="T9" fmla="*/ 61 h 96"/>
                  <a:gd name="T10" fmla="*/ 50 w 102"/>
                  <a:gd name="T11" fmla="*/ 15 h 96"/>
                  <a:gd name="T12" fmla="*/ 24 w 102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96">
                    <a:moveTo>
                      <a:pt x="24" y="96"/>
                    </a:moveTo>
                    <a:cubicBezTo>
                      <a:pt x="24" y="96"/>
                      <a:pt x="0" y="42"/>
                      <a:pt x="23" y="19"/>
                    </a:cubicBezTo>
                    <a:cubicBezTo>
                      <a:pt x="23" y="19"/>
                      <a:pt x="34" y="6"/>
                      <a:pt x="54" y="4"/>
                    </a:cubicBezTo>
                    <a:cubicBezTo>
                      <a:pt x="54" y="4"/>
                      <a:pt x="90" y="0"/>
                      <a:pt x="98" y="37"/>
                    </a:cubicBezTo>
                    <a:cubicBezTo>
                      <a:pt x="98" y="37"/>
                      <a:pt x="102" y="51"/>
                      <a:pt x="100" y="61"/>
                    </a:cubicBezTo>
                    <a:cubicBezTo>
                      <a:pt x="100" y="61"/>
                      <a:pt x="91" y="9"/>
                      <a:pt x="50" y="15"/>
                    </a:cubicBezTo>
                    <a:cubicBezTo>
                      <a:pt x="50" y="15"/>
                      <a:pt x="7" y="20"/>
                      <a:pt x="24" y="96"/>
                    </a:cubicBezTo>
                    <a:close/>
                  </a:path>
                </a:pathLst>
              </a:custGeom>
              <a:solidFill>
                <a:srgbClr val="7721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26" name="îsḷîḍè"/>
              <p:cNvSpPr/>
              <p:nvPr/>
            </p:nvSpPr>
            <p:spPr bwMode="auto">
              <a:xfrm>
                <a:off x="4444" y="1338"/>
                <a:ext cx="206" cy="502"/>
              </a:xfrm>
              <a:custGeom>
                <a:avLst/>
                <a:gdLst>
                  <a:gd name="T0" fmla="*/ 44 w 87"/>
                  <a:gd name="T1" fmla="*/ 0 h 212"/>
                  <a:gd name="T2" fmla="*/ 87 w 87"/>
                  <a:gd name="T3" fmla="*/ 197 h 212"/>
                  <a:gd name="T4" fmla="*/ 3 w 87"/>
                  <a:gd name="T5" fmla="*/ 145 h 212"/>
                  <a:gd name="T6" fmla="*/ 21 w 87"/>
                  <a:gd name="T7" fmla="*/ 52 h 212"/>
                  <a:gd name="T8" fmla="*/ 44 w 87"/>
                  <a:gd name="T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12">
                    <a:moveTo>
                      <a:pt x="44" y="0"/>
                    </a:moveTo>
                    <a:cubicBezTo>
                      <a:pt x="44" y="0"/>
                      <a:pt x="11" y="138"/>
                      <a:pt x="87" y="197"/>
                    </a:cubicBezTo>
                    <a:cubicBezTo>
                      <a:pt x="87" y="197"/>
                      <a:pt x="1" y="212"/>
                      <a:pt x="3" y="145"/>
                    </a:cubicBezTo>
                    <a:cubicBezTo>
                      <a:pt x="3" y="145"/>
                      <a:pt x="0" y="112"/>
                      <a:pt x="21" y="52"/>
                    </a:cubicBezTo>
                    <a:cubicBezTo>
                      <a:pt x="21" y="52"/>
                      <a:pt x="36" y="37"/>
                      <a:pt x="44" y="0"/>
                    </a:cubicBezTo>
                    <a:close/>
                  </a:path>
                </a:pathLst>
              </a:custGeom>
              <a:solidFill>
                <a:srgbClr val="D14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27" name="ísļiďê"/>
              <p:cNvSpPr/>
              <p:nvPr/>
            </p:nvSpPr>
            <p:spPr bwMode="auto">
              <a:xfrm>
                <a:off x="4444" y="1338"/>
                <a:ext cx="161" cy="469"/>
              </a:xfrm>
              <a:custGeom>
                <a:avLst/>
                <a:gdLst>
                  <a:gd name="T0" fmla="*/ 6 w 68"/>
                  <a:gd name="T1" fmla="*/ 145 h 198"/>
                  <a:gd name="T2" fmla="*/ 24 w 68"/>
                  <a:gd name="T3" fmla="*/ 52 h 198"/>
                  <a:gd name="T4" fmla="*/ 39 w 68"/>
                  <a:gd name="T5" fmla="*/ 27 h 198"/>
                  <a:gd name="T6" fmla="*/ 44 w 68"/>
                  <a:gd name="T7" fmla="*/ 0 h 198"/>
                  <a:gd name="T8" fmla="*/ 21 w 68"/>
                  <a:gd name="T9" fmla="*/ 52 h 198"/>
                  <a:gd name="T10" fmla="*/ 2 w 68"/>
                  <a:gd name="T11" fmla="*/ 145 h 198"/>
                  <a:gd name="T12" fmla="*/ 68 w 68"/>
                  <a:gd name="T13" fmla="*/ 198 h 198"/>
                  <a:gd name="T14" fmla="*/ 6 w 68"/>
                  <a:gd name="T15" fmla="*/ 14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198">
                    <a:moveTo>
                      <a:pt x="6" y="145"/>
                    </a:moveTo>
                    <a:cubicBezTo>
                      <a:pt x="6" y="145"/>
                      <a:pt x="4" y="112"/>
                      <a:pt x="24" y="52"/>
                    </a:cubicBezTo>
                    <a:cubicBezTo>
                      <a:pt x="24" y="52"/>
                      <a:pt x="32" y="44"/>
                      <a:pt x="39" y="27"/>
                    </a:cubicBezTo>
                    <a:cubicBezTo>
                      <a:pt x="41" y="11"/>
                      <a:pt x="44" y="0"/>
                      <a:pt x="44" y="0"/>
                    </a:cubicBezTo>
                    <a:cubicBezTo>
                      <a:pt x="35" y="37"/>
                      <a:pt x="21" y="52"/>
                      <a:pt x="21" y="52"/>
                    </a:cubicBezTo>
                    <a:cubicBezTo>
                      <a:pt x="0" y="112"/>
                      <a:pt x="2" y="145"/>
                      <a:pt x="2" y="145"/>
                    </a:cubicBezTo>
                    <a:cubicBezTo>
                      <a:pt x="1" y="192"/>
                      <a:pt x="43" y="198"/>
                      <a:pt x="68" y="198"/>
                    </a:cubicBezTo>
                    <a:cubicBezTo>
                      <a:pt x="43" y="198"/>
                      <a:pt x="5" y="190"/>
                      <a:pt x="6" y="145"/>
                    </a:cubicBezTo>
                    <a:close/>
                  </a:path>
                </a:pathLst>
              </a:custGeom>
              <a:solidFill>
                <a:srgbClr val="8F2C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28" name="islîḓé"/>
              <p:cNvSpPr/>
              <p:nvPr/>
            </p:nvSpPr>
            <p:spPr bwMode="auto">
              <a:xfrm>
                <a:off x="4028" y="971"/>
                <a:ext cx="317" cy="860"/>
              </a:xfrm>
              <a:custGeom>
                <a:avLst/>
                <a:gdLst>
                  <a:gd name="T0" fmla="*/ 126 w 134"/>
                  <a:gd name="T1" fmla="*/ 0 h 363"/>
                  <a:gd name="T2" fmla="*/ 41 w 134"/>
                  <a:gd name="T3" fmla="*/ 114 h 363"/>
                  <a:gd name="T4" fmla="*/ 37 w 134"/>
                  <a:gd name="T5" fmla="*/ 275 h 363"/>
                  <a:gd name="T6" fmla="*/ 0 w 134"/>
                  <a:gd name="T7" fmla="*/ 338 h 363"/>
                  <a:gd name="T8" fmla="*/ 75 w 134"/>
                  <a:gd name="T9" fmla="*/ 338 h 363"/>
                  <a:gd name="T10" fmla="*/ 70 w 134"/>
                  <a:gd name="T11" fmla="*/ 135 h 363"/>
                  <a:gd name="T12" fmla="*/ 134 w 134"/>
                  <a:gd name="T13" fmla="*/ 38 h 363"/>
                  <a:gd name="T14" fmla="*/ 126 w 134"/>
                  <a:gd name="T15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363">
                    <a:moveTo>
                      <a:pt x="126" y="0"/>
                    </a:moveTo>
                    <a:cubicBezTo>
                      <a:pt x="126" y="0"/>
                      <a:pt x="29" y="8"/>
                      <a:pt x="41" y="114"/>
                    </a:cubicBezTo>
                    <a:cubicBezTo>
                      <a:pt x="41" y="114"/>
                      <a:pt x="48" y="238"/>
                      <a:pt x="37" y="275"/>
                    </a:cubicBezTo>
                    <a:cubicBezTo>
                      <a:pt x="37" y="275"/>
                      <a:pt x="25" y="321"/>
                      <a:pt x="0" y="338"/>
                    </a:cubicBezTo>
                    <a:cubicBezTo>
                      <a:pt x="0" y="338"/>
                      <a:pt x="32" y="363"/>
                      <a:pt x="75" y="338"/>
                    </a:cubicBezTo>
                    <a:cubicBezTo>
                      <a:pt x="75" y="338"/>
                      <a:pt x="101" y="291"/>
                      <a:pt x="70" y="135"/>
                    </a:cubicBezTo>
                    <a:cubicBezTo>
                      <a:pt x="70" y="135"/>
                      <a:pt x="46" y="38"/>
                      <a:pt x="134" y="38"/>
                    </a:cubicBezTo>
                    <a:cubicBezTo>
                      <a:pt x="134" y="38"/>
                      <a:pt x="121" y="13"/>
                      <a:pt x="126" y="0"/>
                    </a:cubicBezTo>
                    <a:close/>
                  </a:path>
                </a:pathLst>
              </a:custGeom>
              <a:solidFill>
                <a:srgbClr val="C54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29" name="îṧľíḓe"/>
              <p:cNvSpPr/>
              <p:nvPr/>
            </p:nvSpPr>
            <p:spPr bwMode="auto">
              <a:xfrm>
                <a:off x="4028" y="971"/>
                <a:ext cx="317" cy="860"/>
              </a:xfrm>
              <a:custGeom>
                <a:avLst/>
                <a:gdLst>
                  <a:gd name="T0" fmla="*/ 134 w 134"/>
                  <a:gd name="T1" fmla="*/ 38 h 363"/>
                  <a:gd name="T2" fmla="*/ 126 w 134"/>
                  <a:gd name="T3" fmla="*/ 0 h 363"/>
                  <a:gd name="T4" fmla="*/ 120 w 134"/>
                  <a:gd name="T5" fmla="*/ 1 h 363"/>
                  <a:gd name="T6" fmla="*/ 128 w 134"/>
                  <a:gd name="T7" fmla="*/ 35 h 363"/>
                  <a:gd name="T8" fmla="*/ 64 w 134"/>
                  <a:gd name="T9" fmla="*/ 132 h 363"/>
                  <a:gd name="T10" fmla="*/ 70 w 134"/>
                  <a:gd name="T11" fmla="*/ 334 h 363"/>
                  <a:gd name="T12" fmla="*/ 0 w 134"/>
                  <a:gd name="T13" fmla="*/ 338 h 363"/>
                  <a:gd name="T14" fmla="*/ 0 w 134"/>
                  <a:gd name="T15" fmla="*/ 338 h 363"/>
                  <a:gd name="T16" fmla="*/ 75 w 134"/>
                  <a:gd name="T17" fmla="*/ 338 h 363"/>
                  <a:gd name="T18" fmla="*/ 70 w 134"/>
                  <a:gd name="T19" fmla="*/ 135 h 363"/>
                  <a:gd name="T20" fmla="*/ 134 w 134"/>
                  <a:gd name="T21" fmla="*/ 38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363">
                    <a:moveTo>
                      <a:pt x="134" y="38"/>
                    </a:moveTo>
                    <a:cubicBezTo>
                      <a:pt x="134" y="38"/>
                      <a:pt x="121" y="13"/>
                      <a:pt x="126" y="0"/>
                    </a:cubicBezTo>
                    <a:cubicBezTo>
                      <a:pt x="126" y="0"/>
                      <a:pt x="124" y="0"/>
                      <a:pt x="120" y="1"/>
                    </a:cubicBezTo>
                    <a:cubicBezTo>
                      <a:pt x="118" y="14"/>
                      <a:pt x="128" y="35"/>
                      <a:pt x="128" y="35"/>
                    </a:cubicBezTo>
                    <a:cubicBezTo>
                      <a:pt x="41" y="34"/>
                      <a:pt x="64" y="132"/>
                      <a:pt x="64" y="132"/>
                    </a:cubicBezTo>
                    <a:cubicBezTo>
                      <a:pt x="95" y="287"/>
                      <a:pt x="70" y="334"/>
                      <a:pt x="70" y="334"/>
                    </a:cubicBezTo>
                    <a:cubicBezTo>
                      <a:pt x="37" y="353"/>
                      <a:pt x="11" y="344"/>
                      <a:pt x="0" y="338"/>
                    </a:cubicBezTo>
                    <a:cubicBezTo>
                      <a:pt x="0" y="338"/>
                      <a:pt x="0" y="338"/>
                      <a:pt x="0" y="338"/>
                    </a:cubicBezTo>
                    <a:cubicBezTo>
                      <a:pt x="0" y="338"/>
                      <a:pt x="32" y="363"/>
                      <a:pt x="75" y="338"/>
                    </a:cubicBezTo>
                    <a:cubicBezTo>
                      <a:pt x="75" y="338"/>
                      <a:pt x="101" y="291"/>
                      <a:pt x="70" y="135"/>
                    </a:cubicBezTo>
                    <a:cubicBezTo>
                      <a:pt x="70" y="135"/>
                      <a:pt x="46" y="38"/>
                      <a:pt x="134" y="38"/>
                    </a:cubicBezTo>
                    <a:close/>
                  </a:path>
                </a:pathLst>
              </a:custGeom>
              <a:solidFill>
                <a:srgbClr val="8F2C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30" name="îşḻiḑê"/>
              <p:cNvSpPr/>
              <p:nvPr/>
            </p:nvSpPr>
            <p:spPr bwMode="auto">
              <a:xfrm>
                <a:off x="4205" y="966"/>
                <a:ext cx="421" cy="294"/>
              </a:xfrm>
              <a:custGeom>
                <a:avLst/>
                <a:gdLst>
                  <a:gd name="T0" fmla="*/ 33 w 178"/>
                  <a:gd name="T1" fmla="*/ 44 h 124"/>
                  <a:gd name="T2" fmla="*/ 149 w 178"/>
                  <a:gd name="T3" fmla="*/ 124 h 124"/>
                  <a:gd name="T4" fmla="*/ 51 w 178"/>
                  <a:gd name="T5" fmla="*/ 2 h 124"/>
                  <a:gd name="T6" fmla="*/ 33 w 178"/>
                  <a:gd name="T7" fmla="*/ 4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8" h="124">
                    <a:moveTo>
                      <a:pt x="33" y="44"/>
                    </a:moveTo>
                    <a:cubicBezTo>
                      <a:pt x="33" y="44"/>
                      <a:pt x="59" y="98"/>
                      <a:pt x="149" y="124"/>
                    </a:cubicBezTo>
                    <a:cubicBezTo>
                      <a:pt x="149" y="124"/>
                      <a:pt x="178" y="2"/>
                      <a:pt x="51" y="2"/>
                    </a:cubicBezTo>
                    <a:cubicBezTo>
                      <a:pt x="51" y="2"/>
                      <a:pt x="0" y="0"/>
                      <a:pt x="33" y="44"/>
                    </a:cubicBezTo>
                    <a:close/>
                  </a:path>
                </a:pathLst>
              </a:custGeom>
              <a:solidFill>
                <a:srgbClr val="D14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31" name="íṥḻiḓê"/>
              <p:cNvSpPr/>
              <p:nvPr/>
            </p:nvSpPr>
            <p:spPr bwMode="auto">
              <a:xfrm>
                <a:off x="4257" y="1021"/>
                <a:ext cx="327" cy="239"/>
              </a:xfrm>
              <a:custGeom>
                <a:avLst/>
                <a:gdLst>
                  <a:gd name="T0" fmla="*/ 117 w 138"/>
                  <a:gd name="T1" fmla="*/ 19 h 101"/>
                  <a:gd name="T2" fmla="*/ 123 w 138"/>
                  <a:gd name="T3" fmla="*/ 93 h 101"/>
                  <a:gd name="T4" fmla="*/ 7 w 138"/>
                  <a:gd name="T5" fmla="*/ 13 h 101"/>
                  <a:gd name="T6" fmla="*/ 0 w 138"/>
                  <a:gd name="T7" fmla="*/ 0 h 101"/>
                  <a:gd name="T8" fmla="*/ 10 w 138"/>
                  <a:gd name="T9" fmla="*/ 22 h 101"/>
                  <a:gd name="T10" fmla="*/ 127 w 138"/>
                  <a:gd name="T11" fmla="*/ 101 h 101"/>
                  <a:gd name="T12" fmla="*/ 117 w 138"/>
                  <a:gd name="T13" fmla="*/ 1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01">
                    <a:moveTo>
                      <a:pt x="117" y="19"/>
                    </a:moveTo>
                    <a:cubicBezTo>
                      <a:pt x="132" y="53"/>
                      <a:pt x="123" y="93"/>
                      <a:pt x="123" y="93"/>
                    </a:cubicBezTo>
                    <a:cubicBezTo>
                      <a:pt x="32" y="67"/>
                      <a:pt x="7" y="13"/>
                      <a:pt x="7" y="13"/>
                    </a:cubicBezTo>
                    <a:cubicBezTo>
                      <a:pt x="5" y="10"/>
                      <a:pt x="1" y="2"/>
                      <a:pt x="0" y="0"/>
                    </a:cubicBezTo>
                    <a:cubicBezTo>
                      <a:pt x="1" y="6"/>
                      <a:pt x="6" y="17"/>
                      <a:pt x="10" y="22"/>
                    </a:cubicBezTo>
                    <a:cubicBezTo>
                      <a:pt x="10" y="22"/>
                      <a:pt x="37" y="75"/>
                      <a:pt x="127" y="101"/>
                    </a:cubicBezTo>
                    <a:cubicBezTo>
                      <a:pt x="127" y="101"/>
                      <a:pt x="138" y="55"/>
                      <a:pt x="117" y="19"/>
                    </a:cubicBezTo>
                    <a:close/>
                  </a:path>
                </a:pathLst>
              </a:custGeom>
              <a:solidFill>
                <a:srgbClr val="8F2C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32" name="îşļiďé"/>
              <p:cNvSpPr/>
              <p:nvPr/>
            </p:nvSpPr>
            <p:spPr bwMode="auto">
              <a:xfrm>
                <a:off x="4052" y="1805"/>
                <a:ext cx="615" cy="369"/>
              </a:xfrm>
              <a:custGeom>
                <a:avLst/>
                <a:gdLst>
                  <a:gd name="T0" fmla="*/ 246 w 260"/>
                  <a:gd name="T1" fmla="*/ 140 h 156"/>
                  <a:gd name="T2" fmla="*/ 230 w 260"/>
                  <a:gd name="T3" fmla="*/ 156 h 156"/>
                  <a:gd name="T4" fmla="*/ 29 w 260"/>
                  <a:gd name="T5" fmla="*/ 156 h 156"/>
                  <a:gd name="T6" fmla="*/ 13 w 260"/>
                  <a:gd name="T7" fmla="*/ 140 h 156"/>
                  <a:gd name="T8" fmla="*/ 0 w 260"/>
                  <a:gd name="T9" fmla="*/ 16 h 156"/>
                  <a:gd name="T10" fmla="*/ 16 w 260"/>
                  <a:gd name="T11" fmla="*/ 0 h 156"/>
                  <a:gd name="T12" fmla="*/ 244 w 260"/>
                  <a:gd name="T13" fmla="*/ 0 h 156"/>
                  <a:gd name="T14" fmla="*/ 260 w 260"/>
                  <a:gd name="T15" fmla="*/ 16 h 156"/>
                  <a:gd name="T16" fmla="*/ 246 w 260"/>
                  <a:gd name="T17" fmla="*/ 14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156">
                    <a:moveTo>
                      <a:pt x="246" y="140"/>
                    </a:moveTo>
                    <a:cubicBezTo>
                      <a:pt x="246" y="149"/>
                      <a:pt x="239" y="156"/>
                      <a:pt x="230" y="156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20" y="156"/>
                      <a:pt x="13" y="149"/>
                      <a:pt x="13" y="14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3" y="0"/>
                      <a:pt x="260" y="7"/>
                      <a:pt x="260" y="16"/>
                    </a:cubicBezTo>
                    <a:lnTo>
                      <a:pt x="246" y="140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33" name="îsḻîḑè"/>
              <p:cNvSpPr/>
              <p:nvPr/>
            </p:nvSpPr>
            <p:spPr bwMode="auto">
              <a:xfrm>
                <a:off x="4071" y="1831"/>
                <a:ext cx="574" cy="343"/>
              </a:xfrm>
              <a:custGeom>
                <a:avLst/>
                <a:gdLst>
                  <a:gd name="T0" fmla="*/ 230 w 243"/>
                  <a:gd name="T1" fmla="*/ 130 h 145"/>
                  <a:gd name="T2" fmla="*/ 215 w 243"/>
                  <a:gd name="T3" fmla="*/ 145 h 145"/>
                  <a:gd name="T4" fmla="*/ 29 w 243"/>
                  <a:gd name="T5" fmla="*/ 145 h 145"/>
                  <a:gd name="T6" fmla="*/ 14 w 243"/>
                  <a:gd name="T7" fmla="*/ 130 h 145"/>
                  <a:gd name="T8" fmla="*/ 0 w 243"/>
                  <a:gd name="T9" fmla="*/ 15 h 145"/>
                  <a:gd name="T10" fmla="*/ 15 w 243"/>
                  <a:gd name="T11" fmla="*/ 0 h 145"/>
                  <a:gd name="T12" fmla="*/ 228 w 243"/>
                  <a:gd name="T13" fmla="*/ 0 h 145"/>
                  <a:gd name="T14" fmla="*/ 243 w 243"/>
                  <a:gd name="T15" fmla="*/ 15 h 145"/>
                  <a:gd name="T16" fmla="*/ 230 w 243"/>
                  <a:gd name="T17" fmla="*/ 13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3" h="145">
                    <a:moveTo>
                      <a:pt x="230" y="130"/>
                    </a:moveTo>
                    <a:cubicBezTo>
                      <a:pt x="230" y="138"/>
                      <a:pt x="223" y="145"/>
                      <a:pt x="215" y="145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0" y="145"/>
                      <a:pt x="14" y="138"/>
                      <a:pt x="14" y="13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37" y="0"/>
                      <a:pt x="243" y="7"/>
                      <a:pt x="243" y="15"/>
                    </a:cubicBezTo>
                    <a:lnTo>
                      <a:pt x="230" y="130"/>
                    </a:ln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34" name="íşlîdê"/>
              <p:cNvSpPr/>
              <p:nvPr/>
            </p:nvSpPr>
            <p:spPr bwMode="auto">
              <a:xfrm>
                <a:off x="4305" y="1940"/>
                <a:ext cx="130" cy="132"/>
              </a:xfrm>
              <a:custGeom>
                <a:avLst/>
                <a:gdLst>
                  <a:gd name="T0" fmla="*/ 27 w 55"/>
                  <a:gd name="T1" fmla="*/ 0 h 56"/>
                  <a:gd name="T2" fmla="*/ 0 w 55"/>
                  <a:gd name="T3" fmla="*/ 28 h 56"/>
                  <a:gd name="T4" fmla="*/ 27 w 55"/>
                  <a:gd name="T5" fmla="*/ 56 h 56"/>
                  <a:gd name="T6" fmla="*/ 55 w 55"/>
                  <a:gd name="T7" fmla="*/ 28 h 56"/>
                  <a:gd name="T8" fmla="*/ 27 w 55"/>
                  <a:gd name="T9" fmla="*/ 0 h 56"/>
                  <a:gd name="T10" fmla="*/ 27 w 55"/>
                  <a:gd name="T11" fmla="*/ 49 h 56"/>
                  <a:gd name="T12" fmla="*/ 6 w 55"/>
                  <a:gd name="T13" fmla="*/ 28 h 56"/>
                  <a:gd name="T14" fmla="*/ 27 w 55"/>
                  <a:gd name="T15" fmla="*/ 7 h 56"/>
                  <a:gd name="T16" fmla="*/ 49 w 55"/>
                  <a:gd name="T17" fmla="*/ 28 h 56"/>
                  <a:gd name="T18" fmla="*/ 27 w 55"/>
                  <a:gd name="T19" fmla="*/ 4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6">
                    <a:moveTo>
                      <a:pt x="27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3"/>
                      <a:pt x="12" y="56"/>
                      <a:pt x="27" y="56"/>
                    </a:cubicBezTo>
                    <a:cubicBezTo>
                      <a:pt x="43" y="56"/>
                      <a:pt x="55" y="43"/>
                      <a:pt x="55" y="28"/>
                    </a:cubicBezTo>
                    <a:cubicBezTo>
                      <a:pt x="55" y="13"/>
                      <a:pt x="43" y="0"/>
                      <a:pt x="27" y="0"/>
                    </a:cubicBezTo>
                    <a:close/>
                    <a:moveTo>
                      <a:pt x="27" y="49"/>
                    </a:moveTo>
                    <a:cubicBezTo>
                      <a:pt x="16" y="49"/>
                      <a:pt x="6" y="40"/>
                      <a:pt x="6" y="28"/>
                    </a:cubicBezTo>
                    <a:cubicBezTo>
                      <a:pt x="6" y="16"/>
                      <a:pt x="16" y="7"/>
                      <a:pt x="27" y="7"/>
                    </a:cubicBezTo>
                    <a:cubicBezTo>
                      <a:pt x="39" y="7"/>
                      <a:pt x="49" y="16"/>
                      <a:pt x="49" y="28"/>
                    </a:cubicBezTo>
                    <a:cubicBezTo>
                      <a:pt x="49" y="40"/>
                      <a:pt x="39" y="49"/>
                      <a:pt x="27" y="49"/>
                    </a:cubicBezTo>
                    <a:close/>
                  </a:path>
                </a:pathLst>
              </a:cu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35" name="ï$ľîdè"/>
              <p:cNvSpPr/>
              <p:nvPr/>
            </p:nvSpPr>
            <p:spPr bwMode="auto">
              <a:xfrm>
                <a:off x="4331" y="1987"/>
                <a:ext cx="33" cy="36"/>
              </a:xfrm>
              <a:custGeom>
                <a:avLst/>
                <a:gdLst>
                  <a:gd name="T0" fmla="*/ 11 w 14"/>
                  <a:gd name="T1" fmla="*/ 0 h 15"/>
                  <a:gd name="T2" fmla="*/ 14 w 14"/>
                  <a:gd name="T3" fmla="*/ 3 h 15"/>
                  <a:gd name="T4" fmla="*/ 14 w 14"/>
                  <a:gd name="T5" fmla="*/ 8 h 15"/>
                  <a:gd name="T6" fmla="*/ 11 w 14"/>
                  <a:gd name="T7" fmla="*/ 11 h 15"/>
                  <a:gd name="T8" fmla="*/ 2 w 14"/>
                  <a:gd name="T9" fmla="*/ 11 h 15"/>
                  <a:gd name="T10" fmla="*/ 2 w 14"/>
                  <a:gd name="T11" fmla="*/ 14 h 15"/>
                  <a:gd name="T12" fmla="*/ 1 w 14"/>
                  <a:gd name="T13" fmla="*/ 15 h 15"/>
                  <a:gd name="T14" fmla="*/ 0 w 14"/>
                  <a:gd name="T15" fmla="*/ 14 h 15"/>
                  <a:gd name="T16" fmla="*/ 0 w 14"/>
                  <a:gd name="T17" fmla="*/ 3 h 15"/>
                  <a:gd name="T18" fmla="*/ 4 w 14"/>
                  <a:gd name="T19" fmla="*/ 0 h 15"/>
                  <a:gd name="T20" fmla="*/ 11 w 14"/>
                  <a:gd name="T21" fmla="*/ 0 h 15"/>
                  <a:gd name="T22" fmla="*/ 2 w 14"/>
                  <a:gd name="T23" fmla="*/ 10 h 15"/>
                  <a:gd name="T24" fmla="*/ 11 w 14"/>
                  <a:gd name="T25" fmla="*/ 10 h 15"/>
                  <a:gd name="T26" fmla="*/ 13 w 14"/>
                  <a:gd name="T27" fmla="*/ 8 h 15"/>
                  <a:gd name="T28" fmla="*/ 13 w 14"/>
                  <a:gd name="T29" fmla="*/ 3 h 15"/>
                  <a:gd name="T30" fmla="*/ 11 w 14"/>
                  <a:gd name="T31" fmla="*/ 2 h 15"/>
                  <a:gd name="T32" fmla="*/ 4 w 14"/>
                  <a:gd name="T33" fmla="*/ 2 h 15"/>
                  <a:gd name="T34" fmla="*/ 2 w 14"/>
                  <a:gd name="T35" fmla="*/ 3 h 15"/>
                  <a:gd name="T36" fmla="*/ 2 w 14"/>
                  <a:gd name="T3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5">
                    <a:moveTo>
                      <a:pt x="11" y="0"/>
                    </a:moveTo>
                    <a:cubicBezTo>
                      <a:pt x="13" y="0"/>
                      <a:pt x="14" y="1"/>
                      <a:pt x="14" y="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10"/>
                      <a:pt x="13" y="11"/>
                      <a:pt x="1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lnTo>
                      <a:pt x="11" y="0"/>
                    </a:lnTo>
                    <a:close/>
                    <a:moveTo>
                      <a:pt x="2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9"/>
                      <a:pt x="13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3"/>
                      <a:pt x="2" y="3"/>
                    </a:cubicBez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36" name="ísļîḓè"/>
              <p:cNvSpPr/>
              <p:nvPr/>
            </p:nvSpPr>
            <p:spPr bwMode="auto">
              <a:xfrm>
                <a:off x="4369" y="1987"/>
                <a:ext cx="30" cy="36"/>
              </a:xfrm>
              <a:custGeom>
                <a:avLst/>
                <a:gdLst>
                  <a:gd name="T0" fmla="*/ 12 w 13"/>
                  <a:gd name="T1" fmla="*/ 0 h 15"/>
                  <a:gd name="T2" fmla="*/ 13 w 13"/>
                  <a:gd name="T3" fmla="*/ 1 h 15"/>
                  <a:gd name="T4" fmla="*/ 12 w 13"/>
                  <a:gd name="T5" fmla="*/ 2 h 15"/>
                  <a:gd name="T6" fmla="*/ 4 w 13"/>
                  <a:gd name="T7" fmla="*/ 2 h 15"/>
                  <a:gd name="T8" fmla="*/ 2 w 13"/>
                  <a:gd name="T9" fmla="*/ 3 h 15"/>
                  <a:gd name="T10" fmla="*/ 2 w 13"/>
                  <a:gd name="T11" fmla="*/ 12 h 15"/>
                  <a:gd name="T12" fmla="*/ 4 w 13"/>
                  <a:gd name="T13" fmla="*/ 13 h 15"/>
                  <a:gd name="T14" fmla="*/ 12 w 13"/>
                  <a:gd name="T15" fmla="*/ 13 h 15"/>
                  <a:gd name="T16" fmla="*/ 13 w 13"/>
                  <a:gd name="T17" fmla="*/ 14 h 15"/>
                  <a:gd name="T18" fmla="*/ 12 w 13"/>
                  <a:gd name="T19" fmla="*/ 15 h 15"/>
                  <a:gd name="T20" fmla="*/ 4 w 13"/>
                  <a:gd name="T21" fmla="*/ 15 h 15"/>
                  <a:gd name="T22" fmla="*/ 0 w 13"/>
                  <a:gd name="T23" fmla="*/ 12 h 15"/>
                  <a:gd name="T24" fmla="*/ 0 w 13"/>
                  <a:gd name="T25" fmla="*/ 3 h 15"/>
                  <a:gd name="T26" fmla="*/ 4 w 13"/>
                  <a:gd name="T27" fmla="*/ 0 h 15"/>
                  <a:gd name="T28" fmla="*/ 12 w 13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5">
                    <a:moveTo>
                      <a:pt x="12" y="0"/>
                    </a:moveTo>
                    <a:cubicBezTo>
                      <a:pt x="13" y="0"/>
                      <a:pt x="13" y="0"/>
                      <a:pt x="13" y="1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3" y="13"/>
                      <a:pt x="4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2" y="15"/>
                      <a:pt x="0" y="14"/>
                      <a:pt x="0" y="1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37" name="ïSľíḓê"/>
              <p:cNvSpPr/>
              <p:nvPr/>
            </p:nvSpPr>
            <p:spPr bwMode="auto">
              <a:xfrm>
                <a:off x="4293" y="1937"/>
                <a:ext cx="130" cy="131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8 h 55"/>
                  <a:gd name="T4" fmla="*/ 28 w 55"/>
                  <a:gd name="T5" fmla="*/ 55 h 55"/>
                  <a:gd name="T6" fmla="*/ 55 w 55"/>
                  <a:gd name="T7" fmla="*/ 28 h 55"/>
                  <a:gd name="T8" fmla="*/ 28 w 55"/>
                  <a:gd name="T9" fmla="*/ 0 h 55"/>
                  <a:gd name="T10" fmla="*/ 28 w 55"/>
                  <a:gd name="T11" fmla="*/ 49 h 55"/>
                  <a:gd name="T12" fmla="*/ 7 w 55"/>
                  <a:gd name="T13" fmla="*/ 28 h 55"/>
                  <a:gd name="T14" fmla="*/ 28 w 55"/>
                  <a:gd name="T15" fmla="*/ 6 h 55"/>
                  <a:gd name="T16" fmla="*/ 49 w 55"/>
                  <a:gd name="T17" fmla="*/ 28 h 55"/>
                  <a:gd name="T18" fmla="*/ 28 w 55"/>
                  <a:gd name="T19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2"/>
                      <a:pt x="0" y="28"/>
                    </a:cubicBezTo>
                    <a:cubicBezTo>
                      <a:pt x="0" y="43"/>
                      <a:pt x="13" y="55"/>
                      <a:pt x="28" y="55"/>
                    </a:cubicBezTo>
                    <a:cubicBezTo>
                      <a:pt x="43" y="55"/>
                      <a:pt x="55" y="43"/>
                      <a:pt x="55" y="28"/>
                    </a:cubicBezTo>
                    <a:cubicBezTo>
                      <a:pt x="55" y="12"/>
                      <a:pt x="43" y="0"/>
                      <a:pt x="28" y="0"/>
                    </a:cubicBezTo>
                    <a:close/>
                    <a:moveTo>
                      <a:pt x="28" y="49"/>
                    </a:moveTo>
                    <a:cubicBezTo>
                      <a:pt x="16" y="49"/>
                      <a:pt x="7" y="39"/>
                      <a:pt x="7" y="28"/>
                    </a:cubicBezTo>
                    <a:cubicBezTo>
                      <a:pt x="7" y="16"/>
                      <a:pt x="16" y="6"/>
                      <a:pt x="28" y="6"/>
                    </a:cubicBezTo>
                    <a:cubicBezTo>
                      <a:pt x="39" y="6"/>
                      <a:pt x="49" y="16"/>
                      <a:pt x="49" y="28"/>
                    </a:cubicBezTo>
                    <a:cubicBezTo>
                      <a:pt x="49" y="39"/>
                      <a:pt x="39" y="49"/>
                      <a:pt x="28" y="49"/>
                    </a:cubicBezTo>
                    <a:close/>
                  </a:path>
                </a:pathLst>
              </a:custGeom>
              <a:solidFill>
                <a:srgbClr val="929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38" name="ïŝḻïďé"/>
              <p:cNvSpPr/>
              <p:nvPr/>
            </p:nvSpPr>
            <p:spPr bwMode="auto">
              <a:xfrm>
                <a:off x="4326" y="1985"/>
                <a:ext cx="35" cy="35"/>
              </a:xfrm>
              <a:custGeom>
                <a:avLst/>
                <a:gdLst>
                  <a:gd name="T0" fmla="*/ 11 w 15"/>
                  <a:gd name="T1" fmla="*/ 0 h 15"/>
                  <a:gd name="T2" fmla="*/ 15 w 15"/>
                  <a:gd name="T3" fmla="*/ 3 h 15"/>
                  <a:gd name="T4" fmla="*/ 15 w 15"/>
                  <a:gd name="T5" fmla="*/ 8 h 15"/>
                  <a:gd name="T6" fmla="*/ 11 w 15"/>
                  <a:gd name="T7" fmla="*/ 11 h 15"/>
                  <a:gd name="T8" fmla="*/ 2 w 15"/>
                  <a:gd name="T9" fmla="*/ 11 h 15"/>
                  <a:gd name="T10" fmla="*/ 2 w 15"/>
                  <a:gd name="T11" fmla="*/ 14 h 15"/>
                  <a:gd name="T12" fmla="*/ 1 w 15"/>
                  <a:gd name="T13" fmla="*/ 15 h 15"/>
                  <a:gd name="T14" fmla="*/ 0 w 15"/>
                  <a:gd name="T15" fmla="*/ 14 h 15"/>
                  <a:gd name="T16" fmla="*/ 0 w 15"/>
                  <a:gd name="T17" fmla="*/ 3 h 15"/>
                  <a:gd name="T18" fmla="*/ 4 w 15"/>
                  <a:gd name="T19" fmla="*/ 0 h 15"/>
                  <a:gd name="T20" fmla="*/ 11 w 15"/>
                  <a:gd name="T21" fmla="*/ 0 h 15"/>
                  <a:gd name="T22" fmla="*/ 2 w 15"/>
                  <a:gd name="T23" fmla="*/ 9 h 15"/>
                  <a:gd name="T24" fmla="*/ 11 w 15"/>
                  <a:gd name="T25" fmla="*/ 9 h 15"/>
                  <a:gd name="T26" fmla="*/ 13 w 15"/>
                  <a:gd name="T27" fmla="*/ 8 h 15"/>
                  <a:gd name="T28" fmla="*/ 13 w 15"/>
                  <a:gd name="T29" fmla="*/ 3 h 15"/>
                  <a:gd name="T30" fmla="*/ 11 w 15"/>
                  <a:gd name="T31" fmla="*/ 2 h 15"/>
                  <a:gd name="T32" fmla="*/ 4 w 15"/>
                  <a:gd name="T33" fmla="*/ 2 h 15"/>
                  <a:gd name="T34" fmla="*/ 2 w 15"/>
                  <a:gd name="T35" fmla="*/ 3 h 15"/>
                  <a:gd name="T36" fmla="*/ 2 w 15"/>
                  <a:gd name="T3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cubicBezTo>
                      <a:pt x="13" y="0"/>
                      <a:pt x="15" y="1"/>
                      <a:pt x="15" y="3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10"/>
                      <a:pt x="13" y="11"/>
                      <a:pt x="1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lnTo>
                      <a:pt x="11" y="0"/>
                    </a:lnTo>
                    <a:close/>
                    <a:moveTo>
                      <a:pt x="2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2" y="9"/>
                      <a:pt x="13" y="9"/>
                      <a:pt x="13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3"/>
                      <a:pt x="2" y="3"/>
                    </a:cubicBez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929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39" name="íSlíḓé"/>
              <p:cNvSpPr/>
              <p:nvPr/>
            </p:nvSpPr>
            <p:spPr bwMode="auto">
              <a:xfrm>
                <a:off x="4366" y="1985"/>
                <a:ext cx="29" cy="35"/>
              </a:xfrm>
              <a:custGeom>
                <a:avLst/>
                <a:gdLst>
                  <a:gd name="T0" fmla="*/ 12 w 12"/>
                  <a:gd name="T1" fmla="*/ 0 h 15"/>
                  <a:gd name="T2" fmla="*/ 12 w 12"/>
                  <a:gd name="T3" fmla="*/ 1 h 15"/>
                  <a:gd name="T4" fmla="*/ 12 w 12"/>
                  <a:gd name="T5" fmla="*/ 2 h 15"/>
                  <a:gd name="T6" fmla="*/ 3 w 12"/>
                  <a:gd name="T7" fmla="*/ 2 h 15"/>
                  <a:gd name="T8" fmla="*/ 2 w 12"/>
                  <a:gd name="T9" fmla="*/ 3 h 15"/>
                  <a:gd name="T10" fmla="*/ 2 w 12"/>
                  <a:gd name="T11" fmla="*/ 12 h 15"/>
                  <a:gd name="T12" fmla="*/ 3 w 12"/>
                  <a:gd name="T13" fmla="*/ 13 h 15"/>
                  <a:gd name="T14" fmla="*/ 12 w 12"/>
                  <a:gd name="T15" fmla="*/ 13 h 15"/>
                  <a:gd name="T16" fmla="*/ 12 w 12"/>
                  <a:gd name="T17" fmla="*/ 14 h 15"/>
                  <a:gd name="T18" fmla="*/ 12 w 12"/>
                  <a:gd name="T19" fmla="*/ 15 h 15"/>
                  <a:gd name="T20" fmla="*/ 3 w 12"/>
                  <a:gd name="T21" fmla="*/ 15 h 15"/>
                  <a:gd name="T22" fmla="*/ 0 w 12"/>
                  <a:gd name="T23" fmla="*/ 12 h 15"/>
                  <a:gd name="T24" fmla="*/ 0 w 12"/>
                  <a:gd name="T25" fmla="*/ 3 h 15"/>
                  <a:gd name="T26" fmla="*/ 3 w 12"/>
                  <a:gd name="T27" fmla="*/ 0 h 15"/>
                  <a:gd name="T28" fmla="*/ 12 w 12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5">
                    <a:moveTo>
                      <a:pt x="12" y="0"/>
                    </a:move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29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40" name="îšľiḋè"/>
              <p:cNvSpPr/>
              <p:nvPr/>
            </p:nvSpPr>
            <p:spPr bwMode="auto">
              <a:xfrm>
                <a:off x="2718" y="3198"/>
                <a:ext cx="322" cy="151"/>
              </a:xfrm>
              <a:custGeom>
                <a:avLst/>
                <a:gdLst>
                  <a:gd name="T0" fmla="*/ 322 w 322"/>
                  <a:gd name="T1" fmla="*/ 64 h 151"/>
                  <a:gd name="T2" fmla="*/ 5 w 322"/>
                  <a:gd name="T3" fmla="*/ 151 h 151"/>
                  <a:gd name="T4" fmla="*/ 0 w 322"/>
                  <a:gd name="T5" fmla="*/ 139 h 151"/>
                  <a:gd name="T6" fmla="*/ 322 w 322"/>
                  <a:gd name="T7" fmla="*/ 0 h 151"/>
                  <a:gd name="T8" fmla="*/ 322 w 322"/>
                  <a:gd name="T9" fmla="*/ 64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2" h="151">
                    <a:moveTo>
                      <a:pt x="322" y="64"/>
                    </a:moveTo>
                    <a:lnTo>
                      <a:pt x="5" y="151"/>
                    </a:lnTo>
                    <a:lnTo>
                      <a:pt x="0" y="139"/>
                    </a:lnTo>
                    <a:lnTo>
                      <a:pt x="322" y="0"/>
                    </a:lnTo>
                    <a:lnTo>
                      <a:pt x="322" y="64"/>
                    </a:lnTo>
                    <a:close/>
                  </a:path>
                </a:pathLst>
              </a:cu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41" name="î$ḻiḑê"/>
              <p:cNvSpPr/>
              <p:nvPr/>
            </p:nvSpPr>
            <p:spPr bwMode="auto">
              <a:xfrm>
                <a:off x="2685" y="3356"/>
                <a:ext cx="87" cy="86"/>
              </a:xfrm>
              <a:prstGeom prst="ellipse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42" name="išľîḑé"/>
              <p:cNvSpPr/>
              <p:nvPr/>
            </p:nvSpPr>
            <p:spPr bwMode="auto">
              <a:xfrm>
                <a:off x="2694" y="3366"/>
                <a:ext cx="69" cy="69"/>
              </a:xfrm>
              <a:prstGeom prst="ellipse">
                <a:avLst/>
              </a:pr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43" name="i$1íḑè"/>
              <p:cNvSpPr/>
              <p:nvPr/>
            </p:nvSpPr>
            <p:spPr bwMode="auto">
              <a:xfrm>
                <a:off x="2706" y="3378"/>
                <a:ext cx="45" cy="42"/>
              </a:xfrm>
              <a:prstGeom prst="ellipse">
                <a:avLst/>
              </a:prstGeom>
              <a:solidFill>
                <a:srgbClr val="4D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44" name="iSľïḋê"/>
              <p:cNvSpPr/>
              <p:nvPr/>
            </p:nvSpPr>
            <p:spPr bwMode="auto">
              <a:xfrm>
                <a:off x="2673" y="3335"/>
                <a:ext cx="111" cy="62"/>
              </a:xfrm>
              <a:custGeom>
                <a:avLst/>
                <a:gdLst>
                  <a:gd name="T0" fmla="*/ 23 w 47"/>
                  <a:gd name="T1" fmla="*/ 6 h 26"/>
                  <a:gd name="T2" fmla="*/ 47 w 47"/>
                  <a:gd name="T3" fmla="*/ 26 h 26"/>
                  <a:gd name="T4" fmla="*/ 47 w 47"/>
                  <a:gd name="T5" fmla="*/ 23 h 26"/>
                  <a:gd name="T6" fmla="*/ 23 w 47"/>
                  <a:gd name="T7" fmla="*/ 0 h 26"/>
                  <a:gd name="T8" fmla="*/ 0 w 47"/>
                  <a:gd name="T9" fmla="*/ 23 h 26"/>
                  <a:gd name="T10" fmla="*/ 0 w 47"/>
                  <a:gd name="T11" fmla="*/ 26 h 26"/>
                  <a:gd name="T12" fmla="*/ 23 w 47"/>
                  <a:gd name="T13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6">
                    <a:moveTo>
                      <a:pt x="23" y="6"/>
                    </a:moveTo>
                    <a:cubicBezTo>
                      <a:pt x="35" y="6"/>
                      <a:pt x="45" y="14"/>
                      <a:pt x="47" y="26"/>
                    </a:cubicBezTo>
                    <a:cubicBezTo>
                      <a:pt x="47" y="25"/>
                      <a:pt x="47" y="24"/>
                      <a:pt x="47" y="23"/>
                    </a:cubicBez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2" y="14"/>
                      <a:pt x="11" y="6"/>
                      <a:pt x="23" y="6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45" name="iSľiḋê"/>
              <p:cNvSpPr/>
              <p:nvPr/>
            </p:nvSpPr>
            <p:spPr bwMode="auto">
              <a:xfrm>
                <a:off x="3073" y="3205"/>
                <a:ext cx="321" cy="144"/>
              </a:xfrm>
              <a:custGeom>
                <a:avLst/>
                <a:gdLst>
                  <a:gd name="T0" fmla="*/ 0 w 321"/>
                  <a:gd name="T1" fmla="*/ 57 h 144"/>
                  <a:gd name="T2" fmla="*/ 317 w 321"/>
                  <a:gd name="T3" fmla="*/ 144 h 144"/>
                  <a:gd name="T4" fmla="*/ 321 w 321"/>
                  <a:gd name="T5" fmla="*/ 132 h 144"/>
                  <a:gd name="T6" fmla="*/ 0 w 321"/>
                  <a:gd name="T7" fmla="*/ 0 h 144"/>
                  <a:gd name="T8" fmla="*/ 0 w 321"/>
                  <a:gd name="T9" fmla="*/ 5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1" h="144">
                    <a:moveTo>
                      <a:pt x="0" y="57"/>
                    </a:moveTo>
                    <a:lnTo>
                      <a:pt x="317" y="144"/>
                    </a:lnTo>
                    <a:lnTo>
                      <a:pt x="321" y="132"/>
                    </a:lnTo>
                    <a:lnTo>
                      <a:pt x="0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46" name="ïšḷïḓé"/>
              <p:cNvSpPr/>
              <p:nvPr/>
            </p:nvSpPr>
            <p:spPr bwMode="auto">
              <a:xfrm>
                <a:off x="3340" y="3356"/>
                <a:ext cx="87" cy="86"/>
              </a:xfrm>
              <a:prstGeom prst="ellipse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47" name="ïṧlïḓe"/>
              <p:cNvSpPr/>
              <p:nvPr/>
            </p:nvSpPr>
            <p:spPr bwMode="auto">
              <a:xfrm>
                <a:off x="3349" y="3366"/>
                <a:ext cx="69" cy="69"/>
              </a:xfrm>
              <a:prstGeom prst="ellipse">
                <a:avLst/>
              </a:pr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48" name="iṧľîḍé"/>
              <p:cNvSpPr/>
              <p:nvPr/>
            </p:nvSpPr>
            <p:spPr bwMode="auto">
              <a:xfrm>
                <a:off x="3364" y="3378"/>
                <a:ext cx="42" cy="42"/>
              </a:xfrm>
              <a:prstGeom prst="ellipse">
                <a:avLst/>
              </a:prstGeom>
              <a:solidFill>
                <a:srgbClr val="4D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49" name="ísliďe"/>
              <p:cNvSpPr/>
              <p:nvPr/>
            </p:nvSpPr>
            <p:spPr bwMode="auto">
              <a:xfrm>
                <a:off x="3328" y="3335"/>
                <a:ext cx="111" cy="62"/>
              </a:xfrm>
              <a:custGeom>
                <a:avLst/>
                <a:gdLst>
                  <a:gd name="T0" fmla="*/ 24 w 47"/>
                  <a:gd name="T1" fmla="*/ 6 h 26"/>
                  <a:gd name="T2" fmla="*/ 0 w 47"/>
                  <a:gd name="T3" fmla="*/ 26 h 26"/>
                  <a:gd name="T4" fmla="*/ 0 w 47"/>
                  <a:gd name="T5" fmla="*/ 23 h 26"/>
                  <a:gd name="T6" fmla="*/ 24 w 47"/>
                  <a:gd name="T7" fmla="*/ 0 h 26"/>
                  <a:gd name="T8" fmla="*/ 47 w 47"/>
                  <a:gd name="T9" fmla="*/ 23 h 26"/>
                  <a:gd name="T10" fmla="*/ 47 w 47"/>
                  <a:gd name="T11" fmla="*/ 26 h 26"/>
                  <a:gd name="T12" fmla="*/ 24 w 47"/>
                  <a:gd name="T13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6">
                    <a:moveTo>
                      <a:pt x="24" y="6"/>
                    </a:moveTo>
                    <a:cubicBezTo>
                      <a:pt x="12" y="6"/>
                      <a:pt x="2" y="14"/>
                      <a:pt x="0" y="26"/>
                    </a:cubicBezTo>
                    <a:cubicBezTo>
                      <a:pt x="0" y="25"/>
                      <a:pt x="0" y="24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7" y="0"/>
                      <a:pt x="47" y="10"/>
                      <a:pt x="47" y="23"/>
                    </a:cubicBezTo>
                    <a:cubicBezTo>
                      <a:pt x="47" y="24"/>
                      <a:pt x="47" y="25"/>
                      <a:pt x="47" y="26"/>
                    </a:cubicBezTo>
                    <a:cubicBezTo>
                      <a:pt x="46" y="14"/>
                      <a:pt x="36" y="6"/>
                      <a:pt x="24" y="6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50" name="iŝḻïdè"/>
              <p:cNvSpPr/>
              <p:nvPr/>
            </p:nvSpPr>
            <p:spPr bwMode="auto">
              <a:xfrm>
                <a:off x="2836" y="2506"/>
                <a:ext cx="440" cy="80"/>
              </a:xfrm>
              <a:prstGeom prst="rect">
                <a:avLst/>
              </a:pr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51" name="îSḷîḑê"/>
              <p:cNvSpPr/>
              <p:nvPr/>
            </p:nvSpPr>
            <p:spPr bwMode="auto">
              <a:xfrm>
                <a:off x="3037" y="2586"/>
                <a:ext cx="31" cy="642"/>
              </a:xfrm>
              <a:prstGeom prst="rect">
                <a:avLst/>
              </a:pr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52" name="ïsľîḑê"/>
              <p:cNvSpPr/>
              <p:nvPr/>
            </p:nvSpPr>
            <p:spPr bwMode="auto">
              <a:xfrm>
                <a:off x="3021" y="2650"/>
                <a:ext cx="63" cy="223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53" name="isľíḓè"/>
              <p:cNvSpPr/>
              <p:nvPr/>
            </p:nvSpPr>
            <p:spPr bwMode="auto">
              <a:xfrm>
                <a:off x="3032" y="2982"/>
                <a:ext cx="41" cy="223"/>
              </a:xfrm>
              <a:prstGeom prst="rect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54" name="îṩļïḓe"/>
              <p:cNvSpPr/>
              <p:nvPr/>
            </p:nvSpPr>
            <p:spPr bwMode="auto">
              <a:xfrm>
                <a:off x="3021" y="3046"/>
                <a:ext cx="63" cy="223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55" name="îṧḻíḓe"/>
              <p:cNvSpPr/>
              <p:nvPr/>
            </p:nvSpPr>
            <p:spPr bwMode="auto">
              <a:xfrm>
                <a:off x="2701" y="2418"/>
                <a:ext cx="703" cy="135"/>
              </a:xfrm>
              <a:custGeom>
                <a:avLst/>
                <a:gdLst>
                  <a:gd name="T0" fmla="*/ 2 w 297"/>
                  <a:gd name="T1" fmla="*/ 2 h 57"/>
                  <a:gd name="T2" fmla="*/ 2 w 297"/>
                  <a:gd name="T3" fmla="*/ 23 h 57"/>
                  <a:gd name="T4" fmla="*/ 149 w 297"/>
                  <a:gd name="T5" fmla="*/ 57 h 57"/>
                  <a:gd name="T6" fmla="*/ 295 w 297"/>
                  <a:gd name="T7" fmla="*/ 23 h 57"/>
                  <a:gd name="T8" fmla="*/ 295 w 297"/>
                  <a:gd name="T9" fmla="*/ 0 h 57"/>
                  <a:gd name="T10" fmla="*/ 2 w 297"/>
                  <a:gd name="T11" fmla="*/ 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7" h="57">
                    <a:moveTo>
                      <a:pt x="2" y="2"/>
                    </a:moveTo>
                    <a:cubicBezTo>
                      <a:pt x="0" y="4"/>
                      <a:pt x="2" y="20"/>
                      <a:pt x="2" y="23"/>
                    </a:cubicBezTo>
                    <a:cubicBezTo>
                      <a:pt x="2" y="42"/>
                      <a:pt x="67" y="57"/>
                      <a:pt x="149" y="57"/>
                    </a:cubicBezTo>
                    <a:cubicBezTo>
                      <a:pt x="230" y="57"/>
                      <a:pt x="295" y="42"/>
                      <a:pt x="295" y="23"/>
                    </a:cubicBezTo>
                    <a:cubicBezTo>
                      <a:pt x="295" y="20"/>
                      <a:pt x="297" y="2"/>
                      <a:pt x="295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6D6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56" name="îşḷïḍé"/>
              <p:cNvSpPr/>
              <p:nvPr/>
            </p:nvSpPr>
            <p:spPr bwMode="auto">
              <a:xfrm>
                <a:off x="2706" y="2340"/>
                <a:ext cx="693" cy="166"/>
              </a:xfrm>
              <a:prstGeom prst="ellipse">
                <a:avLst/>
              </a:prstGeom>
              <a:solidFill>
                <a:srgbClr val="A6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57" name="íṥ1îḓè"/>
              <p:cNvSpPr/>
              <p:nvPr/>
            </p:nvSpPr>
            <p:spPr bwMode="auto">
              <a:xfrm>
                <a:off x="3271" y="1748"/>
                <a:ext cx="327" cy="346"/>
              </a:xfrm>
              <a:custGeom>
                <a:avLst/>
                <a:gdLst>
                  <a:gd name="T0" fmla="*/ 78 w 138"/>
                  <a:gd name="T1" fmla="*/ 117 h 146"/>
                  <a:gd name="T2" fmla="*/ 138 w 138"/>
                  <a:gd name="T3" fmla="*/ 113 h 146"/>
                  <a:gd name="T4" fmla="*/ 70 w 138"/>
                  <a:gd name="T5" fmla="*/ 0 h 146"/>
                  <a:gd name="T6" fmla="*/ 0 w 138"/>
                  <a:gd name="T7" fmla="*/ 30 h 146"/>
                  <a:gd name="T8" fmla="*/ 78 w 138"/>
                  <a:gd name="T9" fmla="*/ 11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46">
                    <a:moveTo>
                      <a:pt x="78" y="117"/>
                    </a:moveTo>
                    <a:cubicBezTo>
                      <a:pt x="125" y="146"/>
                      <a:pt x="138" y="113"/>
                      <a:pt x="138" y="113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27" y="94"/>
                      <a:pt x="78" y="117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58" name="išļíďê"/>
              <p:cNvSpPr/>
              <p:nvPr/>
            </p:nvSpPr>
            <p:spPr bwMode="auto">
              <a:xfrm>
                <a:off x="2976" y="1414"/>
                <a:ext cx="142" cy="116"/>
              </a:xfrm>
              <a:custGeom>
                <a:avLst/>
                <a:gdLst>
                  <a:gd name="T0" fmla="*/ 5 w 60"/>
                  <a:gd name="T1" fmla="*/ 0 h 49"/>
                  <a:gd name="T2" fmla="*/ 56 w 60"/>
                  <a:gd name="T3" fmla="*/ 0 h 49"/>
                  <a:gd name="T4" fmla="*/ 60 w 60"/>
                  <a:gd name="T5" fmla="*/ 49 h 49"/>
                  <a:gd name="T6" fmla="*/ 0 w 60"/>
                  <a:gd name="T7" fmla="*/ 49 h 49"/>
                  <a:gd name="T8" fmla="*/ 5 w 6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9">
                    <a:moveTo>
                      <a:pt x="5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46" y="26"/>
                      <a:pt x="6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18" y="35"/>
                      <a:pt x="5" y="0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59" name="ïṧḻîḍé"/>
              <p:cNvSpPr/>
              <p:nvPr/>
            </p:nvSpPr>
            <p:spPr bwMode="auto">
              <a:xfrm>
                <a:off x="2988" y="1414"/>
                <a:ext cx="120" cy="73"/>
              </a:xfrm>
              <a:custGeom>
                <a:avLst/>
                <a:gdLst>
                  <a:gd name="T0" fmla="*/ 0 w 51"/>
                  <a:gd name="T1" fmla="*/ 0 h 31"/>
                  <a:gd name="T2" fmla="*/ 51 w 51"/>
                  <a:gd name="T3" fmla="*/ 0 h 31"/>
                  <a:gd name="T4" fmla="*/ 49 w 51"/>
                  <a:gd name="T5" fmla="*/ 31 h 31"/>
                  <a:gd name="T6" fmla="*/ 4 w 51"/>
                  <a:gd name="T7" fmla="*/ 16 h 31"/>
                  <a:gd name="T8" fmla="*/ 0 w 5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45" y="16"/>
                      <a:pt x="49" y="31"/>
                    </a:cubicBezTo>
                    <a:cubicBezTo>
                      <a:pt x="49" y="31"/>
                      <a:pt x="19" y="28"/>
                      <a:pt x="4" y="16"/>
                    </a:cubicBezTo>
                    <a:cubicBezTo>
                      <a:pt x="4" y="16"/>
                      <a:pt x="3" y="9"/>
                      <a:pt x="0" y="0"/>
                    </a:cubicBezTo>
                    <a:close/>
                  </a:path>
                </a:pathLst>
              </a:custGeom>
              <a:solidFill>
                <a:srgbClr val="D4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60" name="ïṣľîďê"/>
              <p:cNvSpPr/>
              <p:nvPr/>
            </p:nvSpPr>
            <p:spPr bwMode="auto">
              <a:xfrm>
                <a:off x="3231" y="1156"/>
                <a:ext cx="50" cy="87"/>
              </a:xfrm>
              <a:custGeom>
                <a:avLst/>
                <a:gdLst>
                  <a:gd name="T0" fmla="*/ 19 w 21"/>
                  <a:gd name="T1" fmla="*/ 20 h 37"/>
                  <a:gd name="T2" fmla="*/ 7 w 21"/>
                  <a:gd name="T3" fmla="*/ 36 h 37"/>
                  <a:gd name="T4" fmla="*/ 2 w 21"/>
                  <a:gd name="T5" fmla="*/ 17 h 37"/>
                  <a:gd name="T6" fmla="*/ 14 w 21"/>
                  <a:gd name="T7" fmla="*/ 1 h 37"/>
                  <a:gd name="T8" fmla="*/ 19 w 21"/>
                  <a:gd name="T9" fmla="*/ 2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7">
                    <a:moveTo>
                      <a:pt x="19" y="20"/>
                    </a:moveTo>
                    <a:cubicBezTo>
                      <a:pt x="17" y="30"/>
                      <a:pt x="11" y="37"/>
                      <a:pt x="7" y="36"/>
                    </a:cubicBezTo>
                    <a:cubicBezTo>
                      <a:pt x="2" y="35"/>
                      <a:pt x="0" y="26"/>
                      <a:pt x="2" y="17"/>
                    </a:cubicBezTo>
                    <a:cubicBezTo>
                      <a:pt x="4" y="7"/>
                      <a:pt x="9" y="0"/>
                      <a:pt x="14" y="1"/>
                    </a:cubicBezTo>
                    <a:cubicBezTo>
                      <a:pt x="19" y="2"/>
                      <a:pt x="21" y="10"/>
                      <a:pt x="19" y="20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61" name="ïṩlíďé"/>
              <p:cNvSpPr/>
              <p:nvPr/>
            </p:nvSpPr>
            <p:spPr bwMode="auto">
              <a:xfrm>
                <a:off x="3219" y="1163"/>
                <a:ext cx="50" cy="73"/>
              </a:xfrm>
              <a:custGeom>
                <a:avLst/>
                <a:gdLst>
                  <a:gd name="T0" fmla="*/ 19 w 21"/>
                  <a:gd name="T1" fmla="*/ 17 h 31"/>
                  <a:gd name="T2" fmla="*/ 8 w 21"/>
                  <a:gd name="T3" fmla="*/ 30 h 31"/>
                  <a:gd name="T4" fmla="*/ 2 w 21"/>
                  <a:gd name="T5" fmla="*/ 14 h 31"/>
                  <a:gd name="T6" fmla="*/ 14 w 21"/>
                  <a:gd name="T7" fmla="*/ 1 h 31"/>
                  <a:gd name="T8" fmla="*/ 19 w 21"/>
                  <a:gd name="T9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1">
                    <a:moveTo>
                      <a:pt x="19" y="17"/>
                    </a:moveTo>
                    <a:cubicBezTo>
                      <a:pt x="17" y="25"/>
                      <a:pt x="12" y="31"/>
                      <a:pt x="8" y="30"/>
                    </a:cubicBezTo>
                    <a:cubicBezTo>
                      <a:pt x="3" y="29"/>
                      <a:pt x="0" y="22"/>
                      <a:pt x="2" y="14"/>
                    </a:cubicBezTo>
                    <a:cubicBezTo>
                      <a:pt x="4" y="6"/>
                      <a:pt x="9" y="0"/>
                      <a:pt x="14" y="1"/>
                    </a:cubicBezTo>
                    <a:cubicBezTo>
                      <a:pt x="18" y="2"/>
                      <a:pt x="21" y="9"/>
                      <a:pt x="19" y="17"/>
                    </a:cubicBezTo>
                    <a:close/>
                  </a:path>
                </a:pathLst>
              </a:custGeom>
              <a:solidFill>
                <a:srgbClr val="E7B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62" name="iṡḷîďe"/>
              <p:cNvSpPr/>
              <p:nvPr/>
            </p:nvSpPr>
            <p:spPr bwMode="auto">
              <a:xfrm>
                <a:off x="2824" y="1163"/>
                <a:ext cx="50" cy="87"/>
              </a:xfrm>
              <a:custGeom>
                <a:avLst/>
                <a:gdLst>
                  <a:gd name="T0" fmla="*/ 2 w 21"/>
                  <a:gd name="T1" fmla="*/ 20 h 37"/>
                  <a:gd name="T2" fmla="*/ 15 w 21"/>
                  <a:gd name="T3" fmla="*/ 36 h 37"/>
                  <a:gd name="T4" fmla="*/ 19 w 21"/>
                  <a:gd name="T5" fmla="*/ 17 h 37"/>
                  <a:gd name="T6" fmla="*/ 7 w 21"/>
                  <a:gd name="T7" fmla="*/ 1 h 37"/>
                  <a:gd name="T8" fmla="*/ 2 w 21"/>
                  <a:gd name="T9" fmla="*/ 2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7">
                    <a:moveTo>
                      <a:pt x="2" y="20"/>
                    </a:moveTo>
                    <a:cubicBezTo>
                      <a:pt x="4" y="30"/>
                      <a:pt x="10" y="37"/>
                      <a:pt x="15" y="36"/>
                    </a:cubicBezTo>
                    <a:cubicBezTo>
                      <a:pt x="19" y="35"/>
                      <a:pt x="21" y="26"/>
                      <a:pt x="19" y="17"/>
                    </a:cubicBezTo>
                    <a:cubicBezTo>
                      <a:pt x="17" y="7"/>
                      <a:pt x="12" y="0"/>
                      <a:pt x="7" y="1"/>
                    </a:cubicBezTo>
                    <a:cubicBezTo>
                      <a:pt x="3" y="2"/>
                      <a:pt x="0" y="10"/>
                      <a:pt x="2" y="20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63" name="íšļiḓê"/>
              <p:cNvSpPr/>
              <p:nvPr/>
            </p:nvSpPr>
            <p:spPr bwMode="auto">
              <a:xfrm>
                <a:off x="2836" y="1170"/>
                <a:ext cx="50" cy="73"/>
              </a:xfrm>
              <a:custGeom>
                <a:avLst/>
                <a:gdLst>
                  <a:gd name="T0" fmla="*/ 2 w 21"/>
                  <a:gd name="T1" fmla="*/ 17 h 31"/>
                  <a:gd name="T2" fmla="*/ 14 w 21"/>
                  <a:gd name="T3" fmla="*/ 30 h 31"/>
                  <a:gd name="T4" fmla="*/ 19 w 21"/>
                  <a:gd name="T5" fmla="*/ 14 h 31"/>
                  <a:gd name="T6" fmla="*/ 7 w 21"/>
                  <a:gd name="T7" fmla="*/ 1 h 31"/>
                  <a:gd name="T8" fmla="*/ 2 w 21"/>
                  <a:gd name="T9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1">
                    <a:moveTo>
                      <a:pt x="2" y="17"/>
                    </a:moveTo>
                    <a:cubicBezTo>
                      <a:pt x="4" y="25"/>
                      <a:pt x="9" y="31"/>
                      <a:pt x="14" y="30"/>
                    </a:cubicBezTo>
                    <a:cubicBezTo>
                      <a:pt x="18" y="29"/>
                      <a:pt x="21" y="22"/>
                      <a:pt x="19" y="14"/>
                    </a:cubicBezTo>
                    <a:cubicBezTo>
                      <a:pt x="17" y="6"/>
                      <a:pt x="12" y="0"/>
                      <a:pt x="7" y="1"/>
                    </a:cubicBezTo>
                    <a:cubicBezTo>
                      <a:pt x="3" y="2"/>
                      <a:pt x="0" y="9"/>
                      <a:pt x="2" y="17"/>
                    </a:cubicBezTo>
                    <a:close/>
                  </a:path>
                </a:pathLst>
              </a:custGeom>
              <a:solidFill>
                <a:srgbClr val="E7B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64" name="í$ḻiḑe"/>
              <p:cNvSpPr/>
              <p:nvPr/>
            </p:nvSpPr>
            <p:spPr bwMode="auto">
              <a:xfrm>
                <a:off x="2794" y="871"/>
                <a:ext cx="489" cy="574"/>
              </a:xfrm>
              <a:custGeom>
                <a:avLst/>
                <a:gdLst>
                  <a:gd name="T0" fmla="*/ 193 w 207"/>
                  <a:gd name="T1" fmla="*/ 129 h 242"/>
                  <a:gd name="T2" fmla="*/ 177 w 207"/>
                  <a:gd name="T3" fmla="*/ 189 h 242"/>
                  <a:gd name="T4" fmla="*/ 120 w 207"/>
                  <a:gd name="T5" fmla="*/ 240 h 242"/>
                  <a:gd name="T6" fmla="*/ 110 w 207"/>
                  <a:gd name="T7" fmla="*/ 242 h 242"/>
                  <a:gd name="T8" fmla="*/ 110 w 207"/>
                  <a:gd name="T9" fmla="*/ 242 h 242"/>
                  <a:gd name="T10" fmla="*/ 109 w 207"/>
                  <a:gd name="T11" fmla="*/ 242 h 242"/>
                  <a:gd name="T12" fmla="*/ 100 w 207"/>
                  <a:gd name="T13" fmla="*/ 240 h 242"/>
                  <a:gd name="T14" fmla="*/ 42 w 207"/>
                  <a:gd name="T15" fmla="*/ 189 h 242"/>
                  <a:gd name="T16" fmla="*/ 26 w 207"/>
                  <a:gd name="T17" fmla="*/ 129 h 242"/>
                  <a:gd name="T18" fmla="*/ 113 w 207"/>
                  <a:gd name="T19" fmla="*/ 5 h 242"/>
                  <a:gd name="T20" fmla="*/ 193 w 207"/>
                  <a:gd name="T21" fmla="*/ 12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" h="242">
                    <a:moveTo>
                      <a:pt x="193" y="129"/>
                    </a:moveTo>
                    <a:cubicBezTo>
                      <a:pt x="191" y="149"/>
                      <a:pt x="187" y="170"/>
                      <a:pt x="177" y="189"/>
                    </a:cubicBezTo>
                    <a:cubicBezTo>
                      <a:pt x="167" y="208"/>
                      <a:pt x="140" y="232"/>
                      <a:pt x="120" y="240"/>
                    </a:cubicBezTo>
                    <a:cubicBezTo>
                      <a:pt x="116" y="242"/>
                      <a:pt x="113" y="242"/>
                      <a:pt x="110" y="242"/>
                    </a:cubicBezTo>
                    <a:cubicBezTo>
                      <a:pt x="110" y="242"/>
                      <a:pt x="110" y="242"/>
                      <a:pt x="110" y="242"/>
                    </a:cubicBezTo>
                    <a:cubicBezTo>
                      <a:pt x="109" y="242"/>
                      <a:pt x="109" y="242"/>
                      <a:pt x="109" y="242"/>
                    </a:cubicBezTo>
                    <a:cubicBezTo>
                      <a:pt x="107" y="242"/>
                      <a:pt x="103" y="242"/>
                      <a:pt x="100" y="240"/>
                    </a:cubicBezTo>
                    <a:cubicBezTo>
                      <a:pt x="79" y="232"/>
                      <a:pt x="52" y="208"/>
                      <a:pt x="42" y="189"/>
                    </a:cubicBezTo>
                    <a:cubicBezTo>
                      <a:pt x="32" y="170"/>
                      <a:pt x="29" y="149"/>
                      <a:pt x="26" y="129"/>
                    </a:cubicBezTo>
                    <a:cubicBezTo>
                      <a:pt x="26" y="129"/>
                      <a:pt x="0" y="0"/>
                      <a:pt x="113" y="5"/>
                    </a:cubicBezTo>
                    <a:cubicBezTo>
                      <a:pt x="113" y="5"/>
                      <a:pt x="207" y="0"/>
                      <a:pt x="193" y="129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65" name="isļiďê"/>
              <p:cNvSpPr/>
              <p:nvPr/>
            </p:nvSpPr>
            <p:spPr bwMode="auto">
              <a:xfrm>
                <a:off x="2718" y="1516"/>
                <a:ext cx="664" cy="196"/>
              </a:xfrm>
              <a:custGeom>
                <a:avLst/>
                <a:gdLst>
                  <a:gd name="T0" fmla="*/ 277 w 281"/>
                  <a:gd name="T1" fmla="*/ 57 h 83"/>
                  <a:gd name="T2" fmla="*/ 223 w 281"/>
                  <a:gd name="T3" fmla="*/ 12 h 83"/>
                  <a:gd name="T4" fmla="*/ 141 w 281"/>
                  <a:gd name="T5" fmla="*/ 0 h 83"/>
                  <a:gd name="T6" fmla="*/ 58 w 281"/>
                  <a:gd name="T7" fmla="*/ 12 h 83"/>
                  <a:gd name="T8" fmla="*/ 4 w 281"/>
                  <a:gd name="T9" fmla="*/ 57 h 83"/>
                  <a:gd name="T10" fmla="*/ 0 w 281"/>
                  <a:gd name="T11" fmla="*/ 83 h 83"/>
                  <a:gd name="T12" fmla="*/ 141 w 281"/>
                  <a:gd name="T13" fmla="*/ 83 h 83"/>
                  <a:gd name="T14" fmla="*/ 281 w 281"/>
                  <a:gd name="T15" fmla="*/ 83 h 83"/>
                  <a:gd name="T16" fmla="*/ 277 w 281"/>
                  <a:gd name="T17" fmla="*/ 5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1" h="83">
                    <a:moveTo>
                      <a:pt x="277" y="57"/>
                    </a:moveTo>
                    <a:cubicBezTo>
                      <a:pt x="270" y="33"/>
                      <a:pt x="249" y="14"/>
                      <a:pt x="223" y="12"/>
                    </a:cubicBezTo>
                    <a:cubicBezTo>
                      <a:pt x="196" y="9"/>
                      <a:pt x="168" y="4"/>
                      <a:pt x="141" y="0"/>
                    </a:cubicBezTo>
                    <a:cubicBezTo>
                      <a:pt x="113" y="4"/>
                      <a:pt x="85" y="9"/>
                      <a:pt x="58" y="12"/>
                    </a:cubicBezTo>
                    <a:cubicBezTo>
                      <a:pt x="32" y="14"/>
                      <a:pt x="11" y="33"/>
                      <a:pt x="4" y="57"/>
                    </a:cubicBezTo>
                    <a:cubicBezTo>
                      <a:pt x="1" y="66"/>
                      <a:pt x="0" y="75"/>
                      <a:pt x="0" y="83"/>
                    </a:cubicBezTo>
                    <a:cubicBezTo>
                      <a:pt x="141" y="83"/>
                      <a:pt x="141" y="83"/>
                      <a:pt x="141" y="83"/>
                    </a:cubicBezTo>
                    <a:cubicBezTo>
                      <a:pt x="281" y="83"/>
                      <a:pt x="281" y="83"/>
                      <a:pt x="281" y="83"/>
                    </a:cubicBezTo>
                    <a:cubicBezTo>
                      <a:pt x="281" y="75"/>
                      <a:pt x="280" y="66"/>
                      <a:pt x="277" y="57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66" name="íṣļíḓè"/>
              <p:cNvSpPr/>
              <p:nvPr/>
            </p:nvSpPr>
            <p:spPr bwMode="auto">
              <a:xfrm>
                <a:off x="2524" y="1717"/>
                <a:ext cx="322" cy="334"/>
              </a:xfrm>
              <a:custGeom>
                <a:avLst/>
                <a:gdLst>
                  <a:gd name="T0" fmla="*/ 58 w 136"/>
                  <a:gd name="T1" fmla="*/ 112 h 141"/>
                  <a:gd name="T2" fmla="*/ 0 w 136"/>
                  <a:gd name="T3" fmla="*/ 113 h 141"/>
                  <a:gd name="T4" fmla="*/ 68 w 136"/>
                  <a:gd name="T5" fmla="*/ 0 h 141"/>
                  <a:gd name="T6" fmla="*/ 136 w 136"/>
                  <a:gd name="T7" fmla="*/ 26 h 141"/>
                  <a:gd name="T8" fmla="*/ 58 w 136"/>
                  <a:gd name="T9" fmla="*/ 11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141">
                    <a:moveTo>
                      <a:pt x="58" y="112"/>
                    </a:moveTo>
                    <a:cubicBezTo>
                      <a:pt x="11" y="141"/>
                      <a:pt x="0" y="113"/>
                      <a:pt x="0" y="113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136" y="26"/>
                      <a:pt x="136" y="26"/>
                      <a:pt x="136" y="26"/>
                    </a:cubicBezTo>
                    <a:cubicBezTo>
                      <a:pt x="136" y="26"/>
                      <a:pt x="108" y="89"/>
                      <a:pt x="58" y="112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67" name="iŝ1iḋé"/>
              <p:cNvSpPr/>
              <p:nvPr/>
            </p:nvSpPr>
            <p:spPr bwMode="auto">
              <a:xfrm>
                <a:off x="2841" y="1712"/>
                <a:ext cx="418" cy="510"/>
              </a:xfrm>
              <a:custGeom>
                <a:avLst/>
                <a:gdLst>
                  <a:gd name="T0" fmla="*/ 9 w 177"/>
                  <a:gd name="T1" fmla="*/ 0 h 215"/>
                  <a:gd name="T2" fmla="*/ 173 w 177"/>
                  <a:gd name="T3" fmla="*/ 0 h 215"/>
                  <a:gd name="T4" fmla="*/ 177 w 177"/>
                  <a:gd name="T5" fmla="*/ 215 h 215"/>
                  <a:gd name="T6" fmla="*/ 0 w 177"/>
                  <a:gd name="T7" fmla="*/ 215 h 215"/>
                  <a:gd name="T8" fmla="*/ 9 w 177"/>
                  <a:gd name="T9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215">
                    <a:moveTo>
                      <a:pt x="9" y="0"/>
                    </a:moveTo>
                    <a:cubicBezTo>
                      <a:pt x="173" y="0"/>
                      <a:pt x="173" y="0"/>
                      <a:pt x="173" y="0"/>
                    </a:cubicBezTo>
                    <a:cubicBezTo>
                      <a:pt x="173" y="0"/>
                      <a:pt x="130" y="132"/>
                      <a:pt x="177" y="215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5"/>
                      <a:pt x="40" y="152"/>
                      <a:pt x="9" y="0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68" name="isḷïḋè"/>
              <p:cNvSpPr/>
              <p:nvPr/>
            </p:nvSpPr>
            <p:spPr bwMode="auto">
              <a:xfrm>
                <a:off x="2491" y="2132"/>
                <a:ext cx="1128" cy="454"/>
              </a:xfrm>
              <a:custGeom>
                <a:avLst/>
                <a:gdLst>
                  <a:gd name="T0" fmla="*/ 150 w 477"/>
                  <a:gd name="T1" fmla="*/ 0 h 192"/>
                  <a:gd name="T2" fmla="*/ 318 w 477"/>
                  <a:gd name="T3" fmla="*/ 0 h 192"/>
                  <a:gd name="T4" fmla="*/ 235 w 477"/>
                  <a:gd name="T5" fmla="*/ 134 h 192"/>
                  <a:gd name="T6" fmla="*/ 150 w 477"/>
                  <a:gd name="T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7" h="192">
                    <a:moveTo>
                      <a:pt x="150" y="0"/>
                    </a:moveTo>
                    <a:cubicBezTo>
                      <a:pt x="318" y="0"/>
                      <a:pt x="318" y="0"/>
                      <a:pt x="318" y="0"/>
                    </a:cubicBezTo>
                    <a:cubicBezTo>
                      <a:pt x="318" y="0"/>
                      <a:pt x="477" y="175"/>
                      <a:pt x="235" y="134"/>
                    </a:cubicBezTo>
                    <a:cubicBezTo>
                      <a:pt x="235" y="134"/>
                      <a:pt x="0" y="192"/>
                      <a:pt x="150" y="0"/>
                    </a:cubicBezTo>
                    <a:close/>
                  </a:path>
                </a:pathLst>
              </a:custGeom>
              <a:solidFill>
                <a:srgbClr val="002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69" name="iṣḷîḋé"/>
              <p:cNvSpPr/>
              <p:nvPr/>
            </p:nvSpPr>
            <p:spPr bwMode="auto">
              <a:xfrm>
                <a:off x="2945" y="3183"/>
                <a:ext cx="137" cy="252"/>
              </a:xfrm>
              <a:custGeom>
                <a:avLst/>
                <a:gdLst>
                  <a:gd name="T0" fmla="*/ 0 w 58"/>
                  <a:gd name="T1" fmla="*/ 8 h 106"/>
                  <a:gd name="T2" fmla="*/ 36 w 58"/>
                  <a:gd name="T3" fmla="*/ 0 h 106"/>
                  <a:gd name="T4" fmla="*/ 49 w 58"/>
                  <a:gd name="T5" fmla="*/ 54 h 106"/>
                  <a:gd name="T6" fmla="*/ 37 w 58"/>
                  <a:gd name="T7" fmla="*/ 106 h 106"/>
                  <a:gd name="T8" fmla="*/ 10 w 58"/>
                  <a:gd name="T9" fmla="*/ 64 h 106"/>
                  <a:gd name="T10" fmla="*/ 0 w 58"/>
                  <a:gd name="T11" fmla="*/ 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106">
                    <a:moveTo>
                      <a:pt x="0" y="8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49" y="54"/>
                      <a:pt x="58" y="96"/>
                      <a:pt x="37" y="106"/>
                    </a:cubicBezTo>
                    <a:cubicBezTo>
                      <a:pt x="37" y="106"/>
                      <a:pt x="17" y="103"/>
                      <a:pt x="10" y="64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70" name="ïṧḻiḋé"/>
              <p:cNvSpPr/>
              <p:nvPr/>
            </p:nvSpPr>
            <p:spPr bwMode="auto">
              <a:xfrm>
                <a:off x="2969" y="3309"/>
                <a:ext cx="158" cy="180"/>
              </a:xfrm>
              <a:custGeom>
                <a:avLst/>
                <a:gdLst>
                  <a:gd name="T0" fmla="*/ 0 w 67"/>
                  <a:gd name="T1" fmla="*/ 8 h 76"/>
                  <a:gd name="T2" fmla="*/ 39 w 67"/>
                  <a:gd name="T3" fmla="*/ 0 h 76"/>
                  <a:gd name="T4" fmla="*/ 32 w 67"/>
                  <a:gd name="T5" fmla="*/ 73 h 76"/>
                  <a:gd name="T6" fmla="*/ 0 w 67"/>
                  <a:gd name="T7" fmla="*/ 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76">
                    <a:moveTo>
                      <a:pt x="0" y="8"/>
                    </a:moveTo>
                    <a:cubicBezTo>
                      <a:pt x="0" y="8"/>
                      <a:pt x="20" y="8"/>
                      <a:pt x="39" y="0"/>
                    </a:cubicBezTo>
                    <a:cubicBezTo>
                      <a:pt x="39" y="0"/>
                      <a:pt x="67" y="66"/>
                      <a:pt x="32" y="73"/>
                    </a:cubicBezTo>
                    <a:cubicBezTo>
                      <a:pt x="32" y="73"/>
                      <a:pt x="2" y="76"/>
                      <a:pt x="0" y="8"/>
                    </a:cubicBezTo>
                    <a:close/>
                  </a:path>
                </a:pathLst>
              </a:custGeom>
              <a:solidFill>
                <a:srgbClr val="2C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71" name="isļïḍè"/>
              <p:cNvSpPr/>
              <p:nvPr/>
            </p:nvSpPr>
            <p:spPr bwMode="auto">
              <a:xfrm>
                <a:off x="2973" y="3368"/>
                <a:ext cx="121" cy="121"/>
              </a:xfrm>
              <a:custGeom>
                <a:avLst/>
                <a:gdLst>
                  <a:gd name="T0" fmla="*/ 29 w 51"/>
                  <a:gd name="T1" fmla="*/ 42 h 51"/>
                  <a:gd name="T2" fmla="*/ 0 w 51"/>
                  <a:gd name="T3" fmla="*/ 9 h 51"/>
                  <a:gd name="T4" fmla="*/ 30 w 51"/>
                  <a:gd name="T5" fmla="*/ 49 h 51"/>
                  <a:gd name="T6" fmla="*/ 45 w 51"/>
                  <a:gd name="T7" fmla="*/ 0 h 51"/>
                  <a:gd name="T8" fmla="*/ 29 w 51"/>
                  <a:gd name="T9" fmla="*/ 4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29" y="42"/>
                    </a:moveTo>
                    <a:cubicBezTo>
                      <a:pt x="29" y="42"/>
                      <a:pt x="9" y="44"/>
                      <a:pt x="0" y="9"/>
                    </a:cubicBezTo>
                    <a:cubicBezTo>
                      <a:pt x="8" y="51"/>
                      <a:pt x="30" y="49"/>
                      <a:pt x="30" y="49"/>
                    </a:cubicBezTo>
                    <a:cubicBezTo>
                      <a:pt x="51" y="44"/>
                      <a:pt x="49" y="20"/>
                      <a:pt x="45" y="0"/>
                    </a:cubicBezTo>
                    <a:cubicBezTo>
                      <a:pt x="48" y="18"/>
                      <a:pt x="47" y="38"/>
                      <a:pt x="29" y="4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72" name="îşlíde"/>
              <p:cNvSpPr/>
              <p:nvPr/>
            </p:nvSpPr>
            <p:spPr bwMode="auto">
              <a:xfrm>
                <a:off x="2997" y="3347"/>
                <a:ext cx="12" cy="9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1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4"/>
                      <a:pt x="3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73" name="îṡḻídè"/>
              <p:cNvSpPr/>
              <p:nvPr/>
            </p:nvSpPr>
            <p:spPr bwMode="auto">
              <a:xfrm>
                <a:off x="3030" y="3340"/>
                <a:ext cx="12" cy="12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4 h 5"/>
                  <a:gd name="T4" fmla="*/ 0 w 5"/>
                  <a:gd name="T5" fmla="*/ 3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74" name="i$ḷide"/>
              <p:cNvSpPr/>
              <p:nvPr/>
            </p:nvSpPr>
            <p:spPr bwMode="auto">
              <a:xfrm>
                <a:off x="3002" y="3366"/>
                <a:ext cx="12" cy="12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1 w 5"/>
                  <a:gd name="T5" fmla="*/ 3 h 5"/>
                  <a:gd name="T6" fmla="*/ 2 w 5"/>
                  <a:gd name="T7" fmla="*/ 1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75" name="ïṧľïḍê"/>
              <p:cNvSpPr/>
              <p:nvPr/>
            </p:nvSpPr>
            <p:spPr bwMode="auto">
              <a:xfrm>
                <a:off x="3035" y="3361"/>
                <a:ext cx="12" cy="10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76" name="íšľíde"/>
              <p:cNvSpPr/>
              <p:nvPr/>
            </p:nvSpPr>
            <p:spPr bwMode="auto">
              <a:xfrm>
                <a:off x="3006" y="3385"/>
                <a:ext cx="12" cy="12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3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3"/>
                      <a:pt x="4" y="4"/>
                      <a:pt x="3" y="5"/>
                    </a:cubicBezTo>
                    <a:cubicBezTo>
                      <a:pt x="2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77" name="isḷíḋè"/>
              <p:cNvSpPr/>
              <p:nvPr/>
            </p:nvSpPr>
            <p:spPr bwMode="auto">
              <a:xfrm>
                <a:off x="3037" y="3378"/>
                <a:ext cx="12" cy="12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1 w 5"/>
                  <a:gd name="T5" fmla="*/ 3 h 5"/>
                  <a:gd name="T6" fmla="*/ 3 w 5"/>
                  <a:gd name="T7" fmla="*/ 1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78" name="íṣļîďê"/>
              <p:cNvSpPr/>
              <p:nvPr/>
            </p:nvSpPr>
            <p:spPr bwMode="auto">
              <a:xfrm>
                <a:off x="3009" y="3404"/>
                <a:ext cx="12" cy="12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4 h 5"/>
                  <a:gd name="T4" fmla="*/ 1 w 5"/>
                  <a:gd name="T5" fmla="*/ 3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3"/>
                      <a:pt x="5" y="4"/>
                      <a:pt x="3" y="4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79" name="ïṥḷíde"/>
              <p:cNvSpPr/>
              <p:nvPr/>
            </p:nvSpPr>
            <p:spPr bwMode="auto">
              <a:xfrm>
                <a:off x="3042" y="3397"/>
                <a:ext cx="12" cy="12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3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3"/>
                      <a:pt x="4" y="4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80" name="ïš1íďé"/>
              <p:cNvSpPr/>
              <p:nvPr/>
            </p:nvSpPr>
            <p:spPr bwMode="auto">
              <a:xfrm>
                <a:off x="3002" y="3342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15 w 15"/>
                  <a:gd name="T3" fmla="*/ 2 h 5"/>
                  <a:gd name="T4" fmla="*/ 1 w 15"/>
                  <a:gd name="T5" fmla="*/ 5 h 5"/>
                  <a:gd name="T6" fmla="*/ 0 w 15"/>
                  <a:gd name="T7" fmla="*/ 4 h 5"/>
                  <a:gd name="T8" fmla="*/ 0 w 15"/>
                  <a:gd name="T9" fmla="*/ 3 h 5"/>
                  <a:gd name="T10" fmla="*/ 15 w 15"/>
                  <a:gd name="T11" fmla="*/ 0 h 5"/>
                  <a:gd name="T12" fmla="*/ 15 w 1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5" y="1"/>
                      <a:pt x="15" y="2"/>
                      <a:pt x="15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81" name="ïṣļíďè"/>
              <p:cNvSpPr/>
              <p:nvPr/>
            </p:nvSpPr>
            <p:spPr bwMode="auto">
              <a:xfrm>
                <a:off x="3006" y="3364"/>
                <a:ext cx="36" cy="11"/>
              </a:xfrm>
              <a:custGeom>
                <a:avLst/>
                <a:gdLst>
                  <a:gd name="T0" fmla="*/ 15 w 15"/>
                  <a:gd name="T1" fmla="*/ 1 h 5"/>
                  <a:gd name="T2" fmla="*/ 15 w 15"/>
                  <a:gd name="T3" fmla="*/ 2 h 5"/>
                  <a:gd name="T4" fmla="*/ 1 w 15"/>
                  <a:gd name="T5" fmla="*/ 5 h 5"/>
                  <a:gd name="T6" fmla="*/ 0 w 15"/>
                  <a:gd name="T7" fmla="*/ 4 h 5"/>
                  <a:gd name="T8" fmla="*/ 0 w 15"/>
                  <a:gd name="T9" fmla="*/ 3 h 5"/>
                  <a:gd name="T10" fmla="*/ 15 w 15"/>
                  <a:gd name="T11" fmla="*/ 0 h 5"/>
                  <a:gd name="T12" fmla="*/ 15 w 1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5" y="1"/>
                      <a:pt x="15" y="1"/>
                      <a:pt x="15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82" name="îṩľïḍê"/>
              <p:cNvSpPr/>
              <p:nvPr/>
            </p:nvSpPr>
            <p:spPr bwMode="auto">
              <a:xfrm>
                <a:off x="3009" y="3382"/>
                <a:ext cx="38" cy="10"/>
              </a:xfrm>
              <a:custGeom>
                <a:avLst/>
                <a:gdLst>
                  <a:gd name="T0" fmla="*/ 16 w 16"/>
                  <a:gd name="T1" fmla="*/ 0 h 4"/>
                  <a:gd name="T2" fmla="*/ 15 w 16"/>
                  <a:gd name="T3" fmla="*/ 1 h 4"/>
                  <a:gd name="T4" fmla="*/ 1 w 16"/>
                  <a:gd name="T5" fmla="*/ 4 h 4"/>
                  <a:gd name="T6" fmla="*/ 0 w 16"/>
                  <a:gd name="T7" fmla="*/ 4 h 4"/>
                  <a:gd name="T8" fmla="*/ 1 w 16"/>
                  <a:gd name="T9" fmla="*/ 3 h 4"/>
                  <a:gd name="T10" fmla="*/ 15 w 16"/>
                  <a:gd name="T11" fmla="*/ 0 h 4"/>
                  <a:gd name="T12" fmla="*/ 16 w 1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16" y="0"/>
                    </a:moveTo>
                    <a:cubicBezTo>
                      <a:pt x="16" y="1"/>
                      <a:pt x="16" y="1"/>
                      <a:pt x="15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83" name="îṧḻíďè"/>
              <p:cNvSpPr/>
              <p:nvPr/>
            </p:nvSpPr>
            <p:spPr bwMode="auto">
              <a:xfrm>
                <a:off x="3014" y="3401"/>
                <a:ext cx="37" cy="10"/>
              </a:xfrm>
              <a:custGeom>
                <a:avLst/>
                <a:gdLst>
                  <a:gd name="T0" fmla="*/ 15 w 16"/>
                  <a:gd name="T1" fmla="*/ 0 h 4"/>
                  <a:gd name="T2" fmla="*/ 15 w 16"/>
                  <a:gd name="T3" fmla="*/ 1 h 4"/>
                  <a:gd name="T4" fmla="*/ 1 w 16"/>
                  <a:gd name="T5" fmla="*/ 4 h 4"/>
                  <a:gd name="T6" fmla="*/ 0 w 16"/>
                  <a:gd name="T7" fmla="*/ 3 h 4"/>
                  <a:gd name="T8" fmla="*/ 0 w 16"/>
                  <a:gd name="T9" fmla="*/ 3 h 4"/>
                  <a:gd name="T10" fmla="*/ 15 w 16"/>
                  <a:gd name="T11" fmla="*/ 0 h 4"/>
                  <a:gd name="T12" fmla="*/ 15 w 1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15" y="0"/>
                    </a:moveTo>
                    <a:cubicBezTo>
                      <a:pt x="16" y="1"/>
                      <a:pt x="15" y="1"/>
                      <a:pt x="15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84" name="îśḻîdê"/>
              <p:cNvSpPr/>
              <p:nvPr/>
            </p:nvSpPr>
            <p:spPr bwMode="auto">
              <a:xfrm>
                <a:off x="3002" y="3349"/>
                <a:ext cx="40" cy="19"/>
              </a:xfrm>
              <a:custGeom>
                <a:avLst/>
                <a:gdLst>
                  <a:gd name="T0" fmla="*/ 17 w 17"/>
                  <a:gd name="T1" fmla="*/ 7 h 8"/>
                  <a:gd name="T2" fmla="*/ 16 w 17"/>
                  <a:gd name="T3" fmla="*/ 8 h 8"/>
                  <a:gd name="T4" fmla="*/ 0 w 17"/>
                  <a:gd name="T5" fmla="*/ 2 h 8"/>
                  <a:gd name="T6" fmla="*/ 0 w 17"/>
                  <a:gd name="T7" fmla="*/ 1 h 8"/>
                  <a:gd name="T8" fmla="*/ 1 w 17"/>
                  <a:gd name="T9" fmla="*/ 0 h 8"/>
                  <a:gd name="T10" fmla="*/ 17 w 17"/>
                  <a:gd name="T11" fmla="*/ 6 h 8"/>
                  <a:gd name="T12" fmla="*/ 17 w 17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8">
                    <a:moveTo>
                      <a:pt x="17" y="7"/>
                    </a:moveTo>
                    <a:cubicBezTo>
                      <a:pt x="17" y="8"/>
                      <a:pt x="17" y="8"/>
                      <a:pt x="16" y="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7"/>
                      <a:pt x="17" y="7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85" name="işḷíḍe"/>
              <p:cNvSpPr/>
              <p:nvPr/>
            </p:nvSpPr>
            <p:spPr bwMode="auto">
              <a:xfrm>
                <a:off x="3006" y="3342"/>
                <a:ext cx="31" cy="31"/>
              </a:xfrm>
              <a:custGeom>
                <a:avLst/>
                <a:gdLst>
                  <a:gd name="T0" fmla="*/ 0 w 31"/>
                  <a:gd name="T1" fmla="*/ 31 h 31"/>
                  <a:gd name="T2" fmla="*/ 0 w 31"/>
                  <a:gd name="T3" fmla="*/ 29 h 31"/>
                  <a:gd name="T4" fmla="*/ 29 w 31"/>
                  <a:gd name="T5" fmla="*/ 0 h 31"/>
                  <a:gd name="T6" fmla="*/ 31 w 31"/>
                  <a:gd name="T7" fmla="*/ 0 h 31"/>
                  <a:gd name="T8" fmla="*/ 31 w 31"/>
                  <a:gd name="T9" fmla="*/ 5 h 31"/>
                  <a:gd name="T10" fmla="*/ 3 w 31"/>
                  <a:gd name="T11" fmla="*/ 31 h 31"/>
                  <a:gd name="T12" fmla="*/ 0 w 31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0" y="31"/>
                    </a:moveTo>
                    <a:lnTo>
                      <a:pt x="0" y="29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5"/>
                    </a:lnTo>
                    <a:lnTo>
                      <a:pt x="3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86" name="iŝliḑé"/>
              <p:cNvSpPr/>
              <p:nvPr/>
            </p:nvSpPr>
            <p:spPr bwMode="auto">
              <a:xfrm>
                <a:off x="3006" y="3368"/>
                <a:ext cx="41" cy="19"/>
              </a:xfrm>
              <a:custGeom>
                <a:avLst/>
                <a:gdLst>
                  <a:gd name="T0" fmla="*/ 17 w 17"/>
                  <a:gd name="T1" fmla="*/ 7 h 8"/>
                  <a:gd name="T2" fmla="*/ 16 w 17"/>
                  <a:gd name="T3" fmla="*/ 8 h 8"/>
                  <a:gd name="T4" fmla="*/ 0 w 17"/>
                  <a:gd name="T5" fmla="*/ 2 h 8"/>
                  <a:gd name="T6" fmla="*/ 0 w 17"/>
                  <a:gd name="T7" fmla="*/ 1 h 8"/>
                  <a:gd name="T8" fmla="*/ 1 w 17"/>
                  <a:gd name="T9" fmla="*/ 0 h 8"/>
                  <a:gd name="T10" fmla="*/ 17 w 17"/>
                  <a:gd name="T11" fmla="*/ 6 h 8"/>
                  <a:gd name="T12" fmla="*/ 17 w 17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8">
                    <a:moveTo>
                      <a:pt x="17" y="7"/>
                    </a:moveTo>
                    <a:cubicBezTo>
                      <a:pt x="17" y="8"/>
                      <a:pt x="16" y="8"/>
                      <a:pt x="16" y="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7"/>
                      <a:pt x="17" y="7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87" name="ïşḷidè"/>
              <p:cNvSpPr/>
              <p:nvPr/>
            </p:nvSpPr>
            <p:spPr bwMode="auto">
              <a:xfrm>
                <a:off x="3009" y="3364"/>
                <a:ext cx="33" cy="28"/>
              </a:xfrm>
              <a:custGeom>
                <a:avLst/>
                <a:gdLst>
                  <a:gd name="T0" fmla="*/ 0 w 33"/>
                  <a:gd name="T1" fmla="*/ 28 h 28"/>
                  <a:gd name="T2" fmla="*/ 0 w 33"/>
                  <a:gd name="T3" fmla="*/ 26 h 28"/>
                  <a:gd name="T4" fmla="*/ 28 w 33"/>
                  <a:gd name="T5" fmla="*/ 0 h 28"/>
                  <a:gd name="T6" fmla="*/ 33 w 33"/>
                  <a:gd name="T7" fmla="*/ 0 h 28"/>
                  <a:gd name="T8" fmla="*/ 33 w 33"/>
                  <a:gd name="T9" fmla="*/ 2 h 28"/>
                  <a:gd name="T10" fmla="*/ 5 w 33"/>
                  <a:gd name="T11" fmla="*/ 28 h 28"/>
                  <a:gd name="T12" fmla="*/ 0 w 3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8">
                    <a:moveTo>
                      <a:pt x="0" y="28"/>
                    </a:moveTo>
                    <a:lnTo>
                      <a:pt x="0" y="26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5" y="28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88" name="íşlïḓe"/>
              <p:cNvSpPr/>
              <p:nvPr/>
            </p:nvSpPr>
            <p:spPr bwMode="auto">
              <a:xfrm>
                <a:off x="3009" y="3390"/>
                <a:ext cx="40" cy="14"/>
              </a:xfrm>
              <a:custGeom>
                <a:avLst/>
                <a:gdLst>
                  <a:gd name="T0" fmla="*/ 17 w 17"/>
                  <a:gd name="T1" fmla="*/ 6 h 6"/>
                  <a:gd name="T2" fmla="*/ 16 w 17"/>
                  <a:gd name="T3" fmla="*/ 6 h 6"/>
                  <a:gd name="T4" fmla="*/ 1 w 17"/>
                  <a:gd name="T5" fmla="*/ 1 h 6"/>
                  <a:gd name="T6" fmla="*/ 0 w 17"/>
                  <a:gd name="T7" fmla="*/ 0 h 6"/>
                  <a:gd name="T8" fmla="*/ 1 w 17"/>
                  <a:gd name="T9" fmla="*/ 0 h 6"/>
                  <a:gd name="T10" fmla="*/ 17 w 17"/>
                  <a:gd name="T11" fmla="*/ 5 h 6"/>
                  <a:gd name="T12" fmla="*/ 17 w 17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">
                    <a:moveTo>
                      <a:pt x="17" y="6"/>
                    </a:moveTo>
                    <a:cubicBezTo>
                      <a:pt x="17" y="6"/>
                      <a:pt x="17" y="6"/>
                      <a:pt x="16" y="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6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89" name="iṥḻîḑé"/>
              <p:cNvSpPr/>
              <p:nvPr/>
            </p:nvSpPr>
            <p:spPr bwMode="auto">
              <a:xfrm>
                <a:off x="3014" y="3382"/>
                <a:ext cx="30" cy="29"/>
              </a:xfrm>
              <a:custGeom>
                <a:avLst/>
                <a:gdLst>
                  <a:gd name="T0" fmla="*/ 0 w 30"/>
                  <a:gd name="T1" fmla="*/ 29 h 29"/>
                  <a:gd name="T2" fmla="*/ 0 w 30"/>
                  <a:gd name="T3" fmla="*/ 27 h 29"/>
                  <a:gd name="T4" fmla="*/ 28 w 30"/>
                  <a:gd name="T5" fmla="*/ 0 h 29"/>
                  <a:gd name="T6" fmla="*/ 30 w 30"/>
                  <a:gd name="T7" fmla="*/ 0 h 29"/>
                  <a:gd name="T8" fmla="*/ 30 w 30"/>
                  <a:gd name="T9" fmla="*/ 3 h 29"/>
                  <a:gd name="T10" fmla="*/ 2 w 30"/>
                  <a:gd name="T11" fmla="*/ 29 h 29"/>
                  <a:gd name="T12" fmla="*/ 0 w 30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9">
                    <a:moveTo>
                      <a:pt x="0" y="29"/>
                    </a:moveTo>
                    <a:lnTo>
                      <a:pt x="0" y="27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0" y="3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90" name="îṩľîde"/>
              <p:cNvSpPr/>
              <p:nvPr/>
            </p:nvSpPr>
            <p:spPr bwMode="auto">
              <a:xfrm>
                <a:off x="2697" y="2290"/>
                <a:ext cx="373" cy="1043"/>
              </a:xfrm>
              <a:custGeom>
                <a:avLst/>
                <a:gdLst>
                  <a:gd name="T0" fmla="*/ 4 w 158"/>
                  <a:gd name="T1" fmla="*/ 29 h 440"/>
                  <a:gd name="T2" fmla="*/ 26 w 158"/>
                  <a:gd name="T3" fmla="*/ 5 h 440"/>
                  <a:gd name="T4" fmla="*/ 51 w 158"/>
                  <a:gd name="T5" fmla="*/ 1 h 440"/>
                  <a:gd name="T6" fmla="*/ 97 w 158"/>
                  <a:gd name="T7" fmla="*/ 63 h 440"/>
                  <a:gd name="T8" fmla="*/ 122 w 158"/>
                  <a:gd name="T9" fmla="*/ 178 h 440"/>
                  <a:gd name="T10" fmla="*/ 135 w 158"/>
                  <a:gd name="T11" fmla="*/ 260 h 440"/>
                  <a:gd name="T12" fmla="*/ 158 w 158"/>
                  <a:gd name="T13" fmla="*/ 429 h 440"/>
                  <a:gd name="T14" fmla="*/ 104 w 158"/>
                  <a:gd name="T15" fmla="*/ 440 h 440"/>
                  <a:gd name="T16" fmla="*/ 61 w 158"/>
                  <a:gd name="T17" fmla="*/ 305 h 440"/>
                  <a:gd name="T18" fmla="*/ 15 w 158"/>
                  <a:gd name="T19" fmla="*/ 126 h 440"/>
                  <a:gd name="T20" fmla="*/ 5 w 158"/>
                  <a:gd name="T21" fmla="*/ 76 h 440"/>
                  <a:gd name="T22" fmla="*/ 4 w 158"/>
                  <a:gd name="T23" fmla="*/ 29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8" h="440">
                    <a:moveTo>
                      <a:pt x="4" y="29"/>
                    </a:moveTo>
                    <a:cubicBezTo>
                      <a:pt x="6" y="21"/>
                      <a:pt x="15" y="10"/>
                      <a:pt x="26" y="5"/>
                    </a:cubicBezTo>
                    <a:cubicBezTo>
                      <a:pt x="33" y="1"/>
                      <a:pt x="43" y="0"/>
                      <a:pt x="51" y="1"/>
                    </a:cubicBezTo>
                    <a:cubicBezTo>
                      <a:pt x="84" y="3"/>
                      <a:pt x="92" y="36"/>
                      <a:pt x="97" y="63"/>
                    </a:cubicBezTo>
                    <a:cubicBezTo>
                      <a:pt x="104" y="102"/>
                      <a:pt x="115" y="139"/>
                      <a:pt x="122" y="178"/>
                    </a:cubicBezTo>
                    <a:cubicBezTo>
                      <a:pt x="127" y="205"/>
                      <a:pt x="131" y="233"/>
                      <a:pt x="135" y="260"/>
                    </a:cubicBezTo>
                    <a:cubicBezTo>
                      <a:pt x="141" y="300"/>
                      <a:pt x="154" y="389"/>
                      <a:pt x="158" y="429"/>
                    </a:cubicBezTo>
                    <a:cubicBezTo>
                      <a:pt x="104" y="440"/>
                      <a:pt x="104" y="440"/>
                      <a:pt x="104" y="440"/>
                    </a:cubicBezTo>
                    <a:cubicBezTo>
                      <a:pt x="80" y="384"/>
                      <a:pt x="70" y="334"/>
                      <a:pt x="61" y="305"/>
                    </a:cubicBezTo>
                    <a:cubicBezTo>
                      <a:pt x="44" y="248"/>
                      <a:pt x="25" y="185"/>
                      <a:pt x="15" y="126"/>
                    </a:cubicBezTo>
                    <a:cubicBezTo>
                      <a:pt x="11" y="109"/>
                      <a:pt x="8" y="94"/>
                      <a:pt x="5" y="76"/>
                    </a:cubicBezTo>
                    <a:cubicBezTo>
                      <a:pt x="3" y="61"/>
                      <a:pt x="0" y="45"/>
                      <a:pt x="4" y="29"/>
                    </a:cubicBezTo>
                    <a:close/>
                  </a:path>
                </a:pathLst>
              </a:custGeom>
              <a:solidFill>
                <a:srgbClr val="001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91" name="íṡ1íḓé"/>
              <p:cNvSpPr/>
              <p:nvPr/>
            </p:nvSpPr>
            <p:spPr bwMode="auto">
              <a:xfrm>
                <a:off x="3080" y="3103"/>
                <a:ext cx="127" cy="249"/>
              </a:xfrm>
              <a:custGeom>
                <a:avLst/>
                <a:gdLst>
                  <a:gd name="T0" fmla="*/ 17 w 54"/>
                  <a:gd name="T1" fmla="*/ 0 h 105"/>
                  <a:gd name="T2" fmla="*/ 54 w 54"/>
                  <a:gd name="T3" fmla="*/ 6 h 105"/>
                  <a:gd name="T4" fmla="*/ 46 w 54"/>
                  <a:gd name="T5" fmla="*/ 61 h 105"/>
                  <a:gd name="T6" fmla="*/ 17 w 54"/>
                  <a:gd name="T7" fmla="*/ 105 h 105"/>
                  <a:gd name="T8" fmla="*/ 7 w 54"/>
                  <a:gd name="T9" fmla="*/ 57 h 105"/>
                  <a:gd name="T10" fmla="*/ 17 w 54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05">
                    <a:moveTo>
                      <a:pt x="17" y="0"/>
                    </a:moveTo>
                    <a:cubicBezTo>
                      <a:pt x="54" y="6"/>
                      <a:pt x="54" y="6"/>
                      <a:pt x="54" y="6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0" y="104"/>
                      <a:pt x="17" y="105"/>
                    </a:cubicBezTo>
                    <a:cubicBezTo>
                      <a:pt x="17" y="105"/>
                      <a:pt x="0" y="96"/>
                      <a:pt x="7" y="57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92" name="îṣlíḑê"/>
              <p:cNvSpPr/>
              <p:nvPr/>
            </p:nvSpPr>
            <p:spPr bwMode="auto">
              <a:xfrm>
                <a:off x="3042" y="3240"/>
                <a:ext cx="154" cy="185"/>
              </a:xfrm>
              <a:custGeom>
                <a:avLst/>
                <a:gdLst>
                  <a:gd name="T0" fmla="*/ 23 w 65"/>
                  <a:gd name="T1" fmla="*/ 0 h 78"/>
                  <a:gd name="T2" fmla="*/ 62 w 65"/>
                  <a:gd name="T3" fmla="*/ 6 h 78"/>
                  <a:gd name="T4" fmla="*/ 30 w 65"/>
                  <a:gd name="T5" fmla="*/ 72 h 78"/>
                  <a:gd name="T6" fmla="*/ 23 w 65"/>
                  <a:gd name="T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78">
                    <a:moveTo>
                      <a:pt x="23" y="0"/>
                    </a:moveTo>
                    <a:cubicBezTo>
                      <a:pt x="23" y="0"/>
                      <a:pt x="41" y="7"/>
                      <a:pt x="62" y="6"/>
                    </a:cubicBezTo>
                    <a:cubicBezTo>
                      <a:pt x="62" y="6"/>
                      <a:pt x="65" y="78"/>
                      <a:pt x="30" y="72"/>
                    </a:cubicBezTo>
                    <a:cubicBezTo>
                      <a:pt x="30" y="72"/>
                      <a:pt x="0" y="65"/>
                      <a:pt x="23" y="0"/>
                    </a:cubicBezTo>
                    <a:close/>
                  </a:path>
                </a:pathLst>
              </a:custGeom>
              <a:solidFill>
                <a:srgbClr val="2C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93" name="îṥlíde"/>
              <p:cNvSpPr/>
              <p:nvPr/>
            </p:nvSpPr>
            <p:spPr bwMode="auto">
              <a:xfrm>
                <a:off x="3061" y="3300"/>
                <a:ext cx="123" cy="120"/>
              </a:xfrm>
              <a:custGeom>
                <a:avLst/>
                <a:gdLst>
                  <a:gd name="T0" fmla="*/ 23 w 52"/>
                  <a:gd name="T1" fmla="*/ 41 h 51"/>
                  <a:gd name="T2" fmla="*/ 8 w 52"/>
                  <a:gd name="T3" fmla="*/ 0 h 51"/>
                  <a:gd name="T4" fmla="*/ 21 w 52"/>
                  <a:gd name="T5" fmla="*/ 48 h 51"/>
                  <a:gd name="T6" fmla="*/ 52 w 52"/>
                  <a:gd name="T7" fmla="*/ 8 h 51"/>
                  <a:gd name="T8" fmla="*/ 23 w 52"/>
                  <a:gd name="T9" fmla="*/ 4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3" y="41"/>
                    </a:moveTo>
                    <a:cubicBezTo>
                      <a:pt x="23" y="41"/>
                      <a:pt x="3" y="36"/>
                      <a:pt x="8" y="0"/>
                    </a:cubicBezTo>
                    <a:cubicBezTo>
                      <a:pt x="0" y="42"/>
                      <a:pt x="21" y="48"/>
                      <a:pt x="21" y="48"/>
                    </a:cubicBezTo>
                    <a:cubicBezTo>
                      <a:pt x="42" y="51"/>
                      <a:pt x="50" y="28"/>
                      <a:pt x="52" y="8"/>
                    </a:cubicBezTo>
                    <a:cubicBezTo>
                      <a:pt x="49" y="26"/>
                      <a:pt x="41" y="44"/>
                      <a:pt x="23" y="4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94" name="îś1îḋê"/>
              <p:cNvSpPr/>
              <p:nvPr/>
            </p:nvSpPr>
            <p:spPr bwMode="auto">
              <a:xfrm>
                <a:off x="3115" y="3269"/>
                <a:ext cx="12" cy="12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3 h 5"/>
                  <a:gd name="T6" fmla="*/ 3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95" name="iś1îḍe"/>
              <p:cNvSpPr/>
              <p:nvPr/>
            </p:nvSpPr>
            <p:spPr bwMode="auto">
              <a:xfrm>
                <a:off x="3148" y="3276"/>
                <a:ext cx="10" cy="9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96" name="i$ḻîḓé"/>
              <p:cNvSpPr/>
              <p:nvPr/>
            </p:nvSpPr>
            <p:spPr bwMode="auto">
              <a:xfrm>
                <a:off x="3110" y="3290"/>
                <a:ext cx="12" cy="12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1 w 5"/>
                  <a:gd name="T5" fmla="*/ 2 h 5"/>
                  <a:gd name="T6" fmla="*/ 3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97" name="í$lîḋe"/>
              <p:cNvSpPr/>
              <p:nvPr/>
            </p:nvSpPr>
            <p:spPr bwMode="auto">
              <a:xfrm>
                <a:off x="3144" y="3297"/>
                <a:ext cx="11" cy="10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98" name="ïš1ide"/>
              <p:cNvSpPr/>
              <p:nvPr/>
            </p:nvSpPr>
            <p:spPr bwMode="auto">
              <a:xfrm>
                <a:off x="3108" y="3309"/>
                <a:ext cx="12" cy="12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3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499" name="íśľíďê"/>
              <p:cNvSpPr/>
              <p:nvPr/>
            </p:nvSpPr>
            <p:spPr bwMode="auto">
              <a:xfrm>
                <a:off x="3141" y="3314"/>
                <a:ext cx="12" cy="12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2 h 5"/>
                  <a:gd name="T6" fmla="*/ 3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00" name="ïš1idè"/>
              <p:cNvSpPr/>
              <p:nvPr/>
            </p:nvSpPr>
            <p:spPr bwMode="auto">
              <a:xfrm>
                <a:off x="3106" y="3328"/>
                <a:ext cx="12" cy="12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4"/>
                      <a:pt x="3" y="5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01" name="îSlidè"/>
              <p:cNvSpPr/>
              <p:nvPr/>
            </p:nvSpPr>
            <p:spPr bwMode="auto">
              <a:xfrm>
                <a:off x="3139" y="3333"/>
                <a:ext cx="12" cy="12"/>
              </a:xfrm>
              <a:custGeom>
                <a:avLst/>
                <a:gdLst>
                  <a:gd name="T0" fmla="*/ 4 w 5"/>
                  <a:gd name="T1" fmla="*/ 3 h 5"/>
                  <a:gd name="T2" fmla="*/ 2 w 5"/>
                  <a:gd name="T3" fmla="*/ 5 h 5"/>
                  <a:gd name="T4" fmla="*/ 0 w 5"/>
                  <a:gd name="T5" fmla="*/ 2 h 5"/>
                  <a:gd name="T6" fmla="*/ 2 w 5"/>
                  <a:gd name="T7" fmla="*/ 0 h 5"/>
                  <a:gd name="T8" fmla="*/ 4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3" y="5"/>
                      <a:pt x="2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02" name="ïSḷídê"/>
              <p:cNvSpPr/>
              <p:nvPr/>
            </p:nvSpPr>
            <p:spPr bwMode="auto">
              <a:xfrm>
                <a:off x="3118" y="3274"/>
                <a:ext cx="37" cy="9"/>
              </a:xfrm>
              <a:custGeom>
                <a:avLst/>
                <a:gdLst>
                  <a:gd name="T0" fmla="*/ 16 w 16"/>
                  <a:gd name="T1" fmla="*/ 3 h 4"/>
                  <a:gd name="T2" fmla="*/ 15 w 16"/>
                  <a:gd name="T3" fmla="*/ 4 h 4"/>
                  <a:gd name="T4" fmla="*/ 1 w 16"/>
                  <a:gd name="T5" fmla="*/ 1 h 4"/>
                  <a:gd name="T6" fmla="*/ 0 w 16"/>
                  <a:gd name="T7" fmla="*/ 1 h 4"/>
                  <a:gd name="T8" fmla="*/ 1 w 16"/>
                  <a:gd name="T9" fmla="*/ 0 h 4"/>
                  <a:gd name="T10" fmla="*/ 15 w 16"/>
                  <a:gd name="T11" fmla="*/ 2 h 4"/>
                  <a:gd name="T12" fmla="*/ 16 w 16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16" y="3"/>
                    </a:moveTo>
                    <a:cubicBezTo>
                      <a:pt x="16" y="3"/>
                      <a:pt x="15" y="4"/>
                      <a:pt x="15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3"/>
                      <a:pt x="16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03" name="is1ïḑè"/>
              <p:cNvSpPr/>
              <p:nvPr/>
            </p:nvSpPr>
            <p:spPr bwMode="auto">
              <a:xfrm>
                <a:off x="3115" y="3295"/>
                <a:ext cx="38" cy="9"/>
              </a:xfrm>
              <a:custGeom>
                <a:avLst/>
                <a:gdLst>
                  <a:gd name="T0" fmla="*/ 16 w 16"/>
                  <a:gd name="T1" fmla="*/ 3 h 4"/>
                  <a:gd name="T2" fmla="*/ 15 w 16"/>
                  <a:gd name="T3" fmla="*/ 4 h 4"/>
                  <a:gd name="T4" fmla="*/ 0 w 16"/>
                  <a:gd name="T5" fmla="*/ 1 h 4"/>
                  <a:gd name="T6" fmla="*/ 0 w 16"/>
                  <a:gd name="T7" fmla="*/ 1 h 4"/>
                  <a:gd name="T8" fmla="*/ 1 w 16"/>
                  <a:gd name="T9" fmla="*/ 0 h 4"/>
                  <a:gd name="T10" fmla="*/ 15 w 16"/>
                  <a:gd name="T11" fmla="*/ 2 h 4"/>
                  <a:gd name="T12" fmla="*/ 16 w 16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16" y="3"/>
                    </a:moveTo>
                    <a:cubicBezTo>
                      <a:pt x="15" y="3"/>
                      <a:pt x="15" y="4"/>
                      <a:pt x="15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3"/>
                      <a:pt x="16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04" name="ïSlide"/>
              <p:cNvSpPr/>
              <p:nvPr/>
            </p:nvSpPr>
            <p:spPr bwMode="auto">
              <a:xfrm>
                <a:off x="3110" y="3314"/>
                <a:ext cx="38" cy="9"/>
              </a:xfrm>
              <a:custGeom>
                <a:avLst/>
                <a:gdLst>
                  <a:gd name="T0" fmla="*/ 16 w 16"/>
                  <a:gd name="T1" fmla="*/ 3 h 4"/>
                  <a:gd name="T2" fmla="*/ 16 w 16"/>
                  <a:gd name="T3" fmla="*/ 3 h 4"/>
                  <a:gd name="T4" fmla="*/ 1 w 16"/>
                  <a:gd name="T5" fmla="*/ 1 h 4"/>
                  <a:gd name="T6" fmla="*/ 1 w 16"/>
                  <a:gd name="T7" fmla="*/ 0 h 4"/>
                  <a:gd name="T8" fmla="*/ 1 w 16"/>
                  <a:gd name="T9" fmla="*/ 0 h 4"/>
                  <a:gd name="T10" fmla="*/ 16 w 16"/>
                  <a:gd name="T11" fmla="*/ 2 h 4"/>
                  <a:gd name="T12" fmla="*/ 16 w 16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">
                    <a:moveTo>
                      <a:pt x="16" y="3"/>
                    </a:moveTo>
                    <a:cubicBezTo>
                      <a:pt x="16" y="3"/>
                      <a:pt x="16" y="4"/>
                      <a:pt x="16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3"/>
                      <a:pt x="16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05" name="îşliḓê"/>
              <p:cNvSpPr/>
              <p:nvPr/>
            </p:nvSpPr>
            <p:spPr bwMode="auto">
              <a:xfrm>
                <a:off x="3108" y="3333"/>
                <a:ext cx="38" cy="7"/>
              </a:xfrm>
              <a:custGeom>
                <a:avLst/>
                <a:gdLst>
                  <a:gd name="T0" fmla="*/ 16 w 16"/>
                  <a:gd name="T1" fmla="*/ 3 h 3"/>
                  <a:gd name="T2" fmla="*/ 15 w 16"/>
                  <a:gd name="T3" fmla="*/ 3 h 3"/>
                  <a:gd name="T4" fmla="*/ 1 w 16"/>
                  <a:gd name="T5" fmla="*/ 1 h 3"/>
                  <a:gd name="T6" fmla="*/ 0 w 16"/>
                  <a:gd name="T7" fmla="*/ 0 h 3"/>
                  <a:gd name="T8" fmla="*/ 1 w 16"/>
                  <a:gd name="T9" fmla="*/ 0 h 3"/>
                  <a:gd name="T10" fmla="*/ 15 w 16"/>
                  <a:gd name="T11" fmla="*/ 2 h 3"/>
                  <a:gd name="T12" fmla="*/ 16 w 1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cubicBezTo>
                      <a:pt x="16" y="3"/>
                      <a:pt x="16" y="3"/>
                      <a:pt x="15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3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06" name="îs1ïďe"/>
              <p:cNvSpPr/>
              <p:nvPr/>
            </p:nvSpPr>
            <p:spPr bwMode="auto">
              <a:xfrm>
                <a:off x="3118" y="3274"/>
                <a:ext cx="33" cy="28"/>
              </a:xfrm>
              <a:custGeom>
                <a:avLst/>
                <a:gdLst>
                  <a:gd name="T0" fmla="*/ 33 w 33"/>
                  <a:gd name="T1" fmla="*/ 28 h 28"/>
                  <a:gd name="T2" fmla="*/ 30 w 33"/>
                  <a:gd name="T3" fmla="*/ 28 h 28"/>
                  <a:gd name="T4" fmla="*/ 0 w 33"/>
                  <a:gd name="T5" fmla="*/ 2 h 28"/>
                  <a:gd name="T6" fmla="*/ 0 w 33"/>
                  <a:gd name="T7" fmla="*/ 0 h 28"/>
                  <a:gd name="T8" fmla="*/ 2 w 33"/>
                  <a:gd name="T9" fmla="*/ 0 h 28"/>
                  <a:gd name="T10" fmla="*/ 33 w 33"/>
                  <a:gd name="T11" fmla="*/ 26 h 28"/>
                  <a:gd name="T12" fmla="*/ 33 w 3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8">
                    <a:moveTo>
                      <a:pt x="33" y="28"/>
                    </a:moveTo>
                    <a:lnTo>
                      <a:pt x="30" y="2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3" y="26"/>
                    </a:lnTo>
                    <a:lnTo>
                      <a:pt x="33" y="28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07" name="ïŝḻîdê"/>
              <p:cNvSpPr/>
              <p:nvPr/>
            </p:nvSpPr>
            <p:spPr bwMode="auto">
              <a:xfrm>
                <a:off x="3115" y="3278"/>
                <a:ext cx="40" cy="19"/>
              </a:xfrm>
              <a:custGeom>
                <a:avLst/>
                <a:gdLst>
                  <a:gd name="T0" fmla="*/ 0 w 17"/>
                  <a:gd name="T1" fmla="*/ 8 h 8"/>
                  <a:gd name="T2" fmla="*/ 0 w 17"/>
                  <a:gd name="T3" fmla="*/ 6 h 8"/>
                  <a:gd name="T4" fmla="*/ 16 w 17"/>
                  <a:gd name="T5" fmla="*/ 0 h 8"/>
                  <a:gd name="T6" fmla="*/ 17 w 17"/>
                  <a:gd name="T7" fmla="*/ 1 h 8"/>
                  <a:gd name="T8" fmla="*/ 17 w 17"/>
                  <a:gd name="T9" fmla="*/ 2 h 8"/>
                  <a:gd name="T10" fmla="*/ 1 w 17"/>
                  <a:gd name="T11" fmla="*/ 8 h 8"/>
                  <a:gd name="T12" fmla="*/ 0 w 17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8">
                    <a:moveTo>
                      <a:pt x="0" y="8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08" name="iS1îḋê"/>
              <p:cNvSpPr/>
              <p:nvPr/>
            </p:nvSpPr>
            <p:spPr bwMode="auto">
              <a:xfrm>
                <a:off x="3115" y="3295"/>
                <a:ext cx="33" cy="28"/>
              </a:xfrm>
              <a:custGeom>
                <a:avLst/>
                <a:gdLst>
                  <a:gd name="T0" fmla="*/ 33 w 33"/>
                  <a:gd name="T1" fmla="*/ 28 h 28"/>
                  <a:gd name="T2" fmla="*/ 31 w 33"/>
                  <a:gd name="T3" fmla="*/ 28 h 28"/>
                  <a:gd name="T4" fmla="*/ 0 w 33"/>
                  <a:gd name="T5" fmla="*/ 2 h 28"/>
                  <a:gd name="T6" fmla="*/ 0 w 33"/>
                  <a:gd name="T7" fmla="*/ 0 h 28"/>
                  <a:gd name="T8" fmla="*/ 5 w 33"/>
                  <a:gd name="T9" fmla="*/ 0 h 28"/>
                  <a:gd name="T10" fmla="*/ 33 w 33"/>
                  <a:gd name="T11" fmla="*/ 26 h 28"/>
                  <a:gd name="T12" fmla="*/ 33 w 3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8">
                    <a:moveTo>
                      <a:pt x="33" y="28"/>
                    </a:moveTo>
                    <a:lnTo>
                      <a:pt x="31" y="2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33" y="26"/>
                    </a:lnTo>
                    <a:lnTo>
                      <a:pt x="33" y="28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09" name="îşlïḍe"/>
              <p:cNvSpPr/>
              <p:nvPr/>
            </p:nvSpPr>
            <p:spPr bwMode="auto">
              <a:xfrm>
                <a:off x="3110" y="3300"/>
                <a:ext cx="41" cy="16"/>
              </a:xfrm>
              <a:custGeom>
                <a:avLst/>
                <a:gdLst>
                  <a:gd name="T0" fmla="*/ 1 w 17"/>
                  <a:gd name="T1" fmla="*/ 7 h 7"/>
                  <a:gd name="T2" fmla="*/ 1 w 17"/>
                  <a:gd name="T3" fmla="*/ 6 h 7"/>
                  <a:gd name="T4" fmla="*/ 16 w 17"/>
                  <a:gd name="T5" fmla="*/ 0 h 7"/>
                  <a:gd name="T6" fmla="*/ 17 w 17"/>
                  <a:gd name="T7" fmla="*/ 0 h 7"/>
                  <a:gd name="T8" fmla="*/ 17 w 17"/>
                  <a:gd name="T9" fmla="*/ 1 h 7"/>
                  <a:gd name="T10" fmla="*/ 2 w 17"/>
                  <a:gd name="T11" fmla="*/ 7 h 7"/>
                  <a:gd name="T12" fmla="*/ 1 w 1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7">
                    <a:moveTo>
                      <a:pt x="1" y="7"/>
                    </a:moveTo>
                    <a:cubicBezTo>
                      <a:pt x="0" y="6"/>
                      <a:pt x="1" y="6"/>
                      <a:pt x="1" y="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10" name="iṩḻiḑe"/>
              <p:cNvSpPr/>
              <p:nvPr/>
            </p:nvSpPr>
            <p:spPr bwMode="auto">
              <a:xfrm>
                <a:off x="3113" y="3314"/>
                <a:ext cx="33" cy="26"/>
              </a:xfrm>
              <a:custGeom>
                <a:avLst/>
                <a:gdLst>
                  <a:gd name="T0" fmla="*/ 33 w 33"/>
                  <a:gd name="T1" fmla="*/ 26 h 26"/>
                  <a:gd name="T2" fmla="*/ 31 w 33"/>
                  <a:gd name="T3" fmla="*/ 26 h 26"/>
                  <a:gd name="T4" fmla="*/ 0 w 33"/>
                  <a:gd name="T5" fmla="*/ 2 h 26"/>
                  <a:gd name="T6" fmla="*/ 0 w 33"/>
                  <a:gd name="T7" fmla="*/ 0 h 26"/>
                  <a:gd name="T8" fmla="*/ 2 w 33"/>
                  <a:gd name="T9" fmla="*/ 0 h 26"/>
                  <a:gd name="T10" fmla="*/ 33 w 33"/>
                  <a:gd name="T11" fmla="*/ 23 h 26"/>
                  <a:gd name="T12" fmla="*/ 33 w 33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6">
                    <a:moveTo>
                      <a:pt x="33" y="26"/>
                    </a:moveTo>
                    <a:lnTo>
                      <a:pt x="31" y="2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3" y="23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11" name="išľïďê"/>
              <p:cNvSpPr/>
              <p:nvPr/>
            </p:nvSpPr>
            <p:spPr bwMode="auto">
              <a:xfrm>
                <a:off x="3108" y="3319"/>
                <a:ext cx="40" cy="16"/>
              </a:xfrm>
              <a:custGeom>
                <a:avLst/>
                <a:gdLst>
                  <a:gd name="T0" fmla="*/ 0 w 17"/>
                  <a:gd name="T1" fmla="*/ 6 h 7"/>
                  <a:gd name="T2" fmla="*/ 0 w 17"/>
                  <a:gd name="T3" fmla="*/ 5 h 7"/>
                  <a:gd name="T4" fmla="*/ 15 w 17"/>
                  <a:gd name="T5" fmla="*/ 0 h 7"/>
                  <a:gd name="T6" fmla="*/ 16 w 17"/>
                  <a:gd name="T7" fmla="*/ 1 h 7"/>
                  <a:gd name="T8" fmla="*/ 16 w 17"/>
                  <a:gd name="T9" fmla="*/ 1 h 7"/>
                  <a:gd name="T10" fmla="*/ 1 w 17"/>
                  <a:gd name="T11" fmla="*/ 7 h 7"/>
                  <a:gd name="T12" fmla="*/ 0 w 17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7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12" name="î$1ïdê"/>
              <p:cNvSpPr/>
              <p:nvPr/>
            </p:nvSpPr>
            <p:spPr bwMode="auto">
              <a:xfrm>
                <a:off x="3084" y="2207"/>
                <a:ext cx="358" cy="1045"/>
              </a:xfrm>
              <a:custGeom>
                <a:avLst/>
                <a:gdLst>
                  <a:gd name="T0" fmla="*/ 64 w 151"/>
                  <a:gd name="T1" fmla="*/ 17 h 441"/>
                  <a:gd name="T2" fmla="*/ 89 w 151"/>
                  <a:gd name="T3" fmla="*/ 2 h 441"/>
                  <a:gd name="T4" fmla="*/ 112 w 151"/>
                  <a:gd name="T5" fmla="*/ 5 h 441"/>
                  <a:gd name="T6" fmla="*/ 144 w 151"/>
                  <a:gd name="T7" fmla="*/ 80 h 441"/>
                  <a:gd name="T8" fmla="*/ 121 w 151"/>
                  <a:gd name="T9" fmla="*/ 194 h 441"/>
                  <a:gd name="T10" fmla="*/ 99 w 151"/>
                  <a:gd name="T11" fmla="*/ 277 h 441"/>
                  <a:gd name="T12" fmla="*/ 55 w 151"/>
                  <a:gd name="T13" fmla="*/ 441 h 441"/>
                  <a:gd name="T14" fmla="*/ 0 w 151"/>
                  <a:gd name="T15" fmla="*/ 435 h 441"/>
                  <a:gd name="T16" fmla="*/ 14 w 151"/>
                  <a:gd name="T17" fmla="*/ 293 h 441"/>
                  <a:gd name="T18" fmla="*/ 37 w 151"/>
                  <a:gd name="T19" fmla="*/ 115 h 441"/>
                  <a:gd name="T20" fmla="*/ 47 w 151"/>
                  <a:gd name="T21" fmla="*/ 64 h 441"/>
                  <a:gd name="T22" fmla="*/ 64 w 151"/>
                  <a:gd name="T23" fmla="*/ 17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1" h="441">
                    <a:moveTo>
                      <a:pt x="64" y="17"/>
                    </a:moveTo>
                    <a:cubicBezTo>
                      <a:pt x="69" y="10"/>
                      <a:pt x="79" y="4"/>
                      <a:pt x="89" y="2"/>
                    </a:cubicBezTo>
                    <a:cubicBezTo>
                      <a:pt x="96" y="0"/>
                      <a:pt x="104" y="3"/>
                      <a:pt x="112" y="5"/>
                    </a:cubicBezTo>
                    <a:cubicBezTo>
                      <a:pt x="151" y="16"/>
                      <a:pt x="149" y="53"/>
                      <a:pt x="144" y="80"/>
                    </a:cubicBezTo>
                    <a:cubicBezTo>
                      <a:pt x="138" y="119"/>
                      <a:pt x="127" y="156"/>
                      <a:pt x="121" y="194"/>
                    </a:cubicBezTo>
                    <a:cubicBezTo>
                      <a:pt x="116" y="222"/>
                      <a:pt x="105" y="250"/>
                      <a:pt x="99" y="277"/>
                    </a:cubicBezTo>
                    <a:cubicBezTo>
                      <a:pt x="90" y="317"/>
                      <a:pt x="65" y="402"/>
                      <a:pt x="55" y="441"/>
                    </a:cubicBezTo>
                    <a:cubicBezTo>
                      <a:pt x="0" y="435"/>
                      <a:pt x="0" y="435"/>
                      <a:pt x="0" y="435"/>
                    </a:cubicBezTo>
                    <a:cubicBezTo>
                      <a:pt x="5" y="409"/>
                      <a:pt x="12" y="323"/>
                      <a:pt x="14" y="293"/>
                    </a:cubicBezTo>
                    <a:cubicBezTo>
                      <a:pt x="18" y="234"/>
                      <a:pt x="26" y="174"/>
                      <a:pt x="37" y="115"/>
                    </a:cubicBezTo>
                    <a:cubicBezTo>
                      <a:pt x="40" y="98"/>
                      <a:pt x="43" y="81"/>
                      <a:pt x="47" y="64"/>
                    </a:cubicBezTo>
                    <a:cubicBezTo>
                      <a:pt x="50" y="49"/>
                      <a:pt x="54" y="31"/>
                      <a:pt x="64" y="17"/>
                    </a:cubicBezTo>
                    <a:close/>
                  </a:path>
                </a:pathLst>
              </a:custGeom>
              <a:solidFill>
                <a:srgbClr val="001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13" name="ísḻíďe"/>
              <p:cNvSpPr/>
              <p:nvPr/>
            </p:nvSpPr>
            <p:spPr bwMode="auto">
              <a:xfrm>
                <a:off x="2718" y="1535"/>
                <a:ext cx="664" cy="274"/>
              </a:xfrm>
              <a:custGeom>
                <a:avLst/>
                <a:gdLst>
                  <a:gd name="T0" fmla="*/ 202 w 281"/>
                  <a:gd name="T1" fmla="*/ 1 h 116"/>
                  <a:gd name="T2" fmla="*/ 224 w 281"/>
                  <a:gd name="T3" fmla="*/ 3 h 116"/>
                  <a:gd name="T4" fmla="*/ 277 w 281"/>
                  <a:gd name="T5" fmla="*/ 49 h 116"/>
                  <a:gd name="T6" fmla="*/ 281 w 281"/>
                  <a:gd name="T7" fmla="*/ 75 h 116"/>
                  <a:gd name="T8" fmla="*/ 141 w 281"/>
                  <a:gd name="T9" fmla="*/ 75 h 116"/>
                  <a:gd name="T10" fmla="*/ 0 w 281"/>
                  <a:gd name="T11" fmla="*/ 75 h 116"/>
                  <a:gd name="T12" fmla="*/ 4 w 281"/>
                  <a:gd name="T13" fmla="*/ 49 h 116"/>
                  <a:gd name="T14" fmla="*/ 58 w 281"/>
                  <a:gd name="T15" fmla="*/ 4 h 116"/>
                  <a:gd name="T16" fmla="*/ 86 w 281"/>
                  <a:gd name="T17" fmla="*/ 0 h 116"/>
                  <a:gd name="T18" fmla="*/ 138 w 281"/>
                  <a:gd name="T19" fmla="*/ 116 h 116"/>
                  <a:gd name="T20" fmla="*/ 202 w 281"/>
                  <a:gd name="T21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1" h="116">
                    <a:moveTo>
                      <a:pt x="202" y="1"/>
                    </a:moveTo>
                    <a:cubicBezTo>
                      <a:pt x="214" y="3"/>
                      <a:pt x="212" y="2"/>
                      <a:pt x="224" y="3"/>
                    </a:cubicBezTo>
                    <a:cubicBezTo>
                      <a:pt x="250" y="5"/>
                      <a:pt x="270" y="25"/>
                      <a:pt x="277" y="49"/>
                    </a:cubicBezTo>
                    <a:cubicBezTo>
                      <a:pt x="280" y="58"/>
                      <a:pt x="281" y="67"/>
                      <a:pt x="281" y="75"/>
                    </a:cubicBezTo>
                    <a:cubicBezTo>
                      <a:pt x="141" y="75"/>
                      <a:pt x="141" y="75"/>
                      <a:pt x="141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67"/>
                      <a:pt x="1" y="58"/>
                      <a:pt x="4" y="49"/>
                    </a:cubicBezTo>
                    <a:cubicBezTo>
                      <a:pt x="11" y="25"/>
                      <a:pt x="32" y="6"/>
                      <a:pt x="58" y="4"/>
                    </a:cubicBezTo>
                    <a:cubicBezTo>
                      <a:pt x="69" y="3"/>
                      <a:pt x="75" y="2"/>
                      <a:pt x="86" y="0"/>
                    </a:cubicBezTo>
                    <a:cubicBezTo>
                      <a:pt x="138" y="116"/>
                      <a:pt x="138" y="116"/>
                      <a:pt x="138" y="116"/>
                    </a:cubicBezTo>
                    <a:lnTo>
                      <a:pt x="202" y="1"/>
                    </a:lnTo>
                    <a:close/>
                  </a:path>
                </a:pathLst>
              </a:cu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14" name="ïSḷíḍê"/>
              <p:cNvSpPr/>
              <p:nvPr/>
            </p:nvSpPr>
            <p:spPr bwMode="auto">
              <a:xfrm>
                <a:off x="2827" y="1703"/>
                <a:ext cx="442" cy="455"/>
              </a:xfrm>
              <a:custGeom>
                <a:avLst/>
                <a:gdLst>
                  <a:gd name="T0" fmla="*/ 181 w 187"/>
                  <a:gd name="T1" fmla="*/ 0 h 192"/>
                  <a:gd name="T2" fmla="*/ 8 w 187"/>
                  <a:gd name="T3" fmla="*/ 0 h 192"/>
                  <a:gd name="T4" fmla="*/ 8 w 187"/>
                  <a:gd name="T5" fmla="*/ 73 h 192"/>
                  <a:gd name="T6" fmla="*/ 0 w 187"/>
                  <a:gd name="T7" fmla="*/ 192 h 192"/>
                  <a:gd name="T8" fmla="*/ 187 w 187"/>
                  <a:gd name="T9" fmla="*/ 192 h 192"/>
                  <a:gd name="T10" fmla="*/ 183 w 187"/>
                  <a:gd name="T11" fmla="*/ 74 h 192"/>
                  <a:gd name="T12" fmla="*/ 181 w 187"/>
                  <a:gd name="T1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7" h="192">
                    <a:moveTo>
                      <a:pt x="181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4"/>
                      <a:pt x="8" y="73"/>
                    </a:cubicBezTo>
                    <a:cubicBezTo>
                      <a:pt x="8" y="132"/>
                      <a:pt x="0" y="192"/>
                      <a:pt x="0" y="192"/>
                    </a:cubicBezTo>
                    <a:cubicBezTo>
                      <a:pt x="187" y="192"/>
                      <a:pt x="187" y="192"/>
                      <a:pt x="187" y="192"/>
                    </a:cubicBezTo>
                    <a:cubicBezTo>
                      <a:pt x="183" y="121"/>
                      <a:pt x="182" y="38"/>
                      <a:pt x="183" y="74"/>
                    </a:cubicBezTo>
                    <a:cubicBezTo>
                      <a:pt x="183" y="74"/>
                      <a:pt x="182" y="37"/>
                      <a:pt x="181" y="0"/>
                    </a:cubicBezTo>
                    <a:close/>
                  </a:path>
                </a:pathLst>
              </a:cu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15" name="îŝḷiḑé"/>
              <p:cNvSpPr/>
              <p:nvPr/>
            </p:nvSpPr>
            <p:spPr bwMode="auto">
              <a:xfrm>
                <a:off x="2576" y="1608"/>
                <a:ext cx="322" cy="346"/>
              </a:xfrm>
              <a:custGeom>
                <a:avLst/>
                <a:gdLst>
                  <a:gd name="T0" fmla="*/ 73 w 136"/>
                  <a:gd name="T1" fmla="*/ 0 h 146"/>
                  <a:gd name="T2" fmla="*/ 0 w 136"/>
                  <a:gd name="T3" fmla="*/ 122 h 146"/>
                  <a:gd name="T4" fmla="*/ 73 w 136"/>
                  <a:gd name="T5" fmla="*/ 146 h 146"/>
                  <a:gd name="T6" fmla="*/ 125 w 136"/>
                  <a:gd name="T7" fmla="*/ 59 h 146"/>
                  <a:gd name="T8" fmla="*/ 73 w 13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146">
                    <a:moveTo>
                      <a:pt x="73" y="0"/>
                    </a:moveTo>
                    <a:cubicBezTo>
                      <a:pt x="73" y="0"/>
                      <a:pt x="35" y="40"/>
                      <a:pt x="0" y="122"/>
                    </a:cubicBezTo>
                    <a:cubicBezTo>
                      <a:pt x="73" y="146"/>
                      <a:pt x="73" y="146"/>
                      <a:pt x="73" y="146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5" y="59"/>
                      <a:pt x="136" y="6"/>
                      <a:pt x="73" y="0"/>
                    </a:cubicBezTo>
                    <a:close/>
                  </a:path>
                </a:pathLst>
              </a:cu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16" name="išlïḑe"/>
              <p:cNvSpPr/>
              <p:nvPr/>
            </p:nvSpPr>
            <p:spPr bwMode="auto">
              <a:xfrm>
                <a:off x="3207" y="1615"/>
                <a:ext cx="327" cy="356"/>
              </a:xfrm>
              <a:custGeom>
                <a:avLst/>
                <a:gdLst>
                  <a:gd name="T0" fmla="*/ 64 w 138"/>
                  <a:gd name="T1" fmla="*/ 0 h 150"/>
                  <a:gd name="T2" fmla="*/ 138 w 138"/>
                  <a:gd name="T3" fmla="*/ 120 h 150"/>
                  <a:gd name="T4" fmla="*/ 61 w 138"/>
                  <a:gd name="T5" fmla="*/ 150 h 150"/>
                  <a:gd name="T6" fmla="*/ 8 w 138"/>
                  <a:gd name="T7" fmla="*/ 59 h 150"/>
                  <a:gd name="T8" fmla="*/ 64 w 138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50">
                    <a:moveTo>
                      <a:pt x="64" y="0"/>
                    </a:moveTo>
                    <a:cubicBezTo>
                      <a:pt x="64" y="0"/>
                      <a:pt x="103" y="38"/>
                      <a:pt x="138" y="120"/>
                    </a:cubicBezTo>
                    <a:cubicBezTo>
                      <a:pt x="61" y="150"/>
                      <a:pt x="61" y="150"/>
                      <a:pt x="61" y="150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0" y="7"/>
                      <a:pt x="64" y="0"/>
                    </a:cubicBezTo>
                    <a:close/>
                  </a:path>
                </a:pathLst>
              </a:cu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17" name="îś1iďe"/>
              <p:cNvSpPr/>
              <p:nvPr/>
            </p:nvSpPr>
            <p:spPr bwMode="auto">
              <a:xfrm>
                <a:off x="2787" y="862"/>
                <a:ext cx="475" cy="324"/>
              </a:xfrm>
              <a:custGeom>
                <a:avLst/>
                <a:gdLst>
                  <a:gd name="T0" fmla="*/ 111 w 201"/>
                  <a:gd name="T1" fmla="*/ 82 h 137"/>
                  <a:gd name="T2" fmla="*/ 27 w 201"/>
                  <a:gd name="T3" fmla="*/ 128 h 137"/>
                  <a:gd name="T4" fmla="*/ 95 w 201"/>
                  <a:gd name="T5" fmla="*/ 16 h 137"/>
                  <a:gd name="T6" fmla="*/ 200 w 201"/>
                  <a:gd name="T7" fmla="*/ 88 h 137"/>
                  <a:gd name="T8" fmla="*/ 195 w 201"/>
                  <a:gd name="T9" fmla="*/ 137 h 137"/>
                  <a:gd name="T10" fmla="*/ 111 w 201"/>
                  <a:gd name="T11" fmla="*/ 8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1" h="137">
                    <a:moveTo>
                      <a:pt x="111" y="82"/>
                    </a:moveTo>
                    <a:cubicBezTo>
                      <a:pt x="111" y="82"/>
                      <a:pt x="49" y="41"/>
                      <a:pt x="27" y="128"/>
                    </a:cubicBezTo>
                    <a:cubicBezTo>
                      <a:pt x="27" y="128"/>
                      <a:pt x="0" y="36"/>
                      <a:pt x="95" y="16"/>
                    </a:cubicBezTo>
                    <a:cubicBezTo>
                      <a:pt x="95" y="16"/>
                      <a:pt x="201" y="0"/>
                      <a:pt x="200" y="88"/>
                    </a:cubicBezTo>
                    <a:cubicBezTo>
                      <a:pt x="200" y="88"/>
                      <a:pt x="200" y="114"/>
                      <a:pt x="195" y="137"/>
                    </a:cubicBezTo>
                    <a:cubicBezTo>
                      <a:pt x="195" y="137"/>
                      <a:pt x="178" y="40"/>
                      <a:pt x="111" y="82"/>
                    </a:cubicBezTo>
                    <a:close/>
                  </a:path>
                </a:pathLst>
              </a:custGeom>
              <a:solidFill>
                <a:srgbClr val="200E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18" name="îŝḻíḍè"/>
              <p:cNvSpPr/>
              <p:nvPr/>
            </p:nvSpPr>
            <p:spPr bwMode="auto">
              <a:xfrm>
                <a:off x="2831" y="769"/>
                <a:ext cx="485" cy="455"/>
              </a:xfrm>
              <a:custGeom>
                <a:avLst/>
                <a:gdLst>
                  <a:gd name="T0" fmla="*/ 176 w 205"/>
                  <a:gd name="T1" fmla="*/ 192 h 192"/>
                  <a:gd name="T2" fmla="*/ 196 w 205"/>
                  <a:gd name="T3" fmla="*/ 121 h 192"/>
                  <a:gd name="T4" fmla="*/ 181 w 205"/>
                  <a:gd name="T5" fmla="*/ 127 h 192"/>
                  <a:gd name="T6" fmla="*/ 205 w 205"/>
                  <a:gd name="T7" fmla="*/ 76 h 192"/>
                  <a:gd name="T8" fmla="*/ 176 w 205"/>
                  <a:gd name="T9" fmla="*/ 97 h 192"/>
                  <a:gd name="T10" fmla="*/ 200 w 205"/>
                  <a:gd name="T11" fmla="*/ 54 h 192"/>
                  <a:gd name="T12" fmla="*/ 162 w 205"/>
                  <a:gd name="T13" fmla="*/ 75 h 192"/>
                  <a:gd name="T14" fmla="*/ 183 w 205"/>
                  <a:gd name="T15" fmla="*/ 9 h 192"/>
                  <a:gd name="T16" fmla="*/ 132 w 205"/>
                  <a:gd name="T17" fmla="*/ 46 h 192"/>
                  <a:gd name="T18" fmla="*/ 113 w 205"/>
                  <a:gd name="T19" fmla="*/ 0 h 192"/>
                  <a:gd name="T20" fmla="*/ 113 w 205"/>
                  <a:gd name="T21" fmla="*/ 38 h 192"/>
                  <a:gd name="T22" fmla="*/ 0 w 205"/>
                  <a:gd name="T23" fmla="*/ 90 h 192"/>
                  <a:gd name="T24" fmla="*/ 25 w 205"/>
                  <a:gd name="T25" fmla="*/ 79 h 192"/>
                  <a:gd name="T26" fmla="*/ 0 w 205"/>
                  <a:gd name="T27" fmla="*/ 128 h 192"/>
                  <a:gd name="T28" fmla="*/ 14 w 205"/>
                  <a:gd name="T29" fmla="*/ 115 h 192"/>
                  <a:gd name="T30" fmla="*/ 83 w 205"/>
                  <a:gd name="T31" fmla="*/ 90 h 192"/>
                  <a:gd name="T32" fmla="*/ 130 w 205"/>
                  <a:gd name="T33" fmla="*/ 103 h 192"/>
                  <a:gd name="T34" fmla="*/ 154 w 205"/>
                  <a:gd name="T35" fmla="*/ 104 h 192"/>
                  <a:gd name="T36" fmla="*/ 176 w 205"/>
                  <a:gd name="T37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5" h="192">
                    <a:moveTo>
                      <a:pt x="176" y="192"/>
                    </a:moveTo>
                    <a:cubicBezTo>
                      <a:pt x="176" y="192"/>
                      <a:pt x="170" y="160"/>
                      <a:pt x="196" y="121"/>
                    </a:cubicBezTo>
                    <a:cubicBezTo>
                      <a:pt x="181" y="127"/>
                      <a:pt x="181" y="127"/>
                      <a:pt x="181" y="127"/>
                    </a:cubicBezTo>
                    <a:cubicBezTo>
                      <a:pt x="181" y="127"/>
                      <a:pt x="182" y="83"/>
                      <a:pt x="205" y="76"/>
                    </a:cubicBezTo>
                    <a:cubicBezTo>
                      <a:pt x="176" y="97"/>
                      <a:pt x="176" y="97"/>
                      <a:pt x="176" y="97"/>
                    </a:cubicBezTo>
                    <a:cubicBezTo>
                      <a:pt x="176" y="97"/>
                      <a:pt x="169" y="84"/>
                      <a:pt x="200" y="54"/>
                    </a:cubicBezTo>
                    <a:cubicBezTo>
                      <a:pt x="200" y="54"/>
                      <a:pt x="167" y="62"/>
                      <a:pt x="162" y="75"/>
                    </a:cubicBezTo>
                    <a:cubicBezTo>
                      <a:pt x="162" y="75"/>
                      <a:pt x="145" y="41"/>
                      <a:pt x="183" y="9"/>
                    </a:cubicBezTo>
                    <a:cubicBezTo>
                      <a:pt x="183" y="9"/>
                      <a:pt x="149" y="3"/>
                      <a:pt x="132" y="46"/>
                    </a:cubicBezTo>
                    <a:cubicBezTo>
                      <a:pt x="132" y="46"/>
                      <a:pt x="133" y="20"/>
                      <a:pt x="113" y="0"/>
                    </a:cubicBezTo>
                    <a:cubicBezTo>
                      <a:pt x="113" y="0"/>
                      <a:pt x="126" y="22"/>
                      <a:pt x="113" y="38"/>
                    </a:cubicBezTo>
                    <a:cubicBezTo>
                      <a:pt x="113" y="38"/>
                      <a:pt x="37" y="10"/>
                      <a:pt x="0" y="90"/>
                    </a:cubicBezTo>
                    <a:cubicBezTo>
                      <a:pt x="0" y="90"/>
                      <a:pt x="14" y="76"/>
                      <a:pt x="25" y="79"/>
                    </a:cubicBezTo>
                    <a:cubicBezTo>
                      <a:pt x="25" y="79"/>
                      <a:pt x="5" y="81"/>
                      <a:pt x="0" y="128"/>
                    </a:cubicBezTo>
                    <a:cubicBezTo>
                      <a:pt x="14" y="115"/>
                      <a:pt x="14" y="115"/>
                      <a:pt x="14" y="115"/>
                    </a:cubicBezTo>
                    <a:cubicBezTo>
                      <a:pt x="83" y="90"/>
                      <a:pt x="83" y="90"/>
                      <a:pt x="83" y="90"/>
                    </a:cubicBezTo>
                    <a:cubicBezTo>
                      <a:pt x="130" y="103"/>
                      <a:pt x="130" y="103"/>
                      <a:pt x="130" y="103"/>
                    </a:cubicBezTo>
                    <a:cubicBezTo>
                      <a:pt x="154" y="104"/>
                      <a:pt x="154" y="104"/>
                      <a:pt x="154" y="104"/>
                    </a:cubicBezTo>
                    <a:lnTo>
                      <a:pt x="176" y="192"/>
                    </a:lnTo>
                    <a:close/>
                  </a:path>
                </a:pathLst>
              </a:custGeom>
              <a:solidFill>
                <a:srgbClr val="200E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19" name="iṧļïḋé"/>
              <p:cNvSpPr/>
              <p:nvPr/>
            </p:nvSpPr>
            <p:spPr bwMode="auto">
              <a:xfrm>
                <a:off x="3207" y="1075"/>
                <a:ext cx="50" cy="149"/>
              </a:xfrm>
              <a:custGeom>
                <a:avLst/>
                <a:gdLst>
                  <a:gd name="T0" fmla="*/ 0 w 21"/>
                  <a:gd name="T1" fmla="*/ 0 h 63"/>
                  <a:gd name="T2" fmla="*/ 0 w 21"/>
                  <a:gd name="T3" fmla="*/ 42 h 63"/>
                  <a:gd name="T4" fmla="*/ 17 w 21"/>
                  <a:gd name="T5" fmla="*/ 63 h 63"/>
                  <a:gd name="T6" fmla="*/ 21 w 21"/>
                  <a:gd name="T7" fmla="*/ 27 h 63"/>
                  <a:gd name="T8" fmla="*/ 0 w 21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63">
                    <a:moveTo>
                      <a:pt x="0" y="0"/>
                    </a:moveTo>
                    <a:cubicBezTo>
                      <a:pt x="0" y="0"/>
                      <a:pt x="11" y="19"/>
                      <a:pt x="0" y="42"/>
                    </a:cubicBezTo>
                    <a:cubicBezTo>
                      <a:pt x="0" y="42"/>
                      <a:pt x="4" y="56"/>
                      <a:pt x="17" y="63"/>
                    </a:cubicBezTo>
                    <a:cubicBezTo>
                      <a:pt x="21" y="27"/>
                      <a:pt x="21" y="27"/>
                      <a:pt x="21" y="2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00E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520" name="íṣľîḋe"/>
              <p:cNvSpPr/>
              <p:nvPr/>
            </p:nvSpPr>
            <p:spPr bwMode="auto">
              <a:xfrm>
                <a:off x="2846" y="1073"/>
                <a:ext cx="47" cy="147"/>
              </a:xfrm>
              <a:custGeom>
                <a:avLst/>
                <a:gdLst>
                  <a:gd name="T0" fmla="*/ 20 w 20"/>
                  <a:gd name="T1" fmla="*/ 0 h 62"/>
                  <a:gd name="T2" fmla="*/ 20 w 20"/>
                  <a:gd name="T3" fmla="*/ 41 h 62"/>
                  <a:gd name="T4" fmla="*/ 2 w 20"/>
                  <a:gd name="T5" fmla="*/ 62 h 62"/>
                  <a:gd name="T6" fmla="*/ 0 w 20"/>
                  <a:gd name="T7" fmla="*/ 23 h 62"/>
                  <a:gd name="T8" fmla="*/ 20 w 20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62">
                    <a:moveTo>
                      <a:pt x="20" y="0"/>
                    </a:moveTo>
                    <a:cubicBezTo>
                      <a:pt x="20" y="0"/>
                      <a:pt x="8" y="18"/>
                      <a:pt x="20" y="41"/>
                    </a:cubicBezTo>
                    <a:cubicBezTo>
                      <a:pt x="20" y="41"/>
                      <a:pt x="16" y="55"/>
                      <a:pt x="2" y="62"/>
                    </a:cubicBezTo>
                    <a:cubicBezTo>
                      <a:pt x="0" y="23"/>
                      <a:pt x="0" y="23"/>
                      <a:pt x="0" y="23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200E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</p:grpSp>
        <p:grpSp>
          <p:nvGrpSpPr>
            <p:cNvPr id="9" name="išlïďè"/>
            <p:cNvGrpSpPr/>
            <p:nvPr/>
          </p:nvGrpSpPr>
          <p:grpSpPr bwMode="auto">
            <a:xfrm>
              <a:off x="6835001" y="1763079"/>
              <a:ext cx="4317425" cy="1954117"/>
              <a:chOff x="947" y="938"/>
              <a:chExt cx="5782" cy="2617"/>
            </a:xfrm>
          </p:grpSpPr>
          <p:sp>
            <p:nvSpPr>
              <p:cNvPr id="121" name="iṣļîḓe"/>
              <p:cNvSpPr/>
              <p:nvPr/>
            </p:nvSpPr>
            <p:spPr bwMode="auto">
              <a:xfrm>
                <a:off x="2973" y="1599"/>
                <a:ext cx="147" cy="191"/>
              </a:xfrm>
              <a:custGeom>
                <a:avLst/>
                <a:gdLst>
                  <a:gd name="T0" fmla="*/ 0 w 147"/>
                  <a:gd name="T1" fmla="*/ 56 h 191"/>
                  <a:gd name="T2" fmla="*/ 71 w 147"/>
                  <a:gd name="T3" fmla="*/ 191 h 191"/>
                  <a:gd name="T4" fmla="*/ 147 w 147"/>
                  <a:gd name="T5" fmla="*/ 47 h 191"/>
                  <a:gd name="T6" fmla="*/ 81 w 147"/>
                  <a:gd name="T7" fmla="*/ 0 h 191"/>
                  <a:gd name="T8" fmla="*/ 0 w 147"/>
                  <a:gd name="T9" fmla="*/ 5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91">
                    <a:moveTo>
                      <a:pt x="0" y="56"/>
                    </a:moveTo>
                    <a:lnTo>
                      <a:pt x="71" y="191"/>
                    </a:lnTo>
                    <a:lnTo>
                      <a:pt x="147" y="47"/>
                    </a:lnTo>
                    <a:lnTo>
                      <a:pt x="81" y="0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22" name="ïŝļîḓé"/>
              <p:cNvSpPr/>
              <p:nvPr/>
            </p:nvSpPr>
            <p:spPr bwMode="auto">
              <a:xfrm>
                <a:off x="2898" y="1535"/>
                <a:ext cx="146" cy="303"/>
              </a:xfrm>
              <a:custGeom>
                <a:avLst/>
                <a:gdLst>
                  <a:gd name="T0" fmla="*/ 23 w 146"/>
                  <a:gd name="T1" fmla="*/ 0 h 303"/>
                  <a:gd name="T2" fmla="*/ 146 w 146"/>
                  <a:gd name="T3" fmla="*/ 255 h 303"/>
                  <a:gd name="T4" fmla="*/ 146 w 146"/>
                  <a:gd name="T5" fmla="*/ 303 h 303"/>
                  <a:gd name="T6" fmla="*/ 0 w 146"/>
                  <a:gd name="T7" fmla="*/ 4 h 303"/>
                  <a:gd name="T8" fmla="*/ 23 w 146"/>
                  <a:gd name="T9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303">
                    <a:moveTo>
                      <a:pt x="23" y="0"/>
                    </a:moveTo>
                    <a:lnTo>
                      <a:pt x="146" y="255"/>
                    </a:lnTo>
                    <a:lnTo>
                      <a:pt x="146" y="303"/>
                    </a:lnTo>
                    <a:lnTo>
                      <a:pt x="0" y="4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23" name="iŝ1îḓé"/>
              <p:cNvSpPr/>
              <p:nvPr/>
            </p:nvSpPr>
            <p:spPr bwMode="auto">
              <a:xfrm>
                <a:off x="3044" y="1535"/>
                <a:ext cx="149" cy="303"/>
              </a:xfrm>
              <a:custGeom>
                <a:avLst/>
                <a:gdLst>
                  <a:gd name="T0" fmla="*/ 126 w 149"/>
                  <a:gd name="T1" fmla="*/ 0 h 303"/>
                  <a:gd name="T2" fmla="*/ 0 w 149"/>
                  <a:gd name="T3" fmla="*/ 255 h 303"/>
                  <a:gd name="T4" fmla="*/ 0 w 149"/>
                  <a:gd name="T5" fmla="*/ 303 h 303"/>
                  <a:gd name="T6" fmla="*/ 149 w 149"/>
                  <a:gd name="T7" fmla="*/ 4 h 303"/>
                  <a:gd name="T8" fmla="*/ 126 w 149"/>
                  <a:gd name="T9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303">
                    <a:moveTo>
                      <a:pt x="126" y="0"/>
                    </a:moveTo>
                    <a:lnTo>
                      <a:pt x="0" y="255"/>
                    </a:lnTo>
                    <a:lnTo>
                      <a:pt x="0" y="303"/>
                    </a:lnTo>
                    <a:lnTo>
                      <a:pt x="149" y="4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24" name="ïṡľíďê"/>
              <p:cNvSpPr/>
              <p:nvPr/>
            </p:nvSpPr>
            <p:spPr bwMode="auto">
              <a:xfrm>
                <a:off x="2905" y="1511"/>
                <a:ext cx="149" cy="175"/>
              </a:xfrm>
              <a:custGeom>
                <a:avLst/>
                <a:gdLst>
                  <a:gd name="T0" fmla="*/ 0 w 149"/>
                  <a:gd name="T1" fmla="*/ 19 h 175"/>
                  <a:gd name="T2" fmla="*/ 85 w 149"/>
                  <a:gd name="T3" fmla="*/ 0 h 175"/>
                  <a:gd name="T4" fmla="*/ 149 w 149"/>
                  <a:gd name="T5" fmla="*/ 88 h 175"/>
                  <a:gd name="T6" fmla="*/ 26 w 149"/>
                  <a:gd name="T7" fmla="*/ 175 h 175"/>
                  <a:gd name="T8" fmla="*/ 0 w 149"/>
                  <a:gd name="T9" fmla="*/ 1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75">
                    <a:moveTo>
                      <a:pt x="0" y="19"/>
                    </a:moveTo>
                    <a:lnTo>
                      <a:pt x="85" y="0"/>
                    </a:lnTo>
                    <a:lnTo>
                      <a:pt x="149" y="88"/>
                    </a:lnTo>
                    <a:lnTo>
                      <a:pt x="26" y="175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25" name="ïṡḷîḍê"/>
              <p:cNvSpPr/>
              <p:nvPr/>
            </p:nvSpPr>
            <p:spPr bwMode="auto">
              <a:xfrm>
                <a:off x="3054" y="1511"/>
                <a:ext cx="149" cy="175"/>
              </a:xfrm>
              <a:custGeom>
                <a:avLst/>
                <a:gdLst>
                  <a:gd name="T0" fmla="*/ 149 w 149"/>
                  <a:gd name="T1" fmla="*/ 19 h 175"/>
                  <a:gd name="T2" fmla="*/ 54 w 149"/>
                  <a:gd name="T3" fmla="*/ 0 h 175"/>
                  <a:gd name="T4" fmla="*/ 0 w 149"/>
                  <a:gd name="T5" fmla="*/ 88 h 175"/>
                  <a:gd name="T6" fmla="*/ 120 w 149"/>
                  <a:gd name="T7" fmla="*/ 175 h 175"/>
                  <a:gd name="T8" fmla="*/ 149 w 149"/>
                  <a:gd name="T9" fmla="*/ 1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75">
                    <a:moveTo>
                      <a:pt x="149" y="19"/>
                    </a:moveTo>
                    <a:lnTo>
                      <a:pt x="54" y="0"/>
                    </a:lnTo>
                    <a:lnTo>
                      <a:pt x="0" y="88"/>
                    </a:lnTo>
                    <a:lnTo>
                      <a:pt x="120" y="175"/>
                    </a:lnTo>
                    <a:lnTo>
                      <a:pt x="149" y="19"/>
                    </a:ln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26" name="îSḻïďè"/>
              <p:cNvSpPr/>
              <p:nvPr/>
            </p:nvSpPr>
            <p:spPr bwMode="auto">
              <a:xfrm>
                <a:off x="2900" y="1151"/>
                <a:ext cx="151" cy="114"/>
              </a:xfrm>
              <a:custGeom>
                <a:avLst/>
                <a:gdLst>
                  <a:gd name="T0" fmla="*/ 29 w 64"/>
                  <a:gd name="T1" fmla="*/ 0 h 48"/>
                  <a:gd name="T2" fmla="*/ 1 w 64"/>
                  <a:gd name="T3" fmla="*/ 22 h 48"/>
                  <a:gd name="T4" fmla="*/ 26 w 64"/>
                  <a:gd name="T5" fmla="*/ 47 h 48"/>
                  <a:gd name="T6" fmla="*/ 55 w 64"/>
                  <a:gd name="T7" fmla="*/ 25 h 48"/>
                  <a:gd name="T8" fmla="*/ 29 w 64"/>
                  <a:gd name="T9" fmla="*/ 0 h 48"/>
                  <a:gd name="T10" fmla="*/ 52 w 64"/>
                  <a:gd name="T11" fmla="*/ 25 h 48"/>
                  <a:gd name="T12" fmla="*/ 26 w 64"/>
                  <a:gd name="T13" fmla="*/ 43 h 48"/>
                  <a:gd name="T14" fmla="*/ 5 w 64"/>
                  <a:gd name="T15" fmla="*/ 22 h 48"/>
                  <a:gd name="T16" fmla="*/ 29 w 64"/>
                  <a:gd name="T17" fmla="*/ 4 h 48"/>
                  <a:gd name="T18" fmla="*/ 52 w 64"/>
                  <a:gd name="T19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48">
                    <a:moveTo>
                      <a:pt x="29" y="0"/>
                    </a:moveTo>
                    <a:cubicBezTo>
                      <a:pt x="14" y="1"/>
                      <a:pt x="0" y="0"/>
                      <a:pt x="1" y="22"/>
                    </a:cubicBezTo>
                    <a:cubicBezTo>
                      <a:pt x="2" y="35"/>
                      <a:pt x="11" y="46"/>
                      <a:pt x="26" y="47"/>
                    </a:cubicBezTo>
                    <a:cubicBezTo>
                      <a:pt x="40" y="48"/>
                      <a:pt x="51" y="38"/>
                      <a:pt x="55" y="25"/>
                    </a:cubicBezTo>
                    <a:cubicBezTo>
                      <a:pt x="58" y="14"/>
                      <a:pt x="64" y="0"/>
                      <a:pt x="29" y="0"/>
                    </a:cubicBezTo>
                    <a:close/>
                    <a:moveTo>
                      <a:pt x="52" y="25"/>
                    </a:moveTo>
                    <a:cubicBezTo>
                      <a:pt x="48" y="36"/>
                      <a:pt x="38" y="44"/>
                      <a:pt x="26" y="43"/>
                    </a:cubicBezTo>
                    <a:cubicBezTo>
                      <a:pt x="14" y="43"/>
                      <a:pt x="6" y="33"/>
                      <a:pt x="5" y="22"/>
                    </a:cubicBezTo>
                    <a:cubicBezTo>
                      <a:pt x="4" y="3"/>
                      <a:pt x="16" y="4"/>
                      <a:pt x="29" y="4"/>
                    </a:cubicBezTo>
                    <a:cubicBezTo>
                      <a:pt x="59" y="3"/>
                      <a:pt x="54" y="15"/>
                      <a:pt x="52" y="2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27" name="íSḻïḑé"/>
              <p:cNvSpPr/>
              <p:nvPr/>
            </p:nvSpPr>
            <p:spPr bwMode="auto">
              <a:xfrm>
                <a:off x="3044" y="1148"/>
                <a:ext cx="152" cy="117"/>
              </a:xfrm>
              <a:custGeom>
                <a:avLst/>
                <a:gdLst>
                  <a:gd name="T0" fmla="*/ 10 w 64"/>
                  <a:gd name="T1" fmla="*/ 28 h 49"/>
                  <a:gd name="T2" fmla="*/ 40 w 64"/>
                  <a:gd name="T3" fmla="*/ 47 h 49"/>
                  <a:gd name="T4" fmla="*/ 63 w 64"/>
                  <a:gd name="T5" fmla="*/ 22 h 49"/>
                  <a:gd name="T6" fmla="*/ 35 w 64"/>
                  <a:gd name="T7" fmla="*/ 1 h 49"/>
                  <a:gd name="T8" fmla="*/ 10 w 64"/>
                  <a:gd name="T9" fmla="*/ 28 h 49"/>
                  <a:gd name="T10" fmla="*/ 35 w 64"/>
                  <a:gd name="T11" fmla="*/ 5 h 49"/>
                  <a:gd name="T12" fmla="*/ 60 w 64"/>
                  <a:gd name="T13" fmla="*/ 22 h 49"/>
                  <a:gd name="T14" fmla="*/ 40 w 64"/>
                  <a:gd name="T15" fmla="*/ 44 h 49"/>
                  <a:gd name="T16" fmla="*/ 14 w 64"/>
                  <a:gd name="T17" fmla="*/ 27 h 49"/>
                  <a:gd name="T18" fmla="*/ 35 w 64"/>
                  <a:gd name="T19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49">
                    <a:moveTo>
                      <a:pt x="10" y="28"/>
                    </a:moveTo>
                    <a:cubicBezTo>
                      <a:pt x="15" y="40"/>
                      <a:pt x="26" y="49"/>
                      <a:pt x="40" y="47"/>
                    </a:cubicBezTo>
                    <a:cubicBezTo>
                      <a:pt x="55" y="46"/>
                      <a:pt x="63" y="34"/>
                      <a:pt x="63" y="22"/>
                    </a:cubicBezTo>
                    <a:cubicBezTo>
                      <a:pt x="64" y="0"/>
                      <a:pt x="50" y="1"/>
                      <a:pt x="35" y="1"/>
                    </a:cubicBezTo>
                    <a:cubicBezTo>
                      <a:pt x="0" y="3"/>
                      <a:pt x="7" y="16"/>
                      <a:pt x="10" y="28"/>
                    </a:cubicBezTo>
                    <a:close/>
                    <a:moveTo>
                      <a:pt x="35" y="5"/>
                    </a:moveTo>
                    <a:cubicBezTo>
                      <a:pt x="48" y="4"/>
                      <a:pt x="60" y="3"/>
                      <a:pt x="60" y="22"/>
                    </a:cubicBezTo>
                    <a:cubicBezTo>
                      <a:pt x="60" y="33"/>
                      <a:pt x="52" y="43"/>
                      <a:pt x="40" y="44"/>
                    </a:cubicBezTo>
                    <a:cubicBezTo>
                      <a:pt x="28" y="46"/>
                      <a:pt x="18" y="38"/>
                      <a:pt x="14" y="27"/>
                    </a:cubicBezTo>
                    <a:cubicBezTo>
                      <a:pt x="11" y="17"/>
                      <a:pt x="5" y="6"/>
                      <a:pt x="35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28" name="îṩ1iḓè"/>
              <p:cNvSpPr/>
              <p:nvPr/>
            </p:nvSpPr>
            <p:spPr bwMode="auto">
              <a:xfrm>
                <a:off x="3030" y="1158"/>
                <a:ext cx="43" cy="28"/>
              </a:xfrm>
              <a:custGeom>
                <a:avLst/>
                <a:gdLst>
                  <a:gd name="T0" fmla="*/ 2 w 18"/>
                  <a:gd name="T1" fmla="*/ 12 h 12"/>
                  <a:gd name="T2" fmla="*/ 16 w 18"/>
                  <a:gd name="T3" fmla="*/ 12 h 12"/>
                  <a:gd name="T4" fmla="*/ 18 w 18"/>
                  <a:gd name="T5" fmla="*/ 4 h 12"/>
                  <a:gd name="T6" fmla="*/ 0 w 18"/>
                  <a:gd name="T7" fmla="*/ 4 h 12"/>
                  <a:gd name="T8" fmla="*/ 2 w 1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2" y="12"/>
                    </a:moveTo>
                    <a:cubicBezTo>
                      <a:pt x="2" y="12"/>
                      <a:pt x="9" y="7"/>
                      <a:pt x="16" y="12"/>
                    </a:cubicBezTo>
                    <a:cubicBezTo>
                      <a:pt x="16" y="12"/>
                      <a:pt x="15" y="7"/>
                      <a:pt x="18" y="4"/>
                    </a:cubicBezTo>
                    <a:cubicBezTo>
                      <a:pt x="18" y="4"/>
                      <a:pt x="10" y="0"/>
                      <a:pt x="0" y="4"/>
                    </a:cubicBezTo>
                    <a:cubicBezTo>
                      <a:pt x="0" y="4"/>
                      <a:pt x="2" y="9"/>
                      <a:pt x="2" y="12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29" name="íŝḻïḓê"/>
              <p:cNvSpPr/>
              <p:nvPr/>
            </p:nvSpPr>
            <p:spPr bwMode="auto">
              <a:xfrm>
                <a:off x="2883" y="1158"/>
                <a:ext cx="38" cy="54"/>
              </a:xfrm>
              <a:custGeom>
                <a:avLst/>
                <a:gdLst>
                  <a:gd name="T0" fmla="*/ 16 w 16"/>
                  <a:gd name="T1" fmla="*/ 0 h 23"/>
                  <a:gd name="T2" fmla="*/ 1 w 16"/>
                  <a:gd name="T3" fmla="*/ 2 h 23"/>
                  <a:gd name="T4" fmla="*/ 0 w 16"/>
                  <a:gd name="T5" fmla="*/ 16 h 23"/>
                  <a:gd name="T6" fmla="*/ 11 w 16"/>
                  <a:gd name="T7" fmla="*/ 23 h 23"/>
                  <a:gd name="T8" fmla="*/ 16 w 1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3">
                    <a:moveTo>
                      <a:pt x="16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8" y="9"/>
                      <a:pt x="16" y="0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30" name="ïṧḷïḑè"/>
              <p:cNvSpPr/>
              <p:nvPr/>
            </p:nvSpPr>
            <p:spPr bwMode="auto">
              <a:xfrm>
                <a:off x="3179" y="1160"/>
                <a:ext cx="38" cy="52"/>
              </a:xfrm>
              <a:custGeom>
                <a:avLst/>
                <a:gdLst>
                  <a:gd name="T0" fmla="*/ 0 w 16"/>
                  <a:gd name="T1" fmla="*/ 0 h 22"/>
                  <a:gd name="T2" fmla="*/ 15 w 16"/>
                  <a:gd name="T3" fmla="*/ 1 h 22"/>
                  <a:gd name="T4" fmla="*/ 16 w 16"/>
                  <a:gd name="T5" fmla="*/ 15 h 22"/>
                  <a:gd name="T6" fmla="*/ 6 w 16"/>
                  <a:gd name="T7" fmla="*/ 22 h 22"/>
                  <a:gd name="T8" fmla="*/ 0 w 16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8" y="9"/>
                      <a:pt x="0" y="0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31" name="ísľîďé"/>
              <p:cNvSpPr/>
              <p:nvPr/>
            </p:nvSpPr>
            <p:spPr bwMode="auto">
              <a:xfrm>
                <a:off x="2503" y="1937"/>
                <a:ext cx="532" cy="171"/>
              </a:xfrm>
              <a:custGeom>
                <a:avLst/>
                <a:gdLst>
                  <a:gd name="T0" fmla="*/ 219 w 225"/>
                  <a:gd name="T1" fmla="*/ 44 h 72"/>
                  <a:gd name="T2" fmla="*/ 225 w 225"/>
                  <a:gd name="T3" fmla="*/ 72 h 72"/>
                  <a:gd name="T4" fmla="*/ 102 w 225"/>
                  <a:gd name="T5" fmla="*/ 60 h 72"/>
                  <a:gd name="T6" fmla="*/ 48 w 225"/>
                  <a:gd name="T7" fmla="*/ 54 h 72"/>
                  <a:gd name="T8" fmla="*/ 7 w 225"/>
                  <a:gd name="T9" fmla="*/ 24 h 72"/>
                  <a:gd name="T10" fmla="*/ 67 w 225"/>
                  <a:gd name="T11" fmla="*/ 1 h 72"/>
                  <a:gd name="T12" fmla="*/ 219 w 225"/>
                  <a:gd name="T13" fmla="*/ 4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5" h="72">
                    <a:moveTo>
                      <a:pt x="219" y="44"/>
                    </a:moveTo>
                    <a:cubicBezTo>
                      <a:pt x="225" y="72"/>
                      <a:pt x="225" y="72"/>
                      <a:pt x="225" y="72"/>
                    </a:cubicBezTo>
                    <a:cubicBezTo>
                      <a:pt x="184" y="68"/>
                      <a:pt x="143" y="65"/>
                      <a:pt x="102" y="60"/>
                    </a:cubicBezTo>
                    <a:cubicBezTo>
                      <a:pt x="84" y="59"/>
                      <a:pt x="66" y="56"/>
                      <a:pt x="48" y="54"/>
                    </a:cubicBezTo>
                    <a:cubicBezTo>
                      <a:pt x="31" y="53"/>
                      <a:pt x="0" y="49"/>
                      <a:pt x="7" y="24"/>
                    </a:cubicBezTo>
                    <a:cubicBezTo>
                      <a:pt x="13" y="3"/>
                      <a:pt x="50" y="0"/>
                      <a:pt x="67" y="1"/>
                    </a:cubicBezTo>
                    <a:cubicBezTo>
                      <a:pt x="67" y="1"/>
                      <a:pt x="191" y="15"/>
                      <a:pt x="219" y="44"/>
                    </a:cubicBezTo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32" name="îsḷïḋé"/>
              <p:cNvSpPr/>
              <p:nvPr/>
            </p:nvSpPr>
            <p:spPr bwMode="auto">
              <a:xfrm>
                <a:off x="2486" y="1838"/>
                <a:ext cx="570" cy="279"/>
              </a:xfrm>
              <a:custGeom>
                <a:avLst/>
                <a:gdLst>
                  <a:gd name="T0" fmla="*/ 49 w 241"/>
                  <a:gd name="T1" fmla="*/ 0 h 118"/>
                  <a:gd name="T2" fmla="*/ 241 w 241"/>
                  <a:gd name="T3" fmla="*/ 79 h 118"/>
                  <a:gd name="T4" fmla="*/ 236 w 241"/>
                  <a:gd name="T5" fmla="*/ 118 h 118"/>
                  <a:gd name="T6" fmla="*/ 27 w 241"/>
                  <a:gd name="T7" fmla="*/ 96 h 118"/>
                  <a:gd name="T8" fmla="*/ 20 w 241"/>
                  <a:gd name="T9" fmla="*/ 49 h 118"/>
                  <a:gd name="T10" fmla="*/ 49 w 241"/>
                  <a:gd name="T11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1" h="118">
                    <a:moveTo>
                      <a:pt x="49" y="0"/>
                    </a:moveTo>
                    <a:cubicBezTo>
                      <a:pt x="241" y="79"/>
                      <a:pt x="241" y="79"/>
                      <a:pt x="241" y="79"/>
                    </a:cubicBezTo>
                    <a:cubicBezTo>
                      <a:pt x="236" y="118"/>
                      <a:pt x="236" y="118"/>
                      <a:pt x="236" y="118"/>
                    </a:cubicBezTo>
                    <a:cubicBezTo>
                      <a:pt x="27" y="96"/>
                      <a:pt x="27" y="96"/>
                      <a:pt x="27" y="96"/>
                    </a:cubicBezTo>
                    <a:cubicBezTo>
                      <a:pt x="27" y="96"/>
                      <a:pt x="0" y="86"/>
                      <a:pt x="20" y="49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2C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33" name="îsḻîḓè"/>
              <p:cNvSpPr/>
              <p:nvPr/>
            </p:nvSpPr>
            <p:spPr bwMode="auto">
              <a:xfrm>
                <a:off x="3080" y="1954"/>
                <a:ext cx="532" cy="171"/>
              </a:xfrm>
              <a:custGeom>
                <a:avLst/>
                <a:gdLst>
                  <a:gd name="T0" fmla="*/ 5 w 225"/>
                  <a:gd name="T1" fmla="*/ 44 h 72"/>
                  <a:gd name="T2" fmla="*/ 0 w 225"/>
                  <a:gd name="T3" fmla="*/ 72 h 72"/>
                  <a:gd name="T4" fmla="*/ 122 w 225"/>
                  <a:gd name="T5" fmla="*/ 60 h 72"/>
                  <a:gd name="T6" fmla="*/ 177 w 225"/>
                  <a:gd name="T7" fmla="*/ 54 h 72"/>
                  <a:gd name="T8" fmla="*/ 218 w 225"/>
                  <a:gd name="T9" fmla="*/ 24 h 72"/>
                  <a:gd name="T10" fmla="*/ 158 w 225"/>
                  <a:gd name="T11" fmla="*/ 1 h 72"/>
                  <a:gd name="T12" fmla="*/ 5 w 225"/>
                  <a:gd name="T13" fmla="*/ 4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5" h="72">
                    <a:moveTo>
                      <a:pt x="5" y="44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41" y="67"/>
                      <a:pt x="82" y="64"/>
                      <a:pt x="122" y="60"/>
                    </a:cubicBezTo>
                    <a:cubicBezTo>
                      <a:pt x="141" y="58"/>
                      <a:pt x="159" y="55"/>
                      <a:pt x="177" y="54"/>
                    </a:cubicBezTo>
                    <a:cubicBezTo>
                      <a:pt x="194" y="52"/>
                      <a:pt x="225" y="49"/>
                      <a:pt x="218" y="24"/>
                    </a:cubicBezTo>
                    <a:cubicBezTo>
                      <a:pt x="212" y="3"/>
                      <a:pt x="174" y="0"/>
                      <a:pt x="158" y="1"/>
                    </a:cubicBezTo>
                    <a:cubicBezTo>
                      <a:pt x="158" y="1"/>
                      <a:pt x="34" y="14"/>
                      <a:pt x="5" y="44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34" name="îşļíḋé"/>
              <p:cNvSpPr/>
              <p:nvPr/>
            </p:nvSpPr>
            <p:spPr bwMode="auto">
              <a:xfrm>
                <a:off x="3058" y="1854"/>
                <a:ext cx="573" cy="278"/>
              </a:xfrm>
              <a:custGeom>
                <a:avLst/>
                <a:gdLst>
                  <a:gd name="T0" fmla="*/ 192 w 242"/>
                  <a:gd name="T1" fmla="*/ 0 h 117"/>
                  <a:gd name="T2" fmla="*/ 0 w 242"/>
                  <a:gd name="T3" fmla="*/ 79 h 117"/>
                  <a:gd name="T4" fmla="*/ 5 w 242"/>
                  <a:gd name="T5" fmla="*/ 117 h 117"/>
                  <a:gd name="T6" fmla="*/ 215 w 242"/>
                  <a:gd name="T7" fmla="*/ 95 h 117"/>
                  <a:gd name="T8" fmla="*/ 222 w 242"/>
                  <a:gd name="T9" fmla="*/ 49 h 117"/>
                  <a:gd name="T10" fmla="*/ 192 w 242"/>
                  <a:gd name="T1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2" h="117">
                    <a:moveTo>
                      <a:pt x="192" y="0"/>
                    </a:moveTo>
                    <a:cubicBezTo>
                      <a:pt x="0" y="79"/>
                      <a:pt x="0" y="79"/>
                      <a:pt x="0" y="79"/>
                    </a:cubicBezTo>
                    <a:cubicBezTo>
                      <a:pt x="5" y="117"/>
                      <a:pt x="5" y="117"/>
                      <a:pt x="5" y="117"/>
                    </a:cubicBezTo>
                    <a:cubicBezTo>
                      <a:pt x="215" y="95"/>
                      <a:pt x="215" y="95"/>
                      <a:pt x="215" y="95"/>
                    </a:cubicBezTo>
                    <a:cubicBezTo>
                      <a:pt x="215" y="95"/>
                      <a:pt x="242" y="86"/>
                      <a:pt x="222" y="49"/>
                    </a:cubicBez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2C2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35" name="išľide"/>
              <p:cNvSpPr/>
              <p:nvPr/>
            </p:nvSpPr>
            <p:spPr bwMode="auto">
              <a:xfrm>
                <a:off x="2730" y="1762"/>
                <a:ext cx="619" cy="372"/>
              </a:xfrm>
              <a:custGeom>
                <a:avLst/>
                <a:gdLst>
                  <a:gd name="T0" fmla="*/ 248 w 262"/>
                  <a:gd name="T1" fmla="*/ 141 h 157"/>
                  <a:gd name="T2" fmla="*/ 232 w 262"/>
                  <a:gd name="T3" fmla="*/ 157 h 157"/>
                  <a:gd name="T4" fmla="*/ 30 w 262"/>
                  <a:gd name="T5" fmla="*/ 157 h 157"/>
                  <a:gd name="T6" fmla="*/ 14 w 262"/>
                  <a:gd name="T7" fmla="*/ 141 h 157"/>
                  <a:gd name="T8" fmla="*/ 0 w 262"/>
                  <a:gd name="T9" fmla="*/ 16 h 157"/>
                  <a:gd name="T10" fmla="*/ 16 w 262"/>
                  <a:gd name="T11" fmla="*/ 0 h 157"/>
                  <a:gd name="T12" fmla="*/ 246 w 262"/>
                  <a:gd name="T13" fmla="*/ 0 h 157"/>
                  <a:gd name="T14" fmla="*/ 262 w 262"/>
                  <a:gd name="T15" fmla="*/ 16 h 157"/>
                  <a:gd name="T16" fmla="*/ 248 w 262"/>
                  <a:gd name="T17" fmla="*/ 14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2" h="157">
                    <a:moveTo>
                      <a:pt x="248" y="141"/>
                    </a:moveTo>
                    <a:cubicBezTo>
                      <a:pt x="248" y="150"/>
                      <a:pt x="241" y="157"/>
                      <a:pt x="232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21" y="157"/>
                      <a:pt x="14" y="150"/>
                      <a:pt x="14" y="14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6" y="0"/>
                      <a:pt x="246" y="0"/>
                      <a:pt x="246" y="0"/>
                    </a:cubicBezTo>
                    <a:cubicBezTo>
                      <a:pt x="255" y="0"/>
                      <a:pt x="262" y="7"/>
                      <a:pt x="262" y="16"/>
                    </a:cubicBezTo>
                    <a:lnTo>
                      <a:pt x="248" y="141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36" name="îṥľîḋè"/>
              <p:cNvSpPr/>
              <p:nvPr/>
            </p:nvSpPr>
            <p:spPr bwMode="auto">
              <a:xfrm>
                <a:off x="2751" y="1790"/>
                <a:ext cx="577" cy="344"/>
              </a:xfrm>
              <a:custGeom>
                <a:avLst/>
                <a:gdLst>
                  <a:gd name="T0" fmla="*/ 231 w 244"/>
                  <a:gd name="T1" fmla="*/ 130 h 145"/>
                  <a:gd name="T2" fmla="*/ 216 w 244"/>
                  <a:gd name="T3" fmla="*/ 145 h 145"/>
                  <a:gd name="T4" fmla="*/ 28 w 244"/>
                  <a:gd name="T5" fmla="*/ 145 h 145"/>
                  <a:gd name="T6" fmla="*/ 13 w 244"/>
                  <a:gd name="T7" fmla="*/ 130 h 145"/>
                  <a:gd name="T8" fmla="*/ 0 w 244"/>
                  <a:gd name="T9" fmla="*/ 15 h 145"/>
                  <a:gd name="T10" fmla="*/ 15 w 244"/>
                  <a:gd name="T11" fmla="*/ 0 h 145"/>
                  <a:gd name="T12" fmla="*/ 229 w 244"/>
                  <a:gd name="T13" fmla="*/ 0 h 145"/>
                  <a:gd name="T14" fmla="*/ 244 w 244"/>
                  <a:gd name="T15" fmla="*/ 15 h 145"/>
                  <a:gd name="T16" fmla="*/ 231 w 244"/>
                  <a:gd name="T17" fmla="*/ 13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5">
                    <a:moveTo>
                      <a:pt x="231" y="130"/>
                    </a:moveTo>
                    <a:cubicBezTo>
                      <a:pt x="231" y="138"/>
                      <a:pt x="224" y="145"/>
                      <a:pt x="216" y="145"/>
                    </a:cubicBezTo>
                    <a:cubicBezTo>
                      <a:pt x="28" y="145"/>
                      <a:pt x="28" y="145"/>
                      <a:pt x="28" y="145"/>
                    </a:cubicBezTo>
                    <a:cubicBezTo>
                      <a:pt x="20" y="145"/>
                      <a:pt x="13" y="138"/>
                      <a:pt x="13" y="13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6" y="0"/>
                      <a:pt x="15" y="0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38" y="0"/>
                      <a:pt x="244" y="7"/>
                      <a:pt x="244" y="15"/>
                    </a:cubicBezTo>
                    <a:lnTo>
                      <a:pt x="231" y="130"/>
                    </a:ln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37" name="ísľíḍé"/>
              <p:cNvSpPr/>
              <p:nvPr/>
            </p:nvSpPr>
            <p:spPr bwMode="auto">
              <a:xfrm>
                <a:off x="2985" y="1899"/>
                <a:ext cx="130" cy="133"/>
              </a:xfrm>
              <a:custGeom>
                <a:avLst/>
                <a:gdLst>
                  <a:gd name="T0" fmla="*/ 28 w 55"/>
                  <a:gd name="T1" fmla="*/ 0 h 56"/>
                  <a:gd name="T2" fmla="*/ 0 w 55"/>
                  <a:gd name="T3" fmla="*/ 28 h 56"/>
                  <a:gd name="T4" fmla="*/ 28 w 55"/>
                  <a:gd name="T5" fmla="*/ 56 h 56"/>
                  <a:gd name="T6" fmla="*/ 55 w 55"/>
                  <a:gd name="T7" fmla="*/ 28 h 56"/>
                  <a:gd name="T8" fmla="*/ 28 w 55"/>
                  <a:gd name="T9" fmla="*/ 0 h 56"/>
                  <a:gd name="T10" fmla="*/ 28 w 55"/>
                  <a:gd name="T11" fmla="*/ 49 h 56"/>
                  <a:gd name="T12" fmla="*/ 6 w 55"/>
                  <a:gd name="T13" fmla="*/ 28 h 56"/>
                  <a:gd name="T14" fmla="*/ 28 w 55"/>
                  <a:gd name="T15" fmla="*/ 7 h 56"/>
                  <a:gd name="T16" fmla="*/ 49 w 55"/>
                  <a:gd name="T17" fmla="*/ 28 h 56"/>
                  <a:gd name="T18" fmla="*/ 28 w 55"/>
                  <a:gd name="T19" fmla="*/ 4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6">
                    <a:moveTo>
                      <a:pt x="28" y="0"/>
                    </a:moveTo>
                    <a:cubicBezTo>
                      <a:pt x="12" y="0"/>
                      <a:pt x="0" y="13"/>
                      <a:pt x="0" y="28"/>
                    </a:cubicBezTo>
                    <a:cubicBezTo>
                      <a:pt x="0" y="43"/>
                      <a:pt x="12" y="56"/>
                      <a:pt x="28" y="56"/>
                    </a:cubicBezTo>
                    <a:cubicBezTo>
                      <a:pt x="43" y="56"/>
                      <a:pt x="55" y="43"/>
                      <a:pt x="55" y="28"/>
                    </a:cubicBezTo>
                    <a:cubicBezTo>
                      <a:pt x="55" y="13"/>
                      <a:pt x="43" y="0"/>
                      <a:pt x="28" y="0"/>
                    </a:cubicBezTo>
                    <a:close/>
                    <a:moveTo>
                      <a:pt x="28" y="49"/>
                    </a:moveTo>
                    <a:cubicBezTo>
                      <a:pt x="16" y="49"/>
                      <a:pt x="6" y="40"/>
                      <a:pt x="6" y="28"/>
                    </a:cubicBezTo>
                    <a:cubicBezTo>
                      <a:pt x="6" y="16"/>
                      <a:pt x="16" y="7"/>
                      <a:pt x="28" y="7"/>
                    </a:cubicBezTo>
                    <a:cubicBezTo>
                      <a:pt x="40" y="7"/>
                      <a:pt x="49" y="16"/>
                      <a:pt x="49" y="28"/>
                    </a:cubicBezTo>
                    <a:cubicBezTo>
                      <a:pt x="49" y="40"/>
                      <a:pt x="40" y="49"/>
                      <a:pt x="28" y="49"/>
                    </a:cubicBezTo>
                    <a:close/>
                  </a:path>
                </a:pathLst>
              </a:cu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38" name="îṥľidé"/>
              <p:cNvSpPr/>
              <p:nvPr/>
            </p:nvSpPr>
            <p:spPr bwMode="auto">
              <a:xfrm>
                <a:off x="3014" y="1947"/>
                <a:ext cx="33" cy="35"/>
              </a:xfrm>
              <a:custGeom>
                <a:avLst/>
                <a:gdLst>
                  <a:gd name="T0" fmla="*/ 10 w 14"/>
                  <a:gd name="T1" fmla="*/ 0 h 15"/>
                  <a:gd name="T2" fmla="*/ 14 w 14"/>
                  <a:gd name="T3" fmla="*/ 3 h 15"/>
                  <a:gd name="T4" fmla="*/ 14 w 14"/>
                  <a:gd name="T5" fmla="*/ 8 h 15"/>
                  <a:gd name="T6" fmla="*/ 10 w 14"/>
                  <a:gd name="T7" fmla="*/ 11 h 15"/>
                  <a:gd name="T8" fmla="*/ 2 w 14"/>
                  <a:gd name="T9" fmla="*/ 11 h 15"/>
                  <a:gd name="T10" fmla="*/ 2 w 14"/>
                  <a:gd name="T11" fmla="*/ 14 h 15"/>
                  <a:gd name="T12" fmla="*/ 1 w 14"/>
                  <a:gd name="T13" fmla="*/ 15 h 15"/>
                  <a:gd name="T14" fmla="*/ 0 w 14"/>
                  <a:gd name="T15" fmla="*/ 14 h 15"/>
                  <a:gd name="T16" fmla="*/ 0 w 14"/>
                  <a:gd name="T17" fmla="*/ 3 h 15"/>
                  <a:gd name="T18" fmla="*/ 3 w 14"/>
                  <a:gd name="T19" fmla="*/ 0 h 15"/>
                  <a:gd name="T20" fmla="*/ 10 w 14"/>
                  <a:gd name="T21" fmla="*/ 0 h 15"/>
                  <a:gd name="T22" fmla="*/ 2 w 14"/>
                  <a:gd name="T23" fmla="*/ 9 h 15"/>
                  <a:gd name="T24" fmla="*/ 10 w 14"/>
                  <a:gd name="T25" fmla="*/ 9 h 15"/>
                  <a:gd name="T26" fmla="*/ 12 w 14"/>
                  <a:gd name="T27" fmla="*/ 8 h 15"/>
                  <a:gd name="T28" fmla="*/ 12 w 14"/>
                  <a:gd name="T29" fmla="*/ 3 h 15"/>
                  <a:gd name="T30" fmla="*/ 10 w 14"/>
                  <a:gd name="T31" fmla="*/ 2 h 15"/>
                  <a:gd name="T32" fmla="*/ 3 w 14"/>
                  <a:gd name="T33" fmla="*/ 2 h 15"/>
                  <a:gd name="T34" fmla="*/ 2 w 14"/>
                  <a:gd name="T35" fmla="*/ 3 h 15"/>
                  <a:gd name="T36" fmla="*/ 2 w 14"/>
                  <a:gd name="T3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5">
                    <a:moveTo>
                      <a:pt x="10" y="0"/>
                    </a:moveTo>
                    <a:cubicBezTo>
                      <a:pt x="12" y="0"/>
                      <a:pt x="14" y="1"/>
                      <a:pt x="14" y="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10"/>
                      <a:pt x="12" y="11"/>
                      <a:pt x="10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lnTo>
                      <a:pt x="10" y="0"/>
                    </a:lnTo>
                    <a:close/>
                    <a:moveTo>
                      <a:pt x="2" y="9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2" y="9"/>
                      <a:pt x="12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39" name="is1ídé"/>
              <p:cNvSpPr/>
              <p:nvPr/>
            </p:nvSpPr>
            <p:spPr bwMode="auto">
              <a:xfrm>
                <a:off x="3051" y="1947"/>
                <a:ext cx="31" cy="35"/>
              </a:xfrm>
              <a:custGeom>
                <a:avLst/>
                <a:gdLst>
                  <a:gd name="T0" fmla="*/ 12 w 13"/>
                  <a:gd name="T1" fmla="*/ 0 h 15"/>
                  <a:gd name="T2" fmla="*/ 13 w 13"/>
                  <a:gd name="T3" fmla="*/ 1 h 15"/>
                  <a:gd name="T4" fmla="*/ 12 w 13"/>
                  <a:gd name="T5" fmla="*/ 2 h 15"/>
                  <a:gd name="T6" fmla="*/ 3 w 13"/>
                  <a:gd name="T7" fmla="*/ 2 h 15"/>
                  <a:gd name="T8" fmla="*/ 2 w 13"/>
                  <a:gd name="T9" fmla="*/ 3 h 15"/>
                  <a:gd name="T10" fmla="*/ 2 w 13"/>
                  <a:gd name="T11" fmla="*/ 12 h 15"/>
                  <a:gd name="T12" fmla="*/ 3 w 13"/>
                  <a:gd name="T13" fmla="*/ 13 h 15"/>
                  <a:gd name="T14" fmla="*/ 12 w 13"/>
                  <a:gd name="T15" fmla="*/ 13 h 15"/>
                  <a:gd name="T16" fmla="*/ 13 w 13"/>
                  <a:gd name="T17" fmla="*/ 14 h 15"/>
                  <a:gd name="T18" fmla="*/ 12 w 13"/>
                  <a:gd name="T19" fmla="*/ 15 h 15"/>
                  <a:gd name="T20" fmla="*/ 3 w 13"/>
                  <a:gd name="T21" fmla="*/ 15 h 15"/>
                  <a:gd name="T22" fmla="*/ 0 w 13"/>
                  <a:gd name="T23" fmla="*/ 12 h 15"/>
                  <a:gd name="T24" fmla="*/ 0 w 13"/>
                  <a:gd name="T25" fmla="*/ 3 h 15"/>
                  <a:gd name="T26" fmla="*/ 3 w 13"/>
                  <a:gd name="T27" fmla="*/ 0 h 15"/>
                  <a:gd name="T28" fmla="*/ 12 w 13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5">
                    <a:moveTo>
                      <a:pt x="12" y="0"/>
                    </a:moveTo>
                    <a:cubicBezTo>
                      <a:pt x="12" y="0"/>
                      <a:pt x="13" y="0"/>
                      <a:pt x="13" y="1"/>
                    </a:cubicBezTo>
                    <a:cubicBezTo>
                      <a:pt x="13" y="1"/>
                      <a:pt x="12" y="2"/>
                      <a:pt x="1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3" y="14"/>
                      <a:pt x="13" y="14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40" name="ï$ḷîḑe"/>
              <p:cNvSpPr/>
              <p:nvPr/>
            </p:nvSpPr>
            <p:spPr bwMode="auto">
              <a:xfrm>
                <a:off x="2973" y="1897"/>
                <a:ext cx="133" cy="130"/>
              </a:xfrm>
              <a:custGeom>
                <a:avLst/>
                <a:gdLst>
                  <a:gd name="T0" fmla="*/ 28 w 56"/>
                  <a:gd name="T1" fmla="*/ 0 h 55"/>
                  <a:gd name="T2" fmla="*/ 0 w 56"/>
                  <a:gd name="T3" fmla="*/ 27 h 55"/>
                  <a:gd name="T4" fmla="*/ 28 w 56"/>
                  <a:gd name="T5" fmla="*/ 55 h 55"/>
                  <a:gd name="T6" fmla="*/ 56 w 56"/>
                  <a:gd name="T7" fmla="*/ 27 h 55"/>
                  <a:gd name="T8" fmla="*/ 28 w 56"/>
                  <a:gd name="T9" fmla="*/ 0 h 55"/>
                  <a:gd name="T10" fmla="*/ 28 w 56"/>
                  <a:gd name="T11" fmla="*/ 49 h 55"/>
                  <a:gd name="T12" fmla="*/ 7 w 56"/>
                  <a:gd name="T13" fmla="*/ 27 h 55"/>
                  <a:gd name="T14" fmla="*/ 28 w 56"/>
                  <a:gd name="T15" fmla="*/ 6 h 55"/>
                  <a:gd name="T16" fmla="*/ 49 w 56"/>
                  <a:gd name="T17" fmla="*/ 27 h 55"/>
                  <a:gd name="T18" fmla="*/ 28 w 56"/>
                  <a:gd name="T19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43"/>
                      <a:pt x="13" y="55"/>
                      <a:pt x="28" y="55"/>
                    </a:cubicBezTo>
                    <a:cubicBezTo>
                      <a:pt x="43" y="55"/>
                      <a:pt x="56" y="43"/>
                      <a:pt x="56" y="27"/>
                    </a:cubicBezTo>
                    <a:cubicBezTo>
                      <a:pt x="56" y="12"/>
                      <a:pt x="43" y="0"/>
                      <a:pt x="28" y="0"/>
                    </a:cubicBezTo>
                    <a:close/>
                    <a:moveTo>
                      <a:pt x="28" y="49"/>
                    </a:moveTo>
                    <a:cubicBezTo>
                      <a:pt x="16" y="49"/>
                      <a:pt x="7" y="39"/>
                      <a:pt x="7" y="27"/>
                    </a:cubicBezTo>
                    <a:cubicBezTo>
                      <a:pt x="7" y="16"/>
                      <a:pt x="16" y="6"/>
                      <a:pt x="28" y="6"/>
                    </a:cubicBezTo>
                    <a:cubicBezTo>
                      <a:pt x="40" y="6"/>
                      <a:pt x="49" y="16"/>
                      <a:pt x="49" y="27"/>
                    </a:cubicBezTo>
                    <a:cubicBezTo>
                      <a:pt x="49" y="39"/>
                      <a:pt x="40" y="49"/>
                      <a:pt x="28" y="49"/>
                    </a:cubicBezTo>
                    <a:close/>
                  </a:path>
                </a:pathLst>
              </a:custGeom>
              <a:solidFill>
                <a:srgbClr val="929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41" name="íṥ1îḋê"/>
              <p:cNvSpPr/>
              <p:nvPr/>
            </p:nvSpPr>
            <p:spPr bwMode="auto">
              <a:xfrm>
                <a:off x="3009" y="1944"/>
                <a:ext cx="33" cy="36"/>
              </a:xfrm>
              <a:custGeom>
                <a:avLst/>
                <a:gdLst>
                  <a:gd name="T0" fmla="*/ 11 w 14"/>
                  <a:gd name="T1" fmla="*/ 0 h 15"/>
                  <a:gd name="T2" fmla="*/ 14 w 14"/>
                  <a:gd name="T3" fmla="*/ 3 h 15"/>
                  <a:gd name="T4" fmla="*/ 14 w 14"/>
                  <a:gd name="T5" fmla="*/ 8 h 15"/>
                  <a:gd name="T6" fmla="*/ 11 w 14"/>
                  <a:gd name="T7" fmla="*/ 11 h 15"/>
                  <a:gd name="T8" fmla="*/ 2 w 14"/>
                  <a:gd name="T9" fmla="*/ 11 h 15"/>
                  <a:gd name="T10" fmla="*/ 2 w 14"/>
                  <a:gd name="T11" fmla="*/ 14 h 15"/>
                  <a:gd name="T12" fmla="*/ 1 w 14"/>
                  <a:gd name="T13" fmla="*/ 15 h 15"/>
                  <a:gd name="T14" fmla="*/ 0 w 14"/>
                  <a:gd name="T15" fmla="*/ 14 h 15"/>
                  <a:gd name="T16" fmla="*/ 0 w 14"/>
                  <a:gd name="T17" fmla="*/ 3 h 15"/>
                  <a:gd name="T18" fmla="*/ 3 w 14"/>
                  <a:gd name="T19" fmla="*/ 0 h 15"/>
                  <a:gd name="T20" fmla="*/ 11 w 14"/>
                  <a:gd name="T21" fmla="*/ 0 h 15"/>
                  <a:gd name="T22" fmla="*/ 2 w 14"/>
                  <a:gd name="T23" fmla="*/ 9 h 15"/>
                  <a:gd name="T24" fmla="*/ 11 w 14"/>
                  <a:gd name="T25" fmla="*/ 9 h 15"/>
                  <a:gd name="T26" fmla="*/ 12 w 14"/>
                  <a:gd name="T27" fmla="*/ 8 h 15"/>
                  <a:gd name="T28" fmla="*/ 12 w 14"/>
                  <a:gd name="T29" fmla="*/ 3 h 15"/>
                  <a:gd name="T30" fmla="*/ 11 w 14"/>
                  <a:gd name="T31" fmla="*/ 2 h 15"/>
                  <a:gd name="T32" fmla="*/ 3 w 14"/>
                  <a:gd name="T33" fmla="*/ 2 h 15"/>
                  <a:gd name="T34" fmla="*/ 2 w 14"/>
                  <a:gd name="T35" fmla="*/ 3 h 15"/>
                  <a:gd name="T36" fmla="*/ 2 w 14"/>
                  <a:gd name="T3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5">
                    <a:moveTo>
                      <a:pt x="11" y="0"/>
                    </a:moveTo>
                    <a:cubicBezTo>
                      <a:pt x="12" y="0"/>
                      <a:pt x="14" y="1"/>
                      <a:pt x="14" y="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10"/>
                      <a:pt x="12" y="11"/>
                      <a:pt x="1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lnTo>
                      <a:pt x="11" y="0"/>
                    </a:lnTo>
                    <a:close/>
                    <a:moveTo>
                      <a:pt x="2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2" y="9"/>
                      <a:pt x="12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929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42" name="íSḻíḍé"/>
              <p:cNvSpPr/>
              <p:nvPr/>
            </p:nvSpPr>
            <p:spPr bwMode="auto">
              <a:xfrm>
                <a:off x="3047" y="1944"/>
                <a:ext cx="30" cy="36"/>
              </a:xfrm>
              <a:custGeom>
                <a:avLst/>
                <a:gdLst>
                  <a:gd name="T0" fmla="*/ 12 w 13"/>
                  <a:gd name="T1" fmla="*/ 0 h 15"/>
                  <a:gd name="T2" fmla="*/ 13 w 13"/>
                  <a:gd name="T3" fmla="*/ 1 h 15"/>
                  <a:gd name="T4" fmla="*/ 12 w 13"/>
                  <a:gd name="T5" fmla="*/ 2 h 15"/>
                  <a:gd name="T6" fmla="*/ 3 w 13"/>
                  <a:gd name="T7" fmla="*/ 2 h 15"/>
                  <a:gd name="T8" fmla="*/ 2 w 13"/>
                  <a:gd name="T9" fmla="*/ 3 h 15"/>
                  <a:gd name="T10" fmla="*/ 2 w 13"/>
                  <a:gd name="T11" fmla="*/ 12 h 15"/>
                  <a:gd name="T12" fmla="*/ 3 w 13"/>
                  <a:gd name="T13" fmla="*/ 13 h 15"/>
                  <a:gd name="T14" fmla="*/ 12 w 13"/>
                  <a:gd name="T15" fmla="*/ 13 h 15"/>
                  <a:gd name="T16" fmla="*/ 13 w 13"/>
                  <a:gd name="T17" fmla="*/ 14 h 15"/>
                  <a:gd name="T18" fmla="*/ 12 w 13"/>
                  <a:gd name="T19" fmla="*/ 15 h 15"/>
                  <a:gd name="T20" fmla="*/ 3 w 13"/>
                  <a:gd name="T21" fmla="*/ 15 h 15"/>
                  <a:gd name="T22" fmla="*/ 0 w 13"/>
                  <a:gd name="T23" fmla="*/ 12 h 15"/>
                  <a:gd name="T24" fmla="*/ 0 w 13"/>
                  <a:gd name="T25" fmla="*/ 3 h 15"/>
                  <a:gd name="T26" fmla="*/ 3 w 13"/>
                  <a:gd name="T27" fmla="*/ 0 h 15"/>
                  <a:gd name="T28" fmla="*/ 12 w 13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5">
                    <a:moveTo>
                      <a:pt x="12" y="0"/>
                    </a:moveTo>
                    <a:cubicBezTo>
                      <a:pt x="12" y="0"/>
                      <a:pt x="13" y="0"/>
                      <a:pt x="13" y="1"/>
                    </a:cubicBezTo>
                    <a:cubicBezTo>
                      <a:pt x="13" y="1"/>
                      <a:pt x="12" y="2"/>
                      <a:pt x="1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3" y="14"/>
                      <a:pt x="13" y="14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29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43" name="ïṡľïḑé"/>
              <p:cNvSpPr/>
              <p:nvPr/>
            </p:nvSpPr>
            <p:spPr bwMode="auto">
              <a:xfrm>
                <a:off x="1524" y="2181"/>
                <a:ext cx="5205" cy="88"/>
              </a:xfrm>
              <a:custGeom>
                <a:avLst/>
                <a:gdLst>
                  <a:gd name="T0" fmla="*/ 5164 w 5205"/>
                  <a:gd name="T1" fmla="*/ 88 h 88"/>
                  <a:gd name="T2" fmla="*/ 38 w 5205"/>
                  <a:gd name="T3" fmla="*/ 88 h 88"/>
                  <a:gd name="T4" fmla="*/ 0 w 5205"/>
                  <a:gd name="T5" fmla="*/ 0 h 88"/>
                  <a:gd name="T6" fmla="*/ 5205 w 5205"/>
                  <a:gd name="T7" fmla="*/ 0 h 88"/>
                  <a:gd name="T8" fmla="*/ 5164 w 5205"/>
                  <a:gd name="T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05" h="88">
                    <a:moveTo>
                      <a:pt x="5164" y="88"/>
                    </a:moveTo>
                    <a:lnTo>
                      <a:pt x="38" y="88"/>
                    </a:lnTo>
                    <a:lnTo>
                      <a:pt x="0" y="0"/>
                    </a:lnTo>
                    <a:lnTo>
                      <a:pt x="5205" y="0"/>
                    </a:lnTo>
                    <a:lnTo>
                      <a:pt x="5164" y="88"/>
                    </a:lnTo>
                    <a:close/>
                  </a:path>
                </a:pathLst>
              </a:custGeom>
              <a:solidFill>
                <a:srgbClr val="745A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44" name="íšḷïdê"/>
              <p:cNvSpPr/>
              <p:nvPr/>
            </p:nvSpPr>
            <p:spPr bwMode="auto">
              <a:xfrm>
                <a:off x="1524" y="2181"/>
                <a:ext cx="5205" cy="88"/>
              </a:xfrm>
              <a:custGeom>
                <a:avLst/>
                <a:gdLst>
                  <a:gd name="T0" fmla="*/ 5164 w 5205"/>
                  <a:gd name="T1" fmla="*/ 88 h 88"/>
                  <a:gd name="T2" fmla="*/ 38 w 5205"/>
                  <a:gd name="T3" fmla="*/ 88 h 88"/>
                  <a:gd name="T4" fmla="*/ 0 w 5205"/>
                  <a:gd name="T5" fmla="*/ 0 h 88"/>
                  <a:gd name="T6" fmla="*/ 5205 w 5205"/>
                  <a:gd name="T7" fmla="*/ 0 h 88"/>
                  <a:gd name="T8" fmla="*/ 5164 w 5205"/>
                  <a:gd name="T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05" h="88">
                    <a:moveTo>
                      <a:pt x="5164" y="88"/>
                    </a:moveTo>
                    <a:lnTo>
                      <a:pt x="38" y="88"/>
                    </a:lnTo>
                    <a:lnTo>
                      <a:pt x="0" y="0"/>
                    </a:lnTo>
                    <a:lnTo>
                      <a:pt x="5205" y="0"/>
                    </a:lnTo>
                    <a:lnTo>
                      <a:pt x="5164" y="8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45" name="isľîďe"/>
              <p:cNvSpPr/>
              <p:nvPr/>
            </p:nvSpPr>
            <p:spPr bwMode="auto">
              <a:xfrm>
                <a:off x="1524" y="2181"/>
                <a:ext cx="5205" cy="34"/>
              </a:xfrm>
              <a:custGeom>
                <a:avLst/>
                <a:gdLst>
                  <a:gd name="T0" fmla="*/ 5205 w 5205"/>
                  <a:gd name="T1" fmla="*/ 0 h 34"/>
                  <a:gd name="T2" fmla="*/ 0 w 5205"/>
                  <a:gd name="T3" fmla="*/ 0 h 34"/>
                  <a:gd name="T4" fmla="*/ 14 w 5205"/>
                  <a:gd name="T5" fmla="*/ 34 h 34"/>
                  <a:gd name="T6" fmla="*/ 5190 w 5205"/>
                  <a:gd name="T7" fmla="*/ 34 h 34"/>
                  <a:gd name="T8" fmla="*/ 5205 w 520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05" h="34">
                    <a:moveTo>
                      <a:pt x="5205" y="0"/>
                    </a:moveTo>
                    <a:lnTo>
                      <a:pt x="0" y="0"/>
                    </a:lnTo>
                    <a:lnTo>
                      <a:pt x="14" y="34"/>
                    </a:lnTo>
                    <a:lnTo>
                      <a:pt x="5190" y="34"/>
                    </a:lnTo>
                    <a:lnTo>
                      <a:pt x="5205" y="0"/>
                    </a:lnTo>
                    <a:close/>
                  </a:path>
                </a:pathLst>
              </a:custGeom>
              <a:solidFill>
                <a:srgbClr val="EEA1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46" name="îṣļídê"/>
              <p:cNvSpPr/>
              <p:nvPr/>
            </p:nvSpPr>
            <p:spPr bwMode="auto">
              <a:xfrm>
                <a:off x="1524" y="2181"/>
                <a:ext cx="5205" cy="34"/>
              </a:xfrm>
              <a:custGeom>
                <a:avLst/>
                <a:gdLst>
                  <a:gd name="T0" fmla="*/ 5205 w 5205"/>
                  <a:gd name="T1" fmla="*/ 0 h 34"/>
                  <a:gd name="T2" fmla="*/ 0 w 5205"/>
                  <a:gd name="T3" fmla="*/ 0 h 34"/>
                  <a:gd name="T4" fmla="*/ 14 w 5205"/>
                  <a:gd name="T5" fmla="*/ 34 h 34"/>
                  <a:gd name="T6" fmla="*/ 5190 w 5205"/>
                  <a:gd name="T7" fmla="*/ 34 h 34"/>
                  <a:gd name="T8" fmla="*/ 5205 w 520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05" h="34">
                    <a:moveTo>
                      <a:pt x="5205" y="0"/>
                    </a:moveTo>
                    <a:lnTo>
                      <a:pt x="0" y="0"/>
                    </a:lnTo>
                    <a:lnTo>
                      <a:pt x="14" y="34"/>
                    </a:lnTo>
                    <a:lnTo>
                      <a:pt x="5190" y="34"/>
                    </a:lnTo>
                    <a:lnTo>
                      <a:pt x="520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47" name="îşlîďe"/>
              <p:cNvSpPr/>
              <p:nvPr/>
            </p:nvSpPr>
            <p:spPr bwMode="auto">
              <a:xfrm>
                <a:off x="6320" y="2269"/>
                <a:ext cx="70" cy="1189"/>
              </a:xfrm>
              <a:prstGeom prst="rect">
                <a:avLst/>
              </a:prstGeom>
              <a:solidFill>
                <a:srgbClr val="745A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48" name="îṣḷîḍê"/>
              <p:cNvSpPr/>
              <p:nvPr/>
            </p:nvSpPr>
            <p:spPr bwMode="auto">
              <a:xfrm>
                <a:off x="2042" y="2269"/>
                <a:ext cx="71" cy="1189"/>
              </a:xfrm>
              <a:prstGeom prst="rect">
                <a:avLst/>
              </a:prstGeom>
              <a:solidFill>
                <a:srgbClr val="745A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49" name="išļiḍé"/>
              <p:cNvSpPr/>
              <p:nvPr/>
            </p:nvSpPr>
            <p:spPr bwMode="auto">
              <a:xfrm>
                <a:off x="1987" y="2016"/>
                <a:ext cx="57" cy="16"/>
              </a:xfrm>
              <a:custGeom>
                <a:avLst/>
                <a:gdLst>
                  <a:gd name="T0" fmla="*/ 0 w 24"/>
                  <a:gd name="T1" fmla="*/ 2 h 7"/>
                  <a:gd name="T2" fmla="*/ 19 w 24"/>
                  <a:gd name="T3" fmla="*/ 0 h 7"/>
                  <a:gd name="T4" fmla="*/ 21 w 24"/>
                  <a:gd name="T5" fmla="*/ 4 h 7"/>
                  <a:gd name="T6" fmla="*/ 9 w 24"/>
                  <a:gd name="T7" fmla="*/ 7 h 7"/>
                  <a:gd name="T8" fmla="*/ 0 w 24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7">
                    <a:moveTo>
                      <a:pt x="0" y="2"/>
                    </a:moveTo>
                    <a:cubicBezTo>
                      <a:pt x="0" y="2"/>
                      <a:pt x="12" y="2"/>
                      <a:pt x="19" y="0"/>
                    </a:cubicBezTo>
                    <a:cubicBezTo>
                      <a:pt x="19" y="0"/>
                      <a:pt x="24" y="1"/>
                      <a:pt x="21" y="4"/>
                    </a:cubicBezTo>
                    <a:cubicBezTo>
                      <a:pt x="21" y="4"/>
                      <a:pt x="16" y="6"/>
                      <a:pt x="9" y="7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78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50" name="íṩľiḑe"/>
              <p:cNvSpPr/>
              <p:nvPr/>
            </p:nvSpPr>
            <p:spPr bwMode="auto">
              <a:xfrm>
                <a:off x="1382" y="1975"/>
                <a:ext cx="515" cy="119"/>
              </a:xfrm>
              <a:custGeom>
                <a:avLst/>
                <a:gdLst>
                  <a:gd name="T0" fmla="*/ 44 w 218"/>
                  <a:gd name="T1" fmla="*/ 0 h 50"/>
                  <a:gd name="T2" fmla="*/ 213 w 218"/>
                  <a:gd name="T3" fmla="*/ 19 h 50"/>
                  <a:gd name="T4" fmla="*/ 218 w 218"/>
                  <a:gd name="T5" fmla="*/ 37 h 50"/>
                  <a:gd name="T6" fmla="*/ 41 w 218"/>
                  <a:gd name="T7" fmla="*/ 50 h 50"/>
                  <a:gd name="T8" fmla="*/ 44 w 218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50">
                    <a:moveTo>
                      <a:pt x="44" y="0"/>
                    </a:moveTo>
                    <a:cubicBezTo>
                      <a:pt x="213" y="19"/>
                      <a:pt x="213" y="19"/>
                      <a:pt x="213" y="19"/>
                    </a:cubicBezTo>
                    <a:cubicBezTo>
                      <a:pt x="218" y="37"/>
                      <a:pt x="218" y="37"/>
                      <a:pt x="218" y="37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0" y="4"/>
                      <a:pt x="44" y="0"/>
                    </a:cubicBezTo>
                    <a:close/>
                  </a:path>
                </a:pathLst>
              </a:custGeom>
              <a:solidFill>
                <a:srgbClr val="DEA6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51" name="íṥlïḓê"/>
              <p:cNvSpPr/>
              <p:nvPr/>
            </p:nvSpPr>
            <p:spPr bwMode="auto">
              <a:xfrm>
                <a:off x="1235" y="1651"/>
                <a:ext cx="383" cy="476"/>
              </a:xfrm>
              <a:custGeom>
                <a:avLst/>
                <a:gdLst>
                  <a:gd name="T0" fmla="*/ 24 w 162"/>
                  <a:gd name="T1" fmla="*/ 14 h 201"/>
                  <a:gd name="T2" fmla="*/ 61 w 162"/>
                  <a:gd name="T3" fmla="*/ 27 h 201"/>
                  <a:gd name="T4" fmla="*/ 128 w 162"/>
                  <a:gd name="T5" fmla="*/ 144 h 201"/>
                  <a:gd name="T6" fmla="*/ 101 w 162"/>
                  <a:gd name="T7" fmla="*/ 185 h 201"/>
                  <a:gd name="T8" fmla="*/ 26 w 162"/>
                  <a:gd name="T9" fmla="*/ 68 h 201"/>
                  <a:gd name="T10" fmla="*/ 24 w 162"/>
                  <a:gd name="T11" fmla="*/ 14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2" h="201">
                    <a:moveTo>
                      <a:pt x="24" y="14"/>
                    </a:moveTo>
                    <a:cubicBezTo>
                      <a:pt x="46" y="0"/>
                      <a:pt x="61" y="27"/>
                      <a:pt x="61" y="27"/>
                    </a:cubicBezTo>
                    <a:cubicBezTo>
                      <a:pt x="128" y="144"/>
                      <a:pt x="128" y="144"/>
                      <a:pt x="128" y="144"/>
                    </a:cubicBezTo>
                    <a:cubicBezTo>
                      <a:pt x="162" y="201"/>
                      <a:pt x="101" y="185"/>
                      <a:pt x="101" y="185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0" y="28"/>
                      <a:pt x="24" y="14"/>
                      <a:pt x="24" y="14"/>
                    </a:cubicBezTo>
                    <a:close/>
                  </a:path>
                </a:pathLst>
              </a:custGeom>
              <a:solidFill>
                <a:srgbClr val="DEA6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52" name="iṥlíḋé"/>
              <p:cNvSpPr/>
              <p:nvPr/>
            </p:nvSpPr>
            <p:spPr bwMode="auto">
              <a:xfrm>
                <a:off x="1881" y="1997"/>
                <a:ext cx="189" cy="116"/>
              </a:xfrm>
              <a:custGeom>
                <a:avLst/>
                <a:gdLst>
                  <a:gd name="T0" fmla="*/ 2 w 80"/>
                  <a:gd name="T1" fmla="*/ 28 h 49"/>
                  <a:gd name="T2" fmla="*/ 0 w 80"/>
                  <a:gd name="T3" fmla="*/ 10 h 49"/>
                  <a:gd name="T4" fmla="*/ 79 w 80"/>
                  <a:gd name="T5" fmla="*/ 27 h 49"/>
                  <a:gd name="T6" fmla="*/ 76 w 80"/>
                  <a:gd name="T7" fmla="*/ 29 h 49"/>
                  <a:gd name="T8" fmla="*/ 49 w 80"/>
                  <a:gd name="T9" fmla="*/ 18 h 49"/>
                  <a:gd name="T10" fmla="*/ 75 w 80"/>
                  <a:gd name="T11" fmla="*/ 32 h 49"/>
                  <a:gd name="T12" fmla="*/ 72 w 80"/>
                  <a:gd name="T13" fmla="*/ 36 h 49"/>
                  <a:gd name="T14" fmla="*/ 47 w 80"/>
                  <a:gd name="T15" fmla="*/ 24 h 49"/>
                  <a:gd name="T16" fmla="*/ 68 w 80"/>
                  <a:gd name="T17" fmla="*/ 35 h 49"/>
                  <a:gd name="T18" fmla="*/ 67 w 80"/>
                  <a:gd name="T19" fmla="*/ 40 h 49"/>
                  <a:gd name="T20" fmla="*/ 42 w 80"/>
                  <a:gd name="T21" fmla="*/ 28 h 49"/>
                  <a:gd name="T22" fmla="*/ 53 w 80"/>
                  <a:gd name="T23" fmla="*/ 40 h 49"/>
                  <a:gd name="T24" fmla="*/ 33 w 80"/>
                  <a:gd name="T25" fmla="*/ 35 h 49"/>
                  <a:gd name="T26" fmla="*/ 11 w 80"/>
                  <a:gd name="T27" fmla="*/ 30 h 49"/>
                  <a:gd name="T28" fmla="*/ 2 w 80"/>
                  <a:gd name="T29" fmla="*/ 2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49">
                    <a:moveTo>
                      <a:pt x="2" y="2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56" y="0"/>
                      <a:pt x="79" y="27"/>
                    </a:cubicBezTo>
                    <a:cubicBezTo>
                      <a:pt x="80" y="31"/>
                      <a:pt x="76" y="29"/>
                      <a:pt x="76" y="29"/>
                    </a:cubicBezTo>
                    <a:cubicBezTo>
                      <a:pt x="65" y="20"/>
                      <a:pt x="49" y="18"/>
                      <a:pt x="49" y="18"/>
                    </a:cubicBezTo>
                    <a:cubicBezTo>
                      <a:pt x="60" y="20"/>
                      <a:pt x="75" y="32"/>
                      <a:pt x="75" y="32"/>
                    </a:cubicBezTo>
                    <a:cubicBezTo>
                      <a:pt x="76" y="36"/>
                      <a:pt x="72" y="36"/>
                      <a:pt x="72" y="36"/>
                    </a:cubicBezTo>
                    <a:cubicBezTo>
                      <a:pt x="72" y="36"/>
                      <a:pt x="56" y="26"/>
                      <a:pt x="47" y="24"/>
                    </a:cubicBezTo>
                    <a:cubicBezTo>
                      <a:pt x="52" y="27"/>
                      <a:pt x="68" y="35"/>
                      <a:pt x="68" y="35"/>
                    </a:cubicBezTo>
                    <a:cubicBezTo>
                      <a:pt x="72" y="40"/>
                      <a:pt x="67" y="40"/>
                      <a:pt x="67" y="40"/>
                    </a:cubicBezTo>
                    <a:cubicBezTo>
                      <a:pt x="67" y="40"/>
                      <a:pt x="54" y="37"/>
                      <a:pt x="42" y="28"/>
                    </a:cubicBezTo>
                    <a:cubicBezTo>
                      <a:pt x="42" y="28"/>
                      <a:pt x="37" y="29"/>
                      <a:pt x="53" y="40"/>
                    </a:cubicBezTo>
                    <a:cubicBezTo>
                      <a:pt x="53" y="40"/>
                      <a:pt x="53" y="49"/>
                      <a:pt x="33" y="35"/>
                    </a:cubicBezTo>
                    <a:cubicBezTo>
                      <a:pt x="33" y="35"/>
                      <a:pt x="16" y="34"/>
                      <a:pt x="11" y="30"/>
                    </a:cubicBezTo>
                    <a:cubicBezTo>
                      <a:pt x="11" y="30"/>
                      <a:pt x="6" y="28"/>
                      <a:pt x="2" y="28"/>
                    </a:cubicBezTo>
                    <a:close/>
                  </a:path>
                </a:pathLst>
              </a:custGeom>
              <a:solidFill>
                <a:srgbClr val="DEA6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53" name="íŝḻîdè"/>
              <p:cNvSpPr/>
              <p:nvPr/>
            </p:nvSpPr>
            <p:spPr bwMode="auto">
              <a:xfrm>
                <a:off x="992" y="1423"/>
                <a:ext cx="300" cy="500"/>
              </a:xfrm>
              <a:custGeom>
                <a:avLst/>
                <a:gdLst>
                  <a:gd name="T0" fmla="*/ 118 w 127"/>
                  <a:gd name="T1" fmla="*/ 5 h 211"/>
                  <a:gd name="T2" fmla="*/ 94 w 127"/>
                  <a:gd name="T3" fmla="*/ 133 h 211"/>
                  <a:gd name="T4" fmla="*/ 65 w 127"/>
                  <a:gd name="T5" fmla="*/ 211 h 211"/>
                  <a:gd name="T6" fmla="*/ 42 w 127"/>
                  <a:gd name="T7" fmla="*/ 0 h 211"/>
                  <a:gd name="T8" fmla="*/ 118 w 127"/>
                  <a:gd name="T9" fmla="*/ 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211">
                    <a:moveTo>
                      <a:pt x="118" y="5"/>
                    </a:moveTo>
                    <a:cubicBezTo>
                      <a:pt x="118" y="5"/>
                      <a:pt x="127" y="86"/>
                      <a:pt x="94" y="133"/>
                    </a:cubicBezTo>
                    <a:cubicBezTo>
                      <a:pt x="94" y="133"/>
                      <a:pt x="74" y="152"/>
                      <a:pt x="65" y="211"/>
                    </a:cubicBezTo>
                    <a:cubicBezTo>
                      <a:pt x="65" y="211"/>
                      <a:pt x="0" y="128"/>
                      <a:pt x="42" y="0"/>
                    </a:cubicBezTo>
                    <a:lnTo>
                      <a:pt x="118" y="5"/>
                    </a:lnTo>
                    <a:close/>
                  </a:path>
                </a:pathLst>
              </a:custGeom>
              <a:solidFill>
                <a:srgbClr val="3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54" name="iṩḷîḑe"/>
              <p:cNvSpPr/>
              <p:nvPr/>
            </p:nvSpPr>
            <p:spPr bwMode="auto">
              <a:xfrm>
                <a:off x="1143" y="2229"/>
                <a:ext cx="750" cy="374"/>
              </a:xfrm>
              <a:custGeom>
                <a:avLst/>
                <a:gdLst>
                  <a:gd name="T0" fmla="*/ 269 w 317"/>
                  <a:gd name="T1" fmla="*/ 82 h 158"/>
                  <a:gd name="T2" fmla="*/ 113 w 317"/>
                  <a:gd name="T3" fmla="*/ 42 h 158"/>
                  <a:gd name="T4" fmla="*/ 3 w 317"/>
                  <a:gd name="T5" fmla="*/ 98 h 158"/>
                  <a:gd name="T6" fmla="*/ 182 w 317"/>
                  <a:gd name="T7" fmla="*/ 146 h 158"/>
                  <a:gd name="T8" fmla="*/ 261 w 317"/>
                  <a:gd name="T9" fmla="*/ 147 h 158"/>
                  <a:gd name="T10" fmla="*/ 269 w 317"/>
                  <a:gd name="T11" fmla="*/ 8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7" h="158">
                    <a:moveTo>
                      <a:pt x="269" y="82"/>
                    </a:move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2"/>
                      <a:pt x="4" y="0"/>
                      <a:pt x="3" y="98"/>
                    </a:cubicBezTo>
                    <a:cubicBezTo>
                      <a:pt x="3" y="98"/>
                      <a:pt x="0" y="158"/>
                      <a:pt x="182" y="146"/>
                    </a:cubicBezTo>
                    <a:cubicBezTo>
                      <a:pt x="261" y="147"/>
                      <a:pt x="261" y="147"/>
                      <a:pt x="261" y="147"/>
                    </a:cubicBezTo>
                    <a:cubicBezTo>
                      <a:pt x="261" y="147"/>
                      <a:pt x="317" y="123"/>
                      <a:pt x="269" y="82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55" name="íṩlïdé"/>
              <p:cNvSpPr/>
              <p:nvPr/>
            </p:nvSpPr>
            <p:spPr bwMode="auto">
              <a:xfrm>
                <a:off x="1143" y="2229"/>
                <a:ext cx="584" cy="374"/>
              </a:xfrm>
              <a:custGeom>
                <a:avLst/>
                <a:gdLst>
                  <a:gd name="T0" fmla="*/ 182 w 247"/>
                  <a:gd name="T1" fmla="*/ 146 h 158"/>
                  <a:gd name="T2" fmla="*/ 3 w 247"/>
                  <a:gd name="T3" fmla="*/ 98 h 158"/>
                  <a:gd name="T4" fmla="*/ 113 w 247"/>
                  <a:gd name="T5" fmla="*/ 42 h 158"/>
                  <a:gd name="T6" fmla="*/ 198 w 247"/>
                  <a:gd name="T7" fmla="*/ 64 h 158"/>
                  <a:gd name="T8" fmla="*/ 236 w 247"/>
                  <a:gd name="T9" fmla="*/ 80 h 158"/>
                  <a:gd name="T10" fmla="*/ 206 w 247"/>
                  <a:gd name="T11" fmla="*/ 86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7" h="158">
                    <a:moveTo>
                      <a:pt x="182" y="146"/>
                    </a:moveTo>
                    <a:cubicBezTo>
                      <a:pt x="0" y="158"/>
                      <a:pt x="3" y="98"/>
                      <a:pt x="3" y="98"/>
                    </a:cubicBezTo>
                    <a:cubicBezTo>
                      <a:pt x="4" y="0"/>
                      <a:pt x="113" y="42"/>
                      <a:pt x="113" y="42"/>
                    </a:cubicBezTo>
                    <a:cubicBezTo>
                      <a:pt x="198" y="64"/>
                      <a:pt x="198" y="64"/>
                      <a:pt x="198" y="64"/>
                    </a:cubicBezTo>
                    <a:cubicBezTo>
                      <a:pt x="198" y="64"/>
                      <a:pt x="247" y="69"/>
                      <a:pt x="236" y="80"/>
                    </a:cubicBezTo>
                    <a:cubicBezTo>
                      <a:pt x="236" y="80"/>
                      <a:pt x="226" y="99"/>
                      <a:pt x="206" y="86"/>
                    </a:cubicBezTo>
                  </a:path>
                </a:pathLst>
              </a:custGeom>
              <a:solidFill>
                <a:srgbClr val="EA4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56" name="íṡľiḋè"/>
              <p:cNvSpPr/>
              <p:nvPr/>
            </p:nvSpPr>
            <p:spPr bwMode="auto">
              <a:xfrm>
                <a:off x="1346" y="3309"/>
                <a:ext cx="322" cy="152"/>
              </a:xfrm>
              <a:custGeom>
                <a:avLst/>
                <a:gdLst>
                  <a:gd name="T0" fmla="*/ 0 w 322"/>
                  <a:gd name="T1" fmla="*/ 66 h 152"/>
                  <a:gd name="T2" fmla="*/ 320 w 322"/>
                  <a:gd name="T3" fmla="*/ 152 h 152"/>
                  <a:gd name="T4" fmla="*/ 322 w 322"/>
                  <a:gd name="T5" fmla="*/ 142 h 152"/>
                  <a:gd name="T6" fmla="*/ 0 w 322"/>
                  <a:gd name="T7" fmla="*/ 0 h 152"/>
                  <a:gd name="T8" fmla="*/ 0 w 322"/>
                  <a:gd name="T9" fmla="*/ 6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2" h="152">
                    <a:moveTo>
                      <a:pt x="0" y="66"/>
                    </a:moveTo>
                    <a:lnTo>
                      <a:pt x="320" y="152"/>
                    </a:lnTo>
                    <a:lnTo>
                      <a:pt x="322" y="142"/>
                    </a:lnTo>
                    <a:lnTo>
                      <a:pt x="0" y="0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57" name="ïšḷïḑê"/>
              <p:cNvSpPr/>
              <p:nvPr/>
            </p:nvSpPr>
            <p:spPr bwMode="auto">
              <a:xfrm>
                <a:off x="1614" y="3468"/>
                <a:ext cx="87" cy="87"/>
              </a:xfrm>
              <a:prstGeom prst="ellipse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58" name="îŝļïḓé"/>
              <p:cNvSpPr/>
              <p:nvPr/>
            </p:nvSpPr>
            <p:spPr bwMode="auto">
              <a:xfrm>
                <a:off x="1623" y="3480"/>
                <a:ext cx="69" cy="66"/>
              </a:xfrm>
              <a:prstGeom prst="ellipse">
                <a:avLst/>
              </a:pr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59" name="ïṣlide"/>
              <p:cNvSpPr/>
              <p:nvPr/>
            </p:nvSpPr>
            <p:spPr bwMode="auto">
              <a:xfrm>
                <a:off x="1637" y="3491"/>
                <a:ext cx="43" cy="43"/>
              </a:xfrm>
              <a:prstGeom prst="ellipse">
                <a:avLst/>
              </a:prstGeom>
              <a:solidFill>
                <a:srgbClr val="4D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60" name="îṧ1iḋè"/>
              <p:cNvSpPr/>
              <p:nvPr/>
            </p:nvSpPr>
            <p:spPr bwMode="auto">
              <a:xfrm>
                <a:off x="1602" y="3446"/>
                <a:ext cx="111" cy="64"/>
              </a:xfrm>
              <a:custGeom>
                <a:avLst/>
                <a:gdLst>
                  <a:gd name="T0" fmla="*/ 24 w 47"/>
                  <a:gd name="T1" fmla="*/ 6 h 27"/>
                  <a:gd name="T2" fmla="*/ 0 w 47"/>
                  <a:gd name="T3" fmla="*/ 27 h 27"/>
                  <a:gd name="T4" fmla="*/ 0 w 47"/>
                  <a:gd name="T5" fmla="*/ 24 h 27"/>
                  <a:gd name="T6" fmla="*/ 24 w 47"/>
                  <a:gd name="T7" fmla="*/ 0 h 27"/>
                  <a:gd name="T8" fmla="*/ 47 w 47"/>
                  <a:gd name="T9" fmla="*/ 24 h 27"/>
                  <a:gd name="T10" fmla="*/ 47 w 47"/>
                  <a:gd name="T11" fmla="*/ 27 h 27"/>
                  <a:gd name="T12" fmla="*/ 24 w 47"/>
                  <a:gd name="T13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7">
                    <a:moveTo>
                      <a:pt x="24" y="6"/>
                    </a:moveTo>
                    <a:cubicBezTo>
                      <a:pt x="12" y="6"/>
                      <a:pt x="2" y="15"/>
                      <a:pt x="0" y="27"/>
                    </a:cubicBezTo>
                    <a:cubicBezTo>
                      <a:pt x="0" y="26"/>
                      <a:pt x="0" y="25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7" y="0"/>
                      <a:pt x="47" y="11"/>
                      <a:pt x="47" y="24"/>
                    </a:cubicBezTo>
                    <a:cubicBezTo>
                      <a:pt x="47" y="25"/>
                      <a:pt x="47" y="26"/>
                      <a:pt x="47" y="27"/>
                    </a:cubicBezTo>
                    <a:cubicBezTo>
                      <a:pt x="46" y="15"/>
                      <a:pt x="36" y="6"/>
                      <a:pt x="24" y="6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61" name="î$ľîdê"/>
              <p:cNvSpPr/>
              <p:nvPr/>
            </p:nvSpPr>
            <p:spPr bwMode="auto">
              <a:xfrm>
                <a:off x="992" y="3319"/>
                <a:ext cx="321" cy="142"/>
              </a:xfrm>
              <a:custGeom>
                <a:avLst/>
                <a:gdLst>
                  <a:gd name="T0" fmla="*/ 321 w 321"/>
                  <a:gd name="T1" fmla="*/ 56 h 142"/>
                  <a:gd name="T2" fmla="*/ 2 w 321"/>
                  <a:gd name="T3" fmla="*/ 142 h 142"/>
                  <a:gd name="T4" fmla="*/ 0 w 321"/>
                  <a:gd name="T5" fmla="*/ 132 h 142"/>
                  <a:gd name="T6" fmla="*/ 321 w 321"/>
                  <a:gd name="T7" fmla="*/ 0 h 142"/>
                  <a:gd name="T8" fmla="*/ 321 w 321"/>
                  <a:gd name="T9" fmla="*/ 5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1" h="142">
                    <a:moveTo>
                      <a:pt x="321" y="56"/>
                    </a:moveTo>
                    <a:lnTo>
                      <a:pt x="2" y="142"/>
                    </a:lnTo>
                    <a:lnTo>
                      <a:pt x="0" y="132"/>
                    </a:lnTo>
                    <a:lnTo>
                      <a:pt x="321" y="0"/>
                    </a:lnTo>
                    <a:lnTo>
                      <a:pt x="321" y="56"/>
                    </a:lnTo>
                    <a:close/>
                  </a:path>
                </a:pathLst>
              </a:cu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62" name="íṡľîḓè"/>
              <p:cNvSpPr/>
              <p:nvPr/>
            </p:nvSpPr>
            <p:spPr bwMode="auto">
              <a:xfrm>
                <a:off x="959" y="3468"/>
                <a:ext cx="85" cy="87"/>
              </a:xfrm>
              <a:prstGeom prst="ellipse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63" name="î$ḻïdê"/>
              <p:cNvSpPr/>
              <p:nvPr/>
            </p:nvSpPr>
            <p:spPr bwMode="auto">
              <a:xfrm>
                <a:off x="968" y="3480"/>
                <a:ext cx="66" cy="66"/>
              </a:xfrm>
              <a:prstGeom prst="ellipse">
                <a:avLst/>
              </a:prstGeom>
              <a:solidFill>
                <a:srgbClr val="302D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64" name="íṣḷídé"/>
              <p:cNvSpPr/>
              <p:nvPr/>
            </p:nvSpPr>
            <p:spPr bwMode="auto">
              <a:xfrm>
                <a:off x="980" y="3491"/>
                <a:ext cx="42" cy="43"/>
              </a:xfrm>
              <a:prstGeom prst="ellipse">
                <a:avLst/>
              </a:prstGeom>
              <a:solidFill>
                <a:srgbClr val="4D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65" name="íṡľiḑè"/>
              <p:cNvSpPr/>
              <p:nvPr/>
            </p:nvSpPr>
            <p:spPr bwMode="auto">
              <a:xfrm>
                <a:off x="947" y="3446"/>
                <a:ext cx="111" cy="64"/>
              </a:xfrm>
              <a:custGeom>
                <a:avLst/>
                <a:gdLst>
                  <a:gd name="T0" fmla="*/ 23 w 47"/>
                  <a:gd name="T1" fmla="*/ 6 h 27"/>
                  <a:gd name="T2" fmla="*/ 46 w 47"/>
                  <a:gd name="T3" fmla="*/ 27 h 27"/>
                  <a:gd name="T4" fmla="*/ 47 w 47"/>
                  <a:gd name="T5" fmla="*/ 24 h 27"/>
                  <a:gd name="T6" fmla="*/ 23 w 47"/>
                  <a:gd name="T7" fmla="*/ 0 h 27"/>
                  <a:gd name="T8" fmla="*/ 0 w 47"/>
                  <a:gd name="T9" fmla="*/ 24 h 27"/>
                  <a:gd name="T10" fmla="*/ 0 w 47"/>
                  <a:gd name="T11" fmla="*/ 27 h 27"/>
                  <a:gd name="T12" fmla="*/ 23 w 47"/>
                  <a:gd name="T13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7">
                    <a:moveTo>
                      <a:pt x="23" y="6"/>
                    </a:moveTo>
                    <a:cubicBezTo>
                      <a:pt x="35" y="6"/>
                      <a:pt x="45" y="15"/>
                      <a:pt x="46" y="27"/>
                    </a:cubicBezTo>
                    <a:cubicBezTo>
                      <a:pt x="47" y="26"/>
                      <a:pt x="47" y="25"/>
                      <a:pt x="47" y="24"/>
                    </a:cubicBez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1" y="15"/>
                      <a:pt x="11" y="6"/>
                      <a:pt x="23" y="6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66" name="íṧļíḋè"/>
              <p:cNvSpPr/>
              <p:nvPr/>
            </p:nvSpPr>
            <p:spPr bwMode="auto">
              <a:xfrm>
                <a:off x="1110" y="2617"/>
                <a:ext cx="440" cy="81"/>
              </a:xfrm>
              <a:prstGeom prst="rect">
                <a:avLst/>
              </a:pr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67" name="íšḷîḑè"/>
              <p:cNvSpPr/>
              <p:nvPr/>
            </p:nvSpPr>
            <p:spPr bwMode="auto">
              <a:xfrm>
                <a:off x="1318" y="2698"/>
                <a:ext cx="31" cy="642"/>
              </a:xfrm>
              <a:prstGeom prst="rect">
                <a:avLst/>
              </a:pr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68" name="i$ḷiḑê"/>
              <p:cNvSpPr/>
              <p:nvPr/>
            </p:nvSpPr>
            <p:spPr bwMode="auto">
              <a:xfrm>
                <a:off x="1301" y="2762"/>
                <a:ext cx="64" cy="222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69" name="iṧļíḓé"/>
              <p:cNvSpPr/>
              <p:nvPr/>
            </p:nvSpPr>
            <p:spPr bwMode="auto">
              <a:xfrm>
                <a:off x="1313" y="3096"/>
                <a:ext cx="40" cy="223"/>
              </a:xfrm>
              <a:prstGeom prst="rect">
                <a:avLst/>
              </a:prstGeom>
              <a:solidFill>
                <a:srgbClr val="35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70" name="îs1ïḍé"/>
              <p:cNvSpPr/>
              <p:nvPr/>
            </p:nvSpPr>
            <p:spPr bwMode="auto">
              <a:xfrm>
                <a:off x="1301" y="3157"/>
                <a:ext cx="64" cy="225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71" name="îsḷiḋe"/>
              <p:cNvSpPr/>
              <p:nvPr/>
            </p:nvSpPr>
            <p:spPr bwMode="auto">
              <a:xfrm>
                <a:off x="982" y="2530"/>
                <a:ext cx="703" cy="137"/>
              </a:xfrm>
              <a:custGeom>
                <a:avLst/>
                <a:gdLst>
                  <a:gd name="T0" fmla="*/ 295 w 297"/>
                  <a:gd name="T1" fmla="*/ 2 h 58"/>
                  <a:gd name="T2" fmla="*/ 295 w 297"/>
                  <a:gd name="T3" fmla="*/ 23 h 58"/>
                  <a:gd name="T4" fmla="*/ 148 w 297"/>
                  <a:gd name="T5" fmla="*/ 58 h 58"/>
                  <a:gd name="T6" fmla="*/ 1 w 297"/>
                  <a:gd name="T7" fmla="*/ 23 h 58"/>
                  <a:gd name="T8" fmla="*/ 1 w 297"/>
                  <a:gd name="T9" fmla="*/ 0 h 58"/>
                  <a:gd name="T10" fmla="*/ 295 w 297"/>
                  <a:gd name="T11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7" h="58">
                    <a:moveTo>
                      <a:pt x="295" y="2"/>
                    </a:moveTo>
                    <a:cubicBezTo>
                      <a:pt x="297" y="4"/>
                      <a:pt x="295" y="21"/>
                      <a:pt x="295" y="23"/>
                    </a:cubicBezTo>
                    <a:cubicBezTo>
                      <a:pt x="295" y="42"/>
                      <a:pt x="230" y="58"/>
                      <a:pt x="148" y="58"/>
                    </a:cubicBezTo>
                    <a:cubicBezTo>
                      <a:pt x="67" y="58"/>
                      <a:pt x="1" y="42"/>
                      <a:pt x="1" y="23"/>
                    </a:cubicBezTo>
                    <a:cubicBezTo>
                      <a:pt x="1" y="21"/>
                      <a:pt x="0" y="2"/>
                      <a:pt x="1" y="0"/>
                    </a:cubicBezTo>
                    <a:lnTo>
                      <a:pt x="295" y="2"/>
                    </a:lnTo>
                    <a:close/>
                  </a:path>
                </a:pathLst>
              </a:custGeom>
              <a:solidFill>
                <a:srgbClr val="6D6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72" name="îsḻîḋè"/>
              <p:cNvSpPr/>
              <p:nvPr/>
            </p:nvSpPr>
            <p:spPr bwMode="auto">
              <a:xfrm>
                <a:off x="985" y="2451"/>
                <a:ext cx="695" cy="166"/>
              </a:xfrm>
              <a:prstGeom prst="ellipse">
                <a:avLst/>
              </a:prstGeom>
              <a:solidFill>
                <a:srgbClr val="A6A8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73" name="iṧḻíḋê"/>
              <p:cNvSpPr/>
              <p:nvPr/>
            </p:nvSpPr>
            <p:spPr bwMode="auto">
              <a:xfrm>
                <a:off x="1105" y="1722"/>
                <a:ext cx="473" cy="689"/>
              </a:xfrm>
              <a:custGeom>
                <a:avLst/>
                <a:gdLst>
                  <a:gd name="T0" fmla="*/ 14 w 200"/>
                  <a:gd name="T1" fmla="*/ 274 h 291"/>
                  <a:gd name="T2" fmla="*/ 29 w 200"/>
                  <a:gd name="T3" fmla="*/ 186 h 291"/>
                  <a:gd name="T4" fmla="*/ 36 w 200"/>
                  <a:gd name="T5" fmla="*/ 0 h 291"/>
                  <a:gd name="T6" fmla="*/ 130 w 200"/>
                  <a:gd name="T7" fmla="*/ 0 h 291"/>
                  <a:gd name="T8" fmla="*/ 146 w 200"/>
                  <a:gd name="T9" fmla="*/ 90 h 291"/>
                  <a:gd name="T10" fmla="*/ 148 w 200"/>
                  <a:gd name="T11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0" h="291">
                    <a:moveTo>
                      <a:pt x="14" y="274"/>
                    </a:moveTo>
                    <a:cubicBezTo>
                      <a:pt x="34" y="242"/>
                      <a:pt x="29" y="186"/>
                      <a:pt x="29" y="186"/>
                    </a:cubicBezTo>
                    <a:cubicBezTo>
                      <a:pt x="0" y="63"/>
                      <a:pt x="36" y="0"/>
                      <a:pt x="36" y="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30" y="0"/>
                      <a:pt x="200" y="49"/>
                      <a:pt x="146" y="90"/>
                    </a:cubicBezTo>
                    <a:cubicBezTo>
                      <a:pt x="146" y="90"/>
                      <a:pt x="141" y="250"/>
                      <a:pt x="148" y="291"/>
                    </a:cubicBezTo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74" name="î$ḻîdê"/>
              <p:cNvSpPr/>
              <p:nvPr/>
            </p:nvSpPr>
            <p:spPr bwMode="auto">
              <a:xfrm>
                <a:off x="1037" y="1077"/>
                <a:ext cx="480" cy="510"/>
              </a:xfrm>
              <a:custGeom>
                <a:avLst/>
                <a:gdLst>
                  <a:gd name="T0" fmla="*/ 198 w 203"/>
                  <a:gd name="T1" fmla="*/ 137 h 215"/>
                  <a:gd name="T2" fmla="*/ 183 w 203"/>
                  <a:gd name="T3" fmla="*/ 117 h 215"/>
                  <a:gd name="T4" fmla="*/ 161 w 203"/>
                  <a:gd name="T5" fmla="*/ 28 h 215"/>
                  <a:gd name="T6" fmla="*/ 89 w 203"/>
                  <a:gd name="T7" fmla="*/ 2 h 215"/>
                  <a:gd name="T8" fmla="*/ 40 w 203"/>
                  <a:gd name="T9" fmla="*/ 29 h 215"/>
                  <a:gd name="T10" fmla="*/ 40 w 203"/>
                  <a:gd name="T11" fmla="*/ 158 h 215"/>
                  <a:gd name="T12" fmla="*/ 92 w 203"/>
                  <a:gd name="T13" fmla="*/ 200 h 215"/>
                  <a:gd name="T14" fmla="*/ 164 w 203"/>
                  <a:gd name="T15" fmla="*/ 209 h 215"/>
                  <a:gd name="T16" fmla="*/ 175 w 203"/>
                  <a:gd name="T17" fmla="*/ 192 h 215"/>
                  <a:gd name="T18" fmla="*/ 178 w 203"/>
                  <a:gd name="T19" fmla="*/ 159 h 215"/>
                  <a:gd name="T20" fmla="*/ 200 w 203"/>
                  <a:gd name="T21" fmla="*/ 145 h 215"/>
                  <a:gd name="T22" fmla="*/ 198 w 203"/>
                  <a:gd name="T23" fmla="*/ 13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3" h="215">
                    <a:moveTo>
                      <a:pt x="198" y="137"/>
                    </a:moveTo>
                    <a:cubicBezTo>
                      <a:pt x="182" y="124"/>
                      <a:pt x="183" y="117"/>
                      <a:pt x="183" y="117"/>
                    </a:cubicBezTo>
                    <a:cubicBezTo>
                      <a:pt x="188" y="88"/>
                      <a:pt x="182" y="52"/>
                      <a:pt x="161" y="28"/>
                    </a:cubicBezTo>
                    <a:cubicBezTo>
                      <a:pt x="144" y="9"/>
                      <a:pt x="114" y="0"/>
                      <a:pt x="89" y="2"/>
                    </a:cubicBezTo>
                    <a:cubicBezTo>
                      <a:pt x="72" y="3"/>
                      <a:pt x="50" y="15"/>
                      <a:pt x="40" y="29"/>
                    </a:cubicBezTo>
                    <a:cubicBezTo>
                      <a:pt x="40" y="29"/>
                      <a:pt x="0" y="74"/>
                      <a:pt x="40" y="158"/>
                    </a:cubicBezTo>
                    <a:cubicBezTo>
                      <a:pt x="40" y="158"/>
                      <a:pt x="60" y="192"/>
                      <a:pt x="92" y="200"/>
                    </a:cubicBezTo>
                    <a:cubicBezTo>
                      <a:pt x="128" y="215"/>
                      <a:pt x="164" y="209"/>
                      <a:pt x="164" y="209"/>
                    </a:cubicBezTo>
                    <a:cubicBezTo>
                      <a:pt x="176" y="209"/>
                      <a:pt x="175" y="192"/>
                      <a:pt x="175" y="192"/>
                    </a:cubicBezTo>
                    <a:cubicBezTo>
                      <a:pt x="175" y="172"/>
                      <a:pt x="178" y="159"/>
                      <a:pt x="178" y="159"/>
                    </a:cubicBezTo>
                    <a:cubicBezTo>
                      <a:pt x="200" y="145"/>
                      <a:pt x="200" y="145"/>
                      <a:pt x="200" y="145"/>
                    </a:cubicBezTo>
                    <a:cubicBezTo>
                      <a:pt x="200" y="145"/>
                      <a:pt x="203" y="141"/>
                      <a:pt x="198" y="137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75" name="ïS1ïďe"/>
              <p:cNvSpPr/>
              <p:nvPr/>
            </p:nvSpPr>
            <p:spPr bwMode="auto">
              <a:xfrm>
                <a:off x="1039" y="997"/>
                <a:ext cx="463" cy="549"/>
              </a:xfrm>
              <a:custGeom>
                <a:avLst/>
                <a:gdLst>
                  <a:gd name="T0" fmla="*/ 186 w 196"/>
                  <a:gd name="T1" fmla="*/ 65 h 232"/>
                  <a:gd name="T2" fmla="*/ 125 w 196"/>
                  <a:gd name="T3" fmla="*/ 110 h 232"/>
                  <a:gd name="T4" fmla="*/ 97 w 196"/>
                  <a:gd name="T5" fmla="*/ 144 h 232"/>
                  <a:gd name="T6" fmla="*/ 81 w 196"/>
                  <a:gd name="T7" fmla="*/ 157 h 232"/>
                  <a:gd name="T8" fmla="*/ 81 w 196"/>
                  <a:gd name="T9" fmla="*/ 204 h 232"/>
                  <a:gd name="T10" fmla="*/ 86 w 196"/>
                  <a:gd name="T11" fmla="*/ 232 h 232"/>
                  <a:gd name="T12" fmla="*/ 0 w 196"/>
                  <a:gd name="T13" fmla="*/ 117 h 232"/>
                  <a:gd name="T14" fmla="*/ 137 w 196"/>
                  <a:gd name="T15" fmla="*/ 24 h 232"/>
                  <a:gd name="T16" fmla="*/ 186 w 196"/>
                  <a:gd name="T17" fmla="*/ 6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6" h="232">
                    <a:moveTo>
                      <a:pt x="186" y="65"/>
                    </a:moveTo>
                    <a:cubicBezTo>
                      <a:pt x="186" y="65"/>
                      <a:pt x="196" y="93"/>
                      <a:pt x="125" y="110"/>
                    </a:cubicBezTo>
                    <a:cubicBezTo>
                      <a:pt x="125" y="110"/>
                      <a:pt x="102" y="121"/>
                      <a:pt x="97" y="144"/>
                    </a:cubicBezTo>
                    <a:cubicBezTo>
                      <a:pt x="97" y="144"/>
                      <a:pt x="76" y="134"/>
                      <a:pt x="81" y="157"/>
                    </a:cubicBezTo>
                    <a:cubicBezTo>
                      <a:pt x="81" y="157"/>
                      <a:pt x="92" y="183"/>
                      <a:pt x="81" y="204"/>
                    </a:cubicBezTo>
                    <a:cubicBezTo>
                      <a:pt x="81" y="204"/>
                      <a:pt x="75" y="221"/>
                      <a:pt x="86" y="232"/>
                    </a:cubicBezTo>
                    <a:cubicBezTo>
                      <a:pt x="86" y="232"/>
                      <a:pt x="15" y="215"/>
                      <a:pt x="0" y="117"/>
                    </a:cubicBezTo>
                    <a:cubicBezTo>
                      <a:pt x="0" y="117"/>
                      <a:pt x="3" y="0"/>
                      <a:pt x="137" y="24"/>
                    </a:cubicBezTo>
                    <a:cubicBezTo>
                      <a:pt x="137" y="24"/>
                      <a:pt x="173" y="33"/>
                      <a:pt x="186" y="65"/>
                    </a:cubicBezTo>
                    <a:close/>
                  </a:path>
                </a:pathLst>
              </a:custGeom>
              <a:solidFill>
                <a:srgbClr val="470A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76" name="íṥľidé"/>
              <p:cNvSpPr/>
              <p:nvPr/>
            </p:nvSpPr>
            <p:spPr bwMode="auto">
              <a:xfrm>
                <a:off x="1235" y="1546"/>
                <a:ext cx="104" cy="98"/>
              </a:xfrm>
              <a:prstGeom prst="rect">
                <a:avLst/>
              </a:pr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77" name="î$ḻïḍè"/>
              <p:cNvSpPr/>
              <p:nvPr/>
            </p:nvSpPr>
            <p:spPr bwMode="auto">
              <a:xfrm>
                <a:off x="1249" y="1551"/>
                <a:ext cx="90" cy="74"/>
              </a:xfrm>
              <a:custGeom>
                <a:avLst/>
                <a:gdLst>
                  <a:gd name="T0" fmla="*/ 38 w 38"/>
                  <a:gd name="T1" fmla="*/ 9 h 31"/>
                  <a:gd name="T2" fmla="*/ 0 w 38"/>
                  <a:gd name="T3" fmla="*/ 0 h 31"/>
                  <a:gd name="T4" fmla="*/ 38 w 38"/>
                  <a:gd name="T5" fmla="*/ 31 h 31"/>
                  <a:gd name="T6" fmla="*/ 38 w 38"/>
                  <a:gd name="T7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1">
                    <a:moveTo>
                      <a:pt x="38" y="9"/>
                    </a:moveTo>
                    <a:cubicBezTo>
                      <a:pt x="38" y="9"/>
                      <a:pt x="9" y="4"/>
                      <a:pt x="0" y="0"/>
                    </a:cubicBezTo>
                    <a:cubicBezTo>
                      <a:pt x="38" y="31"/>
                      <a:pt x="38" y="31"/>
                      <a:pt x="38" y="31"/>
                    </a:cubicBezTo>
                    <a:lnTo>
                      <a:pt x="38" y="9"/>
                    </a:lnTo>
                    <a:close/>
                  </a:path>
                </a:pathLst>
              </a:custGeom>
              <a:solidFill>
                <a:srgbClr val="D0A0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78" name="ïṣļíḋê"/>
              <p:cNvSpPr/>
              <p:nvPr/>
            </p:nvSpPr>
            <p:spPr bwMode="auto">
              <a:xfrm>
                <a:off x="1190" y="1641"/>
                <a:ext cx="227" cy="83"/>
              </a:xfrm>
              <a:custGeom>
                <a:avLst/>
                <a:gdLst>
                  <a:gd name="T0" fmla="*/ 149 w 227"/>
                  <a:gd name="T1" fmla="*/ 0 h 83"/>
                  <a:gd name="T2" fmla="*/ 227 w 227"/>
                  <a:gd name="T3" fmla="*/ 83 h 83"/>
                  <a:gd name="T4" fmla="*/ 0 w 227"/>
                  <a:gd name="T5" fmla="*/ 81 h 83"/>
                  <a:gd name="T6" fmla="*/ 45 w 227"/>
                  <a:gd name="T7" fmla="*/ 0 h 83"/>
                  <a:gd name="T8" fmla="*/ 149 w 227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83">
                    <a:moveTo>
                      <a:pt x="149" y="0"/>
                    </a:moveTo>
                    <a:lnTo>
                      <a:pt x="227" y="83"/>
                    </a:lnTo>
                    <a:lnTo>
                      <a:pt x="0" y="81"/>
                    </a:lnTo>
                    <a:lnTo>
                      <a:pt x="45" y="0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79" name="î$ḻiḋe"/>
              <p:cNvSpPr/>
              <p:nvPr/>
            </p:nvSpPr>
            <p:spPr bwMode="auto">
              <a:xfrm>
                <a:off x="1084" y="1665"/>
                <a:ext cx="494" cy="706"/>
              </a:xfrm>
              <a:custGeom>
                <a:avLst/>
                <a:gdLst>
                  <a:gd name="T0" fmla="*/ 23 w 209"/>
                  <a:gd name="T1" fmla="*/ 298 h 298"/>
                  <a:gd name="T2" fmla="*/ 38 w 209"/>
                  <a:gd name="T3" fmla="*/ 210 h 298"/>
                  <a:gd name="T4" fmla="*/ 58 w 209"/>
                  <a:gd name="T5" fmla="*/ 0 h 298"/>
                  <a:gd name="T6" fmla="*/ 139 w 209"/>
                  <a:gd name="T7" fmla="*/ 24 h 298"/>
                  <a:gd name="T8" fmla="*/ 155 w 209"/>
                  <a:gd name="T9" fmla="*/ 114 h 298"/>
                  <a:gd name="T10" fmla="*/ 155 w 209"/>
                  <a:gd name="T11" fmla="*/ 285 h 298"/>
                  <a:gd name="T12" fmla="*/ 98 w 209"/>
                  <a:gd name="T13" fmla="*/ 289 h 298"/>
                  <a:gd name="T14" fmla="*/ 98 w 209"/>
                  <a:gd name="T15" fmla="*/ 28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298">
                    <a:moveTo>
                      <a:pt x="23" y="298"/>
                    </a:moveTo>
                    <a:cubicBezTo>
                      <a:pt x="43" y="266"/>
                      <a:pt x="38" y="210"/>
                      <a:pt x="38" y="210"/>
                    </a:cubicBezTo>
                    <a:cubicBezTo>
                      <a:pt x="0" y="62"/>
                      <a:pt x="58" y="0"/>
                      <a:pt x="58" y="0"/>
                    </a:cubicBezTo>
                    <a:cubicBezTo>
                      <a:pt x="139" y="24"/>
                      <a:pt x="139" y="24"/>
                      <a:pt x="139" y="24"/>
                    </a:cubicBezTo>
                    <a:cubicBezTo>
                      <a:pt x="139" y="24"/>
                      <a:pt x="209" y="73"/>
                      <a:pt x="155" y="114"/>
                    </a:cubicBezTo>
                    <a:cubicBezTo>
                      <a:pt x="155" y="114"/>
                      <a:pt x="153" y="242"/>
                      <a:pt x="155" y="285"/>
                    </a:cubicBezTo>
                    <a:cubicBezTo>
                      <a:pt x="155" y="285"/>
                      <a:pt x="126" y="287"/>
                      <a:pt x="98" y="289"/>
                    </a:cubicBezTo>
                    <a:cubicBezTo>
                      <a:pt x="70" y="291"/>
                      <a:pt x="98" y="289"/>
                      <a:pt x="98" y="289"/>
                    </a:cubicBezTo>
                  </a:path>
                </a:pathLst>
              </a:custGeom>
              <a:solidFill>
                <a:srgbClr val="003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80" name="ïS1ïḋè"/>
              <p:cNvSpPr/>
              <p:nvPr/>
            </p:nvSpPr>
            <p:spPr bwMode="auto">
              <a:xfrm>
                <a:off x="1309" y="2335"/>
                <a:ext cx="148" cy="52"/>
              </a:xfrm>
              <a:custGeom>
                <a:avLst/>
                <a:gdLst>
                  <a:gd name="T0" fmla="*/ 0 w 63"/>
                  <a:gd name="T1" fmla="*/ 5 h 22"/>
                  <a:gd name="T2" fmla="*/ 60 w 63"/>
                  <a:gd name="T3" fmla="*/ 0 h 22"/>
                  <a:gd name="T4" fmla="*/ 63 w 63"/>
                  <a:gd name="T5" fmla="*/ 22 h 22"/>
                  <a:gd name="T6" fmla="*/ 0 w 63"/>
                  <a:gd name="T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22">
                    <a:moveTo>
                      <a:pt x="0" y="5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3" y="22"/>
                      <a:pt x="11" y="9"/>
                      <a:pt x="0" y="5"/>
                    </a:cubicBezTo>
                    <a:close/>
                  </a:path>
                </a:pathLst>
              </a:custGeom>
              <a:solidFill>
                <a:srgbClr val="EA4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81" name="ïṧlîḋé"/>
              <p:cNvSpPr/>
              <p:nvPr/>
            </p:nvSpPr>
            <p:spPr bwMode="auto">
              <a:xfrm>
                <a:off x="1216" y="1319"/>
                <a:ext cx="57" cy="81"/>
              </a:xfrm>
              <a:custGeom>
                <a:avLst/>
                <a:gdLst>
                  <a:gd name="T0" fmla="*/ 2 w 24"/>
                  <a:gd name="T1" fmla="*/ 19 h 34"/>
                  <a:gd name="T2" fmla="*/ 16 w 24"/>
                  <a:gd name="T3" fmla="*/ 32 h 34"/>
                  <a:gd name="T4" fmla="*/ 22 w 24"/>
                  <a:gd name="T5" fmla="*/ 15 h 34"/>
                  <a:gd name="T6" fmla="*/ 9 w 24"/>
                  <a:gd name="T7" fmla="*/ 1 h 34"/>
                  <a:gd name="T8" fmla="*/ 2 w 24"/>
                  <a:gd name="T9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4">
                    <a:moveTo>
                      <a:pt x="2" y="19"/>
                    </a:moveTo>
                    <a:cubicBezTo>
                      <a:pt x="4" y="27"/>
                      <a:pt x="10" y="34"/>
                      <a:pt x="16" y="32"/>
                    </a:cubicBezTo>
                    <a:cubicBezTo>
                      <a:pt x="21" y="31"/>
                      <a:pt x="24" y="23"/>
                      <a:pt x="22" y="15"/>
                    </a:cubicBezTo>
                    <a:cubicBezTo>
                      <a:pt x="20" y="6"/>
                      <a:pt x="14" y="0"/>
                      <a:pt x="9" y="1"/>
                    </a:cubicBezTo>
                    <a:cubicBezTo>
                      <a:pt x="3" y="2"/>
                      <a:pt x="0" y="10"/>
                      <a:pt x="2" y="19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82" name="ïSḷíḓe"/>
              <p:cNvSpPr/>
              <p:nvPr/>
            </p:nvSpPr>
            <p:spPr bwMode="auto">
              <a:xfrm>
                <a:off x="1143" y="1231"/>
                <a:ext cx="239" cy="545"/>
              </a:xfrm>
              <a:custGeom>
                <a:avLst/>
                <a:gdLst>
                  <a:gd name="T0" fmla="*/ 96 w 101"/>
                  <a:gd name="T1" fmla="*/ 6 h 230"/>
                  <a:gd name="T2" fmla="*/ 64 w 101"/>
                  <a:gd name="T3" fmla="*/ 92 h 230"/>
                  <a:gd name="T4" fmla="*/ 101 w 101"/>
                  <a:gd name="T5" fmla="*/ 230 h 230"/>
                  <a:gd name="T6" fmla="*/ 39 w 101"/>
                  <a:gd name="T7" fmla="*/ 64 h 230"/>
                  <a:gd name="T8" fmla="*/ 45 w 101"/>
                  <a:gd name="T9" fmla="*/ 25 h 230"/>
                  <a:gd name="T10" fmla="*/ 96 w 101"/>
                  <a:gd name="T11" fmla="*/ 6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" h="230">
                    <a:moveTo>
                      <a:pt x="96" y="6"/>
                    </a:moveTo>
                    <a:cubicBezTo>
                      <a:pt x="96" y="6"/>
                      <a:pt x="99" y="55"/>
                      <a:pt x="64" y="92"/>
                    </a:cubicBezTo>
                    <a:cubicBezTo>
                      <a:pt x="64" y="92"/>
                      <a:pt x="25" y="148"/>
                      <a:pt x="101" y="230"/>
                    </a:cubicBezTo>
                    <a:cubicBezTo>
                      <a:pt x="101" y="230"/>
                      <a:pt x="0" y="192"/>
                      <a:pt x="39" y="64"/>
                    </a:cubicBezTo>
                    <a:cubicBezTo>
                      <a:pt x="39" y="64"/>
                      <a:pt x="48" y="32"/>
                      <a:pt x="45" y="25"/>
                    </a:cubicBezTo>
                    <a:cubicBezTo>
                      <a:pt x="45" y="25"/>
                      <a:pt x="55" y="0"/>
                      <a:pt x="96" y="6"/>
                    </a:cubicBezTo>
                    <a:close/>
                  </a:path>
                </a:pathLst>
              </a:custGeom>
              <a:solidFill>
                <a:srgbClr val="470A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83" name="išḻíḑè"/>
              <p:cNvSpPr/>
              <p:nvPr/>
            </p:nvSpPr>
            <p:spPr bwMode="auto">
              <a:xfrm>
                <a:off x="1103" y="1189"/>
                <a:ext cx="227" cy="696"/>
              </a:xfrm>
              <a:custGeom>
                <a:avLst/>
                <a:gdLst>
                  <a:gd name="T0" fmla="*/ 77 w 96"/>
                  <a:gd name="T1" fmla="*/ 0 h 294"/>
                  <a:gd name="T2" fmla="*/ 58 w 96"/>
                  <a:gd name="T3" fmla="*/ 131 h 294"/>
                  <a:gd name="T4" fmla="*/ 90 w 96"/>
                  <a:gd name="T5" fmla="*/ 294 h 294"/>
                  <a:gd name="T6" fmla="*/ 14 w 96"/>
                  <a:gd name="T7" fmla="*/ 99 h 294"/>
                  <a:gd name="T8" fmla="*/ 10 w 96"/>
                  <a:gd name="T9" fmla="*/ 42 h 294"/>
                  <a:gd name="T10" fmla="*/ 77 w 96"/>
                  <a:gd name="T11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294">
                    <a:moveTo>
                      <a:pt x="77" y="0"/>
                    </a:moveTo>
                    <a:cubicBezTo>
                      <a:pt x="77" y="0"/>
                      <a:pt x="96" y="68"/>
                      <a:pt x="58" y="131"/>
                    </a:cubicBezTo>
                    <a:cubicBezTo>
                      <a:pt x="58" y="131"/>
                      <a:pt x="15" y="203"/>
                      <a:pt x="90" y="294"/>
                    </a:cubicBezTo>
                    <a:cubicBezTo>
                      <a:pt x="90" y="294"/>
                      <a:pt x="0" y="292"/>
                      <a:pt x="14" y="99"/>
                    </a:cubicBezTo>
                    <a:cubicBezTo>
                      <a:pt x="14" y="99"/>
                      <a:pt x="16" y="52"/>
                      <a:pt x="10" y="42"/>
                    </a:cubicBezTo>
                    <a:cubicBezTo>
                      <a:pt x="10" y="42"/>
                      <a:pt x="16" y="4"/>
                      <a:pt x="77" y="0"/>
                    </a:cubicBezTo>
                    <a:close/>
                  </a:path>
                </a:pathLst>
              </a:custGeom>
              <a:solidFill>
                <a:srgbClr val="470A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84" name="íṡḷidé"/>
              <p:cNvSpPr/>
              <p:nvPr/>
            </p:nvSpPr>
            <p:spPr bwMode="auto">
              <a:xfrm>
                <a:off x="989" y="1203"/>
                <a:ext cx="227" cy="708"/>
              </a:xfrm>
              <a:custGeom>
                <a:avLst/>
                <a:gdLst>
                  <a:gd name="T0" fmla="*/ 77 w 96"/>
                  <a:gd name="T1" fmla="*/ 5 h 299"/>
                  <a:gd name="T2" fmla="*/ 58 w 96"/>
                  <a:gd name="T3" fmla="*/ 135 h 299"/>
                  <a:gd name="T4" fmla="*/ 90 w 96"/>
                  <a:gd name="T5" fmla="*/ 299 h 299"/>
                  <a:gd name="T6" fmla="*/ 14 w 96"/>
                  <a:gd name="T7" fmla="*/ 104 h 299"/>
                  <a:gd name="T8" fmla="*/ 25 w 96"/>
                  <a:gd name="T9" fmla="*/ 9 h 299"/>
                  <a:gd name="T10" fmla="*/ 77 w 96"/>
                  <a:gd name="T11" fmla="*/ 5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299">
                    <a:moveTo>
                      <a:pt x="77" y="5"/>
                    </a:moveTo>
                    <a:cubicBezTo>
                      <a:pt x="77" y="5"/>
                      <a:pt x="96" y="73"/>
                      <a:pt x="58" y="135"/>
                    </a:cubicBezTo>
                    <a:cubicBezTo>
                      <a:pt x="58" y="135"/>
                      <a:pt x="15" y="208"/>
                      <a:pt x="90" y="299"/>
                    </a:cubicBezTo>
                    <a:cubicBezTo>
                      <a:pt x="90" y="299"/>
                      <a:pt x="0" y="297"/>
                      <a:pt x="14" y="104"/>
                    </a:cubicBezTo>
                    <a:cubicBezTo>
                      <a:pt x="14" y="104"/>
                      <a:pt x="16" y="38"/>
                      <a:pt x="25" y="9"/>
                    </a:cubicBezTo>
                    <a:cubicBezTo>
                      <a:pt x="25" y="9"/>
                      <a:pt x="58" y="0"/>
                      <a:pt x="77" y="5"/>
                    </a:cubicBezTo>
                    <a:close/>
                  </a:path>
                </a:pathLst>
              </a:custGeom>
              <a:solidFill>
                <a:srgbClr val="470A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85" name="íSlíḋe"/>
              <p:cNvSpPr/>
              <p:nvPr/>
            </p:nvSpPr>
            <p:spPr bwMode="auto">
              <a:xfrm>
                <a:off x="1722" y="3141"/>
                <a:ext cx="121" cy="282"/>
              </a:xfrm>
              <a:custGeom>
                <a:avLst/>
                <a:gdLst>
                  <a:gd name="T0" fmla="*/ 21 w 51"/>
                  <a:gd name="T1" fmla="*/ 108 h 119"/>
                  <a:gd name="T2" fmla="*/ 4 w 51"/>
                  <a:gd name="T3" fmla="*/ 54 h 119"/>
                  <a:gd name="T4" fmla="*/ 11 w 51"/>
                  <a:gd name="T5" fmla="*/ 26 h 119"/>
                  <a:gd name="T6" fmla="*/ 8 w 51"/>
                  <a:gd name="T7" fmla="*/ 5 h 119"/>
                  <a:gd name="T8" fmla="*/ 6 w 51"/>
                  <a:gd name="T9" fmla="*/ 0 h 119"/>
                  <a:gd name="T10" fmla="*/ 38 w 51"/>
                  <a:gd name="T11" fmla="*/ 0 h 119"/>
                  <a:gd name="T12" fmla="*/ 36 w 51"/>
                  <a:gd name="T13" fmla="*/ 58 h 119"/>
                  <a:gd name="T14" fmla="*/ 51 w 51"/>
                  <a:gd name="T15" fmla="*/ 116 h 119"/>
                  <a:gd name="T16" fmla="*/ 21 w 51"/>
                  <a:gd name="T17" fmla="*/ 10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19">
                    <a:moveTo>
                      <a:pt x="21" y="108"/>
                    </a:moveTo>
                    <a:cubicBezTo>
                      <a:pt x="9" y="97"/>
                      <a:pt x="8" y="67"/>
                      <a:pt x="4" y="54"/>
                    </a:cubicBezTo>
                    <a:cubicBezTo>
                      <a:pt x="0" y="39"/>
                      <a:pt x="12" y="37"/>
                      <a:pt x="11" y="26"/>
                    </a:cubicBezTo>
                    <a:cubicBezTo>
                      <a:pt x="11" y="18"/>
                      <a:pt x="10" y="14"/>
                      <a:pt x="8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14"/>
                      <a:pt x="35" y="28"/>
                      <a:pt x="36" y="58"/>
                    </a:cubicBezTo>
                    <a:cubicBezTo>
                      <a:pt x="36" y="58"/>
                      <a:pt x="36" y="101"/>
                      <a:pt x="51" y="116"/>
                    </a:cubicBezTo>
                    <a:cubicBezTo>
                      <a:pt x="51" y="116"/>
                      <a:pt x="34" y="119"/>
                      <a:pt x="21" y="108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86" name="íṣḻîďé"/>
              <p:cNvSpPr/>
              <p:nvPr/>
            </p:nvSpPr>
            <p:spPr bwMode="auto">
              <a:xfrm>
                <a:off x="1635" y="2404"/>
                <a:ext cx="220" cy="737"/>
              </a:xfrm>
              <a:custGeom>
                <a:avLst/>
                <a:gdLst>
                  <a:gd name="T0" fmla="*/ 53 w 93"/>
                  <a:gd name="T1" fmla="*/ 7 h 311"/>
                  <a:gd name="T2" fmla="*/ 84 w 93"/>
                  <a:gd name="T3" fmla="*/ 83 h 311"/>
                  <a:gd name="T4" fmla="*/ 79 w 93"/>
                  <a:gd name="T5" fmla="*/ 215 h 311"/>
                  <a:gd name="T6" fmla="*/ 75 w 93"/>
                  <a:gd name="T7" fmla="*/ 311 h 311"/>
                  <a:gd name="T8" fmla="*/ 43 w 93"/>
                  <a:gd name="T9" fmla="*/ 311 h 311"/>
                  <a:gd name="T10" fmla="*/ 18 w 93"/>
                  <a:gd name="T11" fmla="*/ 192 h 311"/>
                  <a:gd name="T12" fmla="*/ 9 w 93"/>
                  <a:gd name="T13" fmla="*/ 87 h 311"/>
                  <a:gd name="T14" fmla="*/ 53 w 93"/>
                  <a:gd name="T15" fmla="*/ 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311">
                    <a:moveTo>
                      <a:pt x="53" y="7"/>
                    </a:moveTo>
                    <a:cubicBezTo>
                      <a:pt x="93" y="11"/>
                      <a:pt x="84" y="83"/>
                      <a:pt x="84" y="83"/>
                    </a:cubicBezTo>
                    <a:cubicBezTo>
                      <a:pt x="88" y="150"/>
                      <a:pt x="79" y="155"/>
                      <a:pt x="79" y="215"/>
                    </a:cubicBezTo>
                    <a:cubicBezTo>
                      <a:pt x="80" y="245"/>
                      <a:pt x="77" y="281"/>
                      <a:pt x="75" y="311"/>
                    </a:cubicBezTo>
                    <a:cubicBezTo>
                      <a:pt x="43" y="311"/>
                      <a:pt x="43" y="311"/>
                      <a:pt x="43" y="311"/>
                    </a:cubicBezTo>
                    <a:cubicBezTo>
                      <a:pt x="35" y="272"/>
                      <a:pt x="24" y="232"/>
                      <a:pt x="18" y="192"/>
                    </a:cubicBezTo>
                    <a:cubicBezTo>
                      <a:pt x="13" y="165"/>
                      <a:pt x="13" y="114"/>
                      <a:pt x="9" y="87"/>
                    </a:cubicBezTo>
                    <a:cubicBezTo>
                      <a:pt x="9" y="87"/>
                      <a:pt x="0" y="0"/>
                      <a:pt x="53" y="7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87" name="i$ľïḑe"/>
              <p:cNvSpPr/>
              <p:nvPr/>
            </p:nvSpPr>
            <p:spPr bwMode="auto">
              <a:xfrm>
                <a:off x="1696" y="3226"/>
                <a:ext cx="178" cy="275"/>
              </a:xfrm>
              <a:custGeom>
                <a:avLst/>
                <a:gdLst>
                  <a:gd name="T0" fmla="*/ 19 w 75"/>
                  <a:gd name="T1" fmla="*/ 0 h 116"/>
                  <a:gd name="T2" fmla="*/ 5 w 75"/>
                  <a:gd name="T3" fmla="*/ 27 h 116"/>
                  <a:gd name="T4" fmla="*/ 0 w 75"/>
                  <a:gd name="T5" fmla="*/ 59 h 116"/>
                  <a:gd name="T6" fmla="*/ 3 w 75"/>
                  <a:gd name="T7" fmla="*/ 61 h 116"/>
                  <a:gd name="T8" fmla="*/ 12 w 75"/>
                  <a:gd name="T9" fmla="*/ 39 h 116"/>
                  <a:gd name="T10" fmla="*/ 17 w 75"/>
                  <a:gd name="T11" fmla="*/ 60 h 116"/>
                  <a:gd name="T12" fmla="*/ 35 w 75"/>
                  <a:gd name="T13" fmla="*/ 85 h 116"/>
                  <a:gd name="T14" fmla="*/ 72 w 75"/>
                  <a:gd name="T15" fmla="*/ 100 h 116"/>
                  <a:gd name="T16" fmla="*/ 57 w 75"/>
                  <a:gd name="T17" fmla="*/ 67 h 116"/>
                  <a:gd name="T18" fmla="*/ 28 w 75"/>
                  <a:gd name="T19" fmla="*/ 47 h 116"/>
                  <a:gd name="T20" fmla="*/ 19 w 75"/>
                  <a:gd name="T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16">
                    <a:moveTo>
                      <a:pt x="19" y="0"/>
                    </a:moveTo>
                    <a:cubicBezTo>
                      <a:pt x="3" y="9"/>
                      <a:pt x="5" y="27"/>
                      <a:pt x="5" y="2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8" y="73"/>
                      <a:pt x="35" y="85"/>
                      <a:pt x="35" y="85"/>
                    </a:cubicBezTo>
                    <a:cubicBezTo>
                      <a:pt x="75" y="116"/>
                      <a:pt x="72" y="100"/>
                      <a:pt x="72" y="100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7"/>
                      <a:pt x="37" y="74"/>
                      <a:pt x="28" y="47"/>
                    </a:cubicBezTo>
                    <a:cubicBezTo>
                      <a:pt x="28" y="47"/>
                      <a:pt x="15" y="22"/>
                      <a:pt x="19" y="0"/>
                    </a:cubicBezTo>
                    <a:close/>
                  </a:path>
                </a:pathLst>
              </a:custGeom>
              <a:solidFill>
                <a:srgbClr val="BE1E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88" name="i$ľïḋè"/>
              <p:cNvSpPr/>
              <p:nvPr/>
            </p:nvSpPr>
            <p:spPr bwMode="auto">
              <a:xfrm>
                <a:off x="1084" y="2262"/>
                <a:ext cx="752" cy="372"/>
              </a:xfrm>
              <a:custGeom>
                <a:avLst/>
                <a:gdLst>
                  <a:gd name="T0" fmla="*/ 270 w 318"/>
                  <a:gd name="T1" fmla="*/ 82 h 157"/>
                  <a:gd name="T2" fmla="*/ 113 w 318"/>
                  <a:gd name="T3" fmla="*/ 41 h 157"/>
                  <a:gd name="T4" fmla="*/ 3 w 318"/>
                  <a:gd name="T5" fmla="*/ 98 h 157"/>
                  <a:gd name="T6" fmla="*/ 183 w 318"/>
                  <a:gd name="T7" fmla="*/ 145 h 157"/>
                  <a:gd name="T8" fmla="*/ 261 w 318"/>
                  <a:gd name="T9" fmla="*/ 147 h 157"/>
                  <a:gd name="T10" fmla="*/ 270 w 318"/>
                  <a:gd name="T11" fmla="*/ 8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8" h="157">
                    <a:moveTo>
                      <a:pt x="270" y="82"/>
                    </a:moveTo>
                    <a:cubicBezTo>
                      <a:pt x="113" y="41"/>
                      <a:pt x="113" y="41"/>
                      <a:pt x="113" y="41"/>
                    </a:cubicBezTo>
                    <a:cubicBezTo>
                      <a:pt x="113" y="41"/>
                      <a:pt x="4" y="0"/>
                      <a:pt x="3" y="98"/>
                    </a:cubicBezTo>
                    <a:cubicBezTo>
                      <a:pt x="3" y="98"/>
                      <a:pt x="0" y="157"/>
                      <a:pt x="183" y="145"/>
                    </a:cubicBezTo>
                    <a:cubicBezTo>
                      <a:pt x="261" y="147"/>
                      <a:pt x="261" y="147"/>
                      <a:pt x="261" y="147"/>
                    </a:cubicBezTo>
                    <a:cubicBezTo>
                      <a:pt x="261" y="147"/>
                      <a:pt x="318" y="122"/>
                      <a:pt x="270" y="82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89" name="íṡľîḓê"/>
              <p:cNvSpPr/>
              <p:nvPr/>
            </p:nvSpPr>
            <p:spPr bwMode="auto">
              <a:xfrm>
                <a:off x="1084" y="2262"/>
                <a:ext cx="551" cy="372"/>
              </a:xfrm>
              <a:custGeom>
                <a:avLst/>
                <a:gdLst>
                  <a:gd name="T0" fmla="*/ 233 w 233"/>
                  <a:gd name="T1" fmla="*/ 72 h 157"/>
                  <a:gd name="T2" fmla="*/ 113 w 233"/>
                  <a:gd name="T3" fmla="*/ 41 h 157"/>
                  <a:gd name="T4" fmla="*/ 3 w 233"/>
                  <a:gd name="T5" fmla="*/ 98 h 157"/>
                  <a:gd name="T6" fmla="*/ 183 w 233"/>
                  <a:gd name="T7" fmla="*/ 145 h 157"/>
                  <a:gd name="T8" fmla="*/ 192 w 233"/>
                  <a:gd name="T9" fmla="*/ 113 h 157"/>
                  <a:gd name="T10" fmla="*/ 233 w 233"/>
                  <a:gd name="T11" fmla="*/ 7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3" h="157">
                    <a:moveTo>
                      <a:pt x="233" y="72"/>
                    </a:moveTo>
                    <a:cubicBezTo>
                      <a:pt x="113" y="41"/>
                      <a:pt x="113" y="41"/>
                      <a:pt x="113" y="41"/>
                    </a:cubicBezTo>
                    <a:cubicBezTo>
                      <a:pt x="113" y="41"/>
                      <a:pt x="4" y="0"/>
                      <a:pt x="3" y="98"/>
                    </a:cubicBezTo>
                    <a:cubicBezTo>
                      <a:pt x="3" y="98"/>
                      <a:pt x="0" y="157"/>
                      <a:pt x="183" y="145"/>
                    </a:cubicBezTo>
                    <a:cubicBezTo>
                      <a:pt x="183" y="145"/>
                      <a:pt x="200" y="147"/>
                      <a:pt x="192" y="113"/>
                    </a:cubicBezTo>
                    <a:cubicBezTo>
                      <a:pt x="192" y="113"/>
                      <a:pt x="191" y="69"/>
                      <a:pt x="233" y="72"/>
                    </a:cubicBezTo>
                    <a:close/>
                  </a:path>
                </a:pathLst>
              </a:custGeom>
              <a:solidFill>
                <a:srgbClr val="EA4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90" name="îŝļîḍè"/>
              <p:cNvSpPr/>
              <p:nvPr/>
            </p:nvSpPr>
            <p:spPr bwMode="auto">
              <a:xfrm>
                <a:off x="1387" y="3129"/>
                <a:ext cx="151" cy="296"/>
              </a:xfrm>
              <a:custGeom>
                <a:avLst/>
                <a:gdLst>
                  <a:gd name="T0" fmla="*/ 7 w 64"/>
                  <a:gd name="T1" fmla="*/ 105 h 125"/>
                  <a:gd name="T2" fmla="*/ 12 w 64"/>
                  <a:gd name="T3" fmla="*/ 50 h 125"/>
                  <a:gd name="T4" fmla="*/ 29 w 64"/>
                  <a:gd name="T5" fmla="*/ 27 h 125"/>
                  <a:gd name="T6" fmla="*/ 34 w 64"/>
                  <a:gd name="T7" fmla="*/ 6 h 125"/>
                  <a:gd name="T8" fmla="*/ 34 w 64"/>
                  <a:gd name="T9" fmla="*/ 0 h 125"/>
                  <a:gd name="T10" fmla="*/ 64 w 64"/>
                  <a:gd name="T11" fmla="*/ 13 h 125"/>
                  <a:gd name="T12" fmla="*/ 40 w 64"/>
                  <a:gd name="T13" fmla="*/ 65 h 125"/>
                  <a:gd name="T14" fmla="*/ 32 w 64"/>
                  <a:gd name="T15" fmla="*/ 125 h 125"/>
                  <a:gd name="T16" fmla="*/ 7 w 64"/>
                  <a:gd name="T17" fmla="*/ 10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125">
                    <a:moveTo>
                      <a:pt x="7" y="105"/>
                    </a:moveTo>
                    <a:cubicBezTo>
                      <a:pt x="0" y="91"/>
                      <a:pt x="11" y="63"/>
                      <a:pt x="12" y="50"/>
                    </a:cubicBezTo>
                    <a:cubicBezTo>
                      <a:pt x="14" y="34"/>
                      <a:pt x="25" y="37"/>
                      <a:pt x="29" y="27"/>
                    </a:cubicBezTo>
                    <a:cubicBezTo>
                      <a:pt x="32" y="19"/>
                      <a:pt x="32" y="15"/>
                      <a:pt x="34" y="6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58" y="25"/>
                      <a:pt x="50" y="38"/>
                      <a:pt x="40" y="65"/>
                    </a:cubicBezTo>
                    <a:cubicBezTo>
                      <a:pt x="40" y="65"/>
                      <a:pt x="23" y="106"/>
                      <a:pt x="32" y="125"/>
                    </a:cubicBezTo>
                    <a:cubicBezTo>
                      <a:pt x="32" y="125"/>
                      <a:pt x="15" y="121"/>
                      <a:pt x="7" y="105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91" name="íṥḷîde"/>
              <p:cNvSpPr/>
              <p:nvPr/>
            </p:nvSpPr>
            <p:spPr bwMode="auto">
              <a:xfrm>
                <a:off x="1467" y="2411"/>
                <a:ext cx="381" cy="749"/>
              </a:xfrm>
              <a:custGeom>
                <a:avLst/>
                <a:gdLst>
                  <a:gd name="T0" fmla="*/ 125 w 161"/>
                  <a:gd name="T1" fmla="*/ 26 h 316"/>
                  <a:gd name="T2" fmla="*/ 125 w 161"/>
                  <a:gd name="T3" fmla="*/ 108 h 316"/>
                  <a:gd name="T4" fmla="*/ 71 w 161"/>
                  <a:gd name="T5" fmla="*/ 229 h 316"/>
                  <a:gd name="T6" fmla="*/ 30 w 161"/>
                  <a:gd name="T7" fmla="*/ 316 h 316"/>
                  <a:gd name="T8" fmla="*/ 0 w 161"/>
                  <a:gd name="T9" fmla="*/ 304 h 316"/>
                  <a:gd name="T10" fmla="*/ 22 w 161"/>
                  <a:gd name="T11" fmla="*/ 184 h 316"/>
                  <a:gd name="T12" fmla="*/ 54 w 161"/>
                  <a:gd name="T13" fmla="*/ 83 h 316"/>
                  <a:gd name="T14" fmla="*/ 125 w 161"/>
                  <a:gd name="T15" fmla="*/ 2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316">
                    <a:moveTo>
                      <a:pt x="125" y="26"/>
                    </a:moveTo>
                    <a:cubicBezTo>
                      <a:pt x="161" y="46"/>
                      <a:pt x="125" y="108"/>
                      <a:pt x="125" y="108"/>
                    </a:cubicBezTo>
                    <a:cubicBezTo>
                      <a:pt x="103" y="172"/>
                      <a:pt x="93" y="173"/>
                      <a:pt x="71" y="229"/>
                    </a:cubicBezTo>
                    <a:cubicBezTo>
                      <a:pt x="59" y="256"/>
                      <a:pt x="43" y="289"/>
                      <a:pt x="30" y="316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7" y="264"/>
                      <a:pt x="13" y="223"/>
                      <a:pt x="22" y="184"/>
                    </a:cubicBezTo>
                    <a:cubicBezTo>
                      <a:pt x="28" y="157"/>
                      <a:pt x="48" y="110"/>
                      <a:pt x="54" y="83"/>
                    </a:cubicBezTo>
                    <a:cubicBezTo>
                      <a:pt x="54" y="83"/>
                      <a:pt x="79" y="0"/>
                      <a:pt x="125" y="26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92" name="iṥḻíḍè"/>
              <p:cNvSpPr/>
              <p:nvPr/>
            </p:nvSpPr>
            <p:spPr bwMode="auto">
              <a:xfrm>
                <a:off x="1346" y="3212"/>
                <a:ext cx="119" cy="303"/>
              </a:xfrm>
              <a:custGeom>
                <a:avLst/>
                <a:gdLst>
                  <a:gd name="T0" fmla="*/ 39 w 50"/>
                  <a:gd name="T1" fmla="*/ 0 h 128"/>
                  <a:gd name="T2" fmla="*/ 16 w 50"/>
                  <a:gd name="T3" fmla="*/ 19 h 128"/>
                  <a:gd name="T4" fmla="*/ 0 w 50"/>
                  <a:gd name="T5" fmla="*/ 47 h 128"/>
                  <a:gd name="T6" fmla="*/ 2 w 50"/>
                  <a:gd name="T7" fmla="*/ 50 h 128"/>
                  <a:gd name="T8" fmla="*/ 18 w 50"/>
                  <a:gd name="T9" fmla="*/ 33 h 128"/>
                  <a:gd name="T10" fmla="*/ 14 w 50"/>
                  <a:gd name="T11" fmla="*/ 54 h 128"/>
                  <a:gd name="T12" fmla="*/ 22 w 50"/>
                  <a:gd name="T13" fmla="*/ 84 h 128"/>
                  <a:gd name="T14" fmla="*/ 50 w 50"/>
                  <a:gd name="T15" fmla="*/ 112 h 128"/>
                  <a:gd name="T16" fmla="*/ 49 w 50"/>
                  <a:gd name="T17" fmla="*/ 76 h 128"/>
                  <a:gd name="T18" fmla="*/ 29 w 50"/>
                  <a:gd name="T19" fmla="*/ 46 h 128"/>
                  <a:gd name="T20" fmla="*/ 39 w 50"/>
                  <a:gd name="T21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128">
                    <a:moveTo>
                      <a:pt x="39" y="0"/>
                    </a:moveTo>
                    <a:cubicBezTo>
                      <a:pt x="22" y="2"/>
                      <a:pt x="16" y="19"/>
                      <a:pt x="16" y="19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1" y="66"/>
                      <a:pt x="22" y="84"/>
                      <a:pt x="22" y="84"/>
                    </a:cubicBezTo>
                    <a:cubicBezTo>
                      <a:pt x="47" y="128"/>
                      <a:pt x="50" y="112"/>
                      <a:pt x="50" y="112"/>
                    </a:cubicBezTo>
                    <a:cubicBezTo>
                      <a:pt x="49" y="76"/>
                      <a:pt x="49" y="76"/>
                      <a:pt x="49" y="76"/>
                    </a:cubicBezTo>
                    <a:cubicBezTo>
                      <a:pt x="49" y="76"/>
                      <a:pt x="28" y="75"/>
                      <a:pt x="29" y="46"/>
                    </a:cubicBezTo>
                    <a:cubicBezTo>
                      <a:pt x="29" y="46"/>
                      <a:pt x="27" y="18"/>
                      <a:pt x="39" y="0"/>
                    </a:cubicBezTo>
                    <a:close/>
                  </a:path>
                </a:pathLst>
              </a:custGeom>
              <a:solidFill>
                <a:srgbClr val="BE1E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93" name="iṩḷîdê"/>
              <p:cNvSpPr/>
              <p:nvPr/>
            </p:nvSpPr>
            <p:spPr bwMode="auto">
              <a:xfrm>
                <a:off x="1933" y="2108"/>
                <a:ext cx="57" cy="17"/>
              </a:xfrm>
              <a:custGeom>
                <a:avLst/>
                <a:gdLst>
                  <a:gd name="T0" fmla="*/ 0 w 24"/>
                  <a:gd name="T1" fmla="*/ 1 h 7"/>
                  <a:gd name="T2" fmla="*/ 19 w 24"/>
                  <a:gd name="T3" fmla="*/ 0 h 7"/>
                  <a:gd name="T4" fmla="*/ 21 w 24"/>
                  <a:gd name="T5" fmla="*/ 4 h 7"/>
                  <a:gd name="T6" fmla="*/ 9 w 24"/>
                  <a:gd name="T7" fmla="*/ 7 h 7"/>
                  <a:gd name="T8" fmla="*/ 0 w 2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7">
                    <a:moveTo>
                      <a:pt x="0" y="1"/>
                    </a:moveTo>
                    <a:cubicBezTo>
                      <a:pt x="0" y="1"/>
                      <a:pt x="11" y="2"/>
                      <a:pt x="19" y="0"/>
                    </a:cubicBezTo>
                    <a:cubicBezTo>
                      <a:pt x="19" y="0"/>
                      <a:pt x="24" y="1"/>
                      <a:pt x="21" y="4"/>
                    </a:cubicBezTo>
                    <a:cubicBezTo>
                      <a:pt x="21" y="4"/>
                      <a:pt x="16" y="6"/>
                      <a:pt x="9" y="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78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94" name="íṩḷïďê"/>
              <p:cNvSpPr/>
              <p:nvPr/>
            </p:nvSpPr>
            <p:spPr bwMode="auto">
              <a:xfrm>
                <a:off x="1327" y="2058"/>
                <a:ext cx="514" cy="119"/>
              </a:xfrm>
              <a:custGeom>
                <a:avLst/>
                <a:gdLst>
                  <a:gd name="T0" fmla="*/ 44 w 217"/>
                  <a:gd name="T1" fmla="*/ 0 h 50"/>
                  <a:gd name="T2" fmla="*/ 213 w 217"/>
                  <a:gd name="T3" fmla="*/ 22 h 50"/>
                  <a:gd name="T4" fmla="*/ 217 w 217"/>
                  <a:gd name="T5" fmla="*/ 40 h 50"/>
                  <a:gd name="T6" fmla="*/ 41 w 217"/>
                  <a:gd name="T7" fmla="*/ 50 h 50"/>
                  <a:gd name="T8" fmla="*/ 44 w 217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50">
                    <a:moveTo>
                      <a:pt x="44" y="0"/>
                    </a:moveTo>
                    <a:cubicBezTo>
                      <a:pt x="213" y="22"/>
                      <a:pt x="213" y="22"/>
                      <a:pt x="213" y="22"/>
                    </a:cubicBezTo>
                    <a:cubicBezTo>
                      <a:pt x="217" y="40"/>
                      <a:pt x="217" y="40"/>
                      <a:pt x="217" y="4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0" y="3"/>
                      <a:pt x="44" y="0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95" name="îŝḻiďe"/>
              <p:cNvSpPr/>
              <p:nvPr/>
            </p:nvSpPr>
            <p:spPr bwMode="auto">
              <a:xfrm>
                <a:off x="1183" y="1731"/>
                <a:ext cx="376" cy="479"/>
              </a:xfrm>
              <a:custGeom>
                <a:avLst/>
                <a:gdLst>
                  <a:gd name="T0" fmla="*/ 26 w 159"/>
                  <a:gd name="T1" fmla="*/ 14 h 202"/>
                  <a:gd name="T2" fmla="*/ 62 w 159"/>
                  <a:gd name="T3" fmla="*/ 28 h 202"/>
                  <a:gd name="T4" fmla="*/ 127 w 159"/>
                  <a:gd name="T5" fmla="*/ 145 h 202"/>
                  <a:gd name="T6" fmla="*/ 99 w 159"/>
                  <a:gd name="T7" fmla="*/ 186 h 202"/>
                  <a:gd name="T8" fmla="*/ 26 w 159"/>
                  <a:gd name="T9" fmla="*/ 67 h 202"/>
                  <a:gd name="T10" fmla="*/ 26 w 159"/>
                  <a:gd name="T11" fmla="*/ 14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9" h="202">
                    <a:moveTo>
                      <a:pt x="26" y="14"/>
                    </a:moveTo>
                    <a:cubicBezTo>
                      <a:pt x="47" y="0"/>
                      <a:pt x="62" y="28"/>
                      <a:pt x="62" y="28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59" y="202"/>
                      <a:pt x="99" y="186"/>
                      <a:pt x="99" y="186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0" y="27"/>
                      <a:pt x="26" y="14"/>
                      <a:pt x="26" y="14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96" name="ïṥḷiḑe"/>
              <p:cNvSpPr/>
              <p:nvPr/>
            </p:nvSpPr>
            <p:spPr bwMode="auto">
              <a:xfrm>
                <a:off x="1826" y="2087"/>
                <a:ext cx="190" cy="116"/>
              </a:xfrm>
              <a:custGeom>
                <a:avLst/>
                <a:gdLst>
                  <a:gd name="T0" fmla="*/ 1 w 80"/>
                  <a:gd name="T1" fmla="*/ 28 h 49"/>
                  <a:gd name="T2" fmla="*/ 0 w 80"/>
                  <a:gd name="T3" fmla="*/ 10 h 49"/>
                  <a:gd name="T4" fmla="*/ 78 w 80"/>
                  <a:gd name="T5" fmla="*/ 28 h 49"/>
                  <a:gd name="T6" fmla="*/ 76 w 80"/>
                  <a:gd name="T7" fmla="*/ 31 h 49"/>
                  <a:gd name="T8" fmla="*/ 49 w 80"/>
                  <a:gd name="T9" fmla="*/ 19 h 49"/>
                  <a:gd name="T10" fmla="*/ 74 w 80"/>
                  <a:gd name="T11" fmla="*/ 33 h 49"/>
                  <a:gd name="T12" fmla="*/ 71 w 80"/>
                  <a:gd name="T13" fmla="*/ 37 h 49"/>
                  <a:gd name="T14" fmla="*/ 46 w 80"/>
                  <a:gd name="T15" fmla="*/ 25 h 49"/>
                  <a:gd name="T16" fmla="*/ 67 w 80"/>
                  <a:gd name="T17" fmla="*/ 36 h 49"/>
                  <a:gd name="T18" fmla="*/ 66 w 80"/>
                  <a:gd name="T19" fmla="*/ 41 h 49"/>
                  <a:gd name="T20" fmla="*/ 41 w 80"/>
                  <a:gd name="T21" fmla="*/ 29 h 49"/>
                  <a:gd name="T22" fmla="*/ 52 w 80"/>
                  <a:gd name="T23" fmla="*/ 41 h 49"/>
                  <a:gd name="T24" fmla="*/ 32 w 80"/>
                  <a:gd name="T25" fmla="*/ 35 h 49"/>
                  <a:gd name="T26" fmla="*/ 10 w 80"/>
                  <a:gd name="T27" fmla="*/ 30 h 49"/>
                  <a:gd name="T28" fmla="*/ 1 w 80"/>
                  <a:gd name="T29" fmla="*/ 2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49">
                    <a:moveTo>
                      <a:pt x="1" y="2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55" y="0"/>
                      <a:pt x="78" y="28"/>
                    </a:cubicBezTo>
                    <a:cubicBezTo>
                      <a:pt x="80" y="32"/>
                      <a:pt x="76" y="31"/>
                      <a:pt x="76" y="31"/>
                    </a:cubicBezTo>
                    <a:cubicBezTo>
                      <a:pt x="64" y="21"/>
                      <a:pt x="49" y="19"/>
                      <a:pt x="49" y="19"/>
                    </a:cubicBezTo>
                    <a:cubicBezTo>
                      <a:pt x="60" y="21"/>
                      <a:pt x="74" y="33"/>
                      <a:pt x="74" y="33"/>
                    </a:cubicBezTo>
                    <a:cubicBezTo>
                      <a:pt x="75" y="37"/>
                      <a:pt x="71" y="37"/>
                      <a:pt x="71" y="37"/>
                    </a:cubicBezTo>
                    <a:cubicBezTo>
                      <a:pt x="71" y="37"/>
                      <a:pt x="55" y="27"/>
                      <a:pt x="46" y="25"/>
                    </a:cubicBezTo>
                    <a:cubicBezTo>
                      <a:pt x="52" y="27"/>
                      <a:pt x="67" y="36"/>
                      <a:pt x="67" y="36"/>
                    </a:cubicBezTo>
                    <a:cubicBezTo>
                      <a:pt x="71" y="41"/>
                      <a:pt x="66" y="41"/>
                      <a:pt x="66" y="41"/>
                    </a:cubicBezTo>
                    <a:cubicBezTo>
                      <a:pt x="66" y="41"/>
                      <a:pt x="54" y="38"/>
                      <a:pt x="41" y="29"/>
                    </a:cubicBezTo>
                    <a:cubicBezTo>
                      <a:pt x="41" y="29"/>
                      <a:pt x="36" y="29"/>
                      <a:pt x="52" y="41"/>
                    </a:cubicBezTo>
                    <a:cubicBezTo>
                      <a:pt x="52" y="41"/>
                      <a:pt x="52" y="49"/>
                      <a:pt x="32" y="35"/>
                    </a:cubicBezTo>
                    <a:cubicBezTo>
                      <a:pt x="32" y="35"/>
                      <a:pt x="15" y="34"/>
                      <a:pt x="10" y="30"/>
                    </a:cubicBezTo>
                    <a:cubicBezTo>
                      <a:pt x="10" y="30"/>
                      <a:pt x="5" y="28"/>
                      <a:pt x="1" y="28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97" name="íṥliḑé"/>
              <p:cNvSpPr/>
              <p:nvPr/>
            </p:nvSpPr>
            <p:spPr bwMode="auto">
              <a:xfrm>
                <a:off x="1807" y="1205"/>
                <a:ext cx="242" cy="763"/>
              </a:xfrm>
              <a:custGeom>
                <a:avLst/>
                <a:gdLst>
                  <a:gd name="T0" fmla="*/ 131 w 242"/>
                  <a:gd name="T1" fmla="*/ 763 h 763"/>
                  <a:gd name="T2" fmla="*/ 242 w 242"/>
                  <a:gd name="T3" fmla="*/ 22 h 763"/>
                  <a:gd name="T4" fmla="*/ 112 w 242"/>
                  <a:gd name="T5" fmla="*/ 0 h 763"/>
                  <a:gd name="T6" fmla="*/ 0 w 242"/>
                  <a:gd name="T7" fmla="*/ 744 h 763"/>
                  <a:gd name="T8" fmla="*/ 131 w 242"/>
                  <a:gd name="T9" fmla="*/ 763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763">
                    <a:moveTo>
                      <a:pt x="131" y="763"/>
                    </a:moveTo>
                    <a:lnTo>
                      <a:pt x="242" y="22"/>
                    </a:lnTo>
                    <a:lnTo>
                      <a:pt x="112" y="0"/>
                    </a:lnTo>
                    <a:lnTo>
                      <a:pt x="0" y="744"/>
                    </a:lnTo>
                    <a:lnTo>
                      <a:pt x="131" y="763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98" name="íS1iḓè"/>
              <p:cNvSpPr/>
              <p:nvPr/>
            </p:nvSpPr>
            <p:spPr bwMode="auto">
              <a:xfrm>
                <a:off x="1938" y="1248"/>
                <a:ext cx="156" cy="720"/>
              </a:xfrm>
              <a:custGeom>
                <a:avLst/>
                <a:gdLst>
                  <a:gd name="T0" fmla="*/ 46 w 66"/>
                  <a:gd name="T1" fmla="*/ 0 h 304"/>
                  <a:gd name="T2" fmla="*/ 60 w 66"/>
                  <a:gd name="T3" fmla="*/ 100 h 304"/>
                  <a:gd name="T4" fmla="*/ 61 w 66"/>
                  <a:gd name="T5" fmla="*/ 179 h 304"/>
                  <a:gd name="T6" fmla="*/ 35 w 66"/>
                  <a:gd name="T7" fmla="*/ 253 h 304"/>
                  <a:gd name="T8" fmla="*/ 0 w 66"/>
                  <a:gd name="T9" fmla="*/ 304 h 304"/>
                  <a:gd name="T10" fmla="*/ 46 w 66"/>
                  <a:gd name="T11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304">
                    <a:moveTo>
                      <a:pt x="46" y="0"/>
                    </a:moveTo>
                    <a:cubicBezTo>
                      <a:pt x="46" y="0"/>
                      <a:pt x="66" y="15"/>
                      <a:pt x="60" y="100"/>
                    </a:cubicBezTo>
                    <a:cubicBezTo>
                      <a:pt x="60" y="100"/>
                      <a:pt x="54" y="144"/>
                      <a:pt x="61" y="179"/>
                    </a:cubicBezTo>
                    <a:cubicBezTo>
                      <a:pt x="61" y="179"/>
                      <a:pt x="66" y="221"/>
                      <a:pt x="35" y="253"/>
                    </a:cubicBezTo>
                    <a:cubicBezTo>
                      <a:pt x="35" y="253"/>
                      <a:pt x="7" y="284"/>
                      <a:pt x="0" y="304"/>
                    </a:cubicBez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199" name="işļîḋê"/>
              <p:cNvSpPr/>
              <p:nvPr/>
            </p:nvSpPr>
            <p:spPr bwMode="auto">
              <a:xfrm>
                <a:off x="2006" y="1776"/>
                <a:ext cx="104" cy="353"/>
              </a:xfrm>
              <a:custGeom>
                <a:avLst/>
                <a:gdLst>
                  <a:gd name="T0" fmla="*/ 52 w 104"/>
                  <a:gd name="T1" fmla="*/ 0 h 353"/>
                  <a:gd name="T2" fmla="*/ 12 w 104"/>
                  <a:gd name="T3" fmla="*/ 19 h 353"/>
                  <a:gd name="T4" fmla="*/ 0 w 104"/>
                  <a:gd name="T5" fmla="*/ 353 h 353"/>
                  <a:gd name="T6" fmla="*/ 104 w 104"/>
                  <a:gd name="T7" fmla="*/ 353 h 353"/>
                  <a:gd name="T8" fmla="*/ 52 w 104"/>
                  <a:gd name="T9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353">
                    <a:moveTo>
                      <a:pt x="52" y="0"/>
                    </a:moveTo>
                    <a:lnTo>
                      <a:pt x="12" y="19"/>
                    </a:lnTo>
                    <a:lnTo>
                      <a:pt x="0" y="353"/>
                    </a:lnTo>
                    <a:lnTo>
                      <a:pt x="104" y="35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00" name="íṡļïďè"/>
              <p:cNvSpPr/>
              <p:nvPr/>
            </p:nvSpPr>
            <p:spPr bwMode="auto">
              <a:xfrm>
                <a:off x="1907" y="2129"/>
                <a:ext cx="236" cy="55"/>
              </a:xfrm>
              <a:prstGeom prst="rect">
                <a:avLst/>
              </a:prstGeom>
              <a:solidFill>
                <a:srgbClr val="383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01" name="ísļîḍê"/>
              <p:cNvSpPr/>
              <p:nvPr/>
            </p:nvSpPr>
            <p:spPr bwMode="auto">
              <a:xfrm>
                <a:off x="5761" y="1814"/>
                <a:ext cx="313" cy="332"/>
              </a:xfrm>
              <a:custGeom>
                <a:avLst/>
                <a:gdLst>
                  <a:gd name="T0" fmla="*/ 75 w 132"/>
                  <a:gd name="T1" fmla="*/ 112 h 140"/>
                  <a:gd name="T2" fmla="*/ 132 w 132"/>
                  <a:gd name="T3" fmla="*/ 108 h 140"/>
                  <a:gd name="T4" fmla="*/ 67 w 132"/>
                  <a:gd name="T5" fmla="*/ 0 h 140"/>
                  <a:gd name="T6" fmla="*/ 0 w 132"/>
                  <a:gd name="T7" fmla="*/ 30 h 140"/>
                  <a:gd name="T8" fmla="*/ 75 w 132"/>
                  <a:gd name="T9" fmla="*/ 11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40">
                    <a:moveTo>
                      <a:pt x="75" y="112"/>
                    </a:moveTo>
                    <a:cubicBezTo>
                      <a:pt x="120" y="140"/>
                      <a:pt x="132" y="108"/>
                      <a:pt x="132" y="108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27" y="90"/>
                      <a:pt x="75" y="112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02" name="îşḻîdè"/>
              <p:cNvSpPr/>
              <p:nvPr/>
            </p:nvSpPr>
            <p:spPr bwMode="auto">
              <a:xfrm>
                <a:off x="5480" y="1497"/>
                <a:ext cx="135" cy="111"/>
              </a:xfrm>
              <a:custGeom>
                <a:avLst/>
                <a:gdLst>
                  <a:gd name="T0" fmla="*/ 5 w 57"/>
                  <a:gd name="T1" fmla="*/ 0 h 47"/>
                  <a:gd name="T2" fmla="*/ 53 w 57"/>
                  <a:gd name="T3" fmla="*/ 0 h 47"/>
                  <a:gd name="T4" fmla="*/ 57 w 57"/>
                  <a:gd name="T5" fmla="*/ 47 h 47"/>
                  <a:gd name="T6" fmla="*/ 0 w 57"/>
                  <a:gd name="T7" fmla="*/ 47 h 47"/>
                  <a:gd name="T8" fmla="*/ 5 w 5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7">
                    <a:moveTo>
                      <a:pt x="5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44" y="25"/>
                      <a:pt x="57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17" y="34"/>
                      <a:pt x="5" y="0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03" name="î$ḷiḍê"/>
              <p:cNvSpPr/>
              <p:nvPr/>
            </p:nvSpPr>
            <p:spPr bwMode="auto">
              <a:xfrm>
                <a:off x="5492" y="1497"/>
                <a:ext cx="113" cy="71"/>
              </a:xfrm>
              <a:custGeom>
                <a:avLst/>
                <a:gdLst>
                  <a:gd name="T0" fmla="*/ 0 w 48"/>
                  <a:gd name="T1" fmla="*/ 0 h 30"/>
                  <a:gd name="T2" fmla="*/ 48 w 48"/>
                  <a:gd name="T3" fmla="*/ 0 h 30"/>
                  <a:gd name="T4" fmla="*/ 46 w 48"/>
                  <a:gd name="T5" fmla="*/ 30 h 30"/>
                  <a:gd name="T6" fmla="*/ 3 w 48"/>
                  <a:gd name="T7" fmla="*/ 15 h 30"/>
                  <a:gd name="T8" fmla="*/ 0 w 48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0">
                    <a:moveTo>
                      <a:pt x="0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3" y="15"/>
                      <a:pt x="46" y="30"/>
                    </a:cubicBezTo>
                    <a:cubicBezTo>
                      <a:pt x="46" y="30"/>
                      <a:pt x="18" y="27"/>
                      <a:pt x="3" y="15"/>
                    </a:cubicBezTo>
                    <a:cubicBezTo>
                      <a:pt x="3" y="15"/>
                      <a:pt x="3" y="9"/>
                      <a:pt x="0" y="0"/>
                    </a:cubicBezTo>
                    <a:close/>
                  </a:path>
                </a:pathLst>
              </a:custGeom>
              <a:solidFill>
                <a:srgbClr val="D49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04" name="ïṩ1îďê"/>
              <p:cNvSpPr/>
              <p:nvPr/>
            </p:nvSpPr>
            <p:spPr bwMode="auto">
              <a:xfrm>
                <a:off x="5724" y="1248"/>
                <a:ext cx="47" cy="85"/>
              </a:xfrm>
              <a:custGeom>
                <a:avLst/>
                <a:gdLst>
                  <a:gd name="T0" fmla="*/ 18 w 20"/>
                  <a:gd name="T1" fmla="*/ 20 h 36"/>
                  <a:gd name="T2" fmla="*/ 6 w 20"/>
                  <a:gd name="T3" fmla="*/ 35 h 36"/>
                  <a:gd name="T4" fmla="*/ 2 w 20"/>
                  <a:gd name="T5" fmla="*/ 17 h 36"/>
                  <a:gd name="T6" fmla="*/ 13 w 20"/>
                  <a:gd name="T7" fmla="*/ 1 h 36"/>
                  <a:gd name="T8" fmla="*/ 18 w 20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18" y="20"/>
                    </a:moveTo>
                    <a:cubicBezTo>
                      <a:pt x="16" y="29"/>
                      <a:pt x="11" y="36"/>
                      <a:pt x="6" y="35"/>
                    </a:cubicBezTo>
                    <a:cubicBezTo>
                      <a:pt x="2" y="34"/>
                      <a:pt x="0" y="26"/>
                      <a:pt x="2" y="17"/>
                    </a:cubicBezTo>
                    <a:cubicBezTo>
                      <a:pt x="4" y="7"/>
                      <a:pt x="9" y="0"/>
                      <a:pt x="13" y="1"/>
                    </a:cubicBezTo>
                    <a:cubicBezTo>
                      <a:pt x="18" y="2"/>
                      <a:pt x="20" y="11"/>
                      <a:pt x="18" y="20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05" name="î$ľïḑe"/>
              <p:cNvSpPr/>
              <p:nvPr/>
            </p:nvSpPr>
            <p:spPr bwMode="auto">
              <a:xfrm>
                <a:off x="5714" y="1255"/>
                <a:ext cx="45" cy="71"/>
              </a:xfrm>
              <a:custGeom>
                <a:avLst/>
                <a:gdLst>
                  <a:gd name="T0" fmla="*/ 18 w 19"/>
                  <a:gd name="T1" fmla="*/ 17 h 30"/>
                  <a:gd name="T2" fmla="*/ 7 w 19"/>
                  <a:gd name="T3" fmla="*/ 29 h 30"/>
                  <a:gd name="T4" fmla="*/ 1 w 19"/>
                  <a:gd name="T5" fmla="*/ 14 h 30"/>
                  <a:gd name="T6" fmla="*/ 12 w 19"/>
                  <a:gd name="T7" fmla="*/ 1 h 30"/>
                  <a:gd name="T8" fmla="*/ 18 w 19"/>
                  <a:gd name="T9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0">
                    <a:moveTo>
                      <a:pt x="18" y="17"/>
                    </a:moveTo>
                    <a:cubicBezTo>
                      <a:pt x="16" y="25"/>
                      <a:pt x="11" y="30"/>
                      <a:pt x="7" y="29"/>
                    </a:cubicBezTo>
                    <a:cubicBezTo>
                      <a:pt x="2" y="28"/>
                      <a:pt x="0" y="21"/>
                      <a:pt x="1" y="14"/>
                    </a:cubicBezTo>
                    <a:cubicBezTo>
                      <a:pt x="3" y="6"/>
                      <a:pt x="8" y="0"/>
                      <a:pt x="12" y="1"/>
                    </a:cubicBezTo>
                    <a:cubicBezTo>
                      <a:pt x="17" y="2"/>
                      <a:pt x="19" y="9"/>
                      <a:pt x="18" y="17"/>
                    </a:cubicBezTo>
                    <a:close/>
                  </a:path>
                </a:pathLst>
              </a:custGeom>
              <a:solidFill>
                <a:srgbClr val="E7B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06" name="îṣļïḓé"/>
              <p:cNvSpPr/>
              <p:nvPr/>
            </p:nvSpPr>
            <p:spPr bwMode="auto">
              <a:xfrm>
                <a:off x="5336" y="1255"/>
                <a:ext cx="47" cy="85"/>
              </a:xfrm>
              <a:custGeom>
                <a:avLst/>
                <a:gdLst>
                  <a:gd name="T0" fmla="*/ 2 w 20"/>
                  <a:gd name="T1" fmla="*/ 20 h 36"/>
                  <a:gd name="T2" fmla="*/ 14 w 20"/>
                  <a:gd name="T3" fmla="*/ 35 h 36"/>
                  <a:gd name="T4" fmla="*/ 18 w 20"/>
                  <a:gd name="T5" fmla="*/ 16 h 36"/>
                  <a:gd name="T6" fmla="*/ 7 w 20"/>
                  <a:gd name="T7" fmla="*/ 1 h 36"/>
                  <a:gd name="T8" fmla="*/ 2 w 20"/>
                  <a:gd name="T9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2" y="20"/>
                    </a:moveTo>
                    <a:cubicBezTo>
                      <a:pt x="4" y="29"/>
                      <a:pt x="9" y="36"/>
                      <a:pt x="14" y="35"/>
                    </a:cubicBezTo>
                    <a:cubicBezTo>
                      <a:pt x="18" y="34"/>
                      <a:pt x="20" y="26"/>
                      <a:pt x="18" y="16"/>
                    </a:cubicBezTo>
                    <a:cubicBezTo>
                      <a:pt x="16" y="7"/>
                      <a:pt x="11" y="0"/>
                      <a:pt x="7" y="1"/>
                    </a:cubicBezTo>
                    <a:cubicBezTo>
                      <a:pt x="2" y="2"/>
                      <a:pt x="0" y="11"/>
                      <a:pt x="2" y="20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07" name="iṧļiḑé"/>
              <p:cNvSpPr/>
              <p:nvPr/>
            </p:nvSpPr>
            <p:spPr bwMode="auto">
              <a:xfrm>
                <a:off x="5348" y="1262"/>
                <a:ext cx="45" cy="71"/>
              </a:xfrm>
              <a:custGeom>
                <a:avLst/>
                <a:gdLst>
                  <a:gd name="T0" fmla="*/ 1 w 19"/>
                  <a:gd name="T1" fmla="*/ 17 h 30"/>
                  <a:gd name="T2" fmla="*/ 12 w 19"/>
                  <a:gd name="T3" fmla="*/ 29 h 30"/>
                  <a:gd name="T4" fmla="*/ 18 w 19"/>
                  <a:gd name="T5" fmla="*/ 13 h 30"/>
                  <a:gd name="T6" fmla="*/ 7 w 19"/>
                  <a:gd name="T7" fmla="*/ 1 h 30"/>
                  <a:gd name="T8" fmla="*/ 1 w 19"/>
                  <a:gd name="T9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0">
                    <a:moveTo>
                      <a:pt x="1" y="17"/>
                    </a:moveTo>
                    <a:cubicBezTo>
                      <a:pt x="3" y="25"/>
                      <a:pt x="8" y="30"/>
                      <a:pt x="12" y="29"/>
                    </a:cubicBezTo>
                    <a:cubicBezTo>
                      <a:pt x="17" y="28"/>
                      <a:pt x="19" y="21"/>
                      <a:pt x="18" y="13"/>
                    </a:cubicBezTo>
                    <a:cubicBezTo>
                      <a:pt x="16" y="6"/>
                      <a:pt x="11" y="0"/>
                      <a:pt x="7" y="1"/>
                    </a:cubicBezTo>
                    <a:cubicBezTo>
                      <a:pt x="2" y="2"/>
                      <a:pt x="0" y="9"/>
                      <a:pt x="1" y="17"/>
                    </a:cubicBezTo>
                    <a:close/>
                  </a:path>
                </a:pathLst>
              </a:custGeom>
              <a:solidFill>
                <a:srgbClr val="E7B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08" name="íṡḻiďê"/>
              <p:cNvSpPr/>
              <p:nvPr/>
            </p:nvSpPr>
            <p:spPr bwMode="auto">
              <a:xfrm>
                <a:off x="5305" y="978"/>
                <a:ext cx="468" cy="547"/>
              </a:xfrm>
              <a:custGeom>
                <a:avLst/>
                <a:gdLst>
                  <a:gd name="T0" fmla="*/ 185 w 198"/>
                  <a:gd name="T1" fmla="*/ 123 h 231"/>
                  <a:gd name="T2" fmla="*/ 170 w 198"/>
                  <a:gd name="T3" fmla="*/ 180 h 231"/>
                  <a:gd name="T4" fmla="*/ 115 w 198"/>
                  <a:gd name="T5" fmla="*/ 230 h 231"/>
                  <a:gd name="T6" fmla="*/ 105 w 198"/>
                  <a:gd name="T7" fmla="*/ 231 h 231"/>
                  <a:gd name="T8" fmla="*/ 105 w 198"/>
                  <a:gd name="T9" fmla="*/ 231 h 231"/>
                  <a:gd name="T10" fmla="*/ 105 w 198"/>
                  <a:gd name="T11" fmla="*/ 231 h 231"/>
                  <a:gd name="T12" fmla="*/ 95 w 198"/>
                  <a:gd name="T13" fmla="*/ 230 h 231"/>
                  <a:gd name="T14" fmla="*/ 40 w 198"/>
                  <a:gd name="T15" fmla="*/ 180 h 231"/>
                  <a:gd name="T16" fmla="*/ 25 w 198"/>
                  <a:gd name="T17" fmla="*/ 123 h 231"/>
                  <a:gd name="T18" fmla="*/ 108 w 198"/>
                  <a:gd name="T19" fmla="*/ 5 h 231"/>
                  <a:gd name="T20" fmla="*/ 185 w 198"/>
                  <a:gd name="T21" fmla="*/ 1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8" h="231">
                    <a:moveTo>
                      <a:pt x="185" y="123"/>
                    </a:moveTo>
                    <a:cubicBezTo>
                      <a:pt x="183" y="143"/>
                      <a:pt x="179" y="163"/>
                      <a:pt x="170" y="180"/>
                    </a:cubicBezTo>
                    <a:cubicBezTo>
                      <a:pt x="160" y="199"/>
                      <a:pt x="134" y="222"/>
                      <a:pt x="115" y="230"/>
                    </a:cubicBezTo>
                    <a:cubicBezTo>
                      <a:pt x="111" y="231"/>
                      <a:pt x="108" y="231"/>
                      <a:pt x="105" y="231"/>
                    </a:cubicBezTo>
                    <a:cubicBezTo>
                      <a:pt x="105" y="231"/>
                      <a:pt x="105" y="231"/>
                      <a:pt x="105" y="231"/>
                    </a:cubicBezTo>
                    <a:cubicBezTo>
                      <a:pt x="105" y="231"/>
                      <a:pt x="105" y="231"/>
                      <a:pt x="105" y="231"/>
                    </a:cubicBezTo>
                    <a:cubicBezTo>
                      <a:pt x="102" y="231"/>
                      <a:pt x="99" y="231"/>
                      <a:pt x="95" y="230"/>
                    </a:cubicBezTo>
                    <a:cubicBezTo>
                      <a:pt x="76" y="222"/>
                      <a:pt x="50" y="199"/>
                      <a:pt x="40" y="180"/>
                    </a:cubicBezTo>
                    <a:cubicBezTo>
                      <a:pt x="31" y="163"/>
                      <a:pt x="28" y="143"/>
                      <a:pt x="25" y="123"/>
                    </a:cubicBezTo>
                    <a:cubicBezTo>
                      <a:pt x="25" y="123"/>
                      <a:pt x="0" y="0"/>
                      <a:pt x="108" y="5"/>
                    </a:cubicBezTo>
                    <a:cubicBezTo>
                      <a:pt x="108" y="5"/>
                      <a:pt x="198" y="0"/>
                      <a:pt x="185" y="123"/>
                    </a:cubicBezTo>
                    <a:close/>
                  </a:path>
                </a:pathLst>
              </a:custGeom>
              <a:solidFill>
                <a:srgbClr val="FAB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09" name="iṡḻîďé"/>
              <p:cNvSpPr/>
              <p:nvPr/>
            </p:nvSpPr>
            <p:spPr bwMode="auto">
              <a:xfrm>
                <a:off x="5234" y="1594"/>
                <a:ext cx="634" cy="189"/>
              </a:xfrm>
              <a:custGeom>
                <a:avLst/>
                <a:gdLst>
                  <a:gd name="T0" fmla="*/ 265 w 268"/>
                  <a:gd name="T1" fmla="*/ 55 h 80"/>
                  <a:gd name="T2" fmla="*/ 213 w 268"/>
                  <a:gd name="T3" fmla="*/ 11 h 80"/>
                  <a:gd name="T4" fmla="*/ 134 w 268"/>
                  <a:gd name="T5" fmla="*/ 0 h 80"/>
                  <a:gd name="T6" fmla="*/ 55 w 268"/>
                  <a:gd name="T7" fmla="*/ 11 h 80"/>
                  <a:gd name="T8" fmla="*/ 3 w 268"/>
                  <a:gd name="T9" fmla="*/ 55 h 80"/>
                  <a:gd name="T10" fmla="*/ 0 w 268"/>
                  <a:gd name="T11" fmla="*/ 80 h 80"/>
                  <a:gd name="T12" fmla="*/ 134 w 268"/>
                  <a:gd name="T13" fmla="*/ 80 h 80"/>
                  <a:gd name="T14" fmla="*/ 268 w 268"/>
                  <a:gd name="T15" fmla="*/ 80 h 80"/>
                  <a:gd name="T16" fmla="*/ 265 w 268"/>
                  <a:gd name="T17" fmla="*/ 5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8" h="80">
                    <a:moveTo>
                      <a:pt x="265" y="55"/>
                    </a:moveTo>
                    <a:cubicBezTo>
                      <a:pt x="258" y="32"/>
                      <a:pt x="238" y="14"/>
                      <a:pt x="213" y="11"/>
                    </a:cubicBezTo>
                    <a:cubicBezTo>
                      <a:pt x="187" y="9"/>
                      <a:pt x="160" y="4"/>
                      <a:pt x="134" y="0"/>
                    </a:cubicBezTo>
                    <a:cubicBezTo>
                      <a:pt x="108" y="4"/>
                      <a:pt x="81" y="9"/>
                      <a:pt x="55" y="11"/>
                    </a:cubicBezTo>
                    <a:cubicBezTo>
                      <a:pt x="30" y="14"/>
                      <a:pt x="10" y="32"/>
                      <a:pt x="3" y="55"/>
                    </a:cubicBezTo>
                    <a:cubicBezTo>
                      <a:pt x="1" y="63"/>
                      <a:pt x="0" y="72"/>
                      <a:pt x="0" y="80"/>
                    </a:cubicBezTo>
                    <a:cubicBezTo>
                      <a:pt x="134" y="80"/>
                      <a:pt x="134" y="80"/>
                      <a:pt x="134" y="80"/>
                    </a:cubicBezTo>
                    <a:cubicBezTo>
                      <a:pt x="268" y="80"/>
                      <a:pt x="268" y="80"/>
                      <a:pt x="268" y="80"/>
                    </a:cubicBezTo>
                    <a:cubicBezTo>
                      <a:pt x="268" y="72"/>
                      <a:pt x="267" y="63"/>
                      <a:pt x="265" y="55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10" name="íŝlîde"/>
              <p:cNvSpPr/>
              <p:nvPr/>
            </p:nvSpPr>
            <p:spPr bwMode="auto">
              <a:xfrm>
                <a:off x="5047" y="1786"/>
                <a:ext cx="308" cy="320"/>
              </a:xfrm>
              <a:custGeom>
                <a:avLst/>
                <a:gdLst>
                  <a:gd name="T0" fmla="*/ 55 w 130"/>
                  <a:gd name="T1" fmla="*/ 108 h 135"/>
                  <a:gd name="T2" fmla="*/ 0 w 130"/>
                  <a:gd name="T3" fmla="*/ 108 h 135"/>
                  <a:gd name="T4" fmla="*/ 65 w 130"/>
                  <a:gd name="T5" fmla="*/ 0 h 135"/>
                  <a:gd name="T6" fmla="*/ 130 w 130"/>
                  <a:gd name="T7" fmla="*/ 25 h 135"/>
                  <a:gd name="T8" fmla="*/ 55 w 130"/>
                  <a:gd name="T9" fmla="*/ 10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35">
                    <a:moveTo>
                      <a:pt x="55" y="108"/>
                    </a:moveTo>
                    <a:cubicBezTo>
                      <a:pt x="10" y="135"/>
                      <a:pt x="0" y="108"/>
                      <a:pt x="0" y="108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130" y="25"/>
                      <a:pt x="130" y="25"/>
                      <a:pt x="130" y="25"/>
                    </a:cubicBezTo>
                    <a:cubicBezTo>
                      <a:pt x="130" y="25"/>
                      <a:pt x="104" y="86"/>
                      <a:pt x="55" y="108"/>
                    </a:cubicBezTo>
                    <a:close/>
                  </a:path>
                </a:pathLst>
              </a:custGeom>
              <a:solidFill>
                <a:srgbClr val="ED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11" name="íŝľïḋè"/>
              <p:cNvSpPr/>
              <p:nvPr/>
            </p:nvSpPr>
            <p:spPr bwMode="auto">
              <a:xfrm>
                <a:off x="5234" y="1610"/>
                <a:ext cx="634" cy="173"/>
              </a:xfrm>
              <a:custGeom>
                <a:avLst/>
                <a:gdLst>
                  <a:gd name="T0" fmla="*/ 178 w 268"/>
                  <a:gd name="T1" fmla="*/ 0 h 73"/>
                  <a:gd name="T2" fmla="*/ 213 w 268"/>
                  <a:gd name="T3" fmla="*/ 4 h 73"/>
                  <a:gd name="T4" fmla="*/ 265 w 268"/>
                  <a:gd name="T5" fmla="*/ 48 h 73"/>
                  <a:gd name="T6" fmla="*/ 268 w 268"/>
                  <a:gd name="T7" fmla="*/ 73 h 73"/>
                  <a:gd name="T8" fmla="*/ 134 w 268"/>
                  <a:gd name="T9" fmla="*/ 73 h 73"/>
                  <a:gd name="T10" fmla="*/ 0 w 268"/>
                  <a:gd name="T11" fmla="*/ 73 h 73"/>
                  <a:gd name="T12" fmla="*/ 3 w 268"/>
                  <a:gd name="T13" fmla="*/ 48 h 73"/>
                  <a:gd name="T14" fmla="*/ 55 w 268"/>
                  <a:gd name="T15" fmla="*/ 4 h 73"/>
                  <a:gd name="T16" fmla="*/ 88 w 268"/>
                  <a:gd name="T17" fmla="*/ 0 h 73"/>
                  <a:gd name="T18" fmla="*/ 135 w 268"/>
                  <a:gd name="T19" fmla="*/ 27 h 73"/>
                  <a:gd name="T20" fmla="*/ 178 w 268"/>
                  <a:gd name="T2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8" h="73">
                    <a:moveTo>
                      <a:pt x="178" y="0"/>
                    </a:moveTo>
                    <a:cubicBezTo>
                      <a:pt x="190" y="1"/>
                      <a:pt x="201" y="3"/>
                      <a:pt x="213" y="4"/>
                    </a:cubicBezTo>
                    <a:cubicBezTo>
                      <a:pt x="238" y="7"/>
                      <a:pt x="258" y="25"/>
                      <a:pt x="265" y="48"/>
                    </a:cubicBezTo>
                    <a:cubicBezTo>
                      <a:pt x="267" y="56"/>
                      <a:pt x="268" y="65"/>
                      <a:pt x="268" y="73"/>
                    </a:cubicBezTo>
                    <a:cubicBezTo>
                      <a:pt x="134" y="73"/>
                      <a:pt x="134" y="73"/>
                      <a:pt x="134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65"/>
                      <a:pt x="1" y="56"/>
                      <a:pt x="3" y="48"/>
                    </a:cubicBezTo>
                    <a:cubicBezTo>
                      <a:pt x="10" y="25"/>
                      <a:pt x="30" y="7"/>
                      <a:pt x="55" y="4"/>
                    </a:cubicBezTo>
                    <a:cubicBezTo>
                      <a:pt x="66" y="3"/>
                      <a:pt x="77" y="2"/>
                      <a:pt x="88" y="0"/>
                    </a:cubicBezTo>
                    <a:cubicBezTo>
                      <a:pt x="135" y="27"/>
                      <a:pt x="135" y="27"/>
                      <a:pt x="135" y="27"/>
                    </a:cubicBez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003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12" name="ïṧľíďé"/>
              <p:cNvSpPr/>
              <p:nvPr/>
            </p:nvSpPr>
            <p:spPr bwMode="auto">
              <a:xfrm>
                <a:off x="5168" y="1682"/>
                <a:ext cx="239" cy="215"/>
              </a:xfrm>
              <a:custGeom>
                <a:avLst/>
                <a:gdLst>
                  <a:gd name="T0" fmla="*/ 40 w 101"/>
                  <a:gd name="T1" fmla="*/ 0 h 91"/>
                  <a:gd name="T2" fmla="*/ 0 w 101"/>
                  <a:gd name="T3" fmla="*/ 64 h 91"/>
                  <a:gd name="T4" fmla="*/ 66 w 101"/>
                  <a:gd name="T5" fmla="*/ 91 h 91"/>
                  <a:gd name="T6" fmla="*/ 89 w 101"/>
                  <a:gd name="T7" fmla="*/ 56 h 91"/>
                  <a:gd name="T8" fmla="*/ 40 w 101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91">
                    <a:moveTo>
                      <a:pt x="40" y="0"/>
                    </a:moveTo>
                    <a:cubicBezTo>
                      <a:pt x="40" y="0"/>
                      <a:pt x="18" y="24"/>
                      <a:pt x="0" y="64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9" y="56"/>
                      <a:pt x="101" y="6"/>
                      <a:pt x="40" y="0"/>
                    </a:cubicBezTo>
                    <a:close/>
                  </a:path>
                </a:pathLst>
              </a:custGeom>
              <a:solidFill>
                <a:srgbClr val="003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13" name="íŝḷíḋé"/>
              <p:cNvSpPr/>
              <p:nvPr/>
            </p:nvSpPr>
            <p:spPr bwMode="auto">
              <a:xfrm>
                <a:off x="5698" y="1682"/>
                <a:ext cx="231" cy="229"/>
              </a:xfrm>
              <a:custGeom>
                <a:avLst/>
                <a:gdLst>
                  <a:gd name="T0" fmla="*/ 60 w 98"/>
                  <a:gd name="T1" fmla="*/ 0 h 97"/>
                  <a:gd name="T2" fmla="*/ 98 w 98"/>
                  <a:gd name="T3" fmla="*/ 64 h 97"/>
                  <a:gd name="T4" fmla="*/ 29 w 98"/>
                  <a:gd name="T5" fmla="*/ 97 h 97"/>
                  <a:gd name="T6" fmla="*/ 12 w 98"/>
                  <a:gd name="T7" fmla="*/ 50 h 97"/>
                  <a:gd name="T8" fmla="*/ 60 w 98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" h="97">
                    <a:moveTo>
                      <a:pt x="60" y="0"/>
                    </a:moveTo>
                    <a:cubicBezTo>
                      <a:pt x="60" y="0"/>
                      <a:pt x="81" y="24"/>
                      <a:pt x="98" y="64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0" y="6"/>
                      <a:pt x="60" y="0"/>
                    </a:cubicBezTo>
                    <a:close/>
                  </a:path>
                </a:pathLst>
              </a:custGeom>
              <a:solidFill>
                <a:srgbClr val="003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14" name="iṩlíḑè"/>
              <p:cNvSpPr/>
              <p:nvPr/>
            </p:nvSpPr>
            <p:spPr bwMode="auto">
              <a:xfrm>
                <a:off x="5322" y="938"/>
                <a:ext cx="475" cy="327"/>
              </a:xfrm>
              <a:custGeom>
                <a:avLst/>
                <a:gdLst>
                  <a:gd name="T0" fmla="*/ 35 w 201"/>
                  <a:gd name="T1" fmla="*/ 37 h 138"/>
                  <a:gd name="T2" fmla="*/ 2 w 201"/>
                  <a:gd name="T3" fmla="*/ 88 h 138"/>
                  <a:gd name="T4" fmla="*/ 17 w 201"/>
                  <a:gd name="T5" fmla="*/ 69 h 138"/>
                  <a:gd name="T6" fmla="*/ 18 w 201"/>
                  <a:gd name="T7" fmla="*/ 138 h 138"/>
                  <a:gd name="T8" fmla="*/ 54 w 201"/>
                  <a:gd name="T9" fmla="*/ 64 h 138"/>
                  <a:gd name="T10" fmla="*/ 155 w 201"/>
                  <a:gd name="T11" fmla="*/ 92 h 138"/>
                  <a:gd name="T12" fmla="*/ 178 w 201"/>
                  <a:gd name="T13" fmla="*/ 132 h 138"/>
                  <a:gd name="T14" fmla="*/ 124 w 201"/>
                  <a:gd name="T15" fmla="*/ 11 h 138"/>
                  <a:gd name="T16" fmla="*/ 54 w 201"/>
                  <a:gd name="T17" fmla="*/ 20 h 138"/>
                  <a:gd name="T18" fmla="*/ 1 w 201"/>
                  <a:gd name="T19" fmla="*/ 59 h 138"/>
                  <a:gd name="T20" fmla="*/ 35 w 201"/>
                  <a:gd name="T21" fmla="*/ 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1" h="138">
                    <a:moveTo>
                      <a:pt x="35" y="37"/>
                    </a:moveTo>
                    <a:cubicBezTo>
                      <a:pt x="35" y="37"/>
                      <a:pt x="12" y="45"/>
                      <a:pt x="2" y="88"/>
                    </a:cubicBezTo>
                    <a:cubicBezTo>
                      <a:pt x="2" y="88"/>
                      <a:pt x="11" y="72"/>
                      <a:pt x="17" y="69"/>
                    </a:cubicBezTo>
                    <a:cubicBezTo>
                      <a:pt x="17" y="69"/>
                      <a:pt x="0" y="99"/>
                      <a:pt x="18" y="138"/>
                    </a:cubicBezTo>
                    <a:cubicBezTo>
                      <a:pt x="18" y="138"/>
                      <a:pt x="19" y="86"/>
                      <a:pt x="54" y="64"/>
                    </a:cubicBezTo>
                    <a:cubicBezTo>
                      <a:pt x="54" y="64"/>
                      <a:pt x="83" y="80"/>
                      <a:pt x="155" y="92"/>
                    </a:cubicBezTo>
                    <a:cubicBezTo>
                      <a:pt x="155" y="92"/>
                      <a:pt x="180" y="107"/>
                      <a:pt x="178" y="132"/>
                    </a:cubicBezTo>
                    <a:cubicBezTo>
                      <a:pt x="178" y="132"/>
                      <a:pt x="201" y="35"/>
                      <a:pt x="124" y="11"/>
                    </a:cubicBezTo>
                    <a:cubicBezTo>
                      <a:pt x="124" y="11"/>
                      <a:pt x="77" y="0"/>
                      <a:pt x="54" y="20"/>
                    </a:cubicBezTo>
                    <a:cubicBezTo>
                      <a:pt x="54" y="20"/>
                      <a:pt x="21" y="8"/>
                      <a:pt x="1" y="59"/>
                    </a:cubicBezTo>
                    <a:cubicBezTo>
                      <a:pt x="1" y="59"/>
                      <a:pt x="16" y="38"/>
                      <a:pt x="35" y="37"/>
                    </a:cubicBezTo>
                    <a:close/>
                  </a:path>
                </a:pathLst>
              </a:custGeom>
              <a:solidFill>
                <a:srgbClr val="F69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15" name="işļiḑe"/>
              <p:cNvSpPr/>
              <p:nvPr/>
            </p:nvSpPr>
            <p:spPr bwMode="auto">
              <a:xfrm>
                <a:off x="5314" y="954"/>
                <a:ext cx="438" cy="320"/>
              </a:xfrm>
              <a:custGeom>
                <a:avLst/>
                <a:gdLst>
                  <a:gd name="T0" fmla="*/ 38 w 185"/>
                  <a:gd name="T1" fmla="*/ 29 h 135"/>
                  <a:gd name="T2" fmla="*/ 2 w 185"/>
                  <a:gd name="T3" fmla="*/ 88 h 135"/>
                  <a:gd name="T4" fmla="*/ 7 w 185"/>
                  <a:gd name="T5" fmla="*/ 79 h 135"/>
                  <a:gd name="T6" fmla="*/ 21 w 185"/>
                  <a:gd name="T7" fmla="*/ 63 h 135"/>
                  <a:gd name="T8" fmla="*/ 20 w 185"/>
                  <a:gd name="T9" fmla="*/ 61 h 135"/>
                  <a:gd name="T10" fmla="*/ 20 w 185"/>
                  <a:gd name="T11" fmla="*/ 132 h 135"/>
                  <a:gd name="T12" fmla="*/ 22 w 185"/>
                  <a:gd name="T13" fmla="*/ 131 h 135"/>
                  <a:gd name="T14" fmla="*/ 29 w 185"/>
                  <a:gd name="T15" fmla="*/ 97 h 135"/>
                  <a:gd name="T16" fmla="*/ 57 w 185"/>
                  <a:gd name="T17" fmla="*/ 57 h 135"/>
                  <a:gd name="T18" fmla="*/ 158 w 185"/>
                  <a:gd name="T19" fmla="*/ 86 h 135"/>
                  <a:gd name="T20" fmla="*/ 157 w 185"/>
                  <a:gd name="T21" fmla="*/ 86 h 135"/>
                  <a:gd name="T22" fmla="*/ 171 w 185"/>
                  <a:gd name="T23" fmla="*/ 98 h 135"/>
                  <a:gd name="T24" fmla="*/ 180 w 185"/>
                  <a:gd name="T25" fmla="*/ 125 h 135"/>
                  <a:gd name="T26" fmla="*/ 185 w 185"/>
                  <a:gd name="T27" fmla="*/ 93 h 135"/>
                  <a:gd name="T28" fmla="*/ 128 w 185"/>
                  <a:gd name="T29" fmla="*/ 3 h 135"/>
                  <a:gd name="T30" fmla="*/ 128 w 185"/>
                  <a:gd name="T31" fmla="*/ 3 h 135"/>
                  <a:gd name="T32" fmla="*/ 56 w 185"/>
                  <a:gd name="T33" fmla="*/ 12 h 135"/>
                  <a:gd name="T34" fmla="*/ 57 w 185"/>
                  <a:gd name="T35" fmla="*/ 12 h 135"/>
                  <a:gd name="T36" fmla="*/ 26 w 185"/>
                  <a:gd name="T37" fmla="*/ 18 h 135"/>
                  <a:gd name="T38" fmla="*/ 0 w 185"/>
                  <a:gd name="T39" fmla="*/ 60 h 135"/>
                  <a:gd name="T40" fmla="*/ 5 w 185"/>
                  <a:gd name="T41" fmla="*/ 52 h 135"/>
                  <a:gd name="T42" fmla="*/ 38 w 185"/>
                  <a:gd name="T43" fmla="*/ 30 h 135"/>
                  <a:gd name="T44" fmla="*/ 38 w 185"/>
                  <a:gd name="T45" fmla="*/ 30 h 135"/>
                  <a:gd name="T46" fmla="*/ 13 w 185"/>
                  <a:gd name="T47" fmla="*/ 41 h 135"/>
                  <a:gd name="T48" fmla="*/ 4 w 185"/>
                  <a:gd name="T49" fmla="*/ 52 h 135"/>
                  <a:gd name="T50" fmla="*/ 27 w 185"/>
                  <a:gd name="T51" fmla="*/ 20 h 135"/>
                  <a:gd name="T52" fmla="*/ 54 w 185"/>
                  <a:gd name="T53" fmla="*/ 14 h 135"/>
                  <a:gd name="T54" fmla="*/ 56 w 185"/>
                  <a:gd name="T55" fmla="*/ 14 h 135"/>
                  <a:gd name="T56" fmla="*/ 57 w 185"/>
                  <a:gd name="T57" fmla="*/ 14 h 135"/>
                  <a:gd name="T58" fmla="*/ 99 w 185"/>
                  <a:gd name="T59" fmla="*/ 2 h 135"/>
                  <a:gd name="T60" fmla="*/ 125 w 185"/>
                  <a:gd name="T61" fmla="*/ 4 h 135"/>
                  <a:gd name="T62" fmla="*/ 127 w 185"/>
                  <a:gd name="T63" fmla="*/ 4 h 135"/>
                  <a:gd name="T64" fmla="*/ 173 w 185"/>
                  <a:gd name="T65" fmla="*/ 43 h 135"/>
                  <a:gd name="T66" fmla="*/ 182 w 185"/>
                  <a:gd name="T67" fmla="*/ 116 h 135"/>
                  <a:gd name="T68" fmla="*/ 180 w 185"/>
                  <a:gd name="T69" fmla="*/ 125 h 135"/>
                  <a:gd name="T70" fmla="*/ 182 w 185"/>
                  <a:gd name="T71" fmla="*/ 125 h 135"/>
                  <a:gd name="T72" fmla="*/ 170 w 185"/>
                  <a:gd name="T73" fmla="*/ 94 h 135"/>
                  <a:gd name="T74" fmla="*/ 158 w 185"/>
                  <a:gd name="T75" fmla="*/ 84 h 135"/>
                  <a:gd name="T76" fmla="*/ 81 w 185"/>
                  <a:gd name="T77" fmla="*/ 66 h 135"/>
                  <a:gd name="T78" fmla="*/ 58 w 185"/>
                  <a:gd name="T79" fmla="*/ 57 h 135"/>
                  <a:gd name="T80" fmla="*/ 57 w 185"/>
                  <a:gd name="T81" fmla="*/ 56 h 135"/>
                  <a:gd name="T82" fmla="*/ 25 w 185"/>
                  <a:gd name="T83" fmla="*/ 102 h 135"/>
                  <a:gd name="T84" fmla="*/ 21 w 185"/>
                  <a:gd name="T85" fmla="*/ 131 h 135"/>
                  <a:gd name="T86" fmla="*/ 14 w 185"/>
                  <a:gd name="T87" fmla="*/ 95 h 135"/>
                  <a:gd name="T88" fmla="*/ 20 w 185"/>
                  <a:gd name="T89" fmla="*/ 65 h 135"/>
                  <a:gd name="T90" fmla="*/ 21 w 185"/>
                  <a:gd name="T91" fmla="*/ 62 h 135"/>
                  <a:gd name="T92" fmla="*/ 20 w 185"/>
                  <a:gd name="T93" fmla="*/ 61 h 135"/>
                  <a:gd name="T94" fmla="*/ 4 w 185"/>
                  <a:gd name="T95" fmla="*/ 81 h 135"/>
                  <a:gd name="T96" fmla="*/ 6 w 185"/>
                  <a:gd name="T97" fmla="*/ 81 h 135"/>
                  <a:gd name="T98" fmla="*/ 35 w 185"/>
                  <a:gd name="T99" fmla="*/ 33 h 135"/>
                  <a:gd name="T100" fmla="*/ 38 w 185"/>
                  <a:gd name="T101" fmla="*/ 31 h 135"/>
                  <a:gd name="T102" fmla="*/ 45 w 185"/>
                  <a:gd name="T103" fmla="*/ 29 h 135"/>
                  <a:gd name="T104" fmla="*/ 38 w 185"/>
                  <a:gd name="T105" fmla="*/ 3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5" h="135">
                    <a:moveTo>
                      <a:pt x="38" y="30"/>
                    </a:moveTo>
                    <a:cubicBezTo>
                      <a:pt x="38" y="29"/>
                      <a:pt x="38" y="29"/>
                      <a:pt x="38" y="29"/>
                    </a:cubicBezTo>
                    <a:cubicBezTo>
                      <a:pt x="37" y="29"/>
                      <a:pt x="14" y="37"/>
                      <a:pt x="4" y="81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81"/>
                      <a:pt x="7" y="81"/>
                      <a:pt x="7" y="79"/>
                    </a:cubicBezTo>
                    <a:cubicBezTo>
                      <a:pt x="9" y="77"/>
                      <a:pt x="11" y="73"/>
                      <a:pt x="13" y="70"/>
                    </a:cubicBezTo>
                    <a:cubicBezTo>
                      <a:pt x="16" y="67"/>
                      <a:pt x="19" y="64"/>
                      <a:pt x="21" y="63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0" y="61"/>
                      <a:pt x="12" y="75"/>
                      <a:pt x="12" y="95"/>
                    </a:cubicBezTo>
                    <a:cubicBezTo>
                      <a:pt x="12" y="106"/>
                      <a:pt x="14" y="118"/>
                      <a:pt x="20" y="132"/>
                    </a:cubicBezTo>
                    <a:cubicBezTo>
                      <a:pt x="22" y="135"/>
                      <a:pt x="22" y="135"/>
                      <a:pt x="22" y="135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22" y="131"/>
                      <a:pt x="22" y="130"/>
                      <a:pt x="22" y="129"/>
                    </a:cubicBezTo>
                    <a:cubicBezTo>
                      <a:pt x="23" y="124"/>
                      <a:pt x="24" y="111"/>
                      <a:pt x="29" y="97"/>
                    </a:cubicBezTo>
                    <a:cubicBezTo>
                      <a:pt x="34" y="82"/>
                      <a:pt x="42" y="67"/>
                      <a:pt x="57" y="58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6" y="58"/>
                      <a:pt x="86" y="74"/>
                      <a:pt x="158" y="86"/>
                    </a:cubicBezTo>
                    <a:cubicBezTo>
                      <a:pt x="158" y="85"/>
                      <a:pt x="158" y="85"/>
                      <a:pt x="158" y="85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8" y="86"/>
                      <a:pt x="158" y="86"/>
                    </a:cubicBezTo>
                    <a:cubicBezTo>
                      <a:pt x="161" y="88"/>
                      <a:pt x="166" y="92"/>
                      <a:pt x="171" y="98"/>
                    </a:cubicBezTo>
                    <a:cubicBezTo>
                      <a:pt x="176" y="105"/>
                      <a:pt x="180" y="113"/>
                      <a:pt x="180" y="123"/>
                    </a:cubicBezTo>
                    <a:cubicBezTo>
                      <a:pt x="180" y="124"/>
                      <a:pt x="180" y="125"/>
                      <a:pt x="180" y="125"/>
                    </a:cubicBezTo>
                    <a:cubicBezTo>
                      <a:pt x="182" y="126"/>
                      <a:pt x="182" y="126"/>
                      <a:pt x="182" y="126"/>
                    </a:cubicBezTo>
                    <a:cubicBezTo>
                      <a:pt x="182" y="126"/>
                      <a:pt x="185" y="112"/>
                      <a:pt x="185" y="93"/>
                    </a:cubicBezTo>
                    <a:cubicBezTo>
                      <a:pt x="185" y="78"/>
                      <a:pt x="183" y="59"/>
                      <a:pt x="175" y="42"/>
                    </a:cubicBezTo>
                    <a:cubicBezTo>
                      <a:pt x="167" y="25"/>
                      <a:pt x="152" y="11"/>
                      <a:pt x="128" y="3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128" y="3"/>
                      <a:pt x="115" y="0"/>
                      <a:pt x="99" y="0"/>
                    </a:cubicBezTo>
                    <a:cubicBezTo>
                      <a:pt x="84" y="0"/>
                      <a:pt x="67" y="2"/>
                      <a:pt x="56" y="12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3" y="11"/>
                      <a:pt x="48" y="11"/>
                    </a:cubicBezTo>
                    <a:cubicBezTo>
                      <a:pt x="42" y="11"/>
                      <a:pt x="34" y="12"/>
                      <a:pt x="26" y="18"/>
                    </a:cubicBezTo>
                    <a:cubicBezTo>
                      <a:pt x="18" y="24"/>
                      <a:pt x="10" y="34"/>
                      <a:pt x="3" y="52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2"/>
                    </a:cubicBezTo>
                    <a:cubicBezTo>
                      <a:pt x="8" y="48"/>
                      <a:pt x="22" y="32"/>
                      <a:pt x="38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28" y="29"/>
                      <a:pt x="19" y="35"/>
                      <a:pt x="13" y="41"/>
                    </a:cubicBezTo>
                    <a:cubicBezTo>
                      <a:pt x="7" y="46"/>
                      <a:pt x="3" y="52"/>
                      <a:pt x="3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12" y="35"/>
                      <a:pt x="20" y="26"/>
                      <a:pt x="27" y="20"/>
                    </a:cubicBezTo>
                    <a:cubicBezTo>
                      <a:pt x="35" y="14"/>
                      <a:pt x="42" y="13"/>
                      <a:pt x="48" y="13"/>
                    </a:cubicBezTo>
                    <a:cubicBezTo>
                      <a:pt x="50" y="13"/>
                      <a:pt x="53" y="13"/>
                      <a:pt x="54" y="14"/>
                    </a:cubicBezTo>
                    <a:cubicBezTo>
                      <a:pt x="55" y="14"/>
                      <a:pt x="55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68" y="4"/>
                      <a:pt x="85" y="2"/>
                      <a:pt x="99" y="2"/>
                    </a:cubicBezTo>
                    <a:cubicBezTo>
                      <a:pt x="107" y="2"/>
                      <a:pt x="114" y="3"/>
                      <a:pt x="119" y="3"/>
                    </a:cubicBezTo>
                    <a:cubicBezTo>
                      <a:pt x="122" y="4"/>
                      <a:pt x="124" y="4"/>
                      <a:pt x="125" y="4"/>
                    </a:cubicBezTo>
                    <a:cubicBezTo>
                      <a:pt x="126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51" y="12"/>
                      <a:pt x="165" y="27"/>
                      <a:pt x="173" y="43"/>
                    </a:cubicBezTo>
                    <a:cubicBezTo>
                      <a:pt x="181" y="60"/>
                      <a:pt x="184" y="78"/>
                      <a:pt x="183" y="93"/>
                    </a:cubicBezTo>
                    <a:cubicBezTo>
                      <a:pt x="183" y="102"/>
                      <a:pt x="183" y="110"/>
                      <a:pt x="182" y="116"/>
                    </a:cubicBezTo>
                    <a:cubicBezTo>
                      <a:pt x="181" y="119"/>
                      <a:pt x="181" y="121"/>
                      <a:pt x="181" y="123"/>
                    </a:cubicBezTo>
                    <a:cubicBezTo>
                      <a:pt x="180" y="124"/>
                      <a:pt x="180" y="125"/>
                      <a:pt x="180" y="125"/>
                    </a:cubicBezTo>
                    <a:cubicBezTo>
                      <a:pt x="181" y="125"/>
                      <a:pt x="181" y="125"/>
                      <a:pt x="181" y="125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2" y="125"/>
                      <a:pt x="182" y="124"/>
                      <a:pt x="182" y="123"/>
                    </a:cubicBezTo>
                    <a:cubicBezTo>
                      <a:pt x="182" y="111"/>
                      <a:pt x="176" y="101"/>
                      <a:pt x="170" y="94"/>
                    </a:cubicBezTo>
                    <a:cubicBezTo>
                      <a:pt x="164" y="88"/>
                      <a:pt x="158" y="84"/>
                      <a:pt x="158" y="84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22" y="78"/>
                      <a:pt x="97" y="71"/>
                      <a:pt x="81" y="66"/>
                    </a:cubicBezTo>
                    <a:cubicBezTo>
                      <a:pt x="73" y="63"/>
                      <a:pt x="67" y="60"/>
                      <a:pt x="63" y="59"/>
                    </a:cubicBezTo>
                    <a:cubicBezTo>
                      <a:pt x="61" y="58"/>
                      <a:pt x="59" y="57"/>
                      <a:pt x="58" y="57"/>
                    </a:cubicBezTo>
                    <a:cubicBezTo>
                      <a:pt x="58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39" y="67"/>
                      <a:pt x="30" y="86"/>
                      <a:pt x="25" y="102"/>
                    </a:cubicBezTo>
                    <a:cubicBezTo>
                      <a:pt x="21" y="118"/>
                      <a:pt x="20" y="131"/>
                      <a:pt x="20" y="131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16" y="117"/>
                      <a:pt x="14" y="105"/>
                      <a:pt x="14" y="95"/>
                    </a:cubicBezTo>
                    <a:cubicBezTo>
                      <a:pt x="14" y="85"/>
                      <a:pt x="16" y="77"/>
                      <a:pt x="18" y="71"/>
                    </a:cubicBezTo>
                    <a:cubicBezTo>
                      <a:pt x="19" y="68"/>
                      <a:pt x="20" y="66"/>
                      <a:pt x="20" y="65"/>
                    </a:cubicBezTo>
                    <a:cubicBezTo>
                      <a:pt x="21" y="64"/>
                      <a:pt x="21" y="63"/>
                      <a:pt x="21" y="63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16" y="63"/>
                      <a:pt x="12" y="68"/>
                      <a:pt x="9" y="72"/>
                    </a:cubicBezTo>
                    <a:cubicBezTo>
                      <a:pt x="6" y="77"/>
                      <a:pt x="4" y="81"/>
                      <a:pt x="4" y="81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11" y="60"/>
                      <a:pt x="19" y="47"/>
                      <a:pt x="26" y="40"/>
                    </a:cubicBezTo>
                    <a:cubicBezTo>
                      <a:pt x="30" y="36"/>
                      <a:pt x="33" y="34"/>
                      <a:pt x="35" y="33"/>
                    </a:cubicBezTo>
                    <a:cubicBezTo>
                      <a:pt x="36" y="32"/>
                      <a:pt x="37" y="32"/>
                      <a:pt x="37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38" y="29"/>
                      <a:pt x="38" y="29"/>
                      <a:pt x="38" y="29"/>
                    </a:cubicBezTo>
                    <a:lnTo>
                      <a:pt x="38" y="30"/>
                    </a:lnTo>
                    <a:close/>
                  </a:path>
                </a:pathLst>
              </a:custGeom>
              <a:solidFill>
                <a:srgbClr val="C27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16" name="íṥḷîḓê"/>
              <p:cNvSpPr/>
              <p:nvPr/>
            </p:nvSpPr>
            <p:spPr bwMode="auto">
              <a:xfrm>
                <a:off x="5468" y="1023"/>
                <a:ext cx="234" cy="121"/>
              </a:xfrm>
              <a:custGeom>
                <a:avLst/>
                <a:gdLst>
                  <a:gd name="T0" fmla="*/ 0 w 99"/>
                  <a:gd name="T1" fmla="*/ 15 h 51"/>
                  <a:gd name="T2" fmla="*/ 99 w 99"/>
                  <a:gd name="T3" fmla="*/ 51 h 51"/>
                  <a:gd name="T4" fmla="*/ 0 w 99"/>
                  <a:gd name="T5" fmla="*/ 0 h 51"/>
                  <a:gd name="T6" fmla="*/ 0 w 99"/>
                  <a:gd name="T7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9" h="51">
                    <a:moveTo>
                      <a:pt x="0" y="15"/>
                    </a:moveTo>
                    <a:cubicBezTo>
                      <a:pt x="0" y="15"/>
                      <a:pt x="16" y="36"/>
                      <a:pt x="99" y="51"/>
                    </a:cubicBezTo>
                    <a:cubicBezTo>
                      <a:pt x="99" y="51"/>
                      <a:pt x="11" y="31"/>
                      <a:pt x="0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AA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17" name="íṩ1íḋe"/>
              <p:cNvSpPr/>
              <p:nvPr/>
            </p:nvSpPr>
            <p:spPr bwMode="auto">
              <a:xfrm>
                <a:off x="5544" y="952"/>
                <a:ext cx="191" cy="180"/>
              </a:xfrm>
              <a:custGeom>
                <a:avLst/>
                <a:gdLst>
                  <a:gd name="T0" fmla="*/ 0 w 81"/>
                  <a:gd name="T1" fmla="*/ 10 h 76"/>
                  <a:gd name="T2" fmla="*/ 81 w 81"/>
                  <a:gd name="T3" fmla="*/ 76 h 76"/>
                  <a:gd name="T4" fmla="*/ 0 w 81"/>
                  <a:gd name="T5" fmla="*/ 18 h 76"/>
                  <a:gd name="T6" fmla="*/ 0 w 81"/>
                  <a:gd name="T7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76">
                    <a:moveTo>
                      <a:pt x="0" y="10"/>
                    </a:moveTo>
                    <a:cubicBezTo>
                      <a:pt x="0" y="10"/>
                      <a:pt x="63" y="0"/>
                      <a:pt x="81" y="76"/>
                    </a:cubicBezTo>
                    <a:cubicBezTo>
                      <a:pt x="81" y="76"/>
                      <a:pt x="64" y="14"/>
                      <a:pt x="0" y="18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AAC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18" name="íšľíḋè"/>
              <p:cNvSpPr/>
              <p:nvPr/>
            </p:nvSpPr>
            <p:spPr bwMode="auto">
              <a:xfrm>
                <a:off x="5026" y="1997"/>
                <a:ext cx="511" cy="163"/>
              </a:xfrm>
              <a:custGeom>
                <a:avLst/>
                <a:gdLst>
                  <a:gd name="T0" fmla="*/ 210 w 216"/>
                  <a:gd name="T1" fmla="*/ 42 h 69"/>
                  <a:gd name="T2" fmla="*/ 216 w 216"/>
                  <a:gd name="T3" fmla="*/ 69 h 69"/>
                  <a:gd name="T4" fmla="*/ 98 w 216"/>
                  <a:gd name="T5" fmla="*/ 58 h 69"/>
                  <a:gd name="T6" fmla="*/ 46 w 216"/>
                  <a:gd name="T7" fmla="*/ 52 h 69"/>
                  <a:gd name="T8" fmla="*/ 7 w 216"/>
                  <a:gd name="T9" fmla="*/ 23 h 69"/>
                  <a:gd name="T10" fmla="*/ 64 w 216"/>
                  <a:gd name="T11" fmla="*/ 1 h 69"/>
                  <a:gd name="T12" fmla="*/ 210 w 216"/>
                  <a:gd name="T13" fmla="*/ 4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6" h="69">
                    <a:moveTo>
                      <a:pt x="210" y="42"/>
                    </a:moveTo>
                    <a:cubicBezTo>
                      <a:pt x="216" y="69"/>
                      <a:pt x="216" y="69"/>
                      <a:pt x="216" y="69"/>
                    </a:cubicBezTo>
                    <a:cubicBezTo>
                      <a:pt x="176" y="65"/>
                      <a:pt x="137" y="62"/>
                      <a:pt x="98" y="58"/>
                    </a:cubicBezTo>
                    <a:cubicBezTo>
                      <a:pt x="81" y="56"/>
                      <a:pt x="64" y="53"/>
                      <a:pt x="46" y="52"/>
                    </a:cubicBezTo>
                    <a:cubicBezTo>
                      <a:pt x="30" y="51"/>
                      <a:pt x="0" y="47"/>
                      <a:pt x="7" y="23"/>
                    </a:cubicBezTo>
                    <a:cubicBezTo>
                      <a:pt x="13" y="3"/>
                      <a:pt x="49" y="0"/>
                      <a:pt x="64" y="1"/>
                    </a:cubicBezTo>
                    <a:cubicBezTo>
                      <a:pt x="64" y="1"/>
                      <a:pt x="183" y="14"/>
                      <a:pt x="210" y="42"/>
                    </a:cubicBezTo>
                    <a:close/>
                  </a:path>
                </a:pathLst>
              </a:custGeom>
              <a:solidFill>
                <a:srgbClr val="D8A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19" name="ïşľîḍé"/>
              <p:cNvSpPr/>
              <p:nvPr/>
            </p:nvSpPr>
            <p:spPr bwMode="auto">
              <a:xfrm>
                <a:off x="5579" y="2011"/>
                <a:ext cx="509" cy="163"/>
              </a:xfrm>
              <a:custGeom>
                <a:avLst/>
                <a:gdLst>
                  <a:gd name="T0" fmla="*/ 5 w 215"/>
                  <a:gd name="T1" fmla="*/ 43 h 69"/>
                  <a:gd name="T2" fmla="*/ 0 w 215"/>
                  <a:gd name="T3" fmla="*/ 69 h 69"/>
                  <a:gd name="T4" fmla="*/ 117 w 215"/>
                  <a:gd name="T5" fmla="*/ 58 h 69"/>
                  <a:gd name="T6" fmla="*/ 169 w 215"/>
                  <a:gd name="T7" fmla="*/ 52 h 69"/>
                  <a:gd name="T8" fmla="*/ 208 w 215"/>
                  <a:gd name="T9" fmla="*/ 23 h 69"/>
                  <a:gd name="T10" fmla="*/ 151 w 215"/>
                  <a:gd name="T11" fmla="*/ 1 h 69"/>
                  <a:gd name="T12" fmla="*/ 5 w 215"/>
                  <a:gd name="T13" fmla="*/ 4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5" h="69">
                    <a:moveTo>
                      <a:pt x="5" y="43"/>
                    </a:moveTo>
                    <a:cubicBezTo>
                      <a:pt x="0" y="69"/>
                      <a:pt x="0" y="69"/>
                      <a:pt x="0" y="69"/>
                    </a:cubicBezTo>
                    <a:cubicBezTo>
                      <a:pt x="39" y="65"/>
                      <a:pt x="78" y="62"/>
                      <a:pt x="117" y="58"/>
                    </a:cubicBezTo>
                    <a:cubicBezTo>
                      <a:pt x="134" y="57"/>
                      <a:pt x="152" y="54"/>
                      <a:pt x="169" y="52"/>
                    </a:cubicBezTo>
                    <a:cubicBezTo>
                      <a:pt x="186" y="51"/>
                      <a:pt x="215" y="48"/>
                      <a:pt x="208" y="23"/>
                    </a:cubicBezTo>
                    <a:cubicBezTo>
                      <a:pt x="202" y="4"/>
                      <a:pt x="167" y="0"/>
                      <a:pt x="151" y="1"/>
                    </a:cubicBezTo>
                    <a:cubicBezTo>
                      <a:pt x="151" y="1"/>
                      <a:pt x="32" y="15"/>
                      <a:pt x="5" y="43"/>
                    </a:cubicBezTo>
                    <a:close/>
                  </a:path>
                </a:pathLst>
              </a:custGeom>
              <a:solidFill>
                <a:srgbClr val="D8A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20" name="ïS1iḓè"/>
              <p:cNvSpPr/>
              <p:nvPr/>
            </p:nvSpPr>
            <p:spPr bwMode="auto">
              <a:xfrm>
                <a:off x="5291" y="1871"/>
                <a:ext cx="513" cy="308"/>
              </a:xfrm>
              <a:custGeom>
                <a:avLst/>
                <a:gdLst>
                  <a:gd name="T0" fmla="*/ 206 w 217"/>
                  <a:gd name="T1" fmla="*/ 117 h 130"/>
                  <a:gd name="T2" fmla="*/ 193 w 217"/>
                  <a:gd name="T3" fmla="*/ 130 h 130"/>
                  <a:gd name="T4" fmla="*/ 25 w 217"/>
                  <a:gd name="T5" fmla="*/ 130 h 130"/>
                  <a:gd name="T6" fmla="*/ 11 w 217"/>
                  <a:gd name="T7" fmla="*/ 117 h 130"/>
                  <a:gd name="T8" fmla="*/ 0 w 217"/>
                  <a:gd name="T9" fmla="*/ 13 h 130"/>
                  <a:gd name="T10" fmla="*/ 14 w 217"/>
                  <a:gd name="T11" fmla="*/ 0 h 130"/>
                  <a:gd name="T12" fmla="*/ 204 w 217"/>
                  <a:gd name="T13" fmla="*/ 0 h 130"/>
                  <a:gd name="T14" fmla="*/ 217 w 217"/>
                  <a:gd name="T15" fmla="*/ 13 h 130"/>
                  <a:gd name="T16" fmla="*/ 206 w 217"/>
                  <a:gd name="T17" fmla="*/ 11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30">
                    <a:moveTo>
                      <a:pt x="206" y="117"/>
                    </a:moveTo>
                    <a:cubicBezTo>
                      <a:pt x="206" y="124"/>
                      <a:pt x="200" y="130"/>
                      <a:pt x="193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17" y="130"/>
                      <a:pt x="11" y="124"/>
                      <a:pt x="11" y="117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11" y="0"/>
                      <a:pt x="217" y="6"/>
                      <a:pt x="217" y="13"/>
                    </a:cubicBezTo>
                    <a:lnTo>
                      <a:pt x="206" y="117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21" name="ïş1íďè"/>
              <p:cNvSpPr/>
              <p:nvPr/>
            </p:nvSpPr>
            <p:spPr bwMode="auto">
              <a:xfrm>
                <a:off x="5307" y="1895"/>
                <a:ext cx="480" cy="284"/>
              </a:xfrm>
              <a:custGeom>
                <a:avLst/>
                <a:gdLst>
                  <a:gd name="T0" fmla="*/ 192 w 203"/>
                  <a:gd name="T1" fmla="*/ 108 h 120"/>
                  <a:gd name="T2" fmla="*/ 180 w 203"/>
                  <a:gd name="T3" fmla="*/ 120 h 120"/>
                  <a:gd name="T4" fmla="*/ 24 w 203"/>
                  <a:gd name="T5" fmla="*/ 120 h 120"/>
                  <a:gd name="T6" fmla="*/ 12 w 203"/>
                  <a:gd name="T7" fmla="*/ 108 h 120"/>
                  <a:gd name="T8" fmla="*/ 0 w 203"/>
                  <a:gd name="T9" fmla="*/ 13 h 120"/>
                  <a:gd name="T10" fmla="*/ 13 w 203"/>
                  <a:gd name="T11" fmla="*/ 0 h 120"/>
                  <a:gd name="T12" fmla="*/ 191 w 203"/>
                  <a:gd name="T13" fmla="*/ 0 h 120"/>
                  <a:gd name="T14" fmla="*/ 203 w 203"/>
                  <a:gd name="T15" fmla="*/ 13 h 120"/>
                  <a:gd name="T16" fmla="*/ 192 w 203"/>
                  <a:gd name="T17" fmla="*/ 10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3" h="120">
                    <a:moveTo>
                      <a:pt x="192" y="108"/>
                    </a:moveTo>
                    <a:cubicBezTo>
                      <a:pt x="192" y="115"/>
                      <a:pt x="186" y="120"/>
                      <a:pt x="180" y="120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17" y="120"/>
                      <a:pt x="12" y="115"/>
                      <a:pt x="12" y="108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198" y="0"/>
                      <a:pt x="203" y="6"/>
                      <a:pt x="203" y="13"/>
                    </a:cubicBezTo>
                    <a:lnTo>
                      <a:pt x="192" y="108"/>
                    </a:lnTo>
                    <a:close/>
                  </a:path>
                </a:pathLst>
              </a:custGeom>
              <a:solidFill>
                <a:srgbClr val="323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22" name="ïŝḻïďê"/>
              <p:cNvSpPr/>
              <p:nvPr/>
            </p:nvSpPr>
            <p:spPr bwMode="auto">
              <a:xfrm>
                <a:off x="5504" y="1985"/>
                <a:ext cx="108" cy="109"/>
              </a:xfrm>
              <a:custGeom>
                <a:avLst/>
                <a:gdLst>
                  <a:gd name="T0" fmla="*/ 23 w 46"/>
                  <a:gd name="T1" fmla="*/ 0 h 46"/>
                  <a:gd name="T2" fmla="*/ 0 w 46"/>
                  <a:gd name="T3" fmla="*/ 23 h 46"/>
                  <a:gd name="T4" fmla="*/ 23 w 46"/>
                  <a:gd name="T5" fmla="*/ 46 h 46"/>
                  <a:gd name="T6" fmla="*/ 46 w 46"/>
                  <a:gd name="T7" fmla="*/ 23 h 46"/>
                  <a:gd name="T8" fmla="*/ 23 w 46"/>
                  <a:gd name="T9" fmla="*/ 0 h 46"/>
                  <a:gd name="T10" fmla="*/ 23 w 46"/>
                  <a:gd name="T11" fmla="*/ 41 h 46"/>
                  <a:gd name="T12" fmla="*/ 5 w 46"/>
                  <a:gd name="T13" fmla="*/ 23 h 46"/>
                  <a:gd name="T14" fmla="*/ 23 w 46"/>
                  <a:gd name="T15" fmla="*/ 6 h 46"/>
                  <a:gd name="T16" fmla="*/ 40 w 46"/>
                  <a:gd name="T17" fmla="*/ 23 h 46"/>
                  <a:gd name="T18" fmla="*/ 23 w 46"/>
                  <a:gd name="T19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6">
                    <a:moveTo>
                      <a:pt x="23" y="0"/>
                    </a:moveTo>
                    <a:cubicBezTo>
                      <a:pt x="10" y="0"/>
                      <a:pt x="0" y="11"/>
                      <a:pt x="0" y="23"/>
                    </a:cubicBezTo>
                    <a:cubicBezTo>
                      <a:pt x="0" y="36"/>
                      <a:pt x="10" y="46"/>
                      <a:pt x="23" y="46"/>
                    </a:cubicBezTo>
                    <a:cubicBezTo>
                      <a:pt x="35" y="46"/>
                      <a:pt x="46" y="36"/>
                      <a:pt x="46" y="23"/>
                    </a:cubicBezTo>
                    <a:cubicBezTo>
                      <a:pt x="46" y="11"/>
                      <a:pt x="35" y="0"/>
                      <a:pt x="23" y="0"/>
                    </a:cubicBezTo>
                    <a:close/>
                    <a:moveTo>
                      <a:pt x="23" y="41"/>
                    </a:moveTo>
                    <a:cubicBezTo>
                      <a:pt x="13" y="41"/>
                      <a:pt x="5" y="33"/>
                      <a:pt x="5" y="23"/>
                    </a:cubicBezTo>
                    <a:cubicBezTo>
                      <a:pt x="5" y="14"/>
                      <a:pt x="13" y="6"/>
                      <a:pt x="23" y="6"/>
                    </a:cubicBezTo>
                    <a:cubicBezTo>
                      <a:pt x="32" y="6"/>
                      <a:pt x="40" y="14"/>
                      <a:pt x="40" y="23"/>
                    </a:cubicBezTo>
                    <a:cubicBezTo>
                      <a:pt x="40" y="33"/>
                      <a:pt x="32" y="41"/>
                      <a:pt x="23" y="4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23" name="íṧliďé"/>
              <p:cNvSpPr/>
              <p:nvPr/>
            </p:nvSpPr>
            <p:spPr bwMode="auto">
              <a:xfrm>
                <a:off x="5525" y="2025"/>
                <a:ext cx="28" cy="28"/>
              </a:xfrm>
              <a:custGeom>
                <a:avLst/>
                <a:gdLst>
                  <a:gd name="T0" fmla="*/ 9 w 12"/>
                  <a:gd name="T1" fmla="*/ 0 h 12"/>
                  <a:gd name="T2" fmla="*/ 12 w 12"/>
                  <a:gd name="T3" fmla="*/ 2 h 12"/>
                  <a:gd name="T4" fmla="*/ 12 w 12"/>
                  <a:gd name="T5" fmla="*/ 7 h 12"/>
                  <a:gd name="T6" fmla="*/ 9 w 12"/>
                  <a:gd name="T7" fmla="*/ 9 h 12"/>
                  <a:gd name="T8" fmla="*/ 2 w 12"/>
                  <a:gd name="T9" fmla="*/ 9 h 12"/>
                  <a:gd name="T10" fmla="*/ 2 w 12"/>
                  <a:gd name="T11" fmla="*/ 12 h 12"/>
                  <a:gd name="T12" fmla="*/ 1 w 12"/>
                  <a:gd name="T13" fmla="*/ 12 h 12"/>
                  <a:gd name="T14" fmla="*/ 0 w 12"/>
                  <a:gd name="T15" fmla="*/ 12 h 12"/>
                  <a:gd name="T16" fmla="*/ 0 w 12"/>
                  <a:gd name="T17" fmla="*/ 2 h 12"/>
                  <a:gd name="T18" fmla="*/ 3 w 12"/>
                  <a:gd name="T19" fmla="*/ 0 h 12"/>
                  <a:gd name="T20" fmla="*/ 9 w 12"/>
                  <a:gd name="T21" fmla="*/ 0 h 12"/>
                  <a:gd name="T22" fmla="*/ 2 w 12"/>
                  <a:gd name="T23" fmla="*/ 8 h 12"/>
                  <a:gd name="T24" fmla="*/ 9 w 12"/>
                  <a:gd name="T25" fmla="*/ 8 h 12"/>
                  <a:gd name="T26" fmla="*/ 10 w 12"/>
                  <a:gd name="T27" fmla="*/ 7 h 12"/>
                  <a:gd name="T28" fmla="*/ 10 w 12"/>
                  <a:gd name="T29" fmla="*/ 2 h 12"/>
                  <a:gd name="T30" fmla="*/ 9 w 12"/>
                  <a:gd name="T31" fmla="*/ 1 h 12"/>
                  <a:gd name="T32" fmla="*/ 3 w 12"/>
                  <a:gd name="T33" fmla="*/ 1 h 12"/>
                  <a:gd name="T34" fmla="*/ 2 w 12"/>
                  <a:gd name="T35" fmla="*/ 2 h 12"/>
                  <a:gd name="T36" fmla="*/ 2 w 12"/>
                  <a:gd name="T3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11" y="0"/>
                      <a:pt x="12" y="1"/>
                      <a:pt x="12" y="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1" y="9"/>
                      <a:pt x="9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lnTo>
                      <a:pt x="9" y="0"/>
                    </a:lnTo>
                    <a:close/>
                    <a:moveTo>
                      <a:pt x="2" y="8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24" name="ïṧļíḋé"/>
              <p:cNvSpPr/>
              <p:nvPr/>
            </p:nvSpPr>
            <p:spPr bwMode="auto">
              <a:xfrm>
                <a:off x="5558" y="2025"/>
                <a:ext cx="24" cy="28"/>
              </a:xfrm>
              <a:custGeom>
                <a:avLst/>
                <a:gdLst>
                  <a:gd name="T0" fmla="*/ 10 w 10"/>
                  <a:gd name="T1" fmla="*/ 0 h 12"/>
                  <a:gd name="T2" fmla="*/ 10 w 10"/>
                  <a:gd name="T3" fmla="*/ 1 h 12"/>
                  <a:gd name="T4" fmla="*/ 10 w 10"/>
                  <a:gd name="T5" fmla="*/ 1 h 12"/>
                  <a:gd name="T6" fmla="*/ 2 w 10"/>
                  <a:gd name="T7" fmla="*/ 1 h 12"/>
                  <a:gd name="T8" fmla="*/ 1 w 10"/>
                  <a:gd name="T9" fmla="*/ 2 h 12"/>
                  <a:gd name="T10" fmla="*/ 1 w 10"/>
                  <a:gd name="T11" fmla="*/ 10 h 12"/>
                  <a:gd name="T12" fmla="*/ 2 w 10"/>
                  <a:gd name="T13" fmla="*/ 11 h 12"/>
                  <a:gd name="T14" fmla="*/ 10 w 10"/>
                  <a:gd name="T15" fmla="*/ 11 h 12"/>
                  <a:gd name="T16" fmla="*/ 10 w 10"/>
                  <a:gd name="T17" fmla="*/ 12 h 12"/>
                  <a:gd name="T18" fmla="*/ 10 w 10"/>
                  <a:gd name="T19" fmla="*/ 12 h 12"/>
                  <a:gd name="T20" fmla="*/ 2 w 10"/>
                  <a:gd name="T21" fmla="*/ 12 h 12"/>
                  <a:gd name="T22" fmla="*/ 0 w 10"/>
                  <a:gd name="T23" fmla="*/ 10 h 12"/>
                  <a:gd name="T24" fmla="*/ 0 w 10"/>
                  <a:gd name="T25" fmla="*/ 2 h 12"/>
                  <a:gd name="T26" fmla="*/ 2 w 10"/>
                  <a:gd name="T27" fmla="*/ 0 h 12"/>
                  <a:gd name="T28" fmla="*/ 10 w 10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25" name="îŝ1iḓê"/>
              <p:cNvSpPr/>
              <p:nvPr/>
            </p:nvSpPr>
            <p:spPr bwMode="auto">
              <a:xfrm>
                <a:off x="5494" y="1982"/>
                <a:ext cx="109" cy="109"/>
              </a:xfrm>
              <a:custGeom>
                <a:avLst/>
                <a:gdLst>
                  <a:gd name="T0" fmla="*/ 23 w 46"/>
                  <a:gd name="T1" fmla="*/ 0 h 46"/>
                  <a:gd name="T2" fmla="*/ 0 w 46"/>
                  <a:gd name="T3" fmla="*/ 23 h 46"/>
                  <a:gd name="T4" fmla="*/ 23 w 46"/>
                  <a:gd name="T5" fmla="*/ 46 h 46"/>
                  <a:gd name="T6" fmla="*/ 46 w 46"/>
                  <a:gd name="T7" fmla="*/ 23 h 46"/>
                  <a:gd name="T8" fmla="*/ 23 w 46"/>
                  <a:gd name="T9" fmla="*/ 0 h 46"/>
                  <a:gd name="T10" fmla="*/ 23 w 46"/>
                  <a:gd name="T11" fmla="*/ 41 h 46"/>
                  <a:gd name="T12" fmla="*/ 5 w 46"/>
                  <a:gd name="T13" fmla="*/ 23 h 46"/>
                  <a:gd name="T14" fmla="*/ 23 w 46"/>
                  <a:gd name="T15" fmla="*/ 6 h 46"/>
                  <a:gd name="T16" fmla="*/ 40 w 46"/>
                  <a:gd name="T17" fmla="*/ 23 h 46"/>
                  <a:gd name="T18" fmla="*/ 23 w 46"/>
                  <a:gd name="T19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6">
                    <a:moveTo>
                      <a:pt x="23" y="0"/>
                    </a:move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3" y="46"/>
                    </a:cubicBezTo>
                    <a:cubicBezTo>
                      <a:pt x="35" y="46"/>
                      <a:pt x="46" y="36"/>
                      <a:pt x="46" y="23"/>
                    </a:cubicBezTo>
                    <a:cubicBezTo>
                      <a:pt x="46" y="10"/>
                      <a:pt x="35" y="0"/>
                      <a:pt x="23" y="0"/>
                    </a:cubicBezTo>
                    <a:close/>
                    <a:moveTo>
                      <a:pt x="23" y="41"/>
                    </a:moveTo>
                    <a:cubicBezTo>
                      <a:pt x="13" y="41"/>
                      <a:pt x="5" y="33"/>
                      <a:pt x="5" y="23"/>
                    </a:cubicBezTo>
                    <a:cubicBezTo>
                      <a:pt x="5" y="13"/>
                      <a:pt x="13" y="6"/>
                      <a:pt x="23" y="6"/>
                    </a:cubicBezTo>
                    <a:cubicBezTo>
                      <a:pt x="33" y="6"/>
                      <a:pt x="40" y="13"/>
                      <a:pt x="40" y="23"/>
                    </a:cubicBezTo>
                    <a:cubicBezTo>
                      <a:pt x="40" y="33"/>
                      <a:pt x="33" y="41"/>
                      <a:pt x="23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26" name="ïṡḷïḑè"/>
              <p:cNvSpPr/>
              <p:nvPr/>
            </p:nvSpPr>
            <p:spPr bwMode="auto">
              <a:xfrm>
                <a:off x="5523" y="2023"/>
                <a:ext cx="26" cy="30"/>
              </a:xfrm>
              <a:custGeom>
                <a:avLst/>
                <a:gdLst>
                  <a:gd name="T0" fmla="*/ 9 w 11"/>
                  <a:gd name="T1" fmla="*/ 0 h 13"/>
                  <a:gd name="T2" fmla="*/ 11 w 11"/>
                  <a:gd name="T3" fmla="*/ 3 h 13"/>
                  <a:gd name="T4" fmla="*/ 11 w 11"/>
                  <a:gd name="T5" fmla="*/ 7 h 13"/>
                  <a:gd name="T6" fmla="*/ 9 w 11"/>
                  <a:gd name="T7" fmla="*/ 9 h 13"/>
                  <a:gd name="T8" fmla="*/ 1 w 11"/>
                  <a:gd name="T9" fmla="*/ 9 h 13"/>
                  <a:gd name="T10" fmla="*/ 1 w 11"/>
                  <a:gd name="T11" fmla="*/ 12 h 13"/>
                  <a:gd name="T12" fmla="*/ 1 w 11"/>
                  <a:gd name="T13" fmla="*/ 13 h 13"/>
                  <a:gd name="T14" fmla="*/ 0 w 11"/>
                  <a:gd name="T15" fmla="*/ 12 h 13"/>
                  <a:gd name="T16" fmla="*/ 0 w 11"/>
                  <a:gd name="T17" fmla="*/ 3 h 13"/>
                  <a:gd name="T18" fmla="*/ 2 w 11"/>
                  <a:gd name="T19" fmla="*/ 0 h 13"/>
                  <a:gd name="T20" fmla="*/ 9 w 11"/>
                  <a:gd name="T21" fmla="*/ 0 h 13"/>
                  <a:gd name="T22" fmla="*/ 1 w 11"/>
                  <a:gd name="T23" fmla="*/ 8 h 13"/>
                  <a:gd name="T24" fmla="*/ 9 w 11"/>
                  <a:gd name="T25" fmla="*/ 8 h 13"/>
                  <a:gd name="T26" fmla="*/ 10 w 11"/>
                  <a:gd name="T27" fmla="*/ 7 h 13"/>
                  <a:gd name="T28" fmla="*/ 10 w 11"/>
                  <a:gd name="T29" fmla="*/ 3 h 13"/>
                  <a:gd name="T30" fmla="*/ 9 w 11"/>
                  <a:gd name="T31" fmla="*/ 1 h 13"/>
                  <a:gd name="T32" fmla="*/ 2 w 11"/>
                  <a:gd name="T33" fmla="*/ 1 h 13"/>
                  <a:gd name="T34" fmla="*/ 1 w 11"/>
                  <a:gd name="T35" fmla="*/ 3 h 13"/>
                  <a:gd name="T36" fmla="*/ 1 w 11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3">
                    <a:moveTo>
                      <a:pt x="9" y="0"/>
                    </a:moveTo>
                    <a:cubicBezTo>
                      <a:pt x="10" y="0"/>
                      <a:pt x="11" y="1"/>
                      <a:pt x="11" y="3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0" y="9"/>
                      <a:pt x="9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lnTo>
                      <a:pt x="9" y="0"/>
                    </a:lnTo>
                    <a:close/>
                    <a:moveTo>
                      <a:pt x="1" y="8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7"/>
                      <a:pt x="10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27" name="işḻïḍé"/>
              <p:cNvSpPr/>
              <p:nvPr/>
            </p:nvSpPr>
            <p:spPr bwMode="auto">
              <a:xfrm>
                <a:off x="5553" y="2023"/>
                <a:ext cx="26" cy="30"/>
              </a:xfrm>
              <a:custGeom>
                <a:avLst/>
                <a:gdLst>
                  <a:gd name="T0" fmla="*/ 10 w 11"/>
                  <a:gd name="T1" fmla="*/ 0 h 13"/>
                  <a:gd name="T2" fmla="*/ 11 w 11"/>
                  <a:gd name="T3" fmla="*/ 1 h 13"/>
                  <a:gd name="T4" fmla="*/ 10 w 11"/>
                  <a:gd name="T5" fmla="*/ 1 h 13"/>
                  <a:gd name="T6" fmla="*/ 3 w 11"/>
                  <a:gd name="T7" fmla="*/ 1 h 13"/>
                  <a:gd name="T8" fmla="*/ 2 w 11"/>
                  <a:gd name="T9" fmla="*/ 3 h 13"/>
                  <a:gd name="T10" fmla="*/ 2 w 11"/>
                  <a:gd name="T11" fmla="*/ 10 h 13"/>
                  <a:gd name="T12" fmla="*/ 3 w 11"/>
                  <a:gd name="T13" fmla="*/ 11 h 13"/>
                  <a:gd name="T14" fmla="*/ 10 w 11"/>
                  <a:gd name="T15" fmla="*/ 11 h 13"/>
                  <a:gd name="T16" fmla="*/ 11 w 11"/>
                  <a:gd name="T17" fmla="*/ 12 h 13"/>
                  <a:gd name="T18" fmla="*/ 10 w 11"/>
                  <a:gd name="T19" fmla="*/ 13 h 13"/>
                  <a:gd name="T20" fmla="*/ 3 w 11"/>
                  <a:gd name="T21" fmla="*/ 13 h 13"/>
                  <a:gd name="T22" fmla="*/ 0 w 11"/>
                  <a:gd name="T23" fmla="*/ 10 h 13"/>
                  <a:gd name="T24" fmla="*/ 0 w 11"/>
                  <a:gd name="T25" fmla="*/ 3 h 13"/>
                  <a:gd name="T26" fmla="*/ 3 w 11"/>
                  <a:gd name="T27" fmla="*/ 0 h 13"/>
                  <a:gd name="T28" fmla="*/ 10 w 11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3">
                    <a:moveTo>
                      <a:pt x="10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3"/>
                      <a:pt x="10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28" name="íš1îḋé"/>
              <p:cNvSpPr/>
              <p:nvPr/>
            </p:nvSpPr>
            <p:spPr bwMode="auto">
              <a:xfrm>
                <a:off x="2141" y="2077"/>
                <a:ext cx="284" cy="95"/>
              </a:xfrm>
              <a:custGeom>
                <a:avLst/>
                <a:gdLst>
                  <a:gd name="T0" fmla="*/ 120 w 120"/>
                  <a:gd name="T1" fmla="*/ 0 h 40"/>
                  <a:gd name="T2" fmla="*/ 18 w 120"/>
                  <a:gd name="T3" fmla="*/ 0 h 40"/>
                  <a:gd name="T4" fmla="*/ 0 w 120"/>
                  <a:gd name="T5" fmla="*/ 18 h 40"/>
                  <a:gd name="T6" fmla="*/ 0 w 120"/>
                  <a:gd name="T7" fmla="*/ 22 h 40"/>
                  <a:gd name="T8" fmla="*/ 18 w 120"/>
                  <a:gd name="T9" fmla="*/ 40 h 40"/>
                  <a:gd name="T10" fmla="*/ 120 w 120"/>
                  <a:gd name="T11" fmla="*/ 40 h 40"/>
                  <a:gd name="T12" fmla="*/ 120 w 120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0">
                    <a:moveTo>
                      <a:pt x="120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2"/>
                      <a:pt x="8" y="40"/>
                      <a:pt x="18" y="40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20" y="0"/>
                      <a:pt x="120" y="0"/>
                      <a:pt x="1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29" name="íṧ1ídê"/>
              <p:cNvSpPr/>
              <p:nvPr/>
            </p:nvSpPr>
            <p:spPr bwMode="auto">
              <a:xfrm>
                <a:off x="2148" y="2082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30" name="îṩḷíďè"/>
              <p:cNvSpPr/>
              <p:nvPr/>
            </p:nvSpPr>
            <p:spPr bwMode="auto">
              <a:xfrm>
                <a:off x="2148" y="2087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31" name="iṧ1idé"/>
              <p:cNvSpPr/>
              <p:nvPr/>
            </p:nvSpPr>
            <p:spPr bwMode="auto">
              <a:xfrm>
                <a:off x="2148" y="2091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32" name="iṥlidê"/>
              <p:cNvSpPr/>
              <p:nvPr/>
            </p:nvSpPr>
            <p:spPr bwMode="auto">
              <a:xfrm>
                <a:off x="2148" y="2094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33" name="ïSľiďè"/>
              <p:cNvSpPr/>
              <p:nvPr/>
            </p:nvSpPr>
            <p:spPr bwMode="auto">
              <a:xfrm>
                <a:off x="2148" y="2098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34" name="îšļîďê"/>
              <p:cNvSpPr/>
              <p:nvPr/>
            </p:nvSpPr>
            <p:spPr bwMode="auto">
              <a:xfrm>
                <a:off x="2148" y="2103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35" name="ïṡlïḋe"/>
              <p:cNvSpPr/>
              <p:nvPr/>
            </p:nvSpPr>
            <p:spPr bwMode="auto">
              <a:xfrm>
                <a:off x="2148" y="2106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36" name="îṣ1îḓé"/>
              <p:cNvSpPr/>
              <p:nvPr/>
            </p:nvSpPr>
            <p:spPr bwMode="auto">
              <a:xfrm>
                <a:off x="2148" y="2110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37" name="íśḷíḑé"/>
              <p:cNvSpPr/>
              <p:nvPr/>
            </p:nvSpPr>
            <p:spPr bwMode="auto">
              <a:xfrm>
                <a:off x="2148" y="2115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38" name="í$ḷiḑe"/>
              <p:cNvSpPr/>
              <p:nvPr/>
            </p:nvSpPr>
            <p:spPr bwMode="auto">
              <a:xfrm>
                <a:off x="2148" y="2117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39" name="íṥľíḓe"/>
              <p:cNvSpPr/>
              <p:nvPr/>
            </p:nvSpPr>
            <p:spPr bwMode="auto">
              <a:xfrm>
                <a:off x="2148" y="2122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40" name="ïŝḻiḋé"/>
              <p:cNvSpPr/>
              <p:nvPr/>
            </p:nvSpPr>
            <p:spPr bwMode="auto">
              <a:xfrm>
                <a:off x="2148" y="2127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41" name="ísliḍè"/>
              <p:cNvSpPr/>
              <p:nvPr/>
            </p:nvSpPr>
            <p:spPr bwMode="auto">
              <a:xfrm>
                <a:off x="2148" y="2129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42" name="ïśľïḑé"/>
              <p:cNvSpPr/>
              <p:nvPr/>
            </p:nvSpPr>
            <p:spPr bwMode="auto">
              <a:xfrm>
                <a:off x="2148" y="2134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43" name="î$lïdé"/>
              <p:cNvSpPr/>
              <p:nvPr/>
            </p:nvSpPr>
            <p:spPr bwMode="auto">
              <a:xfrm>
                <a:off x="2148" y="2134"/>
                <a:ext cx="277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44" name="iŝḷiḍé"/>
              <p:cNvSpPr/>
              <p:nvPr/>
            </p:nvSpPr>
            <p:spPr bwMode="auto">
              <a:xfrm>
                <a:off x="2148" y="2139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45" name="î$ḷiḓê"/>
              <p:cNvSpPr/>
              <p:nvPr/>
            </p:nvSpPr>
            <p:spPr bwMode="auto">
              <a:xfrm>
                <a:off x="2148" y="2139"/>
                <a:ext cx="277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46" name="îś1idé"/>
              <p:cNvSpPr/>
              <p:nvPr/>
            </p:nvSpPr>
            <p:spPr bwMode="auto">
              <a:xfrm>
                <a:off x="2148" y="2141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47" name="í$ḷíḋè"/>
              <p:cNvSpPr/>
              <p:nvPr/>
            </p:nvSpPr>
            <p:spPr bwMode="auto">
              <a:xfrm>
                <a:off x="2148" y="2141"/>
                <a:ext cx="277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48" name="ïṣḻïḓé"/>
              <p:cNvSpPr/>
              <p:nvPr/>
            </p:nvSpPr>
            <p:spPr bwMode="auto">
              <a:xfrm>
                <a:off x="2148" y="2146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49" name="ïşļídé"/>
              <p:cNvSpPr/>
              <p:nvPr/>
            </p:nvSpPr>
            <p:spPr bwMode="auto">
              <a:xfrm>
                <a:off x="2148" y="2146"/>
                <a:ext cx="277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50" name="ï$ḷîḑe"/>
              <p:cNvSpPr/>
              <p:nvPr/>
            </p:nvSpPr>
            <p:spPr bwMode="auto">
              <a:xfrm>
                <a:off x="2148" y="2151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51" name="îšľídè"/>
              <p:cNvSpPr/>
              <p:nvPr/>
            </p:nvSpPr>
            <p:spPr bwMode="auto">
              <a:xfrm>
                <a:off x="2148" y="2151"/>
                <a:ext cx="277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52" name="îṩ1îḍê"/>
              <p:cNvSpPr/>
              <p:nvPr/>
            </p:nvSpPr>
            <p:spPr bwMode="auto">
              <a:xfrm>
                <a:off x="2148" y="2153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53" name="ïŝľíḍê"/>
              <p:cNvSpPr/>
              <p:nvPr/>
            </p:nvSpPr>
            <p:spPr bwMode="auto">
              <a:xfrm>
                <a:off x="2148" y="2153"/>
                <a:ext cx="277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54" name="ïŝľidê"/>
              <p:cNvSpPr/>
              <p:nvPr/>
            </p:nvSpPr>
            <p:spPr bwMode="auto">
              <a:xfrm>
                <a:off x="2148" y="2158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55" name="íṩlídê"/>
              <p:cNvSpPr/>
              <p:nvPr/>
            </p:nvSpPr>
            <p:spPr bwMode="auto">
              <a:xfrm>
                <a:off x="2148" y="2158"/>
                <a:ext cx="277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56" name="ïṧļîḓè"/>
              <p:cNvSpPr/>
              <p:nvPr/>
            </p:nvSpPr>
            <p:spPr bwMode="auto">
              <a:xfrm>
                <a:off x="2148" y="2160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57" name="ïṡľîḋè"/>
              <p:cNvSpPr/>
              <p:nvPr/>
            </p:nvSpPr>
            <p:spPr bwMode="auto">
              <a:xfrm>
                <a:off x="2148" y="2160"/>
                <a:ext cx="277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58" name="î$ľïḍè"/>
              <p:cNvSpPr/>
              <p:nvPr/>
            </p:nvSpPr>
            <p:spPr bwMode="auto">
              <a:xfrm>
                <a:off x="2148" y="2165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59" name="iṩḻïḓê"/>
              <p:cNvSpPr/>
              <p:nvPr/>
            </p:nvSpPr>
            <p:spPr bwMode="auto">
              <a:xfrm>
                <a:off x="2148" y="2165"/>
                <a:ext cx="277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60" name="ïṡḷîdé"/>
              <p:cNvSpPr/>
              <p:nvPr/>
            </p:nvSpPr>
            <p:spPr bwMode="auto">
              <a:xfrm>
                <a:off x="2129" y="2070"/>
                <a:ext cx="303" cy="109"/>
              </a:xfrm>
              <a:custGeom>
                <a:avLst/>
                <a:gdLst>
                  <a:gd name="T0" fmla="*/ 128 w 128"/>
                  <a:gd name="T1" fmla="*/ 42 h 46"/>
                  <a:gd name="T2" fmla="*/ 23 w 128"/>
                  <a:gd name="T3" fmla="*/ 42 h 46"/>
                  <a:gd name="T4" fmla="*/ 8 w 128"/>
                  <a:gd name="T5" fmla="*/ 27 h 46"/>
                  <a:gd name="T6" fmla="*/ 8 w 128"/>
                  <a:gd name="T7" fmla="*/ 19 h 46"/>
                  <a:gd name="T8" fmla="*/ 23 w 128"/>
                  <a:gd name="T9" fmla="*/ 5 h 46"/>
                  <a:gd name="T10" fmla="*/ 128 w 128"/>
                  <a:gd name="T11" fmla="*/ 5 h 46"/>
                  <a:gd name="T12" fmla="*/ 128 w 128"/>
                  <a:gd name="T13" fmla="*/ 0 h 46"/>
                  <a:gd name="T14" fmla="*/ 17 w 128"/>
                  <a:gd name="T15" fmla="*/ 0 h 46"/>
                  <a:gd name="T16" fmla="*/ 0 w 128"/>
                  <a:gd name="T17" fmla="*/ 18 h 46"/>
                  <a:gd name="T18" fmla="*/ 0 w 128"/>
                  <a:gd name="T19" fmla="*/ 28 h 46"/>
                  <a:gd name="T20" fmla="*/ 17 w 128"/>
                  <a:gd name="T21" fmla="*/ 46 h 46"/>
                  <a:gd name="T22" fmla="*/ 128 w 128"/>
                  <a:gd name="T23" fmla="*/ 46 h 46"/>
                  <a:gd name="T24" fmla="*/ 128 w 128"/>
                  <a:gd name="T25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8" h="46">
                    <a:moveTo>
                      <a:pt x="128" y="42"/>
                    </a:moveTo>
                    <a:cubicBezTo>
                      <a:pt x="23" y="42"/>
                      <a:pt x="23" y="42"/>
                      <a:pt x="23" y="42"/>
                    </a:cubicBezTo>
                    <a:cubicBezTo>
                      <a:pt x="14" y="42"/>
                      <a:pt x="8" y="35"/>
                      <a:pt x="8" y="2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1"/>
                      <a:pt x="14" y="5"/>
                      <a:pt x="23" y="5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7" y="0"/>
                      <a:pt x="0" y="8"/>
                      <a:pt x="0" y="1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8"/>
                      <a:pt x="7" y="46"/>
                      <a:pt x="17" y="46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8" y="42"/>
                      <a:pt x="128" y="42"/>
                      <a:pt x="128" y="42"/>
                    </a:cubicBezTo>
                  </a:path>
                </a:pathLst>
              </a:custGeom>
              <a:solidFill>
                <a:srgbClr val="003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61" name="iśliďé"/>
              <p:cNvSpPr/>
              <p:nvPr/>
            </p:nvSpPr>
            <p:spPr bwMode="auto">
              <a:xfrm>
                <a:off x="2174" y="1971"/>
                <a:ext cx="284" cy="94"/>
              </a:xfrm>
              <a:custGeom>
                <a:avLst/>
                <a:gdLst>
                  <a:gd name="T0" fmla="*/ 0 w 120"/>
                  <a:gd name="T1" fmla="*/ 0 h 40"/>
                  <a:gd name="T2" fmla="*/ 102 w 120"/>
                  <a:gd name="T3" fmla="*/ 0 h 40"/>
                  <a:gd name="T4" fmla="*/ 120 w 120"/>
                  <a:gd name="T5" fmla="*/ 18 h 40"/>
                  <a:gd name="T6" fmla="*/ 120 w 120"/>
                  <a:gd name="T7" fmla="*/ 22 h 40"/>
                  <a:gd name="T8" fmla="*/ 102 w 120"/>
                  <a:gd name="T9" fmla="*/ 40 h 40"/>
                  <a:gd name="T10" fmla="*/ 0 w 120"/>
                  <a:gd name="T11" fmla="*/ 40 h 40"/>
                  <a:gd name="T12" fmla="*/ 0 w 120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40">
                    <a:moveTo>
                      <a:pt x="0" y="0"/>
                    </a:moveTo>
                    <a:cubicBezTo>
                      <a:pt x="102" y="0"/>
                      <a:pt x="102" y="0"/>
                      <a:pt x="102" y="0"/>
                    </a:cubicBezTo>
                    <a:cubicBezTo>
                      <a:pt x="112" y="0"/>
                      <a:pt x="120" y="8"/>
                      <a:pt x="120" y="18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32"/>
                      <a:pt x="112" y="40"/>
                      <a:pt x="102" y="40"/>
                    </a:cubicBezTo>
                    <a:cubicBezTo>
                      <a:pt x="0" y="40"/>
                      <a:pt x="0" y="40"/>
                      <a:pt x="0" y="4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62" name="íśḻiḑe"/>
              <p:cNvSpPr/>
              <p:nvPr/>
            </p:nvSpPr>
            <p:spPr bwMode="auto">
              <a:xfrm>
                <a:off x="2174" y="1975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63" name="íSľiḓê"/>
              <p:cNvSpPr/>
              <p:nvPr/>
            </p:nvSpPr>
            <p:spPr bwMode="auto">
              <a:xfrm>
                <a:off x="2174" y="1980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64" name="íṥ1ïḋé"/>
              <p:cNvSpPr/>
              <p:nvPr/>
            </p:nvSpPr>
            <p:spPr bwMode="auto">
              <a:xfrm>
                <a:off x="2174" y="1982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65" name="iş1îḓè"/>
              <p:cNvSpPr/>
              <p:nvPr/>
            </p:nvSpPr>
            <p:spPr bwMode="auto">
              <a:xfrm>
                <a:off x="2174" y="1987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66" name="îślîḑê"/>
              <p:cNvSpPr/>
              <p:nvPr/>
            </p:nvSpPr>
            <p:spPr bwMode="auto">
              <a:xfrm>
                <a:off x="2174" y="1992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67" name="iṡľïḑe"/>
              <p:cNvSpPr/>
              <p:nvPr/>
            </p:nvSpPr>
            <p:spPr bwMode="auto">
              <a:xfrm>
                <a:off x="2174" y="1994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68" name="íşḷïḑé"/>
              <p:cNvSpPr/>
              <p:nvPr/>
            </p:nvSpPr>
            <p:spPr bwMode="auto">
              <a:xfrm>
                <a:off x="2174" y="1999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69" name="íŝļïdé"/>
              <p:cNvSpPr/>
              <p:nvPr/>
            </p:nvSpPr>
            <p:spPr bwMode="auto">
              <a:xfrm>
                <a:off x="2174" y="2004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70" name="îś1îdê"/>
              <p:cNvSpPr/>
              <p:nvPr/>
            </p:nvSpPr>
            <p:spPr bwMode="auto">
              <a:xfrm>
                <a:off x="2174" y="2006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71" name="îṣľîḑè"/>
              <p:cNvSpPr/>
              <p:nvPr/>
            </p:nvSpPr>
            <p:spPr bwMode="auto">
              <a:xfrm>
                <a:off x="2174" y="2011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72" name="ïṣľîdè"/>
              <p:cNvSpPr/>
              <p:nvPr/>
            </p:nvSpPr>
            <p:spPr bwMode="auto">
              <a:xfrm>
                <a:off x="2174" y="2016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73" name="îṥḻïḍe"/>
              <p:cNvSpPr/>
              <p:nvPr/>
            </p:nvSpPr>
            <p:spPr bwMode="auto">
              <a:xfrm>
                <a:off x="2174" y="2018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74" name="ï$ľíḋe"/>
              <p:cNvSpPr/>
              <p:nvPr/>
            </p:nvSpPr>
            <p:spPr bwMode="auto">
              <a:xfrm>
                <a:off x="2174" y="2023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75" name="îṧlîďè"/>
              <p:cNvSpPr/>
              <p:nvPr/>
            </p:nvSpPr>
            <p:spPr bwMode="auto">
              <a:xfrm>
                <a:off x="2174" y="2027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76" name="ïṡľíḋê"/>
              <p:cNvSpPr/>
              <p:nvPr/>
            </p:nvSpPr>
            <p:spPr bwMode="auto">
              <a:xfrm>
                <a:off x="2174" y="2030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77" name="îšľídê"/>
              <p:cNvSpPr/>
              <p:nvPr/>
            </p:nvSpPr>
            <p:spPr bwMode="auto">
              <a:xfrm>
                <a:off x="2174" y="2034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78" name="íşḷídé"/>
              <p:cNvSpPr/>
              <p:nvPr/>
            </p:nvSpPr>
            <p:spPr bwMode="auto">
              <a:xfrm>
                <a:off x="2174" y="2039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79" name="îšḻïḓê"/>
              <p:cNvSpPr/>
              <p:nvPr/>
            </p:nvSpPr>
            <p:spPr bwMode="auto">
              <a:xfrm>
                <a:off x="2174" y="2042"/>
                <a:ext cx="277" cy="2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80" name="îṡľíďê"/>
              <p:cNvSpPr/>
              <p:nvPr/>
            </p:nvSpPr>
            <p:spPr bwMode="auto">
              <a:xfrm>
                <a:off x="2174" y="2046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81" name="i$ļiḑé"/>
              <p:cNvSpPr/>
              <p:nvPr/>
            </p:nvSpPr>
            <p:spPr bwMode="auto">
              <a:xfrm>
                <a:off x="2174" y="2051"/>
                <a:ext cx="277" cy="1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82" name="ï$ľiḋé"/>
              <p:cNvSpPr/>
              <p:nvPr/>
            </p:nvSpPr>
            <p:spPr bwMode="auto">
              <a:xfrm>
                <a:off x="2174" y="2053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83" name="ïṡlíďè"/>
              <p:cNvSpPr/>
              <p:nvPr/>
            </p:nvSpPr>
            <p:spPr bwMode="auto">
              <a:xfrm>
                <a:off x="2174" y="2058"/>
                <a:ext cx="277" cy="3"/>
              </a:xfrm>
              <a:prstGeom prst="rect">
                <a:avLst/>
              </a:prstGeom>
              <a:solidFill>
                <a:srgbClr val="D0D2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84" name="íṡḷîďe"/>
              <p:cNvSpPr/>
              <p:nvPr/>
            </p:nvSpPr>
            <p:spPr bwMode="auto">
              <a:xfrm>
                <a:off x="2167" y="1963"/>
                <a:ext cx="305" cy="107"/>
              </a:xfrm>
              <a:custGeom>
                <a:avLst/>
                <a:gdLst>
                  <a:gd name="T0" fmla="*/ 0 w 129"/>
                  <a:gd name="T1" fmla="*/ 41 h 45"/>
                  <a:gd name="T2" fmla="*/ 105 w 129"/>
                  <a:gd name="T3" fmla="*/ 41 h 45"/>
                  <a:gd name="T4" fmla="*/ 121 w 129"/>
                  <a:gd name="T5" fmla="*/ 27 h 45"/>
                  <a:gd name="T6" fmla="*/ 121 w 129"/>
                  <a:gd name="T7" fmla="*/ 18 h 45"/>
                  <a:gd name="T8" fmla="*/ 105 w 129"/>
                  <a:gd name="T9" fmla="*/ 4 h 45"/>
                  <a:gd name="T10" fmla="*/ 0 w 129"/>
                  <a:gd name="T11" fmla="*/ 4 h 45"/>
                  <a:gd name="T12" fmla="*/ 0 w 129"/>
                  <a:gd name="T13" fmla="*/ 0 h 45"/>
                  <a:gd name="T14" fmla="*/ 111 w 129"/>
                  <a:gd name="T15" fmla="*/ 0 h 45"/>
                  <a:gd name="T16" fmla="*/ 129 w 129"/>
                  <a:gd name="T17" fmla="*/ 17 h 45"/>
                  <a:gd name="T18" fmla="*/ 129 w 129"/>
                  <a:gd name="T19" fmla="*/ 28 h 45"/>
                  <a:gd name="T20" fmla="*/ 111 w 129"/>
                  <a:gd name="T21" fmla="*/ 45 h 45"/>
                  <a:gd name="T22" fmla="*/ 0 w 129"/>
                  <a:gd name="T23" fmla="*/ 45 h 45"/>
                  <a:gd name="T24" fmla="*/ 0 w 129"/>
                  <a:gd name="T25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45">
                    <a:moveTo>
                      <a:pt x="0" y="41"/>
                    </a:moveTo>
                    <a:cubicBezTo>
                      <a:pt x="105" y="41"/>
                      <a:pt x="105" y="41"/>
                      <a:pt x="105" y="41"/>
                    </a:cubicBezTo>
                    <a:cubicBezTo>
                      <a:pt x="114" y="41"/>
                      <a:pt x="121" y="35"/>
                      <a:pt x="121" y="27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1"/>
                      <a:pt x="114" y="4"/>
                      <a:pt x="105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21" y="0"/>
                      <a:pt x="129" y="8"/>
                      <a:pt x="129" y="17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129" y="38"/>
                      <a:pt x="121" y="45"/>
                      <a:pt x="111" y="45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AA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85" name="íşļîďê"/>
              <p:cNvSpPr/>
              <p:nvPr/>
            </p:nvSpPr>
            <p:spPr bwMode="auto">
              <a:xfrm>
                <a:off x="2581" y="2023"/>
                <a:ext cx="158" cy="173"/>
              </a:xfrm>
              <a:custGeom>
                <a:avLst/>
                <a:gdLst>
                  <a:gd name="T0" fmla="*/ 3 w 67"/>
                  <a:gd name="T1" fmla="*/ 43 h 73"/>
                  <a:gd name="T2" fmla="*/ 40 w 67"/>
                  <a:gd name="T3" fmla="*/ 70 h 73"/>
                  <a:gd name="T4" fmla="*/ 63 w 67"/>
                  <a:gd name="T5" fmla="*/ 31 h 73"/>
                  <a:gd name="T6" fmla="*/ 27 w 67"/>
                  <a:gd name="T7" fmla="*/ 4 h 73"/>
                  <a:gd name="T8" fmla="*/ 3 w 67"/>
                  <a:gd name="T9" fmla="*/ 4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73">
                    <a:moveTo>
                      <a:pt x="3" y="43"/>
                    </a:moveTo>
                    <a:cubicBezTo>
                      <a:pt x="7" y="61"/>
                      <a:pt x="23" y="73"/>
                      <a:pt x="40" y="70"/>
                    </a:cubicBezTo>
                    <a:cubicBezTo>
                      <a:pt x="56" y="66"/>
                      <a:pt x="67" y="49"/>
                      <a:pt x="63" y="31"/>
                    </a:cubicBezTo>
                    <a:cubicBezTo>
                      <a:pt x="59" y="12"/>
                      <a:pt x="43" y="0"/>
                      <a:pt x="27" y="4"/>
                    </a:cubicBezTo>
                    <a:cubicBezTo>
                      <a:pt x="10" y="7"/>
                      <a:pt x="0" y="24"/>
                      <a:pt x="3" y="43"/>
                    </a:cubicBezTo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86" name="íśḻîḍê"/>
              <p:cNvSpPr/>
              <p:nvPr/>
            </p:nvSpPr>
            <p:spPr bwMode="auto">
              <a:xfrm>
                <a:off x="2574" y="2025"/>
                <a:ext cx="158" cy="171"/>
              </a:xfrm>
              <a:custGeom>
                <a:avLst/>
                <a:gdLst>
                  <a:gd name="T0" fmla="*/ 4 w 67"/>
                  <a:gd name="T1" fmla="*/ 42 h 72"/>
                  <a:gd name="T2" fmla="*/ 40 w 67"/>
                  <a:gd name="T3" fmla="*/ 69 h 72"/>
                  <a:gd name="T4" fmla="*/ 63 w 67"/>
                  <a:gd name="T5" fmla="*/ 30 h 72"/>
                  <a:gd name="T6" fmla="*/ 27 w 67"/>
                  <a:gd name="T7" fmla="*/ 3 h 72"/>
                  <a:gd name="T8" fmla="*/ 4 w 67"/>
                  <a:gd name="T9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72">
                    <a:moveTo>
                      <a:pt x="4" y="42"/>
                    </a:moveTo>
                    <a:cubicBezTo>
                      <a:pt x="7" y="60"/>
                      <a:pt x="24" y="72"/>
                      <a:pt x="40" y="69"/>
                    </a:cubicBezTo>
                    <a:cubicBezTo>
                      <a:pt x="57" y="66"/>
                      <a:pt x="67" y="48"/>
                      <a:pt x="63" y="30"/>
                    </a:cubicBezTo>
                    <a:cubicBezTo>
                      <a:pt x="60" y="12"/>
                      <a:pt x="43" y="0"/>
                      <a:pt x="27" y="3"/>
                    </a:cubicBezTo>
                    <a:cubicBezTo>
                      <a:pt x="10" y="7"/>
                      <a:pt x="0" y="24"/>
                      <a:pt x="4" y="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87" name="ísliḍê"/>
              <p:cNvSpPr/>
              <p:nvPr/>
            </p:nvSpPr>
            <p:spPr bwMode="auto">
              <a:xfrm>
                <a:off x="2564" y="2032"/>
                <a:ext cx="149" cy="161"/>
              </a:xfrm>
              <a:custGeom>
                <a:avLst/>
                <a:gdLst>
                  <a:gd name="T0" fmla="*/ 4 w 63"/>
                  <a:gd name="T1" fmla="*/ 40 h 68"/>
                  <a:gd name="T2" fmla="*/ 38 w 63"/>
                  <a:gd name="T3" fmla="*/ 65 h 68"/>
                  <a:gd name="T4" fmla="*/ 60 w 63"/>
                  <a:gd name="T5" fmla="*/ 29 h 68"/>
                  <a:gd name="T6" fmla="*/ 25 w 63"/>
                  <a:gd name="T7" fmla="*/ 4 h 68"/>
                  <a:gd name="T8" fmla="*/ 4 w 63"/>
                  <a:gd name="T9" fmla="*/ 4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8">
                    <a:moveTo>
                      <a:pt x="4" y="40"/>
                    </a:moveTo>
                    <a:cubicBezTo>
                      <a:pt x="7" y="57"/>
                      <a:pt x="22" y="68"/>
                      <a:pt x="38" y="65"/>
                    </a:cubicBezTo>
                    <a:cubicBezTo>
                      <a:pt x="53" y="62"/>
                      <a:pt x="63" y="46"/>
                      <a:pt x="60" y="29"/>
                    </a:cubicBezTo>
                    <a:cubicBezTo>
                      <a:pt x="56" y="12"/>
                      <a:pt x="41" y="0"/>
                      <a:pt x="25" y="4"/>
                    </a:cubicBezTo>
                    <a:cubicBezTo>
                      <a:pt x="10" y="7"/>
                      <a:pt x="0" y="23"/>
                      <a:pt x="4" y="40"/>
                    </a:cubicBezTo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88" name="iṥḷídè"/>
              <p:cNvSpPr/>
              <p:nvPr/>
            </p:nvSpPr>
            <p:spPr bwMode="auto">
              <a:xfrm>
                <a:off x="2588" y="2049"/>
                <a:ext cx="109" cy="125"/>
              </a:xfrm>
              <a:custGeom>
                <a:avLst/>
                <a:gdLst>
                  <a:gd name="T0" fmla="*/ 47 w 109"/>
                  <a:gd name="T1" fmla="*/ 35 h 125"/>
                  <a:gd name="T2" fmla="*/ 40 w 109"/>
                  <a:gd name="T3" fmla="*/ 14 h 125"/>
                  <a:gd name="T4" fmla="*/ 42 w 109"/>
                  <a:gd name="T5" fmla="*/ 35 h 125"/>
                  <a:gd name="T6" fmla="*/ 38 w 109"/>
                  <a:gd name="T7" fmla="*/ 40 h 125"/>
                  <a:gd name="T8" fmla="*/ 26 w 109"/>
                  <a:gd name="T9" fmla="*/ 33 h 125"/>
                  <a:gd name="T10" fmla="*/ 31 w 109"/>
                  <a:gd name="T11" fmla="*/ 42 h 125"/>
                  <a:gd name="T12" fmla="*/ 26 w 109"/>
                  <a:gd name="T13" fmla="*/ 52 h 125"/>
                  <a:gd name="T14" fmla="*/ 0 w 109"/>
                  <a:gd name="T15" fmla="*/ 42 h 125"/>
                  <a:gd name="T16" fmla="*/ 24 w 109"/>
                  <a:gd name="T17" fmla="*/ 57 h 125"/>
                  <a:gd name="T18" fmla="*/ 24 w 109"/>
                  <a:gd name="T19" fmla="*/ 61 h 125"/>
                  <a:gd name="T20" fmla="*/ 7 w 109"/>
                  <a:gd name="T21" fmla="*/ 61 h 125"/>
                  <a:gd name="T22" fmla="*/ 24 w 109"/>
                  <a:gd name="T23" fmla="*/ 64 h 125"/>
                  <a:gd name="T24" fmla="*/ 26 w 109"/>
                  <a:gd name="T25" fmla="*/ 71 h 125"/>
                  <a:gd name="T26" fmla="*/ 12 w 109"/>
                  <a:gd name="T27" fmla="*/ 78 h 125"/>
                  <a:gd name="T28" fmla="*/ 26 w 109"/>
                  <a:gd name="T29" fmla="*/ 76 h 125"/>
                  <a:gd name="T30" fmla="*/ 28 w 109"/>
                  <a:gd name="T31" fmla="*/ 78 h 125"/>
                  <a:gd name="T32" fmla="*/ 14 w 109"/>
                  <a:gd name="T33" fmla="*/ 99 h 125"/>
                  <a:gd name="T34" fmla="*/ 28 w 109"/>
                  <a:gd name="T35" fmla="*/ 83 h 125"/>
                  <a:gd name="T36" fmla="*/ 33 w 109"/>
                  <a:gd name="T37" fmla="*/ 87 h 125"/>
                  <a:gd name="T38" fmla="*/ 26 w 109"/>
                  <a:gd name="T39" fmla="*/ 99 h 125"/>
                  <a:gd name="T40" fmla="*/ 35 w 109"/>
                  <a:gd name="T41" fmla="*/ 90 h 125"/>
                  <a:gd name="T42" fmla="*/ 38 w 109"/>
                  <a:gd name="T43" fmla="*/ 92 h 125"/>
                  <a:gd name="T44" fmla="*/ 38 w 109"/>
                  <a:gd name="T45" fmla="*/ 118 h 125"/>
                  <a:gd name="T46" fmla="*/ 42 w 109"/>
                  <a:gd name="T47" fmla="*/ 92 h 125"/>
                  <a:gd name="T48" fmla="*/ 47 w 109"/>
                  <a:gd name="T49" fmla="*/ 92 h 125"/>
                  <a:gd name="T50" fmla="*/ 47 w 109"/>
                  <a:gd name="T51" fmla="*/ 118 h 125"/>
                  <a:gd name="T52" fmla="*/ 50 w 109"/>
                  <a:gd name="T53" fmla="*/ 94 h 125"/>
                  <a:gd name="T54" fmla="*/ 54 w 109"/>
                  <a:gd name="T55" fmla="*/ 94 h 125"/>
                  <a:gd name="T56" fmla="*/ 61 w 109"/>
                  <a:gd name="T57" fmla="*/ 125 h 125"/>
                  <a:gd name="T58" fmla="*/ 57 w 109"/>
                  <a:gd name="T59" fmla="*/ 92 h 125"/>
                  <a:gd name="T60" fmla="*/ 59 w 109"/>
                  <a:gd name="T61" fmla="*/ 90 h 125"/>
                  <a:gd name="T62" fmla="*/ 73 w 109"/>
                  <a:gd name="T63" fmla="*/ 116 h 125"/>
                  <a:gd name="T64" fmla="*/ 64 w 109"/>
                  <a:gd name="T65" fmla="*/ 90 h 125"/>
                  <a:gd name="T66" fmla="*/ 66 w 109"/>
                  <a:gd name="T67" fmla="*/ 87 h 125"/>
                  <a:gd name="T68" fmla="*/ 78 w 109"/>
                  <a:gd name="T69" fmla="*/ 102 h 125"/>
                  <a:gd name="T70" fmla="*/ 68 w 109"/>
                  <a:gd name="T71" fmla="*/ 85 h 125"/>
                  <a:gd name="T72" fmla="*/ 71 w 109"/>
                  <a:gd name="T73" fmla="*/ 83 h 125"/>
                  <a:gd name="T74" fmla="*/ 92 w 109"/>
                  <a:gd name="T75" fmla="*/ 90 h 125"/>
                  <a:gd name="T76" fmla="*/ 73 w 109"/>
                  <a:gd name="T77" fmla="*/ 78 h 125"/>
                  <a:gd name="T78" fmla="*/ 76 w 109"/>
                  <a:gd name="T79" fmla="*/ 76 h 125"/>
                  <a:gd name="T80" fmla="*/ 109 w 109"/>
                  <a:gd name="T81" fmla="*/ 85 h 125"/>
                  <a:gd name="T82" fmla="*/ 78 w 109"/>
                  <a:gd name="T83" fmla="*/ 71 h 125"/>
                  <a:gd name="T84" fmla="*/ 78 w 109"/>
                  <a:gd name="T85" fmla="*/ 68 h 125"/>
                  <a:gd name="T86" fmla="*/ 109 w 109"/>
                  <a:gd name="T87" fmla="*/ 61 h 125"/>
                  <a:gd name="T88" fmla="*/ 78 w 109"/>
                  <a:gd name="T89" fmla="*/ 64 h 125"/>
                  <a:gd name="T90" fmla="*/ 76 w 109"/>
                  <a:gd name="T91" fmla="*/ 59 h 125"/>
                  <a:gd name="T92" fmla="*/ 94 w 109"/>
                  <a:gd name="T93" fmla="*/ 47 h 125"/>
                  <a:gd name="T94" fmla="*/ 76 w 109"/>
                  <a:gd name="T95" fmla="*/ 54 h 125"/>
                  <a:gd name="T96" fmla="*/ 71 w 109"/>
                  <a:gd name="T97" fmla="*/ 49 h 125"/>
                  <a:gd name="T98" fmla="*/ 87 w 109"/>
                  <a:gd name="T99" fmla="*/ 21 h 125"/>
                  <a:gd name="T100" fmla="*/ 68 w 109"/>
                  <a:gd name="T101" fmla="*/ 45 h 125"/>
                  <a:gd name="T102" fmla="*/ 66 w 109"/>
                  <a:gd name="T103" fmla="*/ 42 h 125"/>
                  <a:gd name="T104" fmla="*/ 71 w 109"/>
                  <a:gd name="T105" fmla="*/ 16 h 125"/>
                  <a:gd name="T106" fmla="*/ 61 w 109"/>
                  <a:gd name="T107" fmla="*/ 40 h 125"/>
                  <a:gd name="T108" fmla="*/ 57 w 109"/>
                  <a:gd name="T109" fmla="*/ 38 h 125"/>
                  <a:gd name="T110" fmla="*/ 61 w 109"/>
                  <a:gd name="T111" fmla="*/ 0 h 125"/>
                  <a:gd name="T112" fmla="*/ 52 w 109"/>
                  <a:gd name="T113" fmla="*/ 35 h 125"/>
                  <a:gd name="T114" fmla="*/ 47 w 109"/>
                  <a:gd name="T115" fmla="*/ 3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" h="125">
                    <a:moveTo>
                      <a:pt x="47" y="35"/>
                    </a:moveTo>
                    <a:lnTo>
                      <a:pt x="40" y="14"/>
                    </a:lnTo>
                    <a:lnTo>
                      <a:pt x="42" y="35"/>
                    </a:lnTo>
                    <a:lnTo>
                      <a:pt x="38" y="40"/>
                    </a:lnTo>
                    <a:lnTo>
                      <a:pt x="26" y="33"/>
                    </a:lnTo>
                    <a:lnTo>
                      <a:pt x="31" y="42"/>
                    </a:lnTo>
                    <a:lnTo>
                      <a:pt x="26" y="52"/>
                    </a:lnTo>
                    <a:lnTo>
                      <a:pt x="0" y="42"/>
                    </a:lnTo>
                    <a:lnTo>
                      <a:pt x="24" y="57"/>
                    </a:lnTo>
                    <a:lnTo>
                      <a:pt x="24" y="61"/>
                    </a:lnTo>
                    <a:lnTo>
                      <a:pt x="7" y="61"/>
                    </a:lnTo>
                    <a:lnTo>
                      <a:pt x="24" y="64"/>
                    </a:lnTo>
                    <a:lnTo>
                      <a:pt x="26" y="71"/>
                    </a:lnTo>
                    <a:lnTo>
                      <a:pt x="12" y="78"/>
                    </a:lnTo>
                    <a:lnTo>
                      <a:pt x="26" y="76"/>
                    </a:lnTo>
                    <a:lnTo>
                      <a:pt x="28" y="78"/>
                    </a:lnTo>
                    <a:lnTo>
                      <a:pt x="14" y="99"/>
                    </a:lnTo>
                    <a:lnTo>
                      <a:pt x="28" y="83"/>
                    </a:lnTo>
                    <a:lnTo>
                      <a:pt x="33" y="87"/>
                    </a:lnTo>
                    <a:lnTo>
                      <a:pt x="26" y="99"/>
                    </a:lnTo>
                    <a:lnTo>
                      <a:pt x="35" y="90"/>
                    </a:lnTo>
                    <a:lnTo>
                      <a:pt x="38" y="92"/>
                    </a:lnTo>
                    <a:lnTo>
                      <a:pt x="38" y="118"/>
                    </a:lnTo>
                    <a:lnTo>
                      <a:pt x="42" y="92"/>
                    </a:lnTo>
                    <a:lnTo>
                      <a:pt x="47" y="92"/>
                    </a:lnTo>
                    <a:lnTo>
                      <a:pt x="47" y="118"/>
                    </a:lnTo>
                    <a:lnTo>
                      <a:pt x="50" y="94"/>
                    </a:lnTo>
                    <a:lnTo>
                      <a:pt x="54" y="94"/>
                    </a:lnTo>
                    <a:lnTo>
                      <a:pt x="61" y="125"/>
                    </a:lnTo>
                    <a:lnTo>
                      <a:pt x="57" y="92"/>
                    </a:lnTo>
                    <a:lnTo>
                      <a:pt x="59" y="90"/>
                    </a:lnTo>
                    <a:lnTo>
                      <a:pt x="73" y="116"/>
                    </a:lnTo>
                    <a:lnTo>
                      <a:pt x="64" y="90"/>
                    </a:lnTo>
                    <a:lnTo>
                      <a:pt x="66" y="87"/>
                    </a:lnTo>
                    <a:lnTo>
                      <a:pt x="78" y="102"/>
                    </a:lnTo>
                    <a:lnTo>
                      <a:pt x="68" y="85"/>
                    </a:lnTo>
                    <a:lnTo>
                      <a:pt x="71" y="83"/>
                    </a:lnTo>
                    <a:lnTo>
                      <a:pt x="92" y="90"/>
                    </a:lnTo>
                    <a:lnTo>
                      <a:pt x="73" y="78"/>
                    </a:lnTo>
                    <a:lnTo>
                      <a:pt x="76" y="76"/>
                    </a:lnTo>
                    <a:lnTo>
                      <a:pt x="109" y="85"/>
                    </a:lnTo>
                    <a:lnTo>
                      <a:pt x="78" y="71"/>
                    </a:lnTo>
                    <a:lnTo>
                      <a:pt x="78" y="68"/>
                    </a:lnTo>
                    <a:lnTo>
                      <a:pt x="109" y="61"/>
                    </a:lnTo>
                    <a:lnTo>
                      <a:pt x="78" y="64"/>
                    </a:lnTo>
                    <a:lnTo>
                      <a:pt x="76" y="59"/>
                    </a:lnTo>
                    <a:lnTo>
                      <a:pt x="94" y="47"/>
                    </a:lnTo>
                    <a:lnTo>
                      <a:pt x="76" y="54"/>
                    </a:lnTo>
                    <a:lnTo>
                      <a:pt x="71" y="49"/>
                    </a:lnTo>
                    <a:lnTo>
                      <a:pt x="87" y="21"/>
                    </a:lnTo>
                    <a:lnTo>
                      <a:pt x="68" y="45"/>
                    </a:lnTo>
                    <a:lnTo>
                      <a:pt x="66" y="42"/>
                    </a:lnTo>
                    <a:lnTo>
                      <a:pt x="71" y="16"/>
                    </a:lnTo>
                    <a:lnTo>
                      <a:pt x="61" y="40"/>
                    </a:lnTo>
                    <a:lnTo>
                      <a:pt x="57" y="38"/>
                    </a:lnTo>
                    <a:lnTo>
                      <a:pt x="61" y="0"/>
                    </a:lnTo>
                    <a:lnTo>
                      <a:pt x="52" y="35"/>
                    </a:lnTo>
                    <a:lnTo>
                      <a:pt x="47" y="35"/>
                    </a:lnTo>
                    <a:close/>
                  </a:path>
                </a:pathLst>
              </a:custGeom>
              <a:solidFill>
                <a:srgbClr val="BCBE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89" name="îSľidé"/>
              <p:cNvSpPr/>
              <p:nvPr/>
            </p:nvSpPr>
            <p:spPr bwMode="auto">
              <a:xfrm>
                <a:off x="2588" y="2049"/>
                <a:ext cx="109" cy="125"/>
              </a:xfrm>
              <a:custGeom>
                <a:avLst/>
                <a:gdLst>
                  <a:gd name="T0" fmla="*/ 47 w 109"/>
                  <a:gd name="T1" fmla="*/ 35 h 125"/>
                  <a:gd name="T2" fmla="*/ 40 w 109"/>
                  <a:gd name="T3" fmla="*/ 14 h 125"/>
                  <a:gd name="T4" fmla="*/ 42 w 109"/>
                  <a:gd name="T5" fmla="*/ 35 h 125"/>
                  <a:gd name="T6" fmla="*/ 38 w 109"/>
                  <a:gd name="T7" fmla="*/ 40 h 125"/>
                  <a:gd name="T8" fmla="*/ 26 w 109"/>
                  <a:gd name="T9" fmla="*/ 33 h 125"/>
                  <a:gd name="T10" fmla="*/ 31 w 109"/>
                  <a:gd name="T11" fmla="*/ 42 h 125"/>
                  <a:gd name="T12" fmla="*/ 26 w 109"/>
                  <a:gd name="T13" fmla="*/ 52 h 125"/>
                  <a:gd name="T14" fmla="*/ 0 w 109"/>
                  <a:gd name="T15" fmla="*/ 42 h 125"/>
                  <a:gd name="T16" fmla="*/ 24 w 109"/>
                  <a:gd name="T17" fmla="*/ 57 h 125"/>
                  <a:gd name="T18" fmla="*/ 24 w 109"/>
                  <a:gd name="T19" fmla="*/ 61 h 125"/>
                  <a:gd name="T20" fmla="*/ 7 w 109"/>
                  <a:gd name="T21" fmla="*/ 61 h 125"/>
                  <a:gd name="T22" fmla="*/ 24 w 109"/>
                  <a:gd name="T23" fmla="*/ 64 h 125"/>
                  <a:gd name="T24" fmla="*/ 26 w 109"/>
                  <a:gd name="T25" fmla="*/ 71 h 125"/>
                  <a:gd name="T26" fmla="*/ 12 w 109"/>
                  <a:gd name="T27" fmla="*/ 78 h 125"/>
                  <a:gd name="T28" fmla="*/ 26 w 109"/>
                  <a:gd name="T29" fmla="*/ 76 h 125"/>
                  <a:gd name="T30" fmla="*/ 28 w 109"/>
                  <a:gd name="T31" fmla="*/ 78 h 125"/>
                  <a:gd name="T32" fmla="*/ 14 w 109"/>
                  <a:gd name="T33" fmla="*/ 99 h 125"/>
                  <a:gd name="T34" fmla="*/ 28 w 109"/>
                  <a:gd name="T35" fmla="*/ 83 h 125"/>
                  <a:gd name="T36" fmla="*/ 33 w 109"/>
                  <a:gd name="T37" fmla="*/ 87 h 125"/>
                  <a:gd name="T38" fmla="*/ 26 w 109"/>
                  <a:gd name="T39" fmla="*/ 99 h 125"/>
                  <a:gd name="T40" fmla="*/ 35 w 109"/>
                  <a:gd name="T41" fmla="*/ 90 h 125"/>
                  <a:gd name="T42" fmla="*/ 38 w 109"/>
                  <a:gd name="T43" fmla="*/ 92 h 125"/>
                  <a:gd name="T44" fmla="*/ 38 w 109"/>
                  <a:gd name="T45" fmla="*/ 118 h 125"/>
                  <a:gd name="T46" fmla="*/ 42 w 109"/>
                  <a:gd name="T47" fmla="*/ 92 h 125"/>
                  <a:gd name="T48" fmla="*/ 47 w 109"/>
                  <a:gd name="T49" fmla="*/ 92 h 125"/>
                  <a:gd name="T50" fmla="*/ 47 w 109"/>
                  <a:gd name="T51" fmla="*/ 118 h 125"/>
                  <a:gd name="T52" fmla="*/ 50 w 109"/>
                  <a:gd name="T53" fmla="*/ 94 h 125"/>
                  <a:gd name="T54" fmla="*/ 54 w 109"/>
                  <a:gd name="T55" fmla="*/ 94 h 125"/>
                  <a:gd name="T56" fmla="*/ 61 w 109"/>
                  <a:gd name="T57" fmla="*/ 125 h 125"/>
                  <a:gd name="T58" fmla="*/ 57 w 109"/>
                  <a:gd name="T59" fmla="*/ 92 h 125"/>
                  <a:gd name="T60" fmla="*/ 59 w 109"/>
                  <a:gd name="T61" fmla="*/ 90 h 125"/>
                  <a:gd name="T62" fmla="*/ 73 w 109"/>
                  <a:gd name="T63" fmla="*/ 116 h 125"/>
                  <a:gd name="T64" fmla="*/ 64 w 109"/>
                  <a:gd name="T65" fmla="*/ 90 h 125"/>
                  <a:gd name="T66" fmla="*/ 66 w 109"/>
                  <a:gd name="T67" fmla="*/ 87 h 125"/>
                  <a:gd name="T68" fmla="*/ 78 w 109"/>
                  <a:gd name="T69" fmla="*/ 102 h 125"/>
                  <a:gd name="T70" fmla="*/ 68 w 109"/>
                  <a:gd name="T71" fmla="*/ 85 h 125"/>
                  <a:gd name="T72" fmla="*/ 71 w 109"/>
                  <a:gd name="T73" fmla="*/ 83 h 125"/>
                  <a:gd name="T74" fmla="*/ 92 w 109"/>
                  <a:gd name="T75" fmla="*/ 90 h 125"/>
                  <a:gd name="T76" fmla="*/ 73 w 109"/>
                  <a:gd name="T77" fmla="*/ 78 h 125"/>
                  <a:gd name="T78" fmla="*/ 76 w 109"/>
                  <a:gd name="T79" fmla="*/ 76 h 125"/>
                  <a:gd name="T80" fmla="*/ 109 w 109"/>
                  <a:gd name="T81" fmla="*/ 85 h 125"/>
                  <a:gd name="T82" fmla="*/ 78 w 109"/>
                  <a:gd name="T83" fmla="*/ 71 h 125"/>
                  <a:gd name="T84" fmla="*/ 78 w 109"/>
                  <a:gd name="T85" fmla="*/ 68 h 125"/>
                  <a:gd name="T86" fmla="*/ 109 w 109"/>
                  <a:gd name="T87" fmla="*/ 61 h 125"/>
                  <a:gd name="T88" fmla="*/ 78 w 109"/>
                  <a:gd name="T89" fmla="*/ 64 h 125"/>
                  <a:gd name="T90" fmla="*/ 76 w 109"/>
                  <a:gd name="T91" fmla="*/ 59 h 125"/>
                  <a:gd name="T92" fmla="*/ 94 w 109"/>
                  <a:gd name="T93" fmla="*/ 47 h 125"/>
                  <a:gd name="T94" fmla="*/ 76 w 109"/>
                  <a:gd name="T95" fmla="*/ 54 h 125"/>
                  <a:gd name="T96" fmla="*/ 71 w 109"/>
                  <a:gd name="T97" fmla="*/ 49 h 125"/>
                  <a:gd name="T98" fmla="*/ 87 w 109"/>
                  <a:gd name="T99" fmla="*/ 21 h 125"/>
                  <a:gd name="T100" fmla="*/ 68 w 109"/>
                  <a:gd name="T101" fmla="*/ 45 h 125"/>
                  <a:gd name="T102" fmla="*/ 66 w 109"/>
                  <a:gd name="T103" fmla="*/ 42 h 125"/>
                  <a:gd name="T104" fmla="*/ 71 w 109"/>
                  <a:gd name="T105" fmla="*/ 16 h 125"/>
                  <a:gd name="T106" fmla="*/ 61 w 109"/>
                  <a:gd name="T107" fmla="*/ 40 h 125"/>
                  <a:gd name="T108" fmla="*/ 57 w 109"/>
                  <a:gd name="T109" fmla="*/ 38 h 125"/>
                  <a:gd name="T110" fmla="*/ 61 w 109"/>
                  <a:gd name="T111" fmla="*/ 0 h 125"/>
                  <a:gd name="T112" fmla="*/ 52 w 109"/>
                  <a:gd name="T113" fmla="*/ 35 h 125"/>
                  <a:gd name="T114" fmla="*/ 47 w 109"/>
                  <a:gd name="T115" fmla="*/ 3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" h="125">
                    <a:moveTo>
                      <a:pt x="47" y="35"/>
                    </a:moveTo>
                    <a:lnTo>
                      <a:pt x="40" y="14"/>
                    </a:lnTo>
                    <a:lnTo>
                      <a:pt x="42" y="35"/>
                    </a:lnTo>
                    <a:lnTo>
                      <a:pt x="38" y="40"/>
                    </a:lnTo>
                    <a:lnTo>
                      <a:pt x="26" y="33"/>
                    </a:lnTo>
                    <a:lnTo>
                      <a:pt x="31" y="42"/>
                    </a:lnTo>
                    <a:lnTo>
                      <a:pt x="26" y="52"/>
                    </a:lnTo>
                    <a:lnTo>
                      <a:pt x="0" y="42"/>
                    </a:lnTo>
                    <a:lnTo>
                      <a:pt x="24" y="57"/>
                    </a:lnTo>
                    <a:lnTo>
                      <a:pt x="24" y="61"/>
                    </a:lnTo>
                    <a:lnTo>
                      <a:pt x="7" y="61"/>
                    </a:lnTo>
                    <a:lnTo>
                      <a:pt x="24" y="64"/>
                    </a:lnTo>
                    <a:lnTo>
                      <a:pt x="26" y="71"/>
                    </a:lnTo>
                    <a:lnTo>
                      <a:pt x="12" y="78"/>
                    </a:lnTo>
                    <a:lnTo>
                      <a:pt x="26" y="76"/>
                    </a:lnTo>
                    <a:lnTo>
                      <a:pt x="28" y="78"/>
                    </a:lnTo>
                    <a:lnTo>
                      <a:pt x="14" y="99"/>
                    </a:lnTo>
                    <a:lnTo>
                      <a:pt x="28" y="83"/>
                    </a:lnTo>
                    <a:lnTo>
                      <a:pt x="33" y="87"/>
                    </a:lnTo>
                    <a:lnTo>
                      <a:pt x="26" y="99"/>
                    </a:lnTo>
                    <a:lnTo>
                      <a:pt x="35" y="90"/>
                    </a:lnTo>
                    <a:lnTo>
                      <a:pt x="38" y="92"/>
                    </a:lnTo>
                    <a:lnTo>
                      <a:pt x="38" y="118"/>
                    </a:lnTo>
                    <a:lnTo>
                      <a:pt x="42" y="92"/>
                    </a:lnTo>
                    <a:lnTo>
                      <a:pt x="47" y="92"/>
                    </a:lnTo>
                    <a:lnTo>
                      <a:pt x="47" y="118"/>
                    </a:lnTo>
                    <a:lnTo>
                      <a:pt x="50" y="94"/>
                    </a:lnTo>
                    <a:lnTo>
                      <a:pt x="54" y="94"/>
                    </a:lnTo>
                    <a:lnTo>
                      <a:pt x="61" y="125"/>
                    </a:lnTo>
                    <a:lnTo>
                      <a:pt x="57" y="92"/>
                    </a:lnTo>
                    <a:lnTo>
                      <a:pt x="59" y="90"/>
                    </a:lnTo>
                    <a:lnTo>
                      <a:pt x="73" y="116"/>
                    </a:lnTo>
                    <a:lnTo>
                      <a:pt x="64" y="90"/>
                    </a:lnTo>
                    <a:lnTo>
                      <a:pt x="66" y="87"/>
                    </a:lnTo>
                    <a:lnTo>
                      <a:pt x="78" y="102"/>
                    </a:lnTo>
                    <a:lnTo>
                      <a:pt x="68" y="85"/>
                    </a:lnTo>
                    <a:lnTo>
                      <a:pt x="71" y="83"/>
                    </a:lnTo>
                    <a:lnTo>
                      <a:pt x="92" y="90"/>
                    </a:lnTo>
                    <a:lnTo>
                      <a:pt x="73" y="78"/>
                    </a:lnTo>
                    <a:lnTo>
                      <a:pt x="76" y="76"/>
                    </a:lnTo>
                    <a:lnTo>
                      <a:pt x="109" y="85"/>
                    </a:lnTo>
                    <a:lnTo>
                      <a:pt x="78" y="71"/>
                    </a:lnTo>
                    <a:lnTo>
                      <a:pt x="78" y="68"/>
                    </a:lnTo>
                    <a:lnTo>
                      <a:pt x="109" y="61"/>
                    </a:lnTo>
                    <a:lnTo>
                      <a:pt x="78" y="64"/>
                    </a:lnTo>
                    <a:lnTo>
                      <a:pt x="76" y="59"/>
                    </a:lnTo>
                    <a:lnTo>
                      <a:pt x="94" y="47"/>
                    </a:lnTo>
                    <a:lnTo>
                      <a:pt x="76" y="54"/>
                    </a:lnTo>
                    <a:lnTo>
                      <a:pt x="71" y="49"/>
                    </a:lnTo>
                    <a:lnTo>
                      <a:pt x="87" y="21"/>
                    </a:lnTo>
                    <a:lnTo>
                      <a:pt x="68" y="45"/>
                    </a:lnTo>
                    <a:lnTo>
                      <a:pt x="66" y="42"/>
                    </a:lnTo>
                    <a:lnTo>
                      <a:pt x="71" y="16"/>
                    </a:lnTo>
                    <a:lnTo>
                      <a:pt x="61" y="40"/>
                    </a:lnTo>
                    <a:lnTo>
                      <a:pt x="57" y="38"/>
                    </a:lnTo>
                    <a:lnTo>
                      <a:pt x="61" y="0"/>
                    </a:lnTo>
                    <a:lnTo>
                      <a:pt x="52" y="35"/>
                    </a:lnTo>
                    <a:lnTo>
                      <a:pt x="47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90" name="iṩlîḑé"/>
              <p:cNvSpPr/>
              <p:nvPr/>
            </p:nvSpPr>
            <p:spPr bwMode="auto">
              <a:xfrm>
                <a:off x="2607" y="2080"/>
                <a:ext cx="64" cy="68"/>
              </a:xfrm>
              <a:custGeom>
                <a:avLst/>
                <a:gdLst>
                  <a:gd name="T0" fmla="*/ 2 w 27"/>
                  <a:gd name="T1" fmla="*/ 17 h 29"/>
                  <a:gd name="T2" fmla="*/ 16 w 27"/>
                  <a:gd name="T3" fmla="*/ 27 h 29"/>
                  <a:gd name="T4" fmla="*/ 25 w 27"/>
                  <a:gd name="T5" fmla="*/ 12 h 29"/>
                  <a:gd name="T6" fmla="*/ 11 w 27"/>
                  <a:gd name="T7" fmla="*/ 1 h 29"/>
                  <a:gd name="T8" fmla="*/ 2 w 27"/>
                  <a:gd name="T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2" y="17"/>
                    </a:moveTo>
                    <a:cubicBezTo>
                      <a:pt x="3" y="24"/>
                      <a:pt x="10" y="29"/>
                      <a:pt x="16" y="27"/>
                    </a:cubicBezTo>
                    <a:cubicBezTo>
                      <a:pt x="23" y="26"/>
                      <a:pt x="27" y="19"/>
                      <a:pt x="25" y="12"/>
                    </a:cubicBezTo>
                    <a:cubicBezTo>
                      <a:pt x="24" y="5"/>
                      <a:pt x="17" y="0"/>
                      <a:pt x="11" y="1"/>
                    </a:cubicBezTo>
                    <a:cubicBezTo>
                      <a:pt x="5" y="3"/>
                      <a:pt x="0" y="10"/>
                      <a:pt x="2" y="17"/>
                    </a:cubicBezTo>
                  </a:path>
                </a:pathLst>
              </a:custGeom>
              <a:solidFill>
                <a:srgbClr val="939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91" name="iṡľíḑê"/>
              <p:cNvSpPr/>
              <p:nvPr/>
            </p:nvSpPr>
            <p:spPr bwMode="auto">
              <a:xfrm>
                <a:off x="2489" y="2106"/>
                <a:ext cx="28" cy="40"/>
              </a:xfrm>
              <a:custGeom>
                <a:avLst/>
                <a:gdLst>
                  <a:gd name="T0" fmla="*/ 7 w 28"/>
                  <a:gd name="T1" fmla="*/ 40 h 40"/>
                  <a:gd name="T2" fmla="*/ 28 w 28"/>
                  <a:gd name="T3" fmla="*/ 35 h 40"/>
                  <a:gd name="T4" fmla="*/ 21 w 28"/>
                  <a:gd name="T5" fmla="*/ 0 h 40"/>
                  <a:gd name="T6" fmla="*/ 0 w 28"/>
                  <a:gd name="T7" fmla="*/ 4 h 40"/>
                  <a:gd name="T8" fmla="*/ 7 w 2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0">
                    <a:moveTo>
                      <a:pt x="7" y="40"/>
                    </a:moveTo>
                    <a:lnTo>
                      <a:pt x="28" y="35"/>
                    </a:lnTo>
                    <a:lnTo>
                      <a:pt x="21" y="0"/>
                    </a:lnTo>
                    <a:lnTo>
                      <a:pt x="0" y="4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92" name="î$ḻíḋê"/>
              <p:cNvSpPr/>
              <p:nvPr/>
            </p:nvSpPr>
            <p:spPr bwMode="auto">
              <a:xfrm>
                <a:off x="2489" y="2106"/>
                <a:ext cx="28" cy="40"/>
              </a:xfrm>
              <a:custGeom>
                <a:avLst/>
                <a:gdLst>
                  <a:gd name="T0" fmla="*/ 7 w 28"/>
                  <a:gd name="T1" fmla="*/ 40 h 40"/>
                  <a:gd name="T2" fmla="*/ 28 w 28"/>
                  <a:gd name="T3" fmla="*/ 35 h 40"/>
                  <a:gd name="T4" fmla="*/ 21 w 28"/>
                  <a:gd name="T5" fmla="*/ 0 h 40"/>
                  <a:gd name="T6" fmla="*/ 0 w 28"/>
                  <a:gd name="T7" fmla="*/ 4 h 40"/>
                  <a:gd name="T8" fmla="*/ 7 w 2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0">
                    <a:moveTo>
                      <a:pt x="7" y="40"/>
                    </a:moveTo>
                    <a:lnTo>
                      <a:pt x="28" y="35"/>
                    </a:lnTo>
                    <a:lnTo>
                      <a:pt x="21" y="0"/>
                    </a:lnTo>
                    <a:lnTo>
                      <a:pt x="0" y="4"/>
                    </a:lnTo>
                    <a:lnTo>
                      <a:pt x="7" y="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93" name="ïṡḻïḍè"/>
              <p:cNvSpPr/>
              <p:nvPr/>
            </p:nvSpPr>
            <p:spPr bwMode="auto">
              <a:xfrm>
                <a:off x="2510" y="2023"/>
                <a:ext cx="158" cy="170"/>
              </a:xfrm>
              <a:custGeom>
                <a:avLst/>
                <a:gdLst>
                  <a:gd name="T0" fmla="*/ 3 w 67"/>
                  <a:gd name="T1" fmla="*/ 42 h 72"/>
                  <a:gd name="T2" fmla="*/ 40 w 67"/>
                  <a:gd name="T3" fmla="*/ 69 h 72"/>
                  <a:gd name="T4" fmla="*/ 63 w 67"/>
                  <a:gd name="T5" fmla="*/ 30 h 72"/>
                  <a:gd name="T6" fmla="*/ 27 w 67"/>
                  <a:gd name="T7" fmla="*/ 3 h 72"/>
                  <a:gd name="T8" fmla="*/ 3 w 67"/>
                  <a:gd name="T9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72">
                    <a:moveTo>
                      <a:pt x="3" y="42"/>
                    </a:moveTo>
                    <a:cubicBezTo>
                      <a:pt x="7" y="60"/>
                      <a:pt x="23" y="72"/>
                      <a:pt x="40" y="69"/>
                    </a:cubicBezTo>
                    <a:cubicBezTo>
                      <a:pt x="56" y="66"/>
                      <a:pt x="67" y="48"/>
                      <a:pt x="63" y="30"/>
                    </a:cubicBezTo>
                    <a:cubicBezTo>
                      <a:pt x="59" y="12"/>
                      <a:pt x="43" y="0"/>
                      <a:pt x="27" y="3"/>
                    </a:cubicBezTo>
                    <a:cubicBezTo>
                      <a:pt x="10" y="7"/>
                      <a:pt x="0" y="24"/>
                      <a:pt x="3" y="42"/>
                    </a:cubicBezTo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94" name="ísḻíďê"/>
              <p:cNvSpPr/>
              <p:nvPr/>
            </p:nvSpPr>
            <p:spPr bwMode="auto">
              <a:xfrm>
                <a:off x="2444" y="2115"/>
                <a:ext cx="30" cy="40"/>
              </a:xfrm>
              <a:custGeom>
                <a:avLst/>
                <a:gdLst>
                  <a:gd name="T0" fmla="*/ 7 w 30"/>
                  <a:gd name="T1" fmla="*/ 40 h 40"/>
                  <a:gd name="T2" fmla="*/ 30 w 30"/>
                  <a:gd name="T3" fmla="*/ 36 h 40"/>
                  <a:gd name="T4" fmla="*/ 23 w 30"/>
                  <a:gd name="T5" fmla="*/ 0 h 40"/>
                  <a:gd name="T6" fmla="*/ 0 w 30"/>
                  <a:gd name="T7" fmla="*/ 5 h 40"/>
                  <a:gd name="T8" fmla="*/ 7 w 30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0">
                    <a:moveTo>
                      <a:pt x="7" y="40"/>
                    </a:moveTo>
                    <a:lnTo>
                      <a:pt x="30" y="36"/>
                    </a:lnTo>
                    <a:lnTo>
                      <a:pt x="23" y="0"/>
                    </a:lnTo>
                    <a:lnTo>
                      <a:pt x="0" y="5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95" name="îślíḑê"/>
              <p:cNvSpPr/>
              <p:nvPr/>
            </p:nvSpPr>
            <p:spPr bwMode="auto">
              <a:xfrm>
                <a:off x="2444" y="2115"/>
                <a:ext cx="30" cy="40"/>
              </a:xfrm>
              <a:custGeom>
                <a:avLst/>
                <a:gdLst>
                  <a:gd name="T0" fmla="*/ 7 w 30"/>
                  <a:gd name="T1" fmla="*/ 40 h 40"/>
                  <a:gd name="T2" fmla="*/ 30 w 30"/>
                  <a:gd name="T3" fmla="*/ 36 h 40"/>
                  <a:gd name="T4" fmla="*/ 23 w 30"/>
                  <a:gd name="T5" fmla="*/ 0 h 40"/>
                  <a:gd name="T6" fmla="*/ 0 w 30"/>
                  <a:gd name="T7" fmla="*/ 5 h 40"/>
                  <a:gd name="T8" fmla="*/ 7 w 30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0">
                    <a:moveTo>
                      <a:pt x="7" y="40"/>
                    </a:moveTo>
                    <a:lnTo>
                      <a:pt x="30" y="36"/>
                    </a:lnTo>
                    <a:lnTo>
                      <a:pt x="23" y="0"/>
                    </a:lnTo>
                    <a:lnTo>
                      <a:pt x="0" y="5"/>
                    </a:lnTo>
                    <a:lnTo>
                      <a:pt x="7" y="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96" name="îŝļîde"/>
              <p:cNvSpPr/>
              <p:nvPr/>
            </p:nvSpPr>
            <p:spPr bwMode="auto">
              <a:xfrm>
                <a:off x="2458" y="2101"/>
                <a:ext cx="38" cy="61"/>
              </a:xfrm>
              <a:custGeom>
                <a:avLst/>
                <a:gdLst>
                  <a:gd name="T0" fmla="*/ 12 w 38"/>
                  <a:gd name="T1" fmla="*/ 61 h 61"/>
                  <a:gd name="T2" fmla="*/ 38 w 38"/>
                  <a:gd name="T3" fmla="*/ 54 h 61"/>
                  <a:gd name="T4" fmla="*/ 28 w 38"/>
                  <a:gd name="T5" fmla="*/ 0 h 61"/>
                  <a:gd name="T6" fmla="*/ 0 w 38"/>
                  <a:gd name="T7" fmla="*/ 5 h 61"/>
                  <a:gd name="T8" fmla="*/ 12 w 38"/>
                  <a:gd name="T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61">
                    <a:moveTo>
                      <a:pt x="12" y="61"/>
                    </a:moveTo>
                    <a:lnTo>
                      <a:pt x="38" y="54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97" name="îṧḻîďê"/>
              <p:cNvSpPr/>
              <p:nvPr/>
            </p:nvSpPr>
            <p:spPr bwMode="auto">
              <a:xfrm>
                <a:off x="2458" y="2101"/>
                <a:ext cx="38" cy="61"/>
              </a:xfrm>
              <a:custGeom>
                <a:avLst/>
                <a:gdLst>
                  <a:gd name="T0" fmla="*/ 12 w 38"/>
                  <a:gd name="T1" fmla="*/ 61 h 61"/>
                  <a:gd name="T2" fmla="*/ 38 w 38"/>
                  <a:gd name="T3" fmla="*/ 54 h 61"/>
                  <a:gd name="T4" fmla="*/ 28 w 38"/>
                  <a:gd name="T5" fmla="*/ 0 h 61"/>
                  <a:gd name="T6" fmla="*/ 0 w 38"/>
                  <a:gd name="T7" fmla="*/ 5 h 61"/>
                  <a:gd name="T8" fmla="*/ 12 w 38"/>
                  <a:gd name="T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61">
                    <a:moveTo>
                      <a:pt x="12" y="61"/>
                    </a:moveTo>
                    <a:lnTo>
                      <a:pt x="38" y="54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12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98" name="íśḷîḋé"/>
              <p:cNvSpPr/>
              <p:nvPr/>
            </p:nvSpPr>
            <p:spPr bwMode="auto">
              <a:xfrm>
                <a:off x="2290" y="2108"/>
                <a:ext cx="173" cy="88"/>
              </a:xfrm>
              <a:custGeom>
                <a:avLst/>
                <a:gdLst>
                  <a:gd name="T0" fmla="*/ 12 w 173"/>
                  <a:gd name="T1" fmla="*/ 88 h 88"/>
                  <a:gd name="T2" fmla="*/ 173 w 173"/>
                  <a:gd name="T3" fmla="*/ 54 h 88"/>
                  <a:gd name="T4" fmla="*/ 161 w 173"/>
                  <a:gd name="T5" fmla="*/ 0 h 88"/>
                  <a:gd name="T6" fmla="*/ 0 w 173"/>
                  <a:gd name="T7" fmla="*/ 31 h 88"/>
                  <a:gd name="T8" fmla="*/ 12 w 173"/>
                  <a:gd name="T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88">
                    <a:moveTo>
                      <a:pt x="12" y="88"/>
                    </a:moveTo>
                    <a:lnTo>
                      <a:pt x="173" y="54"/>
                    </a:lnTo>
                    <a:lnTo>
                      <a:pt x="161" y="0"/>
                    </a:lnTo>
                    <a:lnTo>
                      <a:pt x="0" y="31"/>
                    </a:lnTo>
                    <a:lnTo>
                      <a:pt x="12" y="88"/>
                    </a:ln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299" name="îś1ïdé"/>
              <p:cNvSpPr/>
              <p:nvPr/>
            </p:nvSpPr>
            <p:spPr bwMode="auto">
              <a:xfrm>
                <a:off x="2290" y="2108"/>
                <a:ext cx="173" cy="88"/>
              </a:xfrm>
              <a:custGeom>
                <a:avLst/>
                <a:gdLst>
                  <a:gd name="T0" fmla="*/ 12 w 173"/>
                  <a:gd name="T1" fmla="*/ 88 h 88"/>
                  <a:gd name="T2" fmla="*/ 173 w 173"/>
                  <a:gd name="T3" fmla="*/ 54 h 88"/>
                  <a:gd name="T4" fmla="*/ 161 w 173"/>
                  <a:gd name="T5" fmla="*/ 0 h 88"/>
                  <a:gd name="T6" fmla="*/ 0 w 173"/>
                  <a:gd name="T7" fmla="*/ 31 h 88"/>
                  <a:gd name="T8" fmla="*/ 12 w 173"/>
                  <a:gd name="T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88">
                    <a:moveTo>
                      <a:pt x="12" y="88"/>
                    </a:moveTo>
                    <a:lnTo>
                      <a:pt x="173" y="54"/>
                    </a:lnTo>
                    <a:lnTo>
                      <a:pt x="161" y="0"/>
                    </a:lnTo>
                    <a:lnTo>
                      <a:pt x="0" y="31"/>
                    </a:lnTo>
                    <a:lnTo>
                      <a:pt x="12" y="8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00" name="ïŝľíďè"/>
              <p:cNvSpPr/>
              <p:nvPr/>
            </p:nvSpPr>
            <p:spPr bwMode="auto">
              <a:xfrm>
                <a:off x="2491" y="2027"/>
                <a:ext cx="158" cy="171"/>
              </a:xfrm>
              <a:custGeom>
                <a:avLst/>
                <a:gdLst>
                  <a:gd name="T0" fmla="*/ 4 w 67"/>
                  <a:gd name="T1" fmla="*/ 42 h 72"/>
                  <a:gd name="T2" fmla="*/ 40 w 67"/>
                  <a:gd name="T3" fmla="*/ 69 h 72"/>
                  <a:gd name="T4" fmla="*/ 63 w 67"/>
                  <a:gd name="T5" fmla="*/ 30 h 72"/>
                  <a:gd name="T6" fmla="*/ 27 w 67"/>
                  <a:gd name="T7" fmla="*/ 3 h 72"/>
                  <a:gd name="T8" fmla="*/ 4 w 67"/>
                  <a:gd name="T9" fmla="*/ 4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72">
                    <a:moveTo>
                      <a:pt x="4" y="42"/>
                    </a:moveTo>
                    <a:cubicBezTo>
                      <a:pt x="7" y="60"/>
                      <a:pt x="24" y="72"/>
                      <a:pt x="40" y="69"/>
                    </a:cubicBezTo>
                    <a:cubicBezTo>
                      <a:pt x="56" y="65"/>
                      <a:pt x="67" y="48"/>
                      <a:pt x="63" y="30"/>
                    </a:cubicBezTo>
                    <a:cubicBezTo>
                      <a:pt x="60" y="12"/>
                      <a:pt x="43" y="0"/>
                      <a:pt x="27" y="3"/>
                    </a:cubicBezTo>
                    <a:cubicBezTo>
                      <a:pt x="10" y="6"/>
                      <a:pt x="0" y="24"/>
                      <a:pt x="4" y="42"/>
                    </a:cubicBezTo>
                  </a:path>
                </a:pathLst>
              </a:custGeom>
              <a:solidFill>
                <a:srgbClr val="A7A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01" name="îSḷiḓé"/>
              <p:cNvSpPr/>
              <p:nvPr/>
            </p:nvSpPr>
            <p:spPr bwMode="auto">
              <a:xfrm>
                <a:off x="2498" y="2034"/>
                <a:ext cx="144" cy="157"/>
              </a:xfrm>
              <a:custGeom>
                <a:avLst/>
                <a:gdLst>
                  <a:gd name="T0" fmla="*/ 3 w 61"/>
                  <a:gd name="T1" fmla="*/ 38 h 66"/>
                  <a:gd name="T2" fmla="*/ 36 w 61"/>
                  <a:gd name="T3" fmla="*/ 63 h 66"/>
                  <a:gd name="T4" fmla="*/ 58 w 61"/>
                  <a:gd name="T5" fmla="*/ 27 h 66"/>
                  <a:gd name="T6" fmla="*/ 24 w 61"/>
                  <a:gd name="T7" fmla="*/ 3 h 66"/>
                  <a:gd name="T8" fmla="*/ 3 w 61"/>
                  <a:gd name="T9" fmla="*/ 3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66">
                    <a:moveTo>
                      <a:pt x="3" y="38"/>
                    </a:moveTo>
                    <a:cubicBezTo>
                      <a:pt x="6" y="55"/>
                      <a:pt x="21" y="66"/>
                      <a:pt x="36" y="63"/>
                    </a:cubicBezTo>
                    <a:cubicBezTo>
                      <a:pt x="52" y="60"/>
                      <a:pt x="61" y="44"/>
                      <a:pt x="58" y="27"/>
                    </a:cubicBezTo>
                    <a:cubicBezTo>
                      <a:pt x="54" y="11"/>
                      <a:pt x="39" y="0"/>
                      <a:pt x="24" y="3"/>
                    </a:cubicBezTo>
                    <a:cubicBezTo>
                      <a:pt x="9" y="6"/>
                      <a:pt x="0" y="22"/>
                      <a:pt x="3" y="38"/>
                    </a:cubicBezTo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02" name="íṡľïḋé"/>
              <p:cNvSpPr/>
              <p:nvPr/>
            </p:nvSpPr>
            <p:spPr bwMode="auto">
              <a:xfrm>
                <a:off x="2500" y="2037"/>
                <a:ext cx="140" cy="151"/>
              </a:xfrm>
              <a:custGeom>
                <a:avLst/>
                <a:gdLst>
                  <a:gd name="T0" fmla="*/ 3 w 59"/>
                  <a:gd name="T1" fmla="*/ 37 h 64"/>
                  <a:gd name="T2" fmla="*/ 35 w 59"/>
                  <a:gd name="T3" fmla="*/ 61 h 64"/>
                  <a:gd name="T4" fmla="*/ 55 w 59"/>
                  <a:gd name="T5" fmla="*/ 27 h 64"/>
                  <a:gd name="T6" fmla="*/ 24 w 59"/>
                  <a:gd name="T7" fmla="*/ 3 h 64"/>
                  <a:gd name="T8" fmla="*/ 3 w 59"/>
                  <a:gd name="T9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64">
                    <a:moveTo>
                      <a:pt x="3" y="37"/>
                    </a:moveTo>
                    <a:cubicBezTo>
                      <a:pt x="6" y="53"/>
                      <a:pt x="21" y="64"/>
                      <a:pt x="35" y="61"/>
                    </a:cubicBezTo>
                    <a:cubicBezTo>
                      <a:pt x="50" y="58"/>
                      <a:pt x="59" y="42"/>
                      <a:pt x="55" y="27"/>
                    </a:cubicBezTo>
                    <a:cubicBezTo>
                      <a:pt x="52" y="11"/>
                      <a:pt x="38" y="0"/>
                      <a:pt x="24" y="3"/>
                    </a:cubicBezTo>
                    <a:cubicBezTo>
                      <a:pt x="9" y="6"/>
                      <a:pt x="0" y="21"/>
                      <a:pt x="3" y="37"/>
                    </a:cubicBezTo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03" name="îŝlïďé"/>
              <p:cNvSpPr/>
              <p:nvPr/>
            </p:nvSpPr>
            <p:spPr bwMode="auto">
              <a:xfrm>
                <a:off x="2507" y="2046"/>
                <a:ext cx="123" cy="133"/>
              </a:xfrm>
              <a:custGeom>
                <a:avLst/>
                <a:gdLst>
                  <a:gd name="T0" fmla="*/ 3 w 52"/>
                  <a:gd name="T1" fmla="*/ 32 h 56"/>
                  <a:gd name="T2" fmla="*/ 32 w 52"/>
                  <a:gd name="T3" fmla="*/ 53 h 56"/>
                  <a:gd name="T4" fmla="*/ 50 w 52"/>
                  <a:gd name="T5" fmla="*/ 23 h 56"/>
                  <a:gd name="T6" fmla="*/ 21 w 52"/>
                  <a:gd name="T7" fmla="*/ 2 h 56"/>
                  <a:gd name="T8" fmla="*/ 3 w 52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6">
                    <a:moveTo>
                      <a:pt x="3" y="32"/>
                    </a:moveTo>
                    <a:cubicBezTo>
                      <a:pt x="6" y="47"/>
                      <a:pt x="19" y="56"/>
                      <a:pt x="32" y="53"/>
                    </a:cubicBezTo>
                    <a:cubicBezTo>
                      <a:pt x="44" y="51"/>
                      <a:pt x="52" y="37"/>
                      <a:pt x="50" y="23"/>
                    </a:cubicBezTo>
                    <a:cubicBezTo>
                      <a:pt x="47" y="9"/>
                      <a:pt x="34" y="0"/>
                      <a:pt x="21" y="2"/>
                    </a:cubicBezTo>
                    <a:cubicBezTo>
                      <a:pt x="8" y="5"/>
                      <a:pt x="0" y="18"/>
                      <a:pt x="3" y="32"/>
                    </a:cubicBezTo>
                  </a:path>
                </a:pathLst>
              </a:custGeom>
              <a:solidFill>
                <a:srgbClr val="F79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04" name="iş1îďe"/>
              <p:cNvSpPr/>
              <p:nvPr/>
            </p:nvSpPr>
            <p:spPr bwMode="auto">
              <a:xfrm>
                <a:off x="2545" y="2084"/>
                <a:ext cx="50" cy="55"/>
              </a:xfrm>
              <a:custGeom>
                <a:avLst/>
                <a:gdLst>
                  <a:gd name="T0" fmla="*/ 1 w 21"/>
                  <a:gd name="T1" fmla="*/ 14 h 23"/>
                  <a:gd name="T2" fmla="*/ 12 w 21"/>
                  <a:gd name="T3" fmla="*/ 22 h 23"/>
                  <a:gd name="T4" fmla="*/ 20 w 21"/>
                  <a:gd name="T5" fmla="*/ 10 h 23"/>
                  <a:gd name="T6" fmla="*/ 8 w 21"/>
                  <a:gd name="T7" fmla="*/ 1 h 23"/>
                  <a:gd name="T8" fmla="*/ 1 w 21"/>
                  <a:gd name="T9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3">
                    <a:moveTo>
                      <a:pt x="1" y="14"/>
                    </a:moveTo>
                    <a:cubicBezTo>
                      <a:pt x="2" y="19"/>
                      <a:pt x="7" y="23"/>
                      <a:pt x="12" y="22"/>
                    </a:cubicBezTo>
                    <a:cubicBezTo>
                      <a:pt x="18" y="21"/>
                      <a:pt x="21" y="16"/>
                      <a:pt x="20" y="10"/>
                    </a:cubicBezTo>
                    <a:cubicBezTo>
                      <a:pt x="19" y="4"/>
                      <a:pt x="13" y="0"/>
                      <a:pt x="8" y="1"/>
                    </a:cubicBezTo>
                    <a:cubicBezTo>
                      <a:pt x="3" y="2"/>
                      <a:pt x="0" y="8"/>
                      <a:pt x="1" y="14"/>
                    </a:cubicBezTo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05" name="ïšļïḓè"/>
              <p:cNvSpPr/>
              <p:nvPr/>
            </p:nvSpPr>
            <p:spPr bwMode="auto">
              <a:xfrm>
                <a:off x="2505" y="2143"/>
                <a:ext cx="31" cy="38"/>
              </a:xfrm>
              <a:custGeom>
                <a:avLst/>
                <a:gdLst>
                  <a:gd name="T0" fmla="*/ 0 w 13"/>
                  <a:gd name="T1" fmla="*/ 0 h 16"/>
                  <a:gd name="T2" fmla="*/ 0 w 13"/>
                  <a:gd name="T3" fmla="*/ 0 h 16"/>
                  <a:gd name="T4" fmla="*/ 13 w 13"/>
                  <a:gd name="T5" fmla="*/ 16 h 16"/>
                  <a:gd name="T6" fmla="*/ 13 w 13"/>
                  <a:gd name="T7" fmla="*/ 16 h 16"/>
                  <a:gd name="T8" fmla="*/ 0 w 1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2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8" y="12"/>
                      <a:pt x="3" y="7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06" name="îSḷîdê"/>
              <p:cNvSpPr/>
              <p:nvPr/>
            </p:nvSpPr>
            <p:spPr bwMode="auto">
              <a:xfrm>
                <a:off x="2536" y="2181"/>
                <a:ext cx="64" cy="12"/>
              </a:xfrm>
              <a:custGeom>
                <a:avLst/>
                <a:gdLst>
                  <a:gd name="T0" fmla="*/ 0 w 27"/>
                  <a:gd name="T1" fmla="*/ 0 h 5"/>
                  <a:gd name="T2" fmla="*/ 0 w 27"/>
                  <a:gd name="T3" fmla="*/ 0 h 5"/>
                  <a:gd name="T4" fmla="*/ 16 w 27"/>
                  <a:gd name="T5" fmla="*/ 5 h 5"/>
                  <a:gd name="T6" fmla="*/ 21 w 27"/>
                  <a:gd name="T7" fmla="*/ 4 h 5"/>
                  <a:gd name="T8" fmla="*/ 27 w 27"/>
                  <a:gd name="T9" fmla="*/ 3 h 5"/>
                  <a:gd name="T10" fmla="*/ 25 w 27"/>
                  <a:gd name="T11" fmla="*/ 3 h 5"/>
                  <a:gd name="T12" fmla="*/ 21 w 27"/>
                  <a:gd name="T13" fmla="*/ 4 h 5"/>
                  <a:gd name="T14" fmla="*/ 16 w 27"/>
                  <a:gd name="T15" fmla="*/ 4 h 5"/>
                  <a:gd name="T16" fmla="*/ 0 w 2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10" y="5"/>
                      <a:pt x="16" y="5"/>
                    </a:cubicBezTo>
                    <a:cubicBezTo>
                      <a:pt x="17" y="5"/>
                      <a:pt x="19" y="5"/>
                      <a:pt x="21" y="4"/>
                    </a:cubicBezTo>
                    <a:cubicBezTo>
                      <a:pt x="23" y="4"/>
                      <a:pt x="25" y="3"/>
                      <a:pt x="27" y="3"/>
                    </a:cubicBezTo>
                    <a:cubicBezTo>
                      <a:pt x="26" y="3"/>
                      <a:pt x="25" y="3"/>
                      <a:pt x="25" y="3"/>
                    </a:cubicBezTo>
                    <a:cubicBezTo>
                      <a:pt x="24" y="3"/>
                      <a:pt x="22" y="3"/>
                      <a:pt x="21" y="4"/>
                    </a:cubicBezTo>
                    <a:cubicBezTo>
                      <a:pt x="19" y="4"/>
                      <a:pt x="17" y="4"/>
                      <a:pt x="16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D69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07" name="iśļíḋê"/>
              <p:cNvSpPr/>
              <p:nvPr/>
            </p:nvSpPr>
            <p:spPr bwMode="auto">
              <a:xfrm>
                <a:off x="2498" y="2110"/>
                <a:ext cx="7" cy="33"/>
              </a:xfrm>
              <a:custGeom>
                <a:avLst/>
                <a:gdLst>
                  <a:gd name="T0" fmla="*/ 0 w 3"/>
                  <a:gd name="T1" fmla="*/ 0 h 14"/>
                  <a:gd name="T2" fmla="*/ 1 w 3"/>
                  <a:gd name="T3" fmla="*/ 7 h 14"/>
                  <a:gd name="T4" fmla="*/ 3 w 3"/>
                  <a:gd name="T5" fmla="*/ 14 h 14"/>
                  <a:gd name="T6" fmla="*/ 3 w 3"/>
                  <a:gd name="T7" fmla="*/ 14 h 14"/>
                  <a:gd name="T8" fmla="*/ 1 w 3"/>
                  <a:gd name="T9" fmla="*/ 7 h 14"/>
                  <a:gd name="T10" fmla="*/ 0 w 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1" y="10"/>
                      <a:pt x="2" y="12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2"/>
                      <a:pt x="1" y="9"/>
                      <a:pt x="1" y="7"/>
                    </a:cubicBezTo>
                    <a:cubicBezTo>
                      <a:pt x="0" y="5"/>
                      <a:pt x="0" y="2"/>
                      <a:pt x="0" y="0"/>
                    </a:cubicBezTo>
                  </a:path>
                </a:pathLst>
              </a:custGeom>
              <a:solidFill>
                <a:srgbClr val="D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08" name="íŝ1íḋè"/>
              <p:cNvSpPr/>
              <p:nvPr/>
            </p:nvSpPr>
            <p:spPr bwMode="auto">
              <a:xfrm>
                <a:off x="2595" y="2151"/>
                <a:ext cx="40" cy="37"/>
              </a:xfrm>
              <a:custGeom>
                <a:avLst/>
                <a:gdLst>
                  <a:gd name="T0" fmla="*/ 17 w 17"/>
                  <a:gd name="T1" fmla="*/ 0 h 16"/>
                  <a:gd name="T2" fmla="*/ 16 w 17"/>
                  <a:gd name="T3" fmla="*/ 0 h 16"/>
                  <a:gd name="T4" fmla="*/ 0 w 17"/>
                  <a:gd name="T5" fmla="*/ 16 h 16"/>
                  <a:gd name="T6" fmla="*/ 2 w 17"/>
                  <a:gd name="T7" fmla="*/ 16 h 16"/>
                  <a:gd name="T8" fmla="*/ 17 w 1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7" y="0"/>
                      <a:pt x="17" y="0"/>
                      <a:pt x="16" y="0"/>
                    </a:cubicBezTo>
                    <a:cubicBezTo>
                      <a:pt x="13" y="8"/>
                      <a:pt x="7" y="13"/>
                      <a:pt x="0" y="16"/>
                    </a:cubicBezTo>
                    <a:cubicBezTo>
                      <a:pt x="0" y="16"/>
                      <a:pt x="1" y="16"/>
                      <a:pt x="2" y="16"/>
                    </a:cubicBezTo>
                    <a:cubicBezTo>
                      <a:pt x="8" y="13"/>
                      <a:pt x="14" y="7"/>
                      <a:pt x="17" y="0"/>
                    </a:cubicBezTo>
                  </a:path>
                </a:pathLst>
              </a:custGeom>
              <a:solidFill>
                <a:srgbClr val="D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09" name="íşḷïḍê"/>
              <p:cNvSpPr/>
              <p:nvPr/>
            </p:nvSpPr>
            <p:spPr bwMode="auto">
              <a:xfrm>
                <a:off x="2498" y="2037"/>
                <a:ext cx="135" cy="154"/>
              </a:xfrm>
              <a:custGeom>
                <a:avLst/>
                <a:gdLst>
                  <a:gd name="T0" fmla="*/ 20 w 57"/>
                  <a:gd name="T1" fmla="*/ 0 h 65"/>
                  <a:gd name="T2" fmla="*/ 0 w 57"/>
                  <a:gd name="T3" fmla="*/ 31 h 65"/>
                  <a:gd name="T4" fmla="*/ 1 w 57"/>
                  <a:gd name="T5" fmla="*/ 38 h 65"/>
                  <a:gd name="T6" fmla="*/ 3 w 57"/>
                  <a:gd name="T7" fmla="*/ 45 h 65"/>
                  <a:gd name="T8" fmla="*/ 16 w 57"/>
                  <a:gd name="T9" fmla="*/ 61 h 65"/>
                  <a:gd name="T10" fmla="*/ 32 w 57"/>
                  <a:gd name="T11" fmla="*/ 65 h 65"/>
                  <a:gd name="T12" fmla="*/ 37 w 57"/>
                  <a:gd name="T13" fmla="*/ 65 h 65"/>
                  <a:gd name="T14" fmla="*/ 41 w 57"/>
                  <a:gd name="T15" fmla="*/ 64 h 65"/>
                  <a:gd name="T16" fmla="*/ 57 w 57"/>
                  <a:gd name="T17" fmla="*/ 48 h 65"/>
                  <a:gd name="T18" fmla="*/ 54 w 57"/>
                  <a:gd name="T19" fmla="*/ 49 h 65"/>
                  <a:gd name="T20" fmla="*/ 36 w 57"/>
                  <a:gd name="T21" fmla="*/ 62 h 65"/>
                  <a:gd name="T22" fmla="*/ 31 w 57"/>
                  <a:gd name="T23" fmla="*/ 63 h 65"/>
                  <a:gd name="T24" fmla="*/ 3 w 57"/>
                  <a:gd name="T25" fmla="*/ 37 h 65"/>
                  <a:gd name="T26" fmla="*/ 19 w 57"/>
                  <a:gd name="T27" fmla="*/ 3 h 65"/>
                  <a:gd name="T28" fmla="*/ 20 w 57"/>
                  <a:gd name="T2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65">
                    <a:moveTo>
                      <a:pt x="20" y="0"/>
                    </a:moveTo>
                    <a:cubicBezTo>
                      <a:pt x="8" y="5"/>
                      <a:pt x="0" y="17"/>
                      <a:pt x="0" y="31"/>
                    </a:cubicBezTo>
                    <a:cubicBezTo>
                      <a:pt x="0" y="33"/>
                      <a:pt x="0" y="36"/>
                      <a:pt x="1" y="38"/>
                    </a:cubicBezTo>
                    <a:cubicBezTo>
                      <a:pt x="1" y="40"/>
                      <a:pt x="2" y="43"/>
                      <a:pt x="3" y="45"/>
                    </a:cubicBezTo>
                    <a:cubicBezTo>
                      <a:pt x="6" y="52"/>
                      <a:pt x="11" y="57"/>
                      <a:pt x="16" y="61"/>
                    </a:cubicBezTo>
                    <a:cubicBezTo>
                      <a:pt x="21" y="64"/>
                      <a:pt x="26" y="65"/>
                      <a:pt x="32" y="65"/>
                    </a:cubicBezTo>
                    <a:cubicBezTo>
                      <a:pt x="33" y="65"/>
                      <a:pt x="35" y="65"/>
                      <a:pt x="37" y="65"/>
                    </a:cubicBezTo>
                    <a:cubicBezTo>
                      <a:pt x="38" y="64"/>
                      <a:pt x="40" y="64"/>
                      <a:pt x="41" y="64"/>
                    </a:cubicBezTo>
                    <a:cubicBezTo>
                      <a:pt x="48" y="61"/>
                      <a:pt x="54" y="56"/>
                      <a:pt x="57" y="48"/>
                    </a:cubicBezTo>
                    <a:cubicBezTo>
                      <a:pt x="56" y="49"/>
                      <a:pt x="55" y="49"/>
                      <a:pt x="54" y="49"/>
                    </a:cubicBezTo>
                    <a:cubicBezTo>
                      <a:pt x="50" y="56"/>
                      <a:pt x="44" y="61"/>
                      <a:pt x="36" y="62"/>
                    </a:cubicBezTo>
                    <a:cubicBezTo>
                      <a:pt x="35" y="62"/>
                      <a:pt x="33" y="63"/>
                      <a:pt x="31" y="63"/>
                    </a:cubicBezTo>
                    <a:cubicBezTo>
                      <a:pt x="18" y="63"/>
                      <a:pt x="6" y="52"/>
                      <a:pt x="3" y="37"/>
                    </a:cubicBezTo>
                    <a:cubicBezTo>
                      <a:pt x="0" y="23"/>
                      <a:pt x="7" y="9"/>
                      <a:pt x="19" y="3"/>
                    </a:cubicBezTo>
                    <a:cubicBezTo>
                      <a:pt x="19" y="2"/>
                      <a:pt x="19" y="1"/>
                      <a:pt x="20" y="0"/>
                    </a:cubicBezTo>
                  </a:path>
                </a:pathLst>
              </a:custGeom>
              <a:solidFill>
                <a:srgbClr val="969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10" name="is1ídê"/>
              <p:cNvSpPr/>
              <p:nvPr/>
            </p:nvSpPr>
            <p:spPr bwMode="auto">
              <a:xfrm>
                <a:off x="2498" y="2044"/>
                <a:ext cx="128" cy="142"/>
              </a:xfrm>
              <a:custGeom>
                <a:avLst/>
                <a:gdLst>
                  <a:gd name="T0" fmla="*/ 19 w 54"/>
                  <a:gd name="T1" fmla="*/ 0 h 60"/>
                  <a:gd name="T2" fmla="*/ 3 w 54"/>
                  <a:gd name="T3" fmla="*/ 34 h 60"/>
                  <a:gd name="T4" fmla="*/ 31 w 54"/>
                  <a:gd name="T5" fmla="*/ 60 h 60"/>
                  <a:gd name="T6" fmla="*/ 36 w 54"/>
                  <a:gd name="T7" fmla="*/ 59 h 60"/>
                  <a:gd name="T8" fmla="*/ 54 w 54"/>
                  <a:gd name="T9" fmla="*/ 46 h 60"/>
                  <a:gd name="T10" fmla="*/ 54 w 54"/>
                  <a:gd name="T11" fmla="*/ 46 h 60"/>
                  <a:gd name="T12" fmla="*/ 52 w 54"/>
                  <a:gd name="T13" fmla="*/ 47 h 60"/>
                  <a:gd name="T14" fmla="*/ 36 w 54"/>
                  <a:gd name="T15" fmla="*/ 58 h 60"/>
                  <a:gd name="T16" fmla="*/ 31 w 54"/>
                  <a:gd name="T17" fmla="*/ 58 h 60"/>
                  <a:gd name="T18" fmla="*/ 4 w 54"/>
                  <a:gd name="T19" fmla="*/ 34 h 60"/>
                  <a:gd name="T20" fmla="*/ 18 w 54"/>
                  <a:gd name="T21" fmla="*/ 2 h 60"/>
                  <a:gd name="T22" fmla="*/ 19 w 54"/>
                  <a:gd name="T2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60">
                    <a:moveTo>
                      <a:pt x="19" y="0"/>
                    </a:moveTo>
                    <a:cubicBezTo>
                      <a:pt x="7" y="6"/>
                      <a:pt x="0" y="20"/>
                      <a:pt x="3" y="34"/>
                    </a:cubicBezTo>
                    <a:cubicBezTo>
                      <a:pt x="6" y="49"/>
                      <a:pt x="18" y="60"/>
                      <a:pt x="31" y="60"/>
                    </a:cubicBezTo>
                    <a:cubicBezTo>
                      <a:pt x="33" y="60"/>
                      <a:pt x="35" y="59"/>
                      <a:pt x="36" y="59"/>
                    </a:cubicBezTo>
                    <a:cubicBezTo>
                      <a:pt x="44" y="58"/>
                      <a:pt x="50" y="53"/>
                      <a:pt x="54" y="46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53" y="47"/>
                      <a:pt x="53" y="47"/>
                      <a:pt x="52" y="47"/>
                    </a:cubicBezTo>
                    <a:cubicBezTo>
                      <a:pt x="48" y="52"/>
                      <a:pt x="43" y="56"/>
                      <a:pt x="36" y="58"/>
                    </a:cubicBezTo>
                    <a:cubicBezTo>
                      <a:pt x="35" y="58"/>
                      <a:pt x="33" y="58"/>
                      <a:pt x="31" y="58"/>
                    </a:cubicBezTo>
                    <a:cubicBezTo>
                      <a:pt x="19" y="58"/>
                      <a:pt x="7" y="48"/>
                      <a:pt x="4" y="34"/>
                    </a:cubicBezTo>
                    <a:cubicBezTo>
                      <a:pt x="2" y="21"/>
                      <a:pt x="8" y="8"/>
                      <a:pt x="18" y="2"/>
                    </a:cubicBezTo>
                    <a:cubicBezTo>
                      <a:pt x="18" y="2"/>
                      <a:pt x="18" y="1"/>
                      <a:pt x="19" y="0"/>
                    </a:cubicBezTo>
                  </a:path>
                </a:pathLst>
              </a:custGeom>
              <a:solidFill>
                <a:srgbClr val="BCBD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11" name="ïṡḷiḋe"/>
              <p:cNvSpPr/>
              <p:nvPr/>
            </p:nvSpPr>
            <p:spPr bwMode="auto">
              <a:xfrm>
                <a:off x="2503" y="2049"/>
                <a:ext cx="118" cy="132"/>
              </a:xfrm>
              <a:custGeom>
                <a:avLst/>
                <a:gdLst>
                  <a:gd name="T0" fmla="*/ 16 w 50"/>
                  <a:gd name="T1" fmla="*/ 0 h 56"/>
                  <a:gd name="T2" fmla="*/ 2 w 50"/>
                  <a:gd name="T3" fmla="*/ 32 h 56"/>
                  <a:gd name="T4" fmla="*/ 29 w 50"/>
                  <a:gd name="T5" fmla="*/ 56 h 56"/>
                  <a:gd name="T6" fmla="*/ 34 w 50"/>
                  <a:gd name="T7" fmla="*/ 56 h 56"/>
                  <a:gd name="T8" fmla="*/ 50 w 50"/>
                  <a:gd name="T9" fmla="*/ 45 h 56"/>
                  <a:gd name="T10" fmla="*/ 46 w 50"/>
                  <a:gd name="T11" fmla="*/ 45 h 56"/>
                  <a:gd name="T12" fmla="*/ 46 w 50"/>
                  <a:gd name="T13" fmla="*/ 45 h 56"/>
                  <a:gd name="T14" fmla="*/ 34 w 50"/>
                  <a:gd name="T15" fmla="*/ 52 h 56"/>
                  <a:gd name="T16" fmla="*/ 29 w 50"/>
                  <a:gd name="T17" fmla="*/ 53 h 56"/>
                  <a:gd name="T18" fmla="*/ 5 w 50"/>
                  <a:gd name="T19" fmla="*/ 31 h 56"/>
                  <a:gd name="T20" fmla="*/ 15 w 50"/>
                  <a:gd name="T21" fmla="*/ 5 h 56"/>
                  <a:gd name="T22" fmla="*/ 16 w 50"/>
                  <a:gd name="T2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56">
                    <a:moveTo>
                      <a:pt x="16" y="0"/>
                    </a:moveTo>
                    <a:cubicBezTo>
                      <a:pt x="6" y="6"/>
                      <a:pt x="0" y="19"/>
                      <a:pt x="2" y="32"/>
                    </a:cubicBezTo>
                    <a:cubicBezTo>
                      <a:pt x="5" y="46"/>
                      <a:pt x="17" y="56"/>
                      <a:pt x="29" y="56"/>
                    </a:cubicBezTo>
                    <a:cubicBezTo>
                      <a:pt x="31" y="56"/>
                      <a:pt x="33" y="56"/>
                      <a:pt x="34" y="56"/>
                    </a:cubicBezTo>
                    <a:cubicBezTo>
                      <a:pt x="41" y="54"/>
                      <a:pt x="46" y="50"/>
                      <a:pt x="50" y="45"/>
                    </a:cubicBezTo>
                    <a:cubicBezTo>
                      <a:pt x="49" y="45"/>
                      <a:pt x="48" y="45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3" y="49"/>
                      <a:pt x="39" y="51"/>
                      <a:pt x="34" y="52"/>
                    </a:cubicBezTo>
                    <a:cubicBezTo>
                      <a:pt x="32" y="53"/>
                      <a:pt x="31" y="53"/>
                      <a:pt x="29" y="53"/>
                    </a:cubicBezTo>
                    <a:cubicBezTo>
                      <a:pt x="18" y="53"/>
                      <a:pt x="8" y="44"/>
                      <a:pt x="5" y="31"/>
                    </a:cubicBezTo>
                    <a:cubicBezTo>
                      <a:pt x="3" y="21"/>
                      <a:pt x="7" y="10"/>
                      <a:pt x="15" y="5"/>
                    </a:cubicBezTo>
                    <a:cubicBezTo>
                      <a:pt x="15" y="3"/>
                      <a:pt x="16" y="2"/>
                      <a:pt x="16" y="0"/>
                    </a:cubicBezTo>
                  </a:path>
                </a:pathLst>
              </a:custGeom>
              <a:solidFill>
                <a:srgbClr val="D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12" name="ïşļíḓé"/>
              <p:cNvSpPr/>
              <p:nvPr/>
            </p:nvSpPr>
            <p:spPr bwMode="auto">
              <a:xfrm>
                <a:off x="2510" y="2061"/>
                <a:ext cx="102" cy="113"/>
              </a:xfrm>
              <a:custGeom>
                <a:avLst/>
                <a:gdLst>
                  <a:gd name="T0" fmla="*/ 12 w 43"/>
                  <a:gd name="T1" fmla="*/ 0 h 48"/>
                  <a:gd name="T2" fmla="*/ 2 w 43"/>
                  <a:gd name="T3" fmla="*/ 26 h 48"/>
                  <a:gd name="T4" fmla="*/ 26 w 43"/>
                  <a:gd name="T5" fmla="*/ 48 h 48"/>
                  <a:gd name="T6" fmla="*/ 31 w 43"/>
                  <a:gd name="T7" fmla="*/ 47 h 48"/>
                  <a:gd name="T8" fmla="*/ 43 w 43"/>
                  <a:gd name="T9" fmla="*/ 40 h 48"/>
                  <a:gd name="T10" fmla="*/ 23 w 43"/>
                  <a:gd name="T11" fmla="*/ 32 h 48"/>
                  <a:gd name="T12" fmla="*/ 16 w 43"/>
                  <a:gd name="T13" fmla="*/ 24 h 48"/>
                  <a:gd name="T14" fmla="*/ 16 w 43"/>
                  <a:gd name="T15" fmla="*/ 22 h 48"/>
                  <a:gd name="T16" fmla="*/ 12 w 43"/>
                  <a:gd name="T17" fmla="*/ 12 h 48"/>
                  <a:gd name="T18" fmla="*/ 12 w 43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8">
                    <a:moveTo>
                      <a:pt x="12" y="0"/>
                    </a:moveTo>
                    <a:cubicBezTo>
                      <a:pt x="4" y="5"/>
                      <a:pt x="0" y="16"/>
                      <a:pt x="2" y="26"/>
                    </a:cubicBezTo>
                    <a:cubicBezTo>
                      <a:pt x="5" y="39"/>
                      <a:pt x="15" y="48"/>
                      <a:pt x="26" y="48"/>
                    </a:cubicBezTo>
                    <a:cubicBezTo>
                      <a:pt x="28" y="48"/>
                      <a:pt x="29" y="48"/>
                      <a:pt x="31" y="47"/>
                    </a:cubicBezTo>
                    <a:cubicBezTo>
                      <a:pt x="36" y="46"/>
                      <a:pt x="40" y="44"/>
                      <a:pt x="43" y="40"/>
                    </a:cubicBezTo>
                    <a:cubicBezTo>
                      <a:pt x="36" y="40"/>
                      <a:pt x="29" y="37"/>
                      <a:pt x="23" y="32"/>
                    </a:cubicBezTo>
                    <a:cubicBezTo>
                      <a:pt x="20" y="31"/>
                      <a:pt x="17" y="28"/>
                      <a:pt x="16" y="24"/>
                    </a:cubicBezTo>
                    <a:cubicBezTo>
                      <a:pt x="16" y="23"/>
                      <a:pt x="16" y="23"/>
                      <a:pt x="16" y="22"/>
                    </a:cubicBezTo>
                    <a:cubicBezTo>
                      <a:pt x="14" y="19"/>
                      <a:pt x="13" y="16"/>
                      <a:pt x="12" y="12"/>
                    </a:cubicBezTo>
                    <a:cubicBezTo>
                      <a:pt x="12" y="8"/>
                      <a:pt x="11" y="4"/>
                      <a:pt x="12" y="0"/>
                    </a:cubicBezTo>
                  </a:path>
                </a:pathLst>
              </a:custGeom>
              <a:solidFill>
                <a:srgbClr val="DE84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13" name="ïŝḷíḋè"/>
              <p:cNvSpPr/>
              <p:nvPr/>
            </p:nvSpPr>
            <p:spPr bwMode="auto">
              <a:xfrm>
                <a:off x="2548" y="2113"/>
                <a:ext cx="16" cy="23"/>
              </a:xfrm>
              <a:custGeom>
                <a:avLst/>
                <a:gdLst>
                  <a:gd name="T0" fmla="*/ 0 w 7"/>
                  <a:gd name="T1" fmla="*/ 0 h 10"/>
                  <a:gd name="T2" fmla="*/ 0 w 7"/>
                  <a:gd name="T3" fmla="*/ 2 h 10"/>
                  <a:gd name="T4" fmla="*/ 7 w 7"/>
                  <a:gd name="T5" fmla="*/ 10 h 10"/>
                  <a:gd name="T6" fmla="*/ 0 w 7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6"/>
                      <a:pt x="4" y="9"/>
                      <a:pt x="7" y="10"/>
                    </a:cubicBezTo>
                    <a:cubicBezTo>
                      <a:pt x="4" y="7"/>
                      <a:pt x="2" y="4"/>
                      <a:pt x="0" y="0"/>
                    </a:cubicBezTo>
                  </a:path>
                </a:pathLst>
              </a:custGeom>
              <a:solidFill>
                <a:srgbClr val="D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14" name="iṥḷiḑé"/>
              <p:cNvSpPr/>
              <p:nvPr/>
            </p:nvSpPr>
            <p:spPr bwMode="auto">
              <a:xfrm>
                <a:off x="2290" y="2139"/>
                <a:ext cx="173" cy="57"/>
              </a:xfrm>
              <a:custGeom>
                <a:avLst/>
                <a:gdLst>
                  <a:gd name="T0" fmla="*/ 0 w 173"/>
                  <a:gd name="T1" fmla="*/ 0 h 57"/>
                  <a:gd name="T2" fmla="*/ 0 w 173"/>
                  <a:gd name="T3" fmla="*/ 0 h 57"/>
                  <a:gd name="T4" fmla="*/ 12 w 173"/>
                  <a:gd name="T5" fmla="*/ 57 h 57"/>
                  <a:gd name="T6" fmla="*/ 173 w 173"/>
                  <a:gd name="T7" fmla="*/ 23 h 57"/>
                  <a:gd name="T8" fmla="*/ 0 w 173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57">
                    <a:moveTo>
                      <a:pt x="0" y="0"/>
                    </a:moveTo>
                    <a:lnTo>
                      <a:pt x="0" y="0"/>
                    </a:lnTo>
                    <a:lnTo>
                      <a:pt x="12" y="57"/>
                    </a:lnTo>
                    <a:lnTo>
                      <a:pt x="17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15" name="íṧļïḍê"/>
              <p:cNvSpPr/>
              <p:nvPr/>
            </p:nvSpPr>
            <p:spPr bwMode="auto">
              <a:xfrm>
                <a:off x="2290" y="2139"/>
                <a:ext cx="173" cy="57"/>
              </a:xfrm>
              <a:custGeom>
                <a:avLst/>
                <a:gdLst>
                  <a:gd name="T0" fmla="*/ 0 w 173"/>
                  <a:gd name="T1" fmla="*/ 0 h 57"/>
                  <a:gd name="T2" fmla="*/ 0 w 173"/>
                  <a:gd name="T3" fmla="*/ 0 h 57"/>
                  <a:gd name="T4" fmla="*/ 12 w 173"/>
                  <a:gd name="T5" fmla="*/ 57 h 57"/>
                  <a:gd name="T6" fmla="*/ 173 w 173"/>
                  <a:gd name="T7" fmla="*/ 23 h 57"/>
                  <a:gd name="T8" fmla="*/ 0 w 173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57">
                    <a:moveTo>
                      <a:pt x="0" y="0"/>
                    </a:moveTo>
                    <a:lnTo>
                      <a:pt x="0" y="0"/>
                    </a:lnTo>
                    <a:lnTo>
                      <a:pt x="12" y="57"/>
                    </a:lnTo>
                    <a:lnTo>
                      <a:pt x="173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16" name="îṧlïḍê"/>
              <p:cNvSpPr/>
              <p:nvPr/>
            </p:nvSpPr>
            <p:spPr bwMode="auto">
              <a:xfrm>
                <a:off x="4851" y="1961"/>
                <a:ext cx="144" cy="216"/>
              </a:xfrm>
              <a:custGeom>
                <a:avLst/>
                <a:gdLst>
                  <a:gd name="T0" fmla="*/ 132 w 144"/>
                  <a:gd name="T1" fmla="*/ 216 h 216"/>
                  <a:gd name="T2" fmla="*/ 9 w 144"/>
                  <a:gd name="T3" fmla="*/ 216 h 216"/>
                  <a:gd name="T4" fmla="*/ 0 w 144"/>
                  <a:gd name="T5" fmla="*/ 0 h 216"/>
                  <a:gd name="T6" fmla="*/ 144 w 144"/>
                  <a:gd name="T7" fmla="*/ 0 h 216"/>
                  <a:gd name="T8" fmla="*/ 132 w 144"/>
                  <a:gd name="T9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216">
                    <a:moveTo>
                      <a:pt x="132" y="216"/>
                    </a:moveTo>
                    <a:lnTo>
                      <a:pt x="9" y="216"/>
                    </a:lnTo>
                    <a:lnTo>
                      <a:pt x="0" y="0"/>
                    </a:lnTo>
                    <a:lnTo>
                      <a:pt x="144" y="0"/>
                    </a:lnTo>
                    <a:lnTo>
                      <a:pt x="132" y="2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17" name="iśľïḑe"/>
              <p:cNvSpPr/>
              <p:nvPr/>
            </p:nvSpPr>
            <p:spPr bwMode="auto">
              <a:xfrm>
                <a:off x="4851" y="1961"/>
                <a:ext cx="144" cy="216"/>
              </a:xfrm>
              <a:custGeom>
                <a:avLst/>
                <a:gdLst>
                  <a:gd name="T0" fmla="*/ 132 w 144"/>
                  <a:gd name="T1" fmla="*/ 216 h 216"/>
                  <a:gd name="T2" fmla="*/ 9 w 144"/>
                  <a:gd name="T3" fmla="*/ 216 h 216"/>
                  <a:gd name="T4" fmla="*/ 0 w 144"/>
                  <a:gd name="T5" fmla="*/ 0 h 216"/>
                  <a:gd name="T6" fmla="*/ 144 w 144"/>
                  <a:gd name="T7" fmla="*/ 0 h 216"/>
                  <a:gd name="T8" fmla="*/ 132 w 144"/>
                  <a:gd name="T9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216">
                    <a:moveTo>
                      <a:pt x="132" y="216"/>
                    </a:moveTo>
                    <a:lnTo>
                      <a:pt x="9" y="216"/>
                    </a:lnTo>
                    <a:lnTo>
                      <a:pt x="0" y="0"/>
                    </a:lnTo>
                    <a:lnTo>
                      <a:pt x="144" y="0"/>
                    </a:lnTo>
                    <a:lnTo>
                      <a:pt x="132" y="2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18" name="ïšliḓé"/>
              <p:cNvSpPr/>
              <p:nvPr/>
            </p:nvSpPr>
            <p:spPr bwMode="auto">
              <a:xfrm>
                <a:off x="4839" y="1926"/>
                <a:ext cx="168" cy="35"/>
              </a:xfrm>
              <a:custGeom>
                <a:avLst/>
                <a:gdLst>
                  <a:gd name="T0" fmla="*/ 163 w 168"/>
                  <a:gd name="T1" fmla="*/ 0 h 35"/>
                  <a:gd name="T2" fmla="*/ 3 w 168"/>
                  <a:gd name="T3" fmla="*/ 0 h 35"/>
                  <a:gd name="T4" fmla="*/ 0 w 168"/>
                  <a:gd name="T5" fmla="*/ 35 h 35"/>
                  <a:gd name="T6" fmla="*/ 168 w 168"/>
                  <a:gd name="T7" fmla="*/ 35 h 35"/>
                  <a:gd name="T8" fmla="*/ 163 w 168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35">
                    <a:moveTo>
                      <a:pt x="163" y="0"/>
                    </a:moveTo>
                    <a:lnTo>
                      <a:pt x="3" y="0"/>
                    </a:lnTo>
                    <a:lnTo>
                      <a:pt x="0" y="35"/>
                    </a:lnTo>
                    <a:lnTo>
                      <a:pt x="168" y="35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8C6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19" name="íšḻïḋé"/>
              <p:cNvSpPr/>
              <p:nvPr/>
            </p:nvSpPr>
            <p:spPr bwMode="auto">
              <a:xfrm>
                <a:off x="4839" y="1926"/>
                <a:ext cx="168" cy="35"/>
              </a:xfrm>
              <a:custGeom>
                <a:avLst/>
                <a:gdLst>
                  <a:gd name="T0" fmla="*/ 163 w 168"/>
                  <a:gd name="T1" fmla="*/ 0 h 35"/>
                  <a:gd name="T2" fmla="*/ 3 w 168"/>
                  <a:gd name="T3" fmla="*/ 0 h 35"/>
                  <a:gd name="T4" fmla="*/ 0 w 168"/>
                  <a:gd name="T5" fmla="*/ 35 h 35"/>
                  <a:gd name="T6" fmla="*/ 168 w 168"/>
                  <a:gd name="T7" fmla="*/ 35 h 35"/>
                  <a:gd name="T8" fmla="*/ 163 w 168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35">
                    <a:moveTo>
                      <a:pt x="163" y="0"/>
                    </a:moveTo>
                    <a:lnTo>
                      <a:pt x="3" y="0"/>
                    </a:lnTo>
                    <a:lnTo>
                      <a:pt x="0" y="35"/>
                    </a:lnTo>
                    <a:lnTo>
                      <a:pt x="168" y="35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  <p:sp>
            <p:nvSpPr>
              <p:cNvPr id="320" name="iṣḷiḑé"/>
              <p:cNvSpPr/>
              <p:nvPr/>
            </p:nvSpPr>
            <p:spPr bwMode="auto">
              <a:xfrm>
                <a:off x="4851" y="1904"/>
                <a:ext cx="144" cy="22"/>
              </a:xfrm>
              <a:prstGeom prst="rect">
                <a:avLst/>
              </a:prstGeom>
              <a:solidFill>
                <a:srgbClr val="8C6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/>
              </a:p>
            </p:txBody>
          </p:sp>
        </p:grpSp>
        <p:sp>
          <p:nvSpPr>
            <p:cNvPr id="10" name="îSļîḓê"/>
            <p:cNvSpPr/>
            <p:nvPr/>
          </p:nvSpPr>
          <p:spPr bwMode="auto">
            <a:xfrm>
              <a:off x="9750125" y="2484394"/>
              <a:ext cx="107525" cy="16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1" name="íslïḋê"/>
            <p:cNvSpPr/>
            <p:nvPr/>
          </p:nvSpPr>
          <p:spPr bwMode="auto">
            <a:xfrm>
              <a:off x="9750125" y="2574745"/>
              <a:ext cx="107525" cy="61977"/>
            </a:xfrm>
            <a:custGeom>
              <a:avLst/>
              <a:gdLst>
                <a:gd name="T0" fmla="*/ 0 w 144"/>
                <a:gd name="T1" fmla="*/ 0 h 83"/>
                <a:gd name="T2" fmla="*/ 2 w 144"/>
                <a:gd name="T3" fmla="*/ 83 h 83"/>
                <a:gd name="T4" fmla="*/ 140 w 144"/>
                <a:gd name="T5" fmla="*/ 83 h 83"/>
                <a:gd name="T6" fmla="*/ 144 w 144"/>
                <a:gd name="T7" fmla="*/ 0 h 83"/>
                <a:gd name="T8" fmla="*/ 0 w 144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83">
                  <a:moveTo>
                    <a:pt x="0" y="0"/>
                  </a:moveTo>
                  <a:lnTo>
                    <a:pt x="2" y="83"/>
                  </a:lnTo>
                  <a:lnTo>
                    <a:pt x="140" y="83"/>
                  </a:lnTo>
                  <a:lnTo>
                    <a:pt x="1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6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2" name="ïṡ1íḍê"/>
            <p:cNvSpPr/>
            <p:nvPr/>
          </p:nvSpPr>
          <p:spPr bwMode="auto">
            <a:xfrm>
              <a:off x="9750125" y="2574745"/>
              <a:ext cx="107525" cy="61977"/>
            </a:xfrm>
            <a:custGeom>
              <a:avLst/>
              <a:gdLst>
                <a:gd name="T0" fmla="*/ 0 w 144"/>
                <a:gd name="T1" fmla="*/ 0 h 83"/>
                <a:gd name="T2" fmla="*/ 2 w 144"/>
                <a:gd name="T3" fmla="*/ 83 h 83"/>
                <a:gd name="T4" fmla="*/ 140 w 144"/>
                <a:gd name="T5" fmla="*/ 83 h 83"/>
                <a:gd name="T6" fmla="*/ 144 w 144"/>
                <a:gd name="T7" fmla="*/ 0 h 83"/>
                <a:gd name="T8" fmla="*/ 0 w 144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83">
                  <a:moveTo>
                    <a:pt x="0" y="0"/>
                  </a:moveTo>
                  <a:lnTo>
                    <a:pt x="2" y="83"/>
                  </a:lnTo>
                  <a:lnTo>
                    <a:pt x="140" y="83"/>
                  </a:lnTo>
                  <a:lnTo>
                    <a:pt x="14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3" name="íśḻïḑé"/>
            <p:cNvSpPr/>
            <p:nvPr/>
          </p:nvSpPr>
          <p:spPr bwMode="auto">
            <a:xfrm>
              <a:off x="9787460" y="2594159"/>
              <a:ext cx="31362" cy="32108"/>
            </a:xfrm>
            <a:custGeom>
              <a:avLst/>
              <a:gdLst>
                <a:gd name="T0" fmla="*/ 12 w 18"/>
                <a:gd name="T1" fmla="*/ 8 h 18"/>
                <a:gd name="T2" fmla="*/ 3 w 18"/>
                <a:gd name="T3" fmla="*/ 0 h 18"/>
                <a:gd name="T4" fmla="*/ 1 w 18"/>
                <a:gd name="T5" fmla="*/ 1 h 18"/>
                <a:gd name="T6" fmla="*/ 5 w 18"/>
                <a:gd name="T7" fmla="*/ 13 h 18"/>
                <a:gd name="T8" fmla="*/ 18 w 18"/>
                <a:gd name="T9" fmla="*/ 17 h 18"/>
                <a:gd name="T10" fmla="*/ 18 w 18"/>
                <a:gd name="T11" fmla="*/ 16 h 18"/>
                <a:gd name="T12" fmla="*/ 12 w 18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2" y="8"/>
                  </a:moveTo>
                  <a:cubicBezTo>
                    <a:pt x="10" y="3"/>
                    <a:pt x="6" y="2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4"/>
                    <a:pt x="1" y="9"/>
                    <a:pt x="5" y="13"/>
                  </a:cubicBezTo>
                  <a:cubicBezTo>
                    <a:pt x="9" y="17"/>
                    <a:pt x="14" y="18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5" y="13"/>
                    <a:pt x="12" y="10"/>
                    <a:pt x="12" y="8"/>
                  </a:cubicBezTo>
                </a:path>
              </a:pathLst>
            </a:custGeom>
            <a:solidFill>
              <a:srgbClr val="F5D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4" name="iṧļîḓê"/>
            <p:cNvSpPr/>
            <p:nvPr/>
          </p:nvSpPr>
          <p:spPr bwMode="auto">
            <a:xfrm>
              <a:off x="9792686" y="2587439"/>
              <a:ext cx="33602" cy="33602"/>
            </a:xfrm>
            <a:custGeom>
              <a:avLst/>
              <a:gdLst>
                <a:gd name="T0" fmla="*/ 14 w 19"/>
                <a:gd name="T1" fmla="*/ 5 h 19"/>
                <a:gd name="T2" fmla="*/ 1 w 19"/>
                <a:gd name="T3" fmla="*/ 2 h 19"/>
                <a:gd name="T4" fmla="*/ 1 w 19"/>
                <a:gd name="T5" fmla="*/ 3 h 19"/>
                <a:gd name="T6" fmla="*/ 10 w 19"/>
                <a:gd name="T7" fmla="*/ 11 h 19"/>
                <a:gd name="T8" fmla="*/ 16 w 19"/>
                <a:gd name="T9" fmla="*/ 19 h 19"/>
                <a:gd name="T10" fmla="*/ 16 w 19"/>
                <a:gd name="T11" fmla="*/ 19 h 19"/>
                <a:gd name="T12" fmla="*/ 17 w 19"/>
                <a:gd name="T13" fmla="*/ 19 h 19"/>
                <a:gd name="T14" fmla="*/ 14 w 19"/>
                <a:gd name="T1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9">
                  <a:moveTo>
                    <a:pt x="14" y="5"/>
                  </a:moveTo>
                  <a:cubicBezTo>
                    <a:pt x="10" y="1"/>
                    <a:pt x="5" y="0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4" y="4"/>
                    <a:pt x="8" y="7"/>
                    <a:pt x="10" y="11"/>
                  </a:cubicBezTo>
                  <a:cubicBezTo>
                    <a:pt x="11" y="13"/>
                    <a:pt x="13" y="16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9" y="15"/>
                    <a:pt x="18" y="9"/>
                    <a:pt x="14" y="5"/>
                  </a:cubicBezTo>
                </a:path>
              </a:pathLst>
            </a:custGeom>
            <a:solidFill>
              <a:srgbClr val="F5D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5" name="iSḷïḋè"/>
            <p:cNvSpPr/>
            <p:nvPr/>
          </p:nvSpPr>
          <p:spPr bwMode="auto">
            <a:xfrm>
              <a:off x="9826288" y="2484394"/>
              <a:ext cx="40322" cy="90351"/>
            </a:xfrm>
            <a:custGeom>
              <a:avLst/>
              <a:gdLst>
                <a:gd name="T0" fmla="*/ 18 w 23"/>
                <a:gd name="T1" fmla="*/ 51 h 51"/>
                <a:gd name="T2" fmla="*/ 16 w 23"/>
                <a:gd name="T3" fmla="*/ 51 h 51"/>
                <a:gd name="T4" fmla="*/ 16 w 23"/>
                <a:gd name="T5" fmla="*/ 51 h 51"/>
                <a:gd name="T6" fmla="*/ 18 w 23"/>
                <a:gd name="T7" fmla="*/ 51 h 51"/>
                <a:gd name="T8" fmla="*/ 18 w 23"/>
                <a:gd name="T9" fmla="*/ 51 h 51"/>
                <a:gd name="T10" fmla="*/ 18 w 23"/>
                <a:gd name="T11" fmla="*/ 0 h 51"/>
                <a:gd name="T12" fmla="*/ 8 w 23"/>
                <a:gd name="T13" fmla="*/ 0 h 51"/>
                <a:gd name="T14" fmla="*/ 8 w 23"/>
                <a:gd name="T15" fmla="*/ 0 h 51"/>
                <a:gd name="T16" fmla="*/ 18 w 23"/>
                <a:gd name="T17" fmla="*/ 0 h 51"/>
                <a:gd name="T18" fmla="*/ 18 w 23"/>
                <a:gd name="T19" fmla="*/ 9 h 51"/>
                <a:gd name="T20" fmla="*/ 0 w 23"/>
                <a:gd name="T21" fmla="*/ 9 h 51"/>
                <a:gd name="T22" fmla="*/ 0 w 23"/>
                <a:gd name="T23" fmla="*/ 9 h 51"/>
                <a:gd name="T24" fmla="*/ 21 w 23"/>
                <a:gd name="T25" fmla="*/ 9 h 51"/>
                <a:gd name="T26" fmla="*/ 23 w 23"/>
                <a:gd name="T27" fmla="*/ 23 h 51"/>
                <a:gd name="T28" fmla="*/ 23 w 23"/>
                <a:gd name="T29" fmla="*/ 23 h 51"/>
                <a:gd name="T30" fmla="*/ 21 w 23"/>
                <a:gd name="T31" fmla="*/ 9 h 51"/>
                <a:gd name="T32" fmla="*/ 18 w 23"/>
                <a:gd name="T33" fmla="*/ 9 h 51"/>
                <a:gd name="T34" fmla="*/ 18 w 23"/>
                <a:gd name="T3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51">
                  <a:moveTo>
                    <a:pt x="18" y="51"/>
                  </a:move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moveTo>
                    <a:pt x="1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6" name="îS1íḓé"/>
            <p:cNvSpPr/>
            <p:nvPr/>
          </p:nvSpPr>
          <p:spPr bwMode="auto">
            <a:xfrm>
              <a:off x="9755352" y="2526956"/>
              <a:ext cx="102298" cy="161288"/>
            </a:xfrm>
            <a:custGeom>
              <a:avLst/>
              <a:gdLst>
                <a:gd name="T0" fmla="*/ 54 w 58"/>
                <a:gd name="T1" fmla="*/ 62 h 91"/>
                <a:gd name="T2" fmla="*/ 18 w 58"/>
                <a:gd name="T3" fmla="*/ 62 h 91"/>
                <a:gd name="T4" fmla="*/ 0 w 58"/>
                <a:gd name="T5" fmla="*/ 77 h 91"/>
                <a:gd name="T6" fmla="*/ 1 w 58"/>
                <a:gd name="T7" fmla="*/ 91 h 91"/>
                <a:gd name="T8" fmla="*/ 53 w 58"/>
                <a:gd name="T9" fmla="*/ 91 h 91"/>
                <a:gd name="T10" fmla="*/ 54 w 58"/>
                <a:gd name="T11" fmla="*/ 62 h 91"/>
                <a:gd name="T12" fmla="*/ 58 w 58"/>
                <a:gd name="T13" fmla="*/ 0 h 91"/>
                <a:gd name="T14" fmla="*/ 46 w 58"/>
                <a:gd name="T15" fmla="*/ 0 h 91"/>
                <a:gd name="T16" fmla="*/ 39 w 58"/>
                <a:gd name="T17" fmla="*/ 27 h 91"/>
                <a:gd name="T18" fmla="*/ 31 w 58"/>
                <a:gd name="T19" fmla="*/ 27 h 91"/>
                <a:gd name="T20" fmla="*/ 31 w 58"/>
                <a:gd name="T21" fmla="*/ 27 h 91"/>
                <a:gd name="T22" fmla="*/ 56 w 58"/>
                <a:gd name="T23" fmla="*/ 27 h 91"/>
                <a:gd name="T24" fmla="*/ 56 w 58"/>
                <a:gd name="T25" fmla="*/ 27 h 91"/>
                <a:gd name="T26" fmla="*/ 56 w 58"/>
                <a:gd name="T27" fmla="*/ 27 h 91"/>
                <a:gd name="T28" fmla="*/ 58 w 58"/>
                <a:gd name="T2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91">
                  <a:moveTo>
                    <a:pt x="54" y="62"/>
                  </a:moveTo>
                  <a:cubicBezTo>
                    <a:pt x="18" y="62"/>
                    <a:pt x="18" y="62"/>
                    <a:pt x="18" y="62"/>
                  </a:cubicBezTo>
                  <a:cubicBezTo>
                    <a:pt x="13" y="67"/>
                    <a:pt x="7" y="72"/>
                    <a:pt x="0" y="77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4" y="62"/>
                    <a:pt x="54" y="62"/>
                    <a:pt x="54" y="62"/>
                  </a:cubicBezTo>
                  <a:moveTo>
                    <a:pt x="58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5" y="8"/>
                    <a:pt x="43" y="17"/>
                    <a:pt x="39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7" name="íṩļïďê"/>
            <p:cNvSpPr/>
            <p:nvPr/>
          </p:nvSpPr>
          <p:spPr bwMode="auto">
            <a:xfrm>
              <a:off x="9822555" y="2500822"/>
              <a:ext cx="44055" cy="26134"/>
            </a:xfrm>
            <a:custGeom>
              <a:avLst/>
              <a:gdLst>
                <a:gd name="T0" fmla="*/ 23 w 25"/>
                <a:gd name="T1" fmla="*/ 0 h 15"/>
                <a:gd name="T2" fmla="*/ 2 w 25"/>
                <a:gd name="T3" fmla="*/ 0 h 15"/>
                <a:gd name="T4" fmla="*/ 0 w 25"/>
                <a:gd name="T5" fmla="*/ 14 h 15"/>
                <a:gd name="T6" fmla="*/ 8 w 25"/>
                <a:gd name="T7" fmla="*/ 14 h 15"/>
                <a:gd name="T8" fmla="*/ 8 w 25"/>
                <a:gd name="T9" fmla="*/ 15 h 15"/>
                <a:gd name="T10" fmla="*/ 20 w 25"/>
                <a:gd name="T11" fmla="*/ 15 h 15"/>
                <a:gd name="T12" fmla="*/ 20 w 25"/>
                <a:gd name="T13" fmla="*/ 14 h 15"/>
                <a:gd name="T14" fmla="*/ 25 w 25"/>
                <a:gd name="T15" fmla="*/ 14 h 15"/>
                <a:gd name="T16" fmla="*/ 23 w 25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5">
                  <a:moveTo>
                    <a:pt x="2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5"/>
                    <a:pt x="1" y="9"/>
                    <a:pt x="0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7E5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8" name="íṣ1ïḑè"/>
            <p:cNvSpPr/>
            <p:nvPr/>
          </p:nvSpPr>
          <p:spPr bwMode="auto">
            <a:xfrm>
              <a:off x="9826288" y="2484394"/>
              <a:ext cx="31362" cy="16428"/>
            </a:xfrm>
            <a:custGeom>
              <a:avLst/>
              <a:gdLst>
                <a:gd name="T0" fmla="*/ 18 w 18"/>
                <a:gd name="T1" fmla="*/ 0 h 9"/>
                <a:gd name="T2" fmla="*/ 8 w 18"/>
                <a:gd name="T3" fmla="*/ 0 h 9"/>
                <a:gd name="T4" fmla="*/ 8 w 18"/>
                <a:gd name="T5" fmla="*/ 9 h 9"/>
                <a:gd name="T6" fmla="*/ 0 w 18"/>
                <a:gd name="T7" fmla="*/ 9 h 9"/>
                <a:gd name="T8" fmla="*/ 0 w 18"/>
                <a:gd name="T9" fmla="*/ 9 h 9"/>
                <a:gd name="T10" fmla="*/ 18 w 18"/>
                <a:gd name="T11" fmla="*/ 9 h 9"/>
                <a:gd name="T12" fmla="*/ 18 w 1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6"/>
                    <a:pt x="8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7E5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9" name="îŝľiḓe"/>
            <p:cNvSpPr/>
            <p:nvPr/>
          </p:nvSpPr>
          <p:spPr bwMode="auto">
            <a:xfrm>
              <a:off x="9773272" y="2574745"/>
              <a:ext cx="84377" cy="61977"/>
            </a:xfrm>
            <a:custGeom>
              <a:avLst/>
              <a:gdLst>
                <a:gd name="T0" fmla="*/ 48 w 48"/>
                <a:gd name="T1" fmla="*/ 0 h 35"/>
                <a:gd name="T2" fmla="*/ 46 w 48"/>
                <a:gd name="T3" fmla="*/ 0 h 35"/>
                <a:gd name="T4" fmla="*/ 21 w 48"/>
                <a:gd name="T5" fmla="*/ 0 h 35"/>
                <a:gd name="T6" fmla="*/ 18 w 48"/>
                <a:gd name="T7" fmla="*/ 8 h 35"/>
                <a:gd name="T8" fmla="*/ 25 w 48"/>
                <a:gd name="T9" fmla="*/ 12 h 35"/>
                <a:gd name="T10" fmla="*/ 28 w 48"/>
                <a:gd name="T11" fmla="*/ 26 h 35"/>
                <a:gd name="T12" fmla="*/ 27 w 48"/>
                <a:gd name="T13" fmla="*/ 26 h 35"/>
                <a:gd name="T14" fmla="*/ 27 w 48"/>
                <a:gd name="T15" fmla="*/ 26 h 35"/>
                <a:gd name="T16" fmla="*/ 21 w 48"/>
                <a:gd name="T17" fmla="*/ 18 h 35"/>
                <a:gd name="T18" fmla="*/ 16 w 48"/>
                <a:gd name="T19" fmla="*/ 12 h 35"/>
                <a:gd name="T20" fmla="*/ 15 w 48"/>
                <a:gd name="T21" fmla="*/ 13 h 35"/>
                <a:gd name="T22" fmla="*/ 20 w 48"/>
                <a:gd name="T23" fmla="*/ 19 h 35"/>
                <a:gd name="T24" fmla="*/ 26 w 48"/>
                <a:gd name="T25" fmla="*/ 27 h 35"/>
                <a:gd name="T26" fmla="*/ 26 w 48"/>
                <a:gd name="T27" fmla="*/ 28 h 35"/>
                <a:gd name="T28" fmla="*/ 23 w 48"/>
                <a:gd name="T29" fmla="*/ 28 h 35"/>
                <a:gd name="T30" fmla="*/ 13 w 48"/>
                <a:gd name="T31" fmla="*/ 24 h 35"/>
                <a:gd name="T32" fmla="*/ 10 w 48"/>
                <a:gd name="T33" fmla="*/ 21 h 35"/>
                <a:gd name="T34" fmla="*/ 0 w 48"/>
                <a:gd name="T35" fmla="*/ 35 h 35"/>
                <a:gd name="T36" fmla="*/ 8 w 48"/>
                <a:gd name="T37" fmla="*/ 35 h 35"/>
                <a:gd name="T38" fmla="*/ 8 w 48"/>
                <a:gd name="T39" fmla="*/ 35 h 35"/>
                <a:gd name="T40" fmla="*/ 44 w 48"/>
                <a:gd name="T41" fmla="*/ 35 h 35"/>
                <a:gd name="T42" fmla="*/ 44 w 48"/>
                <a:gd name="T43" fmla="*/ 35 h 35"/>
                <a:gd name="T44" fmla="*/ 46 w 48"/>
                <a:gd name="T45" fmla="*/ 35 h 35"/>
                <a:gd name="T46" fmla="*/ 48 w 48"/>
                <a:gd name="T4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35">
                  <a:moveTo>
                    <a:pt x="48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3"/>
                    <a:pt x="19" y="5"/>
                    <a:pt x="18" y="8"/>
                  </a:cubicBezTo>
                  <a:cubicBezTo>
                    <a:pt x="20" y="9"/>
                    <a:pt x="23" y="10"/>
                    <a:pt x="25" y="12"/>
                  </a:cubicBezTo>
                  <a:cubicBezTo>
                    <a:pt x="29" y="16"/>
                    <a:pt x="30" y="22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4" y="23"/>
                    <a:pt x="22" y="20"/>
                    <a:pt x="21" y="18"/>
                  </a:cubicBezTo>
                  <a:cubicBezTo>
                    <a:pt x="20" y="15"/>
                    <a:pt x="18" y="13"/>
                    <a:pt x="16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7" y="15"/>
                    <a:pt x="18" y="16"/>
                    <a:pt x="20" y="19"/>
                  </a:cubicBezTo>
                  <a:cubicBezTo>
                    <a:pt x="20" y="21"/>
                    <a:pt x="23" y="24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4" y="28"/>
                    <a:pt x="23" y="28"/>
                  </a:cubicBezTo>
                  <a:cubicBezTo>
                    <a:pt x="19" y="28"/>
                    <a:pt x="16" y="27"/>
                    <a:pt x="13" y="24"/>
                  </a:cubicBezTo>
                  <a:cubicBezTo>
                    <a:pt x="12" y="23"/>
                    <a:pt x="11" y="22"/>
                    <a:pt x="10" y="21"/>
                  </a:cubicBezTo>
                  <a:cubicBezTo>
                    <a:pt x="7" y="26"/>
                    <a:pt x="4" y="30"/>
                    <a:pt x="0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7E5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20" name="išľíḑè"/>
            <p:cNvSpPr/>
            <p:nvPr/>
          </p:nvSpPr>
          <p:spPr bwMode="auto">
            <a:xfrm>
              <a:off x="9790446" y="2597893"/>
              <a:ext cx="28375" cy="26134"/>
            </a:xfrm>
            <a:custGeom>
              <a:avLst/>
              <a:gdLst>
                <a:gd name="T0" fmla="*/ 5 w 16"/>
                <a:gd name="T1" fmla="*/ 0 h 15"/>
                <a:gd name="T2" fmla="*/ 0 w 16"/>
                <a:gd name="T3" fmla="*/ 8 h 15"/>
                <a:gd name="T4" fmla="*/ 3 w 16"/>
                <a:gd name="T5" fmla="*/ 11 h 15"/>
                <a:gd name="T6" fmla="*/ 13 w 16"/>
                <a:gd name="T7" fmla="*/ 15 h 15"/>
                <a:gd name="T8" fmla="*/ 16 w 16"/>
                <a:gd name="T9" fmla="*/ 15 h 15"/>
                <a:gd name="T10" fmla="*/ 16 w 16"/>
                <a:gd name="T11" fmla="*/ 14 h 15"/>
                <a:gd name="T12" fmla="*/ 10 w 16"/>
                <a:gd name="T13" fmla="*/ 6 h 15"/>
                <a:gd name="T14" fmla="*/ 5 w 16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5" y="0"/>
                  </a:moveTo>
                  <a:cubicBezTo>
                    <a:pt x="3" y="3"/>
                    <a:pt x="2" y="5"/>
                    <a:pt x="0" y="8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6" y="14"/>
                    <a:pt x="9" y="15"/>
                    <a:pt x="13" y="15"/>
                  </a:cubicBezTo>
                  <a:cubicBezTo>
                    <a:pt x="14" y="15"/>
                    <a:pt x="15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1"/>
                    <a:pt x="10" y="8"/>
                    <a:pt x="10" y="6"/>
                  </a:cubicBezTo>
                  <a:cubicBezTo>
                    <a:pt x="8" y="3"/>
                    <a:pt x="7" y="2"/>
                    <a:pt x="5" y="0"/>
                  </a:cubicBezTo>
                </a:path>
              </a:pathLst>
            </a:custGeom>
            <a:solidFill>
              <a:srgbClr val="DCB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21" name="íSlîďè"/>
            <p:cNvSpPr/>
            <p:nvPr/>
          </p:nvSpPr>
          <p:spPr bwMode="auto">
            <a:xfrm>
              <a:off x="9801648" y="2588933"/>
              <a:ext cx="24641" cy="32108"/>
            </a:xfrm>
            <a:custGeom>
              <a:avLst/>
              <a:gdLst>
                <a:gd name="T0" fmla="*/ 2 w 14"/>
                <a:gd name="T1" fmla="*/ 0 h 18"/>
                <a:gd name="T2" fmla="*/ 0 w 14"/>
                <a:gd name="T3" fmla="*/ 4 h 18"/>
                <a:gd name="T4" fmla="*/ 5 w 14"/>
                <a:gd name="T5" fmla="*/ 10 h 18"/>
                <a:gd name="T6" fmla="*/ 11 w 14"/>
                <a:gd name="T7" fmla="*/ 18 h 18"/>
                <a:gd name="T8" fmla="*/ 11 w 14"/>
                <a:gd name="T9" fmla="*/ 18 h 18"/>
                <a:gd name="T10" fmla="*/ 12 w 14"/>
                <a:gd name="T11" fmla="*/ 18 h 18"/>
                <a:gd name="T12" fmla="*/ 9 w 14"/>
                <a:gd name="T13" fmla="*/ 4 h 18"/>
                <a:gd name="T14" fmla="*/ 2 w 14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8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" y="5"/>
                    <a:pt x="4" y="7"/>
                    <a:pt x="5" y="10"/>
                  </a:cubicBezTo>
                  <a:cubicBezTo>
                    <a:pt x="6" y="12"/>
                    <a:pt x="8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4"/>
                    <a:pt x="13" y="8"/>
                    <a:pt x="9" y="4"/>
                  </a:cubicBezTo>
                  <a:cubicBezTo>
                    <a:pt x="7" y="2"/>
                    <a:pt x="4" y="1"/>
                    <a:pt x="2" y="0"/>
                  </a:cubicBezTo>
                </a:path>
              </a:pathLst>
            </a:custGeom>
            <a:solidFill>
              <a:srgbClr val="DCB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22" name="ïSļíḍe"/>
            <p:cNvSpPr/>
            <p:nvPr/>
          </p:nvSpPr>
          <p:spPr bwMode="auto">
            <a:xfrm>
              <a:off x="10740998" y="2364176"/>
              <a:ext cx="27628" cy="24641"/>
            </a:xfrm>
            <a:custGeom>
              <a:avLst/>
              <a:gdLst>
                <a:gd name="T0" fmla="*/ 0 w 16"/>
                <a:gd name="T1" fmla="*/ 8 h 14"/>
                <a:gd name="T2" fmla="*/ 0 w 16"/>
                <a:gd name="T3" fmla="*/ 14 h 14"/>
                <a:gd name="T4" fmla="*/ 16 w 16"/>
                <a:gd name="T5" fmla="*/ 12 h 14"/>
                <a:gd name="T6" fmla="*/ 15 w 16"/>
                <a:gd name="T7" fmla="*/ 7 h 14"/>
                <a:gd name="T8" fmla="*/ 7 w 16"/>
                <a:gd name="T9" fmla="*/ 0 h 14"/>
                <a:gd name="T10" fmla="*/ 7 w 16"/>
                <a:gd name="T11" fmla="*/ 0 h 14"/>
                <a:gd name="T12" fmla="*/ 7 w 16"/>
                <a:gd name="T13" fmla="*/ 0 h 14"/>
                <a:gd name="T14" fmla="*/ 7 w 16"/>
                <a:gd name="T15" fmla="*/ 1 h 14"/>
                <a:gd name="T16" fmla="*/ 0 w 16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4">
                  <a:moveTo>
                    <a:pt x="0" y="8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094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23" name="iSḷïde"/>
            <p:cNvSpPr/>
            <p:nvPr/>
          </p:nvSpPr>
          <p:spPr bwMode="auto">
            <a:xfrm>
              <a:off x="10740998" y="2385830"/>
              <a:ext cx="29868" cy="17174"/>
            </a:xfrm>
            <a:custGeom>
              <a:avLst/>
              <a:gdLst>
                <a:gd name="T0" fmla="*/ 2 w 40"/>
                <a:gd name="T1" fmla="*/ 23 h 23"/>
                <a:gd name="T2" fmla="*/ 40 w 40"/>
                <a:gd name="T3" fmla="*/ 18 h 23"/>
                <a:gd name="T4" fmla="*/ 37 w 40"/>
                <a:gd name="T5" fmla="*/ 0 h 23"/>
                <a:gd name="T6" fmla="*/ 19 w 40"/>
                <a:gd name="T7" fmla="*/ 2 h 23"/>
                <a:gd name="T8" fmla="*/ 19 w 40"/>
                <a:gd name="T9" fmla="*/ 2 h 23"/>
                <a:gd name="T10" fmla="*/ 0 w 40"/>
                <a:gd name="T11" fmla="*/ 4 h 23"/>
                <a:gd name="T12" fmla="*/ 2 w 40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3">
                  <a:moveTo>
                    <a:pt x="2" y="23"/>
                  </a:moveTo>
                  <a:lnTo>
                    <a:pt x="40" y="18"/>
                  </a:lnTo>
                  <a:lnTo>
                    <a:pt x="37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0" y="4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24" name="îṡľíḋé"/>
            <p:cNvSpPr/>
            <p:nvPr/>
          </p:nvSpPr>
          <p:spPr bwMode="auto">
            <a:xfrm>
              <a:off x="10763400" y="2588933"/>
              <a:ext cx="26881" cy="28375"/>
            </a:xfrm>
            <a:custGeom>
              <a:avLst/>
              <a:gdLst>
                <a:gd name="T0" fmla="*/ 6 w 15"/>
                <a:gd name="T1" fmla="*/ 16 h 16"/>
                <a:gd name="T2" fmla="*/ 0 w 15"/>
                <a:gd name="T3" fmla="*/ 5 h 16"/>
                <a:gd name="T4" fmla="*/ 15 w 15"/>
                <a:gd name="T5" fmla="*/ 3 h 16"/>
                <a:gd name="T6" fmla="*/ 12 w 15"/>
                <a:gd name="T7" fmla="*/ 15 h 16"/>
                <a:gd name="T8" fmla="*/ 12 w 15"/>
                <a:gd name="T9" fmla="*/ 15 h 16"/>
                <a:gd name="T10" fmla="*/ 9 w 15"/>
                <a:gd name="T11" fmla="*/ 15 h 16"/>
                <a:gd name="T12" fmla="*/ 6 w 15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6" y="1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7" y="0"/>
                    <a:pt x="14" y="3"/>
                    <a:pt x="15" y="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0" y="15"/>
                    <a:pt x="9" y="15"/>
                  </a:cubicBezTo>
                  <a:cubicBezTo>
                    <a:pt x="8" y="15"/>
                    <a:pt x="7" y="15"/>
                    <a:pt x="6" y="16"/>
                  </a:cubicBezTo>
                  <a:close/>
                </a:path>
              </a:pathLst>
            </a:custGeom>
            <a:solidFill>
              <a:srgbClr val="FCD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25" name="iṣľiḋê"/>
            <p:cNvSpPr/>
            <p:nvPr/>
          </p:nvSpPr>
          <p:spPr bwMode="auto">
            <a:xfrm>
              <a:off x="10774600" y="2613574"/>
              <a:ext cx="10454" cy="12694"/>
            </a:xfrm>
            <a:custGeom>
              <a:avLst/>
              <a:gdLst>
                <a:gd name="T0" fmla="*/ 0 w 6"/>
                <a:gd name="T1" fmla="*/ 2 h 7"/>
                <a:gd name="T2" fmla="*/ 6 w 6"/>
                <a:gd name="T3" fmla="*/ 1 h 7"/>
                <a:gd name="T4" fmla="*/ 4 w 6"/>
                <a:gd name="T5" fmla="*/ 7 h 7"/>
                <a:gd name="T6" fmla="*/ 0 w 6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3" y="0"/>
                    <a:pt x="5" y="1"/>
                    <a:pt x="6" y="1"/>
                  </a:cubicBezTo>
                  <a:cubicBezTo>
                    <a:pt x="4" y="7"/>
                    <a:pt x="4" y="7"/>
                    <a:pt x="4" y="7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8392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26" name="íşḻíḓê"/>
            <p:cNvSpPr/>
            <p:nvPr/>
          </p:nvSpPr>
          <p:spPr bwMode="auto">
            <a:xfrm>
              <a:off x="10742492" y="2399270"/>
              <a:ext cx="47789" cy="198623"/>
            </a:xfrm>
            <a:custGeom>
              <a:avLst/>
              <a:gdLst>
                <a:gd name="T0" fmla="*/ 12 w 27"/>
                <a:gd name="T1" fmla="*/ 112 h 112"/>
                <a:gd name="T2" fmla="*/ 16 w 27"/>
                <a:gd name="T3" fmla="*/ 110 h 112"/>
                <a:gd name="T4" fmla="*/ 19 w 27"/>
                <a:gd name="T5" fmla="*/ 109 h 112"/>
                <a:gd name="T6" fmla="*/ 23 w 27"/>
                <a:gd name="T7" fmla="*/ 109 h 112"/>
                <a:gd name="T8" fmla="*/ 27 w 27"/>
                <a:gd name="T9" fmla="*/ 110 h 112"/>
                <a:gd name="T10" fmla="*/ 16 w 27"/>
                <a:gd name="T11" fmla="*/ 0 h 112"/>
                <a:gd name="T12" fmla="*/ 11 w 27"/>
                <a:gd name="T13" fmla="*/ 1 h 112"/>
                <a:gd name="T14" fmla="*/ 8 w 27"/>
                <a:gd name="T15" fmla="*/ 1 h 112"/>
                <a:gd name="T16" fmla="*/ 8 w 27"/>
                <a:gd name="T17" fmla="*/ 1 h 112"/>
                <a:gd name="T18" fmla="*/ 4 w 27"/>
                <a:gd name="T19" fmla="*/ 2 h 112"/>
                <a:gd name="T20" fmla="*/ 0 w 27"/>
                <a:gd name="T21" fmla="*/ 2 h 112"/>
                <a:gd name="T22" fmla="*/ 12 w 27"/>
                <a:gd name="T2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12">
                  <a:moveTo>
                    <a:pt x="12" y="112"/>
                  </a:moveTo>
                  <a:cubicBezTo>
                    <a:pt x="13" y="111"/>
                    <a:pt x="15" y="110"/>
                    <a:pt x="16" y="110"/>
                  </a:cubicBezTo>
                  <a:cubicBezTo>
                    <a:pt x="17" y="110"/>
                    <a:pt x="18" y="110"/>
                    <a:pt x="19" y="109"/>
                  </a:cubicBezTo>
                  <a:cubicBezTo>
                    <a:pt x="20" y="109"/>
                    <a:pt x="22" y="109"/>
                    <a:pt x="23" y="109"/>
                  </a:cubicBezTo>
                  <a:cubicBezTo>
                    <a:pt x="25" y="110"/>
                    <a:pt x="27" y="110"/>
                    <a:pt x="27" y="1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2" y="112"/>
                  </a:lnTo>
                  <a:close/>
                </a:path>
              </a:pathLst>
            </a:custGeom>
            <a:solidFill>
              <a:srgbClr val="14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27" name="îšḷîdé"/>
            <p:cNvSpPr/>
            <p:nvPr/>
          </p:nvSpPr>
          <p:spPr bwMode="auto">
            <a:xfrm>
              <a:off x="10858978" y="2355215"/>
              <a:ext cx="17921" cy="53016"/>
            </a:xfrm>
            <a:custGeom>
              <a:avLst/>
              <a:gdLst>
                <a:gd name="T0" fmla="*/ 10 w 10"/>
                <a:gd name="T1" fmla="*/ 25 h 30"/>
                <a:gd name="T2" fmla="*/ 5 w 10"/>
                <a:gd name="T3" fmla="*/ 30 h 30"/>
                <a:gd name="T4" fmla="*/ 0 w 10"/>
                <a:gd name="T5" fmla="*/ 25 h 30"/>
                <a:gd name="T6" fmla="*/ 0 w 10"/>
                <a:gd name="T7" fmla="*/ 6 h 30"/>
                <a:gd name="T8" fmla="*/ 5 w 10"/>
                <a:gd name="T9" fmla="*/ 0 h 30"/>
                <a:gd name="T10" fmla="*/ 10 w 10"/>
                <a:gd name="T11" fmla="*/ 6 h 30"/>
                <a:gd name="T12" fmla="*/ 10 w 10"/>
                <a:gd name="T13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0">
                  <a:moveTo>
                    <a:pt x="10" y="25"/>
                  </a:moveTo>
                  <a:cubicBezTo>
                    <a:pt x="10" y="28"/>
                    <a:pt x="8" y="30"/>
                    <a:pt x="5" y="30"/>
                  </a:cubicBezTo>
                  <a:cubicBezTo>
                    <a:pt x="2" y="30"/>
                    <a:pt x="0" y="28"/>
                    <a:pt x="0" y="2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lnTo>
                    <a:pt x="10" y="25"/>
                  </a:lnTo>
                  <a:close/>
                </a:path>
              </a:pathLst>
            </a:custGeom>
            <a:solidFill>
              <a:srgbClr val="8E8A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28" name="ïślíďé"/>
            <p:cNvSpPr/>
            <p:nvPr/>
          </p:nvSpPr>
          <p:spPr bwMode="auto">
            <a:xfrm>
              <a:off x="10829109" y="2397777"/>
              <a:ext cx="77657" cy="77657"/>
            </a:xfrm>
            <a:custGeom>
              <a:avLst/>
              <a:gdLst>
                <a:gd name="T0" fmla="*/ 22 w 44"/>
                <a:gd name="T1" fmla="*/ 1 h 44"/>
                <a:gd name="T2" fmla="*/ 0 w 44"/>
                <a:gd name="T3" fmla="*/ 23 h 44"/>
                <a:gd name="T4" fmla="*/ 22 w 44"/>
                <a:gd name="T5" fmla="*/ 44 h 44"/>
                <a:gd name="T6" fmla="*/ 44 w 44"/>
                <a:gd name="T7" fmla="*/ 22 h 44"/>
                <a:gd name="T8" fmla="*/ 22 w 44"/>
                <a:gd name="T9" fmla="*/ 1 h 44"/>
                <a:gd name="T10" fmla="*/ 22 w 44"/>
                <a:gd name="T11" fmla="*/ 39 h 44"/>
                <a:gd name="T12" fmla="*/ 6 w 44"/>
                <a:gd name="T13" fmla="*/ 23 h 44"/>
                <a:gd name="T14" fmla="*/ 22 w 44"/>
                <a:gd name="T15" fmla="*/ 7 h 44"/>
                <a:gd name="T16" fmla="*/ 38 w 44"/>
                <a:gd name="T17" fmla="*/ 23 h 44"/>
                <a:gd name="T18" fmla="*/ 22 w 44"/>
                <a:gd name="T19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4">
                  <a:moveTo>
                    <a:pt x="22" y="1"/>
                  </a:moveTo>
                  <a:cubicBezTo>
                    <a:pt x="10" y="1"/>
                    <a:pt x="0" y="11"/>
                    <a:pt x="0" y="23"/>
                  </a:cubicBezTo>
                  <a:cubicBezTo>
                    <a:pt x="0" y="35"/>
                    <a:pt x="10" y="44"/>
                    <a:pt x="22" y="44"/>
                  </a:cubicBezTo>
                  <a:cubicBezTo>
                    <a:pt x="34" y="44"/>
                    <a:pt x="44" y="34"/>
                    <a:pt x="44" y="22"/>
                  </a:cubicBezTo>
                  <a:cubicBezTo>
                    <a:pt x="44" y="10"/>
                    <a:pt x="34" y="0"/>
                    <a:pt x="22" y="1"/>
                  </a:cubicBezTo>
                  <a:close/>
                  <a:moveTo>
                    <a:pt x="22" y="39"/>
                  </a:moveTo>
                  <a:cubicBezTo>
                    <a:pt x="13" y="39"/>
                    <a:pt x="6" y="32"/>
                    <a:pt x="6" y="23"/>
                  </a:cubicBezTo>
                  <a:cubicBezTo>
                    <a:pt x="6" y="14"/>
                    <a:pt x="13" y="7"/>
                    <a:pt x="22" y="7"/>
                  </a:cubicBezTo>
                  <a:cubicBezTo>
                    <a:pt x="31" y="7"/>
                    <a:pt x="38" y="14"/>
                    <a:pt x="38" y="23"/>
                  </a:cubicBezTo>
                  <a:cubicBezTo>
                    <a:pt x="38" y="32"/>
                    <a:pt x="31" y="39"/>
                    <a:pt x="22" y="39"/>
                  </a:cubicBezTo>
                  <a:close/>
                </a:path>
              </a:pathLst>
            </a:custGeom>
            <a:solidFill>
              <a:srgbClr val="776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29" name="iṡḷiḓè"/>
            <p:cNvSpPr/>
            <p:nvPr/>
          </p:nvSpPr>
          <p:spPr bwMode="auto">
            <a:xfrm>
              <a:off x="10857484" y="2454526"/>
              <a:ext cx="24641" cy="26134"/>
            </a:xfrm>
            <a:custGeom>
              <a:avLst/>
              <a:gdLst>
                <a:gd name="T0" fmla="*/ 7 w 14"/>
                <a:gd name="T1" fmla="*/ 0 h 15"/>
                <a:gd name="T2" fmla="*/ 0 w 14"/>
                <a:gd name="T3" fmla="*/ 8 h 15"/>
                <a:gd name="T4" fmla="*/ 7 w 14"/>
                <a:gd name="T5" fmla="*/ 15 h 15"/>
                <a:gd name="T6" fmla="*/ 14 w 14"/>
                <a:gd name="T7" fmla="*/ 7 h 15"/>
                <a:gd name="T8" fmla="*/ 7 w 14"/>
                <a:gd name="T9" fmla="*/ 0 h 15"/>
                <a:gd name="T10" fmla="*/ 7 w 14"/>
                <a:gd name="T11" fmla="*/ 13 h 15"/>
                <a:gd name="T12" fmla="*/ 1 w 14"/>
                <a:gd name="T13" fmla="*/ 8 h 15"/>
                <a:gd name="T14" fmla="*/ 7 w 14"/>
                <a:gd name="T15" fmla="*/ 3 h 15"/>
                <a:gd name="T16" fmla="*/ 12 w 14"/>
                <a:gd name="T17" fmla="*/ 8 h 15"/>
                <a:gd name="T18" fmla="*/ 7 w 14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5">
                  <a:moveTo>
                    <a:pt x="7" y="0"/>
                  </a:moveTo>
                  <a:cubicBezTo>
                    <a:pt x="3" y="1"/>
                    <a:pt x="0" y="4"/>
                    <a:pt x="0" y="8"/>
                  </a:cubicBezTo>
                  <a:cubicBezTo>
                    <a:pt x="0" y="11"/>
                    <a:pt x="3" y="15"/>
                    <a:pt x="7" y="15"/>
                  </a:cubicBezTo>
                  <a:cubicBezTo>
                    <a:pt x="11" y="15"/>
                    <a:pt x="14" y="11"/>
                    <a:pt x="14" y="7"/>
                  </a:cubicBezTo>
                  <a:cubicBezTo>
                    <a:pt x="14" y="4"/>
                    <a:pt x="11" y="0"/>
                    <a:pt x="7" y="0"/>
                  </a:cubicBezTo>
                  <a:close/>
                  <a:moveTo>
                    <a:pt x="7" y="13"/>
                  </a:moveTo>
                  <a:cubicBezTo>
                    <a:pt x="4" y="13"/>
                    <a:pt x="1" y="11"/>
                    <a:pt x="1" y="8"/>
                  </a:cubicBezTo>
                  <a:cubicBezTo>
                    <a:pt x="1" y="5"/>
                    <a:pt x="4" y="3"/>
                    <a:pt x="7" y="3"/>
                  </a:cubicBezTo>
                  <a:cubicBezTo>
                    <a:pt x="10" y="3"/>
                    <a:pt x="12" y="5"/>
                    <a:pt x="12" y="8"/>
                  </a:cubicBezTo>
                  <a:cubicBezTo>
                    <a:pt x="12" y="11"/>
                    <a:pt x="10" y="13"/>
                    <a:pt x="7" y="13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30" name="ïšḷîḑe"/>
            <p:cNvSpPr/>
            <p:nvPr/>
          </p:nvSpPr>
          <p:spPr bwMode="auto">
            <a:xfrm>
              <a:off x="10825376" y="2472447"/>
              <a:ext cx="44055" cy="156808"/>
            </a:xfrm>
            <a:custGeom>
              <a:avLst/>
              <a:gdLst>
                <a:gd name="T0" fmla="*/ 43 w 59"/>
                <a:gd name="T1" fmla="*/ 0 h 210"/>
                <a:gd name="T2" fmla="*/ 5 w 59"/>
                <a:gd name="T3" fmla="*/ 101 h 210"/>
                <a:gd name="T4" fmla="*/ 0 w 59"/>
                <a:gd name="T5" fmla="*/ 184 h 210"/>
                <a:gd name="T6" fmla="*/ 14 w 59"/>
                <a:gd name="T7" fmla="*/ 210 h 210"/>
                <a:gd name="T8" fmla="*/ 12 w 59"/>
                <a:gd name="T9" fmla="*/ 184 h 210"/>
                <a:gd name="T10" fmla="*/ 17 w 59"/>
                <a:gd name="T11" fmla="*/ 106 h 210"/>
                <a:gd name="T12" fmla="*/ 59 w 59"/>
                <a:gd name="T13" fmla="*/ 11 h 210"/>
                <a:gd name="T14" fmla="*/ 43 w 59"/>
                <a:gd name="T15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0">
                  <a:moveTo>
                    <a:pt x="43" y="0"/>
                  </a:moveTo>
                  <a:lnTo>
                    <a:pt x="5" y="101"/>
                  </a:lnTo>
                  <a:lnTo>
                    <a:pt x="0" y="184"/>
                  </a:lnTo>
                  <a:lnTo>
                    <a:pt x="14" y="210"/>
                  </a:lnTo>
                  <a:lnTo>
                    <a:pt x="12" y="184"/>
                  </a:lnTo>
                  <a:lnTo>
                    <a:pt x="17" y="106"/>
                  </a:lnTo>
                  <a:lnTo>
                    <a:pt x="59" y="1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31" name="iṧḷîďè"/>
            <p:cNvSpPr/>
            <p:nvPr/>
          </p:nvSpPr>
          <p:spPr bwMode="auto">
            <a:xfrm>
              <a:off x="10867938" y="2472447"/>
              <a:ext cx="45549" cy="156808"/>
            </a:xfrm>
            <a:custGeom>
              <a:avLst/>
              <a:gdLst>
                <a:gd name="T0" fmla="*/ 16 w 61"/>
                <a:gd name="T1" fmla="*/ 0 h 210"/>
                <a:gd name="T2" fmla="*/ 54 w 61"/>
                <a:gd name="T3" fmla="*/ 101 h 210"/>
                <a:gd name="T4" fmla="*/ 61 w 61"/>
                <a:gd name="T5" fmla="*/ 182 h 210"/>
                <a:gd name="T6" fmla="*/ 47 w 61"/>
                <a:gd name="T7" fmla="*/ 210 h 210"/>
                <a:gd name="T8" fmla="*/ 50 w 61"/>
                <a:gd name="T9" fmla="*/ 184 h 210"/>
                <a:gd name="T10" fmla="*/ 42 w 61"/>
                <a:gd name="T11" fmla="*/ 104 h 210"/>
                <a:gd name="T12" fmla="*/ 0 w 61"/>
                <a:gd name="T13" fmla="*/ 11 h 210"/>
                <a:gd name="T14" fmla="*/ 16 w 61"/>
                <a:gd name="T15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10">
                  <a:moveTo>
                    <a:pt x="16" y="0"/>
                  </a:moveTo>
                  <a:lnTo>
                    <a:pt x="54" y="101"/>
                  </a:lnTo>
                  <a:lnTo>
                    <a:pt x="61" y="182"/>
                  </a:lnTo>
                  <a:lnTo>
                    <a:pt x="47" y="210"/>
                  </a:lnTo>
                  <a:lnTo>
                    <a:pt x="50" y="184"/>
                  </a:lnTo>
                  <a:lnTo>
                    <a:pt x="42" y="104"/>
                  </a:lnTo>
                  <a:lnTo>
                    <a:pt x="0" y="1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32" name="íṧľïḋe"/>
            <p:cNvSpPr/>
            <p:nvPr/>
          </p:nvSpPr>
          <p:spPr bwMode="auto">
            <a:xfrm>
              <a:off x="10721584" y="2484394"/>
              <a:ext cx="33602" cy="32108"/>
            </a:xfrm>
            <a:custGeom>
              <a:avLst/>
              <a:gdLst>
                <a:gd name="T0" fmla="*/ 37 w 45"/>
                <a:gd name="T1" fmla="*/ 0 h 43"/>
                <a:gd name="T2" fmla="*/ 45 w 45"/>
                <a:gd name="T3" fmla="*/ 33 h 43"/>
                <a:gd name="T4" fmla="*/ 42 w 45"/>
                <a:gd name="T5" fmla="*/ 33 h 43"/>
                <a:gd name="T6" fmla="*/ 42 w 45"/>
                <a:gd name="T7" fmla="*/ 33 h 43"/>
                <a:gd name="T8" fmla="*/ 11 w 45"/>
                <a:gd name="T9" fmla="*/ 40 h 43"/>
                <a:gd name="T10" fmla="*/ 11 w 45"/>
                <a:gd name="T11" fmla="*/ 40 h 43"/>
                <a:gd name="T12" fmla="*/ 7 w 45"/>
                <a:gd name="T13" fmla="*/ 43 h 43"/>
                <a:gd name="T14" fmla="*/ 0 w 45"/>
                <a:gd name="T15" fmla="*/ 10 h 43"/>
                <a:gd name="T16" fmla="*/ 37 w 45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3">
                  <a:moveTo>
                    <a:pt x="37" y="0"/>
                  </a:moveTo>
                  <a:lnTo>
                    <a:pt x="45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7" y="43"/>
                  </a:lnTo>
                  <a:lnTo>
                    <a:pt x="0" y="1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33" name="íşlïḑe"/>
            <p:cNvSpPr/>
            <p:nvPr/>
          </p:nvSpPr>
          <p:spPr bwMode="auto">
            <a:xfrm>
              <a:off x="10705157" y="2406737"/>
              <a:ext cx="44055" cy="85124"/>
            </a:xfrm>
            <a:custGeom>
              <a:avLst/>
              <a:gdLst>
                <a:gd name="T0" fmla="*/ 16 w 25"/>
                <a:gd name="T1" fmla="*/ 8 h 48"/>
                <a:gd name="T2" fmla="*/ 25 w 25"/>
                <a:gd name="T3" fmla="*/ 44 h 48"/>
                <a:gd name="T4" fmla="*/ 9 w 25"/>
                <a:gd name="T5" fmla="*/ 48 h 48"/>
                <a:gd name="T6" fmla="*/ 1 w 25"/>
                <a:gd name="T7" fmla="*/ 12 h 48"/>
                <a:gd name="T8" fmla="*/ 2 w 25"/>
                <a:gd name="T9" fmla="*/ 3 h 48"/>
                <a:gd name="T10" fmla="*/ 6 w 25"/>
                <a:gd name="T11" fmla="*/ 1 h 48"/>
                <a:gd name="T12" fmla="*/ 6 w 25"/>
                <a:gd name="T13" fmla="*/ 1 h 48"/>
                <a:gd name="T14" fmla="*/ 6 w 25"/>
                <a:gd name="T15" fmla="*/ 1 h 48"/>
                <a:gd name="T16" fmla="*/ 6 w 25"/>
                <a:gd name="T17" fmla="*/ 1 h 48"/>
                <a:gd name="T18" fmla="*/ 6 w 25"/>
                <a:gd name="T19" fmla="*/ 1 h 48"/>
                <a:gd name="T20" fmla="*/ 6 w 25"/>
                <a:gd name="T21" fmla="*/ 1 h 48"/>
                <a:gd name="T22" fmla="*/ 12 w 25"/>
                <a:gd name="T23" fmla="*/ 1 h 48"/>
                <a:gd name="T24" fmla="*/ 16 w 25"/>
                <a:gd name="T25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48">
                  <a:moveTo>
                    <a:pt x="16" y="8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3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9" y="0"/>
                    <a:pt x="12" y="1"/>
                  </a:cubicBezTo>
                  <a:cubicBezTo>
                    <a:pt x="14" y="2"/>
                    <a:pt x="15" y="4"/>
                    <a:pt x="16" y="8"/>
                  </a:cubicBezTo>
                  <a:close/>
                </a:path>
              </a:pathLst>
            </a:custGeom>
            <a:solidFill>
              <a:srgbClr val="164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34" name="iŝļïḓê"/>
            <p:cNvSpPr/>
            <p:nvPr/>
          </p:nvSpPr>
          <p:spPr bwMode="auto">
            <a:xfrm>
              <a:off x="10752946" y="2601627"/>
              <a:ext cx="28375" cy="38829"/>
            </a:xfrm>
            <a:custGeom>
              <a:avLst/>
              <a:gdLst>
                <a:gd name="T0" fmla="*/ 11 w 16"/>
                <a:gd name="T1" fmla="*/ 0 h 22"/>
                <a:gd name="T2" fmla="*/ 16 w 16"/>
                <a:gd name="T3" fmla="*/ 19 h 22"/>
                <a:gd name="T4" fmla="*/ 4 w 16"/>
                <a:gd name="T5" fmla="*/ 22 h 22"/>
                <a:gd name="T6" fmla="*/ 0 w 16"/>
                <a:gd name="T7" fmla="*/ 2 h 22"/>
                <a:gd name="T8" fmla="*/ 0 w 16"/>
                <a:gd name="T9" fmla="*/ 2 h 22"/>
                <a:gd name="T10" fmla="*/ 11 w 16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2">
                  <a:moveTo>
                    <a:pt x="11" y="0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9" y="16"/>
                    <a:pt x="5" y="21"/>
                    <a:pt x="4" y="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8392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35" name="islîḍê"/>
            <p:cNvSpPr/>
            <p:nvPr/>
          </p:nvSpPr>
          <p:spPr bwMode="auto">
            <a:xfrm>
              <a:off x="10760413" y="2629254"/>
              <a:ext cx="24641" cy="44802"/>
            </a:xfrm>
            <a:custGeom>
              <a:avLst/>
              <a:gdLst>
                <a:gd name="T0" fmla="*/ 12 w 14"/>
                <a:gd name="T1" fmla="*/ 3 h 25"/>
                <a:gd name="T2" fmla="*/ 14 w 14"/>
                <a:gd name="T3" fmla="*/ 14 h 25"/>
                <a:gd name="T4" fmla="*/ 11 w 14"/>
                <a:gd name="T5" fmla="*/ 25 h 25"/>
                <a:gd name="T6" fmla="*/ 3 w 14"/>
                <a:gd name="T7" fmla="*/ 17 h 25"/>
                <a:gd name="T8" fmla="*/ 0 w 14"/>
                <a:gd name="T9" fmla="*/ 6 h 25"/>
                <a:gd name="T10" fmla="*/ 12 w 14"/>
                <a:gd name="T11" fmla="*/ 3 h 25"/>
                <a:gd name="T12" fmla="*/ 9 w 14"/>
                <a:gd name="T13" fmla="*/ 14 h 25"/>
                <a:gd name="T14" fmla="*/ 10 w 14"/>
                <a:gd name="T15" fmla="*/ 12 h 25"/>
                <a:gd name="T16" fmla="*/ 8 w 14"/>
                <a:gd name="T17" fmla="*/ 11 h 25"/>
                <a:gd name="T18" fmla="*/ 6 w 14"/>
                <a:gd name="T19" fmla="*/ 13 h 25"/>
                <a:gd name="T20" fmla="*/ 9 w 14"/>
                <a:gd name="T21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5">
                  <a:moveTo>
                    <a:pt x="12" y="3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0" y="17"/>
                    <a:pt x="11" y="25"/>
                  </a:cubicBezTo>
                  <a:cubicBezTo>
                    <a:pt x="8" y="17"/>
                    <a:pt x="4" y="17"/>
                    <a:pt x="3" y="1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5" y="0"/>
                    <a:pt x="12" y="3"/>
                  </a:cubicBezTo>
                  <a:close/>
                  <a:moveTo>
                    <a:pt x="9" y="14"/>
                  </a:moveTo>
                  <a:cubicBezTo>
                    <a:pt x="10" y="14"/>
                    <a:pt x="10" y="13"/>
                    <a:pt x="10" y="12"/>
                  </a:cubicBezTo>
                  <a:cubicBezTo>
                    <a:pt x="10" y="11"/>
                    <a:pt x="9" y="11"/>
                    <a:pt x="8" y="11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4"/>
                    <a:pt x="7" y="14"/>
                    <a:pt x="9" y="14"/>
                  </a:cubicBez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36" name="íşľîḑè"/>
            <p:cNvSpPr/>
            <p:nvPr/>
          </p:nvSpPr>
          <p:spPr bwMode="auto">
            <a:xfrm>
              <a:off x="10749212" y="2592666"/>
              <a:ext cx="23148" cy="11948"/>
            </a:xfrm>
            <a:custGeom>
              <a:avLst/>
              <a:gdLst>
                <a:gd name="T0" fmla="*/ 5 w 31"/>
                <a:gd name="T1" fmla="*/ 16 h 16"/>
                <a:gd name="T2" fmla="*/ 5 w 31"/>
                <a:gd name="T3" fmla="*/ 16 h 16"/>
                <a:gd name="T4" fmla="*/ 31 w 31"/>
                <a:gd name="T5" fmla="*/ 12 h 16"/>
                <a:gd name="T6" fmla="*/ 31 w 31"/>
                <a:gd name="T7" fmla="*/ 12 h 16"/>
                <a:gd name="T8" fmla="*/ 31 w 31"/>
                <a:gd name="T9" fmla="*/ 12 h 16"/>
                <a:gd name="T10" fmla="*/ 29 w 31"/>
                <a:gd name="T11" fmla="*/ 0 h 16"/>
                <a:gd name="T12" fmla="*/ 0 w 31"/>
                <a:gd name="T13" fmla="*/ 7 h 16"/>
                <a:gd name="T14" fmla="*/ 5 w 31"/>
                <a:gd name="T15" fmla="*/ 16 h 16"/>
                <a:gd name="T16" fmla="*/ 5 w 31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6">
                  <a:moveTo>
                    <a:pt x="5" y="16"/>
                  </a:moveTo>
                  <a:lnTo>
                    <a:pt x="5" y="16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9" y="0"/>
                  </a:lnTo>
                  <a:lnTo>
                    <a:pt x="0" y="7"/>
                  </a:lnTo>
                  <a:lnTo>
                    <a:pt x="5" y="16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FFE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37" name="î$lïde"/>
            <p:cNvSpPr/>
            <p:nvPr/>
          </p:nvSpPr>
          <p:spPr bwMode="auto">
            <a:xfrm>
              <a:off x="10729798" y="2509036"/>
              <a:ext cx="41069" cy="88857"/>
            </a:xfrm>
            <a:custGeom>
              <a:avLst/>
              <a:gdLst>
                <a:gd name="T0" fmla="*/ 29 w 55"/>
                <a:gd name="T1" fmla="*/ 119 h 119"/>
                <a:gd name="T2" fmla="*/ 55 w 55"/>
                <a:gd name="T3" fmla="*/ 112 h 119"/>
                <a:gd name="T4" fmla="*/ 31 w 55"/>
                <a:gd name="T5" fmla="*/ 0 h 119"/>
                <a:gd name="T6" fmla="*/ 0 w 55"/>
                <a:gd name="T7" fmla="*/ 7 h 119"/>
                <a:gd name="T8" fmla="*/ 26 w 55"/>
                <a:gd name="T9" fmla="*/ 119 h 119"/>
                <a:gd name="T10" fmla="*/ 29 w 55"/>
                <a:gd name="T11" fmla="*/ 119 h 119"/>
                <a:gd name="T12" fmla="*/ 29 w 55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19">
                  <a:moveTo>
                    <a:pt x="29" y="119"/>
                  </a:moveTo>
                  <a:lnTo>
                    <a:pt x="55" y="112"/>
                  </a:lnTo>
                  <a:lnTo>
                    <a:pt x="31" y="0"/>
                  </a:lnTo>
                  <a:lnTo>
                    <a:pt x="0" y="7"/>
                  </a:lnTo>
                  <a:lnTo>
                    <a:pt x="26" y="119"/>
                  </a:lnTo>
                  <a:lnTo>
                    <a:pt x="29" y="119"/>
                  </a:lnTo>
                  <a:lnTo>
                    <a:pt x="29" y="119"/>
                  </a:lnTo>
                  <a:close/>
                </a:path>
              </a:pathLst>
            </a:custGeom>
            <a:solidFill>
              <a:srgbClr val="164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38" name="iṡlîḓê"/>
            <p:cNvSpPr/>
            <p:nvPr/>
          </p:nvSpPr>
          <p:spPr bwMode="auto">
            <a:xfrm>
              <a:off x="10777587" y="2357455"/>
              <a:ext cx="47789" cy="319588"/>
            </a:xfrm>
            <a:custGeom>
              <a:avLst/>
              <a:gdLst>
                <a:gd name="T0" fmla="*/ 64 w 64"/>
                <a:gd name="T1" fmla="*/ 0 h 428"/>
                <a:gd name="T2" fmla="*/ 59 w 64"/>
                <a:gd name="T3" fmla="*/ 428 h 428"/>
                <a:gd name="T4" fmla="*/ 0 w 64"/>
                <a:gd name="T5" fmla="*/ 428 h 428"/>
                <a:gd name="T6" fmla="*/ 5 w 64"/>
                <a:gd name="T7" fmla="*/ 0 h 428"/>
                <a:gd name="T8" fmla="*/ 64 w 64"/>
                <a:gd name="T9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28">
                  <a:moveTo>
                    <a:pt x="64" y="0"/>
                  </a:moveTo>
                  <a:lnTo>
                    <a:pt x="59" y="428"/>
                  </a:lnTo>
                  <a:lnTo>
                    <a:pt x="0" y="428"/>
                  </a:lnTo>
                  <a:lnTo>
                    <a:pt x="5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39" name="ïšlîḍê"/>
            <p:cNvSpPr/>
            <p:nvPr/>
          </p:nvSpPr>
          <p:spPr bwMode="auto">
            <a:xfrm>
              <a:off x="10777587" y="2671816"/>
              <a:ext cx="10454" cy="2240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40" name="îśḻiḍê"/>
            <p:cNvSpPr/>
            <p:nvPr/>
          </p:nvSpPr>
          <p:spPr bwMode="auto">
            <a:xfrm>
              <a:off x="10777587" y="2661362"/>
              <a:ext cx="7467" cy="1494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41" name="íŝlîḑe"/>
            <p:cNvSpPr/>
            <p:nvPr/>
          </p:nvSpPr>
          <p:spPr bwMode="auto">
            <a:xfrm>
              <a:off x="10777587" y="2641948"/>
              <a:ext cx="7467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42" name="ïşľïḋè"/>
            <p:cNvSpPr/>
            <p:nvPr/>
          </p:nvSpPr>
          <p:spPr bwMode="auto">
            <a:xfrm>
              <a:off x="10777587" y="2621041"/>
              <a:ext cx="7467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43" name="îṡļíḑè"/>
            <p:cNvSpPr/>
            <p:nvPr/>
          </p:nvSpPr>
          <p:spPr bwMode="auto">
            <a:xfrm>
              <a:off x="10777587" y="2599387"/>
              <a:ext cx="7467" cy="2240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44" name="îŝľíḑé"/>
            <p:cNvSpPr/>
            <p:nvPr/>
          </p:nvSpPr>
          <p:spPr bwMode="auto">
            <a:xfrm>
              <a:off x="10777587" y="2578479"/>
              <a:ext cx="7467" cy="1494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45" name="îŝľíďè"/>
            <p:cNvSpPr/>
            <p:nvPr/>
          </p:nvSpPr>
          <p:spPr bwMode="auto">
            <a:xfrm>
              <a:off x="10779827" y="2559065"/>
              <a:ext cx="5227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46" name="íŝḷîḑè"/>
            <p:cNvSpPr/>
            <p:nvPr/>
          </p:nvSpPr>
          <p:spPr bwMode="auto">
            <a:xfrm>
              <a:off x="10779827" y="2537410"/>
              <a:ext cx="5227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47" name="ïṣḻïḑê"/>
            <p:cNvSpPr/>
            <p:nvPr/>
          </p:nvSpPr>
          <p:spPr bwMode="auto">
            <a:xfrm>
              <a:off x="10779827" y="2516502"/>
              <a:ext cx="5227" cy="1494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48" name="íSḷïďe"/>
            <p:cNvSpPr/>
            <p:nvPr/>
          </p:nvSpPr>
          <p:spPr bwMode="auto">
            <a:xfrm>
              <a:off x="10779827" y="2494848"/>
              <a:ext cx="6720" cy="2240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49" name="ísḷíḍé"/>
            <p:cNvSpPr/>
            <p:nvPr/>
          </p:nvSpPr>
          <p:spPr bwMode="auto">
            <a:xfrm>
              <a:off x="10779827" y="2475434"/>
              <a:ext cx="6720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50" name="íš1îdê"/>
            <p:cNvSpPr/>
            <p:nvPr/>
          </p:nvSpPr>
          <p:spPr bwMode="auto">
            <a:xfrm>
              <a:off x="10779827" y="2454526"/>
              <a:ext cx="6720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51" name="ïṡḻiḑè"/>
            <p:cNvSpPr/>
            <p:nvPr/>
          </p:nvSpPr>
          <p:spPr bwMode="auto">
            <a:xfrm>
              <a:off x="10779827" y="2432871"/>
              <a:ext cx="6720" cy="2240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52" name="î$ḷiḍê"/>
            <p:cNvSpPr/>
            <p:nvPr/>
          </p:nvSpPr>
          <p:spPr bwMode="auto">
            <a:xfrm>
              <a:off x="10779827" y="2411964"/>
              <a:ext cx="6720" cy="1494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53" name="îṣ1îďé"/>
            <p:cNvSpPr/>
            <p:nvPr/>
          </p:nvSpPr>
          <p:spPr bwMode="auto">
            <a:xfrm>
              <a:off x="10781321" y="2392550"/>
              <a:ext cx="5227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54" name="ïŝḷíḋê"/>
            <p:cNvSpPr/>
            <p:nvPr/>
          </p:nvSpPr>
          <p:spPr bwMode="auto">
            <a:xfrm>
              <a:off x="10781321" y="2371642"/>
              <a:ext cx="5227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55" name="îşlidé"/>
            <p:cNvSpPr/>
            <p:nvPr/>
          </p:nvSpPr>
          <p:spPr bwMode="auto">
            <a:xfrm>
              <a:off x="10777587" y="2652402"/>
              <a:ext cx="10454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56" name="íṡļiḋè"/>
            <p:cNvSpPr/>
            <p:nvPr/>
          </p:nvSpPr>
          <p:spPr bwMode="auto">
            <a:xfrm>
              <a:off x="10777587" y="2631494"/>
              <a:ext cx="12694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57" name="ïṩļiḋé"/>
            <p:cNvSpPr/>
            <p:nvPr/>
          </p:nvSpPr>
          <p:spPr bwMode="auto">
            <a:xfrm>
              <a:off x="10777587" y="2609840"/>
              <a:ext cx="12694" cy="2240"/>
            </a:xfrm>
            <a:custGeom>
              <a:avLst/>
              <a:gdLst>
                <a:gd name="T0" fmla="*/ 17 w 17"/>
                <a:gd name="T1" fmla="*/ 0 h 3"/>
                <a:gd name="T2" fmla="*/ 17 w 17"/>
                <a:gd name="T3" fmla="*/ 3 h 3"/>
                <a:gd name="T4" fmla="*/ 0 w 17"/>
                <a:gd name="T5" fmla="*/ 0 h 3"/>
                <a:gd name="T6" fmla="*/ 0 w 17"/>
                <a:gd name="T7" fmla="*/ 0 h 3"/>
                <a:gd name="T8" fmla="*/ 17 w 1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">
                  <a:moveTo>
                    <a:pt x="17" y="0"/>
                  </a:moveTo>
                  <a:lnTo>
                    <a:pt x="1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58" name="ísḷïďê"/>
            <p:cNvSpPr/>
            <p:nvPr/>
          </p:nvSpPr>
          <p:spPr bwMode="auto">
            <a:xfrm>
              <a:off x="10777587" y="2588933"/>
              <a:ext cx="12694" cy="1494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59" name="îṧḻîḓè"/>
            <p:cNvSpPr/>
            <p:nvPr/>
          </p:nvSpPr>
          <p:spPr bwMode="auto">
            <a:xfrm>
              <a:off x="10779827" y="2569519"/>
              <a:ext cx="10454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60" name="iṡliḍé"/>
            <p:cNvSpPr/>
            <p:nvPr/>
          </p:nvSpPr>
          <p:spPr bwMode="auto">
            <a:xfrm>
              <a:off x="10779827" y="2547864"/>
              <a:ext cx="10454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61" name="iṣ1iďe"/>
            <p:cNvSpPr/>
            <p:nvPr/>
          </p:nvSpPr>
          <p:spPr bwMode="auto">
            <a:xfrm>
              <a:off x="10779827" y="2526956"/>
              <a:ext cx="10454" cy="1494"/>
            </a:xfrm>
            <a:custGeom>
              <a:avLst/>
              <a:gdLst>
                <a:gd name="T0" fmla="*/ 14 w 14"/>
                <a:gd name="T1" fmla="*/ 0 h 2"/>
                <a:gd name="T2" fmla="*/ 14 w 14"/>
                <a:gd name="T3" fmla="*/ 2 h 2"/>
                <a:gd name="T4" fmla="*/ 0 w 14"/>
                <a:gd name="T5" fmla="*/ 0 h 2"/>
                <a:gd name="T6" fmla="*/ 0 w 14"/>
                <a:gd name="T7" fmla="*/ 0 h 2"/>
                <a:gd name="T8" fmla="*/ 14 w 1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lnTo>
                    <a:pt x="14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62" name="íṥľïḓè"/>
            <p:cNvSpPr/>
            <p:nvPr/>
          </p:nvSpPr>
          <p:spPr bwMode="auto">
            <a:xfrm>
              <a:off x="10779827" y="2506048"/>
              <a:ext cx="10454" cy="1494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63" name="iŝľide"/>
            <p:cNvSpPr/>
            <p:nvPr/>
          </p:nvSpPr>
          <p:spPr bwMode="auto">
            <a:xfrm>
              <a:off x="10779827" y="2484394"/>
              <a:ext cx="10454" cy="2240"/>
            </a:xfrm>
            <a:custGeom>
              <a:avLst/>
              <a:gdLst>
                <a:gd name="T0" fmla="*/ 14 w 14"/>
                <a:gd name="T1" fmla="*/ 3 h 3"/>
                <a:gd name="T2" fmla="*/ 14 w 14"/>
                <a:gd name="T3" fmla="*/ 3 h 3"/>
                <a:gd name="T4" fmla="*/ 0 w 14"/>
                <a:gd name="T5" fmla="*/ 3 h 3"/>
                <a:gd name="T6" fmla="*/ 0 w 14"/>
                <a:gd name="T7" fmla="*/ 0 h 3"/>
                <a:gd name="T8" fmla="*/ 14 w 1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">
                  <a:moveTo>
                    <a:pt x="14" y="3"/>
                  </a:moveTo>
                  <a:lnTo>
                    <a:pt x="14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64" name="iŝ1íḍè"/>
            <p:cNvSpPr/>
            <p:nvPr/>
          </p:nvSpPr>
          <p:spPr bwMode="auto">
            <a:xfrm>
              <a:off x="10779827" y="2464980"/>
              <a:ext cx="10454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65" name="îṧḷiďê"/>
            <p:cNvSpPr/>
            <p:nvPr/>
          </p:nvSpPr>
          <p:spPr bwMode="auto">
            <a:xfrm>
              <a:off x="10779827" y="2444073"/>
              <a:ext cx="11948" cy="1494"/>
            </a:xfrm>
            <a:custGeom>
              <a:avLst/>
              <a:gdLst>
                <a:gd name="T0" fmla="*/ 16 w 16"/>
                <a:gd name="T1" fmla="*/ 0 h 2"/>
                <a:gd name="T2" fmla="*/ 16 w 16"/>
                <a:gd name="T3" fmla="*/ 2 h 2"/>
                <a:gd name="T4" fmla="*/ 0 w 16"/>
                <a:gd name="T5" fmla="*/ 0 h 2"/>
                <a:gd name="T6" fmla="*/ 0 w 16"/>
                <a:gd name="T7" fmla="*/ 0 h 2"/>
                <a:gd name="T8" fmla="*/ 16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16" y="0"/>
                  </a:moveTo>
                  <a:lnTo>
                    <a:pt x="1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66" name="iṥḻïdé"/>
            <p:cNvSpPr/>
            <p:nvPr/>
          </p:nvSpPr>
          <p:spPr bwMode="auto">
            <a:xfrm>
              <a:off x="10779827" y="2422418"/>
              <a:ext cx="11948" cy="2240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67" name="îślîḍè"/>
            <p:cNvSpPr/>
            <p:nvPr/>
          </p:nvSpPr>
          <p:spPr bwMode="auto">
            <a:xfrm>
              <a:off x="10781321" y="2401510"/>
              <a:ext cx="10454" cy="1494"/>
            </a:xfrm>
            <a:custGeom>
              <a:avLst/>
              <a:gdLst>
                <a:gd name="T0" fmla="*/ 14 w 14"/>
                <a:gd name="T1" fmla="*/ 2 h 2"/>
                <a:gd name="T2" fmla="*/ 14 w 14"/>
                <a:gd name="T3" fmla="*/ 2 h 2"/>
                <a:gd name="T4" fmla="*/ 0 w 14"/>
                <a:gd name="T5" fmla="*/ 2 h 2"/>
                <a:gd name="T6" fmla="*/ 0 w 14"/>
                <a:gd name="T7" fmla="*/ 0 h 2"/>
                <a:gd name="T8" fmla="*/ 14 w 1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">
                  <a:moveTo>
                    <a:pt x="14" y="2"/>
                  </a:moveTo>
                  <a:lnTo>
                    <a:pt x="14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68" name="íşḻîḑê"/>
            <p:cNvSpPr/>
            <p:nvPr/>
          </p:nvSpPr>
          <p:spPr bwMode="auto">
            <a:xfrm>
              <a:off x="10781321" y="2382096"/>
              <a:ext cx="10454" cy="746"/>
            </a:xfrm>
            <a:prstGeom prst="rect">
              <a:avLst/>
            </a:pr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69" name="ïşľiḋé"/>
            <p:cNvSpPr/>
            <p:nvPr/>
          </p:nvSpPr>
          <p:spPr bwMode="auto">
            <a:xfrm>
              <a:off x="10781321" y="2360442"/>
              <a:ext cx="10454" cy="2240"/>
            </a:xfrm>
            <a:custGeom>
              <a:avLst/>
              <a:gdLst>
                <a:gd name="T0" fmla="*/ 14 w 14"/>
                <a:gd name="T1" fmla="*/ 0 h 3"/>
                <a:gd name="T2" fmla="*/ 14 w 14"/>
                <a:gd name="T3" fmla="*/ 3 h 3"/>
                <a:gd name="T4" fmla="*/ 0 w 14"/>
                <a:gd name="T5" fmla="*/ 0 h 3"/>
                <a:gd name="T6" fmla="*/ 0 w 14"/>
                <a:gd name="T7" fmla="*/ 0 h 3"/>
                <a:gd name="T8" fmla="*/ 14 w 1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">
                  <a:moveTo>
                    <a:pt x="14" y="0"/>
                  </a:moveTo>
                  <a:lnTo>
                    <a:pt x="1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70" name="îšlïḍe"/>
            <p:cNvSpPr/>
            <p:nvPr/>
          </p:nvSpPr>
          <p:spPr bwMode="auto">
            <a:xfrm>
              <a:off x="10795507" y="2373136"/>
              <a:ext cx="14188" cy="289720"/>
            </a:xfrm>
            <a:custGeom>
              <a:avLst/>
              <a:gdLst>
                <a:gd name="T0" fmla="*/ 5 w 8"/>
                <a:gd name="T1" fmla="*/ 0 h 164"/>
                <a:gd name="T2" fmla="*/ 8 w 8"/>
                <a:gd name="T3" fmla="*/ 3 h 164"/>
                <a:gd name="T4" fmla="*/ 6 w 8"/>
                <a:gd name="T5" fmla="*/ 161 h 164"/>
                <a:gd name="T6" fmla="*/ 3 w 8"/>
                <a:gd name="T7" fmla="*/ 164 h 164"/>
                <a:gd name="T8" fmla="*/ 0 w 8"/>
                <a:gd name="T9" fmla="*/ 161 h 164"/>
                <a:gd name="T10" fmla="*/ 1 w 8"/>
                <a:gd name="T11" fmla="*/ 3 h 164"/>
                <a:gd name="T12" fmla="*/ 5 w 8"/>
                <a:gd name="T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4">
                  <a:moveTo>
                    <a:pt x="5" y="0"/>
                  </a:moveTo>
                  <a:cubicBezTo>
                    <a:pt x="6" y="0"/>
                    <a:pt x="8" y="2"/>
                    <a:pt x="8" y="3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3"/>
                    <a:pt x="5" y="164"/>
                    <a:pt x="3" y="164"/>
                  </a:cubicBezTo>
                  <a:cubicBezTo>
                    <a:pt x="1" y="164"/>
                    <a:pt x="0" y="163"/>
                    <a:pt x="0" y="16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FF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71" name="ísļîḓe"/>
            <p:cNvSpPr/>
            <p:nvPr/>
          </p:nvSpPr>
          <p:spPr bwMode="auto">
            <a:xfrm>
              <a:off x="10717850" y="2493354"/>
              <a:ext cx="155314" cy="10454"/>
            </a:xfrm>
            <a:prstGeom prst="rect">
              <a:avLst/>
            </a:prstGeom>
            <a:solidFill>
              <a:srgbClr val="F6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72" name="îsļïḍé"/>
            <p:cNvSpPr/>
            <p:nvPr/>
          </p:nvSpPr>
          <p:spPr bwMode="auto">
            <a:xfrm>
              <a:off x="10735772" y="2675550"/>
              <a:ext cx="119472" cy="10454"/>
            </a:xfrm>
            <a:prstGeom prst="rect">
              <a:avLst/>
            </a:pr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73" name="ïṡlîďè"/>
            <p:cNvSpPr/>
            <p:nvPr/>
          </p:nvSpPr>
          <p:spPr bwMode="auto">
            <a:xfrm>
              <a:off x="10717850" y="2503808"/>
              <a:ext cx="155314" cy="14188"/>
            </a:xfrm>
            <a:custGeom>
              <a:avLst/>
              <a:gdLst>
                <a:gd name="T0" fmla="*/ 203 w 208"/>
                <a:gd name="T1" fmla="*/ 19 h 19"/>
                <a:gd name="T2" fmla="*/ 2 w 208"/>
                <a:gd name="T3" fmla="*/ 19 h 19"/>
                <a:gd name="T4" fmla="*/ 0 w 208"/>
                <a:gd name="T5" fmla="*/ 0 h 19"/>
                <a:gd name="T6" fmla="*/ 208 w 208"/>
                <a:gd name="T7" fmla="*/ 0 h 19"/>
                <a:gd name="T8" fmla="*/ 203 w 208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19">
                  <a:moveTo>
                    <a:pt x="203" y="19"/>
                  </a:moveTo>
                  <a:lnTo>
                    <a:pt x="2" y="19"/>
                  </a:lnTo>
                  <a:lnTo>
                    <a:pt x="0" y="0"/>
                  </a:lnTo>
                  <a:lnTo>
                    <a:pt x="208" y="0"/>
                  </a:lnTo>
                  <a:lnTo>
                    <a:pt x="203" y="19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74" name="í$lîḋê"/>
            <p:cNvSpPr/>
            <p:nvPr/>
          </p:nvSpPr>
          <p:spPr bwMode="auto">
            <a:xfrm>
              <a:off x="10719344" y="2517996"/>
              <a:ext cx="17921" cy="157554"/>
            </a:xfrm>
            <a:custGeom>
              <a:avLst/>
              <a:gdLst>
                <a:gd name="T0" fmla="*/ 22 w 24"/>
                <a:gd name="T1" fmla="*/ 211 h 211"/>
                <a:gd name="T2" fmla="*/ 0 w 24"/>
                <a:gd name="T3" fmla="*/ 0 h 211"/>
                <a:gd name="T4" fmla="*/ 5 w 24"/>
                <a:gd name="T5" fmla="*/ 0 h 211"/>
                <a:gd name="T6" fmla="*/ 24 w 24"/>
                <a:gd name="T7" fmla="*/ 211 h 211"/>
                <a:gd name="T8" fmla="*/ 22 w 24"/>
                <a:gd name="T9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1">
                  <a:moveTo>
                    <a:pt x="22" y="211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24" y="211"/>
                  </a:lnTo>
                  <a:lnTo>
                    <a:pt x="22" y="211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75" name="íSľiḋe"/>
            <p:cNvSpPr/>
            <p:nvPr/>
          </p:nvSpPr>
          <p:spPr bwMode="auto">
            <a:xfrm>
              <a:off x="10852257" y="2517996"/>
              <a:ext cx="17174" cy="159048"/>
            </a:xfrm>
            <a:custGeom>
              <a:avLst/>
              <a:gdLst>
                <a:gd name="T0" fmla="*/ 4 w 23"/>
                <a:gd name="T1" fmla="*/ 213 h 213"/>
                <a:gd name="T2" fmla="*/ 0 w 23"/>
                <a:gd name="T3" fmla="*/ 211 h 213"/>
                <a:gd name="T4" fmla="*/ 21 w 23"/>
                <a:gd name="T5" fmla="*/ 0 h 213"/>
                <a:gd name="T6" fmla="*/ 23 w 23"/>
                <a:gd name="T7" fmla="*/ 0 h 213"/>
                <a:gd name="T8" fmla="*/ 4 w 23"/>
                <a:gd name="T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3">
                  <a:moveTo>
                    <a:pt x="4" y="213"/>
                  </a:moveTo>
                  <a:lnTo>
                    <a:pt x="0" y="21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4" y="213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76" name="íṧḻiḋè"/>
            <p:cNvSpPr/>
            <p:nvPr/>
          </p:nvSpPr>
          <p:spPr bwMode="auto">
            <a:xfrm>
              <a:off x="10724572" y="2514262"/>
              <a:ext cx="30615" cy="46295"/>
            </a:xfrm>
            <a:custGeom>
              <a:avLst/>
              <a:gdLst>
                <a:gd name="T0" fmla="*/ 0 w 41"/>
                <a:gd name="T1" fmla="*/ 62 h 62"/>
                <a:gd name="T2" fmla="*/ 0 w 41"/>
                <a:gd name="T3" fmla="*/ 60 h 62"/>
                <a:gd name="T4" fmla="*/ 38 w 41"/>
                <a:gd name="T5" fmla="*/ 0 h 62"/>
                <a:gd name="T6" fmla="*/ 41 w 41"/>
                <a:gd name="T7" fmla="*/ 3 h 62"/>
                <a:gd name="T8" fmla="*/ 0 w 41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2">
                  <a:moveTo>
                    <a:pt x="0" y="62"/>
                  </a:moveTo>
                  <a:lnTo>
                    <a:pt x="0" y="60"/>
                  </a:lnTo>
                  <a:lnTo>
                    <a:pt x="38" y="0"/>
                  </a:lnTo>
                  <a:lnTo>
                    <a:pt x="41" y="3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77" name="ïšlïdè"/>
            <p:cNvSpPr/>
            <p:nvPr/>
          </p:nvSpPr>
          <p:spPr bwMode="auto">
            <a:xfrm>
              <a:off x="10726812" y="2514262"/>
              <a:ext cx="49282" cy="74671"/>
            </a:xfrm>
            <a:custGeom>
              <a:avLst/>
              <a:gdLst>
                <a:gd name="T0" fmla="*/ 2 w 66"/>
                <a:gd name="T1" fmla="*/ 100 h 100"/>
                <a:gd name="T2" fmla="*/ 0 w 66"/>
                <a:gd name="T3" fmla="*/ 95 h 100"/>
                <a:gd name="T4" fmla="*/ 64 w 66"/>
                <a:gd name="T5" fmla="*/ 0 h 100"/>
                <a:gd name="T6" fmla="*/ 66 w 66"/>
                <a:gd name="T7" fmla="*/ 3 h 100"/>
                <a:gd name="T8" fmla="*/ 2 w 66"/>
                <a:gd name="T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00">
                  <a:moveTo>
                    <a:pt x="2" y="100"/>
                  </a:moveTo>
                  <a:lnTo>
                    <a:pt x="0" y="95"/>
                  </a:lnTo>
                  <a:lnTo>
                    <a:pt x="64" y="0"/>
                  </a:lnTo>
                  <a:lnTo>
                    <a:pt x="66" y="3"/>
                  </a:lnTo>
                  <a:lnTo>
                    <a:pt x="2" y="100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78" name="íşļîḋê"/>
            <p:cNvSpPr/>
            <p:nvPr/>
          </p:nvSpPr>
          <p:spPr bwMode="auto">
            <a:xfrm>
              <a:off x="10729798" y="2514262"/>
              <a:ext cx="69443" cy="103045"/>
            </a:xfrm>
            <a:custGeom>
              <a:avLst/>
              <a:gdLst>
                <a:gd name="T0" fmla="*/ 0 w 93"/>
                <a:gd name="T1" fmla="*/ 138 h 138"/>
                <a:gd name="T2" fmla="*/ 0 w 93"/>
                <a:gd name="T3" fmla="*/ 133 h 138"/>
                <a:gd name="T4" fmla="*/ 90 w 93"/>
                <a:gd name="T5" fmla="*/ 0 h 138"/>
                <a:gd name="T6" fmla="*/ 93 w 93"/>
                <a:gd name="T7" fmla="*/ 3 h 138"/>
                <a:gd name="T8" fmla="*/ 0 w 93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38">
                  <a:moveTo>
                    <a:pt x="0" y="138"/>
                  </a:moveTo>
                  <a:lnTo>
                    <a:pt x="0" y="133"/>
                  </a:lnTo>
                  <a:lnTo>
                    <a:pt x="90" y="0"/>
                  </a:lnTo>
                  <a:lnTo>
                    <a:pt x="93" y="3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79" name="íşḻïḍe"/>
            <p:cNvSpPr/>
            <p:nvPr/>
          </p:nvSpPr>
          <p:spPr bwMode="auto">
            <a:xfrm>
              <a:off x="10732038" y="2514262"/>
              <a:ext cx="86617" cy="136646"/>
            </a:xfrm>
            <a:custGeom>
              <a:avLst/>
              <a:gdLst>
                <a:gd name="T0" fmla="*/ 2 w 116"/>
                <a:gd name="T1" fmla="*/ 183 h 183"/>
                <a:gd name="T2" fmla="*/ 0 w 116"/>
                <a:gd name="T3" fmla="*/ 178 h 183"/>
                <a:gd name="T4" fmla="*/ 113 w 116"/>
                <a:gd name="T5" fmla="*/ 0 h 183"/>
                <a:gd name="T6" fmla="*/ 116 w 116"/>
                <a:gd name="T7" fmla="*/ 3 h 183"/>
                <a:gd name="T8" fmla="*/ 2 w 116"/>
                <a:gd name="T9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83">
                  <a:moveTo>
                    <a:pt x="2" y="183"/>
                  </a:moveTo>
                  <a:lnTo>
                    <a:pt x="0" y="178"/>
                  </a:lnTo>
                  <a:lnTo>
                    <a:pt x="113" y="0"/>
                  </a:lnTo>
                  <a:lnTo>
                    <a:pt x="116" y="3"/>
                  </a:lnTo>
                  <a:lnTo>
                    <a:pt x="2" y="183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80" name="ïŝḻîdé"/>
            <p:cNvSpPr/>
            <p:nvPr/>
          </p:nvSpPr>
          <p:spPr bwMode="auto">
            <a:xfrm>
              <a:off x="10737265" y="2514262"/>
              <a:ext cx="107525" cy="162781"/>
            </a:xfrm>
            <a:custGeom>
              <a:avLst/>
              <a:gdLst>
                <a:gd name="T0" fmla="*/ 5 w 144"/>
                <a:gd name="T1" fmla="*/ 218 h 218"/>
                <a:gd name="T2" fmla="*/ 0 w 144"/>
                <a:gd name="T3" fmla="*/ 216 h 218"/>
                <a:gd name="T4" fmla="*/ 142 w 144"/>
                <a:gd name="T5" fmla="*/ 0 h 218"/>
                <a:gd name="T6" fmla="*/ 144 w 144"/>
                <a:gd name="T7" fmla="*/ 3 h 218"/>
                <a:gd name="T8" fmla="*/ 5 w 144"/>
                <a:gd name="T9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18">
                  <a:moveTo>
                    <a:pt x="5" y="218"/>
                  </a:moveTo>
                  <a:lnTo>
                    <a:pt x="0" y="216"/>
                  </a:lnTo>
                  <a:lnTo>
                    <a:pt x="142" y="0"/>
                  </a:lnTo>
                  <a:lnTo>
                    <a:pt x="144" y="3"/>
                  </a:lnTo>
                  <a:lnTo>
                    <a:pt x="5" y="218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81" name="ïśḻíḓé"/>
            <p:cNvSpPr/>
            <p:nvPr/>
          </p:nvSpPr>
          <p:spPr bwMode="auto">
            <a:xfrm>
              <a:off x="10758173" y="2514262"/>
              <a:ext cx="108272" cy="166514"/>
            </a:xfrm>
            <a:custGeom>
              <a:avLst/>
              <a:gdLst>
                <a:gd name="T0" fmla="*/ 5 w 145"/>
                <a:gd name="T1" fmla="*/ 223 h 223"/>
                <a:gd name="T2" fmla="*/ 0 w 145"/>
                <a:gd name="T3" fmla="*/ 221 h 223"/>
                <a:gd name="T4" fmla="*/ 142 w 145"/>
                <a:gd name="T5" fmla="*/ 0 h 223"/>
                <a:gd name="T6" fmla="*/ 145 w 145"/>
                <a:gd name="T7" fmla="*/ 3 h 223"/>
                <a:gd name="T8" fmla="*/ 5 w 145"/>
                <a:gd name="T9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23">
                  <a:moveTo>
                    <a:pt x="5" y="223"/>
                  </a:moveTo>
                  <a:lnTo>
                    <a:pt x="0" y="221"/>
                  </a:lnTo>
                  <a:lnTo>
                    <a:pt x="142" y="0"/>
                  </a:lnTo>
                  <a:lnTo>
                    <a:pt x="145" y="3"/>
                  </a:lnTo>
                  <a:lnTo>
                    <a:pt x="5" y="223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82" name="îŝ1ïḓe"/>
            <p:cNvSpPr/>
            <p:nvPr/>
          </p:nvSpPr>
          <p:spPr bwMode="auto">
            <a:xfrm>
              <a:off x="10785054" y="2544877"/>
              <a:ext cx="81391" cy="139634"/>
            </a:xfrm>
            <a:custGeom>
              <a:avLst/>
              <a:gdLst>
                <a:gd name="T0" fmla="*/ 2 w 109"/>
                <a:gd name="T1" fmla="*/ 187 h 187"/>
                <a:gd name="T2" fmla="*/ 0 w 109"/>
                <a:gd name="T3" fmla="*/ 185 h 187"/>
                <a:gd name="T4" fmla="*/ 109 w 109"/>
                <a:gd name="T5" fmla="*/ 0 h 187"/>
                <a:gd name="T6" fmla="*/ 109 w 109"/>
                <a:gd name="T7" fmla="*/ 9 h 187"/>
                <a:gd name="T8" fmla="*/ 2 w 109"/>
                <a:gd name="T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87">
                  <a:moveTo>
                    <a:pt x="2" y="187"/>
                  </a:moveTo>
                  <a:lnTo>
                    <a:pt x="0" y="185"/>
                  </a:lnTo>
                  <a:lnTo>
                    <a:pt x="109" y="0"/>
                  </a:lnTo>
                  <a:lnTo>
                    <a:pt x="109" y="9"/>
                  </a:lnTo>
                  <a:lnTo>
                    <a:pt x="2" y="187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83" name="iṥlïḍè"/>
            <p:cNvSpPr/>
            <p:nvPr/>
          </p:nvSpPr>
          <p:spPr bwMode="auto">
            <a:xfrm>
              <a:off x="10804469" y="2583705"/>
              <a:ext cx="58243" cy="100805"/>
            </a:xfrm>
            <a:custGeom>
              <a:avLst/>
              <a:gdLst>
                <a:gd name="T0" fmla="*/ 2 w 78"/>
                <a:gd name="T1" fmla="*/ 135 h 135"/>
                <a:gd name="T2" fmla="*/ 0 w 78"/>
                <a:gd name="T3" fmla="*/ 133 h 135"/>
                <a:gd name="T4" fmla="*/ 78 w 78"/>
                <a:gd name="T5" fmla="*/ 0 h 135"/>
                <a:gd name="T6" fmla="*/ 78 w 78"/>
                <a:gd name="T7" fmla="*/ 7 h 135"/>
                <a:gd name="T8" fmla="*/ 2 w 78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35">
                  <a:moveTo>
                    <a:pt x="2" y="135"/>
                  </a:moveTo>
                  <a:lnTo>
                    <a:pt x="0" y="133"/>
                  </a:lnTo>
                  <a:lnTo>
                    <a:pt x="78" y="0"/>
                  </a:lnTo>
                  <a:lnTo>
                    <a:pt x="78" y="7"/>
                  </a:lnTo>
                  <a:lnTo>
                    <a:pt x="2" y="135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84" name="íṧḷîḓè"/>
            <p:cNvSpPr/>
            <p:nvPr/>
          </p:nvSpPr>
          <p:spPr bwMode="auto">
            <a:xfrm>
              <a:off x="10830603" y="2638215"/>
              <a:ext cx="28375" cy="44802"/>
            </a:xfrm>
            <a:custGeom>
              <a:avLst/>
              <a:gdLst>
                <a:gd name="T0" fmla="*/ 5 w 38"/>
                <a:gd name="T1" fmla="*/ 60 h 60"/>
                <a:gd name="T2" fmla="*/ 0 w 38"/>
                <a:gd name="T3" fmla="*/ 57 h 60"/>
                <a:gd name="T4" fmla="*/ 36 w 38"/>
                <a:gd name="T5" fmla="*/ 0 h 60"/>
                <a:gd name="T6" fmla="*/ 38 w 38"/>
                <a:gd name="T7" fmla="*/ 5 h 60"/>
                <a:gd name="T8" fmla="*/ 5 w 38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0">
                  <a:moveTo>
                    <a:pt x="5" y="60"/>
                  </a:moveTo>
                  <a:lnTo>
                    <a:pt x="0" y="57"/>
                  </a:lnTo>
                  <a:lnTo>
                    <a:pt x="36" y="0"/>
                  </a:lnTo>
                  <a:lnTo>
                    <a:pt x="38" y="5"/>
                  </a:lnTo>
                  <a:lnTo>
                    <a:pt x="5" y="60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85" name="íṡľïḍé"/>
            <p:cNvSpPr/>
            <p:nvPr/>
          </p:nvSpPr>
          <p:spPr bwMode="auto">
            <a:xfrm>
              <a:off x="10738758" y="2511276"/>
              <a:ext cx="121712" cy="86617"/>
            </a:xfrm>
            <a:custGeom>
              <a:avLst/>
              <a:gdLst>
                <a:gd name="T0" fmla="*/ 163 w 163"/>
                <a:gd name="T1" fmla="*/ 116 h 116"/>
                <a:gd name="T2" fmla="*/ 0 w 163"/>
                <a:gd name="T3" fmla="*/ 4 h 116"/>
                <a:gd name="T4" fmla="*/ 0 w 163"/>
                <a:gd name="T5" fmla="*/ 0 h 116"/>
                <a:gd name="T6" fmla="*/ 163 w 163"/>
                <a:gd name="T7" fmla="*/ 111 h 116"/>
                <a:gd name="T8" fmla="*/ 163 w 163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16">
                  <a:moveTo>
                    <a:pt x="163" y="116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163" y="111"/>
                  </a:lnTo>
                  <a:lnTo>
                    <a:pt x="163" y="116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86" name="í$ḷîďé"/>
            <p:cNvSpPr/>
            <p:nvPr/>
          </p:nvSpPr>
          <p:spPr bwMode="auto">
            <a:xfrm>
              <a:off x="10781321" y="2511276"/>
              <a:ext cx="82884" cy="58243"/>
            </a:xfrm>
            <a:custGeom>
              <a:avLst/>
              <a:gdLst>
                <a:gd name="T0" fmla="*/ 111 w 111"/>
                <a:gd name="T1" fmla="*/ 78 h 78"/>
                <a:gd name="T2" fmla="*/ 0 w 111"/>
                <a:gd name="T3" fmla="*/ 4 h 78"/>
                <a:gd name="T4" fmla="*/ 2 w 111"/>
                <a:gd name="T5" fmla="*/ 0 h 78"/>
                <a:gd name="T6" fmla="*/ 111 w 111"/>
                <a:gd name="T7" fmla="*/ 73 h 78"/>
                <a:gd name="T8" fmla="*/ 111 w 11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78">
                  <a:moveTo>
                    <a:pt x="111" y="78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111" y="73"/>
                  </a:lnTo>
                  <a:lnTo>
                    <a:pt x="111" y="78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87" name="îšlïďé"/>
            <p:cNvSpPr/>
            <p:nvPr/>
          </p:nvSpPr>
          <p:spPr bwMode="auto">
            <a:xfrm>
              <a:off x="10829109" y="2509036"/>
              <a:ext cx="38829" cy="32108"/>
            </a:xfrm>
            <a:custGeom>
              <a:avLst/>
              <a:gdLst>
                <a:gd name="T0" fmla="*/ 50 w 52"/>
                <a:gd name="T1" fmla="*/ 43 h 43"/>
                <a:gd name="T2" fmla="*/ 0 w 52"/>
                <a:gd name="T3" fmla="*/ 5 h 43"/>
                <a:gd name="T4" fmla="*/ 2 w 52"/>
                <a:gd name="T5" fmla="*/ 0 h 43"/>
                <a:gd name="T6" fmla="*/ 52 w 52"/>
                <a:gd name="T7" fmla="*/ 38 h 43"/>
                <a:gd name="T8" fmla="*/ 50 w 52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3">
                  <a:moveTo>
                    <a:pt x="50" y="43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52" y="38"/>
                  </a:lnTo>
                  <a:lnTo>
                    <a:pt x="50" y="43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88" name="îṣ1ïḓê"/>
            <p:cNvSpPr/>
            <p:nvPr/>
          </p:nvSpPr>
          <p:spPr bwMode="auto">
            <a:xfrm>
              <a:off x="10721584" y="2521730"/>
              <a:ext cx="137393" cy="97071"/>
            </a:xfrm>
            <a:custGeom>
              <a:avLst/>
              <a:gdLst>
                <a:gd name="T0" fmla="*/ 184 w 184"/>
                <a:gd name="T1" fmla="*/ 130 h 130"/>
                <a:gd name="T2" fmla="*/ 0 w 184"/>
                <a:gd name="T3" fmla="*/ 2 h 130"/>
                <a:gd name="T4" fmla="*/ 0 w 184"/>
                <a:gd name="T5" fmla="*/ 0 h 130"/>
                <a:gd name="T6" fmla="*/ 184 w 184"/>
                <a:gd name="T7" fmla="*/ 126 h 130"/>
                <a:gd name="T8" fmla="*/ 184 w 184"/>
                <a:gd name="T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30">
                  <a:moveTo>
                    <a:pt x="184" y="13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84" y="126"/>
                  </a:lnTo>
                  <a:lnTo>
                    <a:pt x="184" y="130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89" name="ïšľîdè"/>
            <p:cNvSpPr/>
            <p:nvPr/>
          </p:nvSpPr>
          <p:spPr bwMode="auto">
            <a:xfrm>
              <a:off x="10723078" y="2550104"/>
              <a:ext cx="134406" cy="99311"/>
            </a:xfrm>
            <a:custGeom>
              <a:avLst/>
              <a:gdLst>
                <a:gd name="T0" fmla="*/ 180 w 180"/>
                <a:gd name="T1" fmla="*/ 133 h 133"/>
                <a:gd name="T2" fmla="*/ 0 w 180"/>
                <a:gd name="T3" fmla="*/ 5 h 133"/>
                <a:gd name="T4" fmla="*/ 2 w 180"/>
                <a:gd name="T5" fmla="*/ 0 h 133"/>
                <a:gd name="T6" fmla="*/ 180 w 180"/>
                <a:gd name="T7" fmla="*/ 128 h 133"/>
                <a:gd name="T8" fmla="*/ 180 w 180"/>
                <a:gd name="T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33">
                  <a:moveTo>
                    <a:pt x="180" y="133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180" y="128"/>
                  </a:lnTo>
                  <a:lnTo>
                    <a:pt x="180" y="133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90" name="ï$ļîḋè"/>
            <p:cNvSpPr/>
            <p:nvPr/>
          </p:nvSpPr>
          <p:spPr bwMode="auto">
            <a:xfrm>
              <a:off x="10726812" y="2581465"/>
              <a:ext cx="126939" cy="97818"/>
            </a:xfrm>
            <a:custGeom>
              <a:avLst/>
              <a:gdLst>
                <a:gd name="T0" fmla="*/ 168 w 170"/>
                <a:gd name="T1" fmla="*/ 131 h 131"/>
                <a:gd name="T2" fmla="*/ 0 w 170"/>
                <a:gd name="T3" fmla="*/ 5 h 131"/>
                <a:gd name="T4" fmla="*/ 0 w 170"/>
                <a:gd name="T5" fmla="*/ 0 h 131"/>
                <a:gd name="T6" fmla="*/ 170 w 170"/>
                <a:gd name="T7" fmla="*/ 126 h 131"/>
                <a:gd name="T8" fmla="*/ 168 w 170"/>
                <a:gd name="T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31">
                  <a:moveTo>
                    <a:pt x="168" y="131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170" y="126"/>
                  </a:lnTo>
                  <a:lnTo>
                    <a:pt x="168" y="131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91" name="íšlîḍé"/>
            <p:cNvSpPr/>
            <p:nvPr/>
          </p:nvSpPr>
          <p:spPr bwMode="auto">
            <a:xfrm>
              <a:off x="10729798" y="2621041"/>
              <a:ext cx="94085" cy="61977"/>
            </a:xfrm>
            <a:custGeom>
              <a:avLst/>
              <a:gdLst>
                <a:gd name="T0" fmla="*/ 126 w 126"/>
                <a:gd name="T1" fmla="*/ 83 h 83"/>
                <a:gd name="T2" fmla="*/ 0 w 126"/>
                <a:gd name="T3" fmla="*/ 4 h 83"/>
                <a:gd name="T4" fmla="*/ 0 w 126"/>
                <a:gd name="T5" fmla="*/ 0 h 83"/>
                <a:gd name="T6" fmla="*/ 126 w 126"/>
                <a:gd name="T7" fmla="*/ 78 h 83"/>
                <a:gd name="T8" fmla="*/ 126 w 126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83">
                  <a:moveTo>
                    <a:pt x="126" y="83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126" y="78"/>
                  </a:lnTo>
                  <a:lnTo>
                    <a:pt x="126" y="83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92" name="iṣḷíḍè"/>
            <p:cNvSpPr/>
            <p:nvPr/>
          </p:nvSpPr>
          <p:spPr bwMode="auto">
            <a:xfrm>
              <a:off x="10733532" y="2654642"/>
              <a:ext cx="41069" cy="28375"/>
            </a:xfrm>
            <a:custGeom>
              <a:avLst/>
              <a:gdLst>
                <a:gd name="T0" fmla="*/ 52 w 55"/>
                <a:gd name="T1" fmla="*/ 38 h 38"/>
                <a:gd name="T2" fmla="*/ 0 w 55"/>
                <a:gd name="T3" fmla="*/ 4 h 38"/>
                <a:gd name="T4" fmla="*/ 0 w 55"/>
                <a:gd name="T5" fmla="*/ 0 h 38"/>
                <a:gd name="T6" fmla="*/ 55 w 55"/>
                <a:gd name="T7" fmla="*/ 33 h 38"/>
                <a:gd name="T8" fmla="*/ 52 w 55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8">
                  <a:moveTo>
                    <a:pt x="52" y="38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55" y="33"/>
                  </a:lnTo>
                  <a:lnTo>
                    <a:pt x="52" y="38"/>
                  </a:lnTo>
                  <a:close/>
                </a:path>
              </a:pathLst>
            </a:custGeom>
            <a:solidFill>
              <a:srgbClr val="D37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93" name="ïṣḷíďe"/>
            <p:cNvSpPr/>
            <p:nvPr/>
          </p:nvSpPr>
          <p:spPr bwMode="auto">
            <a:xfrm>
              <a:off x="8709968" y="2671816"/>
              <a:ext cx="498050" cy="11200"/>
            </a:xfrm>
            <a:prstGeom prst="rect">
              <a:avLst/>
            </a:prstGeom>
            <a:solidFill>
              <a:srgbClr val="1D77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94" name="iśḷíďé"/>
            <p:cNvSpPr/>
            <p:nvPr/>
          </p:nvSpPr>
          <p:spPr bwMode="auto">
            <a:xfrm>
              <a:off x="8718930" y="2640455"/>
              <a:ext cx="474902" cy="31362"/>
            </a:xfrm>
            <a:prstGeom prst="rect">
              <a:avLst/>
            </a:prstGeom>
            <a:solidFill>
              <a:srgbClr val="F9EA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95" name="iš1îḓé"/>
            <p:cNvSpPr/>
            <p:nvPr/>
          </p:nvSpPr>
          <p:spPr bwMode="auto">
            <a:xfrm>
              <a:off x="8718930" y="2645682"/>
              <a:ext cx="194143" cy="1494"/>
            </a:xfrm>
            <a:prstGeom prst="rect">
              <a:avLst/>
            </a:prstGeom>
            <a:solidFill>
              <a:srgbClr val="AA9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96" name="iSļiḑe"/>
            <p:cNvSpPr/>
            <p:nvPr/>
          </p:nvSpPr>
          <p:spPr bwMode="auto">
            <a:xfrm>
              <a:off x="8932486" y="2654642"/>
              <a:ext cx="194143" cy="1494"/>
            </a:xfrm>
            <a:prstGeom prst="rect">
              <a:avLst/>
            </a:prstGeom>
            <a:solidFill>
              <a:srgbClr val="AA9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97" name="iSlîḓe"/>
            <p:cNvSpPr/>
            <p:nvPr/>
          </p:nvSpPr>
          <p:spPr bwMode="auto">
            <a:xfrm>
              <a:off x="9107215" y="2641948"/>
              <a:ext cx="77657" cy="1494"/>
            </a:xfrm>
            <a:prstGeom prst="rect">
              <a:avLst/>
            </a:prstGeom>
            <a:solidFill>
              <a:srgbClr val="AA9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98" name="iṩļïḑè"/>
            <p:cNvSpPr/>
            <p:nvPr/>
          </p:nvSpPr>
          <p:spPr bwMode="auto">
            <a:xfrm>
              <a:off x="8727890" y="2665096"/>
              <a:ext cx="84377" cy="1494"/>
            </a:xfrm>
            <a:prstGeom prst="rect">
              <a:avLst/>
            </a:prstGeom>
            <a:solidFill>
              <a:srgbClr val="AA9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99" name="íṥlíḍê"/>
            <p:cNvSpPr/>
            <p:nvPr/>
          </p:nvSpPr>
          <p:spPr bwMode="auto">
            <a:xfrm>
              <a:off x="8999689" y="2666590"/>
              <a:ext cx="194143" cy="2240"/>
            </a:xfrm>
            <a:prstGeom prst="rect">
              <a:avLst/>
            </a:prstGeom>
            <a:solidFill>
              <a:srgbClr val="AA9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00" name="îšḻîḑè"/>
            <p:cNvSpPr/>
            <p:nvPr/>
          </p:nvSpPr>
          <p:spPr bwMode="auto">
            <a:xfrm>
              <a:off x="8761491" y="2643442"/>
              <a:ext cx="58243" cy="39575"/>
            </a:xfrm>
            <a:prstGeom prst="rect">
              <a:avLst/>
            </a:pr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01" name="íṣḻiḋè"/>
            <p:cNvSpPr/>
            <p:nvPr/>
          </p:nvSpPr>
          <p:spPr bwMode="auto">
            <a:xfrm>
              <a:off x="8853336" y="2650908"/>
              <a:ext cx="59736" cy="32108"/>
            </a:xfrm>
            <a:prstGeom prst="rect">
              <a:avLst/>
            </a:prstGeom>
            <a:solidFill>
              <a:srgbClr val="FFE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02" name="ïş1îdê"/>
            <p:cNvSpPr/>
            <p:nvPr/>
          </p:nvSpPr>
          <p:spPr bwMode="auto">
            <a:xfrm>
              <a:off x="8953393" y="2657630"/>
              <a:ext cx="60483" cy="25388"/>
            </a:xfrm>
            <a:prstGeom prst="rect">
              <a:avLst/>
            </a:pr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03" name="ïṣļîḋè"/>
            <p:cNvSpPr/>
            <p:nvPr/>
          </p:nvSpPr>
          <p:spPr bwMode="auto">
            <a:xfrm>
              <a:off x="9051212" y="2665096"/>
              <a:ext cx="58243" cy="17921"/>
            </a:xfrm>
            <a:prstGeom prst="rect">
              <a:avLst/>
            </a:prstGeom>
            <a:solidFill>
              <a:srgbClr val="009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04" name="ï$lîde"/>
            <p:cNvSpPr/>
            <p:nvPr/>
          </p:nvSpPr>
          <p:spPr bwMode="auto">
            <a:xfrm>
              <a:off x="8718930" y="2631494"/>
              <a:ext cx="474902" cy="8960"/>
            </a:xfrm>
            <a:custGeom>
              <a:avLst/>
              <a:gdLst>
                <a:gd name="T0" fmla="*/ 620 w 636"/>
                <a:gd name="T1" fmla="*/ 12 h 12"/>
                <a:gd name="T2" fmla="*/ 24 w 636"/>
                <a:gd name="T3" fmla="*/ 12 h 12"/>
                <a:gd name="T4" fmla="*/ 0 w 636"/>
                <a:gd name="T5" fmla="*/ 0 h 12"/>
                <a:gd name="T6" fmla="*/ 636 w 636"/>
                <a:gd name="T7" fmla="*/ 0 h 12"/>
                <a:gd name="T8" fmla="*/ 620 w 63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6" h="12">
                  <a:moveTo>
                    <a:pt x="620" y="12"/>
                  </a:moveTo>
                  <a:lnTo>
                    <a:pt x="24" y="12"/>
                  </a:lnTo>
                  <a:lnTo>
                    <a:pt x="0" y="0"/>
                  </a:lnTo>
                  <a:lnTo>
                    <a:pt x="636" y="0"/>
                  </a:lnTo>
                  <a:lnTo>
                    <a:pt x="620" y="12"/>
                  </a:lnTo>
                  <a:close/>
                </a:path>
              </a:pathLst>
            </a:custGeom>
            <a:solidFill>
              <a:srgbClr val="CC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  <p:sp>
          <p:nvSpPr>
            <p:cNvPr id="105" name="íṧļîḍé"/>
            <p:cNvSpPr/>
            <p:nvPr/>
          </p:nvSpPr>
          <p:spPr bwMode="auto">
            <a:xfrm>
              <a:off x="8718930" y="2629254"/>
              <a:ext cx="474902" cy="2240"/>
            </a:xfrm>
            <a:prstGeom prst="rect">
              <a:avLst/>
            </a:prstGeom>
            <a:solidFill>
              <a:srgbClr val="F9EA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/>
            </a:p>
          </p:txBody>
        </p:sp>
      </p:grpSp>
      <p:sp>
        <p:nvSpPr>
          <p:cNvPr id="120" name="íṧľíḑê"/>
          <p:cNvSpPr/>
          <p:nvPr/>
        </p:nvSpPr>
        <p:spPr bwMode="auto">
          <a:xfrm>
            <a:off x="1054904" y="3519577"/>
            <a:ext cx="437278" cy="370936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cxnSp>
        <p:nvCxnSpPr>
          <p:cNvPr id="107" name="直接连接符 106"/>
          <p:cNvCxnSpPr/>
          <p:nvPr/>
        </p:nvCxnSpPr>
        <p:spPr>
          <a:xfrm rot="16200000" flipH="1">
            <a:off x="2852199" y="4885695"/>
            <a:ext cx="2613567" cy="19353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í$ļíḍe"/>
          <p:cNvSpPr/>
          <p:nvPr/>
        </p:nvSpPr>
        <p:spPr bwMode="auto">
          <a:xfrm>
            <a:off x="4736146" y="3597216"/>
            <a:ext cx="437278" cy="284672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cxnSp>
        <p:nvCxnSpPr>
          <p:cNvPr id="110" name="直接连接符 109"/>
          <p:cNvCxnSpPr/>
          <p:nvPr/>
        </p:nvCxnSpPr>
        <p:spPr>
          <a:xfrm rot="5400000">
            <a:off x="6590700" y="4908313"/>
            <a:ext cx="2579062" cy="8625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1" name="组合 520"/>
          <p:cNvGrpSpPr/>
          <p:nvPr/>
        </p:nvGrpSpPr>
        <p:grpSpPr>
          <a:xfrm>
            <a:off x="965247" y="4088920"/>
            <a:ext cx="3027331" cy="629056"/>
            <a:chOff x="2406045" y="4462298"/>
            <a:chExt cx="4080352" cy="1218645"/>
          </a:xfrm>
        </p:grpSpPr>
        <p:sp>
          <p:nvSpPr>
            <p:cNvPr id="522" name="矩形 521"/>
            <p:cNvSpPr/>
            <p:nvPr/>
          </p:nvSpPr>
          <p:spPr>
            <a:xfrm>
              <a:off x="2406045" y="4462298"/>
              <a:ext cx="1493399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经营理念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23" name="矩形 522"/>
            <p:cNvSpPr/>
            <p:nvPr/>
          </p:nvSpPr>
          <p:spPr>
            <a:xfrm>
              <a:off x="2406046" y="4980358"/>
              <a:ext cx="4080351" cy="70058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lnSpc>
                  <a:spcPct val="125000"/>
                </a:lnSpc>
                <a:buFont typeface="Arial" panose="020B0604020202020204" pitchFamily="34" charset="0"/>
                <a:buChar char="•"/>
              </a:pPr>
              <a:r>
                <a:rPr lang="zh-CN" alt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“质量第一，顾客至上”</a:t>
              </a:r>
              <a:endPara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524" name="组合 523"/>
          <p:cNvGrpSpPr/>
          <p:nvPr/>
        </p:nvGrpSpPr>
        <p:grpSpPr>
          <a:xfrm>
            <a:off x="8486184" y="4089066"/>
            <a:ext cx="3027331" cy="1379583"/>
            <a:chOff x="2406045" y="4973221"/>
            <a:chExt cx="4080352" cy="1165894"/>
          </a:xfrm>
        </p:grpSpPr>
        <p:sp>
          <p:nvSpPr>
            <p:cNvPr id="525" name="矩形 524"/>
            <p:cNvSpPr/>
            <p:nvPr/>
          </p:nvSpPr>
          <p:spPr>
            <a:xfrm>
              <a:off x="2406045" y="4973221"/>
              <a:ext cx="1478956" cy="3112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未来规划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26" name="矩形 525"/>
            <p:cNvSpPr/>
            <p:nvPr/>
          </p:nvSpPr>
          <p:spPr>
            <a:xfrm>
              <a:off x="2406046" y="5379229"/>
              <a:ext cx="4080351" cy="759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lnSpc>
                  <a:spcPct val="125000"/>
                </a:lnSpc>
                <a:buFont typeface="Arial" panose="020B0604020202020204" pitchFamily="34" charset="0"/>
                <a:buChar char="•"/>
              </a:pPr>
              <a:r>
                <a:rPr lang="zh-CN" alt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国内新增</a:t>
              </a:r>
              <a:r>
                <a:rPr lang="en-US" altLang="zh-CN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2</a:t>
              </a:r>
              <a:r>
                <a:rPr lang="zh-CN" alt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个基地。</a:t>
              </a:r>
              <a:endPara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  <a:p>
              <a:pPr marL="171450" indent="-171450">
                <a:lnSpc>
                  <a:spcPct val="125000"/>
                </a:lnSpc>
                <a:buFont typeface="Arial" panose="020B0604020202020204" pitchFamily="34" charset="0"/>
                <a:buChar char="•"/>
              </a:pP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国外新增墨西哥和泰国基地，其中墨西哥基地预计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24</a:t>
              </a: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年底投产。</a:t>
              </a:r>
              <a:endPara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528" name="组合 527"/>
          <p:cNvGrpSpPr/>
          <p:nvPr/>
        </p:nvGrpSpPr>
        <p:grpSpPr>
          <a:xfrm>
            <a:off x="8297135" y="3970116"/>
            <a:ext cx="3027331" cy="766688"/>
            <a:chOff x="2406045" y="4973221"/>
            <a:chExt cx="4080352" cy="766688"/>
          </a:xfrm>
        </p:grpSpPr>
        <p:sp>
          <p:nvSpPr>
            <p:cNvPr id="529" name="矩形 528"/>
            <p:cNvSpPr/>
            <p:nvPr/>
          </p:nvSpPr>
          <p:spPr>
            <a:xfrm>
              <a:off x="2406045" y="4973221"/>
              <a:ext cx="417668" cy="3683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30" name="矩形 529"/>
            <p:cNvSpPr/>
            <p:nvPr/>
          </p:nvSpPr>
          <p:spPr>
            <a:xfrm>
              <a:off x="2406046" y="5379229"/>
              <a:ext cx="4080351" cy="36068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indent="0">
                <a:lnSpc>
                  <a:spcPct val="125000"/>
                </a:lnSpc>
                <a:buFont typeface="Arial" panose="020B0604020202020204" pitchFamily="34" charset="0"/>
                <a:buNone/>
              </a:pPr>
              <a:endPara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sp>
        <p:nvSpPr>
          <p:cNvPr id="532" name="矩形 531"/>
          <p:cNvSpPr/>
          <p:nvPr/>
        </p:nvSpPr>
        <p:spPr>
          <a:xfrm>
            <a:off x="909310" y="2195720"/>
            <a:ext cx="4628353" cy="9002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金乡公司本着诚实、可信的经营宗旨，以用户实用性作为产品的唯一标准，以市场为导向，敢于挑战，以优质的产品、一流的服务来满足广大客户的需求。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í$ļíḍe"/>
          <p:cNvSpPr/>
          <p:nvPr/>
        </p:nvSpPr>
        <p:spPr bwMode="auto">
          <a:xfrm>
            <a:off x="8215946" y="3685481"/>
            <a:ext cx="437278" cy="284672"/>
          </a:xfrm>
          <a:custGeom>
            <a:avLst/>
            <a:gdLst>
              <a:gd name="connsiteX0" fmla="*/ 511657 w 606157"/>
              <a:gd name="connsiteY0" fmla="*/ 343654 h 480339"/>
              <a:gd name="connsiteX1" fmla="*/ 521432 w 606157"/>
              <a:gd name="connsiteY1" fmla="*/ 353421 h 480339"/>
              <a:gd name="connsiteX2" fmla="*/ 521432 w 606157"/>
              <a:gd name="connsiteY2" fmla="*/ 376178 h 480339"/>
              <a:gd name="connsiteX3" fmla="*/ 544305 w 606157"/>
              <a:gd name="connsiteY3" fmla="*/ 376178 h 480339"/>
              <a:gd name="connsiteX4" fmla="*/ 554080 w 606157"/>
              <a:gd name="connsiteY4" fmla="*/ 385945 h 480339"/>
              <a:gd name="connsiteX5" fmla="*/ 544305 w 606157"/>
              <a:gd name="connsiteY5" fmla="*/ 395712 h 480339"/>
              <a:gd name="connsiteX6" fmla="*/ 521432 w 606157"/>
              <a:gd name="connsiteY6" fmla="*/ 395712 h 480339"/>
              <a:gd name="connsiteX7" fmla="*/ 521432 w 606157"/>
              <a:gd name="connsiteY7" fmla="*/ 418566 h 480339"/>
              <a:gd name="connsiteX8" fmla="*/ 511657 w 606157"/>
              <a:gd name="connsiteY8" fmla="*/ 428333 h 480339"/>
              <a:gd name="connsiteX9" fmla="*/ 501882 w 606157"/>
              <a:gd name="connsiteY9" fmla="*/ 418566 h 480339"/>
              <a:gd name="connsiteX10" fmla="*/ 501882 w 606157"/>
              <a:gd name="connsiteY10" fmla="*/ 395712 h 480339"/>
              <a:gd name="connsiteX11" fmla="*/ 479106 w 606157"/>
              <a:gd name="connsiteY11" fmla="*/ 395712 h 480339"/>
              <a:gd name="connsiteX12" fmla="*/ 469331 w 606157"/>
              <a:gd name="connsiteY12" fmla="*/ 385945 h 480339"/>
              <a:gd name="connsiteX13" fmla="*/ 479106 w 606157"/>
              <a:gd name="connsiteY13" fmla="*/ 376178 h 480339"/>
              <a:gd name="connsiteX14" fmla="*/ 501882 w 606157"/>
              <a:gd name="connsiteY14" fmla="*/ 376178 h 480339"/>
              <a:gd name="connsiteX15" fmla="*/ 501882 w 606157"/>
              <a:gd name="connsiteY15" fmla="*/ 353421 h 480339"/>
              <a:gd name="connsiteX16" fmla="*/ 511657 w 606157"/>
              <a:gd name="connsiteY16" fmla="*/ 343654 h 480339"/>
              <a:gd name="connsiteX17" fmla="*/ 511621 w 606157"/>
              <a:gd name="connsiteY17" fmla="*/ 311170 h 480339"/>
              <a:gd name="connsiteX18" fmla="*/ 436735 w 606157"/>
              <a:gd name="connsiteY18" fmla="*/ 385944 h 480339"/>
              <a:gd name="connsiteX19" fmla="*/ 511621 w 606157"/>
              <a:gd name="connsiteY19" fmla="*/ 460816 h 480339"/>
              <a:gd name="connsiteX20" fmla="*/ 586605 w 606157"/>
              <a:gd name="connsiteY20" fmla="*/ 385944 h 480339"/>
              <a:gd name="connsiteX21" fmla="*/ 511621 w 606157"/>
              <a:gd name="connsiteY21" fmla="*/ 311170 h 480339"/>
              <a:gd name="connsiteX22" fmla="*/ 511621 w 606157"/>
              <a:gd name="connsiteY22" fmla="*/ 291647 h 480339"/>
              <a:gd name="connsiteX23" fmla="*/ 606157 w 606157"/>
              <a:gd name="connsiteY23" fmla="*/ 385944 h 480339"/>
              <a:gd name="connsiteX24" fmla="*/ 511621 w 606157"/>
              <a:gd name="connsiteY24" fmla="*/ 480339 h 480339"/>
              <a:gd name="connsiteX25" fmla="*/ 417183 w 606157"/>
              <a:gd name="connsiteY25" fmla="*/ 385944 h 480339"/>
              <a:gd name="connsiteX26" fmla="*/ 511621 w 606157"/>
              <a:gd name="connsiteY26" fmla="*/ 291647 h 480339"/>
              <a:gd name="connsiteX27" fmla="*/ 368279 w 606157"/>
              <a:gd name="connsiteY27" fmla="*/ 200476 h 480339"/>
              <a:gd name="connsiteX28" fmla="*/ 489505 w 606157"/>
              <a:gd name="connsiteY28" fmla="*/ 259991 h 480339"/>
              <a:gd name="connsiteX29" fmla="*/ 487746 w 606157"/>
              <a:gd name="connsiteY29" fmla="*/ 273650 h 480339"/>
              <a:gd name="connsiteX30" fmla="*/ 481782 w 606157"/>
              <a:gd name="connsiteY30" fmla="*/ 275699 h 480339"/>
              <a:gd name="connsiteX31" fmla="*/ 474059 w 606157"/>
              <a:gd name="connsiteY31" fmla="*/ 271894 h 480339"/>
              <a:gd name="connsiteX32" fmla="*/ 368279 w 606157"/>
              <a:gd name="connsiteY32" fmla="*/ 219989 h 480339"/>
              <a:gd name="connsiteX33" fmla="*/ 293588 w 606157"/>
              <a:gd name="connsiteY33" fmla="*/ 242819 h 480339"/>
              <a:gd name="connsiteX34" fmla="*/ 279999 w 606157"/>
              <a:gd name="connsiteY34" fmla="*/ 240185 h 480339"/>
              <a:gd name="connsiteX35" fmla="*/ 282639 w 606157"/>
              <a:gd name="connsiteY35" fmla="*/ 226623 h 480339"/>
              <a:gd name="connsiteX36" fmla="*/ 368279 w 606157"/>
              <a:gd name="connsiteY36" fmla="*/ 200476 h 480339"/>
              <a:gd name="connsiteX37" fmla="*/ 153211 w 606157"/>
              <a:gd name="connsiteY37" fmla="*/ 200476 h 480339"/>
              <a:gd name="connsiteX38" fmla="*/ 306325 w 606157"/>
              <a:gd name="connsiteY38" fmla="*/ 353439 h 480339"/>
              <a:gd name="connsiteX39" fmla="*/ 296547 w 606157"/>
              <a:gd name="connsiteY39" fmla="*/ 363200 h 480339"/>
              <a:gd name="connsiteX40" fmla="*/ 286770 w 606157"/>
              <a:gd name="connsiteY40" fmla="*/ 353439 h 480339"/>
              <a:gd name="connsiteX41" fmla="*/ 153211 w 606157"/>
              <a:gd name="connsiteY41" fmla="*/ 219999 h 480339"/>
              <a:gd name="connsiteX42" fmla="*/ 19554 w 606157"/>
              <a:gd name="connsiteY42" fmla="*/ 353439 h 480339"/>
              <a:gd name="connsiteX43" fmla="*/ 9777 w 606157"/>
              <a:gd name="connsiteY43" fmla="*/ 363200 h 480339"/>
              <a:gd name="connsiteX44" fmla="*/ 0 w 606157"/>
              <a:gd name="connsiteY44" fmla="*/ 353439 h 480339"/>
              <a:gd name="connsiteX45" fmla="*/ 153211 w 606157"/>
              <a:gd name="connsiteY45" fmla="*/ 200476 h 480339"/>
              <a:gd name="connsiteX46" fmla="*/ 368295 w 606157"/>
              <a:gd name="connsiteY46" fmla="*/ 19531 h 480339"/>
              <a:gd name="connsiteX47" fmla="*/ 306326 w 606157"/>
              <a:gd name="connsiteY47" fmla="*/ 81348 h 480339"/>
              <a:gd name="connsiteX48" fmla="*/ 368295 w 606157"/>
              <a:gd name="connsiteY48" fmla="*/ 143262 h 480339"/>
              <a:gd name="connsiteX49" fmla="*/ 430165 w 606157"/>
              <a:gd name="connsiteY49" fmla="*/ 81348 h 480339"/>
              <a:gd name="connsiteX50" fmla="*/ 368295 w 606157"/>
              <a:gd name="connsiteY50" fmla="*/ 19531 h 480339"/>
              <a:gd name="connsiteX51" fmla="*/ 153211 w 606157"/>
              <a:gd name="connsiteY51" fmla="*/ 19531 h 480339"/>
              <a:gd name="connsiteX52" fmla="*/ 91242 w 606157"/>
              <a:gd name="connsiteY52" fmla="*/ 81348 h 480339"/>
              <a:gd name="connsiteX53" fmla="*/ 153211 w 606157"/>
              <a:gd name="connsiteY53" fmla="*/ 143262 h 480339"/>
              <a:gd name="connsiteX54" fmla="*/ 215081 w 606157"/>
              <a:gd name="connsiteY54" fmla="*/ 81348 h 480339"/>
              <a:gd name="connsiteX55" fmla="*/ 153211 w 606157"/>
              <a:gd name="connsiteY55" fmla="*/ 19531 h 480339"/>
              <a:gd name="connsiteX56" fmla="*/ 368295 w 606157"/>
              <a:gd name="connsiteY56" fmla="*/ 0 h 480339"/>
              <a:gd name="connsiteX57" fmla="*/ 449714 w 606157"/>
              <a:gd name="connsiteY57" fmla="*/ 81348 h 480339"/>
              <a:gd name="connsiteX58" fmla="*/ 368295 w 606157"/>
              <a:gd name="connsiteY58" fmla="*/ 162794 h 480339"/>
              <a:gd name="connsiteX59" fmla="*/ 286778 w 606157"/>
              <a:gd name="connsiteY59" fmla="*/ 81348 h 480339"/>
              <a:gd name="connsiteX60" fmla="*/ 368295 w 606157"/>
              <a:gd name="connsiteY60" fmla="*/ 0 h 480339"/>
              <a:gd name="connsiteX61" fmla="*/ 153211 w 606157"/>
              <a:gd name="connsiteY61" fmla="*/ 0 h 480339"/>
              <a:gd name="connsiteX62" fmla="*/ 234630 w 606157"/>
              <a:gd name="connsiteY62" fmla="*/ 81348 h 480339"/>
              <a:gd name="connsiteX63" fmla="*/ 153211 w 606157"/>
              <a:gd name="connsiteY63" fmla="*/ 162794 h 480339"/>
              <a:gd name="connsiteX64" fmla="*/ 71694 w 606157"/>
              <a:gd name="connsiteY64" fmla="*/ 81348 h 480339"/>
              <a:gd name="connsiteX65" fmla="*/ 153211 w 606157"/>
              <a:gd name="connsiteY65" fmla="*/ 0 h 4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06157" h="480339">
                <a:moveTo>
                  <a:pt x="511657" y="343654"/>
                </a:moveTo>
                <a:cubicBezTo>
                  <a:pt x="517131" y="343654"/>
                  <a:pt x="521432" y="348049"/>
                  <a:pt x="521432" y="353421"/>
                </a:cubicBezTo>
                <a:lnTo>
                  <a:pt x="521432" y="376178"/>
                </a:lnTo>
                <a:lnTo>
                  <a:pt x="544305" y="376178"/>
                </a:lnTo>
                <a:cubicBezTo>
                  <a:pt x="549682" y="376178"/>
                  <a:pt x="554080" y="380573"/>
                  <a:pt x="554080" y="385945"/>
                </a:cubicBezTo>
                <a:cubicBezTo>
                  <a:pt x="554080" y="391414"/>
                  <a:pt x="549682" y="395712"/>
                  <a:pt x="544305" y="395712"/>
                </a:cubicBezTo>
                <a:lnTo>
                  <a:pt x="521432" y="395712"/>
                </a:lnTo>
                <a:lnTo>
                  <a:pt x="521432" y="418566"/>
                </a:lnTo>
                <a:cubicBezTo>
                  <a:pt x="521432" y="423938"/>
                  <a:pt x="517131" y="428333"/>
                  <a:pt x="511657" y="428333"/>
                </a:cubicBezTo>
                <a:cubicBezTo>
                  <a:pt x="506281" y="428333"/>
                  <a:pt x="501882" y="423938"/>
                  <a:pt x="501882" y="418566"/>
                </a:cubicBezTo>
                <a:lnTo>
                  <a:pt x="501882" y="395712"/>
                </a:lnTo>
                <a:lnTo>
                  <a:pt x="479106" y="395712"/>
                </a:lnTo>
                <a:cubicBezTo>
                  <a:pt x="473730" y="395712"/>
                  <a:pt x="469331" y="391414"/>
                  <a:pt x="469331" y="385945"/>
                </a:cubicBezTo>
                <a:cubicBezTo>
                  <a:pt x="469331" y="380573"/>
                  <a:pt x="473730" y="376178"/>
                  <a:pt x="479106" y="376178"/>
                </a:cubicBezTo>
                <a:lnTo>
                  <a:pt x="501882" y="376178"/>
                </a:lnTo>
                <a:lnTo>
                  <a:pt x="501882" y="353421"/>
                </a:lnTo>
                <a:cubicBezTo>
                  <a:pt x="501882" y="348049"/>
                  <a:pt x="506281" y="343654"/>
                  <a:pt x="511657" y="343654"/>
                </a:cubicBezTo>
                <a:close/>
                <a:moveTo>
                  <a:pt x="511621" y="311170"/>
                </a:moveTo>
                <a:cubicBezTo>
                  <a:pt x="470366" y="311170"/>
                  <a:pt x="436735" y="344750"/>
                  <a:pt x="436735" y="385944"/>
                </a:cubicBezTo>
                <a:cubicBezTo>
                  <a:pt x="436735" y="427236"/>
                  <a:pt x="470366" y="460816"/>
                  <a:pt x="511621" y="460816"/>
                </a:cubicBezTo>
                <a:cubicBezTo>
                  <a:pt x="552975" y="460816"/>
                  <a:pt x="586605" y="427236"/>
                  <a:pt x="586605" y="385944"/>
                </a:cubicBezTo>
                <a:cubicBezTo>
                  <a:pt x="586605" y="344750"/>
                  <a:pt x="552975" y="311170"/>
                  <a:pt x="511621" y="311170"/>
                </a:cubicBezTo>
                <a:close/>
                <a:moveTo>
                  <a:pt x="511621" y="291647"/>
                </a:moveTo>
                <a:cubicBezTo>
                  <a:pt x="563729" y="291647"/>
                  <a:pt x="606157" y="333915"/>
                  <a:pt x="606157" y="385944"/>
                </a:cubicBezTo>
                <a:cubicBezTo>
                  <a:pt x="606157" y="437974"/>
                  <a:pt x="563729" y="480339"/>
                  <a:pt x="511621" y="480339"/>
                </a:cubicBezTo>
                <a:cubicBezTo>
                  <a:pt x="459514" y="480339"/>
                  <a:pt x="417183" y="437974"/>
                  <a:pt x="417183" y="385944"/>
                </a:cubicBezTo>
                <a:cubicBezTo>
                  <a:pt x="417183" y="333915"/>
                  <a:pt x="459514" y="291647"/>
                  <a:pt x="511621" y="291647"/>
                </a:cubicBezTo>
                <a:close/>
                <a:moveTo>
                  <a:pt x="368279" y="200476"/>
                </a:moveTo>
                <a:cubicBezTo>
                  <a:pt x="416085" y="200476"/>
                  <a:pt x="460274" y="222135"/>
                  <a:pt x="489505" y="259991"/>
                </a:cubicBezTo>
                <a:cubicBezTo>
                  <a:pt x="492829" y="264284"/>
                  <a:pt x="492047" y="270333"/>
                  <a:pt x="487746" y="273650"/>
                </a:cubicBezTo>
                <a:cubicBezTo>
                  <a:pt x="485986" y="275016"/>
                  <a:pt x="483835" y="275699"/>
                  <a:pt x="481782" y="275699"/>
                </a:cubicBezTo>
                <a:cubicBezTo>
                  <a:pt x="478849" y="275699"/>
                  <a:pt x="475916" y="274430"/>
                  <a:pt x="474059" y="271894"/>
                </a:cubicBezTo>
                <a:cubicBezTo>
                  <a:pt x="448542" y="238917"/>
                  <a:pt x="409926" y="219989"/>
                  <a:pt x="368279" y="219989"/>
                </a:cubicBezTo>
                <a:cubicBezTo>
                  <a:pt x="341492" y="219989"/>
                  <a:pt x="315683" y="227892"/>
                  <a:pt x="293588" y="242819"/>
                </a:cubicBezTo>
                <a:cubicBezTo>
                  <a:pt x="289091" y="245844"/>
                  <a:pt x="283030" y="244673"/>
                  <a:pt x="279999" y="240185"/>
                </a:cubicBezTo>
                <a:cubicBezTo>
                  <a:pt x="276969" y="235697"/>
                  <a:pt x="278142" y="229648"/>
                  <a:pt x="282639" y="226623"/>
                </a:cubicBezTo>
                <a:cubicBezTo>
                  <a:pt x="307960" y="209549"/>
                  <a:pt x="337582" y="200476"/>
                  <a:pt x="368279" y="200476"/>
                </a:cubicBezTo>
                <a:close/>
                <a:moveTo>
                  <a:pt x="153211" y="200476"/>
                </a:moveTo>
                <a:cubicBezTo>
                  <a:pt x="237688" y="200476"/>
                  <a:pt x="306325" y="269099"/>
                  <a:pt x="306325" y="353439"/>
                </a:cubicBezTo>
                <a:cubicBezTo>
                  <a:pt x="306325" y="358808"/>
                  <a:pt x="302023" y="363200"/>
                  <a:pt x="296547" y="363200"/>
                </a:cubicBezTo>
                <a:cubicBezTo>
                  <a:pt x="291170" y="363200"/>
                  <a:pt x="286770" y="358808"/>
                  <a:pt x="286770" y="353439"/>
                </a:cubicBezTo>
                <a:cubicBezTo>
                  <a:pt x="286770" y="279837"/>
                  <a:pt x="226835" y="219999"/>
                  <a:pt x="153211" y="219999"/>
                </a:cubicBezTo>
                <a:cubicBezTo>
                  <a:pt x="79490" y="219999"/>
                  <a:pt x="19554" y="279837"/>
                  <a:pt x="19554" y="353439"/>
                </a:cubicBezTo>
                <a:cubicBezTo>
                  <a:pt x="19554" y="358808"/>
                  <a:pt x="15155" y="363200"/>
                  <a:pt x="9777" y="363200"/>
                </a:cubicBezTo>
                <a:cubicBezTo>
                  <a:pt x="4400" y="363200"/>
                  <a:pt x="0" y="358808"/>
                  <a:pt x="0" y="353439"/>
                </a:cubicBezTo>
                <a:cubicBezTo>
                  <a:pt x="0" y="269099"/>
                  <a:pt x="68735" y="200476"/>
                  <a:pt x="153211" y="200476"/>
                </a:cubicBezTo>
                <a:close/>
                <a:moveTo>
                  <a:pt x="368295" y="19531"/>
                </a:moveTo>
                <a:cubicBezTo>
                  <a:pt x="334085" y="19531"/>
                  <a:pt x="306326" y="47266"/>
                  <a:pt x="306326" y="81348"/>
                </a:cubicBezTo>
                <a:cubicBezTo>
                  <a:pt x="306326" y="115528"/>
                  <a:pt x="334085" y="143262"/>
                  <a:pt x="368295" y="143262"/>
                </a:cubicBezTo>
                <a:cubicBezTo>
                  <a:pt x="402407" y="143262"/>
                  <a:pt x="430165" y="115528"/>
                  <a:pt x="430165" y="81348"/>
                </a:cubicBezTo>
                <a:cubicBezTo>
                  <a:pt x="430165" y="47266"/>
                  <a:pt x="402407" y="19531"/>
                  <a:pt x="368295" y="19531"/>
                </a:cubicBezTo>
                <a:close/>
                <a:moveTo>
                  <a:pt x="153211" y="19531"/>
                </a:moveTo>
                <a:cubicBezTo>
                  <a:pt x="119001" y="19531"/>
                  <a:pt x="91242" y="47266"/>
                  <a:pt x="91242" y="81348"/>
                </a:cubicBezTo>
                <a:cubicBezTo>
                  <a:pt x="91242" y="115528"/>
                  <a:pt x="119001" y="143262"/>
                  <a:pt x="153211" y="143262"/>
                </a:cubicBezTo>
                <a:cubicBezTo>
                  <a:pt x="187323" y="143262"/>
                  <a:pt x="215081" y="115528"/>
                  <a:pt x="215081" y="81348"/>
                </a:cubicBezTo>
                <a:cubicBezTo>
                  <a:pt x="215081" y="47266"/>
                  <a:pt x="187323" y="19531"/>
                  <a:pt x="153211" y="19531"/>
                </a:cubicBezTo>
                <a:close/>
                <a:moveTo>
                  <a:pt x="368295" y="0"/>
                </a:moveTo>
                <a:cubicBezTo>
                  <a:pt x="413158" y="0"/>
                  <a:pt x="449714" y="36523"/>
                  <a:pt x="449714" y="81348"/>
                </a:cubicBezTo>
                <a:cubicBezTo>
                  <a:pt x="449714" y="126270"/>
                  <a:pt x="413158" y="162794"/>
                  <a:pt x="368295" y="162794"/>
                </a:cubicBezTo>
                <a:cubicBezTo>
                  <a:pt x="323333" y="162794"/>
                  <a:pt x="286778" y="126270"/>
                  <a:pt x="286778" y="81348"/>
                </a:cubicBezTo>
                <a:cubicBezTo>
                  <a:pt x="286778" y="36523"/>
                  <a:pt x="323333" y="0"/>
                  <a:pt x="368295" y="0"/>
                </a:cubicBezTo>
                <a:close/>
                <a:moveTo>
                  <a:pt x="153211" y="0"/>
                </a:moveTo>
                <a:cubicBezTo>
                  <a:pt x="198074" y="0"/>
                  <a:pt x="234630" y="36523"/>
                  <a:pt x="234630" y="81348"/>
                </a:cubicBezTo>
                <a:cubicBezTo>
                  <a:pt x="234630" y="126270"/>
                  <a:pt x="198074" y="162794"/>
                  <a:pt x="153211" y="162794"/>
                </a:cubicBezTo>
                <a:cubicBezTo>
                  <a:pt x="108249" y="162794"/>
                  <a:pt x="71694" y="126270"/>
                  <a:pt x="71694" y="81348"/>
                </a:cubicBezTo>
                <a:cubicBezTo>
                  <a:pt x="71694" y="36523"/>
                  <a:pt x="108249" y="0"/>
                  <a:pt x="1532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p>
            <a:pPr algn="ctr"/>
          </a:p>
        </p:txBody>
      </p:sp>
      <p:grpSp>
        <p:nvGrpSpPr>
          <p:cNvPr id="6" name="组合 5"/>
          <p:cNvGrpSpPr/>
          <p:nvPr/>
        </p:nvGrpSpPr>
        <p:grpSpPr>
          <a:xfrm>
            <a:off x="4772069" y="4086526"/>
            <a:ext cx="3027331" cy="2188582"/>
            <a:chOff x="2406045" y="4973221"/>
            <a:chExt cx="4080352" cy="1849584"/>
          </a:xfrm>
        </p:grpSpPr>
        <p:sp>
          <p:nvSpPr>
            <p:cNvPr id="7" name="矩形 6"/>
            <p:cNvSpPr/>
            <p:nvPr/>
          </p:nvSpPr>
          <p:spPr>
            <a:xfrm>
              <a:off x="2406045" y="4973221"/>
              <a:ext cx="1493399" cy="369332"/>
            </a:xfrm>
            <a:prstGeom prst="rect">
              <a:avLst/>
            </a:prstGeom>
          </p:spPr>
          <p:txBody>
            <a:bodyPr wrap="none">
              <a:spAutoFit/>
            </a:bodyPr>
            <a:p>
              <a:r>
                <a:rPr lang="zh-CN" altLang="en-US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公司实力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06" name="矩形 105"/>
            <p:cNvSpPr/>
            <p:nvPr/>
          </p:nvSpPr>
          <p:spPr>
            <a:xfrm>
              <a:off x="2406046" y="5379229"/>
              <a:ext cx="4080351" cy="1443576"/>
            </a:xfrm>
            <a:prstGeom prst="rect">
              <a:avLst/>
            </a:prstGeom>
          </p:spPr>
          <p:txBody>
            <a:bodyPr wrap="square">
              <a:spAutoFit/>
            </a:bodyPr>
            <a:p>
              <a:pPr marL="171450" indent="-171450">
                <a:lnSpc>
                  <a:spcPct val="125000"/>
                </a:lnSpc>
                <a:buFont typeface="Arial" panose="020B0604020202020204" pitchFamily="34" charset="0"/>
                <a:buChar char="•"/>
              </a:pPr>
              <a:r>
                <a:rPr lang="zh-CN" alt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国内</a:t>
              </a:r>
              <a:r>
                <a:rPr lang="en-US" altLang="zh-CN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9</a:t>
              </a:r>
              <a:r>
                <a:rPr lang="zh-CN" alt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家工厂可以更好的为不同地域的人员解决就业岗位。</a:t>
              </a:r>
              <a:endParaRPr lang="en-US" altLang="zh-CN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  <a:p>
              <a:pPr marL="171450" indent="-171450">
                <a:lnSpc>
                  <a:spcPct val="125000"/>
                </a:lnSpc>
                <a:buFont typeface="Arial" panose="020B0604020202020204" pitchFamily="34" charset="0"/>
                <a:buChar char="•"/>
              </a:pPr>
              <a:r>
                <a:rPr lang="zh-CN" alt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公司拥有</a:t>
              </a:r>
              <a:r>
                <a:rPr lang="en-US" altLang="zh-CN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1500</a:t>
              </a:r>
              <a:r>
                <a:rPr lang="zh-CN" alt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台数控设备，可以为机械专业人才提供充足的学习机会。</a:t>
              </a:r>
              <a:endParaRPr lang="en-US" altLang="zh-CN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  <a:p>
              <a:pPr marL="171450" indent="-171450">
                <a:lnSpc>
                  <a:spcPct val="125000"/>
                </a:lnSpc>
                <a:buFont typeface="Arial" panose="020B0604020202020204" pitchFamily="34" charset="0"/>
                <a:buChar char="•"/>
              </a:pPr>
              <a:endPara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37" dur="1000" fill="hold"/>
                                        <p:tgtEl>
                                          <p:spTgt spid="5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17" grpId="0" animBg="1"/>
      <p:bldP spid="532" grpId="0"/>
      <p:bldP spid="532" grpId="1"/>
      <p:bldP spid="3" grpId="0" bldLvl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688373" y="373194"/>
            <a:ext cx="11503626" cy="739467"/>
          </a:xfrm>
          <a:custGeom>
            <a:avLst/>
            <a:gdLst>
              <a:gd name="connsiteX0" fmla="*/ 141879 w 11503626"/>
              <a:gd name="connsiteY0" fmla="*/ 730716 h 739467"/>
              <a:gd name="connsiteX1" fmla="*/ 140920 w 11503626"/>
              <a:gd name="connsiteY1" fmla="*/ 731195 h 739467"/>
              <a:gd name="connsiteX2" fmla="*/ 142119 w 11503626"/>
              <a:gd name="connsiteY2" fmla="*/ 733591 h 739467"/>
              <a:gd name="connsiteX3" fmla="*/ 142837 w 11503626"/>
              <a:gd name="connsiteY3" fmla="*/ 731195 h 739467"/>
              <a:gd name="connsiteX4" fmla="*/ 141879 w 11503626"/>
              <a:gd name="connsiteY4" fmla="*/ 730716 h 739467"/>
              <a:gd name="connsiteX5" fmla="*/ 273693 w 11503626"/>
              <a:gd name="connsiteY5" fmla="*/ 726402 h 739467"/>
              <a:gd name="connsiteX6" fmla="*/ 272255 w 11503626"/>
              <a:gd name="connsiteY6" fmla="*/ 729757 h 739467"/>
              <a:gd name="connsiteX7" fmla="*/ 274651 w 11503626"/>
              <a:gd name="connsiteY7" fmla="*/ 732633 h 739467"/>
              <a:gd name="connsiteX8" fmla="*/ 274411 w 11503626"/>
              <a:gd name="connsiteY8" fmla="*/ 729038 h 739467"/>
              <a:gd name="connsiteX9" fmla="*/ 273693 w 11503626"/>
              <a:gd name="connsiteY9" fmla="*/ 726402 h 739467"/>
              <a:gd name="connsiteX10" fmla="*/ 164886 w 11503626"/>
              <a:gd name="connsiteY10" fmla="*/ 717774 h 739467"/>
              <a:gd name="connsiteX11" fmla="*/ 164886 w 11503626"/>
              <a:gd name="connsiteY11" fmla="*/ 720171 h 739467"/>
              <a:gd name="connsiteX12" fmla="*/ 166085 w 11503626"/>
              <a:gd name="connsiteY12" fmla="*/ 719931 h 739467"/>
              <a:gd name="connsiteX13" fmla="*/ 167283 w 11503626"/>
              <a:gd name="connsiteY13" fmla="*/ 719212 h 739467"/>
              <a:gd name="connsiteX14" fmla="*/ 164886 w 11503626"/>
              <a:gd name="connsiteY14" fmla="*/ 717774 h 739467"/>
              <a:gd name="connsiteX15" fmla="*/ 233909 w 11503626"/>
              <a:gd name="connsiteY15" fmla="*/ 709146 h 739467"/>
              <a:gd name="connsiteX16" fmla="*/ 233909 w 11503626"/>
              <a:gd name="connsiteY16" fmla="*/ 710584 h 739467"/>
              <a:gd name="connsiteX17" fmla="*/ 234388 w 11503626"/>
              <a:gd name="connsiteY17" fmla="*/ 712022 h 739467"/>
              <a:gd name="connsiteX18" fmla="*/ 235347 w 11503626"/>
              <a:gd name="connsiteY18" fmla="*/ 711303 h 739467"/>
              <a:gd name="connsiteX19" fmla="*/ 236305 w 11503626"/>
              <a:gd name="connsiteY19" fmla="*/ 710584 h 739467"/>
              <a:gd name="connsiteX20" fmla="*/ 233909 w 11503626"/>
              <a:gd name="connsiteY20" fmla="*/ 709146 h 739467"/>
              <a:gd name="connsiteX21" fmla="*/ 138045 w 11503626"/>
              <a:gd name="connsiteY21" fmla="*/ 708187 h 739467"/>
              <a:gd name="connsiteX22" fmla="*/ 136607 w 11503626"/>
              <a:gd name="connsiteY22" fmla="*/ 712262 h 739467"/>
              <a:gd name="connsiteX23" fmla="*/ 138524 w 11503626"/>
              <a:gd name="connsiteY23" fmla="*/ 715377 h 739467"/>
              <a:gd name="connsiteX24" fmla="*/ 138045 w 11503626"/>
              <a:gd name="connsiteY24" fmla="*/ 708187 h 739467"/>
              <a:gd name="connsiteX25" fmla="*/ 209464 w 11503626"/>
              <a:gd name="connsiteY25" fmla="*/ 701956 h 739467"/>
              <a:gd name="connsiteX26" fmla="*/ 205869 w 11503626"/>
              <a:gd name="connsiteY26" fmla="*/ 704353 h 739467"/>
              <a:gd name="connsiteX27" fmla="*/ 205869 w 11503626"/>
              <a:gd name="connsiteY27" fmla="*/ 709386 h 739467"/>
              <a:gd name="connsiteX28" fmla="*/ 208265 w 11503626"/>
              <a:gd name="connsiteY28" fmla="*/ 713460 h 739467"/>
              <a:gd name="connsiteX29" fmla="*/ 212339 w 11503626"/>
              <a:gd name="connsiteY29" fmla="*/ 713460 h 739467"/>
              <a:gd name="connsiteX30" fmla="*/ 211860 w 11503626"/>
              <a:gd name="connsiteY30" fmla="*/ 712981 h 739467"/>
              <a:gd name="connsiteX31" fmla="*/ 211621 w 11503626"/>
              <a:gd name="connsiteY31" fmla="*/ 707229 h 739467"/>
              <a:gd name="connsiteX32" fmla="*/ 209464 w 11503626"/>
              <a:gd name="connsiteY32" fmla="*/ 701956 h 739467"/>
              <a:gd name="connsiteX33" fmla="*/ 140441 w 11503626"/>
              <a:gd name="connsiteY33" fmla="*/ 699080 h 739467"/>
              <a:gd name="connsiteX34" fmla="*/ 140441 w 11503626"/>
              <a:gd name="connsiteY34" fmla="*/ 700518 h 739467"/>
              <a:gd name="connsiteX35" fmla="*/ 140920 w 11503626"/>
              <a:gd name="connsiteY35" fmla="*/ 701956 h 739467"/>
              <a:gd name="connsiteX36" fmla="*/ 141879 w 11503626"/>
              <a:gd name="connsiteY36" fmla="*/ 700998 h 739467"/>
              <a:gd name="connsiteX37" fmla="*/ 142359 w 11503626"/>
              <a:gd name="connsiteY37" fmla="*/ 700518 h 739467"/>
              <a:gd name="connsiteX38" fmla="*/ 140441 w 11503626"/>
              <a:gd name="connsiteY38" fmla="*/ 699080 h 739467"/>
              <a:gd name="connsiteX39" fmla="*/ 106889 w 11503626"/>
              <a:gd name="connsiteY39" fmla="*/ 688535 h 739467"/>
              <a:gd name="connsiteX40" fmla="*/ 105451 w 11503626"/>
              <a:gd name="connsiteY40" fmla="*/ 689973 h 739467"/>
              <a:gd name="connsiteX41" fmla="*/ 105930 w 11503626"/>
              <a:gd name="connsiteY41" fmla="*/ 692370 h 739467"/>
              <a:gd name="connsiteX42" fmla="*/ 106889 w 11503626"/>
              <a:gd name="connsiteY42" fmla="*/ 688535 h 739467"/>
              <a:gd name="connsiteX43" fmla="*/ 192687 w 11503626"/>
              <a:gd name="connsiteY43" fmla="*/ 679907 h 739467"/>
              <a:gd name="connsiteX44" fmla="*/ 195084 w 11503626"/>
              <a:gd name="connsiteY44" fmla="*/ 682783 h 739467"/>
              <a:gd name="connsiteX45" fmla="*/ 195084 w 11503626"/>
              <a:gd name="connsiteY45" fmla="*/ 679907 h 739467"/>
              <a:gd name="connsiteX46" fmla="*/ 128937 w 11503626"/>
              <a:gd name="connsiteY46" fmla="*/ 676073 h 739467"/>
              <a:gd name="connsiteX47" fmla="*/ 127020 w 11503626"/>
              <a:gd name="connsiteY47" fmla="*/ 683502 h 739467"/>
              <a:gd name="connsiteX48" fmla="*/ 126541 w 11503626"/>
              <a:gd name="connsiteY48" fmla="*/ 693089 h 739467"/>
              <a:gd name="connsiteX49" fmla="*/ 126541 w 11503626"/>
              <a:gd name="connsiteY49" fmla="*/ 702675 h 739467"/>
              <a:gd name="connsiteX50" fmla="*/ 126062 w 11503626"/>
              <a:gd name="connsiteY50" fmla="*/ 710584 h 739467"/>
              <a:gd name="connsiteX51" fmla="*/ 127739 w 11503626"/>
              <a:gd name="connsiteY51" fmla="*/ 704832 h 739467"/>
              <a:gd name="connsiteX52" fmla="*/ 127978 w 11503626"/>
              <a:gd name="connsiteY52" fmla="*/ 697163 h 739467"/>
              <a:gd name="connsiteX53" fmla="*/ 128937 w 11503626"/>
              <a:gd name="connsiteY53" fmla="*/ 686378 h 739467"/>
              <a:gd name="connsiteX54" fmla="*/ 128937 w 11503626"/>
              <a:gd name="connsiteY54" fmla="*/ 676073 h 739467"/>
              <a:gd name="connsiteX55" fmla="*/ 218091 w 11503626"/>
              <a:gd name="connsiteY55" fmla="*/ 667924 h 739467"/>
              <a:gd name="connsiteX56" fmla="*/ 218091 w 11503626"/>
              <a:gd name="connsiteY56" fmla="*/ 671279 h 739467"/>
              <a:gd name="connsiteX57" fmla="*/ 219529 w 11503626"/>
              <a:gd name="connsiteY57" fmla="*/ 669602 h 739467"/>
              <a:gd name="connsiteX58" fmla="*/ 218091 w 11503626"/>
              <a:gd name="connsiteY58" fmla="*/ 667924 h 739467"/>
              <a:gd name="connsiteX59" fmla="*/ 147152 w 11503626"/>
              <a:gd name="connsiteY59" fmla="*/ 666007 h 739467"/>
              <a:gd name="connsiteX60" fmla="*/ 145953 w 11503626"/>
              <a:gd name="connsiteY60" fmla="*/ 667924 h 739467"/>
              <a:gd name="connsiteX61" fmla="*/ 147152 w 11503626"/>
              <a:gd name="connsiteY61" fmla="*/ 669842 h 739467"/>
              <a:gd name="connsiteX62" fmla="*/ 147391 w 11503626"/>
              <a:gd name="connsiteY62" fmla="*/ 668404 h 739467"/>
              <a:gd name="connsiteX63" fmla="*/ 147152 w 11503626"/>
              <a:gd name="connsiteY63" fmla="*/ 666007 h 739467"/>
              <a:gd name="connsiteX64" fmla="*/ 168721 w 11503626"/>
              <a:gd name="connsiteY64" fmla="*/ 663131 h 739467"/>
              <a:gd name="connsiteX65" fmla="*/ 168481 w 11503626"/>
              <a:gd name="connsiteY65" fmla="*/ 668164 h 739467"/>
              <a:gd name="connsiteX66" fmla="*/ 168721 w 11503626"/>
              <a:gd name="connsiteY66" fmla="*/ 672717 h 739467"/>
              <a:gd name="connsiteX67" fmla="*/ 170398 w 11503626"/>
              <a:gd name="connsiteY67" fmla="*/ 671279 h 739467"/>
              <a:gd name="connsiteX68" fmla="*/ 171118 w 11503626"/>
              <a:gd name="connsiteY68" fmla="*/ 667924 h 739467"/>
              <a:gd name="connsiteX69" fmla="*/ 170638 w 11503626"/>
              <a:gd name="connsiteY69" fmla="*/ 664569 h 739467"/>
              <a:gd name="connsiteX70" fmla="*/ 168721 w 11503626"/>
              <a:gd name="connsiteY70" fmla="*/ 663131 h 739467"/>
              <a:gd name="connsiteX71" fmla="*/ 159854 w 11503626"/>
              <a:gd name="connsiteY71" fmla="*/ 653785 h 739467"/>
              <a:gd name="connsiteX72" fmla="*/ 152424 w 11503626"/>
              <a:gd name="connsiteY72" fmla="*/ 656420 h 739467"/>
              <a:gd name="connsiteX73" fmla="*/ 152424 w 11503626"/>
              <a:gd name="connsiteY73" fmla="*/ 661693 h 739467"/>
              <a:gd name="connsiteX74" fmla="*/ 157696 w 11503626"/>
              <a:gd name="connsiteY74" fmla="*/ 664809 h 739467"/>
              <a:gd name="connsiteX75" fmla="*/ 162969 w 11503626"/>
              <a:gd name="connsiteY75" fmla="*/ 661693 h 739467"/>
              <a:gd name="connsiteX76" fmla="*/ 159854 w 11503626"/>
              <a:gd name="connsiteY76" fmla="*/ 653785 h 739467"/>
              <a:gd name="connsiteX77" fmla="*/ 61353 w 11503626"/>
              <a:gd name="connsiteY77" fmla="*/ 648272 h 739467"/>
              <a:gd name="connsiteX78" fmla="*/ 59436 w 11503626"/>
              <a:gd name="connsiteY78" fmla="*/ 650429 h 739467"/>
              <a:gd name="connsiteX79" fmla="*/ 58477 w 11503626"/>
              <a:gd name="connsiteY79" fmla="*/ 654024 h 739467"/>
              <a:gd name="connsiteX80" fmla="*/ 57519 w 11503626"/>
              <a:gd name="connsiteY80" fmla="*/ 657858 h 739467"/>
              <a:gd name="connsiteX81" fmla="*/ 55601 w 11503626"/>
              <a:gd name="connsiteY81" fmla="*/ 660255 h 739467"/>
              <a:gd name="connsiteX82" fmla="*/ 57039 w 11503626"/>
              <a:gd name="connsiteY82" fmla="*/ 665048 h 739467"/>
              <a:gd name="connsiteX83" fmla="*/ 60154 w 11503626"/>
              <a:gd name="connsiteY83" fmla="*/ 658577 h 739467"/>
              <a:gd name="connsiteX84" fmla="*/ 61353 w 11503626"/>
              <a:gd name="connsiteY84" fmla="*/ 648272 h 739467"/>
              <a:gd name="connsiteX85" fmla="*/ 235347 w 11503626"/>
              <a:gd name="connsiteY85" fmla="*/ 641561 h 739467"/>
              <a:gd name="connsiteX86" fmla="*/ 233430 w 11503626"/>
              <a:gd name="connsiteY86" fmla="*/ 644438 h 739467"/>
              <a:gd name="connsiteX87" fmla="*/ 236305 w 11503626"/>
              <a:gd name="connsiteY87" fmla="*/ 643479 h 739467"/>
              <a:gd name="connsiteX88" fmla="*/ 236066 w 11503626"/>
              <a:gd name="connsiteY88" fmla="*/ 642520 h 739467"/>
              <a:gd name="connsiteX89" fmla="*/ 235347 w 11503626"/>
              <a:gd name="connsiteY89" fmla="*/ 641561 h 739467"/>
              <a:gd name="connsiteX90" fmla="*/ 62311 w 11503626"/>
              <a:gd name="connsiteY90" fmla="*/ 638206 h 739467"/>
              <a:gd name="connsiteX91" fmla="*/ 60874 w 11503626"/>
              <a:gd name="connsiteY91" fmla="*/ 642041 h 739467"/>
              <a:gd name="connsiteX92" fmla="*/ 62311 w 11503626"/>
              <a:gd name="connsiteY92" fmla="*/ 643000 h 739467"/>
              <a:gd name="connsiteX93" fmla="*/ 63031 w 11503626"/>
              <a:gd name="connsiteY93" fmla="*/ 640843 h 739467"/>
              <a:gd name="connsiteX94" fmla="*/ 62311 w 11503626"/>
              <a:gd name="connsiteY94" fmla="*/ 638206 h 739467"/>
              <a:gd name="connsiteX95" fmla="*/ 45056 w 11503626"/>
              <a:gd name="connsiteY95" fmla="*/ 613761 h 739467"/>
              <a:gd name="connsiteX96" fmla="*/ 43379 w 11503626"/>
              <a:gd name="connsiteY96" fmla="*/ 617116 h 739467"/>
              <a:gd name="connsiteX97" fmla="*/ 44577 w 11503626"/>
              <a:gd name="connsiteY97" fmla="*/ 620951 h 739467"/>
              <a:gd name="connsiteX98" fmla="*/ 45056 w 11503626"/>
              <a:gd name="connsiteY98" fmla="*/ 613761 h 739467"/>
              <a:gd name="connsiteX99" fmla="*/ 26602 w 11503626"/>
              <a:gd name="connsiteY99" fmla="*/ 610166 h 739467"/>
              <a:gd name="connsiteX100" fmla="*/ 23487 w 11503626"/>
              <a:gd name="connsiteY100" fmla="*/ 612802 h 739467"/>
              <a:gd name="connsiteX101" fmla="*/ 25164 w 11503626"/>
              <a:gd name="connsiteY101" fmla="*/ 618554 h 739467"/>
              <a:gd name="connsiteX102" fmla="*/ 28759 w 11503626"/>
              <a:gd name="connsiteY102" fmla="*/ 619273 h 739467"/>
              <a:gd name="connsiteX103" fmla="*/ 31875 w 11503626"/>
              <a:gd name="connsiteY103" fmla="*/ 616157 h 739467"/>
              <a:gd name="connsiteX104" fmla="*/ 31155 w 11503626"/>
              <a:gd name="connsiteY104" fmla="*/ 610405 h 739467"/>
              <a:gd name="connsiteX105" fmla="*/ 26602 w 11503626"/>
              <a:gd name="connsiteY105" fmla="*/ 610166 h 739467"/>
              <a:gd name="connsiteX106" fmla="*/ 67105 w 11503626"/>
              <a:gd name="connsiteY106" fmla="*/ 597464 h 739467"/>
              <a:gd name="connsiteX107" fmla="*/ 66146 w 11503626"/>
              <a:gd name="connsiteY107" fmla="*/ 605133 h 739467"/>
              <a:gd name="connsiteX108" fmla="*/ 69022 w 11503626"/>
              <a:gd name="connsiteY108" fmla="*/ 602017 h 739467"/>
              <a:gd name="connsiteX109" fmla="*/ 71898 w 11503626"/>
              <a:gd name="connsiteY109" fmla="*/ 600340 h 739467"/>
              <a:gd name="connsiteX110" fmla="*/ 70220 w 11503626"/>
              <a:gd name="connsiteY110" fmla="*/ 597943 h 739467"/>
              <a:gd name="connsiteX111" fmla="*/ 67105 w 11503626"/>
              <a:gd name="connsiteY111" fmla="*/ 597464 h 739467"/>
              <a:gd name="connsiteX112" fmla="*/ 161291 w 11503626"/>
              <a:gd name="connsiteY112" fmla="*/ 577033 h 739467"/>
              <a:gd name="connsiteX113" fmla="*/ 159614 w 11503626"/>
              <a:gd name="connsiteY113" fmla="*/ 578051 h 739467"/>
              <a:gd name="connsiteX114" fmla="*/ 156738 w 11503626"/>
              <a:gd name="connsiteY114" fmla="*/ 580688 h 739467"/>
              <a:gd name="connsiteX115" fmla="*/ 159374 w 11503626"/>
              <a:gd name="connsiteY115" fmla="*/ 580688 h 739467"/>
              <a:gd name="connsiteX116" fmla="*/ 162490 w 11503626"/>
              <a:gd name="connsiteY116" fmla="*/ 578291 h 739467"/>
              <a:gd name="connsiteX117" fmla="*/ 161291 w 11503626"/>
              <a:gd name="connsiteY117" fmla="*/ 577033 h 739467"/>
              <a:gd name="connsiteX118" fmla="*/ 221926 w 11503626"/>
              <a:gd name="connsiteY118" fmla="*/ 564391 h 739467"/>
              <a:gd name="connsiteX119" fmla="*/ 221686 w 11503626"/>
              <a:gd name="connsiteY119" fmla="*/ 566068 h 739467"/>
              <a:gd name="connsiteX120" fmla="*/ 221446 w 11503626"/>
              <a:gd name="connsiteY120" fmla="*/ 568465 h 739467"/>
              <a:gd name="connsiteX121" fmla="*/ 221926 w 11503626"/>
              <a:gd name="connsiteY121" fmla="*/ 570622 h 739467"/>
              <a:gd name="connsiteX122" fmla="*/ 223364 w 11503626"/>
              <a:gd name="connsiteY122" fmla="*/ 571101 h 739467"/>
              <a:gd name="connsiteX123" fmla="*/ 222885 w 11503626"/>
              <a:gd name="connsiteY123" fmla="*/ 567267 h 739467"/>
              <a:gd name="connsiteX124" fmla="*/ 221926 w 11503626"/>
              <a:gd name="connsiteY124" fmla="*/ 564391 h 739467"/>
              <a:gd name="connsiteX125" fmla="*/ 163448 w 11503626"/>
              <a:gd name="connsiteY125" fmla="*/ 547135 h 739467"/>
              <a:gd name="connsiteX126" fmla="*/ 161771 w 11503626"/>
              <a:gd name="connsiteY126" fmla="*/ 556482 h 739467"/>
              <a:gd name="connsiteX127" fmla="*/ 161052 w 11503626"/>
              <a:gd name="connsiteY127" fmla="*/ 565829 h 739467"/>
              <a:gd name="connsiteX128" fmla="*/ 162729 w 11503626"/>
              <a:gd name="connsiteY128" fmla="*/ 560556 h 739467"/>
              <a:gd name="connsiteX129" fmla="*/ 164407 w 11503626"/>
              <a:gd name="connsiteY129" fmla="*/ 554325 h 739467"/>
              <a:gd name="connsiteX130" fmla="*/ 164168 w 11503626"/>
              <a:gd name="connsiteY130" fmla="*/ 550490 h 739467"/>
              <a:gd name="connsiteX131" fmla="*/ 163448 w 11503626"/>
              <a:gd name="connsiteY131" fmla="*/ 547135 h 739467"/>
              <a:gd name="connsiteX132" fmla="*/ 115516 w 11503626"/>
              <a:gd name="connsiteY132" fmla="*/ 543780 h 739467"/>
              <a:gd name="connsiteX133" fmla="*/ 115756 w 11503626"/>
              <a:gd name="connsiteY133" fmla="*/ 547854 h 739467"/>
              <a:gd name="connsiteX134" fmla="*/ 118392 w 11503626"/>
              <a:gd name="connsiteY134" fmla="*/ 547615 h 739467"/>
              <a:gd name="connsiteX135" fmla="*/ 115516 w 11503626"/>
              <a:gd name="connsiteY135" fmla="*/ 543780 h 739467"/>
              <a:gd name="connsiteX136" fmla="*/ 167763 w 11503626"/>
              <a:gd name="connsiteY136" fmla="*/ 542342 h 739467"/>
              <a:gd name="connsiteX137" fmla="*/ 166804 w 11503626"/>
              <a:gd name="connsiteY137" fmla="*/ 547375 h 739467"/>
              <a:gd name="connsiteX138" fmla="*/ 168241 w 11503626"/>
              <a:gd name="connsiteY138" fmla="*/ 550011 h 739467"/>
              <a:gd name="connsiteX139" fmla="*/ 168241 w 11503626"/>
              <a:gd name="connsiteY139" fmla="*/ 546176 h 739467"/>
              <a:gd name="connsiteX140" fmla="*/ 167763 w 11503626"/>
              <a:gd name="connsiteY140" fmla="*/ 542342 h 739467"/>
              <a:gd name="connsiteX141" fmla="*/ 86457 w 11503626"/>
              <a:gd name="connsiteY141" fmla="*/ 534493 h 739467"/>
              <a:gd name="connsiteX142" fmla="*/ 85559 w 11503626"/>
              <a:gd name="connsiteY142" fmla="*/ 536830 h 739467"/>
              <a:gd name="connsiteX143" fmla="*/ 85798 w 11503626"/>
              <a:gd name="connsiteY143" fmla="*/ 541383 h 739467"/>
              <a:gd name="connsiteX144" fmla="*/ 87236 w 11503626"/>
              <a:gd name="connsiteY144" fmla="*/ 538507 h 739467"/>
              <a:gd name="connsiteX145" fmla="*/ 87715 w 11503626"/>
              <a:gd name="connsiteY145" fmla="*/ 534673 h 739467"/>
              <a:gd name="connsiteX146" fmla="*/ 86457 w 11503626"/>
              <a:gd name="connsiteY146" fmla="*/ 534493 h 739467"/>
              <a:gd name="connsiteX147" fmla="*/ 71418 w 11503626"/>
              <a:gd name="connsiteY147" fmla="*/ 533714 h 739467"/>
              <a:gd name="connsiteX148" fmla="*/ 71179 w 11503626"/>
              <a:gd name="connsiteY148" fmla="*/ 533953 h 739467"/>
              <a:gd name="connsiteX149" fmla="*/ 70460 w 11503626"/>
              <a:gd name="connsiteY149" fmla="*/ 537548 h 739467"/>
              <a:gd name="connsiteX150" fmla="*/ 71898 w 11503626"/>
              <a:gd name="connsiteY150" fmla="*/ 537548 h 739467"/>
              <a:gd name="connsiteX151" fmla="*/ 71898 w 11503626"/>
              <a:gd name="connsiteY151" fmla="*/ 535391 h 739467"/>
              <a:gd name="connsiteX152" fmla="*/ 71418 w 11503626"/>
              <a:gd name="connsiteY152" fmla="*/ 533714 h 739467"/>
              <a:gd name="connsiteX153" fmla="*/ 223843 w 11503626"/>
              <a:gd name="connsiteY153" fmla="*/ 527483 h 739467"/>
              <a:gd name="connsiteX154" fmla="*/ 222405 w 11503626"/>
              <a:gd name="connsiteY154" fmla="*/ 532276 h 739467"/>
              <a:gd name="connsiteX155" fmla="*/ 223843 w 11503626"/>
              <a:gd name="connsiteY155" fmla="*/ 530598 h 739467"/>
              <a:gd name="connsiteX156" fmla="*/ 223843 w 11503626"/>
              <a:gd name="connsiteY156" fmla="*/ 527483 h 739467"/>
              <a:gd name="connsiteX157" fmla="*/ 183100 w 11503626"/>
              <a:gd name="connsiteY157" fmla="*/ 527483 h 739467"/>
              <a:gd name="connsiteX158" fmla="*/ 181183 w 11503626"/>
              <a:gd name="connsiteY158" fmla="*/ 530359 h 739467"/>
              <a:gd name="connsiteX159" fmla="*/ 182142 w 11503626"/>
              <a:gd name="connsiteY159" fmla="*/ 529879 h 739467"/>
              <a:gd name="connsiteX160" fmla="*/ 183100 w 11503626"/>
              <a:gd name="connsiteY160" fmla="*/ 529400 h 739467"/>
              <a:gd name="connsiteX161" fmla="*/ 81485 w 11503626"/>
              <a:gd name="connsiteY161" fmla="*/ 526524 h 739467"/>
              <a:gd name="connsiteX162" fmla="*/ 80047 w 11503626"/>
              <a:gd name="connsiteY162" fmla="*/ 528201 h 739467"/>
              <a:gd name="connsiteX163" fmla="*/ 81005 w 11503626"/>
              <a:gd name="connsiteY163" fmla="*/ 530359 h 739467"/>
              <a:gd name="connsiteX164" fmla="*/ 81485 w 11503626"/>
              <a:gd name="connsiteY164" fmla="*/ 526524 h 739467"/>
              <a:gd name="connsiteX165" fmla="*/ 193646 w 11503626"/>
              <a:gd name="connsiteY165" fmla="*/ 525566 h 739467"/>
              <a:gd name="connsiteX166" fmla="*/ 192687 w 11503626"/>
              <a:gd name="connsiteY166" fmla="*/ 528681 h 739467"/>
              <a:gd name="connsiteX167" fmla="*/ 194604 w 11503626"/>
              <a:gd name="connsiteY167" fmla="*/ 530359 h 739467"/>
              <a:gd name="connsiteX168" fmla="*/ 193646 w 11503626"/>
              <a:gd name="connsiteY168" fmla="*/ 525566 h 739467"/>
              <a:gd name="connsiteX169" fmla="*/ 98261 w 11503626"/>
              <a:gd name="connsiteY169" fmla="*/ 524128 h 739467"/>
              <a:gd name="connsiteX170" fmla="*/ 95864 w 11503626"/>
              <a:gd name="connsiteY170" fmla="*/ 527483 h 739467"/>
              <a:gd name="connsiteX171" fmla="*/ 98021 w 11503626"/>
              <a:gd name="connsiteY171" fmla="*/ 527722 h 739467"/>
              <a:gd name="connsiteX172" fmla="*/ 98261 w 11503626"/>
              <a:gd name="connsiteY172" fmla="*/ 524128 h 739467"/>
              <a:gd name="connsiteX173" fmla="*/ 232950 w 11503626"/>
              <a:gd name="connsiteY173" fmla="*/ 516459 h 739467"/>
              <a:gd name="connsiteX174" fmla="*/ 231992 w 11503626"/>
              <a:gd name="connsiteY174" fmla="*/ 517896 h 739467"/>
              <a:gd name="connsiteX175" fmla="*/ 231512 w 11503626"/>
              <a:gd name="connsiteY175" fmla="*/ 516938 h 739467"/>
              <a:gd name="connsiteX176" fmla="*/ 231512 w 11503626"/>
              <a:gd name="connsiteY176" fmla="*/ 519814 h 739467"/>
              <a:gd name="connsiteX177" fmla="*/ 233430 w 11503626"/>
              <a:gd name="connsiteY177" fmla="*/ 520772 h 739467"/>
              <a:gd name="connsiteX178" fmla="*/ 232950 w 11503626"/>
              <a:gd name="connsiteY178" fmla="*/ 518615 h 739467"/>
              <a:gd name="connsiteX179" fmla="*/ 232950 w 11503626"/>
              <a:gd name="connsiteY179" fmla="*/ 516459 h 739467"/>
              <a:gd name="connsiteX180" fmla="*/ 221926 w 11503626"/>
              <a:gd name="connsiteY180" fmla="*/ 513103 h 739467"/>
              <a:gd name="connsiteX181" fmla="*/ 221926 w 11503626"/>
              <a:gd name="connsiteY181" fmla="*/ 519334 h 739467"/>
              <a:gd name="connsiteX182" fmla="*/ 223364 w 11503626"/>
              <a:gd name="connsiteY182" fmla="*/ 525086 h 739467"/>
              <a:gd name="connsiteX183" fmla="*/ 224323 w 11503626"/>
              <a:gd name="connsiteY183" fmla="*/ 518376 h 739467"/>
              <a:gd name="connsiteX184" fmla="*/ 221926 w 11503626"/>
              <a:gd name="connsiteY184" fmla="*/ 513103 h 739467"/>
              <a:gd name="connsiteX185" fmla="*/ 273693 w 11503626"/>
              <a:gd name="connsiteY185" fmla="*/ 507830 h 739467"/>
              <a:gd name="connsiteX186" fmla="*/ 272974 w 11503626"/>
              <a:gd name="connsiteY186" fmla="*/ 510707 h 739467"/>
              <a:gd name="connsiteX187" fmla="*/ 273693 w 11503626"/>
              <a:gd name="connsiteY187" fmla="*/ 514062 h 739467"/>
              <a:gd name="connsiteX188" fmla="*/ 274891 w 11503626"/>
              <a:gd name="connsiteY188" fmla="*/ 511425 h 739467"/>
              <a:gd name="connsiteX189" fmla="*/ 273693 w 11503626"/>
              <a:gd name="connsiteY189" fmla="*/ 507830 h 739467"/>
              <a:gd name="connsiteX190" fmla="*/ 255479 w 11503626"/>
              <a:gd name="connsiteY190" fmla="*/ 498723 h 739467"/>
              <a:gd name="connsiteX191" fmla="*/ 255239 w 11503626"/>
              <a:gd name="connsiteY191" fmla="*/ 510707 h 739467"/>
              <a:gd name="connsiteX192" fmla="*/ 256916 w 11503626"/>
              <a:gd name="connsiteY192" fmla="*/ 522689 h 739467"/>
              <a:gd name="connsiteX193" fmla="*/ 256677 w 11503626"/>
              <a:gd name="connsiteY193" fmla="*/ 510707 h 739467"/>
              <a:gd name="connsiteX194" fmla="*/ 255479 w 11503626"/>
              <a:gd name="connsiteY194" fmla="*/ 498723 h 739467"/>
              <a:gd name="connsiteX195" fmla="*/ 242537 w 11503626"/>
              <a:gd name="connsiteY195" fmla="*/ 498723 h 739467"/>
              <a:gd name="connsiteX196" fmla="*/ 242057 w 11503626"/>
              <a:gd name="connsiteY196" fmla="*/ 508310 h 739467"/>
              <a:gd name="connsiteX197" fmla="*/ 243975 w 11503626"/>
              <a:gd name="connsiteY197" fmla="*/ 515020 h 739467"/>
              <a:gd name="connsiteX198" fmla="*/ 243016 w 11503626"/>
              <a:gd name="connsiteY198" fmla="*/ 507112 h 739467"/>
              <a:gd name="connsiteX199" fmla="*/ 242537 w 11503626"/>
              <a:gd name="connsiteY199" fmla="*/ 498723 h 739467"/>
              <a:gd name="connsiteX200" fmla="*/ 135648 w 11503626"/>
              <a:gd name="connsiteY200" fmla="*/ 498723 h 739467"/>
              <a:gd name="connsiteX201" fmla="*/ 134689 w 11503626"/>
              <a:gd name="connsiteY201" fmla="*/ 503757 h 739467"/>
              <a:gd name="connsiteX202" fmla="*/ 134210 w 11503626"/>
              <a:gd name="connsiteY202" fmla="*/ 509748 h 739467"/>
              <a:gd name="connsiteX203" fmla="*/ 135648 w 11503626"/>
              <a:gd name="connsiteY203" fmla="*/ 510707 h 739467"/>
              <a:gd name="connsiteX204" fmla="*/ 135887 w 11503626"/>
              <a:gd name="connsiteY204" fmla="*/ 505674 h 739467"/>
              <a:gd name="connsiteX205" fmla="*/ 135648 w 11503626"/>
              <a:gd name="connsiteY205" fmla="*/ 498723 h 739467"/>
              <a:gd name="connsiteX206" fmla="*/ 243495 w 11503626"/>
              <a:gd name="connsiteY206" fmla="*/ 491054 h 739467"/>
              <a:gd name="connsiteX207" fmla="*/ 244214 w 11503626"/>
              <a:gd name="connsiteY207" fmla="*/ 494649 h 739467"/>
              <a:gd name="connsiteX208" fmla="*/ 243495 w 11503626"/>
              <a:gd name="connsiteY208" fmla="*/ 498244 h 739467"/>
              <a:gd name="connsiteX209" fmla="*/ 245892 w 11503626"/>
              <a:gd name="connsiteY209" fmla="*/ 498244 h 739467"/>
              <a:gd name="connsiteX210" fmla="*/ 244933 w 11503626"/>
              <a:gd name="connsiteY210" fmla="*/ 494649 h 739467"/>
              <a:gd name="connsiteX211" fmla="*/ 243495 w 11503626"/>
              <a:gd name="connsiteY211" fmla="*/ 491054 h 739467"/>
              <a:gd name="connsiteX212" fmla="*/ 172076 w 11503626"/>
              <a:gd name="connsiteY212" fmla="*/ 491054 h 739467"/>
              <a:gd name="connsiteX213" fmla="*/ 170638 w 11503626"/>
              <a:gd name="connsiteY213" fmla="*/ 505434 h 739467"/>
              <a:gd name="connsiteX214" fmla="*/ 172556 w 11503626"/>
              <a:gd name="connsiteY214" fmla="*/ 520293 h 739467"/>
              <a:gd name="connsiteX215" fmla="*/ 171597 w 11503626"/>
              <a:gd name="connsiteY215" fmla="*/ 529161 h 739467"/>
              <a:gd name="connsiteX216" fmla="*/ 173035 w 11503626"/>
              <a:gd name="connsiteY216" fmla="*/ 536590 h 739467"/>
              <a:gd name="connsiteX217" fmla="*/ 175192 w 11503626"/>
              <a:gd name="connsiteY217" fmla="*/ 528681 h 739467"/>
              <a:gd name="connsiteX218" fmla="*/ 175671 w 11503626"/>
              <a:gd name="connsiteY218" fmla="*/ 516938 h 739467"/>
              <a:gd name="connsiteX219" fmla="*/ 174713 w 11503626"/>
              <a:gd name="connsiteY219" fmla="*/ 504715 h 739467"/>
              <a:gd name="connsiteX220" fmla="*/ 173035 w 11503626"/>
              <a:gd name="connsiteY220" fmla="*/ 494889 h 739467"/>
              <a:gd name="connsiteX221" fmla="*/ 174713 w 11503626"/>
              <a:gd name="connsiteY221" fmla="*/ 494170 h 739467"/>
              <a:gd name="connsiteX222" fmla="*/ 174953 w 11503626"/>
              <a:gd name="connsiteY222" fmla="*/ 492013 h 739467"/>
              <a:gd name="connsiteX223" fmla="*/ 173514 w 11503626"/>
              <a:gd name="connsiteY223" fmla="*/ 491773 h 739467"/>
              <a:gd name="connsiteX224" fmla="*/ 172076 w 11503626"/>
              <a:gd name="connsiteY224" fmla="*/ 491054 h 739467"/>
              <a:gd name="connsiteX225" fmla="*/ 198919 w 11503626"/>
              <a:gd name="connsiteY225" fmla="*/ 489616 h 739467"/>
              <a:gd name="connsiteX226" fmla="*/ 196762 w 11503626"/>
              <a:gd name="connsiteY226" fmla="*/ 490815 h 739467"/>
              <a:gd name="connsiteX227" fmla="*/ 196042 w 11503626"/>
              <a:gd name="connsiteY227" fmla="*/ 493451 h 739467"/>
              <a:gd name="connsiteX228" fmla="*/ 197001 w 11503626"/>
              <a:gd name="connsiteY228" fmla="*/ 491054 h 739467"/>
              <a:gd name="connsiteX229" fmla="*/ 198919 w 11503626"/>
              <a:gd name="connsiteY229" fmla="*/ 489616 h 739467"/>
              <a:gd name="connsiteX230" fmla="*/ 190770 w 11503626"/>
              <a:gd name="connsiteY230" fmla="*/ 488178 h 739467"/>
              <a:gd name="connsiteX231" fmla="*/ 190770 w 11503626"/>
              <a:gd name="connsiteY231" fmla="*/ 495848 h 739467"/>
              <a:gd name="connsiteX232" fmla="*/ 192447 w 11503626"/>
              <a:gd name="connsiteY232" fmla="*/ 491773 h 739467"/>
              <a:gd name="connsiteX233" fmla="*/ 190770 w 11503626"/>
              <a:gd name="connsiteY233" fmla="*/ 488178 h 739467"/>
              <a:gd name="connsiteX234" fmla="*/ 298116 w 11503626"/>
              <a:gd name="connsiteY234" fmla="*/ 485908 h 739467"/>
              <a:gd name="connsiteX235" fmla="*/ 284478 w 11503626"/>
              <a:gd name="connsiteY235" fmla="*/ 507112 h 739467"/>
              <a:gd name="connsiteX236" fmla="*/ 246850 w 11503626"/>
              <a:gd name="connsiteY236" fmla="*/ 564870 h 739467"/>
              <a:gd name="connsiteX237" fmla="*/ 246132 w 11503626"/>
              <a:gd name="connsiteY237" fmla="*/ 560556 h 739467"/>
              <a:gd name="connsiteX238" fmla="*/ 244933 w 11503626"/>
              <a:gd name="connsiteY238" fmla="*/ 558160 h 739467"/>
              <a:gd name="connsiteX239" fmla="*/ 245412 w 11503626"/>
              <a:gd name="connsiteY239" fmla="*/ 562234 h 739467"/>
              <a:gd name="connsiteX240" fmla="*/ 245412 w 11503626"/>
              <a:gd name="connsiteY240" fmla="*/ 566787 h 739467"/>
              <a:gd name="connsiteX241" fmla="*/ 237743 w 11503626"/>
              <a:gd name="connsiteY241" fmla="*/ 578051 h 739467"/>
              <a:gd name="connsiteX242" fmla="*/ 230074 w 11503626"/>
              <a:gd name="connsiteY242" fmla="*/ 589795 h 739467"/>
              <a:gd name="connsiteX243" fmla="*/ 229835 w 11503626"/>
              <a:gd name="connsiteY243" fmla="*/ 588357 h 739467"/>
              <a:gd name="connsiteX244" fmla="*/ 230074 w 11503626"/>
              <a:gd name="connsiteY244" fmla="*/ 586919 h 739467"/>
              <a:gd name="connsiteX245" fmla="*/ 228636 w 11503626"/>
              <a:gd name="connsiteY245" fmla="*/ 588357 h 739467"/>
              <a:gd name="connsiteX246" fmla="*/ 228636 w 11503626"/>
              <a:gd name="connsiteY246" fmla="*/ 591233 h 739467"/>
              <a:gd name="connsiteX247" fmla="*/ 218091 w 11503626"/>
              <a:gd name="connsiteY247" fmla="*/ 607290 h 739467"/>
              <a:gd name="connsiteX248" fmla="*/ 207067 w 11503626"/>
              <a:gd name="connsiteY248" fmla="*/ 623347 h 739467"/>
              <a:gd name="connsiteX249" fmla="*/ 298116 w 11503626"/>
              <a:gd name="connsiteY249" fmla="*/ 623347 h 739467"/>
              <a:gd name="connsiteX250" fmla="*/ 218091 w 11503626"/>
              <a:gd name="connsiteY250" fmla="*/ 484343 h 739467"/>
              <a:gd name="connsiteX251" fmla="*/ 217612 w 11503626"/>
              <a:gd name="connsiteY251" fmla="*/ 494170 h 739467"/>
              <a:gd name="connsiteX252" fmla="*/ 218571 w 11503626"/>
              <a:gd name="connsiteY252" fmla="*/ 503517 h 739467"/>
              <a:gd name="connsiteX253" fmla="*/ 217612 w 11503626"/>
              <a:gd name="connsiteY253" fmla="*/ 515020 h 739467"/>
              <a:gd name="connsiteX254" fmla="*/ 218571 w 11503626"/>
              <a:gd name="connsiteY254" fmla="*/ 525086 h 739467"/>
              <a:gd name="connsiteX255" fmla="*/ 221207 w 11503626"/>
              <a:gd name="connsiteY255" fmla="*/ 521252 h 739467"/>
              <a:gd name="connsiteX256" fmla="*/ 220008 w 11503626"/>
              <a:gd name="connsiteY256" fmla="*/ 515499 h 739467"/>
              <a:gd name="connsiteX257" fmla="*/ 220248 w 11503626"/>
              <a:gd name="connsiteY257" fmla="*/ 508310 h 739467"/>
              <a:gd name="connsiteX258" fmla="*/ 220008 w 11503626"/>
              <a:gd name="connsiteY258" fmla="*/ 501600 h 739467"/>
              <a:gd name="connsiteX259" fmla="*/ 220248 w 11503626"/>
              <a:gd name="connsiteY259" fmla="*/ 491773 h 739467"/>
              <a:gd name="connsiteX260" fmla="*/ 218091 w 11503626"/>
              <a:gd name="connsiteY260" fmla="*/ 484343 h 739467"/>
              <a:gd name="connsiteX261" fmla="*/ 237743 w 11503626"/>
              <a:gd name="connsiteY261" fmla="*/ 474757 h 739467"/>
              <a:gd name="connsiteX262" fmla="*/ 237983 w 11503626"/>
              <a:gd name="connsiteY262" fmla="*/ 481947 h 739467"/>
              <a:gd name="connsiteX263" fmla="*/ 238702 w 11503626"/>
              <a:gd name="connsiteY263" fmla="*/ 488658 h 739467"/>
              <a:gd name="connsiteX264" fmla="*/ 239421 w 11503626"/>
              <a:gd name="connsiteY264" fmla="*/ 486501 h 739467"/>
              <a:gd name="connsiteX265" fmla="*/ 239660 w 11503626"/>
              <a:gd name="connsiteY265" fmla="*/ 481708 h 739467"/>
              <a:gd name="connsiteX266" fmla="*/ 239182 w 11503626"/>
              <a:gd name="connsiteY266" fmla="*/ 476914 h 739467"/>
              <a:gd name="connsiteX267" fmla="*/ 237743 w 11503626"/>
              <a:gd name="connsiteY267" fmla="*/ 474757 h 739467"/>
              <a:gd name="connsiteX268" fmla="*/ 155300 w 11503626"/>
              <a:gd name="connsiteY268" fmla="*/ 473799 h 739467"/>
              <a:gd name="connsiteX269" fmla="*/ 155539 w 11503626"/>
              <a:gd name="connsiteY269" fmla="*/ 479551 h 739467"/>
              <a:gd name="connsiteX270" fmla="*/ 155300 w 11503626"/>
              <a:gd name="connsiteY270" fmla="*/ 485782 h 739467"/>
              <a:gd name="connsiteX271" fmla="*/ 156978 w 11503626"/>
              <a:gd name="connsiteY271" fmla="*/ 479311 h 739467"/>
              <a:gd name="connsiteX272" fmla="*/ 155300 w 11503626"/>
              <a:gd name="connsiteY272" fmla="*/ 473799 h 739467"/>
              <a:gd name="connsiteX273" fmla="*/ 133730 w 11503626"/>
              <a:gd name="connsiteY273" fmla="*/ 468047 h 739467"/>
              <a:gd name="connsiteX274" fmla="*/ 132293 w 11503626"/>
              <a:gd name="connsiteY274" fmla="*/ 471402 h 739467"/>
              <a:gd name="connsiteX275" fmla="*/ 133730 w 11503626"/>
              <a:gd name="connsiteY275" fmla="*/ 473799 h 739467"/>
              <a:gd name="connsiteX276" fmla="*/ 134210 w 11503626"/>
              <a:gd name="connsiteY276" fmla="*/ 471162 h 739467"/>
              <a:gd name="connsiteX277" fmla="*/ 133730 w 11503626"/>
              <a:gd name="connsiteY277" fmla="*/ 468047 h 739467"/>
              <a:gd name="connsiteX278" fmla="*/ 115516 w 11503626"/>
              <a:gd name="connsiteY278" fmla="*/ 466609 h 739467"/>
              <a:gd name="connsiteX279" fmla="*/ 115516 w 11503626"/>
              <a:gd name="connsiteY279" fmla="*/ 469006 h 739467"/>
              <a:gd name="connsiteX280" fmla="*/ 118392 w 11503626"/>
              <a:gd name="connsiteY280" fmla="*/ 467567 h 739467"/>
              <a:gd name="connsiteX281" fmla="*/ 115516 w 11503626"/>
              <a:gd name="connsiteY281" fmla="*/ 466609 h 739467"/>
              <a:gd name="connsiteX282" fmla="*/ 228157 w 11503626"/>
              <a:gd name="connsiteY282" fmla="*/ 460857 h 739467"/>
              <a:gd name="connsiteX283" fmla="*/ 227438 w 11503626"/>
              <a:gd name="connsiteY283" fmla="*/ 463972 h 739467"/>
              <a:gd name="connsiteX284" fmla="*/ 228157 w 11503626"/>
              <a:gd name="connsiteY284" fmla="*/ 468047 h 739467"/>
              <a:gd name="connsiteX285" fmla="*/ 228876 w 11503626"/>
              <a:gd name="connsiteY285" fmla="*/ 464452 h 739467"/>
              <a:gd name="connsiteX286" fmla="*/ 228157 w 11503626"/>
              <a:gd name="connsiteY286" fmla="*/ 460857 h 739467"/>
              <a:gd name="connsiteX287" fmla="*/ 177349 w 11503626"/>
              <a:gd name="connsiteY287" fmla="*/ 460857 h 739467"/>
              <a:gd name="connsiteX288" fmla="*/ 175671 w 11503626"/>
              <a:gd name="connsiteY288" fmla="*/ 462534 h 739467"/>
              <a:gd name="connsiteX289" fmla="*/ 176390 w 11503626"/>
              <a:gd name="connsiteY289" fmla="*/ 466129 h 739467"/>
              <a:gd name="connsiteX290" fmla="*/ 177349 w 11503626"/>
              <a:gd name="connsiteY290" fmla="*/ 460857 h 739467"/>
              <a:gd name="connsiteX291" fmla="*/ 209464 w 11503626"/>
              <a:gd name="connsiteY291" fmla="*/ 458221 h 739467"/>
              <a:gd name="connsiteX292" fmla="*/ 207546 w 11503626"/>
              <a:gd name="connsiteY292" fmla="*/ 461336 h 739467"/>
              <a:gd name="connsiteX293" fmla="*/ 211860 w 11503626"/>
              <a:gd name="connsiteY293" fmla="*/ 459419 h 739467"/>
              <a:gd name="connsiteX294" fmla="*/ 209464 w 11503626"/>
              <a:gd name="connsiteY294" fmla="*/ 458221 h 739467"/>
              <a:gd name="connsiteX295" fmla="*/ 258834 w 11503626"/>
              <a:gd name="connsiteY295" fmla="*/ 454147 h 739467"/>
              <a:gd name="connsiteX296" fmla="*/ 257396 w 11503626"/>
              <a:gd name="connsiteY296" fmla="*/ 456782 h 739467"/>
              <a:gd name="connsiteX297" fmla="*/ 257875 w 11503626"/>
              <a:gd name="connsiteY297" fmla="*/ 460857 h 739467"/>
              <a:gd name="connsiteX298" fmla="*/ 259074 w 11503626"/>
              <a:gd name="connsiteY298" fmla="*/ 457742 h 739467"/>
              <a:gd name="connsiteX299" fmla="*/ 258834 w 11503626"/>
              <a:gd name="connsiteY299" fmla="*/ 454147 h 739467"/>
              <a:gd name="connsiteX300" fmla="*/ 134689 w 11503626"/>
              <a:gd name="connsiteY300" fmla="*/ 454147 h 739467"/>
              <a:gd name="connsiteX301" fmla="*/ 133012 w 11503626"/>
              <a:gd name="connsiteY301" fmla="*/ 459419 h 739467"/>
              <a:gd name="connsiteX302" fmla="*/ 132772 w 11503626"/>
              <a:gd name="connsiteY302" fmla="*/ 467567 h 739467"/>
              <a:gd name="connsiteX303" fmla="*/ 134929 w 11503626"/>
              <a:gd name="connsiteY303" fmla="*/ 461576 h 739467"/>
              <a:gd name="connsiteX304" fmla="*/ 134689 w 11503626"/>
              <a:gd name="connsiteY304" fmla="*/ 454147 h 739467"/>
              <a:gd name="connsiteX305" fmla="*/ 160573 w 11503626"/>
              <a:gd name="connsiteY305" fmla="*/ 453188 h 739467"/>
              <a:gd name="connsiteX306" fmla="*/ 159134 w 11503626"/>
              <a:gd name="connsiteY306" fmla="*/ 455824 h 739467"/>
              <a:gd name="connsiteX307" fmla="*/ 158176 w 11503626"/>
              <a:gd name="connsiteY307" fmla="*/ 456543 h 739467"/>
              <a:gd name="connsiteX308" fmla="*/ 158176 w 11503626"/>
              <a:gd name="connsiteY308" fmla="*/ 457981 h 739467"/>
              <a:gd name="connsiteX309" fmla="*/ 160093 w 11503626"/>
              <a:gd name="connsiteY309" fmla="*/ 458940 h 739467"/>
              <a:gd name="connsiteX310" fmla="*/ 161052 w 11503626"/>
              <a:gd name="connsiteY310" fmla="*/ 456543 h 739467"/>
              <a:gd name="connsiteX311" fmla="*/ 162011 w 11503626"/>
              <a:gd name="connsiteY311" fmla="*/ 454147 h 739467"/>
              <a:gd name="connsiteX312" fmla="*/ 160573 w 11503626"/>
              <a:gd name="connsiteY312" fmla="*/ 453188 h 739467"/>
              <a:gd name="connsiteX313" fmla="*/ 118392 w 11503626"/>
              <a:gd name="connsiteY313" fmla="*/ 452708 h 739467"/>
              <a:gd name="connsiteX314" fmla="*/ 117194 w 11503626"/>
              <a:gd name="connsiteY314" fmla="*/ 455105 h 739467"/>
              <a:gd name="connsiteX315" fmla="*/ 116954 w 11503626"/>
              <a:gd name="connsiteY315" fmla="*/ 459419 h 739467"/>
              <a:gd name="connsiteX316" fmla="*/ 118871 w 11503626"/>
              <a:gd name="connsiteY316" fmla="*/ 456543 h 739467"/>
              <a:gd name="connsiteX317" fmla="*/ 118392 w 11503626"/>
              <a:gd name="connsiteY317" fmla="*/ 452708 h 739467"/>
              <a:gd name="connsiteX318" fmla="*/ 149548 w 11503626"/>
              <a:gd name="connsiteY318" fmla="*/ 445518 h 739467"/>
              <a:gd name="connsiteX319" fmla="*/ 147871 w 11503626"/>
              <a:gd name="connsiteY319" fmla="*/ 448155 h 739467"/>
              <a:gd name="connsiteX320" fmla="*/ 147152 w 11503626"/>
              <a:gd name="connsiteY320" fmla="*/ 451750 h 739467"/>
              <a:gd name="connsiteX321" fmla="*/ 149548 w 11503626"/>
              <a:gd name="connsiteY321" fmla="*/ 451750 h 739467"/>
              <a:gd name="connsiteX322" fmla="*/ 148589 w 11503626"/>
              <a:gd name="connsiteY322" fmla="*/ 464452 h 739467"/>
              <a:gd name="connsiteX323" fmla="*/ 149069 w 11503626"/>
              <a:gd name="connsiteY323" fmla="*/ 476196 h 739467"/>
              <a:gd name="connsiteX324" fmla="*/ 150747 w 11503626"/>
              <a:gd name="connsiteY324" fmla="*/ 461336 h 739467"/>
              <a:gd name="connsiteX325" fmla="*/ 149548 w 11503626"/>
              <a:gd name="connsiteY325" fmla="*/ 445518 h 739467"/>
              <a:gd name="connsiteX326" fmla="*/ 128218 w 11503626"/>
              <a:gd name="connsiteY326" fmla="*/ 443122 h 739467"/>
              <a:gd name="connsiteX327" fmla="*/ 126541 w 11503626"/>
              <a:gd name="connsiteY327" fmla="*/ 445518 h 739467"/>
              <a:gd name="connsiteX328" fmla="*/ 128218 w 11503626"/>
              <a:gd name="connsiteY328" fmla="*/ 445998 h 739467"/>
              <a:gd name="connsiteX329" fmla="*/ 129896 w 11503626"/>
              <a:gd name="connsiteY329" fmla="*/ 445518 h 739467"/>
              <a:gd name="connsiteX330" fmla="*/ 128218 w 11503626"/>
              <a:gd name="connsiteY330" fmla="*/ 443122 h 739467"/>
              <a:gd name="connsiteX331" fmla="*/ 256916 w 11503626"/>
              <a:gd name="connsiteY331" fmla="*/ 440725 h 739467"/>
              <a:gd name="connsiteX332" fmla="*/ 256677 w 11503626"/>
              <a:gd name="connsiteY332" fmla="*/ 443601 h 739467"/>
              <a:gd name="connsiteX333" fmla="*/ 256916 w 11503626"/>
              <a:gd name="connsiteY333" fmla="*/ 446957 h 739467"/>
              <a:gd name="connsiteX334" fmla="*/ 257875 w 11503626"/>
              <a:gd name="connsiteY334" fmla="*/ 444560 h 739467"/>
              <a:gd name="connsiteX335" fmla="*/ 256916 w 11503626"/>
              <a:gd name="connsiteY335" fmla="*/ 440725 h 739467"/>
              <a:gd name="connsiteX336" fmla="*/ 147631 w 11503626"/>
              <a:gd name="connsiteY336" fmla="*/ 434494 h 739467"/>
              <a:gd name="connsiteX337" fmla="*/ 147152 w 11503626"/>
              <a:gd name="connsiteY337" fmla="*/ 440246 h 739467"/>
              <a:gd name="connsiteX338" fmla="*/ 146193 w 11503626"/>
              <a:gd name="connsiteY338" fmla="*/ 445518 h 739467"/>
              <a:gd name="connsiteX339" fmla="*/ 149069 w 11503626"/>
              <a:gd name="connsiteY339" fmla="*/ 440246 h 739467"/>
              <a:gd name="connsiteX340" fmla="*/ 147631 w 11503626"/>
              <a:gd name="connsiteY340" fmla="*/ 434494 h 739467"/>
              <a:gd name="connsiteX341" fmla="*/ 246371 w 11503626"/>
              <a:gd name="connsiteY341" fmla="*/ 423470 h 739467"/>
              <a:gd name="connsiteX342" fmla="*/ 245412 w 11503626"/>
              <a:gd name="connsiteY342" fmla="*/ 425626 h 739467"/>
              <a:gd name="connsiteX343" fmla="*/ 245892 w 11503626"/>
              <a:gd name="connsiteY343" fmla="*/ 428743 h 739467"/>
              <a:gd name="connsiteX344" fmla="*/ 246611 w 11503626"/>
              <a:gd name="connsiteY344" fmla="*/ 427065 h 739467"/>
              <a:gd name="connsiteX345" fmla="*/ 246371 w 11503626"/>
              <a:gd name="connsiteY345" fmla="*/ 423470 h 739467"/>
              <a:gd name="connsiteX346" fmla="*/ 233430 w 11503626"/>
              <a:gd name="connsiteY346" fmla="*/ 422991 h 739467"/>
              <a:gd name="connsiteX347" fmla="*/ 232471 w 11503626"/>
              <a:gd name="connsiteY347" fmla="*/ 435932 h 739467"/>
              <a:gd name="connsiteX348" fmla="*/ 231512 w 11503626"/>
              <a:gd name="connsiteY348" fmla="*/ 448874 h 739467"/>
              <a:gd name="connsiteX349" fmla="*/ 233909 w 11503626"/>
              <a:gd name="connsiteY349" fmla="*/ 435213 h 739467"/>
              <a:gd name="connsiteX350" fmla="*/ 233430 w 11503626"/>
              <a:gd name="connsiteY350" fmla="*/ 422991 h 739467"/>
              <a:gd name="connsiteX351" fmla="*/ 240620 w 11503626"/>
              <a:gd name="connsiteY351" fmla="*/ 422031 h 739467"/>
              <a:gd name="connsiteX352" fmla="*/ 239660 w 11503626"/>
              <a:gd name="connsiteY352" fmla="*/ 428503 h 739467"/>
              <a:gd name="connsiteX353" fmla="*/ 240620 w 11503626"/>
              <a:gd name="connsiteY353" fmla="*/ 435932 h 739467"/>
              <a:gd name="connsiteX354" fmla="*/ 238223 w 11503626"/>
              <a:gd name="connsiteY354" fmla="*/ 434015 h 739467"/>
              <a:gd name="connsiteX355" fmla="*/ 237264 w 11503626"/>
              <a:gd name="connsiteY355" fmla="*/ 429701 h 739467"/>
              <a:gd name="connsiteX356" fmla="*/ 236785 w 11503626"/>
              <a:gd name="connsiteY356" fmla="*/ 440965 h 739467"/>
              <a:gd name="connsiteX357" fmla="*/ 238702 w 11503626"/>
              <a:gd name="connsiteY357" fmla="*/ 449353 h 739467"/>
              <a:gd name="connsiteX358" fmla="*/ 238942 w 11503626"/>
              <a:gd name="connsiteY358" fmla="*/ 446477 h 739467"/>
              <a:gd name="connsiteX359" fmla="*/ 238223 w 11503626"/>
              <a:gd name="connsiteY359" fmla="*/ 444080 h 739467"/>
              <a:gd name="connsiteX360" fmla="*/ 239182 w 11503626"/>
              <a:gd name="connsiteY360" fmla="*/ 442882 h 739467"/>
              <a:gd name="connsiteX361" fmla="*/ 239660 w 11503626"/>
              <a:gd name="connsiteY361" fmla="*/ 441684 h 739467"/>
              <a:gd name="connsiteX362" fmla="*/ 240620 w 11503626"/>
              <a:gd name="connsiteY362" fmla="*/ 441684 h 739467"/>
              <a:gd name="connsiteX363" fmla="*/ 239660 w 11503626"/>
              <a:gd name="connsiteY363" fmla="*/ 437370 h 739467"/>
              <a:gd name="connsiteX364" fmla="*/ 240620 w 11503626"/>
              <a:gd name="connsiteY364" fmla="*/ 436891 h 739467"/>
              <a:gd name="connsiteX365" fmla="*/ 241099 w 11503626"/>
              <a:gd name="connsiteY365" fmla="*/ 438329 h 739467"/>
              <a:gd name="connsiteX366" fmla="*/ 241338 w 11503626"/>
              <a:gd name="connsiteY366" fmla="*/ 428982 h 739467"/>
              <a:gd name="connsiteX367" fmla="*/ 240620 w 11503626"/>
              <a:gd name="connsiteY367" fmla="*/ 422031 h 739467"/>
              <a:gd name="connsiteX368" fmla="*/ 217612 w 11503626"/>
              <a:gd name="connsiteY368" fmla="*/ 417718 h 739467"/>
              <a:gd name="connsiteX369" fmla="*/ 218091 w 11503626"/>
              <a:gd name="connsiteY369" fmla="*/ 422991 h 739467"/>
              <a:gd name="connsiteX370" fmla="*/ 218810 w 11503626"/>
              <a:gd name="connsiteY370" fmla="*/ 419875 h 739467"/>
              <a:gd name="connsiteX371" fmla="*/ 217612 w 11503626"/>
              <a:gd name="connsiteY371" fmla="*/ 417718 h 739467"/>
              <a:gd name="connsiteX372" fmla="*/ 221926 w 11503626"/>
              <a:gd name="connsiteY372" fmla="*/ 417239 h 739467"/>
              <a:gd name="connsiteX373" fmla="*/ 221207 w 11503626"/>
              <a:gd name="connsiteY373" fmla="*/ 421792 h 739467"/>
              <a:gd name="connsiteX374" fmla="*/ 221926 w 11503626"/>
              <a:gd name="connsiteY374" fmla="*/ 427304 h 739467"/>
              <a:gd name="connsiteX375" fmla="*/ 222166 w 11503626"/>
              <a:gd name="connsiteY375" fmla="*/ 422991 h 739467"/>
              <a:gd name="connsiteX376" fmla="*/ 221926 w 11503626"/>
              <a:gd name="connsiteY376" fmla="*/ 417239 h 739467"/>
              <a:gd name="connsiteX377" fmla="*/ 297180 w 11503626"/>
              <a:gd name="connsiteY377" fmla="*/ 415801 h 739467"/>
              <a:gd name="connsiteX378" fmla="*/ 296221 w 11503626"/>
              <a:gd name="connsiteY378" fmla="*/ 420114 h 739467"/>
              <a:gd name="connsiteX379" fmla="*/ 298116 w 11503626"/>
              <a:gd name="connsiteY379" fmla="*/ 422957 h 739467"/>
              <a:gd name="connsiteX380" fmla="*/ 298116 w 11503626"/>
              <a:gd name="connsiteY380" fmla="*/ 422879 h 739467"/>
              <a:gd name="connsiteX381" fmla="*/ 297419 w 11503626"/>
              <a:gd name="connsiteY381" fmla="*/ 419396 h 739467"/>
              <a:gd name="connsiteX382" fmla="*/ 297180 w 11503626"/>
              <a:gd name="connsiteY382" fmla="*/ 415801 h 739467"/>
              <a:gd name="connsiteX383" fmla="*/ 245892 w 11503626"/>
              <a:gd name="connsiteY383" fmla="*/ 414842 h 739467"/>
              <a:gd name="connsiteX384" fmla="*/ 244694 w 11503626"/>
              <a:gd name="connsiteY384" fmla="*/ 417718 h 739467"/>
              <a:gd name="connsiteX385" fmla="*/ 244933 w 11503626"/>
              <a:gd name="connsiteY385" fmla="*/ 422031 h 739467"/>
              <a:gd name="connsiteX386" fmla="*/ 245892 w 11503626"/>
              <a:gd name="connsiteY386" fmla="*/ 419156 h 739467"/>
              <a:gd name="connsiteX387" fmla="*/ 245892 w 11503626"/>
              <a:gd name="connsiteY387" fmla="*/ 414842 h 739467"/>
              <a:gd name="connsiteX388" fmla="*/ 156738 w 11503626"/>
              <a:gd name="connsiteY388" fmla="*/ 414363 h 739467"/>
              <a:gd name="connsiteX389" fmla="*/ 155539 w 11503626"/>
              <a:gd name="connsiteY389" fmla="*/ 417718 h 739467"/>
              <a:gd name="connsiteX390" fmla="*/ 157217 w 11503626"/>
              <a:gd name="connsiteY390" fmla="*/ 420594 h 739467"/>
              <a:gd name="connsiteX391" fmla="*/ 156738 w 11503626"/>
              <a:gd name="connsiteY391" fmla="*/ 417239 h 739467"/>
              <a:gd name="connsiteX392" fmla="*/ 156738 w 11503626"/>
              <a:gd name="connsiteY392" fmla="*/ 414363 h 739467"/>
              <a:gd name="connsiteX393" fmla="*/ 213777 w 11503626"/>
              <a:gd name="connsiteY393" fmla="*/ 413404 h 739467"/>
              <a:gd name="connsiteX394" fmla="*/ 212579 w 11503626"/>
              <a:gd name="connsiteY394" fmla="*/ 417958 h 739467"/>
              <a:gd name="connsiteX395" fmla="*/ 212339 w 11503626"/>
              <a:gd name="connsiteY395" fmla="*/ 424428 h 739467"/>
              <a:gd name="connsiteX396" fmla="*/ 213538 w 11503626"/>
              <a:gd name="connsiteY396" fmla="*/ 419635 h 739467"/>
              <a:gd name="connsiteX397" fmla="*/ 213777 w 11503626"/>
              <a:gd name="connsiteY397" fmla="*/ 413404 h 739467"/>
              <a:gd name="connsiteX398" fmla="*/ 241338 w 11503626"/>
              <a:gd name="connsiteY398" fmla="*/ 412685 h 739467"/>
              <a:gd name="connsiteX399" fmla="*/ 239660 w 11503626"/>
              <a:gd name="connsiteY399" fmla="*/ 415801 h 739467"/>
              <a:gd name="connsiteX400" fmla="*/ 243016 w 11503626"/>
              <a:gd name="connsiteY400" fmla="*/ 414842 h 739467"/>
              <a:gd name="connsiteX401" fmla="*/ 241338 w 11503626"/>
              <a:gd name="connsiteY401" fmla="*/ 412685 h 739467"/>
              <a:gd name="connsiteX402" fmla="*/ 234388 w 11503626"/>
              <a:gd name="connsiteY402" fmla="*/ 412445 h 739467"/>
              <a:gd name="connsiteX403" fmla="*/ 233190 w 11503626"/>
              <a:gd name="connsiteY403" fmla="*/ 416280 h 739467"/>
              <a:gd name="connsiteX404" fmla="*/ 234868 w 11503626"/>
              <a:gd name="connsiteY404" fmla="*/ 418676 h 739467"/>
              <a:gd name="connsiteX405" fmla="*/ 234628 w 11503626"/>
              <a:gd name="connsiteY405" fmla="*/ 415561 h 739467"/>
              <a:gd name="connsiteX406" fmla="*/ 234388 w 11503626"/>
              <a:gd name="connsiteY406" fmla="*/ 412445 h 739467"/>
              <a:gd name="connsiteX407" fmla="*/ 162011 w 11503626"/>
              <a:gd name="connsiteY407" fmla="*/ 408611 h 739467"/>
              <a:gd name="connsiteX408" fmla="*/ 160093 w 11503626"/>
              <a:gd name="connsiteY408" fmla="*/ 410289 h 739467"/>
              <a:gd name="connsiteX409" fmla="*/ 162011 w 11503626"/>
              <a:gd name="connsiteY409" fmla="*/ 412445 h 739467"/>
              <a:gd name="connsiteX410" fmla="*/ 221446 w 11503626"/>
              <a:gd name="connsiteY410" fmla="*/ 406214 h 739467"/>
              <a:gd name="connsiteX411" fmla="*/ 220967 w 11503626"/>
              <a:gd name="connsiteY411" fmla="*/ 408850 h 739467"/>
              <a:gd name="connsiteX412" fmla="*/ 220967 w 11503626"/>
              <a:gd name="connsiteY412" fmla="*/ 412445 h 739467"/>
              <a:gd name="connsiteX413" fmla="*/ 221686 w 11503626"/>
              <a:gd name="connsiteY413" fmla="*/ 409569 h 739467"/>
              <a:gd name="connsiteX414" fmla="*/ 221446 w 11503626"/>
              <a:gd name="connsiteY414" fmla="*/ 406214 h 739467"/>
              <a:gd name="connsiteX415" fmla="*/ 223843 w 11503626"/>
              <a:gd name="connsiteY415" fmla="*/ 405255 h 739467"/>
              <a:gd name="connsiteX416" fmla="*/ 222885 w 11503626"/>
              <a:gd name="connsiteY416" fmla="*/ 409569 h 739467"/>
              <a:gd name="connsiteX417" fmla="*/ 224323 w 11503626"/>
              <a:gd name="connsiteY417" fmla="*/ 412445 h 739467"/>
              <a:gd name="connsiteX418" fmla="*/ 224083 w 11503626"/>
              <a:gd name="connsiteY418" fmla="*/ 408611 h 739467"/>
              <a:gd name="connsiteX419" fmla="*/ 223843 w 11503626"/>
              <a:gd name="connsiteY419" fmla="*/ 405255 h 739467"/>
              <a:gd name="connsiteX420" fmla="*/ 257875 w 11503626"/>
              <a:gd name="connsiteY420" fmla="*/ 400942 h 739467"/>
              <a:gd name="connsiteX421" fmla="*/ 257875 w 11503626"/>
              <a:gd name="connsiteY421" fmla="*/ 406694 h 739467"/>
              <a:gd name="connsiteX422" fmla="*/ 257875 w 11503626"/>
              <a:gd name="connsiteY422" fmla="*/ 413884 h 739467"/>
              <a:gd name="connsiteX423" fmla="*/ 258594 w 11503626"/>
              <a:gd name="connsiteY423" fmla="*/ 408132 h 739467"/>
              <a:gd name="connsiteX424" fmla="*/ 257875 w 11503626"/>
              <a:gd name="connsiteY424" fmla="*/ 400942 h 739467"/>
              <a:gd name="connsiteX425" fmla="*/ 191249 w 11503626"/>
              <a:gd name="connsiteY425" fmla="*/ 398065 h 739467"/>
              <a:gd name="connsiteX426" fmla="*/ 190290 w 11503626"/>
              <a:gd name="connsiteY426" fmla="*/ 403578 h 739467"/>
              <a:gd name="connsiteX427" fmla="*/ 190290 w 11503626"/>
              <a:gd name="connsiteY427" fmla="*/ 409809 h 739467"/>
              <a:gd name="connsiteX428" fmla="*/ 190290 w 11503626"/>
              <a:gd name="connsiteY428" fmla="*/ 415561 h 739467"/>
              <a:gd name="connsiteX429" fmla="*/ 188852 w 11503626"/>
              <a:gd name="connsiteY429" fmla="*/ 419635 h 739467"/>
              <a:gd name="connsiteX430" fmla="*/ 189332 w 11503626"/>
              <a:gd name="connsiteY430" fmla="*/ 421073 h 739467"/>
              <a:gd name="connsiteX431" fmla="*/ 191249 w 11503626"/>
              <a:gd name="connsiteY431" fmla="*/ 420594 h 739467"/>
              <a:gd name="connsiteX432" fmla="*/ 191489 w 11503626"/>
              <a:gd name="connsiteY432" fmla="*/ 425626 h 739467"/>
              <a:gd name="connsiteX433" fmla="*/ 191729 w 11503626"/>
              <a:gd name="connsiteY433" fmla="*/ 431618 h 739467"/>
              <a:gd name="connsiteX434" fmla="*/ 188852 w 11503626"/>
              <a:gd name="connsiteY434" fmla="*/ 428743 h 739467"/>
              <a:gd name="connsiteX435" fmla="*/ 187894 w 11503626"/>
              <a:gd name="connsiteY435" fmla="*/ 422991 h 739467"/>
              <a:gd name="connsiteX436" fmla="*/ 185977 w 11503626"/>
              <a:gd name="connsiteY436" fmla="*/ 425148 h 739467"/>
              <a:gd name="connsiteX437" fmla="*/ 183100 w 11503626"/>
              <a:gd name="connsiteY437" fmla="*/ 425866 h 739467"/>
              <a:gd name="connsiteX438" fmla="*/ 185258 w 11503626"/>
              <a:gd name="connsiteY438" fmla="*/ 443841 h 739467"/>
              <a:gd name="connsiteX439" fmla="*/ 185977 w 11503626"/>
              <a:gd name="connsiteY439" fmla="*/ 462295 h 739467"/>
              <a:gd name="connsiteX440" fmla="*/ 184778 w 11503626"/>
              <a:gd name="connsiteY440" fmla="*/ 463014 h 739467"/>
              <a:gd name="connsiteX441" fmla="*/ 183100 w 11503626"/>
              <a:gd name="connsiteY441" fmla="*/ 463733 h 739467"/>
              <a:gd name="connsiteX442" fmla="*/ 185018 w 11503626"/>
              <a:gd name="connsiteY442" fmla="*/ 467328 h 739467"/>
              <a:gd name="connsiteX443" fmla="*/ 185977 w 11503626"/>
              <a:gd name="connsiteY443" fmla="*/ 472361 h 739467"/>
              <a:gd name="connsiteX444" fmla="*/ 187655 w 11503626"/>
              <a:gd name="connsiteY444" fmla="*/ 453907 h 739467"/>
              <a:gd name="connsiteX445" fmla="*/ 188852 w 11503626"/>
              <a:gd name="connsiteY445" fmla="*/ 433056 h 739467"/>
              <a:gd name="connsiteX446" fmla="*/ 192208 w 11503626"/>
              <a:gd name="connsiteY446" fmla="*/ 435453 h 739467"/>
              <a:gd name="connsiteX447" fmla="*/ 193167 w 11503626"/>
              <a:gd name="connsiteY447" fmla="*/ 446237 h 739467"/>
              <a:gd name="connsiteX448" fmla="*/ 193167 w 11503626"/>
              <a:gd name="connsiteY448" fmla="*/ 458221 h 739467"/>
              <a:gd name="connsiteX449" fmla="*/ 193646 w 11503626"/>
              <a:gd name="connsiteY449" fmla="*/ 469964 h 739467"/>
              <a:gd name="connsiteX450" fmla="*/ 195563 w 11503626"/>
              <a:gd name="connsiteY450" fmla="*/ 480030 h 739467"/>
              <a:gd name="connsiteX451" fmla="*/ 197480 w 11503626"/>
              <a:gd name="connsiteY451" fmla="*/ 474038 h 739467"/>
              <a:gd name="connsiteX452" fmla="*/ 197960 w 11503626"/>
              <a:gd name="connsiteY452" fmla="*/ 463972 h 739467"/>
              <a:gd name="connsiteX453" fmla="*/ 197241 w 11503626"/>
              <a:gd name="connsiteY453" fmla="*/ 452948 h 739467"/>
              <a:gd name="connsiteX454" fmla="*/ 196042 w 11503626"/>
              <a:gd name="connsiteY454" fmla="*/ 444080 h 739467"/>
              <a:gd name="connsiteX455" fmla="*/ 195802 w 11503626"/>
              <a:gd name="connsiteY455" fmla="*/ 423949 h 739467"/>
              <a:gd name="connsiteX456" fmla="*/ 191729 w 11503626"/>
              <a:gd name="connsiteY456" fmla="*/ 410049 h 739467"/>
              <a:gd name="connsiteX457" fmla="*/ 191489 w 11503626"/>
              <a:gd name="connsiteY457" fmla="*/ 403817 h 739467"/>
              <a:gd name="connsiteX458" fmla="*/ 191249 w 11503626"/>
              <a:gd name="connsiteY458" fmla="*/ 398065 h 739467"/>
              <a:gd name="connsiteX459" fmla="*/ 187415 w 11503626"/>
              <a:gd name="connsiteY459" fmla="*/ 397587 h 739467"/>
              <a:gd name="connsiteX460" fmla="*/ 185977 w 11503626"/>
              <a:gd name="connsiteY460" fmla="*/ 398545 h 739467"/>
              <a:gd name="connsiteX461" fmla="*/ 185497 w 11503626"/>
              <a:gd name="connsiteY461" fmla="*/ 401660 h 739467"/>
              <a:gd name="connsiteX462" fmla="*/ 185737 w 11503626"/>
              <a:gd name="connsiteY462" fmla="*/ 404776 h 739467"/>
              <a:gd name="connsiteX463" fmla="*/ 186935 w 11503626"/>
              <a:gd name="connsiteY463" fmla="*/ 406214 h 739467"/>
              <a:gd name="connsiteX464" fmla="*/ 187655 w 11503626"/>
              <a:gd name="connsiteY464" fmla="*/ 402380 h 739467"/>
              <a:gd name="connsiteX465" fmla="*/ 187415 w 11503626"/>
              <a:gd name="connsiteY465" fmla="*/ 397587 h 739467"/>
              <a:gd name="connsiteX466" fmla="*/ 151466 w 11503626"/>
              <a:gd name="connsiteY466" fmla="*/ 396628 h 739467"/>
              <a:gd name="connsiteX467" fmla="*/ 150267 w 11503626"/>
              <a:gd name="connsiteY467" fmla="*/ 400942 h 739467"/>
              <a:gd name="connsiteX468" fmla="*/ 151466 w 11503626"/>
              <a:gd name="connsiteY468" fmla="*/ 404776 h 739467"/>
              <a:gd name="connsiteX469" fmla="*/ 152184 w 11503626"/>
              <a:gd name="connsiteY469" fmla="*/ 400942 h 739467"/>
              <a:gd name="connsiteX470" fmla="*/ 151466 w 11503626"/>
              <a:gd name="connsiteY470" fmla="*/ 396628 h 739467"/>
              <a:gd name="connsiteX471" fmla="*/ 231992 w 11503626"/>
              <a:gd name="connsiteY471" fmla="*/ 395190 h 739467"/>
              <a:gd name="connsiteX472" fmla="*/ 232231 w 11503626"/>
              <a:gd name="connsiteY472" fmla="*/ 402619 h 739467"/>
              <a:gd name="connsiteX473" fmla="*/ 233909 w 11503626"/>
              <a:gd name="connsiteY473" fmla="*/ 410049 h 739467"/>
              <a:gd name="connsiteX474" fmla="*/ 234628 w 11503626"/>
              <a:gd name="connsiteY474" fmla="*/ 406454 h 739467"/>
              <a:gd name="connsiteX475" fmla="*/ 234868 w 11503626"/>
              <a:gd name="connsiteY475" fmla="*/ 401421 h 739467"/>
              <a:gd name="connsiteX476" fmla="*/ 234388 w 11503626"/>
              <a:gd name="connsiteY476" fmla="*/ 397107 h 739467"/>
              <a:gd name="connsiteX477" fmla="*/ 231992 w 11503626"/>
              <a:gd name="connsiteY477" fmla="*/ 395190 h 739467"/>
              <a:gd name="connsiteX478" fmla="*/ 286155 w 11503626"/>
              <a:gd name="connsiteY478" fmla="*/ 394231 h 739467"/>
              <a:gd name="connsiteX479" fmla="*/ 288312 w 11503626"/>
              <a:gd name="connsiteY479" fmla="*/ 406214 h 739467"/>
              <a:gd name="connsiteX480" fmla="*/ 290469 w 11503626"/>
              <a:gd name="connsiteY480" fmla="*/ 417239 h 739467"/>
              <a:gd name="connsiteX481" fmla="*/ 289510 w 11503626"/>
              <a:gd name="connsiteY481" fmla="*/ 405735 h 739467"/>
              <a:gd name="connsiteX482" fmla="*/ 286155 w 11503626"/>
              <a:gd name="connsiteY482" fmla="*/ 394231 h 739467"/>
              <a:gd name="connsiteX483" fmla="*/ 238223 w 11503626"/>
              <a:gd name="connsiteY483" fmla="*/ 392314 h 739467"/>
              <a:gd name="connsiteX484" fmla="*/ 237743 w 11503626"/>
              <a:gd name="connsiteY484" fmla="*/ 397826 h 739467"/>
              <a:gd name="connsiteX485" fmla="*/ 239660 w 11503626"/>
              <a:gd name="connsiteY485" fmla="*/ 402859 h 739467"/>
              <a:gd name="connsiteX486" fmla="*/ 238942 w 11503626"/>
              <a:gd name="connsiteY486" fmla="*/ 397347 h 739467"/>
              <a:gd name="connsiteX487" fmla="*/ 238223 w 11503626"/>
              <a:gd name="connsiteY487" fmla="*/ 392314 h 739467"/>
              <a:gd name="connsiteX488" fmla="*/ 176870 w 11503626"/>
              <a:gd name="connsiteY488" fmla="*/ 391355 h 739467"/>
              <a:gd name="connsiteX489" fmla="*/ 180180 w 11503626"/>
              <a:gd name="connsiteY489" fmla="*/ 394997 h 739467"/>
              <a:gd name="connsiteX490" fmla="*/ 180225 w 11503626"/>
              <a:gd name="connsiteY490" fmla="*/ 395190 h 739467"/>
              <a:gd name="connsiteX491" fmla="*/ 180277 w 11503626"/>
              <a:gd name="connsiteY491" fmla="*/ 395103 h 739467"/>
              <a:gd name="connsiteX492" fmla="*/ 181663 w 11503626"/>
              <a:gd name="connsiteY492" fmla="*/ 396628 h 739467"/>
              <a:gd name="connsiteX493" fmla="*/ 181663 w 11503626"/>
              <a:gd name="connsiteY493" fmla="*/ 392793 h 739467"/>
              <a:gd name="connsiteX494" fmla="*/ 180277 w 11503626"/>
              <a:gd name="connsiteY494" fmla="*/ 395103 h 739467"/>
              <a:gd name="connsiteX495" fmla="*/ 180180 w 11503626"/>
              <a:gd name="connsiteY495" fmla="*/ 394997 h 739467"/>
              <a:gd name="connsiteX496" fmla="*/ 179506 w 11503626"/>
              <a:gd name="connsiteY496" fmla="*/ 392074 h 739467"/>
              <a:gd name="connsiteX497" fmla="*/ 176870 w 11503626"/>
              <a:gd name="connsiteY497" fmla="*/ 391355 h 739467"/>
              <a:gd name="connsiteX498" fmla="*/ 185018 w 11503626"/>
              <a:gd name="connsiteY498" fmla="*/ 386562 h 739467"/>
              <a:gd name="connsiteX499" fmla="*/ 183820 w 11503626"/>
              <a:gd name="connsiteY499" fmla="*/ 390157 h 739467"/>
              <a:gd name="connsiteX500" fmla="*/ 183580 w 11503626"/>
              <a:gd name="connsiteY500" fmla="*/ 396148 h 739467"/>
              <a:gd name="connsiteX501" fmla="*/ 184778 w 11503626"/>
              <a:gd name="connsiteY501" fmla="*/ 391595 h 739467"/>
              <a:gd name="connsiteX502" fmla="*/ 185018 w 11503626"/>
              <a:gd name="connsiteY502" fmla="*/ 386562 h 739467"/>
              <a:gd name="connsiteX503" fmla="*/ 237264 w 11503626"/>
              <a:gd name="connsiteY503" fmla="*/ 385603 h 739467"/>
              <a:gd name="connsiteX504" fmla="*/ 237264 w 11503626"/>
              <a:gd name="connsiteY504" fmla="*/ 389438 h 739467"/>
              <a:gd name="connsiteX505" fmla="*/ 238223 w 11503626"/>
              <a:gd name="connsiteY505" fmla="*/ 391355 h 739467"/>
              <a:gd name="connsiteX506" fmla="*/ 238702 w 11503626"/>
              <a:gd name="connsiteY506" fmla="*/ 388000 h 739467"/>
              <a:gd name="connsiteX507" fmla="*/ 237264 w 11503626"/>
              <a:gd name="connsiteY507" fmla="*/ 385603 h 739467"/>
              <a:gd name="connsiteX508" fmla="*/ 174473 w 11503626"/>
              <a:gd name="connsiteY508" fmla="*/ 378893 h 739467"/>
              <a:gd name="connsiteX509" fmla="*/ 173514 w 11503626"/>
              <a:gd name="connsiteY509" fmla="*/ 383686 h 739467"/>
              <a:gd name="connsiteX510" fmla="*/ 173514 w 11503626"/>
              <a:gd name="connsiteY510" fmla="*/ 390397 h 739467"/>
              <a:gd name="connsiteX511" fmla="*/ 174953 w 11503626"/>
              <a:gd name="connsiteY511" fmla="*/ 384884 h 739467"/>
              <a:gd name="connsiteX512" fmla="*/ 174473 w 11503626"/>
              <a:gd name="connsiteY512" fmla="*/ 378893 h 739467"/>
              <a:gd name="connsiteX513" fmla="*/ 199397 w 11503626"/>
              <a:gd name="connsiteY513" fmla="*/ 372661 h 739467"/>
              <a:gd name="connsiteX514" fmla="*/ 198919 w 11503626"/>
              <a:gd name="connsiteY514" fmla="*/ 378653 h 739467"/>
              <a:gd name="connsiteX515" fmla="*/ 199397 w 11503626"/>
              <a:gd name="connsiteY515" fmla="*/ 385124 h 739467"/>
              <a:gd name="connsiteX516" fmla="*/ 200356 w 11503626"/>
              <a:gd name="connsiteY516" fmla="*/ 379851 h 739467"/>
              <a:gd name="connsiteX517" fmla="*/ 199397 w 11503626"/>
              <a:gd name="connsiteY517" fmla="*/ 372661 h 739467"/>
              <a:gd name="connsiteX518" fmla="*/ 188852 w 11503626"/>
              <a:gd name="connsiteY518" fmla="*/ 370265 h 739467"/>
              <a:gd name="connsiteX519" fmla="*/ 188133 w 11503626"/>
              <a:gd name="connsiteY519" fmla="*/ 375058 h 739467"/>
              <a:gd name="connsiteX520" fmla="*/ 187415 w 11503626"/>
              <a:gd name="connsiteY520" fmla="*/ 381768 h 739467"/>
              <a:gd name="connsiteX521" fmla="*/ 191249 w 11503626"/>
              <a:gd name="connsiteY521" fmla="*/ 381768 h 739467"/>
              <a:gd name="connsiteX522" fmla="*/ 191489 w 11503626"/>
              <a:gd name="connsiteY522" fmla="*/ 380331 h 739467"/>
              <a:gd name="connsiteX523" fmla="*/ 191249 w 11503626"/>
              <a:gd name="connsiteY523" fmla="*/ 377934 h 739467"/>
              <a:gd name="connsiteX524" fmla="*/ 189811 w 11503626"/>
              <a:gd name="connsiteY524" fmla="*/ 380331 h 739467"/>
              <a:gd name="connsiteX525" fmla="*/ 189092 w 11503626"/>
              <a:gd name="connsiteY525" fmla="*/ 375777 h 739467"/>
              <a:gd name="connsiteX526" fmla="*/ 188852 w 11503626"/>
              <a:gd name="connsiteY526" fmla="*/ 370265 h 739467"/>
              <a:gd name="connsiteX527" fmla="*/ 198919 w 11503626"/>
              <a:gd name="connsiteY527" fmla="*/ 365472 h 739467"/>
              <a:gd name="connsiteX528" fmla="*/ 196522 w 11503626"/>
              <a:gd name="connsiteY528" fmla="*/ 365951 h 739467"/>
              <a:gd name="connsiteX529" fmla="*/ 197480 w 11503626"/>
              <a:gd name="connsiteY529" fmla="*/ 367629 h 739467"/>
              <a:gd name="connsiteX530" fmla="*/ 198919 w 11503626"/>
              <a:gd name="connsiteY530" fmla="*/ 369306 h 739467"/>
              <a:gd name="connsiteX531" fmla="*/ 199397 w 11503626"/>
              <a:gd name="connsiteY531" fmla="*/ 367629 h 739467"/>
              <a:gd name="connsiteX532" fmla="*/ 198919 w 11503626"/>
              <a:gd name="connsiteY532" fmla="*/ 365472 h 739467"/>
              <a:gd name="connsiteX533" fmla="*/ 186935 w 11503626"/>
              <a:gd name="connsiteY533" fmla="*/ 363554 h 739467"/>
              <a:gd name="connsiteX534" fmla="*/ 185018 w 11503626"/>
              <a:gd name="connsiteY534" fmla="*/ 366431 h 739467"/>
              <a:gd name="connsiteX535" fmla="*/ 185977 w 11503626"/>
              <a:gd name="connsiteY535" fmla="*/ 370744 h 739467"/>
              <a:gd name="connsiteX536" fmla="*/ 186456 w 11503626"/>
              <a:gd name="connsiteY536" fmla="*/ 367389 h 739467"/>
              <a:gd name="connsiteX537" fmla="*/ 186935 w 11503626"/>
              <a:gd name="connsiteY537" fmla="*/ 363554 h 739467"/>
              <a:gd name="connsiteX538" fmla="*/ 298116 w 11503626"/>
              <a:gd name="connsiteY538" fmla="*/ 363453 h 739467"/>
              <a:gd name="connsiteX539" fmla="*/ 297899 w 11503626"/>
              <a:gd name="connsiteY539" fmla="*/ 367149 h 739467"/>
              <a:gd name="connsiteX540" fmla="*/ 298116 w 11503626"/>
              <a:gd name="connsiteY540" fmla="*/ 367976 h 739467"/>
              <a:gd name="connsiteX541" fmla="*/ 229116 w 11503626"/>
              <a:gd name="connsiteY541" fmla="*/ 363075 h 739467"/>
              <a:gd name="connsiteX542" fmla="*/ 228157 w 11503626"/>
              <a:gd name="connsiteY542" fmla="*/ 364753 h 739467"/>
              <a:gd name="connsiteX543" fmla="*/ 228636 w 11503626"/>
              <a:gd name="connsiteY543" fmla="*/ 367389 h 739467"/>
              <a:gd name="connsiteX544" fmla="*/ 229355 w 11503626"/>
              <a:gd name="connsiteY544" fmla="*/ 365711 h 739467"/>
              <a:gd name="connsiteX545" fmla="*/ 229116 w 11503626"/>
              <a:gd name="connsiteY545" fmla="*/ 363075 h 739467"/>
              <a:gd name="connsiteX546" fmla="*/ 180944 w 11503626"/>
              <a:gd name="connsiteY546" fmla="*/ 363075 h 739467"/>
              <a:gd name="connsiteX547" fmla="*/ 179266 w 11503626"/>
              <a:gd name="connsiteY547" fmla="*/ 363554 h 739467"/>
              <a:gd name="connsiteX548" fmla="*/ 179266 w 11503626"/>
              <a:gd name="connsiteY548" fmla="*/ 369306 h 739467"/>
              <a:gd name="connsiteX549" fmla="*/ 180704 w 11503626"/>
              <a:gd name="connsiteY549" fmla="*/ 366670 h 739467"/>
              <a:gd name="connsiteX550" fmla="*/ 182142 w 11503626"/>
              <a:gd name="connsiteY550" fmla="*/ 364513 h 739467"/>
              <a:gd name="connsiteX551" fmla="*/ 180944 w 11503626"/>
              <a:gd name="connsiteY551" fmla="*/ 363075 h 739467"/>
              <a:gd name="connsiteX552" fmla="*/ 191249 w 11503626"/>
              <a:gd name="connsiteY552" fmla="*/ 361158 h 739467"/>
              <a:gd name="connsiteX553" fmla="*/ 191249 w 11503626"/>
              <a:gd name="connsiteY553" fmla="*/ 366909 h 739467"/>
              <a:gd name="connsiteX554" fmla="*/ 190770 w 11503626"/>
              <a:gd name="connsiteY554" fmla="*/ 374099 h 739467"/>
              <a:gd name="connsiteX555" fmla="*/ 191968 w 11503626"/>
              <a:gd name="connsiteY555" fmla="*/ 368348 h 739467"/>
              <a:gd name="connsiteX556" fmla="*/ 193167 w 11503626"/>
              <a:gd name="connsiteY556" fmla="*/ 363075 h 739467"/>
              <a:gd name="connsiteX557" fmla="*/ 192208 w 11503626"/>
              <a:gd name="connsiteY557" fmla="*/ 361877 h 739467"/>
              <a:gd name="connsiteX558" fmla="*/ 191249 w 11503626"/>
              <a:gd name="connsiteY558" fmla="*/ 361158 h 739467"/>
              <a:gd name="connsiteX559" fmla="*/ 217612 w 11503626"/>
              <a:gd name="connsiteY559" fmla="*/ 359241 h 739467"/>
              <a:gd name="connsiteX560" fmla="*/ 215934 w 11503626"/>
              <a:gd name="connsiteY560" fmla="*/ 371943 h 739467"/>
              <a:gd name="connsiteX561" fmla="*/ 216174 w 11503626"/>
              <a:gd name="connsiteY561" fmla="*/ 385603 h 739467"/>
              <a:gd name="connsiteX562" fmla="*/ 215694 w 11503626"/>
              <a:gd name="connsiteY562" fmla="*/ 385843 h 739467"/>
              <a:gd name="connsiteX563" fmla="*/ 214736 w 11503626"/>
              <a:gd name="connsiteY563" fmla="*/ 386562 h 739467"/>
              <a:gd name="connsiteX564" fmla="*/ 215934 w 11503626"/>
              <a:gd name="connsiteY564" fmla="*/ 400942 h 739467"/>
              <a:gd name="connsiteX565" fmla="*/ 217612 w 11503626"/>
              <a:gd name="connsiteY565" fmla="*/ 415801 h 739467"/>
              <a:gd name="connsiteX566" fmla="*/ 217133 w 11503626"/>
              <a:gd name="connsiteY566" fmla="*/ 388719 h 739467"/>
              <a:gd name="connsiteX567" fmla="*/ 217612 w 11503626"/>
              <a:gd name="connsiteY567" fmla="*/ 359241 h 739467"/>
              <a:gd name="connsiteX568" fmla="*/ 274651 w 11503626"/>
              <a:gd name="connsiteY568" fmla="*/ 356364 h 739467"/>
              <a:gd name="connsiteX569" fmla="*/ 274172 w 11503626"/>
              <a:gd name="connsiteY569" fmla="*/ 360679 h 739467"/>
              <a:gd name="connsiteX570" fmla="*/ 275131 w 11503626"/>
              <a:gd name="connsiteY570" fmla="*/ 364513 h 739467"/>
              <a:gd name="connsiteX571" fmla="*/ 275131 w 11503626"/>
              <a:gd name="connsiteY571" fmla="*/ 361158 h 739467"/>
              <a:gd name="connsiteX572" fmla="*/ 274651 w 11503626"/>
              <a:gd name="connsiteY572" fmla="*/ 356364 h 739467"/>
              <a:gd name="connsiteX573" fmla="*/ 198439 w 11503626"/>
              <a:gd name="connsiteY573" fmla="*/ 355885 h 739467"/>
              <a:gd name="connsiteX574" fmla="*/ 197960 w 11503626"/>
              <a:gd name="connsiteY574" fmla="*/ 359001 h 739467"/>
              <a:gd name="connsiteX575" fmla="*/ 198439 w 11503626"/>
              <a:gd name="connsiteY575" fmla="*/ 363554 h 739467"/>
              <a:gd name="connsiteX576" fmla="*/ 198919 w 11503626"/>
              <a:gd name="connsiteY576" fmla="*/ 360679 h 739467"/>
              <a:gd name="connsiteX577" fmla="*/ 198439 w 11503626"/>
              <a:gd name="connsiteY577" fmla="*/ 355885 h 739467"/>
              <a:gd name="connsiteX578" fmla="*/ 282320 w 11503626"/>
              <a:gd name="connsiteY578" fmla="*/ 354927 h 739467"/>
              <a:gd name="connsiteX579" fmla="*/ 281122 w 11503626"/>
              <a:gd name="connsiteY579" fmla="*/ 357802 h 739467"/>
              <a:gd name="connsiteX580" fmla="*/ 281841 w 11503626"/>
              <a:gd name="connsiteY580" fmla="*/ 361158 h 739467"/>
              <a:gd name="connsiteX581" fmla="*/ 283518 w 11503626"/>
              <a:gd name="connsiteY581" fmla="*/ 359001 h 739467"/>
              <a:gd name="connsiteX582" fmla="*/ 282320 w 11503626"/>
              <a:gd name="connsiteY582" fmla="*/ 354927 h 739467"/>
              <a:gd name="connsiteX583" fmla="*/ 243975 w 11503626"/>
              <a:gd name="connsiteY583" fmla="*/ 349654 h 739467"/>
              <a:gd name="connsiteX584" fmla="*/ 245412 w 11503626"/>
              <a:gd name="connsiteY584" fmla="*/ 352290 h 739467"/>
              <a:gd name="connsiteX585" fmla="*/ 247809 w 11503626"/>
              <a:gd name="connsiteY585" fmla="*/ 353489 h 739467"/>
              <a:gd name="connsiteX586" fmla="*/ 243975 w 11503626"/>
              <a:gd name="connsiteY586" fmla="*/ 349654 h 739467"/>
              <a:gd name="connsiteX587" fmla="*/ 198439 w 11503626"/>
              <a:gd name="connsiteY587" fmla="*/ 348216 h 739467"/>
              <a:gd name="connsiteX588" fmla="*/ 196042 w 11503626"/>
              <a:gd name="connsiteY588" fmla="*/ 350612 h 739467"/>
              <a:gd name="connsiteX589" fmla="*/ 197241 w 11503626"/>
              <a:gd name="connsiteY589" fmla="*/ 350852 h 739467"/>
              <a:gd name="connsiteX590" fmla="*/ 198439 w 11503626"/>
              <a:gd name="connsiteY590" fmla="*/ 351092 h 739467"/>
              <a:gd name="connsiteX591" fmla="*/ 227678 w 11503626"/>
              <a:gd name="connsiteY591" fmla="*/ 337671 h 739467"/>
              <a:gd name="connsiteX592" fmla="*/ 228157 w 11503626"/>
              <a:gd name="connsiteY592" fmla="*/ 349414 h 739467"/>
              <a:gd name="connsiteX593" fmla="*/ 229116 w 11503626"/>
              <a:gd name="connsiteY593" fmla="*/ 359720 h 739467"/>
              <a:gd name="connsiteX594" fmla="*/ 229595 w 11503626"/>
              <a:gd name="connsiteY594" fmla="*/ 347257 h 739467"/>
              <a:gd name="connsiteX595" fmla="*/ 227678 w 11503626"/>
              <a:gd name="connsiteY595" fmla="*/ 337671 h 739467"/>
              <a:gd name="connsiteX596" fmla="*/ 243975 w 11503626"/>
              <a:gd name="connsiteY596" fmla="*/ 336233 h 739467"/>
              <a:gd name="connsiteX597" fmla="*/ 243495 w 11503626"/>
              <a:gd name="connsiteY597" fmla="*/ 336952 h 739467"/>
              <a:gd name="connsiteX598" fmla="*/ 243016 w 11503626"/>
              <a:gd name="connsiteY598" fmla="*/ 339588 h 739467"/>
              <a:gd name="connsiteX599" fmla="*/ 243255 w 11503626"/>
              <a:gd name="connsiteY599" fmla="*/ 342225 h 739467"/>
              <a:gd name="connsiteX600" fmla="*/ 244454 w 11503626"/>
              <a:gd name="connsiteY600" fmla="*/ 343423 h 739467"/>
              <a:gd name="connsiteX601" fmla="*/ 244454 w 11503626"/>
              <a:gd name="connsiteY601" fmla="*/ 340307 h 739467"/>
              <a:gd name="connsiteX602" fmla="*/ 243975 w 11503626"/>
              <a:gd name="connsiteY602" fmla="*/ 336233 h 739467"/>
              <a:gd name="connsiteX603" fmla="*/ 185497 w 11503626"/>
              <a:gd name="connsiteY603" fmla="*/ 335275 h 739467"/>
              <a:gd name="connsiteX604" fmla="*/ 184778 w 11503626"/>
              <a:gd name="connsiteY604" fmla="*/ 338630 h 739467"/>
              <a:gd name="connsiteX605" fmla="*/ 185018 w 11503626"/>
              <a:gd name="connsiteY605" fmla="*/ 342464 h 739467"/>
              <a:gd name="connsiteX606" fmla="*/ 185977 w 11503626"/>
              <a:gd name="connsiteY606" fmla="*/ 339109 h 739467"/>
              <a:gd name="connsiteX607" fmla="*/ 185497 w 11503626"/>
              <a:gd name="connsiteY607" fmla="*/ 335275 h 739467"/>
              <a:gd name="connsiteX608" fmla="*/ 295262 w 11503626"/>
              <a:gd name="connsiteY608" fmla="*/ 333836 h 739467"/>
              <a:gd name="connsiteX609" fmla="*/ 293585 w 11503626"/>
              <a:gd name="connsiteY609" fmla="*/ 341266 h 739467"/>
              <a:gd name="connsiteX610" fmla="*/ 295742 w 11503626"/>
              <a:gd name="connsiteY610" fmla="*/ 348695 h 739467"/>
              <a:gd name="connsiteX611" fmla="*/ 296460 w 11503626"/>
              <a:gd name="connsiteY611" fmla="*/ 341985 h 739467"/>
              <a:gd name="connsiteX612" fmla="*/ 295262 w 11503626"/>
              <a:gd name="connsiteY612" fmla="*/ 333836 h 739467"/>
              <a:gd name="connsiteX613" fmla="*/ 220008 w 11503626"/>
              <a:gd name="connsiteY613" fmla="*/ 333836 h 739467"/>
              <a:gd name="connsiteX614" fmla="*/ 218810 w 11503626"/>
              <a:gd name="connsiteY614" fmla="*/ 336952 h 739467"/>
              <a:gd name="connsiteX615" fmla="*/ 218091 w 11503626"/>
              <a:gd name="connsiteY615" fmla="*/ 341026 h 739467"/>
              <a:gd name="connsiteX616" fmla="*/ 218091 w 11503626"/>
              <a:gd name="connsiteY616" fmla="*/ 338630 h 739467"/>
              <a:gd name="connsiteX617" fmla="*/ 217133 w 11503626"/>
              <a:gd name="connsiteY617" fmla="*/ 336233 h 739467"/>
              <a:gd name="connsiteX618" fmla="*/ 217133 w 11503626"/>
              <a:gd name="connsiteY618" fmla="*/ 341505 h 739467"/>
              <a:gd name="connsiteX619" fmla="*/ 215694 w 11503626"/>
              <a:gd name="connsiteY619" fmla="*/ 340068 h 739467"/>
              <a:gd name="connsiteX620" fmla="*/ 215694 w 11503626"/>
              <a:gd name="connsiteY620" fmla="*/ 347497 h 739467"/>
              <a:gd name="connsiteX621" fmla="*/ 216174 w 11503626"/>
              <a:gd name="connsiteY621" fmla="*/ 355885 h 739467"/>
              <a:gd name="connsiteX622" fmla="*/ 216893 w 11503626"/>
              <a:gd name="connsiteY622" fmla="*/ 351811 h 739467"/>
              <a:gd name="connsiteX623" fmla="*/ 216174 w 11503626"/>
              <a:gd name="connsiteY623" fmla="*/ 347257 h 739467"/>
              <a:gd name="connsiteX624" fmla="*/ 218091 w 11503626"/>
              <a:gd name="connsiteY624" fmla="*/ 347257 h 739467"/>
              <a:gd name="connsiteX625" fmla="*/ 219529 w 11503626"/>
              <a:gd name="connsiteY625" fmla="*/ 348695 h 739467"/>
              <a:gd name="connsiteX626" fmla="*/ 219529 w 11503626"/>
              <a:gd name="connsiteY626" fmla="*/ 359720 h 739467"/>
              <a:gd name="connsiteX627" fmla="*/ 219050 w 11503626"/>
              <a:gd name="connsiteY627" fmla="*/ 370744 h 739467"/>
              <a:gd name="connsiteX628" fmla="*/ 220488 w 11503626"/>
              <a:gd name="connsiteY628" fmla="*/ 370026 h 739467"/>
              <a:gd name="connsiteX629" fmla="*/ 220488 w 11503626"/>
              <a:gd name="connsiteY629" fmla="*/ 367149 h 739467"/>
              <a:gd name="connsiteX630" fmla="*/ 220967 w 11503626"/>
              <a:gd name="connsiteY630" fmla="*/ 364274 h 739467"/>
              <a:gd name="connsiteX631" fmla="*/ 223364 w 11503626"/>
              <a:gd name="connsiteY631" fmla="*/ 363554 h 739467"/>
              <a:gd name="connsiteX632" fmla="*/ 221207 w 11503626"/>
              <a:gd name="connsiteY632" fmla="*/ 357563 h 739467"/>
              <a:gd name="connsiteX633" fmla="*/ 221446 w 11503626"/>
              <a:gd name="connsiteY633" fmla="*/ 348695 h 739467"/>
              <a:gd name="connsiteX634" fmla="*/ 222166 w 11503626"/>
              <a:gd name="connsiteY634" fmla="*/ 353489 h 739467"/>
              <a:gd name="connsiteX635" fmla="*/ 223843 w 11503626"/>
              <a:gd name="connsiteY635" fmla="*/ 357323 h 739467"/>
              <a:gd name="connsiteX636" fmla="*/ 223124 w 11503626"/>
              <a:gd name="connsiteY636" fmla="*/ 347257 h 739467"/>
              <a:gd name="connsiteX637" fmla="*/ 224323 w 11503626"/>
              <a:gd name="connsiteY637" fmla="*/ 336712 h 739467"/>
              <a:gd name="connsiteX638" fmla="*/ 221686 w 11503626"/>
              <a:gd name="connsiteY638" fmla="*/ 340547 h 739467"/>
              <a:gd name="connsiteX639" fmla="*/ 221926 w 11503626"/>
              <a:gd name="connsiteY639" fmla="*/ 347257 h 739467"/>
              <a:gd name="connsiteX640" fmla="*/ 220728 w 11503626"/>
              <a:gd name="connsiteY640" fmla="*/ 345100 h 739467"/>
              <a:gd name="connsiteX641" fmla="*/ 220488 w 11503626"/>
              <a:gd name="connsiteY641" fmla="*/ 341266 h 739467"/>
              <a:gd name="connsiteX642" fmla="*/ 220488 w 11503626"/>
              <a:gd name="connsiteY642" fmla="*/ 336952 h 739467"/>
              <a:gd name="connsiteX643" fmla="*/ 220008 w 11503626"/>
              <a:gd name="connsiteY643" fmla="*/ 333836 h 739467"/>
              <a:gd name="connsiteX644" fmla="*/ 278006 w 11503626"/>
              <a:gd name="connsiteY644" fmla="*/ 332878 h 739467"/>
              <a:gd name="connsiteX645" fmla="*/ 278726 w 11503626"/>
              <a:gd name="connsiteY645" fmla="*/ 342943 h 739467"/>
              <a:gd name="connsiteX646" fmla="*/ 280883 w 11503626"/>
              <a:gd name="connsiteY646" fmla="*/ 352530 h 739467"/>
              <a:gd name="connsiteX647" fmla="*/ 281362 w 11503626"/>
              <a:gd name="connsiteY647" fmla="*/ 348216 h 739467"/>
              <a:gd name="connsiteX648" fmla="*/ 281122 w 11503626"/>
              <a:gd name="connsiteY648" fmla="*/ 342225 h 739467"/>
              <a:gd name="connsiteX649" fmla="*/ 280643 w 11503626"/>
              <a:gd name="connsiteY649" fmla="*/ 336712 h 739467"/>
              <a:gd name="connsiteX650" fmla="*/ 280403 w 11503626"/>
              <a:gd name="connsiteY650" fmla="*/ 333836 h 739467"/>
              <a:gd name="connsiteX651" fmla="*/ 279445 w 11503626"/>
              <a:gd name="connsiteY651" fmla="*/ 333118 h 739467"/>
              <a:gd name="connsiteX652" fmla="*/ 278006 w 11503626"/>
              <a:gd name="connsiteY652" fmla="*/ 332878 h 739467"/>
              <a:gd name="connsiteX653" fmla="*/ 294783 w 11503626"/>
              <a:gd name="connsiteY653" fmla="*/ 327605 h 739467"/>
              <a:gd name="connsiteX654" fmla="*/ 293345 w 11503626"/>
              <a:gd name="connsiteY654" fmla="*/ 329523 h 739467"/>
              <a:gd name="connsiteX655" fmla="*/ 294304 w 11503626"/>
              <a:gd name="connsiteY655" fmla="*/ 332878 h 739467"/>
              <a:gd name="connsiteX656" fmla="*/ 294783 w 11503626"/>
              <a:gd name="connsiteY656" fmla="*/ 330721 h 739467"/>
              <a:gd name="connsiteX657" fmla="*/ 294783 w 11503626"/>
              <a:gd name="connsiteY657" fmla="*/ 327605 h 739467"/>
              <a:gd name="connsiteX658" fmla="*/ 200836 w 11503626"/>
              <a:gd name="connsiteY658" fmla="*/ 320416 h 739467"/>
              <a:gd name="connsiteX659" fmla="*/ 199877 w 11503626"/>
              <a:gd name="connsiteY659" fmla="*/ 322812 h 739467"/>
              <a:gd name="connsiteX660" fmla="*/ 200836 w 11503626"/>
              <a:gd name="connsiteY660" fmla="*/ 326646 h 739467"/>
              <a:gd name="connsiteX661" fmla="*/ 201554 w 11503626"/>
              <a:gd name="connsiteY661" fmla="*/ 323771 h 739467"/>
              <a:gd name="connsiteX662" fmla="*/ 200836 w 11503626"/>
              <a:gd name="connsiteY662" fmla="*/ 320416 h 739467"/>
              <a:gd name="connsiteX663" fmla="*/ 284238 w 11503626"/>
              <a:gd name="connsiteY663" fmla="*/ 307953 h 739467"/>
              <a:gd name="connsiteX664" fmla="*/ 285196 w 11503626"/>
              <a:gd name="connsiteY664" fmla="*/ 313226 h 739467"/>
              <a:gd name="connsiteX665" fmla="*/ 285676 w 11503626"/>
              <a:gd name="connsiteY665" fmla="*/ 309870 h 739467"/>
              <a:gd name="connsiteX666" fmla="*/ 284238 w 11503626"/>
              <a:gd name="connsiteY666" fmla="*/ 307953 h 739467"/>
              <a:gd name="connsiteX667" fmla="*/ 254041 w 11503626"/>
              <a:gd name="connsiteY667" fmla="*/ 307953 h 739467"/>
              <a:gd name="connsiteX668" fmla="*/ 256437 w 11503626"/>
              <a:gd name="connsiteY668" fmla="*/ 320176 h 739467"/>
              <a:gd name="connsiteX669" fmla="*/ 256916 w 11503626"/>
              <a:gd name="connsiteY669" fmla="*/ 332398 h 739467"/>
              <a:gd name="connsiteX670" fmla="*/ 254041 w 11503626"/>
              <a:gd name="connsiteY670" fmla="*/ 318978 h 739467"/>
              <a:gd name="connsiteX671" fmla="*/ 254041 w 11503626"/>
              <a:gd name="connsiteY671" fmla="*/ 307953 h 739467"/>
              <a:gd name="connsiteX672" fmla="*/ 210422 w 11503626"/>
              <a:gd name="connsiteY672" fmla="*/ 304119 h 739467"/>
              <a:gd name="connsiteX673" fmla="*/ 210662 w 11503626"/>
              <a:gd name="connsiteY673" fmla="*/ 307953 h 739467"/>
              <a:gd name="connsiteX674" fmla="*/ 212339 w 11503626"/>
              <a:gd name="connsiteY674" fmla="*/ 310589 h 739467"/>
              <a:gd name="connsiteX675" fmla="*/ 213777 w 11503626"/>
              <a:gd name="connsiteY675" fmla="*/ 313465 h 739467"/>
              <a:gd name="connsiteX676" fmla="*/ 213777 w 11503626"/>
              <a:gd name="connsiteY676" fmla="*/ 318019 h 739467"/>
              <a:gd name="connsiteX677" fmla="*/ 209943 w 11503626"/>
              <a:gd name="connsiteY677" fmla="*/ 311548 h 739467"/>
              <a:gd name="connsiteX678" fmla="*/ 210422 w 11503626"/>
              <a:gd name="connsiteY678" fmla="*/ 304119 h 739467"/>
              <a:gd name="connsiteX679" fmla="*/ 263148 w 11503626"/>
              <a:gd name="connsiteY679" fmla="*/ 303160 h 739467"/>
              <a:gd name="connsiteX680" fmla="*/ 261470 w 11503626"/>
              <a:gd name="connsiteY680" fmla="*/ 305077 h 739467"/>
              <a:gd name="connsiteX681" fmla="*/ 260751 w 11503626"/>
              <a:gd name="connsiteY681" fmla="*/ 308912 h 739467"/>
              <a:gd name="connsiteX682" fmla="*/ 263148 w 11503626"/>
              <a:gd name="connsiteY682" fmla="*/ 315143 h 739467"/>
              <a:gd name="connsiteX683" fmla="*/ 265544 w 11503626"/>
              <a:gd name="connsiteY683" fmla="*/ 322812 h 739467"/>
              <a:gd name="connsiteX684" fmla="*/ 264586 w 11503626"/>
              <a:gd name="connsiteY684" fmla="*/ 314664 h 739467"/>
              <a:gd name="connsiteX685" fmla="*/ 263148 w 11503626"/>
              <a:gd name="connsiteY685" fmla="*/ 303160 h 739467"/>
              <a:gd name="connsiteX686" fmla="*/ 252123 w 11503626"/>
              <a:gd name="connsiteY686" fmla="*/ 299804 h 739467"/>
              <a:gd name="connsiteX687" fmla="*/ 252123 w 11503626"/>
              <a:gd name="connsiteY687" fmla="*/ 306994 h 739467"/>
              <a:gd name="connsiteX688" fmla="*/ 251884 w 11503626"/>
              <a:gd name="connsiteY688" fmla="*/ 302680 h 739467"/>
              <a:gd name="connsiteX689" fmla="*/ 252123 w 11503626"/>
              <a:gd name="connsiteY689" fmla="*/ 299804 h 739467"/>
              <a:gd name="connsiteX690" fmla="*/ 225281 w 11503626"/>
              <a:gd name="connsiteY690" fmla="*/ 293573 h 739467"/>
              <a:gd name="connsiteX691" fmla="*/ 224562 w 11503626"/>
              <a:gd name="connsiteY691" fmla="*/ 297408 h 739467"/>
              <a:gd name="connsiteX692" fmla="*/ 225281 w 11503626"/>
              <a:gd name="connsiteY692" fmla="*/ 302201 h 739467"/>
              <a:gd name="connsiteX693" fmla="*/ 225281 w 11503626"/>
              <a:gd name="connsiteY693" fmla="*/ 293573 h 739467"/>
              <a:gd name="connsiteX694" fmla="*/ 218091 w 11503626"/>
              <a:gd name="connsiteY694" fmla="*/ 286863 h 739467"/>
              <a:gd name="connsiteX695" fmla="*/ 217612 w 11503626"/>
              <a:gd name="connsiteY695" fmla="*/ 302201 h 739467"/>
              <a:gd name="connsiteX696" fmla="*/ 220008 w 11503626"/>
              <a:gd name="connsiteY696" fmla="*/ 319936 h 739467"/>
              <a:gd name="connsiteX697" fmla="*/ 222645 w 11503626"/>
              <a:gd name="connsiteY697" fmla="*/ 310829 h 739467"/>
              <a:gd name="connsiteX698" fmla="*/ 221926 w 11503626"/>
              <a:gd name="connsiteY698" fmla="*/ 299325 h 739467"/>
              <a:gd name="connsiteX699" fmla="*/ 222885 w 11503626"/>
              <a:gd name="connsiteY699" fmla="*/ 293573 h 739467"/>
              <a:gd name="connsiteX700" fmla="*/ 220967 w 11503626"/>
              <a:gd name="connsiteY700" fmla="*/ 288300 h 739467"/>
              <a:gd name="connsiteX701" fmla="*/ 221207 w 11503626"/>
              <a:gd name="connsiteY701" fmla="*/ 293094 h 739467"/>
              <a:gd name="connsiteX702" fmla="*/ 221926 w 11503626"/>
              <a:gd name="connsiteY702" fmla="*/ 297887 h 739467"/>
              <a:gd name="connsiteX703" fmla="*/ 219290 w 11503626"/>
              <a:gd name="connsiteY703" fmla="*/ 293334 h 739467"/>
              <a:gd name="connsiteX704" fmla="*/ 218091 w 11503626"/>
              <a:gd name="connsiteY704" fmla="*/ 286863 h 739467"/>
              <a:gd name="connsiteX705" fmla="*/ 219529 w 11503626"/>
              <a:gd name="connsiteY705" fmla="*/ 280632 h 739467"/>
              <a:gd name="connsiteX706" fmla="*/ 219050 w 11503626"/>
              <a:gd name="connsiteY706" fmla="*/ 283747 h 739467"/>
              <a:gd name="connsiteX707" fmla="*/ 220008 w 11503626"/>
              <a:gd name="connsiteY707" fmla="*/ 285904 h 739467"/>
              <a:gd name="connsiteX708" fmla="*/ 220248 w 11503626"/>
              <a:gd name="connsiteY708" fmla="*/ 283508 h 739467"/>
              <a:gd name="connsiteX709" fmla="*/ 219529 w 11503626"/>
              <a:gd name="connsiteY709" fmla="*/ 280632 h 739467"/>
              <a:gd name="connsiteX710" fmla="*/ 234868 w 11503626"/>
              <a:gd name="connsiteY710" fmla="*/ 271045 h 739467"/>
              <a:gd name="connsiteX711" fmla="*/ 234868 w 11503626"/>
              <a:gd name="connsiteY711" fmla="*/ 278235 h 739467"/>
              <a:gd name="connsiteX712" fmla="*/ 233909 w 11503626"/>
              <a:gd name="connsiteY712" fmla="*/ 274400 h 739467"/>
              <a:gd name="connsiteX713" fmla="*/ 234868 w 11503626"/>
              <a:gd name="connsiteY713" fmla="*/ 271045 h 739467"/>
              <a:gd name="connsiteX714" fmla="*/ 282320 w 11503626"/>
              <a:gd name="connsiteY714" fmla="*/ 255227 h 739467"/>
              <a:gd name="connsiteX715" fmla="*/ 282081 w 11503626"/>
              <a:gd name="connsiteY715" fmla="*/ 257144 h 739467"/>
              <a:gd name="connsiteX716" fmla="*/ 282800 w 11503626"/>
              <a:gd name="connsiteY716" fmla="*/ 259062 h 739467"/>
              <a:gd name="connsiteX717" fmla="*/ 283998 w 11503626"/>
              <a:gd name="connsiteY717" fmla="*/ 256666 h 739467"/>
              <a:gd name="connsiteX718" fmla="*/ 282320 w 11503626"/>
              <a:gd name="connsiteY718" fmla="*/ 255227 h 739467"/>
              <a:gd name="connsiteX719" fmla="*/ 289510 w 11503626"/>
              <a:gd name="connsiteY719" fmla="*/ 251872 h 739467"/>
              <a:gd name="connsiteX720" fmla="*/ 290948 w 11503626"/>
              <a:gd name="connsiteY720" fmla="*/ 255467 h 739467"/>
              <a:gd name="connsiteX721" fmla="*/ 291428 w 11503626"/>
              <a:gd name="connsiteY721" fmla="*/ 260021 h 739467"/>
              <a:gd name="connsiteX722" fmla="*/ 292147 w 11503626"/>
              <a:gd name="connsiteY722" fmla="*/ 255707 h 739467"/>
              <a:gd name="connsiteX723" fmla="*/ 289510 w 11503626"/>
              <a:gd name="connsiteY723" fmla="*/ 251872 h 739467"/>
              <a:gd name="connsiteX724" fmla="*/ 295742 w 11503626"/>
              <a:gd name="connsiteY724" fmla="*/ 249476 h 739467"/>
              <a:gd name="connsiteX725" fmla="*/ 297899 w 11503626"/>
              <a:gd name="connsiteY725" fmla="*/ 260500 h 739467"/>
              <a:gd name="connsiteX726" fmla="*/ 298116 w 11503626"/>
              <a:gd name="connsiteY726" fmla="*/ 261138 h 739467"/>
              <a:gd name="connsiteX727" fmla="*/ 298116 w 11503626"/>
              <a:gd name="connsiteY727" fmla="*/ 255857 h 739467"/>
              <a:gd name="connsiteX728" fmla="*/ 268899 w 11503626"/>
              <a:gd name="connsiteY728" fmla="*/ 243244 h 739467"/>
              <a:gd name="connsiteX729" fmla="*/ 270816 w 11503626"/>
              <a:gd name="connsiteY729" fmla="*/ 244922 h 739467"/>
              <a:gd name="connsiteX730" fmla="*/ 273213 w 11503626"/>
              <a:gd name="connsiteY730" fmla="*/ 245641 h 739467"/>
              <a:gd name="connsiteX731" fmla="*/ 273693 w 11503626"/>
              <a:gd name="connsiteY731" fmla="*/ 250914 h 739467"/>
              <a:gd name="connsiteX732" fmla="*/ 274651 w 11503626"/>
              <a:gd name="connsiteY732" fmla="*/ 256186 h 739467"/>
              <a:gd name="connsiteX733" fmla="*/ 272255 w 11503626"/>
              <a:gd name="connsiteY733" fmla="*/ 257144 h 739467"/>
              <a:gd name="connsiteX734" fmla="*/ 276089 w 11503626"/>
              <a:gd name="connsiteY734" fmla="*/ 262417 h 739467"/>
              <a:gd name="connsiteX735" fmla="*/ 278965 w 11503626"/>
              <a:gd name="connsiteY735" fmla="*/ 270806 h 739467"/>
              <a:gd name="connsiteX736" fmla="*/ 279924 w 11503626"/>
              <a:gd name="connsiteY736" fmla="*/ 281111 h 739467"/>
              <a:gd name="connsiteX737" fmla="*/ 278246 w 11503626"/>
              <a:gd name="connsiteY737" fmla="*/ 283747 h 739467"/>
              <a:gd name="connsiteX738" fmla="*/ 278486 w 11503626"/>
              <a:gd name="connsiteY738" fmla="*/ 289260 h 739467"/>
              <a:gd name="connsiteX739" fmla="*/ 279684 w 11503626"/>
              <a:gd name="connsiteY739" fmla="*/ 288300 h 739467"/>
              <a:gd name="connsiteX740" fmla="*/ 280883 w 11503626"/>
              <a:gd name="connsiteY740" fmla="*/ 287342 h 739467"/>
              <a:gd name="connsiteX741" fmla="*/ 281841 w 11503626"/>
              <a:gd name="connsiteY741" fmla="*/ 293334 h 739467"/>
              <a:gd name="connsiteX742" fmla="*/ 282800 w 11503626"/>
              <a:gd name="connsiteY742" fmla="*/ 299325 h 739467"/>
              <a:gd name="connsiteX743" fmla="*/ 280883 w 11503626"/>
              <a:gd name="connsiteY743" fmla="*/ 298367 h 739467"/>
              <a:gd name="connsiteX744" fmla="*/ 280403 w 11503626"/>
              <a:gd name="connsiteY744" fmla="*/ 299804 h 739467"/>
              <a:gd name="connsiteX745" fmla="*/ 278726 w 11503626"/>
              <a:gd name="connsiteY745" fmla="*/ 292615 h 739467"/>
              <a:gd name="connsiteX746" fmla="*/ 275131 w 11503626"/>
              <a:gd name="connsiteY746" fmla="*/ 288300 h 739467"/>
              <a:gd name="connsiteX747" fmla="*/ 271296 w 11503626"/>
              <a:gd name="connsiteY747" fmla="*/ 272723 h 739467"/>
              <a:gd name="connsiteX748" fmla="*/ 270338 w 11503626"/>
              <a:gd name="connsiteY748" fmla="*/ 253310 h 739467"/>
              <a:gd name="connsiteX749" fmla="*/ 268899 w 11503626"/>
              <a:gd name="connsiteY749" fmla="*/ 249236 h 739467"/>
              <a:gd name="connsiteX750" fmla="*/ 268899 w 11503626"/>
              <a:gd name="connsiteY750" fmla="*/ 243244 h 739467"/>
              <a:gd name="connsiteX751" fmla="*/ 61353 w 11503626"/>
              <a:gd name="connsiteY751" fmla="*/ 238930 h 739467"/>
              <a:gd name="connsiteX752" fmla="*/ 60394 w 11503626"/>
              <a:gd name="connsiteY752" fmla="*/ 244203 h 739467"/>
              <a:gd name="connsiteX753" fmla="*/ 61353 w 11503626"/>
              <a:gd name="connsiteY753" fmla="*/ 242286 h 739467"/>
              <a:gd name="connsiteX754" fmla="*/ 61353 w 11503626"/>
              <a:gd name="connsiteY754" fmla="*/ 238930 h 739467"/>
              <a:gd name="connsiteX755" fmla="*/ 234868 w 11503626"/>
              <a:gd name="connsiteY755" fmla="*/ 237972 h 739467"/>
              <a:gd name="connsiteX756" fmla="*/ 234868 w 11503626"/>
              <a:gd name="connsiteY756" fmla="*/ 241807 h 739467"/>
              <a:gd name="connsiteX757" fmla="*/ 236305 w 11503626"/>
              <a:gd name="connsiteY757" fmla="*/ 243244 h 739467"/>
              <a:gd name="connsiteX758" fmla="*/ 236545 w 11503626"/>
              <a:gd name="connsiteY758" fmla="*/ 239650 h 739467"/>
              <a:gd name="connsiteX759" fmla="*/ 234868 w 11503626"/>
              <a:gd name="connsiteY759" fmla="*/ 237972 h 739467"/>
              <a:gd name="connsiteX760" fmla="*/ 122227 w 11503626"/>
              <a:gd name="connsiteY760" fmla="*/ 237972 h 739467"/>
              <a:gd name="connsiteX761" fmla="*/ 122227 w 11503626"/>
              <a:gd name="connsiteY761" fmla="*/ 239650 h 739467"/>
              <a:gd name="connsiteX762" fmla="*/ 122706 w 11503626"/>
              <a:gd name="connsiteY762" fmla="*/ 242765 h 739467"/>
              <a:gd name="connsiteX763" fmla="*/ 124623 w 11503626"/>
              <a:gd name="connsiteY763" fmla="*/ 241327 h 739467"/>
              <a:gd name="connsiteX764" fmla="*/ 124623 w 11503626"/>
              <a:gd name="connsiteY764" fmla="*/ 237972 h 739467"/>
              <a:gd name="connsiteX765" fmla="*/ 123185 w 11503626"/>
              <a:gd name="connsiteY765" fmla="*/ 238451 h 739467"/>
              <a:gd name="connsiteX766" fmla="*/ 122227 w 11503626"/>
              <a:gd name="connsiteY766" fmla="*/ 237972 h 739467"/>
              <a:gd name="connsiteX767" fmla="*/ 35230 w 11503626"/>
              <a:gd name="connsiteY767" fmla="*/ 234617 h 739467"/>
              <a:gd name="connsiteX768" fmla="*/ 33073 w 11503626"/>
              <a:gd name="connsiteY768" fmla="*/ 235575 h 739467"/>
              <a:gd name="connsiteX769" fmla="*/ 34271 w 11503626"/>
              <a:gd name="connsiteY769" fmla="*/ 237492 h 739467"/>
              <a:gd name="connsiteX770" fmla="*/ 35949 w 11503626"/>
              <a:gd name="connsiteY770" fmla="*/ 237013 h 739467"/>
              <a:gd name="connsiteX771" fmla="*/ 35230 w 11503626"/>
              <a:gd name="connsiteY771" fmla="*/ 234617 h 739467"/>
              <a:gd name="connsiteX772" fmla="*/ 166325 w 11503626"/>
              <a:gd name="connsiteY772" fmla="*/ 231740 h 739467"/>
              <a:gd name="connsiteX773" fmla="*/ 164168 w 11503626"/>
              <a:gd name="connsiteY773" fmla="*/ 235575 h 739467"/>
              <a:gd name="connsiteX774" fmla="*/ 163209 w 11503626"/>
              <a:gd name="connsiteY774" fmla="*/ 241567 h 739467"/>
              <a:gd name="connsiteX775" fmla="*/ 162969 w 11503626"/>
              <a:gd name="connsiteY775" fmla="*/ 247798 h 739467"/>
              <a:gd name="connsiteX776" fmla="*/ 162490 w 11503626"/>
              <a:gd name="connsiteY776" fmla="*/ 252352 h 739467"/>
              <a:gd name="connsiteX777" fmla="*/ 165126 w 11503626"/>
              <a:gd name="connsiteY777" fmla="*/ 242525 h 739467"/>
              <a:gd name="connsiteX778" fmla="*/ 166325 w 11503626"/>
              <a:gd name="connsiteY778" fmla="*/ 231740 h 739467"/>
              <a:gd name="connsiteX779" fmla="*/ 240620 w 11503626"/>
              <a:gd name="connsiteY779" fmla="*/ 229344 h 739467"/>
              <a:gd name="connsiteX780" fmla="*/ 243495 w 11503626"/>
              <a:gd name="connsiteY780" fmla="*/ 229344 h 739467"/>
              <a:gd name="connsiteX781" fmla="*/ 243495 w 11503626"/>
              <a:gd name="connsiteY781" fmla="*/ 237013 h 739467"/>
              <a:gd name="connsiteX782" fmla="*/ 241818 w 11503626"/>
              <a:gd name="connsiteY782" fmla="*/ 233898 h 739467"/>
              <a:gd name="connsiteX783" fmla="*/ 240620 w 11503626"/>
              <a:gd name="connsiteY783" fmla="*/ 229344 h 739467"/>
              <a:gd name="connsiteX784" fmla="*/ 110244 w 11503626"/>
              <a:gd name="connsiteY784" fmla="*/ 228385 h 739467"/>
              <a:gd name="connsiteX785" fmla="*/ 106649 w 11503626"/>
              <a:gd name="connsiteY785" fmla="*/ 235335 h 739467"/>
              <a:gd name="connsiteX786" fmla="*/ 106409 w 11503626"/>
              <a:gd name="connsiteY786" fmla="*/ 244203 h 739467"/>
              <a:gd name="connsiteX787" fmla="*/ 110483 w 11503626"/>
              <a:gd name="connsiteY787" fmla="*/ 237492 h 739467"/>
              <a:gd name="connsiteX788" fmla="*/ 110244 w 11503626"/>
              <a:gd name="connsiteY788" fmla="*/ 228385 h 739467"/>
              <a:gd name="connsiteX789" fmla="*/ 59915 w 11503626"/>
              <a:gd name="connsiteY789" fmla="*/ 227906 h 739467"/>
              <a:gd name="connsiteX790" fmla="*/ 57039 w 11503626"/>
              <a:gd name="connsiteY790" fmla="*/ 228385 h 739467"/>
              <a:gd name="connsiteX791" fmla="*/ 55841 w 11503626"/>
              <a:gd name="connsiteY791" fmla="*/ 233418 h 739467"/>
              <a:gd name="connsiteX792" fmla="*/ 57519 w 11503626"/>
              <a:gd name="connsiteY792" fmla="*/ 237013 h 739467"/>
              <a:gd name="connsiteX793" fmla="*/ 60874 w 11503626"/>
              <a:gd name="connsiteY793" fmla="*/ 233658 h 739467"/>
              <a:gd name="connsiteX794" fmla="*/ 59915 w 11503626"/>
              <a:gd name="connsiteY794" fmla="*/ 227906 h 739467"/>
              <a:gd name="connsiteX795" fmla="*/ 28759 w 11503626"/>
              <a:gd name="connsiteY795" fmla="*/ 225988 h 739467"/>
              <a:gd name="connsiteX796" fmla="*/ 25164 w 11503626"/>
              <a:gd name="connsiteY796" fmla="*/ 235575 h 739467"/>
              <a:gd name="connsiteX797" fmla="*/ 22528 w 11503626"/>
              <a:gd name="connsiteY797" fmla="*/ 246600 h 739467"/>
              <a:gd name="connsiteX798" fmla="*/ 24685 w 11503626"/>
              <a:gd name="connsiteY798" fmla="*/ 243484 h 739467"/>
              <a:gd name="connsiteX799" fmla="*/ 27321 w 11503626"/>
              <a:gd name="connsiteY799" fmla="*/ 240848 h 739467"/>
              <a:gd name="connsiteX800" fmla="*/ 26123 w 11503626"/>
              <a:gd name="connsiteY800" fmla="*/ 237253 h 739467"/>
              <a:gd name="connsiteX801" fmla="*/ 27082 w 11503626"/>
              <a:gd name="connsiteY801" fmla="*/ 233898 h 739467"/>
              <a:gd name="connsiteX802" fmla="*/ 28280 w 11503626"/>
              <a:gd name="connsiteY802" fmla="*/ 230303 h 739467"/>
              <a:gd name="connsiteX803" fmla="*/ 28759 w 11503626"/>
              <a:gd name="connsiteY803" fmla="*/ 225988 h 739467"/>
              <a:gd name="connsiteX804" fmla="*/ 290469 w 11503626"/>
              <a:gd name="connsiteY804" fmla="*/ 224551 h 739467"/>
              <a:gd name="connsiteX805" fmla="*/ 290229 w 11503626"/>
              <a:gd name="connsiteY805" fmla="*/ 226948 h 739467"/>
              <a:gd name="connsiteX806" fmla="*/ 291428 w 11503626"/>
              <a:gd name="connsiteY806" fmla="*/ 229344 h 739467"/>
              <a:gd name="connsiteX807" fmla="*/ 291667 w 11503626"/>
              <a:gd name="connsiteY807" fmla="*/ 226948 h 739467"/>
              <a:gd name="connsiteX808" fmla="*/ 290469 w 11503626"/>
              <a:gd name="connsiteY808" fmla="*/ 224551 h 739467"/>
              <a:gd name="connsiteX809" fmla="*/ 79088 w 11503626"/>
              <a:gd name="connsiteY809" fmla="*/ 223593 h 739467"/>
              <a:gd name="connsiteX810" fmla="*/ 75013 w 11503626"/>
              <a:gd name="connsiteY810" fmla="*/ 235096 h 739467"/>
              <a:gd name="connsiteX811" fmla="*/ 73336 w 11503626"/>
              <a:gd name="connsiteY811" fmla="*/ 247558 h 739467"/>
              <a:gd name="connsiteX812" fmla="*/ 76931 w 11503626"/>
              <a:gd name="connsiteY812" fmla="*/ 236534 h 739467"/>
              <a:gd name="connsiteX813" fmla="*/ 80047 w 11503626"/>
              <a:gd name="connsiteY813" fmla="*/ 225510 h 739467"/>
              <a:gd name="connsiteX814" fmla="*/ 79088 w 11503626"/>
              <a:gd name="connsiteY814" fmla="*/ 223593 h 739467"/>
              <a:gd name="connsiteX815" fmla="*/ 150986 w 11503626"/>
              <a:gd name="connsiteY815" fmla="*/ 222633 h 739467"/>
              <a:gd name="connsiteX816" fmla="*/ 149069 w 11503626"/>
              <a:gd name="connsiteY816" fmla="*/ 232939 h 739467"/>
              <a:gd name="connsiteX817" fmla="*/ 149069 w 11503626"/>
              <a:gd name="connsiteY817" fmla="*/ 242765 h 739467"/>
              <a:gd name="connsiteX818" fmla="*/ 150986 w 11503626"/>
              <a:gd name="connsiteY818" fmla="*/ 232460 h 739467"/>
              <a:gd name="connsiteX819" fmla="*/ 150986 w 11503626"/>
              <a:gd name="connsiteY819" fmla="*/ 222633 h 739467"/>
              <a:gd name="connsiteX820" fmla="*/ 34990 w 11503626"/>
              <a:gd name="connsiteY820" fmla="*/ 221196 h 739467"/>
              <a:gd name="connsiteX821" fmla="*/ 34511 w 11503626"/>
              <a:gd name="connsiteY821" fmla="*/ 223353 h 739467"/>
              <a:gd name="connsiteX822" fmla="*/ 34032 w 11503626"/>
              <a:gd name="connsiteY822" fmla="*/ 225988 h 739467"/>
              <a:gd name="connsiteX823" fmla="*/ 36668 w 11503626"/>
              <a:gd name="connsiteY823" fmla="*/ 223832 h 739467"/>
              <a:gd name="connsiteX824" fmla="*/ 34990 w 11503626"/>
              <a:gd name="connsiteY824" fmla="*/ 221196 h 739467"/>
              <a:gd name="connsiteX825" fmla="*/ 125103 w 11503626"/>
              <a:gd name="connsiteY825" fmla="*/ 219758 h 739467"/>
              <a:gd name="connsiteX826" fmla="*/ 123905 w 11503626"/>
              <a:gd name="connsiteY826" fmla="*/ 223832 h 739467"/>
              <a:gd name="connsiteX827" fmla="*/ 123185 w 11503626"/>
              <a:gd name="connsiteY827" fmla="*/ 229344 h 739467"/>
              <a:gd name="connsiteX828" fmla="*/ 124623 w 11503626"/>
              <a:gd name="connsiteY828" fmla="*/ 229823 h 739467"/>
              <a:gd name="connsiteX829" fmla="*/ 126062 w 11503626"/>
              <a:gd name="connsiteY829" fmla="*/ 230303 h 739467"/>
              <a:gd name="connsiteX830" fmla="*/ 127260 w 11503626"/>
              <a:gd name="connsiteY830" fmla="*/ 225749 h 739467"/>
              <a:gd name="connsiteX831" fmla="*/ 127020 w 11503626"/>
              <a:gd name="connsiteY831" fmla="*/ 222154 h 739467"/>
              <a:gd name="connsiteX832" fmla="*/ 125822 w 11503626"/>
              <a:gd name="connsiteY832" fmla="*/ 224790 h 739467"/>
              <a:gd name="connsiteX833" fmla="*/ 125103 w 11503626"/>
              <a:gd name="connsiteY833" fmla="*/ 229344 h 739467"/>
              <a:gd name="connsiteX834" fmla="*/ 124623 w 11503626"/>
              <a:gd name="connsiteY834" fmla="*/ 224551 h 739467"/>
              <a:gd name="connsiteX835" fmla="*/ 125103 w 11503626"/>
              <a:gd name="connsiteY835" fmla="*/ 219758 h 739467"/>
              <a:gd name="connsiteX836" fmla="*/ 291428 w 11503626"/>
              <a:gd name="connsiteY836" fmla="*/ 218320 h 739467"/>
              <a:gd name="connsiteX837" fmla="*/ 293105 w 11503626"/>
              <a:gd name="connsiteY837" fmla="*/ 224790 h 739467"/>
              <a:gd name="connsiteX838" fmla="*/ 295742 w 11503626"/>
              <a:gd name="connsiteY838" fmla="*/ 229344 h 739467"/>
              <a:gd name="connsiteX839" fmla="*/ 294543 w 11503626"/>
              <a:gd name="connsiteY839" fmla="*/ 222394 h 739467"/>
              <a:gd name="connsiteX840" fmla="*/ 291428 w 11503626"/>
              <a:gd name="connsiteY840" fmla="*/ 218320 h 739467"/>
              <a:gd name="connsiteX841" fmla="*/ 280403 w 11503626"/>
              <a:gd name="connsiteY841" fmla="*/ 218320 h 739467"/>
              <a:gd name="connsiteX842" fmla="*/ 280643 w 11503626"/>
              <a:gd name="connsiteY842" fmla="*/ 222394 h 739467"/>
              <a:gd name="connsiteX843" fmla="*/ 281841 w 11503626"/>
              <a:gd name="connsiteY843" fmla="*/ 225988 h 739467"/>
              <a:gd name="connsiteX844" fmla="*/ 282800 w 11503626"/>
              <a:gd name="connsiteY844" fmla="*/ 221915 h 739467"/>
              <a:gd name="connsiteX845" fmla="*/ 280403 w 11503626"/>
              <a:gd name="connsiteY845" fmla="*/ 218320 h 739467"/>
              <a:gd name="connsiteX846" fmla="*/ 104012 w 11503626"/>
              <a:gd name="connsiteY846" fmla="*/ 217361 h 739467"/>
              <a:gd name="connsiteX847" fmla="*/ 102814 w 11503626"/>
              <a:gd name="connsiteY847" fmla="*/ 221675 h 739467"/>
              <a:gd name="connsiteX848" fmla="*/ 102574 w 11503626"/>
              <a:gd name="connsiteY848" fmla="*/ 225988 h 739467"/>
              <a:gd name="connsiteX849" fmla="*/ 104012 w 11503626"/>
              <a:gd name="connsiteY849" fmla="*/ 225988 h 739467"/>
              <a:gd name="connsiteX850" fmla="*/ 104252 w 11503626"/>
              <a:gd name="connsiteY850" fmla="*/ 221675 h 739467"/>
              <a:gd name="connsiteX851" fmla="*/ 104012 w 11503626"/>
              <a:gd name="connsiteY851" fmla="*/ 217361 h 739467"/>
              <a:gd name="connsiteX852" fmla="*/ 121268 w 11503626"/>
              <a:gd name="connsiteY852" fmla="*/ 214964 h 739467"/>
              <a:gd name="connsiteX853" fmla="*/ 119591 w 11503626"/>
              <a:gd name="connsiteY853" fmla="*/ 216881 h 739467"/>
              <a:gd name="connsiteX854" fmla="*/ 120789 w 11503626"/>
              <a:gd name="connsiteY854" fmla="*/ 218799 h 739467"/>
              <a:gd name="connsiteX855" fmla="*/ 117433 w 11503626"/>
              <a:gd name="connsiteY855" fmla="*/ 229105 h 739467"/>
              <a:gd name="connsiteX856" fmla="*/ 116475 w 11503626"/>
              <a:gd name="connsiteY856" fmla="*/ 239410 h 739467"/>
              <a:gd name="connsiteX857" fmla="*/ 117913 w 11503626"/>
              <a:gd name="connsiteY857" fmla="*/ 237253 h 739467"/>
              <a:gd name="connsiteX858" fmla="*/ 118871 w 11503626"/>
              <a:gd name="connsiteY858" fmla="*/ 233658 h 739467"/>
              <a:gd name="connsiteX859" fmla="*/ 119830 w 11503626"/>
              <a:gd name="connsiteY859" fmla="*/ 230782 h 739467"/>
              <a:gd name="connsiteX860" fmla="*/ 121268 w 11503626"/>
              <a:gd name="connsiteY860" fmla="*/ 230303 h 739467"/>
              <a:gd name="connsiteX861" fmla="*/ 121268 w 11503626"/>
              <a:gd name="connsiteY861" fmla="*/ 228865 h 739467"/>
              <a:gd name="connsiteX862" fmla="*/ 119351 w 11503626"/>
              <a:gd name="connsiteY862" fmla="*/ 228385 h 739467"/>
              <a:gd name="connsiteX863" fmla="*/ 121268 w 11503626"/>
              <a:gd name="connsiteY863" fmla="*/ 221915 h 739467"/>
              <a:gd name="connsiteX864" fmla="*/ 121268 w 11503626"/>
              <a:gd name="connsiteY864" fmla="*/ 214964 h 739467"/>
              <a:gd name="connsiteX865" fmla="*/ 113119 w 11503626"/>
              <a:gd name="connsiteY865" fmla="*/ 214964 h 739467"/>
              <a:gd name="connsiteX866" fmla="*/ 110723 w 11503626"/>
              <a:gd name="connsiteY866" fmla="*/ 219278 h 739467"/>
              <a:gd name="connsiteX867" fmla="*/ 110244 w 11503626"/>
              <a:gd name="connsiteY867" fmla="*/ 224551 h 739467"/>
              <a:gd name="connsiteX868" fmla="*/ 112401 w 11503626"/>
              <a:gd name="connsiteY868" fmla="*/ 220956 h 739467"/>
              <a:gd name="connsiteX869" fmla="*/ 113119 w 11503626"/>
              <a:gd name="connsiteY869" fmla="*/ 214964 h 739467"/>
              <a:gd name="connsiteX870" fmla="*/ 163928 w 11503626"/>
              <a:gd name="connsiteY870" fmla="*/ 213526 h 739467"/>
              <a:gd name="connsiteX871" fmla="*/ 162011 w 11503626"/>
              <a:gd name="connsiteY871" fmla="*/ 216881 h 739467"/>
              <a:gd name="connsiteX872" fmla="*/ 164407 w 11503626"/>
              <a:gd name="connsiteY872" fmla="*/ 219758 h 739467"/>
              <a:gd name="connsiteX873" fmla="*/ 164168 w 11503626"/>
              <a:gd name="connsiteY873" fmla="*/ 216642 h 739467"/>
              <a:gd name="connsiteX874" fmla="*/ 163928 w 11503626"/>
              <a:gd name="connsiteY874" fmla="*/ 213526 h 739467"/>
              <a:gd name="connsiteX875" fmla="*/ 51766 w 11503626"/>
              <a:gd name="connsiteY875" fmla="*/ 212088 h 739467"/>
              <a:gd name="connsiteX876" fmla="*/ 48891 w 11503626"/>
              <a:gd name="connsiteY876" fmla="*/ 214964 h 739467"/>
              <a:gd name="connsiteX877" fmla="*/ 46014 w 11503626"/>
              <a:gd name="connsiteY877" fmla="*/ 220716 h 739467"/>
              <a:gd name="connsiteX878" fmla="*/ 49370 w 11503626"/>
              <a:gd name="connsiteY878" fmla="*/ 217121 h 739467"/>
              <a:gd name="connsiteX879" fmla="*/ 51766 w 11503626"/>
              <a:gd name="connsiteY879" fmla="*/ 212088 h 739467"/>
              <a:gd name="connsiteX880" fmla="*/ 129896 w 11503626"/>
              <a:gd name="connsiteY880" fmla="*/ 210171 h 739467"/>
              <a:gd name="connsiteX881" fmla="*/ 130855 w 11503626"/>
              <a:gd name="connsiteY881" fmla="*/ 214006 h 739467"/>
              <a:gd name="connsiteX882" fmla="*/ 131573 w 11503626"/>
              <a:gd name="connsiteY882" fmla="*/ 211369 h 739467"/>
              <a:gd name="connsiteX883" fmla="*/ 129896 w 11503626"/>
              <a:gd name="connsiteY883" fmla="*/ 210171 h 739467"/>
              <a:gd name="connsiteX884" fmla="*/ 94426 w 11503626"/>
              <a:gd name="connsiteY884" fmla="*/ 207295 h 739467"/>
              <a:gd name="connsiteX885" fmla="*/ 91071 w 11503626"/>
              <a:gd name="connsiteY885" fmla="*/ 209692 h 739467"/>
              <a:gd name="connsiteX886" fmla="*/ 92749 w 11503626"/>
              <a:gd name="connsiteY886" fmla="*/ 210890 h 739467"/>
              <a:gd name="connsiteX887" fmla="*/ 93467 w 11503626"/>
              <a:gd name="connsiteY887" fmla="*/ 212088 h 739467"/>
              <a:gd name="connsiteX888" fmla="*/ 94426 w 11503626"/>
              <a:gd name="connsiteY888" fmla="*/ 207295 h 739467"/>
              <a:gd name="connsiteX889" fmla="*/ 286635 w 11503626"/>
              <a:gd name="connsiteY889" fmla="*/ 205857 h 739467"/>
              <a:gd name="connsiteX890" fmla="*/ 287113 w 11503626"/>
              <a:gd name="connsiteY890" fmla="*/ 211609 h 739467"/>
              <a:gd name="connsiteX891" fmla="*/ 289031 w 11503626"/>
              <a:gd name="connsiteY891" fmla="*/ 217361 h 739467"/>
              <a:gd name="connsiteX892" fmla="*/ 288791 w 11503626"/>
              <a:gd name="connsiteY892" fmla="*/ 211609 h 739467"/>
              <a:gd name="connsiteX893" fmla="*/ 286635 w 11503626"/>
              <a:gd name="connsiteY893" fmla="*/ 205857 h 739467"/>
              <a:gd name="connsiteX894" fmla="*/ 71898 w 11503626"/>
              <a:gd name="connsiteY894" fmla="*/ 205857 h 739467"/>
              <a:gd name="connsiteX895" fmla="*/ 68783 w 11503626"/>
              <a:gd name="connsiteY895" fmla="*/ 209213 h 739467"/>
              <a:gd name="connsiteX896" fmla="*/ 67824 w 11503626"/>
              <a:gd name="connsiteY896" fmla="*/ 214485 h 739467"/>
              <a:gd name="connsiteX897" fmla="*/ 67345 w 11503626"/>
              <a:gd name="connsiteY897" fmla="*/ 220237 h 739467"/>
              <a:gd name="connsiteX898" fmla="*/ 66146 w 11503626"/>
              <a:gd name="connsiteY898" fmla="*/ 224551 h 739467"/>
              <a:gd name="connsiteX899" fmla="*/ 70700 w 11503626"/>
              <a:gd name="connsiteY899" fmla="*/ 216163 h 739467"/>
              <a:gd name="connsiteX900" fmla="*/ 71898 w 11503626"/>
              <a:gd name="connsiteY900" fmla="*/ 205857 h 739467"/>
              <a:gd name="connsiteX901" fmla="*/ 278006 w 11503626"/>
              <a:gd name="connsiteY901" fmla="*/ 204899 h 739467"/>
              <a:gd name="connsiteX902" fmla="*/ 277767 w 11503626"/>
              <a:gd name="connsiteY902" fmla="*/ 208973 h 739467"/>
              <a:gd name="connsiteX903" fmla="*/ 279445 w 11503626"/>
              <a:gd name="connsiteY903" fmla="*/ 212568 h 739467"/>
              <a:gd name="connsiteX904" fmla="*/ 278726 w 11503626"/>
              <a:gd name="connsiteY904" fmla="*/ 208733 h 739467"/>
              <a:gd name="connsiteX905" fmla="*/ 278006 w 11503626"/>
              <a:gd name="connsiteY905" fmla="*/ 204899 h 739467"/>
              <a:gd name="connsiteX906" fmla="*/ 118871 w 11503626"/>
              <a:gd name="connsiteY906" fmla="*/ 204899 h 739467"/>
              <a:gd name="connsiteX907" fmla="*/ 115996 w 11503626"/>
              <a:gd name="connsiteY907" fmla="*/ 212088 h 739467"/>
              <a:gd name="connsiteX908" fmla="*/ 116954 w 11503626"/>
              <a:gd name="connsiteY908" fmla="*/ 213526 h 739467"/>
              <a:gd name="connsiteX909" fmla="*/ 119351 w 11503626"/>
              <a:gd name="connsiteY909" fmla="*/ 209692 h 739467"/>
              <a:gd name="connsiteX910" fmla="*/ 118871 w 11503626"/>
              <a:gd name="connsiteY910" fmla="*/ 204899 h 739467"/>
              <a:gd name="connsiteX911" fmla="*/ 137086 w 11503626"/>
              <a:gd name="connsiteY911" fmla="*/ 203940 h 739467"/>
              <a:gd name="connsiteX912" fmla="*/ 135169 w 11503626"/>
              <a:gd name="connsiteY912" fmla="*/ 208254 h 739467"/>
              <a:gd name="connsiteX913" fmla="*/ 136367 w 11503626"/>
              <a:gd name="connsiteY913" fmla="*/ 206576 h 739467"/>
              <a:gd name="connsiteX914" fmla="*/ 137086 w 11503626"/>
              <a:gd name="connsiteY914" fmla="*/ 203940 h 739467"/>
              <a:gd name="connsiteX915" fmla="*/ 262668 w 11503626"/>
              <a:gd name="connsiteY915" fmla="*/ 201544 h 739467"/>
              <a:gd name="connsiteX916" fmla="*/ 266743 w 11503626"/>
              <a:gd name="connsiteY916" fmla="*/ 210890 h 739467"/>
              <a:gd name="connsiteX917" fmla="*/ 269858 w 11503626"/>
              <a:gd name="connsiteY917" fmla="*/ 221196 h 739467"/>
              <a:gd name="connsiteX918" fmla="*/ 269139 w 11503626"/>
              <a:gd name="connsiteY918" fmla="*/ 231261 h 739467"/>
              <a:gd name="connsiteX919" fmla="*/ 269858 w 11503626"/>
              <a:gd name="connsiteY919" fmla="*/ 239410 h 739467"/>
              <a:gd name="connsiteX920" fmla="*/ 265544 w 11503626"/>
              <a:gd name="connsiteY920" fmla="*/ 220716 h 739467"/>
              <a:gd name="connsiteX921" fmla="*/ 262668 w 11503626"/>
              <a:gd name="connsiteY921" fmla="*/ 201544 h 739467"/>
              <a:gd name="connsiteX922" fmla="*/ 127020 w 11503626"/>
              <a:gd name="connsiteY922" fmla="*/ 201544 h 739467"/>
              <a:gd name="connsiteX923" fmla="*/ 125582 w 11503626"/>
              <a:gd name="connsiteY923" fmla="*/ 203940 h 739467"/>
              <a:gd name="connsiteX924" fmla="*/ 125103 w 11503626"/>
              <a:gd name="connsiteY924" fmla="*/ 208254 h 739467"/>
              <a:gd name="connsiteX925" fmla="*/ 125103 w 11503626"/>
              <a:gd name="connsiteY925" fmla="*/ 213047 h 739467"/>
              <a:gd name="connsiteX926" fmla="*/ 124623 w 11503626"/>
              <a:gd name="connsiteY926" fmla="*/ 216881 h 739467"/>
              <a:gd name="connsiteX927" fmla="*/ 125343 w 11503626"/>
              <a:gd name="connsiteY927" fmla="*/ 216642 h 739467"/>
              <a:gd name="connsiteX928" fmla="*/ 126541 w 11503626"/>
              <a:gd name="connsiteY928" fmla="*/ 215923 h 739467"/>
              <a:gd name="connsiteX929" fmla="*/ 127020 w 11503626"/>
              <a:gd name="connsiteY929" fmla="*/ 216881 h 739467"/>
              <a:gd name="connsiteX930" fmla="*/ 126541 w 11503626"/>
              <a:gd name="connsiteY930" fmla="*/ 212808 h 739467"/>
              <a:gd name="connsiteX931" fmla="*/ 127978 w 11503626"/>
              <a:gd name="connsiteY931" fmla="*/ 208733 h 739467"/>
              <a:gd name="connsiteX932" fmla="*/ 127020 w 11503626"/>
              <a:gd name="connsiteY932" fmla="*/ 205618 h 739467"/>
              <a:gd name="connsiteX933" fmla="*/ 127020 w 11503626"/>
              <a:gd name="connsiteY933" fmla="*/ 201544 h 739467"/>
              <a:gd name="connsiteX934" fmla="*/ 62311 w 11503626"/>
              <a:gd name="connsiteY934" fmla="*/ 201064 h 739467"/>
              <a:gd name="connsiteX935" fmla="*/ 61593 w 11503626"/>
              <a:gd name="connsiteY935" fmla="*/ 201783 h 739467"/>
              <a:gd name="connsiteX936" fmla="*/ 60874 w 11503626"/>
              <a:gd name="connsiteY936" fmla="*/ 202981 h 739467"/>
              <a:gd name="connsiteX937" fmla="*/ 62311 w 11503626"/>
              <a:gd name="connsiteY937" fmla="*/ 206336 h 739467"/>
              <a:gd name="connsiteX938" fmla="*/ 64708 w 11503626"/>
              <a:gd name="connsiteY938" fmla="*/ 206336 h 739467"/>
              <a:gd name="connsiteX939" fmla="*/ 64708 w 11503626"/>
              <a:gd name="connsiteY939" fmla="*/ 202502 h 739467"/>
              <a:gd name="connsiteX940" fmla="*/ 63510 w 11503626"/>
              <a:gd name="connsiteY940" fmla="*/ 201783 h 739467"/>
              <a:gd name="connsiteX941" fmla="*/ 62311 w 11503626"/>
              <a:gd name="connsiteY941" fmla="*/ 201064 h 739467"/>
              <a:gd name="connsiteX942" fmla="*/ 113119 w 11503626"/>
              <a:gd name="connsiteY942" fmla="*/ 196271 h 739467"/>
              <a:gd name="connsiteX943" fmla="*/ 112880 w 11503626"/>
              <a:gd name="connsiteY943" fmla="*/ 200824 h 739467"/>
              <a:gd name="connsiteX944" fmla="*/ 113599 w 11503626"/>
              <a:gd name="connsiteY944" fmla="*/ 202981 h 739467"/>
              <a:gd name="connsiteX945" fmla="*/ 114558 w 11503626"/>
              <a:gd name="connsiteY945" fmla="*/ 199147 h 739467"/>
              <a:gd name="connsiteX946" fmla="*/ 113119 w 11503626"/>
              <a:gd name="connsiteY946" fmla="*/ 196271 h 739467"/>
              <a:gd name="connsiteX947" fmla="*/ 110244 w 11503626"/>
              <a:gd name="connsiteY947" fmla="*/ 195312 h 739467"/>
              <a:gd name="connsiteX948" fmla="*/ 108806 w 11503626"/>
              <a:gd name="connsiteY948" fmla="*/ 196750 h 739467"/>
              <a:gd name="connsiteX949" fmla="*/ 108806 w 11503626"/>
              <a:gd name="connsiteY949" fmla="*/ 200105 h 739467"/>
              <a:gd name="connsiteX950" fmla="*/ 110244 w 11503626"/>
              <a:gd name="connsiteY950" fmla="*/ 195312 h 739467"/>
              <a:gd name="connsiteX951" fmla="*/ 68303 w 11503626"/>
              <a:gd name="connsiteY951" fmla="*/ 193634 h 739467"/>
              <a:gd name="connsiteX952" fmla="*/ 67105 w 11503626"/>
              <a:gd name="connsiteY952" fmla="*/ 197709 h 739467"/>
              <a:gd name="connsiteX953" fmla="*/ 69981 w 11503626"/>
              <a:gd name="connsiteY953" fmla="*/ 197229 h 739467"/>
              <a:gd name="connsiteX954" fmla="*/ 68303 w 11503626"/>
              <a:gd name="connsiteY954" fmla="*/ 193634 h 739467"/>
              <a:gd name="connsiteX955" fmla="*/ 282800 w 11503626"/>
              <a:gd name="connsiteY955" fmla="*/ 192915 h 739467"/>
              <a:gd name="connsiteX956" fmla="*/ 282560 w 11503626"/>
              <a:gd name="connsiteY956" fmla="*/ 204419 h 739467"/>
              <a:gd name="connsiteX957" fmla="*/ 285196 w 11503626"/>
              <a:gd name="connsiteY957" fmla="*/ 214964 h 739467"/>
              <a:gd name="connsiteX958" fmla="*/ 285915 w 11503626"/>
              <a:gd name="connsiteY958" fmla="*/ 203461 h 739467"/>
              <a:gd name="connsiteX959" fmla="*/ 282800 w 11503626"/>
              <a:gd name="connsiteY959" fmla="*/ 192915 h 739467"/>
              <a:gd name="connsiteX960" fmla="*/ 292386 w 11503626"/>
              <a:gd name="connsiteY960" fmla="*/ 192437 h 739467"/>
              <a:gd name="connsiteX961" fmla="*/ 291667 w 11503626"/>
              <a:gd name="connsiteY961" fmla="*/ 193874 h 739467"/>
              <a:gd name="connsiteX962" fmla="*/ 291907 w 11503626"/>
              <a:gd name="connsiteY962" fmla="*/ 197229 h 739467"/>
              <a:gd name="connsiteX963" fmla="*/ 293585 w 11503626"/>
              <a:gd name="connsiteY963" fmla="*/ 197469 h 739467"/>
              <a:gd name="connsiteX964" fmla="*/ 295262 w 11503626"/>
              <a:gd name="connsiteY964" fmla="*/ 197229 h 739467"/>
              <a:gd name="connsiteX965" fmla="*/ 294304 w 11503626"/>
              <a:gd name="connsiteY965" fmla="*/ 194593 h 739467"/>
              <a:gd name="connsiteX966" fmla="*/ 292386 w 11503626"/>
              <a:gd name="connsiteY966" fmla="*/ 192437 h 739467"/>
              <a:gd name="connsiteX967" fmla="*/ 286635 w 11503626"/>
              <a:gd name="connsiteY967" fmla="*/ 190519 h 739467"/>
              <a:gd name="connsiteX968" fmla="*/ 287113 w 11503626"/>
              <a:gd name="connsiteY968" fmla="*/ 192676 h 739467"/>
              <a:gd name="connsiteX969" fmla="*/ 287593 w 11503626"/>
              <a:gd name="connsiteY969" fmla="*/ 194833 h 739467"/>
              <a:gd name="connsiteX970" fmla="*/ 288312 w 11503626"/>
              <a:gd name="connsiteY970" fmla="*/ 192437 h 739467"/>
              <a:gd name="connsiteX971" fmla="*/ 286635 w 11503626"/>
              <a:gd name="connsiteY971" fmla="*/ 190519 h 739467"/>
              <a:gd name="connsiteX972" fmla="*/ 265065 w 11503626"/>
              <a:gd name="connsiteY972" fmla="*/ 187643 h 739467"/>
              <a:gd name="connsiteX973" fmla="*/ 266263 w 11503626"/>
              <a:gd name="connsiteY973" fmla="*/ 190519 h 739467"/>
              <a:gd name="connsiteX974" fmla="*/ 266982 w 11503626"/>
              <a:gd name="connsiteY974" fmla="*/ 193874 h 739467"/>
              <a:gd name="connsiteX975" fmla="*/ 265065 w 11503626"/>
              <a:gd name="connsiteY975" fmla="*/ 190759 h 739467"/>
              <a:gd name="connsiteX976" fmla="*/ 265065 w 11503626"/>
              <a:gd name="connsiteY976" fmla="*/ 187643 h 739467"/>
              <a:gd name="connsiteX977" fmla="*/ 33552 w 11503626"/>
              <a:gd name="connsiteY977" fmla="*/ 182850 h 739467"/>
              <a:gd name="connsiteX978" fmla="*/ 30676 w 11503626"/>
              <a:gd name="connsiteY978" fmla="*/ 190519 h 739467"/>
              <a:gd name="connsiteX979" fmla="*/ 33552 w 11503626"/>
              <a:gd name="connsiteY979" fmla="*/ 189081 h 739467"/>
              <a:gd name="connsiteX980" fmla="*/ 33552 w 11503626"/>
              <a:gd name="connsiteY980" fmla="*/ 182850 h 739467"/>
              <a:gd name="connsiteX981" fmla="*/ 28280 w 11503626"/>
              <a:gd name="connsiteY981" fmla="*/ 182850 h 739467"/>
              <a:gd name="connsiteX982" fmla="*/ 26602 w 11503626"/>
              <a:gd name="connsiteY982" fmla="*/ 184048 h 739467"/>
              <a:gd name="connsiteX983" fmla="*/ 27321 w 11503626"/>
              <a:gd name="connsiteY983" fmla="*/ 186685 h 739467"/>
              <a:gd name="connsiteX984" fmla="*/ 27800 w 11503626"/>
              <a:gd name="connsiteY984" fmla="*/ 185007 h 739467"/>
              <a:gd name="connsiteX985" fmla="*/ 28280 w 11503626"/>
              <a:gd name="connsiteY985" fmla="*/ 182850 h 739467"/>
              <a:gd name="connsiteX986" fmla="*/ 113119 w 11503626"/>
              <a:gd name="connsiteY986" fmla="*/ 181412 h 739467"/>
              <a:gd name="connsiteX987" fmla="*/ 111203 w 11503626"/>
              <a:gd name="connsiteY987" fmla="*/ 185486 h 739467"/>
              <a:gd name="connsiteX988" fmla="*/ 112641 w 11503626"/>
              <a:gd name="connsiteY988" fmla="*/ 189081 h 739467"/>
              <a:gd name="connsiteX989" fmla="*/ 113119 w 11503626"/>
              <a:gd name="connsiteY989" fmla="*/ 185725 h 739467"/>
              <a:gd name="connsiteX990" fmla="*/ 113119 w 11503626"/>
              <a:gd name="connsiteY990" fmla="*/ 181412 h 739467"/>
              <a:gd name="connsiteX991" fmla="*/ 108806 w 11503626"/>
              <a:gd name="connsiteY991" fmla="*/ 181412 h 739467"/>
              <a:gd name="connsiteX992" fmla="*/ 106409 w 11503626"/>
              <a:gd name="connsiteY992" fmla="*/ 186685 h 739467"/>
              <a:gd name="connsiteX993" fmla="*/ 106409 w 11503626"/>
              <a:gd name="connsiteY993" fmla="*/ 194833 h 739467"/>
              <a:gd name="connsiteX994" fmla="*/ 107847 w 11503626"/>
              <a:gd name="connsiteY994" fmla="*/ 188842 h 739467"/>
              <a:gd name="connsiteX995" fmla="*/ 108806 w 11503626"/>
              <a:gd name="connsiteY995" fmla="*/ 181412 h 739467"/>
              <a:gd name="connsiteX996" fmla="*/ 52725 w 11503626"/>
              <a:gd name="connsiteY996" fmla="*/ 180453 h 739467"/>
              <a:gd name="connsiteX997" fmla="*/ 52246 w 11503626"/>
              <a:gd name="connsiteY997" fmla="*/ 183569 h 739467"/>
              <a:gd name="connsiteX998" fmla="*/ 52725 w 11503626"/>
              <a:gd name="connsiteY998" fmla="*/ 186685 h 739467"/>
              <a:gd name="connsiteX999" fmla="*/ 55601 w 11503626"/>
              <a:gd name="connsiteY999" fmla="*/ 181412 h 739467"/>
              <a:gd name="connsiteX1000" fmla="*/ 52725 w 11503626"/>
              <a:gd name="connsiteY1000" fmla="*/ 180453 h 739467"/>
              <a:gd name="connsiteX1001" fmla="*/ 297180 w 11503626"/>
              <a:gd name="connsiteY1001" fmla="*/ 179495 h 739467"/>
              <a:gd name="connsiteX1002" fmla="*/ 296700 w 11503626"/>
              <a:gd name="connsiteY1002" fmla="*/ 181891 h 739467"/>
              <a:gd name="connsiteX1003" fmla="*/ 297659 w 11503626"/>
              <a:gd name="connsiteY1003" fmla="*/ 185247 h 739467"/>
              <a:gd name="connsiteX1004" fmla="*/ 298116 w 11503626"/>
              <a:gd name="connsiteY1004" fmla="*/ 182961 h 739467"/>
              <a:gd name="connsiteX1005" fmla="*/ 298116 w 11503626"/>
              <a:gd name="connsiteY1005" fmla="*/ 182772 h 739467"/>
              <a:gd name="connsiteX1006" fmla="*/ 92029 w 11503626"/>
              <a:gd name="connsiteY1006" fmla="*/ 179495 h 739467"/>
              <a:gd name="connsiteX1007" fmla="*/ 89393 w 11503626"/>
              <a:gd name="connsiteY1007" fmla="*/ 190759 h 739467"/>
              <a:gd name="connsiteX1008" fmla="*/ 86277 w 11503626"/>
              <a:gd name="connsiteY1008" fmla="*/ 201544 h 739467"/>
              <a:gd name="connsiteX1009" fmla="*/ 85319 w 11503626"/>
              <a:gd name="connsiteY1009" fmla="*/ 214006 h 739467"/>
              <a:gd name="connsiteX1010" fmla="*/ 83402 w 11503626"/>
              <a:gd name="connsiteY1010" fmla="*/ 225510 h 739467"/>
              <a:gd name="connsiteX1011" fmla="*/ 86038 w 11503626"/>
              <a:gd name="connsiteY1011" fmla="*/ 220476 h 739467"/>
              <a:gd name="connsiteX1012" fmla="*/ 87476 w 11503626"/>
              <a:gd name="connsiteY1012" fmla="*/ 213766 h 739467"/>
              <a:gd name="connsiteX1013" fmla="*/ 88914 w 11503626"/>
              <a:gd name="connsiteY1013" fmla="*/ 207056 h 739467"/>
              <a:gd name="connsiteX1014" fmla="*/ 92029 w 11503626"/>
              <a:gd name="connsiteY1014" fmla="*/ 202502 h 739467"/>
              <a:gd name="connsiteX1015" fmla="*/ 92509 w 11503626"/>
              <a:gd name="connsiteY1015" fmla="*/ 196031 h 739467"/>
              <a:gd name="connsiteX1016" fmla="*/ 92988 w 11503626"/>
              <a:gd name="connsiteY1016" fmla="*/ 188602 h 739467"/>
              <a:gd name="connsiteX1017" fmla="*/ 91790 w 11503626"/>
              <a:gd name="connsiteY1017" fmla="*/ 188602 h 739467"/>
              <a:gd name="connsiteX1018" fmla="*/ 90592 w 11503626"/>
              <a:gd name="connsiteY1018" fmla="*/ 189081 h 739467"/>
              <a:gd name="connsiteX1019" fmla="*/ 91550 w 11503626"/>
              <a:gd name="connsiteY1019" fmla="*/ 184527 h 739467"/>
              <a:gd name="connsiteX1020" fmla="*/ 92029 w 11503626"/>
              <a:gd name="connsiteY1020" fmla="*/ 179495 h 739467"/>
              <a:gd name="connsiteX1021" fmla="*/ 288552 w 11503626"/>
              <a:gd name="connsiteY1021" fmla="*/ 179015 h 739467"/>
              <a:gd name="connsiteX1022" fmla="*/ 289270 w 11503626"/>
              <a:gd name="connsiteY1022" fmla="*/ 185965 h 739467"/>
              <a:gd name="connsiteX1023" fmla="*/ 289031 w 11503626"/>
              <a:gd name="connsiteY1023" fmla="*/ 192437 h 739467"/>
              <a:gd name="connsiteX1024" fmla="*/ 290948 w 11503626"/>
              <a:gd name="connsiteY1024" fmla="*/ 191957 h 739467"/>
              <a:gd name="connsiteX1025" fmla="*/ 293345 w 11503626"/>
              <a:gd name="connsiteY1025" fmla="*/ 191477 h 739467"/>
              <a:gd name="connsiteX1026" fmla="*/ 291188 w 11503626"/>
              <a:gd name="connsiteY1026" fmla="*/ 184767 h 739467"/>
              <a:gd name="connsiteX1027" fmla="*/ 288552 w 11503626"/>
              <a:gd name="connsiteY1027" fmla="*/ 179015 h 739467"/>
              <a:gd name="connsiteX1028" fmla="*/ 118871 w 11503626"/>
              <a:gd name="connsiteY1028" fmla="*/ 177577 h 739467"/>
              <a:gd name="connsiteX1029" fmla="*/ 117194 w 11503626"/>
              <a:gd name="connsiteY1029" fmla="*/ 179255 h 739467"/>
              <a:gd name="connsiteX1030" fmla="*/ 119351 w 11503626"/>
              <a:gd name="connsiteY1030" fmla="*/ 180453 h 739467"/>
              <a:gd name="connsiteX1031" fmla="*/ 119351 w 11503626"/>
              <a:gd name="connsiteY1031" fmla="*/ 179015 h 739467"/>
              <a:gd name="connsiteX1032" fmla="*/ 118871 w 11503626"/>
              <a:gd name="connsiteY1032" fmla="*/ 177577 h 739467"/>
              <a:gd name="connsiteX1033" fmla="*/ 135169 w 11503626"/>
              <a:gd name="connsiteY1033" fmla="*/ 175660 h 739467"/>
              <a:gd name="connsiteX1034" fmla="*/ 133251 w 11503626"/>
              <a:gd name="connsiteY1034" fmla="*/ 178296 h 739467"/>
              <a:gd name="connsiteX1035" fmla="*/ 132772 w 11503626"/>
              <a:gd name="connsiteY1035" fmla="*/ 183090 h 739467"/>
              <a:gd name="connsiteX1036" fmla="*/ 132532 w 11503626"/>
              <a:gd name="connsiteY1036" fmla="*/ 188122 h 739467"/>
              <a:gd name="connsiteX1037" fmla="*/ 131334 w 11503626"/>
              <a:gd name="connsiteY1037" fmla="*/ 191477 h 739467"/>
              <a:gd name="connsiteX1038" fmla="*/ 133251 w 11503626"/>
              <a:gd name="connsiteY1038" fmla="*/ 192915 h 739467"/>
              <a:gd name="connsiteX1039" fmla="*/ 135169 w 11503626"/>
              <a:gd name="connsiteY1039" fmla="*/ 194833 h 739467"/>
              <a:gd name="connsiteX1040" fmla="*/ 135169 w 11503626"/>
              <a:gd name="connsiteY1040" fmla="*/ 185007 h 739467"/>
              <a:gd name="connsiteX1041" fmla="*/ 135169 w 11503626"/>
              <a:gd name="connsiteY1041" fmla="*/ 175660 h 739467"/>
              <a:gd name="connsiteX1042" fmla="*/ 8628 w 11503626"/>
              <a:gd name="connsiteY1042" fmla="*/ 174222 h 739467"/>
              <a:gd name="connsiteX1043" fmla="*/ 6710 w 11503626"/>
              <a:gd name="connsiteY1043" fmla="*/ 175900 h 739467"/>
              <a:gd name="connsiteX1044" fmla="*/ 6710 w 11503626"/>
              <a:gd name="connsiteY1044" fmla="*/ 179015 h 739467"/>
              <a:gd name="connsiteX1045" fmla="*/ 7908 w 11503626"/>
              <a:gd name="connsiteY1045" fmla="*/ 177577 h 739467"/>
              <a:gd name="connsiteX1046" fmla="*/ 9107 w 11503626"/>
              <a:gd name="connsiteY1046" fmla="*/ 176618 h 739467"/>
              <a:gd name="connsiteX1047" fmla="*/ 8628 w 11503626"/>
              <a:gd name="connsiteY1047" fmla="*/ 174222 h 739467"/>
              <a:gd name="connsiteX1048" fmla="*/ 131334 w 11503626"/>
              <a:gd name="connsiteY1048" fmla="*/ 172305 h 739467"/>
              <a:gd name="connsiteX1049" fmla="*/ 129656 w 11503626"/>
              <a:gd name="connsiteY1049" fmla="*/ 173263 h 739467"/>
              <a:gd name="connsiteX1050" fmla="*/ 127978 w 11503626"/>
              <a:gd name="connsiteY1050" fmla="*/ 174222 h 739467"/>
              <a:gd name="connsiteX1051" fmla="*/ 130855 w 11503626"/>
              <a:gd name="connsiteY1051" fmla="*/ 179495 h 739467"/>
              <a:gd name="connsiteX1052" fmla="*/ 131573 w 11503626"/>
              <a:gd name="connsiteY1052" fmla="*/ 176379 h 739467"/>
              <a:gd name="connsiteX1053" fmla="*/ 131334 w 11503626"/>
              <a:gd name="connsiteY1053" fmla="*/ 172305 h 739467"/>
              <a:gd name="connsiteX1054" fmla="*/ 120310 w 11503626"/>
              <a:gd name="connsiteY1054" fmla="*/ 172305 h 739467"/>
              <a:gd name="connsiteX1055" fmla="*/ 120789 w 11503626"/>
              <a:gd name="connsiteY1055" fmla="*/ 180453 h 739467"/>
              <a:gd name="connsiteX1056" fmla="*/ 122227 w 11503626"/>
              <a:gd name="connsiteY1056" fmla="*/ 176139 h 739467"/>
              <a:gd name="connsiteX1057" fmla="*/ 120310 w 11503626"/>
              <a:gd name="connsiteY1057" fmla="*/ 172305 h 739467"/>
              <a:gd name="connsiteX1058" fmla="*/ 278965 w 11503626"/>
              <a:gd name="connsiteY1058" fmla="*/ 170867 h 739467"/>
              <a:gd name="connsiteX1059" fmla="*/ 278965 w 11503626"/>
              <a:gd name="connsiteY1059" fmla="*/ 174701 h 739467"/>
              <a:gd name="connsiteX1060" fmla="*/ 279924 w 11503626"/>
              <a:gd name="connsiteY1060" fmla="*/ 178057 h 739467"/>
              <a:gd name="connsiteX1061" fmla="*/ 280643 w 11503626"/>
              <a:gd name="connsiteY1061" fmla="*/ 173743 h 739467"/>
              <a:gd name="connsiteX1062" fmla="*/ 278965 w 11503626"/>
              <a:gd name="connsiteY1062" fmla="*/ 170867 h 739467"/>
              <a:gd name="connsiteX1063" fmla="*/ 96823 w 11503626"/>
              <a:gd name="connsiteY1063" fmla="*/ 169428 h 739467"/>
              <a:gd name="connsiteX1064" fmla="*/ 96823 w 11503626"/>
              <a:gd name="connsiteY1064" fmla="*/ 171825 h 739467"/>
              <a:gd name="connsiteX1065" fmla="*/ 98261 w 11503626"/>
              <a:gd name="connsiteY1065" fmla="*/ 172305 h 739467"/>
              <a:gd name="connsiteX1066" fmla="*/ 98740 w 11503626"/>
              <a:gd name="connsiteY1066" fmla="*/ 169428 h 739467"/>
              <a:gd name="connsiteX1067" fmla="*/ 55601 w 11503626"/>
              <a:gd name="connsiteY1067" fmla="*/ 168470 h 739467"/>
              <a:gd name="connsiteX1068" fmla="*/ 54403 w 11503626"/>
              <a:gd name="connsiteY1068" fmla="*/ 169908 h 739467"/>
              <a:gd name="connsiteX1069" fmla="*/ 54163 w 11503626"/>
              <a:gd name="connsiteY1069" fmla="*/ 171825 h 739467"/>
              <a:gd name="connsiteX1070" fmla="*/ 55601 w 11503626"/>
              <a:gd name="connsiteY1070" fmla="*/ 172305 h 739467"/>
              <a:gd name="connsiteX1071" fmla="*/ 56081 w 11503626"/>
              <a:gd name="connsiteY1071" fmla="*/ 170627 h 739467"/>
              <a:gd name="connsiteX1072" fmla="*/ 55601 w 11503626"/>
              <a:gd name="connsiteY1072" fmla="*/ 168470 h 739467"/>
              <a:gd name="connsiteX1073" fmla="*/ 139962 w 11503626"/>
              <a:gd name="connsiteY1073" fmla="*/ 167991 h 739467"/>
              <a:gd name="connsiteX1074" fmla="*/ 137805 w 11503626"/>
              <a:gd name="connsiteY1074" fmla="*/ 183329 h 739467"/>
              <a:gd name="connsiteX1075" fmla="*/ 137086 w 11503626"/>
              <a:gd name="connsiteY1075" fmla="*/ 201064 h 739467"/>
              <a:gd name="connsiteX1076" fmla="*/ 138524 w 11503626"/>
              <a:gd name="connsiteY1076" fmla="*/ 199626 h 739467"/>
              <a:gd name="connsiteX1077" fmla="*/ 138524 w 11503626"/>
              <a:gd name="connsiteY1077" fmla="*/ 197229 h 739467"/>
              <a:gd name="connsiteX1078" fmla="*/ 140920 w 11503626"/>
              <a:gd name="connsiteY1078" fmla="*/ 199147 h 739467"/>
              <a:gd name="connsiteX1079" fmla="*/ 142359 w 11503626"/>
              <a:gd name="connsiteY1079" fmla="*/ 194354 h 739467"/>
              <a:gd name="connsiteX1080" fmla="*/ 141400 w 11503626"/>
              <a:gd name="connsiteY1080" fmla="*/ 188602 h 739467"/>
              <a:gd name="connsiteX1081" fmla="*/ 140441 w 11503626"/>
              <a:gd name="connsiteY1081" fmla="*/ 190040 h 739467"/>
              <a:gd name="connsiteX1082" fmla="*/ 139482 w 11503626"/>
              <a:gd name="connsiteY1082" fmla="*/ 192437 h 739467"/>
              <a:gd name="connsiteX1083" fmla="*/ 139722 w 11503626"/>
              <a:gd name="connsiteY1083" fmla="*/ 180213 h 739467"/>
              <a:gd name="connsiteX1084" fmla="*/ 139962 w 11503626"/>
              <a:gd name="connsiteY1084" fmla="*/ 167991 h 739467"/>
              <a:gd name="connsiteX1085" fmla="*/ 40982 w 11503626"/>
              <a:gd name="connsiteY1085" fmla="*/ 163437 h 739467"/>
              <a:gd name="connsiteX1086" fmla="*/ 38825 w 11503626"/>
              <a:gd name="connsiteY1086" fmla="*/ 164156 h 739467"/>
              <a:gd name="connsiteX1087" fmla="*/ 39304 w 11503626"/>
              <a:gd name="connsiteY1087" fmla="*/ 165594 h 739467"/>
              <a:gd name="connsiteX1088" fmla="*/ 39304 w 11503626"/>
              <a:gd name="connsiteY1088" fmla="*/ 167032 h 739467"/>
              <a:gd name="connsiteX1089" fmla="*/ 42180 w 11503626"/>
              <a:gd name="connsiteY1089" fmla="*/ 166553 h 739467"/>
              <a:gd name="connsiteX1090" fmla="*/ 40982 w 11503626"/>
              <a:gd name="connsiteY1090" fmla="*/ 163437 h 739467"/>
              <a:gd name="connsiteX1091" fmla="*/ 83402 w 11503626"/>
              <a:gd name="connsiteY1091" fmla="*/ 162239 h 739467"/>
              <a:gd name="connsiteX1092" fmla="*/ 81724 w 11503626"/>
              <a:gd name="connsiteY1092" fmla="*/ 164156 h 739467"/>
              <a:gd name="connsiteX1093" fmla="*/ 81005 w 11503626"/>
              <a:gd name="connsiteY1093" fmla="*/ 167991 h 739467"/>
              <a:gd name="connsiteX1094" fmla="*/ 83402 w 11503626"/>
              <a:gd name="connsiteY1094" fmla="*/ 162239 h 739467"/>
              <a:gd name="connsiteX1095" fmla="*/ 130375 w 11503626"/>
              <a:gd name="connsiteY1095" fmla="*/ 161759 h 739467"/>
              <a:gd name="connsiteX1096" fmla="*/ 127978 w 11503626"/>
              <a:gd name="connsiteY1096" fmla="*/ 163677 h 739467"/>
              <a:gd name="connsiteX1097" fmla="*/ 126541 w 11503626"/>
              <a:gd name="connsiteY1097" fmla="*/ 166553 h 739467"/>
              <a:gd name="connsiteX1098" fmla="*/ 129177 w 11503626"/>
              <a:gd name="connsiteY1098" fmla="*/ 166073 h 739467"/>
              <a:gd name="connsiteX1099" fmla="*/ 130375 w 11503626"/>
              <a:gd name="connsiteY1099" fmla="*/ 161759 h 739467"/>
              <a:gd name="connsiteX1100" fmla="*/ 116954 w 11503626"/>
              <a:gd name="connsiteY1100" fmla="*/ 158524 h 739467"/>
              <a:gd name="connsiteX1101" fmla="*/ 116475 w 11503626"/>
              <a:gd name="connsiteY1101" fmla="*/ 160801 h 739467"/>
              <a:gd name="connsiteX1102" fmla="*/ 115996 w 11503626"/>
              <a:gd name="connsiteY1102" fmla="*/ 167032 h 739467"/>
              <a:gd name="connsiteX1103" fmla="*/ 117433 w 11503626"/>
              <a:gd name="connsiteY1103" fmla="*/ 163437 h 739467"/>
              <a:gd name="connsiteX1104" fmla="*/ 118392 w 11503626"/>
              <a:gd name="connsiteY1104" fmla="*/ 159363 h 739467"/>
              <a:gd name="connsiteX1105" fmla="*/ 116954 w 11503626"/>
              <a:gd name="connsiteY1105" fmla="*/ 158524 h 739467"/>
              <a:gd name="connsiteX1106" fmla="*/ 114558 w 11503626"/>
              <a:gd name="connsiteY1106" fmla="*/ 157446 h 739467"/>
              <a:gd name="connsiteX1107" fmla="*/ 112880 w 11503626"/>
              <a:gd name="connsiteY1107" fmla="*/ 162958 h 739467"/>
              <a:gd name="connsiteX1108" fmla="*/ 111203 w 11503626"/>
              <a:gd name="connsiteY1108" fmla="*/ 167991 h 739467"/>
              <a:gd name="connsiteX1109" fmla="*/ 111921 w 11503626"/>
              <a:gd name="connsiteY1109" fmla="*/ 170148 h 739467"/>
              <a:gd name="connsiteX1110" fmla="*/ 113119 w 11503626"/>
              <a:gd name="connsiteY1110" fmla="*/ 170867 h 739467"/>
              <a:gd name="connsiteX1111" fmla="*/ 114558 w 11503626"/>
              <a:gd name="connsiteY1111" fmla="*/ 164156 h 739467"/>
              <a:gd name="connsiteX1112" fmla="*/ 114558 w 11503626"/>
              <a:gd name="connsiteY1112" fmla="*/ 157446 h 739467"/>
              <a:gd name="connsiteX1113" fmla="*/ 252123 w 11503626"/>
              <a:gd name="connsiteY1113" fmla="*/ 156008 h 739467"/>
              <a:gd name="connsiteX1114" fmla="*/ 253561 w 11503626"/>
              <a:gd name="connsiteY1114" fmla="*/ 158404 h 739467"/>
              <a:gd name="connsiteX1115" fmla="*/ 254280 w 11503626"/>
              <a:gd name="connsiteY1115" fmla="*/ 156966 h 739467"/>
              <a:gd name="connsiteX1116" fmla="*/ 255479 w 11503626"/>
              <a:gd name="connsiteY1116" fmla="*/ 156008 h 739467"/>
              <a:gd name="connsiteX1117" fmla="*/ 255479 w 11503626"/>
              <a:gd name="connsiteY1117" fmla="*/ 158404 h 739467"/>
              <a:gd name="connsiteX1118" fmla="*/ 256677 w 11503626"/>
              <a:gd name="connsiteY1118" fmla="*/ 158884 h 739467"/>
              <a:gd name="connsiteX1119" fmla="*/ 257875 w 11503626"/>
              <a:gd name="connsiteY1119" fmla="*/ 159603 h 739467"/>
              <a:gd name="connsiteX1120" fmla="*/ 257875 w 11503626"/>
              <a:gd name="connsiteY1120" fmla="*/ 162239 h 739467"/>
              <a:gd name="connsiteX1121" fmla="*/ 256916 w 11503626"/>
              <a:gd name="connsiteY1121" fmla="*/ 161520 h 739467"/>
              <a:gd name="connsiteX1122" fmla="*/ 255957 w 11503626"/>
              <a:gd name="connsiteY1122" fmla="*/ 160801 h 739467"/>
              <a:gd name="connsiteX1123" fmla="*/ 255957 w 11503626"/>
              <a:gd name="connsiteY1123" fmla="*/ 165594 h 739467"/>
              <a:gd name="connsiteX1124" fmla="*/ 257396 w 11503626"/>
              <a:gd name="connsiteY1124" fmla="*/ 165834 h 739467"/>
              <a:gd name="connsiteX1125" fmla="*/ 259792 w 11503626"/>
              <a:gd name="connsiteY1125" fmla="*/ 166553 h 739467"/>
              <a:gd name="connsiteX1126" fmla="*/ 260991 w 11503626"/>
              <a:gd name="connsiteY1126" fmla="*/ 174222 h 739467"/>
              <a:gd name="connsiteX1127" fmla="*/ 262668 w 11503626"/>
              <a:gd name="connsiteY1127" fmla="*/ 181891 h 739467"/>
              <a:gd name="connsiteX1128" fmla="*/ 260032 w 11503626"/>
              <a:gd name="connsiteY1128" fmla="*/ 182370 h 739467"/>
              <a:gd name="connsiteX1129" fmla="*/ 259313 w 11503626"/>
              <a:gd name="connsiteY1129" fmla="*/ 185247 h 739467"/>
              <a:gd name="connsiteX1130" fmla="*/ 258594 w 11503626"/>
              <a:gd name="connsiteY1130" fmla="*/ 182610 h 739467"/>
              <a:gd name="connsiteX1131" fmla="*/ 257396 w 11503626"/>
              <a:gd name="connsiteY1131" fmla="*/ 181412 h 739467"/>
              <a:gd name="connsiteX1132" fmla="*/ 258354 w 11503626"/>
              <a:gd name="connsiteY1132" fmla="*/ 190279 h 739467"/>
              <a:gd name="connsiteX1133" fmla="*/ 260272 w 11503626"/>
              <a:gd name="connsiteY1133" fmla="*/ 197709 h 739467"/>
              <a:gd name="connsiteX1134" fmla="*/ 261230 w 11503626"/>
              <a:gd name="connsiteY1134" fmla="*/ 215204 h 739467"/>
              <a:gd name="connsiteX1135" fmla="*/ 265544 w 11503626"/>
              <a:gd name="connsiteY1135" fmla="*/ 231740 h 739467"/>
              <a:gd name="connsiteX1136" fmla="*/ 263148 w 11503626"/>
              <a:gd name="connsiteY1136" fmla="*/ 230303 h 739467"/>
              <a:gd name="connsiteX1137" fmla="*/ 262668 w 11503626"/>
              <a:gd name="connsiteY1137" fmla="*/ 241807 h 739467"/>
              <a:gd name="connsiteX1138" fmla="*/ 261709 w 11503626"/>
              <a:gd name="connsiteY1138" fmla="*/ 251393 h 739467"/>
              <a:gd name="connsiteX1139" fmla="*/ 259313 w 11503626"/>
              <a:gd name="connsiteY1139" fmla="*/ 248037 h 739467"/>
              <a:gd name="connsiteX1140" fmla="*/ 257396 w 11503626"/>
              <a:gd name="connsiteY1140" fmla="*/ 244203 h 739467"/>
              <a:gd name="connsiteX1141" fmla="*/ 258114 w 11503626"/>
              <a:gd name="connsiteY1141" fmla="*/ 240848 h 739467"/>
              <a:gd name="connsiteX1142" fmla="*/ 259792 w 11503626"/>
              <a:gd name="connsiteY1142" fmla="*/ 238930 h 739467"/>
              <a:gd name="connsiteX1143" fmla="*/ 260032 w 11503626"/>
              <a:gd name="connsiteY1143" fmla="*/ 228865 h 739467"/>
              <a:gd name="connsiteX1144" fmla="*/ 256916 w 11503626"/>
              <a:gd name="connsiteY1144" fmla="*/ 222154 h 739467"/>
              <a:gd name="connsiteX1145" fmla="*/ 256437 w 11503626"/>
              <a:gd name="connsiteY1145" fmla="*/ 211609 h 739467"/>
              <a:gd name="connsiteX1146" fmla="*/ 255479 w 11503626"/>
              <a:gd name="connsiteY1146" fmla="*/ 199866 h 739467"/>
              <a:gd name="connsiteX1147" fmla="*/ 254999 w 11503626"/>
              <a:gd name="connsiteY1147" fmla="*/ 188362 h 739467"/>
              <a:gd name="connsiteX1148" fmla="*/ 256437 w 11503626"/>
              <a:gd name="connsiteY1148" fmla="*/ 179015 h 739467"/>
              <a:gd name="connsiteX1149" fmla="*/ 255479 w 11503626"/>
              <a:gd name="connsiteY1149" fmla="*/ 174701 h 739467"/>
              <a:gd name="connsiteX1150" fmla="*/ 254041 w 11503626"/>
              <a:gd name="connsiteY1150" fmla="*/ 170867 h 739467"/>
              <a:gd name="connsiteX1151" fmla="*/ 254041 w 11503626"/>
              <a:gd name="connsiteY1151" fmla="*/ 173743 h 739467"/>
              <a:gd name="connsiteX1152" fmla="*/ 253082 w 11503626"/>
              <a:gd name="connsiteY1152" fmla="*/ 175180 h 739467"/>
              <a:gd name="connsiteX1153" fmla="*/ 252842 w 11503626"/>
              <a:gd name="connsiteY1153" fmla="*/ 171106 h 739467"/>
              <a:gd name="connsiteX1154" fmla="*/ 253082 w 11503626"/>
              <a:gd name="connsiteY1154" fmla="*/ 167032 h 739467"/>
              <a:gd name="connsiteX1155" fmla="*/ 252602 w 11503626"/>
              <a:gd name="connsiteY1155" fmla="*/ 166793 h 739467"/>
              <a:gd name="connsiteX1156" fmla="*/ 252123 w 11503626"/>
              <a:gd name="connsiteY1156" fmla="*/ 166553 h 739467"/>
              <a:gd name="connsiteX1157" fmla="*/ 252363 w 11503626"/>
              <a:gd name="connsiteY1157" fmla="*/ 164396 h 739467"/>
              <a:gd name="connsiteX1158" fmla="*/ 252602 w 11503626"/>
              <a:gd name="connsiteY1158" fmla="*/ 162239 h 739467"/>
              <a:gd name="connsiteX1159" fmla="*/ 252363 w 11503626"/>
              <a:gd name="connsiteY1159" fmla="*/ 159123 h 739467"/>
              <a:gd name="connsiteX1160" fmla="*/ 252123 w 11503626"/>
              <a:gd name="connsiteY1160" fmla="*/ 156008 h 739467"/>
              <a:gd name="connsiteX1161" fmla="*/ 93947 w 11503626"/>
              <a:gd name="connsiteY1161" fmla="*/ 154569 h 739467"/>
              <a:gd name="connsiteX1162" fmla="*/ 92749 w 11503626"/>
              <a:gd name="connsiteY1162" fmla="*/ 160082 h 739467"/>
              <a:gd name="connsiteX1163" fmla="*/ 91071 w 11503626"/>
              <a:gd name="connsiteY1163" fmla="*/ 166553 h 739467"/>
              <a:gd name="connsiteX1164" fmla="*/ 90112 w 11503626"/>
              <a:gd name="connsiteY1164" fmla="*/ 165354 h 739467"/>
              <a:gd name="connsiteX1165" fmla="*/ 89154 w 11503626"/>
              <a:gd name="connsiteY1165" fmla="*/ 165594 h 739467"/>
              <a:gd name="connsiteX1166" fmla="*/ 90592 w 11503626"/>
              <a:gd name="connsiteY1166" fmla="*/ 166793 h 739467"/>
              <a:gd name="connsiteX1167" fmla="*/ 92029 w 11503626"/>
              <a:gd name="connsiteY1167" fmla="*/ 168470 h 739467"/>
              <a:gd name="connsiteX1168" fmla="*/ 94426 w 11503626"/>
              <a:gd name="connsiteY1168" fmla="*/ 161999 h 739467"/>
              <a:gd name="connsiteX1169" fmla="*/ 93947 w 11503626"/>
              <a:gd name="connsiteY1169" fmla="*/ 154569 h 739467"/>
              <a:gd name="connsiteX1170" fmla="*/ 76691 w 11503626"/>
              <a:gd name="connsiteY1170" fmla="*/ 154091 h 739467"/>
              <a:gd name="connsiteX1171" fmla="*/ 74295 w 11503626"/>
              <a:gd name="connsiteY1171" fmla="*/ 156247 h 739467"/>
              <a:gd name="connsiteX1172" fmla="*/ 74295 w 11503626"/>
              <a:gd name="connsiteY1172" fmla="*/ 159842 h 739467"/>
              <a:gd name="connsiteX1173" fmla="*/ 76212 w 11503626"/>
              <a:gd name="connsiteY1173" fmla="*/ 158164 h 739467"/>
              <a:gd name="connsiteX1174" fmla="*/ 76691 w 11503626"/>
              <a:gd name="connsiteY1174" fmla="*/ 154091 h 739467"/>
              <a:gd name="connsiteX1175" fmla="*/ 7189 w 11503626"/>
              <a:gd name="connsiteY1175" fmla="*/ 154091 h 739467"/>
              <a:gd name="connsiteX1176" fmla="*/ 6710 w 11503626"/>
              <a:gd name="connsiteY1176" fmla="*/ 154569 h 739467"/>
              <a:gd name="connsiteX1177" fmla="*/ 6710 w 11503626"/>
              <a:gd name="connsiteY1177" fmla="*/ 156008 h 739467"/>
              <a:gd name="connsiteX1178" fmla="*/ 7189 w 11503626"/>
              <a:gd name="connsiteY1178" fmla="*/ 156966 h 739467"/>
              <a:gd name="connsiteX1179" fmla="*/ 8628 w 11503626"/>
              <a:gd name="connsiteY1179" fmla="*/ 156966 h 739467"/>
              <a:gd name="connsiteX1180" fmla="*/ 9107 w 11503626"/>
              <a:gd name="connsiteY1180" fmla="*/ 156008 h 739467"/>
              <a:gd name="connsiteX1181" fmla="*/ 9107 w 11503626"/>
              <a:gd name="connsiteY1181" fmla="*/ 154569 h 739467"/>
              <a:gd name="connsiteX1182" fmla="*/ 8628 w 11503626"/>
              <a:gd name="connsiteY1182" fmla="*/ 154091 h 739467"/>
              <a:gd name="connsiteX1183" fmla="*/ 135887 w 11503626"/>
              <a:gd name="connsiteY1183" fmla="*/ 153371 h 739467"/>
              <a:gd name="connsiteX1184" fmla="*/ 134689 w 11503626"/>
              <a:gd name="connsiteY1184" fmla="*/ 159363 h 739467"/>
              <a:gd name="connsiteX1185" fmla="*/ 135648 w 11503626"/>
              <a:gd name="connsiteY1185" fmla="*/ 160321 h 739467"/>
              <a:gd name="connsiteX1186" fmla="*/ 137565 w 11503626"/>
              <a:gd name="connsiteY1186" fmla="*/ 160801 h 739467"/>
              <a:gd name="connsiteX1187" fmla="*/ 137565 w 11503626"/>
              <a:gd name="connsiteY1187" fmla="*/ 158404 h 739467"/>
              <a:gd name="connsiteX1188" fmla="*/ 135887 w 11503626"/>
              <a:gd name="connsiteY1188" fmla="*/ 153371 h 739467"/>
              <a:gd name="connsiteX1189" fmla="*/ 99219 w 11503626"/>
              <a:gd name="connsiteY1189" fmla="*/ 152173 h 739467"/>
              <a:gd name="connsiteX1190" fmla="*/ 99219 w 11503626"/>
              <a:gd name="connsiteY1190" fmla="*/ 156966 h 739467"/>
              <a:gd name="connsiteX1191" fmla="*/ 100657 w 11503626"/>
              <a:gd name="connsiteY1191" fmla="*/ 152173 h 739467"/>
              <a:gd name="connsiteX1192" fmla="*/ 268420 w 11503626"/>
              <a:gd name="connsiteY1192" fmla="*/ 149776 h 739467"/>
              <a:gd name="connsiteX1193" fmla="*/ 270098 w 11503626"/>
              <a:gd name="connsiteY1193" fmla="*/ 161041 h 739467"/>
              <a:gd name="connsiteX1194" fmla="*/ 272734 w 11503626"/>
              <a:gd name="connsiteY1194" fmla="*/ 170867 h 739467"/>
              <a:gd name="connsiteX1195" fmla="*/ 271776 w 11503626"/>
              <a:gd name="connsiteY1195" fmla="*/ 159842 h 739467"/>
              <a:gd name="connsiteX1196" fmla="*/ 268420 w 11503626"/>
              <a:gd name="connsiteY1196" fmla="*/ 149776 h 739467"/>
              <a:gd name="connsiteX1197" fmla="*/ 86757 w 11503626"/>
              <a:gd name="connsiteY1197" fmla="*/ 149776 h 739467"/>
              <a:gd name="connsiteX1198" fmla="*/ 86757 w 11503626"/>
              <a:gd name="connsiteY1198" fmla="*/ 152173 h 739467"/>
              <a:gd name="connsiteX1199" fmla="*/ 88195 w 11503626"/>
              <a:gd name="connsiteY1199" fmla="*/ 152652 h 739467"/>
              <a:gd name="connsiteX1200" fmla="*/ 88674 w 11503626"/>
              <a:gd name="connsiteY1200" fmla="*/ 149776 h 739467"/>
              <a:gd name="connsiteX1201" fmla="*/ 105930 w 11503626"/>
              <a:gd name="connsiteY1201" fmla="*/ 148818 h 739467"/>
              <a:gd name="connsiteX1202" fmla="*/ 104012 w 11503626"/>
              <a:gd name="connsiteY1202" fmla="*/ 150974 h 739467"/>
              <a:gd name="connsiteX1203" fmla="*/ 102335 w 11503626"/>
              <a:gd name="connsiteY1203" fmla="*/ 156008 h 739467"/>
              <a:gd name="connsiteX1204" fmla="*/ 101376 w 11503626"/>
              <a:gd name="connsiteY1204" fmla="*/ 161999 h 739467"/>
              <a:gd name="connsiteX1205" fmla="*/ 102095 w 11503626"/>
              <a:gd name="connsiteY1205" fmla="*/ 167032 h 739467"/>
              <a:gd name="connsiteX1206" fmla="*/ 105451 w 11503626"/>
              <a:gd name="connsiteY1206" fmla="*/ 159123 h 739467"/>
              <a:gd name="connsiteX1207" fmla="*/ 105930 w 11503626"/>
              <a:gd name="connsiteY1207" fmla="*/ 148818 h 739467"/>
              <a:gd name="connsiteX1208" fmla="*/ 40742 w 11503626"/>
              <a:gd name="connsiteY1208" fmla="*/ 147380 h 739467"/>
              <a:gd name="connsiteX1209" fmla="*/ 38825 w 11503626"/>
              <a:gd name="connsiteY1209" fmla="*/ 148818 h 739467"/>
              <a:gd name="connsiteX1210" fmla="*/ 38825 w 11503626"/>
              <a:gd name="connsiteY1210" fmla="*/ 151214 h 739467"/>
              <a:gd name="connsiteX1211" fmla="*/ 40742 w 11503626"/>
              <a:gd name="connsiteY1211" fmla="*/ 147380 h 739467"/>
              <a:gd name="connsiteX1212" fmla="*/ 251164 w 11503626"/>
              <a:gd name="connsiteY1212" fmla="*/ 145942 h 739467"/>
              <a:gd name="connsiteX1213" fmla="*/ 251404 w 11503626"/>
              <a:gd name="connsiteY1213" fmla="*/ 148339 h 739467"/>
              <a:gd name="connsiteX1214" fmla="*/ 251644 w 11503626"/>
              <a:gd name="connsiteY1214" fmla="*/ 151214 h 739467"/>
              <a:gd name="connsiteX1215" fmla="*/ 251164 w 11503626"/>
              <a:gd name="connsiteY1215" fmla="*/ 145942 h 739467"/>
              <a:gd name="connsiteX1216" fmla="*/ 142359 w 11503626"/>
              <a:gd name="connsiteY1216" fmla="*/ 144983 h 739467"/>
              <a:gd name="connsiteX1217" fmla="*/ 140441 w 11503626"/>
              <a:gd name="connsiteY1217" fmla="*/ 146421 h 739467"/>
              <a:gd name="connsiteX1218" fmla="*/ 139962 w 11503626"/>
              <a:gd name="connsiteY1218" fmla="*/ 149537 h 739467"/>
              <a:gd name="connsiteX1219" fmla="*/ 139482 w 11503626"/>
              <a:gd name="connsiteY1219" fmla="*/ 152173 h 739467"/>
              <a:gd name="connsiteX1220" fmla="*/ 137565 w 11503626"/>
              <a:gd name="connsiteY1220" fmla="*/ 152173 h 739467"/>
              <a:gd name="connsiteX1221" fmla="*/ 137805 w 11503626"/>
              <a:gd name="connsiteY1221" fmla="*/ 155289 h 739467"/>
              <a:gd name="connsiteX1222" fmla="*/ 139482 w 11503626"/>
              <a:gd name="connsiteY1222" fmla="*/ 156247 h 739467"/>
              <a:gd name="connsiteX1223" fmla="*/ 141400 w 11503626"/>
              <a:gd name="connsiteY1223" fmla="*/ 156966 h 739467"/>
              <a:gd name="connsiteX1224" fmla="*/ 142359 w 11503626"/>
              <a:gd name="connsiteY1224" fmla="*/ 159363 h 739467"/>
              <a:gd name="connsiteX1225" fmla="*/ 143797 w 11503626"/>
              <a:gd name="connsiteY1225" fmla="*/ 158164 h 739467"/>
              <a:gd name="connsiteX1226" fmla="*/ 144755 w 11503626"/>
              <a:gd name="connsiteY1226" fmla="*/ 156966 h 739467"/>
              <a:gd name="connsiteX1227" fmla="*/ 144275 w 11503626"/>
              <a:gd name="connsiteY1227" fmla="*/ 154569 h 739467"/>
              <a:gd name="connsiteX1228" fmla="*/ 142598 w 11503626"/>
              <a:gd name="connsiteY1228" fmla="*/ 154809 h 739467"/>
              <a:gd name="connsiteX1229" fmla="*/ 141400 w 11503626"/>
              <a:gd name="connsiteY1229" fmla="*/ 154569 h 739467"/>
              <a:gd name="connsiteX1230" fmla="*/ 142119 w 11503626"/>
              <a:gd name="connsiteY1230" fmla="*/ 150016 h 739467"/>
              <a:gd name="connsiteX1231" fmla="*/ 142359 w 11503626"/>
              <a:gd name="connsiteY1231" fmla="*/ 144983 h 739467"/>
              <a:gd name="connsiteX1232" fmla="*/ 15818 w 11503626"/>
              <a:gd name="connsiteY1232" fmla="*/ 144504 h 739467"/>
              <a:gd name="connsiteX1233" fmla="*/ 12701 w 11503626"/>
              <a:gd name="connsiteY1233" fmla="*/ 145942 h 739467"/>
              <a:gd name="connsiteX1234" fmla="*/ 9586 w 11503626"/>
              <a:gd name="connsiteY1234" fmla="*/ 147380 h 739467"/>
              <a:gd name="connsiteX1235" fmla="*/ 11264 w 11503626"/>
              <a:gd name="connsiteY1235" fmla="*/ 150735 h 739467"/>
              <a:gd name="connsiteX1236" fmla="*/ 12941 w 11503626"/>
              <a:gd name="connsiteY1236" fmla="*/ 154091 h 739467"/>
              <a:gd name="connsiteX1237" fmla="*/ 15818 w 11503626"/>
              <a:gd name="connsiteY1237" fmla="*/ 150016 h 739467"/>
              <a:gd name="connsiteX1238" fmla="*/ 15818 w 11503626"/>
              <a:gd name="connsiteY1238" fmla="*/ 144504 h 739467"/>
              <a:gd name="connsiteX1239" fmla="*/ 156259 w 11503626"/>
              <a:gd name="connsiteY1239" fmla="*/ 141628 h 739467"/>
              <a:gd name="connsiteX1240" fmla="*/ 156019 w 11503626"/>
              <a:gd name="connsiteY1240" fmla="*/ 145942 h 739467"/>
              <a:gd name="connsiteX1241" fmla="*/ 155300 w 11503626"/>
              <a:gd name="connsiteY1241" fmla="*/ 148818 h 739467"/>
              <a:gd name="connsiteX1242" fmla="*/ 154341 w 11503626"/>
              <a:gd name="connsiteY1242" fmla="*/ 147140 h 739467"/>
              <a:gd name="connsiteX1243" fmla="*/ 153383 w 11503626"/>
              <a:gd name="connsiteY1243" fmla="*/ 144983 h 739467"/>
              <a:gd name="connsiteX1244" fmla="*/ 155061 w 11503626"/>
              <a:gd name="connsiteY1244" fmla="*/ 144024 h 739467"/>
              <a:gd name="connsiteX1245" fmla="*/ 156259 w 11503626"/>
              <a:gd name="connsiteY1245" fmla="*/ 141628 h 739467"/>
              <a:gd name="connsiteX1246" fmla="*/ 95385 w 11503626"/>
              <a:gd name="connsiteY1246" fmla="*/ 135876 h 739467"/>
              <a:gd name="connsiteX1247" fmla="*/ 92988 w 11503626"/>
              <a:gd name="connsiteY1247" fmla="*/ 139711 h 739467"/>
              <a:gd name="connsiteX1248" fmla="*/ 92509 w 11503626"/>
              <a:gd name="connsiteY1248" fmla="*/ 145223 h 739467"/>
              <a:gd name="connsiteX1249" fmla="*/ 92509 w 11503626"/>
              <a:gd name="connsiteY1249" fmla="*/ 151214 h 739467"/>
              <a:gd name="connsiteX1250" fmla="*/ 92029 w 11503626"/>
              <a:gd name="connsiteY1250" fmla="*/ 156008 h 739467"/>
              <a:gd name="connsiteX1251" fmla="*/ 94905 w 11503626"/>
              <a:gd name="connsiteY1251" fmla="*/ 147140 h 739467"/>
              <a:gd name="connsiteX1252" fmla="*/ 95385 w 11503626"/>
              <a:gd name="connsiteY1252" fmla="*/ 135876 h 739467"/>
              <a:gd name="connsiteX1253" fmla="*/ 64708 w 11503626"/>
              <a:gd name="connsiteY1253" fmla="*/ 132521 h 739467"/>
              <a:gd name="connsiteX1254" fmla="*/ 63031 w 11503626"/>
              <a:gd name="connsiteY1254" fmla="*/ 134198 h 739467"/>
              <a:gd name="connsiteX1255" fmla="*/ 62311 w 11503626"/>
              <a:gd name="connsiteY1255" fmla="*/ 137314 h 739467"/>
              <a:gd name="connsiteX1256" fmla="*/ 64229 w 11503626"/>
              <a:gd name="connsiteY1256" fmla="*/ 136116 h 739467"/>
              <a:gd name="connsiteX1257" fmla="*/ 64708 w 11503626"/>
              <a:gd name="connsiteY1257" fmla="*/ 132521 h 739467"/>
              <a:gd name="connsiteX1258" fmla="*/ 91071 w 11503626"/>
              <a:gd name="connsiteY1258" fmla="*/ 127728 h 739467"/>
              <a:gd name="connsiteX1259" fmla="*/ 86277 w 11503626"/>
              <a:gd name="connsiteY1259" fmla="*/ 138752 h 739467"/>
              <a:gd name="connsiteX1260" fmla="*/ 89633 w 11503626"/>
              <a:gd name="connsiteY1260" fmla="*/ 134198 h 739467"/>
              <a:gd name="connsiteX1261" fmla="*/ 91071 w 11503626"/>
              <a:gd name="connsiteY1261" fmla="*/ 127728 h 739467"/>
              <a:gd name="connsiteX1262" fmla="*/ 120789 w 11503626"/>
              <a:gd name="connsiteY1262" fmla="*/ 127248 h 739467"/>
              <a:gd name="connsiteX1263" fmla="*/ 119830 w 11503626"/>
              <a:gd name="connsiteY1263" fmla="*/ 128207 h 739467"/>
              <a:gd name="connsiteX1264" fmla="*/ 118392 w 11503626"/>
              <a:gd name="connsiteY1264" fmla="*/ 128686 h 739467"/>
              <a:gd name="connsiteX1265" fmla="*/ 117673 w 11503626"/>
              <a:gd name="connsiteY1265" fmla="*/ 135157 h 739467"/>
              <a:gd name="connsiteX1266" fmla="*/ 119351 w 11503626"/>
              <a:gd name="connsiteY1266" fmla="*/ 139711 h 739467"/>
              <a:gd name="connsiteX1267" fmla="*/ 120549 w 11503626"/>
              <a:gd name="connsiteY1267" fmla="*/ 132281 h 739467"/>
              <a:gd name="connsiteX1268" fmla="*/ 120789 w 11503626"/>
              <a:gd name="connsiteY1268" fmla="*/ 127248 h 739467"/>
              <a:gd name="connsiteX1269" fmla="*/ 172556 w 11503626"/>
              <a:gd name="connsiteY1269" fmla="*/ 126290 h 739467"/>
              <a:gd name="connsiteX1270" fmla="*/ 173993 w 11503626"/>
              <a:gd name="connsiteY1270" fmla="*/ 133480 h 739467"/>
              <a:gd name="connsiteX1271" fmla="*/ 172556 w 11503626"/>
              <a:gd name="connsiteY1271" fmla="*/ 137074 h 739467"/>
              <a:gd name="connsiteX1272" fmla="*/ 171597 w 11503626"/>
              <a:gd name="connsiteY1272" fmla="*/ 140669 h 739467"/>
              <a:gd name="connsiteX1273" fmla="*/ 172076 w 11503626"/>
              <a:gd name="connsiteY1273" fmla="*/ 133719 h 739467"/>
              <a:gd name="connsiteX1274" fmla="*/ 172556 w 11503626"/>
              <a:gd name="connsiteY1274" fmla="*/ 126290 h 739467"/>
              <a:gd name="connsiteX1275" fmla="*/ 128458 w 11503626"/>
              <a:gd name="connsiteY1275" fmla="*/ 126290 h 739467"/>
              <a:gd name="connsiteX1276" fmla="*/ 126301 w 11503626"/>
              <a:gd name="connsiteY1276" fmla="*/ 131083 h 739467"/>
              <a:gd name="connsiteX1277" fmla="*/ 126062 w 11503626"/>
              <a:gd name="connsiteY1277" fmla="*/ 138752 h 739467"/>
              <a:gd name="connsiteX1278" fmla="*/ 123665 w 11503626"/>
              <a:gd name="connsiteY1278" fmla="*/ 141628 h 739467"/>
              <a:gd name="connsiteX1279" fmla="*/ 121268 w 11503626"/>
              <a:gd name="connsiteY1279" fmla="*/ 144504 h 739467"/>
              <a:gd name="connsiteX1280" fmla="*/ 121508 w 11503626"/>
              <a:gd name="connsiteY1280" fmla="*/ 151454 h 739467"/>
              <a:gd name="connsiteX1281" fmla="*/ 120789 w 11503626"/>
              <a:gd name="connsiteY1281" fmla="*/ 159842 h 739467"/>
              <a:gd name="connsiteX1282" fmla="*/ 122466 w 11503626"/>
              <a:gd name="connsiteY1282" fmla="*/ 155289 h 739467"/>
              <a:gd name="connsiteX1283" fmla="*/ 125103 w 11503626"/>
              <a:gd name="connsiteY1283" fmla="*/ 152173 h 739467"/>
              <a:gd name="connsiteX1284" fmla="*/ 125582 w 11503626"/>
              <a:gd name="connsiteY1284" fmla="*/ 144983 h 739467"/>
              <a:gd name="connsiteX1285" fmla="*/ 128458 w 11503626"/>
              <a:gd name="connsiteY1285" fmla="*/ 139711 h 739467"/>
              <a:gd name="connsiteX1286" fmla="*/ 128458 w 11503626"/>
              <a:gd name="connsiteY1286" fmla="*/ 126290 h 739467"/>
              <a:gd name="connsiteX1287" fmla="*/ 112641 w 11503626"/>
              <a:gd name="connsiteY1287" fmla="*/ 124852 h 739467"/>
              <a:gd name="connsiteX1288" fmla="*/ 110963 w 11503626"/>
              <a:gd name="connsiteY1288" fmla="*/ 126769 h 739467"/>
              <a:gd name="connsiteX1289" fmla="*/ 112161 w 11503626"/>
              <a:gd name="connsiteY1289" fmla="*/ 129165 h 739467"/>
              <a:gd name="connsiteX1290" fmla="*/ 112641 w 11503626"/>
              <a:gd name="connsiteY1290" fmla="*/ 127488 h 739467"/>
              <a:gd name="connsiteX1291" fmla="*/ 112641 w 11503626"/>
              <a:gd name="connsiteY1291" fmla="*/ 124852 h 739467"/>
              <a:gd name="connsiteX1292" fmla="*/ 27321 w 11503626"/>
              <a:gd name="connsiteY1292" fmla="*/ 123893 h 739467"/>
              <a:gd name="connsiteX1293" fmla="*/ 23726 w 11503626"/>
              <a:gd name="connsiteY1293" fmla="*/ 127967 h 739467"/>
              <a:gd name="connsiteX1294" fmla="*/ 23487 w 11503626"/>
              <a:gd name="connsiteY1294" fmla="*/ 134917 h 739467"/>
              <a:gd name="connsiteX1295" fmla="*/ 26362 w 11503626"/>
              <a:gd name="connsiteY1295" fmla="*/ 130603 h 739467"/>
              <a:gd name="connsiteX1296" fmla="*/ 27321 w 11503626"/>
              <a:gd name="connsiteY1296" fmla="*/ 123893 h 739467"/>
              <a:gd name="connsiteX1297" fmla="*/ 149069 w 11503626"/>
              <a:gd name="connsiteY1297" fmla="*/ 122935 h 739467"/>
              <a:gd name="connsiteX1298" fmla="*/ 149069 w 11503626"/>
              <a:gd name="connsiteY1298" fmla="*/ 127248 h 739467"/>
              <a:gd name="connsiteX1299" fmla="*/ 147631 w 11503626"/>
              <a:gd name="connsiteY1299" fmla="*/ 127248 h 739467"/>
              <a:gd name="connsiteX1300" fmla="*/ 147391 w 11503626"/>
              <a:gd name="connsiteY1300" fmla="*/ 123893 h 739467"/>
              <a:gd name="connsiteX1301" fmla="*/ 149069 w 11503626"/>
              <a:gd name="connsiteY1301" fmla="*/ 122935 h 739467"/>
              <a:gd name="connsiteX1302" fmla="*/ 106409 w 11503626"/>
              <a:gd name="connsiteY1302" fmla="*/ 122935 h 739467"/>
              <a:gd name="connsiteX1303" fmla="*/ 104252 w 11503626"/>
              <a:gd name="connsiteY1303" fmla="*/ 129165 h 739467"/>
              <a:gd name="connsiteX1304" fmla="*/ 103533 w 11503626"/>
              <a:gd name="connsiteY1304" fmla="*/ 136355 h 739467"/>
              <a:gd name="connsiteX1305" fmla="*/ 105451 w 11503626"/>
              <a:gd name="connsiteY1305" fmla="*/ 137074 h 739467"/>
              <a:gd name="connsiteX1306" fmla="*/ 105451 w 11503626"/>
              <a:gd name="connsiteY1306" fmla="*/ 140190 h 739467"/>
              <a:gd name="connsiteX1307" fmla="*/ 106889 w 11503626"/>
              <a:gd name="connsiteY1307" fmla="*/ 139711 h 739467"/>
              <a:gd name="connsiteX1308" fmla="*/ 108326 w 11503626"/>
              <a:gd name="connsiteY1308" fmla="*/ 140190 h 739467"/>
              <a:gd name="connsiteX1309" fmla="*/ 110244 w 11503626"/>
              <a:gd name="connsiteY1309" fmla="*/ 137793 h 739467"/>
              <a:gd name="connsiteX1310" fmla="*/ 110244 w 11503626"/>
              <a:gd name="connsiteY1310" fmla="*/ 133959 h 739467"/>
              <a:gd name="connsiteX1311" fmla="*/ 106649 w 11503626"/>
              <a:gd name="connsiteY1311" fmla="*/ 131562 h 739467"/>
              <a:gd name="connsiteX1312" fmla="*/ 106409 w 11503626"/>
              <a:gd name="connsiteY1312" fmla="*/ 122935 h 739467"/>
              <a:gd name="connsiteX1313" fmla="*/ 54163 w 11503626"/>
              <a:gd name="connsiteY1313" fmla="*/ 120538 h 739467"/>
              <a:gd name="connsiteX1314" fmla="*/ 50808 w 11503626"/>
              <a:gd name="connsiteY1314" fmla="*/ 123653 h 739467"/>
              <a:gd name="connsiteX1315" fmla="*/ 50329 w 11503626"/>
              <a:gd name="connsiteY1315" fmla="*/ 128686 h 739467"/>
              <a:gd name="connsiteX1316" fmla="*/ 53684 w 11503626"/>
              <a:gd name="connsiteY1316" fmla="*/ 127248 h 739467"/>
              <a:gd name="connsiteX1317" fmla="*/ 53204 w 11503626"/>
              <a:gd name="connsiteY1317" fmla="*/ 123893 h 739467"/>
              <a:gd name="connsiteX1318" fmla="*/ 54163 w 11503626"/>
              <a:gd name="connsiteY1318" fmla="*/ 120538 h 739467"/>
              <a:gd name="connsiteX1319" fmla="*/ 282320 w 11503626"/>
              <a:gd name="connsiteY1319" fmla="*/ 120058 h 739467"/>
              <a:gd name="connsiteX1320" fmla="*/ 283758 w 11503626"/>
              <a:gd name="connsiteY1320" fmla="*/ 124852 h 739467"/>
              <a:gd name="connsiteX1321" fmla="*/ 282560 w 11503626"/>
              <a:gd name="connsiteY1321" fmla="*/ 124852 h 739467"/>
              <a:gd name="connsiteX1322" fmla="*/ 280883 w 11503626"/>
              <a:gd name="connsiteY1322" fmla="*/ 125331 h 739467"/>
              <a:gd name="connsiteX1323" fmla="*/ 281601 w 11503626"/>
              <a:gd name="connsiteY1323" fmla="*/ 130125 h 739467"/>
              <a:gd name="connsiteX1324" fmla="*/ 283758 w 11503626"/>
              <a:gd name="connsiteY1324" fmla="*/ 133480 h 739467"/>
              <a:gd name="connsiteX1325" fmla="*/ 283758 w 11503626"/>
              <a:gd name="connsiteY1325" fmla="*/ 130843 h 739467"/>
              <a:gd name="connsiteX1326" fmla="*/ 283758 w 11503626"/>
              <a:gd name="connsiteY1326" fmla="*/ 127248 h 739467"/>
              <a:gd name="connsiteX1327" fmla="*/ 285196 w 11503626"/>
              <a:gd name="connsiteY1327" fmla="*/ 130125 h 739467"/>
              <a:gd name="connsiteX1328" fmla="*/ 288072 w 11503626"/>
              <a:gd name="connsiteY1328" fmla="*/ 131562 h 739467"/>
              <a:gd name="connsiteX1329" fmla="*/ 285196 w 11503626"/>
              <a:gd name="connsiteY1329" fmla="*/ 125810 h 739467"/>
              <a:gd name="connsiteX1330" fmla="*/ 282320 w 11503626"/>
              <a:gd name="connsiteY1330" fmla="*/ 120058 h 739467"/>
              <a:gd name="connsiteX1331" fmla="*/ 128458 w 11503626"/>
              <a:gd name="connsiteY1331" fmla="*/ 117662 h 739467"/>
              <a:gd name="connsiteX1332" fmla="*/ 126541 w 11503626"/>
              <a:gd name="connsiteY1332" fmla="*/ 118381 h 739467"/>
              <a:gd name="connsiteX1333" fmla="*/ 125103 w 11503626"/>
              <a:gd name="connsiteY1333" fmla="*/ 120058 h 739467"/>
              <a:gd name="connsiteX1334" fmla="*/ 130375 w 11503626"/>
              <a:gd name="connsiteY1334" fmla="*/ 124852 h 739467"/>
              <a:gd name="connsiteX1335" fmla="*/ 130375 w 11503626"/>
              <a:gd name="connsiteY1335" fmla="*/ 120538 h 739467"/>
              <a:gd name="connsiteX1336" fmla="*/ 128458 w 11503626"/>
              <a:gd name="connsiteY1336" fmla="*/ 117662 h 739467"/>
              <a:gd name="connsiteX1337" fmla="*/ 90592 w 11503626"/>
              <a:gd name="connsiteY1337" fmla="*/ 117662 h 739467"/>
              <a:gd name="connsiteX1338" fmla="*/ 89154 w 11503626"/>
              <a:gd name="connsiteY1338" fmla="*/ 119579 h 739467"/>
              <a:gd name="connsiteX1339" fmla="*/ 89154 w 11503626"/>
              <a:gd name="connsiteY1339" fmla="*/ 123893 h 739467"/>
              <a:gd name="connsiteX1340" fmla="*/ 90592 w 11503626"/>
              <a:gd name="connsiteY1340" fmla="*/ 117662 h 739467"/>
              <a:gd name="connsiteX1341" fmla="*/ 53684 w 11503626"/>
              <a:gd name="connsiteY1341" fmla="*/ 113827 h 739467"/>
              <a:gd name="connsiteX1342" fmla="*/ 52246 w 11503626"/>
              <a:gd name="connsiteY1342" fmla="*/ 116703 h 739467"/>
              <a:gd name="connsiteX1343" fmla="*/ 53444 w 11503626"/>
              <a:gd name="connsiteY1343" fmla="*/ 116224 h 739467"/>
              <a:gd name="connsiteX1344" fmla="*/ 54643 w 11503626"/>
              <a:gd name="connsiteY1344" fmla="*/ 116224 h 739467"/>
              <a:gd name="connsiteX1345" fmla="*/ 53924 w 11503626"/>
              <a:gd name="connsiteY1345" fmla="*/ 115026 h 739467"/>
              <a:gd name="connsiteX1346" fmla="*/ 53684 w 11503626"/>
              <a:gd name="connsiteY1346" fmla="*/ 113827 h 739467"/>
              <a:gd name="connsiteX1347" fmla="*/ 152424 w 11503626"/>
              <a:gd name="connsiteY1347" fmla="*/ 112868 h 739467"/>
              <a:gd name="connsiteX1348" fmla="*/ 152184 w 11503626"/>
              <a:gd name="connsiteY1348" fmla="*/ 117662 h 739467"/>
              <a:gd name="connsiteX1349" fmla="*/ 150986 w 11503626"/>
              <a:gd name="connsiteY1349" fmla="*/ 120538 h 739467"/>
              <a:gd name="connsiteX1350" fmla="*/ 150747 w 11503626"/>
              <a:gd name="connsiteY1350" fmla="*/ 116703 h 739467"/>
              <a:gd name="connsiteX1351" fmla="*/ 152424 w 11503626"/>
              <a:gd name="connsiteY1351" fmla="*/ 112868 h 739467"/>
              <a:gd name="connsiteX1352" fmla="*/ 135648 w 11503626"/>
              <a:gd name="connsiteY1352" fmla="*/ 111910 h 739467"/>
              <a:gd name="connsiteX1353" fmla="*/ 132772 w 11503626"/>
              <a:gd name="connsiteY1353" fmla="*/ 114306 h 739467"/>
              <a:gd name="connsiteX1354" fmla="*/ 131334 w 11503626"/>
              <a:gd name="connsiteY1354" fmla="*/ 119100 h 739467"/>
              <a:gd name="connsiteX1355" fmla="*/ 132293 w 11503626"/>
              <a:gd name="connsiteY1355" fmla="*/ 120298 h 739467"/>
              <a:gd name="connsiteX1356" fmla="*/ 132772 w 11503626"/>
              <a:gd name="connsiteY1356" fmla="*/ 121976 h 739467"/>
              <a:gd name="connsiteX1357" fmla="*/ 135408 w 11503626"/>
              <a:gd name="connsiteY1357" fmla="*/ 117901 h 739467"/>
              <a:gd name="connsiteX1358" fmla="*/ 135648 w 11503626"/>
              <a:gd name="connsiteY1358" fmla="*/ 111910 h 739467"/>
              <a:gd name="connsiteX1359" fmla="*/ 171597 w 11503626"/>
              <a:gd name="connsiteY1359" fmla="*/ 110951 h 739467"/>
              <a:gd name="connsiteX1360" fmla="*/ 173035 w 11503626"/>
              <a:gd name="connsiteY1360" fmla="*/ 111671 h 739467"/>
              <a:gd name="connsiteX1361" fmla="*/ 172795 w 11503626"/>
              <a:gd name="connsiteY1361" fmla="*/ 114306 h 739467"/>
              <a:gd name="connsiteX1362" fmla="*/ 171836 w 11503626"/>
              <a:gd name="connsiteY1362" fmla="*/ 116463 h 739467"/>
              <a:gd name="connsiteX1363" fmla="*/ 170638 w 11503626"/>
              <a:gd name="connsiteY1363" fmla="*/ 116224 h 739467"/>
              <a:gd name="connsiteX1364" fmla="*/ 171836 w 11503626"/>
              <a:gd name="connsiteY1364" fmla="*/ 114306 h 739467"/>
              <a:gd name="connsiteX1365" fmla="*/ 171597 w 11503626"/>
              <a:gd name="connsiteY1365" fmla="*/ 110951 h 739467"/>
              <a:gd name="connsiteX1366" fmla="*/ 179745 w 11503626"/>
              <a:gd name="connsiteY1366" fmla="*/ 109513 h 739467"/>
              <a:gd name="connsiteX1367" fmla="*/ 180465 w 11503626"/>
              <a:gd name="connsiteY1367" fmla="*/ 113108 h 739467"/>
              <a:gd name="connsiteX1368" fmla="*/ 180704 w 11503626"/>
              <a:gd name="connsiteY1368" fmla="*/ 116703 h 739467"/>
              <a:gd name="connsiteX1369" fmla="*/ 180225 w 11503626"/>
              <a:gd name="connsiteY1369" fmla="*/ 116703 h 739467"/>
              <a:gd name="connsiteX1370" fmla="*/ 179985 w 11503626"/>
              <a:gd name="connsiteY1370" fmla="*/ 113588 h 739467"/>
              <a:gd name="connsiteX1371" fmla="*/ 179745 w 11503626"/>
              <a:gd name="connsiteY1371" fmla="*/ 109513 h 739467"/>
              <a:gd name="connsiteX1372" fmla="*/ 108326 w 11503626"/>
              <a:gd name="connsiteY1372" fmla="*/ 109513 h 739467"/>
              <a:gd name="connsiteX1373" fmla="*/ 104731 w 11503626"/>
              <a:gd name="connsiteY1373" fmla="*/ 111910 h 739467"/>
              <a:gd name="connsiteX1374" fmla="*/ 104492 w 11503626"/>
              <a:gd name="connsiteY1374" fmla="*/ 116703 h 739467"/>
              <a:gd name="connsiteX1375" fmla="*/ 108326 w 11503626"/>
              <a:gd name="connsiteY1375" fmla="*/ 109513 h 739467"/>
              <a:gd name="connsiteX1376" fmla="*/ 270338 w 11503626"/>
              <a:gd name="connsiteY1376" fmla="*/ 107116 h 739467"/>
              <a:gd name="connsiteX1377" fmla="*/ 270338 w 11503626"/>
              <a:gd name="connsiteY1377" fmla="*/ 110232 h 739467"/>
              <a:gd name="connsiteX1378" fmla="*/ 271776 w 11503626"/>
              <a:gd name="connsiteY1378" fmla="*/ 111910 h 739467"/>
              <a:gd name="connsiteX1379" fmla="*/ 272015 w 11503626"/>
              <a:gd name="connsiteY1379" fmla="*/ 109274 h 739467"/>
              <a:gd name="connsiteX1380" fmla="*/ 270338 w 11503626"/>
              <a:gd name="connsiteY1380" fmla="*/ 107116 h 739467"/>
              <a:gd name="connsiteX1381" fmla="*/ 142837 w 11503626"/>
              <a:gd name="connsiteY1381" fmla="*/ 105199 h 739467"/>
              <a:gd name="connsiteX1382" fmla="*/ 142837 w 11503626"/>
              <a:gd name="connsiteY1382" fmla="*/ 110232 h 739467"/>
              <a:gd name="connsiteX1383" fmla="*/ 140920 w 11503626"/>
              <a:gd name="connsiteY1383" fmla="*/ 113827 h 739467"/>
              <a:gd name="connsiteX1384" fmla="*/ 142359 w 11503626"/>
              <a:gd name="connsiteY1384" fmla="*/ 116943 h 739467"/>
              <a:gd name="connsiteX1385" fmla="*/ 145234 w 11503626"/>
              <a:gd name="connsiteY1385" fmla="*/ 117662 h 739467"/>
              <a:gd name="connsiteX1386" fmla="*/ 144036 w 11503626"/>
              <a:gd name="connsiteY1386" fmla="*/ 111910 h 739467"/>
              <a:gd name="connsiteX1387" fmla="*/ 142837 w 11503626"/>
              <a:gd name="connsiteY1387" fmla="*/ 105199 h 739467"/>
              <a:gd name="connsiteX1388" fmla="*/ 160093 w 11503626"/>
              <a:gd name="connsiteY1388" fmla="*/ 102803 h 739467"/>
              <a:gd name="connsiteX1389" fmla="*/ 159134 w 11503626"/>
              <a:gd name="connsiteY1389" fmla="*/ 104481 h 739467"/>
              <a:gd name="connsiteX1390" fmla="*/ 159134 w 11503626"/>
              <a:gd name="connsiteY1390" fmla="*/ 107116 h 739467"/>
              <a:gd name="connsiteX1391" fmla="*/ 159134 w 11503626"/>
              <a:gd name="connsiteY1391" fmla="*/ 109513 h 739467"/>
              <a:gd name="connsiteX1392" fmla="*/ 158176 w 11503626"/>
              <a:gd name="connsiteY1392" fmla="*/ 110951 h 739467"/>
              <a:gd name="connsiteX1393" fmla="*/ 158895 w 11503626"/>
              <a:gd name="connsiteY1393" fmla="*/ 113108 h 739467"/>
              <a:gd name="connsiteX1394" fmla="*/ 160573 w 11503626"/>
              <a:gd name="connsiteY1394" fmla="*/ 113827 h 739467"/>
              <a:gd name="connsiteX1395" fmla="*/ 160573 w 11503626"/>
              <a:gd name="connsiteY1395" fmla="*/ 107596 h 739467"/>
              <a:gd name="connsiteX1396" fmla="*/ 160093 w 11503626"/>
              <a:gd name="connsiteY1396" fmla="*/ 102803 h 739467"/>
              <a:gd name="connsiteX1397" fmla="*/ 113119 w 11503626"/>
              <a:gd name="connsiteY1397" fmla="*/ 102803 h 739467"/>
              <a:gd name="connsiteX1398" fmla="*/ 111203 w 11503626"/>
              <a:gd name="connsiteY1398" fmla="*/ 103042 h 739467"/>
              <a:gd name="connsiteX1399" fmla="*/ 109285 w 11503626"/>
              <a:gd name="connsiteY1399" fmla="*/ 104241 h 739467"/>
              <a:gd name="connsiteX1400" fmla="*/ 110004 w 11503626"/>
              <a:gd name="connsiteY1400" fmla="*/ 105439 h 739467"/>
              <a:gd name="connsiteX1401" fmla="*/ 110244 w 11503626"/>
              <a:gd name="connsiteY1401" fmla="*/ 107116 h 739467"/>
              <a:gd name="connsiteX1402" fmla="*/ 111681 w 11503626"/>
              <a:gd name="connsiteY1402" fmla="*/ 106398 h 739467"/>
              <a:gd name="connsiteX1403" fmla="*/ 112161 w 11503626"/>
              <a:gd name="connsiteY1403" fmla="*/ 107116 h 739467"/>
              <a:gd name="connsiteX1404" fmla="*/ 113119 w 11503626"/>
              <a:gd name="connsiteY1404" fmla="*/ 105679 h 739467"/>
              <a:gd name="connsiteX1405" fmla="*/ 113119 w 11503626"/>
              <a:gd name="connsiteY1405" fmla="*/ 102803 h 739467"/>
              <a:gd name="connsiteX1406" fmla="*/ 63750 w 11503626"/>
              <a:gd name="connsiteY1406" fmla="*/ 102803 h 739467"/>
              <a:gd name="connsiteX1407" fmla="*/ 57519 w 11503626"/>
              <a:gd name="connsiteY1407" fmla="*/ 109274 h 739467"/>
              <a:gd name="connsiteX1408" fmla="*/ 54163 w 11503626"/>
              <a:gd name="connsiteY1408" fmla="*/ 120058 h 739467"/>
              <a:gd name="connsiteX1409" fmla="*/ 60394 w 11503626"/>
              <a:gd name="connsiteY1409" fmla="*/ 113348 h 739467"/>
              <a:gd name="connsiteX1410" fmla="*/ 63750 w 11503626"/>
              <a:gd name="connsiteY1410" fmla="*/ 102803 h 739467"/>
              <a:gd name="connsiteX1411" fmla="*/ 266982 w 11503626"/>
              <a:gd name="connsiteY1411" fmla="*/ 100406 h 739467"/>
              <a:gd name="connsiteX1412" fmla="*/ 267281 w 11503626"/>
              <a:gd name="connsiteY1412" fmla="*/ 101065 h 739467"/>
              <a:gd name="connsiteX1413" fmla="*/ 267119 w 11503626"/>
              <a:gd name="connsiteY1413" fmla="*/ 101228 h 739467"/>
              <a:gd name="connsiteX1414" fmla="*/ 102574 w 11503626"/>
              <a:gd name="connsiteY1414" fmla="*/ 100406 h 739467"/>
              <a:gd name="connsiteX1415" fmla="*/ 98261 w 11503626"/>
              <a:gd name="connsiteY1415" fmla="*/ 103522 h 739467"/>
              <a:gd name="connsiteX1416" fmla="*/ 93947 w 11503626"/>
              <a:gd name="connsiteY1416" fmla="*/ 107116 h 739467"/>
              <a:gd name="connsiteX1417" fmla="*/ 94666 w 11503626"/>
              <a:gd name="connsiteY1417" fmla="*/ 115745 h 739467"/>
              <a:gd name="connsiteX1418" fmla="*/ 92029 w 11503626"/>
              <a:gd name="connsiteY1418" fmla="*/ 122935 h 739467"/>
              <a:gd name="connsiteX1419" fmla="*/ 93228 w 11503626"/>
              <a:gd name="connsiteY1419" fmla="*/ 127488 h 739467"/>
              <a:gd name="connsiteX1420" fmla="*/ 92988 w 11503626"/>
              <a:gd name="connsiteY1420" fmla="*/ 133480 h 739467"/>
              <a:gd name="connsiteX1421" fmla="*/ 95145 w 11503626"/>
              <a:gd name="connsiteY1421" fmla="*/ 130364 h 739467"/>
              <a:gd name="connsiteX1422" fmla="*/ 95385 w 11503626"/>
              <a:gd name="connsiteY1422" fmla="*/ 123893 h 739467"/>
              <a:gd name="connsiteX1423" fmla="*/ 98979 w 11503626"/>
              <a:gd name="connsiteY1423" fmla="*/ 112389 h 739467"/>
              <a:gd name="connsiteX1424" fmla="*/ 102574 w 11503626"/>
              <a:gd name="connsiteY1424" fmla="*/ 100406 h 739467"/>
              <a:gd name="connsiteX1425" fmla="*/ 265065 w 11503626"/>
              <a:gd name="connsiteY1425" fmla="*/ 99447 h 739467"/>
              <a:gd name="connsiteX1426" fmla="*/ 266263 w 11503626"/>
              <a:gd name="connsiteY1426" fmla="*/ 102084 h 739467"/>
              <a:gd name="connsiteX1427" fmla="*/ 267119 w 11503626"/>
              <a:gd name="connsiteY1427" fmla="*/ 101228 h 739467"/>
              <a:gd name="connsiteX1428" fmla="*/ 267461 w 11503626"/>
              <a:gd name="connsiteY1428" fmla="*/ 103282 h 739467"/>
              <a:gd name="connsiteX1429" fmla="*/ 269379 w 11503626"/>
              <a:gd name="connsiteY1429" fmla="*/ 105679 h 739467"/>
              <a:gd name="connsiteX1430" fmla="*/ 269858 w 11503626"/>
              <a:gd name="connsiteY1430" fmla="*/ 103282 h 739467"/>
              <a:gd name="connsiteX1431" fmla="*/ 272494 w 11503626"/>
              <a:gd name="connsiteY1431" fmla="*/ 107356 h 739467"/>
              <a:gd name="connsiteX1432" fmla="*/ 273213 w 11503626"/>
              <a:gd name="connsiteY1432" fmla="*/ 112868 h 739467"/>
              <a:gd name="connsiteX1433" fmla="*/ 272734 w 11503626"/>
              <a:gd name="connsiteY1433" fmla="*/ 123174 h 739467"/>
              <a:gd name="connsiteX1434" fmla="*/ 277048 w 11503626"/>
              <a:gd name="connsiteY1434" fmla="*/ 131562 h 739467"/>
              <a:gd name="connsiteX1435" fmla="*/ 275131 w 11503626"/>
              <a:gd name="connsiteY1435" fmla="*/ 135876 h 739467"/>
              <a:gd name="connsiteX1436" fmla="*/ 271056 w 11503626"/>
              <a:gd name="connsiteY1436" fmla="*/ 119340 h 739467"/>
              <a:gd name="connsiteX1437" fmla="*/ 266503 w 11503626"/>
              <a:gd name="connsiteY1437" fmla="*/ 104241 h 739467"/>
              <a:gd name="connsiteX1438" fmla="*/ 265065 w 11503626"/>
              <a:gd name="connsiteY1438" fmla="*/ 106158 h 739467"/>
              <a:gd name="connsiteX1439" fmla="*/ 263627 w 11503626"/>
              <a:gd name="connsiteY1439" fmla="*/ 104241 h 739467"/>
              <a:gd name="connsiteX1440" fmla="*/ 263148 w 11503626"/>
              <a:gd name="connsiteY1440" fmla="*/ 108315 h 739467"/>
              <a:gd name="connsiteX1441" fmla="*/ 263627 w 11503626"/>
              <a:gd name="connsiteY1441" fmla="*/ 112868 h 739467"/>
              <a:gd name="connsiteX1442" fmla="*/ 262189 w 11503626"/>
              <a:gd name="connsiteY1442" fmla="*/ 111191 h 739467"/>
              <a:gd name="connsiteX1443" fmla="*/ 260272 w 11503626"/>
              <a:gd name="connsiteY1443" fmla="*/ 109513 h 739467"/>
              <a:gd name="connsiteX1444" fmla="*/ 260991 w 11503626"/>
              <a:gd name="connsiteY1444" fmla="*/ 102803 h 739467"/>
              <a:gd name="connsiteX1445" fmla="*/ 265065 w 11503626"/>
              <a:gd name="connsiteY1445" fmla="*/ 99447 h 739467"/>
              <a:gd name="connsiteX1446" fmla="*/ 184060 w 11503626"/>
              <a:gd name="connsiteY1446" fmla="*/ 99447 h 739467"/>
              <a:gd name="connsiteX1447" fmla="*/ 184778 w 11503626"/>
              <a:gd name="connsiteY1447" fmla="*/ 105439 h 739467"/>
              <a:gd name="connsiteX1448" fmla="*/ 185497 w 11503626"/>
              <a:gd name="connsiteY1448" fmla="*/ 111910 h 739467"/>
              <a:gd name="connsiteX1449" fmla="*/ 184060 w 11503626"/>
              <a:gd name="connsiteY1449" fmla="*/ 113348 h 739467"/>
              <a:gd name="connsiteX1450" fmla="*/ 27082 w 11503626"/>
              <a:gd name="connsiteY1450" fmla="*/ 98968 h 739467"/>
              <a:gd name="connsiteX1451" fmla="*/ 25883 w 11503626"/>
              <a:gd name="connsiteY1451" fmla="*/ 101844 h 739467"/>
              <a:gd name="connsiteX1452" fmla="*/ 29238 w 11503626"/>
              <a:gd name="connsiteY1452" fmla="*/ 103282 h 739467"/>
              <a:gd name="connsiteX1453" fmla="*/ 30197 w 11503626"/>
              <a:gd name="connsiteY1453" fmla="*/ 101604 h 739467"/>
              <a:gd name="connsiteX1454" fmla="*/ 29718 w 11503626"/>
              <a:gd name="connsiteY1454" fmla="*/ 99447 h 739467"/>
              <a:gd name="connsiteX1455" fmla="*/ 27082 w 11503626"/>
              <a:gd name="connsiteY1455" fmla="*/ 98968 h 739467"/>
              <a:gd name="connsiteX1456" fmla="*/ 143797 w 11503626"/>
              <a:gd name="connsiteY1456" fmla="*/ 98009 h 739467"/>
              <a:gd name="connsiteX1457" fmla="*/ 143317 w 11503626"/>
              <a:gd name="connsiteY1457" fmla="*/ 99687 h 739467"/>
              <a:gd name="connsiteX1458" fmla="*/ 142359 w 11503626"/>
              <a:gd name="connsiteY1458" fmla="*/ 101844 h 739467"/>
              <a:gd name="connsiteX1459" fmla="*/ 144036 w 11503626"/>
              <a:gd name="connsiteY1459" fmla="*/ 103282 h 739467"/>
              <a:gd name="connsiteX1460" fmla="*/ 145714 w 11503626"/>
              <a:gd name="connsiteY1460" fmla="*/ 103282 h 739467"/>
              <a:gd name="connsiteX1461" fmla="*/ 144275 w 11503626"/>
              <a:gd name="connsiteY1461" fmla="*/ 100646 h 739467"/>
              <a:gd name="connsiteX1462" fmla="*/ 143797 w 11503626"/>
              <a:gd name="connsiteY1462" fmla="*/ 98009 h 739467"/>
              <a:gd name="connsiteX1463" fmla="*/ 157217 w 11503626"/>
              <a:gd name="connsiteY1463" fmla="*/ 94654 h 739467"/>
              <a:gd name="connsiteX1464" fmla="*/ 155779 w 11503626"/>
              <a:gd name="connsiteY1464" fmla="*/ 95374 h 739467"/>
              <a:gd name="connsiteX1465" fmla="*/ 154821 w 11503626"/>
              <a:gd name="connsiteY1465" fmla="*/ 97051 h 739467"/>
              <a:gd name="connsiteX1466" fmla="*/ 157217 w 11503626"/>
              <a:gd name="connsiteY1466" fmla="*/ 99447 h 739467"/>
              <a:gd name="connsiteX1467" fmla="*/ 157217 w 11503626"/>
              <a:gd name="connsiteY1467" fmla="*/ 94654 h 739467"/>
              <a:gd name="connsiteX1468" fmla="*/ 263627 w 11503626"/>
              <a:gd name="connsiteY1468" fmla="*/ 93216 h 739467"/>
              <a:gd name="connsiteX1469" fmla="*/ 264106 w 11503626"/>
              <a:gd name="connsiteY1469" fmla="*/ 96092 h 739467"/>
              <a:gd name="connsiteX1470" fmla="*/ 263627 w 11503626"/>
              <a:gd name="connsiteY1470" fmla="*/ 98489 h 739467"/>
              <a:gd name="connsiteX1471" fmla="*/ 263627 w 11503626"/>
              <a:gd name="connsiteY1471" fmla="*/ 93216 h 739467"/>
              <a:gd name="connsiteX1472" fmla="*/ 92029 w 11503626"/>
              <a:gd name="connsiteY1472" fmla="*/ 92737 h 739467"/>
              <a:gd name="connsiteX1473" fmla="*/ 89154 w 11503626"/>
              <a:gd name="connsiteY1473" fmla="*/ 100406 h 739467"/>
              <a:gd name="connsiteX1474" fmla="*/ 91311 w 11503626"/>
              <a:gd name="connsiteY1474" fmla="*/ 98009 h 739467"/>
              <a:gd name="connsiteX1475" fmla="*/ 92988 w 11503626"/>
              <a:gd name="connsiteY1475" fmla="*/ 100886 h 739467"/>
              <a:gd name="connsiteX1476" fmla="*/ 93947 w 11503626"/>
              <a:gd name="connsiteY1476" fmla="*/ 98249 h 739467"/>
              <a:gd name="connsiteX1477" fmla="*/ 93947 w 11503626"/>
              <a:gd name="connsiteY1477" fmla="*/ 93216 h 739467"/>
              <a:gd name="connsiteX1478" fmla="*/ 93228 w 11503626"/>
              <a:gd name="connsiteY1478" fmla="*/ 94654 h 739467"/>
              <a:gd name="connsiteX1479" fmla="*/ 92509 w 11503626"/>
              <a:gd name="connsiteY1479" fmla="*/ 96092 h 739467"/>
              <a:gd name="connsiteX1480" fmla="*/ 91790 w 11503626"/>
              <a:gd name="connsiteY1480" fmla="*/ 95134 h 739467"/>
              <a:gd name="connsiteX1481" fmla="*/ 92029 w 11503626"/>
              <a:gd name="connsiteY1481" fmla="*/ 92737 h 739467"/>
              <a:gd name="connsiteX1482" fmla="*/ 104012 w 11503626"/>
              <a:gd name="connsiteY1482" fmla="*/ 90820 h 739467"/>
              <a:gd name="connsiteX1483" fmla="*/ 102574 w 11503626"/>
              <a:gd name="connsiteY1483" fmla="*/ 91779 h 739467"/>
              <a:gd name="connsiteX1484" fmla="*/ 101856 w 11503626"/>
              <a:gd name="connsiteY1484" fmla="*/ 93935 h 739467"/>
              <a:gd name="connsiteX1485" fmla="*/ 101137 w 11503626"/>
              <a:gd name="connsiteY1485" fmla="*/ 96092 h 739467"/>
              <a:gd name="connsiteX1486" fmla="*/ 99699 w 11503626"/>
              <a:gd name="connsiteY1486" fmla="*/ 96092 h 739467"/>
              <a:gd name="connsiteX1487" fmla="*/ 99939 w 11503626"/>
              <a:gd name="connsiteY1487" fmla="*/ 97770 h 739467"/>
              <a:gd name="connsiteX1488" fmla="*/ 100657 w 11503626"/>
              <a:gd name="connsiteY1488" fmla="*/ 97770 h 739467"/>
              <a:gd name="connsiteX1489" fmla="*/ 101376 w 11503626"/>
              <a:gd name="connsiteY1489" fmla="*/ 97291 h 739467"/>
              <a:gd name="connsiteX1490" fmla="*/ 101616 w 11503626"/>
              <a:gd name="connsiteY1490" fmla="*/ 98489 h 739467"/>
              <a:gd name="connsiteX1491" fmla="*/ 102574 w 11503626"/>
              <a:gd name="connsiteY1491" fmla="*/ 96572 h 739467"/>
              <a:gd name="connsiteX1492" fmla="*/ 104492 w 11503626"/>
              <a:gd name="connsiteY1492" fmla="*/ 95613 h 739467"/>
              <a:gd name="connsiteX1493" fmla="*/ 104012 w 11503626"/>
              <a:gd name="connsiteY1493" fmla="*/ 90820 h 739467"/>
              <a:gd name="connsiteX1494" fmla="*/ 157217 w 11503626"/>
              <a:gd name="connsiteY1494" fmla="*/ 86985 h 739467"/>
              <a:gd name="connsiteX1495" fmla="*/ 157936 w 11503626"/>
              <a:gd name="connsiteY1495" fmla="*/ 92737 h 739467"/>
              <a:gd name="connsiteX1496" fmla="*/ 158655 w 11503626"/>
              <a:gd name="connsiteY1496" fmla="*/ 100406 h 739467"/>
              <a:gd name="connsiteX1497" fmla="*/ 160573 w 11503626"/>
              <a:gd name="connsiteY1497" fmla="*/ 92497 h 739467"/>
              <a:gd name="connsiteX1498" fmla="*/ 157217 w 11503626"/>
              <a:gd name="connsiteY1498" fmla="*/ 86985 h 739467"/>
              <a:gd name="connsiteX1499" fmla="*/ 259313 w 11503626"/>
              <a:gd name="connsiteY1499" fmla="*/ 83630 h 739467"/>
              <a:gd name="connsiteX1500" fmla="*/ 260991 w 11503626"/>
              <a:gd name="connsiteY1500" fmla="*/ 86506 h 739467"/>
              <a:gd name="connsiteX1501" fmla="*/ 262189 w 11503626"/>
              <a:gd name="connsiteY1501" fmla="*/ 89861 h 739467"/>
              <a:gd name="connsiteX1502" fmla="*/ 259792 w 11503626"/>
              <a:gd name="connsiteY1502" fmla="*/ 89861 h 739467"/>
              <a:gd name="connsiteX1503" fmla="*/ 259552 w 11503626"/>
              <a:gd name="connsiteY1503" fmla="*/ 86506 h 739467"/>
              <a:gd name="connsiteX1504" fmla="*/ 259313 w 11503626"/>
              <a:gd name="connsiteY1504" fmla="*/ 83630 h 739467"/>
              <a:gd name="connsiteX1505" fmla="*/ 42180 w 11503626"/>
              <a:gd name="connsiteY1505" fmla="*/ 83630 h 739467"/>
              <a:gd name="connsiteX1506" fmla="*/ 40023 w 11503626"/>
              <a:gd name="connsiteY1506" fmla="*/ 86745 h 739467"/>
              <a:gd name="connsiteX1507" fmla="*/ 38825 w 11503626"/>
              <a:gd name="connsiteY1507" fmla="*/ 91299 h 739467"/>
              <a:gd name="connsiteX1508" fmla="*/ 40742 w 11503626"/>
              <a:gd name="connsiteY1508" fmla="*/ 88184 h 739467"/>
              <a:gd name="connsiteX1509" fmla="*/ 42180 w 11503626"/>
              <a:gd name="connsiteY1509" fmla="*/ 83630 h 739467"/>
              <a:gd name="connsiteX1510" fmla="*/ 159854 w 11503626"/>
              <a:gd name="connsiteY1510" fmla="*/ 82372 h 739467"/>
              <a:gd name="connsiteX1511" fmla="*/ 162490 w 11503626"/>
              <a:gd name="connsiteY1511" fmla="*/ 83630 h 739467"/>
              <a:gd name="connsiteX1512" fmla="*/ 160573 w 11503626"/>
              <a:gd name="connsiteY1512" fmla="*/ 85307 h 739467"/>
              <a:gd name="connsiteX1513" fmla="*/ 160093 w 11503626"/>
              <a:gd name="connsiteY1513" fmla="*/ 88423 h 739467"/>
              <a:gd name="connsiteX1514" fmla="*/ 161531 w 11503626"/>
              <a:gd name="connsiteY1514" fmla="*/ 88423 h 739467"/>
              <a:gd name="connsiteX1515" fmla="*/ 162969 w 11503626"/>
              <a:gd name="connsiteY1515" fmla="*/ 88423 h 739467"/>
              <a:gd name="connsiteX1516" fmla="*/ 162969 w 11503626"/>
              <a:gd name="connsiteY1516" fmla="*/ 93935 h 739467"/>
              <a:gd name="connsiteX1517" fmla="*/ 162490 w 11503626"/>
              <a:gd name="connsiteY1517" fmla="*/ 98009 h 739467"/>
              <a:gd name="connsiteX1518" fmla="*/ 164168 w 11503626"/>
              <a:gd name="connsiteY1518" fmla="*/ 103761 h 739467"/>
              <a:gd name="connsiteX1519" fmla="*/ 167283 w 11503626"/>
              <a:gd name="connsiteY1519" fmla="*/ 108076 h 739467"/>
              <a:gd name="connsiteX1520" fmla="*/ 168241 w 11503626"/>
              <a:gd name="connsiteY1520" fmla="*/ 104241 h 739467"/>
              <a:gd name="connsiteX1521" fmla="*/ 168241 w 11503626"/>
              <a:gd name="connsiteY1521" fmla="*/ 99447 h 739467"/>
              <a:gd name="connsiteX1522" fmla="*/ 165606 w 11503626"/>
              <a:gd name="connsiteY1522" fmla="*/ 97291 h 739467"/>
              <a:gd name="connsiteX1523" fmla="*/ 165366 w 11503626"/>
              <a:gd name="connsiteY1523" fmla="*/ 93216 h 739467"/>
              <a:gd name="connsiteX1524" fmla="*/ 167523 w 11503626"/>
              <a:gd name="connsiteY1524" fmla="*/ 95134 h 739467"/>
              <a:gd name="connsiteX1525" fmla="*/ 170159 w 11503626"/>
              <a:gd name="connsiteY1525" fmla="*/ 96092 h 739467"/>
              <a:gd name="connsiteX1526" fmla="*/ 171597 w 11503626"/>
              <a:gd name="connsiteY1526" fmla="*/ 90820 h 739467"/>
              <a:gd name="connsiteX1527" fmla="*/ 173993 w 11503626"/>
              <a:gd name="connsiteY1527" fmla="*/ 86985 h 739467"/>
              <a:gd name="connsiteX1528" fmla="*/ 174713 w 11503626"/>
              <a:gd name="connsiteY1528" fmla="*/ 97051 h 739467"/>
              <a:gd name="connsiteX1529" fmla="*/ 173514 w 11503626"/>
              <a:gd name="connsiteY1529" fmla="*/ 108076 h 739467"/>
              <a:gd name="connsiteX1530" fmla="*/ 171597 w 11503626"/>
              <a:gd name="connsiteY1530" fmla="*/ 106637 h 739467"/>
              <a:gd name="connsiteX1531" fmla="*/ 171836 w 11503626"/>
              <a:gd name="connsiteY1531" fmla="*/ 101604 h 739467"/>
              <a:gd name="connsiteX1532" fmla="*/ 170159 w 11503626"/>
              <a:gd name="connsiteY1532" fmla="*/ 97051 h 739467"/>
              <a:gd name="connsiteX1533" fmla="*/ 169201 w 11503626"/>
              <a:gd name="connsiteY1533" fmla="*/ 106158 h 739467"/>
              <a:gd name="connsiteX1534" fmla="*/ 168721 w 11503626"/>
              <a:gd name="connsiteY1534" fmla="*/ 114306 h 739467"/>
              <a:gd name="connsiteX1535" fmla="*/ 166325 w 11503626"/>
              <a:gd name="connsiteY1535" fmla="*/ 114546 h 739467"/>
              <a:gd name="connsiteX1536" fmla="*/ 164886 w 11503626"/>
              <a:gd name="connsiteY1536" fmla="*/ 117901 h 739467"/>
              <a:gd name="connsiteX1537" fmla="*/ 163928 w 11503626"/>
              <a:gd name="connsiteY1537" fmla="*/ 122215 h 739467"/>
              <a:gd name="connsiteX1538" fmla="*/ 162011 w 11503626"/>
              <a:gd name="connsiteY1538" fmla="*/ 124852 h 739467"/>
              <a:gd name="connsiteX1539" fmla="*/ 163209 w 11503626"/>
              <a:gd name="connsiteY1539" fmla="*/ 128926 h 739467"/>
              <a:gd name="connsiteX1540" fmla="*/ 164886 w 11503626"/>
              <a:gd name="connsiteY1540" fmla="*/ 132521 h 739467"/>
              <a:gd name="connsiteX1541" fmla="*/ 162729 w 11503626"/>
              <a:gd name="connsiteY1541" fmla="*/ 142107 h 739467"/>
              <a:gd name="connsiteX1542" fmla="*/ 162490 w 11503626"/>
              <a:gd name="connsiteY1542" fmla="*/ 154091 h 739467"/>
              <a:gd name="connsiteX1543" fmla="*/ 161291 w 11503626"/>
              <a:gd name="connsiteY1543" fmla="*/ 156966 h 739467"/>
              <a:gd name="connsiteX1544" fmla="*/ 162969 w 11503626"/>
              <a:gd name="connsiteY1544" fmla="*/ 158404 h 739467"/>
              <a:gd name="connsiteX1545" fmla="*/ 166325 w 11503626"/>
              <a:gd name="connsiteY1545" fmla="*/ 154091 h 739467"/>
              <a:gd name="connsiteX1546" fmla="*/ 165366 w 11503626"/>
              <a:gd name="connsiteY1546" fmla="*/ 161281 h 739467"/>
              <a:gd name="connsiteX1547" fmla="*/ 163448 w 11503626"/>
              <a:gd name="connsiteY1547" fmla="*/ 167991 h 739467"/>
              <a:gd name="connsiteX1548" fmla="*/ 163688 w 11503626"/>
              <a:gd name="connsiteY1548" fmla="*/ 178296 h 739467"/>
              <a:gd name="connsiteX1549" fmla="*/ 161052 w 11503626"/>
              <a:gd name="connsiteY1549" fmla="*/ 189081 h 739467"/>
              <a:gd name="connsiteX1550" fmla="*/ 161771 w 11503626"/>
              <a:gd name="connsiteY1550" fmla="*/ 183090 h 739467"/>
              <a:gd name="connsiteX1551" fmla="*/ 160573 w 11503626"/>
              <a:gd name="connsiteY1551" fmla="*/ 178057 h 739467"/>
              <a:gd name="connsiteX1552" fmla="*/ 159374 w 11503626"/>
              <a:gd name="connsiteY1552" fmla="*/ 182130 h 739467"/>
              <a:gd name="connsiteX1553" fmla="*/ 159614 w 11503626"/>
              <a:gd name="connsiteY1553" fmla="*/ 187403 h 739467"/>
              <a:gd name="connsiteX1554" fmla="*/ 159134 w 11503626"/>
              <a:gd name="connsiteY1554" fmla="*/ 191957 h 739467"/>
              <a:gd name="connsiteX1555" fmla="*/ 156738 w 11503626"/>
              <a:gd name="connsiteY1555" fmla="*/ 193874 h 739467"/>
              <a:gd name="connsiteX1556" fmla="*/ 158655 w 11503626"/>
              <a:gd name="connsiteY1556" fmla="*/ 189800 h 739467"/>
              <a:gd name="connsiteX1557" fmla="*/ 157696 w 11503626"/>
              <a:gd name="connsiteY1557" fmla="*/ 184288 h 739467"/>
              <a:gd name="connsiteX1558" fmla="*/ 156738 w 11503626"/>
              <a:gd name="connsiteY1558" fmla="*/ 185247 h 739467"/>
              <a:gd name="connsiteX1559" fmla="*/ 156259 w 11503626"/>
              <a:gd name="connsiteY1559" fmla="*/ 186205 h 739467"/>
              <a:gd name="connsiteX1560" fmla="*/ 156259 w 11503626"/>
              <a:gd name="connsiteY1560" fmla="*/ 181172 h 739467"/>
              <a:gd name="connsiteX1561" fmla="*/ 156259 w 11503626"/>
              <a:gd name="connsiteY1561" fmla="*/ 178057 h 739467"/>
              <a:gd name="connsiteX1562" fmla="*/ 155061 w 11503626"/>
              <a:gd name="connsiteY1562" fmla="*/ 181652 h 739467"/>
              <a:gd name="connsiteX1563" fmla="*/ 154341 w 11503626"/>
              <a:gd name="connsiteY1563" fmla="*/ 185247 h 739467"/>
              <a:gd name="connsiteX1564" fmla="*/ 153862 w 11503626"/>
              <a:gd name="connsiteY1564" fmla="*/ 184288 h 739467"/>
              <a:gd name="connsiteX1565" fmla="*/ 153383 w 11503626"/>
              <a:gd name="connsiteY1565" fmla="*/ 185247 h 739467"/>
              <a:gd name="connsiteX1566" fmla="*/ 153862 w 11503626"/>
              <a:gd name="connsiteY1566" fmla="*/ 177577 h 739467"/>
              <a:gd name="connsiteX1567" fmla="*/ 154341 w 11503626"/>
              <a:gd name="connsiteY1567" fmla="*/ 170867 h 739467"/>
              <a:gd name="connsiteX1568" fmla="*/ 153143 w 11503626"/>
              <a:gd name="connsiteY1568" fmla="*/ 172544 h 739467"/>
              <a:gd name="connsiteX1569" fmla="*/ 152904 w 11503626"/>
              <a:gd name="connsiteY1569" fmla="*/ 176139 h 739467"/>
              <a:gd name="connsiteX1570" fmla="*/ 152664 w 11503626"/>
              <a:gd name="connsiteY1570" fmla="*/ 179734 h 739467"/>
              <a:gd name="connsiteX1571" fmla="*/ 150986 w 11503626"/>
              <a:gd name="connsiteY1571" fmla="*/ 181412 h 739467"/>
              <a:gd name="connsiteX1572" fmla="*/ 150747 w 11503626"/>
              <a:gd name="connsiteY1572" fmla="*/ 166313 h 739467"/>
              <a:gd name="connsiteX1573" fmla="*/ 153862 w 11503626"/>
              <a:gd name="connsiteY1573" fmla="*/ 152652 h 739467"/>
              <a:gd name="connsiteX1574" fmla="*/ 156259 w 11503626"/>
              <a:gd name="connsiteY1574" fmla="*/ 154569 h 739467"/>
              <a:gd name="connsiteX1575" fmla="*/ 156019 w 11503626"/>
              <a:gd name="connsiteY1575" fmla="*/ 165834 h 739467"/>
              <a:gd name="connsiteX1576" fmla="*/ 156259 w 11503626"/>
              <a:gd name="connsiteY1576" fmla="*/ 175660 h 739467"/>
              <a:gd name="connsiteX1577" fmla="*/ 157217 w 11503626"/>
              <a:gd name="connsiteY1577" fmla="*/ 167032 h 739467"/>
              <a:gd name="connsiteX1578" fmla="*/ 158895 w 11503626"/>
              <a:gd name="connsiteY1578" fmla="*/ 156247 h 739467"/>
              <a:gd name="connsiteX1579" fmla="*/ 159614 w 11503626"/>
              <a:gd name="connsiteY1579" fmla="*/ 145223 h 739467"/>
              <a:gd name="connsiteX1580" fmla="*/ 158176 w 11503626"/>
              <a:gd name="connsiteY1580" fmla="*/ 135876 h 739467"/>
              <a:gd name="connsiteX1581" fmla="*/ 159854 w 11503626"/>
              <a:gd name="connsiteY1581" fmla="*/ 127488 h 739467"/>
              <a:gd name="connsiteX1582" fmla="*/ 158655 w 11503626"/>
              <a:gd name="connsiteY1582" fmla="*/ 119100 h 739467"/>
              <a:gd name="connsiteX1583" fmla="*/ 156259 w 11503626"/>
              <a:gd name="connsiteY1583" fmla="*/ 127967 h 739467"/>
              <a:gd name="connsiteX1584" fmla="*/ 154341 w 11503626"/>
              <a:gd name="connsiteY1584" fmla="*/ 136355 h 739467"/>
              <a:gd name="connsiteX1585" fmla="*/ 152664 w 11503626"/>
              <a:gd name="connsiteY1585" fmla="*/ 127967 h 739467"/>
              <a:gd name="connsiteX1586" fmla="*/ 153862 w 11503626"/>
              <a:gd name="connsiteY1586" fmla="*/ 120058 h 739467"/>
              <a:gd name="connsiteX1587" fmla="*/ 153862 w 11503626"/>
              <a:gd name="connsiteY1587" fmla="*/ 121976 h 739467"/>
              <a:gd name="connsiteX1588" fmla="*/ 154821 w 11503626"/>
              <a:gd name="connsiteY1588" fmla="*/ 121976 h 739467"/>
              <a:gd name="connsiteX1589" fmla="*/ 154102 w 11503626"/>
              <a:gd name="connsiteY1589" fmla="*/ 118141 h 739467"/>
              <a:gd name="connsiteX1590" fmla="*/ 154341 w 11503626"/>
              <a:gd name="connsiteY1590" fmla="*/ 113827 h 739467"/>
              <a:gd name="connsiteX1591" fmla="*/ 156019 w 11503626"/>
              <a:gd name="connsiteY1591" fmla="*/ 113348 h 739467"/>
              <a:gd name="connsiteX1592" fmla="*/ 157696 w 11503626"/>
              <a:gd name="connsiteY1592" fmla="*/ 111910 h 739467"/>
              <a:gd name="connsiteX1593" fmla="*/ 156738 w 11503626"/>
              <a:gd name="connsiteY1593" fmla="*/ 109753 h 739467"/>
              <a:gd name="connsiteX1594" fmla="*/ 156978 w 11503626"/>
              <a:gd name="connsiteY1594" fmla="*/ 106398 h 739467"/>
              <a:gd name="connsiteX1595" fmla="*/ 156978 w 11503626"/>
              <a:gd name="connsiteY1595" fmla="*/ 103042 h 739467"/>
              <a:gd name="connsiteX1596" fmla="*/ 155300 w 11503626"/>
              <a:gd name="connsiteY1596" fmla="*/ 100886 h 739467"/>
              <a:gd name="connsiteX1597" fmla="*/ 155539 w 11503626"/>
              <a:gd name="connsiteY1597" fmla="*/ 105199 h 739467"/>
              <a:gd name="connsiteX1598" fmla="*/ 154821 w 11503626"/>
              <a:gd name="connsiteY1598" fmla="*/ 109034 h 739467"/>
              <a:gd name="connsiteX1599" fmla="*/ 153862 w 11503626"/>
              <a:gd name="connsiteY1599" fmla="*/ 108076 h 739467"/>
              <a:gd name="connsiteX1600" fmla="*/ 152424 w 11503626"/>
              <a:gd name="connsiteY1600" fmla="*/ 107116 h 739467"/>
              <a:gd name="connsiteX1601" fmla="*/ 153383 w 11503626"/>
              <a:gd name="connsiteY1601" fmla="*/ 98729 h 739467"/>
              <a:gd name="connsiteX1602" fmla="*/ 154821 w 11503626"/>
              <a:gd name="connsiteY1602" fmla="*/ 89622 h 739467"/>
              <a:gd name="connsiteX1603" fmla="*/ 157696 w 11503626"/>
              <a:gd name="connsiteY1603" fmla="*/ 83390 h 739467"/>
              <a:gd name="connsiteX1604" fmla="*/ 159854 w 11503626"/>
              <a:gd name="connsiteY1604" fmla="*/ 82372 h 739467"/>
              <a:gd name="connsiteX1605" fmla="*/ 276089 w 11503626"/>
              <a:gd name="connsiteY1605" fmla="*/ 81233 h 739467"/>
              <a:gd name="connsiteX1606" fmla="*/ 278006 w 11503626"/>
              <a:gd name="connsiteY1606" fmla="*/ 85307 h 739467"/>
              <a:gd name="connsiteX1607" fmla="*/ 279924 w 11503626"/>
              <a:gd name="connsiteY1607" fmla="*/ 83630 h 739467"/>
              <a:gd name="connsiteX1608" fmla="*/ 280643 w 11503626"/>
              <a:gd name="connsiteY1608" fmla="*/ 86745 h 739467"/>
              <a:gd name="connsiteX1609" fmla="*/ 282320 w 11503626"/>
              <a:gd name="connsiteY1609" fmla="*/ 88423 h 739467"/>
              <a:gd name="connsiteX1610" fmla="*/ 282081 w 11503626"/>
              <a:gd name="connsiteY1610" fmla="*/ 85068 h 739467"/>
              <a:gd name="connsiteX1611" fmla="*/ 280883 w 11503626"/>
              <a:gd name="connsiteY1611" fmla="*/ 82192 h 739467"/>
              <a:gd name="connsiteX1612" fmla="*/ 284238 w 11503626"/>
              <a:gd name="connsiteY1612" fmla="*/ 84828 h 739467"/>
              <a:gd name="connsiteX1613" fmla="*/ 284717 w 11503626"/>
              <a:gd name="connsiteY1613" fmla="*/ 89861 h 739467"/>
              <a:gd name="connsiteX1614" fmla="*/ 282081 w 11503626"/>
              <a:gd name="connsiteY1614" fmla="*/ 89382 h 739467"/>
              <a:gd name="connsiteX1615" fmla="*/ 279924 w 11503626"/>
              <a:gd name="connsiteY1615" fmla="*/ 89861 h 739467"/>
              <a:gd name="connsiteX1616" fmla="*/ 282320 w 11503626"/>
              <a:gd name="connsiteY1616" fmla="*/ 92018 h 739467"/>
              <a:gd name="connsiteX1617" fmla="*/ 282320 w 11503626"/>
              <a:gd name="connsiteY1617" fmla="*/ 95613 h 739467"/>
              <a:gd name="connsiteX1618" fmla="*/ 277048 w 11503626"/>
              <a:gd name="connsiteY1618" fmla="*/ 92737 h 739467"/>
              <a:gd name="connsiteX1619" fmla="*/ 276329 w 11503626"/>
              <a:gd name="connsiteY1619" fmla="*/ 86506 h 739467"/>
              <a:gd name="connsiteX1620" fmla="*/ 276089 w 11503626"/>
              <a:gd name="connsiteY1620" fmla="*/ 81233 h 739467"/>
              <a:gd name="connsiteX1621" fmla="*/ 180225 w 11503626"/>
              <a:gd name="connsiteY1621" fmla="*/ 81233 h 739467"/>
              <a:gd name="connsiteX1622" fmla="*/ 182382 w 11503626"/>
              <a:gd name="connsiteY1622" fmla="*/ 87704 h 739467"/>
              <a:gd name="connsiteX1623" fmla="*/ 184060 w 11503626"/>
              <a:gd name="connsiteY1623" fmla="*/ 93696 h 739467"/>
              <a:gd name="connsiteX1624" fmla="*/ 182382 w 11503626"/>
              <a:gd name="connsiteY1624" fmla="*/ 92497 h 739467"/>
              <a:gd name="connsiteX1625" fmla="*/ 180225 w 11503626"/>
              <a:gd name="connsiteY1625" fmla="*/ 91299 h 739467"/>
              <a:gd name="connsiteX1626" fmla="*/ 180225 w 11503626"/>
              <a:gd name="connsiteY1626" fmla="*/ 96092 h 739467"/>
              <a:gd name="connsiteX1627" fmla="*/ 177349 w 11503626"/>
              <a:gd name="connsiteY1627" fmla="*/ 96092 h 739467"/>
              <a:gd name="connsiteX1628" fmla="*/ 177109 w 11503626"/>
              <a:gd name="connsiteY1628" fmla="*/ 93456 h 739467"/>
              <a:gd name="connsiteX1629" fmla="*/ 176870 w 11503626"/>
              <a:gd name="connsiteY1629" fmla="*/ 90820 h 739467"/>
              <a:gd name="connsiteX1630" fmla="*/ 178308 w 11503626"/>
              <a:gd name="connsiteY1630" fmla="*/ 86027 h 739467"/>
              <a:gd name="connsiteX1631" fmla="*/ 180225 w 11503626"/>
              <a:gd name="connsiteY1631" fmla="*/ 81233 h 739467"/>
              <a:gd name="connsiteX1632" fmla="*/ 285676 w 11503626"/>
              <a:gd name="connsiteY1632" fmla="*/ 80275 h 739467"/>
              <a:gd name="connsiteX1633" fmla="*/ 288552 w 11503626"/>
              <a:gd name="connsiteY1633" fmla="*/ 87704 h 739467"/>
              <a:gd name="connsiteX1634" fmla="*/ 288552 w 11503626"/>
              <a:gd name="connsiteY1634" fmla="*/ 95613 h 739467"/>
              <a:gd name="connsiteX1635" fmla="*/ 287593 w 11503626"/>
              <a:gd name="connsiteY1635" fmla="*/ 89142 h 739467"/>
              <a:gd name="connsiteX1636" fmla="*/ 285196 w 11503626"/>
              <a:gd name="connsiteY1636" fmla="*/ 85547 h 739467"/>
              <a:gd name="connsiteX1637" fmla="*/ 285196 w 11503626"/>
              <a:gd name="connsiteY1637" fmla="*/ 82672 h 739467"/>
              <a:gd name="connsiteX1638" fmla="*/ 285676 w 11503626"/>
              <a:gd name="connsiteY1638" fmla="*/ 80275 h 739467"/>
              <a:gd name="connsiteX1639" fmla="*/ 172556 w 11503626"/>
              <a:gd name="connsiteY1639" fmla="*/ 79795 h 739467"/>
              <a:gd name="connsiteX1640" fmla="*/ 172795 w 11503626"/>
              <a:gd name="connsiteY1640" fmla="*/ 82192 h 739467"/>
              <a:gd name="connsiteX1641" fmla="*/ 173993 w 11503626"/>
              <a:gd name="connsiteY1641" fmla="*/ 80275 h 739467"/>
              <a:gd name="connsiteX1642" fmla="*/ 173514 w 11503626"/>
              <a:gd name="connsiteY1642" fmla="*/ 83630 h 739467"/>
              <a:gd name="connsiteX1643" fmla="*/ 172076 w 11503626"/>
              <a:gd name="connsiteY1643" fmla="*/ 82432 h 739467"/>
              <a:gd name="connsiteX1644" fmla="*/ 172556 w 11503626"/>
              <a:gd name="connsiteY1644" fmla="*/ 79795 h 739467"/>
              <a:gd name="connsiteX1645" fmla="*/ 63031 w 11503626"/>
              <a:gd name="connsiteY1645" fmla="*/ 79316 h 739467"/>
              <a:gd name="connsiteX1646" fmla="*/ 61832 w 11503626"/>
              <a:gd name="connsiteY1646" fmla="*/ 79795 h 739467"/>
              <a:gd name="connsiteX1647" fmla="*/ 58717 w 11503626"/>
              <a:gd name="connsiteY1647" fmla="*/ 88902 h 739467"/>
              <a:gd name="connsiteX1648" fmla="*/ 56081 w 11503626"/>
              <a:gd name="connsiteY1648" fmla="*/ 98489 h 739467"/>
              <a:gd name="connsiteX1649" fmla="*/ 53444 w 11503626"/>
              <a:gd name="connsiteY1649" fmla="*/ 104241 h 739467"/>
              <a:gd name="connsiteX1650" fmla="*/ 52725 w 11503626"/>
              <a:gd name="connsiteY1650" fmla="*/ 110472 h 739467"/>
              <a:gd name="connsiteX1651" fmla="*/ 57998 w 11503626"/>
              <a:gd name="connsiteY1651" fmla="*/ 97530 h 739467"/>
              <a:gd name="connsiteX1652" fmla="*/ 63270 w 11503626"/>
              <a:gd name="connsiteY1652" fmla="*/ 85547 h 739467"/>
              <a:gd name="connsiteX1653" fmla="*/ 62551 w 11503626"/>
              <a:gd name="connsiteY1653" fmla="*/ 82672 h 739467"/>
              <a:gd name="connsiteX1654" fmla="*/ 63750 w 11503626"/>
              <a:gd name="connsiteY1654" fmla="*/ 79795 h 739467"/>
              <a:gd name="connsiteX1655" fmla="*/ 63031 w 11503626"/>
              <a:gd name="connsiteY1655" fmla="*/ 79316 h 739467"/>
              <a:gd name="connsiteX1656" fmla="*/ 168241 w 11503626"/>
              <a:gd name="connsiteY1656" fmla="*/ 78837 h 739467"/>
              <a:gd name="connsiteX1657" fmla="*/ 166804 w 11503626"/>
              <a:gd name="connsiteY1657" fmla="*/ 90820 h 739467"/>
              <a:gd name="connsiteX1658" fmla="*/ 165606 w 11503626"/>
              <a:gd name="connsiteY1658" fmla="*/ 84589 h 739467"/>
              <a:gd name="connsiteX1659" fmla="*/ 168241 w 11503626"/>
              <a:gd name="connsiteY1659" fmla="*/ 78837 h 739467"/>
              <a:gd name="connsiteX1660" fmla="*/ 107368 w 11503626"/>
              <a:gd name="connsiteY1660" fmla="*/ 77399 h 739467"/>
              <a:gd name="connsiteX1661" fmla="*/ 105930 w 11503626"/>
              <a:gd name="connsiteY1661" fmla="*/ 80275 h 739467"/>
              <a:gd name="connsiteX1662" fmla="*/ 105451 w 11503626"/>
              <a:gd name="connsiteY1662" fmla="*/ 84589 h 739467"/>
              <a:gd name="connsiteX1663" fmla="*/ 107368 w 11503626"/>
              <a:gd name="connsiteY1663" fmla="*/ 77399 h 739467"/>
              <a:gd name="connsiteX1664" fmla="*/ 102574 w 11503626"/>
              <a:gd name="connsiteY1664" fmla="*/ 75002 h 739467"/>
              <a:gd name="connsiteX1665" fmla="*/ 100417 w 11503626"/>
              <a:gd name="connsiteY1665" fmla="*/ 78837 h 739467"/>
              <a:gd name="connsiteX1666" fmla="*/ 99699 w 11503626"/>
              <a:gd name="connsiteY1666" fmla="*/ 84589 h 739467"/>
              <a:gd name="connsiteX1667" fmla="*/ 97062 w 11503626"/>
              <a:gd name="connsiteY1667" fmla="*/ 86506 h 739467"/>
              <a:gd name="connsiteX1668" fmla="*/ 95864 w 11503626"/>
              <a:gd name="connsiteY1668" fmla="*/ 92737 h 739467"/>
              <a:gd name="connsiteX1669" fmla="*/ 97542 w 11503626"/>
              <a:gd name="connsiteY1669" fmla="*/ 90580 h 739467"/>
              <a:gd name="connsiteX1670" fmla="*/ 99699 w 11503626"/>
              <a:gd name="connsiteY1670" fmla="*/ 89382 h 739467"/>
              <a:gd name="connsiteX1671" fmla="*/ 101376 w 11503626"/>
              <a:gd name="connsiteY1671" fmla="*/ 82432 h 739467"/>
              <a:gd name="connsiteX1672" fmla="*/ 102574 w 11503626"/>
              <a:gd name="connsiteY1672" fmla="*/ 75002 h 739467"/>
              <a:gd name="connsiteX1673" fmla="*/ 283758 w 11503626"/>
              <a:gd name="connsiteY1673" fmla="*/ 74523 h 739467"/>
              <a:gd name="connsiteX1674" fmla="*/ 285196 w 11503626"/>
              <a:gd name="connsiteY1674" fmla="*/ 76440 h 739467"/>
              <a:gd name="connsiteX1675" fmla="*/ 284717 w 11503626"/>
              <a:gd name="connsiteY1675" fmla="*/ 79795 h 739467"/>
              <a:gd name="connsiteX1676" fmla="*/ 283758 w 11503626"/>
              <a:gd name="connsiteY1676" fmla="*/ 74523 h 739467"/>
              <a:gd name="connsiteX1677" fmla="*/ 196522 w 11503626"/>
              <a:gd name="connsiteY1677" fmla="*/ 74523 h 739467"/>
              <a:gd name="connsiteX1678" fmla="*/ 197480 w 11503626"/>
              <a:gd name="connsiteY1678" fmla="*/ 77159 h 739467"/>
              <a:gd name="connsiteX1679" fmla="*/ 198439 w 11503626"/>
              <a:gd name="connsiteY1679" fmla="*/ 80275 h 739467"/>
              <a:gd name="connsiteX1680" fmla="*/ 197001 w 11503626"/>
              <a:gd name="connsiteY1680" fmla="*/ 82432 h 739467"/>
              <a:gd name="connsiteX1681" fmla="*/ 195563 w 11503626"/>
              <a:gd name="connsiteY1681" fmla="*/ 84589 h 739467"/>
              <a:gd name="connsiteX1682" fmla="*/ 195802 w 11503626"/>
              <a:gd name="connsiteY1682" fmla="*/ 78597 h 739467"/>
              <a:gd name="connsiteX1683" fmla="*/ 196522 w 11503626"/>
              <a:gd name="connsiteY1683" fmla="*/ 74523 h 739467"/>
              <a:gd name="connsiteX1684" fmla="*/ 154341 w 11503626"/>
              <a:gd name="connsiteY1684" fmla="*/ 72605 h 739467"/>
              <a:gd name="connsiteX1685" fmla="*/ 156738 w 11503626"/>
              <a:gd name="connsiteY1685" fmla="*/ 74043 h 739467"/>
              <a:gd name="connsiteX1686" fmla="*/ 156738 w 11503626"/>
              <a:gd name="connsiteY1686" fmla="*/ 78837 h 739467"/>
              <a:gd name="connsiteX1687" fmla="*/ 155061 w 11503626"/>
              <a:gd name="connsiteY1687" fmla="*/ 76680 h 739467"/>
              <a:gd name="connsiteX1688" fmla="*/ 154341 w 11503626"/>
              <a:gd name="connsiteY1688" fmla="*/ 72605 h 739467"/>
              <a:gd name="connsiteX1689" fmla="*/ 244454 w 11503626"/>
              <a:gd name="connsiteY1689" fmla="*/ 72126 h 739467"/>
              <a:gd name="connsiteX1690" fmla="*/ 245173 w 11503626"/>
              <a:gd name="connsiteY1690" fmla="*/ 78597 h 739467"/>
              <a:gd name="connsiteX1691" fmla="*/ 246850 w 11503626"/>
              <a:gd name="connsiteY1691" fmla="*/ 85547 h 739467"/>
              <a:gd name="connsiteX1692" fmla="*/ 247330 w 11503626"/>
              <a:gd name="connsiteY1692" fmla="*/ 82672 h 739467"/>
              <a:gd name="connsiteX1693" fmla="*/ 248289 w 11503626"/>
              <a:gd name="connsiteY1693" fmla="*/ 81233 h 739467"/>
              <a:gd name="connsiteX1694" fmla="*/ 249007 w 11503626"/>
              <a:gd name="connsiteY1694" fmla="*/ 88663 h 739467"/>
              <a:gd name="connsiteX1695" fmla="*/ 247809 w 11503626"/>
              <a:gd name="connsiteY1695" fmla="*/ 95613 h 739467"/>
              <a:gd name="connsiteX1696" fmla="*/ 244933 w 11503626"/>
              <a:gd name="connsiteY1696" fmla="*/ 83870 h 739467"/>
              <a:gd name="connsiteX1697" fmla="*/ 244454 w 11503626"/>
              <a:gd name="connsiteY1697" fmla="*/ 72126 h 739467"/>
              <a:gd name="connsiteX1698" fmla="*/ 228636 w 11503626"/>
              <a:gd name="connsiteY1698" fmla="*/ 72126 h 739467"/>
              <a:gd name="connsiteX1699" fmla="*/ 229835 w 11503626"/>
              <a:gd name="connsiteY1699" fmla="*/ 76680 h 739467"/>
              <a:gd name="connsiteX1700" fmla="*/ 228636 w 11503626"/>
              <a:gd name="connsiteY1700" fmla="*/ 80275 h 739467"/>
              <a:gd name="connsiteX1701" fmla="*/ 106889 w 11503626"/>
              <a:gd name="connsiteY1701" fmla="*/ 71168 h 739467"/>
              <a:gd name="connsiteX1702" fmla="*/ 104492 w 11503626"/>
              <a:gd name="connsiteY1702" fmla="*/ 74523 h 739467"/>
              <a:gd name="connsiteX1703" fmla="*/ 106889 w 11503626"/>
              <a:gd name="connsiteY1703" fmla="*/ 75002 h 739467"/>
              <a:gd name="connsiteX1704" fmla="*/ 51766 w 11503626"/>
              <a:gd name="connsiteY1704" fmla="*/ 66374 h 739467"/>
              <a:gd name="connsiteX1705" fmla="*/ 48172 w 11503626"/>
              <a:gd name="connsiteY1705" fmla="*/ 71887 h 739467"/>
              <a:gd name="connsiteX1706" fmla="*/ 47452 w 11503626"/>
              <a:gd name="connsiteY1706" fmla="*/ 78837 h 739467"/>
              <a:gd name="connsiteX1707" fmla="*/ 51766 w 11503626"/>
              <a:gd name="connsiteY1707" fmla="*/ 66374 h 739467"/>
              <a:gd name="connsiteX1708" fmla="*/ 196042 w 11503626"/>
              <a:gd name="connsiteY1708" fmla="*/ 63978 h 739467"/>
              <a:gd name="connsiteX1709" fmla="*/ 197001 w 11503626"/>
              <a:gd name="connsiteY1709" fmla="*/ 68292 h 739467"/>
              <a:gd name="connsiteX1710" fmla="*/ 195563 w 11503626"/>
              <a:gd name="connsiteY1710" fmla="*/ 71168 h 739467"/>
              <a:gd name="connsiteX1711" fmla="*/ 194844 w 11503626"/>
              <a:gd name="connsiteY1711" fmla="*/ 67093 h 739467"/>
              <a:gd name="connsiteX1712" fmla="*/ 196042 w 11503626"/>
              <a:gd name="connsiteY1712" fmla="*/ 63978 h 739467"/>
              <a:gd name="connsiteX1713" fmla="*/ 282320 w 11503626"/>
              <a:gd name="connsiteY1713" fmla="*/ 61581 h 739467"/>
              <a:gd name="connsiteX1714" fmla="*/ 285915 w 11503626"/>
              <a:gd name="connsiteY1714" fmla="*/ 68292 h 739467"/>
              <a:gd name="connsiteX1715" fmla="*/ 288552 w 11503626"/>
              <a:gd name="connsiteY1715" fmla="*/ 75960 h 739467"/>
              <a:gd name="connsiteX1716" fmla="*/ 284238 w 11503626"/>
              <a:gd name="connsiteY1716" fmla="*/ 70448 h 739467"/>
              <a:gd name="connsiteX1717" fmla="*/ 282320 w 11503626"/>
              <a:gd name="connsiteY1717" fmla="*/ 61581 h 739467"/>
              <a:gd name="connsiteX1718" fmla="*/ 163448 w 11503626"/>
              <a:gd name="connsiteY1718" fmla="*/ 60623 h 739467"/>
              <a:gd name="connsiteX1719" fmla="*/ 164168 w 11503626"/>
              <a:gd name="connsiteY1719" fmla="*/ 63498 h 739467"/>
              <a:gd name="connsiteX1720" fmla="*/ 163928 w 11503626"/>
              <a:gd name="connsiteY1720" fmla="*/ 67333 h 739467"/>
              <a:gd name="connsiteX1721" fmla="*/ 162250 w 11503626"/>
              <a:gd name="connsiteY1721" fmla="*/ 67813 h 739467"/>
              <a:gd name="connsiteX1722" fmla="*/ 162011 w 11503626"/>
              <a:gd name="connsiteY1722" fmla="*/ 69730 h 739467"/>
              <a:gd name="connsiteX1723" fmla="*/ 162729 w 11503626"/>
              <a:gd name="connsiteY1723" fmla="*/ 70209 h 739467"/>
              <a:gd name="connsiteX1724" fmla="*/ 163928 w 11503626"/>
              <a:gd name="connsiteY1724" fmla="*/ 69730 h 739467"/>
              <a:gd name="connsiteX1725" fmla="*/ 164647 w 11503626"/>
              <a:gd name="connsiteY1725" fmla="*/ 75960 h 739467"/>
              <a:gd name="connsiteX1726" fmla="*/ 162490 w 11503626"/>
              <a:gd name="connsiteY1726" fmla="*/ 80275 h 739467"/>
              <a:gd name="connsiteX1727" fmla="*/ 162011 w 11503626"/>
              <a:gd name="connsiteY1727" fmla="*/ 77399 h 739467"/>
              <a:gd name="connsiteX1728" fmla="*/ 162490 w 11503626"/>
              <a:gd name="connsiteY1728" fmla="*/ 73564 h 739467"/>
              <a:gd name="connsiteX1729" fmla="*/ 160573 w 11503626"/>
              <a:gd name="connsiteY1729" fmla="*/ 73804 h 739467"/>
              <a:gd name="connsiteX1730" fmla="*/ 158655 w 11503626"/>
              <a:gd name="connsiteY1730" fmla="*/ 72126 h 739467"/>
              <a:gd name="connsiteX1731" fmla="*/ 163448 w 11503626"/>
              <a:gd name="connsiteY1731" fmla="*/ 60623 h 739467"/>
              <a:gd name="connsiteX1732" fmla="*/ 126541 w 11503626"/>
              <a:gd name="connsiteY1732" fmla="*/ 60143 h 739467"/>
              <a:gd name="connsiteX1733" fmla="*/ 123185 w 11503626"/>
              <a:gd name="connsiteY1733" fmla="*/ 63498 h 739467"/>
              <a:gd name="connsiteX1734" fmla="*/ 121748 w 11503626"/>
              <a:gd name="connsiteY1734" fmla="*/ 69730 h 739467"/>
              <a:gd name="connsiteX1735" fmla="*/ 123185 w 11503626"/>
              <a:gd name="connsiteY1735" fmla="*/ 69250 h 739467"/>
              <a:gd name="connsiteX1736" fmla="*/ 124144 w 11503626"/>
              <a:gd name="connsiteY1736" fmla="*/ 67813 h 739467"/>
              <a:gd name="connsiteX1737" fmla="*/ 124144 w 11503626"/>
              <a:gd name="connsiteY1737" fmla="*/ 70688 h 739467"/>
              <a:gd name="connsiteX1738" fmla="*/ 124144 w 11503626"/>
              <a:gd name="connsiteY1738" fmla="*/ 73564 h 739467"/>
              <a:gd name="connsiteX1739" fmla="*/ 125103 w 11503626"/>
              <a:gd name="connsiteY1739" fmla="*/ 73325 h 739467"/>
              <a:gd name="connsiteX1740" fmla="*/ 125103 w 11503626"/>
              <a:gd name="connsiteY1740" fmla="*/ 71647 h 739467"/>
              <a:gd name="connsiteX1741" fmla="*/ 125103 w 11503626"/>
              <a:gd name="connsiteY1741" fmla="*/ 69730 h 739467"/>
              <a:gd name="connsiteX1742" fmla="*/ 125582 w 11503626"/>
              <a:gd name="connsiteY1742" fmla="*/ 68771 h 739467"/>
              <a:gd name="connsiteX1743" fmla="*/ 124863 w 11503626"/>
              <a:gd name="connsiteY1743" fmla="*/ 83150 h 739467"/>
              <a:gd name="connsiteX1744" fmla="*/ 122227 w 11503626"/>
              <a:gd name="connsiteY1744" fmla="*/ 98009 h 739467"/>
              <a:gd name="connsiteX1745" fmla="*/ 121268 w 11503626"/>
              <a:gd name="connsiteY1745" fmla="*/ 97530 h 739467"/>
              <a:gd name="connsiteX1746" fmla="*/ 120789 w 11503626"/>
              <a:gd name="connsiteY1746" fmla="*/ 97051 h 739467"/>
              <a:gd name="connsiteX1747" fmla="*/ 122706 w 11503626"/>
              <a:gd name="connsiteY1747" fmla="*/ 89622 h 739467"/>
              <a:gd name="connsiteX1748" fmla="*/ 122706 w 11503626"/>
              <a:gd name="connsiteY1748" fmla="*/ 81233 h 739467"/>
              <a:gd name="connsiteX1749" fmla="*/ 118392 w 11503626"/>
              <a:gd name="connsiteY1749" fmla="*/ 85068 h 739467"/>
              <a:gd name="connsiteX1750" fmla="*/ 117433 w 11503626"/>
              <a:gd name="connsiteY1750" fmla="*/ 94654 h 739467"/>
              <a:gd name="connsiteX1751" fmla="*/ 116954 w 11503626"/>
              <a:gd name="connsiteY1751" fmla="*/ 92497 h 739467"/>
              <a:gd name="connsiteX1752" fmla="*/ 116954 w 11503626"/>
              <a:gd name="connsiteY1752" fmla="*/ 88423 h 739467"/>
              <a:gd name="connsiteX1753" fmla="*/ 115996 w 11503626"/>
              <a:gd name="connsiteY1753" fmla="*/ 87944 h 739467"/>
              <a:gd name="connsiteX1754" fmla="*/ 115037 w 11503626"/>
              <a:gd name="connsiteY1754" fmla="*/ 87464 h 739467"/>
              <a:gd name="connsiteX1755" fmla="*/ 113119 w 11503626"/>
              <a:gd name="connsiteY1755" fmla="*/ 94175 h 739467"/>
              <a:gd name="connsiteX1756" fmla="*/ 112641 w 11503626"/>
              <a:gd name="connsiteY1756" fmla="*/ 101844 h 739467"/>
              <a:gd name="connsiteX1757" fmla="*/ 114078 w 11503626"/>
              <a:gd name="connsiteY1757" fmla="*/ 100406 h 739467"/>
              <a:gd name="connsiteX1758" fmla="*/ 114558 w 11503626"/>
              <a:gd name="connsiteY1758" fmla="*/ 97051 h 739467"/>
              <a:gd name="connsiteX1759" fmla="*/ 115756 w 11503626"/>
              <a:gd name="connsiteY1759" fmla="*/ 98009 h 739467"/>
              <a:gd name="connsiteX1760" fmla="*/ 116475 w 11503626"/>
              <a:gd name="connsiteY1760" fmla="*/ 96092 h 739467"/>
              <a:gd name="connsiteX1761" fmla="*/ 117913 w 11503626"/>
              <a:gd name="connsiteY1761" fmla="*/ 99447 h 739467"/>
              <a:gd name="connsiteX1762" fmla="*/ 116954 w 11503626"/>
              <a:gd name="connsiteY1762" fmla="*/ 104241 h 739467"/>
              <a:gd name="connsiteX1763" fmla="*/ 120789 w 11503626"/>
              <a:gd name="connsiteY1763" fmla="*/ 103282 h 739467"/>
              <a:gd name="connsiteX1764" fmla="*/ 118871 w 11503626"/>
              <a:gd name="connsiteY1764" fmla="*/ 102803 h 739467"/>
              <a:gd name="connsiteX1765" fmla="*/ 120789 w 11503626"/>
              <a:gd name="connsiteY1765" fmla="*/ 100406 h 739467"/>
              <a:gd name="connsiteX1766" fmla="*/ 121268 w 11503626"/>
              <a:gd name="connsiteY1766" fmla="*/ 101844 h 739467"/>
              <a:gd name="connsiteX1767" fmla="*/ 122227 w 11503626"/>
              <a:gd name="connsiteY1767" fmla="*/ 102803 h 739467"/>
              <a:gd name="connsiteX1768" fmla="*/ 122706 w 11503626"/>
              <a:gd name="connsiteY1768" fmla="*/ 99447 h 739467"/>
              <a:gd name="connsiteX1769" fmla="*/ 124623 w 11503626"/>
              <a:gd name="connsiteY1769" fmla="*/ 98489 h 739467"/>
              <a:gd name="connsiteX1770" fmla="*/ 125582 w 11503626"/>
              <a:gd name="connsiteY1770" fmla="*/ 92737 h 739467"/>
              <a:gd name="connsiteX1771" fmla="*/ 126062 w 11503626"/>
              <a:gd name="connsiteY1771" fmla="*/ 86985 h 739467"/>
              <a:gd name="connsiteX1772" fmla="*/ 127020 w 11503626"/>
              <a:gd name="connsiteY1772" fmla="*/ 89382 h 739467"/>
              <a:gd name="connsiteX1773" fmla="*/ 128218 w 11503626"/>
              <a:gd name="connsiteY1773" fmla="*/ 87464 h 739467"/>
              <a:gd name="connsiteX1774" fmla="*/ 126062 w 11503626"/>
              <a:gd name="connsiteY1774" fmla="*/ 85547 h 739467"/>
              <a:gd name="connsiteX1775" fmla="*/ 129656 w 11503626"/>
              <a:gd name="connsiteY1775" fmla="*/ 74043 h 739467"/>
              <a:gd name="connsiteX1776" fmla="*/ 129896 w 11503626"/>
              <a:gd name="connsiteY1776" fmla="*/ 63498 h 739467"/>
              <a:gd name="connsiteX1777" fmla="*/ 127739 w 11503626"/>
              <a:gd name="connsiteY1777" fmla="*/ 64218 h 739467"/>
              <a:gd name="connsiteX1778" fmla="*/ 126541 w 11503626"/>
              <a:gd name="connsiteY1778" fmla="*/ 65895 h 739467"/>
              <a:gd name="connsiteX1779" fmla="*/ 126301 w 11503626"/>
              <a:gd name="connsiteY1779" fmla="*/ 63258 h 739467"/>
              <a:gd name="connsiteX1780" fmla="*/ 126541 w 11503626"/>
              <a:gd name="connsiteY1780" fmla="*/ 60143 h 739467"/>
              <a:gd name="connsiteX1781" fmla="*/ 215694 w 11503626"/>
              <a:gd name="connsiteY1781" fmla="*/ 58226 h 739467"/>
              <a:gd name="connsiteX1782" fmla="*/ 217612 w 11503626"/>
              <a:gd name="connsiteY1782" fmla="*/ 58226 h 739467"/>
              <a:gd name="connsiteX1783" fmla="*/ 219050 w 11503626"/>
              <a:gd name="connsiteY1783" fmla="*/ 58226 h 739467"/>
              <a:gd name="connsiteX1784" fmla="*/ 218810 w 11503626"/>
              <a:gd name="connsiteY1784" fmla="*/ 61581 h 739467"/>
              <a:gd name="connsiteX1785" fmla="*/ 217133 w 11503626"/>
              <a:gd name="connsiteY1785" fmla="*/ 63498 h 739467"/>
              <a:gd name="connsiteX1786" fmla="*/ 216174 w 11503626"/>
              <a:gd name="connsiteY1786" fmla="*/ 60862 h 739467"/>
              <a:gd name="connsiteX1787" fmla="*/ 215694 w 11503626"/>
              <a:gd name="connsiteY1787" fmla="*/ 58226 h 739467"/>
              <a:gd name="connsiteX1788" fmla="*/ 100657 w 11503626"/>
              <a:gd name="connsiteY1788" fmla="*/ 58226 h 739467"/>
              <a:gd name="connsiteX1789" fmla="*/ 99459 w 11503626"/>
              <a:gd name="connsiteY1789" fmla="*/ 61581 h 739467"/>
              <a:gd name="connsiteX1790" fmla="*/ 98740 w 11503626"/>
              <a:gd name="connsiteY1790" fmla="*/ 65895 h 739467"/>
              <a:gd name="connsiteX1791" fmla="*/ 100178 w 11503626"/>
              <a:gd name="connsiteY1791" fmla="*/ 67573 h 739467"/>
              <a:gd name="connsiteX1792" fmla="*/ 100178 w 11503626"/>
              <a:gd name="connsiteY1792" fmla="*/ 71168 h 739467"/>
              <a:gd name="connsiteX1793" fmla="*/ 101616 w 11503626"/>
              <a:gd name="connsiteY1793" fmla="*/ 67573 h 739467"/>
              <a:gd name="connsiteX1794" fmla="*/ 103533 w 11503626"/>
              <a:gd name="connsiteY1794" fmla="*/ 67333 h 739467"/>
              <a:gd name="connsiteX1795" fmla="*/ 104012 w 11503626"/>
              <a:gd name="connsiteY1795" fmla="*/ 65176 h 739467"/>
              <a:gd name="connsiteX1796" fmla="*/ 104012 w 11503626"/>
              <a:gd name="connsiteY1796" fmla="*/ 62540 h 739467"/>
              <a:gd name="connsiteX1797" fmla="*/ 102095 w 11503626"/>
              <a:gd name="connsiteY1797" fmla="*/ 61821 h 739467"/>
              <a:gd name="connsiteX1798" fmla="*/ 100657 w 11503626"/>
              <a:gd name="connsiteY1798" fmla="*/ 63978 h 739467"/>
              <a:gd name="connsiteX1799" fmla="*/ 100657 w 11503626"/>
              <a:gd name="connsiteY1799" fmla="*/ 61581 h 739467"/>
              <a:gd name="connsiteX1800" fmla="*/ 100657 w 11503626"/>
              <a:gd name="connsiteY1800" fmla="*/ 58226 h 739467"/>
              <a:gd name="connsiteX1801" fmla="*/ 39304 w 11503626"/>
              <a:gd name="connsiteY1801" fmla="*/ 57267 h 739467"/>
              <a:gd name="connsiteX1802" fmla="*/ 38825 w 11503626"/>
              <a:gd name="connsiteY1802" fmla="*/ 57746 h 739467"/>
              <a:gd name="connsiteX1803" fmla="*/ 39065 w 11503626"/>
              <a:gd name="connsiteY1803" fmla="*/ 57507 h 739467"/>
              <a:gd name="connsiteX1804" fmla="*/ 39304 w 11503626"/>
              <a:gd name="connsiteY1804" fmla="*/ 57267 h 739467"/>
              <a:gd name="connsiteX1805" fmla="*/ 174473 w 11503626"/>
              <a:gd name="connsiteY1805" fmla="*/ 56788 h 739467"/>
              <a:gd name="connsiteX1806" fmla="*/ 174953 w 11503626"/>
              <a:gd name="connsiteY1806" fmla="*/ 66614 h 739467"/>
              <a:gd name="connsiteX1807" fmla="*/ 173993 w 11503626"/>
              <a:gd name="connsiteY1807" fmla="*/ 75002 h 739467"/>
              <a:gd name="connsiteX1808" fmla="*/ 172795 w 11503626"/>
              <a:gd name="connsiteY1808" fmla="*/ 75482 h 739467"/>
              <a:gd name="connsiteX1809" fmla="*/ 171597 w 11503626"/>
              <a:gd name="connsiteY1809" fmla="*/ 76440 h 739467"/>
              <a:gd name="connsiteX1810" fmla="*/ 170398 w 11503626"/>
              <a:gd name="connsiteY1810" fmla="*/ 74762 h 739467"/>
              <a:gd name="connsiteX1811" fmla="*/ 168721 w 11503626"/>
              <a:gd name="connsiteY1811" fmla="*/ 74523 h 739467"/>
              <a:gd name="connsiteX1812" fmla="*/ 171836 w 11503626"/>
              <a:gd name="connsiteY1812" fmla="*/ 66135 h 739467"/>
              <a:gd name="connsiteX1813" fmla="*/ 174473 w 11503626"/>
              <a:gd name="connsiteY1813" fmla="*/ 56788 h 739467"/>
              <a:gd name="connsiteX1814" fmla="*/ 142837 w 11503626"/>
              <a:gd name="connsiteY1814" fmla="*/ 55350 h 739467"/>
              <a:gd name="connsiteX1815" fmla="*/ 143797 w 11503626"/>
              <a:gd name="connsiteY1815" fmla="*/ 57028 h 739467"/>
              <a:gd name="connsiteX1816" fmla="*/ 144755 w 11503626"/>
              <a:gd name="connsiteY1816" fmla="*/ 57746 h 739467"/>
              <a:gd name="connsiteX1817" fmla="*/ 143797 w 11503626"/>
              <a:gd name="connsiteY1817" fmla="*/ 61581 h 739467"/>
              <a:gd name="connsiteX1818" fmla="*/ 144995 w 11503626"/>
              <a:gd name="connsiteY1818" fmla="*/ 60383 h 739467"/>
              <a:gd name="connsiteX1819" fmla="*/ 146193 w 11503626"/>
              <a:gd name="connsiteY1819" fmla="*/ 59184 h 739467"/>
              <a:gd name="connsiteX1820" fmla="*/ 146672 w 11503626"/>
              <a:gd name="connsiteY1820" fmla="*/ 69730 h 739467"/>
              <a:gd name="connsiteX1821" fmla="*/ 145714 w 11503626"/>
              <a:gd name="connsiteY1821" fmla="*/ 78837 h 739467"/>
              <a:gd name="connsiteX1822" fmla="*/ 144995 w 11503626"/>
              <a:gd name="connsiteY1822" fmla="*/ 76680 h 739467"/>
              <a:gd name="connsiteX1823" fmla="*/ 143797 w 11503626"/>
              <a:gd name="connsiteY1823" fmla="*/ 75960 h 739467"/>
              <a:gd name="connsiteX1824" fmla="*/ 144515 w 11503626"/>
              <a:gd name="connsiteY1824" fmla="*/ 70688 h 739467"/>
              <a:gd name="connsiteX1825" fmla="*/ 143797 w 11503626"/>
              <a:gd name="connsiteY1825" fmla="*/ 65895 h 739467"/>
              <a:gd name="connsiteX1826" fmla="*/ 142837 w 11503626"/>
              <a:gd name="connsiteY1826" fmla="*/ 66374 h 739467"/>
              <a:gd name="connsiteX1827" fmla="*/ 141879 w 11503626"/>
              <a:gd name="connsiteY1827" fmla="*/ 67333 h 739467"/>
              <a:gd name="connsiteX1828" fmla="*/ 141400 w 11503626"/>
              <a:gd name="connsiteY1828" fmla="*/ 64697 h 739467"/>
              <a:gd name="connsiteX1829" fmla="*/ 140920 w 11503626"/>
              <a:gd name="connsiteY1829" fmla="*/ 62540 h 739467"/>
              <a:gd name="connsiteX1830" fmla="*/ 141879 w 11503626"/>
              <a:gd name="connsiteY1830" fmla="*/ 58705 h 739467"/>
              <a:gd name="connsiteX1831" fmla="*/ 142837 w 11503626"/>
              <a:gd name="connsiteY1831" fmla="*/ 55350 h 739467"/>
              <a:gd name="connsiteX1832" fmla="*/ 113119 w 11503626"/>
              <a:gd name="connsiteY1832" fmla="*/ 55350 h 739467"/>
              <a:gd name="connsiteX1833" fmla="*/ 111203 w 11503626"/>
              <a:gd name="connsiteY1833" fmla="*/ 61581 h 739467"/>
              <a:gd name="connsiteX1834" fmla="*/ 113359 w 11503626"/>
              <a:gd name="connsiteY1834" fmla="*/ 59424 h 739467"/>
              <a:gd name="connsiteX1835" fmla="*/ 113119 w 11503626"/>
              <a:gd name="connsiteY1835" fmla="*/ 55350 h 739467"/>
              <a:gd name="connsiteX1836" fmla="*/ 212819 w 11503626"/>
              <a:gd name="connsiteY1836" fmla="*/ 54391 h 739467"/>
              <a:gd name="connsiteX1837" fmla="*/ 214256 w 11503626"/>
              <a:gd name="connsiteY1837" fmla="*/ 57986 h 739467"/>
              <a:gd name="connsiteX1838" fmla="*/ 215216 w 11503626"/>
              <a:gd name="connsiteY1838" fmla="*/ 61581 h 739467"/>
              <a:gd name="connsiteX1839" fmla="*/ 214256 w 11503626"/>
              <a:gd name="connsiteY1839" fmla="*/ 62779 h 739467"/>
              <a:gd name="connsiteX1840" fmla="*/ 212819 w 11503626"/>
              <a:gd name="connsiteY1840" fmla="*/ 63498 h 739467"/>
              <a:gd name="connsiteX1841" fmla="*/ 212099 w 11503626"/>
              <a:gd name="connsiteY1841" fmla="*/ 58945 h 739467"/>
              <a:gd name="connsiteX1842" fmla="*/ 212819 w 11503626"/>
              <a:gd name="connsiteY1842" fmla="*/ 54391 h 739467"/>
              <a:gd name="connsiteX1843" fmla="*/ 130855 w 11503626"/>
              <a:gd name="connsiteY1843" fmla="*/ 54391 h 739467"/>
              <a:gd name="connsiteX1844" fmla="*/ 130135 w 11503626"/>
              <a:gd name="connsiteY1844" fmla="*/ 57986 h 739467"/>
              <a:gd name="connsiteX1845" fmla="*/ 128937 w 11503626"/>
              <a:gd name="connsiteY1845" fmla="*/ 60623 h 739467"/>
              <a:gd name="connsiteX1846" fmla="*/ 131813 w 11503626"/>
              <a:gd name="connsiteY1846" fmla="*/ 58705 h 739467"/>
              <a:gd name="connsiteX1847" fmla="*/ 130855 w 11503626"/>
              <a:gd name="connsiteY1847" fmla="*/ 54391 h 739467"/>
              <a:gd name="connsiteX1848" fmla="*/ 181663 w 11503626"/>
              <a:gd name="connsiteY1848" fmla="*/ 51516 h 739467"/>
              <a:gd name="connsiteX1849" fmla="*/ 183340 w 11503626"/>
              <a:gd name="connsiteY1849" fmla="*/ 56548 h 739467"/>
              <a:gd name="connsiteX1850" fmla="*/ 184060 w 11503626"/>
              <a:gd name="connsiteY1850" fmla="*/ 62540 h 739467"/>
              <a:gd name="connsiteX1851" fmla="*/ 181663 w 11503626"/>
              <a:gd name="connsiteY1851" fmla="*/ 65895 h 739467"/>
              <a:gd name="connsiteX1852" fmla="*/ 179745 w 11503626"/>
              <a:gd name="connsiteY1852" fmla="*/ 68771 h 739467"/>
              <a:gd name="connsiteX1853" fmla="*/ 180944 w 11503626"/>
              <a:gd name="connsiteY1853" fmla="*/ 59424 h 739467"/>
              <a:gd name="connsiteX1854" fmla="*/ 181663 w 11503626"/>
              <a:gd name="connsiteY1854" fmla="*/ 51516 h 739467"/>
              <a:gd name="connsiteX1855" fmla="*/ 139482 w 11503626"/>
              <a:gd name="connsiteY1855" fmla="*/ 51516 h 739467"/>
              <a:gd name="connsiteX1856" fmla="*/ 139003 w 11503626"/>
              <a:gd name="connsiteY1856" fmla="*/ 62779 h 739467"/>
              <a:gd name="connsiteX1857" fmla="*/ 134689 w 11503626"/>
              <a:gd name="connsiteY1857" fmla="*/ 71168 h 739467"/>
              <a:gd name="connsiteX1858" fmla="*/ 136367 w 11503626"/>
              <a:gd name="connsiteY1858" fmla="*/ 65655 h 739467"/>
              <a:gd name="connsiteX1859" fmla="*/ 135169 w 11503626"/>
              <a:gd name="connsiteY1859" fmla="*/ 63498 h 739467"/>
              <a:gd name="connsiteX1860" fmla="*/ 136607 w 11503626"/>
              <a:gd name="connsiteY1860" fmla="*/ 56788 h 739467"/>
              <a:gd name="connsiteX1861" fmla="*/ 139482 w 11503626"/>
              <a:gd name="connsiteY1861" fmla="*/ 51516 h 739467"/>
              <a:gd name="connsiteX1862" fmla="*/ 241099 w 11503626"/>
              <a:gd name="connsiteY1862" fmla="*/ 50556 h 739467"/>
              <a:gd name="connsiteX1863" fmla="*/ 242777 w 11503626"/>
              <a:gd name="connsiteY1863" fmla="*/ 52234 h 739467"/>
              <a:gd name="connsiteX1864" fmla="*/ 245892 w 11503626"/>
              <a:gd name="connsiteY1864" fmla="*/ 53912 h 739467"/>
              <a:gd name="connsiteX1865" fmla="*/ 246371 w 11503626"/>
              <a:gd name="connsiteY1865" fmla="*/ 56548 h 739467"/>
              <a:gd name="connsiteX1866" fmla="*/ 246850 w 11503626"/>
              <a:gd name="connsiteY1866" fmla="*/ 59184 h 739467"/>
              <a:gd name="connsiteX1867" fmla="*/ 244694 w 11503626"/>
              <a:gd name="connsiteY1867" fmla="*/ 60383 h 739467"/>
              <a:gd name="connsiteX1868" fmla="*/ 244933 w 11503626"/>
              <a:gd name="connsiteY1868" fmla="*/ 63978 h 739467"/>
              <a:gd name="connsiteX1869" fmla="*/ 243255 w 11503626"/>
              <a:gd name="connsiteY1869" fmla="*/ 62060 h 739467"/>
              <a:gd name="connsiteX1870" fmla="*/ 242537 w 11503626"/>
              <a:gd name="connsiteY1870" fmla="*/ 58226 h 739467"/>
              <a:gd name="connsiteX1871" fmla="*/ 243495 w 11503626"/>
              <a:gd name="connsiteY1871" fmla="*/ 57746 h 739467"/>
              <a:gd name="connsiteX1872" fmla="*/ 243016 w 11503626"/>
              <a:gd name="connsiteY1872" fmla="*/ 55111 h 739467"/>
              <a:gd name="connsiteX1873" fmla="*/ 241578 w 11503626"/>
              <a:gd name="connsiteY1873" fmla="*/ 53912 h 739467"/>
              <a:gd name="connsiteX1874" fmla="*/ 242057 w 11503626"/>
              <a:gd name="connsiteY1874" fmla="*/ 55350 h 739467"/>
              <a:gd name="connsiteX1875" fmla="*/ 242537 w 11503626"/>
              <a:gd name="connsiteY1875" fmla="*/ 56788 h 739467"/>
              <a:gd name="connsiteX1876" fmla="*/ 239660 w 11503626"/>
              <a:gd name="connsiteY1876" fmla="*/ 56308 h 739467"/>
              <a:gd name="connsiteX1877" fmla="*/ 239900 w 11503626"/>
              <a:gd name="connsiteY1877" fmla="*/ 53193 h 739467"/>
              <a:gd name="connsiteX1878" fmla="*/ 148110 w 11503626"/>
              <a:gd name="connsiteY1878" fmla="*/ 49119 h 739467"/>
              <a:gd name="connsiteX1879" fmla="*/ 147631 w 11503626"/>
              <a:gd name="connsiteY1879" fmla="*/ 55350 h 739467"/>
              <a:gd name="connsiteX1880" fmla="*/ 145714 w 11503626"/>
              <a:gd name="connsiteY1880" fmla="*/ 52234 h 739467"/>
              <a:gd name="connsiteX1881" fmla="*/ 148110 w 11503626"/>
              <a:gd name="connsiteY1881" fmla="*/ 49119 h 739467"/>
              <a:gd name="connsiteX1882" fmla="*/ 106409 w 11503626"/>
              <a:gd name="connsiteY1882" fmla="*/ 44326 h 739467"/>
              <a:gd name="connsiteX1883" fmla="*/ 106649 w 11503626"/>
              <a:gd name="connsiteY1883" fmla="*/ 45764 h 739467"/>
              <a:gd name="connsiteX1884" fmla="*/ 106889 w 11503626"/>
              <a:gd name="connsiteY1884" fmla="*/ 47681 h 739467"/>
              <a:gd name="connsiteX1885" fmla="*/ 108806 w 11503626"/>
              <a:gd name="connsiteY1885" fmla="*/ 44326 h 739467"/>
              <a:gd name="connsiteX1886" fmla="*/ 107368 w 11503626"/>
              <a:gd name="connsiteY1886" fmla="*/ 45044 h 739467"/>
              <a:gd name="connsiteX1887" fmla="*/ 106409 w 11503626"/>
              <a:gd name="connsiteY1887" fmla="*/ 44326 h 739467"/>
              <a:gd name="connsiteX1888" fmla="*/ 202753 w 11503626"/>
              <a:gd name="connsiteY1888" fmla="*/ 43846 h 739467"/>
              <a:gd name="connsiteX1889" fmla="*/ 204670 w 11503626"/>
              <a:gd name="connsiteY1889" fmla="*/ 46243 h 739467"/>
              <a:gd name="connsiteX1890" fmla="*/ 204191 w 11503626"/>
              <a:gd name="connsiteY1890" fmla="*/ 50077 h 739467"/>
              <a:gd name="connsiteX1891" fmla="*/ 203232 w 11503626"/>
              <a:gd name="connsiteY1891" fmla="*/ 46962 h 739467"/>
              <a:gd name="connsiteX1892" fmla="*/ 202753 w 11503626"/>
              <a:gd name="connsiteY1892" fmla="*/ 43846 h 739467"/>
              <a:gd name="connsiteX1893" fmla="*/ 119351 w 11503626"/>
              <a:gd name="connsiteY1893" fmla="*/ 41929 h 739467"/>
              <a:gd name="connsiteX1894" fmla="*/ 119591 w 11503626"/>
              <a:gd name="connsiteY1894" fmla="*/ 44565 h 739467"/>
              <a:gd name="connsiteX1895" fmla="*/ 120789 w 11503626"/>
              <a:gd name="connsiteY1895" fmla="*/ 45284 h 739467"/>
              <a:gd name="connsiteX1896" fmla="*/ 121268 w 11503626"/>
              <a:gd name="connsiteY1896" fmla="*/ 41929 h 739467"/>
              <a:gd name="connsiteX1897" fmla="*/ 247330 w 11503626"/>
              <a:gd name="connsiteY1897" fmla="*/ 41449 h 739467"/>
              <a:gd name="connsiteX1898" fmla="*/ 249007 w 11503626"/>
              <a:gd name="connsiteY1898" fmla="*/ 42887 h 739467"/>
              <a:gd name="connsiteX1899" fmla="*/ 248289 w 11503626"/>
              <a:gd name="connsiteY1899" fmla="*/ 46243 h 739467"/>
              <a:gd name="connsiteX1900" fmla="*/ 247090 w 11503626"/>
              <a:gd name="connsiteY1900" fmla="*/ 44086 h 739467"/>
              <a:gd name="connsiteX1901" fmla="*/ 247330 w 11503626"/>
              <a:gd name="connsiteY1901" fmla="*/ 41449 h 739467"/>
              <a:gd name="connsiteX1902" fmla="*/ 223843 w 11503626"/>
              <a:gd name="connsiteY1902" fmla="*/ 40491 h 739467"/>
              <a:gd name="connsiteX1903" fmla="*/ 225521 w 11503626"/>
              <a:gd name="connsiteY1903" fmla="*/ 43367 h 739467"/>
              <a:gd name="connsiteX1904" fmla="*/ 224323 w 11503626"/>
              <a:gd name="connsiteY1904" fmla="*/ 46243 h 739467"/>
              <a:gd name="connsiteX1905" fmla="*/ 122706 w 11503626"/>
              <a:gd name="connsiteY1905" fmla="*/ 40491 h 739467"/>
              <a:gd name="connsiteX1906" fmla="*/ 121508 w 11503626"/>
              <a:gd name="connsiteY1906" fmla="*/ 44565 h 739467"/>
              <a:gd name="connsiteX1907" fmla="*/ 121268 w 11503626"/>
              <a:gd name="connsiteY1907" fmla="*/ 51036 h 739467"/>
              <a:gd name="connsiteX1908" fmla="*/ 120310 w 11503626"/>
              <a:gd name="connsiteY1908" fmla="*/ 57028 h 739467"/>
              <a:gd name="connsiteX1909" fmla="*/ 116954 w 11503626"/>
              <a:gd name="connsiteY1909" fmla="*/ 60143 h 739467"/>
              <a:gd name="connsiteX1910" fmla="*/ 116954 w 11503626"/>
              <a:gd name="connsiteY1910" fmla="*/ 67813 h 739467"/>
              <a:gd name="connsiteX1911" fmla="*/ 112641 w 11503626"/>
              <a:gd name="connsiteY1911" fmla="*/ 73325 h 739467"/>
              <a:gd name="connsiteX1912" fmla="*/ 109285 w 11503626"/>
              <a:gd name="connsiteY1912" fmla="*/ 79795 h 739467"/>
              <a:gd name="connsiteX1913" fmla="*/ 110244 w 11503626"/>
              <a:gd name="connsiteY1913" fmla="*/ 81473 h 739467"/>
              <a:gd name="connsiteX1914" fmla="*/ 111203 w 11503626"/>
              <a:gd name="connsiteY1914" fmla="*/ 83150 h 739467"/>
              <a:gd name="connsiteX1915" fmla="*/ 112641 w 11503626"/>
              <a:gd name="connsiteY1915" fmla="*/ 81712 h 739467"/>
              <a:gd name="connsiteX1916" fmla="*/ 113599 w 11503626"/>
              <a:gd name="connsiteY1916" fmla="*/ 78837 h 739467"/>
              <a:gd name="connsiteX1917" fmla="*/ 115276 w 11503626"/>
              <a:gd name="connsiteY1917" fmla="*/ 83150 h 739467"/>
              <a:gd name="connsiteX1918" fmla="*/ 117433 w 11503626"/>
              <a:gd name="connsiteY1918" fmla="*/ 84589 h 739467"/>
              <a:gd name="connsiteX1919" fmla="*/ 116235 w 11503626"/>
              <a:gd name="connsiteY1919" fmla="*/ 80275 h 739467"/>
              <a:gd name="connsiteX1920" fmla="*/ 117194 w 11503626"/>
              <a:gd name="connsiteY1920" fmla="*/ 75721 h 739467"/>
              <a:gd name="connsiteX1921" fmla="*/ 118632 w 11503626"/>
              <a:gd name="connsiteY1921" fmla="*/ 71168 h 739467"/>
              <a:gd name="connsiteX1922" fmla="*/ 118871 w 11503626"/>
              <a:gd name="connsiteY1922" fmla="*/ 66374 h 739467"/>
              <a:gd name="connsiteX1923" fmla="*/ 124623 w 11503626"/>
              <a:gd name="connsiteY1923" fmla="*/ 41929 h 739467"/>
              <a:gd name="connsiteX1924" fmla="*/ 122706 w 11503626"/>
              <a:gd name="connsiteY1924" fmla="*/ 41449 h 739467"/>
              <a:gd name="connsiteX1925" fmla="*/ 170159 w 11503626"/>
              <a:gd name="connsiteY1925" fmla="*/ 38574 h 739467"/>
              <a:gd name="connsiteX1926" fmla="*/ 170878 w 11503626"/>
              <a:gd name="connsiteY1926" fmla="*/ 45764 h 739467"/>
              <a:gd name="connsiteX1927" fmla="*/ 170769 w 11503626"/>
              <a:gd name="connsiteY1927" fmla="*/ 46574 h 739467"/>
              <a:gd name="connsiteX1928" fmla="*/ 172436 w 11503626"/>
              <a:gd name="connsiteY1928" fmla="*/ 44685 h 739467"/>
              <a:gd name="connsiteX1929" fmla="*/ 173035 w 11503626"/>
              <a:gd name="connsiteY1929" fmla="*/ 39532 h 739467"/>
              <a:gd name="connsiteX1930" fmla="*/ 171597 w 11503626"/>
              <a:gd name="connsiteY1930" fmla="*/ 39292 h 739467"/>
              <a:gd name="connsiteX1931" fmla="*/ 170159 w 11503626"/>
              <a:gd name="connsiteY1931" fmla="*/ 38574 h 739467"/>
              <a:gd name="connsiteX1932" fmla="*/ 231992 w 11503626"/>
              <a:gd name="connsiteY1932" fmla="*/ 36657 h 739467"/>
              <a:gd name="connsiteX1933" fmla="*/ 232950 w 11503626"/>
              <a:gd name="connsiteY1933" fmla="*/ 38334 h 739467"/>
              <a:gd name="connsiteX1934" fmla="*/ 233430 w 11503626"/>
              <a:gd name="connsiteY1934" fmla="*/ 40491 h 739467"/>
              <a:gd name="connsiteX1935" fmla="*/ 231512 w 11503626"/>
              <a:gd name="connsiteY1935" fmla="*/ 39292 h 739467"/>
              <a:gd name="connsiteX1936" fmla="*/ 231992 w 11503626"/>
              <a:gd name="connsiteY1936" fmla="*/ 36657 h 739467"/>
              <a:gd name="connsiteX1937" fmla="*/ 174953 w 11503626"/>
              <a:gd name="connsiteY1937" fmla="*/ 35697 h 739467"/>
              <a:gd name="connsiteX1938" fmla="*/ 174233 w 11503626"/>
              <a:gd name="connsiteY1938" fmla="*/ 36657 h 739467"/>
              <a:gd name="connsiteX1939" fmla="*/ 173993 w 11503626"/>
              <a:gd name="connsiteY1939" fmla="*/ 39532 h 739467"/>
              <a:gd name="connsiteX1940" fmla="*/ 174953 w 11503626"/>
              <a:gd name="connsiteY1940" fmla="*/ 39532 h 739467"/>
              <a:gd name="connsiteX1941" fmla="*/ 115996 w 11503626"/>
              <a:gd name="connsiteY1941" fmla="*/ 35697 h 739467"/>
              <a:gd name="connsiteX1942" fmla="*/ 114558 w 11503626"/>
              <a:gd name="connsiteY1942" fmla="*/ 41929 h 739467"/>
              <a:gd name="connsiteX1943" fmla="*/ 116715 w 11503626"/>
              <a:gd name="connsiteY1943" fmla="*/ 39532 h 739467"/>
              <a:gd name="connsiteX1944" fmla="*/ 115996 w 11503626"/>
              <a:gd name="connsiteY1944" fmla="*/ 35697 h 739467"/>
              <a:gd name="connsiteX1945" fmla="*/ 296221 w 11503626"/>
              <a:gd name="connsiteY1945" fmla="*/ 34739 h 739467"/>
              <a:gd name="connsiteX1946" fmla="*/ 298116 w 11503626"/>
              <a:gd name="connsiteY1946" fmla="*/ 41183 h 739467"/>
              <a:gd name="connsiteX1947" fmla="*/ 298116 w 11503626"/>
              <a:gd name="connsiteY1947" fmla="*/ 36462 h 739467"/>
              <a:gd name="connsiteX1948" fmla="*/ 127020 w 11503626"/>
              <a:gd name="connsiteY1948" fmla="*/ 34260 h 739467"/>
              <a:gd name="connsiteX1949" fmla="*/ 126062 w 11503626"/>
              <a:gd name="connsiteY1949" fmla="*/ 36657 h 739467"/>
              <a:gd name="connsiteX1950" fmla="*/ 125582 w 11503626"/>
              <a:gd name="connsiteY1950" fmla="*/ 40491 h 739467"/>
              <a:gd name="connsiteX1951" fmla="*/ 129896 w 11503626"/>
              <a:gd name="connsiteY1951" fmla="*/ 38094 h 739467"/>
              <a:gd name="connsiteX1952" fmla="*/ 128937 w 11503626"/>
              <a:gd name="connsiteY1952" fmla="*/ 35697 h 739467"/>
              <a:gd name="connsiteX1953" fmla="*/ 127978 w 11503626"/>
              <a:gd name="connsiteY1953" fmla="*/ 38094 h 739467"/>
              <a:gd name="connsiteX1954" fmla="*/ 126780 w 11503626"/>
              <a:gd name="connsiteY1954" fmla="*/ 36657 h 739467"/>
              <a:gd name="connsiteX1955" fmla="*/ 127020 w 11503626"/>
              <a:gd name="connsiteY1955" fmla="*/ 34260 h 739467"/>
              <a:gd name="connsiteX1956" fmla="*/ 136401 w 11503626"/>
              <a:gd name="connsiteY1956" fmla="*/ 33644 h 739467"/>
              <a:gd name="connsiteX1957" fmla="*/ 135648 w 11503626"/>
              <a:gd name="connsiteY1957" fmla="*/ 41929 h 739467"/>
              <a:gd name="connsiteX1958" fmla="*/ 134929 w 11503626"/>
              <a:gd name="connsiteY1958" fmla="*/ 43846 h 739467"/>
              <a:gd name="connsiteX1959" fmla="*/ 135169 w 11503626"/>
              <a:gd name="connsiteY1959" fmla="*/ 41449 h 739467"/>
              <a:gd name="connsiteX1960" fmla="*/ 197480 w 11503626"/>
              <a:gd name="connsiteY1960" fmla="*/ 32822 h 739467"/>
              <a:gd name="connsiteX1961" fmla="*/ 197720 w 11503626"/>
              <a:gd name="connsiteY1961" fmla="*/ 40251 h 739467"/>
              <a:gd name="connsiteX1962" fmla="*/ 195084 w 11503626"/>
              <a:gd name="connsiteY1962" fmla="*/ 42887 h 739467"/>
              <a:gd name="connsiteX1963" fmla="*/ 196282 w 11503626"/>
              <a:gd name="connsiteY1963" fmla="*/ 37375 h 739467"/>
              <a:gd name="connsiteX1964" fmla="*/ 197480 w 11503626"/>
              <a:gd name="connsiteY1964" fmla="*/ 32822 h 739467"/>
              <a:gd name="connsiteX1965" fmla="*/ 174953 w 11503626"/>
              <a:gd name="connsiteY1965" fmla="*/ 31863 h 739467"/>
              <a:gd name="connsiteX1966" fmla="*/ 176630 w 11503626"/>
              <a:gd name="connsiteY1966" fmla="*/ 35937 h 739467"/>
              <a:gd name="connsiteX1967" fmla="*/ 178308 w 11503626"/>
              <a:gd name="connsiteY1967" fmla="*/ 39532 h 739467"/>
              <a:gd name="connsiteX1968" fmla="*/ 175192 w 11503626"/>
              <a:gd name="connsiteY1968" fmla="*/ 40970 h 739467"/>
              <a:gd name="connsiteX1969" fmla="*/ 173035 w 11503626"/>
              <a:gd name="connsiteY1969" fmla="*/ 46243 h 739467"/>
              <a:gd name="connsiteX1970" fmla="*/ 174473 w 11503626"/>
              <a:gd name="connsiteY1970" fmla="*/ 49359 h 739467"/>
              <a:gd name="connsiteX1971" fmla="*/ 173514 w 11503626"/>
              <a:gd name="connsiteY1971" fmla="*/ 54391 h 739467"/>
              <a:gd name="connsiteX1972" fmla="*/ 173035 w 11503626"/>
              <a:gd name="connsiteY1972" fmla="*/ 52474 h 739467"/>
              <a:gd name="connsiteX1973" fmla="*/ 173514 w 11503626"/>
              <a:gd name="connsiteY1973" fmla="*/ 50077 h 739467"/>
              <a:gd name="connsiteX1974" fmla="*/ 171597 w 11503626"/>
              <a:gd name="connsiteY1974" fmla="*/ 50077 h 739467"/>
              <a:gd name="connsiteX1975" fmla="*/ 170714 w 11503626"/>
              <a:gd name="connsiteY1975" fmla="*/ 46985 h 739467"/>
              <a:gd name="connsiteX1976" fmla="*/ 170458 w 11503626"/>
              <a:gd name="connsiteY1976" fmla="*/ 48879 h 739467"/>
              <a:gd name="connsiteX1977" fmla="*/ 168721 w 11503626"/>
              <a:gd name="connsiteY1977" fmla="*/ 51516 h 739467"/>
              <a:gd name="connsiteX1978" fmla="*/ 169440 w 11503626"/>
              <a:gd name="connsiteY1978" fmla="*/ 42169 h 739467"/>
              <a:gd name="connsiteX1979" fmla="*/ 170638 w 11503626"/>
              <a:gd name="connsiteY1979" fmla="*/ 34260 h 739467"/>
              <a:gd name="connsiteX1980" fmla="*/ 172316 w 11503626"/>
              <a:gd name="connsiteY1980" fmla="*/ 34979 h 739467"/>
              <a:gd name="connsiteX1981" fmla="*/ 173514 w 11503626"/>
              <a:gd name="connsiteY1981" fmla="*/ 35697 h 739467"/>
              <a:gd name="connsiteX1982" fmla="*/ 174953 w 11503626"/>
              <a:gd name="connsiteY1982" fmla="*/ 31863 h 739467"/>
              <a:gd name="connsiteX1983" fmla="*/ 136835 w 11503626"/>
              <a:gd name="connsiteY1983" fmla="*/ 30893 h 739467"/>
              <a:gd name="connsiteX1984" fmla="*/ 136401 w 11503626"/>
              <a:gd name="connsiteY1984" fmla="*/ 33644 h 739467"/>
              <a:gd name="connsiteX1985" fmla="*/ 136607 w 11503626"/>
              <a:gd name="connsiteY1985" fmla="*/ 31384 h 739467"/>
              <a:gd name="connsiteX1986" fmla="*/ 147152 w 11503626"/>
              <a:gd name="connsiteY1986" fmla="*/ 29946 h 739467"/>
              <a:gd name="connsiteX1987" fmla="*/ 149548 w 11503626"/>
              <a:gd name="connsiteY1987" fmla="*/ 29946 h 739467"/>
              <a:gd name="connsiteX1988" fmla="*/ 150027 w 11503626"/>
              <a:gd name="connsiteY1988" fmla="*/ 36657 h 739467"/>
              <a:gd name="connsiteX1989" fmla="*/ 150027 w 11503626"/>
              <a:gd name="connsiteY1989" fmla="*/ 43846 h 739467"/>
              <a:gd name="connsiteX1990" fmla="*/ 147391 w 11503626"/>
              <a:gd name="connsiteY1990" fmla="*/ 42169 h 739467"/>
              <a:gd name="connsiteX1991" fmla="*/ 144755 w 11503626"/>
              <a:gd name="connsiteY1991" fmla="*/ 42887 h 739467"/>
              <a:gd name="connsiteX1992" fmla="*/ 144515 w 11503626"/>
              <a:gd name="connsiteY1992" fmla="*/ 40012 h 739467"/>
              <a:gd name="connsiteX1993" fmla="*/ 145714 w 11503626"/>
              <a:gd name="connsiteY1993" fmla="*/ 37136 h 739467"/>
              <a:gd name="connsiteX1994" fmla="*/ 147631 w 11503626"/>
              <a:gd name="connsiteY1994" fmla="*/ 39532 h 739467"/>
              <a:gd name="connsiteX1995" fmla="*/ 147391 w 11503626"/>
              <a:gd name="connsiteY1995" fmla="*/ 36417 h 739467"/>
              <a:gd name="connsiteX1996" fmla="*/ 145714 w 11503626"/>
              <a:gd name="connsiteY1996" fmla="*/ 35697 h 739467"/>
              <a:gd name="connsiteX1997" fmla="*/ 147152 w 11503626"/>
              <a:gd name="connsiteY1997" fmla="*/ 29946 h 739467"/>
              <a:gd name="connsiteX1998" fmla="*/ 122227 w 11503626"/>
              <a:gd name="connsiteY1998" fmla="*/ 29467 h 739467"/>
              <a:gd name="connsiteX1999" fmla="*/ 120789 w 11503626"/>
              <a:gd name="connsiteY1999" fmla="*/ 34020 h 739467"/>
              <a:gd name="connsiteX2000" fmla="*/ 120789 w 11503626"/>
              <a:gd name="connsiteY2000" fmla="*/ 38574 h 739467"/>
              <a:gd name="connsiteX2001" fmla="*/ 122227 w 11503626"/>
              <a:gd name="connsiteY2001" fmla="*/ 37854 h 739467"/>
              <a:gd name="connsiteX2002" fmla="*/ 124144 w 11503626"/>
              <a:gd name="connsiteY2002" fmla="*/ 37136 h 739467"/>
              <a:gd name="connsiteX2003" fmla="*/ 124623 w 11503626"/>
              <a:gd name="connsiteY2003" fmla="*/ 33780 h 739467"/>
              <a:gd name="connsiteX2004" fmla="*/ 125582 w 11503626"/>
              <a:gd name="connsiteY2004" fmla="*/ 30905 h 739467"/>
              <a:gd name="connsiteX2005" fmla="*/ 124384 w 11503626"/>
              <a:gd name="connsiteY2005" fmla="*/ 29706 h 739467"/>
              <a:gd name="connsiteX2006" fmla="*/ 122227 w 11503626"/>
              <a:gd name="connsiteY2006" fmla="*/ 29467 h 739467"/>
              <a:gd name="connsiteX2007" fmla="*/ 241578 w 11503626"/>
              <a:gd name="connsiteY2007" fmla="*/ 28508 h 739467"/>
              <a:gd name="connsiteX2008" fmla="*/ 242297 w 11503626"/>
              <a:gd name="connsiteY2008" fmla="*/ 30905 h 739467"/>
              <a:gd name="connsiteX2009" fmla="*/ 242537 w 11503626"/>
              <a:gd name="connsiteY2009" fmla="*/ 33301 h 739467"/>
              <a:gd name="connsiteX2010" fmla="*/ 240140 w 11503626"/>
              <a:gd name="connsiteY2010" fmla="*/ 34260 h 739467"/>
              <a:gd name="connsiteX2011" fmla="*/ 239660 w 11503626"/>
              <a:gd name="connsiteY2011" fmla="*/ 31863 h 739467"/>
              <a:gd name="connsiteX2012" fmla="*/ 240620 w 11503626"/>
              <a:gd name="connsiteY2012" fmla="*/ 32342 h 739467"/>
              <a:gd name="connsiteX2013" fmla="*/ 241099 w 11503626"/>
              <a:gd name="connsiteY2013" fmla="*/ 33301 h 739467"/>
              <a:gd name="connsiteX2014" fmla="*/ 241099 w 11503626"/>
              <a:gd name="connsiteY2014" fmla="*/ 30425 h 739467"/>
              <a:gd name="connsiteX2015" fmla="*/ 241578 w 11503626"/>
              <a:gd name="connsiteY2015" fmla="*/ 28508 h 739467"/>
              <a:gd name="connsiteX2016" fmla="*/ 168721 w 11503626"/>
              <a:gd name="connsiteY2016" fmla="*/ 28028 h 739467"/>
              <a:gd name="connsiteX2017" fmla="*/ 169201 w 11503626"/>
              <a:gd name="connsiteY2017" fmla="*/ 29467 h 739467"/>
              <a:gd name="connsiteX2018" fmla="*/ 169680 w 11503626"/>
              <a:gd name="connsiteY2018" fmla="*/ 30905 h 739467"/>
              <a:gd name="connsiteX2019" fmla="*/ 168481 w 11503626"/>
              <a:gd name="connsiteY2019" fmla="*/ 31384 h 739467"/>
              <a:gd name="connsiteX2020" fmla="*/ 167283 w 11503626"/>
              <a:gd name="connsiteY2020" fmla="*/ 31863 h 739467"/>
              <a:gd name="connsiteX2021" fmla="*/ 168721 w 11503626"/>
              <a:gd name="connsiteY2021" fmla="*/ 28028 h 739467"/>
              <a:gd name="connsiteX2022" fmla="*/ 81005 w 11503626"/>
              <a:gd name="connsiteY2022" fmla="*/ 26111 h 739467"/>
              <a:gd name="connsiteX2023" fmla="*/ 79807 w 11503626"/>
              <a:gd name="connsiteY2023" fmla="*/ 28028 h 739467"/>
              <a:gd name="connsiteX2024" fmla="*/ 78608 w 11503626"/>
              <a:gd name="connsiteY2024" fmla="*/ 29946 h 739467"/>
              <a:gd name="connsiteX2025" fmla="*/ 80526 w 11503626"/>
              <a:gd name="connsiteY2025" fmla="*/ 29946 h 739467"/>
              <a:gd name="connsiteX2026" fmla="*/ 81005 w 11503626"/>
              <a:gd name="connsiteY2026" fmla="*/ 26111 h 739467"/>
              <a:gd name="connsiteX2027" fmla="*/ 106889 w 11503626"/>
              <a:gd name="connsiteY2027" fmla="*/ 24673 h 739467"/>
              <a:gd name="connsiteX2028" fmla="*/ 102335 w 11503626"/>
              <a:gd name="connsiteY2028" fmla="*/ 26111 h 739467"/>
              <a:gd name="connsiteX2029" fmla="*/ 98261 w 11503626"/>
              <a:gd name="connsiteY2029" fmla="*/ 29946 h 739467"/>
              <a:gd name="connsiteX2030" fmla="*/ 100178 w 11503626"/>
              <a:gd name="connsiteY2030" fmla="*/ 30665 h 739467"/>
              <a:gd name="connsiteX2031" fmla="*/ 101616 w 11503626"/>
              <a:gd name="connsiteY2031" fmla="*/ 28028 h 739467"/>
              <a:gd name="connsiteX2032" fmla="*/ 102814 w 11503626"/>
              <a:gd name="connsiteY2032" fmla="*/ 28508 h 739467"/>
              <a:gd name="connsiteX2033" fmla="*/ 104012 w 11503626"/>
              <a:gd name="connsiteY2033" fmla="*/ 29467 h 739467"/>
              <a:gd name="connsiteX2034" fmla="*/ 105451 w 11503626"/>
              <a:gd name="connsiteY2034" fmla="*/ 27070 h 739467"/>
              <a:gd name="connsiteX2035" fmla="*/ 106889 w 11503626"/>
              <a:gd name="connsiteY2035" fmla="*/ 24673 h 739467"/>
              <a:gd name="connsiteX2036" fmla="*/ 218091 w 11503626"/>
              <a:gd name="connsiteY2036" fmla="*/ 24194 h 739467"/>
              <a:gd name="connsiteX2037" fmla="*/ 218091 w 11503626"/>
              <a:gd name="connsiteY2037" fmla="*/ 27789 h 739467"/>
              <a:gd name="connsiteX2038" fmla="*/ 219050 w 11503626"/>
              <a:gd name="connsiteY2038" fmla="*/ 30905 h 739467"/>
              <a:gd name="connsiteX2039" fmla="*/ 217133 w 11503626"/>
              <a:gd name="connsiteY2039" fmla="*/ 32822 h 739467"/>
              <a:gd name="connsiteX2040" fmla="*/ 220248 w 11503626"/>
              <a:gd name="connsiteY2040" fmla="*/ 35697 h 739467"/>
              <a:gd name="connsiteX2041" fmla="*/ 220967 w 11503626"/>
              <a:gd name="connsiteY2041" fmla="*/ 40491 h 739467"/>
              <a:gd name="connsiteX2042" fmla="*/ 220728 w 11503626"/>
              <a:gd name="connsiteY2042" fmla="*/ 39053 h 739467"/>
              <a:gd name="connsiteX2043" fmla="*/ 220008 w 11503626"/>
              <a:gd name="connsiteY2043" fmla="*/ 39532 h 739467"/>
              <a:gd name="connsiteX2044" fmla="*/ 219050 w 11503626"/>
              <a:gd name="connsiteY2044" fmla="*/ 40251 h 739467"/>
              <a:gd name="connsiteX2045" fmla="*/ 218091 w 11503626"/>
              <a:gd name="connsiteY2045" fmla="*/ 39532 h 739467"/>
              <a:gd name="connsiteX2046" fmla="*/ 218331 w 11503626"/>
              <a:gd name="connsiteY2046" fmla="*/ 36177 h 739467"/>
              <a:gd name="connsiteX2047" fmla="*/ 216174 w 11503626"/>
              <a:gd name="connsiteY2047" fmla="*/ 36657 h 739467"/>
              <a:gd name="connsiteX2048" fmla="*/ 216893 w 11503626"/>
              <a:gd name="connsiteY2048" fmla="*/ 29706 h 739467"/>
              <a:gd name="connsiteX2049" fmla="*/ 218091 w 11503626"/>
              <a:gd name="connsiteY2049" fmla="*/ 24194 h 739467"/>
              <a:gd name="connsiteX2050" fmla="*/ 297659 w 11503626"/>
              <a:gd name="connsiteY2050" fmla="*/ 23235 h 739467"/>
              <a:gd name="connsiteX2051" fmla="*/ 298116 w 11503626"/>
              <a:gd name="connsiteY2051" fmla="*/ 24431 h 739467"/>
              <a:gd name="connsiteX2052" fmla="*/ 298116 w 11503626"/>
              <a:gd name="connsiteY2052" fmla="*/ 23502 h 739467"/>
              <a:gd name="connsiteX2053" fmla="*/ 225760 w 11503626"/>
              <a:gd name="connsiteY2053" fmla="*/ 22277 h 739467"/>
              <a:gd name="connsiteX2054" fmla="*/ 227678 w 11503626"/>
              <a:gd name="connsiteY2054" fmla="*/ 24673 h 739467"/>
              <a:gd name="connsiteX2055" fmla="*/ 228157 w 11503626"/>
              <a:gd name="connsiteY2055" fmla="*/ 28508 h 739467"/>
              <a:gd name="connsiteX2056" fmla="*/ 226958 w 11503626"/>
              <a:gd name="connsiteY2056" fmla="*/ 26111 h 739467"/>
              <a:gd name="connsiteX2057" fmla="*/ 225281 w 11503626"/>
              <a:gd name="connsiteY2057" fmla="*/ 24194 h 739467"/>
              <a:gd name="connsiteX2058" fmla="*/ 225760 w 11503626"/>
              <a:gd name="connsiteY2058" fmla="*/ 22277 h 739467"/>
              <a:gd name="connsiteX2059" fmla="*/ 233909 w 11503626"/>
              <a:gd name="connsiteY2059" fmla="*/ 20838 h 739467"/>
              <a:gd name="connsiteX2060" fmla="*/ 235587 w 11503626"/>
              <a:gd name="connsiteY2060" fmla="*/ 27549 h 739467"/>
              <a:gd name="connsiteX2061" fmla="*/ 237264 w 11503626"/>
              <a:gd name="connsiteY2061" fmla="*/ 34260 h 739467"/>
              <a:gd name="connsiteX2062" fmla="*/ 233909 w 11503626"/>
              <a:gd name="connsiteY2062" fmla="*/ 30185 h 739467"/>
              <a:gd name="connsiteX2063" fmla="*/ 233909 w 11503626"/>
              <a:gd name="connsiteY2063" fmla="*/ 20838 h 739467"/>
              <a:gd name="connsiteX2064" fmla="*/ 180225 w 11503626"/>
              <a:gd name="connsiteY2064" fmla="*/ 19880 h 739467"/>
              <a:gd name="connsiteX2065" fmla="*/ 180944 w 11503626"/>
              <a:gd name="connsiteY2065" fmla="*/ 21797 h 739467"/>
              <a:gd name="connsiteX2066" fmla="*/ 181183 w 11503626"/>
              <a:gd name="connsiteY2066" fmla="*/ 24194 h 739467"/>
              <a:gd name="connsiteX2067" fmla="*/ 179266 w 11503626"/>
              <a:gd name="connsiteY2067" fmla="*/ 24673 h 739467"/>
              <a:gd name="connsiteX2068" fmla="*/ 179506 w 11503626"/>
              <a:gd name="connsiteY2068" fmla="*/ 22277 h 739467"/>
              <a:gd name="connsiteX2069" fmla="*/ 180225 w 11503626"/>
              <a:gd name="connsiteY2069" fmla="*/ 19880 h 739467"/>
              <a:gd name="connsiteX2070" fmla="*/ 111681 w 11503626"/>
              <a:gd name="connsiteY2070" fmla="*/ 17483 h 739467"/>
              <a:gd name="connsiteX2071" fmla="*/ 110004 w 11503626"/>
              <a:gd name="connsiteY2071" fmla="*/ 18921 h 739467"/>
              <a:gd name="connsiteX2072" fmla="*/ 109764 w 11503626"/>
              <a:gd name="connsiteY2072" fmla="*/ 21797 h 739467"/>
              <a:gd name="connsiteX2073" fmla="*/ 109525 w 11503626"/>
              <a:gd name="connsiteY2073" fmla="*/ 24194 h 739467"/>
              <a:gd name="connsiteX2074" fmla="*/ 107368 w 11503626"/>
              <a:gd name="connsiteY2074" fmla="*/ 24673 h 739467"/>
              <a:gd name="connsiteX2075" fmla="*/ 109285 w 11503626"/>
              <a:gd name="connsiteY2075" fmla="*/ 25392 h 739467"/>
              <a:gd name="connsiteX2076" fmla="*/ 111681 w 11503626"/>
              <a:gd name="connsiteY2076" fmla="*/ 25632 h 739467"/>
              <a:gd name="connsiteX2077" fmla="*/ 112161 w 11503626"/>
              <a:gd name="connsiteY2077" fmla="*/ 21797 h 739467"/>
              <a:gd name="connsiteX2078" fmla="*/ 111681 w 11503626"/>
              <a:gd name="connsiteY2078" fmla="*/ 17483 h 739467"/>
              <a:gd name="connsiteX2079" fmla="*/ 196522 w 11503626"/>
              <a:gd name="connsiteY2079" fmla="*/ 16045 h 739467"/>
              <a:gd name="connsiteX2080" fmla="*/ 195563 w 11503626"/>
              <a:gd name="connsiteY2080" fmla="*/ 20838 h 739467"/>
              <a:gd name="connsiteX2081" fmla="*/ 195084 w 11503626"/>
              <a:gd name="connsiteY2081" fmla="*/ 19161 h 739467"/>
              <a:gd name="connsiteX2082" fmla="*/ 195084 w 11503626"/>
              <a:gd name="connsiteY2082" fmla="*/ 17483 h 739467"/>
              <a:gd name="connsiteX2083" fmla="*/ 196522 w 11503626"/>
              <a:gd name="connsiteY2083" fmla="*/ 16045 h 739467"/>
              <a:gd name="connsiteX2084" fmla="*/ 159614 w 11503626"/>
              <a:gd name="connsiteY2084" fmla="*/ 15087 h 739467"/>
              <a:gd name="connsiteX2085" fmla="*/ 158416 w 11503626"/>
              <a:gd name="connsiteY2085" fmla="*/ 24194 h 739467"/>
              <a:gd name="connsiteX2086" fmla="*/ 156259 w 11503626"/>
              <a:gd name="connsiteY2086" fmla="*/ 30905 h 739467"/>
              <a:gd name="connsiteX2087" fmla="*/ 156738 w 11503626"/>
              <a:gd name="connsiteY2087" fmla="*/ 22516 h 739467"/>
              <a:gd name="connsiteX2088" fmla="*/ 159614 w 11503626"/>
              <a:gd name="connsiteY2088" fmla="*/ 15087 h 739467"/>
              <a:gd name="connsiteX2089" fmla="*/ 228157 w 11503626"/>
              <a:gd name="connsiteY2089" fmla="*/ 13170 h 739467"/>
              <a:gd name="connsiteX2090" fmla="*/ 229835 w 11503626"/>
              <a:gd name="connsiteY2090" fmla="*/ 14128 h 739467"/>
              <a:gd name="connsiteX2091" fmla="*/ 231992 w 11503626"/>
              <a:gd name="connsiteY2091" fmla="*/ 14608 h 739467"/>
              <a:gd name="connsiteX2092" fmla="*/ 230553 w 11503626"/>
              <a:gd name="connsiteY2092" fmla="*/ 19161 h 739467"/>
              <a:gd name="connsiteX2093" fmla="*/ 231273 w 11503626"/>
              <a:gd name="connsiteY2093" fmla="*/ 24673 h 739467"/>
              <a:gd name="connsiteX2094" fmla="*/ 232471 w 11503626"/>
              <a:gd name="connsiteY2094" fmla="*/ 30185 h 739467"/>
              <a:gd name="connsiteX2095" fmla="*/ 231512 w 11503626"/>
              <a:gd name="connsiteY2095" fmla="*/ 34739 h 739467"/>
              <a:gd name="connsiteX2096" fmla="*/ 229116 w 11503626"/>
              <a:gd name="connsiteY2096" fmla="*/ 24194 h 739467"/>
              <a:gd name="connsiteX2097" fmla="*/ 228157 w 11503626"/>
              <a:gd name="connsiteY2097" fmla="*/ 13170 h 739467"/>
              <a:gd name="connsiteX2098" fmla="*/ 170159 w 11503626"/>
              <a:gd name="connsiteY2098" fmla="*/ 11252 h 739467"/>
              <a:gd name="connsiteX2099" fmla="*/ 172795 w 11503626"/>
              <a:gd name="connsiteY2099" fmla="*/ 13409 h 739467"/>
              <a:gd name="connsiteX2100" fmla="*/ 173993 w 11503626"/>
              <a:gd name="connsiteY2100" fmla="*/ 17243 h 739467"/>
              <a:gd name="connsiteX2101" fmla="*/ 174713 w 11503626"/>
              <a:gd name="connsiteY2101" fmla="*/ 21797 h 739467"/>
              <a:gd name="connsiteX2102" fmla="*/ 175911 w 11503626"/>
              <a:gd name="connsiteY2102" fmla="*/ 26111 h 739467"/>
              <a:gd name="connsiteX2103" fmla="*/ 172316 w 11503626"/>
              <a:gd name="connsiteY2103" fmla="*/ 22516 h 739467"/>
              <a:gd name="connsiteX2104" fmla="*/ 172556 w 11503626"/>
              <a:gd name="connsiteY2104" fmla="*/ 15087 h 739467"/>
              <a:gd name="connsiteX2105" fmla="*/ 171118 w 11503626"/>
              <a:gd name="connsiteY2105" fmla="*/ 15566 h 739467"/>
              <a:gd name="connsiteX2106" fmla="*/ 169680 w 11503626"/>
              <a:gd name="connsiteY2106" fmla="*/ 16045 h 739467"/>
              <a:gd name="connsiteX2107" fmla="*/ 170159 w 11503626"/>
              <a:gd name="connsiteY2107" fmla="*/ 11252 h 739467"/>
              <a:gd name="connsiteX2108" fmla="*/ 138045 w 11503626"/>
              <a:gd name="connsiteY2108" fmla="*/ 10773 h 739467"/>
              <a:gd name="connsiteX2109" fmla="*/ 139482 w 11503626"/>
              <a:gd name="connsiteY2109" fmla="*/ 11252 h 739467"/>
              <a:gd name="connsiteX2110" fmla="*/ 140920 w 11503626"/>
              <a:gd name="connsiteY2110" fmla="*/ 10773 h 739467"/>
              <a:gd name="connsiteX2111" fmla="*/ 143317 w 11503626"/>
              <a:gd name="connsiteY2111" fmla="*/ 25392 h 739467"/>
              <a:gd name="connsiteX2112" fmla="*/ 141879 w 11503626"/>
              <a:gd name="connsiteY2112" fmla="*/ 40491 h 739467"/>
              <a:gd name="connsiteX2113" fmla="*/ 138524 w 11503626"/>
              <a:gd name="connsiteY2113" fmla="*/ 41929 h 739467"/>
              <a:gd name="connsiteX2114" fmla="*/ 139242 w 11503626"/>
              <a:gd name="connsiteY2114" fmla="*/ 38574 h 739467"/>
              <a:gd name="connsiteX2115" fmla="*/ 140680 w 11503626"/>
              <a:gd name="connsiteY2115" fmla="*/ 33301 h 739467"/>
              <a:gd name="connsiteX2116" fmla="*/ 141400 w 11503626"/>
              <a:gd name="connsiteY2116" fmla="*/ 28028 h 739467"/>
              <a:gd name="connsiteX2117" fmla="*/ 139962 w 11503626"/>
              <a:gd name="connsiteY2117" fmla="*/ 24194 h 739467"/>
              <a:gd name="connsiteX2118" fmla="*/ 136835 w 11503626"/>
              <a:gd name="connsiteY2118" fmla="*/ 30893 h 739467"/>
              <a:gd name="connsiteX2119" fmla="*/ 137325 w 11503626"/>
              <a:gd name="connsiteY2119" fmla="*/ 27789 h 739467"/>
              <a:gd name="connsiteX2120" fmla="*/ 139962 w 11503626"/>
              <a:gd name="connsiteY2120" fmla="*/ 18442 h 739467"/>
              <a:gd name="connsiteX2121" fmla="*/ 135648 w 11503626"/>
              <a:gd name="connsiteY2121" fmla="*/ 18921 h 739467"/>
              <a:gd name="connsiteX2122" fmla="*/ 134689 w 11503626"/>
              <a:gd name="connsiteY2122" fmla="*/ 22037 h 739467"/>
              <a:gd name="connsiteX2123" fmla="*/ 134689 w 11503626"/>
              <a:gd name="connsiteY2123" fmla="*/ 26111 h 739467"/>
              <a:gd name="connsiteX2124" fmla="*/ 132293 w 11503626"/>
              <a:gd name="connsiteY2124" fmla="*/ 25872 h 739467"/>
              <a:gd name="connsiteX2125" fmla="*/ 130855 w 11503626"/>
              <a:gd name="connsiteY2125" fmla="*/ 26111 h 739467"/>
              <a:gd name="connsiteX2126" fmla="*/ 133730 w 11503626"/>
              <a:gd name="connsiteY2126" fmla="*/ 17723 h 739467"/>
              <a:gd name="connsiteX2127" fmla="*/ 138045 w 11503626"/>
              <a:gd name="connsiteY2127" fmla="*/ 10773 h 739467"/>
              <a:gd name="connsiteX2128" fmla="*/ 153862 w 11503626"/>
              <a:gd name="connsiteY2128" fmla="*/ 9814 h 739467"/>
              <a:gd name="connsiteX2129" fmla="*/ 154102 w 11503626"/>
              <a:gd name="connsiteY2129" fmla="*/ 22037 h 739467"/>
              <a:gd name="connsiteX2130" fmla="*/ 152424 w 11503626"/>
              <a:gd name="connsiteY2130" fmla="*/ 30905 h 739467"/>
              <a:gd name="connsiteX2131" fmla="*/ 152904 w 11503626"/>
              <a:gd name="connsiteY2131" fmla="*/ 19640 h 739467"/>
              <a:gd name="connsiteX2132" fmla="*/ 153862 w 11503626"/>
              <a:gd name="connsiteY2132" fmla="*/ 9814 h 739467"/>
              <a:gd name="connsiteX2133" fmla="*/ 105690 w 11503626"/>
              <a:gd name="connsiteY2133" fmla="*/ 9814 h 739467"/>
              <a:gd name="connsiteX2134" fmla="*/ 104492 w 11503626"/>
              <a:gd name="connsiteY2134" fmla="*/ 13170 h 739467"/>
              <a:gd name="connsiteX2135" fmla="*/ 106889 w 11503626"/>
              <a:gd name="connsiteY2135" fmla="*/ 11971 h 739467"/>
              <a:gd name="connsiteX2136" fmla="*/ 108326 w 11503626"/>
              <a:gd name="connsiteY2136" fmla="*/ 9814 h 739467"/>
              <a:gd name="connsiteX2137" fmla="*/ 105690 w 11503626"/>
              <a:gd name="connsiteY2137" fmla="*/ 9814 h 739467"/>
              <a:gd name="connsiteX2138" fmla="*/ 211860 w 11503626"/>
              <a:gd name="connsiteY2138" fmla="*/ 8856 h 739467"/>
              <a:gd name="connsiteX2139" fmla="*/ 212579 w 11503626"/>
              <a:gd name="connsiteY2139" fmla="*/ 12450 h 739467"/>
              <a:gd name="connsiteX2140" fmla="*/ 211381 w 11503626"/>
              <a:gd name="connsiteY2140" fmla="*/ 15087 h 739467"/>
              <a:gd name="connsiteX2141" fmla="*/ 210662 w 11503626"/>
              <a:gd name="connsiteY2141" fmla="*/ 11731 h 739467"/>
              <a:gd name="connsiteX2142" fmla="*/ 211860 w 11503626"/>
              <a:gd name="connsiteY2142" fmla="*/ 8856 h 739467"/>
              <a:gd name="connsiteX2143" fmla="*/ 166804 w 11503626"/>
              <a:gd name="connsiteY2143" fmla="*/ 8856 h 739467"/>
              <a:gd name="connsiteX2144" fmla="*/ 168721 w 11503626"/>
              <a:gd name="connsiteY2144" fmla="*/ 11971 h 739467"/>
              <a:gd name="connsiteX2145" fmla="*/ 168241 w 11503626"/>
              <a:gd name="connsiteY2145" fmla="*/ 17483 h 739467"/>
              <a:gd name="connsiteX2146" fmla="*/ 166085 w 11503626"/>
              <a:gd name="connsiteY2146" fmla="*/ 14368 h 739467"/>
              <a:gd name="connsiteX2147" fmla="*/ 166804 w 11503626"/>
              <a:gd name="connsiteY2147" fmla="*/ 8856 h 739467"/>
              <a:gd name="connsiteX2148" fmla="*/ 109285 w 11503626"/>
              <a:gd name="connsiteY2148" fmla="*/ 8856 h 739467"/>
              <a:gd name="connsiteX2149" fmla="*/ 109525 w 11503626"/>
              <a:gd name="connsiteY2149" fmla="*/ 10773 h 739467"/>
              <a:gd name="connsiteX2150" fmla="*/ 110244 w 11503626"/>
              <a:gd name="connsiteY2150" fmla="*/ 12211 h 739467"/>
              <a:gd name="connsiteX2151" fmla="*/ 111203 w 11503626"/>
              <a:gd name="connsiteY2151" fmla="*/ 8856 h 739467"/>
              <a:gd name="connsiteX2152" fmla="*/ 219050 w 11503626"/>
              <a:gd name="connsiteY2152" fmla="*/ 8376 h 739467"/>
              <a:gd name="connsiteX2153" fmla="*/ 219050 w 11503626"/>
              <a:gd name="connsiteY2153" fmla="*/ 15566 h 739467"/>
              <a:gd name="connsiteX2154" fmla="*/ 219529 w 11503626"/>
              <a:gd name="connsiteY2154" fmla="*/ 20838 h 739467"/>
              <a:gd name="connsiteX2155" fmla="*/ 219290 w 11503626"/>
              <a:gd name="connsiteY2155" fmla="*/ 20360 h 739467"/>
              <a:gd name="connsiteX2156" fmla="*/ 218091 w 11503626"/>
              <a:gd name="connsiteY2156" fmla="*/ 20838 h 739467"/>
              <a:gd name="connsiteX2157" fmla="*/ 217612 w 11503626"/>
              <a:gd name="connsiteY2157" fmla="*/ 14368 h 739467"/>
              <a:gd name="connsiteX2158" fmla="*/ 219050 w 11503626"/>
              <a:gd name="connsiteY2158" fmla="*/ 8376 h 739467"/>
              <a:gd name="connsiteX2159" fmla="*/ 243016 w 11503626"/>
              <a:gd name="connsiteY2159" fmla="*/ 7418 h 739467"/>
              <a:gd name="connsiteX2160" fmla="*/ 243735 w 11503626"/>
              <a:gd name="connsiteY2160" fmla="*/ 7897 h 739467"/>
              <a:gd name="connsiteX2161" fmla="*/ 244933 w 11503626"/>
              <a:gd name="connsiteY2161" fmla="*/ 7418 h 739467"/>
              <a:gd name="connsiteX2162" fmla="*/ 245173 w 11503626"/>
              <a:gd name="connsiteY2162" fmla="*/ 18203 h 739467"/>
              <a:gd name="connsiteX2163" fmla="*/ 244454 w 11503626"/>
              <a:gd name="connsiteY2163" fmla="*/ 28987 h 739467"/>
              <a:gd name="connsiteX2164" fmla="*/ 242057 w 11503626"/>
              <a:gd name="connsiteY2164" fmla="*/ 18442 h 739467"/>
              <a:gd name="connsiteX2165" fmla="*/ 243016 w 11503626"/>
              <a:gd name="connsiteY2165" fmla="*/ 7418 h 739467"/>
              <a:gd name="connsiteX2166" fmla="*/ 295742 w 11503626"/>
              <a:gd name="connsiteY2166" fmla="*/ 3583 h 739467"/>
              <a:gd name="connsiteX2167" fmla="*/ 296460 w 11503626"/>
              <a:gd name="connsiteY2167" fmla="*/ 8616 h 739467"/>
              <a:gd name="connsiteX2168" fmla="*/ 298116 w 11503626"/>
              <a:gd name="connsiteY2168" fmla="*/ 9971 h 739467"/>
              <a:gd name="connsiteX2169" fmla="*/ 298116 w 11503626"/>
              <a:gd name="connsiteY2169" fmla="*/ 8671 h 739467"/>
              <a:gd name="connsiteX2170" fmla="*/ 236785 w 11503626"/>
              <a:gd name="connsiteY2170" fmla="*/ 2624 h 739467"/>
              <a:gd name="connsiteX2171" fmla="*/ 240620 w 11503626"/>
              <a:gd name="connsiteY2171" fmla="*/ 2624 h 739467"/>
              <a:gd name="connsiteX2172" fmla="*/ 241099 w 11503626"/>
              <a:gd name="connsiteY2172" fmla="*/ 5021 h 739467"/>
              <a:gd name="connsiteX2173" fmla="*/ 241338 w 11503626"/>
              <a:gd name="connsiteY2173" fmla="*/ 4062 h 739467"/>
              <a:gd name="connsiteX2174" fmla="*/ 241578 w 11503626"/>
              <a:gd name="connsiteY2174" fmla="*/ 3583 h 739467"/>
              <a:gd name="connsiteX2175" fmla="*/ 241818 w 11503626"/>
              <a:gd name="connsiteY2175" fmla="*/ 5980 h 739467"/>
              <a:gd name="connsiteX2176" fmla="*/ 241099 w 11503626"/>
              <a:gd name="connsiteY2176" fmla="*/ 7418 h 739467"/>
              <a:gd name="connsiteX2177" fmla="*/ 238702 w 11503626"/>
              <a:gd name="connsiteY2177" fmla="*/ 5021 h 739467"/>
              <a:gd name="connsiteX2178" fmla="*/ 238702 w 11503626"/>
              <a:gd name="connsiteY2178" fmla="*/ 12450 h 739467"/>
              <a:gd name="connsiteX2179" fmla="*/ 236785 w 11503626"/>
              <a:gd name="connsiteY2179" fmla="*/ 18442 h 739467"/>
              <a:gd name="connsiteX2180" fmla="*/ 238223 w 11503626"/>
              <a:gd name="connsiteY2180" fmla="*/ 19400 h 739467"/>
              <a:gd name="connsiteX2181" fmla="*/ 238702 w 11503626"/>
              <a:gd name="connsiteY2181" fmla="*/ 22277 h 739467"/>
              <a:gd name="connsiteX2182" fmla="*/ 236066 w 11503626"/>
              <a:gd name="connsiteY2182" fmla="*/ 21318 h 739467"/>
              <a:gd name="connsiteX2183" fmla="*/ 235347 w 11503626"/>
              <a:gd name="connsiteY2183" fmla="*/ 17483 h 739467"/>
              <a:gd name="connsiteX2184" fmla="*/ 237025 w 11503626"/>
              <a:gd name="connsiteY2184" fmla="*/ 11492 h 739467"/>
              <a:gd name="connsiteX2185" fmla="*/ 236785 w 11503626"/>
              <a:gd name="connsiteY2185" fmla="*/ 2624 h 739467"/>
              <a:gd name="connsiteX2186" fmla="*/ 124623 w 11503626"/>
              <a:gd name="connsiteY2186" fmla="*/ 2624 h 739467"/>
              <a:gd name="connsiteX2187" fmla="*/ 122946 w 11503626"/>
              <a:gd name="connsiteY2187" fmla="*/ 5021 h 739467"/>
              <a:gd name="connsiteX2188" fmla="*/ 124623 w 11503626"/>
              <a:gd name="connsiteY2188" fmla="*/ 6459 h 739467"/>
              <a:gd name="connsiteX2189" fmla="*/ 110783 w 11503626"/>
              <a:gd name="connsiteY2189" fmla="*/ 2026 h 739467"/>
              <a:gd name="connsiteX2190" fmla="*/ 110974 w 11503626"/>
              <a:gd name="connsiteY2190" fmla="*/ 2356 h 739467"/>
              <a:gd name="connsiteX2191" fmla="*/ 110404 w 11503626"/>
              <a:gd name="connsiteY2191" fmla="*/ 2549 h 739467"/>
              <a:gd name="connsiteX2192" fmla="*/ 182142 w 11503626"/>
              <a:gd name="connsiteY2192" fmla="*/ 1186 h 739467"/>
              <a:gd name="connsiteX2193" fmla="*/ 185977 w 11503626"/>
              <a:gd name="connsiteY2193" fmla="*/ 1186 h 739467"/>
              <a:gd name="connsiteX2194" fmla="*/ 186456 w 11503626"/>
              <a:gd name="connsiteY2194" fmla="*/ 5021 h 739467"/>
              <a:gd name="connsiteX2195" fmla="*/ 185497 w 11503626"/>
              <a:gd name="connsiteY2195" fmla="*/ 4781 h 739467"/>
              <a:gd name="connsiteX2196" fmla="*/ 185018 w 11503626"/>
              <a:gd name="connsiteY2196" fmla="*/ 3583 h 739467"/>
              <a:gd name="connsiteX2197" fmla="*/ 184060 w 11503626"/>
              <a:gd name="connsiteY2197" fmla="*/ 4062 h 739467"/>
              <a:gd name="connsiteX2198" fmla="*/ 185258 w 11503626"/>
              <a:gd name="connsiteY2198" fmla="*/ 8856 h 739467"/>
              <a:gd name="connsiteX2199" fmla="*/ 185018 w 11503626"/>
              <a:gd name="connsiteY2199" fmla="*/ 13648 h 739467"/>
              <a:gd name="connsiteX2200" fmla="*/ 183340 w 11503626"/>
              <a:gd name="connsiteY2200" fmla="*/ 8616 h 739467"/>
              <a:gd name="connsiteX2201" fmla="*/ 181183 w 11503626"/>
              <a:gd name="connsiteY2201" fmla="*/ 4062 h 739467"/>
              <a:gd name="connsiteX2202" fmla="*/ 182142 w 11503626"/>
              <a:gd name="connsiteY2202" fmla="*/ 1186 h 739467"/>
              <a:gd name="connsiteX2203" fmla="*/ 286434 w 11503626"/>
              <a:gd name="connsiteY2203" fmla="*/ 0 h 739467"/>
              <a:gd name="connsiteX2204" fmla="*/ 290538 w 11503626"/>
              <a:gd name="connsiteY2204" fmla="*/ 0 h 739467"/>
              <a:gd name="connsiteX2205" fmla="*/ 291428 w 11503626"/>
              <a:gd name="connsiteY2205" fmla="*/ 1186 h 739467"/>
              <a:gd name="connsiteX2206" fmla="*/ 290834 w 11503626"/>
              <a:gd name="connsiteY2206" fmla="*/ 0 h 739467"/>
              <a:gd name="connsiteX2207" fmla="*/ 297781 w 11503626"/>
              <a:gd name="connsiteY2207" fmla="*/ 0 h 739467"/>
              <a:gd name="connsiteX2208" fmla="*/ 297899 w 11503626"/>
              <a:gd name="connsiteY2208" fmla="*/ 707 h 739467"/>
              <a:gd name="connsiteX2209" fmla="*/ 298116 w 11503626"/>
              <a:gd name="connsiteY2209" fmla="*/ 2011 h 739467"/>
              <a:gd name="connsiteX2210" fmla="*/ 298116 w 11503626"/>
              <a:gd name="connsiteY2210" fmla="*/ 0 h 739467"/>
              <a:gd name="connsiteX2211" fmla="*/ 2034810 w 11503626"/>
              <a:gd name="connsiteY2211" fmla="*/ 0 h 739467"/>
              <a:gd name="connsiteX2212" fmla="*/ 2059247 w 11503626"/>
              <a:gd name="connsiteY2212" fmla="*/ 0 h 739467"/>
              <a:gd name="connsiteX2213" fmla="*/ 2062372 w 11503626"/>
              <a:gd name="connsiteY2213" fmla="*/ 0 h 739467"/>
              <a:gd name="connsiteX2214" fmla="*/ 2070623 w 11503626"/>
              <a:gd name="connsiteY2214" fmla="*/ 0 h 739467"/>
              <a:gd name="connsiteX2215" fmla="*/ 2075268 w 11503626"/>
              <a:gd name="connsiteY2215" fmla="*/ 0 h 739467"/>
              <a:gd name="connsiteX2216" fmla="*/ 2078394 w 11503626"/>
              <a:gd name="connsiteY2216" fmla="*/ 0 h 739467"/>
              <a:gd name="connsiteX2217" fmla="*/ 2090582 w 11503626"/>
              <a:gd name="connsiteY2217" fmla="*/ 0 h 739467"/>
              <a:gd name="connsiteX2218" fmla="*/ 2091904 w 11503626"/>
              <a:gd name="connsiteY2218" fmla="*/ 0 h 739467"/>
              <a:gd name="connsiteX2219" fmla="*/ 2141324 w 11503626"/>
              <a:gd name="connsiteY2219" fmla="*/ 0 h 739467"/>
              <a:gd name="connsiteX2220" fmla="*/ 2143996 w 11503626"/>
              <a:gd name="connsiteY2220" fmla="*/ 0 h 739467"/>
              <a:gd name="connsiteX2221" fmla="*/ 2177231 w 11503626"/>
              <a:gd name="connsiteY2221" fmla="*/ 0 h 739467"/>
              <a:gd name="connsiteX2222" fmla="*/ 2180143 w 11503626"/>
              <a:gd name="connsiteY2222" fmla="*/ 0 h 739467"/>
              <a:gd name="connsiteX2223" fmla="*/ 2355325 w 11503626"/>
              <a:gd name="connsiteY2223" fmla="*/ 0 h 739467"/>
              <a:gd name="connsiteX2224" fmla="*/ 2360870 w 11503626"/>
              <a:gd name="connsiteY2224" fmla="*/ 0 h 739467"/>
              <a:gd name="connsiteX2225" fmla="*/ 2363627 w 11503626"/>
              <a:gd name="connsiteY2225" fmla="*/ 0 h 739467"/>
              <a:gd name="connsiteX2226" fmla="*/ 2370090 w 11503626"/>
              <a:gd name="connsiteY2226" fmla="*/ 0 h 739467"/>
              <a:gd name="connsiteX2227" fmla="*/ 2370819 w 11503626"/>
              <a:gd name="connsiteY2227" fmla="*/ 0 h 739467"/>
              <a:gd name="connsiteX2228" fmla="*/ 2379000 w 11503626"/>
              <a:gd name="connsiteY2228" fmla="*/ 0 h 739467"/>
              <a:gd name="connsiteX2229" fmla="*/ 2379591 w 11503626"/>
              <a:gd name="connsiteY2229" fmla="*/ 0 h 739467"/>
              <a:gd name="connsiteX2230" fmla="*/ 2393439 w 11503626"/>
              <a:gd name="connsiteY2230" fmla="*/ 0 h 739467"/>
              <a:gd name="connsiteX2231" fmla="*/ 2394108 w 11503626"/>
              <a:gd name="connsiteY2231" fmla="*/ 0 h 739467"/>
              <a:gd name="connsiteX2232" fmla="*/ 4867397 w 11503626"/>
              <a:gd name="connsiteY2232" fmla="*/ 0 h 739467"/>
              <a:gd name="connsiteX2233" fmla="*/ 11503626 w 11503626"/>
              <a:gd name="connsiteY2233" fmla="*/ 0 h 739467"/>
              <a:gd name="connsiteX2234" fmla="*/ 11503626 w 11503626"/>
              <a:gd name="connsiteY2234" fmla="*/ 739467 h 739467"/>
              <a:gd name="connsiteX2235" fmla="*/ 4867397 w 11503626"/>
              <a:gd name="connsiteY2235" fmla="*/ 739467 h 739467"/>
              <a:gd name="connsiteX2236" fmla="*/ 2370743 w 11503626"/>
              <a:gd name="connsiteY2236" fmla="*/ 739467 h 739467"/>
              <a:gd name="connsiteX2237" fmla="*/ 2369307 w 11503626"/>
              <a:gd name="connsiteY2237" fmla="*/ 739467 h 739467"/>
              <a:gd name="connsiteX2238" fmla="*/ 2338850 w 11503626"/>
              <a:gd name="connsiteY2238" fmla="*/ 739467 h 739467"/>
              <a:gd name="connsiteX2239" fmla="*/ 2336478 w 11503626"/>
              <a:gd name="connsiteY2239" fmla="*/ 739467 h 739467"/>
              <a:gd name="connsiteX2240" fmla="*/ 2011349 w 11503626"/>
              <a:gd name="connsiteY2240" fmla="*/ 739467 h 739467"/>
              <a:gd name="connsiteX2241" fmla="*/ 2010957 w 11503626"/>
              <a:gd name="connsiteY2241" fmla="*/ 739467 h 739467"/>
              <a:gd name="connsiteX2242" fmla="*/ 1799881 w 11503626"/>
              <a:gd name="connsiteY2242" fmla="*/ 739467 h 739467"/>
              <a:gd name="connsiteX2243" fmla="*/ 286396 w 11503626"/>
              <a:gd name="connsiteY2243" fmla="*/ 739467 h 739467"/>
              <a:gd name="connsiteX2244" fmla="*/ 285676 w 11503626"/>
              <a:gd name="connsiteY2244" fmla="*/ 736468 h 739467"/>
              <a:gd name="connsiteX2245" fmla="*/ 285676 w 11503626"/>
              <a:gd name="connsiteY2245" fmla="*/ 739467 h 739467"/>
              <a:gd name="connsiteX2246" fmla="*/ 270399 w 11503626"/>
              <a:gd name="connsiteY2246" fmla="*/ 739467 h 739467"/>
              <a:gd name="connsiteX2247" fmla="*/ 270338 w 11503626"/>
              <a:gd name="connsiteY2247" fmla="*/ 738624 h 739467"/>
              <a:gd name="connsiteX2248" fmla="*/ 269379 w 11503626"/>
              <a:gd name="connsiteY2248" fmla="*/ 726402 h 739467"/>
              <a:gd name="connsiteX2249" fmla="*/ 269139 w 11503626"/>
              <a:gd name="connsiteY2249" fmla="*/ 722567 h 739467"/>
              <a:gd name="connsiteX2250" fmla="*/ 268899 w 11503626"/>
              <a:gd name="connsiteY2250" fmla="*/ 724484 h 739467"/>
              <a:gd name="connsiteX2251" fmla="*/ 269139 w 11503626"/>
              <a:gd name="connsiteY2251" fmla="*/ 738145 h 739467"/>
              <a:gd name="connsiteX2252" fmla="*/ 269209 w 11503626"/>
              <a:gd name="connsiteY2252" fmla="*/ 739467 h 739467"/>
              <a:gd name="connsiteX2253" fmla="*/ 106126 w 11503626"/>
              <a:gd name="connsiteY2253" fmla="*/ 739467 h 739467"/>
              <a:gd name="connsiteX2254" fmla="*/ 107847 w 11503626"/>
              <a:gd name="connsiteY2254" fmla="*/ 732154 h 739467"/>
              <a:gd name="connsiteX2255" fmla="*/ 106889 w 11503626"/>
              <a:gd name="connsiteY2255" fmla="*/ 723047 h 739467"/>
              <a:gd name="connsiteX2256" fmla="*/ 105930 w 11503626"/>
              <a:gd name="connsiteY2256" fmla="*/ 731914 h 739467"/>
              <a:gd name="connsiteX2257" fmla="*/ 105930 w 11503626"/>
              <a:gd name="connsiteY2257" fmla="*/ 739467 h 739467"/>
              <a:gd name="connsiteX2258" fmla="*/ 55 w 11503626"/>
              <a:gd name="connsiteY2258" fmla="*/ 739467 h 739467"/>
              <a:gd name="connsiteX2259" fmla="*/ 479 w 11503626"/>
              <a:gd name="connsiteY2259" fmla="*/ 644438 h 739467"/>
              <a:gd name="connsiteX2260" fmla="*/ 38106 w 11503626"/>
              <a:gd name="connsiteY2260" fmla="*/ 582844 h 739467"/>
              <a:gd name="connsiteX2261" fmla="*/ 71898 w 11503626"/>
              <a:gd name="connsiteY2261" fmla="*/ 526524 h 739467"/>
              <a:gd name="connsiteX2262" fmla="*/ 71658 w 11503626"/>
              <a:gd name="connsiteY2262" fmla="*/ 529161 h 739467"/>
              <a:gd name="connsiteX2263" fmla="*/ 71418 w 11503626"/>
              <a:gd name="connsiteY2263" fmla="*/ 532276 h 739467"/>
              <a:gd name="connsiteX2264" fmla="*/ 74295 w 11503626"/>
              <a:gd name="connsiteY2264" fmla="*/ 523169 h 739467"/>
              <a:gd name="connsiteX2265" fmla="*/ 99699 w 11503626"/>
              <a:gd name="connsiteY2265" fmla="*/ 480509 h 739467"/>
              <a:gd name="connsiteX2266" fmla="*/ 122706 w 11503626"/>
              <a:gd name="connsiteY2266" fmla="*/ 441684 h 739467"/>
              <a:gd name="connsiteX2267" fmla="*/ 124623 w 11503626"/>
              <a:gd name="connsiteY2267" fmla="*/ 444560 h 739467"/>
              <a:gd name="connsiteX2268" fmla="*/ 123665 w 11503626"/>
              <a:gd name="connsiteY2268" fmla="*/ 440246 h 739467"/>
              <a:gd name="connsiteX2269" fmla="*/ 151945 w 11503626"/>
              <a:gd name="connsiteY2269" fmla="*/ 392074 h 739467"/>
              <a:gd name="connsiteX2270" fmla="*/ 175911 w 11503626"/>
              <a:gd name="connsiteY2270" fmla="*/ 351092 h 739467"/>
              <a:gd name="connsiteX2271" fmla="*/ 175911 w 11503626"/>
              <a:gd name="connsiteY2271" fmla="*/ 352051 h 739467"/>
              <a:gd name="connsiteX2272" fmla="*/ 177588 w 11503626"/>
              <a:gd name="connsiteY2272" fmla="*/ 353009 h 739467"/>
              <a:gd name="connsiteX2273" fmla="*/ 179745 w 11503626"/>
              <a:gd name="connsiteY2273" fmla="*/ 352051 h 739467"/>
              <a:gd name="connsiteX2274" fmla="*/ 178787 w 11503626"/>
              <a:gd name="connsiteY2274" fmla="*/ 349175 h 739467"/>
              <a:gd name="connsiteX2275" fmla="*/ 178787 w 11503626"/>
              <a:gd name="connsiteY2275" fmla="*/ 345340 h 739467"/>
              <a:gd name="connsiteX2276" fmla="*/ 185737 w 11503626"/>
              <a:gd name="connsiteY2276" fmla="*/ 334316 h 739467"/>
              <a:gd name="connsiteX2277" fmla="*/ 191729 w 11503626"/>
              <a:gd name="connsiteY2277" fmla="*/ 323291 h 739467"/>
              <a:gd name="connsiteX2278" fmla="*/ 191729 w 11503626"/>
              <a:gd name="connsiteY2278" fmla="*/ 332398 h 739467"/>
              <a:gd name="connsiteX2279" fmla="*/ 193646 w 11503626"/>
              <a:gd name="connsiteY2279" fmla="*/ 332398 h 739467"/>
              <a:gd name="connsiteX2280" fmla="*/ 193646 w 11503626"/>
              <a:gd name="connsiteY2280" fmla="*/ 341026 h 739467"/>
              <a:gd name="connsiteX2281" fmla="*/ 195563 w 11503626"/>
              <a:gd name="connsiteY2281" fmla="*/ 347257 h 739467"/>
              <a:gd name="connsiteX2282" fmla="*/ 196522 w 11503626"/>
              <a:gd name="connsiteY2282" fmla="*/ 337431 h 739467"/>
              <a:gd name="connsiteX2283" fmla="*/ 195084 w 11503626"/>
              <a:gd name="connsiteY2283" fmla="*/ 325208 h 739467"/>
              <a:gd name="connsiteX2284" fmla="*/ 193646 w 11503626"/>
              <a:gd name="connsiteY2284" fmla="*/ 327605 h 739467"/>
              <a:gd name="connsiteX2285" fmla="*/ 193407 w 11503626"/>
              <a:gd name="connsiteY2285" fmla="*/ 324010 h 739467"/>
              <a:gd name="connsiteX2286" fmla="*/ 193646 w 11503626"/>
              <a:gd name="connsiteY2286" fmla="*/ 320416 h 739467"/>
              <a:gd name="connsiteX2287" fmla="*/ 197720 w 11503626"/>
              <a:gd name="connsiteY2287" fmla="*/ 312506 h 739467"/>
              <a:gd name="connsiteX2288" fmla="*/ 201794 w 11503626"/>
              <a:gd name="connsiteY2288" fmla="*/ 305077 h 739467"/>
              <a:gd name="connsiteX2289" fmla="*/ 202274 w 11503626"/>
              <a:gd name="connsiteY2289" fmla="*/ 307474 h 739467"/>
              <a:gd name="connsiteX2290" fmla="*/ 202753 w 11503626"/>
              <a:gd name="connsiteY2290" fmla="*/ 309391 h 739467"/>
              <a:gd name="connsiteX2291" fmla="*/ 202992 w 11503626"/>
              <a:gd name="connsiteY2291" fmla="*/ 306515 h 739467"/>
              <a:gd name="connsiteX2292" fmla="*/ 202753 w 11503626"/>
              <a:gd name="connsiteY2292" fmla="*/ 303160 h 739467"/>
              <a:gd name="connsiteX2293" fmla="*/ 205149 w 11503626"/>
              <a:gd name="connsiteY2293" fmla="*/ 298367 h 739467"/>
              <a:gd name="connsiteX2294" fmla="*/ 206587 w 11503626"/>
              <a:gd name="connsiteY2294" fmla="*/ 310110 h 739467"/>
              <a:gd name="connsiteX2295" fmla="*/ 206108 w 11503626"/>
              <a:gd name="connsiteY2295" fmla="*/ 321853 h 739467"/>
              <a:gd name="connsiteX2296" fmla="*/ 207546 w 11503626"/>
              <a:gd name="connsiteY2296" fmla="*/ 322573 h 739467"/>
              <a:gd name="connsiteX2297" fmla="*/ 208984 w 11503626"/>
              <a:gd name="connsiteY2297" fmla="*/ 322812 h 739467"/>
              <a:gd name="connsiteX2298" fmla="*/ 207067 w 11503626"/>
              <a:gd name="connsiteY2298" fmla="*/ 332159 h 739467"/>
              <a:gd name="connsiteX2299" fmla="*/ 206827 w 11503626"/>
              <a:gd name="connsiteY2299" fmla="*/ 343902 h 739467"/>
              <a:gd name="connsiteX2300" fmla="*/ 207786 w 11503626"/>
              <a:gd name="connsiteY2300" fmla="*/ 356364 h 739467"/>
              <a:gd name="connsiteX2301" fmla="*/ 208984 w 11503626"/>
              <a:gd name="connsiteY2301" fmla="*/ 367389 h 739467"/>
              <a:gd name="connsiteX2302" fmla="*/ 207306 w 11503626"/>
              <a:gd name="connsiteY2302" fmla="*/ 385843 h 739467"/>
              <a:gd name="connsiteX2303" fmla="*/ 205629 w 11503626"/>
              <a:gd name="connsiteY2303" fmla="*/ 403817 h 739467"/>
              <a:gd name="connsiteX2304" fmla="*/ 204191 w 11503626"/>
              <a:gd name="connsiteY2304" fmla="*/ 408132 h 739467"/>
              <a:gd name="connsiteX2305" fmla="*/ 204670 w 11503626"/>
              <a:gd name="connsiteY2305" fmla="*/ 413404 h 739467"/>
              <a:gd name="connsiteX2306" fmla="*/ 208265 w 11503626"/>
              <a:gd name="connsiteY2306" fmla="*/ 409090 h 739467"/>
              <a:gd name="connsiteX2307" fmla="*/ 208984 w 11503626"/>
              <a:gd name="connsiteY2307" fmla="*/ 400702 h 739467"/>
              <a:gd name="connsiteX2308" fmla="*/ 209464 w 11503626"/>
              <a:gd name="connsiteY2308" fmla="*/ 392074 h 739467"/>
              <a:gd name="connsiteX2309" fmla="*/ 212339 w 11503626"/>
              <a:gd name="connsiteY2309" fmla="*/ 386562 h 739467"/>
              <a:gd name="connsiteX2310" fmla="*/ 213538 w 11503626"/>
              <a:gd name="connsiteY2310" fmla="*/ 356844 h 739467"/>
              <a:gd name="connsiteX2311" fmla="*/ 213777 w 11503626"/>
              <a:gd name="connsiteY2311" fmla="*/ 325208 h 739467"/>
              <a:gd name="connsiteX2312" fmla="*/ 214496 w 11503626"/>
              <a:gd name="connsiteY2312" fmla="*/ 330481 h 739467"/>
              <a:gd name="connsiteX2313" fmla="*/ 214736 w 11503626"/>
              <a:gd name="connsiteY2313" fmla="*/ 335275 h 739467"/>
              <a:gd name="connsiteX2314" fmla="*/ 215216 w 11503626"/>
              <a:gd name="connsiteY2314" fmla="*/ 327605 h 739467"/>
              <a:gd name="connsiteX2315" fmla="*/ 216174 w 11503626"/>
              <a:gd name="connsiteY2315" fmla="*/ 320416 h 739467"/>
              <a:gd name="connsiteX2316" fmla="*/ 215934 w 11503626"/>
              <a:gd name="connsiteY2316" fmla="*/ 318258 h 739467"/>
              <a:gd name="connsiteX2317" fmla="*/ 215216 w 11503626"/>
              <a:gd name="connsiteY2317" fmla="*/ 314184 h 739467"/>
              <a:gd name="connsiteX2318" fmla="*/ 216653 w 11503626"/>
              <a:gd name="connsiteY2318" fmla="*/ 312027 h 739467"/>
              <a:gd name="connsiteX2319" fmla="*/ 216174 w 11503626"/>
              <a:gd name="connsiteY2319" fmla="*/ 308672 h 739467"/>
              <a:gd name="connsiteX2320" fmla="*/ 215216 w 11503626"/>
              <a:gd name="connsiteY2320" fmla="*/ 305556 h 739467"/>
              <a:gd name="connsiteX2321" fmla="*/ 215694 w 11503626"/>
              <a:gd name="connsiteY2321" fmla="*/ 303160 h 739467"/>
              <a:gd name="connsiteX2322" fmla="*/ 213538 w 11503626"/>
              <a:gd name="connsiteY2322" fmla="*/ 295251 h 739467"/>
              <a:gd name="connsiteX2323" fmla="*/ 211860 w 11503626"/>
              <a:gd name="connsiteY2323" fmla="*/ 285904 h 739467"/>
              <a:gd name="connsiteX2324" fmla="*/ 215216 w 11503626"/>
              <a:gd name="connsiteY2324" fmla="*/ 279433 h 739467"/>
              <a:gd name="connsiteX2325" fmla="*/ 218091 w 11503626"/>
              <a:gd name="connsiteY2325" fmla="*/ 273442 h 739467"/>
              <a:gd name="connsiteX2326" fmla="*/ 220248 w 11503626"/>
              <a:gd name="connsiteY2326" fmla="*/ 268888 h 739467"/>
              <a:gd name="connsiteX2327" fmla="*/ 222405 w 11503626"/>
              <a:gd name="connsiteY2327" fmla="*/ 263856 h 739467"/>
              <a:gd name="connsiteX2328" fmla="*/ 228157 w 11503626"/>
              <a:gd name="connsiteY2328" fmla="*/ 289978 h 739467"/>
              <a:gd name="connsiteX2329" fmla="*/ 228636 w 11503626"/>
              <a:gd name="connsiteY2329" fmla="*/ 318019 h 739467"/>
              <a:gd name="connsiteX2330" fmla="*/ 229116 w 11503626"/>
              <a:gd name="connsiteY2330" fmla="*/ 320176 h 739467"/>
              <a:gd name="connsiteX2331" fmla="*/ 230074 w 11503626"/>
              <a:gd name="connsiteY2331" fmla="*/ 321374 h 739467"/>
              <a:gd name="connsiteX2332" fmla="*/ 229355 w 11503626"/>
              <a:gd name="connsiteY2332" fmla="*/ 335275 h 739467"/>
              <a:gd name="connsiteX2333" fmla="*/ 234868 w 11503626"/>
              <a:gd name="connsiteY2333" fmla="*/ 344861 h 739467"/>
              <a:gd name="connsiteX2334" fmla="*/ 235347 w 11503626"/>
              <a:gd name="connsiteY2334" fmla="*/ 348935 h 739467"/>
              <a:gd name="connsiteX2335" fmla="*/ 236785 w 11503626"/>
              <a:gd name="connsiteY2335" fmla="*/ 352051 h 739467"/>
              <a:gd name="connsiteX2336" fmla="*/ 240620 w 11503626"/>
              <a:gd name="connsiteY2336" fmla="*/ 348216 h 739467"/>
              <a:gd name="connsiteX2337" fmla="*/ 240140 w 11503626"/>
              <a:gd name="connsiteY2337" fmla="*/ 343662 h 739467"/>
              <a:gd name="connsiteX2338" fmla="*/ 240620 w 11503626"/>
              <a:gd name="connsiteY2338" fmla="*/ 338630 h 739467"/>
              <a:gd name="connsiteX2339" fmla="*/ 239182 w 11503626"/>
              <a:gd name="connsiteY2339" fmla="*/ 334795 h 739467"/>
              <a:gd name="connsiteX2340" fmla="*/ 237743 w 11503626"/>
              <a:gd name="connsiteY2340" fmla="*/ 330960 h 739467"/>
              <a:gd name="connsiteX2341" fmla="*/ 235347 w 11503626"/>
              <a:gd name="connsiteY2341" fmla="*/ 306275 h 739467"/>
              <a:gd name="connsiteX2342" fmla="*/ 234388 w 11503626"/>
              <a:gd name="connsiteY2342" fmla="*/ 281111 h 739467"/>
              <a:gd name="connsiteX2343" fmla="*/ 235587 w 11503626"/>
              <a:gd name="connsiteY2343" fmla="*/ 280392 h 739467"/>
              <a:gd name="connsiteX2344" fmla="*/ 237264 w 11503626"/>
              <a:gd name="connsiteY2344" fmla="*/ 279673 h 739467"/>
              <a:gd name="connsiteX2345" fmla="*/ 235347 w 11503626"/>
              <a:gd name="connsiteY2345" fmla="*/ 258822 h 739467"/>
              <a:gd name="connsiteX2346" fmla="*/ 233430 w 11503626"/>
              <a:gd name="connsiteY2346" fmla="*/ 236055 h 739467"/>
              <a:gd name="connsiteX2347" fmla="*/ 234388 w 11503626"/>
              <a:gd name="connsiteY2347" fmla="*/ 233658 h 739467"/>
              <a:gd name="connsiteX2348" fmla="*/ 235347 w 11503626"/>
              <a:gd name="connsiteY2348" fmla="*/ 233658 h 739467"/>
              <a:gd name="connsiteX2349" fmla="*/ 236305 w 11503626"/>
              <a:gd name="connsiteY2349" fmla="*/ 233178 h 739467"/>
              <a:gd name="connsiteX2350" fmla="*/ 237983 w 11503626"/>
              <a:gd name="connsiteY2350" fmla="*/ 243484 h 739467"/>
              <a:gd name="connsiteX2351" fmla="*/ 238702 w 11503626"/>
              <a:gd name="connsiteY2351" fmla="*/ 253310 h 739467"/>
              <a:gd name="connsiteX2352" fmla="*/ 240380 w 11503626"/>
              <a:gd name="connsiteY2352" fmla="*/ 257624 h 739467"/>
              <a:gd name="connsiteX2353" fmla="*/ 240620 w 11503626"/>
              <a:gd name="connsiteY2353" fmla="*/ 261459 h 739467"/>
              <a:gd name="connsiteX2354" fmla="*/ 239421 w 11503626"/>
              <a:gd name="connsiteY2354" fmla="*/ 265773 h 739467"/>
              <a:gd name="connsiteX2355" fmla="*/ 238223 w 11503626"/>
              <a:gd name="connsiteY2355" fmla="*/ 270086 h 739467"/>
              <a:gd name="connsiteX2356" fmla="*/ 238702 w 11503626"/>
              <a:gd name="connsiteY2356" fmla="*/ 283747 h 739467"/>
              <a:gd name="connsiteX2357" fmla="*/ 241099 w 11503626"/>
              <a:gd name="connsiteY2357" fmla="*/ 298367 h 739467"/>
              <a:gd name="connsiteX2358" fmla="*/ 240620 w 11503626"/>
              <a:gd name="connsiteY2358" fmla="*/ 301003 h 739467"/>
              <a:gd name="connsiteX2359" fmla="*/ 239660 w 11503626"/>
              <a:gd name="connsiteY2359" fmla="*/ 303160 h 739467"/>
              <a:gd name="connsiteX2360" fmla="*/ 242537 w 11503626"/>
              <a:gd name="connsiteY2360" fmla="*/ 304598 h 739467"/>
              <a:gd name="connsiteX2361" fmla="*/ 245412 w 11503626"/>
              <a:gd name="connsiteY2361" fmla="*/ 316821 h 739467"/>
              <a:gd name="connsiteX2362" fmla="*/ 246371 w 11503626"/>
              <a:gd name="connsiteY2362" fmla="*/ 329043 h 739467"/>
              <a:gd name="connsiteX2363" fmla="*/ 245173 w 11503626"/>
              <a:gd name="connsiteY2363" fmla="*/ 327126 h 739467"/>
              <a:gd name="connsiteX2364" fmla="*/ 243016 w 11503626"/>
              <a:gd name="connsiteY2364" fmla="*/ 327605 h 739467"/>
              <a:gd name="connsiteX2365" fmla="*/ 242777 w 11503626"/>
              <a:gd name="connsiteY2365" fmla="*/ 323051 h 739467"/>
              <a:gd name="connsiteX2366" fmla="*/ 242537 w 11503626"/>
              <a:gd name="connsiteY2366" fmla="*/ 318978 h 739467"/>
              <a:gd name="connsiteX2367" fmla="*/ 239660 w 11503626"/>
              <a:gd name="connsiteY2367" fmla="*/ 325688 h 739467"/>
              <a:gd name="connsiteX2368" fmla="*/ 242057 w 11503626"/>
              <a:gd name="connsiteY2368" fmla="*/ 327366 h 739467"/>
              <a:gd name="connsiteX2369" fmla="*/ 243016 w 11503626"/>
              <a:gd name="connsiteY2369" fmla="*/ 333836 h 739467"/>
              <a:gd name="connsiteX2370" fmla="*/ 243495 w 11503626"/>
              <a:gd name="connsiteY2370" fmla="*/ 331919 h 739467"/>
              <a:gd name="connsiteX2371" fmla="*/ 243495 w 11503626"/>
              <a:gd name="connsiteY2371" fmla="*/ 329043 h 739467"/>
              <a:gd name="connsiteX2372" fmla="*/ 244694 w 11503626"/>
              <a:gd name="connsiteY2372" fmla="*/ 330241 h 739467"/>
              <a:gd name="connsiteX2373" fmla="*/ 245892 w 11503626"/>
              <a:gd name="connsiteY2373" fmla="*/ 330960 h 739467"/>
              <a:gd name="connsiteX2374" fmla="*/ 246850 w 11503626"/>
              <a:gd name="connsiteY2374" fmla="*/ 336233 h 739467"/>
              <a:gd name="connsiteX2375" fmla="*/ 249247 w 11503626"/>
              <a:gd name="connsiteY2375" fmla="*/ 340068 h 739467"/>
              <a:gd name="connsiteX2376" fmla="*/ 250925 w 11503626"/>
              <a:gd name="connsiteY2376" fmla="*/ 355406 h 739467"/>
              <a:gd name="connsiteX2377" fmla="*/ 253082 w 11503626"/>
              <a:gd name="connsiteY2377" fmla="*/ 370265 h 739467"/>
              <a:gd name="connsiteX2378" fmla="*/ 254041 w 11503626"/>
              <a:gd name="connsiteY2378" fmla="*/ 374339 h 739467"/>
              <a:gd name="connsiteX2379" fmla="*/ 256916 w 11503626"/>
              <a:gd name="connsiteY2379" fmla="*/ 376976 h 739467"/>
              <a:gd name="connsiteX2380" fmla="*/ 255957 w 11503626"/>
              <a:gd name="connsiteY2380" fmla="*/ 366191 h 739467"/>
              <a:gd name="connsiteX2381" fmla="*/ 255479 w 11503626"/>
              <a:gd name="connsiteY2381" fmla="*/ 356364 h 739467"/>
              <a:gd name="connsiteX2382" fmla="*/ 254759 w 11503626"/>
              <a:gd name="connsiteY2382" fmla="*/ 356844 h 739467"/>
              <a:gd name="connsiteX2383" fmla="*/ 254520 w 11503626"/>
              <a:gd name="connsiteY2383" fmla="*/ 358282 h 739467"/>
              <a:gd name="connsiteX2384" fmla="*/ 252123 w 11503626"/>
              <a:gd name="connsiteY2384" fmla="*/ 349414 h 739467"/>
              <a:gd name="connsiteX2385" fmla="*/ 251404 w 11503626"/>
              <a:gd name="connsiteY2385" fmla="*/ 340307 h 739467"/>
              <a:gd name="connsiteX2386" fmla="*/ 250925 w 11503626"/>
              <a:gd name="connsiteY2386" fmla="*/ 331200 h 739467"/>
              <a:gd name="connsiteX2387" fmla="*/ 249247 w 11503626"/>
              <a:gd name="connsiteY2387" fmla="*/ 322812 h 739467"/>
              <a:gd name="connsiteX2388" fmla="*/ 250445 w 11503626"/>
              <a:gd name="connsiteY2388" fmla="*/ 323771 h 739467"/>
              <a:gd name="connsiteX2389" fmla="*/ 252123 w 11503626"/>
              <a:gd name="connsiteY2389" fmla="*/ 325208 h 739467"/>
              <a:gd name="connsiteX2390" fmla="*/ 252363 w 11503626"/>
              <a:gd name="connsiteY2390" fmla="*/ 322812 h 739467"/>
              <a:gd name="connsiteX2391" fmla="*/ 251164 w 11503626"/>
              <a:gd name="connsiteY2391" fmla="*/ 320416 h 739467"/>
              <a:gd name="connsiteX2392" fmla="*/ 250206 w 11503626"/>
              <a:gd name="connsiteY2392" fmla="*/ 320895 h 739467"/>
              <a:gd name="connsiteX2393" fmla="*/ 249247 w 11503626"/>
              <a:gd name="connsiteY2393" fmla="*/ 321374 h 739467"/>
              <a:gd name="connsiteX2394" fmla="*/ 247809 w 11503626"/>
              <a:gd name="connsiteY2394" fmla="*/ 306515 h 739467"/>
              <a:gd name="connsiteX2395" fmla="*/ 247809 w 11503626"/>
              <a:gd name="connsiteY2395" fmla="*/ 293573 h 739467"/>
              <a:gd name="connsiteX2396" fmla="*/ 251884 w 11503626"/>
              <a:gd name="connsiteY2396" fmla="*/ 314424 h 739467"/>
              <a:gd name="connsiteX2397" fmla="*/ 256437 w 11503626"/>
              <a:gd name="connsiteY2397" fmla="*/ 335275 h 739467"/>
              <a:gd name="connsiteX2398" fmla="*/ 257875 w 11503626"/>
              <a:gd name="connsiteY2398" fmla="*/ 334316 h 739467"/>
              <a:gd name="connsiteX2399" fmla="*/ 259552 w 11503626"/>
              <a:gd name="connsiteY2399" fmla="*/ 354207 h 739467"/>
              <a:gd name="connsiteX2400" fmla="*/ 260272 w 11503626"/>
              <a:gd name="connsiteY2400" fmla="*/ 374099 h 739467"/>
              <a:gd name="connsiteX2401" fmla="*/ 264586 w 11503626"/>
              <a:gd name="connsiteY2401" fmla="*/ 394950 h 739467"/>
              <a:gd name="connsiteX2402" fmla="*/ 266024 w 11503626"/>
              <a:gd name="connsiteY2402" fmla="*/ 417718 h 739467"/>
              <a:gd name="connsiteX2403" fmla="*/ 267701 w 11503626"/>
              <a:gd name="connsiteY2403" fmla="*/ 428982 h 739467"/>
              <a:gd name="connsiteX2404" fmla="*/ 269379 w 11503626"/>
              <a:gd name="connsiteY2404" fmla="*/ 440246 h 739467"/>
              <a:gd name="connsiteX2405" fmla="*/ 270098 w 11503626"/>
              <a:gd name="connsiteY2405" fmla="*/ 435213 h 739467"/>
              <a:gd name="connsiteX2406" fmla="*/ 269379 w 11503626"/>
              <a:gd name="connsiteY2406" fmla="*/ 428982 h 739467"/>
              <a:gd name="connsiteX2407" fmla="*/ 268420 w 11503626"/>
              <a:gd name="connsiteY2407" fmla="*/ 422991 h 739467"/>
              <a:gd name="connsiteX2408" fmla="*/ 268420 w 11503626"/>
              <a:gd name="connsiteY2408" fmla="*/ 418676 h 739467"/>
              <a:gd name="connsiteX2409" fmla="*/ 269139 w 11503626"/>
              <a:gd name="connsiteY2409" fmla="*/ 417239 h 739467"/>
              <a:gd name="connsiteX2410" fmla="*/ 267461 w 11503626"/>
              <a:gd name="connsiteY2410" fmla="*/ 415801 h 739467"/>
              <a:gd name="connsiteX2411" fmla="*/ 265784 w 11503626"/>
              <a:gd name="connsiteY2411" fmla="*/ 381289 h 739467"/>
              <a:gd name="connsiteX2412" fmla="*/ 262668 w 11503626"/>
              <a:gd name="connsiteY2412" fmla="*/ 349654 h 739467"/>
              <a:gd name="connsiteX2413" fmla="*/ 261230 w 11503626"/>
              <a:gd name="connsiteY2413" fmla="*/ 343902 h 739467"/>
              <a:gd name="connsiteX2414" fmla="*/ 259792 w 11503626"/>
              <a:gd name="connsiteY2414" fmla="*/ 338630 h 739467"/>
              <a:gd name="connsiteX2415" fmla="*/ 257396 w 11503626"/>
              <a:gd name="connsiteY2415" fmla="*/ 319456 h 739467"/>
              <a:gd name="connsiteX2416" fmla="*/ 256437 w 11503626"/>
              <a:gd name="connsiteY2416" fmla="*/ 299325 h 739467"/>
              <a:gd name="connsiteX2417" fmla="*/ 254759 w 11503626"/>
              <a:gd name="connsiteY2417" fmla="*/ 283987 h 739467"/>
              <a:gd name="connsiteX2418" fmla="*/ 253082 w 11503626"/>
              <a:gd name="connsiteY2418" fmla="*/ 267690 h 739467"/>
              <a:gd name="connsiteX2419" fmla="*/ 252602 w 11503626"/>
              <a:gd name="connsiteY2419" fmla="*/ 269128 h 739467"/>
              <a:gd name="connsiteX2420" fmla="*/ 252123 w 11503626"/>
              <a:gd name="connsiteY2420" fmla="*/ 270086 h 739467"/>
              <a:gd name="connsiteX2421" fmla="*/ 249966 w 11503626"/>
              <a:gd name="connsiteY2421" fmla="*/ 268409 h 739467"/>
              <a:gd name="connsiteX2422" fmla="*/ 250206 w 11503626"/>
              <a:gd name="connsiteY2422" fmla="*/ 263856 h 739467"/>
              <a:gd name="connsiteX2423" fmla="*/ 251164 w 11503626"/>
              <a:gd name="connsiteY2423" fmla="*/ 264814 h 739467"/>
              <a:gd name="connsiteX2424" fmla="*/ 252123 w 11503626"/>
              <a:gd name="connsiteY2424" fmla="*/ 266252 h 739467"/>
              <a:gd name="connsiteX2425" fmla="*/ 252602 w 11503626"/>
              <a:gd name="connsiteY2425" fmla="*/ 264095 h 739467"/>
              <a:gd name="connsiteX2426" fmla="*/ 252363 w 11503626"/>
              <a:gd name="connsiteY2426" fmla="*/ 259541 h 739467"/>
              <a:gd name="connsiteX2427" fmla="*/ 252123 w 11503626"/>
              <a:gd name="connsiteY2427" fmla="*/ 254988 h 739467"/>
              <a:gd name="connsiteX2428" fmla="*/ 253082 w 11503626"/>
              <a:gd name="connsiteY2428" fmla="*/ 252831 h 739467"/>
              <a:gd name="connsiteX2429" fmla="*/ 250685 w 11503626"/>
              <a:gd name="connsiteY2429" fmla="*/ 255467 h 739467"/>
              <a:gd name="connsiteX2430" fmla="*/ 250685 w 11503626"/>
              <a:gd name="connsiteY2430" fmla="*/ 262417 h 739467"/>
              <a:gd name="connsiteX2431" fmla="*/ 249007 w 11503626"/>
              <a:gd name="connsiteY2431" fmla="*/ 260500 h 739467"/>
              <a:gd name="connsiteX2432" fmla="*/ 250206 w 11503626"/>
              <a:gd name="connsiteY2432" fmla="*/ 258583 h 739467"/>
              <a:gd name="connsiteX2433" fmla="*/ 247809 w 11503626"/>
              <a:gd name="connsiteY2433" fmla="*/ 255707 h 739467"/>
              <a:gd name="connsiteX2434" fmla="*/ 245892 w 11503626"/>
              <a:gd name="connsiteY2434" fmla="*/ 258583 h 739467"/>
              <a:gd name="connsiteX2435" fmla="*/ 246850 w 11503626"/>
              <a:gd name="connsiteY2435" fmla="*/ 246600 h 739467"/>
              <a:gd name="connsiteX2436" fmla="*/ 247809 w 11503626"/>
              <a:gd name="connsiteY2436" fmla="*/ 249715 h 739467"/>
              <a:gd name="connsiteX2437" fmla="*/ 247809 w 11503626"/>
              <a:gd name="connsiteY2437" fmla="*/ 254269 h 739467"/>
              <a:gd name="connsiteX2438" fmla="*/ 249487 w 11503626"/>
              <a:gd name="connsiteY2438" fmla="*/ 245881 h 739467"/>
              <a:gd name="connsiteX2439" fmla="*/ 247809 w 11503626"/>
              <a:gd name="connsiteY2439" fmla="*/ 237013 h 739467"/>
              <a:gd name="connsiteX2440" fmla="*/ 248768 w 11503626"/>
              <a:gd name="connsiteY2440" fmla="*/ 236773 h 739467"/>
              <a:gd name="connsiteX2441" fmla="*/ 249727 w 11503626"/>
              <a:gd name="connsiteY2441" fmla="*/ 236534 h 739467"/>
              <a:gd name="connsiteX2442" fmla="*/ 247809 w 11503626"/>
              <a:gd name="connsiteY2442" fmla="*/ 234617 h 739467"/>
              <a:gd name="connsiteX2443" fmla="*/ 247090 w 11503626"/>
              <a:gd name="connsiteY2443" fmla="*/ 221675 h 739467"/>
              <a:gd name="connsiteX2444" fmla="*/ 243975 w 11503626"/>
              <a:gd name="connsiteY2444" fmla="*/ 210651 h 739467"/>
              <a:gd name="connsiteX2445" fmla="*/ 244454 w 11503626"/>
              <a:gd name="connsiteY2445" fmla="*/ 208733 h 739467"/>
              <a:gd name="connsiteX2446" fmla="*/ 244933 w 11503626"/>
              <a:gd name="connsiteY2446" fmla="*/ 206816 h 739467"/>
              <a:gd name="connsiteX2447" fmla="*/ 244933 w 11503626"/>
              <a:gd name="connsiteY2447" fmla="*/ 207295 h 739467"/>
              <a:gd name="connsiteX2448" fmla="*/ 246850 w 11503626"/>
              <a:gd name="connsiteY2448" fmla="*/ 205857 h 739467"/>
              <a:gd name="connsiteX2449" fmla="*/ 248528 w 11503626"/>
              <a:gd name="connsiteY2449" fmla="*/ 209213 h 739467"/>
              <a:gd name="connsiteX2450" fmla="*/ 248768 w 11503626"/>
              <a:gd name="connsiteY2450" fmla="*/ 214006 h 739467"/>
              <a:gd name="connsiteX2451" fmla="*/ 249007 w 11503626"/>
              <a:gd name="connsiteY2451" fmla="*/ 218559 h 739467"/>
              <a:gd name="connsiteX2452" fmla="*/ 250685 w 11503626"/>
              <a:gd name="connsiteY2452" fmla="*/ 220716 h 739467"/>
              <a:gd name="connsiteX2453" fmla="*/ 249727 w 11503626"/>
              <a:gd name="connsiteY2453" fmla="*/ 202023 h 739467"/>
              <a:gd name="connsiteX2454" fmla="*/ 248768 w 11503626"/>
              <a:gd name="connsiteY2454" fmla="*/ 182850 h 739467"/>
              <a:gd name="connsiteX2455" fmla="*/ 249727 w 11503626"/>
              <a:gd name="connsiteY2455" fmla="*/ 177577 h 739467"/>
              <a:gd name="connsiteX2456" fmla="*/ 249966 w 11503626"/>
              <a:gd name="connsiteY2456" fmla="*/ 178536 h 739467"/>
              <a:gd name="connsiteX2457" fmla="*/ 250206 w 11503626"/>
              <a:gd name="connsiteY2457" fmla="*/ 179495 h 739467"/>
              <a:gd name="connsiteX2458" fmla="*/ 253561 w 11503626"/>
              <a:gd name="connsiteY2458" fmla="*/ 194114 h 739467"/>
              <a:gd name="connsiteX2459" fmla="*/ 255479 w 11503626"/>
              <a:gd name="connsiteY2459" fmla="*/ 211130 h 739467"/>
              <a:gd name="connsiteX2460" fmla="*/ 254280 w 11503626"/>
              <a:gd name="connsiteY2460" fmla="*/ 210411 h 739467"/>
              <a:gd name="connsiteX2461" fmla="*/ 252602 w 11503626"/>
              <a:gd name="connsiteY2461" fmla="*/ 208733 h 739467"/>
              <a:gd name="connsiteX2462" fmla="*/ 252602 w 11503626"/>
              <a:gd name="connsiteY2462" fmla="*/ 216642 h 739467"/>
              <a:gd name="connsiteX2463" fmla="*/ 252602 w 11503626"/>
              <a:gd name="connsiteY2463" fmla="*/ 224551 h 739467"/>
              <a:gd name="connsiteX2464" fmla="*/ 251644 w 11503626"/>
              <a:gd name="connsiteY2464" fmla="*/ 232700 h 739467"/>
              <a:gd name="connsiteX2465" fmla="*/ 253561 w 11503626"/>
              <a:gd name="connsiteY2465" fmla="*/ 244682 h 739467"/>
              <a:gd name="connsiteX2466" fmla="*/ 259552 w 11503626"/>
              <a:gd name="connsiteY2466" fmla="*/ 266731 h 739467"/>
              <a:gd name="connsiteX2467" fmla="*/ 266024 w 11503626"/>
              <a:gd name="connsiteY2467" fmla="*/ 289260 h 739467"/>
              <a:gd name="connsiteX2468" fmla="*/ 268420 w 11503626"/>
              <a:gd name="connsiteY2468" fmla="*/ 308432 h 739467"/>
              <a:gd name="connsiteX2469" fmla="*/ 272255 w 11503626"/>
              <a:gd name="connsiteY2469" fmla="*/ 324250 h 739467"/>
              <a:gd name="connsiteX2470" fmla="*/ 270098 w 11503626"/>
              <a:gd name="connsiteY2470" fmla="*/ 301962 h 739467"/>
              <a:gd name="connsiteX2471" fmla="*/ 266024 w 11503626"/>
              <a:gd name="connsiteY2471" fmla="*/ 280632 h 739467"/>
              <a:gd name="connsiteX2472" fmla="*/ 266743 w 11503626"/>
              <a:gd name="connsiteY2472" fmla="*/ 278475 h 739467"/>
              <a:gd name="connsiteX2473" fmla="*/ 268420 w 11503626"/>
              <a:gd name="connsiteY2473" fmla="*/ 277276 h 739467"/>
              <a:gd name="connsiteX2474" fmla="*/ 266982 w 11503626"/>
              <a:gd name="connsiteY2474" fmla="*/ 269847 h 739467"/>
              <a:gd name="connsiteX2475" fmla="*/ 266503 w 11503626"/>
              <a:gd name="connsiteY2475" fmla="*/ 262896 h 739467"/>
              <a:gd name="connsiteX2476" fmla="*/ 271536 w 11503626"/>
              <a:gd name="connsiteY2476" fmla="*/ 277756 h 739467"/>
              <a:gd name="connsiteX2477" fmla="*/ 274651 w 11503626"/>
              <a:gd name="connsiteY2477" fmla="*/ 295970 h 739467"/>
              <a:gd name="connsiteX2478" fmla="*/ 274891 w 11503626"/>
              <a:gd name="connsiteY2478" fmla="*/ 297887 h 739467"/>
              <a:gd name="connsiteX2479" fmla="*/ 276089 w 11503626"/>
              <a:gd name="connsiteY2479" fmla="*/ 298367 h 739467"/>
              <a:gd name="connsiteX2480" fmla="*/ 278246 w 11503626"/>
              <a:gd name="connsiteY2480" fmla="*/ 312506 h 739467"/>
              <a:gd name="connsiteX2481" fmla="*/ 279445 w 11503626"/>
              <a:gd name="connsiteY2481" fmla="*/ 326646 h 739467"/>
              <a:gd name="connsiteX2482" fmla="*/ 283518 w 11503626"/>
              <a:gd name="connsiteY2482" fmla="*/ 336712 h 739467"/>
              <a:gd name="connsiteX2483" fmla="*/ 284238 w 11503626"/>
              <a:gd name="connsiteY2483" fmla="*/ 348216 h 739467"/>
              <a:gd name="connsiteX2484" fmla="*/ 287593 w 11503626"/>
              <a:gd name="connsiteY2484" fmla="*/ 350612 h 739467"/>
              <a:gd name="connsiteX2485" fmla="*/ 287833 w 11503626"/>
              <a:gd name="connsiteY2485" fmla="*/ 348695 h 739467"/>
              <a:gd name="connsiteX2486" fmla="*/ 288072 w 11503626"/>
              <a:gd name="connsiteY2486" fmla="*/ 346299 h 739467"/>
              <a:gd name="connsiteX2487" fmla="*/ 290229 w 11503626"/>
              <a:gd name="connsiteY2487" fmla="*/ 349175 h 739467"/>
              <a:gd name="connsiteX2488" fmla="*/ 290469 w 11503626"/>
              <a:gd name="connsiteY2488" fmla="*/ 354447 h 739467"/>
              <a:gd name="connsiteX2489" fmla="*/ 290948 w 11503626"/>
              <a:gd name="connsiteY2489" fmla="*/ 359720 h 739467"/>
              <a:gd name="connsiteX2490" fmla="*/ 293824 w 11503626"/>
              <a:gd name="connsiteY2490" fmla="*/ 362116 h 739467"/>
              <a:gd name="connsiteX2491" fmla="*/ 289510 w 11503626"/>
              <a:gd name="connsiteY2491" fmla="*/ 340068 h 739467"/>
              <a:gd name="connsiteX2492" fmla="*/ 285196 w 11503626"/>
              <a:gd name="connsiteY2492" fmla="*/ 318978 h 739467"/>
              <a:gd name="connsiteX2493" fmla="*/ 286395 w 11503626"/>
              <a:gd name="connsiteY2493" fmla="*/ 318258 h 739467"/>
              <a:gd name="connsiteX2494" fmla="*/ 286635 w 11503626"/>
              <a:gd name="connsiteY2494" fmla="*/ 316581 h 739467"/>
              <a:gd name="connsiteX2495" fmla="*/ 282800 w 11503626"/>
              <a:gd name="connsiteY2495" fmla="*/ 312506 h 739467"/>
              <a:gd name="connsiteX2496" fmla="*/ 280883 w 11503626"/>
              <a:gd name="connsiteY2496" fmla="*/ 305556 h 739467"/>
              <a:gd name="connsiteX2497" fmla="*/ 284717 w 11503626"/>
              <a:gd name="connsiteY2497" fmla="*/ 302441 h 739467"/>
              <a:gd name="connsiteX2498" fmla="*/ 287593 w 11503626"/>
              <a:gd name="connsiteY2498" fmla="*/ 296929 h 739467"/>
              <a:gd name="connsiteX2499" fmla="*/ 288312 w 11503626"/>
              <a:gd name="connsiteY2499" fmla="*/ 300284 h 739467"/>
              <a:gd name="connsiteX2500" fmla="*/ 289031 w 11503626"/>
              <a:gd name="connsiteY2500" fmla="*/ 304119 h 739467"/>
              <a:gd name="connsiteX2501" fmla="*/ 289270 w 11503626"/>
              <a:gd name="connsiteY2501" fmla="*/ 295490 h 739467"/>
              <a:gd name="connsiteX2502" fmla="*/ 291907 w 11503626"/>
              <a:gd name="connsiteY2502" fmla="*/ 287342 h 739467"/>
              <a:gd name="connsiteX2503" fmla="*/ 289510 w 11503626"/>
              <a:gd name="connsiteY2503" fmla="*/ 285425 h 739467"/>
              <a:gd name="connsiteX2504" fmla="*/ 288072 w 11503626"/>
              <a:gd name="connsiteY2504" fmla="*/ 282070 h 739467"/>
              <a:gd name="connsiteX2505" fmla="*/ 288552 w 11503626"/>
              <a:gd name="connsiteY2505" fmla="*/ 285425 h 739467"/>
              <a:gd name="connsiteX2506" fmla="*/ 289031 w 11503626"/>
              <a:gd name="connsiteY2506" fmla="*/ 289260 h 739467"/>
              <a:gd name="connsiteX2507" fmla="*/ 287113 w 11503626"/>
              <a:gd name="connsiteY2507" fmla="*/ 292615 h 739467"/>
              <a:gd name="connsiteX2508" fmla="*/ 285196 w 11503626"/>
              <a:gd name="connsiteY2508" fmla="*/ 295970 h 739467"/>
              <a:gd name="connsiteX2509" fmla="*/ 281362 w 11503626"/>
              <a:gd name="connsiteY2509" fmla="*/ 281830 h 739467"/>
              <a:gd name="connsiteX2510" fmla="*/ 282320 w 11503626"/>
              <a:gd name="connsiteY2510" fmla="*/ 267211 h 739467"/>
              <a:gd name="connsiteX2511" fmla="*/ 277048 w 11503626"/>
              <a:gd name="connsiteY2511" fmla="*/ 256666 h 739467"/>
              <a:gd name="connsiteX2512" fmla="*/ 276568 w 11503626"/>
              <a:gd name="connsiteY2512" fmla="*/ 242765 h 739467"/>
              <a:gd name="connsiteX2513" fmla="*/ 277767 w 11503626"/>
              <a:gd name="connsiteY2513" fmla="*/ 246360 h 739467"/>
              <a:gd name="connsiteX2514" fmla="*/ 278965 w 11503626"/>
              <a:gd name="connsiteY2514" fmla="*/ 250434 h 739467"/>
              <a:gd name="connsiteX2515" fmla="*/ 277767 w 11503626"/>
              <a:gd name="connsiteY2515" fmla="*/ 240848 h 739467"/>
              <a:gd name="connsiteX2516" fmla="*/ 278006 w 11503626"/>
              <a:gd name="connsiteY2516" fmla="*/ 230303 h 739467"/>
              <a:gd name="connsiteX2517" fmla="*/ 273693 w 11503626"/>
              <a:gd name="connsiteY2517" fmla="*/ 212088 h 739467"/>
              <a:gd name="connsiteX2518" fmla="*/ 272494 w 11503626"/>
              <a:gd name="connsiteY2518" fmla="*/ 213047 h 739467"/>
              <a:gd name="connsiteX2519" fmla="*/ 270338 w 11503626"/>
              <a:gd name="connsiteY2519" fmla="*/ 212568 h 739467"/>
              <a:gd name="connsiteX2520" fmla="*/ 267701 w 11503626"/>
              <a:gd name="connsiteY2520" fmla="*/ 204899 h 739467"/>
              <a:gd name="connsiteX2521" fmla="*/ 266503 w 11503626"/>
              <a:gd name="connsiteY2521" fmla="*/ 195312 h 739467"/>
              <a:gd name="connsiteX2522" fmla="*/ 270098 w 11503626"/>
              <a:gd name="connsiteY2522" fmla="*/ 200345 h 739467"/>
              <a:gd name="connsiteX2523" fmla="*/ 270816 w 11503626"/>
              <a:gd name="connsiteY2523" fmla="*/ 208733 h 739467"/>
              <a:gd name="connsiteX2524" fmla="*/ 272494 w 11503626"/>
              <a:gd name="connsiteY2524" fmla="*/ 206576 h 739467"/>
              <a:gd name="connsiteX2525" fmla="*/ 274651 w 11503626"/>
              <a:gd name="connsiteY2525" fmla="*/ 207295 h 739467"/>
              <a:gd name="connsiteX2526" fmla="*/ 271776 w 11503626"/>
              <a:gd name="connsiteY2526" fmla="*/ 202502 h 739467"/>
              <a:gd name="connsiteX2527" fmla="*/ 272734 w 11503626"/>
              <a:gd name="connsiteY2527" fmla="*/ 201064 h 739467"/>
              <a:gd name="connsiteX2528" fmla="*/ 272255 w 11503626"/>
              <a:gd name="connsiteY2528" fmla="*/ 198667 h 739467"/>
              <a:gd name="connsiteX2529" fmla="*/ 271776 w 11503626"/>
              <a:gd name="connsiteY2529" fmla="*/ 201064 h 739467"/>
              <a:gd name="connsiteX2530" fmla="*/ 269858 w 11503626"/>
              <a:gd name="connsiteY2530" fmla="*/ 195312 h 739467"/>
              <a:gd name="connsiteX2531" fmla="*/ 270816 w 11503626"/>
              <a:gd name="connsiteY2531" fmla="*/ 195312 h 739467"/>
              <a:gd name="connsiteX2532" fmla="*/ 271536 w 11503626"/>
              <a:gd name="connsiteY2532" fmla="*/ 194114 h 739467"/>
              <a:gd name="connsiteX2533" fmla="*/ 272255 w 11503626"/>
              <a:gd name="connsiteY2533" fmla="*/ 193395 h 739467"/>
              <a:gd name="connsiteX2534" fmla="*/ 272734 w 11503626"/>
              <a:gd name="connsiteY2534" fmla="*/ 194833 h 739467"/>
              <a:gd name="connsiteX2535" fmla="*/ 271056 w 11503626"/>
              <a:gd name="connsiteY2535" fmla="*/ 183329 h 739467"/>
              <a:gd name="connsiteX2536" fmla="*/ 266982 w 11503626"/>
              <a:gd name="connsiteY2536" fmla="*/ 172305 h 739467"/>
              <a:gd name="connsiteX2537" fmla="*/ 266503 w 11503626"/>
              <a:gd name="connsiteY2537" fmla="*/ 174462 h 739467"/>
              <a:gd name="connsiteX2538" fmla="*/ 266982 w 11503626"/>
              <a:gd name="connsiteY2538" fmla="*/ 176618 h 739467"/>
              <a:gd name="connsiteX2539" fmla="*/ 263387 w 11503626"/>
              <a:gd name="connsiteY2539" fmla="*/ 167991 h 739467"/>
              <a:gd name="connsiteX2540" fmla="*/ 261949 w 11503626"/>
              <a:gd name="connsiteY2540" fmla="*/ 156247 h 739467"/>
              <a:gd name="connsiteX2541" fmla="*/ 261230 w 11503626"/>
              <a:gd name="connsiteY2541" fmla="*/ 143306 h 739467"/>
              <a:gd name="connsiteX2542" fmla="*/ 259792 w 11503626"/>
              <a:gd name="connsiteY2542" fmla="*/ 131562 h 739467"/>
              <a:gd name="connsiteX2543" fmla="*/ 262908 w 11503626"/>
              <a:gd name="connsiteY2543" fmla="*/ 141628 h 739467"/>
              <a:gd name="connsiteX2544" fmla="*/ 265544 w 11503626"/>
              <a:gd name="connsiteY2544" fmla="*/ 151214 h 739467"/>
              <a:gd name="connsiteX2545" fmla="*/ 263627 w 11503626"/>
              <a:gd name="connsiteY2545" fmla="*/ 152173 h 739467"/>
              <a:gd name="connsiteX2546" fmla="*/ 264586 w 11503626"/>
              <a:gd name="connsiteY2546" fmla="*/ 161759 h 739467"/>
              <a:gd name="connsiteX2547" fmla="*/ 266503 w 11503626"/>
              <a:gd name="connsiteY2547" fmla="*/ 168470 h 739467"/>
              <a:gd name="connsiteX2548" fmla="*/ 266263 w 11503626"/>
              <a:gd name="connsiteY2548" fmla="*/ 166073 h 739467"/>
              <a:gd name="connsiteX2549" fmla="*/ 266024 w 11503626"/>
              <a:gd name="connsiteY2549" fmla="*/ 163198 h 739467"/>
              <a:gd name="connsiteX2550" fmla="*/ 267701 w 11503626"/>
              <a:gd name="connsiteY2550" fmla="*/ 167991 h 739467"/>
              <a:gd name="connsiteX2551" fmla="*/ 268420 w 11503626"/>
              <a:gd name="connsiteY2551" fmla="*/ 174222 h 739467"/>
              <a:gd name="connsiteX2552" fmla="*/ 273213 w 11503626"/>
              <a:gd name="connsiteY2552" fmla="*/ 181412 h 739467"/>
              <a:gd name="connsiteX2553" fmla="*/ 273693 w 11503626"/>
              <a:gd name="connsiteY2553" fmla="*/ 177817 h 739467"/>
              <a:gd name="connsiteX2554" fmla="*/ 273213 w 11503626"/>
              <a:gd name="connsiteY2554" fmla="*/ 173263 h 739467"/>
              <a:gd name="connsiteX2555" fmla="*/ 270816 w 11503626"/>
              <a:gd name="connsiteY2555" fmla="*/ 172305 h 739467"/>
              <a:gd name="connsiteX2556" fmla="*/ 268181 w 11503626"/>
              <a:gd name="connsiteY2556" fmla="*/ 157925 h 739467"/>
              <a:gd name="connsiteX2557" fmla="*/ 266982 w 11503626"/>
              <a:gd name="connsiteY2557" fmla="*/ 143545 h 739467"/>
              <a:gd name="connsiteX2558" fmla="*/ 268899 w 11503626"/>
              <a:gd name="connsiteY2558" fmla="*/ 148818 h 739467"/>
              <a:gd name="connsiteX2559" fmla="*/ 270098 w 11503626"/>
              <a:gd name="connsiteY2559" fmla="*/ 148818 h 739467"/>
              <a:gd name="connsiteX2560" fmla="*/ 270816 w 11503626"/>
              <a:gd name="connsiteY2560" fmla="*/ 148339 h 739467"/>
              <a:gd name="connsiteX2561" fmla="*/ 273213 w 11503626"/>
              <a:gd name="connsiteY2561" fmla="*/ 154569 h 739467"/>
              <a:gd name="connsiteX2562" fmla="*/ 275131 w 11503626"/>
              <a:gd name="connsiteY2562" fmla="*/ 161759 h 739467"/>
              <a:gd name="connsiteX2563" fmla="*/ 276329 w 11503626"/>
              <a:gd name="connsiteY2563" fmla="*/ 160082 h 739467"/>
              <a:gd name="connsiteX2564" fmla="*/ 278006 w 11503626"/>
              <a:gd name="connsiteY2564" fmla="*/ 159363 h 739467"/>
              <a:gd name="connsiteX2565" fmla="*/ 278246 w 11503626"/>
              <a:gd name="connsiteY2565" fmla="*/ 162718 h 739467"/>
              <a:gd name="connsiteX2566" fmla="*/ 278486 w 11503626"/>
              <a:gd name="connsiteY2566" fmla="*/ 167032 h 739467"/>
              <a:gd name="connsiteX2567" fmla="*/ 279445 w 11503626"/>
              <a:gd name="connsiteY2567" fmla="*/ 167511 h 739467"/>
              <a:gd name="connsiteX2568" fmla="*/ 280403 w 11503626"/>
              <a:gd name="connsiteY2568" fmla="*/ 167032 h 739467"/>
              <a:gd name="connsiteX2569" fmla="*/ 282800 w 11503626"/>
              <a:gd name="connsiteY2569" fmla="*/ 178536 h 739467"/>
              <a:gd name="connsiteX2570" fmla="*/ 286155 w 11503626"/>
              <a:gd name="connsiteY2570" fmla="*/ 188602 h 739467"/>
              <a:gd name="connsiteX2571" fmla="*/ 284957 w 11503626"/>
              <a:gd name="connsiteY2571" fmla="*/ 174222 h 739467"/>
              <a:gd name="connsiteX2572" fmla="*/ 282320 w 11503626"/>
              <a:gd name="connsiteY2572" fmla="*/ 159842 h 739467"/>
              <a:gd name="connsiteX2573" fmla="*/ 283758 w 11503626"/>
              <a:gd name="connsiteY2573" fmla="*/ 161041 h 739467"/>
              <a:gd name="connsiteX2574" fmla="*/ 283758 w 11503626"/>
              <a:gd name="connsiteY2574" fmla="*/ 163677 h 739467"/>
              <a:gd name="connsiteX2575" fmla="*/ 283998 w 11503626"/>
              <a:gd name="connsiteY2575" fmla="*/ 166073 h 739467"/>
              <a:gd name="connsiteX2576" fmla="*/ 285676 w 11503626"/>
              <a:gd name="connsiteY2576" fmla="*/ 167032 h 739467"/>
              <a:gd name="connsiteX2577" fmla="*/ 284957 w 11503626"/>
              <a:gd name="connsiteY2577" fmla="*/ 162239 h 739467"/>
              <a:gd name="connsiteX2578" fmla="*/ 283758 w 11503626"/>
              <a:gd name="connsiteY2578" fmla="*/ 157446 h 739467"/>
              <a:gd name="connsiteX2579" fmla="*/ 285676 w 11503626"/>
              <a:gd name="connsiteY2579" fmla="*/ 156966 h 739467"/>
              <a:gd name="connsiteX2580" fmla="*/ 285676 w 11503626"/>
              <a:gd name="connsiteY2580" fmla="*/ 152652 h 739467"/>
              <a:gd name="connsiteX2581" fmla="*/ 283040 w 11503626"/>
              <a:gd name="connsiteY2581" fmla="*/ 151454 h 739467"/>
              <a:gd name="connsiteX2582" fmla="*/ 280883 w 11503626"/>
              <a:gd name="connsiteY2582" fmla="*/ 148818 h 739467"/>
              <a:gd name="connsiteX2583" fmla="*/ 282800 w 11503626"/>
              <a:gd name="connsiteY2583" fmla="*/ 149297 h 739467"/>
              <a:gd name="connsiteX2584" fmla="*/ 280643 w 11503626"/>
              <a:gd name="connsiteY2584" fmla="*/ 132521 h 739467"/>
              <a:gd name="connsiteX2585" fmla="*/ 277048 w 11503626"/>
              <a:gd name="connsiteY2585" fmla="*/ 115265 h 739467"/>
              <a:gd name="connsiteX2586" fmla="*/ 279445 w 11503626"/>
              <a:gd name="connsiteY2586" fmla="*/ 115026 h 739467"/>
              <a:gd name="connsiteX2587" fmla="*/ 281841 w 11503626"/>
              <a:gd name="connsiteY2587" fmla="*/ 114306 h 739467"/>
              <a:gd name="connsiteX2588" fmla="*/ 287113 w 11503626"/>
              <a:gd name="connsiteY2588" fmla="*/ 124612 h 739467"/>
              <a:gd name="connsiteX2589" fmla="*/ 292386 w 11503626"/>
              <a:gd name="connsiteY2589" fmla="*/ 134917 h 739467"/>
              <a:gd name="connsiteX2590" fmla="*/ 289750 w 11503626"/>
              <a:gd name="connsiteY2590" fmla="*/ 125331 h 739467"/>
              <a:gd name="connsiteX2591" fmla="*/ 286635 w 11503626"/>
              <a:gd name="connsiteY2591" fmla="*/ 116224 h 739467"/>
              <a:gd name="connsiteX2592" fmla="*/ 288072 w 11503626"/>
              <a:gd name="connsiteY2592" fmla="*/ 116463 h 739467"/>
              <a:gd name="connsiteX2593" fmla="*/ 289510 w 11503626"/>
              <a:gd name="connsiteY2593" fmla="*/ 117662 h 739467"/>
              <a:gd name="connsiteX2594" fmla="*/ 288552 w 11503626"/>
              <a:gd name="connsiteY2594" fmla="*/ 112389 h 739467"/>
              <a:gd name="connsiteX2595" fmla="*/ 288072 w 11503626"/>
              <a:gd name="connsiteY2595" fmla="*/ 106637 h 739467"/>
              <a:gd name="connsiteX2596" fmla="*/ 286155 w 11503626"/>
              <a:gd name="connsiteY2596" fmla="*/ 105918 h 739467"/>
              <a:gd name="connsiteX2597" fmla="*/ 284717 w 11503626"/>
              <a:gd name="connsiteY2597" fmla="*/ 105199 h 739467"/>
              <a:gd name="connsiteX2598" fmla="*/ 284238 w 11503626"/>
              <a:gd name="connsiteY2598" fmla="*/ 100886 h 739467"/>
              <a:gd name="connsiteX2599" fmla="*/ 285676 w 11503626"/>
              <a:gd name="connsiteY2599" fmla="*/ 97291 h 739467"/>
              <a:gd name="connsiteX2600" fmla="*/ 285196 w 11503626"/>
              <a:gd name="connsiteY2600" fmla="*/ 92737 h 739467"/>
              <a:gd name="connsiteX2601" fmla="*/ 290229 w 11503626"/>
              <a:gd name="connsiteY2601" fmla="*/ 104241 h 739467"/>
              <a:gd name="connsiteX2602" fmla="*/ 293345 w 11503626"/>
              <a:gd name="connsiteY2602" fmla="*/ 117662 h 739467"/>
              <a:gd name="connsiteX2603" fmla="*/ 291907 w 11503626"/>
              <a:gd name="connsiteY2603" fmla="*/ 114786 h 739467"/>
              <a:gd name="connsiteX2604" fmla="*/ 289990 w 11503626"/>
              <a:gd name="connsiteY2604" fmla="*/ 112868 h 739467"/>
              <a:gd name="connsiteX2605" fmla="*/ 290229 w 11503626"/>
              <a:gd name="connsiteY2605" fmla="*/ 115026 h 739467"/>
              <a:gd name="connsiteX2606" fmla="*/ 291428 w 11503626"/>
              <a:gd name="connsiteY2606" fmla="*/ 117662 h 739467"/>
              <a:gd name="connsiteX2607" fmla="*/ 291907 w 11503626"/>
              <a:gd name="connsiteY2607" fmla="*/ 120298 h 739467"/>
              <a:gd name="connsiteX2608" fmla="*/ 289990 w 11503626"/>
              <a:gd name="connsiteY2608" fmla="*/ 121976 h 739467"/>
              <a:gd name="connsiteX2609" fmla="*/ 294304 w 11503626"/>
              <a:gd name="connsiteY2609" fmla="*/ 130603 h 739467"/>
              <a:gd name="connsiteX2610" fmla="*/ 297659 w 11503626"/>
              <a:gd name="connsiteY2610" fmla="*/ 140190 h 739467"/>
              <a:gd name="connsiteX2611" fmla="*/ 295262 w 11503626"/>
              <a:gd name="connsiteY2611" fmla="*/ 140430 h 739467"/>
              <a:gd name="connsiteX2612" fmla="*/ 294304 w 11503626"/>
              <a:gd name="connsiteY2612" fmla="*/ 138272 h 739467"/>
              <a:gd name="connsiteX2613" fmla="*/ 292865 w 11503626"/>
              <a:gd name="connsiteY2613" fmla="*/ 138272 h 739467"/>
              <a:gd name="connsiteX2614" fmla="*/ 289990 w 11503626"/>
              <a:gd name="connsiteY2614" fmla="*/ 137793 h 739467"/>
              <a:gd name="connsiteX2615" fmla="*/ 288552 w 11503626"/>
              <a:gd name="connsiteY2615" fmla="*/ 141149 h 739467"/>
              <a:gd name="connsiteX2616" fmla="*/ 289750 w 11503626"/>
              <a:gd name="connsiteY2616" fmla="*/ 152173 h 739467"/>
              <a:gd name="connsiteX2617" fmla="*/ 292386 w 11503626"/>
              <a:gd name="connsiteY2617" fmla="*/ 161759 h 739467"/>
              <a:gd name="connsiteX2618" fmla="*/ 296221 w 11503626"/>
              <a:gd name="connsiteY2618" fmla="*/ 165834 h 739467"/>
              <a:gd name="connsiteX2619" fmla="*/ 298116 w 11503626"/>
              <a:gd name="connsiteY2619" fmla="*/ 172466 h 739467"/>
              <a:gd name="connsiteX2620" fmla="*/ 298116 w 11503626"/>
              <a:gd name="connsiteY2620" fmla="*/ 146622 h 739467"/>
              <a:gd name="connsiteX2621" fmla="*/ 297180 w 11503626"/>
              <a:gd name="connsiteY2621" fmla="*/ 141628 h 739467"/>
              <a:gd name="connsiteX2622" fmla="*/ 298116 w 11503626"/>
              <a:gd name="connsiteY2622" fmla="*/ 143789 h 739467"/>
              <a:gd name="connsiteX2623" fmla="*/ 298116 w 11503626"/>
              <a:gd name="connsiteY2623" fmla="*/ 86789 h 739467"/>
              <a:gd name="connsiteX2624" fmla="*/ 297659 w 11503626"/>
              <a:gd name="connsiteY2624" fmla="*/ 86027 h 739467"/>
              <a:gd name="connsiteX2625" fmla="*/ 297899 w 11503626"/>
              <a:gd name="connsiteY2625" fmla="*/ 83390 h 739467"/>
              <a:gd name="connsiteX2626" fmla="*/ 298116 w 11503626"/>
              <a:gd name="connsiteY2626" fmla="*/ 80564 h 739467"/>
              <a:gd name="connsiteX2627" fmla="*/ 298116 w 11503626"/>
              <a:gd name="connsiteY2627" fmla="*/ 80240 h 739467"/>
              <a:gd name="connsiteX2628" fmla="*/ 296460 w 11503626"/>
              <a:gd name="connsiteY2628" fmla="*/ 77638 h 739467"/>
              <a:gd name="connsiteX2629" fmla="*/ 294064 w 11503626"/>
              <a:gd name="connsiteY2629" fmla="*/ 75242 h 739467"/>
              <a:gd name="connsiteX2630" fmla="*/ 292626 w 11503626"/>
              <a:gd name="connsiteY2630" fmla="*/ 72366 h 739467"/>
              <a:gd name="connsiteX2631" fmla="*/ 293824 w 11503626"/>
              <a:gd name="connsiteY2631" fmla="*/ 67333 h 739467"/>
              <a:gd name="connsiteX2632" fmla="*/ 295742 w 11503626"/>
              <a:gd name="connsiteY2632" fmla="*/ 69490 h 739467"/>
              <a:gd name="connsiteX2633" fmla="*/ 298116 w 11503626"/>
              <a:gd name="connsiteY2633" fmla="*/ 71152 h 739467"/>
              <a:gd name="connsiteX2634" fmla="*/ 298116 w 11503626"/>
              <a:gd name="connsiteY2634" fmla="*/ 71012 h 739467"/>
              <a:gd name="connsiteX2635" fmla="*/ 297659 w 11503626"/>
              <a:gd name="connsiteY2635" fmla="*/ 67813 h 739467"/>
              <a:gd name="connsiteX2636" fmla="*/ 298116 w 11503626"/>
              <a:gd name="connsiteY2636" fmla="*/ 67813 h 739467"/>
              <a:gd name="connsiteX2637" fmla="*/ 298116 w 11503626"/>
              <a:gd name="connsiteY2637" fmla="*/ 45675 h 739467"/>
              <a:gd name="connsiteX2638" fmla="*/ 295262 w 11503626"/>
              <a:gd name="connsiteY2638" fmla="*/ 43127 h 739467"/>
              <a:gd name="connsiteX2639" fmla="*/ 294304 w 11503626"/>
              <a:gd name="connsiteY2639" fmla="*/ 30905 h 739467"/>
              <a:gd name="connsiteX2640" fmla="*/ 290948 w 11503626"/>
              <a:gd name="connsiteY2640" fmla="*/ 25872 h 739467"/>
              <a:gd name="connsiteX2641" fmla="*/ 289990 w 11503626"/>
              <a:gd name="connsiteY2641" fmla="*/ 17004 h 739467"/>
              <a:gd name="connsiteX2642" fmla="*/ 291428 w 11503626"/>
              <a:gd name="connsiteY2642" fmla="*/ 17004 h 739467"/>
              <a:gd name="connsiteX2643" fmla="*/ 293345 w 11503626"/>
              <a:gd name="connsiteY2643" fmla="*/ 17004 h 739467"/>
              <a:gd name="connsiteX2644" fmla="*/ 290948 w 11503626"/>
              <a:gd name="connsiteY2644" fmla="*/ 10293 h 739467"/>
              <a:gd name="connsiteX2645" fmla="*/ 291428 w 11503626"/>
              <a:gd name="connsiteY2645" fmla="*/ 4062 h 739467"/>
              <a:gd name="connsiteX2646" fmla="*/ 289990 w 11503626"/>
              <a:gd name="connsiteY2646" fmla="*/ 2864 h 739467"/>
              <a:gd name="connsiteX2647" fmla="*/ 288312 w 11503626"/>
              <a:gd name="connsiteY2647" fmla="*/ 2624 h 739467"/>
              <a:gd name="connsiteX2648" fmla="*/ 286874 w 11503626"/>
              <a:gd name="connsiteY2648" fmla="*/ 1906 h 739467"/>
              <a:gd name="connsiteX2649" fmla="*/ 282827 w 11503626"/>
              <a:gd name="connsiteY2649" fmla="*/ 0 h 739467"/>
              <a:gd name="connsiteX2650" fmla="*/ 286069 w 11503626"/>
              <a:gd name="connsiteY2650" fmla="*/ 0 h 739467"/>
              <a:gd name="connsiteX2651" fmla="*/ 285915 w 11503626"/>
              <a:gd name="connsiteY2651" fmla="*/ 2145 h 739467"/>
              <a:gd name="connsiteX2652" fmla="*/ 286155 w 11503626"/>
              <a:gd name="connsiteY2652" fmla="*/ 5021 h 739467"/>
              <a:gd name="connsiteX2653" fmla="*/ 284478 w 11503626"/>
              <a:gd name="connsiteY2653" fmla="*/ 2385 h 739467"/>
              <a:gd name="connsiteX2654" fmla="*/ 278663 w 11503626"/>
              <a:gd name="connsiteY2654" fmla="*/ 0 h 739467"/>
              <a:gd name="connsiteX2655" fmla="*/ 281444 w 11503626"/>
              <a:gd name="connsiteY2655" fmla="*/ 0 h 739467"/>
              <a:gd name="connsiteX2656" fmla="*/ 280883 w 11503626"/>
              <a:gd name="connsiteY2656" fmla="*/ 467 h 739467"/>
              <a:gd name="connsiteX2657" fmla="*/ 279924 w 11503626"/>
              <a:gd name="connsiteY2657" fmla="*/ 2145 h 739467"/>
              <a:gd name="connsiteX2658" fmla="*/ 189332 w 11503626"/>
              <a:gd name="connsiteY2658" fmla="*/ 0 h 739467"/>
              <a:gd name="connsiteX2659" fmla="*/ 190792 w 11503626"/>
              <a:gd name="connsiteY2659" fmla="*/ 0 h 739467"/>
              <a:gd name="connsiteX2660" fmla="*/ 191729 w 11503626"/>
              <a:gd name="connsiteY2660" fmla="*/ 10773 h 739467"/>
              <a:gd name="connsiteX2661" fmla="*/ 189332 w 11503626"/>
              <a:gd name="connsiteY2661" fmla="*/ 4062 h 739467"/>
              <a:gd name="connsiteX2662" fmla="*/ 171321 w 11503626"/>
              <a:gd name="connsiteY2662" fmla="*/ 0 h 739467"/>
              <a:gd name="connsiteX2663" fmla="*/ 172661 w 11503626"/>
              <a:gd name="connsiteY2663" fmla="*/ 0 h 739467"/>
              <a:gd name="connsiteX2664" fmla="*/ 173035 w 11503626"/>
              <a:gd name="connsiteY2664" fmla="*/ 467 h 739467"/>
              <a:gd name="connsiteX2665" fmla="*/ 173993 w 11503626"/>
              <a:gd name="connsiteY2665" fmla="*/ 1186 h 739467"/>
              <a:gd name="connsiteX2666" fmla="*/ 173993 w 11503626"/>
              <a:gd name="connsiteY2666" fmla="*/ 3343 h 739467"/>
              <a:gd name="connsiteX2667" fmla="*/ 173514 w 11503626"/>
              <a:gd name="connsiteY2667" fmla="*/ 5021 h 739467"/>
              <a:gd name="connsiteX2668" fmla="*/ 172556 w 11503626"/>
              <a:gd name="connsiteY2668" fmla="*/ 3823 h 739467"/>
              <a:gd name="connsiteX2669" fmla="*/ 171597 w 11503626"/>
              <a:gd name="connsiteY2669" fmla="*/ 2624 h 739467"/>
              <a:gd name="connsiteX2670" fmla="*/ 145869 w 11503626"/>
              <a:gd name="connsiteY2670" fmla="*/ 0 h 739467"/>
              <a:gd name="connsiteX2671" fmla="*/ 146532 w 11503626"/>
              <a:gd name="connsiteY2671" fmla="*/ 0 h 739467"/>
              <a:gd name="connsiteX2672" fmla="*/ 146193 w 11503626"/>
              <a:gd name="connsiteY2672" fmla="*/ 1186 h 739467"/>
              <a:gd name="connsiteX2673" fmla="*/ 117894 w 11503626"/>
              <a:gd name="connsiteY2673" fmla="*/ 0 h 739467"/>
              <a:gd name="connsiteX2674" fmla="*/ 130152 w 11503626"/>
              <a:gd name="connsiteY2674" fmla="*/ 0 h 739467"/>
              <a:gd name="connsiteX2675" fmla="*/ 130375 w 11503626"/>
              <a:gd name="connsiteY2675" fmla="*/ 3583 h 739467"/>
              <a:gd name="connsiteX2676" fmla="*/ 131719 w 11503626"/>
              <a:gd name="connsiteY2676" fmla="*/ 0 h 739467"/>
              <a:gd name="connsiteX2677" fmla="*/ 135857 w 11503626"/>
              <a:gd name="connsiteY2677" fmla="*/ 0 h 739467"/>
              <a:gd name="connsiteX2678" fmla="*/ 135648 w 11503626"/>
              <a:gd name="connsiteY2678" fmla="*/ 1186 h 739467"/>
              <a:gd name="connsiteX2679" fmla="*/ 137805 w 11503626"/>
              <a:gd name="connsiteY2679" fmla="*/ 467 h 739467"/>
              <a:gd name="connsiteX2680" fmla="*/ 138188 w 11503626"/>
              <a:gd name="connsiteY2680" fmla="*/ 0 h 739467"/>
              <a:gd name="connsiteX2681" fmla="*/ 139756 w 11503626"/>
              <a:gd name="connsiteY2681" fmla="*/ 0 h 739467"/>
              <a:gd name="connsiteX2682" fmla="*/ 139482 w 11503626"/>
              <a:gd name="connsiteY2682" fmla="*/ 2864 h 739467"/>
              <a:gd name="connsiteX2683" fmla="*/ 138045 w 11503626"/>
              <a:gd name="connsiteY2683" fmla="*/ 6459 h 739467"/>
              <a:gd name="connsiteX2684" fmla="*/ 135408 w 11503626"/>
              <a:gd name="connsiteY2684" fmla="*/ 6938 h 739467"/>
              <a:gd name="connsiteX2685" fmla="*/ 132772 w 11503626"/>
              <a:gd name="connsiteY2685" fmla="*/ 7418 h 739467"/>
              <a:gd name="connsiteX2686" fmla="*/ 132772 w 11503626"/>
              <a:gd name="connsiteY2686" fmla="*/ 9814 h 739467"/>
              <a:gd name="connsiteX2687" fmla="*/ 131813 w 11503626"/>
              <a:gd name="connsiteY2687" fmla="*/ 10293 h 739467"/>
              <a:gd name="connsiteX2688" fmla="*/ 130855 w 11503626"/>
              <a:gd name="connsiteY2688" fmla="*/ 10773 h 739467"/>
              <a:gd name="connsiteX2689" fmla="*/ 130855 w 11503626"/>
              <a:gd name="connsiteY2689" fmla="*/ 13170 h 739467"/>
              <a:gd name="connsiteX2690" fmla="*/ 125343 w 11503626"/>
              <a:gd name="connsiteY2690" fmla="*/ 11492 h 739467"/>
              <a:gd name="connsiteX2691" fmla="*/ 120789 w 11503626"/>
              <a:gd name="connsiteY2691" fmla="*/ 9814 h 739467"/>
              <a:gd name="connsiteX2692" fmla="*/ 119830 w 11503626"/>
              <a:gd name="connsiteY2692" fmla="*/ 15806 h 739467"/>
              <a:gd name="connsiteX2693" fmla="*/ 118871 w 11503626"/>
              <a:gd name="connsiteY2693" fmla="*/ 21797 h 739467"/>
              <a:gd name="connsiteX2694" fmla="*/ 117673 w 11503626"/>
              <a:gd name="connsiteY2694" fmla="*/ 21318 h 739467"/>
              <a:gd name="connsiteX2695" fmla="*/ 115996 w 11503626"/>
              <a:gd name="connsiteY2695" fmla="*/ 21797 h 739467"/>
              <a:gd name="connsiteX2696" fmla="*/ 117673 w 11503626"/>
              <a:gd name="connsiteY2696" fmla="*/ 26111 h 739467"/>
              <a:gd name="connsiteX2697" fmla="*/ 117433 w 11503626"/>
              <a:gd name="connsiteY2697" fmla="*/ 30905 h 739467"/>
              <a:gd name="connsiteX2698" fmla="*/ 119830 w 11503626"/>
              <a:gd name="connsiteY2698" fmla="*/ 26111 h 739467"/>
              <a:gd name="connsiteX2699" fmla="*/ 120789 w 11503626"/>
              <a:gd name="connsiteY2699" fmla="*/ 19880 h 739467"/>
              <a:gd name="connsiteX2700" fmla="*/ 122227 w 11503626"/>
              <a:gd name="connsiteY2700" fmla="*/ 19161 h 739467"/>
              <a:gd name="connsiteX2701" fmla="*/ 121748 w 11503626"/>
              <a:gd name="connsiteY2701" fmla="*/ 17004 h 739467"/>
              <a:gd name="connsiteX2702" fmla="*/ 123905 w 11503626"/>
              <a:gd name="connsiteY2702" fmla="*/ 17963 h 739467"/>
              <a:gd name="connsiteX2703" fmla="*/ 125103 w 11503626"/>
              <a:gd name="connsiteY2703" fmla="*/ 20838 h 739467"/>
              <a:gd name="connsiteX2704" fmla="*/ 127978 w 11503626"/>
              <a:gd name="connsiteY2704" fmla="*/ 17963 h 739467"/>
              <a:gd name="connsiteX2705" fmla="*/ 130375 w 11503626"/>
              <a:gd name="connsiteY2705" fmla="*/ 14608 h 739467"/>
              <a:gd name="connsiteX2706" fmla="*/ 128458 w 11503626"/>
              <a:gd name="connsiteY2706" fmla="*/ 20360 h 739467"/>
              <a:gd name="connsiteX2707" fmla="*/ 125103 w 11503626"/>
              <a:gd name="connsiteY2707" fmla="*/ 23235 h 739467"/>
              <a:gd name="connsiteX2708" fmla="*/ 125103 w 11503626"/>
              <a:gd name="connsiteY2708" fmla="*/ 28028 h 739467"/>
              <a:gd name="connsiteX2709" fmla="*/ 127978 w 11503626"/>
              <a:gd name="connsiteY2709" fmla="*/ 25632 h 739467"/>
              <a:gd name="connsiteX2710" fmla="*/ 127500 w 11503626"/>
              <a:gd name="connsiteY2710" fmla="*/ 27070 h 739467"/>
              <a:gd name="connsiteX2711" fmla="*/ 127020 w 11503626"/>
              <a:gd name="connsiteY2711" fmla="*/ 28508 h 739467"/>
              <a:gd name="connsiteX2712" fmla="*/ 128937 w 11503626"/>
              <a:gd name="connsiteY2712" fmla="*/ 29946 h 739467"/>
              <a:gd name="connsiteX2713" fmla="*/ 130135 w 11503626"/>
              <a:gd name="connsiteY2713" fmla="*/ 28268 h 739467"/>
              <a:gd name="connsiteX2714" fmla="*/ 132293 w 11503626"/>
              <a:gd name="connsiteY2714" fmla="*/ 28028 h 739467"/>
              <a:gd name="connsiteX2715" fmla="*/ 131573 w 11503626"/>
              <a:gd name="connsiteY2715" fmla="*/ 36417 h 739467"/>
              <a:gd name="connsiteX2716" fmla="*/ 130375 w 11503626"/>
              <a:gd name="connsiteY2716" fmla="*/ 44326 h 739467"/>
              <a:gd name="connsiteX2717" fmla="*/ 132293 w 11503626"/>
              <a:gd name="connsiteY2717" fmla="*/ 43846 h 739467"/>
              <a:gd name="connsiteX2718" fmla="*/ 132772 w 11503626"/>
              <a:gd name="connsiteY2718" fmla="*/ 41449 h 739467"/>
              <a:gd name="connsiteX2719" fmla="*/ 133491 w 11503626"/>
              <a:gd name="connsiteY2719" fmla="*/ 43606 h 739467"/>
              <a:gd name="connsiteX2720" fmla="*/ 132293 w 11503626"/>
              <a:gd name="connsiteY2720" fmla="*/ 45284 h 739467"/>
              <a:gd name="connsiteX2721" fmla="*/ 135169 w 11503626"/>
              <a:gd name="connsiteY2721" fmla="*/ 47681 h 739467"/>
              <a:gd name="connsiteX2722" fmla="*/ 133730 w 11503626"/>
              <a:gd name="connsiteY2722" fmla="*/ 60623 h 739467"/>
              <a:gd name="connsiteX2723" fmla="*/ 131813 w 11503626"/>
              <a:gd name="connsiteY2723" fmla="*/ 72605 h 739467"/>
              <a:gd name="connsiteX2724" fmla="*/ 133730 w 11503626"/>
              <a:gd name="connsiteY2724" fmla="*/ 72605 h 739467"/>
              <a:gd name="connsiteX2725" fmla="*/ 130615 w 11503626"/>
              <a:gd name="connsiteY2725" fmla="*/ 87464 h 739467"/>
              <a:gd name="connsiteX2726" fmla="*/ 125103 w 11503626"/>
              <a:gd name="connsiteY2726" fmla="*/ 98009 h 739467"/>
              <a:gd name="connsiteX2727" fmla="*/ 121987 w 11503626"/>
              <a:gd name="connsiteY2727" fmla="*/ 110711 h 739467"/>
              <a:gd name="connsiteX2728" fmla="*/ 120310 w 11503626"/>
              <a:gd name="connsiteY2728" fmla="*/ 121976 h 739467"/>
              <a:gd name="connsiteX2729" fmla="*/ 122946 w 11503626"/>
              <a:gd name="connsiteY2729" fmla="*/ 120778 h 739467"/>
              <a:gd name="connsiteX2730" fmla="*/ 124144 w 11503626"/>
              <a:gd name="connsiteY2730" fmla="*/ 116943 h 739467"/>
              <a:gd name="connsiteX2731" fmla="*/ 125343 w 11503626"/>
              <a:gd name="connsiteY2731" fmla="*/ 112868 h 739467"/>
              <a:gd name="connsiteX2732" fmla="*/ 127978 w 11503626"/>
              <a:gd name="connsiteY2732" fmla="*/ 110951 h 739467"/>
              <a:gd name="connsiteX2733" fmla="*/ 129896 w 11503626"/>
              <a:gd name="connsiteY2733" fmla="*/ 99687 h 739467"/>
              <a:gd name="connsiteX2734" fmla="*/ 135648 w 11503626"/>
              <a:gd name="connsiteY2734" fmla="*/ 93216 h 739467"/>
              <a:gd name="connsiteX2735" fmla="*/ 134689 w 11503626"/>
              <a:gd name="connsiteY2735" fmla="*/ 91779 h 739467"/>
              <a:gd name="connsiteX2736" fmla="*/ 132772 w 11503626"/>
              <a:gd name="connsiteY2736" fmla="*/ 92737 h 739467"/>
              <a:gd name="connsiteX2737" fmla="*/ 134210 w 11503626"/>
              <a:gd name="connsiteY2737" fmla="*/ 89382 h 739467"/>
              <a:gd name="connsiteX2738" fmla="*/ 136127 w 11503626"/>
              <a:gd name="connsiteY2738" fmla="*/ 86985 h 739467"/>
              <a:gd name="connsiteX2739" fmla="*/ 136607 w 11503626"/>
              <a:gd name="connsiteY2739" fmla="*/ 97770 h 739467"/>
              <a:gd name="connsiteX2740" fmla="*/ 135169 w 11503626"/>
              <a:gd name="connsiteY2740" fmla="*/ 109513 h 739467"/>
              <a:gd name="connsiteX2741" fmla="*/ 137086 w 11503626"/>
              <a:gd name="connsiteY2741" fmla="*/ 102803 h 739467"/>
              <a:gd name="connsiteX2742" fmla="*/ 138524 w 11503626"/>
              <a:gd name="connsiteY2742" fmla="*/ 94654 h 739467"/>
              <a:gd name="connsiteX2743" fmla="*/ 139003 w 11503626"/>
              <a:gd name="connsiteY2743" fmla="*/ 97051 h 739467"/>
              <a:gd name="connsiteX2744" fmla="*/ 139482 w 11503626"/>
              <a:gd name="connsiteY2744" fmla="*/ 99447 h 739467"/>
              <a:gd name="connsiteX2745" fmla="*/ 142598 w 11503626"/>
              <a:gd name="connsiteY2745" fmla="*/ 91539 h 739467"/>
              <a:gd name="connsiteX2746" fmla="*/ 143797 w 11503626"/>
              <a:gd name="connsiteY2746" fmla="*/ 83630 h 739467"/>
              <a:gd name="connsiteX2747" fmla="*/ 141160 w 11503626"/>
              <a:gd name="connsiteY2747" fmla="*/ 79316 h 739467"/>
              <a:gd name="connsiteX2748" fmla="*/ 139482 w 11503626"/>
              <a:gd name="connsiteY2748" fmla="*/ 74523 h 739467"/>
              <a:gd name="connsiteX2749" fmla="*/ 140920 w 11503626"/>
              <a:gd name="connsiteY2749" fmla="*/ 72605 h 739467"/>
              <a:gd name="connsiteX2750" fmla="*/ 142598 w 11503626"/>
              <a:gd name="connsiteY2750" fmla="*/ 76440 h 739467"/>
              <a:gd name="connsiteX2751" fmla="*/ 143797 w 11503626"/>
              <a:gd name="connsiteY2751" fmla="*/ 80275 h 739467"/>
              <a:gd name="connsiteX2752" fmla="*/ 146193 w 11503626"/>
              <a:gd name="connsiteY2752" fmla="*/ 80994 h 739467"/>
              <a:gd name="connsiteX2753" fmla="*/ 146193 w 11503626"/>
              <a:gd name="connsiteY2753" fmla="*/ 84589 h 739467"/>
              <a:gd name="connsiteX2754" fmla="*/ 148350 w 11503626"/>
              <a:gd name="connsiteY2754" fmla="*/ 82911 h 739467"/>
              <a:gd name="connsiteX2755" fmla="*/ 150027 w 11503626"/>
              <a:gd name="connsiteY2755" fmla="*/ 80275 h 739467"/>
              <a:gd name="connsiteX2756" fmla="*/ 151466 w 11503626"/>
              <a:gd name="connsiteY2756" fmla="*/ 82911 h 739467"/>
              <a:gd name="connsiteX2757" fmla="*/ 152424 w 11503626"/>
              <a:gd name="connsiteY2757" fmla="*/ 86985 h 739467"/>
              <a:gd name="connsiteX2758" fmla="*/ 151226 w 11503626"/>
              <a:gd name="connsiteY2758" fmla="*/ 87704 h 739467"/>
              <a:gd name="connsiteX2759" fmla="*/ 150027 w 11503626"/>
              <a:gd name="connsiteY2759" fmla="*/ 88423 h 739467"/>
              <a:gd name="connsiteX2760" fmla="*/ 149069 w 11503626"/>
              <a:gd name="connsiteY2760" fmla="*/ 86027 h 739467"/>
              <a:gd name="connsiteX2761" fmla="*/ 147152 w 11503626"/>
              <a:gd name="connsiteY2761" fmla="*/ 91299 h 739467"/>
              <a:gd name="connsiteX2762" fmla="*/ 146193 w 11503626"/>
              <a:gd name="connsiteY2762" fmla="*/ 98009 h 739467"/>
              <a:gd name="connsiteX2763" fmla="*/ 149548 w 11503626"/>
              <a:gd name="connsiteY2763" fmla="*/ 100406 h 739467"/>
              <a:gd name="connsiteX2764" fmla="*/ 148829 w 11503626"/>
              <a:gd name="connsiteY2764" fmla="*/ 102084 h 739467"/>
              <a:gd name="connsiteX2765" fmla="*/ 147152 w 11503626"/>
              <a:gd name="connsiteY2765" fmla="*/ 102803 h 739467"/>
              <a:gd name="connsiteX2766" fmla="*/ 146912 w 11503626"/>
              <a:gd name="connsiteY2766" fmla="*/ 114067 h 739467"/>
              <a:gd name="connsiteX2767" fmla="*/ 144755 w 11503626"/>
              <a:gd name="connsiteY2767" fmla="*/ 124852 h 739467"/>
              <a:gd name="connsiteX2768" fmla="*/ 142598 w 11503626"/>
              <a:gd name="connsiteY2768" fmla="*/ 122935 h 739467"/>
              <a:gd name="connsiteX2769" fmla="*/ 140920 w 11503626"/>
              <a:gd name="connsiteY2769" fmla="*/ 124372 h 739467"/>
              <a:gd name="connsiteX2770" fmla="*/ 141879 w 11503626"/>
              <a:gd name="connsiteY2770" fmla="*/ 121496 h 739467"/>
              <a:gd name="connsiteX2771" fmla="*/ 139482 w 11503626"/>
              <a:gd name="connsiteY2771" fmla="*/ 119100 h 739467"/>
              <a:gd name="connsiteX2772" fmla="*/ 139962 w 11503626"/>
              <a:gd name="connsiteY2772" fmla="*/ 115265 h 739467"/>
              <a:gd name="connsiteX2773" fmla="*/ 139962 w 11503626"/>
              <a:gd name="connsiteY2773" fmla="*/ 111910 h 739467"/>
              <a:gd name="connsiteX2774" fmla="*/ 137565 w 11503626"/>
              <a:gd name="connsiteY2774" fmla="*/ 111910 h 739467"/>
              <a:gd name="connsiteX2775" fmla="*/ 136846 w 11503626"/>
              <a:gd name="connsiteY2775" fmla="*/ 117423 h 739467"/>
              <a:gd name="connsiteX2776" fmla="*/ 137086 w 11503626"/>
              <a:gd name="connsiteY2776" fmla="*/ 123893 h 739467"/>
              <a:gd name="connsiteX2777" fmla="*/ 139482 w 11503626"/>
              <a:gd name="connsiteY2777" fmla="*/ 123893 h 739467"/>
              <a:gd name="connsiteX2778" fmla="*/ 138764 w 11503626"/>
              <a:gd name="connsiteY2778" fmla="*/ 125810 h 739467"/>
              <a:gd name="connsiteX2779" fmla="*/ 138524 w 11503626"/>
              <a:gd name="connsiteY2779" fmla="*/ 127728 h 739467"/>
              <a:gd name="connsiteX2780" fmla="*/ 138045 w 11503626"/>
              <a:gd name="connsiteY2780" fmla="*/ 126530 h 739467"/>
              <a:gd name="connsiteX2781" fmla="*/ 137086 w 11503626"/>
              <a:gd name="connsiteY2781" fmla="*/ 126290 h 739467"/>
              <a:gd name="connsiteX2782" fmla="*/ 137086 w 11503626"/>
              <a:gd name="connsiteY2782" fmla="*/ 129165 h 739467"/>
              <a:gd name="connsiteX2783" fmla="*/ 138045 w 11503626"/>
              <a:gd name="connsiteY2783" fmla="*/ 130603 h 739467"/>
              <a:gd name="connsiteX2784" fmla="*/ 137086 w 11503626"/>
              <a:gd name="connsiteY2784" fmla="*/ 132042 h 739467"/>
              <a:gd name="connsiteX2785" fmla="*/ 136127 w 11503626"/>
              <a:gd name="connsiteY2785" fmla="*/ 133480 h 739467"/>
              <a:gd name="connsiteX2786" fmla="*/ 137565 w 11503626"/>
              <a:gd name="connsiteY2786" fmla="*/ 136595 h 739467"/>
              <a:gd name="connsiteX2787" fmla="*/ 138045 w 11503626"/>
              <a:gd name="connsiteY2787" fmla="*/ 140190 h 739467"/>
              <a:gd name="connsiteX2788" fmla="*/ 139242 w 11503626"/>
              <a:gd name="connsiteY2788" fmla="*/ 138992 h 739467"/>
              <a:gd name="connsiteX2789" fmla="*/ 139962 w 11503626"/>
              <a:gd name="connsiteY2789" fmla="*/ 139711 h 739467"/>
              <a:gd name="connsiteX2790" fmla="*/ 142119 w 11503626"/>
              <a:gd name="connsiteY2790" fmla="*/ 132521 h 739467"/>
              <a:gd name="connsiteX2791" fmla="*/ 145234 w 11503626"/>
              <a:gd name="connsiteY2791" fmla="*/ 126290 h 739467"/>
              <a:gd name="connsiteX2792" fmla="*/ 145953 w 11503626"/>
              <a:gd name="connsiteY2792" fmla="*/ 128686 h 739467"/>
              <a:gd name="connsiteX2793" fmla="*/ 145714 w 11503626"/>
              <a:gd name="connsiteY2793" fmla="*/ 131562 h 739467"/>
              <a:gd name="connsiteX2794" fmla="*/ 148589 w 11503626"/>
              <a:gd name="connsiteY2794" fmla="*/ 136835 h 739467"/>
              <a:gd name="connsiteX2795" fmla="*/ 148589 w 11503626"/>
              <a:gd name="connsiteY2795" fmla="*/ 145462 h 739467"/>
              <a:gd name="connsiteX2796" fmla="*/ 147152 w 11503626"/>
              <a:gd name="connsiteY2796" fmla="*/ 155049 h 739467"/>
              <a:gd name="connsiteX2797" fmla="*/ 146193 w 11503626"/>
              <a:gd name="connsiteY2797" fmla="*/ 163198 h 739467"/>
              <a:gd name="connsiteX2798" fmla="*/ 148110 w 11503626"/>
              <a:gd name="connsiteY2798" fmla="*/ 164875 h 739467"/>
              <a:gd name="connsiteX2799" fmla="*/ 148829 w 11503626"/>
              <a:gd name="connsiteY2799" fmla="*/ 168710 h 739467"/>
              <a:gd name="connsiteX2800" fmla="*/ 148589 w 11503626"/>
              <a:gd name="connsiteY2800" fmla="*/ 172784 h 739467"/>
              <a:gd name="connsiteX2801" fmla="*/ 147152 w 11503626"/>
              <a:gd name="connsiteY2801" fmla="*/ 175180 h 739467"/>
              <a:gd name="connsiteX2802" fmla="*/ 146672 w 11503626"/>
              <a:gd name="connsiteY2802" fmla="*/ 183090 h 739467"/>
              <a:gd name="connsiteX2803" fmla="*/ 145234 w 11503626"/>
              <a:gd name="connsiteY2803" fmla="*/ 191477 h 739467"/>
              <a:gd name="connsiteX2804" fmla="*/ 147871 w 11503626"/>
              <a:gd name="connsiteY2804" fmla="*/ 190279 h 739467"/>
              <a:gd name="connsiteX2805" fmla="*/ 150507 w 11503626"/>
              <a:gd name="connsiteY2805" fmla="*/ 190519 h 739467"/>
              <a:gd name="connsiteX2806" fmla="*/ 150747 w 11503626"/>
              <a:gd name="connsiteY2806" fmla="*/ 188842 h 739467"/>
              <a:gd name="connsiteX2807" fmla="*/ 151466 w 11503626"/>
              <a:gd name="connsiteY2807" fmla="*/ 187643 h 739467"/>
              <a:gd name="connsiteX2808" fmla="*/ 154341 w 11503626"/>
              <a:gd name="connsiteY2808" fmla="*/ 190519 h 739467"/>
              <a:gd name="connsiteX2809" fmla="*/ 153622 w 11503626"/>
              <a:gd name="connsiteY2809" fmla="*/ 193395 h 739467"/>
              <a:gd name="connsiteX2810" fmla="*/ 152424 w 11503626"/>
              <a:gd name="connsiteY2810" fmla="*/ 194833 h 739467"/>
              <a:gd name="connsiteX2811" fmla="*/ 154581 w 11503626"/>
              <a:gd name="connsiteY2811" fmla="*/ 204659 h 739467"/>
              <a:gd name="connsiteX2812" fmla="*/ 153862 w 11503626"/>
              <a:gd name="connsiteY2812" fmla="*/ 215923 h 739467"/>
              <a:gd name="connsiteX2813" fmla="*/ 155779 w 11503626"/>
              <a:gd name="connsiteY2813" fmla="*/ 217601 h 739467"/>
              <a:gd name="connsiteX2814" fmla="*/ 158176 w 11503626"/>
              <a:gd name="connsiteY2814" fmla="*/ 218320 h 739467"/>
              <a:gd name="connsiteX2815" fmla="*/ 157457 w 11503626"/>
              <a:gd name="connsiteY2815" fmla="*/ 225988 h 739467"/>
              <a:gd name="connsiteX2816" fmla="*/ 154821 w 11503626"/>
              <a:gd name="connsiteY2816" fmla="*/ 230782 h 739467"/>
              <a:gd name="connsiteX2817" fmla="*/ 154581 w 11503626"/>
              <a:gd name="connsiteY2817" fmla="*/ 233418 h 739467"/>
              <a:gd name="connsiteX2818" fmla="*/ 154341 w 11503626"/>
              <a:gd name="connsiteY2818" fmla="*/ 237013 h 739467"/>
              <a:gd name="connsiteX2819" fmla="*/ 155539 w 11503626"/>
              <a:gd name="connsiteY2819" fmla="*/ 236055 h 739467"/>
              <a:gd name="connsiteX2820" fmla="*/ 155300 w 11503626"/>
              <a:gd name="connsiteY2820" fmla="*/ 233178 h 739467"/>
              <a:gd name="connsiteX2821" fmla="*/ 156738 w 11503626"/>
              <a:gd name="connsiteY2821" fmla="*/ 235096 h 739467"/>
              <a:gd name="connsiteX2822" fmla="*/ 157696 w 11503626"/>
              <a:gd name="connsiteY2822" fmla="*/ 237013 h 739467"/>
              <a:gd name="connsiteX2823" fmla="*/ 159374 w 11503626"/>
              <a:gd name="connsiteY2823" fmla="*/ 236055 h 739467"/>
              <a:gd name="connsiteX2824" fmla="*/ 160573 w 11503626"/>
              <a:gd name="connsiteY2824" fmla="*/ 233658 h 739467"/>
              <a:gd name="connsiteX2825" fmla="*/ 160573 w 11503626"/>
              <a:gd name="connsiteY2825" fmla="*/ 215923 h 739467"/>
              <a:gd name="connsiteX2826" fmla="*/ 162490 w 11503626"/>
              <a:gd name="connsiteY2826" fmla="*/ 195312 h 739467"/>
              <a:gd name="connsiteX2827" fmla="*/ 164168 w 11503626"/>
              <a:gd name="connsiteY2827" fmla="*/ 192197 h 739467"/>
              <a:gd name="connsiteX2828" fmla="*/ 166325 w 11503626"/>
              <a:gd name="connsiteY2828" fmla="*/ 191477 h 739467"/>
              <a:gd name="connsiteX2829" fmla="*/ 166804 w 11503626"/>
              <a:gd name="connsiteY2829" fmla="*/ 189081 h 739467"/>
              <a:gd name="connsiteX2830" fmla="*/ 164407 w 11503626"/>
              <a:gd name="connsiteY2830" fmla="*/ 181891 h 739467"/>
              <a:gd name="connsiteX2831" fmla="*/ 168721 w 11503626"/>
              <a:gd name="connsiteY2831" fmla="*/ 176139 h 739467"/>
              <a:gd name="connsiteX2832" fmla="*/ 168481 w 11503626"/>
              <a:gd name="connsiteY2832" fmla="*/ 180453 h 739467"/>
              <a:gd name="connsiteX2833" fmla="*/ 168241 w 11503626"/>
              <a:gd name="connsiteY2833" fmla="*/ 184767 h 739467"/>
              <a:gd name="connsiteX2834" fmla="*/ 168241 w 11503626"/>
              <a:gd name="connsiteY2834" fmla="*/ 192437 h 739467"/>
              <a:gd name="connsiteX2835" fmla="*/ 166564 w 11503626"/>
              <a:gd name="connsiteY2835" fmla="*/ 205618 h 739467"/>
              <a:gd name="connsiteX2836" fmla="*/ 165366 w 11503626"/>
              <a:gd name="connsiteY2836" fmla="*/ 218320 h 739467"/>
              <a:gd name="connsiteX2837" fmla="*/ 167763 w 11503626"/>
              <a:gd name="connsiteY2837" fmla="*/ 221196 h 739467"/>
              <a:gd name="connsiteX2838" fmla="*/ 166564 w 11503626"/>
              <a:gd name="connsiteY2838" fmla="*/ 224311 h 739467"/>
              <a:gd name="connsiteX2839" fmla="*/ 164886 w 11503626"/>
              <a:gd name="connsiteY2839" fmla="*/ 225988 h 739467"/>
              <a:gd name="connsiteX2840" fmla="*/ 166564 w 11503626"/>
              <a:gd name="connsiteY2840" fmla="*/ 226468 h 739467"/>
              <a:gd name="connsiteX2841" fmla="*/ 168241 w 11503626"/>
              <a:gd name="connsiteY2841" fmla="*/ 227427 h 739467"/>
              <a:gd name="connsiteX2842" fmla="*/ 168241 w 11503626"/>
              <a:gd name="connsiteY2842" fmla="*/ 232700 h 739467"/>
              <a:gd name="connsiteX2843" fmla="*/ 167763 w 11503626"/>
              <a:gd name="connsiteY2843" fmla="*/ 230782 h 739467"/>
              <a:gd name="connsiteX2844" fmla="*/ 166804 w 11503626"/>
              <a:gd name="connsiteY2844" fmla="*/ 230303 h 739467"/>
              <a:gd name="connsiteX2845" fmla="*/ 167523 w 11503626"/>
              <a:gd name="connsiteY2845" fmla="*/ 235815 h 739467"/>
              <a:gd name="connsiteX2846" fmla="*/ 167283 w 11503626"/>
              <a:gd name="connsiteY2846" fmla="*/ 243244 h 739467"/>
              <a:gd name="connsiteX2847" fmla="*/ 168241 w 11503626"/>
              <a:gd name="connsiteY2847" fmla="*/ 242286 h 739467"/>
              <a:gd name="connsiteX2848" fmla="*/ 168241 w 11503626"/>
              <a:gd name="connsiteY2848" fmla="*/ 256186 h 739467"/>
              <a:gd name="connsiteX2849" fmla="*/ 152424 w 11503626"/>
              <a:gd name="connsiteY2849" fmla="*/ 256186 h 739467"/>
              <a:gd name="connsiteX2850" fmla="*/ 153383 w 11503626"/>
              <a:gd name="connsiteY2850" fmla="*/ 249955 h 739467"/>
              <a:gd name="connsiteX2851" fmla="*/ 150986 w 11503626"/>
              <a:gd name="connsiteY2851" fmla="*/ 246600 h 739467"/>
              <a:gd name="connsiteX2852" fmla="*/ 150986 w 11503626"/>
              <a:gd name="connsiteY2852" fmla="*/ 251153 h 739467"/>
              <a:gd name="connsiteX2853" fmla="*/ 150027 w 11503626"/>
              <a:gd name="connsiteY2853" fmla="*/ 256186 h 739467"/>
              <a:gd name="connsiteX2854" fmla="*/ 144755 w 11503626"/>
              <a:gd name="connsiteY2854" fmla="*/ 256186 h 739467"/>
              <a:gd name="connsiteX2855" fmla="*/ 144755 w 11503626"/>
              <a:gd name="connsiteY2855" fmla="*/ 239410 h 739467"/>
              <a:gd name="connsiteX2856" fmla="*/ 144275 w 11503626"/>
              <a:gd name="connsiteY2856" fmla="*/ 239889 h 739467"/>
              <a:gd name="connsiteX2857" fmla="*/ 143797 w 11503626"/>
              <a:gd name="connsiteY2857" fmla="*/ 240368 h 739467"/>
              <a:gd name="connsiteX2858" fmla="*/ 144036 w 11503626"/>
              <a:gd name="connsiteY2858" fmla="*/ 238691 h 739467"/>
              <a:gd name="connsiteX2859" fmla="*/ 145234 w 11503626"/>
              <a:gd name="connsiteY2859" fmla="*/ 237972 h 739467"/>
              <a:gd name="connsiteX2860" fmla="*/ 143797 w 11503626"/>
              <a:gd name="connsiteY2860" fmla="*/ 231740 h 739467"/>
              <a:gd name="connsiteX2861" fmla="*/ 140920 w 11503626"/>
              <a:gd name="connsiteY2861" fmla="*/ 227906 h 739467"/>
              <a:gd name="connsiteX2862" fmla="*/ 141400 w 11503626"/>
              <a:gd name="connsiteY2862" fmla="*/ 223832 h 739467"/>
              <a:gd name="connsiteX2863" fmla="*/ 142359 w 11503626"/>
              <a:gd name="connsiteY2863" fmla="*/ 223593 h 739467"/>
              <a:gd name="connsiteX2864" fmla="*/ 142359 w 11503626"/>
              <a:gd name="connsiteY2864" fmla="*/ 219518 h 739467"/>
              <a:gd name="connsiteX2865" fmla="*/ 141879 w 11503626"/>
              <a:gd name="connsiteY2865" fmla="*/ 213526 h 739467"/>
              <a:gd name="connsiteX2866" fmla="*/ 139962 w 11503626"/>
              <a:gd name="connsiteY2866" fmla="*/ 228865 h 739467"/>
              <a:gd name="connsiteX2867" fmla="*/ 137565 w 11503626"/>
              <a:gd name="connsiteY2867" fmla="*/ 244203 h 739467"/>
              <a:gd name="connsiteX2868" fmla="*/ 139242 w 11503626"/>
              <a:gd name="connsiteY2868" fmla="*/ 244442 h 739467"/>
              <a:gd name="connsiteX2869" fmla="*/ 140441 w 11503626"/>
              <a:gd name="connsiteY2869" fmla="*/ 242765 h 739467"/>
              <a:gd name="connsiteX2870" fmla="*/ 139242 w 11503626"/>
              <a:gd name="connsiteY2870" fmla="*/ 247319 h 739467"/>
              <a:gd name="connsiteX2871" fmla="*/ 139482 w 11503626"/>
              <a:gd name="connsiteY2871" fmla="*/ 251393 h 739467"/>
              <a:gd name="connsiteX2872" fmla="*/ 137565 w 11503626"/>
              <a:gd name="connsiteY2872" fmla="*/ 251153 h 739467"/>
              <a:gd name="connsiteX2873" fmla="*/ 136127 w 11503626"/>
              <a:gd name="connsiteY2873" fmla="*/ 251872 h 739467"/>
              <a:gd name="connsiteX2874" fmla="*/ 138524 w 11503626"/>
              <a:gd name="connsiteY2874" fmla="*/ 255227 h 739467"/>
              <a:gd name="connsiteX2875" fmla="*/ 139482 w 11503626"/>
              <a:gd name="connsiteY2875" fmla="*/ 251393 h 739467"/>
              <a:gd name="connsiteX2876" fmla="*/ 140920 w 11503626"/>
              <a:gd name="connsiteY2876" fmla="*/ 251393 h 739467"/>
              <a:gd name="connsiteX2877" fmla="*/ 141639 w 11503626"/>
              <a:gd name="connsiteY2877" fmla="*/ 246600 h 739467"/>
              <a:gd name="connsiteX2878" fmla="*/ 142837 w 11503626"/>
              <a:gd name="connsiteY2878" fmla="*/ 242765 h 739467"/>
              <a:gd name="connsiteX2879" fmla="*/ 143077 w 11503626"/>
              <a:gd name="connsiteY2879" fmla="*/ 248757 h 739467"/>
              <a:gd name="connsiteX2880" fmla="*/ 142837 w 11503626"/>
              <a:gd name="connsiteY2880" fmla="*/ 256186 h 739467"/>
              <a:gd name="connsiteX2881" fmla="*/ 127500 w 11503626"/>
              <a:gd name="connsiteY2881" fmla="*/ 256186 h 739467"/>
              <a:gd name="connsiteX2882" fmla="*/ 128458 w 11503626"/>
              <a:gd name="connsiteY2882" fmla="*/ 250434 h 739467"/>
              <a:gd name="connsiteX2883" fmla="*/ 129896 w 11503626"/>
              <a:gd name="connsiteY2883" fmla="*/ 244682 h 739467"/>
              <a:gd name="connsiteX2884" fmla="*/ 130135 w 11503626"/>
              <a:gd name="connsiteY2884" fmla="*/ 249476 h 739467"/>
              <a:gd name="connsiteX2885" fmla="*/ 129896 w 11503626"/>
              <a:gd name="connsiteY2885" fmla="*/ 254269 h 739467"/>
              <a:gd name="connsiteX2886" fmla="*/ 132772 w 11503626"/>
              <a:gd name="connsiteY2886" fmla="*/ 244682 h 739467"/>
              <a:gd name="connsiteX2887" fmla="*/ 134210 w 11503626"/>
              <a:gd name="connsiteY2887" fmla="*/ 233658 h 739467"/>
              <a:gd name="connsiteX2888" fmla="*/ 131813 w 11503626"/>
              <a:gd name="connsiteY2888" fmla="*/ 234617 h 739467"/>
              <a:gd name="connsiteX2889" fmla="*/ 130375 w 11503626"/>
              <a:gd name="connsiteY2889" fmla="*/ 236534 h 739467"/>
              <a:gd name="connsiteX2890" fmla="*/ 131573 w 11503626"/>
              <a:gd name="connsiteY2890" fmla="*/ 229823 h 739467"/>
              <a:gd name="connsiteX2891" fmla="*/ 134210 w 11503626"/>
              <a:gd name="connsiteY2891" fmla="*/ 225510 h 739467"/>
              <a:gd name="connsiteX2892" fmla="*/ 133251 w 11503626"/>
              <a:gd name="connsiteY2892" fmla="*/ 221196 h 739467"/>
              <a:gd name="connsiteX2893" fmla="*/ 132293 w 11503626"/>
              <a:gd name="connsiteY2893" fmla="*/ 217361 h 739467"/>
              <a:gd name="connsiteX2894" fmla="*/ 128698 w 11503626"/>
              <a:gd name="connsiteY2894" fmla="*/ 231261 h 739467"/>
              <a:gd name="connsiteX2895" fmla="*/ 128458 w 11503626"/>
              <a:gd name="connsiteY2895" fmla="*/ 245641 h 739467"/>
              <a:gd name="connsiteX2896" fmla="*/ 126062 w 11503626"/>
              <a:gd name="connsiteY2896" fmla="*/ 256186 h 739467"/>
              <a:gd name="connsiteX2897" fmla="*/ 0 w 11503626"/>
              <a:gd name="connsiteY2897" fmla="*/ 256186 h 739467"/>
              <a:gd name="connsiteX2898" fmla="*/ 0 w 11503626"/>
              <a:gd name="connsiteY2898" fmla="*/ 228865 h 739467"/>
              <a:gd name="connsiteX2899" fmla="*/ 479 w 11503626"/>
              <a:gd name="connsiteY2899" fmla="*/ 213766 h 739467"/>
              <a:gd name="connsiteX2900" fmla="*/ 958 w 11503626"/>
              <a:gd name="connsiteY2900" fmla="*/ 199626 h 739467"/>
              <a:gd name="connsiteX2901" fmla="*/ 2156 w 11503626"/>
              <a:gd name="connsiteY2901" fmla="*/ 198428 h 739467"/>
              <a:gd name="connsiteX2902" fmla="*/ 3355 w 11503626"/>
              <a:gd name="connsiteY2902" fmla="*/ 197229 h 739467"/>
              <a:gd name="connsiteX2903" fmla="*/ 958 w 11503626"/>
              <a:gd name="connsiteY2903" fmla="*/ 197709 h 739467"/>
              <a:gd name="connsiteX2904" fmla="*/ 3115 w 11503626"/>
              <a:gd name="connsiteY2904" fmla="*/ 160082 h 739467"/>
              <a:gd name="connsiteX2905" fmla="*/ 6710 w 11503626"/>
              <a:gd name="connsiteY2905" fmla="*/ 129165 h 739467"/>
              <a:gd name="connsiteX2906" fmla="*/ 38825 w 11503626"/>
              <a:gd name="connsiteY2906" fmla="*/ 57746 h 739467"/>
              <a:gd name="connsiteX2907" fmla="*/ 40023 w 11503626"/>
              <a:gd name="connsiteY2907" fmla="*/ 57746 h 739467"/>
              <a:gd name="connsiteX2908" fmla="*/ 41222 w 11503626"/>
              <a:gd name="connsiteY2908" fmla="*/ 56788 h 739467"/>
              <a:gd name="connsiteX2909" fmla="*/ 40742 w 11503626"/>
              <a:gd name="connsiteY2909" fmla="*/ 55350 h 739467"/>
              <a:gd name="connsiteX2910" fmla="*/ 45535 w 11503626"/>
              <a:gd name="connsiteY2910" fmla="*/ 50556 h 739467"/>
              <a:gd name="connsiteX2911" fmla="*/ 50329 w 11503626"/>
              <a:gd name="connsiteY2911" fmla="*/ 45764 h 739467"/>
              <a:gd name="connsiteX2912" fmla="*/ 49610 w 11503626"/>
              <a:gd name="connsiteY2912" fmla="*/ 50556 h 739467"/>
              <a:gd name="connsiteX2913" fmla="*/ 48412 w 11503626"/>
              <a:gd name="connsiteY2913" fmla="*/ 54391 h 739467"/>
              <a:gd name="connsiteX2914" fmla="*/ 52725 w 11503626"/>
              <a:gd name="connsiteY2914" fmla="*/ 43846 h 739467"/>
              <a:gd name="connsiteX2915" fmla="*/ 51287 w 11503626"/>
              <a:gd name="connsiteY2915" fmla="*/ 44804 h 739467"/>
              <a:gd name="connsiteX2916" fmla="*/ 75493 w 11503626"/>
              <a:gd name="connsiteY2916" fmla="*/ 21797 h 739467"/>
              <a:gd name="connsiteX2917" fmla="*/ 104971 w 11503626"/>
              <a:gd name="connsiteY2917" fmla="*/ 4541 h 739467"/>
              <a:gd name="connsiteX2918" fmla="*/ 106409 w 11503626"/>
              <a:gd name="connsiteY2918" fmla="*/ 4062 h 739467"/>
              <a:gd name="connsiteX2919" fmla="*/ 105451 w 11503626"/>
              <a:gd name="connsiteY2919" fmla="*/ 4781 h 739467"/>
              <a:gd name="connsiteX2920" fmla="*/ 105451 w 11503626"/>
              <a:gd name="connsiteY2920" fmla="*/ 5980 h 739467"/>
              <a:gd name="connsiteX2921" fmla="*/ 107368 w 11503626"/>
              <a:gd name="connsiteY2921" fmla="*/ 5021 h 739467"/>
              <a:gd name="connsiteX2922" fmla="*/ 107368 w 11503626"/>
              <a:gd name="connsiteY2922" fmla="*/ 3583 h 739467"/>
              <a:gd name="connsiteX2923" fmla="*/ 110404 w 11503626"/>
              <a:gd name="connsiteY2923" fmla="*/ 2549 h 739467"/>
              <a:gd name="connsiteX2924" fmla="*/ 110004 w 11503626"/>
              <a:gd name="connsiteY2924" fmla="*/ 3104 h 739467"/>
              <a:gd name="connsiteX2925" fmla="*/ 108326 w 11503626"/>
              <a:gd name="connsiteY2925" fmla="*/ 5980 h 739467"/>
              <a:gd name="connsiteX2926" fmla="*/ 108806 w 11503626"/>
              <a:gd name="connsiteY2926" fmla="*/ 7418 h 739467"/>
              <a:gd name="connsiteX2927" fmla="*/ 110244 w 11503626"/>
              <a:gd name="connsiteY2927" fmla="*/ 8376 h 739467"/>
              <a:gd name="connsiteX2928" fmla="*/ 110963 w 11503626"/>
              <a:gd name="connsiteY2928" fmla="*/ 6219 h 739467"/>
              <a:gd name="connsiteX2929" fmla="*/ 111681 w 11503626"/>
              <a:gd name="connsiteY2929" fmla="*/ 3583 h 739467"/>
              <a:gd name="connsiteX2930" fmla="*/ 110974 w 11503626"/>
              <a:gd name="connsiteY2930" fmla="*/ 2356 h 73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</a:cxnLst>
            <a:rect l="l" t="t" r="r" b="b"/>
            <a:pathLst>
              <a:path w="11503626" h="739467">
                <a:moveTo>
                  <a:pt x="141879" y="730716"/>
                </a:moveTo>
                <a:cubicBezTo>
                  <a:pt x="141879" y="731035"/>
                  <a:pt x="141560" y="731195"/>
                  <a:pt x="140920" y="731195"/>
                </a:cubicBezTo>
                <a:cubicBezTo>
                  <a:pt x="140601" y="732792"/>
                  <a:pt x="141001" y="733591"/>
                  <a:pt x="142119" y="733591"/>
                </a:cubicBezTo>
                <a:cubicBezTo>
                  <a:pt x="143237" y="733591"/>
                  <a:pt x="143477" y="732792"/>
                  <a:pt x="142837" y="731195"/>
                </a:cubicBezTo>
                <a:cubicBezTo>
                  <a:pt x="142199" y="730556"/>
                  <a:pt x="141879" y="730396"/>
                  <a:pt x="141879" y="730716"/>
                </a:cubicBezTo>
                <a:close/>
                <a:moveTo>
                  <a:pt x="273693" y="726402"/>
                </a:moveTo>
                <a:cubicBezTo>
                  <a:pt x="272734" y="727041"/>
                  <a:pt x="272255" y="728159"/>
                  <a:pt x="272255" y="729757"/>
                </a:cubicBezTo>
                <a:cubicBezTo>
                  <a:pt x="272255" y="731355"/>
                  <a:pt x="273053" y="732313"/>
                  <a:pt x="274651" y="732633"/>
                </a:cubicBezTo>
                <a:cubicBezTo>
                  <a:pt x="274332" y="731355"/>
                  <a:pt x="274252" y="730157"/>
                  <a:pt x="274411" y="729038"/>
                </a:cubicBezTo>
                <a:cubicBezTo>
                  <a:pt x="274572" y="727920"/>
                  <a:pt x="274332" y="727041"/>
                  <a:pt x="273693" y="726402"/>
                </a:cubicBezTo>
                <a:close/>
                <a:moveTo>
                  <a:pt x="164886" y="717774"/>
                </a:moveTo>
                <a:lnTo>
                  <a:pt x="164886" y="720171"/>
                </a:lnTo>
                <a:cubicBezTo>
                  <a:pt x="165526" y="720171"/>
                  <a:pt x="165925" y="720090"/>
                  <a:pt x="166085" y="719931"/>
                </a:cubicBezTo>
                <a:cubicBezTo>
                  <a:pt x="166244" y="719771"/>
                  <a:pt x="166644" y="719531"/>
                  <a:pt x="167283" y="719212"/>
                </a:cubicBezTo>
                <a:cubicBezTo>
                  <a:pt x="167283" y="717614"/>
                  <a:pt x="166484" y="717135"/>
                  <a:pt x="164886" y="717774"/>
                </a:cubicBezTo>
                <a:close/>
                <a:moveTo>
                  <a:pt x="233909" y="709146"/>
                </a:moveTo>
                <a:cubicBezTo>
                  <a:pt x="233589" y="709785"/>
                  <a:pt x="233589" y="710265"/>
                  <a:pt x="233909" y="710584"/>
                </a:cubicBezTo>
                <a:cubicBezTo>
                  <a:pt x="234229" y="710904"/>
                  <a:pt x="234388" y="711383"/>
                  <a:pt x="234388" y="712022"/>
                </a:cubicBezTo>
                <a:cubicBezTo>
                  <a:pt x="235027" y="712022"/>
                  <a:pt x="235347" y="711782"/>
                  <a:pt x="235347" y="711303"/>
                </a:cubicBezTo>
                <a:cubicBezTo>
                  <a:pt x="235347" y="710824"/>
                  <a:pt x="235667" y="710584"/>
                  <a:pt x="236305" y="710584"/>
                </a:cubicBezTo>
                <a:cubicBezTo>
                  <a:pt x="235986" y="709306"/>
                  <a:pt x="235187" y="708826"/>
                  <a:pt x="233909" y="709146"/>
                </a:cubicBezTo>
                <a:close/>
                <a:moveTo>
                  <a:pt x="138045" y="708187"/>
                </a:moveTo>
                <a:cubicBezTo>
                  <a:pt x="137406" y="708826"/>
                  <a:pt x="136926" y="710184"/>
                  <a:pt x="136607" y="712262"/>
                </a:cubicBezTo>
                <a:cubicBezTo>
                  <a:pt x="136287" y="714338"/>
                  <a:pt x="136926" y="715377"/>
                  <a:pt x="138524" y="715377"/>
                </a:cubicBezTo>
                <a:cubicBezTo>
                  <a:pt x="137885" y="712821"/>
                  <a:pt x="137725" y="710424"/>
                  <a:pt x="138045" y="708187"/>
                </a:cubicBezTo>
                <a:close/>
                <a:moveTo>
                  <a:pt x="209464" y="701956"/>
                </a:moveTo>
                <a:cubicBezTo>
                  <a:pt x="207546" y="701956"/>
                  <a:pt x="206348" y="702755"/>
                  <a:pt x="205869" y="704353"/>
                </a:cubicBezTo>
                <a:cubicBezTo>
                  <a:pt x="205389" y="705951"/>
                  <a:pt x="205389" y="707628"/>
                  <a:pt x="205869" y="709386"/>
                </a:cubicBezTo>
                <a:cubicBezTo>
                  <a:pt x="206348" y="711144"/>
                  <a:pt x="207147" y="712502"/>
                  <a:pt x="208265" y="713460"/>
                </a:cubicBezTo>
                <a:cubicBezTo>
                  <a:pt x="209384" y="714419"/>
                  <a:pt x="210742" y="714419"/>
                  <a:pt x="212339" y="713460"/>
                </a:cubicBezTo>
                <a:cubicBezTo>
                  <a:pt x="212339" y="713140"/>
                  <a:pt x="212180" y="712981"/>
                  <a:pt x="211860" y="712981"/>
                </a:cubicBezTo>
                <a:cubicBezTo>
                  <a:pt x="211860" y="712022"/>
                  <a:pt x="211780" y="710105"/>
                  <a:pt x="211621" y="707229"/>
                </a:cubicBezTo>
                <a:cubicBezTo>
                  <a:pt x="211461" y="704353"/>
                  <a:pt x="210742" y="702596"/>
                  <a:pt x="209464" y="701956"/>
                </a:cubicBezTo>
                <a:close/>
                <a:moveTo>
                  <a:pt x="140441" y="699080"/>
                </a:moveTo>
                <a:cubicBezTo>
                  <a:pt x="140122" y="699719"/>
                  <a:pt x="140122" y="700199"/>
                  <a:pt x="140441" y="700518"/>
                </a:cubicBezTo>
                <a:cubicBezTo>
                  <a:pt x="140761" y="700838"/>
                  <a:pt x="140920" y="701317"/>
                  <a:pt x="140920" y="701956"/>
                </a:cubicBezTo>
                <a:cubicBezTo>
                  <a:pt x="141560" y="701636"/>
                  <a:pt x="141879" y="701317"/>
                  <a:pt x="141879" y="700998"/>
                </a:cubicBezTo>
                <a:cubicBezTo>
                  <a:pt x="141879" y="700678"/>
                  <a:pt x="142038" y="700518"/>
                  <a:pt x="142359" y="700518"/>
                </a:cubicBezTo>
                <a:cubicBezTo>
                  <a:pt x="142359" y="699240"/>
                  <a:pt x="141719" y="698761"/>
                  <a:pt x="140441" y="699080"/>
                </a:cubicBezTo>
                <a:close/>
                <a:moveTo>
                  <a:pt x="106889" y="688535"/>
                </a:moveTo>
                <a:cubicBezTo>
                  <a:pt x="106250" y="688535"/>
                  <a:pt x="105770" y="689015"/>
                  <a:pt x="105451" y="689973"/>
                </a:cubicBezTo>
                <a:cubicBezTo>
                  <a:pt x="105131" y="690932"/>
                  <a:pt x="105291" y="691730"/>
                  <a:pt x="105930" y="692370"/>
                </a:cubicBezTo>
                <a:cubicBezTo>
                  <a:pt x="106569" y="692370"/>
                  <a:pt x="106889" y="691092"/>
                  <a:pt x="106889" y="688535"/>
                </a:cubicBezTo>
                <a:close/>
                <a:moveTo>
                  <a:pt x="192687" y="679907"/>
                </a:moveTo>
                <a:cubicBezTo>
                  <a:pt x="192687" y="682144"/>
                  <a:pt x="193486" y="683103"/>
                  <a:pt x="195084" y="682783"/>
                </a:cubicBezTo>
                <a:lnTo>
                  <a:pt x="195084" y="679907"/>
                </a:lnTo>
                <a:close/>
                <a:moveTo>
                  <a:pt x="128937" y="676073"/>
                </a:moveTo>
                <a:cubicBezTo>
                  <a:pt x="127978" y="677990"/>
                  <a:pt x="127339" y="680467"/>
                  <a:pt x="127020" y="683502"/>
                </a:cubicBezTo>
                <a:cubicBezTo>
                  <a:pt x="126701" y="686538"/>
                  <a:pt x="126541" y="689733"/>
                  <a:pt x="126541" y="693089"/>
                </a:cubicBezTo>
                <a:cubicBezTo>
                  <a:pt x="126541" y="696444"/>
                  <a:pt x="126541" y="699640"/>
                  <a:pt x="126541" y="702675"/>
                </a:cubicBezTo>
                <a:cubicBezTo>
                  <a:pt x="126541" y="705711"/>
                  <a:pt x="126381" y="708347"/>
                  <a:pt x="126062" y="710584"/>
                </a:cubicBezTo>
                <a:cubicBezTo>
                  <a:pt x="127339" y="709306"/>
                  <a:pt x="127899" y="707388"/>
                  <a:pt x="127739" y="704832"/>
                </a:cubicBezTo>
                <a:cubicBezTo>
                  <a:pt x="127579" y="702276"/>
                  <a:pt x="127659" y="699719"/>
                  <a:pt x="127978" y="697163"/>
                </a:cubicBezTo>
                <a:cubicBezTo>
                  <a:pt x="128299" y="693648"/>
                  <a:pt x="128618" y="690053"/>
                  <a:pt x="128937" y="686378"/>
                </a:cubicBezTo>
                <a:cubicBezTo>
                  <a:pt x="129257" y="682704"/>
                  <a:pt x="129257" y="679268"/>
                  <a:pt x="128937" y="676073"/>
                </a:cubicBezTo>
                <a:close/>
                <a:moveTo>
                  <a:pt x="218091" y="667924"/>
                </a:moveTo>
                <a:lnTo>
                  <a:pt x="218091" y="671279"/>
                </a:lnTo>
                <a:cubicBezTo>
                  <a:pt x="219050" y="671599"/>
                  <a:pt x="219529" y="671040"/>
                  <a:pt x="219529" y="669602"/>
                </a:cubicBezTo>
                <a:cubicBezTo>
                  <a:pt x="219529" y="668164"/>
                  <a:pt x="219050" y="667605"/>
                  <a:pt x="218091" y="667924"/>
                </a:cubicBezTo>
                <a:close/>
                <a:moveTo>
                  <a:pt x="147152" y="666007"/>
                </a:moveTo>
                <a:cubicBezTo>
                  <a:pt x="146513" y="665688"/>
                  <a:pt x="146113" y="666326"/>
                  <a:pt x="145953" y="667924"/>
                </a:cubicBezTo>
                <a:cubicBezTo>
                  <a:pt x="145793" y="669522"/>
                  <a:pt x="146193" y="670161"/>
                  <a:pt x="147152" y="669842"/>
                </a:cubicBezTo>
                <a:cubicBezTo>
                  <a:pt x="147790" y="669203"/>
                  <a:pt x="147871" y="668723"/>
                  <a:pt x="147391" y="668404"/>
                </a:cubicBezTo>
                <a:cubicBezTo>
                  <a:pt x="146912" y="668084"/>
                  <a:pt x="146832" y="667285"/>
                  <a:pt x="147152" y="666007"/>
                </a:cubicBezTo>
                <a:close/>
                <a:moveTo>
                  <a:pt x="168721" y="663131"/>
                </a:moveTo>
                <a:cubicBezTo>
                  <a:pt x="169040" y="664729"/>
                  <a:pt x="168961" y="666406"/>
                  <a:pt x="168481" y="668164"/>
                </a:cubicBezTo>
                <a:cubicBezTo>
                  <a:pt x="168002" y="669921"/>
                  <a:pt x="168082" y="671440"/>
                  <a:pt x="168721" y="672717"/>
                </a:cubicBezTo>
                <a:cubicBezTo>
                  <a:pt x="169360" y="672717"/>
                  <a:pt x="169920" y="672238"/>
                  <a:pt x="170398" y="671279"/>
                </a:cubicBezTo>
                <a:cubicBezTo>
                  <a:pt x="170878" y="670321"/>
                  <a:pt x="171118" y="669203"/>
                  <a:pt x="171118" y="667924"/>
                </a:cubicBezTo>
                <a:cubicBezTo>
                  <a:pt x="171118" y="666646"/>
                  <a:pt x="170958" y="665527"/>
                  <a:pt x="170638" y="664569"/>
                </a:cubicBezTo>
                <a:cubicBezTo>
                  <a:pt x="170319" y="663610"/>
                  <a:pt x="169680" y="663131"/>
                  <a:pt x="168721" y="663131"/>
                </a:cubicBezTo>
                <a:close/>
                <a:moveTo>
                  <a:pt x="159854" y="653785"/>
                </a:moveTo>
                <a:cubicBezTo>
                  <a:pt x="156499" y="652986"/>
                  <a:pt x="154022" y="653864"/>
                  <a:pt x="152424" y="656420"/>
                </a:cubicBezTo>
                <a:lnTo>
                  <a:pt x="152424" y="661693"/>
                </a:lnTo>
                <a:cubicBezTo>
                  <a:pt x="153703" y="663930"/>
                  <a:pt x="155460" y="664968"/>
                  <a:pt x="157696" y="664809"/>
                </a:cubicBezTo>
                <a:cubicBezTo>
                  <a:pt x="159933" y="664649"/>
                  <a:pt x="161691" y="663610"/>
                  <a:pt x="162969" y="661693"/>
                </a:cubicBezTo>
                <a:cubicBezTo>
                  <a:pt x="164247" y="657219"/>
                  <a:pt x="163209" y="654583"/>
                  <a:pt x="159854" y="653785"/>
                </a:cubicBezTo>
                <a:close/>
                <a:moveTo>
                  <a:pt x="61353" y="648272"/>
                </a:moveTo>
                <a:cubicBezTo>
                  <a:pt x="60394" y="648592"/>
                  <a:pt x="59755" y="649311"/>
                  <a:pt x="59436" y="650429"/>
                </a:cubicBezTo>
                <a:cubicBezTo>
                  <a:pt x="59116" y="651548"/>
                  <a:pt x="58796" y="652746"/>
                  <a:pt x="58477" y="654024"/>
                </a:cubicBezTo>
                <a:cubicBezTo>
                  <a:pt x="58157" y="655302"/>
                  <a:pt x="57838" y="656581"/>
                  <a:pt x="57519" y="657858"/>
                </a:cubicBezTo>
                <a:cubicBezTo>
                  <a:pt x="57199" y="659137"/>
                  <a:pt x="56559" y="659936"/>
                  <a:pt x="55601" y="660255"/>
                </a:cubicBezTo>
                <a:cubicBezTo>
                  <a:pt x="55601" y="662811"/>
                  <a:pt x="56081" y="664409"/>
                  <a:pt x="57039" y="665048"/>
                </a:cubicBezTo>
                <a:cubicBezTo>
                  <a:pt x="58956" y="664090"/>
                  <a:pt x="59995" y="661933"/>
                  <a:pt x="60154" y="658577"/>
                </a:cubicBezTo>
                <a:cubicBezTo>
                  <a:pt x="60315" y="655222"/>
                  <a:pt x="60714" y="651787"/>
                  <a:pt x="61353" y="648272"/>
                </a:cubicBezTo>
                <a:close/>
                <a:moveTo>
                  <a:pt x="235347" y="641561"/>
                </a:moveTo>
                <a:cubicBezTo>
                  <a:pt x="234069" y="641561"/>
                  <a:pt x="233430" y="642520"/>
                  <a:pt x="233430" y="644438"/>
                </a:cubicBezTo>
                <a:cubicBezTo>
                  <a:pt x="234388" y="644757"/>
                  <a:pt x="235347" y="644438"/>
                  <a:pt x="236305" y="643479"/>
                </a:cubicBezTo>
                <a:cubicBezTo>
                  <a:pt x="236305" y="642840"/>
                  <a:pt x="236226" y="642520"/>
                  <a:pt x="236066" y="642520"/>
                </a:cubicBezTo>
                <a:cubicBezTo>
                  <a:pt x="235906" y="642520"/>
                  <a:pt x="235667" y="642201"/>
                  <a:pt x="235347" y="641561"/>
                </a:cubicBezTo>
                <a:close/>
                <a:moveTo>
                  <a:pt x="62311" y="638206"/>
                </a:moveTo>
                <a:cubicBezTo>
                  <a:pt x="61353" y="638206"/>
                  <a:pt x="60874" y="639485"/>
                  <a:pt x="60874" y="642041"/>
                </a:cubicBezTo>
                <a:cubicBezTo>
                  <a:pt x="61513" y="642680"/>
                  <a:pt x="61992" y="643000"/>
                  <a:pt x="62311" y="643000"/>
                </a:cubicBezTo>
                <a:cubicBezTo>
                  <a:pt x="62951" y="642360"/>
                  <a:pt x="63190" y="641642"/>
                  <a:pt x="63031" y="640843"/>
                </a:cubicBezTo>
                <a:cubicBezTo>
                  <a:pt x="62871" y="640044"/>
                  <a:pt x="62631" y="639165"/>
                  <a:pt x="62311" y="638206"/>
                </a:cubicBezTo>
                <a:close/>
                <a:moveTo>
                  <a:pt x="45056" y="613761"/>
                </a:moveTo>
                <a:cubicBezTo>
                  <a:pt x="44417" y="613761"/>
                  <a:pt x="43857" y="614879"/>
                  <a:pt x="43379" y="617116"/>
                </a:cubicBezTo>
                <a:cubicBezTo>
                  <a:pt x="42899" y="619353"/>
                  <a:pt x="43298" y="620631"/>
                  <a:pt x="44577" y="620951"/>
                </a:cubicBezTo>
                <a:cubicBezTo>
                  <a:pt x="44896" y="619673"/>
                  <a:pt x="45056" y="617276"/>
                  <a:pt x="45056" y="613761"/>
                </a:cubicBezTo>
                <a:close/>
                <a:moveTo>
                  <a:pt x="26602" y="610166"/>
                </a:moveTo>
                <a:cubicBezTo>
                  <a:pt x="25164" y="610645"/>
                  <a:pt x="24126" y="611524"/>
                  <a:pt x="23487" y="612802"/>
                </a:cubicBezTo>
                <a:cubicBezTo>
                  <a:pt x="23487" y="615678"/>
                  <a:pt x="24046" y="617595"/>
                  <a:pt x="25164" y="618554"/>
                </a:cubicBezTo>
                <a:cubicBezTo>
                  <a:pt x="26283" y="619513"/>
                  <a:pt x="27481" y="619752"/>
                  <a:pt x="28759" y="619273"/>
                </a:cubicBezTo>
                <a:cubicBezTo>
                  <a:pt x="30037" y="618794"/>
                  <a:pt x="31076" y="617755"/>
                  <a:pt x="31875" y="616157"/>
                </a:cubicBezTo>
                <a:cubicBezTo>
                  <a:pt x="32674" y="614560"/>
                  <a:pt x="32434" y="612642"/>
                  <a:pt x="31155" y="610405"/>
                </a:cubicBezTo>
                <a:cubicBezTo>
                  <a:pt x="29558" y="609766"/>
                  <a:pt x="28040" y="609687"/>
                  <a:pt x="26602" y="610166"/>
                </a:cubicBezTo>
                <a:close/>
                <a:moveTo>
                  <a:pt x="67105" y="597464"/>
                </a:moveTo>
                <a:cubicBezTo>
                  <a:pt x="66466" y="598742"/>
                  <a:pt x="66146" y="601298"/>
                  <a:pt x="66146" y="605133"/>
                </a:cubicBezTo>
                <a:cubicBezTo>
                  <a:pt x="67105" y="603535"/>
                  <a:pt x="68064" y="602497"/>
                  <a:pt x="69022" y="602017"/>
                </a:cubicBezTo>
                <a:cubicBezTo>
                  <a:pt x="69981" y="601538"/>
                  <a:pt x="70940" y="600979"/>
                  <a:pt x="71898" y="600340"/>
                </a:cubicBezTo>
                <a:cubicBezTo>
                  <a:pt x="71898" y="598742"/>
                  <a:pt x="71339" y="597943"/>
                  <a:pt x="70220" y="597943"/>
                </a:cubicBezTo>
                <a:cubicBezTo>
                  <a:pt x="69102" y="597943"/>
                  <a:pt x="68064" y="597784"/>
                  <a:pt x="67105" y="597464"/>
                </a:cubicBezTo>
                <a:close/>
                <a:moveTo>
                  <a:pt x="161291" y="577033"/>
                </a:moveTo>
                <a:cubicBezTo>
                  <a:pt x="160812" y="576993"/>
                  <a:pt x="160253" y="577332"/>
                  <a:pt x="159614" y="578051"/>
                </a:cubicBezTo>
                <a:cubicBezTo>
                  <a:pt x="158336" y="579489"/>
                  <a:pt x="157377" y="580368"/>
                  <a:pt x="156738" y="580688"/>
                </a:cubicBezTo>
                <a:cubicBezTo>
                  <a:pt x="157377" y="581966"/>
                  <a:pt x="158256" y="581966"/>
                  <a:pt x="159374" y="580688"/>
                </a:cubicBezTo>
                <a:cubicBezTo>
                  <a:pt x="160492" y="579409"/>
                  <a:pt x="161531" y="578610"/>
                  <a:pt x="162490" y="578291"/>
                </a:cubicBezTo>
                <a:cubicBezTo>
                  <a:pt x="162170" y="577492"/>
                  <a:pt x="161771" y="577072"/>
                  <a:pt x="161291" y="577033"/>
                </a:cubicBezTo>
                <a:close/>
                <a:moveTo>
                  <a:pt x="221926" y="564391"/>
                </a:moveTo>
                <a:cubicBezTo>
                  <a:pt x="221926" y="564710"/>
                  <a:pt x="221846" y="565270"/>
                  <a:pt x="221686" y="566068"/>
                </a:cubicBezTo>
                <a:cubicBezTo>
                  <a:pt x="221527" y="566867"/>
                  <a:pt x="221446" y="567666"/>
                  <a:pt x="221446" y="568465"/>
                </a:cubicBezTo>
                <a:cubicBezTo>
                  <a:pt x="221446" y="569264"/>
                  <a:pt x="221606" y="569983"/>
                  <a:pt x="221926" y="570622"/>
                </a:cubicBezTo>
                <a:cubicBezTo>
                  <a:pt x="222245" y="571261"/>
                  <a:pt x="222725" y="571421"/>
                  <a:pt x="223364" y="571101"/>
                </a:cubicBezTo>
                <a:cubicBezTo>
                  <a:pt x="223364" y="569503"/>
                  <a:pt x="223204" y="568225"/>
                  <a:pt x="222885" y="567267"/>
                </a:cubicBezTo>
                <a:cubicBezTo>
                  <a:pt x="222565" y="566308"/>
                  <a:pt x="222245" y="565349"/>
                  <a:pt x="221926" y="564391"/>
                </a:cubicBezTo>
                <a:close/>
                <a:moveTo>
                  <a:pt x="163448" y="547135"/>
                </a:moveTo>
                <a:cubicBezTo>
                  <a:pt x="162170" y="549691"/>
                  <a:pt x="161611" y="552807"/>
                  <a:pt x="161771" y="556482"/>
                </a:cubicBezTo>
                <a:cubicBezTo>
                  <a:pt x="161931" y="560156"/>
                  <a:pt x="161691" y="563272"/>
                  <a:pt x="161052" y="565829"/>
                </a:cubicBezTo>
                <a:cubicBezTo>
                  <a:pt x="162650" y="565189"/>
                  <a:pt x="163209" y="563432"/>
                  <a:pt x="162729" y="560556"/>
                </a:cubicBezTo>
                <a:cubicBezTo>
                  <a:pt x="162250" y="557680"/>
                  <a:pt x="162810" y="555603"/>
                  <a:pt x="164407" y="554325"/>
                </a:cubicBezTo>
                <a:cubicBezTo>
                  <a:pt x="164087" y="553366"/>
                  <a:pt x="164008" y="552088"/>
                  <a:pt x="164168" y="550490"/>
                </a:cubicBezTo>
                <a:cubicBezTo>
                  <a:pt x="164327" y="548892"/>
                  <a:pt x="164087" y="547774"/>
                  <a:pt x="163448" y="547135"/>
                </a:cubicBezTo>
                <a:close/>
                <a:moveTo>
                  <a:pt x="115516" y="543780"/>
                </a:moveTo>
                <a:cubicBezTo>
                  <a:pt x="114558" y="545378"/>
                  <a:pt x="114637" y="546736"/>
                  <a:pt x="115756" y="547854"/>
                </a:cubicBezTo>
                <a:cubicBezTo>
                  <a:pt x="116874" y="548973"/>
                  <a:pt x="117753" y="548892"/>
                  <a:pt x="118392" y="547615"/>
                </a:cubicBezTo>
                <a:cubicBezTo>
                  <a:pt x="118392" y="545697"/>
                  <a:pt x="117433" y="544419"/>
                  <a:pt x="115516" y="543780"/>
                </a:cubicBezTo>
                <a:close/>
                <a:moveTo>
                  <a:pt x="167763" y="542342"/>
                </a:moveTo>
                <a:cubicBezTo>
                  <a:pt x="167443" y="543300"/>
                  <a:pt x="167123" y="544978"/>
                  <a:pt x="166804" y="547375"/>
                </a:cubicBezTo>
                <a:cubicBezTo>
                  <a:pt x="166484" y="549771"/>
                  <a:pt x="166964" y="550650"/>
                  <a:pt x="168241" y="550011"/>
                </a:cubicBezTo>
                <a:cubicBezTo>
                  <a:pt x="168562" y="548413"/>
                  <a:pt x="168562" y="547135"/>
                  <a:pt x="168241" y="546176"/>
                </a:cubicBezTo>
                <a:cubicBezTo>
                  <a:pt x="167922" y="545218"/>
                  <a:pt x="167763" y="543939"/>
                  <a:pt x="167763" y="542342"/>
                </a:cubicBezTo>
                <a:close/>
                <a:moveTo>
                  <a:pt x="86457" y="534493"/>
                </a:moveTo>
                <a:cubicBezTo>
                  <a:pt x="86098" y="534853"/>
                  <a:pt x="85798" y="535631"/>
                  <a:pt x="85559" y="536830"/>
                </a:cubicBezTo>
                <a:cubicBezTo>
                  <a:pt x="85079" y="539226"/>
                  <a:pt x="85159" y="540744"/>
                  <a:pt x="85798" y="541383"/>
                </a:cubicBezTo>
                <a:cubicBezTo>
                  <a:pt x="87396" y="541064"/>
                  <a:pt x="87875" y="540105"/>
                  <a:pt x="87236" y="538507"/>
                </a:cubicBezTo>
                <a:cubicBezTo>
                  <a:pt x="86597" y="536910"/>
                  <a:pt x="86757" y="535631"/>
                  <a:pt x="87715" y="534673"/>
                </a:cubicBezTo>
                <a:cubicBezTo>
                  <a:pt x="87236" y="534193"/>
                  <a:pt x="86817" y="534133"/>
                  <a:pt x="86457" y="534493"/>
                </a:cubicBezTo>
                <a:close/>
                <a:moveTo>
                  <a:pt x="71418" y="533714"/>
                </a:moveTo>
                <a:cubicBezTo>
                  <a:pt x="72058" y="532436"/>
                  <a:pt x="71977" y="532516"/>
                  <a:pt x="71179" y="533953"/>
                </a:cubicBezTo>
                <a:cubicBezTo>
                  <a:pt x="70380" y="535391"/>
                  <a:pt x="70141" y="536590"/>
                  <a:pt x="70460" y="537548"/>
                </a:cubicBezTo>
                <a:lnTo>
                  <a:pt x="71898" y="537548"/>
                </a:lnTo>
                <a:cubicBezTo>
                  <a:pt x="72217" y="536270"/>
                  <a:pt x="72217" y="535551"/>
                  <a:pt x="71898" y="535391"/>
                </a:cubicBezTo>
                <a:cubicBezTo>
                  <a:pt x="71579" y="535232"/>
                  <a:pt x="71418" y="534673"/>
                  <a:pt x="71418" y="533714"/>
                </a:cubicBezTo>
                <a:close/>
                <a:moveTo>
                  <a:pt x="223843" y="527483"/>
                </a:moveTo>
                <a:cubicBezTo>
                  <a:pt x="222885" y="527483"/>
                  <a:pt x="222405" y="529080"/>
                  <a:pt x="222405" y="532276"/>
                </a:cubicBezTo>
                <a:cubicBezTo>
                  <a:pt x="223683" y="532595"/>
                  <a:pt x="224163" y="532036"/>
                  <a:pt x="223843" y="530598"/>
                </a:cubicBezTo>
                <a:cubicBezTo>
                  <a:pt x="223524" y="529161"/>
                  <a:pt x="223524" y="528122"/>
                  <a:pt x="223843" y="527483"/>
                </a:cubicBezTo>
                <a:close/>
                <a:moveTo>
                  <a:pt x="183100" y="527483"/>
                </a:moveTo>
                <a:cubicBezTo>
                  <a:pt x="181183" y="526843"/>
                  <a:pt x="180544" y="527802"/>
                  <a:pt x="181183" y="530359"/>
                </a:cubicBezTo>
                <a:cubicBezTo>
                  <a:pt x="181823" y="530359"/>
                  <a:pt x="182142" y="530199"/>
                  <a:pt x="182142" y="529879"/>
                </a:cubicBezTo>
                <a:cubicBezTo>
                  <a:pt x="182142" y="529560"/>
                  <a:pt x="182462" y="529400"/>
                  <a:pt x="183100" y="529400"/>
                </a:cubicBezTo>
                <a:close/>
                <a:moveTo>
                  <a:pt x="81485" y="526524"/>
                </a:moveTo>
                <a:cubicBezTo>
                  <a:pt x="80845" y="525885"/>
                  <a:pt x="80366" y="526444"/>
                  <a:pt x="80047" y="528201"/>
                </a:cubicBezTo>
                <a:cubicBezTo>
                  <a:pt x="79727" y="529960"/>
                  <a:pt x="80047" y="530678"/>
                  <a:pt x="81005" y="530359"/>
                </a:cubicBezTo>
                <a:cubicBezTo>
                  <a:pt x="81644" y="529080"/>
                  <a:pt x="81804" y="527802"/>
                  <a:pt x="81485" y="526524"/>
                </a:cubicBezTo>
                <a:close/>
                <a:moveTo>
                  <a:pt x="193646" y="525566"/>
                </a:moveTo>
                <a:cubicBezTo>
                  <a:pt x="193007" y="525885"/>
                  <a:pt x="192687" y="526924"/>
                  <a:pt x="192687" y="528681"/>
                </a:cubicBezTo>
                <a:cubicBezTo>
                  <a:pt x="192687" y="530438"/>
                  <a:pt x="193326" y="530998"/>
                  <a:pt x="194604" y="530359"/>
                </a:cubicBezTo>
                <a:cubicBezTo>
                  <a:pt x="194604" y="527802"/>
                  <a:pt x="194285" y="526205"/>
                  <a:pt x="193646" y="525566"/>
                </a:cubicBezTo>
                <a:close/>
                <a:moveTo>
                  <a:pt x="98261" y="524128"/>
                </a:moveTo>
                <a:cubicBezTo>
                  <a:pt x="96344" y="524128"/>
                  <a:pt x="95545" y="525246"/>
                  <a:pt x="95864" y="527483"/>
                </a:cubicBezTo>
                <a:cubicBezTo>
                  <a:pt x="96503" y="528761"/>
                  <a:pt x="97222" y="528841"/>
                  <a:pt x="98021" y="527722"/>
                </a:cubicBezTo>
                <a:cubicBezTo>
                  <a:pt x="98820" y="526604"/>
                  <a:pt x="98900" y="525406"/>
                  <a:pt x="98261" y="524128"/>
                </a:cubicBezTo>
                <a:close/>
                <a:moveTo>
                  <a:pt x="232950" y="516459"/>
                </a:moveTo>
                <a:cubicBezTo>
                  <a:pt x="233270" y="516459"/>
                  <a:pt x="232950" y="516938"/>
                  <a:pt x="231992" y="517896"/>
                </a:cubicBezTo>
                <a:cubicBezTo>
                  <a:pt x="231672" y="517896"/>
                  <a:pt x="231512" y="517577"/>
                  <a:pt x="231512" y="516938"/>
                </a:cubicBezTo>
                <a:cubicBezTo>
                  <a:pt x="230873" y="517577"/>
                  <a:pt x="230873" y="518535"/>
                  <a:pt x="231512" y="519814"/>
                </a:cubicBezTo>
                <a:cubicBezTo>
                  <a:pt x="232151" y="521092"/>
                  <a:pt x="232790" y="521412"/>
                  <a:pt x="233430" y="520772"/>
                </a:cubicBezTo>
                <a:cubicBezTo>
                  <a:pt x="232790" y="519814"/>
                  <a:pt x="232631" y="519094"/>
                  <a:pt x="232950" y="518615"/>
                </a:cubicBezTo>
                <a:cubicBezTo>
                  <a:pt x="233270" y="518136"/>
                  <a:pt x="233270" y="517417"/>
                  <a:pt x="232950" y="516459"/>
                </a:cubicBezTo>
                <a:close/>
                <a:moveTo>
                  <a:pt x="221926" y="513103"/>
                </a:moveTo>
                <a:cubicBezTo>
                  <a:pt x="221606" y="515020"/>
                  <a:pt x="221606" y="517097"/>
                  <a:pt x="221926" y="519334"/>
                </a:cubicBezTo>
                <a:cubicBezTo>
                  <a:pt x="222245" y="521571"/>
                  <a:pt x="222725" y="523488"/>
                  <a:pt x="223364" y="525086"/>
                </a:cubicBezTo>
                <a:cubicBezTo>
                  <a:pt x="224003" y="523488"/>
                  <a:pt x="224323" y="521252"/>
                  <a:pt x="224323" y="518376"/>
                </a:cubicBezTo>
                <a:cubicBezTo>
                  <a:pt x="224323" y="515499"/>
                  <a:pt x="223524" y="513742"/>
                  <a:pt x="221926" y="513103"/>
                </a:cubicBezTo>
                <a:close/>
                <a:moveTo>
                  <a:pt x="273693" y="507830"/>
                </a:moveTo>
                <a:cubicBezTo>
                  <a:pt x="273053" y="508150"/>
                  <a:pt x="272814" y="509109"/>
                  <a:pt x="272974" y="510707"/>
                </a:cubicBezTo>
                <a:cubicBezTo>
                  <a:pt x="273134" y="512305"/>
                  <a:pt x="273373" y="513423"/>
                  <a:pt x="273693" y="514062"/>
                </a:cubicBezTo>
                <a:cubicBezTo>
                  <a:pt x="275290" y="513423"/>
                  <a:pt x="275690" y="512544"/>
                  <a:pt x="274891" y="511425"/>
                </a:cubicBezTo>
                <a:cubicBezTo>
                  <a:pt x="274092" y="510307"/>
                  <a:pt x="273693" y="509109"/>
                  <a:pt x="273693" y="507830"/>
                </a:cubicBezTo>
                <a:close/>
                <a:moveTo>
                  <a:pt x="255479" y="498723"/>
                </a:moveTo>
                <a:cubicBezTo>
                  <a:pt x="254839" y="502238"/>
                  <a:pt x="254759" y="506233"/>
                  <a:pt x="255239" y="510707"/>
                </a:cubicBezTo>
                <a:cubicBezTo>
                  <a:pt x="255718" y="515180"/>
                  <a:pt x="256278" y="519175"/>
                  <a:pt x="256916" y="522689"/>
                </a:cubicBezTo>
                <a:cubicBezTo>
                  <a:pt x="257555" y="518855"/>
                  <a:pt x="257476" y="514861"/>
                  <a:pt x="256677" y="510707"/>
                </a:cubicBezTo>
                <a:cubicBezTo>
                  <a:pt x="255878" y="506553"/>
                  <a:pt x="255479" y="502558"/>
                  <a:pt x="255479" y="498723"/>
                </a:cubicBezTo>
                <a:close/>
                <a:moveTo>
                  <a:pt x="242537" y="498723"/>
                </a:moveTo>
                <a:cubicBezTo>
                  <a:pt x="241897" y="501280"/>
                  <a:pt x="241738" y="504475"/>
                  <a:pt x="242057" y="508310"/>
                </a:cubicBezTo>
                <a:cubicBezTo>
                  <a:pt x="242377" y="512144"/>
                  <a:pt x="243016" y="514381"/>
                  <a:pt x="243975" y="515020"/>
                </a:cubicBezTo>
                <a:cubicBezTo>
                  <a:pt x="243336" y="512464"/>
                  <a:pt x="243016" y="509828"/>
                  <a:pt x="243016" y="507112"/>
                </a:cubicBezTo>
                <a:cubicBezTo>
                  <a:pt x="243016" y="504395"/>
                  <a:pt x="242856" y="501600"/>
                  <a:pt x="242537" y="498723"/>
                </a:cubicBezTo>
                <a:close/>
                <a:moveTo>
                  <a:pt x="135648" y="498723"/>
                </a:moveTo>
                <a:cubicBezTo>
                  <a:pt x="134689" y="499682"/>
                  <a:pt x="134370" y="501360"/>
                  <a:pt x="134689" y="503757"/>
                </a:cubicBezTo>
                <a:cubicBezTo>
                  <a:pt x="135009" y="506153"/>
                  <a:pt x="134849" y="508150"/>
                  <a:pt x="134210" y="509748"/>
                </a:cubicBezTo>
                <a:cubicBezTo>
                  <a:pt x="134849" y="510387"/>
                  <a:pt x="135328" y="510707"/>
                  <a:pt x="135648" y="510707"/>
                </a:cubicBezTo>
                <a:cubicBezTo>
                  <a:pt x="136287" y="509428"/>
                  <a:pt x="136367" y="507751"/>
                  <a:pt x="135887" y="505674"/>
                </a:cubicBezTo>
                <a:cubicBezTo>
                  <a:pt x="135408" y="503596"/>
                  <a:pt x="135328" y="501280"/>
                  <a:pt x="135648" y="498723"/>
                </a:cubicBezTo>
                <a:close/>
                <a:moveTo>
                  <a:pt x="243495" y="491054"/>
                </a:moveTo>
                <a:cubicBezTo>
                  <a:pt x="244134" y="492652"/>
                  <a:pt x="244374" y="493851"/>
                  <a:pt x="244214" y="494649"/>
                </a:cubicBezTo>
                <a:cubicBezTo>
                  <a:pt x="244054" y="495448"/>
                  <a:pt x="243815" y="496646"/>
                  <a:pt x="243495" y="498244"/>
                </a:cubicBezTo>
                <a:cubicBezTo>
                  <a:pt x="244134" y="499203"/>
                  <a:pt x="244933" y="499203"/>
                  <a:pt x="245892" y="498244"/>
                </a:cubicBezTo>
                <a:cubicBezTo>
                  <a:pt x="245253" y="497605"/>
                  <a:pt x="244933" y="496407"/>
                  <a:pt x="244933" y="494649"/>
                </a:cubicBezTo>
                <a:cubicBezTo>
                  <a:pt x="244933" y="492891"/>
                  <a:pt x="244454" y="491693"/>
                  <a:pt x="243495" y="491054"/>
                </a:cubicBezTo>
                <a:close/>
                <a:moveTo>
                  <a:pt x="172076" y="491054"/>
                </a:moveTo>
                <a:cubicBezTo>
                  <a:pt x="170159" y="495528"/>
                  <a:pt x="169680" y="500321"/>
                  <a:pt x="170638" y="505434"/>
                </a:cubicBezTo>
                <a:cubicBezTo>
                  <a:pt x="171597" y="510546"/>
                  <a:pt x="172236" y="515499"/>
                  <a:pt x="172556" y="520293"/>
                </a:cubicBezTo>
                <a:cubicBezTo>
                  <a:pt x="172556" y="523169"/>
                  <a:pt x="172236" y="526125"/>
                  <a:pt x="171597" y="529161"/>
                </a:cubicBezTo>
                <a:cubicBezTo>
                  <a:pt x="170958" y="532196"/>
                  <a:pt x="171437" y="534673"/>
                  <a:pt x="173035" y="536590"/>
                </a:cubicBezTo>
                <a:cubicBezTo>
                  <a:pt x="173993" y="534992"/>
                  <a:pt x="174713" y="532356"/>
                  <a:pt x="175192" y="528681"/>
                </a:cubicBezTo>
                <a:cubicBezTo>
                  <a:pt x="175671" y="525007"/>
                  <a:pt x="175831" y="521092"/>
                  <a:pt x="175671" y="516938"/>
                </a:cubicBezTo>
                <a:cubicBezTo>
                  <a:pt x="175512" y="512783"/>
                  <a:pt x="175192" y="508710"/>
                  <a:pt x="174713" y="504715"/>
                </a:cubicBezTo>
                <a:cubicBezTo>
                  <a:pt x="174233" y="500721"/>
                  <a:pt x="173674" y="497445"/>
                  <a:pt x="173035" y="494889"/>
                </a:cubicBezTo>
                <a:cubicBezTo>
                  <a:pt x="173355" y="494250"/>
                  <a:pt x="173914" y="494010"/>
                  <a:pt x="174713" y="494170"/>
                </a:cubicBezTo>
                <a:cubicBezTo>
                  <a:pt x="175512" y="494330"/>
                  <a:pt x="175591" y="493611"/>
                  <a:pt x="174953" y="492013"/>
                </a:cubicBezTo>
                <a:cubicBezTo>
                  <a:pt x="174313" y="492332"/>
                  <a:pt x="173834" y="492253"/>
                  <a:pt x="173514" y="491773"/>
                </a:cubicBezTo>
                <a:cubicBezTo>
                  <a:pt x="173194" y="491294"/>
                  <a:pt x="172715" y="491054"/>
                  <a:pt x="172076" y="491054"/>
                </a:cubicBezTo>
                <a:close/>
                <a:moveTo>
                  <a:pt x="198919" y="489616"/>
                </a:moveTo>
                <a:cubicBezTo>
                  <a:pt x="198279" y="490256"/>
                  <a:pt x="197561" y="490655"/>
                  <a:pt x="196762" y="490815"/>
                </a:cubicBezTo>
                <a:cubicBezTo>
                  <a:pt x="195963" y="490974"/>
                  <a:pt x="195723" y="491853"/>
                  <a:pt x="196042" y="493451"/>
                </a:cubicBezTo>
                <a:cubicBezTo>
                  <a:pt x="196682" y="493770"/>
                  <a:pt x="197001" y="492972"/>
                  <a:pt x="197001" y="491054"/>
                </a:cubicBezTo>
                <a:cubicBezTo>
                  <a:pt x="198279" y="492972"/>
                  <a:pt x="198919" y="492492"/>
                  <a:pt x="198919" y="489616"/>
                </a:cubicBezTo>
                <a:close/>
                <a:moveTo>
                  <a:pt x="190770" y="488178"/>
                </a:moveTo>
                <a:lnTo>
                  <a:pt x="190770" y="495848"/>
                </a:lnTo>
                <a:cubicBezTo>
                  <a:pt x="191729" y="495848"/>
                  <a:pt x="192288" y="494489"/>
                  <a:pt x="192447" y="491773"/>
                </a:cubicBezTo>
                <a:cubicBezTo>
                  <a:pt x="192608" y="489057"/>
                  <a:pt x="192048" y="487859"/>
                  <a:pt x="190770" y="488178"/>
                </a:cubicBezTo>
                <a:close/>
                <a:moveTo>
                  <a:pt x="298116" y="485908"/>
                </a:moveTo>
                <a:lnTo>
                  <a:pt x="284478" y="507112"/>
                </a:lnTo>
                <a:cubicBezTo>
                  <a:pt x="272814" y="525166"/>
                  <a:pt x="260272" y="544419"/>
                  <a:pt x="246850" y="564870"/>
                </a:cubicBezTo>
                <a:cubicBezTo>
                  <a:pt x="246531" y="563272"/>
                  <a:pt x="246291" y="561834"/>
                  <a:pt x="246132" y="560556"/>
                </a:cubicBezTo>
                <a:cubicBezTo>
                  <a:pt x="245972" y="559278"/>
                  <a:pt x="245573" y="558479"/>
                  <a:pt x="244933" y="558160"/>
                </a:cubicBezTo>
                <a:cubicBezTo>
                  <a:pt x="245253" y="559438"/>
                  <a:pt x="245412" y="560796"/>
                  <a:pt x="245412" y="562234"/>
                </a:cubicBezTo>
                <a:cubicBezTo>
                  <a:pt x="245412" y="563672"/>
                  <a:pt x="245412" y="565189"/>
                  <a:pt x="245412" y="566787"/>
                </a:cubicBezTo>
                <a:cubicBezTo>
                  <a:pt x="242856" y="570302"/>
                  <a:pt x="240300" y="574057"/>
                  <a:pt x="237743" y="578051"/>
                </a:cubicBezTo>
                <a:cubicBezTo>
                  <a:pt x="235187" y="582046"/>
                  <a:pt x="232631" y="585960"/>
                  <a:pt x="230074" y="589795"/>
                </a:cubicBezTo>
                <a:cubicBezTo>
                  <a:pt x="230074" y="589155"/>
                  <a:pt x="229994" y="588676"/>
                  <a:pt x="229835" y="588357"/>
                </a:cubicBezTo>
                <a:cubicBezTo>
                  <a:pt x="229675" y="588037"/>
                  <a:pt x="229754" y="587558"/>
                  <a:pt x="230074" y="586919"/>
                </a:cubicBezTo>
                <a:cubicBezTo>
                  <a:pt x="229116" y="586919"/>
                  <a:pt x="228636" y="587398"/>
                  <a:pt x="228636" y="588357"/>
                </a:cubicBezTo>
                <a:cubicBezTo>
                  <a:pt x="228636" y="589315"/>
                  <a:pt x="228636" y="590274"/>
                  <a:pt x="228636" y="591233"/>
                </a:cubicBezTo>
                <a:cubicBezTo>
                  <a:pt x="225122" y="596665"/>
                  <a:pt x="221606" y="602017"/>
                  <a:pt x="218091" y="607290"/>
                </a:cubicBezTo>
                <a:cubicBezTo>
                  <a:pt x="214576" y="612562"/>
                  <a:pt x="210901" y="617915"/>
                  <a:pt x="207067" y="623347"/>
                </a:cubicBezTo>
                <a:lnTo>
                  <a:pt x="298116" y="623347"/>
                </a:lnTo>
                <a:close/>
                <a:moveTo>
                  <a:pt x="218091" y="484343"/>
                </a:moveTo>
                <a:cubicBezTo>
                  <a:pt x="217452" y="487859"/>
                  <a:pt x="217292" y="491134"/>
                  <a:pt x="217612" y="494170"/>
                </a:cubicBezTo>
                <a:cubicBezTo>
                  <a:pt x="217931" y="497206"/>
                  <a:pt x="218251" y="500321"/>
                  <a:pt x="218571" y="503517"/>
                </a:cubicBezTo>
                <a:cubicBezTo>
                  <a:pt x="218890" y="507671"/>
                  <a:pt x="218571" y="511506"/>
                  <a:pt x="217612" y="515020"/>
                </a:cubicBezTo>
                <a:cubicBezTo>
                  <a:pt x="216653" y="518535"/>
                  <a:pt x="216973" y="521890"/>
                  <a:pt x="218571" y="525086"/>
                </a:cubicBezTo>
                <a:cubicBezTo>
                  <a:pt x="220169" y="525086"/>
                  <a:pt x="221047" y="523808"/>
                  <a:pt x="221207" y="521252"/>
                </a:cubicBezTo>
                <a:cubicBezTo>
                  <a:pt x="221367" y="518695"/>
                  <a:pt x="220967" y="516778"/>
                  <a:pt x="220008" y="515499"/>
                </a:cubicBezTo>
                <a:cubicBezTo>
                  <a:pt x="220008" y="512943"/>
                  <a:pt x="220088" y="510546"/>
                  <a:pt x="220248" y="508310"/>
                </a:cubicBezTo>
                <a:cubicBezTo>
                  <a:pt x="220408" y="506073"/>
                  <a:pt x="220328" y="503836"/>
                  <a:pt x="220008" y="501600"/>
                </a:cubicBezTo>
                <a:cubicBezTo>
                  <a:pt x="220008" y="498404"/>
                  <a:pt x="220088" y="495128"/>
                  <a:pt x="220248" y="491773"/>
                </a:cubicBezTo>
                <a:cubicBezTo>
                  <a:pt x="220408" y="488418"/>
                  <a:pt x="219689" y="485941"/>
                  <a:pt x="218091" y="484343"/>
                </a:cubicBezTo>
                <a:close/>
                <a:moveTo>
                  <a:pt x="237743" y="474757"/>
                </a:moveTo>
                <a:cubicBezTo>
                  <a:pt x="238063" y="477633"/>
                  <a:pt x="238143" y="480030"/>
                  <a:pt x="237983" y="481947"/>
                </a:cubicBezTo>
                <a:cubicBezTo>
                  <a:pt x="237824" y="483864"/>
                  <a:pt x="238063" y="486101"/>
                  <a:pt x="238702" y="488658"/>
                </a:cubicBezTo>
                <a:cubicBezTo>
                  <a:pt x="239022" y="488658"/>
                  <a:pt x="239261" y="487938"/>
                  <a:pt x="239421" y="486501"/>
                </a:cubicBezTo>
                <a:cubicBezTo>
                  <a:pt x="239581" y="485063"/>
                  <a:pt x="239660" y="483465"/>
                  <a:pt x="239660" y="481708"/>
                </a:cubicBezTo>
                <a:cubicBezTo>
                  <a:pt x="239660" y="479950"/>
                  <a:pt x="239501" y="478352"/>
                  <a:pt x="239182" y="476914"/>
                </a:cubicBezTo>
                <a:cubicBezTo>
                  <a:pt x="238862" y="475476"/>
                  <a:pt x="238383" y="474757"/>
                  <a:pt x="237743" y="474757"/>
                </a:cubicBezTo>
                <a:close/>
                <a:moveTo>
                  <a:pt x="155300" y="473799"/>
                </a:moveTo>
                <a:cubicBezTo>
                  <a:pt x="155939" y="476674"/>
                  <a:pt x="156019" y="478592"/>
                  <a:pt x="155539" y="479551"/>
                </a:cubicBezTo>
                <a:cubicBezTo>
                  <a:pt x="155061" y="480509"/>
                  <a:pt x="154980" y="482586"/>
                  <a:pt x="155300" y="485782"/>
                </a:cubicBezTo>
                <a:cubicBezTo>
                  <a:pt x="155939" y="484504"/>
                  <a:pt x="156499" y="482347"/>
                  <a:pt x="156978" y="479311"/>
                </a:cubicBezTo>
                <a:cubicBezTo>
                  <a:pt x="157457" y="476275"/>
                  <a:pt x="156898" y="474437"/>
                  <a:pt x="155300" y="473799"/>
                </a:cubicBezTo>
                <a:close/>
                <a:moveTo>
                  <a:pt x="133730" y="468047"/>
                </a:moveTo>
                <a:cubicBezTo>
                  <a:pt x="133091" y="468366"/>
                  <a:pt x="132612" y="469484"/>
                  <a:pt x="132293" y="471402"/>
                </a:cubicBezTo>
                <a:cubicBezTo>
                  <a:pt x="131973" y="473319"/>
                  <a:pt x="132452" y="474118"/>
                  <a:pt x="133730" y="473799"/>
                </a:cubicBezTo>
                <a:cubicBezTo>
                  <a:pt x="134370" y="473160"/>
                  <a:pt x="134529" y="472281"/>
                  <a:pt x="134210" y="471162"/>
                </a:cubicBezTo>
                <a:cubicBezTo>
                  <a:pt x="133890" y="470044"/>
                  <a:pt x="133730" y="469006"/>
                  <a:pt x="133730" y="468047"/>
                </a:cubicBezTo>
                <a:close/>
                <a:moveTo>
                  <a:pt x="115516" y="466609"/>
                </a:moveTo>
                <a:lnTo>
                  <a:pt x="115516" y="469006"/>
                </a:lnTo>
                <a:cubicBezTo>
                  <a:pt x="116155" y="469325"/>
                  <a:pt x="117114" y="468846"/>
                  <a:pt x="118392" y="467567"/>
                </a:cubicBezTo>
                <a:cubicBezTo>
                  <a:pt x="116795" y="465970"/>
                  <a:pt x="115835" y="465650"/>
                  <a:pt x="115516" y="466609"/>
                </a:cubicBezTo>
                <a:close/>
                <a:moveTo>
                  <a:pt x="228157" y="460857"/>
                </a:moveTo>
                <a:cubicBezTo>
                  <a:pt x="227518" y="461496"/>
                  <a:pt x="227278" y="462534"/>
                  <a:pt x="227438" y="463972"/>
                </a:cubicBezTo>
                <a:cubicBezTo>
                  <a:pt x="227598" y="465411"/>
                  <a:pt x="227837" y="466769"/>
                  <a:pt x="228157" y="468047"/>
                </a:cubicBezTo>
                <a:cubicBezTo>
                  <a:pt x="228796" y="467408"/>
                  <a:pt x="229036" y="466209"/>
                  <a:pt x="228876" y="464452"/>
                </a:cubicBezTo>
                <a:cubicBezTo>
                  <a:pt x="228717" y="462695"/>
                  <a:pt x="228477" y="461496"/>
                  <a:pt x="228157" y="460857"/>
                </a:cubicBezTo>
                <a:close/>
                <a:moveTo>
                  <a:pt x="177349" y="460857"/>
                </a:moveTo>
                <a:cubicBezTo>
                  <a:pt x="176071" y="460537"/>
                  <a:pt x="175512" y="461097"/>
                  <a:pt x="175671" y="462534"/>
                </a:cubicBezTo>
                <a:cubicBezTo>
                  <a:pt x="175831" y="463972"/>
                  <a:pt x="176071" y="465171"/>
                  <a:pt x="176390" y="466129"/>
                </a:cubicBezTo>
                <a:cubicBezTo>
                  <a:pt x="177029" y="465171"/>
                  <a:pt x="177349" y="463413"/>
                  <a:pt x="177349" y="460857"/>
                </a:cubicBezTo>
                <a:close/>
                <a:moveTo>
                  <a:pt x="209464" y="458221"/>
                </a:moveTo>
                <a:cubicBezTo>
                  <a:pt x="208185" y="459019"/>
                  <a:pt x="207546" y="460058"/>
                  <a:pt x="207546" y="461336"/>
                </a:cubicBezTo>
                <a:cubicBezTo>
                  <a:pt x="209144" y="461656"/>
                  <a:pt x="210582" y="461017"/>
                  <a:pt x="211860" y="459419"/>
                </a:cubicBezTo>
                <a:cubicBezTo>
                  <a:pt x="211541" y="457821"/>
                  <a:pt x="210742" y="457422"/>
                  <a:pt x="209464" y="458221"/>
                </a:cubicBezTo>
                <a:close/>
                <a:moveTo>
                  <a:pt x="258834" y="454147"/>
                </a:moveTo>
                <a:cubicBezTo>
                  <a:pt x="257555" y="454785"/>
                  <a:pt x="257076" y="455664"/>
                  <a:pt x="257396" y="456782"/>
                </a:cubicBezTo>
                <a:cubicBezTo>
                  <a:pt x="257715" y="457901"/>
                  <a:pt x="257875" y="459259"/>
                  <a:pt x="257875" y="460857"/>
                </a:cubicBezTo>
                <a:cubicBezTo>
                  <a:pt x="258834" y="459898"/>
                  <a:pt x="259233" y="458860"/>
                  <a:pt x="259074" y="457742"/>
                </a:cubicBezTo>
                <a:cubicBezTo>
                  <a:pt x="258913" y="456623"/>
                  <a:pt x="258834" y="455424"/>
                  <a:pt x="258834" y="454147"/>
                </a:cubicBezTo>
                <a:close/>
                <a:moveTo>
                  <a:pt x="134689" y="454147"/>
                </a:moveTo>
                <a:cubicBezTo>
                  <a:pt x="133091" y="454466"/>
                  <a:pt x="132532" y="456223"/>
                  <a:pt x="133012" y="459419"/>
                </a:cubicBezTo>
                <a:cubicBezTo>
                  <a:pt x="133491" y="462614"/>
                  <a:pt x="133411" y="465330"/>
                  <a:pt x="132772" y="467567"/>
                </a:cubicBezTo>
                <a:cubicBezTo>
                  <a:pt x="133730" y="466289"/>
                  <a:pt x="134450" y="464292"/>
                  <a:pt x="134929" y="461576"/>
                </a:cubicBezTo>
                <a:cubicBezTo>
                  <a:pt x="135408" y="458860"/>
                  <a:pt x="135328" y="456383"/>
                  <a:pt x="134689" y="454147"/>
                </a:cubicBezTo>
                <a:close/>
                <a:moveTo>
                  <a:pt x="160573" y="453188"/>
                </a:moveTo>
                <a:cubicBezTo>
                  <a:pt x="159933" y="453507"/>
                  <a:pt x="159454" y="454386"/>
                  <a:pt x="159134" y="455824"/>
                </a:cubicBezTo>
                <a:cubicBezTo>
                  <a:pt x="158815" y="457262"/>
                  <a:pt x="158495" y="457502"/>
                  <a:pt x="158176" y="456543"/>
                </a:cubicBezTo>
                <a:cubicBezTo>
                  <a:pt x="157537" y="456543"/>
                  <a:pt x="157537" y="457022"/>
                  <a:pt x="158176" y="457981"/>
                </a:cubicBezTo>
                <a:cubicBezTo>
                  <a:pt x="158815" y="458940"/>
                  <a:pt x="159454" y="459259"/>
                  <a:pt x="160093" y="458940"/>
                </a:cubicBezTo>
                <a:cubicBezTo>
                  <a:pt x="159774" y="457342"/>
                  <a:pt x="160093" y="456543"/>
                  <a:pt x="161052" y="456543"/>
                </a:cubicBezTo>
                <a:cubicBezTo>
                  <a:pt x="162011" y="456543"/>
                  <a:pt x="162330" y="455744"/>
                  <a:pt x="162011" y="454147"/>
                </a:cubicBezTo>
                <a:cubicBezTo>
                  <a:pt x="161052" y="454147"/>
                  <a:pt x="160573" y="453827"/>
                  <a:pt x="160573" y="453188"/>
                </a:cubicBezTo>
                <a:close/>
                <a:moveTo>
                  <a:pt x="118392" y="452708"/>
                </a:moveTo>
                <a:cubicBezTo>
                  <a:pt x="117433" y="452708"/>
                  <a:pt x="117034" y="453507"/>
                  <a:pt x="117194" y="455105"/>
                </a:cubicBezTo>
                <a:cubicBezTo>
                  <a:pt x="117354" y="456703"/>
                  <a:pt x="117274" y="458141"/>
                  <a:pt x="116954" y="459419"/>
                </a:cubicBezTo>
                <a:cubicBezTo>
                  <a:pt x="117913" y="459419"/>
                  <a:pt x="118552" y="458460"/>
                  <a:pt x="118871" y="456543"/>
                </a:cubicBezTo>
                <a:cubicBezTo>
                  <a:pt x="119191" y="454626"/>
                  <a:pt x="119031" y="453348"/>
                  <a:pt x="118392" y="452708"/>
                </a:cubicBezTo>
                <a:close/>
                <a:moveTo>
                  <a:pt x="149548" y="445518"/>
                </a:moveTo>
                <a:cubicBezTo>
                  <a:pt x="148909" y="446477"/>
                  <a:pt x="148350" y="447356"/>
                  <a:pt x="147871" y="448155"/>
                </a:cubicBezTo>
                <a:cubicBezTo>
                  <a:pt x="147391" y="448954"/>
                  <a:pt x="147152" y="450152"/>
                  <a:pt x="147152" y="451750"/>
                </a:cubicBezTo>
                <a:cubicBezTo>
                  <a:pt x="147790" y="452708"/>
                  <a:pt x="148589" y="452708"/>
                  <a:pt x="149548" y="451750"/>
                </a:cubicBezTo>
                <a:cubicBezTo>
                  <a:pt x="149229" y="454946"/>
                  <a:pt x="148909" y="459179"/>
                  <a:pt x="148589" y="464452"/>
                </a:cubicBezTo>
                <a:cubicBezTo>
                  <a:pt x="148270" y="469724"/>
                  <a:pt x="148430" y="473639"/>
                  <a:pt x="149069" y="476196"/>
                </a:cubicBezTo>
                <a:cubicBezTo>
                  <a:pt x="150347" y="472041"/>
                  <a:pt x="150906" y="467088"/>
                  <a:pt x="150747" y="461336"/>
                </a:cubicBezTo>
                <a:cubicBezTo>
                  <a:pt x="150587" y="455584"/>
                  <a:pt x="150187" y="450312"/>
                  <a:pt x="149548" y="445518"/>
                </a:cubicBezTo>
                <a:close/>
                <a:moveTo>
                  <a:pt x="128218" y="443122"/>
                </a:moveTo>
                <a:cubicBezTo>
                  <a:pt x="126780" y="443122"/>
                  <a:pt x="126221" y="443921"/>
                  <a:pt x="126541" y="445518"/>
                </a:cubicBezTo>
                <a:cubicBezTo>
                  <a:pt x="127180" y="445518"/>
                  <a:pt x="127739" y="445678"/>
                  <a:pt x="128218" y="445998"/>
                </a:cubicBezTo>
                <a:cubicBezTo>
                  <a:pt x="128698" y="446317"/>
                  <a:pt x="129257" y="446158"/>
                  <a:pt x="129896" y="445518"/>
                </a:cubicBezTo>
                <a:cubicBezTo>
                  <a:pt x="130215" y="443921"/>
                  <a:pt x="129656" y="443122"/>
                  <a:pt x="128218" y="443122"/>
                </a:cubicBezTo>
                <a:close/>
                <a:moveTo>
                  <a:pt x="256916" y="440725"/>
                </a:moveTo>
                <a:cubicBezTo>
                  <a:pt x="256278" y="441364"/>
                  <a:pt x="256197" y="442323"/>
                  <a:pt x="256677" y="443601"/>
                </a:cubicBezTo>
                <a:cubicBezTo>
                  <a:pt x="257156" y="444879"/>
                  <a:pt x="257236" y="445998"/>
                  <a:pt x="256916" y="446957"/>
                </a:cubicBezTo>
                <a:cubicBezTo>
                  <a:pt x="257875" y="446957"/>
                  <a:pt x="258194" y="446158"/>
                  <a:pt x="257875" y="444560"/>
                </a:cubicBezTo>
                <a:cubicBezTo>
                  <a:pt x="257555" y="442962"/>
                  <a:pt x="257236" y="441684"/>
                  <a:pt x="256916" y="440725"/>
                </a:cubicBezTo>
                <a:close/>
                <a:moveTo>
                  <a:pt x="147631" y="434494"/>
                </a:moveTo>
                <a:cubicBezTo>
                  <a:pt x="147951" y="437051"/>
                  <a:pt x="147790" y="438968"/>
                  <a:pt x="147152" y="440246"/>
                </a:cubicBezTo>
                <a:cubicBezTo>
                  <a:pt x="146513" y="441524"/>
                  <a:pt x="146193" y="443281"/>
                  <a:pt x="146193" y="445518"/>
                </a:cubicBezTo>
                <a:cubicBezTo>
                  <a:pt x="147790" y="445199"/>
                  <a:pt x="148750" y="443442"/>
                  <a:pt x="149069" y="440246"/>
                </a:cubicBezTo>
                <a:cubicBezTo>
                  <a:pt x="149388" y="437051"/>
                  <a:pt x="148909" y="435133"/>
                  <a:pt x="147631" y="434494"/>
                </a:cubicBezTo>
                <a:close/>
                <a:moveTo>
                  <a:pt x="246371" y="423470"/>
                </a:moveTo>
                <a:cubicBezTo>
                  <a:pt x="245093" y="424109"/>
                  <a:pt x="244774" y="424828"/>
                  <a:pt x="245412" y="425626"/>
                </a:cubicBezTo>
                <a:cubicBezTo>
                  <a:pt x="246052" y="426425"/>
                  <a:pt x="246211" y="427464"/>
                  <a:pt x="245892" y="428743"/>
                </a:cubicBezTo>
                <a:cubicBezTo>
                  <a:pt x="246850" y="428423"/>
                  <a:pt x="247090" y="427863"/>
                  <a:pt x="246611" y="427065"/>
                </a:cubicBezTo>
                <a:cubicBezTo>
                  <a:pt x="246132" y="426266"/>
                  <a:pt x="246052" y="425067"/>
                  <a:pt x="246371" y="423470"/>
                </a:cubicBezTo>
                <a:close/>
                <a:moveTo>
                  <a:pt x="233430" y="422991"/>
                </a:moveTo>
                <a:cubicBezTo>
                  <a:pt x="232790" y="426505"/>
                  <a:pt x="232471" y="430819"/>
                  <a:pt x="232471" y="435932"/>
                </a:cubicBezTo>
                <a:cubicBezTo>
                  <a:pt x="232471" y="441045"/>
                  <a:pt x="232151" y="445359"/>
                  <a:pt x="231512" y="448874"/>
                </a:cubicBezTo>
                <a:cubicBezTo>
                  <a:pt x="232471" y="445040"/>
                  <a:pt x="233270" y="440485"/>
                  <a:pt x="233909" y="435213"/>
                </a:cubicBezTo>
                <a:cubicBezTo>
                  <a:pt x="234548" y="429941"/>
                  <a:pt x="234388" y="425866"/>
                  <a:pt x="233430" y="422991"/>
                </a:cubicBezTo>
                <a:close/>
                <a:moveTo>
                  <a:pt x="240620" y="422031"/>
                </a:moveTo>
                <a:cubicBezTo>
                  <a:pt x="239022" y="423629"/>
                  <a:pt x="238702" y="425787"/>
                  <a:pt x="239660" y="428503"/>
                </a:cubicBezTo>
                <a:cubicBezTo>
                  <a:pt x="240620" y="431219"/>
                  <a:pt x="240939" y="433695"/>
                  <a:pt x="240620" y="435932"/>
                </a:cubicBezTo>
                <a:cubicBezTo>
                  <a:pt x="239022" y="436571"/>
                  <a:pt x="238223" y="435932"/>
                  <a:pt x="238223" y="434015"/>
                </a:cubicBezTo>
                <a:cubicBezTo>
                  <a:pt x="238223" y="432098"/>
                  <a:pt x="237903" y="430660"/>
                  <a:pt x="237264" y="429701"/>
                </a:cubicBezTo>
                <a:cubicBezTo>
                  <a:pt x="236625" y="432897"/>
                  <a:pt x="236466" y="436651"/>
                  <a:pt x="236785" y="440965"/>
                </a:cubicBezTo>
                <a:cubicBezTo>
                  <a:pt x="237104" y="445279"/>
                  <a:pt x="237743" y="448075"/>
                  <a:pt x="238702" y="449353"/>
                </a:cubicBezTo>
                <a:cubicBezTo>
                  <a:pt x="238702" y="448395"/>
                  <a:pt x="238782" y="447436"/>
                  <a:pt x="238942" y="446477"/>
                </a:cubicBezTo>
                <a:cubicBezTo>
                  <a:pt x="239101" y="445518"/>
                  <a:pt x="238862" y="444720"/>
                  <a:pt x="238223" y="444080"/>
                </a:cubicBezTo>
                <a:cubicBezTo>
                  <a:pt x="238542" y="443442"/>
                  <a:pt x="238862" y="443042"/>
                  <a:pt x="239182" y="442882"/>
                </a:cubicBezTo>
                <a:cubicBezTo>
                  <a:pt x="239501" y="442722"/>
                  <a:pt x="239660" y="442323"/>
                  <a:pt x="239660" y="441684"/>
                </a:cubicBezTo>
                <a:cubicBezTo>
                  <a:pt x="241258" y="442643"/>
                  <a:pt x="241578" y="442643"/>
                  <a:pt x="240620" y="441684"/>
                </a:cubicBezTo>
                <a:cubicBezTo>
                  <a:pt x="239660" y="440725"/>
                  <a:pt x="239341" y="439288"/>
                  <a:pt x="239660" y="437370"/>
                </a:cubicBezTo>
                <a:cubicBezTo>
                  <a:pt x="239981" y="436731"/>
                  <a:pt x="240300" y="436571"/>
                  <a:pt x="240620" y="436891"/>
                </a:cubicBezTo>
                <a:cubicBezTo>
                  <a:pt x="240939" y="437210"/>
                  <a:pt x="241099" y="437690"/>
                  <a:pt x="241099" y="438329"/>
                </a:cubicBezTo>
                <a:cubicBezTo>
                  <a:pt x="240779" y="435133"/>
                  <a:pt x="240859" y="432018"/>
                  <a:pt x="241338" y="428982"/>
                </a:cubicBezTo>
                <a:cubicBezTo>
                  <a:pt x="241818" y="425946"/>
                  <a:pt x="241578" y="423629"/>
                  <a:pt x="240620" y="422031"/>
                </a:cubicBezTo>
                <a:close/>
                <a:moveTo>
                  <a:pt x="217612" y="417718"/>
                </a:moveTo>
                <a:cubicBezTo>
                  <a:pt x="216973" y="420274"/>
                  <a:pt x="217133" y="422031"/>
                  <a:pt x="218091" y="422991"/>
                </a:cubicBezTo>
                <a:cubicBezTo>
                  <a:pt x="218730" y="422991"/>
                  <a:pt x="218970" y="421952"/>
                  <a:pt x="218810" y="419875"/>
                </a:cubicBezTo>
                <a:cubicBezTo>
                  <a:pt x="218650" y="417798"/>
                  <a:pt x="218251" y="417078"/>
                  <a:pt x="217612" y="417718"/>
                </a:cubicBezTo>
                <a:close/>
                <a:moveTo>
                  <a:pt x="221926" y="417239"/>
                </a:moveTo>
                <a:cubicBezTo>
                  <a:pt x="220967" y="417877"/>
                  <a:pt x="220728" y="419396"/>
                  <a:pt x="221207" y="421792"/>
                </a:cubicBezTo>
                <a:cubicBezTo>
                  <a:pt x="221686" y="424189"/>
                  <a:pt x="221926" y="426026"/>
                  <a:pt x="221926" y="427304"/>
                </a:cubicBezTo>
                <a:cubicBezTo>
                  <a:pt x="222565" y="426346"/>
                  <a:pt x="222645" y="424908"/>
                  <a:pt x="222166" y="422991"/>
                </a:cubicBezTo>
                <a:cubicBezTo>
                  <a:pt x="221686" y="421073"/>
                  <a:pt x="221606" y="419156"/>
                  <a:pt x="221926" y="417239"/>
                </a:cubicBezTo>
                <a:close/>
                <a:moveTo>
                  <a:pt x="297180" y="415801"/>
                </a:moveTo>
                <a:cubicBezTo>
                  <a:pt x="296541" y="416440"/>
                  <a:pt x="296221" y="417877"/>
                  <a:pt x="296221" y="420114"/>
                </a:cubicBezTo>
                <a:lnTo>
                  <a:pt x="298116" y="422957"/>
                </a:lnTo>
                <a:lnTo>
                  <a:pt x="298116" y="422879"/>
                </a:lnTo>
                <a:lnTo>
                  <a:pt x="297419" y="419396"/>
                </a:lnTo>
                <a:cubicBezTo>
                  <a:pt x="296940" y="418597"/>
                  <a:pt x="296860" y="417398"/>
                  <a:pt x="297180" y="415801"/>
                </a:cubicBezTo>
                <a:close/>
                <a:moveTo>
                  <a:pt x="245892" y="414842"/>
                </a:moveTo>
                <a:cubicBezTo>
                  <a:pt x="244613" y="415481"/>
                  <a:pt x="244214" y="416440"/>
                  <a:pt x="244694" y="417718"/>
                </a:cubicBezTo>
                <a:cubicBezTo>
                  <a:pt x="245173" y="418996"/>
                  <a:pt x="245253" y="420434"/>
                  <a:pt x="244933" y="422031"/>
                </a:cubicBezTo>
                <a:cubicBezTo>
                  <a:pt x="246211" y="421393"/>
                  <a:pt x="246531" y="420434"/>
                  <a:pt x="245892" y="419156"/>
                </a:cubicBezTo>
                <a:cubicBezTo>
                  <a:pt x="245253" y="417877"/>
                  <a:pt x="245253" y="416440"/>
                  <a:pt x="245892" y="414842"/>
                </a:cubicBezTo>
                <a:close/>
                <a:moveTo>
                  <a:pt x="156738" y="414363"/>
                </a:moveTo>
                <a:cubicBezTo>
                  <a:pt x="156099" y="414682"/>
                  <a:pt x="155700" y="415801"/>
                  <a:pt x="155539" y="417718"/>
                </a:cubicBezTo>
                <a:cubicBezTo>
                  <a:pt x="155380" y="419635"/>
                  <a:pt x="155939" y="420594"/>
                  <a:pt x="157217" y="420594"/>
                </a:cubicBezTo>
                <a:cubicBezTo>
                  <a:pt x="157217" y="418996"/>
                  <a:pt x="157058" y="417877"/>
                  <a:pt x="156738" y="417239"/>
                </a:cubicBezTo>
                <a:cubicBezTo>
                  <a:pt x="156418" y="416600"/>
                  <a:pt x="156418" y="415641"/>
                  <a:pt x="156738" y="414363"/>
                </a:cubicBezTo>
                <a:close/>
                <a:moveTo>
                  <a:pt x="213777" y="413404"/>
                </a:moveTo>
                <a:cubicBezTo>
                  <a:pt x="212499" y="413723"/>
                  <a:pt x="212099" y="415242"/>
                  <a:pt x="212579" y="417958"/>
                </a:cubicBezTo>
                <a:cubicBezTo>
                  <a:pt x="213058" y="420673"/>
                  <a:pt x="212979" y="422830"/>
                  <a:pt x="212339" y="424428"/>
                </a:cubicBezTo>
                <a:cubicBezTo>
                  <a:pt x="213618" y="423790"/>
                  <a:pt x="214017" y="422192"/>
                  <a:pt x="213538" y="419635"/>
                </a:cubicBezTo>
                <a:cubicBezTo>
                  <a:pt x="213058" y="417078"/>
                  <a:pt x="213138" y="415002"/>
                  <a:pt x="213777" y="413404"/>
                </a:cubicBezTo>
                <a:close/>
                <a:moveTo>
                  <a:pt x="241338" y="412685"/>
                </a:moveTo>
                <a:cubicBezTo>
                  <a:pt x="239900" y="412845"/>
                  <a:pt x="239341" y="413884"/>
                  <a:pt x="239660" y="415801"/>
                </a:cubicBezTo>
                <a:cubicBezTo>
                  <a:pt x="241258" y="415801"/>
                  <a:pt x="242377" y="415481"/>
                  <a:pt x="243016" y="414842"/>
                </a:cubicBezTo>
                <a:cubicBezTo>
                  <a:pt x="243336" y="413244"/>
                  <a:pt x="242777" y="412525"/>
                  <a:pt x="241338" y="412685"/>
                </a:cubicBezTo>
                <a:close/>
                <a:moveTo>
                  <a:pt x="234388" y="412445"/>
                </a:moveTo>
                <a:cubicBezTo>
                  <a:pt x="233749" y="412765"/>
                  <a:pt x="233350" y="414043"/>
                  <a:pt x="233190" y="416280"/>
                </a:cubicBezTo>
                <a:cubicBezTo>
                  <a:pt x="233030" y="418517"/>
                  <a:pt x="233589" y="419315"/>
                  <a:pt x="234868" y="418676"/>
                </a:cubicBezTo>
                <a:cubicBezTo>
                  <a:pt x="235187" y="417078"/>
                  <a:pt x="235107" y="416040"/>
                  <a:pt x="234628" y="415561"/>
                </a:cubicBezTo>
                <a:cubicBezTo>
                  <a:pt x="234148" y="415082"/>
                  <a:pt x="234069" y="414043"/>
                  <a:pt x="234388" y="412445"/>
                </a:cubicBezTo>
                <a:close/>
                <a:moveTo>
                  <a:pt x="162011" y="408611"/>
                </a:moveTo>
                <a:cubicBezTo>
                  <a:pt x="160732" y="407971"/>
                  <a:pt x="160093" y="408531"/>
                  <a:pt x="160093" y="410289"/>
                </a:cubicBezTo>
                <a:cubicBezTo>
                  <a:pt x="160093" y="412046"/>
                  <a:pt x="160732" y="412765"/>
                  <a:pt x="162011" y="412445"/>
                </a:cubicBezTo>
                <a:close/>
                <a:moveTo>
                  <a:pt x="221446" y="406214"/>
                </a:moveTo>
                <a:cubicBezTo>
                  <a:pt x="220807" y="406534"/>
                  <a:pt x="220648" y="407412"/>
                  <a:pt x="220967" y="408850"/>
                </a:cubicBezTo>
                <a:cubicBezTo>
                  <a:pt x="221287" y="410289"/>
                  <a:pt x="221287" y="411487"/>
                  <a:pt x="220967" y="412445"/>
                </a:cubicBezTo>
                <a:cubicBezTo>
                  <a:pt x="221606" y="411806"/>
                  <a:pt x="221846" y="410848"/>
                  <a:pt x="221686" y="409569"/>
                </a:cubicBezTo>
                <a:cubicBezTo>
                  <a:pt x="221527" y="408291"/>
                  <a:pt x="221446" y="407173"/>
                  <a:pt x="221446" y="406214"/>
                </a:cubicBezTo>
                <a:close/>
                <a:moveTo>
                  <a:pt x="223843" y="405255"/>
                </a:moveTo>
                <a:cubicBezTo>
                  <a:pt x="223204" y="405895"/>
                  <a:pt x="222885" y="407333"/>
                  <a:pt x="222885" y="409569"/>
                </a:cubicBezTo>
                <a:cubicBezTo>
                  <a:pt x="222885" y="411806"/>
                  <a:pt x="223364" y="412765"/>
                  <a:pt x="224323" y="412445"/>
                </a:cubicBezTo>
                <a:cubicBezTo>
                  <a:pt x="224003" y="410528"/>
                  <a:pt x="223923" y="409250"/>
                  <a:pt x="224083" y="408611"/>
                </a:cubicBezTo>
                <a:cubicBezTo>
                  <a:pt x="224243" y="407971"/>
                  <a:pt x="224163" y="406853"/>
                  <a:pt x="223843" y="405255"/>
                </a:cubicBezTo>
                <a:close/>
                <a:moveTo>
                  <a:pt x="257875" y="400942"/>
                </a:moveTo>
                <a:cubicBezTo>
                  <a:pt x="257236" y="402540"/>
                  <a:pt x="257236" y="404457"/>
                  <a:pt x="257875" y="406694"/>
                </a:cubicBezTo>
                <a:cubicBezTo>
                  <a:pt x="258514" y="408931"/>
                  <a:pt x="258514" y="411327"/>
                  <a:pt x="257875" y="413884"/>
                </a:cubicBezTo>
                <a:cubicBezTo>
                  <a:pt x="258834" y="412286"/>
                  <a:pt x="259074" y="410368"/>
                  <a:pt x="258594" y="408132"/>
                </a:cubicBezTo>
                <a:cubicBezTo>
                  <a:pt x="258114" y="405895"/>
                  <a:pt x="257875" y="403498"/>
                  <a:pt x="257875" y="400942"/>
                </a:cubicBezTo>
                <a:close/>
                <a:moveTo>
                  <a:pt x="191249" y="398065"/>
                </a:moveTo>
                <a:cubicBezTo>
                  <a:pt x="190610" y="399663"/>
                  <a:pt x="190290" y="401501"/>
                  <a:pt x="190290" y="403578"/>
                </a:cubicBezTo>
                <a:cubicBezTo>
                  <a:pt x="190290" y="405655"/>
                  <a:pt x="190290" y="407732"/>
                  <a:pt x="190290" y="409809"/>
                </a:cubicBezTo>
                <a:cubicBezTo>
                  <a:pt x="190290" y="411886"/>
                  <a:pt x="190290" y="413803"/>
                  <a:pt x="190290" y="415561"/>
                </a:cubicBezTo>
                <a:cubicBezTo>
                  <a:pt x="190290" y="417318"/>
                  <a:pt x="189811" y="418676"/>
                  <a:pt x="188852" y="419635"/>
                </a:cubicBezTo>
                <a:cubicBezTo>
                  <a:pt x="188533" y="421233"/>
                  <a:pt x="188693" y="421712"/>
                  <a:pt x="189332" y="421073"/>
                </a:cubicBezTo>
                <a:cubicBezTo>
                  <a:pt x="189971" y="420434"/>
                  <a:pt x="190610" y="420274"/>
                  <a:pt x="191249" y="420594"/>
                </a:cubicBezTo>
                <a:cubicBezTo>
                  <a:pt x="190930" y="422511"/>
                  <a:pt x="191010" y="424189"/>
                  <a:pt x="191489" y="425626"/>
                </a:cubicBezTo>
                <a:cubicBezTo>
                  <a:pt x="191968" y="427065"/>
                  <a:pt x="192048" y="429062"/>
                  <a:pt x="191729" y="431618"/>
                </a:cubicBezTo>
                <a:cubicBezTo>
                  <a:pt x="189811" y="431938"/>
                  <a:pt x="188852" y="430979"/>
                  <a:pt x="188852" y="428743"/>
                </a:cubicBezTo>
                <a:cubicBezTo>
                  <a:pt x="188852" y="426505"/>
                  <a:pt x="188533" y="424588"/>
                  <a:pt x="187894" y="422991"/>
                </a:cubicBezTo>
                <a:cubicBezTo>
                  <a:pt x="187255" y="424588"/>
                  <a:pt x="186616" y="425307"/>
                  <a:pt x="185977" y="425148"/>
                </a:cubicBezTo>
                <a:cubicBezTo>
                  <a:pt x="185337" y="424988"/>
                  <a:pt x="184379" y="425227"/>
                  <a:pt x="183100" y="425866"/>
                </a:cubicBezTo>
                <a:cubicBezTo>
                  <a:pt x="184698" y="430660"/>
                  <a:pt x="185418" y="436651"/>
                  <a:pt x="185258" y="443841"/>
                </a:cubicBezTo>
                <a:cubicBezTo>
                  <a:pt x="185098" y="451031"/>
                  <a:pt x="185337" y="457182"/>
                  <a:pt x="185977" y="462295"/>
                </a:cubicBezTo>
                <a:cubicBezTo>
                  <a:pt x="185977" y="462934"/>
                  <a:pt x="185577" y="463174"/>
                  <a:pt x="184778" y="463014"/>
                </a:cubicBezTo>
                <a:cubicBezTo>
                  <a:pt x="183979" y="462854"/>
                  <a:pt x="183420" y="463094"/>
                  <a:pt x="183100" y="463733"/>
                </a:cubicBezTo>
                <a:cubicBezTo>
                  <a:pt x="183100" y="465650"/>
                  <a:pt x="183740" y="466849"/>
                  <a:pt x="185018" y="467328"/>
                </a:cubicBezTo>
                <a:cubicBezTo>
                  <a:pt x="186296" y="467807"/>
                  <a:pt x="186616" y="469484"/>
                  <a:pt x="185977" y="472361"/>
                </a:cubicBezTo>
                <a:cubicBezTo>
                  <a:pt x="187255" y="467567"/>
                  <a:pt x="187814" y="461416"/>
                  <a:pt x="187655" y="453907"/>
                </a:cubicBezTo>
                <a:cubicBezTo>
                  <a:pt x="187494" y="446398"/>
                  <a:pt x="187894" y="439447"/>
                  <a:pt x="188852" y="433056"/>
                </a:cubicBezTo>
                <a:cubicBezTo>
                  <a:pt x="190131" y="433695"/>
                  <a:pt x="191249" y="434494"/>
                  <a:pt x="192208" y="435453"/>
                </a:cubicBezTo>
                <a:cubicBezTo>
                  <a:pt x="192847" y="438648"/>
                  <a:pt x="193167" y="442243"/>
                  <a:pt x="193167" y="446237"/>
                </a:cubicBezTo>
                <a:cubicBezTo>
                  <a:pt x="193167" y="450232"/>
                  <a:pt x="193167" y="454226"/>
                  <a:pt x="193167" y="458221"/>
                </a:cubicBezTo>
                <a:cubicBezTo>
                  <a:pt x="193167" y="462215"/>
                  <a:pt x="193326" y="466129"/>
                  <a:pt x="193646" y="469964"/>
                </a:cubicBezTo>
                <a:cubicBezTo>
                  <a:pt x="193966" y="473799"/>
                  <a:pt x="194604" y="477154"/>
                  <a:pt x="195563" y="480030"/>
                </a:cubicBezTo>
                <a:cubicBezTo>
                  <a:pt x="196522" y="479071"/>
                  <a:pt x="197161" y="477074"/>
                  <a:pt x="197480" y="474038"/>
                </a:cubicBezTo>
                <a:cubicBezTo>
                  <a:pt x="197800" y="471003"/>
                  <a:pt x="197960" y="467648"/>
                  <a:pt x="197960" y="463972"/>
                </a:cubicBezTo>
                <a:cubicBezTo>
                  <a:pt x="197960" y="460298"/>
                  <a:pt x="197720" y="456623"/>
                  <a:pt x="197241" y="452948"/>
                </a:cubicBezTo>
                <a:cubicBezTo>
                  <a:pt x="196762" y="449273"/>
                  <a:pt x="196362" y="446317"/>
                  <a:pt x="196042" y="444080"/>
                </a:cubicBezTo>
                <a:cubicBezTo>
                  <a:pt x="196042" y="436411"/>
                  <a:pt x="195963" y="429701"/>
                  <a:pt x="195802" y="423949"/>
                </a:cubicBezTo>
                <a:cubicBezTo>
                  <a:pt x="195643" y="418197"/>
                  <a:pt x="194285" y="413564"/>
                  <a:pt x="191729" y="410049"/>
                </a:cubicBezTo>
                <a:cubicBezTo>
                  <a:pt x="191729" y="407812"/>
                  <a:pt x="191648" y="405735"/>
                  <a:pt x="191489" y="403817"/>
                </a:cubicBezTo>
                <a:cubicBezTo>
                  <a:pt x="191329" y="401900"/>
                  <a:pt x="191249" y="399983"/>
                  <a:pt x="191249" y="398065"/>
                </a:cubicBezTo>
                <a:close/>
                <a:moveTo>
                  <a:pt x="187415" y="397587"/>
                </a:moveTo>
                <a:cubicBezTo>
                  <a:pt x="186776" y="397267"/>
                  <a:pt x="186296" y="397587"/>
                  <a:pt x="185977" y="398545"/>
                </a:cubicBezTo>
                <a:cubicBezTo>
                  <a:pt x="185657" y="399504"/>
                  <a:pt x="185497" y="400542"/>
                  <a:pt x="185497" y="401660"/>
                </a:cubicBezTo>
                <a:cubicBezTo>
                  <a:pt x="185497" y="402779"/>
                  <a:pt x="185577" y="403817"/>
                  <a:pt x="185737" y="404776"/>
                </a:cubicBezTo>
                <a:cubicBezTo>
                  <a:pt x="185896" y="405735"/>
                  <a:pt x="186296" y="406214"/>
                  <a:pt x="186935" y="406214"/>
                </a:cubicBezTo>
                <a:cubicBezTo>
                  <a:pt x="187574" y="405255"/>
                  <a:pt x="187814" y="403977"/>
                  <a:pt x="187655" y="402380"/>
                </a:cubicBezTo>
                <a:cubicBezTo>
                  <a:pt x="187494" y="400782"/>
                  <a:pt x="187415" y="399184"/>
                  <a:pt x="187415" y="397587"/>
                </a:cubicBezTo>
                <a:close/>
                <a:moveTo>
                  <a:pt x="151466" y="396628"/>
                </a:moveTo>
                <a:cubicBezTo>
                  <a:pt x="151146" y="397267"/>
                  <a:pt x="150747" y="398705"/>
                  <a:pt x="150267" y="400942"/>
                </a:cubicBezTo>
                <a:cubicBezTo>
                  <a:pt x="149788" y="403178"/>
                  <a:pt x="150187" y="404457"/>
                  <a:pt x="151466" y="404776"/>
                </a:cubicBezTo>
                <a:cubicBezTo>
                  <a:pt x="152105" y="403498"/>
                  <a:pt x="152344" y="402220"/>
                  <a:pt x="152184" y="400942"/>
                </a:cubicBezTo>
                <a:cubicBezTo>
                  <a:pt x="152025" y="399663"/>
                  <a:pt x="151785" y="398225"/>
                  <a:pt x="151466" y="396628"/>
                </a:cubicBezTo>
                <a:close/>
                <a:moveTo>
                  <a:pt x="231992" y="395190"/>
                </a:moveTo>
                <a:cubicBezTo>
                  <a:pt x="231672" y="397426"/>
                  <a:pt x="231752" y="399903"/>
                  <a:pt x="232231" y="402619"/>
                </a:cubicBezTo>
                <a:cubicBezTo>
                  <a:pt x="232710" y="405336"/>
                  <a:pt x="233270" y="407812"/>
                  <a:pt x="233909" y="410049"/>
                </a:cubicBezTo>
                <a:cubicBezTo>
                  <a:pt x="234229" y="409410"/>
                  <a:pt x="234468" y="408211"/>
                  <a:pt x="234628" y="406454"/>
                </a:cubicBezTo>
                <a:cubicBezTo>
                  <a:pt x="234788" y="404696"/>
                  <a:pt x="234868" y="403018"/>
                  <a:pt x="234868" y="401421"/>
                </a:cubicBezTo>
                <a:cubicBezTo>
                  <a:pt x="234868" y="399823"/>
                  <a:pt x="234708" y="398385"/>
                  <a:pt x="234388" y="397107"/>
                </a:cubicBezTo>
                <a:cubicBezTo>
                  <a:pt x="234069" y="395829"/>
                  <a:pt x="233270" y="395190"/>
                  <a:pt x="231992" y="395190"/>
                </a:cubicBezTo>
                <a:close/>
                <a:moveTo>
                  <a:pt x="286155" y="394231"/>
                </a:moveTo>
                <a:cubicBezTo>
                  <a:pt x="286794" y="398705"/>
                  <a:pt x="287513" y="402699"/>
                  <a:pt x="288312" y="406214"/>
                </a:cubicBezTo>
                <a:cubicBezTo>
                  <a:pt x="289111" y="409729"/>
                  <a:pt x="289830" y="413404"/>
                  <a:pt x="290469" y="417239"/>
                </a:cubicBezTo>
                <a:cubicBezTo>
                  <a:pt x="290469" y="414363"/>
                  <a:pt x="290149" y="410528"/>
                  <a:pt x="289510" y="405735"/>
                </a:cubicBezTo>
                <a:cubicBezTo>
                  <a:pt x="288871" y="400942"/>
                  <a:pt x="287753" y="397107"/>
                  <a:pt x="286155" y="394231"/>
                </a:cubicBezTo>
                <a:close/>
                <a:moveTo>
                  <a:pt x="238223" y="392314"/>
                </a:moveTo>
                <a:cubicBezTo>
                  <a:pt x="237264" y="393592"/>
                  <a:pt x="237104" y="395430"/>
                  <a:pt x="237743" y="397826"/>
                </a:cubicBezTo>
                <a:cubicBezTo>
                  <a:pt x="238383" y="400222"/>
                  <a:pt x="239022" y="401900"/>
                  <a:pt x="239660" y="402859"/>
                </a:cubicBezTo>
                <a:cubicBezTo>
                  <a:pt x="239022" y="401581"/>
                  <a:pt x="238782" y="399743"/>
                  <a:pt x="238942" y="397347"/>
                </a:cubicBezTo>
                <a:cubicBezTo>
                  <a:pt x="239101" y="394950"/>
                  <a:pt x="238862" y="393272"/>
                  <a:pt x="238223" y="392314"/>
                </a:cubicBezTo>
                <a:close/>
                <a:moveTo>
                  <a:pt x="176870" y="391355"/>
                </a:moveTo>
                <a:lnTo>
                  <a:pt x="180180" y="394997"/>
                </a:lnTo>
                <a:lnTo>
                  <a:pt x="180225" y="395190"/>
                </a:lnTo>
                <a:lnTo>
                  <a:pt x="180277" y="395103"/>
                </a:lnTo>
                <a:lnTo>
                  <a:pt x="181663" y="396628"/>
                </a:lnTo>
                <a:lnTo>
                  <a:pt x="181663" y="392793"/>
                </a:lnTo>
                <a:lnTo>
                  <a:pt x="180277" y="395103"/>
                </a:lnTo>
                <a:lnTo>
                  <a:pt x="180180" y="394997"/>
                </a:lnTo>
                <a:lnTo>
                  <a:pt x="179506" y="392074"/>
                </a:lnTo>
                <a:cubicBezTo>
                  <a:pt x="179346" y="390956"/>
                  <a:pt x="178467" y="390716"/>
                  <a:pt x="176870" y="391355"/>
                </a:cubicBezTo>
                <a:close/>
                <a:moveTo>
                  <a:pt x="185018" y="386562"/>
                </a:moveTo>
                <a:cubicBezTo>
                  <a:pt x="183740" y="386562"/>
                  <a:pt x="183340" y="387760"/>
                  <a:pt x="183820" y="390157"/>
                </a:cubicBezTo>
                <a:cubicBezTo>
                  <a:pt x="184299" y="392553"/>
                  <a:pt x="184219" y="394551"/>
                  <a:pt x="183580" y="396148"/>
                </a:cubicBezTo>
                <a:cubicBezTo>
                  <a:pt x="184859" y="394870"/>
                  <a:pt x="185258" y="393352"/>
                  <a:pt x="184778" y="391595"/>
                </a:cubicBezTo>
                <a:cubicBezTo>
                  <a:pt x="184299" y="389837"/>
                  <a:pt x="184379" y="388160"/>
                  <a:pt x="185018" y="386562"/>
                </a:cubicBezTo>
                <a:close/>
                <a:moveTo>
                  <a:pt x="237264" y="385603"/>
                </a:moveTo>
                <a:cubicBezTo>
                  <a:pt x="237584" y="386562"/>
                  <a:pt x="237584" y="387840"/>
                  <a:pt x="237264" y="389438"/>
                </a:cubicBezTo>
                <a:cubicBezTo>
                  <a:pt x="236945" y="391036"/>
                  <a:pt x="237264" y="391674"/>
                  <a:pt x="238223" y="391355"/>
                </a:cubicBezTo>
                <a:cubicBezTo>
                  <a:pt x="238862" y="390716"/>
                  <a:pt x="239022" y="389598"/>
                  <a:pt x="238702" y="388000"/>
                </a:cubicBezTo>
                <a:cubicBezTo>
                  <a:pt x="238383" y="386402"/>
                  <a:pt x="237903" y="385603"/>
                  <a:pt x="237264" y="385603"/>
                </a:cubicBezTo>
                <a:close/>
                <a:moveTo>
                  <a:pt x="174473" y="378893"/>
                </a:moveTo>
                <a:cubicBezTo>
                  <a:pt x="173514" y="379532"/>
                  <a:pt x="173194" y="381130"/>
                  <a:pt x="173514" y="383686"/>
                </a:cubicBezTo>
                <a:cubicBezTo>
                  <a:pt x="173834" y="386242"/>
                  <a:pt x="173834" y="388479"/>
                  <a:pt x="173514" y="390397"/>
                </a:cubicBezTo>
                <a:cubicBezTo>
                  <a:pt x="174473" y="389118"/>
                  <a:pt x="174953" y="387281"/>
                  <a:pt x="174953" y="384884"/>
                </a:cubicBezTo>
                <a:cubicBezTo>
                  <a:pt x="174953" y="382488"/>
                  <a:pt x="174792" y="380491"/>
                  <a:pt x="174473" y="378893"/>
                </a:cubicBezTo>
                <a:close/>
                <a:moveTo>
                  <a:pt x="199397" y="372661"/>
                </a:moveTo>
                <a:cubicBezTo>
                  <a:pt x="198759" y="374259"/>
                  <a:pt x="198599" y="376256"/>
                  <a:pt x="198919" y="378653"/>
                </a:cubicBezTo>
                <a:cubicBezTo>
                  <a:pt x="199238" y="381050"/>
                  <a:pt x="199397" y="383207"/>
                  <a:pt x="199397" y="385124"/>
                </a:cubicBezTo>
                <a:cubicBezTo>
                  <a:pt x="200676" y="383846"/>
                  <a:pt x="200995" y="382088"/>
                  <a:pt x="200356" y="379851"/>
                </a:cubicBezTo>
                <a:cubicBezTo>
                  <a:pt x="199717" y="377614"/>
                  <a:pt x="199397" y="375218"/>
                  <a:pt x="199397" y="372661"/>
                </a:cubicBezTo>
                <a:close/>
                <a:moveTo>
                  <a:pt x="188852" y="370265"/>
                </a:moveTo>
                <a:cubicBezTo>
                  <a:pt x="188214" y="370904"/>
                  <a:pt x="187974" y="372502"/>
                  <a:pt x="188133" y="375058"/>
                </a:cubicBezTo>
                <a:cubicBezTo>
                  <a:pt x="188293" y="377614"/>
                  <a:pt x="188053" y="379851"/>
                  <a:pt x="187415" y="381768"/>
                </a:cubicBezTo>
                <a:lnTo>
                  <a:pt x="191249" y="381768"/>
                </a:lnTo>
                <a:cubicBezTo>
                  <a:pt x="191888" y="381130"/>
                  <a:pt x="191968" y="380650"/>
                  <a:pt x="191489" y="380331"/>
                </a:cubicBezTo>
                <a:cubicBezTo>
                  <a:pt x="191010" y="380011"/>
                  <a:pt x="190930" y="379212"/>
                  <a:pt x="191249" y="377934"/>
                </a:cubicBezTo>
                <a:cubicBezTo>
                  <a:pt x="190930" y="378254"/>
                  <a:pt x="190450" y="379052"/>
                  <a:pt x="189811" y="380331"/>
                </a:cubicBezTo>
                <a:cubicBezTo>
                  <a:pt x="188533" y="379372"/>
                  <a:pt x="188293" y="377854"/>
                  <a:pt x="189092" y="375777"/>
                </a:cubicBezTo>
                <a:cubicBezTo>
                  <a:pt x="189891" y="373700"/>
                  <a:pt x="189811" y="371862"/>
                  <a:pt x="188852" y="370265"/>
                </a:cubicBezTo>
                <a:close/>
                <a:moveTo>
                  <a:pt x="198919" y="365472"/>
                </a:moveTo>
                <a:cubicBezTo>
                  <a:pt x="198599" y="365791"/>
                  <a:pt x="197800" y="365951"/>
                  <a:pt x="196522" y="365951"/>
                </a:cubicBezTo>
                <a:cubicBezTo>
                  <a:pt x="196202" y="367549"/>
                  <a:pt x="196522" y="368108"/>
                  <a:pt x="197480" y="367629"/>
                </a:cubicBezTo>
                <a:cubicBezTo>
                  <a:pt x="198439" y="367149"/>
                  <a:pt x="198919" y="367708"/>
                  <a:pt x="198919" y="369306"/>
                </a:cubicBezTo>
                <a:cubicBezTo>
                  <a:pt x="199558" y="369306"/>
                  <a:pt x="199717" y="368747"/>
                  <a:pt x="199397" y="367629"/>
                </a:cubicBezTo>
                <a:cubicBezTo>
                  <a:pt x="199078" y="366510"/>
                  <a:pt x="198919" y="365791"/>
                  <a:pt x="198919" y="365472"/>
                </a:cubicBezTo>
                <a:close/>
                <a:moveTo>
                  <a:pt x="186935" y="363554"/>
                </a:moveTo>
                <a:cubicBezTo>
                  <a:pt x="185657" y="363235"/>
                  <a:pt x="185018" y="364194"/>
                  <a:pt x="185018" y="366431"/>
                </a:cubicBezTo>
                <a:cubicBezTo>
                  <a:pt x="185018" y="368667"/>
                  <a:pt x="185337" y="370105"/>
                  <a:pt x="185977" y="370744"/>
                </a:cubicBezTo>
                <a:cubicBezTo>
                  <a:pt x="186616" y="370105"/>
                  <a:pt x="186776" y="368987"/>
                  <a:pt x="186456" y="367389"/>
                </a:cubicBezTo>
                <a:cubicBezTo>
                  <a:pt x="186136" y="365791"/>
                  <a:pt x="186296" y="364513"/>
                  <a:pt x="186935" y="363554"/>
                </a:cubicBezTo>
                <a:close/>
                <a:moveTo>
                  <a:pt x="298116" y="363453"/>
                </a:moveTo>
                <a:lnTo>
                  <a:pt x="297899" y="367149"/>
                </a:lnTo>
                <a:lnTo>
                  <a:pt x="298116" y="367976"/>
                </a:lnTo>
                <a:close/>
                <a:moveTo>
                  <a:pt x="229116" y="363075"/>
                </a:moveTo>
                <a:cubicBezTo>
                  <a:pt x="228477" y="363075"/>
                  <a:pt x="228157" y="363634"/>
                  <a:pt x="228157" y="364753"/>
                </a:cubicBezTo>
                <a:cubicBezTo>
                  <a:pt x="228157" y="365871"/>
                  <a:pt x="228317" y="366750"/>
                  <a:pt x="228636" y="367389"/>
                </a:cubicBezTo>
                <a:cubicBezTo>
                  <a:pt x="229276" y="367389"/>
                  <a:pt x="229515" y="366830"/>
                  <a:pt x="229355" y="365711"/>
                </a:cubicBezTo>
                <a:cubicBezTo>
                  <a:pt x="229195" y="364593"/>
                  <a:pt x="229116" y="363714"/>
                  <a:pt x="229116" y="363075"/>
                </a:cubicBezTo>
                <a:close/>
                <a:moveTo>
                  <a:pt x="180944" y="363075"/>
                </a:moveTo>
                <a:cubicBezTo>
                  <a:pt x="180465" y="363395"/>
                  <a:pt x="179906" y="363554"/>
                  <a:pt x="179266" y="363554"/>
                </a:cubicBezTo>
                <a:lnTo>
                  <a:pt x="179266" y="369306"/>
                </a:lnTo>
                <a:cubicBezTo>
                  <a:pt x="180544" y="369306"/>
                  <a:pt x="181024" y="368428"/>
                  <a:pt x="180704" y="366670"/>
                </a:cubicBezTo>
                <a:cubicBezTo>
                  <a:pt x="180385" y="364912"/>
                  <a:pt x="180864" y="364194"/>
                  <a:pt x="182142" y="364513"/>
                </a:cubicBezTo>
                <a:cubicBezTo>
                  <a:pt x="181823" y="363235"/>
                  <a:pt x="181423" y="362755"/>
                  <a:pt x="180944" y="363075"/>
                </a:cubicBezTo>
                <a:close/>
                <a:moveTo>
                  <a:pt x="191249" y="361158"/>
                </a:moveTo>
                <a:cubicBezTo>
                  <a:pt x="191249" y="362755"/>
                  <a:pt x="191249" y="364673"/>
                  <a:pt x="191249" y="366909"/>
                </a:cubicBezTo>
                <a:cubicBezTo>
                  <a:pt x="191249" y="369147"/>
                  <a:pt x="191089" y="371543"/>
                  <a:pt x="190770" y="374099"/>
                </a:cubicBezTo>
                <a:cubicBezTo>
                  <a:pt x="191729" y="372821"/>
                  <a:pt x="192128" y="370904"/>
                  <a:pt x="191968" y="368348"/>
                </a:cubicBezTo>
                <a:cubicBezTo>
                  <a:pt x="191809" y="365791"/>
                  <a:pt x="192208" y="364034"/>
                  <a:pt x="193167" y="363075"/>
                </a:cubicBezTo>
                <a:cubicBezTo>
                  <a:pt x="192527" y="363075"/>
                  <a:pt x="192208" y="362676"/>
                  <a:pt x="192208" y="361877"/>
                </a:cubicBezTo>
                <a:cubicBezTo>
                  <a:pt x="192208" y="361078"/>
                  <a:pt x="191888" y="360838"/>
                  <a:pt x="191249" y="361158"/>
                </a:cubicBezTo>
                <a:close/>
                <a:moveTo>
                  <a:pt x="217612" y="359241"/>
                </a:moveTo>
                <a:cubicBezTo>
                  <a:pt x="216014" y="362116"/>
                  <a:pt x="215455" y="366350"/>
                  <a:pt x="215934" y="371943"/>
                </a:cubicBezTo>
                <a:cubicBezTo>
                  <a:pt x="216414" y="377535"/>
                  <a:pt x="216493" y="382088"/>
                  <a:pt x="216174" y="385603"/>
                </a:cubicBezTo>
                <a:cubicBezTo>
                  <a:pt x="216493" y="386882"/>
                  <a:pt x="216334" y="386961"/>
                  <a:pt x="215694" y="385843"/>
                </a:cubicBezTo>
                <a:cubicBezTo>
                  <a:pt x="215055" y="384724"/>
                  <a:pt x="214736" y="384964"/>
                  <a:pt x="214736" y="386562"/>
                </a:cubicBezTo>
                <a:cubicBezTo>
                  <a:pt x="215055" y="391674"/>
                  <a:pt x="215455" y="396468"/>
                  <a:pt x="215934" y="400942"/>
                </a:cubicBezTo>
                <a:cubicBezTo>
                  <a:pt x="216414" y="405415"/>
                  <a:pt x="216973" y="410368"/>
                  <a:pt x="217612" y="415801"/>
                </a:cubicBezTo>
                <a:cubicBezTo>
                  <a:pt x="216973" y="408132"/>
                  <a:pt x="216813" y="399104"/>
                  <a:pt x="217133" y="388719"/>
                </a:cubicBezTo>
                <a:cubicBezTo>
                  <a:pt x="217452" y="378334"/>
                  <a:pt x="217612" y="368507"/>
                  <a:pt x="217612" y="359241"/>
                </a:cubicBezTo>
                <a:close/>
                <a:moveTo>
                  <a:pt x="274651" y="356364"/>
                </a:moveTo>
                <a:cubicBezTo>
                  <a:pt x="274012" y="357643"/>
                  <a:pt x="273852" y="359081"/>
                  <a:pt x="274172" y="360679"/>
                </a:cubicBezTo>
                <a:cubicBezTo>
                  <a:pt x="274492" y="362276"/>
                  <a:pt x="274811" y="363554"/>
                  <a:pt x="275131" y="364513"/>
                </a:cubicBezTo>
                <a:cubicBezTo>
                  <a:pt x="275769" y="363874"/>
                  <a:pt x="275769" y="362755"/>
                  <a:pt x="275131" y="361158"/>
                </a:cubicBezTo>
                <a:cubicBezTo>
                  <a:pt x="274492" y="359560"/>
                  <a:pt x="274332" y="357962"/>
                  <a:pt x="274651" y="356364"/>
                </a:cubicBezTo>
                <a:close/>
                <a:moveTo>
                  <a:pt x="198439" y="355885"/>
                </a:moveTo>
                <a:cubicBezTo>
                  <a:pt x="197480" y="356525"/>
                  <a:pt x="197321" y="357563"/>
                  <a:pt x="197960" y="359001"/>
                </a:cubicBezTo>
                <a:cubicBezTo>
                  <a:pt x="198599" y="360439"/>
                  <a:pt x="198759" y="361957"/>
                  <a:pt x="198439" y="363554"/>
                </a:cubicBezTo>
                <a:cubicBezTo>
                  <a:pt x="198759" y="364513"/>
                  <a:pt x="198919" y="363554"/>
                  <a:pt x="198919" y="360679"/>
                </a:cubicBezTo>
                <a:cubicBezTo>
                  <a:pt x="198919" y="357802"/>
                  <a:pt x="198759" y="356205"/>
                  <a:pt x="198439" y="355885"/>
                </a:cubicBezTo>
                <a:close/>
                <a:moveTo>
                  <a:pt x="282320" y="354927"/>
                </a:moveTo>
                <a:cubicBezTo>
                  <a:pt x="281682" y="355246"/>
                  <a:pt x="281282" y="356205"/>
                  <a:pt x="281122" y="357802"/>
                </a:cubicBezTo>
                <a:cubicBezTo>
                  <a:pt x="280962" y="359400"/>
                  <a:pt x="281202" y="360518"/>
                  <a:pt x="281841" y="361158"/>
                </a:cubicBezTo>
                <a:cubicBezTo>
                  <a:pt x="283439" y="360838"/>
                  <a:pt x="283998" y="360119"/>
                  <a:pt x="283518" y="359001"/>
                </a:cubicBezTo>
                <a:cubicBezTo>
                  <a:pt x="283040" y="357883"/>
                  <a:pt x="282640" y="356525"/>
                  <a:pt x="282320" y="354927"/>
                </a:cubicBezTo>
                <a:close/>
                <a:moveTo>
                  <a:pt x="243975" y="349654"/>
                </a:moveTo>
                <a:cubicBezTo>
                  <a:pt x="243975" y="351252"/>
                  <a:pt x="244454" y="352131"/>
                  <a:pt x="245412" y="352290"/>
                </a:cubicBezTo>
                <a:cubicBezTo>
                  <a:pt x="246371" y="352450"/>
                  <a:pt x="247170" y="352849"/>
                  <a:pt x="247809" y="353489"/>
                </a:cubicBezTo>
                <a:cubicBezTo>
                  <a:pt x="247170" y="350612"/>
                  <a:pt x="245892" y="349335"/>
                  <a:pt x="243975" y="349654"/>
                </a:cubicBezTo>
                <a:close/>
                <a:moveTo>
                  <a:pt x="198439" y="348216"/>
                </a:moveTo>
                <a:cubicBezTo>
                  <a:pt x="196841" y="348216"/>
                  <a:pt x="196042" y="349015"/>
                  <a:pt x="196042" y="350612"/>
                </a:cubicBezTo>
                <a:cubicBezTo>
                  <a:pt x="196682" y="350293"/>
                  <a:pt x="197081" y="350373"/>
                  <a:pt x="197241" y="350852"/>
                </a:cubicBezTo>
                <a:cubicBezTo>
                  <a:pt x="197400" y="351332"/>
                  <a:pt x="197800" y="351411"/>
                  <a:pt x="198439" y="351092"/>
                </a:cubicBezTo>
                <a:close/>
                <a:moveTo>
                  <a:pt x="227678" y="337671"/>
                </a:moveTo>
                <a:cubicBezTo>
                  <a:pt x="227678" y="342464"/>
                  <a:pt x="227837" y="346379"/>
                  <a:pt x="228157" y="349414"/>
                </a:cubicBezTo>
                <a:cubicBezTo>
                  <a:pt x="228477" y="352450"/>
                  <a:pt x="228796" y="355885"/>
                  <a:pt x="229116" y="359720"/>
                </a:cubicBezTo>
                <a:cubicBezTo>
                  <a:pt x="228796" y="355565"/>
                  <a:pt x="228956" y="351411"/>
                  <a:pt x="229595" y="347257"/>
                </a:cubicBezTo>
                <a:cubicBezTo>
                  <a:pt x="230234" y="343103"/>
                  <a:pt x="229595" y="339908"/>
                  <a:pt x="227678" y="337671"/>
                </a:cubicBezTo>
                <a:close/>
                <a:moveTo>
                  <a:pt x="243975" y="336233"/>
                </a:moveTo>
                <a:cubicBezTo>
                  <a:pt x="243975" y="335913"/>
                  <a:pt x="243815" y="336153"/>
                  <a:pt x="243495" y="336952"/>
                </a:cubicBezTo>
                <a:cubicBezTo>
                  <a:pt x="243176" y="337751"/>
                  <a:pt x="243016" y="338630"/>
                  <a:pt x="243016" y="339588"/>
                </a:cubicBezTo>
                <a:cubicBezTo>
                  <a:pt x="243016" y="340547"/>
                  <a:pt x="243096" y="341426"/>
                  <a:pt x="243255" y="342225"/>
                </a:cubicBezTo>
                <a:cubicBezTo>
                  <a:pt x="243416" y="343024"/>
                  <a:pt x="243815" y="343423"/>
                  <a:pt x="244454" y="343423"/>
                </a:cubicBezTo>
                <a:cubicBezTo>
                  <a:pt x="245412" y="342145"/>
                  <a:pt x="245412" y="341106"/>
                  <a:pt x="244454" y="340307"/>
                </a:cubicBezTo>
                <a:cubicBezTo>
                  <a:pt x="243495" y="339508"/>
                  <a:pt x="243336" y="338150"/>
                  <a:pt x="243975" y="336233"/>
                </a:cubicBezTo>
                <a:close/>
                <a:moveTo>
                  <a:pt x="185497" y="335275"/>
                </a:moveTo>
                <a:cubicBezTo>
                  <a:pt x="184859" y="335913"/>
                  <a:pt x="184619" y="337032"/>
                  <a:pt x="184778" y="338630"/>
                </a:cubicBezTo>
                <a:cubicBezTo>
                  <a:pt x="184938" y="340228"/>
                  <a:pt x="185018" y="341505"/>
                  <a:pt x="185018" y="342464"/>
                </a:cubicBezTo>
                <a:cubicBezTo>
                  <a:pt x="185337" y="341825"/>
                  <a:pt x="185657" y="340706"/>
                  <a:pt x="185977" y="339109"/>
                </a:cubicBezTo>
                <a:cubicBezTo>
                  <a:pt x="186296" y="337511"/>
                  <a:pt x="186136" y="336233"/>
                  <a:pt x="185497" y="335275"/>
                </a:cubicBezTo>
                <a:close/>
                <a:moveTo>
                  <a:pt x="295262" y="333836"/>
                </a:moveTo>
                <a:cubicBezTo>
                  <a:pt x="293664" y="334795"/>
                  <a:pt x="293105" y="337272"/>
                  <a:pt x="293585" y="341266"/>
                </a:cubicBezTo>
                <a:cubicBezTo>
                  <a:pt x="294064" y="345260"/>
                  <a:pt x="294783" y="347737"/>
                  <a:pt x="295742" y="348695"/>
                </a:cubicBezTo>
                <a:cubicBezTo>
                  <a:pt x="296381" y="347098"/>
                  <a:pt x="296620" y="344861"/>
                  <a:pt x="296460" y="341985"/>
                </a:cubicBezTo>
                <a:cubicBezTo>
                  <a:pt x="296301" y="339109"/>
                  <a:pt x="295901" y="336393"/>
                  <a:pt x="295262" y="333836"/>
                </a:cubicBezTo>
                <a:close/>
                <a:moveTo>
                  <a:pt x="220008" y="333836"/>
                </a:moveTo>
                <a:cubicBezTo>
                  <a:pt x="219050" y="334156"/>
                  <a:pt x="218650" y="335194"/>
                  <a:pt x="218810" y="336952"/>
                </a:cubicBezTo>
                <a:cubicBezTo>
                  <a:pt x="218970" y="338709"/>
                  <a:pt x="218730" y="340068"/>
                  <a:pt x="218091" y="341026"/>
                </a:cubicBezTo>
                <a:cubicBezTo>
                  <a:pt x="217452" y="341346"/>
                  <a:pt x="217452" y="340547"/>
                  <a:pt x="218091" y="338630"/>
                </a:cubicBezTo>
                <a:cubicBezTo>
                  <a:pt x="218730" y="336712"/>
                  <a:pt x="218411" y="335913"/>
                  <a:pt x="217133" y="336233"/>
                </a:cubicBezTo>
                <a:lnTo>
                  <a:pt x="217133" y="341505"/>
                </a:lnTo>
                <a:cubicBezTo>
                  <a:pt x="216174" y="342145"/>
                  <a:pt x="215694" y="341665"/>
                  <a:pt x="215694" y="340068"/>
                </a:cubicBezTo>
                <a:cubicBezTo>
                  <a:pt x="215055" y="341985"/>
                  <a:pt x="215055" y="344461"/>
                  <a:pt x="215694" y="347497"/>
                </a:cubicBezTo>
                <a:cubicBezTo>
                  <a:pt x="216334" y="350533"/>
                  <a:pt x="216493" y="353329"/>
                  <a:pt x="216174" y="355885"/>
                </a:cubicBezTo>
                <a:cubicBezTo>
                  <a:pt x="216813" y="355246"/>
                  <a:pt x="217053" y="353888"/>
                  <a:pt x="216893" y="351811"/>
                </a:cubicBezTo>
                <a:cubicBezTo>
                  <a:pt x="216733" y="349734"/>
                  <a:pt x="216493" y="348216"/>
                  <a:pt x="216174" y="347257"/>
                </a:cubicBezTo>
                <a:cubicBezTo>
                  <a:pt x="217133" y="346619"/>
                  <a:pt x="217772" y="346619"/>
                  <a:pt x="218091" y="347257"/>
                </a:cubicBezTo>
                <a:cubicBezTo>
                  <a:pt x="218411" y="347896"/>
                  <a:pt x="218890" y="348376"/>
                  <a:pt x="219529" y="348695"/>
                </a:cubicBezTo>
                <a:cubicBezTo>
                  <a:pt x="218571" y="351891"/>
                  <a:pt x="218571" y="355565"/>
                  <a:pt x="219529" y="359720"/>
                </a:cubicBezTo>
                <a:cubicBezTo>
                  <a:pt x="220488" y="363874"/>
                  <a:pt x="220328" y="367549"/>
                  <a:pt x="219050" y="370744"/>
                </a:cubicBezTo>
                <a:cubicBezTo>
                  <a:pt x="220008" y="371064"/>
                  <a:pt x="220488" y="370824"/>
                  <a:pt x="220488" y="370026"/>
                </a:cubicBezTo>
                <a:cubicBezTo>
                  <a:pt x="220488" y="369227"/>
                  <a:pt x="220488" y="368267"/>
                  <a:pt x="220488" y="367149"/>
                </a:cubicBezTo>
                <a:cubicBezTo>
                  <a:pt x="220488" y="366031"/>
                  <a:pt x="220648" y="365073"/>
                  <a:pt x="220967" y="364274"/>
                </a:cubicBezTo>
                <a:cubicBezTo>
                  <a:pt x="221287" y="363475"/>
                  <a:pt x="222086" y="363235"/>
                  <a:pt x="223364" y="363554"/>
                </a:cubicBezTo>
                <a:cubicBezTo>
                  <a:pt x="221766" y="362276"/>
                  <a:pt x="221047" y="360279"/>
                  <a:pt x="221207" y="357563"/>
                </a:cubicBezTo>
                <a:cubicBezTo>
                  <a:pt x="221367" y="354847"/>
                  <a:pt x="221446" y="351891"/>
                  <a:pt x="221446" y="348695"/>
                </a:cubicBezTo>
                <a:cubicBezTo>
                  <a:pt x="222086" y="349654"/>
                  <a:pt x="222325" y="351252"/>
                  <a:pt x="222166" y="353489"/>
                </a:cubicBezTo>
                <a:cubicBezTo>
                  <a:pt x="222006" y="355726"/>
                  <a:pt x="222565" y="357004"/>
                  <a:pt x="223843" y="357323"/>
                </a:cubicBezTo>
                <a:cubicBezTo>
                  <a:pt x="223524" y="354767"/>
                  <a:pt x="223284" y="351411"/>
                  <a:pt x="223124" y="347257"/>
                </a:cubicBezTo>
                <a:cubicBezTo>
                  <a:pt x="222965" y="343103"/>
                  <a:pt x="223364" y="339588"/>
                  <a:pt x="224323" y="336712"/>
                </a:cubicBezTo>
                <a:cubicBezTo>
                  <a:pt x="222086" y="336393"/>
                  <a:pt x="221207" y="337671"/>
                  <a:pt x="221686" y="340547"/>
                </a:cubicBezTo>
                <a:cubicBezTo>
                  <a:pt x="222166" y="343423"/>
                  <a:pt x="222245" y="345659"/>
                  <a:pt x="221926" y="347257"/>
                </a:cubicBezTo>
                <a:cubicBezTo>
                  <a:pt x="221287" y="346938"/>
                  <a:pt x="220887" y="346219"/>
                  <a:pt x="220728" y="345100"/>
                </a:cubicBezTo>
                <a:cubicBezTo>
                  <a:pt x="220568" y="343982"/>
                  <a:pt x="220488" y="342704"/>
                  <a:pt x="220488" y="341266"/>
                </a:cubicBezTo>
                <a:cubicBezTo>
                  <a:pt x="220488" y="339828"/>
                  <a:pt x="220488" y="338390"/>
                  <a:pt x="220488" y="336952"/>
                </a:cubicBezTo>
                <a:cubicBezTo>
                  <a:pt x="220488" y="335514"/>
                  <a:pt x="220328" y="334476"/>
                  <a:pt x="220008" y="333836"/>
                </a:cubicBezTo>
                <a:close/>
                <a:moveTo>
                  <a:pt x="278006" y="332878"/>
                </a:moveTo>
                <a:cubicBezTo>
                  <a:pt x="277048" y="337032"/>
                  <a:pt x="277288" y="340387"/>
                  <a:pt x="278726" y="342943"/>
                </a:cubicBezTo>
                <a:cubicBezTo>
                  <a:pt x="280163" y="345500"/>
                  <a:pt x="280883" y="348695"/>
                  <a:pt x="280883" y="352530"/>
                </a:cubicBezTo>
                <a:cubicBezTo>
                  <a:pt x="281202" y="351572"/>
                  <a:pt x="281362" y="350133"/>
                  <a:pt x="281362" y="348216"/>
                </a:cubicBezTo>
                <a:cubicBezTo>
                  <a:pt x="281362" y="346299"/>
                  <a:pt x="281282" y="344301"/>
                  <a:pt x="281122" y="342225"/>
                </a:cubicBezTo>
                <a:cubicBezTo>
                  <a:pt x="280962" y="340147"/>
                  <a:pt x="280803" y="338310"/>
                  <a:pt x="280643" y="336712"/>
                </a:cubicBezTo>
                <a:cubicBezTo>
                  <a:pt x="280483" y="335114"/>
                  <a:pt x="280403" y="334156"/>
                  <a:pt x="280403" y="333836"/>
                </a:cubicBezTo>
                <a:cubicBezTo>
                  <a:pt x="280403" y="333197"/>
                  <a:pt x="280084" y="332957"/>
                  <a:pt x="279445" y="333118"/>
                </a:cubicBezTo>
                <a:cubicBezTo>
                  <a:pt x="278805" y="333277"/>
                  <a:pt x="278326" y="333197"/>
                  <a:pt x="278006" y="332878"/>
                </a:cubicBezTo>
                <a:close/>
                <a:moveTo>
                  <a:pt x="294783" y="327605"/>
                </a:moveTo>
                <a:cubicBezTo>
                  <a:pt x="293185" y="327925"/>
                  <a:pt x="292706" y="328564"/>
                  <a:pt x="293345" y="329523"/>
                </a:cubicBezTo>
                <a:cubicBezTo>
                  <a:pt x="293984" y="330481"/>
                  <a:pt x="294304" y="331599"/>
                  <a:pt x="294304" y="332878"/>
                </a:cubicBezTo>
                <a:cubicBezTo>
                  <a:pt x="294943" y="332878"/>
                  <a:pt x="295102" y="332159"/>
                  <a:pt x="294783" y="330721"/>
                </a:cubicBezTo>
                <a:cubicBezTo>
                  <a:pt x="294463" y="329283"/>
                  <a:pt x="294463" y="328244"/>
                  <a:pt x="294783" y="327605"/>
                </a:cubicBezTo>
                <a:close/>
                <a:moveTo>
                  <a:pt x="200836" y="320416"/>
                </a:moveTo>
                <a:cubicBezTo>
                  <a:pt x="199238" y="321054"/>
                  <a:pt x="198919" y="321853"/>
                  <a:pt x="199877" y="322812"/>
                </a:cubicBezTo>
                <a:cubicBezTo>
                  <a:pt x="200836" y="323771"/>
                  <a:pt x="201155" y="325049"/>
                  <a:pt x="200836" y="326646"/>
                </a:cubicBezTo>
                <a:cubicBezTo>
                  <a:pt x="201475" y="326327"/>
                  <a:pt x="201715" y="325369"/>
                  <a:pt x="201554" y="323771"/>
                </a:cubicBezTo>
                <a:cubicBezTo>
                  <a:pt x="201395" y="322173"/>
                  <a:pt x="201155" y="321054"/>
                  <a:pt x="200836" y="320416"/>
                </a:cubicBezTo>
                <a:close/>
                <a:moveTo>
                  <a:pt x="284238" y="307953"/>
                </a:moveTo>
                <a:cubicBezTo>
                  <a:pt x="284238" y="309550"/>
                  <a:pt x="284557" y="311308"/>
                  <a:pt x="285196" y="313226"/>
                </a:cubicBezTo>
                <a:cubicBezTo>
                  <a:pt x="285836" y="312586"/>
                  <a:pt x="285995" y="311468"/>
                  <a:pt x="285676" y="309870"/>
                </a:cubicBezTo>
                <a:cubicBezTo>
                  <a:pt x="285356" y="308273"/>
                  <a:pt x="284877" y="307633"/>
                  <a:pt x="284238" y="307953"/>
                </a:cubicBezTo>
                <a:close/>
                <a:moveTo>
                  <a:pt x="254041" y="307953"/>
                </a:moveTo>
                <a:cubicBezTo>
                  <a:pt x="255319" y="311788"/>
                  <a:pt x="256118" y="315862"/>
                  <a:pt x="256437" y="320176"/>
                </a:cubicBezTo>
                <a:cubicBezTo>
                  <a:pt x="256756" y="324490"/>
                  <a:pt x="256916" y="328564"/>
                  <a:pt x="256916" y="332398"/>
                </a:cubicBezTo>
                <a:cubicBezTo>
                  <a:pt x="256278" y="328244"/>
                  <a:pt x="255319" y="323771"/>
                  <a:pt x="254041" y="318978"/>
                </a:cubicBezTo>
                <a:cubicBezTo>
                  <a:pt x="252762" y="314184"/>
                  <a:pt x="252762" y="310509"/>
                  <a:pt x="254041" y="307953"/>
                </a:cubicBezTo>
                <a:close/>
                <a:moveTo>
                  <a:pt x="210422" y="304119"/>
                </a:moveTo>
                <a:cubicBezTo>
                  <a:pt x="210102" y="305716"/>
                  <a:pt x="210183" y="306994"/>
                  <a:pt x="210662" y="307953"/>
                </a:cubicBezTo>
                <a:cubicBezTo>
                  <a:pt x="211141" y="308912"/>
                  <a:pt x="211700" y="309790"/>
                  <a:pt x="212339" y="310589"/>
                </a:cubicBezTo>
                <a:cubicBezTo>
                  <a:pt x="212979" y="311388"/>
                  <a:pt x="213457" y="312347"/>
                  <a:pt x="213777" y="313465"/>
                </a:cubicBezTo>
                <a:cubicBezTo>
                  <a:pt x="214097" y="314584"/>
                  <a:pt x="214097" y="316101"/>
                  <a:pt x="213777" y="318019"/>
                </a:cubicBezTo>
                <a:cubicBezTo>
                  <a:pt x="212499" y="316740"/>
                  <a:pt x="211221" y="314584"/>
                  <a:pt x="209943" y="311548"/>
                </a:cubicBezTo>
                <a:cubicBezTo>
                  <a:pt x="208665" y="308512"/>
                  <a:pt x="208825" y="306036"/>
                  <a:pt x="210422" y="304119"/>
                </a:cubicBezTo>
                <a:close/>
                <a:moveTo>
                  <a:pt x="263148" y="303160"/>
                </a:moveTo>
                <a:cubicBezTo>
                  <a:pt x="262189" y="303160"/>
                  <a:pt x="261630" y="303799"/>
                  <a:pt x="261470" y="305077"/>
                </a:cubicBezTo>
                <a:cubicBezTo>
                  <a:pt x="261310" y="306355"/>
                  <a:pt x="261071" y="307633"/>
                  <a:pt x="260751" y="308912"/>
                </a:cubicBezTo>
                <a:cubicBezTo>
                  <a:pt x="262349" y="310190"/>
                  <a:pt x="263148" y="312267"/>
                  <a:pt x="263148" y="315143"/>
                </a:cubicBezTo>
                <a:cubicBezTo>
                  <a:pt x="263148" y="318019"/>
                  <a:pt x="263946" y="320575"/>
                  <a:pt x="265544" y="322812"/>
                </a:cubicBezTo>
                <a:cubicBezTo>
                  <a:pt x="266503" y="320575"/>
                  <a:pt x="266183" y="317859"/>
                  <a:pt x="264586" y="314664"/>
                </a:cubicBezTo>
                <a:cubicBezTo>
                  <a:pt x="262988" y="311468"/>
                  <a:pt x="262508" y="307633"/>
                  <a:pt x="263148" y="303160"/>
                </a:cubicBezTo>
                <a:close/>
                <a:moveTo>
                  <a:pt x="252123" y="299804"/>
                </a:moveTo>
                <a:lnTo>
                  <a:pt x="252123" y="306994"/>
                </a:lnTo>
                <a:cubicBezTo>
                  <a:pt x="252443" y="305396"/>
                  <a:pt x="252363" y="303959"/>
                  <a:pt x="251884" y="302680"/>
                </a:cubicBezTo>
                <a:cubicBezTo>
                  <a:pt x="251404" y="301402"/>
                  <a:pt x="251484" y="300443"/>
                  <a:pt x="252123" y="299804"/>
                </a:cubicBezTo>
                <a:close/>
                <a:moveTo>
                  <a:pt x="225281" y="293573"/>
                </a:moveTo>
                <a:cubicBezTo>
                  <a:pt x="224323" y="294532"/>
                  <a:pt x="224083" y="295810"/>
                  <a:pt x="224562" y="297408"/>
                </a:cubicBezTo>
                <a:cubicBezTo>
                  <a:pt x="225041" y="299005"/>
                  <a:pt x="225281" y="300603"/>
                  <a:pt x="225281" y="302201"/>
                </a:cubicBezTo>
                <a:cubicBezTo>
                  <a:pt x="226879" y="299325"/>
                  <a:pt x="226879" y="296449"/>
                  <a:pt x="225281" y="293573"/>
                </a:cubicBezTo>
                <a:close/>
                <a:moveTo>
                  <a:pt x="218091" y="286863"/>
                </a:moveTo>
                <a:cubicBezTo>
                  <a:pt x="217452" y="291017"/>
                  <a:pt x="217292" y="296130"/>
                  <a:pt x="217612" y="302201"/>
                </a:cubicBezTo>
                <a:cubicBezTo>
                  <a:pt x="217931" y="308273"/>
                  <a:pt x="218730" y="314184"/>
                  <a:pt x="220008" y="319936"/>
                </a:cubicBezTo>
                <a:cubicBezTo>
                  <a:pt x="222245" y="318338"/>
                  <a:pt x="223124" y="315302"/>
                  <a:pt x="222645" y="310829"/>
                </a:cubicBezTo>
                <a:cubicBezTo>
                  <a:pt x="222166" y="306355"/>
                  <a:pt x="221926" y="302521"/>
                  <a:pt x="221926" y="299325"/>
                </a:cubicBezTo>
                <a:cubicBezTo>
                  <a:pt x="221926" y="298367"/>
                  <a:pt x="222245" y="296449"/>
                  <a:pt x="222885" y="293573"/>
                </a:cubicBezTo>
                <a:cubicBezTo>
                  <a:pt x="223524" y="290697"/>
                  <a:pt x="222885" y="288940"/>
                  <a:pt x="220967" y="288300"/>
                </a:cubicBezTo>
                <a:cubicBezTo>
                  <a:pt x="220328" y="290537"/>
                  <a:pt x="220408" y="292135"/>
                  <a:pt x="221207" y="293094"/>
                </a:cubicBezTo>
                <a:cubicBezTo>
                  <a:pt x="222006" y="294052"/>
                  <a:pt x="222245" y="295650"/>
                  <a:pt x="221926" y="297887"/>
                </a:cubicBezTo>
                <a:cubicBezTo>
                  <a:pt x="220328" y="297568"/>
                  <a:pt x="219449" y="296050"/>
                  <a:pt x="219290" y="293334"/>
                </a:cubicBezTo>
                <a:cubicBezTo>
                  <a:pt x="219130" y="290618"/>
                  <a:pt x="218730" y="288461"/>
                  <a:pt x="218091" y="286863"/>
                </a:cubicBezTo>
                <a:close/>
                <a:moveTo>
                  <a:pt x="219529" y="280632"/>
                </a:moveTo>
                <a:cubicBezTo>
                  <a:pt x="219209" y="280632"/>
                  <a:pt x="219050" y="281670"/>
                  <a:pt x="219050" y="283747"/>
                </a:cubicBezTo>
                <a:cubicBezTo>
                  <a:pt x="219050" y="285824"/>
                  <a:pt x="219370" y="286543"/>
                  <a:pt x="220008" y="285904"/>
                </a:cubicBezTo>
                <a:cubicBezTo>
                  <a:pt x="220648" y="285265"/>
                  <a:pt x="220728" y="284466"/>
                  <a:pt x="220248" y="283508"/>
                </a:cubicBezTo>
                <a:cubicBezTo>
                  <a:pt x="219769" y="282549"/>
                  <a:pt x="219529" y="281590"/>
                  <a:pt x="219529" y="280632"/>
                </a:cubicBezTo>
                <a:close/>
                <a:moveTo>
                  <a:pt x="234868" y="271045"/>
                </a:moveTo>
                <a:lnTo>
                  <a:pt x="234868" y="278235"/>
                </a:lnTo>
                <a:cubicBezTo>
                  <a:pt x="234229" y="277596"/>
                  <a:pt x="233909" y="276318"/>
                  <a:pt x="233909" y="274400"/>
                </a:cubicBezTo>
                <a:cubicBezTo>
                  <a:pt x="233909" y="272483"/>
                  <a:pt x="234229" y="271365"/>
                  <a:pt x="234868" y="271045"/>
                </a:cubicBezTo>
                <a:close/>
                <a:moveTo>
                  <a:pt x="282320" y="255227"/>
                </a:moveTo>
                <a:cubicBezTo>
                  <a:pt x="281682" y="255867"/>
                  <a:pt x="281601" y="256506"/>
                  <a:pt x="282081" y="257144"/>
                </a:cubicBezTo>
                <a:cubicBezTo>
                  <a:pt x="282560" y="257784"/>
                  <a:pt x="282800" y="258423"/>
                  <a:pt x="282800" y="259062"/>
                </a:cubicBezTo>
                <a:cubicBezTo>
                  <a:pt x="283758" y="259062"/>
                  <a:pt x="284158" y="258263"/>
                  <a:pt x="283998" y="256666"/>
                </a:cubicBezTo>
                <a:cubicBezTo>
                  <a:pt x="283839" y="255068"/>
                  <a:pt x="283279" y="254588"/>
                  <a:pt x="282320" y="255227"/>
                </a:cubicBezTo>
                <a:close/>
                <a:moveTo>
                  <a:pt x="289510" y="251872"/>
                </a:moveTo>
                <a:cubicBezTo>
                  <a:pt x="290149" y="253151"/>
                  <a:pt x="290629" y="254349"/>
                  <a:pt x="290948" y="255467"/>
                </a:cubicBezTo>
                <a:cubicBezTo>
                  <a:pt x="291268" y="256585"/>
                  <a:pt x="291428" y="258104"/>
                  <a:pt x="291428" y="260021"/>
                </a:cubicBezTo>
                <a:cubicBezTo>
                  <a:pt x="292706" y="259382"/>
                  <a:pt x="292946" y="257943"/>
                  <a:pt x="292147" y="255707"/>
                </a:cubicBezTo>
                <a:cubicBezTo>
                  <a:pt x="291348" y="253470"/>
                  <a:pt x="290469" y="252192"/>
                  <a:pt x="289510" y="251872"/>
                </a:cubicBezTo>
                <a:close/>
                <a:moveTo>
                  <a:pt x="295742" y="249476"/>
                </a:moveTo>
                <a:cubicBezTo>
                  <a:pt x="296381" y="252032"/>
                  <a:pt x="297100" y="255707"/>
                  <a:pt x="297899" y="260500"/>
                </a:cubicBezTo>
                <a:lnTo>
                  <a:pt x="298116" y="261138"/>
                </a:lnTo>
                <a:lnTo>
                  <a:pt x="298116" y="255857"/>
                </a:lnTo>
                <a:close/>
                <a:moveTo>
                  <a:pt x="268899" y="243244"/>
                </a:moveTo>
                <a:cubicBezTo>
                  <a:pt x="269858" y="243244"/>
                  <a:pt x="270497" y="243804"/>
                  <a:pt x="270816" y="244922"/>
                </a:cubicBezTo>
                <a:cubicBezTo>
                  <a:pt x="271136" y="246040"/>
                  <a:pt x="271935" y="246280"/>
                  <a:pt x="273213" y="245641"/>
                </a:cubicBezTo>
                <a:cubicBezTo>
                  <a:pt x="272894" y="247878"/>
                  <a:pt x="273053" y="249635"/>
                  <a:pt x="273693" y="250914"/>
                </a:cubicBezTo>
                <a:cubicBezTo>
                  <a:pt x="274332" y="252192"/>
                  <a:pt x="274651" y="253950"/>
                  <a:pt x="274651" y="256186"/>
                </a:cubicBezTo>
                <a:cubicBezTo>
                  <a:pt x="273053" y="256186"/>
                  <a:pt x="272255" y="256506"/>
                  <a:pt x="272255" y="257144"/>
                </a:cubicBezTo>
                <a:cubicBezTo>
                  <a:pt x="271935" y="260660"/>
                  <a:pt x="273213" y="262417"/>
                  <a:pt x="276089" y="262417"/>
                </a:cubicBezTo>
                <a:cubicBezTo>
                  <a:pt x="277687" y="265293"/>
                  <a:pt x="278646" y="268089"/>
                  <a:pt x="278965" y="270806"/>
                </a:cubicBezTo>
                <a:cubicBezTo>
                  <a:pt x="279285" y="273522"/>
                  <a:pt x="279604" y="276957"/>
                  <a:pt x="279924" y="281111"/>
                </a:cubicBezTo>
                <a:cubicBezTo>
                  <a:pt x="279285" y="280791"/>
                  <a:pt x="278726" y="281670"/>
                  <a:pt x="278246" y="283747"/>
                </a:cubicBezTo>
                <a:cubicBezTo>
                  <a:pt x="277767" y="285824"/>
                  <a:pt x="277847" y="287662"/>
                  <a:pt x="278486" y="289260"/>
                </a:cubicBezTo>
                <a:cubicBezTo>
                  <a:pt x="278805" y="288620"/>
                  <a:pt x="279205" y="288300"/>
                  <a:pt x="279684" y="288300"/>
                </a:cubicBezTo>
                <a:cubicBezTo>
                  <a:pt x="280163" y="288300"/>
                  <a:pt x="280563" y="287981"/>
                  <a:pt x="280883" y="287342"/>
                </a:cubicBezTo>
                <a:cubicBezTo>
                  <a:pt x="281521" y="289898"/>
                  <a:pt x="281841" y="291895"/>
                  <a:pt x="281841" y="293334"/>
                </a:cubicBezTo>
                <a:cubicBezTo>
                  <a:pt x="281841" y="294772"/>
                  <a:pt x="282161" y="296769"/>
                  <a:pt x="282800" y="299325"/>
                </a:cubicBezTo>
                <a:cubicBezTo>
                  <a:pt x="281521" y="298686"/>
                  <a:pt x="280883" y="298367"/>
                  <a:pt x="280883" y="298367"/>
                </a:cubicBezTo>
                <a:cubicBezTo>
                  <a:pt x="280883" y="298367"/>
                  <a:pt x="280723" y="298846"/>
                  <a:pt x="280403" y="299804"/>
                </a:cubicBezTo>
                <a:cubicBezTo>
                  <a:pt x="279764" y="297248"/>
                  <a:pt x="279205" y="294851"/>
                  <a:pt x="278726" y="292615"/>
                </a:cubicBezTo>
                <a:cubicBezTo>
                  <a:pt x="278246" y="290378"/>
                  <a:pt x="277048" y="288940"/>
                  <a:pt x="275131" y="288300"/>
                </a:cubicBezTo>
                <a:cubicBezTo>
                  <a:pt x="274492" y="283508"/>
                  <a:pt x="273213" y="278315"/>
                  <a:pt x="271296" y="272723"/>
                </a:cubicBezTo>
                <a:cubicBezTo>
                  <a:pt x="269379" y="267131"/>
                  <a:pt x="269059" y="260660"/>
                  <a:pt x="270338" y="253310"/>
                </a:cubicBezTo>
                <a:cubicBezTo>
                  <a:pt x="268740" y="252671"/>
                  <a:pt x="268260" y="251313"/>
                  <a:pt x="268899" y="249236"/>
                </a:cubicBezTo>
                <a:cubicBezTo>
                  <a:pt x="269539" y="247159"/>
                  <a:pt x="269539" y="245162"/>
                  <a:pt x="268899" y="243244"/>
                </a:cubicBezTo>
                <a:close/>
                <a:moveTo>
                  <a:pt x="61353" y="238930"/>
                </a:moveTo>
                <a:cubicBezTo>
                  <a:pt x="60714" y="240209"/>
                  <a:pt x="60394" y="241966"/>
                  <a:pt x="60394" y="244203"/>
                </a:cubicBezTo>
                <a:cubicBezTo>
                  <a:pt x="61353" y="244523"/>
                  <a:pt x="61673" y="243883"/>
                  <a:pt x="61353" y="242286"/>
                </a:cubicBezTo>
                <a:cubicBezTo>
                  <a:pt x="61034" y="240688"/>
                  <a:pt x="61034" y="239570"/>
                  <a:pt x="61353" y="238930"/>
                </a:cubicBezTo>
                <a:close/>
                <a:moveTo>
                  <a:pt x="234868" y="237972"/>
                </a:moveTo>
                <a:cubicBezTo>
                  <a:pt x="235187" y="238930"/>
                  <a:pt x="235187" y="240209"/>
                  <a:pt x="234868" y="241807"/>
                </a:cubicBezTo>
                <a:cubicBezTo>
                  <a:pt x="234548" y="243404"/>
                  <a:pt x="235027" y="243883"/>
                  <a:pt x="236305" y="243244"/>
                </a:cubicBezTo>
                <a:cubicBezTo>
                  <a:pt x="236305" y="242286"/>
                  <a:pt x="236385" y="241087"/>
                  <a:pt x="236545" y="239650"/>
                </a:cubicBezTo>
                <a:cubicBezTo>
                  <a:pt x="236705" y="238212"/>
                  <a:pt x="236146" y="237653"/>
                  <a:pt x="234868" y="237972"/>
                </a:cubicBezTo>
                <a:close/>
                <a:moveTo>
                  <a:pt x="122227" y="237972"/>
                </a:moveTo>
                <a:cubicBezTo>
                  <a:pt x="121268" y="238611"/>
                  <a:pt x="121268" y="239170"/>
                  <a:pt x="122227" y="239650"/>
                </a:cubicBezTo>
                <a:cubicBezTo>
                  <a:pt x="123185" y="240129"/>
                  <a:pt x="123346" y="241167"/>
                  <a:pt x="122706" y="242765"/>
                </a:cubicBezTo>
                <a:cubicBezTo>
                  <a:pt x="123984" y="242765"/>
                  <a:pt x="124623" y="242286"/>
                  <a:pt x="124623" y="241327"/>
                </a:cubicBezTo>
                <a:cubicBezTo>
                  <a:pt x="124623" y="240368"/>
                  <a:pt x="124623" y="239250"/>
                  <a:pt x="124623" y="237972"/>
                </a:cubicBezTo>
                <a:cubicBezTo>
                  <a:pt x="123984" y="237333"/>
                  <a:pt x="123505" y="237492"/>
                  <a:pt x="123185" y="238451"/>
                </a:cubicBezTo>
                <a:cubicBezTo>
                  <a:pt x="122866" y="239410"/>
                  <a:pt x="122547" y="239250"/>
                  <a:pt x="122227" y="237972"/>
                </a:cubicBezTo>
                <a:close/>
                <a:moveTo>
                  <a:pt x="35230" y="234617"/>
                </a:moveTo>
                <a:cubicBezTo>
                  <a:pt x="34431" y="234617"/>
                  <a:pt x="33712" y="234936"/>
                  <a:pt x="33073" y="235575"/>
                </a:cubicBezTo>
                <a:cubicBezTo>
                  <a:pt x="33392" y="236214"/>
                  <a:pt x="33792" y="236854"/>
                  <a:pt x="34271" y="237492"/>
                </a:cubicBezTo>
                <a:cubicBezTo>
                  <a:pt x="34750" y="238131"/>
                  <a:pt x="35310" y="237972"/>
                  <a:pt x="35949" y="237013"/>
                </a:cubicBezTo>
                <a:cubicBezTo>
                  <a:pt x="36269" y="235416"/>
                  <a:pt x="36029" y="234617"/>
                  <a:pt x="35230" y="234617"/>
                </a:cubicBezTo>
                <a:close/>
                <a:moveTo>
                  <a:pt x="166325" y="231740"/>
                </a:moveTo>
                <a:cubicBezTo>
                  <a:pt x="165366" y="232380"/>
                  <a:pt x="164647" y="233658"/>
                  <a:pt x="164168" y="235575"/>
                </a:cubicBezTo>
                <a:cubicBezTo>
                  <a:pt x="163688" y="237492"/>
                  <a:pt x="163369" y="239489"/>
                  <a:pt x="163209" y="241567"/>
                </a:cubicBezTo>
                <a:cubicBezTo>
                  <a:pt x="163049" y="243644"/>
                  <a:pt x="162969" y="245721"/>
                  <a:pt x="162969" y="247798"/>
                </a:cubicBezTo>
                <a:cubicBezTo>
                  <a:pt x="162969" y="249875"/>
                  <a:pt x="162810" y="251393"/>
                  <a:pt x="162490" y="252352"/>
                </a:cubicBezTo>
                <a:cubicBezTo>
                  <a:pt x="163768" y="249476"/>
                  <a:pt x="164647" y="246201"/>
                  <a:pt x="165126" y="242525"/>
                </a:cubicBezTo>
                <a:cubicBezTo>
                  <a:pt x="165606" y="238851"/>
                  <a:pt x="166005" y="235256"/>
                  <a:pt x="166325" y="231740"/>
                </a:cubicBezTo>
                <a:close/>
                <a:moveTo>
                  <a:pt x="240620" y="229344"/>
                </a:moveTo>
                <a:lnTo>
                  <a:pt x="243495" y="229344"/>
                </a:lnTo>
                <a:cubicBezTo>
                  <a:pt x="244134" y="230941"/>
                  <a:pt x="244134" y="233498"/>
                  <a:pt x="243495" y="237013"/>
                </a:cubicBezTo>
                <a:cubicBezTo>
                  <a:pt x="242537" y="236374"/>
                  <a:pt x="241978" y="235335"/>
                  <a:pt x="241818" y="233898"/>
                </a:cubicBezTo>
                <a:cubicBezTo>
                  <a:pt x="241658" y="232460"/>
                  <a:pt x="241258" y="230941"/>
                  <a:pt x="240620" y="229344"/>
                </a:cubicBezTo>
                <a:close/>
                <a:moveTo>
                  <a:pt x="110244" y="228385"/>
                </a:moveTo>
                <a:cubicBezTo>
                  <a:pt x="108326" y="229664"/>
                  <a:pt x="107128" y="231980"/>
                  <a:pt x="106649" y="235335"/>
                </a:cubicBezTo>
                <a:cubicBezTo>
                  <a:pt x="106169" y="238691"/>
                  <a:pt x="106090" y="241647"/>
                  <a:pt x="106409" y="244203"/>
                </a:cubicBezTo>
                <a:cubicBezTo>
                  <a:pt x="108326" y="243244"/>
                  <a:pt x="109684" y="241008"/>
                  <a:pt x="110483" y="237492"/>
                </a:cubicBezTo>
                <a:cubicBezTo>
                  <a:pt x="111282" y="233977"/>
                  <a:pt x="111203" y="230941"/>
                  <a:pt x="110244" y="228385"/>
                </a:cubicBezTo>
                <a:close/>
                <a:moveTo>
                  <a:pt x="59915" y="227906"/>
                </a:moveTo>
                <a:cubicBezTo>
                  <a:pt x="58637" y="228545"/>
                  <a:pt x="57678" y="228705"/>
                  <a:pt x="57039" y="228385"/>
                </a:cubicBezTo>
                <a:cubicBezTo>
                  <a:pt x="56400" y="229983"/>
                  <a:pt x="56000" y="231661"/>
                  <a:pt x="55841" y="233418"/>
                </a:cubicBezTo>
                <a:cubicBezTo>
                  <a:pt x="55681" y="235176"/>
                  <a:pt x="56240" y="236374"/>
                  <a:pt x="57519" y="237013"/>
                </a:cubicBezTo>
                <a:cubicBezTo>
                  <a:pt x="59436" y="237013"/>
                  <a:pt x="60554" y="235895"/>
                  <a:pt x="60874" y="233658"/>
                </a:cubicBezTo>
                <a:cubicBezTo>
                  <a:pt x="61193" y="231421"/>
                  <a:pt x="60874" y="229504"/>
                  <a:pt x="59915" y="227906"/>
                </a:cubicBezTo>
                <a:close/>
                <a:moveTo>
                  <a:pt x="28759" y="225988"/>
                </a:moveTo>
                <a:cubicBezTo>
                  <a:pt x="27161" y="228545"/>
                  <a:pt x="25963" y="231740"/>
                  <a:pt x="25164" y="235575"/>
                </a:cubicBezTo>
                <a:cubicBezTo>
                  <a:pt x="24366" y="239410"/>
                  <a:pt x="23487" y="243084"/>
                  <a:pt x="22528" y="246600"/>
                </a:cubicBezTo>
                <a:cubicBezTo>
                  <a:pt x="23806" y="245641"/>
                  <a:pt x="24525" y="244603"/>
                  <a:pt x="24685" y="243484"/>
                </a:cubicBezTo>
                <a:cubicBezTo>
                  <a:pt x="24845" y="242366"/>
                  <a:pt x="25724" y="241487"/>
                  <a:pt x="27321" y="240848"/>
                </a:cubicBezTo>
                <a:cubicBezTo>
                  <a:pt x="26362" y="239570"/>
                  <a:pt x="25963" y="238371"/>
                  <a:pt x="26123" y="237253"/>
                </a:cubicBezTo>
                <a:cubicBezTo>
                  <a:pt x="26283" y="236134"/>
                  <a:pt x="26602" y="235016"/>
                  <a:pt x="27082" y="233898"/>
                </a:cubicBezTo>
                <a:cubicBezTo>
                  <a:pt x="27560" y="232779"/>
                  <a:pt x="27960" y="231581"/>
                  <a:pt x="28280" y="230303"/>
                </a:cubicBezTo>
                <a:cubicBezTo>
                  <a:pt x="28599" y="229024"/>
                  <a:pt x="28759" y="227586"/>
                  <a:pt x="28759" y="225988"/>
                </a:cubicBezTo>
                <a:close/>
                <a:moveTo>
                  <a:pt x="290469" y="224551"/>
                </a:moveTo>
                <a:cubicBezTo>
                  <a:pt x="289830" y="225190"/>
                  <a:pt x="289750" y="225988"/>
                  <a:pt x="290229" y="226948"/>
                </a:cubicBezTo>
                <a:cubicBezTo>
                  <a:pt x="290709" y="227906"/>
                  <a:pt x="291108" y="228705"/>
                  <a:pt x="291428" y="229344"/>
                </a:cubicBezTo>
                <a:cubicBezTo>
                  <a:pt x="292066" y="228705"/>
                  <a:pt x="292147" y="227906"/>
                  <a:pt x="291667" y="226948"/>
                </a:cubicBezTo>
                <a:cubicBezTo>
                  <a:pt x="291188" y="225988"/>
                  <a:pt x="290789" y="225190"/>
                  <a:pt x="290469" y="224551"/>
                </a:cubicBezTo>
                <a:close/>
                <a:moveTo>
                  <a:pt x="79088" y="223593"/>
                </a:moveTo>
                <a:cubicBezTo>
                  <a:pt x="77490" y="226468"/>
                  <a:pt x="76132" y="230303"/>
                  <a:pt x="75013" y="235096"/>
                </a:cubicBezTo>
                <a:cubicBezTo>
                  <a:pt x="73895" y="239889"/>
                  <a:pt x="73336" y="244043"/>
                  <a:pt x="73336" y="247558"/>
                </a:cubicBezTo>
                <a:cubicBezTo>
                  <a:pt x="74934" y="244043"/>
                  <a:pt x="76132" y="240368"/>
                  <a:pt x="76931" y="236534"/>
                </a:cubicBezTo>
                <a:cubicBezTo>
                  <a:pt x="77729" y="232700"/>
                  <a:pt x="78768" y="229024"/>
                  <a:pt x="80047" y="225510"/>
                </a:cubicBezTo>
                <a:cubicBezTo>
                  <a:pt x="80047" y="224231"/>
                  <a:pt x="79727" y="223593"/>
                  <a:pt x="79088" y="223593"/>
                </a:cubicBezTo>
                <a:close/>
                <a:moveTo>
                  <a:pt x="150986" y="222633"/>
                </a:moveTo>
                <a:cubicBezTo>
                  <a:pt x="150347" y="225510"/>
                  <a:pt x="149708" y="228945"/>
                  <a:pt x="149069" y="232939"/>
                </a:cubicBezTo>
                <a:cubicBezTo>
                  <a:pt x="148430" y="236933"/>
                  <a:pt x="148430" y="240209"/>
                  <a:pt x="149069" y="242765"/>
                </a:cubicBezTo>
                <a:cubicBezTo>
                  <a:pt x="149708" y="240209"/>
                  <a:pt x="150347" y="236773"/>
                  <a:pt x="150986" y="232460"/>
                </a:cubicBezTo>
                <a:cubicBezTo>
                  <a:pt x="151625" y="228146"/>
                  <a:pt x="151625" y="224870"/>
                  <a:pt x="150986" y="222633"/>
                </a:cubicBezTo>
                <a:close/>
                <a:moveTo>
                  <a:pt x="34990" y="221196"/>
                </a:moveTo>
                <a:cubicBezTo>
                  <a:pt x="34990" y="222154"/>
                  <a:pt x="34831" y="222873"/>
                  <a:pt x="34511" y="223353"/>
                </a:cubicBezTo>
                <a:cubicBezTo>
                  <a:pt x="34191" y="223832"/>
                  <a:pt x="34032" y="224711"/>
                  <a:pt x="34032" y="225988"/>
                </a:cubicBezTo>
                <a:cubicBezTo>
                  <a:pt x="35629" y="226308"/>
                  <a:pt x="36508" y="225589"/>
                  <a:pt x="36668" y="223832"/>
                </a:cubicBezTo>
                <a:cubicBezTo>
                  <a:pt x="36828" y="222074"/>
                  <a:pt x="36269" y="221196"/>
                  <a:pt x="34990" y="221196"/>
                </a:cubicBezTo>
                <a:close/>
                <a:moveTo>
                  <a:pt x="125103" y="219758"/>
                </a:moveTo>
                <a:cubicBezTo>
                  <a:pt x="124144" y="220397"/>
                  <a:pt x="123745" y="221755"/>
                  <a:pt x="123905" y="223832"/>
                </a:cubicBezTo>
                <a:cubicBezTo>
                  <a:pt x="124064" y="225909"/>
                  <a:pt x="123824" y="227747"/>
                  <a:pt x="123185" y="229344"/>
                </a:cubicBezTo>
                <a:cubicBezTo>
                  <a:pt x="123824" y="229024"/>
                  <a:pt x="124304" y="229184"/>
                  <a:pt x="124623" y="229823"/>
                </a:cubicBezTo>
                <a:cubicBezTo>
                  <a:pt x="124943" y="230463"/>
                  <a:pt x="125422" y="230622"/>
                  <a:pt x="126062" y="230303"/>
                </a:cubicBezTo>
                <a:cubicBezTo>
                  <a:pt x="126062" y="228066"/>
                  <a:pt x="126461" y="226548"/>
                  <a:pt x="127260" y="225749"/>
                </a:cubicBezTo>
                <a:cubicBezTo>
                  <a:pt x="128059" y="224950"/>
                  <a:pt x="127978" y="223752"/>
                  <a:pt x="127020" y="222154"/>
                </a:cubicBezTo>
                <a:cubicBezTo>
                  <a:pt x="126062" y="222154"/>
                  <a:pt x="125662" y="223033"/>
                  <a:pt x="125822" y="224790"/>
                </a:cubicBezTo>
                <a:cubicBezTo>
                  <a:pt x="125981" y="226548"/>
                  <a:pt x="125742" y="228066"/>
                  <a:pt x="125103" y="229344"/>
                </a:cubicBezTo>
                <a:cubicBezTo>
                  <a:pt x="124464" y="228066"/>
                  <a:pt x="124304" y="226468"/>
                  <a:pt x="124623" y="224551"/>
                </a:cubicBezTo>
                <a:cubicBezTo>
                  <a:pt x="124943" y="222633"/>
                  <a:pt x="125103" y="221036"/>
                  <a:pt x="125103" y="219758"/>
                </a:cubicBezTo>
                <a:close/>
                <a:moveTo>
                  <a:pt x="291428" y="218320"/>
                </a:moveTo>
                <a:cubicBezTo>
                  <a:pt x="292066" y="220557"/>
                  <a:pt x="292626" y="222713"/>
                  <a:pt x="293105" y="224790"/>
                </a:cubicBezTo>
                <a:cubicBezTo>
                  <a:pt x="293585" y="226868"/>
                  <a:pt x="294463" y="228385"/>
                  <a:pt x="295742" y="229344"/>
                </a:cubicBezTo>
                <a:cubicBezTo>
                  <a:pt x="295102" y="227427"/>
                  <a:pt x="294703" y="225110"/>
                  <a:pt x="294543" y="222394"/>
                </a:cubicBezTo>
                <a:cubicBezTo>
                  <a:pt x="294384" y="219678"/>
                  <a:pt x="293345" y="218320"/>
                  <a:pt x="291428" y="218320"/>
                </a:cubicBezTo>
                <a:close/>
                <a:moveTo>
                  <a:pt x="280403" y="218320"/>
                </a:moveTo>
                <a:cubicBezTo>
                  <a:pt x="280084" y="220237"/>
                  <a:pt x="280163" y="221595"/>
                  <a:pt x="280643" y="222394"/>
                </a:cubicBezTo>
                <a:cubicBezTo>
                  <a:pt x="281122" y="223193"/>
                  <a:pt x="281521" y="224391"/>
                  <a:pt x="281841" y="225988"/>
                </a:cubicBezTo>
                <a:cubicBezTo>
                  <a:pt x="282481" y="225350"/>
                  <a:pt x="282800" y="223991"/>
                  <a:pt x="282800" y="221915"/>
                </a:cubicBezTo>
                <a:cubicBezTo>
                  <a:pt x="282800" y="219837"/>
                  <a:pt x="282001" y="218639"/>
                  <a:pt x="280403" y="218320"/>
                </a:cubicBezTo>
                <a:close/>
                <a:moveTo>
                  <a:pt x="104012" y="217361"/>
                </a:moveTo>
                <a:cubicBezTo>
                  <a:pt x="103373" y="218000"/>
                  <a:pt x="102974" y="219438"/>
                  <a:pt x="102814" y="221675"/>
                </a:cubicBezTo>
                <a:cubicBezTo>
                  <a:pt x="102655" y="223912"/>
                  <a:pt x="102574" y="225350"/>
                  <a:pt x="102574" y="225988"/>
                </a:cubicBezTo>
                <a:lnTo>
                  <a:pt x="104012" y="225988"/>
                </a:lnTo>
                <a:cubicBezTo>
                  <a:pt x="103373" y="224391"/>
                  <a:pt x="103453" y="222953"/>
                  <a:pt x="104252" y="221675"/>
                </a:cubicBezTo>
                <a:cubicBezTo>
                  <a:pt x="105051" y="220397"/>
                  <a:pt x="104971" y="218959"/>
                  <a:pt x="104012" y="217361"/>
                </a:cubicBezTo>
                <a:close/>
                <a:moveTo>
                  <a:pt x="121268" y="214964"/>
                </a:moveTo>
                <a:cubicBezTo>
                  <a:pt x="120310" y="214964"/>
                  <a:pt x="119750" y="215604"/>
                  <a:pt x="119591" y="216881"/>
                </a:cubicBezTo>
                <a:cubicBezTo>
                  <a:pt x="119431" y="218160"/>
                  <a:pt x="119830" y="218799"/>
                  <a:pt x="120789" y="218799"/>
                </a:cubicBezTo>
                <a:cubicBezTo>
                  <a:pt x="119830" y="221355"/>
                  <a:pt x="118712" y="224790"/>
                  <a:pt x="117433" y="229105"/>
                </a:cubicBezTo>
                <a:cubicBezTo>
                  <a:pt x="116155" y="233418"/>
                  <a:pt x="115835" y="236854"/>
                  <a:pt x="116475" y="239410"/>
                </a:cubicBezTo>
                <a:cubicBezTo>
                  <a:pt x="117114" y="239090"/>
                  <a:pt x="117594" y="238371"/>
                  <a:pt x="117913" y="237253"/>
                </a:cubicBezTo>
                <a:cubicBezTo>
                  <a:pt x="118232" y="236134"/>
                  <a:pt x="118552" y="234936"/>
                  <a:pt x="118871" y="233658"/>
                </a:cubicBezTo>
                <a:cubicBezTo>
                  <a:pt x="119191" y="232380"/>
                  <a:pt x="119511" y="231421"/>
                  <a:pt x="119830" y="230782"/>
                </a:cubicBezTo>
                <a:cubicBezTo>
                  <a:pt x="120150" y="230143"/>
                  <a:pt x="120629" y="229983"/>
                  <a:pt x="121268" y="230303"/>
                </a:cubicBezTo>
                <a:cubicBezTo>
                  <a:pt x="121907" y="229983"/>
                  <a:pt x="121907" y="229504"/>
                  <a:pt x="121268" y="228865"/>
                </a:cubicBezTo>
                <a:cubicBezTo>
                  <a:pt x="120629" y="228226"/>
                  <a:pt x="119990" y="228066"/>
                  <a:pt x="119351" y="228385"/>
                </a:cubicBezTo>
                <a:cubicBezTo>
                  <a:pt x="119990" y="225829"/>
                  <a:pt x="120629" y="223672"/>
                  <a:pt x="121268" y="221915"/>
                </a:cubicBezTo>
                <a:cubicBezTo>
                  <a:pt x="121907" y="220157"/>
                  <a:pt x="121907" y="217840"/>
                  <a:pt x="121268" y="214964"/>
                </a:cubicBezTo>
                <a:close/>
                <a:moveTo>
                  <a:pt x="113119" y="214964"/>
                </a:moveTo>
                <a:cubicBezTo>
                  <a:pt x="111522" y="215284"/>
                  <a:pt x="110723" y="216722"/>
                  <a:pt x="110723" y="219278"/>
                </a:cubicBezTo>
                <a:cubicBezTo>
                  <a:pt x="110723" y="221834"/>
                  <a:pt x="110563" y="223593"/>
                  <a:pt x="110244" y="224551"/>
                </a:cubicBezTo>
                <a:cubicBezTo>
                  <a:pt x="111842" y="224551"/>
                  <a:pt x="112561" y="223353"/>
                  <a:pt x="112401" y="220956"/>
                </a:cubicBezTo>
                <a:cubicBezTo>
                  <a:pt x="112241" y="218559"/>
                  <a:pt x="112480" y="216562"/>
                  <a:pt x="113119" y="214964"/>
                </a:cubicBezTo>
                <a:close/>
                <a:moveTo>
                  <a:pt x="163928" y="213526"/>
                </a:moveTo>
                <a:cubicBezTo>
                  <a:pt x="162330" y="213207"/>
                  <a:pt x="161691" y="214325"/>
                  <a:pt x="162011" y="216881"/>
                </a:cubicBezTo>
                <a:cubicBezTo>
                  <a:pt x="162330" y="219438"/>
                  <a:pt x="163129" y="220397"/>
                  <a:pt x="164407" y="219758"/>
                </a:cubicBezTo>
                <a:cubicBezTo>
                  <a:pt x="164087" y="218160"/>
                  <a:pt x="164008" y="217121"/>
                  <a:pt x="164168" y="216642"/>
                </a:cubicBezTo>
                <a:cubicBezTo>
                  <a:pt x="164327" y="216163"/>
                  <a:pt x="164247" y="215124"/>
                  <a:pt x="163928" y="213526"/>
                </a:cubicBezTo>
                <a:close/>
                <a:moveTo>
                  <a:pt x="51766" y="212088"/>
                </a:moveTo>
                <a:cubicBezTo>
                  <a:pt x="50808" y="211769"/>
                  <a:pt x="49849" y="212727"/>
                  <a:pt x="48891" y="214964"/>
                </a:cubicBezTo>
                <a:cubicBezTo>
                  <a:pt x="47932" y="217201"/>
                  <a:pt x="46973" y="219118"/>
                  <a:pt x="46014" y="220716"/>
                </a:cubicBezTo>
                <a:cubicBezTo>
                  <a:pt x="47612" y="220077"/>
                  <a:pt x="48731" y="218879"/>
                  <a:pt x="49370" y="217121"/>
                </a:cubicBezTo>
                <a:cubicBezTo>
                  <a:pt x="50009" y="215364"/>
                  <a:pt x="50808" y="213686"/>
                  <a:pt x="51766" y="212088"/>
                </a:cubicBezTo>
                <a:close/>
                <a:moveTo>
                  <a:pt x="129896" y="210171"/>
                </a:moveTo>
                <a:cubicBezTo>
                  <a:pt x="129257" y="212727"/>
                  <a:pt x="129576" y="214006"/>
                  <a:pt x="130855" y="214006"/>
                </a:cubicBezTo>
                <a:cubicBezTo>
                  <a:pt x="131494" y="213367"/>
                  <a:pt x="131733" y="212488"/>
                  <a:pt x="131573" y="211369"/>
                </a:cubicBezTo>
                <a:cubicBezTo>
                  <a:pt x="131414" y="210251"/>
                  <a:pt x="130855" y="209852"/>
                  <a:pt x="129896" y="210171"/>
                </a:cubicBezTo>
                <a:close/>
                <a:moveTo>
                  <a:pt x="94426" y="207295"/>
                </a:moveTo>
                <a:cubicBezTo>
                  <a:pt x="93787" y="208573"/>
                  <a:pt x="92668" y="209372"/>
                  <a:pt x="91071" y="209692"/>
                </a:cubicBezTo>
                <a:cubicBezTo>
                  <a:pt x="91391" y="211290"/>
                  <a:pt x="91950" y="211689"/>
                  <a:pt x="92749" y="210890"/>
                </a:cubicBezTo>
                <a:cubicBezTo>
                  <a:pt x="93548" y="210092"/>
                  <a:pt x="93787" y="210491"/>
                  <a:pt x="93467" y="212088"/>
                </a:cubicBezTo>
                <a:cubicBezTo>
                  <a:pt x="94746" y="210171"/>
                  <a:pt x="95065" y="208573"/>
                  <a:pt x="94426" y="207295"/>
                </a:cubicBezTo>
                <a:close/>
                <a:moveTo>
                  <a:pt x="286635" y="205857"/>
                </a:moveTo>
                <a:cubicBezTo>
                  <a:pt x="285995" y="207774"/>
                  <a:pt x="286155" y="209692"/>
                  <a:pt x="287113" y="211609"/>
                </a:cubicBezTo>
                <a:cubicBezTo>
                  <a:pt x="288072" y="213526"/>
                  <a:pt x="288711" y="215444"/>
                  <a:pt x="289031" y="217361"/>
                </a:cubicBezTo>
                <a:cubicBezTo>
                  <a:pt x="289670" y="215763"/>
                  <a:pt x="289590" y="213846"/>
                  <a:pt x="288791" y="211609"/>
                </a:cubicBezTo>
                <a:cubicBezTo>
                  <a:pt x="287992" y="209372"/>
                  <a:pt x="287273" y="207455"/>
                  <a:pt x="286635" y="205857"/>
                </a:cubicBezTo>
                <a:close/>
                <a:moveTo>
                  <a:pt x="71898" y="205857"/>
                </a:moveTo>
                <a:cubicBezTo>
                  <a:pt x="70300" y="206497"/>
                  <a:pt x="69261" y="207615"/>
                  <a:pt x="68783" y="209213"/>
                </a:cubicBezTo>
                <a:cubicBezTo>
                  <a:pt x="68303" y="210810"/>
                  <a:pt x="67984" y="212568"/>
                  <a:pt x="67824" y="214485"/>
                </a:cubicBezTo>
                <a:cubicBezTo>
                  <a:pt x="67664" y="216403"/>
                  <a:pt x="67504" y="218320"/>
                  <a:pt x="67345" y="220237"/>
                </a:cubicBezTo>
                <a:cubicBezTo>
                  <a:pt x="67185" y="222154"/>
                  <a:pt x="66785" y="223593"/>
                  <a:pt x="66146" y="224551"/>
                </a:cubicBezTo>
                <a:cubicBezTo>
                  <a:pt x="67744" y="222314"/>
                  <a:pt x="69261" y="219518"/>
                  <a:pt x="70700" y="216163"/>
                </a:cubicBezTo>
                <a:cubicBezTo>
                  <a:pt x="72138" y="212808"/>
                  <a:pt x="72537" y="209372"/>
                  <a:pt x="71898" y="205857"/>
                </a:cubicBezTo>
                <a:close/>
                <a:moveTo>
                  <a:pt x="278006" y="204899"/>
                </a:moveTo>
                <a:cubicBezTo>
                  <a:pt x="277367" y="205857"/>
                  <a:pt x="277288" y="207215"/>
                  <a:pt x="277767" y="208973"/>
                </a:cubicBezTo>
                <a:cubicBezTo>
                  <a:pt x="278246" y="210730"/>
                  <a:pt x="278805" y="211928"/>
                  <a:pt x="279445" y="212568"/>
                </a:cubicBezTo>
                <a:cubicBezTo>
                  <a:pt x="279125" y="211290"/>
                  <a:pt x="278886" y="210011"/>
                  <a:pt x="278726" y="208733"/>
                </a:cubicBezTo>
                <a:cubicBezTo>
                  <a:pt x="278566" y="207455"/>
                  <a:pt x="278326" y="206177"/>
                  <a:pt x="278006" y="204899"/>
                </a:cubicBezTo>
                <a:close/>
                <a:moveTo>
                  <a:pt x="118871" y="204899"/>
                </a:moveTo>
                <a:cubicBezTo>
                  <a:pt x="117594" y="205537"/>
                  <a:pt x="116634" y="207934"/>
                  <a:pt x="115996" y="212088"/>
                </a:cubicBezTo>
                <a:cubicBezTo>
                  <a:pt x="116634" y="212088"/>
                  <a:pt x="116954" y="212568"/>
                  <a:pt x="116954" y="213526"/>
                </a:cubicBezTo>
                <a:cubicBezTo>
                  <a:pt x="118871" y="213207"/>
                  <a:pt x="119670" y="211928"/>
                  <a:pt x="119351" y="209692"/>
                </a:cubicBezTo>
                <a:cubicBezTo>
                  <a:pt x="119031" y="207455"/>
                  <a:pt x="118871" y="205857"/>
                  <a:pt x="118871" y="204899"/>
                </a:cubicBezTo>
                <a:close/>
                <a:moveTo>
                  <a:pt x="137086" y="203940"/>
                </a:moveTo>
                <a:cubicBezTo>
                  <a:pt x="135808" y="203940"/>
                  <a:pt x="135169" y="205378"/>
                  <a:pt x="135169" y="208254"/>
                </a:cubicBezTo>
                <a:cubicBezTo>
                  <a:pt x="136127" y="208254"/>
                  <a:pt x="136526" y="207695"/>
                  <a:pt x="136367" y="206576"/>
                </a:cubicBezTo>
                <a:cubicBezTo>
                  <a:pt x="136207" y="205458"/>
                  <a:pt x="136447" y="204579"/>
                  <a:pt x="137086" y="203940"/>
                </a:cubicBezTo>
                <a:close/>
                <a:moveTo>
                  <a:pt x="262668" y="201544"/>
                </a:moveTo>
                <a:cubicBezTo>
                  <a:pt x="264586" y="204100"/>
                  <a:pt x="265944" y="207215"/>
                  <a:pt x="266743" y="210890"/>
                </a:cubicBezTo>
                <a:cubicBezTo>
                  <a:pt x="267541" y="214565"/>
                  <a:pt x="268580" y="218000"/>
                  <a:pt x="269858" y="221196"/>
                </a:cubicBezTo>
                <a:cubicBezTo>
                  <a:pt x="268260" y="224391"/>
                  <a:pt x="268021" y="227747"/>
                  <a:pt x="269139" y="231261"/>
                </a:cubicBezTo>
                <a:cubicBezTo>
                  <a:pt x="270257" y="234776"/>
                  <a:pt x="270497" y="237492"/>
                  <a:pt x="269858" y="239410"/>
                </a:cubicBezTo>
                <a:cubicBezTo>
                  <a:pt x="267941" y="233338"/>
                  <a:pt x="266503" y="227107"/>
                  <a:pt x="265544" y="220716"/>
                </a:cubicBezTo>
                <a:cubicBezTo>
                  <a:pt x="264586" y="214325"/>
                  <a:pt x="263627" y="207934"/>
                  <a:pt x="262668" y="201544"/>
                </a:cubicBezTo>
                <a:close/>
                <a:moveTo>
                  <a:pt x="127020" y="201544"/>
                </a:moveTo>
                <a:cubicBezTo>
                  <a:pt x="126381" y="201863"/>
                  <a:pt x="125902" y="202662"/>
                  <a:pt x="125582" y="203940"/>
                </a:cubicBezTo>
                <a:cubicBezTo>
                  <a:pt x="125263" y="205218"/>
                  <a:pt x="125103" y="206656"/>
                  <a:pt x="125103" y="208254"/>
                </a:cubicBezTo>
                <a:cubicBezTo>
                  <a:pt x="125103" y="209852"/>
                  <a:pt x="125103" y="211450"/>
                  <a:pt x="125103" y="213047"/>
                </a:cubicBezTo>
                <a:cubicBezTo>
                  <a:pt x="125103" y="214645"/>
                  <a:pt x="124943" y="215923"/>
                  <a:pt x="124623" y="216881"/>
                </a:cubicBezTo>
                <a:cubicBezTo>
                  <a:pt x="124943" y="217840"/>
                  <a:pt x="125182" y="217760"/>
                  <a:pt x="125343" y="216642"/>
                </a:cubicBezTo>
                <a:cubicBezTo>
                  <a:pt x="125502" y="215523"/>
                  <a:pt x="125902" y="215284"/>
                  <a:pt x="126541" y="215923"/>
                </a:cubicBezTo>
                <a:cubicBezTo>
                  <a:pt x="126860" y="215923"/>
                  <a:pt x="127020" y="216243"/>
                  <a:pt x="127020" y="216881"/>
                </a:cubicBezTo>
                <a:cubicBezTo>
                  <a:pt x="127659" y="216243"/>
                  <a:pt x="127500" y="214884"/>
                  <a:pt x="126541" y="212808"/>
                </a:cubicBezTo>
                <a:cubicBezTo>
                  <a:pt x="125582" y="210730"/>
                  <a:pt x="126062" y="209372"/>
                  <a:pt x="127978" y="208733"/>
                </a:cubicBezTo>
                <a:cubicBezTo>
                  <a:pt x="127339" y="207135"/>
                  <a:pt x="127020" y="206097"/>
                  <a:pt x="127020" y="205618"/>
                </a:cubicBezTo>
                <a:cubicBezTo>
                  <a:pt x="127020" y="205139"/>
                  <a:pt x="127020" y="203780"/>
                  <a:pt x="127020" y="201544"/>
                </a:cubicBezTo>
                <a:close/>
                <a:moveTo>
                  <a:pt x="62311" y="201064"/>
                </a:moveTo>
                <a:cubicBezTo>
                  <a:pt x="61673" y="200745"/>
                  <a:pt x="61433" y="200984"/>
                  <a:pt x="61593" y="201783"/>
                </a:cubicBezTo>
                <a:cubicBezTo>
                  <a:pt x="61752" y="202582"/>
                  <a:pt x="61513" y="202981"/>
                  <a:pt x="60874" y="202981"/>
                </a:cubicBezTo>
                <a:cubicBezTo>
                  <a:pt x="60874" y="204579"/>
                  <a:pt x="61353" y="205698"/>
                  <a:pt x="62311" y="206336"/>
                </a:cubicBezTo>
                <a:cubicBezTo>
                  <a:pt x="63270" y="206975"/>
                  <a:pt x="64069" y="206975"/>
                  <a:pt x="64708" y="206336"/>
                </a:cubicBezTo>
                <a:lnTo>
                  <a:pt x="64708" y="202502"/>
                </a:lnTo>
                <a:cubicBezTo>
                  <a:pt x="64389" y="201863"/>
                  <a:pt x="63989" y="201623"/>
                  <a:pt x="63510" y="201783"/>
                </a:cubicBezTo>
                <a:cubicBezTo>
                  <a:pt x="63031" y="201943"/>
                  <a:pt x="62631" y="201703"/>
                  <a:pt x="62311" y="201064"/>
                </a:cubicBezTo>
                <a:close/>
                <a:moveTo>
                  <a:pt x="113119" y="196271"/>
                </a:moveTo>
                <a:cubicBezTo>
                  <a:pt x="113759" y="197868"/>
                  <a:pt x="113679" y="199386"/>
                  <a:pt x="112880" y="200824"/>
                </a:cubicBezTo>
                <a:cubicBezTo>
                  <a:pt x="112081" y="202262"/>
                  <a:pt x="112321" y="202981"/>
                  <a:pt x="113599" y="202981"/>
                </a:cubicBezTo>
                <a:cubicBezTo>
                  <a:pt x="113918" y="202342"/>
                  <a:pt x="114238" y="201064"/>
                  <a:pt x="114558" y="199147"/>
                </a:cubicBezTo>
                <a:cubicBezTo>
                  <a:pt x="114877" y="197229"/>
                  <a:pt x="114398" y="196271"/>
                  <a:pt x="113119" y="196271"/>
                </a:cubicBezTo>
                <a:close/>
                <a:moveTo>
                  <a:pt x="110244" y="195312"/>
                </a:moveTo>
                <a:cubicBezTo>
                  <a:pt x="109285" y="195312"/>
                  <a:pt x="108806" y="195792"/>
                  <a:pt x="108806" y="196750"/>
                </a:cubicBezTo>
                <a:cubicBezTo>
                  <a:pt x="108806" y="197709"/>
                  <a:pt x="108806" y="198827"/>
                  <a:pt x="108806" y="200105"/>
                </a:cubicBezTo>
                <a:cubicBezTo>
                  <a:pt x="110084" y="199785"/>
                  <a:pt x="110563" y="198188"/>
                  <a:pt x="110244" y="195312"/>
                </a:cubicBezTo>
                <a:close/>
                <a:moveTo>
                  <a:pt x="68303" y="193634"/>
                </a:moveTo>
                <a:cubicBezTo>
                  <a:pt x="66866" y="193795"/>
                  <a:pt x="66466" y="195152"/>
                  <a:pt x="67105" y="197709"/>
                </a:cubicBezTo>
                <a:cubicBezTo>
                  <a:pt x="68383" y="198028"/>
                  <a:pt x="69342" y="197868"/>
                  <a:pt x="69981" y="197229"/>
                </a:cubicBezTo>
                <a:cubicBezTo>
                  <a:pt x="70300" y="194673"/>
                  <a:pt x="69741" y="193475"/>
                  <a:pt x="68303" y="193634"/>
                </a:cubicBezTo>
                <a:close/>
                <a:moveTo>
                  <a:pt x="282800" y="192915"/>
                </a:moveTo>
                <a:cubicBezTo>
                  <a:pt x="281521" y="197070"/>
                  <a:pt x="281442" y="200904"/>
                  <a:pt x="282560" y="204419"/>
                </a:cubicBezTo>
                <a:cubicBezTo>
                  <a:pt x="283679" y="207934"/>
                  <a:pt x="284557" y="211450"/>
                  <a:pt x="285196" y="214964"/>
                </a:cubicBezTo>
                <a:cubicBezTo>
                  <a:pt x="285196" y="211450"/>
                  <a:pt x="285436" y="207615"/>
                  <a:pt x="285915" y="203461"/>
                </a:cubicBezTo>
                <a:cubicBezTo>
                  <a:pt x="286395" y="199307"/>
                  <a:pt x="285356" y="195792"/>
                  <a:pt x="282800" y="192915"/>
                </a:cubicBezTo>
                <a:close/>
                <a:moveTo>
                  <a:pt x="292386" y="192437"/>
                </a:moveTo>
                <a:cubicBezTo>
                  <a:pt x="291428" y="192756"/>
                  <a:pt x="291188" y="193235"/>
                  <a:pt x="291667" y="193874"/>
                </a:cubicBezTo>
                <a:cubicBezTo>
                  <a:pt x="292147" y="194513"/>
                  <a:pt x="292227" y="195631"/>
                  <a:pt x="291907" y="197229"/>
                </a:cubicBezTo>
                <a:cubicBezTo>
                  <a:pt x="292865" y="197549"/>
                  <a:pt x="293424" y="197629"/>
                  <a:pt x="293585" y="197469"/>
                </a:cubicBezTo>
                <a:cubicBezTo>
                  <a:pt x="293744" y="197309"/>
                  <a:pt x="294304" y="197229"/>
                  <a:pt x="295262" y="197229"/>
                </a:cubicBezTo>
                <a:cubicBezTo>
                  <a:pt x="295582" y="195631"/>
                  <a:pt x="295262" y="194753"/>
                  <a:pt x="294304" y="194593"/>
                </a:cubicBezTo>
                <a:cubicBezTo>
                  <a:pt x="293345" y="194433"/>
                  <a:pt x="292706" y="193714"/>
                  <a:pt x="292386" y="192437"/>
                </a:cubicBezTo>
                <a:close/>
                <a:moveTo>
                  <a:pt x="286635" y="190519"/>
                </a:moveTo>
                <a:cubicBezTo>
                  <a:pt x="286635" y="191797"/>
                  <a:pt x="286794" y="192516"/>
                  <a:pt x="287113" y="192676"/>
                </a:cubicBezTo>
                <a:cubicBezTo>
                  <a:pt x="287433" y="192836"/>
                  <a:pt x="287593" y="193555"/>
                  <a:pt x="287593" y="194833"/>
                </a:cubicBezTo>
                <a:cubicBezTo>
                  <a:pt x="288232" y="194513"/>
                  <a:pt x="288471" y="193714"/>
                  <a:pt x="288312" y="192437"/>
                </a:cubicBezTo>
                <a:cubicBezTo>
                  <a:pt x="288152" y="191158"/>
                  <a:pt x="287593" y="190519"/>
                  <a:pt x="286635" y="190519"/>
                </a:cubicBezTo>
                <a:close/>
                <a:moveTo>
                  <a:pt x="265065" y="187643"/>
                </a:moveTo>
                <a:cubicBezTo>
                  <a:pt x="265385" y="188921"/>
                  <a:pt x="265784" y="189880"/>
                  <a:pt x="266263" y="190519"/>
                </a:cubicBezTo>
                <a:cubicBezTo>
                  <a:pt x="266743" y="191158"/>
                  <a:pt x="266982" y="192276"/>
                  <a:pt x="266982" y="193874"/>
                </a:cubicBezTo>
                <a:cubicBezTo>
                  <a:pt x="266343" y="193235"/>
                  <a:pt x="265704" y="192197"/>
                  <a:pt x="265065" y="190759"/>
                </a:cubicBezTo>
                <a:cubicBezTo>
                  <a:pt x="264426" y="189320"/>
                  <a:pt x="264426" y="188282"/>
                  <a:pt x="265065" y="187643"/>
                </a:cubicBezTo>
                <a:close/>
                <a:moveTo>
                  <a:pt x="33552" y="182850"/>
                </a:moveTo>
                <a:cubicBezTo>
                  <a:pt x="31635" y="184448"/>
                  <a:pt x="30676" y="187004"/>
                  <a:pt x="30676" y="190519"/>
                </a:cubicBezTo>
                <a:cubicBezTo>
                  <a:pt x="31635" y="191797"/>
                  <a:pt x="32594" y="191318"/>
                  <a:pt x="33552" y="189081"/>
                </a:cubicBezTo>
                <a:cubicBezTo>
                  <a:pt x="34511" y="186844"/>
                  <a:pt x="34511" y="184767"/>
                  <a:pt x="33552" y="182850"/>
                </a:cubicBezTo>
                <a:close/>
                <a:moveTo>
                  <a:pt x="28280" y="182850"/>
                </a:moveTo>
                <a:cubicBezTo>
                  <a:pt x="27321" y="182530"/>
                  <a:pt x="26762" y="182929"/>
                  <a:pt x="26602" y="184048"/>
                </a:cubicBezTo>
                <a:cubicBezTo>
                  <a:pt x="26442" y="185166"/>
                  <a:pt x="26682" y="186045"/>
                  <a:pt x="27321" y="186685"/>
                </a:cubicBezTo>
                <a:cubicBezTo>
                  <a:pt x="27641" y="186365"/>
                  <a:pt x="27800" y="185806"/>
                  <a:pt x="27800" y="185007"/>
                </a:cubicBezTo>
                <a:cubicBezTo>
                  <a:pt x="27800" y="184208"/>
                  <a:pt x="27960" y="183489"/>
                  <a:pt x="28280" y="182850"/>
                </a:cubicBezTo>
                <a:close/>
                <a:moveTo>
                  <a:pt x="113119" y="181412"/>
                </a:moveTo>
                <a:cubicBezTo>
                  <a:pt x="112480" y="182051"/>
                  <a:pt x="111842" y="183409"/>
                  <a:pt x="111203" y="185486"/>
                </a:cubicBezTo>
                <a:cubicBezTo>
                  <a:pt x="110563" y="187563"/>
                  <a:pt x="111043" y="188761"/>
                  <a:pt x="112641" y="189081"/>
                </a:cubicBezTo>
                <a:cubicBezTo>
                  <a:pt x="112960" y="188122"/>
                  <a:pt x="113119" y="187004"/>
                  <a:pt x="113119" y="185725"/>
                </a:cubicBezTo>
                <a:cubicBezTo>
                  <a:pt x="113119" y="184448"/>
                  <a:pt x="113119" y="183010"/>
                  <a:pt x="113119" y="181412"/>
                </a:cubicBezTo>
                <a:close/>
                <a:moveTo>
                  <a:pt x="108806" y="181412"/>
                </a:moveTo>
                <a:cubicBezTo>
                  <a:pt x="107208" y="181412"/>
                  <a:pt x="106409" y="183169"/>
                  <a:pt x="106409" y="186685"/>
                </a:cubicBezTo>
                <a:cubicBezTo>
                  <a:pt x="106409" y="190200"/>
                  <a:pt x="106409" y="192915"/>
                  <a:pt x="106409" y="194833"/>
                </a:cubicBezTo>
                <a:cubicBezTo>
                  <a:pt x="107368" y="193235"/>
                  <a:pt x="107847" y="191238"/>
                  <a:pt x="107847" y="188842"/>
                </a:cubicBezTo>
                <a:cubicBezTo>
                  <a:pt x="107847" y="186445"/>
                  <a:pt x="108167" y="183968"/>
                  <a:pt x="108806" y="181412"/>
                </a:cubicBezTo>
                <a:close/>
                <a:moveTo>
                  <a:pt x="52725" y="180453"/>
                </a:moveTo>
                <a:cubicBezTo>
                  <a:pt x="52406" y="181092"/>
                  <a:pt x="52246" y="182130"/>
                  <a:pt x="52246" y="183569"/>
                </a:cubicBezTo>
                <a:cubicBezTo>
                  <a:pt x="52246" y="185007"/>
                  <a:pt x="52406" y="186045"/>
                  <a:pt x="52725" y="186685"/>
                </a:cubicBezTo>
                <a:cubicBezTo>
                  <a:pt x="54643" y="186685"/>
                  <a:pt x="55601" y="184927"/>
                  <a:pt x="55601" y="181412"/>
                </a:cubicBezTo>
                <a:cubicBezTo>
                  <a:pt x="54962" y="180453"/>
                  <a:pt x="54003" y="180134"/>
                  <a:pt x="52725" y="180453"/>
                </a:cubicBezTo>
                <a:close/>
                <a:moveTo>
                  <a:pt x="297180" y="179495"/>
                </a:moveTo>
                <a:cubicBezTo>
                  <a:pt x="296221" y="180134"/>
                  <a:pt x="296061" y="180932"/>
                  <a:pt x="296700" y="181891"/>
                </a:cubicBezTo>
                <a:cubicBezTo>
                  <a:pt x="297339" y="182850"/>
                  <a:pt x="297659" y="183968"/>
                  <a:pt x="297659" y="185247"/>
                </a:cubicBezTo>
                <a:lnTo>
                  <a:pt x="298116" y="182961"/>
                </a:lnTo>
                <a:lnTo>
                  <a:pt x="298116" y="182772"/>
                </a:lnTo>
                <a:close/>
                <a:moveTo>
                  <a:pt x="92029" y="179495"/>
                </a:moveTo>
                <a:cubicBezTo>
                  <a:pt x="89793" y="183010"/>
                  <a:pt x="88914" y="186764"/>
                  <a:pt x="89393" y="190759"/>
                </a:cubicBezTo>
                <a:cubicBezTo>
                  <a:pt x="89872" y="194753"/>
                  <a:pt x="88834" y="198348"/>
                  <a:pt x="86277" y="201544"/>
                </a:cubicBezTo>
                <a:cubicBezTo>
                  <a:pt x="87556" y="206336"/>
                  <a:pt x="87236" y="210491"/>
                  <a:pt x="85319" y="214006"/>
                </a:cubicBezTo>
                <a:cubicBezTo>
                  <a:pt x="83402" y="217521"/>
                  <a:pt x="82763" y="221355"/>
                  <a:pt x="83402" y="225510"/>
                </a:cubicBezTo>
                <a:cubicBezTo>
                  <a:pt x="84680" y="224231"/>
                  <a:pt x="85559" y="222554"/>
                  <a:pt x="86038" y="220476"/>
                </a:cubicBezTo>
                <a:cubicBezTo>
                  <a:pt x="86517" y="218400"/>
                  <a:pt x="86997" y="216163"/>
                  <a:pt x="87476" y="213766"/>
                </a:cubicBezTo>
                <a:cubicBezTo>
                  <a:pt x="87955" y="211369"/>
                  <a:pt x="88435" y="209132"/>
                  <a:pt x="88914" y="207056"/>
                </a:cubicBezTo>
                <a:cubicBezTo>
                  <a:pt x="89393" y="204978"/>
                  <a:pt x="90431" y="203461"/>
                  <a:pt x="92029" y="202502"/>
                </a:cubicBezTo>
                <a:cubicBezTo>
                  <a:pt x="91710" y="199946"/>
                  <a:pt x="91870" y="197789"/>
                  <a:pt x="92509" y="196031"/>
                </a:cubicBezTo>
                <a:cubicBezTo>
                  <a:pt x="93148" y="194273"/>
                  <a:pt x="93308" y="191797"/>
                  <a:pt x="92988" y="188602"/>
                </a:cubicBezTo>
                <a:cubicBezTo>
                  <a:pt x="92349" y="188282"/>
                  <a:pt x="91950" y="188282"/>
                  <a:pt x="91790" y="188602"/>
                </a:cubicBezTo>
                <a:cubicBezTo>
                  <a:pt x="91630" y="188921"/>
                  <a:pt x="91230" y="189081"/>
                  <a:pt x="90592" y="189081"/>
                </a:cubicBezTo>
                <a:cubicBezTo>
                  <a:pt x="90911" y="187483"/>
                  <a:pt x="91230" y="185965"/>
                  <a:pt x="91550" y="184527"/>
                </a:cubicBezTo>
                <a:cubicBezTo>
                  <a:pt x="91870" y="183090"/>
                  <a:pt x="92029" y="181412"/>
                  <a:pt x="92029" y="179495"/>
                </a:cubicBezTo>
                <a:close/>
                <a:moveTo>
                  <a:pt x="288552" y="179015"/>
                </a:moveTo>
                <a:cubicBezTo>
                  <a:pt x="288552" y="181252"/>
                  <a:pt x="288791" y="183569"/>
                  <a:pt x="289270" y="185965"/>
                </a:cubicBezTo>
                <a:cubicBezTo>
                  <a:pt x="289750" y="188362"/>
                  <a:pt x="289670" y="190519"/>
                  <a:pt x="289031" y="192437"/>
                </a:cubicBezTo>
                <a:cubicBezTo>
                  <a:pt x="289990" y="191797"/>
                  <a:pt x="290629" y="191638"/>
                  <a:pt x="290948" y="191957"/>
                </a:cubicBezTo>
                <a:cubicBezTo>
                  <a:pt x="291268" y="192276"/>
                  <a:pt x="292066" y="192117"/>
                  <a:pt x="293345" y="191477"/>
                </a:cubicBezTo>
                <a:cubicBezTo>
                  <a:pt x="292066" y="189560"/>
                  <a:pt x="291348" y="187323"/>
                  <a:pt x="291188" y="184767"/>
                </a:cubicBezTo>
                <a:cubicBezTo>
                  <a:pt x="291028" y="182211"/>
                  <a:pt x="290149" y="180294"/>
                  <a:pt x="288552" y="179015"/>
                </a:cubicBezTo>
                <a:close/>
                <a:moveTo>
                  <a:pt x="118871" y="177577"/>
                </a:moveTo>
                <a:cubicBezTo>
                  <a:pt x="117594" y="177258"/>
                  <a:pt x="117034" y="177817"/>
                  <a:pt x="117194" y="179255"/>
                </a:cubicBezTo>
                <a:cubicBezTo>
                  <a:pt x="117354" y="180693"/>
                  <a:pt x="118073" y="181092"/>
                  <a:pt x="119351" y="180453"/>
                </a:cubicBezTo>
                <a:cubicBezTo>
                  <a:pt x="119670" y="179814"/>
                  <a:pt x="119670" y="179335"/>
                  <a:pt x="119351" y="179015"/>
                </a:cubicBezTo>
                <a:cubicBezTo>
                  <a:pt x="119031" y="178696"/>
                  <a:pt x="118871" y="178216"/>
                  <a:pt x="118871" y="177577"/>
                </a:cubicBezTo>
                <a:close/>
                <a:moveTo>
                  <a:pt x="135169" y="175660"/>
                </a:moveTo>
                <a:cubicBezTo>
                  <a:pt x="134210" y="175979"/>
                  <a:pt x="133571" y="176858"/>
                  <a:pt x="133251" y="178296"/>
                </a:cubicBezTo>
                <a:cubicBezTo>
                  <a:pt x="132931" y="179734"/>
                  <a:pt x="132772" y="181332"/>
                  <a:pt x="132772" y="183090"/>
                </a:cubicBezTo>
                <a:cubicBezTo>
                  <a:pt x="132772" y="184847"/>
                  <a:pt x="132692" y="186524"/>
                  <a:pt x="132532" y="188122"/>
                </a:cubicBezTo>
                <a:cubicBezTo>
                  <a:pt x="132372" y="189720"/>
                  <a:pt x="131973" y="190839"/>
                  <a:pt x="131334" y="191477"/>
                </a:cubicBezTo>
                <a:cubicBezTo>
                  <a:pt x="131973" y="192437"/>
                  <a:pt x="132612" y="192915"/>
                  <a:pt x="133251" y="192915"/>
                </a:cubicBezTo>
                <a:cubicBezTo>
                  <a:pt x="133890" y="192915"/>
                  <a:pt x="134529" y="193555"/>
                  <a:pt x="135169" y="194833"/>
                </a:cubicBezTo>
                <a:cubicBezTo>
                  <a:pt x="134529" y="191638"/>
                  <a:pt x="134529" y="188362"/>
                  <a:pt x="135169" y="185007"/>
                </a:cubicBezTo>
                <a:cubicBezTo>
                  <a:pt x="135808" y="181652"/>
                  <a:pt x="135808" y="178536"/>
                  <a:pt x="135169" y="175660"/>
                </a:cubicBezTo>
                <a:close/>
                <a:moveTo>
                  <a:pt x="8628" y="174222"/>
                </a:moveTo>
                <a:cubicBezTo>
                  <a:pt x="7988" y="174542"/>
                  <a:pt x="7349" y="175101"/>
                  <a:pt x="6710" y="175900"/>
                </a:cubicBezTo>
                <a:cubicBezTo>
                  <a:pt x="6071" y="176699"/>
                  <a:pt x="6071" y="177737"/>
                  <a:pt x="6710" y="179015"/>
                </a:cubicBezTo>
                <a:cubicBezTo>
                  <a:pt x="7349" y="178696"/>
                  <a:pt x="7749" y="178216"/>
                  <a:pt x="7908" y="177577"/>
                </a:cubicBezTo>
                <a:cubicBezTo>
                  <a:pt x="8069" y="176938"/>
                  <a:pt x="8468" y="176618"/>
                  <a:pt x="9107" y="176618"/>
                </a:cubicBezTo>
                <a:cubicBezTo>
                  <a:pt x="8787" y="176299"/>
                  <a:pt x="8628" y="175500"/>
                  <a:pt x="8628" y="174222"/>
                </a:cubicBezTo>
                <a:close/>
                <a:moveTo>
                  <a:pt x="131334" y="172305"/>
                </a:moveTo>
                <a:cubicBezTo>
                  <a:pt x="130375" y="171985"/>
                  <a:pt x="129816" y="172305"/>
                  <a:pt x="129656" y="173263"/>
                </a:cubicBezTo>
                <a:cubicBezTo>
                  <a:pt x="129497" y="174222"/>
                  <a:pt x="128937" y="174542"/>
                  <a:pt x="127978" y="174222"/>
                </a:cubicBezTo>
                <a:cubicBezTo>
                  <a:pt x="127339" y="178057"/>
                  <a:pt x="128299" y="179814"/>
                  <a:pt x="130855" y="179495"/>
                </a:cubicBezTo>
                <a:cubicBezTo>
                  <a:pt x="131494" y="178216"/>
                  <a:pt x="131733" y="177177"/>
                  <a:pt x="131573" y="176379"/>
                </a:cubicBezTo>
                <a:cubicBezTo>
                  <a:pt x="131414" y="175580"/>
                  <a:pt x="131334" y="174222"/>
                  <a:pt x="131334" y="172305"/>
                </a:cubicBezTo>
                <a:close/>
                <a:moveTo>
                  <a:pt x="120310" y="172305"/>
                </a:moveTo>
                <a:cubicBezTo>
                  <a:pt x="120949" y="174542"/>
                  <a:pt x="121108" y="177258"/>
                  <a:pt x="120789" y="180453"/>
                </a:cubicBezTo>
                <a:cubicBezTo>
                  <a:pt x="121748" y="179814"/>
                  <a:pt x="122227" y="178376"/>
                  <a:pt x="122227" y="176139"/>
                </a:cubicBezTo>
                <a:cubicBezTo>
                  <a:pt x="122227" y="173902"/>
                  <a:pt x="121587" y="172624"/>
                  <a:pt x="120310" y="172305"/>
                </a:cubicBezTo>
                <a:close/>
                <a:moveTo>
                  <a:pt x="278965" y="170867"/>
                </a:moveTo>
                <a:cubicBezTo>
                  <a:pt x="278326" y="172464"/>
                  <a:pt x="278326" y="173743"/>
                  <a:pt x="278965" y="174701"/>
                </a:cubicBezTo>
                <a:cubicBezTo>
                  <a:pt x="279604" y="175660"/>
                  <a:pt x="279924" y="176778"/>
                  <a:pt x="279924" y="178057"/>
                </a:cubicBezTo>
                <a:cubicBezTo>
                  <a:pt x="280563" y="177417"/>
                  <a:pt x="280803" y="175979"/>
                  <a:pt x="280643" y="173743"/>
                </a:cubicBezTo>
                <a:cubicBezTo>
                  <a:pt x="280483" y="171506"/>
                  <a:pt x="279924" y="170547"/>
                  <a:pt x="278965" y="170867"/>
                </a:cubicBezTo>
                <a:close/>
                <a:moveTo>
                  <a:pt x="96823" y="169428"/>
                </a:moveTo>
                <a:cubicBezTo>
                  <a:pt x="96823" y="170068"/>
                  <a:pt x="96823" y="170867"/>
                  <a:pt x="96823" y="171825"/>
                </a:cubicBezTo>
                <a:cubicBezTo>
                  <a:pt x="96823" y="172784"/>
                  <a:pt x="97302" y="172944"/>
                  <a:pt x="98261" y="172305"/>
                </a:cubicBezTo>
                <a:cubicBezTo>
                  <a:pt x="98580" y="171985"/>
                  <a:pt x="98740" y="171026"/>
                  <a:pt x="98740" y="169428"/>
                </a:cubicBezTo>
                <a:close/>
                <a:moveTo>
                  <a:pt x="55601" y="168470"/>
                </a:moveTo>
                <a:cubicBezTo>
                  <a:pt x="55282" y="169109"/>
                  <a:pt x="54882" y="169589"/>
                  <a:pt x="54403" y="169908"/>
                </a:cubicBezTo>
                <a:cubicBezTo>
                  <a:pt x="53924" y="170227"/>
                  <a:pt x="53844" y="170867"/>
                  <a:pt x="54163" y="171825"/>
                </a:cubicBezTo>
                <a:cubicBezTo>
                  <a:pt x="54802" y="172464"/>
                  <a:pt x="55282" y="172624"/>
                  <a:pt x="55601" y="172305"/>
                </a:cubicBezTo>
                <a:cubicBezTo>
                  <a:pt x="56240" y="171665"/>
                  <a:pt x="56400" y="171106"/>
                  <a:pt x="56081" y="170627"/>
                </a:cubicBezTo>
                <a:cubicBezTo>
                  <a:pt x="55761" y="170148"/>
                  <a:pt x="55601" y="169428"/>
                  <a:pt x="55601" y="168470"/>
                </a:cubicBezTo>
                <a:close/>
                <a:moveTo>
                  <a:pt x="139962" y="167991"/>
                </a:moveTo>
                <a:cubicBezTo>
                  <a:pt x="138045" y="172464"/>
                  <a:pt x="137325" y="177577"/>
                  <a:pt x="137805" y="183329"/>
                </a:cubicBezTo>
                <a:cubicBezTo>
                  <a:pt x="138284" y="189081"/>
                  <a:pt x="138045" y="194993"/>
                  <a:pt x="137086" y="201064"/>
                </a:cubicBezTo>
                <a:cubicBezTo>
                  <a:pt x="138683" y="201064"/>
                  <a:pt x="139163" y="200584"/>
                  <a:pt x="138524" y="199626"/>
                </a:cubicBezTo>
                <a:cubicBezTo>
                  <a:pt x="137885" y="198667"/>
                  <a:pt x="137885" y="197868"/>
                  <a:pt x="138524" y="197229"/>
                </a:cubicBezTo>
                <a:cubicBezTo>
                  <a:pt x="140122" y="196591"/>
                  <a:pt x="140920" y="197229"/>
                  <a:pt x="140920" y="199147"/>
                </a:cubicBezTo>
                <a:cubicBezTo>
                  <a:pt x="142199" y="197549"/>
                  <a:pt x="142678" y="195951"/>
                  <a:pt x="142359" y="194354"/>
                </a:cubicBezTo>
                <a:cubicBezTo>
                  <a:pt x="142038" y="192756"/>
                  <a:pt x="141719" y="190839"/>
                  <a:pt x="141400" y="188602"/>
                </a:cubicBezTo>
                <a:cubicBezTo>
                  <a:pt x="140441" y="187962"/>
                  <a:pt x="140122" y="188442"/>
                  <a:pt x="140441" y="190040"/>
                </a:cubicBezTo>
                <a:cubicBezTo>
                  <a:pt x="140761" y="191638"/>
                  <a:pt x="140441" y="192437"/>
                  <a:pt x="139482" y="192437"/>
                </a:cubicBezTo>
                <a:cubicBezTo>
                  <a:pt x="138844" y="188921"/>
                  <a:pt x="138923" y="184847"/>
                  <a:pt x="139722" y="180213"/>
                </a:cubicBezTo>
                <a:cubicBezTo>
                  <a:pt x="140521" y="175580"/>
                  <a:pt x="140601" y="171506"/>
                  <a:pt x="139962" y="167991"/>
                </a:cubicBezTo>
                <a:close/>
                <a:moveTo>
                  <a:pt x="40982" y="163437"/>
                </a:moveTo>
                <a:cubicBezTo>
                  <a:pt x="40183" y="162958"/>
                  <a:pt x="39464" y="163198"/>
                  <a:pt x="38825" y="164156"/>
                </a:cubicBezTo>
                <a:cubicBezTo>
                  <a:pt x="38825" y="164795"/>
                  <a:pt x="38985" y="165274"/>
                  <a:pt x="39304" y="165594"/>
                </a:cubicBezTo>
                <a:cubicBezTo>
                  <a:pt x="39624" y="165914"/>
                  <a:pt x="39624" y="166393"/>
                  <a:pt x="39304" y="167032"/>
                </a:cubicBezTo>
                <a:cubicBezTo>
                  <a:pt x="40583" y="167352"/>
                  <a:pt x="41541" y="167192"/>
                  <a:pt x="42180" y="166553"/>
                </a:cubicBezTo>
                <a:cubicBezTo>
                  <a:pt x="42180" y="164955"/>
                  <a:pt x="41781" y="163916"/>
                  <a:pt x="40982" y="163437"/>
                </a:cubicBezTo>
                <a:close/>
                <a:moveTo>
                  <a:pt x="83402" y="162239"/>
                </a:moveTo>
                <a:cubicBezTo>
                  <a:pt x="82443" y="162239"/>
                  <a:pt x="81884" y="162878"/>
                  <a:pt x="81724" y="164156"/>
                </a:cubicBezTo>
                <a:cubicBezTo>
                  <a:pt x="81564" y="165435"/>
                  <a:pt x="81324" y="166712"/>
                  <a:pt x="81005" y="167991"/>
                </a:cubicBezTo>
                <a:cubicBezTo>
                  <a:pt x="82603" y="167991"/>
                  <a:pt x="83402" y="166073"/>
                  <a:pt x="83402" y="162239"/>
                </a:cubicBezTo>
                <a:close/>
                <a:moveTo>
                  <a:pt x="130375" y="161759"/>
                </a:moveTo>
                <a:cubicBezTo>
                  <a:pt x="129097" y="161759"/>
                  <a:pt x="128299" y="162399"/>
                  <a:pt x="127978" y="163677"/>
                </a:cubicBezTo>
                <a:cubicBezTo>
                  <a:pt x="127659" y="164955"/>
                  <a:pt x="127180" y="165914"/>
                  <a:pt x="126541" y="166553"/>
                </a:cubicBezTo>
                <a:cubicBezTo>
                  <a:pt x="127500" y="167511"/>
                  <a:pt x="128378" y="167352"/>
                  <a:pt x="129177" y="166073"/>
                </a:cubicBezTo>
                <a:cubicBezTo>
                  <a:pt x="129976" y="164795"/>
                  <a:pt x="130375" y="163357"/>
                  <a:pt x="130375" y="161759"/>
                </a:cubicBezTo>
                <a:close/>
                <a:moveTo>
                  <a:pt x="116954" y="158524"/>
                </a:moveTo>
                <a:cubicBezTo>
                  <a:pt x="116634" y="158764"/>
                  <a:pt x="116475" y="159522"/>
                  <a:pt x="116475" y="160801"/>
                </a:cubicBezTo>
                <a:cubicBezTo>
                  <a:pt x="116475" y="163357"/>
                  <a:pt x="116315" y="165435"/>
                  <a:pt x="115996" y="167032"/>
                </a:cubicBezTo>
                <a:cubicBezTo>
                  <a:pt x="117274" y="166712"/>
                  <a:pt x="117753" y="165514"/>
                  <a:pt x="117433" y="163437"/>
                </a:cubicBezTo>
                <a:cubicBezTo>
                  <a:pt x="117114" y="161360"/>
                  <a:pt x="117433" y="160002"/>
                  <a:pt x="118392" y="159363"/>
                </a:cubicBezTo>
                <a:cubicBezTo>
                  <a:pt x="117753" y="158564"/>
                  <a:pt x="117274" y="158284"/>
                  <a:pt x="116954" y="158524"/>
                </a:cubicBezTo>
                <a:close/>
                <a:moveTo>
                  <a:pt x="114558" y="157446"/>
                </a:moveTo>
                <a:cubicBezTo>
                  <a:pt x="112960" y="158085"/>
                  <a:pt x="112401" y="159922"/>
                  <a:pt x="112880" y="162958"/>
                </a:cubicBezTo>
                <a:cubicBezTo>
                  <a:pt x="113359" y="165994"/>
                  <a:pt x="112800" y="167671"/>
                  <a:pt x="111203" y="167991"/>
                </a:cubicBezTo>
                <a:cubicBezTo>
                  <a:pt x="111522" y="168630"/>
                  <a:pt x="111762" y="169349"/>
                  <a:pt x="111921" y="170148"/>
                </a:cubicBezTo>
                <a:cubicBezTo>
                  <a:pt x="112081" y="170947"/>
                  <a:pt x="112480" y="171186"/>
                  <a:pt x="113119" y="170867"/>
                </a:cubicBezTo>
                <a:cubicBezTo>
                  <a:pt x="113440" y="168630"/>
                  <a:pt x="113918" y="166393"/>
                  <a:pt x="114558" y="164156"/>
                </a:cubicBezTo>
                <a:cubicBezTo>
                  <a:pt x="115197" y="161919"/>
                  <a:pt x="115197" y="159683"/>
                  <a:pt x="114558" y="157446"/>
                </a:cubicBezTo>
                <a:close/>
                <a:moveTo>
                  <a:pt x="252123" y="156008"/>
                </a:moveTo>
                <a:cubicBezTo>
                  <a:pt x="252762" y="157605"/>
                  <a:pt x="253242" y="158404"/>
                  <a:pt x="253561" y="158404"/>
                </a:cubicBezTo>
                <a:cubicBezTo>
                  <a:pt x="254200" y="158724"/>
                  <a:pt x="254440" y="158245"/>
                  <a:pt x="254280" y="156966"/>
                </a:cubicBezTo>
                <a:cubicBezTo>
                  <a:pt x="254121" y="155688"/>
                  <a:pt x="254520" y="155368"/>
                  <a:pt x="255479" y="156008"/>
                </a:cubicBezTo>
                <a:cubicBezTo>
                  <a:pt x="255159" y="157286"/>
                  <a:pt x="255159" y="158085"/>
                  <a:pt x="255479" y="158404"/>
                </a:cubicBezTo>
                <a:cubicBezTo>
                  <a:pt x="255798" y="158724"/>
                  <a:pt x="256197" y="158884"/>
                  <a:pt x="256677" y="158884"/>
                </a:cubicBezTo>
                <a:cubicBezTo>
                  <a:pt x="257156" y="158884"/>
                  <a:pt x="257555" y="159123"/>
                  <a:pt x="257875" y="159603"/>
                </a:cubicBezTo>
                <a:cubicBezTo>
                  <a:pt x="258194" y="160082"/>
                  <a:pt x="258194" y="160961"/>
                  <a:pt x="257875" y="162239"/>
                </a:cubicBezTo>
                <a:cubicBezTo>
                  <a:pt x="257236" y="162878"/>
                  <a:pt x="256916" y="162639"/>
                  <a:pt x="256916" y="161520"/>
                </a:cubicBezTo>
                <a:cubicBezTo>
                  <a:pt x="256916" y="160402"/>
                  <a:pt x="256597" y="160162"/>
                  <a:pt x="255957" y="160801"/>
                </a:cubicBezTo>
                <a:lnTo>
                  <a:pt x="255957" y="165594"/>
                </a:lnTo>
                <a:cubicBezTo>
                  <a:pt x="256597" y="164636"/>
                  <a:pt x="257076" y="164715"/>
                  <a:pt x="257396" y="165834"/>
                </a:cubicBezTo>
                <a:cubicBezTo>
                  <a:pt x="257715" y="166952"/>
                  <a:pt x="258514" y="167192"/>
                  <a:pt x="259792" y="166553"/>
                </a:cubicBezTo>
                <a:cubicBezTo>
                  <a:pt x="260112" y="169109"/>
                  <a:pt x="260511" y="171665"/>
                  <a:pt x="260991" y="174222"/>
                </a:cubicBezTo>
                <a:cubicBezTo>
                  <a:pt x="261470" y="176778"/>
                  <a:pt x="262029" y="179335"/>
                  <a:pt x="262668" y="181891"/>
                </a:cubicBezTo>
                <a:cubicBezTo>
                  <a:pt x="261071" y="181252"/>
                  <a:pt x="260192" y="181412"/>
                  <a:pt x="260032" y="182370"/>
                </a:cubicBezTo>
                <a:cubicBezTo>
                  <a:pt x="259872" y="183329"/>
                  <a:pt x="259633" y="184288"/>
                  <a:pt x="259313" y="185247"/>
                </a:cubicBezTo>
                <a:cubicBezTo>
                  <a:pt x="258674" y="184927"/>
                  <a:pt x="258434" y="184048"/>
                  <a:pt x="258594" y="182610"/>
                </a:cubicBezTo>
                <a:cubicBezTo>
                  <a:pt x="258754" y="181172"/>
                  <a:pt x="258354" y="180772"/>
                  <a:pt x="257396" y="181412"/>
                </a:cubicBezTo>
                <a:cubicBezTo>
                  <a:pt x="257715" y="184607"/>
                  <a:pt x="258035" y="187563"/>
                  <a:pt x="258354" y="190279"/>
                </a:cubicBezTo>
                <a:cubicBezTo>
                  <a:pt x="258674" y="192996"/>
                  <a:pt x="259313" y="195472"/>
                  <a:pt x="260272" y="197709"/>
                </a:cubicBezTo>
                <a:cubicBezTo>
                  <a:pt x="258354" y="203141"/>
                  <a:pt x="258674" y="208973"/>
                  <a:pt x="261230" y="215204"/>
                </a:cubicBezTo>
                <a:cubicBezTo>
                  <a:pt x="263787" y="221435"/>
                  <a:pt x="265225" y="226948"/>
                  <a:pt x="265544" y="231740"/>
                </a:cubicBezTo>
                <a:cubicBezTo>
                  <a:pt x="265225" y="230463"/>
                  <a:pt x="264426" y="229983"/>
                  <a:pt x="263148" y="230303"/>
                </a:cubicBezTo>
                <a:cubicBezTo>
                  <a:pt x="262189" y="233818"/>
                  <a:pt x="262029" y="237653"/>
                  <a:pt x="262668" y="241807"/>
                </a:cubicBezTo>
                <a:cubicBezTo>
                  <a:pt x="263307" y="245961"/>
                  <a:pt x="262988" y="249156"/>
                  <a:pt x="261709" y="251393"/>
                </a:cubicBezTo>
                <a:cubicBezTo>
                  <a:pt x="261071" y="249795"/>
                  <a:pt x="260272" y="248677"/>
                  <a:pt x="259313" y="248037"/>
                </a:cubicBezTo>
                <a:cubicBezTo>
                  <a:pt x="258354" y="247399"/>
                  <a:pt x="257715" y="246120"/>
                  <a:pt x="257396" y="244203"/>
                </a:cubicBezTo>
                <a:cubicBezTo>
                  <a:pt x="257715" y="242925"/>
                  <a:pt x="257955" y="241807"/>
                  <a:pt x="258114" y="240848"/>
                </a:cubicBezTo>
                <a:cubicBezTo>
                  <a:pt x="258275" y="239889"/>
                  <a:pt x="258834" y="239250"/>
                  <a:pt x="259792" y="238930"/>
                </a:cubicBezTo>
                <a:cubicBezTo>
                  <a:pt x="259473" y="235416"/>
                  <a:pt x="259552" y="232060"/>
                  <a:pt x="260032" y="228865"/>
                </a:cubicBezTo>
                <a:cubicBezTo>
                  <a:pt x="260511" y="225669"/>
                  <a:pt x="259473" y="223432"/>
                  <a:pt x="256916" y="222154"/>
                </a:cubicBezTo>
                <a:cubicBezTo>
                  <a:pt x="256916" y="218959"/>
                  <a:pt x="256756" y="215444"/>
                  <a:pt x="256437" y="211609"/>
                </a:cubicBezTo>
                <a:cubicBezTo>
                  <a:pt x="256118" y="207774"/>
                  <a:pt x="255798" y="203860"/>
                  <a:pt x="255479" y="199866"/>
                </a:cubicBezTo>
                <a:cubicBezTo>
                  <a:pt x="255159" y="195871"/>
                  <a:pt x="254999" y="192037"/>
                  <a:pt x="254999" y="188362"/>
                </a:cubicBezTo>
                <a:cubicBezTo>
                  <a:pt x="254999" y="184687"/>
                  <a:pt x="255479" y="181571"/>
                  <a:pt x="256437" y="179015"/>
                </a:cubicBezTo>
                <a:cubicBezTo>
                  <a:pt x="255798" y="178057"/>
                  <a:pt x="255479" y="176618"/>
                  <a:pt x="255479" y="174701"/>
                </a:cubicBezTo>
                <a:cubicBezTo>
                  <a:pt x="255479" y="172784"/>
                  <a:pt x="254999" y="171506"/>
                  <a:pt x="254041" y="170867"/>
                </a:cubicBezTo>
                <a:cubicBezTo>
                  <a:pt x="254041" y="171825"/>
                  <a:pt x="254041" y="172784"/>
                  <a:pt x="254041" y="173743"/>
                </a:cubicBezTo>
                <a:cubicBezTo>
                  <a:pt x="254041" y="174701"/>
                  <a:pt x="253721" y="175180"/>
                  <a:pt x="253082" y="175180"/>
                </a:cubicBezTo>
                <a:cubicBezTo>
                  <a:pt x="252762" y="173263"/>
                  <a:pt x="252683" y="171905"/>
                  <a:pt x="252842" y="171106"/>
                </a:cubicBezTo>
                <a:cubicBezTo>
                  <a:pt x="253002" y="170307"/>
                  <a:pt x="253082" y="168949"/>
                  <a:pt x="253082" y="167032"/>
                </a:cubicBezTo>
                <a:cubicBezTo>
                  <a:pt x="252762" y="167032"/>
                  <a:pt x="252602" y="166952"/>
                  <a:pt x="252602" y="166793"/>
                </a:cubicBezTo>
                <a:cubicBezTo>
                  <a:pt x="252602" y="166633"/>
                  <a:pt x="252443" y="166553"/>
                  <a:pt x="252123" y="166553"/>
                </a:cubicBezTo>
                <a:cubicBezTo>
                  <a:pt x="252123" y="165914"/>
                  <a:pt x="252203" y="165195"/>
                  <a:pt x="252363" y="164396"/>
                </a:cubicBezTo>
                <a:cubicBezTo>
                  <a:pt x="252523" y="163597"/>
                  <a:pt x="252602" y="162878"/>
                  <a:pt x="252602" y="162239"/>
                </a:cubicBezTo>
                <a:cubicBezTo>
                  <a:pt x="252602" y="160961"/>
                  <a:pt x="252523" y="159922"/>
                  <a:pt x="252363" y="159123"/>
                </a:cubicBezTo>
                <a:cubicBezTo>
                  <a:pt x="252203" y="158324"/>
                  <a:pt x="252123" y="157286"/>
                  <a:pt x="252123" y="156008"/>
                </a:cubicBezTo>
                <a:close/>
                <a:moveTo>
                  <a:pt x="93947" y="154569"/>
                </a:moveTo>
                <a:cubicBezTo>
                  <a:pt x="93627" y="156167"/>
                  <a:pt x="93228" y="158005"/>
                  <a:pt x="92749" y="160082"/>
                </a:cubicBezTo>
                <a:cubicBezTo>
                  <a:pt x="92269" y="162159"/>
                  <a:pt x="91710" y="164316"/>
                  <a:pt x="91071" y="166553"/>
                </a:cubicBezTo>
                <a:cubicBezTo>
                  <a:pt x="90431" y="166234"/>
                  <a:pt x="90112" y="165834"/>
                  <a:pt x="90112" y="165354"/>
                </a:cubicBezTo>
                <a:cubicBezTo>
                  <a:pt x="90112" y="164875"/>
                  <a:pt x="89793" y="164955"/>
                  <a:pt x="89154" y="165594"/>
                </a:cubicBezTo>
                <a:cubicBezTo>
                  <a:pt x="89793" y="166872"/>
                  <a:pt x="90272" y="167272"/>
                  <a:pt x="90592" y="166793"/>
                </a:cubicBezTo>
                <a:cubicBezTo>
                  <a:pt x="90911" y="166313"/>
                  <a:pt x="91391" y="166872"/>
                  <a:pt x="92029" y="168470"/>
                </a:cubicBezTo>
                <a:cubicBezTo>
                  <a:pt x="92988" y="167192"/>
                  <a:pt x="93787" y="165035"/>
                  <a:pt x="94426" y="161999"/>
                </a:cubicBezTo>
                <a:cubicBezTo>
                  <a:pt x="95065" y="158963"/>
                  <a:pt x="94905" y="156487"/>
                  <a:pt x="93947" y="154569"/>
                </a:cubicBezTo>
                <a:close/>
                <a:moveTo>
                  <a:pt x="76691" y="154091"/>
                </a:moveTo>
                <a:cubicBezTo>
                  <a:pt x="75413" y="153771"/>
                  <a:pt x="74614" y="154490"/>
                  <a:pt x="74295" y="156247"/>
                </a:cubicBezTo>
                <a:cubicBezTo>
                  <a:pt x="73975" y="158005"/>
                  <a:pt x="73975" y="159203"/>
                  <a:pt x="74295" y="159842"/>
                </a:cubicBezTo>
                <a:cubicBezTo>
                  <a:pt x="75253" y="159842"/>
                  <a:pt x="75892" y="159283"/>
                  <a:pt x="76212" y="158164"/>
                </a:cubicBezTo>
                <a:cubicBezTo>
                  <a:pt x="76532" y="157046"/>
                  <a:pt x="76691" y="155688"/>
                  <a:pt x="76691" y="154091"/>
                </a:cubicBezTo>
                <a:close/>
                <a:moveTo>
                  <a:pt x="7189" y="154091"/>
                </a:moveTo>
                <a:cubicBezTo>
                  <a:pt x="7509" y="154410"/>
                  <a:pt x="7349" y="154569"/>
                  <a:pt x="6710" y="154569"/>
                </a:cubicBezTo>
                <a:lnTo>
                  <a:pt x="6710" y="156008"/>
                </a:lnTo>
                <a:cubicBezTo>
                  <a:pt x="7030" y="156008"/>
                  <a:pt x="7189" y="156327"/>
                  <a:pt x="7189" y="156966"/>
                </a:cubicBezTo>
                <a:lnTo>
                  <a:pt x="8628" y="156966"/>
                </a:lnTo>
                <a:cubicBezTo>
                  <a:pt x="8628" y="156327"/>
                  <a:pt x="8787" y="156008"/>
                  <a:pt x="9107" y="156008"/>
                </a:cubicBezTo>
                <a:lnTo>
                  <a:pt x="9107" y="154569"/>
                </a:lnTo>
                <a:cubicBezTo>
                  <a:pt x="8787" y="154569"/>
                  <a:pt x="8628" y="154410"/>
                  <a:pt x="8628" y="154091"/>
                </a:cubicBezTo>
                <a:close/>
                <a:moveTo>
                  <a:pt x="135887" y="153371"/>
                </a:moveTo>
                <a:cubicBezTo>
                  <a:pt x="135728" y="152253"/>
                  <a:pt x="135328" y="154250"/>
                  <a:pt x="134689" y="159363"/>
                </a:cubicBezTo>
                <a:cubicBezTo>
                  <a:pt x="135328" y="159044"/>
                  <a:pt x="135648" y="159363"/>
                  <a:pt x="135648" y="160321"/>
                </a:cubicBezTo>
                <a:cubicBezTo>
                  <a:pt x="135648" y="161281"/>
                  <a:pt x="136287" y="161440"/>
                  <a:pt x="137565" y="160801"/>
                </a:cubicBezTo>
                <a:lnTo>
                  <a:pt x="137565" y="158404"/>
                </a:lnTo>
                <a:cubicBezTo>
                  <a:pt x="136607" y="156167"/>
                  <a:pt x="136048" y="154490"/>
                  <a:pt x="135887" y="153371"/>
                </a:cubicBezTo>
                <a:close/>
                <a:moveTo>
                  <a:pt x="99219" y="152173"/>
                </a:moveTo>
                <a:lnTo>
                  <a:pt x="99219" y="156966"/>
                </a:lnTo>
                <a:cubicBezTo>
                  <a:pt x="100498" y="155688"/>
                  <a:pt x="100977" y="154091"/>
                  <a:pt x="100657" y="152173"/>
                </a:cubicBezTo>
                <a:close/>
                <a:moveTo>
                  <a:pt x="268420" y="149776"/>
                </a:moveTo>
                <a:cubicBezTo>
                  <a:pt x="268740" y="153931"/>
                  <a:pt x="269299" y="157686"/>
                  <a:pt x="270098" y="161041"/>
                </a:cubicBezTo>
                <a:cubicBezTo>
                  <a:pt x="270897" y="164396"/>
                  <a:pt x="271776" y="167671"/>
                  <a:pt x="272734" y="170867"/>
                </a:cubicBezTo>
                <a:cubicBezTo>
                  <a:pt x="272734" y="167991"/>
                  <a:pt x="272414" y="164316"/>
                  <a:pt x="271776" y="159842"/>
                </a:cubicBezTo>
                <a:cubicBezTo>
                  <a:pt x="271136" y="155368"/>
                  <a:pt x="270017" y="152013"/>
                  <a:pt x="268420" y="149776"/>
                </a:cubicBezTo>
                <a:close/>
                <a:moveTo>
                  <a:pt x="86757" y="149776"/>
                </a:moveTo>
                <a:cubicBezTo>
                  <a:pt x="86757" y="150415"/>
                  <a:pt x="86757" y="151214"/>
                  <a:pt x="86757" y="152173"/>
                </a:cubicBezTo>
                <a:cubicBezTo>
                  <a:pt x="86757" y="153132"/>
                  <a:pt x="87236" y="153292"/>
                  <a:pt x="88195" y="152652"/>
                </a:cubicBezTo>
                <a:cubicBezTo>
                  <a:pt x="88514" y="152333"/>
                  <a:pt x="88674" y="151374"/>
                  <a:pt x="88674" y="149776"/>
                </a:cubicBezTo>
                <a:close/>
                <a:moveTo>
                  <a:pt x="105930" y="148818"/>
                </a:moveTo>
                <a:cubicBezTo>
                  <a:pt x="105291" y="148818"/>
                  <a:pt x="104652" y="149537"/>
                  <a:pt x="104012" y="150974"/>
                </a:cubicBezTo>
                <a:cubicBezTo>
                  <a:pt x="103373" y="152413"/>
                  <a:pt x="102814" y="154091"/>
                  <a:pt x="102335" y="156008"/>
                </a:cubicBezTo>
                <a:cubicBezTo>
                  <a:pt x="101856" y="157925"/>
                  <a:pt x="101536" y="159922"/>
                  <a:pt x="101376" y="161999"/>
                </a:cubicBezTo>
                <a:cubicBezTo>
                  <a:pt x="101216" y="164076"/>
                  <a:pt x="101456" y="165754"/>
                  <a:pt x="102095" y="167032"/>
                </a:cubicBezTo>
                <a:cubicBezTo>
                  <a:pt x="103373" y="165115"/>
                  <a:pt x="104492" y="162478"/>
                  <a:pt x="105451" y="159123"/>
                </a:cubicBezTo>
                <a:cubicBezTo>
                  <a:pt x="106409" y="155768"/>
                  <a:pt x="106569" y="152333"/>
                  <a:pt x="105930" y="148818"/>
                </a:cubicBezTo>
                <a:close/>
                <a:moveTo>
                  <a:pt x="40742" y="147380"/>
                </a:moveTo>
                <a:cubicBezTo>
                  <a:pt x="39784" y="147380"/>
                  <a:pt x="39144" y="147859"/>
                  <a:pt x="38825" y="148818"/>
                </a:cubicBezTo>
                <a:cubicBezTo>
                  <a:pt x="38505" y="149776"/>
                  <a:pt x="38505" y="150575"/>
                  <a:pt x="38825" y="151214"/>
                </a:cubicBezTo>
                <a:cubicBezTo>
                  <a:pt x="40103" y="150575"/>
                  <a:pt x="40742" y="149297"/>
                  <a:pt x="40742" y="147380"/>
                </a:cubicBezTo>
                <a:close/>
                <a:moveTo>
                  <a:pt x="251164" y="145942"/>
                </a:moveTo>
                <a:cubicBezTo>
                  <a:pt x="251164" y="146581"/>
                  <a:pt x="251244" y="147380"/>
                  <a:pt x="251404" y="148339"/>
                </a:cubicBezTo>
                <a:cubicBezTo>
                  <a:pt x="251564" y="149297"/>
                  <a:pt x="251644" y="150256"/>
                  <a:pt x="251644" y="151214"/>
                </a:cubicBezTo>
                <a:cubicBezTo>
                  <a:pt x="251644" y="148658"/>
                  <a:pt x="251484" y="146901"/>
                  <a:pt x="251164" y="145942"/>
                </a:cubicBezTo>
                <a:close/>
                <a:moveTo>
                  <a:pt x="142359" y="144983"/>
                </a:moveTo>
                <a:cubicBezTo>
                  <a:pt x="141400" y="144983"/>
                  <a:pt x="140761" y="145462"/>
                  <a:pt x="140441" y="146421"/>
                </a:cubicBezTo>
                <a:cubicBezTo>
                  <a:pt x="140122" y="147380"/>
                  <a:pt x="139962" y="148418"/>
                  <a:pt x="139962" y="149537"/>
                </a:cubicBezTo>
                <a:cubicBezTo>
                  <a:pt x="139962" y="150655"/>
                  <a:pt x="139802" y="151534"/>
                  <a:pt x="139482" y="152173"/>
                </a:cubicBezTo>
                <a:cubicBezTo>
                  <a:pt x="139163" y="152812"/>
                  <a:pt x="138524" y="152812"/>
                  <a:pt x="137565" y="152173"/>
                </a:cubicBezTo>
                <a:cubicBezTo>
                  <a:pt x="137246" y="153771"/>
                  <a:pt x="137325" y="154809"/>
                  <a:pt x="137805" y="155289"/>
                </a:cubicBezTo>
                <a:cubicBezTo>
                  <a:pt x="138284" y="155768"/>
                  <a:pt x="138844" y="156088"/>
                  <a:pt x="139482" y="156247"/>
                </a:cubicBezTo>
                <a:cubicBezTo>
                  <a:pt x="140122" y="156407"/>
                  <a:pt x="140761" y="156647"/>
                  <a:pt x="141400" y="156966"/>
                </a:cubicBezTo>
                <a:cubicBezTo>
                  <a:pt x="142038" y="157286"/>
                  <a:pt x="142359" y="158085"/>
                  <a:pt x="142359" y="159363"/>
                </a:cubicBezTo>
                <a:cubicBezTo>
                  <a:pt x="143317" y="159683"/>
                  <a:pt x="143797" y="159283"/>
                  <a:pt x="143797" y="158164"/>
                </a:cubicBezTo>
                <a:cubicBezTo>
                  <a:pt x="143797" y="157046"/>
                  <a:pt x="144116" y="156647"/>
                  <a:pt x="144755" y="156966"/>
                </a:cubicBezTo>
                <a:cubicBezTo>
                  <a:pt x="144435" y="156647"/>
                  <a:pt x="144275" y="155848"/>
                  <a:pt x="144275" y="154569"/>
                </a:cubicBezTo>
                <a:cubicBezTo>
                  <a:pt x="143317" y="154250"/>
                  <a:pt x="142758" y="154330"/>
                  <a:pt x="142598" y="154809"/>
                </a:cubicBezTo>
                <a:cubicBezTo>
                  <a:pt x="142438" y="155289"/>
                  <a:pt x="142038" y="155209"/>
                  <a:pt x="141400" y="154569"/>
                </a:cubicBezTo>
                <a:cubicBezTo>
                  <a:pt x="141400" y="152652"/>
                  <a:pt x="141639" y="151135"/>
                  <a:pt x="142119" y="150016"/>
                </a:cubicBezTo>
                <a:cubicBezTo>
                  <a:pt x="142598" y="148898"/>
                  <a:pt x="142678" y="147220"/>
                  <a:pt x="142359" y="144983"/>
                </a:cubicBezTo>
                <a:close/>
                <a:moveTo>
                  <a:pt x="15818" y="144504"/>
                </a:moveTo>
                <a:cubicBezTo>
                  <a:pt x="14220" y="143865"/>
                  <a:pt x="13181" y="144344"/>
                  <a:pt x="12701" y="145942"/>
                </a:cubicBezTo>
                <a:cubicBezTo>
                  <a:pt x="12223" y="147540"/>
                  <a:pt x="11184" y="148019"/>
                  <a:pt x="9586" y="147380"/>
                </a:cubicBezTo>
                <a:cubicBezTo>
                  <a:pt x="10225" y="148658"/>
                  <a:pt x="10785" y="149776"/>
                  <a:pt x="11264" y="150735"/>
                </a:cubicBezTo>
                <a:cubicBezTo>
                  <a:pt x="11743" y="151694"/>
                  <a:pt x="12303" y="152812"/>
                  <a:pt x="12941" y="154091"/>
                </a:cubicBezTo>
                <a:cubicBezTo>
                  <a:pt x="14220" y="153132"/>
                  <a:pt x="15178" y="151773"/>
                  <a:pt x="15818" y="150016"/>
                </a:cubicBezTo>
                <a:cubicBezTo>
                  <a:pt x="16456" y="148259"/>
                  <a:pt x="16456" y="146421"/>
                  <a:pt x="15818" y="144504"/>
                </a:cubicBezTo>
                <a:close/>
                <a:moveTo>
                  <a:pt x="156259" y="141628"/>
                </a:moveTo>
                <a:cubicBezTo>
                  <a:pt x="155939" y="142906"/>
                  <a:pt x="155859" y="144344"/>
                  <a:pt x="156019" y="145942"/>
                </a:cubicBezTo>
                <a:cubicBezTo>
                  <a:pt x="156179" y="147540"/>
                  <a:pt x="155939" y="148498"/>
                  <a:pt x="155300" y="148818"/>
                </a:cubicBezTo>
                <a:cubicBezTo>
                  <a:pt x="154661" y="148498"/>
                  <a:pt x="154341" y="147939"/>
                  <a:pt x="154341" y="147140"/>
                </a:cubicBezTo>
                <a:cubicBezTo>
                  <a:pt x="154341" y="146341"/>
                  <a:pt x="154022" y="145622"/>
                  <a:pt x="153383" y="144983"/>
                </a:cubicBezTo>
                <a:cubicBezTo>
                  <a:pt x="154341" y="145303"/>
                  <a:pt x="154901" y="144983"/>
                  <a:pt x="155061" y="144024"/>
                </a:cubicBezTo>
                <a:cubicBezTo>
                  <a:pt x="155220" y="143066"/>
                  <a:pt x="155620" y="142267"/>
                  <a:pt x="156259" y="141628"/>
                </a:cubicBezTo>
                <a:close/>
                <a:moveTo>
                  <a:pt x="95385" y="135876"/>
                </a:moveTo>
                <a:cubicBezTo>
                  <a:pt x="94107" y="136835"/>
                  <a:pt x="93308" y="138113"/>
                  <a:pt x="92988" y="139711"/>
                </a:cubicBezTo>
                <a:cubicBezTo>
                  <a:pt x="92668" y="141308"/>
                  <a:pt x="92509" y="143146"/>
                  <a:pt x="92509" y="145223"/>
                </a:cubicBezTo>
                <a:cubicBezTo>
                  <a:pt x="92509" y="147300"/>
                  <a:pt x="92509" y="149297"/>
                  <a:pt x="92509" y="151214"/>
                </a:cubicBezTo>
                <a:cubicBezTo>
                  <a:pt x="92509" y="153132"/>
                  <a:pt x="92349" y="154730"/>
                  <a:pt x="92029" y="156008"/>
                </a:cubicBezTo>
                <a:cubicBezTo>
                  <a:pt x="93627" y="153132"/>
                  <a:pt x="94586" y="150176"/>
                  <a:pt x="94905" y="147140"/>
                </a:cubicBezTo>
                <a:cubicBezTo>
                  <a:pt x="95225" y="144104"/>
                  <a:pt x="95385" y="140350"/>
                  <a:pt x="95385" y="135876"/>
                </a:cubicBezTo>
                <a:close/>
                <a:moveTo>
                  <a:pt x="64708" y="132521"/>
                </a:moveTo>
                <a:cubicBezTo>
                  <a:pt x="64069" y="133160"/>
                  <a:pt x="63510" y="133719"/>
                  <a:pt x="63031" y="134198"/>
                </a:cubicBezTo>
                <a:cubicBezTo>
                  <a:pt x="62551" y="134678"/>
                  <a:pt x="62311" y="135716"/>
                  <a:pt x="62311" y="137314"/>
                </a:cubicBezTo>
                <a:cubicBezTo>
                  <a:pt x="63590" y="137634"/>
                  <a:pt x="64229" y="137234"/>
                  <a:pt x="64229" y="136116"/>
                </a:cubicBezTo>
                <a:cubicBezTo>
                  <a:pt x="64229" y="134997"/>
                  <a:pt x="64389" y="133799"/>
                  <a:pt x="64708" y="132521"/>
                </a:cubicBezTo>
                <a:close/>
                <a:moveTo>
                  <a:pt x="91071" y="127728"/>
                </a:moveTo>
                <a:cubicBezTo>
                  <a:pt x="88195" y="130603"/>
                  <a:pt x="86597" y="134279"/>
                  <a:pt x="86277" y="138752"/>
                </a:cubicBezTo>
                <a:cubicBezTo>
                  <a:pt x="88195" y="138113"/>
                  <a:pt x="89313" y="136595"/>
                  <a:pt x="89633" y="134198"/>
                </a:cubicBezTo>
                <a:cubicBezTo>
                  <a:pt x="89952" y="131802"/>
                  <a:pt x="90431" y="129645"/>
                  <a:pt x="91071" y="127728"/>
                </a:cubicBezTo>
                <a:close/>
                <a:moveTo>
                  <a:pt x="120789" y="127248"/>
                </a:moveTo>
                <a:cubicBezTo>
                  <a:pt x="120150" y="127248"/>
                  <a:pt x="119830" y="127568"/>
                  <a:pt x="119830" y="128207"/>
                </a:cubicBezTo>
                <a:cubicBezTo>
                  <a:pt x="119830" y="128846"/>
                  <a:pt x="119351" y="129006"/>
                  <a:pt x="118392" y="128686"/>
                </a:cubicBezTo>
                <a:cubicBezTo>
                  <a:pt x="118392" y="130603"/>
                  <a:pt x="118153" y="132760"/>
                  <a:pt x="117673" y="135157"/>
                </a:cubicBezTo>
                <a:cubicBezTo>
                  <a:pt x="117194" y="137554"/>
                  <a:pt x="117753" y="139071"/>
                  <a:pt x="119351" y="139711"/>
                </a:cubicBezTo>
                <a:cubicBezTo>
                  <a:pt x="118712" y="136515"/>
                  <a:pt x="119111" y="134039"/>
                  <a:pt x="120549" y="132281"/>
                </a:cubicBezTo>
                <a:cubicBezTo>
                  <a:pt x="121987" y="130523"/>
                  <a:pt x="122067" y="128846"/>
                  <a:pt x="120789" y="127248"/>
                </a:cubicBezTo>
                <a:close/>
                <a:moveTo>
                  <a:pt x="172556" y="126290"/>
                </a:moveTo>
                <a:lnTo>
                  <a:pt x="173993" y="133480"/>
                </a:lnTo>
                <a:cubicBezTo>
                  <a:pt x="173355" y="135078"/>
                  <a:pt x="172875" y="136276"/>
                  <a:pt x="172556" y="137074"/>
                </a:cubicBezTo>
                <a:cubicBezTo>
                  <a:pt x="172236" y="137873"/>
                  <a:pt x="171917" y="139071"/>
                  <a:pt x="171597" y="140669"/>
                </a:cubicBezTo>
                <a:cubicBezTo>
                  <a:pt x="171917" y="138433"/>
                  <a:pt x="172076" y="136116"/>
                  <a:pt x="172076" y="133719"/>
                </a:cubicBezTo>
                <a:cubicBezTo>
                  <a:pt x="172076" y="131322"/>
                  <a:pt x="172236" y="128846"/>
                  <a:pt x="172556" y="126290"/>
                </a:cubicBezTo>
                <a:close/>
                <a:moveTo>
                  <a:pt x="128458" y="126290"/>
                </a:moveTo>
                <a:cubicBezTo>
                  <a:pt x="126541" y="126929"/>
                  <a:pt x="125822" y="128527"/>
                  <a:pt x="126301" y="131083"/>
                </a:cubicBezTo>
                <a:cubicBezTo>
                  <a:pt x="126780" y="133639"/>
                  <a:pt x="126701" y="136196"/>
                  <a:pt x="126062" y="138752"/>
                </a:cubicBezTo>
                <a:cubicBezTo>
                  <a:pt x="125103" y="139391"/>
                  <a:pt x="124304" y="140350"/>
                  <a:pt x="123665" y="141628"/>
                </a:cubicBezTo>
                <a:cubicBezTo>
                  <a:pt x="123026" y="142906"/>
                  <a:pt x="122227" y="143865"/>
                  <a:pt x="121268" y="144504"/>
                </a:cubicBezTo>
                <a:cubicBezTo>
                  <a:pt x="122547" y="145462"/>
                  <a:pt x="122626" y="147780"/>
                  <a:pt x="121508" y="151454"/>
                </a:cubicBezTo>
                <a:cubicBezTo>
                  <a:pt x="120390" y="155129"/>
                  <a:pt x="120150" y="157925"/>
                  <a:pt x="120789" y="159842"/>
                </a:cubicBezTo>
                <a:cubicBezTo>
                  <a:pt x="121748" y="158884"/>
                  <a:pt x="122307" y="157366"/>
                  <a:pt x="122466" y="155289"/>
                </a:cubicBezTo>
                <a:cubicBezTo>
                  <a:pt x="122626" y="153212"/>
                  <a:pt x="123505" y="152173"/>
                  <a:pt x="125103" y="152173"/>
                </a:cubicBezTo>
                <a:cubicBezTo>
                  <a:pt x="125103" y="150256"/>
                  <a:pt x="125263" y="147859"/>
                  <a:pt x="125582" y="144983"/>
                </a:cubicBezTo>
                <a:cubicBezTo>
                  <a:pt x="125902" y="142107"/>
                  <a:pt x="126860" y="140350"/>
                  <a:pt x="128458" y="139711"/>
                </a:cubicBezTo>
                <a:cubicBezTo>
                  <a:pt x="127500" y="134917"/>
                  <a:pt x="127500" y="130444"/>
                  <a:pt x="128458" y="126290"/>
                </a:cubicBezTo>
                <a:close/>
                <a:moveTo>
                  <a:pt x="112641" y="124852"/>
                </a:moveTo>
                <a:cubicBezTo>
                  <a:pt x="111681" y="124212"/>
                  <a:pt x="111122" y="124852"/>
                  <a:pt x="110963" y="126769"/>
                </a:cubicBezTo>
                <a:cubicBezTo>
                  <a:pt x="110803" y="128686"/>
                  <a:pt x="111203" y="129485"/>
                  <a:pt x="112161" y="129165"/>
                </a:cubicBezTo>
                <a:cubicBezTo>
                  <a:pt x="112161" y="128527"/>
                  <a:pt x="112321" y="127967"/>
                  <a:pt x="112641" y="127488"/>
                </a:cubicBezTo>
                <a:cubicBezTo>
                  <a:pt x="112960" y="127008"/>
                  <a:pt x="112960" y="126130"/>
                  <a:pt x="112641" y="124852"/>
                </a:cubicBezTo>
                <a:close/>
                <a:moveTo>
                  <a:pt x="27321" y="123893"/>
                </a:moveTo>
                <a:cubicBezTo>
                  <a:pt x="25724" y="124212"/>
                  <a:pt x="24525" y="125570"/>
                  <a:pt x="23726" y="127967"/>
                </a:cubicBezTo>
                <a:cubicBezTo>
                  <a:pt x="22927" y="130364"/>
                  <a:pt x="22847" y="132681"/>
                  <a:pt x="23487" y="134917"/>
                </a:cubicBezTo>
                <a:cubicBezTo>
                  <a:pt x="25404" y="134598"/>
                  <a:pt x="26362" y="133160"/>
                  <a:pt x="26362" y="130603"/>
                </a:cubicBezTo>
                <a:cubicBezTo>
                  <a:pt x="26362" y="128047"/>
                  <a:pt x="26682" y="125810"/>
                  <a:pt x="27321" y="123893"/>
                </a:cubicBezTo>
                <a:close/>
                <a:moveTo>
                  <a:pt x="149069" y="122935"/>
                </a:moveTo>
                <a:lnTo>
                  <a:pt x="149069" y="127248"/>
                </a:lnTo>
                <a:lnTo>
                  <a:pt x="147631" y="127248"/>
                </a:lnTo>
                <a:cubicBezTo>
                  <a:pt x="147631" y="126290"/>
                  <a:pt x="147551" y="125171"/>
                  <a:pt x="147391" y="123893"/>
                </a:cubicBezTo>
                <a:cubicBezTo>
                  <a:pt x="147231" y="122615"/>
                  <a:pt x="147790" y="122295"/>
                  <a:pt x="149069" y="122935"/>
                </a:cubicBezTo>
                <a:close/>
                <a:moveTo>
                  <a:pt x="106409" y="122935"/>
                </a:moveTo>
                <a:cubicBezTo>
                  <a:pt x="105131" y="124852"/>
                  <a:pt x="104412" y="126929"/>
                  <a:pt x="104252" y="129165"/>
                </a:cubicBezTo>
                <a:cubicBezTo>
                  <a:pt x="104093" y="131402"/>
                  <a:pt x="103853" y="133799"/>
                  <a:pt x="103533" y="136355"/>
                </a:cubicBezTo>
                <a:cubicBezTo>
                  <a:pt x="104811" y="135716"/>
                  <a:pt x="105451" y="135956"/>
                  <a:pt x="105451" y="137074"/>
                </a:cubicBezTo>
                <a:cubicBezTo>
                  <a:pt x="105451" y="138193"/>
                  <a:pt x="105451" y="139232"/>
                  <a:pt x="105451" y="140190"/>
                </a:cubicBezTo>
                <a:cubicBezTo>
                  <a:pt x="106090" y="139551"/>
                  <a:pt x="106569" y="139391"/>
                  <a:pt x="106889" y="139711"/>
                </a:cubicBezTo>
                <a:cubicBezTo>
                  <a:pt x="107208" y="140031"/>
                  <a:pt x="107687" y="140190"/>
                  <a:pt x="108326" y="140190"/>
                </a:cubicBezTo>
                <a:cubicBezTo>
                  <a:pt x="107687" y="138272"/>
                  <a:pt x="108326" y="137474"/>
                  <a:pt x="110244" y="137793"/>
                </a:cubicBezTo>
                <a:lnTo>
                  <a:pt x="110244" y="133959"/>
                </a:lnTo>
                <a:cubicBezTo>
                  <a:pt x="107687" y="135556"/>
                  <a:pt x="106489" y="134758"/>
                  <a:pt x="106649" y="131562"/>
                </a:cubicBezTo>
                <a:cubicBezTo>
                  <a:pt x="106809" y="128366"/>
                  <a:pt x="106729" y="125491"/>
                  <a:pt x="106409" y="122935"/>
                </a:cubicBezTo>
                <a:close/>
                <a:moveTo>
                  <a:pt x="54163" y="120538"/>
                </a:moveTo>
                <a:cubicBezTo>
                  <a:pt x="53524" y="121816"/>
                  <a:pt x="52406" y="122854"/>
                  <a:pt x="50808" y="123653"/>
                </a:cubicBezTo>
                <a:cubicBezTo>
                  <a:pt x="49210" y="124452"/>
                  <a:pt x="49050" y="126130"/>
                  <a:pt x="50329" y="128686"/>
                </a:cubicBezTo>
                <a:cubicBezTo>
                  <a:pt x="51607" y="128047"/>
                  <a:pt x="52725" y="127568"/>
                  <a:pt x="53684" y="127248"/>
                </a:cubicBezTo>
                <a:cubicBezTo>
                  <a:pt x="53045" y="125651"/>
                  <a:pt x="52885" y="124532"/>
                  <a:pt x="53204" y="123893"/>
                </a:cubicBezTo>
                <a:cubicBezTo>
                  <a:pt x="53524" y="123254"/>
                  <a:pt x="53844" y="122136"/>
                  <a:pt x="54163" y="120538"/>
                </a:cubicBezTo>
                <a:close/>
                <a:moveTo>
                  <a:pt x="282320" y="120058"/>
                </a:moveTo>
                <a:cubicBezTo>
                  <a:pt x="282320" y="122295"/>
                  <a:pt x="282800" y="123893"/>
                  <a:pt x="283758" y="124852"/>
                </a:cubicBezTo>
                <a:cubicBezTo>
                  <a:pt x="283439" y="125491"/>
                  <a:pt x="283040" y="125491"/>
                  <a:pt x="282560" y="124852"/>
                </a:cubicBezTo>
                <a:cubicBezTo>
                  <a:pt x="282081" y="124212"/>
                  <a:pt x="281521" y="124372"/>
                  <a:pt x="280883" y="125331"/>
                </a:cubicBezTo>
                <a:cubicBezTo>
                  <a:pt x="280563" y="127888"/>
                  <a:pt x="280803" y="129485"/>
                  <a:pt x="281601" y="130125"/>
                </a:cubicBezTo>
                <a:cubicBezTo>
                  <a:pt x="282400" y="130763"/>
                  <a:pt x="283119" y="131882"/>
                  <a:pt x="283758" y="133480"/>
                </a:cubicBezTo>
                <a:cubicBezTo>
                  <a:pt x="284398" y="132841"/>
                  <a:pt x="284398" y="131961"/>
                  <a:pt x="283758" y="130843"/>
                </a:cubicBezTo>
                <a:cubicBezTo>
                  <a:pt x="283119" y="129725"/>
                  <a:pt x="283119" y="128527"/>
                  <a:pt x="283758" y="127248"/>
                </a:cubicBezTo>
                <a:cubicBezTo>
                  <a:pt x="284398" y="127888"/>
                  <a:pt x="284877" y="128846"/>
                  <a:pt x="285196" y="130125"/>
                </a:cubicBezTo>
                <a:cubicBezTo>
                  <a:pt x="285516" y="131402"/>
                  <a:pt x="286475" y="131882"/>
                  <a:pt x="288072" y="131562"/>
                </a:cubicBezTo>
                <a:cubicBezTo>
                  <a:pt x="286475" y="130284"/>
                  <a:pt x="285516" y="128366"/>
                  <a:pt x="285196" y="125810"/>
                </a:cubicBezTo>
                <a:cubicBezTo>
                  <a:pt x="284877" y="123254"/>
                  <a:pt x="283918" y="121337"/>
                  <a:pt x="282320" y="120058"/>
                </a:cubicBezTo>
                <a:close/>
                <a:moveTo>
                  <a:pt x="128458" y="117662"/>
                </a:moveTo>
                <a:cubicBezTo>
                  <a:pt x="127500" y="117662"/>
                  <a:pt x="126860" y="117901"/>
                  <a:pt x="126541" y="118381"/>
                </a:cubicBezTo>
                <a:cubicBezTo>
                  <a:pt x="126221" y="118860"/>
                  <a:pt x="125742" y="119419"/>
                  <a:pt x="125103" y="120058"/>
                </a:cubicBezTo>
                <a:cubicBezTo>
                  <a:pt x="125742" y="124532"/>
                  <a:pt x="127500" y="126130"/>
                  <a:pt x="130375" y="124852"/>
                </a:cubicBezTo>
                <a:cubicBezTo>
                  <a:pt x="131014" y="122935"/>
                  <a:pt x="131014" y="121496"/>
                  <a:pt x="130375" y="120538"/>
                </a:cubicBezTo>
                <a:cubicBezTo>
                  <a:pt x="129736" y="119579"/>
                  <a:pt x="129097" y="118620"/>
                  <a:pt x="128458" y="117662"/>
                </a:cubicBezTo>
                <a:close/>
                <a:moveTo>
                  <a:pt x="90592" y="117662"/>
                </a:moveTo>
                <a:cubicBezTo>
                  <a:pt x="89633" y="117662"/>
                  <a:pt x="89154" y="118301"/>
                  <a:pt x="89154" y="119579"/>
                </a:cubicBezTo>
                <a:cubicBezTo>
                  <a:pt x="89154" y="120857"/>
                  <a:pt x="89154" y="122295"/>
                  <a:pt x="89154" y="123893"/>
                </a:cubicBezTo>
                <a:cubicBezTo>
                  <a:pt x="90751" y="122935"/>
                  <a:pt x="91230" y="120857"/>
                  <a:pt x="90592" y="117662"/>
                </a:cubicBezTo>
                <a:close/>
                <a:moveTo>
                  <a:pt x="53684" y="113827"/>
                </a:moveTo>
                <a:cubicBezTo>
                  <a:pt x="52725" y="113827"/>
                  <a:pt x="52246" y="114786"/>
                  <a:pt x="52246" y="116703"/>
                </a:cubicBezTo>
                <a:cubicBezTo>
                  <a:pt x="52885" y="116703"/>
                  <a:pt x="53285" y="116543"/>
                  <a:pt x="53444" y="116224"/>
                </a:cubicBezTo>
                <a:cubicBezTo>
                  <a:pt x="53604" y="115904"/>
                  <a:pt x="54003" y="115904"/>
                  <a:pt x="54643" y="116224"/>
                </a:cubicBezTo>
                <a:cubicBezTo>
                  <a:pt x="54323" y="115585"/>
                  <a:pt x="54083" y="115185"/>
                  <a:pt x="53924" y="115026"/>
                </a:cubicBezTo>
                <a:cubicBezTo>
                  <a:pt x="53764" y="114866"/>
                  <a:pt x="53684" y="114466"/>
                  <a:pt x="53684" y="113827"/>
                </a:cubicBezTo>
                <a:close/>
                <a:moveTo>
                  <a:pt x="152424" y="112868"/>
                </a:moveTo>
                <a:cubicBezTo>
                  <a:pt x="151785" y="114147"/>
                  <a:pt x="151705" y="115745"/>
                  <a:pt x="152184" y="117662"/>
                </a:cubicBezTo>
                <a:cubicBezTo>
                  <a:pt x="152664" y="119579"/>
                  <a:pt x="152264" y="120538"/>
                  <a:pt x="150986" y="120538"/>
                </a:cubicBezTo>
                <a:cubicBezTo>
                  <a:pt x="150347" y="119899"/>
                  <a:pt x="150267" y="118620"/>
                  <a:pt x="150747" y="116703"/>
                </a:cubicBezTo>
                <a:cubicBezTo>
                  <a:pt x="151226" y="114786"/>
                  <a:pt x="151785" y="113508"/>
                  <a:pt x="152424" y="112868"/>
                </a:cubicBezTo>
                <a:close/>
                <a:moveTo>
                  <a:pt x="135648" y="111910"/>
                </a:moveTo>
                <a:cubicBezTo>
                  <a:pt x="134050" y="111590"/>
                  <a:pt x="133091" y="112389"/>
                  <a:pt x="132772" y="114306"/>
                </a:cubicBezTo>
                <a:cubicBezTo>
                  <a:pt x="132452" y="116224"/>
                  <a:pt x="131973" y="117822"/>
                  <a:pt x="131334" y="119100"/>
                </a:cubicBezTo>
                <a:cubicBezTo>
                  <a:pt x="131334" y="120058"/>
                  <a:pt x="131654" y="120458"/>
                  <a:pt x="132293" y="120298"/>
                </a:cubicBezTo>
                <a:cubicBezTo>
                  <a:pt x="132931" y="120138"/>
                  <a:pt x="133091" y="120698"/>
                  <a:pt x="132772" y="121976"/>
                </a:cubicBezTo>
                <a:cubicBezTo>
                  <a:pt x="133730" y="120378"/>
                  <a:pt x="134609" y="119020"/>
                  <a:pt x="135408" y="117901"/>
                </a:cubicBezTo>
                <a:cubicBezTo>
                  <a:pt x="136207" y="116783"/>
                  <a:pt x="136287" y="114786"/>
                  <a:pt x="135648" y="111910"/>
                </a:cubicBezTo>
                <a:close/>
                <a:moveTo>
                  <a:pt x="171597" y="110951"/>
                </a:moveTo>
                <a:cubicBezTo>
                  <a:pt x="172556" y="110632"/>
                  <a:pt x="173035" y="110872"/>
                  <a:pt x="173035" y="111671"/>
                </a:cubicBezTo>
                <a:cubicBezTo>
                  <a:pt x="173035" y="112469"/>
                  <a:pt x="172955" y="113348"/>
                  <a:pt x="172795" y="114306"/>
                </a:cubicBezTo>
                <a:cubicBezTo>
                  <a:pt x="172635" y="115265"/>
                  <a:pt x="172316" y="115984"/>
                  <a:pt x="171836" y="116463"/>
                </a:cubicBezTo>
                <a:cubicBezTo>
                  <a:pt x="171358" y="116943"/>
                  <a:pt x="170958" y="116863"/>
                  <a:pt x="170638" y="116224"/>
                </a:cubicBezTo>
                <a:cubicBezTo>
                  <a:pt x="171597" y="115904"/>
                  <a:pt x="171996" y="115265"/>
                  <a:pt x="171836" y="114306"/>
                </a:cubicBezTo>
                <a:cubicBezTo>
                  <a:pt x="171677" y="113348"/>
                  <a:pt x="171597" y="112230"/>
                  <a:pt x="171597" y="110951"/>
                </a:cubicBezTo>
                <a:close/>
                <a:moveTo>
                  <a:pt x="179745" y="109513"/>
                </a:moveTo>
                <a:cubicBezTo>
                  <a:pt x="180385" y="110472"/>
                  <a:pt x="180624" y="111671"/>
                  <a:pt x="180465" y="113108"/>
                </a:cubicBezTo>
                <a:cubicBezTo>
                  <a:pt x="180305" y="114546"/>
                  <a:pt x="180385" y="115745"/>
                  <a:pt x="180704" y="116703"/>
                </a:cubicBezTo>
                <a:lnTo>
                  <a:pt x="180225" y="116703"/>
                </a:lnTo>
                <a:cubicBezTo>
                  <a:pt x="180225" y="115745"/>
                  <a:pt x="180145" y="114706"/>
                  <a:pt x="179985" y="113588"/>
                </a:cubicBezTo>
                <a:cubicBezTo>
                  <a:pt x="179825" y="112469"/>
                  <a:pt x="179745" y="111111"/>
                  <a:pt x="179745" y="109513"/>
                </a:cubicBezTo>
                <a:close/>
                <a:moveTo>
                  <a:pt x="108326" y="109513"/>
                </a:moveTo>
                <a:cubicBezTo>
                  <a:pt x="106729" y="109194"/>
                  <a:pt x="105530" y="109993"/>
                  <a:pt x="104731" y="111910"/>
                </a:cubicBezTo>
                <a:cubicBezTo>
                  <a:pt x="103932" y="113827"/>
                  <a:pt x="103853" y="115425"/>
                  <a:pt x="104492" y="116703"/>
                </a:cubicBezTo>
                <a:cubicBezTo>
                  <a:pt x="107048" y="115745"/>
                  <a:pt x="108326" y="113348"/>
                  <a:pt x="108326" y="109513"/>
                </a:cubicBezTo>
                <a:close/>
                <a:moveTo>
                  <a:pt x="270338" y="107116"/>
                </a:moveTo>
                <a:cubicBezTo>
                  <a:pt x="270017" y="108714"/>
                  <a:pt x="270017" y="109753"/>
                  <a:pt x="270338" y="110232"/>
                </a:cubicBezTo>
                <a:cubicBezTo>
                  <a:pt x="270657" y="110711"/>
                  <a:pt x="271136" y="111271"/>
                  <a:pt x="271776" y="111910"/>
                </a:cubicBezTo>
                <a:cubicBezTo>
                  <a:pt x="272414" y="111590"/>
                  <a:pt x="272494" y="110711"/>
                  <a:pt x="272015" y="109274"/>
                </a:cubicBezTo>
                <a:cubicBezTo>
                  <a:pt x="271536" y="107836"/>
                  <a:pt x="270977" y="107116"/>
                  <a:pt x="270338" y="107116"/>
                </a:cubicBezTo>
                <a:close/>
                <a:moveTo>
                  <a:pt x="142837" y="105199"/>
                </a:moveTo>
                <a:cubicBezTo>
                  <a:pt x="142199" y="106478"/>
                  <a:pt x="142199" y="108155"/>
                  <a:pt x="142837" y="110232"/>
                </a:cubicBezTo>
                <a:cubicBezTo>
                  <a:pt x="143477" y="112309"/>
                  <a:pt x="142837" y="113508"/>
                  <a:pt x="140920" y="113827"/>
                </a:cubicBezTo>
                <a:cubicBezTo>
                  <a:pt x="141240" y="115745"/>
                  <a:pt x="141719" y="116783"/>
                  <a:pt x="142359" y="116943"/>
                </a:cubicBezTo>
                <a:cubicBezTo>
                  <a:pt x="142998" y="117103"/>
                  <a:pt x="143956" y="117342"/>
                  <a:pt x="145234" y="117662"/>
                </a:cubicBezTo>
                <a:cubicBezTo>
                  <a:pt x="144915" y="115745"/>
                  <a:pt x="144515" y="113827"/>
                  <a:pt x="144036" y="111910"/>
                </a:cubicBezTo>
                <a:cubicBezTo>
                  <a:pt x="143557" y="109993"/>
                  <a:pt x="143157" y="107756"/>
                  <a:pt x="142837" y="105199"/>
                </a:cubicBezTo>
                <a:close/>
                <a:moveTo>
                  <a:pt x="160093" y="102803"/>
                </a:moveTo>
                <a:cubicBezTo>
                  <a:pt x="159454" y="103123"/>
                  <a:pt x="159134" y="103682"/>
                  <a:pt x="159134" y="104481"/>
                </a:cubicBezTo>
                <a:cubicBezTo>
                  <a:pt x="159134" y="105280"/>
                  <a:pt x="159134" y="106158"/>
                  <a:pt x="159134" y="107116"/>
                </a:cubicBezTo>
                <a:cubicBezTo>
                  <a:pt x="159134" y="108076"/>
                  <a:pt x="159134" y="108875"/>
                  <a:pt x="159134" y="109513"/>
                </a:cubicBezTo>
                <a:cubicBezTo>
                  <a:pt x="159134" y="110152"/>
                  <a:pt x="158815" y="110632"/>
                  <a:pt x="158176" y="110951"/>
                </a:cubicBezTo>
                <a:cubicBezTo>
                  <a:pt x="158495" y="111590"/>
                  <a:pt x="158735" y="112309"/>
                  <a:pt x="158895" y="113108"/>
                </a:cubicBezTo>
                <a:cubicBezTo>
                  <a:pt x="159055" y="113907"/>
                  <a:pt x="159614" y="114147"/>
                  <a:pt x="160573" y="113827"/>
                </a:cubicBezTo>
                <a:cubicBezTo>
                  <a:pt x="160253" y="111271"/>
                  <a:pt x="160253" y="109194"/>
                  <a:pt x="160573" y="107596"/>
                </a:cubicBezTo>
                <a:cubicBezTo>
                  <a:pt x="160892" y="105998"/>
                  <a:pt x="160732" y="104400"/>
                  <a:pt x="160093" y="102803"/>
                </a:cubicBezTo>
                <a:close/>
                <a:moveTo>
                  <a:pt x="113119" y="102803"/>
                </a:moveTo>
                <a:cubicBezTo>
                  <a:pt x="112161" y="102163"/>
                  <a:pt x="111522" y="102244"/>
                  <a:pt x="111203" y="103042"/>
                </a:cubicBezTo>
                <a:cubicBezTo>
                  <a:pt x="110882" y="103841"/>
                  <a:pt x="110244" y="104241"/>
                  <a:pt x="109285" y="104241"/>
                </a:cubicBezTo>
                <a:cubicBezTo>
                  <a:pt x="109285" y="104880"/>
                  <a:pt x="109525" y="105280"/>
                  <a:pt x="110004" y="105439"/>
                </a:cubicBezTo>
                <a:cubicBezTo>
                  <a:pt x="110483" y="105599"/>
                  <a:pt x="110563" y="106158"/>
                  <a:pt x="110244" y="107116"/>
                </a:cubicBezTo>
                <a:cubicBezTo>
                  <a:pt x="111203" y="107756"/>
                  <a:pt x="111681" y="107516"/>
                  <a:pt x="111681" y="106398"/>
                </a:cubicBezTo>
                <a:cubicBezTo>
                  <a:pt x="111681" y="105280"/>
                  <a:pt x="111842" y="105519"/>
                  <a:pt x="112161" y="107116"/>
                </a:cubicBezTo>
                <a:cubicBezTo>
                  <a:pt x="112800" y="107116"/>
                  <a:pt x="113119" y="106637"/>
                  <a:pt x="113119" y="105679"/>
                </a:cubicBezTo>
                <a:cubicBezTo>
                  <a:pt x="113119" y="104720"/>
                  <a:pt x="113119" y="103761"/>
                  <a:pt x="113119" y="102803"/>
                </a:cubicBezTo>
                <a:close/>
                <a:moveTo>
                  <a:pt x="63750" y="102803"/>
                </a:moveTo>
                <a:cubicBezTo>
                  <a:pt x="60235" y="103123"/>
                  <a:pt x="58157" y="105280"/>
                  <a:pt x="57519" y="109274"/>
                </a:cubicBezTo>
                <a:cubicBezTo>
                  <a:pt x="56880" y="113268"/>
                  <a:pt x="55761" y="116863"/>
                  <a:pt x="54163" y="120058"/>
                </a:cubicBezTo>
                <a:cubicBezTo>
                  <a:pt x="56400" y="117502"/>
                  <a:pt x="58477" y="115265"/>
                  <a:pt x="60394" y="113348"/>
                </a:cubicBezTo>
                <a:cubicBezTo>
                  <a:pt x="62311" y="111431"/>
                  <a:pt x="63430" y="107915"/>
                  <a:pt x="63750" y="102803"/>
                </a:cubicBezTo>
                <a:close/>
                <a:moveTo>
                  <a:pt x="266982" y="100406"/>
                </a:moveTo>
                <a:cubicBezTo>
                  <a:pt x="267302" y="100566"/>
                  <a:pt x="267401" y="100786"/>
                  <a:pt x="267281" y="101065"/>
                </a:cubicBezTo>
                <a:lnTo>
                  <a:pt x="267119" y="101228"/>
                </a:lnTo>
                <a:close/>
                <a:moveTo>
                  <a:pt x="102574" y="100406"/>
                </a:moveTo>
                <a:cubicBezTo>
                  <a:pt x="100657" y="100726"/>
                  <a:pt x="99219" y="101764"/>
                  <a:pt x="98261" y="103522"/>
                </a:cubicBezTo>
                <a:cubicBezTo>
                  <a:pt x="97302" y="105280"/>
                  <a:pt x="95864" y="106478"/>
                  <a:pt x="93947" y="107116"/>
                </a:cubicBezTo>
                <a:cubicBezTo>
                  <a:pt x="95225" y="109673"/>
                  <a:pt x="95465" y="112549"/>
                  <a:pt x="94666" y="115745"/>
                </a:cubicBezTo>
                <a:cubicBezTo>
                  <a:pt x="93867" y="118940"/>
                  <a:pt x="92988" y="121337"/>
                  <a:pt x="92029" y="122935"/>
                </a:cubicBezTo>
                <a:cubicBezTo>
                  <a:pt x="92668" y="124852"/>
                  <a:pt x="93068" y="126369"/>
                  <a:pt x="93228" y="127488"/>
                </a:cubicBezTo>
                <a:cubicBezTo>
                  <a:pt x="93388" y="128606"/>
                  <a:pt x="93308" y="130603"/>
                  <a:pt x="92988" y="133480"/>
                </a:cubicBezTo>
                <a:cubicBezTo>
                  <a:pt x="94586" y="134118"/>
                  <a:pt x="95305" y="133080"/>
                  <a:pt x="95145" y="130364"/>
                </a:cubicBezTo>
                <a:cubicBezTo>
                  <a:pt x="94986" y="127648"/>
                  <a:pt x="95065" y="125491"/>
                  <a:pt x="95385" y="123893"/>
                </a:cubicBezTo>
                <a:cubicBezTo>
                  <a:pt x="96344" y="119739"/>
                  <a:pt x="97542" y="115904"/>
                  <a:pt x="98979" y="112389"/>
                </a:cubicBezTo>
                <a:cubicBezTo>
                  <a:pt x="100417" y="108875"/>
                  <a:pt x="101616" y="104880"/>
                  <a:pt x="102574" y="100406"/>
                </a:cubicBezTo>
                <a:close/>
                <a:moveTo>
                  <a:pt x="265065" y="99447"/>
                </a:moveTo>
                <a:cubicBezTo>
                  <a:pt x="264745" y="102004"/>
                  <a:pt x="265145" y="102883"/>
                  <a:pt x="266263" y="102084"/>
                </a:cubicBezTo>
                <a:lnTo>
                  <a:pt x="267119" y="101228"/>
                </a:lnTo>
                <a:lnTo>
                  <a:pt x="267461" y="103282"/>
                </a:lnTo>
                <a:cubicBezTo>
                  <a:pt x="267142" y="104560"/>
                  <a:pt x="267781" y="105359"/>
                  <a:pt x="269379" y="105679"/>
                </a:cubicBezTo>
                <a:cubicBezTo>
                  <a:pt x="269698" y="105679"/>
                  <a:pt x="269858" y="104880"/>
                  <a:pt x="269858" y="103282"/>
                </a:cubicBezTo>
                <a:cubicBezTo>
                  <a:pt x="272095" y="103922"/>
                  <a:pt x="272974" y="105280"/>
                  <a:pt x="272494" y="107356"/>
                </a:cubicBezTo>
                <a:cubicBezTo>
                  <a:pt x="272015" y="109434"/>
                  <a:pt x="272255" y="111271"/>
                  <a:pt x="273213" y="112868"/>
                </a:cubicBezTo>
                <a:cubicBezTo>
                  <a:pt x="271615" y="115745"/>
                  <a:pt x="271456" y="119180"/>
                  <a:pt x="272734" y="123174"/>
                </a:cubicBezTo>
                <a:cubicBezTo>
                  <a:pt x="274012" y="127168"/>
                  <a:pt x="275450" y="129964"/>
                  <a:pt x="277048" y="131562"/>
                </a:cubicBezTo>
                <a:cubicBezTo>
                  <a:pt x="277048" y="134118"/>
                  <a:pt x="276409" y="135556"/>
                  <a:pt x="275131" y="135876"/>
                </a:cubicBezTo>
                <a:cubicBezTo>
                  <a:pt x="273533" y="130444"/>
                  <a:pt x="272175" y="124932"/>
                  <a:pt x="271056" y="119340"/>
                </a:cubicBezTo>
                <a:cubicBezTo>
                  <a:pt x="269938" y="113747"/>
                  <a:pt x="268420" y="108714"/>
                  <a:pt x="266503" y="104241"/>
                </a:cubicBezTo>
                <a:cubicBezTo>
                  <a:pt x="265864" y="105839"/>
                  <a:pt x="265385" y="106478"/>
                  <a:pt x="265065" y="106158"/>
                </a:cubicBezTo>
                <a:cubicBezTo>
                  <a:pt x="264745" y="105839"/>
                  <a:pt x="264266" y="105199"/>
                  <a:pt x="263627" y="104241"/>
                </a:cubicBezTo>
                <a:cubicBezTo>
                  <a:pt x="262988" y="105519"/>
                  <a:pt x="262828" y="106877"/>
                  <a:pt x="263148" y="108315"/>
                </a:cubicBezTo>
                <a:cubicBezTo>
                  <a:pt x="263467" y="109753"/>
                  <a:pt x="263627" y="111271"/>
                  <a:pt x="263627" y="112868"/>
                </a:cubicBezTo>
                <a:cubicBezTo>
                  <a:pt x="262668" y="113188"/>
                  <a:pt x="262189" y="112629"/>
                  <a:pt x="262189" y="111191"/>
                </a:cubicBezTo>
                <a:cubicBezTo>
                  <a:pt x="262189" y="109753"/>
                  <a:pt x="261550" y="109194"/>
                  <a:pt x="260272" y="109513"/>
                </a:cubicBezTo>
                <a:cubicBezTo>
                  <a:pt x="260591" y="107277"/>
                  <a:pt x="260831" y="105040"/>
                  <a:pt x="260991" y="102803"/>
                </a:cubicBezTo>
                <a:cubicBezTo>
                  <a:pt x="261150" y="100566"/>
                  <a:pt x="262508" y="99447"/>
                  <a:pt x="265065" y="99447"/>
                </a:cubicBezTo>
                <a:close/>
                <a:moveTo>
                  <a:pt x="184060" y="99447"/>
                </a:moveTo>
                <a:cubicBezTo>
                  <a:pt x="184379" y="101365"/>
                  <a:pt x="184619" y="103362"/>
                  <a:pt x="184778" y="105439"/>
                </a:cubicBezTo>
                <a:cubicBezTo>
                  <a:pt x="184938" y="107516"/>
                  <a:pt x="185178" y="109673"/>
                  <a:pt x="185497" y="111910"/>
                </a:cubicBezTo>
                <a:lnTo>
                  <a:pt x="184060" y="113348"/>
                </a:lnTo>
                <a:close/>
                <a:moveTo>
                  <a:pt x="27082" y="98968"/>
                </a:moveTo>
                <a:cubicBezTo>
                  <a:pt x="25643" y="99288"/>
                  <a:pt x="25244" y="100246"/>
                  <a:pt x="25883" y="101844"/>
                </a:cubicBezTo>
                <a:cubicBezTo>
                  <a:pt x="27800" y="100886"/>
                  <a:pt x="28919" y="101365"/>
                  <a:pt x="29238" y="103282"/>
                </a:cubicBezTo>
                <a:cubicBezTo>
                  <a:pt x="30836" y="102962"/>
                  <a:pt x="31155" y="102403"/>
                  <a:pt x="30197" y="101604"/>
                </a:cubicBezTo>
                <a:cubicBezTo>
                  <a:pt x="29238" y="100805"/>
                  <a:pt x="29079" y="100087"/>
                  <a:pt x="29718" y="99447"/>
                </a:cubicBezTo>
                <a:cubicBezTo>
                  <a:pt x="29398" y="98808"/>
                  <a:pt x="28520" y="98649"/>
                  <a:pt x="27082" y="98968"/>
                </a:cubicBezTo>
                <a:close/>
                <a:moveTo>
                  <a:pt x="143797" y="98009"/>
                </a:moveTo>
                <a:cubicBezTo>
                  <a:pt x="143157" y="97690"/>
                  <a:pt x="142998" y="98249"/>
                  <a:pt x="143317" y="99687"/>
                </a:cubicBezTo>
                <a:cubicBezTo>
                  <a:pt x="143636" y="101125"/>
                  <a:pt x="143317" y="101844"/>
                  <a:pt x="142359" y="101844"/>
                </a:cubicBezTo>
                <a:cubicBezTo>
                  <a:pt x="142998" y="103442"/>
                  <a:pt x="143557" y="103922"/>
                  <a:pt x="144036" y="103282"/>
                </a:cubicBezTo>
                <a:cubicBezTo>
                  <a:pt x="144515" y="102643"/>
                  <a:pt x="145074" y="102643"/>
                  <a:pt x="145714" y="103282"/>
                </a:cubicBezTo>
                <a:cubicBezTo>
                  <a:pt x="145074" y="101685"/>
                  <a:pt x="144595" y="100805"/>
                  <a:pt x="144275" y="100646"/>
                </a:cubicBezTo>
                <a:cubicBezTo>
                  <a:pt x="143956" y="100486"/>
                  <a:pt x="143797" y="99607"/>
                  <a:pt x="143797" y="98009"/>
                </a:cubicBezTo>
                <a:close/>
                <a:moveTo>
                  <a:pt x="157217" y="94654"/>
                </a:moveTo>
                <a:cubicBezTo>
                  <a:pt x="156259" y="94335"/>
                  <a:pt x="155779" y="94575"/>
                  <a:pt x="155779" y="95374"/>
                </a:cubicBezTo>
                <a:cubicBezTo>
                  <a:pt x="155779" y="96172"/>
                  <a:pt x="155460" y="96732"/>
                  <a:pt x="154821" y="97051"/>
                </a:cubicBezTo>
                <a:cubicBezTo>
                  <a:pt x="155460" y="98649"/>
                  <a:pt x="156259" y="99447"/>
                  <a:pt x="157217" y="99447"/>
                </a:cubicBezTo>
                <a:cubicBezTo>
                  <a:pt x="157857" y="97850"/>
                  <a:pt x="157857" y="96252"/>
                  <a:pt x="157217" y="94654"/>
                </a:cubicBezTo>
                <a:close/>
                <a:moveTo>
                  <a:pt x="263627" y="93216"/>
                </a:moveTo>
                <a:cubicBezTo>
                  <a:pt x="263307" y="94175"/>
                  <a:pt x="263467" y="95134"/>
                  <a:pt x="264106" y="96092"/>
                </a:cubicBezTo>
                <a:cubicBezTo>
                  <a:pt x="264745" y="97051"/>
                  <a:pt x="264586" y="97850"/>
                  <a:pt x="263627" y="98489"/>
                </a:cubicBezTo>
                <a:cubicBezTo>
                  <a:pt x="262988" y="96252"/>
                  <a:pt x="262988" y="94495"/>
                  <a:pt x="263627" y="93216"/>
                </a:cubicBezTo>
                <a:close/>
                <a:moveTo>
                  <a:pt x="92029" y="92737"/>
                </a:moveTo>
                <a:cubicBezTo>
                  <a:pt x="90112" y="93056"/>
                  <a:pt x="89154" y="95613"/>
                  <a:pt x="89154" y="100406"/>
                </a:cubicBezTo>
                <a:cubicBezTo>
                  <a:pt x="89793" y="99128"/>
                  <a:pt x="90512" y="98329"/>
                  <a:pt x="91311" y="98009"/>
                </a:cubicBezTo>
                <a:cubicBezTo>
                  <a:pt x="92109" y="97690"/>
                  <a:pt x="92668" y="98649"/>
                  <a:pt x="92988" y="100886"/>
                </a:cubicBezTo>
                <a:cubicBezTo>
                  <a:pt x="93947" y="100246"/>
                  <a:pt x="94266" y="99367"/>
                  <a:pt x="93947" y="98249"/>
                </a:cubicBezTo>
                <a:cubicBezTo>
                  <a:pt x="93627" y="97131"/>
                  <a:pt x="93627" y="95453"/>
                  <a:pt x="93947" y="93216"/>
                </a:cubicBezTo>
                <a:cubicBezTo>
                  <a:pt x="93308" y="93216"/>
                  <a:pt x="93068" y="93696"/>
                  <a:pt x="93228" y="94654"/>
                </a:cubicBezTo>
                <a:cubicBezTo>
                  <a:pt x="93388" y="95613"/>
                  <a:pt x="93148" y="96092"/>
                  <a:pt x="92509" y="96092"/>
                </a:cubicBezTo>
                <a:cubicBezTo>
                  <a:pt x="91870" y="96412"/>
                  <a:pt x="91630" y="96092"/>
                  <a:pt x="91790" y="95134"/>
                </a:cubicBezTo>
                <a:cubicBezTo>
                  <a:pt x="91950" y="94175"/>
                  <a:pt x="92029" y="93376"/>
                  <a:pt x="92029" y="92737"/>
                </a:cubicBezTo>
                <a:close/>
                <a:moveTo>
                  <a:pt x="104012" y="90820"/>
                </a:moveTo>
                <a:cubicBezTo>
                  <a:pt x="103373" y="90820"/>
                  <a:pt x="102894" y="91139"/>
                  <a:pt x="102574" y="91779"/>
                </a:cubicBezTo>
                <a:cubicBezTo>
                  <a:pt x="102255" y="92418"/>
                  <a:pt x="102015" y="93137"/>
                  <a:pt x="101856" y="93935"/>
                </a:cubicBezTo>
                <a:cubicBezTo>
                  <a:pt x="101696" y="94734"/>
                  <a:pt x="101456" y="95453"/>
                  <a:pt x="101137" y="96092"/>
                </a:cubicBezTo>
                <a:cubicBezTo>
                  <a:pt x="100817" y="96732"/>
                  <a:pt x="100338" y="96732"/>
                  <a:pt x="99699" y="96092"/>
                </a:cubicBezTo>
                <a:cubicBezTo>
                  <a:pt x="99699" y="97051"/>
                  <a:pt x="99778" y="97610"/>
                  <a:pt x="99939" y="97770"/>
                </a:cubicBezTo>
                <a:cubicBezTo>
                  <a:pt x="100098" y="97930"/>
                  <a:pt x="100338" y="97930"/>
                  <a:pt x="100657" y="97770"/>
                </a:cubicBezTo>
                <a:cubicBezTo>
                  <a:pt x="100977" y="97610"/>
                  <a:pt x="101216" y="97450"/>
                  <a:pt x="101376" y="97291"/>
                </a:cubicBezTo>
                <a:cubicBezTo>
                  <a:pt x="101536" y="97131"/>
                  <a:pt x="101616" y="97530"/>
                  <a:pt x="101616" y="98489"/>
                </a:cubicBezTo>
                <a:cubicBezTo>
                  <a:pt x="102255" y="98489"/>
                  <a:pt x="102574" y="97850"/>
                  <a:pt x="102574" y="96572"/>
                </a:cubicBezTo>
                <a:cubicBezTo>
                  <a:pt x="102574" y="95293"/>
                  <a:pt x="103214" y="94974"/>
                  <a:pt x="104492" y="95613"/>
                </a:cubicBezTo>
                <a:cubicBezTo>
                  <a:pt x="104172" y="94974"/>
                  <a:pt x="104012" y="93376"/>
                  <a:pt x="104012" y="90820"/>
                </a:cubicBezTo>
                <a:close/>
                <a:moveTo>
                  <a:pt x="157217" y="86985"/>
                </a:moveTo>
                <a:cubicBezTo>
                  <a:pt x="156578" y="89222"/>
                  <a:pt x="156818" y="91139"/>
                  <a:pt x="157936" y="92737"/>
                </a:cubicBezTo>
                <a:cubicBezTo>
                  <a:pt x="159055" y="94335"/>
                  <a:pt x="159294" y="96891"/>
                  <a:pt x="158655" y="100406"/>
                </a:cubicBezTo>
                <a:cubicBezTo>
                  <a:pt x="160253" y="98808"/>
                  <a:pt x="160892" y="96172"/>
                  <a:pt x="160573" y="92497"/>
                </a:cubicBezTo>
                <a:cubicBezTo>
                  <a:pt x="160253" y="88823"/>
                  <a:pt x="159134" y="86985"/>
                  <a:pt x="157217" y="86985"/>
                </a:cubicBezTo>
                <a:close/>
                <a:moveTo>
                  <a:pt x="259313" y="83630"/>
                </a:moveTo>
                <a:cubicBezTo>
                  <a:pt x="260911" y="83949"/>
                  <a:pt x="261470" y="84908"/>
                  <a:pt x="260991" y="86506"/>
                </a:cubicBezTo>
                <a:cubicBezTo>
                  <a:pt x="260511" y="88103"/>
                  <a:pt x="260911" y="89222"/>
                  <a:pt x="262189" y="89861"/>
                </a:cubicBezTo>
                <a:lnTo>
                  <a:pt x="259792" y="89861"/>
                </a:lnTo>
                <a:cubicBezTo>
                  <a:pt x="260112" y="88263"/>
                  <a:pt x="260032" y="87145"/>
                  <a:pt x="259552" y="86506"/>
                </a:cubicBezTo>
                <a:cubicBezTo>
                  <a:pt x="259074" y="85867"/>
                  <a:pt x="258993" y="84908"/>
                  <a:pt x="259313" y="83630"/>
                </a:cubicBezTo>
                <a:close/>
                <a:moveTo>
                  <a:pt x="42180" y="83630"/>
                </a:moveTo>
                <a:cubicBezTo>
                  <a:pt x="40902" y="84269"/>
                  <a:pt x="40183" y="85307"/>
                  <a:pt x="40023" y="86745"/>
                </a:cubicBezTo>
                <a:cubicBezTo>
                  <a:pt x="39863" y="88184"/>
                  <a:pt x="39464" y="89701"/>
                  <a:pt x="38825" y="91299"/>
                </a:cubicBezTo>
                <a:cubicBezTo>
                  <a:pt x="39784" y="90660"/>
                  <a:pt x="40423" y="89622"/>
                  <a:pt x="40742" y="88184"/>
                </a:cubicBezTo>
                <a:cubicBezTo>
                  <a:pt x="41061" y="86745"/>
                  <a:pt x="41541" y="85228"/>
                  <a:pt x="42180" y="83630"/>
                </a:cubicBezTo>
                <a:close/>
                <a:moveTo>
                  <a:pt x="159854" y="82372"/>
                </a:moveTo>
                <a:cubicBezTo>
                  <a:pt x="160653" y="82412"/>
                  <a:pt x="161531" y="82831"/>
                  <a:pt x="162490" y="83630"/>
                </a:cubicBezTo>
                <a:cubicBezTo>
                  <a:pt x="161851" y="84269"/>
                  <a:pt x="161212" y="84828"/>
                  <a:pt x="160573" y="85307"/>
                </a:cubicBezTo>
                <a:cubicBezTo>
                  <a:pt x="159933" y="85787"/>
                  <a:pt x="159774" y="86826"/>
                  <a:pt x="160093" y="88423"/>
                </a:cubicBezTo>
                <a:cubicBezTo>
                  <a:pt x="160732" y="89382"/>
                  <a:pt x="161212" y="89382"/>
                  <a:pt x="161531" y="88423"/>
                </a:cubicBezTo>
                <a:cubicBezTo>
                  <a:pt x="161851" y="87464"/>
                  <a:pt x="162330" y="87464"/>
                  <a:pt x="162969" y="88423"/>
                </a:cubicBezTo>
                <a:cubicBezTo>
                  <a:pt x="162650" y="90980"/>
                  <a:pt x="162650" y="92817"/>
                  <a:pt x="162969" y="93935"/>
                </a:cubicBezTo>
                <a:cubicBezTo>
                  <a:pt x="163289" y="95054"/>
                  <a:pt x="163129" y="96412"/>
                  <a:pt x="162490" y="98009"/>
                </a:cubicBezTo>
                <a:cubicBezTo>
                  <a:pt x="163129" y="99927"/>
                  <a:pt x="163688" y="101844"/>
                  <a:pt x="164168" y="103761"/>
                </a:cubicBezTo>
                <a:cubicBezTo>
                  <a:pt x="164647" y="105679"/>
                  <a:pt x="165685" y="107116"/>
                  <a:pt x="167283" y="108076"/>
                </a:cubicBezTo>
                <a:cubicBezTo>
                  <a:pt x="167603" y="106797"/>
                  <a:pt x="167922" y="105519"/>
                  <a:pt x="168241" y="104241"/>
                </a:cubicBezTo>
                <a:cubicBezTo>
                  <a:pt x="168562" y="102962"/>
                  <a:pt x="168562" y="101365"/>
                  <a:pt x="168241" y="99447"/>
                </a:cubicBezTo>
                <a:cubicBezTo>
                  <a:pt x="167283" y="99128"/>
                  <a:pt x="166405" y="98409"/>
                  <a:pt x="165606" y="97291"/>
                </a:cubicBezTo>
                <a:cubicBezTo>
                  <a:pt x="164807" y="96172"/>
                  <a:pt x="164727" y="94814"/>
                  <a:pt x="165366" y="93216"/>
                </a:cubicBezTo>
                <a:cubicBezTo>
                  <a:pt x="166644" y="93216"/>
                  <a:pt x="167363" y="93855"/>
                  <a:pt x="167523" y="95134"/>
                </a:cubicBezTo>
                <a:cubicBezTo>
                  <a:pt x="167682" y="96412"/>
                  <a:pt x="168562" y="96732"/>
                  <a:pt x="170159" y="96092"/>
                </a:cubicBezTo>
                <a:cubicBezTo>
                  <a:pt x="170798" y="94495"/>
                  <a:pt x="171277" y="92737"/>
                  <a:pt x="171597" y="90820"/>
                </a:cubicBezTo>
                <a:cubicBezTo>
                  <a:pt x="171917" y="88902"/>
                  <a:pt x="172715" y="87624"/>
                  <a:pt x="173993" y="86985"/>
                </a:cubicBezTo>
                <a:cubicBezTo>
                  <a:pt x="174633" y="88902"/>
                  <a:pt x="174872" y="92258"/>
                  <a:pt x="174713" y="97051"/>
                </a:cubicBezTo>
                <a:cubicBezTo>
                  <a:pt x="174553" y="101844"/>
                  <a:pt x="174154" y="105519"/>
                  <a:pt x="173514" y="108076"/>
                </a:cubicBezTo>
                <a:cubicBezTo>
                  <a:pt x="172875" y="105839"/>
                  <a:pt x="172236" y="105359"/>
                  <a:pt x="171597" y="106637"/>
                </a:cubicBezTo>
                <a:cubicBezTo>
                  <a:pt x="171597" y="105040"/>
                  <a:pt x="171677" y="103362"/>
                  <a:pt x="171836" y="101604"/>
                </a:cubicBezTo>
                <a:cubicBezTo>
                  <a:pt x="171996" y="99847"/>
                  <a:pt x="171437" y="98329"/>
                  <a:pt x="170159" y="97051"/>
                </a:cubicBezTo>
                <a:cubicBezTo>
                  <a:pt x="169201" y="100246"/>
                  <a:pt x="168881" y="103282"/>
                  <a:pt x="169201" y="106158"/>
                </a:cubicBezTo>
                <a:cubicBezTo>
                  <a:pt x="169520" y="109034"/>
                  <a:pt x="169360" y="111750"/>
                  <a:pt x="168721" y="114306"/>
                </a:cubicBezTo>
                <a:cubicBezTo>
                  <a:pt x="167763" y="113667"/>
                  <a:pt x="166964" y="113747"/>
                  <a:pt x="166325" y="114546"/>
                </a:cubicBezTo>
                <a:cubicBezTo>
                  <a:pt x="165685" y="115345"/>
                  <a:pt x="165206" y="116463"/>
                  <a:pt x="164886" y="117901"/>
                </a:cubicBezTo>
                <a:cubicBezTo>
                  <a:pt x="164567" y="119340"/>
                  <a:pt x="164247" y="120778"/>
                  <a:pt x="163928" y="122215"/>
                </a:cubicBezTo>
                <a:cubicBezTo>
                  <a:pt x="163609" y="123653"/>
                  <a:pt x="162969" y="124532"/>
                  <a:pt x="162011" y="124852"/>
                </a:cubicBezTo>
                <a:cubicBezTo>
                  <a:pt x="162969" y="125491"/>
                  <a:pt x="163369" y="126849"/>
                  <a:pt x="163209" y="128926"/>
                </a:cubicBezTo>
                <a:cubicBezTo>
                  <a:pt x="163049" y="131003"/>
                  <a:pt x="163609" y="132201"/>
                  <a:pt x="164886" y="132521"/>
                </a:cubicBezTo>
                <a:cubicBezTo>
                  <a:pt x="163609" y="134438"/>
                  <a:pt x="162889" y="137634"/>
                  <a:pt x="162729" y="142107"/>
                </a:cubicBezTo>
                <a:cubicBezTo>
                  <a:pt x="162570" y="146581"/>
                  <a:pt x="162490" y="150575"/>
                  <a:pt x="162490" y="154091"/>
                </a:cubicBezTo>
                <a:cubicBezTo>
                  <a:pt x="162170" y="155368"/>
                  <a:pt x="161771" y="156327"/>
                  <a:pt x="161291" y="156966"/>
                </a:cubicBezTo>
                <a:cubicBezTo>
                  <a:pt x="160812" y="157605"/>
                  <a:pt x="161371" y="158085"/>
                  <a:pt x="162969" y="158404"/>
                </a:cubicBezTo>
                <a:cubicBezTo>
                  <a:pt x="162330" y="154889"/>
                  <a:pt x="163448" y="153451"/>
                  <a:pt x="166325" y="154091"/>
                </a:cubicBezTo>
                <a:cubicBezTo>
                  <a:pt x="165685" y="156647"/>
                  <a:pt x="165366" y="159044"/>
                  <a:pt x="165366" y="161281"/>
                </a:cubicBezTo>
                <a:cubicBezTo>
                  <a:pt x="165366" y="163517"/>
                  <a:pt x="164727" y="165754"/>
                  <a:pt x="163448" y="167991"/>
                </a:cubicBezTo>
                <a:cubicBezTo>
                  <a:pt x="165046" y="171186"/>
                  <a:pt x="165126" y="174621"/>
                  <a:pt x="163688" y="178296"/>
                </a:cubicBezTo>
                <a:cubicBezTo>
                  <a:pt x="162250" y="181971"/>
                  <a:pt x="161371" y="185566"/>
                  <a:pt x="161052" y="189081"/>
                </a:cubicBezTo>
                <a:cubicBezTo>
                  <a:pt x="161052" y="187483"/>
                  <a:pt x="161291" y="185486"/>
                  <a:pt x="161771" y="183090"/>
                </a:cubicBezTo>
                <a:cubicBezTo>
                  <a:pt x="162250" y="180693"/>
                  <a:pt x="161851" y="179015"/>
                  <a:pt x="160573" y="178057"/>
                </a:cubicBezTo>
                <a:cubicBezTo>
                  <a:pt x="159614" y="179015"/>
                  <a:pt x="159215" y="180373"/>
                  <a:pt x="159374" y="182130"/>
                </a:cubicBezTo>
                <a:cubicBezTo>
                  <a:pt x="159534" y="183889"/>
                  <a:pt x="159614" y="185646"/>
                  <a:pt x="159614" y="187403"/>
                </a:cubicBezTo>
                <a:cubicBezTo>
                  <a:pt x="159614" y="189161"/>
                  <a:pt x="159454" y="190678"/>
                  <a:pt x="159134" y="191957"/>
                </a:cubicBezTo>
                <a:cubicBezTo>
                  <a:pt x="158815" y="193235"/>
                  <a:pt x="158016" y="193874"/>
                  <a:pt x="156738" y="193874"/>
                </a:cubicBezTo>
                <a:cubicBezTo>
                  <a:pt x="158336" y="193235"/>
                  <a:pt x="158975" y="191877"/>
                  <a:pt x="158655" y="189800"/>
                </a:cubicBezTo>
                <a:cubicBezTo>
                  <a:pt x="158336" y="187723"/>
                  <a:pt x="158016" y="185886"/>
                  <a:pt x="157696" y="184288"/>
                </a:cubicBezTo>
                <a:cubicBezTo>
                  <a:pt x="157058" y="184607"/>
                  <a:pt x="156738" y="184927"/>
                  <a:pt x="156738" y="185247"/>
                </a:cubicBezTo>
                <a:cubicBezTo>
                  <a:pt x="156738" y="185566"/>
                  <a:pt x="156578" y="185886"/>
                  <a:pt x="156259" y="186205"/>
                </a:cubicBezTo>
                <a:cubicBezTo>
                  <a:pt x="155939" y="184607"/>
                  <a:pt x="155939" y="182929"/>
                  <a:pt x="156259" y="181172"/>
                </a:cubicBezTo>
                <a:cubicBezTo>
                  <a:pt x="156578" y="179415"/>
                  <a:pt x="156578" y="178376"/>
                  <a:pt x="156259" y="178057"/>
                </a:cubicBezTo>
                <a:cubicBezTo>
                  <a:pt x="155300" y="178696"/>
                  <a:pt x="154901" y="179894"/>
                  <a:pt x="155061" y="181652"/>
                </a:cubicBezTo>
                <a:cubicBezTo>
                  <a:pt x="155220" y="183409"/>
                  <a:pt x="154980" y="184607"/>
                  <a:pt x="154341" y="185247"/>
                </a:cubicBezTo>
                <a:cubicBezTo>
                  <a:pt x="154341" y="184607"/>
                  <a:pt x="154182" y="184288"/>
                  <a:pt x="153862" y="184288"/>
                </a:cubicBezTo>
                <a:cubicBezTo>
                  <a:pt x="153862" y="184927"/>
                  <a:pt x="153703" y="185247"/>
                  <a:pt x="153383" y="185247"/>
                </a:cubicBezTo>
                <a:cubicBezTo>
                  <a:pt x="152743" y="182370"/>
                  <a:pt x="152904" y="179814"/>
                  <a:pt x="153862" y="177577"/>
                </a:cubicBezTo>
                <a:cubicBezTo>
                  <a:pt x="154821" y="175341"/>
                  <a:pt x="154980" y="173104"/>
                  <a:pt x="154341" y="170867"/>
                </a:cubicBezTo>
                <a:cubicBezTo>
                  <a:pt x="153703" y="170867"/>
                  <a:pt x="153303" y="171426"/>
                  <a:pt x="153143" y="172544"/>
                </a:cubicBezTo>
                <a:cubicBezTo>
                  <a:pt x="152983" y="173663"/>
                  <a:pt x="152904" y="174861"/>
                  <a:pt x="152904" y="176139"/>
                </a:cubicBezTo>
                <a:cubicBezTo>
                  <a:pt x="152904" y="177417"/>
                  <a:pt x="152824" y="178616"/>
                  <a:pt x="152664" y="179734"/>
                </a:cubicBezTo>
                <a:cubicBezTo>
                  <a:pt x="152504" y="180853"/>
                  <a:pt x="151945" y="181412"/>
                  <a:pt x="150986" y="181412"/>
                </a:cubicBezTo>
                <a:cubicBezTo>
                  <a:pt x="150027" y="175660"/>
                  <a:pt x="149948" y="170627"/>
                  <a:pt x="150747" y="166313"/>
                </a:cubicBezTo>
                <a:cubicBezTo>
                  <a:pt x="151545" y="161999"/>
                  <a:pt x="152584" y="157446"/>
                  <a:pt x="153862" y="152652"/>
                </a:cubicBezTo>
                <a:cubicBezTo>
                  <a:pt x="154502" y="155209"/>
                  <a:pt x="155300" y="155848"/>
                  <a:pt x="156259" y="154569"/>
                </a:cubicBezTo>
                <a:cubicBezTo>
                  <a:pt x="156578" y="158085"/>
                  <a:pt x="156499" y="161840"/>
                  <a:pt x="156019" y="165834"/>
                </a:cubicBezTo>
                <a:cubicBezTo>
                  <a:pt x="155539" y="169828"/>
                  <a:pt x="155620" y="173104"/>
                  <a:pt x="156259" y="175660"/>
                </a:cubicBezTo>
                <a:cubicBezTo>
                  <a:pt x="156259" y="173423"/>
                  <a:pt x="156578" y="170547"/>
                  <a:pt x="157217" y="167032"/>
                </a:cubicBezTo>
                <a:cubicBezTo>
                  <a:pt x="157857" y="163517"/>
                  <a:pt x="158416" y="159922"/>
                  <a:pt x="158895" y="156247"/>
                </a:cubicBezTo>
                <a:cubicBezTo>
                  <a:pt x="159374" y="152572"/>
                  <a:pt x="159614" y="148898"/>
                  <a:pt x="159614" y="145223"/>
                </a:cubicBezTo>
                <a:cubicBezTo>
                  <a:pt x="159614" y="141548"/>
                  <a:pt x="159134" y="138433"/>
                  <a:pt x="158176" y="135876"/>
                </a:cubicBezTo>
                <a:cubicBezTo>
                  <a:pt x="158815" y="133319"/>
                  <a:pt x="159374" y="130523"/>
                  <a:pt x="159854" y="127488"/>
                </a:cubicBezTo>
                <a:cubicBezTo>
                  <a:pt x="160333" y="124452"/>
                  <a:pt x="159933" y="121656"/>
                  <a:pt x="158655" y="119100"/>
                </a:cubicBezTo>
                <a:cubicBezTo>
                  <a:pt x="158016" y="121976"/>
                  <a:pt x="157217" y="124932"/>
                  <a:pt x="156259" y="127967"/>
                </a:cubicBezTo>
                <a:cubicBezTo>
                  <a:pt x="155300" y="131003"/>
                  <a:pt x="154661" y="133799"/>
                  <a:pt x="154341" y="136355"/>
                </a:cubicBezTo>
                <a:cubicBezTo>
                  <a:pt x="153063" y="134758"/>
                  <a:pt x="152504" y="131961"/>
                  <a:pt x="152664" y="127967"/>
                </a:cubicBezTo>
                <a:cubicBezTo>
                  <a:pt x="152824" y="123973"/>
                  <a:pt x="153223" y="121337"/>
                  <a:pt x="153862" y="120058"/>
                </a:cubicBezTo>
                <a:cubicBezTo>
                  <a:pt x="153862" y="120698"/>
                  <a:pt x="153862" y="121337"/>
                  <a:pt x="153862" y="121976"/>
                </a:cubicBezTo>
                <a:cubicBezTo>
                  <a:pt x="153862" y="122615"/>
                  <a:pt x="154182" y="122615"/>
                  <a:pt x="154821" y="121976"/>
                </a:cubicBezTo>
                <a:cubicBezTo>
                  <a:pt x="154821" y="120058"/>
                  <a:pt x="154581" y="118780"/>
                  <a:pt x="154102" y="118141"/>
                </a:cubicBezTo>
                <a:cubicBezTo>
                  <a:pt x="153622" y="117502"/>
                  <a:pt x="153703" y="116064"/>
                  <a:pt x="154341" y="113827"/>
                </a:cubicBezTo>
                <a:cubicBezTo>
                  <a:pt x="154980" y="112868"/>
                  <a:pt x="155539" y="112709"/>
                  <a:pt x="156019" y="113348"/>
                </a:cubicBezTo>
                <a:cubicBezTo>
                  <a:pt x="156499" y="113987"/>
                  <a:pt x="157058" y="113508"/>
                  <a:pt x="157696" y="111910"/>
                </a:cubicBezTo>
                <a:cubicBezTo>
                  <a:pt x="157058" y="111590"/>
                  <a:pt x="156738" y="110872"/>
                  <a:pt x="156738" y="109753"/>
                </a:cubicBezTo>
                <a:cubicBezTo>
                  <a:pt x="156738" y="108635"/>
                  <a:pt x="156818" y="107516"/>
                  <a:pt x="156978" y="106398"/>
                </a:cubicBezTo>
                <a:cubicBezTo>
                  <a:pt x="157137" y="105280"/>
                  <a:pt x="157137" y="104161"/>
                  <a:pt x="156978" y="103042"/>
                </a:cubicBezTo>
                <a:cubicBezTo>
                  <a:pt x="156818" y="101924"/>
                  <a:pt x="156259" y="101205"/>
                  <a:pt x="155300" y="100886"/>
                </a:cubicBezTo>
                <a:cubicBezTo>
                  <a:pt x="155939" y="102163"/>
                  <a:pt x="156019" y="103602"/>
                  <a:pt x="155539" y="105199"/>
                </a:cubicBezTo>
                <a:cubicBezTo>
                  <a:pt x="155061" y="106797"/>
                  <a:pt x="154821" y="108076"/>
                  <a:pt x="154821" y="109034"/>
                </a:cubicBezTo>
                <a:cubicBezTo>
                  <a:pt x="154821" y="108395"/>
                  <a:pt x="154502" y="108076"/>
                  <a:pt x="153862" y="108076"/>
                </a:cubicBezTo>
                <a:cubicBezTo>
                  <a:pt x="153223" y="108076"/>
                  <a:pt x="152743" y="107756"/>
                  <a:pt x="152424" y="107116"/>
                </a:cubicBezTo>
                <a:cubicBezTo>
                  <a:pt x="152743" y="104880"/>
                  <a:pt x="153063" y="102084"/>
                  <a:pt x="153383" y="98729"/>
                </a:cubicBezTo>
                <a:cubicBezTo>
                  <a:pt x="153703" y="95374"/>
                  <a:pt x="154182" y="92338"/>
                  <a:pt x="154821" y="89622"/>
                </a:cubicBezTo>
                <a:cubicBezTo>
                  <a:pt x="155460" y="86905"/>
                  <a:pt x="156418" y="84828"/>
                  <a:pt x="157696" y="83390"/>
                </a:cubicBezTo>
                <a:cubicBezTo>
                  <a:pt x="158336" y="82672"/>
                  <a:pt x="159055" y="82332"/>
                  <a:pt x="159854" y="82372"/>
                </a:cubicBezTo>
                <a:close/>
                <a:moveTo>
                  <a:pt x="276089" y="81233"/>
                </a:moveTo>
                <a:cubicBezTo>
                  <a:pt x="276409" y="83150"/>
                  <a:pt x="277048" y="84508"/>
                  <a:pt x="278006" y="85307"/>
                </a:cubicBezTo>
                <a:cubicBezTo>
                  <a:pt x="278965" y="86106"/>
                  <a:pt x="279604" y="85547"/>
                  <a:pt x="279924" y="83630"/>
                </a:cubicBezTo>
                <a:cubicBezTo>
                  <a:pt x="280243" y="84589"/>
                  <a:pt x="280483" y="85627"/>
                  <a:pt x="280643" y="86745"/>
                </a:cubicBezTo>
                <a:cubicBezTo>
                  <a:pt x="280803" y="87864"/>
                  <a:pt x="281362" y="88423"/>
                  <a:pt x="282320" y="88423"/>
                </a:cubicBezTo>
                <a:cubicBezTo>
                  <a:pt x="282640" y="86826"/>
                  <a:pt x="282560" y="85707"/>
                  <a:pt x="282081" y="85068"/>
                </a:cubicBezTo>
                <a:cubicBezTo>
                  <a:pt x="281601" y="84429"/>
                  <a:pt x="281202" y="83470"/>
                  <a:pt x="280883" y="82192"/>
                </a:cubicBezTo>
                <a:cubicBezTo>
                  <a:pt x="283119" y="82511"/>
                  <a:pt x="284238" y="83390"/>
                  <a:pt x="284238" y="84828"/>
                </a:cubicBezTo>
                <a:cubicBezTo>
                  <a:pt x="284238" y="86267"/>
                  <a:pt x="284398" y="87944"/>
                  <a:pt x="284717" y="89861"/>
                </a:cubicBezTo>
                <a:cubicBezTo>
                  <a:pt x="283758" y="90500"/>
                  <a:pt x="282880" y="90340"/>
                  <a:pt x="282081" y="89382"/>
                </a:cubicBezTo>
                <a:cubicBezTo>
                  <a:pt x="281282" y="88423"/>
                  <a:pt x="280563" y="88583"/>
                  <a:pt x="279924" y="89861"/>
                </a:cubicBezTo>
                <a:cubicBezTo>
                  <a:pt x="280883" y="89861"/>
                  <a:pt x="281682" y="90580"/>
                  <a:pt x="282320" y="92018"/>
                </a:cubicBezTo>
                <a:cubicBezTo>
                  <a:pt x="282959" y="93456"/>
                  <a:pt x="282959" y="94654"/>
                  <a:pt x="282320" y="95613"/>
                </a:cubicBezTo>
                <a:cubicBezTo>
                  <a:pt x="281362" y="92418"/>
                  <a:pt x="279604" y="91459"/>
                  <a:pt x="277048" y="92737"/>
                </a:cubicBezTo>
                <a:cubicBezTo>
                  <a:pt x="277367" y="90500"/>
                  <a:pt x="277128" y="88423"/>
                  <a:pt x="276329" y="86506"/>
                </a:cubicBezTo>
                <a:cubicBezTo>
                  <a:pt x="275530" y="84589"/>
                  <a:pt x="275450" y="82831"/>
                  <a:pt x="276089" y="81233"/>
                </a:cubicBezTo>
                <a:close/>
                <a:moveTo>
                  <a:pt x="180225" y="81233"/>
                </a:moveTo>
                <a:cubicBezTo>
                  <a:pt x="180544" y="83790"/>
                  <a:pt x="181264" y="85947"/>
                  <a:pt x="182382" y="87704"/>
                </a:cubicBezTo>
                <a:cubicBezTo>
                  <a:pt x="183500" y="89461"/>
                  <a:pt x="184060" y="91459"/>
                  <a:pt x="184060" y="93696"/>
                </a:cubicBezTo>
                <a:cubicBezTo>
                  <a:pt x="183740" y="93056"/>
                  <a:pt x="183181" y="92657"/>
                  <a:pt x="182382" y="92497"/>
                </a:cubicBezTo>
                <a:cubicBezTo>
                  <a:pt x="181583" y="92338"/>
                  <a:pt x="180864" y="91938"/>
                  <a:pt x="180225" y="91299"/>
                </a:cubicBezTo>
                <a:lnTo>
                  <a:pt x="180225" y="96092"/>
                </a:lnTo>
                <a:lnTo>
                  <a:pt x="177349" y="96092"/>
                </a:lnTo>
                <a:cubicBezTo>
                  <a:pt x="177669" y="94814"/>
                  <a:pt x="177588" y="93935"/>
                  <a:pt x="177109" y="93456"/>
                </a:cubicBezTo>
                <a:cubicBezTo>
                  <a:pt x="176630" y="92977"/>
                  <a:pt x="176550" y="92098"/>
                  <a:pt x="176870" y="90820"/>
                </a:cubicBezTo>
                <a:cubicBezTo>
                  <a:pt x="177828" y="89861"/>
                  <a:pt x="178308" y="88263"/>
                  <a:pt x="178308" y="86027"/>
                </a:cubicBezTo>
                <a:cubicBezTo>
                  <a:pt x="178308" y="83790"/>
                  <a:pt x="178946" y="82192"/>
                  <a:pt x="180225" y="81233"/>
                </a:cubicBezTo>
                <a:close/>
                <a:moveTo>
                  <a:pt x="285676" y="80275"/>
                </a:moveTo>
                <a:cubicBezTo>
                  <a:pt x="286315" y="82511"/>
                  <a:pt x="287273" y="84988"/>
                  <a:pt x="288552" y="87704"/>
                </a:cubicBezTo>
                <a:cubicBezTo>
                  <a:pt x="289830" y="90421"/>
                  <a:pt x="289830" y="93056"/>
                  <a:pt x="288552" y="95613"/>
                </a:cubicBezTo>
                <a:cubicBezTo>
                  <a:pt x="288232" y="93056"/>
                  <a:pt x="287912" y="90900"/>
                  <a:pt x="287593" y="89142"/>
                </a:cubicBezTo>
                <a:cubicBezTo>
                  <a:pt x="287273" y="87385"/>
                  <a:pt x="286475" y="86186"/>
                  <a:pt x="285196" y="85547"/>
                </a:cubicBezTo>
                <a:cubicBezTo>
                  <a:pt x="285516" y="84908"/>
                  <a:pt x="285516" y="83949"/>
                  <a:pt x="285196" y="82672"/>
                </a:cubicBezTo>
                <a:cubicBezTo>
                  <a:pt x="284877" y="81393"/>
                  <a:pt x="285037" y="80594"/>
                  <a:pt x="285676" y="80275"/>
                </a:cubicBezTo>
                <a:close/>
                <a:moveTo>
                  <a:pt x="172556" y="79795"/>
                </a:moveTo>
                <a:cubicBezTo>
                  <a:pt x="172236" y="81712"/>
                  <a:pt x="172316" y="82511"/>
                  <a:pt x="172795" y="82192"/>
                </a:cubicBezTo>
                <a:cubicBezTo>
                  <a:pt x="173275" y="81873"/>
                  <a:pt x="173674" y="81233"/>
                  <a:pt x="173993" y="80275"/>
                </a:cubicBezTo>
                <a:cubicBezTo>
                  <a:pt x="173993" y="82192"/>
                  <a:pt x="173834" y="83310"/>
                  <a:pt x="173514" y="83630"/>
                </a:cubicBezTo>
                <a:cubicBezTo>
                  <a:pt x="172875" y="84269"/>
                  <a:pt x="172396" y="83870"/>
                  <a:pt x="172076" y="82432"/>
                </a:cubicBezTo>
                <a:cubicBezTo>
                  <a:pt x="171757" y="80994"/>
                  <a:pt x="171917" y="80115"/>
                  <a:pt x="172556" y="79795"/>
                </a:cubicBezTo>
                <a:close/>
                <a:moveTo>
                  <a:pt x="63031" y="79316"/>
                </a:moveTo>
                <a:cubicBezTo>
                  <a:pt x="62871" y="79636"/>
                  <a:pt x="62471" y="79795"/>
                  <a:pt x="61832" y="79795"/>
                </a:cubicBezTo>
                <a:cubicBezTo>
                  <a:pt x="60235" y="82352"/>
                  <a:pt x="59196" y="85387"/>
                  <a:pt x="58717" y="88902"/>
                </a:cubicBezTo>
                <a:cubicBezTo>
                  <a:pt x="58237" y="92418"/>
                  <a:pt x="57359" y="95613"/>
                  <a:pt x="56081" y="98489"/>
                </a:cubicBezTo>
                <a:cubicBezTo>
                  <a:pt x="55441" y="100726"/>
                  <a:pt x="54562" y="102643"/>
                  <a:pt x="53444" y="104241"/>
                </a:cubicBezTo>
                <a:cubicBezTo>
                  <a:pt x="52326" y="105839"/>
                  <a:pt x="52086" y="107915"/>
                  <a:pt x="52725" y="110472"/>
                </a:cubicBezTo>
                <a:cubicBezTo>
                  <a:pt x="55282" y="107277"/>
                  <a:pt x="57039" y="102962"/>
                  <a:pt x="57998" y="97530"/>
                </a:cubicBezTo>
                <a:cubicBezTo>
                  <a:pt x="58956" y="92098"/>
                  <a:pt x="60714" y="88103"/>
                  <a:pt x="63270" y="85547"/>
                </a:cubicBezTo>
                <a:cubicBezTo>
                  <a:pt x="62631" y="84908"/>
                  <a:pt x="62391" y="83949"/>
                  <a:pt x="62551" y="82672"/>
                </a:cubicBezTo>
                <a:cubicBezTo>
                  <a:pt x="62711" y="81393"/>
                  <a:pt x="63110" y="80434"/>
                  <a:pt x="63750" y="79795"/>
                </a:cubicBezTo>
                <a:cubicBezTo>
                  <a:pt x="63430" y="79156"/>
                  <a:pt x="63190" y="78996"/>
                  <a:pt x="63031" y="79316"/>
                </a:cubicBezTo>
                <a:close/>
                <a:moveTo>
                  <a:pt x="168241" y="78837"/>
                </a:moveTo>
                <a:cubicBezTo>
                  <a:pt x="168881" y="83949"/>
                  <a:pt x="168402" y="87944"/>
                  <a:pt x="166804" y="90820"/>
                </a:cubicBezTo>
                <a:cubicBezTo>
                  <a:pt x="165206" y="88902"/>
                  <a:pt x="164807" y="86826"/>
                  <a:pt x="165606" y="84589"/>
                </a:cubicBezTo>
                <a:cubicBezTo>
                  <a:pt x="166405" y="82352"/>
                  <a:pt x="167283" y="80434"/>
                  <a:pt x="168241" y="78837"/>
                </a:cubicBezTo>
                <a:close/>
                <a:moveTo>
                  <a:pt x="107368" y="77399"/>
                </a:moveTo>
                <a:cubicBezTo>
                  <a:pt x="106409" y="77719"/>
                  <a:pt x="105930" y="78677"/>
                  <a:pt x="105930" y="80275"/>
                </a:cubicBezTo>
                <a:cubicBezTo>
                  <a:pt x="105930" y="81873"/>
                  <a:pt x="105770" y="83310"/>
                  <a:pt x="105451" y="84589"/>
                </a:cubicBezTo>
                <a:cubicBezTo>
                  <a:pt x="106729" y="83310"/>
                  <a:pt x="107368" y="80913"/>
                  <a:pt x="107368" y="77399"/>
                </a:cubicBezTo>
                <a:close/>
                <a:moveTo>
                  <a:pt x="102574" y="75002"/>
                </a:moveTo>
                <a:cubicBezTo>
                  <a:pt x="101296" y="75641"/>
                  <a:pt x="100577" y="76920"/>
                  <a:pt x="100417" y="78837"/>
                </a:cubicBezTo>
                <a:cubicBezTo>
                  <a:pt x="100258" y="80754"/>
                  <a:pt x="100018" y="82672"/>
                  <a:pt x="99699" y="84589"/>
                </a:cubicBezTo>
                <a:cubicBezTo>
                  <a:pt x="98740" y="84269"/>
                  <a:pt x="97861" y="84908"/>
                  <a:pt x="97062" y="86506"/>
                </a:cubicBezTo>
                <a:cubicBezTo>
                  <a:pt x="96264" y="88103"/>
                  <a:pt x="95864" y="90181"/>
                  <a:pt x="95864" y="92737"/>
                </a:cubicBezTo>
                <a:cubicBezTo>
                  <a:pt x="97143" y="92737"/>
                  <a:pt x="97702" y="92018"/>
                  <a:pt x="97542" y="90580"/>
                </a:cubicBezTo>
                <a:cubicBezTo>
                  <a:pt x="97382" y="89142"/>
                  <a:pt x="98101" y="88743"/>
                  <a:pt x="99699" y="89382"/>
                </a:cubicBezTo>
                <a:cubicBezTo>
                  <a:pt x="100018" y="86506"/>
                  <a:pt x="100577" y="84189"/>
                  <a:pt x="101376" y="82432"/>
                </a:cubicBezTo>
                <a:cubicBezTo>
                  <a:pt x="102175" y="80674"/>
                  <a:pt x="102574" y="78197"/>
                  <a:pt x="102574" y="75002"/>
                </a:cubicBezTo>
                <a:close/>
                <a:moveTo>
                  <a:pt x="283758" y="74523"/>
                </a:moveTo>
                <a:cubicBezTo>
                  <a:pt x="284398" y="74203"/>
                  <a:pt x="284877" y="74842"/>
                  <a:pt x="285196" y="76440"/>
                </a:cubicBezTo>
                <a:cubicBezTo>
                  <a:pt x="285516" y="78038"/>
                  <a:pt x="285356" y="79156"/>
                  <a:pt x="284717" y="79795"/>
                </a:cubicBezTo>
                <a:cubicBezTo>
                  <a:pt x="283758" y="78197"/>
                  <a:pt x="283439" y="76440"/>
                  <a:pt x="283758" y="74523"/>
                </a:cubicBezTo>
                <a:close/>
                <a:moveTo>
                  <a:pt x="196522" y="74523"/>
                </a:moveTo>
                <a:cubicBezTo>
                  <a:pt x="196841" y="75482"/>
                  <a:pt x="197161" y="76360"/>
                  <a:pt x="197480" y="77159"/>
                </a:cubicBezTo>
                <a:cubicBezTo>
                  <a:pt x="197800" y="77958"/>
                  <a:pt x="198120" y="78996"/>
                  <a:pt x="198439" y="80275"/>
                </a:cubicBezTo>
                <a:cubicBezTo>
                  <a:pt x="197480" y="80275"/>
                  <a:pt x="197001" y="80994"/>
                  <a:pt x="197001" y="82432"/>
                </a:cubicBezTo>
                <a:cubicBezTo>
                  <a:pt x="197001" y="83870"/>
                  <a:pt x="196522" y="84589"/>
                  <a:pt x="195563" y="84589"/>
                </a:cubicBezTo>
                <a:cubicBezTo>
                  <a:pt x="196202" y="82672"/>
                  <a:pt x="196282" y="80674"/>
                  <a:pt x="195802" y="78597"/>
                </a:cubicBezTo>
                <a:cubicBezTo>
                  <a:pt x="195324" y="76520"/>
                  <a:pt x="195563" y="75162"/>
                  <a:pt x="196522" y="74523"/>
                </a:cubicBezTo>
                <a:close/>
                <a:moveTo>
                  <a:pt x="154341" y="72605"/>
                </a:moveTo>
                <a:cubicBezTo>
                  <a:pt x="155939" y="71967"/>
                  <a:pt x="156738" y="72446"/>
                  <a:pt x="156738" y="74043"/>
                </a:cubicBezTo>
                <a:cubicBezTo>
                  <a:pt x="156738" y="75641"/>
                  <a:pt x="156738" y="77239"/>
                  <a:pt x="156738" y="78837"/>
                </a:cubicBezTo>
                <a:cubicBezTo>
                  <a:pt x="155779" y="78517"/>
                  <a:pt x="155220" y="77798"/>
                  <a:pt x="155061" y="76680"/>
                </a:cubicBezTo>
                <a:cubicBezTo>
                  <a:pt x="154901" y="75561"/>
                  <a:pt x="154661" y="74203"/>
                  <a:pt x="154341" y="72605"/>
                </a:cubicBezTo>
                <a:close/>
                <a:moveTo>
                  <a:pt x="244454" y="72126"/>
                </a:moveTo>
                <a:cubicBezTo>
                  <a:pt x="244774" y="73404"/>
                  <a:pt x="245013" y="75561"/>
                  <a:pt x="245173" y="78597"/>
                </a:cubicBezTo>
                <a:cubicBezTo>
                  <a:pt x="245333" y="81633"/>
                  <a:pt x="245892" y="83949"/>
                  <a:pt x="246850" y="85547"/>
                </a:cubicBezTo>
                <a:cubicBezTo>
                  <a:pt x="247170" y="84908"/>
                  <a:pt x="247330" y="83949"/>
                  <a:pt x="247330" y="82672"/>
                </a:cubicBezTo>
                <a:cubicBezTo>
                  <a:pt x="247330" y="81393"/>
                  <a:pt x="247649" y="80913"/>
                  <a:pt x="248289" y="81233"/>
                </a:cubicBezTo>
                <a:cubicBezTo>
                  <a:pt x="248928" y="83790"/>
                  <a:pt x="249168" y="86267"/>
                  <a:pt x="249007" y="88663"/>
                </a:cubicBezTo>
                <a:cubicBezTo>
                  <a:pt x="248848" y="91059"/>
                  <a:pt x="248448" y="93376"/>
                  <a:pt x="247809" y="95613"/>
                </a:cubicBezTo>
                <a:cubicBezTo>
                  <a:pt x="247809" y="92098"/>
                  <a:pt x="246850" y="88184"/>
                  <a:pt x="244933" y="83870"/>
                </a:cubicBezTo>
                <a:cubicBezTo>
                  <a:pt x="243016" y="79555"/>
                  <a:pt x="242856" y="75641"/>
                  <a:pt x="244454" y="72126"/>
                </a:cubicBezTo>
                <a:close/>
                <a:moveTo>
                  <a:pt x="228636" y="72126"/>
                </a:moveTo>
                <a:cubicBezTo>
                  <a:pt x="228636" y="73404"/>
                  <a:pt x="229036" y="74922"/>
                  <a:pt x="229835" y="76680"/>
                </a:cubicBezTo>
                <a:cubicBezTo>
                  <a:pt x="230634" y="78437"/>
                  <a:pt x="230234" y="79636"/>
                  <a:pt x="228636" y="80275"/>
                </a:cubicBezTo>
                <a:close/>
                <a:moveTo>
                  <a:pt x="106889" y="71168"/>
                </a:moveTo>
                <a:cubicBezTo>
                  <a:pt x="105930" y="71168"/>
                  <a:pt x="105131" y="72286"/>
                  <a:pt x="104492" y="74523"/>
                </a:cubicBezTo>
                <a:cubicBezTo>
                  <a:pt x="105131" y="74842"/>
                  <a:pt x="105930" y="75002"/>
                  <a:pt x="106889" y="75002"/>
                </a:cubicBezTo>
                <a:close/>
                <a:moveTo>
                  <a:pt x="51766" y="66374"/>
                </a:moveTo>
                <a:cubicBezTo>
                  <a:pt x="50168" y="67014"/>
                  <a:pt x="48971" y="68851"/>
                  <a:pt x="48172" y="71887"/>
                </a:cubicBezTo>
                <a:cubicBezTo>
                  <a:pt x="47373" y="74922"/>
                  <a:pt x="47133" y="77239"/>
                  <a:pt x="47452" y="78837"/>
                </a:cubicBezTo>
                <a:cubicBezTo>
                  <a:pt x="49690" y="75960"/>
                  <a:pt x="51128" y="71806"/>
                  <a:pt x="51766" y="66374"/>
                </a:cubicBezTo>
                <a:close/>
                <a:moveTo>
                  <a:pt x="196042" y="63978"/>
                </a:moveTo>
                <a:cubicBezTo>
                  <a:pt x="196362" y="65576"/>
                  <a:pt x="196682" y="67014"/>
                  <a:pt x="197001" y="68292"/>
                </a:cubicBezTo>
                <a:cubicBezTo>
                  <a:pt x="197321" y="69570"/>
                  <a:pt x="196841" y="70529"/>
                  <a:pt x="195563" y="71168"/>
                </a:cubicBezTo>
                <a:cubicBezTo>
                  <a:pt x="195563" y="69889"/>
                  <a:pt x="195324" y="68531"/>
                  <a:pt x="194844" y="67093"/>
                </a:cubicBezTo>
                <a:cubicBezTo>
                  <a:pt x="194365" y="65655"/>
                  <a:pt x="194764" y="64617"/>
                  <a:pt x="196042" y="63978"/>
                </a:cubicBezTo>
                <a:close/>
                <a:moveTo>
                  <a:pt x="282320" y="61581"/>
                </a:moveTo>
                <a:cubicBezTo>
                  <a:pt x="283918" y="63498"/>
                  <a:pt x="285116" y="65735"/>
                  <a:pt x="285915" y="68292"/>
                </a:cubicBezTo>
                <a:cubicBezTo>
                  <a:pt x="286714" y="70848"/>
                  <a:pt x="287593" y="73404"/>
                  <a:pt x="288552" y="75960"/>
                </a:cubicBezTo>
                <a:cubicBezTo>
                  <a:pt x="286315" y="75322"/>
                  <a:pt x="284877" y="73484"/>
                  <a:pt x="284238" y="70448"/>
                </a:cubicBezTo>
                <a:cubicBezTo>
                  <a:pt x="283599" y="67413"/>
                  <a:pt x="282959" y="64457"/>
                  <a:pt x="282320" y="61581"/>
                </a:cubicBezTo>
                <a:close/>
                <a:moveTo>
                  <a:pt x="163448" y="60623"/>
                </a:moveTo>
                <a:cubicBezTo>
                  <a:pt x="164087" y="61262"/>
                  <a:pt x="164327" y="62220"/>
                  <a:pt x="164168" y="63498"/>
                </a:cubicBezTo>
                <a:cubicBezTo>
                  <a:pt x="164008" y="64777"/>
                  <a:pt x="163928" y="66054"/>
                  <a:pt x="163928" y="67333"/>
                </a:cubicBezTo>
                <a:cubicBezTo>
                  <a:pt x="163609" y="67972"/>
                  <a:pt x="163049" y="68132"/>
                  <a:pt x="162250" y="67813"/>
                </a:cubicBezTo>
                <a:cubicBezTo>
                  <a:pt x="161452" y="67493"/>
                  <a:pt x="161371" y="68132"/>
                  <a:pt x="162011" y="69730"/>
                </a:cubicBezTo>
                <a:cubicBezTo>
                  <a:pt x="162011" y="70369"/>
                  <a:pt x="162250" y="70529"/>
                  <a:pt x="162729" y="70209"/>
                </a:cubicBezTo>
                <a:cubicBezTo>
                  <a:pt x="163209" y="69889"/>
                  <a:pt x="163609" y="69730"/>
                  <a:pt x="163928" y="69730"/>
                </a:cubicBezTo>
                <a:cubicBezTo>
                  <a:pt x="164567" y="72605"/>
                  <a:pt x="164807" y="74683"/>
                  <a:pt x="164647" y="75960"/>
                </a:cubicBezTo>
                <a:cubicBezTo>
                  <a:pt x="164487" y="77239"/>
                  <a:pt x="163768" y="78677"/>
                  <a:pt x="162490" y="80275"/>
                </a:cubicBezTo>
                <a:cubicBezTo>
                  <a:pt x="161851" y="79316"/>
                  <a:pt x="161691" y="78357"/>
                  <a:pt x="162011" y="77399"/>
                </a:cubicBezTo>
                <a:cubicBezTo>
                  <a:pt x="162330" y="76440"/>
                  <a:pt x="162490" y="75162"/>
                  <a:pt x="162490" y="73564"/>
                </a:cubicBezTo>
                <a:cubicBezTo>
                  <a:pt x="161531" y="74203"/>
                  <a:pt x="160892" y="74283"/>
                  <a:pt x="160573" y="73804"/>
                </a:cubicBezTo>
                <a:cubicBezTo>
                  <a:pt x="160253" y="73325"/>
                  <a:pt x="159614" y="72766"/>
                  <a:pt x="158655" y="72126"/>
                </a:cubicBezTo>
                <a:cubicBezTo>
                  <a:pt x="160253" y="67014"/>
                  <a:pt x="161851" y="63179"/>
                  <a:pt x="163448" y="60623"/>
                </a:cubicBezTo>
                <a:close/>
                <a:moveTo>
                  <a:pt x="126541" y="60143"/>
                </a:moveTo>
                <a:cubicBezTo>
                  <a:pt x="125263" y="60782"/>
                  <a:pt x="124144" y="61900"/>
                  <a:pt x="123185" y="63498"/>
                </a:cubicBezTo>
                <a:cubicBezTo>
                  <a:pt x="122227" y="65096"/>
                  <a:pt x="121748" y="67173"/>
                  <a:pt x="121748" y="69730"/>
                </a:cubicBezTo>
                <a:cubicBezTo>
                  <a:pt x="122706" y="70049"/>
                  <a:pt x="123185" y="69889"/>
                  <a:pt x="123185" y="69250"/>
                </a:cubicBezTo>
                <a:cubicBezTo>
                  <a:pt x="123185" y="68611"/>
                  <a:pt x="123505" y="68132"/>
                  <a:pt x="124144" y="67813"/>
                </a:cubicBezTo>
                <a:cubicBezTo>
                  <a:pt x="125103" y="68451"/>
                  <a:pt x="125103" y="69410"/>
                  <a:pt x="124144" y="70688"/>
                </a:cubicBezTo>
                <a:cubicBezTo>
                  <a:pt x="123185" y="71967"/>
                  <a:pt x="123185" y="72925"/>
                  <a:pt x="124144" y="73564"/>
                </a:cubicBezTo>
                <a:cubicBezTo>
                  <a:pt x="124783" y="73884"/>
                  <a:pt x="125103" y="73804"/>
                  <a:pt x="125103" y="73325"/>
                </a:cubicBezTo>
                <a:cubicBezTo>
                  <a:pt x="125103" y="72845"/>
                  <a:pt x="125103" y="72286"/>
                  <a:pt x="125103" y="71647"/>
                </a:cubicBezTo>
                <a:cubicBezTo>
                  <a:pt x="125103" y="71007"/>
                  <a:pt x="125103" y="70369"/>
                  <a:pt x="125103" y="69730"/>
                </a:cubicBezTo>
                <a:cubicBezTo>
                  <a:pt x="125103" y="69090"/>
                  <a:pt x="125263" y="68771"/>
                  <a:pt x="125582" y="68771"/>
                </a:cubicBezTo>
                <a:cubicBezTo>
                  <a:pt x="125902" y="73244"/>
                  <a:pt x="125662" y="78038"/>
                  <a:pt x="124863" y="83150"/>
                </a:cubicBezTo>
                <a:cubicBezTo>
                  <a:pt x="124064" y="88263"/>
                  <a:pt x="123185" y="93216"/>
                  <a:pt x="122227" y="98009"/>
                </a:cubicBezTo>
                <a:cubicBezTo>
                  <a:pt x="121587" y="98009"/>
                  <a:pt x="121268" y="97850"/>
                  <a:pt x="121268" y="97530"/>
                </a:cubicBezTo>
                <a:cubicBezTo>
                  <a:pt x="121268" y="97210"/>
                  <a:pt x="121108" y="97051"/>
                  <a:pt x="120789" y="97051"/>
                </a:cubicBezTo>
                <a:cubicBezTo>
                  <a:pt x="121108" y="94495"/>
                  <a:pt x="121748" y="92018"/>
                  <a:pt x="122706" y="89622"/>
                </a:cubicBezTo>
                <a:cubicBezTo>
                  <a:pt x="123665" y="87225"/>
                  <a:pt x="123665" y="84429"/>
                  <a:pt x="122706" y="81233"/>
                </a:cubicBezTo>
                <a:cubicBezTo>
                  <a:pt x="120150" y="80913"/>
                  <a:pt x="118712" y="82192"/>
                  <a:pt x="118392" y="85068"/>
                </a:cubicBezTo>
                <a:cubicBezTo>
                  <a:pt x="118073" y="87944"/>
                  <a:pt x="117753" y="91139"/>
                  <a:pt x="117433" y="94654"/>
                </a:cubicBezTo>
                <a:cubicBezTo>
                  <a:pt x="116475" y="94335"/>
                  <a:pt x="116315" y="93615"/>
                  <a:pt x="116954" y="92497"/>
                </a:cubicBezTo>
                <a:cubicBezTo>
                  <a:pt x="117594" y="91379"/>
                  <a:pt x="117594" y="90021"/>
                  <a:pt x="116954" y="88423"/>
                </a:cubicBezTo>
                <a:cubicBezTo>
                  <a:pt x="116315" y="88423"/>
                  <a:pt x="115996" y="88263"/>
                  <a:pt x="115996" y="87944"/>
                </a:cubicBezTo>
                <a:cubicBezTo>
                  <a:pt x="115996" y="87624"/>
                  <a:pt x="115676" y="87464"/>
                  <a:pt x="115037" y="87464"/>
                </a:cubicBezTo>
                <a:cubicBezTo>
                  <a:pt x="114717" y="90340"/>
                  <a:pt x="114078" y="92577"/>
                  <a:pt x="113119" y="94175"/>
                </a:cubicBezTo>
                <a:cubicBezTo>
                  <a:pt x="112161" y="95773"/>
                  <a:pt x="112001" y="98329"/>
                  <a:pt x="112641" y="101844"/>
                </a:cubicBezTo>
                <a:cubicBezTo>
                  <a:pt x="113599" y="101844"/>
                  <a:pt x="114078" y="101365"/>
                  <a:pt x="114078" y="100406"/>
                </a:cubicBezTo>
                <a:cubicBezTo>
                  <a:pt x="114078" y="99447"/>
                  <a:pt x="114238" y="98329"/>
                  <a:pt x="114558" y="97051"/>
                </a:cubicBezTo>
                <a:cubicBezTo>
                  <a:pt x="114558" y="97371"/>
                  <a:pt x="114957" y="97690"/>
                  <a:pt x="115756" y="98009"/>
                </a:cubicBezTo>
                <a:cubicBezTo>
                  <a:pt x="116555" y="98329"/>
                  <a:pt x="116795" y="97690"/>
                  <a:pt x="116475" y="96092"/>
                </a:cubicBezTo>
                <a:cubicBezTo>
                  <a:pt x="117753" y="96732"/>
                  <a:pt x="118232" y="97850"/>
                  <a:pt x="117913" y="99447"/>
                </a:cubicBezTo>
                <a:cubicBezTo>
                  <a:pt x="117594" y="101045"/>
                  <a:pt x="117274" y="102643"/>
                  <a:pt x="116954" y="104241"/>
                </a:cubicBezTo>
                <a:cubicBezTo>
                  <a:pt x="118871" y="104241"/>
                  <a:pt x="120150" y="103922"/>
                  <a:pt x="120789" y="103282"/>
                </a:cubicBezTo>
                <a:cubicBezTo>
                  <a:pt x="120469" y="102962"/>
                  <a:pt x="119830" y="102803"/>
                  <a:pt x="118871" y="102803"/>
                </a:cubicBezTo>
                <a:cubicBezTo>
                  <a:pt x="119511" y="101205"/>
                  <a:pt x="120150" y="100406"/>
                  <a:pt x="120789" y="100406"/>
                </a:cubicBezTo>
                <a:cubicBezTo>
                  <a:pt x="121428" y="100087"/>
                  <a:pt x="121587" y="100566"/>
                  <a:pt x="121268" y="101844"/>
                </a:cubicBezTo>
                <a:cubicBezTo>
                  <a:pt x="120949" y="103123"/>
                  <a:pt x="121268" y="103442"/>
                  <a:pt x="122227" y="102803"/>
                </a:cubicBezTo>
                <a:cubicBezTo>
                  <a:pt x="122547" y="101205"/>
                  <a:pt x="122706" y="100087"/>
                  <a:pt x="122706" y="99447"/>
                </a:cubicBezTo>
                <a:cubicBezTo>
                  <a:pt x="122706" y="98808"/>
                  <a:pt x="123346" y="98489"/>
                  <a:pt x="124623" y="98489"/>
                </a:cubicBezTo>
                <a:cubicBezTo>
                  <a:pt x="125263" y="96891"/>
                  <a:pt x="125582" y="94974"/>
                  <a:pt x="125582" y="92737"/>
                </a:cubicBezTo>
                <a:cubicBezTo>
                  <a:pt x="125582" y="90500"/>
                  <a:pt x="125742" y="88583"/>
                  <a:pt x="126062" y="86985"/>
                </a:cubicBezTo>
                <a:cubicBezTo>
                  <a:pt x="127339" y="86985"/>
                  <a:pt x="127659" y="87784"/>
                  <a:pt x="127020" y="89382"/>
                </a:cubicBezTo>
                <a:cubicBezTo>
                  <a:pt x="128618" y="88743"/>
                  <a:pt x="129017" y="88103"/>
                  <a:pt x="128218" y="87464"/>
                </a:cubicBezTo>
                <a:cubicBezTo>
                  <a:pt x="127419" y="86826"/>
                  <a:pt x="126701" y="86186"/>
                  <a:pt x="126062" y="85547"/>
                </a:cubicBezTo>
                <a:cubicBezTo>
                  <a:pt x="126701" y="81393"/>
                  <a:pt x="127899" y="77558"/>
                  <a:pt x="129656" y="74043"/>
                </a:cubicBezTo>
                <a:cubicBezTo>
                  <a:pt x="131414" y="70529"/>
                  <a:pt x="131494" y="67014"/>
                  <a:pt x="129896" y="63498"/>
                </a:cubicBezTo>
                <a:cubicBezTo>
                  <a:pt x="128618" y="63179"/>
                  <a:pt x="127899" y="63419"/>
                  <a:pt x="127739" y="64218"/>
                </a:cubicBezTo>
                <a:cubicBezTo>
                  <a:pt x="127579" y="65016"/>
                  <a:pt x="127180" y="65576"/>
                  <a:pt x="126541" y="65895"/>
                </a:cubicBezTo>
                <a:cubicBezTo>
                  <a:pt x="125902" y="65256"/>
                  <a:pt x="125822" y="64377"/>
                  <a:pt x="126301" y="63258"/>
                </a:cubicBezTo>
                <a:cubicBezTo>
                  <a:pt x="126780" y="62140"/>
                  <a:pt x="126860" y="61102"/>
                  <a:pt x="126541" y="60143"/>
                </a:cubicBezTo>
                <a:close/>
                <a:moveTo>
                  <a:pt x="215694" y="58226"/>
                </a:moveTo>
                <a:cubicBezTo>
                  <a:pt x="216653" y="58865"/>
                  <a:pt x="217292" y="58865"/>
                  <a:pt x="217612" y="58226"/>
                </a:cubicBezTo>
                <a:cubicBezTo>
                  <a:pt x="217931" y="57587"/>
                  <a:pt x="218411" y="57587"/>
                  <a:pt x="219050" y="58226"/>
                </a:cubicBezTo>
                <a:cubicBezTo>
                  <a:pt x="219370" y="59824"/>
                  <a:pt x="219290" y="60942"/>
                  <a:pt x="218810" y="61581"/>
                </a:cubicBezTo>
                <a:cubicBezTo>
                  <a:pt x="218331" y="62220"/>
                  <a:pt x="217772" y="62859"/>
                  <a:pt x="217133" y="63498"/>
                </a:cubicBezTo>
                <a:cubicBezTo>
                  <a:pt x="217133" y="61900"/>
                  <a:pt x="216813" y="61022"/>
                  <a:pt x="216174" y="60862"/>
                </a:cubicBezTo>
                <a:cubicBezTo>
                  <a:pt x="215535" y="60702"/>
                  <a:pt x="215375" y="59824"/>
                  <a:pt x="215694" y="58226"/>
                </a:cubicBezTo>
                <a:close/>
                <a:moveTo>
                  <a:pt x="100657" y="58226"/>
                </a:moveTo>
                <a:cubicBezTo>
                  <a:pt x="100018" y="59184"/>
                  <a:pt x="99619" y="60303"/>
                  <a:pt x="99459" y="61581"/>
                </a:cubicBezTo>
                <a:cubicBezTo>
                  <a:pt x="99299" y="62859"/>
                  <a:pt x="99059" y="64297"/>
                  <a:pt x="98740" y="65895"/>
                </a:cubicBezTo>
                <a:cubicBezTo>
                  <a:pt x="100338" y="65576"/>
                  <a:pt x="100817" y="66135"/>
                  <a:pt x="100178" y="67573"/>
                </a:cubicBezTo>
                <a:cubicBezTo>
                  <a:pt x="99539" y="69010"/>
                  <a:pt x="99539" y="70209"/>
                  <a:pt x="100178" y="71168"/>
                </a:cubicBezTo>
                <a:cubicBezTo>
                  <a:pt x="101137" y="69570"/>
                  <a:pt x="101616" y="68372"/>
                  <a:pt x="101616" y="67573"/>
                </a:cubicBezTo>
                <a:cubicBezTo>
                  <a:pt x="101616" y="66774"/>
                  <a:pt x="102255" y="66694"/>
                  <a:pt x="103533" y="67333"/>
                </a:cubicBezTo>
                <a:cubicBezTo>
                  <a:pt x="103533" y="66374"/>
                  <a:pt x="103693" y="65655"/>
                  <a:pt x="104012" y="65176"/>
                </a:cubicBezTo>
                <a:cubicBezTo>
                  <a:pt x="104332" y="64697"/>
                  <a:pt x="104332" y="63818"/>
                  <a:pt x="104012" y="62540"/>
                </a:cubicBezTo>
                <a:cubicBezTo>
                  <a:pt x="103054" y="62220"/>
                  <a:pt x="102415" y="61981"/>
                  <a:pt x="102095" y="61821"/>
                </a:cubicBezTo>
                <a:cubicBezTo>
                  <a:pt x="101775" y="61661"/>
                  <a:pt x="101296" y="62380"/>
                  <a:pt x="100657" y="63978"/>
                </a:cubicBezTo>
                <a:cubicBezTo>
                  <a:pt x="100018" y="63339"/>
                  <a:pt x="100018" y="62540"/>
                  <a:pt x="100657" y="61581"/>
                </a:cubicBezTo>
                <a:cubicBezTo>
                  <a:pt x="101296" y="60623"/>
                  <a:pt x="101296" y="59504"/>
                  <a:pt x="100657" y="58226"/>
                </a:cubicBezTo>
                <a:close/>
                <a:moveTo>
                  <a:pt x="39304" y="57267"/>
                </a:moveTo>
                <a:cubicBezTo>
                  <a:pt x="38985" y="57267"/>
                  <a:pt x="38825" y="57427"/>
                  <a:pt x="38825" y="57746"/>
                </a:cubicBezTo>
                <a:cubicBezTo>
                  <a:pt x="38825" y="57427"/>
                  <a:pt x="38905" y="57347"/>
                  <a:pt x="39065" y="57507"/>
                </a:cubicBezTo>
                <a:cubicBezTo>
                  <a:pt x="39224" y="57667"/>
                  <a:pt x="39304" y="57587"/>
                  <a:pt x="39304" y="57267"/>
                </a:cubicBezTo>
                <a:close/>
                <a:moveTo>
                  <a:pt x="174473" y="56788"/>
                </a:moveTo>
                <a:cubicBezTo>
                  <a:pt x="175751" y="61262"/>
                  <a:pt x="175911" y="64537"/>
                  <a:pt x="174953" y="66614"/>
                </a:cubicBezTo>
                <a:cubicBezTo>
                  <a:pt x="173993" y="68691"/>
                  <a:pt x="173674" y="71487"/>
                  <a:pt x="173993" y="75002"/>
                </a:cubicBezTo>
                <a:cubicBezTo>
                  <a:pt x="173355" y="74683"/>
                  <a:pt x="172955" y="74842"/>
                  <a:pt x="172795" y="75482"/>
                </a:cubicBezTo>
                <a:cubicBezTo>
                  <a:pt x="172635" y="76121"/>
                  <a:pt x="172236" y="76440"/>
                  <a:pt x="171597" y="76440"/>
                </a:cubicBezTo>
                <a:cubicBezTo>
                  <a:pt x="171597" y="74842"/>
                  <a:pt x="171197" y="74283"/>
                  <a:pt x="170398" y="74762"/>
                </a:cubicBezTo>
                <a:cubicBezTo>
                  <a:pt x="169599" y="75242"/>
                  <a:pt x="169040" y="75162"/>
                  <a:pt x="168721" y="74523"/>
                </a:cubicBezTo>
                <a:cubicBezTo>
                  <a:pt x="170958" y="72605"/>
                  <a:pt x="171996" y="69809"/>
                  <a:pt x="171836" y="66135"/>
                </a:cubicBezTo>
                <a:cubicBezTo>
                  <a:pt x="171677" y="62459"/>
                  <a:pt x="172556" y="59344"/>
                  <a:pt x="174473" y="56788"/>
                </a:cubicBezTo>
                <a:close/>
                <a:moveTo>
                  <a:pt x="142837" y="55350"/>
                </a:moveTo>
                <a:cubicBezTo>
                  <a:pt x="142518" y="56947"/>
                  <a:pt x="142837" y="57507"/>
                  <a:pt x="143797" y="57028"/>
                </a:cubicBezTo>
                <a:cubicBezTo>
                  <a:pt x="144755" y="56548"/>
                  <a:pt x="145074" y="56788"/>
                  <a:pt x="144755" y="57746"/>
                </a:cubicBezTo>
                <a:cubicBezTo>
                  <a:pt x="144116" y="58066"/>
                  <a:pt x="143797" y="59344"/>
                  <a:pt x="143797" y="61581"/>
                </a:cubicBezTo>
                <a:cubicBezTo>
                  <a:pt x="144435" y="61581"/>
                  <a:pt x="144835" y="61182"/>
                  <a:pt x="144995" y="60383"/>
                </a:cubicBezTo>
                <a:cubicBezTo>
                  <a:pt x="145155" y="59584"/>
                  <a:pt x="145554" y="59184"/>
                  <a:pt x="146193" y="59184"/>
                </a:cubicBezTo>
                <a:cubicBezTo>
                  <a:pt x="146513" y="62060"/>
                  <a:pt x="146672" y="65576"/>
                  <a:pt x="146672" y="69730"/>
                </a:cubicBezTo>
                <a:cubicBezTo>
                  <a:pt x="146672" y="73884"/>
                  <a:pt x="146353" y="76920"/>
                  <a:pt x="145714" y="78837"/>
                </a:cubicBezTo>
                <a:cubicBezTo>
                  <a:pt x="145394" y="78197"/>
                  <a:pt x="145155" y="77479"/>
                  <a:pt x="144995" y="76680"/>
                </a:cubicBezTo>
                <a:cubicBezTo>
                  <a:pt x="144835" y="75881"/>
                  <a:pt x="144435" y="75641"/>
                  <a:pt x="143797" y="75960"/>
                </a:cubicBezTo>
                <a:cubicBezTo>
                  <a:pt x="144116" y="74683"/>
                  <a:pt x="144356" y="72925"/>
                  <a:pt x="144515" y="70688"/>
                </a:cubicBezTo>
                <a:cubicBezTo>
                  <a:pt x="144675" y="68451"/>
                  <a:pt x="144435" y="66853"/>
                  <a:pt x="143797" y="65895"/>
                </a:cubicBezTo>
                <a:cubicBezTo>
                  <a:pt x="143157" y="65895"/>
                  <a:pt x="142837" y="66054"/>
                  <a:pt x="142837" y="66374"/>
                </a:cubicBezTo>
                <a:cubicBezTo>
                  <a:pt x="142837" y="66694"/>
                  <a:pt x="142518" y="67014"/>
                  <a:pt x="141879" y="67333"/>
                </a:cubicBezTo>
                <a:cubicBezTo>
                  <a:pt x="142199" y="65735"/>
                  <a:pt x="142038" y="64856"/>
                  <a:pt x="141400" y="64697"/>
                </a:cubicBezTo>
                <a:cubicBezTo>
                  <a:pt x="140761" y="64537"/>
                  <a:pt x="140601" y="63818"/>
                  <a:pt x="140920" y="62540"/>
                </a:cubicBezTo>
                <a:cubicBezTo>
                  <a:pt x="141560" y="60942"/>
                  <a:pt x="141879" y="59664"/>
                  <a:pt x="141879" y="58705"/>
                </a:cubicBezTo>
                <a:cubicBezTo>
                  <a:pt x="141879" y="57746"/>
                  <a:pt x="142199" y="56628"/>
                  <a:pt x="142837" y="55350"/>
                </a:cubicBezTo>
                <a:close/>
                <a:moveTo>
                  <a:pt x="113119" y="55350"/>
                </a:moveTo>
                <a:cubicBezTo>
                  <a:pt x="111842" y="55350"/>
                  <a:pt x="111203" y="57427"/>
                  <a:pt x="111203" y="61581"/>
                </a:cubicBezTo>
                <a:cubicBezTo>
                  <a:pt x="112161" y="61581"/>
                  <a:pt x="112880" y="60862"/>
                  <a:pt x="113359" y="59424"/>
                </a:cubicBezTo>
                <a:cubicBezTo>
                  <a:pt x="113839" y="57986"/>
                  <a:pt x="113759" y="56628"/>
                  <a:pt x="113119" y="55350"/>
                </a:cubicBezTo>
                <a:close/>
                <a:moveTo>
                  <a:pt x="212819" y="54391"/>
                </a:moveTo>
                <a:cubicBezTo>
                  <a:pt x="214097" y="55670"/>
                  <a:pt x="214576" y="56868"/>
                  <a:pt x="214256" y="57986"/>
                </a:cubicBezTo>
                <a:cubicBezTo>
                  <a:pt x="213937" y="59104"/>
                  <a:pt x="214256" y="60303"/>
                  <a:pt x="215216" y="61581"/>
                </a:cubicBezTo>
                <a:cubicBezTo>
                  <a:pt x="214576" y="61581"/>
                  <a:pt x="214256" y="61981"/>
                  <a:pt x="214256" y="62779"/>
                </a:cubicBezTo>
                <a:cubicBezTo>
                  <a:pt x="214256" y="63578"/>
                  <a:pt x="213777" y="63818"/>
                  <a:pt x="212819" y="63498"/>
                </a:cubicBezTo>
                <a:cubicBezTo>
                  <a:pt x="212499" y="62859"/>
                  <a:pt x="212260" y="61341"/>
                  <a:pt x="212099" y="58945"/>
                </a:cubicBezTo>
                <a:cubicBezTo>
                  <a:pt x="211940" y="56548"/>
                  <a:pt x="212180" y="55030"/>
                  <a:pt x="212819" y="54391"/>
                </a:cubicBezTo>
                <a:close/>
                <a:moveTo>
                  <a:pt x="130855" y="54391"/>
                </a:moveTo>
                <a:cubicBezTo>
                  <a:pt x="130535" y="55670"/>
                  <a:pt x="130296" y="56868"/>
                  <a:pt x="130135" y="57986"/>
                </a:cubicBezTo>
                <a:cubicBezTo>
                  <a:pt x="129976" y="59104"/>
                  <a:pt x="129576" y="59983"/>
                  <a:pt x="128937" y="60623"/>
                </a:cubicBezTo>
                <a:cubicBezTo>
                  <a:pt x="129576" y="61581"/>
                  <a:pt x="130535" y="60942"/>
                  <a:pt x="131813" y="58705"/>
                </a:cubicBezTo>
                <a:cubicBezTo>
                  <a:pt x="133091" y="56469"/>
                  <a:pt x="132772" y="55030"/>
                  <a:pt x="130855" y="54391"/>
                </a:cubicBezTo>
                <a:close/>
                <a:moveTo>
                  <a:pt x="181663" y="51516"/>
                </a:moveTo>
                <a:cubicBezTo>
                  <a:pt x="182941" y="52793"/>
                  <a:pt x="183500" y="54471"/>
                  <a:pt x="183340" y="56548"/>
                </a:cubicBezTo>
                <a:cubicBezTo>
                  <a:pt x="183181" y="58625"/>
                  <a:pt x="183420" y="60623"/>
                  <a:pt x="184060" y="62540"/>
                </a:cubicBezTo>
                <a:cubicBezTo>
                  <a:pt x="183100" y="62859"/>
                  <a:pt x="182301" y="63978"/>
                  <a:pt x="181663" y="65895"/>
                </a:cubicBezTo>
                <a:cubicBezTo>
                  <a:pt x="181024" y="67813"/>
                  <a:pt x="180385" y="68771"/>
                  <a:pt x="179745" y="68771"/>
                </a:cubicBezTo>
                <a:cubicBezTo>
                  <a:pt x="180385" y="64297"/>
                  <a:pt x="180784" y="61182"/>
                  <a:pt x="180944" y="59424"/>
                </a:cubicBezTo>
                <a:cubicBezTo>
                  <a:pt x="181104" y="57667"/>
                  <a:pt x="181343" y="55030"/>
                  <a:pt x="181663" y="51516"/>
                </a:cubicBezTo>
                <a:close/>
                <a:moveTo>
                  <a:pt x="139482" y="51516"/>
                </a:moveTo>
                <a:cubicBezTo>
                  <a:pt x="139802" y="55030"/>
                  <a:pt x="139642" y="58785"/>
                  <a:pt x="139003" y="62779"/>
                </a:cubicBezTo>
                <a:cubicBezTo>
                  <a:pt x="138364" y="66774"/>
                  <a:pt x="136926" y="69570"/>
                  <a:pt x="134689" y="71168"/>
                </a:cubicBezTo>
                <a:cubicBezTo>
                  <a:pt x="134689" y="68931"/>
                  <a:pt x="135249" y="67093"/>
                  <a:pt x="136367" y="65655"/>
                </a:cubicBezTo>
                <a:cubicBezTo>
                  <a:pt x="137485" y="64218"/>
                  <a:pt x="137086" y="63498"/>
                  <a:pt x="135169" y="63498"/>
                </a:cubicBezTo>
                <a:cubicBezTo>
                  <a:pt x="135808" y="61581"/>
                  <a:pt x="136287" y="59344"/>
                  <a:pt x="136607" y="56788"/>
                </a:cubicBezTo>
                <a:cubicBezTo>
                  <a:pt x="136926" y="54231"/>
                  <a:pt x="137885" y="52474"/>
                  <a:pt x="139482" y="51516"/>
                </a:cubicBezTo>
                <a:close/>
                <a:moveTo>
                  <a:pt x="241099" y="50556"/>
                </a:moveTo>
                <a:lnTo>
                  <a:pt x="242777" y="52234"/>
                </a:lnTo>
                <a:cubicBezTo>
                  <a:pt x="243255" y="53672"/>
                  <a:pt x="244294" y="54231"/>
                  <a:pt x="245892" y="53912"/>
                </a:cubicBezTo>
                <a:cubicBezTo>
                  <a:pt x="245892" y="54871"/>
                  <a:pt x="246052" y="55749"/>
                  <a:pt x="246371" y="56548"/>
                </a:cubicBezTo>
                <a:cubicBezTo>
                  <a:pt x="246691" y="57347"/>
                  <a:pt x="246850" y="58226"/>
                  <a:pt x="246850" y="59184"/>
                </a:cubicBezTo>
                <a:cubicBezTo>
                  <a:pt x="245253" y="58865"/>
                  <a:pt x="244534" y="59265"/>
                  <a:pt x="244694" y="60383"/>
                </a:cubicBezTo>
                <a:cubicBezTo>
                  <a:pt x="244853" y="61501"/>
                  <a:pt x="244933" y="62699"/>
                  <a:pt x="244933" y="63978"/>
                </a:cubicBezTo>
                <a:cubicBezTo>
                  <a:pt x="243975" y="63978"/>
                  <a:pt x="243416" y="63339"/>
                  <a:pt x="243255" y="62060"/>
                </a:cubicBezTo>
                <a:cubicBezTo>
                  <a:pt x="243096" y="60782"/>
                  <a:pt x="242856" y="59504"/>
                  <a:pt x="242537" y="58226"/>
                </a:cubicBezTo>
                <a:cubicBezTo>
                  <a:pt x="243176" y="58226"/>
                  <a:pt x="243495" y="58066"/>
                  <a:pt x="243495" y="57746"/>
                </a:cubicBezTo>
                <a:cubicBezTo>
                  <a:pt x="242856" y="57427"/>
                  <a:pt x="242696" y="56548"/>
                  <a:pt x="243016" y="55111"/>
                </a:cubicBezTo>
                <a:cubicBezTo>
                  <a:pt x="243336" y="53672"/>
                  <a:pt x="242856" y="53273"/>
                  <a:pt x="241578" y="53912"/>
                </a:cubicBezTo>
                <a:cubicBezTo>
                  <a:pt x="241578" y="54551"/>
                  <a:pt x="241738" y="55030"/>
                  <a:pt x="242057" y="55350"/>
                </a:cubicBezTo>
                <a:cubicBezTo>
                  <a:pt x="242377" y="55670"/>
                  <a:pt x="242537" y="56149"/>
                  <a:pt x="242537" y="56788"/>
                </a:cubicBezTo>
                <a:cubicBezTo>
                  <a:pt x="241258" y="57107"/>
                  <a:pt x="240300" y="56947"/>
                  <a:pt x="239660" y="56308"/>
                </a:cubicBezTo>
                <a:cubicBezTo>
                  <a:pt x="239022" y="54391"/>
                  <a:pt x="239101" y="53352"/>
                  <a:pt x="239900" y="53193"/>
                </a:cubicBezTo>
                <a:close/>
                <a:moveTo>
                  <a:pt x="148110" y="49119"/>
                </a:moveTo>
                <a:cubicBezTo>
                  <a:pt x="147471" y="51675"/>
                  <a:pt x="147311" y="53752"/>
                  <a:pt x="147631" y="55350"/>
                </a:cubicBezTo>
                <a:cubicBezTo>
                  <a:pt x="146033" y="55670"/>
                  <a:pt x="145394" y="54631"/>
                  <a:pt x="145714" y="52234"/>
                </a:cubicBezTo>
                <a:cubicBezTo>
                  <a:pt x="146033" y="49838"/>
                  <a:pt x="146832" y="48799"/>
                  <a:pt x="148110" y="49119"/>
                </a:cubicBezTo>
                <a:close/>
                <a:moveTo>
                  <a:pt x="106409" y="44326"/>
                </a:moveTo>
                <a:cubicBezTo>
                  <a:pt x="105770" y="44965"/>
                  <a:pt x="105850" y="45444"/>
                  <a:pt x="106649" y="45764"/>
                </a:cubicBezTo>
                <a:cubicBezTo>
                  <a:pt x="107448" y="46083"/>
                  <a:pt x="107527" y="46722"/>
                  <a:pt x="106889" y="47681"/>
                </a:cubicBezTo>
                <a:cubicBezTo>
                  <a:pt x="108167" y="47681"/>
                  <a:pt x="108806" y="46563"/>
                  <a:pt x="108806" y="44326"/>
                </a:cubicBezTo>
                <a:cubicBezTo>
                  <a:pt x="108167" y="44006"/>
                  <a:pt x="107687" y="44245"/>
                  <a:pt x="107368" y="45044"/>
                </a:cubicBezTo>
                <a:cubicBezTo>
                  <a:pt x="107048" y="45843"/>
                  <a:pt x="106729" y="45603"/>
                  <a:pt x="106409" y="44326"/>
                </a:cubicBezTo>
                <a:close/>
                <a:moveTo>
                  <a:pt x="202753" y="43846"/>
                </a:moveTo>
                <a:cubicBezTo>
                  <a:pt x="203712" y="43527"/>
                  <a:pt x="204350" y="44326"/>
                  <a:pt x="204670" y="46243"/>
                </a:cubicBezTo>
                <a:cubicBezTo>
                  <a:pt x="204990" y="48160"/>
                  <a:pt x="204830" y="49438"/>
                  <a:pt x="204191" y="50077"/>
                </a:cubicBezTo>
                <a:cubicBezTo>
                  <a:pt x="204191" y="48480"/>
                  <a:pt x="203871" y="47441"/>
                  <a:pt x="203232" y="46962"/>
                </a:cubicBezTo>
                <a:cubicBezTo>
                  <a:pt x="202593" y="46482"/>
                  <a:pt x="202433" y="45444"/>
                  <a:pt x="202753" y="43846"/>
                </a:cubicBezTo>
                <a:close/>
                <a:moveTo>
                  <a:pt x="119351" y="41929"/>
                </a:moveTo>
                <a:cubicBezTo>
                  <a:pt x="119670" y="42568"/>
                  <a:pt x="119750" y="43446"/>
                  <a:pt x="119591" y="44565"/>
                </a:cubicBezTo>
                <a:cubicBezTo>
                  <a:pt x="119431" y="45684"/>
                  <a:pt x="119830" y="45923"/>
                  <a:pt x="120789" y="45284"/>
                </a:cubicBezTo>
                <a:cubicBezTo>
                  <a:pt x="121108" y="44965"/>
                  <a:pt x="121268" y="43846"/>
                  <a:pt x="121268" y="41929"/>
                </a:cubicBezTo>
                <a:close/>
                <a:moveTo>
                  <a:pt x="247330" y="41449"/>
                </a:moveTo>
                <a:cubicBezTo>
                  <a:pt x="248608" y="41130"/>
                  <a:pt x="249168" y="41610"/>
                  <a:pt x="249007" y="42887"/>
                </a:cubicBezTo>
                <a:cubicBezTo>
                  <a:pt x="248848" y="44166"/>
                  <a:pt x="248608" y="45284"/>
                  <a:pt x="248289" y="46243"/>
                </a:cubicBezTo>
                <a:cubicBezTo>
                  <a:pt x="247649" y="46243"/>
                  <a:pt x="247250" y="45524"/>
                  <a:pt x="247090" y="44086"/>
                </a:cubicBezTo>
                <a:cubicBezTo>
                  <a:pt x="246931" y="42648"/>
                  <a:pt x="247010" y="41769"/>
                  <a:pt x="247330" y="41449"/>
                </a:cubicBezTo>
                <a:close/>
                <a:moveTo>
                  <a:pt x="223843" y="40491"/>
                </a:moveTo>
                <a:cubicBezTo>
                  <a:pt x="224482" y="41130"/>
                  <a:pt x="225041" y="42089"/>
                  <a:pt x="225521" y="43367"/>
                </a:cubicBezTo>
                <a:cubicBezTo>
                  <a:pt x="226000" y="44645"/>
                  <a:pt x="225600" y="45603"/>
                  <a:pt x="224323" y="46243"/>
                </a:cubicBezTo>
                <a:close/>
                <a:moveTo>
                  <a:pt x="122706" y="40491"/>
                </a:moveTo>
                <a:cubicBezTo>
                  <a:pt x="122067" y="41130"/>
                  <a:pt x="121668" y="42488"/>
                  <a:pt x="121508" y="44565"/>
                </a:cubicBezTo>
                <a:cubicBezTo>
                  <a:pt x="121348" y="46642"/>
                  <a:pt x="121268" y="48799"/>
                  <a:pt x="121268" y="51036"/>
                </a:cubicBezTo>
                <a:cubicBezTo>
                  <a:pt x="121268" y="53273"/>
                  <a:pt x="120949" y="55270"/>
                  <a:pt x="120310" y="57028"/>
                </a:cubicBezTo>
                <a:cubicBezTo>
                  <a:pt x="119670" y="58785"/>
                  <a:pt x="118552" y="59824"/>
                  <a:pt x="116954" y="60143"/>
                </a:cubicBezTo>
                <a:cubicBezTo>
                  <a:pt x="118232" y="63019"/>
                  <a:pt x="118232" y="65576"/>
                  <a:pt x="116954" y="67813"/>
                </a:cubicBezTo>
                <a:cubicBezTo>
                  <a:pt x="114398" y="68451"/>
                  <a:pt x="112960" y="70289"/>
                  <a:pt x="112641" y="73325"/>
                </a:cubicBezTo>
                <a:cubicBezTo>
                  <a:pt x="112321" y="76360"/>
                  <a:pt x="111203" y="78517"/>
                  <a:pt x="109285" y="79795"/>
                </a:cubicBezTo>
                <a:cubicBezTo>
                  <a:pt x="108966" y="81393"/>
                  <a:pt x="109285" y="81952"/>
                  <a:pt x="110244" y="81473"/>
                </a:cubicBezTo>
                <a:cubicBezTo>
                  <a:pt x="111203" y="80994"/>
                  <a:pt x="111522" y="81553"/>
                  <a:pt x="111203" y="83150"/>
                </a:cubicBezTo>
                <a:cubicBezTo>
                  <a:pt x="111842" y="83150"/>
                  <a:pt x="112321" y="82672"/>
                  <a:pt x="112641" y="81712"/>
                </a:cubicBezTo>
                <a:cubicBezTo>
                  <a:pt x="112960" y="80754"/>
                  <a:pt x="113279" y="79795"/>
                  <a:pt x="113599" y="78837"/>
                </a:cubicBezTo>
                <a:cubicBezTo>
                  <a:pt x="114238" y="80115"/>
                  <a:pt x="114797" y="81553"/>
                  <a:pt x="115276" y="83150"/>
                </a:cubicBezTo>
                <a:cubicBezTo>
                  <a:pt x="115756" y="84748"/>
                  <a:pt x="116475" y="85228"/>
                  <a:pt x="117433" y="84589"/>
                </a:cubicBezTo>
                <a:cubicBezTo>
                  <a:pt x="116475" y="83310"/>
                  <a:pt x="116075" y="81873"/>
                  <a:pt x="116235" y="80275"/>
                </a:cubicBezTo>
                <a:cubicBezTo>
                  <a:pt x="116395" y="78677"/>
                  <a:pt x="116715" y="77159"/>
                  <a:pt x="117194" y="75721"/>
                </a:cubicBezTo>
                <a:cubicBezTo>
                  <a:pt x="117673" y="74283"/>
                  <a:pt x="118153" y="72766"/>
                  <a:pt x="118632" y="71168"/>
                </a:cubicBezTo>
                <a:cubicBezTo>
                  <a:pt x="119111" y="69570"/>
                  <a:pt x="119191" y="67972"/>
                  <a:pt x="118871" y="66374"/>
                </a:cubicBezTo>
                <a:cubicBezTo>
                  <a:pt x="121748" y="59664"/>
                  <a:pt x="123665" y="51516"/>
                  <a:pt x="124623" y="41929"/>
                </a:cubicBezTo>
                <a:cubicBezTo>
                  <a:pt x="123346" y="42568"/>
                  <a:pt x="122706" y="42408"/>
                  <a:pt x="122706" y="41449"/>
                </a:cubicBezTo>
                <a:close/>
                <a:moveTo>
                  <a:pt x="170159" y="38574"/>
                </a:moveTo>
                <a:cubicBezTo>
                  <a:pt x="170478" y="41130"/>
                  <a:pt x="170718" y="43527"/>
                  <a:pt x="170878" y="45764"/>
                </a:cubicBezTo>
                <a:lnTo>
                  <a:pt x="170769" y="46574"/>
                </a:lnTo>
                <a:lnTo>
                  <a:pt x="172436" y="44685"/>
                </a:lnTo>
                <a:cubicBezTo>
                  <a:pt x="172835" y="43487"/>
                  <a:pt x="173035" y="41769"/>
                  <a:pt x="173035" y="39532"/>
                </a:cubicBezTo>
                <a:cubicBezTo>
                  <a:pt x="172396" y="39851"/>
                  <a:pt x="171917" y="39772"/>
                  <a:pt x="171597" y="39292"/>
                </a:cubicBezTo>
                <a:cubicBezTo>
                  <a:pt x="171277" y="38813"/>
                  <a:pt x="170798" y="38574"/>
                  <a:pt x="170159" y="38574"/>
                </a:cubicBezTo>
                <a:close/>
                <a:moveTo>
                  <a:pt x="231992" y="36657"/>
                </a:moveTo>
                <a:cubicBezTo>
                  <a:pt x="232311" y="37295"/>
                  <a:pt x="232631" y="37854"/>
                  <a:pt x="232950" y="38334"/>
                </a:cubicBezTo>
                <a:cubicBezTo>
                  <a:pt x="233270" y="38813"/>
                  <a:pt x="233430" y="39532"/>
                  <a:pt x="233430" y="40491"/>
                </a:cubicBezTo>
                <a:cubicBezTo>
                  <a:pt x="232471" y="41130"/>
                  <a:pt x="231832" y="40731"/>
                  <a:pt x="231512" y="39292"/>
                </a:cubicBezTo>
                <a:cubicBezTo>
                  <a:pt x="231193" y="37854"/>
                  <a:pt x="231352" y="36976"/>
                  <a:pt x="231992" y="36657"/>
                </a:cubicBezTo>
                <a:close/>
                <a:moveTo>
                  <a:pt x="174953" y="35697"/>
                </a:moveTo>
                <a:cubicBezTo>
                  <a:pt x="174313" y="35059"/>
                  <a:pt x="174073" y="35378"/>
                  <a:pt x="174233" y="36657"/>
                </a:cubicBezTo>
                <a:cubicBezTo>
                  <a:pt x="174393" y="37934"/>
                  <a:pt x="174313" y="38893"/>
                  <a:pt x="173993" y="39532"/>
                </a:cubicBezTo>
                <a:lnTo>
                  <a:pt x="174953" y="39532"/>
                </a:lnTo>
                <a:close/>
                <a:moveTo>
                  <a:pt x="115996" y="35697"/>
                </a:moveTo>
                <a:cubicBezTo>
                  <a:pt x="115037" y="36337"/>
                  <a:pt x="114558" y="38414"/>
                  <a:pt x="114558" y="41929"/>
                </a:cubicBezTo>
                <a:cubicBezTo>
                  <a:pt x="115516" y="41929"/>
                  <a:pt x="116235" y="41130"/>
                  <a:pt x="116715" y="39532"/>
                </a:cubicBezTo>
                <a:cubicBezTo>
                  <a:pt x="117194" y="37934"/>
                  <a:pt x="116954" y="36657"/>
                  <a:pt x="115996" y="35697"/>
                </a:cubicBezTo>
                <a:close/>
                <a:moveTo>
                  <a:pt x="296221" y="34739"/>
                </a:moveTo>
                <a:lnTo>
                  <a:pt x="298116" y="41183"/>
                </a:lnTo>
                <a:lnTo>
                  <a:pt x="298116" y="36462"/>
                </a:lnTo>
                <a:close/>
                <a:moveTo>
                  <a:pt x="127020" y="34260"/>
                </a:moveTo>
                <a:cubicBezTo>
                  <a:pt x="126381" y="34260"/>
                  <a:pt x="126062" y="35059"/>
                  <a:pt x="126062" y="36657"/>
                </a:cubicBezTo>
                <a:cubicBezTo>
                  <a:pt x="126062" y="38254"/>
                  <a:pt x="125902" y="39532"/>
                  <a:pt x="125582" y="40491"/>
                </a:cubicBezTo>
                <a:cubicBezTo>
                  <a:pt x="126541" y="40171"/>
                  <a:pt x="127978" y="39373"/>
                  <a:pt x="129896" y="38094"/>
                </a:cubicBezTo>
                <a:cubicBezTo>
                  <a:pt x="129257" y="37455"/>
                  <a:pt x="128937" y="36657"/>
                  <a:pt x="128937" y="35697"/>
                </a:cubicBezTo>
                <a:cubicBezTo>
                  <a:pt x="128299" y="36337"/>
                  <a:pt x="127978" y="37136"/>
                  <a:pt x="127978" y="38094"/>
                </a:cubicBezTo>
                <a:cubicBezTo>
                  <a:pt x="127020" y="37775"/>
                  <a:pt x="126620" y="37295"/>
                  <a:pt x="126780" y="36657"/>
                </a:cubicBezTo>
                <a:cubicBezTo>
                  <a:pt x="126941" y="36017"/>
                  <a:pt x="127020" y="35218"/>
                  <a:pt x="127020" y="34260"/>
                </a:cubicBezTo>
                <a:close/>
                <a:moveTo>
                  <a:pt x="136401" y="33644"/>
                </a:moveTo>
                <a:lnTo>
                  <a:pt x="135648" y="41929"/>
                </a:lnTo>
                <a:cubicBezTo>
                  <a:pt x="135009" y="43527"/>
                  <a:pt x="134769" y="44166"/>
                  <a:pt x="134929" y="43846"/>
                </a:cubicBezTo>
                <a:cubicBezTo>
                  <a:pt x="135088" y="43527"/>
                  <a:pt x="135169" y="42728"/>
                  <a:pt x="135169" y="41449"/>
                </a:cubicBezTo>
                <a:close/>
                <a:moveTo>
                  <a:pt x="197480" y="32822"/>
                </a:moveTo>
                <a:cubicBezTo>
                  <a:pt x="198120" y="35378"/>
                  <a:pt x="198199" y="37854"/>
                  <a:pt x="197720" y="40251"/>
                </a:cubicBezTo>
                <a:cubicBezTo>
                  <a:pt x="197241" y="42648"/>
                  <a:pt x="196362" y="43527"/>
                  <a:pt x="195084" y="42887"/>
                </a:cubicBezTo>
                <a:cubicBezTo>
                  <a:pt x="195723" y="41290"/>
                  <a:pt x="196123" y="39452"/>
                  <a:pt x="196282" y="37375"/>
                </a:cubicBezTo>
                <a:cubicBezTo>
                  <a:pt x="196442" y="35298"/>
                  <a:pt x="196841" y="33780"/>
                  <a:pt x="197480" y="32822"/>
                </a:cubicBezTo>
                <a:close/>
                <a:moveTo>
                  <a:pt x="174953" y="31863"/>
                </a:moveTo>
                <a:cubicBezTo>
                  <a:pt x="175591" y="33461"/>
                  <a:pt x="176150" y="34819"/>
                  <a:pt x="176630" y="35937"/>
                </a:cubicBezTo>
                <a:cubicBezTo>
                  <a:pt x="177109" y="37056"/>
                  <a:pt x="177669" y="38254"/>
                  <a:pt x="178308" y="39532"/>
                </a:cubicBezTo>
                <a:cubicBezTo>
                  <a:pt x="176710" y="38254"/>
                  <a:pt x="175671" y="38733"/>
                  <a:pt x="175192" y="40970"/>
                </a:cubicBezTo>
                <a:cubicBezTo>
                  <a:pt x="174713" y="43207"/>
                  <a:pt x="173993" y="44965"/>
                  <a:pt x="173035" y="46243"/>
                </a:cubicBezTo>
                <a:cubicBezTo>
                  <a:pt x="174313" y="46243"/>
                  <a:pt x="174792" y="47281"/>
                  <a:pt x="174473" y="49359"/>
                </a:cubicBezTo>
                <a:cubicBezTo>
                  <a:pt x="174154" y="51435"/>
                  <a:pt x="173834" y="53113"/>
                  <a:pt x="173514" y="54391"/>
                </a:cubicBezTo>
                <a:cubicBezTo>
                  <a:pt x="172875" y="53752"/>
                  <a:pt x="172715" y="53113"/>
                  <a:pt x="173035" y="52474"/>
                </a:cubicBezTo>
                <a:cubicBezTo>
                  <a:pt x="173355" y="51835"/>
                  <a:pt x="173514" y="51036"/>
                  <a:pt x="173514" y="50077"/>
                </a:cubicBezTo>
                <a:cubicBezTo>
                  <a:pt x="172556" y="49119"/>
                  <a:pt x="171917" y="49119"/>
                  <a:pt x="171597" y="50077"/>
                </a:cubicBezTo>
                <a:lnTo>
                  <a:pt x="170714" y="46985"/>
                </a:lnTo>
                <a:lnTo>
                  <a:pt x="170458" y="48879"/>
                </a:lnTo>
                <a:cubicBezTo>
                  <a:pt x="170099" y="49838"/>
                  <a:pt x="169520" y="50717"/>
                  <a:pt x="168721" y="51516"/>
                </a:cubicBezTo>
                <a:cubicBezTo>
                  <a:pt x="169360" y="48639"/>
                  <a:pt x="169599" y="45524"/>
                  <a:pt x="169440" y="42169"/>
                </a:cubicBezTo>
                <a:cubicBezTo>
                  <a:pt x="169280" y="38813"/>
                  <a:pt x="169680" y="36177"/>
                  <a:pt x="170638" y="34260"/>
                </a:cubicBezTo>
                <a:cubicBezTo>
                  <a:pt x="171597" y="33940"/>
                  <a:pt x="172156" y="34180"/>
                  <a:pt x="172316" y="34979"/>
                </a:cubicBezTo>
                <a:cubicBezTo>
                  <a:pt x="172476" y="35778"/>
                  <a:pt x="172875" y="36017"/>
                  <a:pt x="173514" y="35697"/>
                </a:cubicBezTo>
                <a:cubicBezTo>
                  <a:pt x="173514" y="33780"/>
                  <a:pt x="173993" y="32502"/>
                  <a:pt x="174953" y="31863"/>
                </a:cubicBezTo>
                <a:close/>
                <a:moveTo>
                  <a:pt x="136835" y="30893"/>
                </a:moveTo>
                <a:lnTo>
                  <a:pt x="136401" y="33644"/>
                </a:lnTo>
                <a:lnTo>
                  <a:pt x="136607" y="31384"/>
                </a:lnTo>
                <a:close/>
                <a:moveTo>
                  <a:pt x="147152" y="29946"/>
                </a:moveTo>
                <a:lnTo>
                  <a:pt x="149548" y="29946"/>
                </a:lnTo>
                <a:cubicBezTo>
                  <a:pt x="149868" y="32183"/>
                  <a:pt x="150027" y="34420"/>
                  <a:pt x="150027" y="36657"/>
                </a:cubicBezTo>
                <a:cubicBezTo>
                  <a:pt x="150027" y="38893"/>
                  <a:pt x="150027" y="41290"/>
                  <a:pt x="150027" y="43846"/>
                </a:cubicBezTo>
                <a:cubicBezTo>
                  <a:pt x="149069" y="41610"/>
                  <a:pt x="148190" y="41050"/>
                  <a:pt x="147391" y="42169"/>
                </a:cubicBezTo>
                <a:cubicBezTo>
                  <a:pt x="146592" y="43287"/>
                  <a:pt x="145714" y="43527"/>
                  <a:pt x="144755" y="42887"/>
                </a:cubicBezTo>
                <a:cubicBezTo>
                  <a:pt x="144116" y="42248"/>
                  <a:pt x="144036" y="41290"/>
                  <a:pt x="144515" y="40012"/>
                </a:cubicBezTo>
                <a:cubicBezTo>
                  <a:pt x="144995" y="38733"/>
                  <a:pt x="145394" y="37775"/>
                  <a:pt x="145714" y="37136"/>
                </a:cubicBezTo>
                <a:cubicBezTo>
                  <a:pt x="145714" y="38733"/>
                  <a:pt x="146353" y="39532"/>
                  <a:pt x="147631" y="39532"/>
                </a:cubicBezTo>
                <a:cubicBezTo>
                  <a:pt x="147951" y="37615"/>
                  <a:pt x="147871" y="36576"/>
                  <a:pt x="147391" y="36417"/>
                </a:cubicBezTo>
                <a:cubicBezTo>
                  <a:pt x="146912" y="36257"/>
                  <a:pt x="146353" y="36017"/>
                  <a:pt x="145714" y="35697"/>
                </a:cubicBezTo>
                <a:cubicBezTo>
                  <a:pt x="146672" y="34739"/>
                  <a:pt x="147152" y="32822"/>
                  <a:pt x="147152" y="29946"/>
                </a:cubicBezTo>
                <a:close/>
                <a:moveTo>
                  <a:pt x="122227" y="29467"/>
                </a:moveTo>
                <a:cubicBezTo>
                  <a:pt x="121907" y="31384"/>
                  <a:pt x="121428" y="32901"/>
                  <a:pt x="120789" y="34020"/>
                </a:cubicBezTo>
                <a:cubicBezTo>
                  <a:pt x="120150" y="35138"/>
                  <a:pt x="120150" y="36657"/>
                  <a:pt x="120789" y="38574"/>
                </a:cubicBezTo>
                <a:cubicBezTo>
                  <a:pt x="121428" y="38574"/>
                  <a:pt x="121907" y="38334"/>
                  <a:pt x="122227" y="37854"/>
                </a:cubicBezTo>
                <a:cubicBezTo>
                  <a:pt x="122547" y="37375"/>
                  <a:pt x="123185" y="37136"/>
                  <a:pt x="124144" y="37136"/>
                </a:cubicBezTo>
                <a:cubicBezTo>
                  <a:pt x="124464" y="36177"/>
                  <a:pt x="124623" y="35059"/>
                  <a:pt x="124623" y="33780"/>
                </a:cubicBezTo>
                <a:cubicBezTo>
                  <a:pt x="124623" y="32502"/>
                  <a:pt x="124943" y="31543"/>
                  <a:pt x="125582" y="30905"/>
                </a:cubicBezTo>
                <a:cubicBezTo>
                  <a:pt x="125263" y="29626"/>
                  <a:pt x="124863" y="29227"/>
                  <a:pt x="124384" y="29706"/>
                </a:cubicBezTo>
                <a:cubicBezTo>
                  <a:pt x="123905" y="30185"/>
                  <a:pt x="123185" y="30106"/>
                  <a:pt x="122227" y="29467"/>
                </a:cubicBezTo>
                <a:close/>
                <a:moveTo>
                  <a:pt x="241578" y="28508"/>
                </a:moveTo>
                <a:cubicBezTo>
                  <a:pt x="241578" y="29786"/>
                  <a:pt x="241818" y="30585"/>
                  <a:pt x="242297" y="30905"/>
                </a:cubicBezTo>
                <a:cubicBezTo>
                  <a:pt x="242777" y="31224"/>
                  <a:pt x="242856" y="32023"/>
                  <a:pt x="242537" y="33301"/>
                </a:cubicBezTo>
                <a:cubicBezTo>
                  <a:pt x="241897" y="33940"/>
                  <a:pt x="241099" y="34260"/>
                  <a:pt x="240140" y="34260"/>
                </a:cubicBezTo>
                <a:cubicBezTo>
                  <a:pt x="239182" y="34260"/>
                  <a:pt x="239022" y="33461"/>
                  <a:pt x="239660" y="31863"/>
                </a:cubicBezTo>
                <a:cubicBezTo>
                  <a:pt x="240300" y="31863"/>
                  <a:pt x="240620" y="32023"/>
                  <a:pt x="240620" y="32342"/>
                </a:cubicBezTo>
                <a:cubicBezTo>
                  <a:pt x="240620" y="32662"/>
                  <a:pt x="240779" y="32981"/>
                  <a:pt x="241099" y="33301"/>
                </a:cubicBezTo>
                <a:cubicBezTo>
                  <a:pt x="241419" y="32662"/>
                  <a:pt x="241419" y="31703"/>
                  <a:pt x="241099" y="30425"/>
                </a:cubicBezTo>
                <a:cubicBezTo>
                  <a:pt x="240779" y="29147"/>
                  <a:pt x="240939" y="28508"/>
                  <a:pt x="241578" y="28508"/>
                </a:cubicBezTo>
                <a:close/>
                <a:moveTo>
                  <a:pt x="168721" y="28028"/>
                </a:moveTo>
                <a:cubicBezTo>
                  <a:pt x="168721" y="28668"/>
                  <a:pt x="168881" y="29147"/>
                  <a:pt x="169201" y="29467"/>
                </a:cubicBezTo>
                <a:cubicBezTo>
                  <a:pt x="169520" y="29786"/>
                  <a:pt x="169680" y="30266"/>
                  <a:pt x="169680" y="30905"/>
                </a:cubicBezTo>
                <a:cubicBezTo>
                  <a:pt x="169040" y="30905"/>
                  <a:pt x="168641" y="31064"/>
                  <a:pt x="168481" y="31384"/>
                </a:cubicBezTo>
                <a:cubicBezTo>
                  <a:pt x="168322" y="31703"/>
                  <a:pt x="167922" y="31863"/>
                  <a:pt x="167283" y="31863"/>
                </a:cubicBezTo>
                <a:cubicBezTo>
                  <a:pt x="167283" y="29946"/>
                  <a:pt x="167763" y="28668"/>
                  <a:pt x="168721" y="28028"/>
                </a:cubicBezTo>
                <a:close/>
                <a:moveTo>
                  <a:pt x="81005" y="26111"/>
                </a:moveTo>
                <a:cubicBezTo>
                  <a:pt x="80366" y="26431"/>
                  <a:pt x="79966" y="27070"/>
                  <a:pt x="79807" y="28028"/>
                </a:cubicBezTo>
                <a:cubicBezTo>
                  <a:pt x="79647" y="28987"/>
                  <a:pt x="79248" y="29626"/>
                  <a:pt x="78608" y="29946"/>
                </a:cubicBezTo>
                <a:cubicBezTo>
                  <a:pt x="79248" y="31224"/>
                  <a:pt x="79887" y="31224"/>
                  <a:pt x="80526" y="29946"/>
                </a:cubicBezTo>
                <a:cubicBezTo>
                  <a:pt x="81165" y="28668"/>
                  <a:pt x="81324" y="27389"/>
                  <a:pt x="81005" y="26111"/>
                </a:cubicBezTo>
                <a:close/>
                <a:moveTo>
                  <a:pt x="106889" y="24673"/>
                </a:moveTo>
                <a:cubicBezTo>
                  <a:pt x="105610" y="24034"/>
                  <a:pt x="104093" y="24514"/>
                  <a:pt x="102335" y="26111"/>
                </a:cubicBezTo>
                <a:cubicBezTo>
                  <a:pt x="100577" y="27709"/>
                  <a:pt x="99219" y="28987"/>
                  <a:pt x="98261" y="29946"/>
                </a:cubicBezTo>
                <a:cubicBezTo>
                  <a:pt x="98900" y="30585"/>
                  <a:pt x="99539" y="30825"/>
                  <a:pt x="100178" y="30665"/>
                </a:cubicBezTo>
                <a:cubicBezTo>
                  <a:pt x="100817" y="30505"/>
                  <a:pt x="101296" y="29626"/>
                  <a:pt x="101616" y="28028"/>
                </a:cubicBezTo>
                <a:cubicBezTo>
                  <a:pt x="102255" y="27389"/>
                  <a:pt x="102655" y="27549"/>
                  <a:pt x="102814" y="28508"/>
                </a:cubicBezTo>
                <a:cubicBezTo>
                  <a:pt x="102974" y="29467"/>
                  <a:pt x="103373" y="29786"/>
                  <a:pt x="104012" y="29467"/>
                </a:cubicBezTo>
                <a:cubicBezTo>
                  <a:pt x="104652" y="28827"/>
                  <a:pt x="105131" y="28028"/>
                  <a:pt x="105451" y="27070"/>
                </a:cubicBezTo>
                <a:cubicBezTo>
                  <a:pt x="105770" y="26111"/>
                  <a:pt x="106250" y="25313"/>
                  <a:pt x="106889" y="24673"/>
                </a:cubicBezTo>
                <a:close/>
                <a:moveTo>
                  <a:pt x="218091" y="24194"/>
                </a:moveTo>
                <a:cubicBezTo>
                  <a:pt x="217772" y="25791"/>
                  <a:pt x="217772" y="26990"/>
                  <a:pt x="218091" y="27789"/>
                </a:cubicBezTo>
                <a:cubicBezTo>
                  <a:pt x="218411" y="28588"/>
                  <a:pt x="218730" y="29626"/>
                  <a:pt x="219050" y="30905"/>
                </a:cubicBezTo>
                <a:cubicBezTo>
                  <a:pt x="217772" y="30905"/>
                  <a:pt x="217133" y="31543"/>
                  <a:pt x="217133" y="32822"/>
                </a:cubicBezTo>
                <a:cubicBezTo>
                  <a:pt x="218411" y="32822"/>
                  <a:pt x="219449" y="33780"/>
                  <a:pt x="220248" y="35697"/>
                </a:cubicBezTo>
                <a:cubicBezTo>
                  <a:pt x="221047" y="37615"/>
                  <a:pt x="221287" y="39213"/>
                  <a:pt x="220967" y="40491"/>
                </a:cubicBezTo>
                <a:cubicBezTo>
                  <a:pt x="220967" y="39532"/>
                  <a:pt x="220887" y="39053"/>
                  <a:pt x="220728" y="39053"/>
                </a:cubicBezTo>
                <a:cubicBezTo>
                  <a:pt x="220568" y="39053"/>
                  <a:pt x="220328" y="39213"/>
                  <a:pt x="220008" y="39532"/>
                </a:cubicBezTo>
                <a:cubicBezTo>
                  <a:pt x="219689" y="39851"/>
                  <a:pt x="219370" y="40091"/>
                  <a:pt x="219050" y="40251"/>
                </a:cubicBezTo>
                <a:cubicBezTo>
                  <a:pt x="218730" y="40411"/>
                  <a:pt x="218411" y="40171"/>
                  <a:pt x="218091" y="39532"/>
                </a:cubicBezTo>
                <a:cubicBezTo>
                  <a:pt x="218091" y="37615"/>
                  <a:pt x="218171" y="36496"/>
                  <a:pt x="218331" y="36177"/>
                </a:cubicBezTo>
                <a:cubicBezTo>
                  <a:pt x="218491" y="35858"/>
                  <a:pt x="217772" y="36017"/>
                  <a:pt x="216174" y="36657"/>
                </a:cubicBezTo>
                <a:cubicBezTo>
                  <a:pt x="216813" y="34100"/>
                  <a:pt x="217053" y="31783"/>
                  <a:pt x="216893" y="29706"/>
                </a:cubicBezTo>
                <a:cubicBezTo>
                  <a:pt x="216733" y="27629"/>
                  <a:pt x="217133" y="25791"/>
                  <a:pt x="218091" y="24194"/>
                </a:cubicBezTo>
                <a:close/>
                <a:moveTo>
                  <a:pt x="297659" y="23235"/>
                </a:moveTo>
                <a:lnTo>
                  <a:pt x="298116" y="24431"/>
                </a:lnTo>
                <a:lnTo>
                  <a:pt x="298116" y="23502"/>
                </a:lnTo>
                <a:close/>
                <a:moveTo>
                  <a:pt x="225760" y="22277"/>
                </a:moveTo>
                <a:cubicBezTo>
                  <a:pt x="227358" y="22277"/>
                  <a:pt x="227997" y="23076"/>
                  <a:pt x="227678" y="24673"/>
                </a:cubicBezTo>
                <a:cubicBezTo>
                  <a:pt x="227358" y="26271"/>
                  <a:pt x="227518" y="27549"/>
                  <a:pt x="228157" y="28508"/>
                </a:cubicBezTo>
                <a:cubicBezTo>
                  <a:pt x="227198" y="28508"/>
                  <a:pt x="226799" y="27709"/>
                  <a:pt x="226958" y="26111"/>
                </a:cubicBezTo>
                <a:cubicBezTo>
                  <a:pt x="227119" y="24514"/>
                  <a:pt x="226559" y="23874"/>
                  <a:pt x="225281" y="24194"/>
                </a:cubicBezTo>
                <a:cubicBezTo>
                  <a:pt x="225920" y="23555"/>
                  <a:pt x="226080" y="22916"/>
                  <a:pt x="225760" y="22277"/>
                </a:cubicBezTo>
                <a:close/>
                <a:moveTo>
                  <a:pt x="233909" y="20838"/>
                </a:moveTo>
                <a:cubicBezTo>
                  <a:pt x="234229" y="23395"/>
                  <a:pt x="234788" y="25632"/>
                  <a:pt x="235587" y="27549"/>
                </a:cubicBezTo>
                <a:cubicBezTo>
                  <a:pt x="236385" y="29467"/>
                  <a:pt x="236945" y="31703"/>
                  <a:pt x="237264" y="34260"/>
                </a:cubicBezTo>
                <a:cubicBezTo>
                  <a:pt x="235667" y="35218"/>
                  <a:pt x="234548" y="33860"/>
                  <a:pt x="233909" y="30185"/>
                </a:cubicBezTo>
                <a:cubicBezTo>
                  <a:pt x="233270" y="26511"/>
                  <a:pt x="233270" y="23395"/>
                  <a:pt x="233909" y="20838"/>
                </a:cubicBezTo>
                <a:close/>
                <a:moveTo>
                  <a:pt x="180225" y="19880"/>
                </a:moveTo>
                <a:cubicBezTo>
                  <a:pt x="180225" y="20838"/>
                  <a:pt x="180465" y="21478"/>
                  <a:pt x="180944" y="21797"/>
                </a:cubicBezTo>
                <a:cubicBezTo>
                  <a:pt x="181423" y="22117"/>
                  <a:pt x="181503" y="22916"/>
                  <a:pt x="181183" y="24194"/>
                </a:cubicBezTo>
                <a:cubicBezTo>
                  <a:pt x="180544" y="23874"/>
                  <a:pt x="179906" y="24034"/>
                  <a:pt x="179266" y="24673"/>
                </a:cubicBezTo>
                <a:cubicBezTo>
                  <a:pt x="179586" y="24034"/>
                  <a:pt x="179666" y="23235"/>
                  <a:pt x="179506" y="22277"/>
                </a:cubicBezTo>
                <a:cubicBezTo>
                  <a:pt x="179346" y="21318"/>
                  <a:pt x="179586" y="20519"/>
                  <a:pt x="180225" y="19880"/>
                </a:cubicBezTo>
                <a:close/>
                <a:moveTo>
                  <a:pt x="111681" y="17483"/>
                </a:moveTo>
                <a:cubicBezTo>
                  <a:pt x="110723" y="17483"/>
                  <a:pt x="110164" y="17963"/>
                  <a:pt x="110004" y="18921"/>
                </a:cubicBezTo>
                <a:cubicBezTo>
                  <a:pt x="109845" y="19880"/>
                  <a:pt x="109764" y="20838"/>
                  <a:pt x="109764" y="21797"/>
                </a:cubicBezTo>
                <a:cubicBezTo>
                  <a:pt x="109764" y="22756"/>
                  <a:pt x="109684" y="23555"/>
                  <a:pt x="109525" y="24194"/>
                </a:cubicBezTo>
                <a:cubicBezTo>
                  <a:pt x="109365" y="24833"/>
                  <a:pt x="108646" y="24993"/>
                  <a:pt x="107368" y="24673"/>
                </a:cubicBezTo>
                <a:cubicBezTo>
                  <a:pt x="108007" y="26271"/>
                  <a:pt x="108646" y="26511"/>
                  <a:pt x="109285" y="25392"/>
                </a:cubicBezTo>
                <a:cubicBezTo>
                  <a:pt x="109924" y="24274"/>
                  <a:pt x="110723" y="24354"/>
                  <a:pt x="111681" y="25632"/>
                </a:cubicBezTo>
                <a:cubicBezTo>
                  <a:pt x="112321" y="24034"/>
                  <a:pt x="112480" y="22756"/>
                  <a:pt x="112161" y="21797"/>
                </a:cubicBezTo>
                <a:cubicBezTo>
                  <a:pt x="111842" y="20838"/>
                  <a:pt x="111681" y="19400"/>
                  <a:pt x="111681" y="17483"/>
                </a:cubicBezTo>
                <a:close/>
                <a:moveTo>
                  <a:pt x="196522" y="16045"/>
                </a:moveTo>
                <a:cubicBezTo>
                  <a:pt x="196522" y="17963"/>
                  <a:pt x="196202" y="19561"/>
                  <a:pt x="195563" y="20838"/>
                </a:cubicBezTo>
                <a:cubicBezTo>
                  <a:pt x="195563" y="20199"/>
                  <a:pt x="195403" y="19640"/>
                  <a:pt x="195084" y="19161"/>
                </a:cubicBezTo>
                <a:cubicBezTo>
                  <a:pt x="194764" y="18682"/>
                  <a:pt x="194764" y="18123"/>
                  <a:pt x="195084" y="17483"/>
                </a:cubicBezTo>
                <a:cubicBezTo>
                  <a:pt x="195084" y="17483"/>
                  <a:pt x="195563" y="17004"/>
                  <a:pt x="196522" y="16045"/>
                </a:cubicBezTo>
                <a:close/>
                <a:moveTo>
                  <a:pt x="159614" y="15087"/>
                </a:moveTo>
                <a:cubicBezTo>
                  <a:pt x="159614" y="17324"/>
                  <a:pt x="159215" y="20360"/>
                  <a:pt x="158416" y="24194"/>
                </a:cubicBezTo>
                <a:cubicBezTo>
                  <a:pt x="157617" y="28028"/>
                  <a:pt x="156898" y="30266"/>
                  <a:pt x="156259" y="30905"/>
                </a:cubicBezTo>
                <a:cubicBezTo>
                  <a:pt x="156259" y="28668"/>
                  <a:pt x="156418" y="25872"/>
                  <a:pt x="156738" y="22516"/>
                </a:cubicBezTo>
                <a:cubicBezTo>
                  <a:pt x="157058" y="19161"/>
                  <a:pt x="158016" y="16684"/>
                  <a:pt x="159614" y="15087"/>
                </a:cubicBezTo>
                <a:close/>
                <a:moveTo>
                  <a:pt x="228157" y="13170"/>
                </a:moveTo>
                <a:cubicBezTo>
                  <a:pt x="229116" y="12850"/>
                  <a:pt x="229675" y="13170"/>
                  <a:pt x="229835" y="14128"/>
                </a:cubicBezTo>
                <a:cubicBezTo>
                  <a:pt x="229994" y="15087"/>
                  <a:pt x="230714" y="15246"/>
                  <a:pt x="231992" y="14608"/>
                </a:cubicBezTo>
                <a:cubicBezTo>
                  <a:pt x="231033" y="15886"/>
                  <a:pt x="230553" y="17404"/>
                  <a:pt x="230553" y="19161"/>
                </a:cubicBezTo>
                <a:cubicBezTo>
                  <a:pt x="230553" y="20919"/>
                  <a:pt x="230793" y="22756"/>
                  <a:pt x="231273" y="24673"/>
                </a:cubicBezTo>
                <a:cubicBezTo>
                  <a:pt x="231752" y="26590"/>
                  <a:pt x="232151" y="28428"/>
                  <a:pt x="232471" y="30185"/>
                </a:cubicBezTo>
                <a:cubicBezTo>
                  <a:pt x="232790" y="31943"/>
                  <a:pt x="232471" y="33461"/>
                  <a:pt x="231512" y="34739"/>
                </a:cubicBezTo>
                <a:cubicBezTo>
                  <a:pt x="229915" y="31863"/>
                  <a:pt x="229116" y="28348"/>
                  <a:pt x="229116" y="24194"/>
                </a:cubicBezTo>
                <a:cubicBezTo>
                  <a:pt x="229116" y="20040"/>
                  <a:pt x="228796" y="16365"/>
                  <a:pt x="228157" y="13170"/>
                </a:cubicBezTo>
                <a:close/>
                <a:moveTo>
                  <a:pt x="170159" y="11252"/>
                </a:moveTo>
                <a:cubicBezTo>
                  <a:pt x="171437" y="11572"/>
                  <a:pt x="172316" y="12291"/>
                  <a:pt x="172795" y="13409"/>
                </a:cubicBezTo>
                <a:cubicBezTo>
                  <a:pt x="173275" y="14528"/>
                  <a:pt x="173674" y="15806"/>
                  <a:pt x="173993" y="17243"/>
                </a:cubicBezTo>
                <a:cubicBezTo>
                  <a:pt x="174313" y="18682"/>
                  <a:pt x="174553" y="20199"/>
                  <a:pt x="174713" y="21797"/>
                </a:cubicBezTo>
                <a:cubicBezTo>
                  <a:pt x="174872" y="23395"/>
                  <a:pt x="175272" y="24833"/>
                  <a:pt x="175911" y="26111"/>
                </a:cubicBezTo>
                <a:cubicBezTo>
                  <a:pt x="173993" y="25791"/>
                  <a:pt x="172795" y="24593"/>
                  <a:pt x="172316" y="22516"/>
                </a:cubicBezTo>
                <a:cubicBezTo>
                  <a:pt x="171836" y="20439"/>
                  <a:pt x="171917" y="17963"/>
                  <a:pt x="172556" y="15087"/>
                </a:cubicBezTo>
                <a:cubicBezTo>
                  <a:pt x="171917" y="14767"/>
                  <a:pt x="171437" y="14927"/>
                  <a:pt x="171118" y="15566"/>
                </a:cubicBezTo>
                <a:cubicBezTo>
                  <a:pt x="170798" y="16205"/>
                  <a:pt x="170319" y="16365"/>
                  <a:pt x="169680" y="16045"/>
                </a:cubicBezTo>
                <a:cubicBezTo>
                  <a:pt x="169680" y="13489"/>
                  <a:pt x="169839" y="11891"/>
                  <a:pt x="170159" y="11252"/>
                </a:cubicBezTo>
                <a:close/>
                <a:moveTo>
                  <a:pt x="138045" y="10773"/>
                </a:moveTo>
                <a:cubicBezTo>
                  <a:pt x="138683" y="10773"/>
                  <a:pt x="139163" y="10933"/>
                  <a:pt x="139482" y="11252"/>
                </a:cubicBezTo>
                <a:cubicBezTo>
                  <a:pt x="139802" y="11572"/>
                  <a:pt x="140281" y="11412"/>
                  <a:pt x="140920" y="10773"/>
                </a:cubicBezTo>
                <a:cubicBezTo>
                  <a:pt x="143477" y="14288"/>
                  <a:pt x="144275" y="19161"/>
                  <a:pt x="143317" y="25392"/>
                </a:cubicBezTo>
                <a:cubicBezTo>
                  <a:pt x="142359" y="31623"/>
                  <a:pt x="141879" y="36657"/>
                  <a:pt x="141879" y="40491"/>
                </a:cubicBezTo>
                <a:cubicBezTo>
                  <a:pt x="140601" y="40171"/>
                  <a:pt x="139482" y="40650"/>
                  <a:pt x="138524" y="41929"/>
                </a:cubicBezTo>
                <a:cubicBezTo>
                  <a:pt x="138524" y="41290"/>
                  <a:pt x="138764" y="40171"/>
                  <a:pt x="139242" y="38574"/>
                </a:cubicBezTo>
                <a:cubicBezTo>
                  <a:pt x="139722" y="36976"/>
                  <a:pt x="140202" y="35218"/>
                  <a:pt x="140680" y="33301"/>
                </a:cubicBezTo>
                <a:cubicBezTo>
                  <a:pt x="141160" y="31384"/>
                  <a:pt x="141400" y="29626"/>
                  <a:pt x="141400" y="28028"/>
                </a:cubicBezTo>
                <a:cubicBezTo>
                  <a:pt x="141400" y="26431"/>
                  <a:pt x="140920" y="25152"/>
                  <a:pt x="139962" y="24194"/>
                </a:cubicBezTo>
                <a:lnTo>
                  <a:pt x="136835" y="30893"/>
                </a:lnTo>
                <a:lnTo>
                  <a:pt x="137325" y="27789"/>
                </a:lnTo>
                <a:cubicBezTo>
                  <a:pt x="138444" y="24114"/>
                  <a:pt x="139323" y="20998"/>
                  <a:pt x="139962" y="18442"/>
                </a:cubicBezTo>
                <a:cubicBezTo>
                  <a:pt x="139003" y="20998"/>
                  <a:pt x="137565" y="21158"/>
                  <a:pt x="135648" y="18921"/>
                </a:cubicBezTo>
                <a:cubicBezTo>
                  <a:pt x="135328" y="19880"/>
                  <a:pt x="135009" y="20919"/>
                  <a:pt x="134689" y="22037"/>
                </a:cubicBezTo>
                <a:cubicBezTo>
                  <a:pt x="134370" y="23156"/>
                  <a:pt x="134370" y="24514"/>
                  <a:pt x="134689" y="26111"/>
                </a:cubicBezTo>
                <a:cubicBezTo>
                  <a:pt x="133411" y="26431"/>
                  <a:pt x="132612" y="26351"/>
                  <a:pt x="132293" y="25872"/>
                </a:cubicBezTo>
                <a:cubicBezTo>
                  <a:pt x="131973" y="25392"/>
                  <a:pt x="131494" y="25472"/>
                  <a:pt x="130855" y="26111"/>
                </a:cubicBezTo>
                <a:cubicBezTo>
                  <a:pt x="131494" y="22916"/>
                  <a:pt x="132452" y="20120"/>
                  <a:pt x="133730" y="17723"/>
                </a:cubicBezTo>
                <a:cubicBezTo>
                  <a:pt x="135009" y="15326"/>
                  <a:pt x="136447" y="13010"/>
                  <a:pt x="138045" y="10773"/>
                </a:cubicBezTo>
                <a:close/>
                <a:moveTo>
                  <a:pt x="153862" y="9814"/>
                </a:moveTo>
                <a:cubicBezTo>
                  <a:pt x="153542" y="14608"/>
                  <a:pt x="153622" y="18682"/>
                  <a:pt x="154102" y="22037"/>
                </a:cubicBezTo>
                <a:cubicBezTo>
                  <a:pt x="154581" y="25392"/>
                  <a:pt x="154022" y="28348"/>
                  <a:pt x="152424" y="30905"/>
                </a:cubicBezTo>
                <a:cubicBezTo>
                  <a:pt x="153383" y="26750"/>
                  <a:pt x="153542" y="22995"/>
                  <a:pt x="152904" y="19640"/>
                </a:cubicBezTo>
                <a:cubicBezTo>
                  <a:pt x="152264" y="16285"/>
                  <a:pt x="152584" y="13010"/>
                  <a:pt x="153862" y="9814"/>
                </a:cubicBezTo>
                <a:close/>
                <a:moveTo>
                  <a:pt x="105690" y="9814"/>
                </a:moveTo>
                <a:cubicBezTo>
                  <a:pt x="104572" y="10454"/>
                  <a:pt x="104172" y="11572"/>
                  <a:pt x="104492" y="13170"/>
                </a:cubicBezTo>
                <a:cubicBezTo>
                  <a:pt x="105770" y="13170"/>
                  <a:pt x="106569" y="12770"/>
                  <a:pt x="106889" y="11971"/>
                </a:cubicBezTo>
                <a:cubicBezTo>
                  <a:pt x="107208" y="11172"/>
                  <a:pt x="107687" y="10454"/>
                  <a:pt x="108326" y="9814"/>
                </a:cubicBezTo>
                <a:cubicBezTo>
                  <a:pt x="107687" y="9175"/>
                  <a:pt x="106809" y="9175"/>
                  <a:pt x="105690" y="9814"/>
                </a:cubicBezTo>
                <a:close/>
                <a:moveTo>
                  <a:pt x="211860" y="8856"/>
                </a:moveTo>
                <a:cubicBezTo>
                  <a:pt x="212499" y="9814"/>
                  <a:pt x="212739" y="11013"/>
                  <a:pt x="212579" y="12450"/>
                </a:cubicBezTo>
                <a:cubicBezTo>
                  <a:pt x="212420" y="13888"/>
                  <a:pt x="212020" y="14767"/>
                  <a:pt x="211381" y="15087"/>
                </a:cubicBezTo>
                <a:cubicBezTo>
                  <a:pt x="211062" y="14447"/>
                  <a:pt x="210822" y="13329"/>
                  <a:pt x="210662" y="11731"/>
                </a:cubicBezTo>
                <a:cubicBezTo>
                  <a:pt x="210502" y="10134"/>
                  <a:pt x="210901" y="9175"/>
                  <a:pt x="211860" y="8856"/>
                </a:cubicBezTo>
                <a:close/>
                <a:moveTo>
                  <a:pt x="166804" y="8856"/>
                </a:moveTo>
                <a:cubicBezTo>
                  <a:pt x="168402" y="9175"/>
                  <a:pt x="169040" y="10214"/>
                  <a:pt x="168721" y="11971"/>
                </a:cubicBezTo>
                <a:cubicBezTo>
                  <a:pt x="168402" y="13729"/>
                  <a:pt x="168241" y="15566"/>
                  <a:pt x="168241" y="17483"/>
                </a:cubicBezTo>
                <a:cubicBezTo>
                  <a:pt x="166644" y="17164"/>
                  <a:pt x="165925" y="16125"/>
                  <a:pt x="166085" y="14368"/>
                </a:cubicBezTo>
                <a:cubicBezTo>
                  <a:pt x="166244" y="12610"/>
                  <a:pt x="166484" y="10773"/>
                  <a:pt x="166804" y="8856"/>
                </a:cubicBezTo>
                <a:close/>
                <a:moveTo>
                  <a:pt x="109285" y="8856"/>
                </a:moveTo>
                <a:cubicBezTo>
                  <a:pt x="109285" y="9814"/>
                  <a:pt x="109365" y="10454"/>
                  <a:pt x="109525" y="10773"/>
                </a:cubicBezTo>
                <a:cubicBezTo>
                  <a:pt x="109684" y="11092"/>
                  <a:pt x="109924" y="11572"/>
                  <a:pt x="110244" y="12211"/>
                </a:cubicBezTo>
                <a:cubicBezTo>
                  <a:pt x="110882" y="12211"/>
                  <a:pt x="111203" y="11092"/>
                  <a:pt x="111203" y="8856"/>
                </a:cubicBezTo>
                <a:close/>
                <a:moveTo>
                  <a:pt x="219050" y="8376"/>
                </a:moveTo>
                <a:cubicBezTo>
                  <a:pt x="218411" y="11252"/>
                  <a:pt x="218411" y="13648"/>
                  <a:pt x="219050" y="15566"/>
                </a:cubicBezTo>
                <a:cubicBezTo>
                  <a:pt x="219689" y="17483"/>
                  <a:pt x="219849" y="19241"/>
                  <a:pt x="219529" y="20838"/>
                </a:cubicBezTo>
                <a:cubicBezTo>
                  <a:pt x="219529" y="20199"/>
                  <a:pt x="219449" y="20040"/>
                  <a:pt x="219290" y="20360"/>
                </a:cubicBezTo>
                <a:cubicBezTo>
                  <a:pt x="219130" y="20679"/>
                  <a:pt x="218730" y="20838"/>
                  <a:pt x="218091" y="20838"/>
                </a:cubicBezTo>
                <a:cubicBezTo>
                  <a:pt x="217772" y="18921"/>
                  <a:pt x="217612" y="16765"/>
                  <a:pt x="217612" y="14368"/>
                </a:cubicBezTo>
                <a:cubicBezTo>
                  <a:pt x="217612" y="11971"/>
                  <a:pt x="218091" y="9974"/>
                  <a:pt x="219050" y="8376"/>
                </a:cubicBezTo>
                <a:close/>
                <a:moveTo>
                  <a:pt x="243016" y="7418"/>
                </a:moveTo>
                <a:cubicBezTo>
                  <a:pt x="243336" y="8696"/>
                  <a:pt x="243575" y="8856"/>
                  <a:pt x="243735" y="7897"/>
                </a:cubicBezTo>
                <a:cubicBezTo>
                  <a:pt x="243895" y="6938"/>
                  <a:pt x="244294" y="6778"/>
                  <a:pt x="244933" y="7418"/>
                </a:cubicBezTo>
                <a:cubicBezTo>
                  <a:pt x="246211" y="10933"/>
                  <a:pt x="246291" y="14528"/>
                  <a:pt x="245173" y="18203"/>
                </a:cubicBezTo>
                <a:cubicBezTo>
                  <a:pt x="244054" y="21877"/>
                  <a:pt x="243815" y="25472"/>
                  <a:pt x="244454" y="28987"/>
                </a:cubicBezTo>
                <a:cubicBezTo>
                  <a:pt x="243815" y="25791"/>
                  <a:pt x="243016" y="22277"/>
                  <a:pt x="242057" y="18442"/>
                </a:cubicBezTo>
                <a:cubicBezTo>
                  <a:pt x="241099" y="14608"/>
                  <a:pt x="241419" y="10933"/>
                  <a:pt x="243016" y="7418"/>
                </a:cubicBezTo>
                <a:close/>
                <a:moveTo>
                  <a:pt x="295742" y="3583"/>
                </a:moveTo>
                <a:cubicBezTo>
                  <a:pt x="296061" y="5181"/>
                  <a:pt x="296301" y="6859"/>
                  <a:pt x="296460" y="8616"/>
                </a:cubicBezTo>
                <a:lnTo>
                  <a:pt x="298116" y="9971"/>
                </a:lnTo>
                <a:lnTo>
                  <a:pt x="298116" y="8671"/>
                </a:lnTo>
                <a:close/>
                <a:moveTo>
                  <a:pt x="236785" y="2624"/>
                </a:moveTo>
                <a:lnTo>
                  <a:pt x="240620" y="2624"/>
                </a:lnTo>
                <a:cubicBezTo>
                  <a:pt x="240620" y="4222"/>
                  <a:pt x="240779" y="5021"/>
                  <a:pt x="241099" y="5021"/>
                </a:cubicBezTo>
                <a:cubicBezTo>
                  <a:pt x="241419" y="4702"/>
                  <a:pt x="241498" y="4382"/>
                  <a:pt x="241338" y="4062"/>
                </a:cubicBezTo>
                <a:cubicBezTo>
                  <a:pt x="241179" y="3743"/>
                  <a:pt x="241258" y="3583"/>
                  <a:pt x="241578" y="3583"/>
                </a:cubicBezTo>
                <a:cubicBezTo>
                  <a:pt x="241578" y="4222"/>
                  <a:pt x="241658" y="5021"/>
                  <a:pt x="241818" y="5980"/>
                </a:cubicBezTo>
                <a:cubicBezTo>
                  <a:pt x="241978" y="6938"/>
                  <a:pt x="241738" y="7418"/>
                  <a:pt x="241099" y="7418"/>
                </a:cubicBezTo>
                <a:cubicBezTo>
                  <a:pt x="240140" y="5820"/>
                  <a:pt x="239341" y="5021"/>
                  <a:pt x="238702" y="5021"/>
                </a:cubicBezTo>
                <a:cubicBezTo>
                  <a:pt x="239341" y="7577"/>
                  <a:pt x="239341" y="10054"/>
                  <a:pt x="238702" y="12450"/>
                </a:cubicBezTo>
                <a:cubicBezTo>
                  <a:pt x="238063" y="14847"/>
                  <a:pt x="237424" y="16844"/>
                  <a:pt x="236785" y="18442"/>
                </a:cubicBezTo>
                <a:cubicBezTo>
                  <a:pt x="237743" y="17803"/>
                  <a:pt x="238223" y="18123"/>
                  <a:pt x="238223" y="19400"/>
                </a:cubicBezTo>
                <a:cubicBezTo>
                  <a:pt x="238223" y="20679"/>
                  <a:pt x="238383" y="21637"/>
                  <a:pt x="238702" y="22277"/>
                </a:cubicBezTo>
                <a:cubicBezTo>
                  <a:pt x="237104" y="22916"/>
                  <a:pt x="236226" y="22596"/>
                  <a:pt x="236066" y="21318"/>
                </a:cubicBezTo>
                <a:cubicBezTo>
                  <a:pt x="235906" y="20040"/>
                  <a:pt x="235667" y="18762"/>
                  <a:pt x="235347" y="17483"/>
                </a:cubicBezTo>
                <a:cubicBezTo>
                  <a:pt x="236945" y="15886"/>
                  <a:pt x="237504" y="13888"/>
                  <a:pt x="237025" y="11492"/>
                </a:cubicBezTo>
                <a:cubicBezTo>
                  <a:pt x="236545" y="9095"/>
                  <a:pt x="236466" y="6139"/>
                  <a:pt x="236785" y="2624"/>
                </a:cubicBezTo>
                <a:close/>
                <a:moveTo>
                  <a:pt x="124623" y="2624"/>
                </a:moveTo>
                <a:cubicBezTo>
                  <a:pt x="123984" y="2624"/>
                  <a:pt x="123425" y="3423"/>
                  <a:pt x="122946" y="5021"/>
                </a:cubicBezTo>
                <a:cubicBezTo>
                  <a:pt x="122466" y="6619"/>
                  <a:pt x="123026" y="7098"/>
                  <a:pt x="124623" y="6459"/>
                </a:cubicBezTo>
                <a:close/>
                <a:moveTo>
                  <a:pt x="110783" y="2026"/>
                </a:moveTo>
                <a:lnTo>
                  <a:pt x="110974" y="2356"/>
                </a:lnTo>
                <a:lnTo>
                  <a:pt x="110404" y="2549"/>
                </a:lnTo>
                <a:close/>
                <a:moveTo>
                  <a:pt x="182142" y="1186"/>
                </a:moveTo>
                <a:cubicBezTo>
                  <a:pt x="183420" y="1506"/>
                  <a:pt x="184698" y="1506"/>
                  <a:pt x="185977" y="1186"/>
                </a:cubicBezTo>
                <a:cubicBezTo>
                  <a:pt x="186296" y="1825"/>
                  <a:pt x="186456" y="3104"/>
                  <a:pt x="186456" y="5021"/>
                </a:cubicBezTo>
                <a:cubicBezTo>
                  <a:pt x="185817" y="5340"/>
                  <a:pt x="185497" y="5261"/>
                  <a:pt x="185497" y="4781"/>
                </a:cubicBezTo>
                <a:cubicBezTo>
                  <a:pt x="185497" y="4302"/>
                  <a:pt x="185337" y="3903"/>
                  <a:pt x="185018" y="3583"/>
                </a:cubicBezTo>
                <a:cubicBezTo>
                  <a:pt x="185018" y="4222"/>
                  <a:pt x="184698" y="4382"/>
                  <a:pt x="184060" y="4062"/>
                </a:cubicBezTo>
                <a:cubicBezTo>
                  <a:pt x="185018" y="5340"/>
                  <a:pt x="185418" y="6938"/>
                  <a:pt x="185258" y="8856"/>
                </a:cubicBezTo>
                <a:cubicBezTo>
                  <a:pt x="185098" y="10773"/>
                  <a:pt x="185018" y="12371"/>
                  <a:pt x="185018" y="13648"/>
                </a:cubicBezTo>
                <a:cubicBezTo>
                  <a:pt x="183740" y="12371"/>
                  <a:pt x="183181" y="10693"/>
                  <a:pt x="183340" y="8616"/>
                </a:cubicBezTo>
                <a:cubicBezTo>
                  <a:pt x="183500" y="6539"/>
                  <a:pt x="182781" y="5021"/>
                  <a:pt x="181183" y="4062"/>
                </a:cubicBezTo>
                <a:cubicBezTo>
                  <a:pt x="180544" y="1825"/>
                  <a:pt x="180864" y="867"/>
                  <a:pt x="182142" y="1186"/>
                </a:cubicBezTo>
                <a:close/>
                <a:moveTo>
                  <a:pt x="286434" y="0"/>
                </a:moveTo>
                <a:lnTo>
                  <a:pt x="290538" y="0"/>
                </a:lnTo>
                <a:lnTo>
                  <a:pt x="291428" y="1186"/>
                </a:lnTo>
                <a:lnTo>
                  <a:pt x="290834" y="0"/>
                </a:lnTo>
                <a:lnTo>
                  <a:pt x="297781" y="0"/>
                </a:lnTo>
                <a:lnTo>
                  <a:pt x="297899" y="707"/>
                </a:lnTo>
                <a:lnTo>
                  <a:pt x="298116" y="2011"/>
                </a:lnTo>
                <a:lnTo>
                  <a:pt x="298116" y="0"/>
                </a:lnTo>
                <a:lnTo>
                  <a:pt x="2034810" y="0"/>
                </a:lnTo>
                <a:lnTo>
                  <a:pt x="2059247" y="0"/>
                </a:lnTo>
                <a:lnTo>
                  <a:pt x="2062372" y="0"/>
                </a:lnTo>
                <a:lnTo>
                  <a:pt x="2070623" y="0"/>
                </a:lnTo>
                <a:lnTo>
                  <a:pt x="2075268" y="0"/>
                </a:lnTo>
                <a:lnTo>
                  <a:pt x="2078394" y="0"/>
                </a:lnTo>
                <a:lnTo>
                  <a:pt x="2090582" y="0"/>
                </a:lnTo>
                <a:lnTo>
                  <a:pt x="2091904" y="0"/>
                </a:lnTo>
                <a:lnTo>
                  <a:pt x="2141324" y="0"/>
                </a:lnTo>
                <a:lnTo>
                  <a:pt x="2143996" y="0"/>
                </a:lnTo>
                <a:lnTo>
                  <a:pt x="2177231" y="0"/>
                </a:lnTo>
                <a:lnTo>
                  <a:pt x="2180143" y="0"/>
                </a:lnTo>
                <a:lnTo>
                  <a:pt x="2355325" y="0"/>
                </a:lnTo>
                <a:lnTo>
                  <a:pt x="2360870" y="0"/>
                </a:lnTo>
                <a:lnTo>
                  <a:pt x="2363627" y="0"/>
                </a:lnTo>
                <a:lnTo>
                  <a:pt x="2370090" y="0"/>
                </a:lnTo>
                <a:lnTo>
                  <a:pt x="2370819" y="0"/>
                </a:lnTo>
                <a:lnTo>
                  <a:pt x="2379000" y="0"/>
                </a:lnTo>
                <a:lnTo>
                  <a:pt x="2379591" y="0"/>
                </a:lnTo>
                <a:lnTo>
                  <a:pt x="2393439" y="0"/>
                </a:lnTo>
                <a:lnTo>
                  <a:pt x="2394108" y="0"/>
                </a:lnTo>
                <a:lnTo>
                  <a:pt x="4867397" y="0"/>
                </a:lnTo>
                <a:lnTo>
                  <a:pt x="11503626" y="0"/>
                </a:lnTo>
                <a:lnTo>
                  <a:pt x="11503626" y="739467"/>
                </a:lnTo>
                <a:lnTo>
                  <a:pt x="4867397" y="739467"/>
                </a:lnTo>
                <a:lnTo>
                  <a:pt x="2370743" y="739467"/>
                </a:lnTo>
                <a:lnTo>
                  <a:pt x="2369307" y="739467"/>
                </a:lnTo>
                <a:lnTo>
                  <a:pt x="2338850" y="739467"/>
                </a:lnTo>
                <a:lnTo>
                  <a:pt x="2336478" y="739467"/>
                </a:lnTo>
                <a:lnTo>
                  <a:pt x="2011349" y="739467"/>
                </a:lnTo>
                <a:lnTo>
                  <a:pt x="2010957" y="739467"/>
                </a:lnTo>
                <a:lnTo>
                  <a:pt x="1799881" y="739467"/>
                </a:lnTo>
                <a:lnTo>
                  <a:pt x="286396" y="739467"/>
                </a:lnTo>
                <a:lnTo>
                  <a:pt x="285676" y="736468"/>
                </a:lnTo>
                <a:lnTo>
                  <a:pt x="285676" y="739467"/>
                </a:lnTo>
                <a:lnTo>
                  <a:pt x="270399" y="739467"/>
                </a:lnTo>
                <a:lnTo>
                  <a:pt x="270338" y="738624"/>
                </a:lnTo>
                <a:cubicBezTo>
                  <a:pt x="270017" y="734311"/>
                  <a:pt x="269698" y="730236"/>
                  <a:pt x="269379" y="726402"/>
                </a:cubicBezTo>
                <a:cubicBezTo>
                  <a:pt x="269698" y="724804"/>
                  <a:pt x="269618" y="723526"/>
                  <a:pt x="269139" y="722567"/>
                </a:cubicBezTo>
                <a:cubicBezTo>
                  <a:pt x="268660" y="721609"/>
                  <a:pt x="268580" y="722248"/>
                  <a:pt x="268899" y="724484"/>
                </a:cubicBezTo>
                <a:cubicBezTo>
                  <a:pt x="268899" y="728958"/>
                  <a:pt x="268980" y="733512"/>
                  <a:pt x="269139" y="738145"/>
                </a:cubicBezTo>
                <a:lnTo>
                  <a:pt x="269209" y="739467"/>
                </a:lnTo>
                <a:lnTo>
                  <a:pt x="106126" y="739467"/>
                </a:lnTo>
                <a:lnTo>
                  <a:pt x="107847" y="732154"/>
                </a:lnTo>
                <a:cubicBezTo>
                  <a:pt x="108487" y="728638"/>
                  <a:pt x="108167" y="725603"/>
                  <a:pt x="106889" y="723047"/>
                </a:cubicBezTo>
                <a:cubicBezTo>
                  <a:pt x="106889" y="726562"/>
                  <a:pt x="106569" y="729517"/>
                  <a:pt x="105930" y="731914"/>
                </a:cubicBezTo>
                <a:lnTo>
                  <a:pt x="105930" y="739467"/>
                </a:lnTo>
                <a:lnTo>
                  <a:pt x="55" y="739467"/>
                </a:lnTo>
                <a:lnTo>
                  <a:pt x="479" y="644438"/>
                </a:lnTo>
                <a:cubicBezTo>
                  <a:pt x="13900" y="622708"/>
                  <a:pt x="26442" y="602177"/>
                  <a:pt x="38106" y="582844"/>
                </a:cubicBezTo>
                <a:cubicBezTo>
                  <a:pt x="49770" y="563512"/>
                  <a:pt x="61034" y="544738"/>
                  <a:pt x="71898" y="526524"/>
                </a:cubicBezTo>
                <a:cubicBezTo>
                  <a:pt x="71898" y="527483"/>
                  <a:pt x="71818" y="528362"/>
                  <a:pt x="71658" y="529161"/>
                </a:cubicBezTo>
                <a:cubicBezTo>
                  <a:pt x="71498" y="529960"/>
                  <a:pt x="71418" y="530998"/>
                  <a:pt x="71418" y="532276"/>
                </a:cubicBezTo>
                <a:cubicBezTo>
                  <a:pt x="73336" y="530039"/>
                  <a:pt x="74295" y="527004"/>
                  <a:pt x="74295" y="523169"/>
                </a:cubicBezTo>
                <a:cubicBezTo>
                  <a:pt x="83242" y="508150"/>
                  <a:pt x="91710" y="493930"/>
                  <a:pt x="99699" y="480509"/>
                </a:cubicBezTo>
                <a:cubicBezTo>
                  <a:pt x="107687" y="467088"/>
                  <a:pt x="115357" y="454147"/>
                  <a:pt x="122706" y="441684"/>
                </a:cubicBezTo>
                <a:cubicBezTo>
                  <a:pt x="123346" y="443601"/>
                  <a:pt x="123984" y="444560"/>
                  <a:pt x="124623" y="444560"/>
                </a:cubicBezTo>
                <a:cubicBezTo>
                  <a:pt x="123984" y="442643"/>
                  <a:pt x="123665" y="441205"/>
                  <a:pt x="123665" y="440246"/>
                </a:cubicBezTo>
                <a:cubicBezTo>
                  <a:pt x="133890" y="422991"/>
                  <a:pt x="143317" y="406933"/>
                  <a:pt x="151945" y="392074"/>
                </a:cubicBezTo>
                <a:cubicBezTo>
                  <a:pt x="160573" y="377215"/>
                  <a:pt x="168562" y="363554"/>
                  <a:pt x="175911" y="351092"/>
                </a:cubicBezTo>
                <a:lnTo>
                  <a:pt x="175911" y="352051"/>
                </a:lnTo>
                <a:cubicBezTo>
                  <a:pt x="176230" y="352690"/>
                  <a:pt x="176790" y="353009"/>
                  <a:pt x="177588" y="353009"/>
                </a:cubicBezTo>
                <a:cubicBezTo>
                  <a:pt x="178387" y="353009"/>
                  <a:pt x="179107" y="352690"/>
                  <a:pt x="179745" y="352051"/>
                </a:cubicBezTo>
                <a:cubicBezTo>
                  <a:pt x="179107" y="351092"/>
                  <a:pt x="178787" y="350133"/>
                  <a:pt x="178787" y="349175"/>
                </a:cubicBezTo>
                <a:cubicBezTo>
                  <a:pt x="178787" y="348216"/>
                  <a:pt x="178787" y="346938"/>
                  <a:pt x="178787" y="345340"/>
                </a:cubicBezTo>
                <a:cubicBezTo>
                  <a:pt x="181343" y="341825"/>
                  <a:pt x="183660" y="338150"/>
                  <a:pt x="185737" y="334316"/>
                </a:cubicBezTo>
                <a:cubicBezTo>
                  <a:pt x="187814" y="330481"/>
                  <a:pt x="189811" y="326806"/>
                  <a:pt x="191729" y="323291"/>
                </a:cubicBezTo>
                <a:lnTo>
                  <a:pt x="191729" y="332398"/>
                </a:lnTo>
                <a:lnTo>
                  <a:pt x="193646" y="332398"/>
                </a:lnTo>
                <a:cubicBezTo>
                  <a:pt x="193966" y="335594"/>
                  <a:pt x="193966" y="338470"/>
                  <a:pt x="193646" y="341026"/>
                </a:cubicBezTo>
                <a:cubicBezTo>
                  <a:pt x="193326" y="343583"/>
                  <a:pt x="193966" y="345659"/>
                  <a:pt x="195563" y="347257"/>
                </a:cubicBezTo>
                <a:cubicBezTo>
                  <a:pt x="197161" y="345340"/>
                  <a:pt x="197480" y="342064"/>
                  <a:pt x="196522" y="337431"/>
                </a:cubicBezTo>
                <a:cubicBezTo>
                  <a:pt x="195563" y="332798"/>
                  <a:pt x="195084" y="328724"/>
                  <a:pt x="195084" y="325208"/>
                </a:cubicBezTo>
                <a:cubicBezTo>
                  <a:pt x="194125" y="325208"/>
                  <a:pt x="193646" y="326007"/>
                  <a:pt x="193646" y="327605"/>
                </a:cubicBezTo>
                <a:cubicBezTo>
                  <a:pt x="193326" y="326327"/>
                  <a:pt x="193246" y="325129"/>
                  <a:pt x="193407" y="324010"/>
                </a:cubicBezTo>
                <a:cubicBezTo>
                  <a:pt x="193566" y="322892"/>
                  <a:pt x="193646" y="321693"/>
                  <a:pt x="193646" y="320416"/>
                </a:cubicBezTo>
                <a:cubicBezTo>
                  <a:pt x="195243" y="317539"/>
                  <a:pt x="196601" y="314903"/>
                  <a:pt x="197720" y="312506"/>
                </a:cubicBezTo>
                <a:cubicBezTo>
                  <a:pt x="198838" y="310110"/>
                  <a:pt x="200196" y="307633"/>
                  <a:pt x="201794" y="305077"/>
                </a:cubicBezTo>
                <a:cubicBezTo>
                  <a:pt x="202114" y="306036"/>
                  <a:pt x="202274" y="306835"/>
                  <a:pt x="202274" y="307474"/>
                </a:cubicBezTo>
                <a:cubicBezTo>
                  <a:pt x="202274" y="308113"/>
                  <a:pt x="202433" y="308752"/>
                  <a:pt x="202753" y="309391"/>
                </a:cubicBezTo>
                <a:cubicBezTo>
                  <a:pt x="203073" y="308432"/>
                  <a:pt x="203152" y="307474"/>
                  <a:pt x="202992" y="306515"/>
                </a:cubicBezTo>
                <a:cubicBezTo>
                  <a:pt x="202833" y="305556"/>
                  <a:pt x="202753" y="304438"/>
                  <a:pt x="202753" y="303160"/>
                </a:cubicBezTo>
                <a:cubicBezTo>
                  <a:pt x="203712" y="301562"/>
                  <a:pt x="204511" y="299965"/>
                  <a:pt x="205149" y="298367"/>
                </a:cubicBezTo>
                <a:cubicBezTo>
                  <a:pt x="205789" y="302201"/>
                  <a:pt x="206268" y="306116"/>
                  <a:pt x="206587" y="310110"/>
                </a:cubicBezTo>
                <a:cubicBezTo>
                  <a:pt x="206907" y="314104"/>
                  <a:pt x="206747" y="318019"/>
                  <a:pt x="206108" y="321853"/>
                </a:cubicBezTo>
                <a:cubicBezTo>
                  <a:pt x="206747" y="322812"/>
                  <a:pt x="207227" y="323051"/>
                  <a:pt x="207546" y="322573"/>
                </a:cubicBezTo>
                <a:cubicBezTo>
                  <a:pt x="207866" y="322093"/>
                  <a:pt x="208345" y="322173"/>
                  <a:pt x="208984" y="322812"/>
                </a:cubicBezTo>
                <a:cubicBezTo>
                  <a:pt x="208026" y="325369"/>
                  <a:pt x="207386" y="328484"/>
                  <a:pt x="207067" y="332159"/>
                </a:cubicBezTo>
                <a:cubicBezTo>
                  <a:pt x="206747" y="335834"/>
                  <a:pt x="206668" y="339748"/>
                  <a:pt x="206827" y="343902"/>
                </a:cubicBezTo>
                <a:cubicBezTo>
                  <a:pt x="206987" y="348056"/>
                  <a:pt x="207306" y="352210"/>
                  <a:pt x="207786" y="356364"/>
                </a:cubicBezTo>
                <a:cubicBezTo>
                  <a:pt x="208265" y="360518"/>
                  <a:pt x="208665" y="364194"/>
                  <a:pt x="208984" y="367389"/>
                </a:cubicBezTo>
                <a:cubicBezTo>
                  <a:pt x="209623" y="373780"/>
                  <a:pt x="209064" y="379932"/>
                  <a:pt x="207306" y="385843"/>
                </a:cubicBezTo>
                <a:cubicBezTo>
                  <a:pt x="205549" y="391755"/>
                  <a:pt x="204990" y="397746"/>
                  <a:pt x="205629" y="403817"/>
                </a:cubicBezTo>
                <a:cubicBezTo>
                  <a:pt x="204990" y="404776"/>
                  <a:pt x="204511" y="406214"/>
                  <a:pt x="204191" y="408132"/>
                </a:cubicBezTo>
                <a:cubicBezTo>
                  <a:pt x="203871" y="410049"/>
                  <a:pt x="204031" y="411806"/>
                  <a:pt x="204670" y="413404"/>
                </a:cubicBezTo>
                <a:cubicBezTo>
                  <a:pt x="206587" y="413085"/>
                  <a:pt x="207786" y="411647"/>
                  <a:pt x="208265" y="409090"/>
                </a:cubicBezTo>
                <a:cubicBezTo>
                  <a:pt x="208744" y="406534"/>
                  <a:pt x="208984" y="403738"/>
                  <a:pt x="208984" y="400702"/>
                </a:cubicBezTo>
                <a:cubicBezTo>
                  <a:pt x="208984" y="397666"/>
                  <a:pt x="209144" y="394790"/>
                  <a:pt x="209464" y="392074"/>
                </a:cubicBezTo>
                <a:cubicBezTo>
                  <a:pt x="209783" y="389358"/>
                  <a:pt x="210742" y="387520"/>
                  <a:pt x="212339" y="386562"/>
                </a:cubicBezTo>
                <a:cubicBezTo>
                  <a:pt x="212979" y="376976"/>
                  <a:pt x="213378" y="367069"/>
                  <a:pt x="213538" y="356844"/>
                </a:cubicBezTo>
                <a:cubicBezTo>
                  <a:pt x="213697" y="346619"/>
                  <a:pt x="213777" y="336073"/>
                  <a:pt x="213777" y="325208"/>
                </a:cubicBezTo>
                <a:cubicBezTo>
                  <a:pt x="214417" y="326487"/>
                  <a:pt x="214656" y="328244"/>
                  <a:pt x="214496" y="330481"/>
                </a:cubicBezTo>
                <a:cubicBezTo>
                  <a:pt x="214336" y="332718"/>
                  <a:pt x="214417" y="334316"/>
                  <a:pt x="214736" y="335275"/>
                </a:cubicBezTo>
                <a:cubicBezTo>
                  <a:pt x="215694" y="333357"/>
                  <a:pt x="215854" y="330801"/>
                  <a:pt x="215216" y="327605"/>
                </a:cubicBezTo>
                <a:cubicBezTo>
                  <a:pt x="214576" y="324409"/>
                  <a:pt x="214896" y="322013"/>
                  <a:pt x="216174" y="320416"/>
                </a:cubicBezTo>
                <a:cubicBezTo>
                  <a:pt x="215535" y="320416"/>
                  <a:pt x="215455" y="319696"/>
                  <a:pt x="215934" y="318258"/>
                </a:cubicBezTo>
                <a:cubicBezTo>
                  <a:pt x="216414" y="316821"/>
                  <a:pt x="216174" y="315463"/>
                  <a:pt x="215216" y="314184"/>
                </a:cubicBezTo>
                <a:cubicBezTo>
                  <a:pt x="216174" y="313865"/>
                  <a:pt x="216653" y="313145"/>
                  <a:pt x="216653" y="312027"/>
                </a:cubicBezTo>
                <a:cubicBezTo>
                  <a:pt x="216653" y="310908"/>
                  <a:pt x="216493" y="309790"/>
                  <a:pt x="216174" y="308672"/>
                </a:cubicBezTo>
                <a:cubicBezTo>
                  <a:pt x="215854" y="307553"/>
                  <a:pt x="215535" y="306515"/>
                  <a:pt x="215216" y="305556"/>
                </a:cubicBezTo>
                <a:cubicBezTo>
                  <a:pt x="214896" y="304598"/>
                  <a:pt x="215055" y="303799"/>
                  <a:pt x="215694" y="303160"/>
                </a:cubicBezTo>
                <a:cubicBezTo>
                  <a:pt x="214736" y="300923"/>
                  <a:pt x="214017" y="298287"/>
                  <a:pt x="213538" y="295251"/>
                </a:cubicBezTo>
                <a:cubicBezTo>
                  <a:pt x="213058" y="292215"/>
                  <a:pt x="212499" y="289099"/>
                  <a:pt x="211860" y="285904"/>
                </a:cubicBezTo>
                <a:cubicBezTo>
                  <a:pt x="212819" y="283667"/>
                  <a:pt x="213937" y="281511"/>
                  <a:pt x="215216" y="279433"/>
                </a:cubicBezTo>
                <a:cubicBezTo>
                  <a:pt x="216493" y="277357"/>
                  <a:pt x="217452" y="275359"/>
                  <a:pt x="218091" y="273442"/>
                </a:cubicBezTo>
                <a:cubicBezTo>
                  <a:pt x="219050" y="271844"/>
                  <a:pt x="219769" y="270326"/>
                  <a:pt x="220248" y="268888"/>
                </a:cubicBezTo>
                <a:cubicBezTo>
                  <a:pt x="220728" y="267450"/>
                  <a:pt x="221446" y="265773"/>
                  <a:pt x="222405" y="263856"/>
                </a:cubicBezTo>
                <a:cubicBezTo>
                  <a:pt x="224003" y="272164"/>
                  <a:pt x="225920" y="280871"/>
                  <a:pt x="228157" y="289978"/>
                </a:cubicBezTo>
                <a:cubicBezTo>
                  <a:pt x="230394" y="299085"/>
                  <a:pt x="230553" y="308432"/>
                  <a:pt x="228636" y="318019"/>
                </a:cubicBezTo>
                <a:cubicBezTo>
                  <a:pt x="228317" y="319297"/>
                  <a:pt x="228477" y="320016"/>
                  <a:pt x="229116" y="320176"/>
                </a:cubicBezTo>
                <a:cubicBezTo>
                  <a:pt x="229754" y="320335"/>
                  <a:pt x="230074" y="320735"/>
                  <a:pt x="230074" y="321374"/>
                </a:cubicBezTo>
                <a:cubicBezTo>
                  <a:pt x="229116" y="325848"/>
                  <a:pt x="228876" y="330481"/>
                  <a:pt x="229355" y="335275"/>
                </a:cubicBezTo>
                <a:cubicBezTo>
                  <a:pt x="229835" y="340068"/>
                  <a:pt x="231672" y="343263"/>
                  <a:pt x="234868" y="344861"/>
                </a:cubicBezTo>
                <a:cubicBezTo>
                  <a:pt x="234868" y="346458"/>
                  <a:pt x="235027" y="347816"/>
                  <a:pt x="235347" y="348935"/>
                </a:cubicBezTo>
                <a:cubicBezTo>
                  <a:pt x="235667" y="350053"/>
                  <a:pt x="236146" y="351092"/>
                  <a:pt x="236785" y="352051"/>
                </a:cubicBezTo>
                <a:cubicBezTo>
                  <a:pt x="238063" y="352051"/>
                  <a:pt x="239341" y="350773"/>
                  <a:pt x="240620" y="348216"/>
                </a:cubicBezTo>
                <a:cubicBezTo>
                  <a:pt x="239660" y="347257"/>
                  <a:pt x="239501" y="345740"/>
                  <a:pt x="240140" y="343662"/>
                </a:cubicBezTo>
                <a:cubicBezTo>
                  <a:pt x="240779" y="341586"/>
                  <a:pt x="240939" y="339908"/>
                  <a:pt x="240620" y="338630"/>
                </a:cubicBezTo>
                <a:cubicBezTo>
                  <a:pt x="240300" y="337032"/>
                  <a:pt x="239821" y="335754"/>
                  <a:pt x="239182" y="334795"/>
                </a:cubicBezTo>
                <a:cubicBezTo>
                  <a:pt x="238542" y="333836"/>
                  <a:pt x="238063" y="332558"/>
                  <a:pt x="237743" y="330960"/>
                </a:cubicBezTo>
                <a:cubicBezTo>
                  <a:pt x="236146" y="322972"/>
                  <a:pt x="235347" y="314743"/>
                  <a:pt x="235347" y="306275"/>
                </a:cubicBezTo>
                <a:cubicBezTo>
                  <a:pt x="235347" y="297808"/>
                  <a:pt x="235027" y="289419"/>
                  <a:pt x="234388" y="281111"/>
                </a:cubicBezTo>
                <a:cubicBezTo>
                  <a:pt x="234388" y="280472"/>
                  <a:pt x="234788" y="280232"/>
                  <a:pt x="235587" y="280392"/>
                </a:cubicBezTo>
                <a:cubicBezTo>
                  <a:pt x="236385" y="280551"/>
                  <a:pt x="236945" y="280312"/>
                  <a:pt x="237264" y="279673"/>
                </a:cubicBezTo>
                <a:cubicBezTo>
                  <a:pt x="236625" y="272963"/>
                  <a:pt x="235986" y="266012"/>
                  <a:pt x="235347" y="258822"/>
                </a:cubicBezTo>
                <a:cubicBezTo>
                  <a:pt x="234708" y="251632"/>
                  <a:pt x="234069" y="244043"/>
                  <a:pt x="233430" y="236055"/>
                </a:cubicBezTo>
                <a:cubicBezTo>
                  <a:pt x="234069" y="235416"/>
                  <a:pt x="234388" y="234617"/>
                  <a:pt x="234388" y="233658"/>
                </a:cubicBezTo>
                <a:cubicBezTo>
                  <a:pt x="235027" y="233977"/>
                  <a:pt x="235347" y="233977"/>
                  <a:pt x="235347" y="233658"/>
                </a:cubicBezTo>
                <a:cubicBezTo>
                  <a:pt x="235347" y="233338"/>
                  <a:pt x="235667" y="233178"/>
                  <a:pt x="236305" y="233178"/>
                </a:cubicBezTo>
                <a:cubicBezTo>
                  <a:pt x="237584" y="236374"/>
                  <a:pt x="238143" y="239809"/>
                  <a:pt x="237983" y="243484"/>
                </a:cubicBezTo>
                <a:cubicBezTo>
                  <a:pt x="237824" y="247159"/>
                  <a:pt x="238063" y="250434"/>
                  <a:pt x="238702" y="253310"/>
                </a:cubicBezTo>
                <a:cubicBezTo>
                  <a:pt x="239341" y="255227"/>
                  <a:pt x="239900" y="256666"/>
                  <a:pt x="240380" y="257624"/>
                </a:cubicBezTo>
                <a:cubicBezTo>
                  <a:pt x="240859" y="258583"/>
                  <a:pt x="240939" y="259861"/>
                  <a:pt x="240620" y="261459"/>
                </a:cubicBezTo>
                <a:cubicBezTo>
                  <a:pt x="240300" y="263057"/>
                  <a:pt x="239900" y="264494"/>
                  <a:pt x="239421" y="265773"/>
                </a:cubicBezTo>
                <a:cubicBezTo>
                  <a:pt x="238942" y="267051"/>
                  <a:pt x="238542" y="268489"/>
                  <a:pt x="238223" y="270086"/>
                </a:cubicBezTo>
                <a:cubicBezTo>
                  <a:pt x="237584" y="274560"/>
                  <a:pt x="237743" y="279114"/>
                  <a:pt x="238702" y="283747"/>
                </a:cubicBezTo>
                <a:cubicBezTo>
                  <a:pt x="239660" y="288381"/>
                  <a:pt x="240459" y="293253"/>
                  <a:pt x="241099" y="298367"/>
                </a:cubicBezTo>
                <a:cubicBezTo>
                  <a:pt x="241099" y="299325"/>
                  <a:pt x="240939" y="300204"/>
                  <a:pt x="240620" y="301003"/>
                </a:cubicBezTo>
                <a:cubicBezTo>
                  <a:pt x="240300" y="301801"/>
                  <a:pt x="239981" y="302521"/>
                  <a:pt x="239660" y="303160"/>
                </a:cubicBezTo>
                <a:cubicBezTo>
                  <a:pt x="239660" y="304119"/>
                  <a:pt x="240620" y="304598"/>
                  <a:pt x="242537" y="304598"/>
                </a:cubicBezTo>
                <a:cubicBezTo>
                  <a:pt x="243176" y="308752"/>
                  <a:pt x="244134" y="312826"/>
                  <a:pt x="245412" y="316821"/>
                </a:cubicBezTo>
                <a:cubicBezTo>
                  <a:pt x="246691" y="320815"/>
                  <a:pt x="247010" y="324889"/>
                  <a:pt x="246371" y="329043"/>
                </a:cubicBezTo>
                <a:cubicBezTo>
                  <a:pt x="245732" y="328085"/>
                  <a:pt x="245333" y="327445"/>
                  <a:pt x="245173" y="327126"/>
                </a:cubicBezTo>
                <a:cubicBezTo>
                  <a:pt x="245013" y="326806"/>
                  <a:pt x="244294" y="326966"/>
                  <a:pt x="243016" y="327605"/>
                </a:cubicBezTo>
                <a:cubicBezTo>
                  <a:pt x="243016" y="325688"/>
                  <a:pt x="242936" y="324170"/>
                  <a:pt x="242777" y="323051"/>
                </a:cubicBezTo>
                <a:cubicBezTo>
                  <a:pt x="242617" y="321933"/>
                  <a:pt x="242537" y="320575"/>
                  <a:pt x="242537" y="318978"/>
                </a:cubicBezTo>
                <a:cubicBezTo>
                  <a:pt x="241258" y="320895"/>
                  <a:pt x="240300" y="323132"/>
                  <a:pt x="239660" y="325688"/>
                </a:cubicBezTo>
                <a:cubicBezTo>
                  <a:pt x="240939" y="325049"/>
                  <a:pt x="241738" y="325608"/>
                  <a:pt x="242057" y="327366"/>
                </a:cubicBezTo>
                <a:cubicBezTo>
                  <a:pt x="242377" y="329123"/>
                  <a:pt x="242696" y="331280"/>
                  <a:pt x="243016" y="333836"/>
                </a:cubicBezTo>
                <a:cubicBezTo>
                  <a:pt x="243655" y="333836"/>
                  <a:pt x="243815" y="333197"/>
                  <a:pt x="243495" y="331919"/>
                </a:cubicBezTo>
                <a:cubicBezTo>
                  <a:pt x="243176" y="330641"/>
                  <a:pt x="243176" y="329682"/>
                  <a:pt x="243495" y="329043"/>
                </a:cubicBezTo>
                <a:cubicBezTo>
                  <a:pt x="244134" y="329043"/>
                  <a:pt x="244534" y="329443"/>
                  <a:pt x="244694" y="330241"/>
                </a:cubicBezTo>
                <a:cubicBezTo>
                  <a:pt x="244853" y="331040"/>
                  <a:pt x="245253" y="331280"/>
                  <a:pt x="245892" y="330960"/>
                </a:cubicBezTo>
                <a:cubicBezTo>
                  <a:pt x="245573" y="333197"/>
                  <a:pt x="245892" y="334955"/>
                  <a:pt x="246850" y="336233"/>
                </a:cubicBezTo>
                <a:cubicBezTo>
                  <a:pt x="247809" y="337511"/>
                  <a:pt x="248608" y="338789"/>
                  <a:pt x="249247" y="340068"/>
                </a:cubicBezTo>
                <a:cubicBezTo>
                  <a:pt x="249886" y="345181"/>
                  <a:pt x="250445" y="350293"/>
                  <a:pt x="250925" y="355406"/>
                </a:cubicBezTo>
                <a:cubicBezTo>
                  <a:pt x="251404" y="360518"/>
                  <a:pt x="252123" y="365472"/>
                  <a:pt x="253082" y="370265"/>
                </a:cubicBezTo>
                <a:cubicBezTo>
                  <a:pt x="253401" y="371224"/>
                  <a:pt x="253721" y="372582"/>
                  <a:pt x="254041" y="374339"/>
                </a:cubicBezTo>
                <a:cubicBezTo>
                  <a:pt x="254360" y="376097"/>
                  <a:pt x="255319" y="376976"/>
                  <a:pt x="256916" y="376976"/>
                </a:cubicBezTo>
                <a:cubicBezTo>
                  <a:pt x="257236" y="372821"/>
                  <a:pt x="256916" y="369227"/>
                  <a:pt x="255957" y="366191"/>
                </a:cubicBezTo>
                <a:cubicBezTo>
                  <a:pt x="254999" y="363155"/>
                  <a:pt x="254839" y="359880"/>
                  <a:pt x="255479" y="356364"/>
                </a:cubicBezTo>
                <a:cubicBezTo>
                  <a:pt x="254839" y="356364"/>
                  <a:pt x="254600" y="356525"/>
                  <a:pt x="254759" y="356844"/>
                </a:cubicBezTo>
                <a:cubicBezTo>
                  <a:pt x="254920" y="357163"/>
                  <a:pt x="254839" y="357643"/>
                  <a:pt x="254520" y="358282"/>
                </a:cubicBezTo>
                <a:cubicBezTo>
                  <a:pt x="253242" y="355406"/>
                  <a:pt x="252443" y="352450"/>
                  <a:pt x="252123" y="349414"/>
                </a:cubicBezTo>
                <a:cubicBezTo>
                  <a:pt x="251804" y="346379"/>
                  <a:pt x="251564" y="343343"/>
                  <a:pt x="251404" y="340307"/>
                </a:cubicBezTo>
                <a:cubicBezTo>
                  <a:pt x="251244" y="337272"/>
                  <a:pt x="251085" y="334236"/>
                  <a:pt x="250925" y="331200"/>
                </a:cubicBezTo>
                <a:cubicBezTo>
                  <a:pt x="250765" y="328165"/>
                  <a:pt x="250206" y="325369"/>
                  <a:pt x="249247" y="322812"/>
                </a:cubicBezTo>
                <a:cubicBezTo>
                  <a:pt x="250206" y="322173"/>
                  <a:pt x="250605" y="322492"/>
                  <a:pt x="250445" y="323771"/>
                </a:cubicBezTo>
                <a:cubicBezTo>
                  <a:pt x="250286" y="325049"/>
                  <a:pt x="250845" y="325528"/>
                  <a:pt x="252123" y="325208"/>
                </a:cubicBezTo>
                <a:cubicBezTo>
                  <a:pt x="252762" y="324570"/>
                  <a:pt x="252842" y="323771"/>
                  <a:pt x="252363" y="322812"/>
                </a:cubicBezTo>
                <a:cubicBezTo>
                  <a:pt x="251884" y="321853"/>
                  <a:pt x="251484" y="321054"/>
                  <a:pt x="251164" y="320416"/>
                </a:cubicBezTo>
                <a:cubicBezTo>
                  <a:pt x="250526" y="320416"/>
                  <a:pt x="250206" y="320575"/>
                  <a:pt x="250206" y="320895"/>
                </a:cubicBezTo>
                <a:cubicBezTo>
                  <a:pt x="250206" y="321215"/>
                  <a:pt x="249886" y="321374"/>
                  <a:pt x="249247" y="321374"/>
                </a:cubicBezTo>
                <a:cubicBezTo>
                  <a:pt x="248928" y="315622"/>
                  <a:pt x="248448" y="310669"/>
                  <a:pt x="247809" y="306515"/>
                </a:cubicBezTo>
                <a:cubicBezTo>
                  <a:pt x="247170" y="302361"/>
                  <a:pt x="247170" y="298047"/>
                  <a:pt x="247809" y="293573"/>
                </a:cubicBezTo>
                <a:cubicBezTo>
                  <a:pt x="249407" y="299645"/>
                  <a:pt x="250765" y="306595"/>
                  <a:pt x="251884" y="314424"/>
                </a:cubicBezTo>
                <a:cubicBezTo>
                  <a:pt x="253002" y="322253"/>
                  <a:pt x="254520" y="329203"/>
                  <a:pt x="256437" y="335275"/>
                </a:cubicBezTo>
                <a:cubicBezTo>
                  <a:pt x="256756" y="335275"/>
                  <a:pt x="257236" y="334955"/>
                  <a:pt x="257875" y="334316"/>
                </a:cubicBezTo>
                <a:cubicBezTo>
                  <a:pt x="258514" y="341665"/>
                  <a:pt x="259074" y="348296"/>
                  <a:pt x="259552" y="354207"/>
                </a:cubicBezTo>
                <a:cubicBezTo>
                  <a:pt x="260032" y="360119"/>
                  <a:pt x="260272" y="366750"/>
                  <a:pt x="260272" y="374099"/>
                </a:cubicBezTo>
                <a:cubicBezTo>
                  <a:pt x="262828" y="379532"/>
                  <a:pt x="264266" y="386482"/>
                  <a:pt x="264586" y="394950"/>
                </a:cubicBezTo>
                <a:cubicBezTo>
                  <a:pt x="264905" y="403418"/>
                  <a:pt x="265385" y="411007"/>
                  <a:pt x="266024" y="417718"/>
                </a:cubicBezTo>
                <a:cubicBezTo>
                  <a:pt x="267302" y="420594"/>
                  <a:pt x="267861" y="424349"/>
                  <a:pt x="267701" y="428982"/>
                </a:cubicBezTo>
                <a:cubicBezTo>
                  <a:pt x="267541" y="433615"/>
                  <a:pt x="268101" y="437370"/>
                  <a:pt x="269379" y="440246"/>
                </a:cubicBezTo>
                <a:cubicBezTo>
                  <a:pt x="270017" y="438968"/>
                  <a:pt x="270257" y="437290"/>
                  <a:pt x="270098" y="435213"/>
                </a:cubicBezTo>
                <a:cubicBezTo>
                  <a:pt x="269938" y="433136"/>
                  <a:pt x="269698" y="431059"/>
                  <a:pt x="269379" y="428982"/>
                </a:cubicBezTo>
                <a:cubicBezTo>
                  <a:pt x="269059" y="426905"/>
                  <a:pt x="268740" y="424908"/>
                  <a:pt x="268420" y="422991"/>
                </a:cubicBezTo>
                <a:cubicBezTo>
                  <a:pt x="268101" y="421073"/>
                  <a:pt x="268101" y="419635"/>
                  <a:pt x="268420" y="418676"/>
                </a:cubicBezTo>
                <a:cubicBezTo>
                  <a:pt x="268420" y="417718"/>
                  <a:pt x="268660" y="417239"/>
                  <a:pt x="269139" y="417239"/>
                </a:cubicBezTo>
                <a:cubicBezTo>
                  <a:pt x="269618" y="417239"/>
                  <a:pt x="269059" y="416759"/>
                  <a:pt x="267461" y="415801"/>
                </a:cubicBezTo>
                <a:cubicBezTo>
                  <a:pt x="266823" y="403658"/>
                  <a:pt x="266263" y="392154"/>
                  <a:pt x="265784" y="381289"/>
                </a:cubicBezTo>
                <a:cubicBezTo>
                  <a:pt x="265304" y="370425"/>
                  <a:pt x="264266" y="359880"/>
                  <a:pt x="262668" y="349654"/>
                </a:cubicBezTo>
                <a:cubicBezTo>
                  <a:pt x="262029" y="347418"/>
                  <a:pt x="261550" y="345500"/>
                  <a:pt x="261230" y="343902"/>
                </a:cubicBezTo>
                <a:cubicBezTo>
                  <a:pt x="260911" y="342304"/>
                  <a:pt x="260432" y="340547"/>
                  <a:pt x="259792" y="338630"/>
                </a:cubicBezTo>
                <a:cubicBezTo>
                  <a:pt x="258194" y="333197"/>
                  <a:pt x="257396" y="326806"/>
                  <a:pt x="257396" y="319456"/>
                </a:cubicBezTo>
                <a:cubicBezTo>
                  <a:pt x="257396" y="312107"/>
                  <a:pt x="257076" y="305396"/>
                  <a:pt x="256437" y="299325"/>
                </a:cubicBezTo>
                <a:cubicBezTo>
                  <a:pt x="255798" y="294532"/>
                  <a:pt x="255239" y="289419"/>
                  <a:pt x="254759" y="283987"/>
                </a:cubicBezTo>
                <a:cubicBezTo>
                  <a:pt x="254280" y="278555"/>
                  <a:pt x="253721" y="273122"/>
                  <a:pt x="253082" y="267690"/>
                </a:cubicBezTo>
                <a:cubicBezTo>
                  <a:pt x="252443" y="268010"/>
                  <a:pt x="252283" y="268489"/>
                  <a:pt x="252602" y="269128"/>
                </a:cubicBezTo>
                <a:cubicBezTo>
                  <a:pt x="252922" y="269767"/>
                  <a:pt x="252762" y="270086"/>
                  <a:pt x="252123" y="270086"/>
                </a:cubicBezTo>
                <a:cubicBezTo>
                  <a:pt x="250526" y="270406"/>
                  <a:pt x="249806" y="269847"/>
                  <a:pt x="249966" y="268409"/>
                </a:cubicBezTo>
                <a:cubicBezTo>
                  <a:pt x="250126" y="266971"/>
                  <a:pt x="250206" y="265453"/>
                  <a:pt x="250206" y="263856"/>
                </a:cubicBezTo>
                <a:cubicBezTo>
                  <a:pt x="251164" y="263216"/>
                  <a:pt x="251484" y="263536"/>
                  <a:pt x="251164" y="264814"/>
                </a:cubicBezTo>
                <a:cubicBezTo>
                  <a:pt x="250845" y="266092"/>
                  <a:pt x="251164" y="266572"/>
                  <a:pt x="252123" y="266252"/>
                </a:cubicBezTo>
                <a:cubicBezTo>
                  <a:pt x="252443" y="266252"/>
                  <a:pt x="252602" y="265533"/>
                  <a:pt x="252602" y="264095"/>
                </a:cubicBezTo>
                <a:cubicBezTo>
                  <a:pt x="252602" y="262657"/>
                  <a:pt x="252523" y="261139"/>
                  <a:pt x="252363" y="259541"/>
                </a:cubicBezTo>
                <a:cubicBezTo>
                  <a:pt x="252203" y="257943"/>
                  <a:pt x="252123" y="256426"/>
                  <a:pt x="252123" y="254988"/>
                </a:cubicBezTo>
                <a:cubicBezTo>
                  <a:pt x="252123" y="253550"/>
                  <a:pt x="252443" y="252831"/>
                  <a:pt x="253082" y="252831"/>
                </a:cubicBezTo>
                <a:cubicBezTo>
                  <a:pt x="251484" y="251553"/>
                  <a:pt x="250685" y="252431"/>
                  <a:pt x="250685" y="255467"/>
                </a:cubicBezTo>
                <a:cubicBezTo>
                  <a:pt x="250685" y="258503"/>
                  <a:pt x="250685" y="260820"/>
                  <a:pt x="250685" y="262417"/>
                </a:cubicBezTo>
                <a:cubicBezTo>
                  <a:pt x="250046" y="262737"/>
                  <a:pt x="249487" y="262097"/>
                  <a:pt x="249007" y="260500"/>
                </a:cubicBezTo>
                <a:cubicBezTo>
                  <a:pt x="248528" y="258903"/>
                  <a:pt x="248928" y="258263"/>
                  <a:pt x="250206" y="258583"/>
                </a:cubicBezTo>
                <a:cubicBezTo>
                  <a:pt x="250206" y="256985"/>
                  <a:pt x="249407" y="256026"/>
                  <a:pt x="247809" y="255707"/>
                </a:cubicBezTo>
                <a:cubicBezTo>
                  <a:pt x="246211" y="255387"/>
                  <a:pt x="245573" y="256346"/>
                  <a:pt x="245892" y="258583"/>
                </a:cubicBezTo>
                <a:cubicBezTo>
                  <a:pt x="245573" y="255068"/>
                  <a:pt x="245892" y="251073"/>
                  <a:pt x="246850" y="246600"/>
                </a:cubicBezTo>
                <a:cubicBezTo>
                  <a:pt x="247490" y="247239"/>
                  <a:pt x="247809" y="248277"/>
                  <a:pt x="247809" y="249715"/>
                </a:cubicBezTo>
                <a:cubicBezTo>
                  <a:pt x="247809" y="251153"/>
                  <a:pt x="247809" y="252671"/>
                  <a:pt x="247809" y="254269"/>
                </a:cubicBezTo>
                <a:cubicBezTo>
                  <a:pt x="249088" y="252990"/>
                  <a:pt x="249647" y="250194"/>
                  <a:pt x="249487" y="245881"/>
                </a:cubicBezTo>
                <a:cubicBezTo>
                  <a:pt x="249327" y="241567"/>
                  <a:pt x="248768" y="238611"/>
                  <a:pt x="247809" y="237013"/>
                </a:cubicBezTo>
                <a:cubicBezTo>
                  <a:pt x="247809" y="235735"/>
                  <a:pt x="248129" y="235655"/>
                  <a:pt x="248768" y="236773"/>
                </a:cubicBezTo>
                <a:cubicBezTo>
                  <a:pt x="249407" y="237892"/>
                  <a:pt x="249727" y="237812"/>
                  <a:pt x="249727" y="236534"/>
                </a:cubicBezTo>
                <a:cubicBezTo>
                  <a:pt x="249727" y="235256"/>
                  <a:pt x="249088" y="234617"/>
                  <a:pt x="247809" y="234617"/>
                </a:cubicBezTo>
                <a:cubicBezTo>
                  <a:pt x="248129" y="229823"/>
                  <a:pt x="247889" y="225510"/>
                  <a:pt x="247090" y="221675"/>
                </a:cubicBezTo>
                <a:cubicBezTo>
                  <a:pt x="246291" y="217840"/>
                  <a:pt x="245253" y="214165"/>
                  <a:pt x="243975" y="210651"/>
                </a:cubicBezTo>
                <a:cubicBezTo>
                  <a:pt x="244294" y="210011"/>
                  <a:pt x="244454" y="209372"/>
                  <a:pt x="244454" y="208733"/>
                </a:cubicBezTo>
                <a:cubicBezTo>
                  <a:pt x="244454" y="208094"/>
                  <a:pt x="244613" y="207455"/>
                  <a:pt x="244933" y="206816"/>
                </a:cubicBezTo>
                <a:lnTo>
                  <a:pt x="244933" y="207295"/>
                </a:lnTo>
                <a:cubicBezTo>
                  <a:pt x="246211" y="207615"/>
                  <a:pt x="246850" y="207135"/>
                  <a:pt x="246850" y="205857"/>
                </a:cubicBezTo>
                <a:cubicBezTo>
                  <a:pt x="247809" y="206497"/>
                  <a:pt x="248369" y="207615"/>
                  <a:pt x="248528" y="209213"/>
                </a:cubicBezTo>
                <a:cubicBezTo>
                  <a:pt x="248688" y="210810"/>
                  <a:pt x="248768" y="212408"/>
                  <a:pt x="248768" y="214006"/>
                </a:cubicBezTo>
                <a:cubicBezTo>
                  <a:pt x="248768" y="215604"/>
                  <a:pt x="248848" y="217121"/>
                  <a:pt x="249007" y="218559"/>
                </a:cubicBezTo>
                <a:cubicBezTo>
                  <a:pt x="249168" y="219998"/>
                  <a:pt x="249727" y="220716"/>
                  <a:pt x="250685" y="220716"/>
                </a:cubicBezTo>
                <a:cubicBezTo>
                  <a:pt x="250685" y="214645"/>
                  <a:pt x="250365" y="208414"/>
                  <a:pt x="249727" y="202023"/>
                </a:cubicBezTo>
                <a:cubicBezTo>
                  <a:pt x="249088" y="195631"/>
                  <a:pt x="248768" y="189241"/>
                  <a:pt x="248768" y="182850"/>
                </a:cubicBezTo>
                <a:cubicBezTo>
                  <a:pt x="249407" y="180294"/>
                  <a:pt x="249727" y="178536"/>
                  <a:pt x="249727" y="177577"/>
                </a:cubicBezTo>
                <a:cubicBezTo>
                  <a:pt x="249727" y="177897"/>
                  <a:pt x="249806" y="178216"/>
                  <a:pt x="249966" y="178536"/>
                </a:cubicBezTo>
                <a:cubicBezTo>
                  <a:pt x="250126" y="178855"/>
                  <a:pt x="250206" y="179175"/>
                  <a:pt x="250206" y="179495"/>
                </a:cubicBezTo>
                <a:cubicBezTo>
                  <a:pt x="251164" y="184288"/>
                  <a:pt x="252283" y="189161"/>
                  <a:pt x="253561" y="194114"/>
                </a:cubicBezTo>
                <a:cubicBezTo>
                  <a:pt x="254839" y="199067"/>
                  <a:pt x="255479" y="204739"/>
                  <a:pt x="255479" y="211130"/>
                </a:cubicBezTo>
                <a:cubicBezTo>
                  <a:pt x="254839" y="212408"/>
                  <a:pt x="254440" y="212168"/>
                  <a:pt x="254280" y="210411"/>
                </a:cubicBezTo>
                <a:cubicBezTo>
                  <a:pt x="254121" y="208653"/>
                  <a:pt x="253561" y="208094"/>
                  <a:pt x="252602" y="208733"/>
                </a:cubicBezTo>
                <a:cubicBezTo>
                  <a:pt x="253242" y="212248"/>
                  <a:pt x="253242" y="214884"/>
                  <a:pt x="252602" y="216642"/>
                </a:cubicBezTo>
                <a:cubicBezTo>
                  <a:pt x="251963" y="218400"/>
                  <a:pt x="251963" y="221036"/>
                  <a:pt x="252602" y="224551"/>
                </a:cubicBezTo>
                <a:cubicBezTo>
                  <a:pt x="251325" y="225510"/>
                  <a:pt x="251005" y="228226"/>
                  <a:pt x="251644" y="232700"/>
                </a:cubicBezTo>
                <a:cubicBezTo>
                  <a:pt x="252283" y="237173"/>
                  <a:pt x="252922" y="241167"/>
                  <a:pt x="253561" y="244682"/>
                </a:cubicBezTo>
                <a:cubicBezTo>
                  <a:pt x="254839" y="252032"/>
                  <a:pt x="256837" y="259382"/>
                  <a:pt x="259552" y="266731"/>
                </a:cubicBezTo>
                <a:cubicBezTo>
                  <a:pt x="262269" y="274081"/>
                  <a:pt x="264426" y="281590"/>
                  <a:pt x="266024" y="289260"/>
                </a:cubicBezTo>
                <a:cubicBezTo>
                  <a:pt x="267622" y="295970"/>
                  <a:pt x="268420" y="302361"/>
                  <a:pt x="268420" y="308432"/>
                </a:cubicBezTo>
                <a:cubicBezTo>
                  <a:pt x="268420" y="314503"/>
                  <a:pt x="269698" y="319776"/>
                  <a:pt x="272255" y="324250"/>
                </a:cubicBezTo>
                <a:cubicBezTo>
                  <a:pt x="272894" y="315942"/>
                  <a:pt x="272175" y="308512"/>
                  <a:pt x="270098" y="301962"/>
                </a:cubicBezTo>
                <a:cubicBezTo>
                  <a:pt x="268021" y="295411"/>
                  <a:pt x="266662" y="288300"/>
                  <a:pt x="266024" y="280632"/>
                </a:cubicBezTo>
                <a:cubicBezTo>
                  <a:pt x="266024" y="279354"/>
                  <a:pt x="266263" y="278634"/>
                  <a:pt x="266743" y="278475"/>
                </a:cubicBezTo>
                <a:cubicBezTo>
                  <a:pt x="267222" y="278315"/>
                  <a:pt x="267781" y="277916"/>
                  <a:pt x="268420" y="277276"/>
                </a:cubicBezTo>
                <a:cubicBezTo>
                  <a:pt x="268420" y="274720"/>
                  <a:pt x="267941" y="272243"/>
                  <a:pt x="266982" y="269847"/>
                </a:cubicBezTo>
                <a:cubicBezTo>
                  <a:pt x="266024" y="267450"/>
                  <a:pt x="265864" y="265133"/>
                  <a:pt x="266503" y="262896"/>
                </a:cubicBezTo>
                <a:cubicBezTo>
                  <a:pt x="268101" y="267690"/>
                  <a:pt x="269778" y="272643"/>
                  <a:pt x="271536" y="277756"/>
                </a:cubicBezTo>
                <a:cubicBezTo>
                  <a:pt x="273293" y="282869"/>
                  <a:pt x="274332" y="288940"/>
                  <a:pt x="274651" y="295970"/>
                </a:cubicBezTo>
                <a:cubicBezTo>
                  <a:pt x="274332" y="297248"/>
                  <a:pt x="274411" y="297887"/>
                  <a:pt x="274891" y="297887"/>
                </a:cubicBezTo>
                <a:cubicBezTo>
                  <a:pt x="275370" y="297887"/>
                  <a:pt x="275769" y="298047"/>
                  <a:pt x="276089" y="298367"/>
                </a:cubicBezTo>
                <a:cubicBezTo>
                  <a:pt x="275769" y="303799"/>
                  <a:pt x="276489" y="308512"/>
                  <a:pt x="278246" y="312506"/>
                </a:cubicBezTo>
                <a:cubicBezTo>
                  <a:pt x="280004" y="316501"/>
                  <a:pt x="280403" y="321215"/>
                  <a:pt x="279445" y="326646"/>
                </a:cubicBezTo>
                <a:cubicBezTo>
                  <a:pt x="281042" y="329203"/>
                  <a:pt x="282400" y="332558"/>
                  <a:pt x="283518" y="336712"/>
                </a:cubicBezTo>
                <a:cubicBezTo>
                  <a:pt x="284637" y="340867"/>
                  <a:pt x="284877" y="344701"/>
                  <a:pt x="284238" y="348216"/>
                </a:cubicBezTo>
                <a:cubicBezTo>
                  <a:pt x="284877" y="349175"/>
                  <a:pt x="285995" y="349974"/>
                  <a:pt x="287593" y="350612"/>
                </a:cubicBezTo>
                <a:cubicBezTo>
                  <a:pt x="287593" y="349974"/>
                  <a:pt x="287673" y="349335"/>
                  <a:pt x="287833" y="348695"/>
                </a:cubicBezTo>
                <a:cubicBezTo>
                  <a:pt x="287992" y="348056"/>
                  <a:pt x="288072" y="347257"/>
                  <a:pt x="288072" y="346299"/>
                </a:cubicBezTo>
                <a:cubicBezTo>
                  <a:pt x="289350" y="346619"/>
                  <a:pt x="290069" y="347577"/>
                  <a:pt x="290229" y="349175"/>
                </a:cubicBezTo>
                <a:cubicBezTo>
                  <a:pt x="290389" y="350773"/>
                  <a:pt x="290469" y="352530"/>
                  <a:pt x="290469" y="354447"/>
                </a:cubicBezTo>
                <a:cubicBezTo>
                  <a:pt x="290469" y="356364"/>
                  <a:pt x="290629" y="358122"/>
                  <a:pt x="290948" y="359720"/>
                </a:cubicBezTo>
                <a:cubicBezTo>
                  <a:pt x="291268" y="361317"/>
                  <a:pt x="292227" y="362116"/>
                  <a:pt x="293824" y="362116"/>
                </a:cubicBezTo>
                <a:cubicBezTo>
                  <a:pt x="292227" y="354767"/>
                  <a:pt x="290789" y="347418"/>
                  <a:pt x="289510" y="340068"/>
                </a:cubicBezTo>
                <a:cubicBezTo>
                  <a:pt x="288232" y="332718"/>
                  <a:pt x="286794" y="325688"/>
                  <a:pt x="285196" y="318978"/>
                </a:cubicBezTo>
                <a:cubicBezTo>
                  <a:pt x="285196" y="318019"/>
                  <a:pt x="285596" y="317779"/>
                  <a:pt x="286395" y="318258"/>
                </a:cubicBezTo>
                <a:cubicBezTo>
                  <a:pt x="287194" y="318738"/>
                  <a:pt x="287273" y="318179"/>
                  <a:pt x="286635" y="316581"/>
                </a:cubicBezTo>
                <a:cubicBezTo>
                  <a:pt x="284078" y="316900"/>
                  <a:pt x="282800" y="315542"/>
                  <a:pt x="282800" y="312506"/>
                </a:cubicBezTo>
                <a:cubicBezTo>
                  <a:pt x="282800" y="309471"/>
                  <a:pt x="282161" y="307154"/>
                  <a:pt x="280883" y="305556"/>
                </a:cubicBezTo>
                <a:cubicBezTo>
                  <a:pt x="282161" y="305237"/>
                  <a:pt x="283439" y="304198"/>
                  <a:pt x="284717" y="302441"/>
                </a:cubicBezTo>
                <a:cubicBezTo>
                  <a:pt x="285995" y="300683"/>
                  <a:pt x="286954" y="298846"/>
                  <a:pt x="287593" y="296929"/>
                </a:cubicBezTo>
                <a:cubicBezTo>
                  <a:pt x="288232" y="297568"/>
                  <a:pt x="288471" y="298686"/>
                  <a:pt x="288312" y="300284"/>
                </a:cubicBezTo>
                <a:cubicBezTo>
                  <a:pt x="288152" y="301882"/>
                  <a:pt x="288392" y="303160"/>
                  <a:pt x="289031" y="304119"/>
                </a:cubicBezTo>
                <a:cubicBezTo>
                  <a:pt x="289031" y="301242"/>
                  <a:pt x="289111" y="298367"/>
                  <a:pt x="289270" y="295490"/>
                </a:cubicBezTo>
                <a:cubicBezTo>
                  <a:pt x="289431" y="292615"/>
                  <a:pt x="290309" y="289898"/>
                  <a:pt x="291907" y="287342"/>
                </a:cubicBezTo>
                <a:cubicBezTo>
                  <a:pt x="290309" y="287981"/>
                  <a:pt x="289510" y="287342"/>
                  <a:pt x="289510" y="285425"/>
                </a:cubicBezTo>
                <a:cubicBezTo>
                  <a:pt x="289510" y="283508"/>
                  <a:pt x="289031" y="282389"/>
                  <a:pt x="288072" y="282070"/>
                </a:cubicBezTo>
                <a:cubicBezTo>
                  <a:pt x="288392" y="283028"/>
                  <a:pt x="288552" y="284146"/>
                  <a:pt x="288552" y="285425"/>
                </a:cubicBezTo>
                <a:cubicBezTo>
                  <a:pt x="288552" y="286703"/>
                  <a:pt x="288711" y="287981"/>
                  <a:pt x="289031" y="289260"/>
                </a:cubicBezTo>
                <a:cubicBezTo>
                  <a:pt x="288392" y="290537"/>
                  <a:pt x="287753" y="291656"/>
                  <a:pt x="287113" y="292615"/>
                </a:cubicBezTo>
                <a:cubicBezTo>
                  <a:pt x="286475" y="293573"/>
                  <a:pt x="285836" y="294692"/>
                  <a:pt x="285196" y="295970"/>
                </a:cubicBezTo>
                <a:cubicBezTo>
                  <a:pt x="283599" y="292775"/>
                  <a:pt x="282320" y="288061"/>
                  <a:pt x="281362" y="281830"/>
                </a:cubicBezTo>
                <a:cubicBezTo>
                  <a:pt x="280403" y="275598"/>
                  <a:pt x="280723" y="270726"/>
                  <a:pt x="282320" y="267211"/>
                </a:cubicBezTo>
                <a:cubicBezTo>
                  <a:pt x="279764" y="265613"/>
                  <a:pt x="278006" y="262097"/>
                  <a:pt x="277048" y="256666"/>
                </a:cubicBezTo>
                <a:cubicBezTo>
                  <a:pt x="276089" y="251233"/>
                  <a:pt x="275930" y="246600"/>
                  <a:pt x="276568" y="242765"/>
                </a:cubicBezTo>
                <a:cubicBezTo>
                  <a:pt x="277208" y="243724"/>
                  <a:pt x="277607" y="244922"/>
                  <a:pt x="277767" y="246360"/>
                </a:cubicBezTo>
                <a:cubicBezTo>
                  <a:pt x="277927" y="247798"/>
                  <a:pt x="278326" y="249156"/>
                  <a:pt x="278965" y="250434"/>
                </a:cubicBezTo>
                <a:cubicBezTo>
                  <a:pt x="278326" y="247239"/>
                  <a:pt x="277927" y="244043"/>
                  <a:pt x="277767" y="240848"/>
                </a:cubicBezTo>
                <a:cubicBezTo>
                  <a:pt x="277607" y="237653"/>
                  <a:pt x="277687" y="234137"/>
                  <a:pt x="278006" y="230303"/>
                </a:cubicBezTo>
                <a:cubicBezTo>
                  <a:pt x="278006" y="221995"/>
                  <a:pt x="276568" y="215923"/>
                  <a:pt x="273693" y="212088"/>
                </a:cubicBezTo>
                <a:cubicBezTo>
                  <a:pt x="273053" y="212727"/>
                  <a:pt x="272654" y="213047"/>
                  <a:pt x="272494" y="213047"/>
                </a:cubicBezTo>
                <a:cubicBezTo>
                  <a:pt x="272335" y="213047"/>
                  <a:pt x="271615" y="212887"/>
                  <a:pt x="270338" y="212568"/>
                </a:cubicBezTo>
                <a:cubicBezTo>
                  <a:pt x="269059" y="210331"/>
                  <a:pt x="268181" y="207774"/>
                  <a:pt x="267701" y="204899"/>
                </a:cubicBezTo>
                <a:cubicBezTo>
                  <a:pt x="267222" y="202023"/>
                  <a:pt x="266823" y="198827"/>
                  <a:pt x="266503" y="195312"/>
                </a:cubicBezTo>
                <a:cubicBezTo>
                  <a:pt x="268740" y="195951"/>
                  <a:pt x="269938" y="197629"/>
                  <a:pt x="270098" y="200345"/>
                </a:cubicBezTo>
                <a:cubicBezTo>
                  <a:pt x="270257" y="203061"/>
                  <a:pt x="270497" y="205857"/>
                  <a:pt x="270816" y="208733"/>
                </a:cubicBezTo>
                <a:cubicBezTo>
                  <a:pt x="272095" y="208094"/>
                  <a:pt x="272654" y="207375"/>
                  <a:pt x="272494" y="206576"/>
                </a:cubicBezTo>
                <a:cubicBezTo>
                  <a:pt x="272335" y="205777"/>
                  <a:pt x="273053" y="206017"/>
                  <a:pt x="274651" y="207295"/>
                </a:cubicBezTo>
                <a:cubicBezTo>
                  <a:pt x="274332" y="204100"/>
                  <a:pt x="273373" y="202502"/>
                  <a:pt x="271776" y="202502"/>
                </a:cubicBezTo>
                <a:cubicBezTo>
                  <a:pt x="272414" y="201863"/>
                  <a:pt x="272734" y="201383"/>
                  <a:pt x="272734" y="201064"/>
                </a:cubicBezTo>
                <a:cubicBezTo>
                  <a:pt x="272734" y="200745"/>
                  <a:pt x="272575" y="199946"/>
                  <a:pt x="272255" y="198667"/>
                </a:cubicBezTo>
                <a:cubicBezTo>
                  <a:pt x="271935" y="198667"/>
                  <a:pt x="271776" y="199466"/>
                  <a:pt x="271776" y="201064"/>
                </a:cubicBezTo>
                <a:cubicBezTo>
                  <a:pt x="271136" y="200105"/>
                  <a:pt x="270497" y="198188"/>
                  <a:pt x="269858" y="195312"/>
                </a:cubicBezTo>
                <a:cubicBezTo>
                  <a:pt x="270178" y="195631"/>
                  <a:pt x="270497" y="195631"/>
                  <a:pt x="270816" y="195312"/>
                </a:cubicBezTo>
                <a:cubicBezTo>
                  <a:pt x="271136" y="194993"/>
                  <a:pt x="271376" y="194593"/>
                  <a:pt x="271536" y="194114"/>
                </a:cubicBezTo>
                <a:cubicBezTo>
                  <a:pt x="271695" y="193634"/>
                  <a:pt x="271935" y="193395"/>
                  <a:pt x="272255" y="193395"/>
                </a:cubicBezTo>
                <a:cubicBezTo>
                  <a:pt x="272575" y="193395"/>
                  <a:pt x="272734" y="193874"/>
                  <a:pt x="272734" y="194833"/>
                </a:cubicBezTo>
                <a:cubicBezTo>
                  <a:pt x="273053" y="190998"/>
                  <a:pt x="272494" y="187164"/>
                  <a:pt x="271056" y="183329"/>
                </a:cubicBezTo>
                <a:cubicBezTo>
                  <a:pt x="269618" y="179495"/>
                  <a:pt x="268260" y="175820"/>
                  <a:pt x="266982" y="172305"/>
                </a:cubicBezTo>
                <a:cubicBezTo>
                  <a:pt x="266343" y="172624"/>
                  <a:pt x="266183" y="173343"/>
                  <a:pt x="266503" y="174462"/>
                </a:cubicBezTo>
                <a:cubicBezTo>
                  <a:pt x="266823" y="175580"/>
                  <a:pt x="266982" y="176299"/>
                  <a:pt x="266982" y="176618"/>
                </a:cubicBezTo>
                <a:cubicBezTo>
                  <a:pt x="265385" y="174382"/>
                  <a:pt x="264186" y="171506"/>
                  <a:pt x="263387" y="167991"/>
                </a:cubicBezTo>
                <a:cubicBezTo>
                  <a:pt x="262588" y="164475"/>
                  <a:pt x="262109" y="160561"/>
                  <a:pt x="261949" y="156247"/>
                </a:cubicBezTo>
                <a:cubicBezTo>
                  <a:pt x="261789" y="151934"/>
                  <a:pt x="261550" y="147619"/>
                  <a:pt x="261230" y="143306"/>
                </a:cubicBezTo>
                <a:cubicBezTo>
                  <a:pt x="260911" y="138992"/>
                  <a:pt x="260432" y="135078"/>
                  <a:pt x="259792" y="131562"/>
                </a:cubicBezTo>
                <a:cubicBezTo>
                  <a:pt x="261390" y="135078"/>
                  <a:pt x="262429" y="138433"/>
                  <a:pt x="262908" y="141628"/>
                </a:cubicBezTo>
                <a:cubicBezTo>
                  <a:pt x="263387" y="144823"/>
                  <a:pt x="264266" y="148019"/>
                  <a:pt x="265544" y="151214"/>
                </a:cubicBezTo>
                <a:cubicBezTo>
                  <a:pt x="265544" y="151854"/>
                  <a:pt x="264905" y="152173"/>
                  <a:pt x="263627" y="152173"/>
                </a:cubicBezTo>
                <a:cubicBezTo>
                  <a:pt x="264586" y="155049"/>
                  <a:pt x="264905" y="158245"/>
                  <a:pt x="264586" y="161759"/>
                </a:cubicBezTo>
                <a:cubicBezTo>
                  <a:pt x="264266" y="165274"/>
                  <a:pt x="264905" y="167511"/>
                  <a:pt x="266503" y="168470"/>
                </a:cubicBezTo>
                <a:cubicBezTo>
                  <a:pt x="266823" y="167192"/>
                  <a:pt x="266743" y="166393"/>
                  <a:pt x="266263" y="166073"/>
                </a:cubicBezTo>
                <a:cubicBezTo>
                  <a:pt x="265784" y="165754"/>
                  <a:pt x="265704" y="164795"/>
                  <a:pt x="266024" y="163198"/>
                </a:cubicBezTo>
                <a:cubicBezTo>
                  <a:pt x="266662" y="164795"/>
                  <a:pt x="267222" y="166393"/>
                  <a:pt x="267701" y="167991"/>
                </a:cubicBezTo>
                <a:cubicBezTo>
                  <a:pt x="268181" y="169589"/>
                  <a:pt x="268420" y="171665"/>
                  <a:pt x="268420" y="174222"/>
                </a:cubicBezTo>
                <a:cubicBezTo>
                  <a:pt x="271296" y="175180"/>
                  <a:pt x="272894" y="177577"/>
                  <a:pt x="273213" y="181412"/>
                </a:cubicBezTo>
                <a:cubicBezTo>
                  <a:pt x="274172" y="180453"/>
                  <a:pt x="274332" y="179255"/>
                  <a:pt x="273693" y="177817"/>
                </a:cubicBezTo>
                <a:cubicBezTo>
                  <a:pt x="273053" y="176379"/>
                  <a:pt x="272894" y="174861"/>
                  <a:pt x="273213" y="173263"/>
                </a:cubicBezTo>
                <a:cubicBezTo>
                  <a:pt x="272575" y="172624"/>
                  <a:pt x="271776" y="172305"/>
                  <a:pt x="270816" y="172305"/>
                </a:cubicBezTo>
                <a:cubicBezTo>
                  <a:pt x="270816" y="166872"/>
                  <a:pt x="269938" y="162079"/>
                  <a:pt x="268181" y="157925"/>
                </a:cubicBezTo>
                <a:cubicBezTo>
                  <a:pt x="266423" y="153771"/>
                  <a:pt x="266024" y="148977"/>
                  <a:pt x="266982" y="143545"/>
                </a:cubicBezTo>
                <a:cubicBezTo>
                  <a:pt x="268260" y="143865"/>
                  <a:pt x="268899" y="145622"/>
                  <a:pt x="268899" y="148818"/>
                </a:cubicBezTo>
                <a:cubicBezTo>
                  <a:pt x="269539" y="149138"/>
                  <a:pt x="269938" y="149138"/>
                  <a:pt x="270098" y="148818"/>
                </a:cubicBezTo>
                <a:cubicBezTo>
                  <a:pt x="270257" y="148498"/>
                  <a:pt x="270497" y="148339"/>
                  <a:pt x="270816" y="148339"/>
                </a:cubicBezTo>
                <a:cubicBezTo>
                  <a:pt x="271776" y="150256"/>
                  <a:pt x="272575" y="152333"/>
                  <a:pt x="273213" y="154569"/>
                </a:cubicBezTo>
                <a:cubicBezTo>
                  <a:pt x="273852" y="156807"/>
                  <a:pt x="274492" y="159203"/>
                  <a:pt x="275131" y="161759"/>
                </a:cubicBezTo>
                <a:cubicBezTo>
                  <a:pt x="275769" y="161440"/>
                  <a:pt x="276169" y="160881"/>
                  <a:pt x="276329" y="160082"/>
                </a:cubicBezTo>
                <a:cubicBezTo>
                  <a:pt x="276489" y="159283"/>
                  <a:pt x="277048" y="159044"/>
                  <a:pt x="278006" y="159363"/>
                </a:cubicBezTo>
                <a:cubicBezTo>
                  <a:pt x="278646" y="160002"/>
                  <a:pt x="278726" y="161120"/>
                  <a:pt x="278246" y="162718"/>
                </a:cubicBezTo>
                <a:cubicBezTo>
                  <a:pt x="277767" y="164316"/>
                  <a:pt x="277847" y="165754"/>
                  <a:pt x="278486" y="167032"/>
                </a:cubicBezTo>
                <a:cubicBezTo>
                  <a:pt x="279125" y="167671"/>
                  <a:pt x="279445" y="167831"/>
                  <a:pt x="279445" y="167511"/>
                </a:cubicBezTo>
                <a:cubicBezTo>
                  <a:pt x="279445" y="167192"/>
                  <a:pt x="279764" y="167032"/>
                  <a:pt x="280403" y="167032"/>
                </a:cubicBezTo>
                <a:cubicBezTo>
                  <a:pt x="281362" y="170867"/>
                  <a:pt x="282161" y="174701"/>
                  <a:pt x="282800" y="178536"/>
                </a:cubicBezTo>
                <a:cubicBezTo>
                  <a:pt x="283439" y="182370"/>
                  <a:pt x="284557" y="185725"/>
                  <a:pt x="286155" y="188602"/>
                </a:cubicBezTo>
                <a:cubicBezTo>
                  <a:pt x="287113" y="183169"/>
                  <a:pt x="286714" y="178376"/>
                  <a:pt x="284957" y="174222"/>
                </a:cubicBezTo>
                <a:cubicBezTo>
                  <a:pt x="283199" y="170068"/>
                  <a:pt x="282320" y="165274"/>
                  <a:pt x="282320" y="159842"/>
                </a:cubicBezTo>
                <a:cubicBezTo>
                  <a:pt x="283279" y="159842"/>
                  <a:pt x="283758" y="160242"/>
                  <a:pt x="283758" y="161041"/>
                </a:cubicBezTo>
                <a:cubicBezTo>
                  <a:pt x="283758" y="161840"/>
                  <a:pt x="283758" y="162718"/>
                  <a:pt x="283758" y="163677"/>
                </a:cubicBezTo>
                <a:cubicBezTo>
                  <a:pt x="283758" y="164636"/>
                  <a:pt x="283839" y="165435"/>
                  <a:pt x="283998" y="166073"/>
                </a:cubicBezTo>
                <a:cubicBezTo>
                  <a:pt x="284158" y="166712"/>
                  <a:pt x="284717" y="167032"/>
                  <a:pt x="285676" y="167032"/>
                </a:cubicBezTo>
                <a:cubicBezTo>
                  <a:pt x="285995" y="164795"/>
                  <a:pt x="285755" y="163198"/>
                  <a:pt x="284957" y="162239"/>
                </a:cubicBezTo>
                <a:cubicBezTo>
                  <a:pt x="284158" y="161281"/>
                  <a:pt x="283758" y="159683"/>
                  <a:pt x="283758" y="157446"/>
                </a:cubicBezTo>
                <a:cubicBezTo>
                  <a:pt x="283758" y="157126"/>
                  <a:pt x="284398" y="156966"/>
                  <a:pt x="285676" y="156966"/>
                </a:cubicBezTo>
                <a:lnTo>
                  <a:pt x="285676" y="152652"/>
                </a:lnTo>
                <a:cubicBezTo>
                  <a:pt x="285037" y="152013"/>
                  <a:pt x="284158" y="151614"/>
                  <a:pt x="283040" y="151454"/>
                </a:cubicBezTo>
                <a:cubicBezTo>
                  <a:pt x="281921" y="151294"/>
                  <a:pt x="281202" y="150415"/>
                  <a:pt x="280883" y="148818"/>
                </a:cubicBezTo>
                <a:cubicBezTo>
                  <a:pt x="281521" y="147859"/>
                  <a:pt x="282161" y="148019"/>
                  <a:pt x="282800" y="149297"/>
                </a:cubicBezTo>
                <a:cubicBezTo>
                  <a:pt x="282481" y="143545"/>
                  <a:pt x="281761" y="137953"/>
                  <a:pt x="280643" y="132521"/>
                </a:cubicBezTo>
                <a:cubicBezTo>
                  <a:pt x="279525" y="127089"/>
                  <a:pt x="278326" y="121337"/>
                  <a:pt x="277048" y="115265"/>
                </a:cubicBezTo>
                <a:cubicBezTo>
                  <a:pt x="277687" y="114306"/>
                  <a:pt x="278486" y="114227"/>
                  <a:pt x="279445" y="115026"/>
                </a:cubicBezTo>
                <a:cubicBezTo>
                  <a:pt x="280403" y="115825"/>
                  <a:pt x="281202" y="115585"/>
                  <a:pt x="281841" y="114306"/>
                </a:cubicBezTo>
                <a:cubicBezTo>
                  <a:pt x="284398" y="116863"/>
                  <a:pt x="286155" y="120298"/>
                  <a:pt x="287113" y="124612"/>
                </a:cubicBezTo>
                <a:cubicBezTo>
                  <a:pt x="288072" y="128926"/>
                  <a:pt x="289830" y="132361"/>
                  <a:pt x="292386" y="134917"/>
                </a:cubicBezTo>
                <a:cubicBezTo>
                  <a:pt x="291747" y="131402"/>
                  <a:pt x="290868" y="128207"/>
                  <a:pt x="289750" y="125331"/>
                </a:cubicBezTo>
                <a:cubicBezTo>
                  <a:pt x="288632" y="122455"/>
                  <a:pt x="287593" y="119419"/>
                  <a:pt x="286635" y="116224"/>
                </a:cubicBezTo>
                <a:cubicBezTo>
                  <a:pt x="287273" y="114946"/>
                  <a:pt x="287753" y="115026"/>
                  <a:pt x="288072" y="116463"/>
                </a:cubicBezTo>
                <a:cubicBezTo>
                  <a:pt x="288392" y="117901"/>
                  <a:pt x="288871" y="118301"/>
                  <a:pt x="289510" y="117662"/>
                </a:cubicBezTo>
                <a:cubicBezTo>
                  <a:pt x="289510" y="115425"/>
                  <a:pt x="289191" y="113667"/>
                  <a:pt x="288552" y="112389"/>
                </a:cubicBezTo>
                <a:cubicBezTo>
                  <a:pt x="287912" y="111111"/>
                  <a:pt x="287753" y="109194"/>
                  <a:pt x="288072" y="106637"/>
                </a:cubicBezTo>
                <a:cubicBezTo>
                  <a:pt x="287433" y="105998"/>
                  <a:pt x="286794" y="105758"/>
                  <a:pt x="286155" y="105918"/>
                </a:cubicBezTo>
                <a:cubicBezTo>
                  <a:pt x="285516" y="106078"/>
                  <a:pt x="285037" y="105839"/>
                  <a:pt x="284717" y="105199"/>
                </a:cubicBezTo>
                <a:cubicBezTo>
                  <a:pt x="284717" y="102962"/>
                  <a:pt x="284557" y="101525"/>
                  <a:pt x="284238" y="100886"/>
                </a:cubicBezTo>
                <a:cubicBezTo>
                  <a:pt x="284877" y="99927"/>
                  <a:pt x="285356" y="98729"/>
                  <a:pt x="285676" y="97291"/>
                </a:cubicBezTo>
                <a:cubicBezTo>
                  <a:pt x="285995" y="95852"/>
                  <a:pt x="285836" y="94335"/>
                  <a:pt x="285196" y="92737"/>
                </a:cubicBezTo>
                <a:cubicBezTo>
                  <a:pt x="287113" y="95613"/>
                  <a:pt x="288791" y="99447"/>
                  <a:pt x="290229" y="104241"/>
                </a:cubicBezTo>
                <a:cubicBezTo>
                  <a:pt x="291667" y="109034"/>
                  <a:pt x="292706" y="113508"/>
                  <a:pt x="293345" y="117662"/>
                </a:cubicBezTo>
                <a:cubicBezTo>
                  <a:pt x="292386" y="117023"/>
                  <a:pt x="291907" y="116064"/>
                  <a:pt x="291907" y="114786"/>
                </a:cubicBezTo>
                <a:cubicBezTo>
                  <a:pt x="291907" y="113508"/>
                  <a:pt x="291268" y="112868"/>
                  <a:pt x="289990" y="112868"/>
                </a:cubicBezTo>
                <a:cubicBezTo>
                  <a:pt x="289670" y="113508"/>
                  <a:pt x="289750" y="114227"/>
                  <a:pt x="290229" y="115026"/>
                </a:cubicBezTo>
                <a:cubicBezTo>
                  <a:pt x="290709" y="115825"/>
                  <a:pt x="291108" y="116703"/>
                  <a:pt x="291428" y="117662"/>
                </a:cubicBezTo>
                <a:cubicBezTo>
                  <a:pt x="291747" y="118620"/>
                  <a:pt x="291907" y="119499"/>
                  <a:pt x="291907" y="120298"/>
                </a:cubicBezTo>
                <a:cubicBezTo>
                  <a:pt x="291907" y="121097"/>
                  <a:pt x="291268" y="121656"/>
                  <a:pt x="289990" y="121976"/>
                </a:cubicBezTo>
                <a:cubicBezTo>
                  <a:pt x="291907" y="124532"/>
                  <a:pt x="293345" y="127408"/>
                  <a:pt x="294304" y="130603"/>
                </a:cubicBezTo>
                <a:cubicBezTo>
                  <a:pt x="295262" y="133799"/>
                  <a:pt x="296381" y="136995"/>
                  <a:pt x="297659" y="140190"/>
                </a:cubicBezTo>
                <a:cubicBezTo>
                  <a:pt x="297019" y="140829"/>
                  <a:pt x="296221" y="140909"/>
                  <a:pt x="295262" y="140430"/>
                </a:cubicBezTo>
                <a:cubicBezTo>
                  <a:pt x="294304" y="139950"/>
                  <a:pt x="293984" y="139232"/>
                  <a:pt x="294304" y="138272"/>
                </a:cubicBezTo>
                <a:cubicBezTo>
                  <a:pt x="293984" y="138912"/>
                  <a:pt x="293505" y="138912"/>
                  <a:pt x="292865" y="138272"/>
                </a:cubicBezTo>
                <a:cubicBezTo>
                  <a:pt x="292227" y="137634"/>
                  <a:pt x="291268" y="137474"/>
                  <a:pt x="289990" y="137793"/>
                </a:cubicBezTo>
                <a:cubicBezTo>
                  <a:pt x="289670" y="138752"/>
                  <a:pt x="289191" y="139870"/>
                  <a:pt x="288552" y="141149"/>
                </a:cubicBezTo>
                <a:cubicBezTo>
                  <a:pt x="288232" y="145622"/>
                  <a:pt x="288632" y="149297"/>
                  <a:pt x="289750" y="152173"/>
                </a:cubicBezTo>
                <a:cubicBezTo>
                  <a:pt x="290868" y="155049"/>
                  <a:pt x="291747" y="158245"/>
                  <a:pt x="292386" y="161759"/>
                </a:cubicBezTo>
                <a:cubicBezTo>
                  <a:pt x="294304" y="162399"/>
                  <a:pt x="295582" y="163757"/>
                  <a:pt x="296221" y="165834"/>
                </a:cubicBezTo>
                <a:lnTo>
                  <a:pt x="298116" y="172466"/>
                </a:lnTo>
                <a:lnTo>
                  <a:pt x="298116" y="146622"/>
                </a:lnTo>
                <a:lnTo>
                  <a:pt x="297180" y="141628"/>
                </a:lnTo>
                <a:lnTo>
                  <a:pt x="298116" y="143789"/>
                </a:lnTo>
                <a:lnTo>
                  <a:pt x="298116" y="86789"/>
                </a:lnTo>
                <a:lnTo>
                  <a:pt x="297659" y="86027"/>
                </a:lnTo>
                <a:cubicBezTo>
                  <a:pt x="297339" y="85387"/>
                  <a:pt x="297419" y="84508"/>
                  <a:pt x="297899" y="83390"/>
                </a:cubicBezTo>
                <a:lnTo>
                  <a:pt x="298116" y="80564"/>
                </a:lnTo>
                <a:lnTo>
                  <a:pt x="298116" y="80240"/>
                </a:lnTo>
                <a:lnTo>
                  <a:pt x="296460" y="77638"/>
                </a:lnTo>
                <a:cubicBezTo>
                  <a:pt x="295662" y="76839"/>
                  <a:pt x="294863" y="76041"/>
                  <a:pt x="294064" y="75242"/>
                </a:cubicBezTo>
                <a:cubicBezTo>
                  <a:pt x="293265" y="74443"/>
                  <a:pt x="292786" y="73484"/>
                  <a:pt x="292626" y="72366"/>
                </a:cubicBezTo>
                <a:cubicBezTo>
                  <a:pt x="292466" y="71247"/>
                  <a:pt x="292865" y="69570"/>
                  <a:pt x="293824" y="67333"/>
                </a:cubicBezTo>
                <a:cubicBezTo>
                  <a:pt x="295102" y="67014"/>
                  <a:pt x="295742" y="67732"/>
                  <a:pt x="295742" y="69490"/>
                </a:cubicBezTo>
                <a:lnTo>
                  <a:pt x="298116" y="71152"/>
                </a:lnTo>
                <a:lnTo>
                  <a:pt x="298116" y="71012"/>
                </a:lnTo>
                <a:lnTo>
                  <a:pt x="297659" y="67813"/>
                </a:lnTo>
                <a:lnTo>
                  <a:pt x="298116" y="67813"/>
                </a:lnTo>
                <a:lnTo>
                  <a:pt x="298116" y="45675"/>
                </a:lnTo>
                <a:lnTo>
                  <a:pt x="295262" y="43127"/>
                </a:lnTo>
                <a:cubicBezTo>
                  <a:pt x="293664" y="40091"/>
                  <a:pt x="293345" y="36017"/>
                  <a:pt x="294304" y="30905"/>
                </a:cubicBezTo>
                <a:cubicBezTo>
                  <a:pt x="292706" y="29946"/>
                  <a:pt x="291587" y="28268"/>
                  <a:pt x="290948" y="25872"/>
                </a:cubicBezTo>
                <a:cubicBezTo>
                  <a:pt x="290309" y="23475"/>
                  <a:pt x="289990" y="20519"/>
                  <a:pt x="289990" y="17004"/>
                </a:cubicBezTo>
                <a:cubicBezTo>
                  <a:pt x="291268" y="17963"/>
                  <a:pt x="291747" y="17963"/>
                  <a:pt x="291428" y="17004"/>
                </a:cubicBezTo>
                <a:cubicBezTo>
                  <a:pt x="291108" y="16045"/>
                  <a:pt x="291747" y="16045"/>
                  <a:pt x="293345" y="17004"/>
                </a:cubicBezTo>
                <a:cubicBezTo>
                  <a:pt x="293026" y="15087"/>
                  <a:pt x="292227" y="12850"/>
                  <a:pt x="290948" y="10293"/>
                </a:cubicBezTo>
                <a:cubicBezTo>
                  <a:pt x="289670" y="7737"/>
                  <a:pt x="289830" y="5660"/>
                  <a:pt x="291428" y="4062"/>
                </a:cubicBezTo>
                <a:cubicBezTo>
                  <a:pt x="291108" y="3423"/>
                  <a:pt x="290629" y="3024"/>
                  <a:pt x="289990" y="2864"/>
                </a:cubicBezTo>
                <a:cubicBezTo>
                  <a:pt x="289350" y="2705"/>
                  <a:pt x="288791" y="2624"/>
                  <a:pt x="288312" y="2624"/>
                </a:cubicBezTo>
                <a:cubicBezTo>
                  <a:pt x="287833" y="2624"/>
                  <a:pt x="287353" y="2385"/>
                  <a:pt x="286874" y="1906"/>
                </a:cubicBezTo>
                <a:close/>
                <a:moveTo>
                  <a:pt x="282827" y="0"/>
                </a:moveTo>
                <a:lnTo>
                  <a:pt x="286069" y="0"/>
                </a:lnTo>
                <a:lnTo>
                  <a:pt x="285915" y="2145"/>
                </a:lnTo>
                <a:cubicBezTo>
                  <a:pt x="286714" y="3423"/>
                  <a:pt x="286794" y="4382"/>
                  <a:pt x="286155" y="5021"/>
                </a:cubicBezTo>
                <a:cubicBezTo>
                  <a:pt x="285836" y="3743"/>
                  <a:pt x="285277" y="2864"/>
                  <a:pt x="284478" y="2385"/>
                </a:cubicBezTo>
                <a:close/>
                <a:moveTo>
                  <a:pt x="278663" y="0"/>
                </a:moveTo>
                <a:lnTo>
                  <a:pt x="281444" y="0"/>
                </a:lnTo>
                <a:lnTo>
                  <a:pt x="280883" y="467"/>
                </a:lnTo>
                <a:cubicBezTo>
                  <a:pt x="280883" y="1586"/>
                  <a:pt x="280563" y="2145"/>
                  <a:pt x="279924" y="2145"/>
                </a:cubicBezTo>
                <a:close/>
                <a:moveTo>
                  <a:pt x="189332" y="0"/>
                </a:moveTo>
                <a:lnTo>
                  <a:pt x="190792" y="0"/>
                </a:lnTo>
                <a:lnTo>
                  <a:pt x="191729" y="10773"/>
                </a:lnTo>
                <a:cubicBezTo>
                  <a:pt x="189172" y="8217"/>
                  <a:pt x="188373" y="5980"/>
                  <a:pt x="189332" y="4062"/>
                </a:cubicBezTo>
                <a:close/>
                <a:moveTo>
                  <a:pt x="171321" y="0"/>
                </a:moveTo>
                <a:lnTo>
                  <a:pt x="172661" y="0"/>
                </a:lnTo>
                <a:lnTo>
                  <a:pt x="173035" y="467"/>
                </a:lnTo>
                <a:cubicBezTo>
                  <a:pt x="173035" y="1266"/>
                  <a:pt x="173355" y="1506"/>
                  <a:pt x="173993" y="1186"/>
                </a:cubicBezTo>
                <a:cubicBezTo>
                  <a:pt x="174313" y="2465"/>
                  <a:pt x="174313" y="3183"/>
                  <a:pt x="173993" y="3343"/>
                </a:cubicBezTo>
                <a:cubicBezTo>
                  <a:pt x="173674" y="3503"/>
                  <a:pt x="173514" y="4062"/>
                  <a:pt x="173514" y="5021"/>
                </a:cubicBezTo>
                <a:cubicBezTo>
                  <a:pt x="172556" y="5660"/>
                  <a:pt x="172236" y="5261"/>
                  <a:pt x="172556" y="3823"/>
                </a:cubicBezTo>
                <a:cubicBezTo>
                  <a:pt x="172875" y="2385"/>
                  <a:pt x="172556" y="1985"/>
                  <a:pt x="171597" y="2624"/>
                </a:cubicBezTo>
                <a:close/>
                <a:moveTo>
                  <a:pt x="145869" y="0"/>
                </a:moveTo>
                <a:lnTo>
                  <a:pt x="146532" y="0"/>
                </a:lnTo>
                <a:lnTo>
                  <a:pt x="146193" y="1186"/>
                </a:lnTo>
                <a:close/>
                <a:moveTo>
                  <a:pt x="117894" y="0"/>
                </a:moveTo>
                <a:lnTo>
                  <a:pt x="130152" y="0"/>
                </a:lnTo>
                <a:lnTo>
                  <a:pt x="130375" y="3583"/>
                </a:lnTo>
                <a:lnTo>
                  <a:pt x="131719" y="0"/>
                </a:lnTo>
                <a:lnTo>
                  <a:pt x="135857" y="0"/>
                </a:lnTo>
                <a:lnTo>
                  <a:pt x="135648" y="1186"/>
                </a:lnTo>
                <a:cubicBezTo>
                  <a:pt x="136607" y="2145"/>
                  <a:pt x="137325" y="1906"/>
                  <a:pt x="137805" y="467"/>
                </a:cubicBezTo>
                <a:lnTo>
                  <a:pt x="138188" y="0"/>
                </a:lnTo>
                <a:lnTo>
                  <a:pt x="139756" y="0"/>
                </a:lnTo>
                <a:lnTo>
                  <a:pt x="139482" y="2864"/>
                </a:lnTo>
                <a:cubicBezTo>
                  <a:pt x="139163" y="3982"/>
                  <a:pt x="138683" y="5181"/>
                  <a:pt x="138045" y="6459"/>
                </a:cubicBezTo>
                <a:cubicBezTo>
                  <a:pt x="136766" y="6139"/>
                  <a:pt x="135887" y="6299"/>
                  <a:pt x="135408" y="6938"/>
                </a:cubicBezTo>
                <a:cubicBezTo>
                  <a:pt x="134929" y="7577"/>
                  <a:pt x="134050" y="7737"/>
                  <a:pt x="132772" y="7418"/>
                </a:cubicBezTo>
                <a:cubicBezTo>
                  <a:pt x="133091" y="8696"/>
                  <a:pt x="133091" y="9494"/>
                  <a:pt x="132772" y="9814"/>
                </a:cubicBezTo>
                <a:cubicBezTo>
                  <a:pt x="132452" y="10134"/>
                  <a:pt x="132133" y="10293"/>
                  <a:pt x="131813" y="10293"/>
                </a:cubicBezTo>
                <a:cubicBezTo>
                  <a:pt x="131494" y="10293"/>
                  <a:pt x="131174" y="10454"/>
                  <a:pt x="130855" y="10773"/>
                </a:cubicBezTo>
                <a:cubicBezTo>
                  <a:pt x="130535" y="11092"/>
                  <a:pt x="130535" y="11891"/>
                  <a:pt x="130855" y="13170"/>
                </a:cubicBezTo>
                <a:cubicBezTo>
                  <a:pt x="128618" y="12530"/>
                  <a:pt x="126780" y="11971"/>
                  <a:pt x="125343" y="11492"/>
                </a:cubicBezTo>
                <a:cubicBezTo>
                  <a:pt x="123905" y="11013"/>
                  <a:pt x="122386" y="10454"/>
                  <a:pt x="120789" y="9814"/>
                </a:cubicBezTo>
                <a:cubicBezTo>
                  <a:pt x="120150" y="11412"/>
                  <a:pt x="119830" y="13409"/>
                  <a:pt x="119830" y="15806"/>
                </a:cubicBezTo>
                <a:cubicBezTo>
                  <a:pt x="119830" y="18203"/>
                  <a:pt x="119511" y="20199"/>
                  <a:pt x="118871" y="21797"/>
                </a:cubicBezTo>
                <a:cubicBezTo>
                  <a:pt x="118552" y="22436"/>
                  <a:pt x="118153" y="22277"/>
                  <a:pt x="117673" y="21318"/>
                </a:cubicBezTo>
                <a:cubicBezTo>
                  <a:pt x="117194" y="20360"/>
                  <a:pt x="116634" y="20519"/>
                  <a:pt x="115996" y="21797"/>
                </a:cubicBezTo>
                <a:cubicBezTo>
                  <a:pt x="117594" y="22756"/>
                  <a:pt x="118153" y="24194"/>
                  <a:pt x="117673" y="26111"/>
                </a:cubicBezTo>
                <a:cubicBezTo>
                  <a:pt x="117194" y="28028"/>
                  <a:pt x="117114" y="29626"/>
                  <a:pt x="117433" y="30905"/>
                </a:cubicBezTo>
                <a:cubicBezTo>
                  <a:pt x="119990" y="29946"/>
                  <a:pt x="120789" y="28348"/>
                  <a:pt x="119830" y="26111"/>
                </a:cubicBezTo>
                <a:cubicBezTo>
                  <a:pt x="118871" y="23874"/>
                  <a:pt x="119191" y="21797"/>
                  <a:pt x="120789" y="19880"/>
                </a:cubicBezTo>
                <a:cubicBezTo>
                  <a:pt x="121428" y="19241"/>
                  <a:pt x="121907" y="19001"/>
                  <a:pt x="122227" y="19161"/>
                </a:cubicBezTo>
                <a:cubicBezTo>
                  <a:pt x="122547" y="19321"/>
                  <a:pt x="122386" y="18602"/>
                  <a:pt x="121748" y="17004"/>
                </a:cubicBezTo>
                <a:cubicBezTo>
                  <a:pt x="122386" y="17324"/>
                  <a:pt x="123106" y="17643"/>
                  <a:pt x="123905" y="17963"/>
                </a:cubicBezTo>
                <a:cubicBezTo>
                  <a:pt x="124703" y="18282"/>
                  <a:pt x="125103" y="19241"/>
                  <a:pt x="125103" y="20838"/>
                </a:cubicBezTo>
                <a:cubicBezTo>
                  <a:pt x="126062" y="19880"/>
                  <a:pt x="127020" y="18921"/>
                  <a:pt x="127978" y="17963"/>
                </a:cubicBezTo>
                <a:cubicBezTo>
                  <a:pt x="128937" y="17004"/>
                  <a:pt x="129736" y="15886"/>
                  <a:pt x="130375" y="14608"/>
                </a:cubicBezTo>
                <a:cubicBezTo>
                  <a:pt x="130056" y="17164"/>
                  <a:pt x="129417" y="19081"/>
                  <a:pt x="128458" y="20360"/>
                </a:cubicBezTo>
                <a:cubicBezTo>
                  <a:pt x="127500" y="21637"/>
                  <a:pt x="126381" y="22596"/>
                  <a:pt x="125103" y="23235"/>
                </a:cubicBezTo>
                <a:lnTo>
                  <a:pt x="125103" y="28028"/>
                </a:lnTo>
                <a:cubicBezTo>
                  <a:pt x="126381" y="26750"/>
                  <a:pt x="127339" y="25951"/>
                  <a:pt x="127978" y="25632"/>
                </a:cubicBezTo>
                <a:cubicBezTo>
                  <a:pt x="127978" y="26271"/>
                  <a:pt x="127819" y="26750"/>
                  <a:pt x="127500" y="27070"/>
                </a:cubicBezTo>
                <a:cubicBezTo>
                  <a:pt x="127180" y="27389"/>
                  <a:pt x="127020" y="27869"/>
                  <a:pt x="127020" y="28508"/>
                </a:cubicBezTo>
                <a:cubicBezTo>
                  <a:pt x="128618" y="28508"/>
                  <a:pt x="129257" y="28987"/>
                  <a:pt x="128937" y="29946"/>
                </a:cubicBezTo>
                <a:cubicBezTo>
                  <a:pt x="129576" y="29626"/>
                  <a:pt x="129976" y="29067"/>
                  <a:pt x="130135" y="28268"/>
                </a:cubicBezTo>
                <a:cubicBezTo>
                  <a:pt x="130296" y="27469"/>
                  <a:pt x="131014" y="27389"/>
                  <a:pt x="132293" y="28028"/>
                </a:cubicBezTo>
                <a:cubicBezTo>
                  <a:pt x="131334" y="30585"/>
                  <a:pt x="131094" y="33381"/>
                  <a:pt x="131573" y="36417"/>
                </a:cubicBezTo>
                <a:cubicBezTo>
                  <a:pt x="132053" y="39452"/>
                  <a:pt x="131654" y="42089"/>
                  <a:pt x="130375" y="44326"/>
                </a:cubicBezTo>
                <a:cubicBezTo>
                  <a:pt x="131654" y="44965"/>
                  <a:pt x="132293" y="44804"/>
                  <a:pt x="132293" y="43846"/>
                </a:cubicBezTo>
                <a:cubicBezTo>
                  <a:pt x="132293" y="42887"/>
                  <a:pt x="132452" y="42089"/>
                  <a:pt x="132772" y="41449"/>
                </a:cubicBezTo>
                <a:cubicBezTo>
                  <a:pt x="133411" y="41449"/>
                  <a:pt x="133651" y="42169"/>
                  <a:pt x="133491" y="43606"/>
                </a:cubicBezTo>
                <a:cubicBezTo>
                  <a:pt x="133331" y="45044"/>
                  <a:pt x="132931" y="45603"/>
                  <a:pt x="132293" y="45284"/>
                </a:cubicBezTo>
                <a:cubicBezTo>
                  <a:pt x="132931" y="46882"/>
                  <a:pt x="133890" y="47681"/>
                  <a:pt x="135169" y="47681"/>
                </a:cubicBezTo>
                <a:cubicBezTo>
                  <a:pt x="133890" y="52793"/>
                  <a:pt x="133411" y="57107"/>
                  <a:pt x="133730" y="60623"/>
                </a:cubicBezTo>
                <a:cubicBezTo>
                  <a:pt x="134050" y="64137"/>
                  <a:pt x="133411" y="68132"/>
                  <a:pt x="131813" y="72605"/>
                </a:cubicBezTo>
                <a:lnTo>
                  <a:pt x="133730" y="72605"/>
                </a:lnTo>
                <a:cubicBezTo>
                  <a:pt x="132133" y="77079"/>
                  <a:pt x="131094" y="82032"/>
                  <a:pt x="130615" y="87464"/>
                </a:cubicBezTo>
                <a:cubicBezTo>
                  <a:pt x="130135" y="92897"/>
                  <a:pt x="128299" y="96412"/>
                  <a:pt x="125103" y="98009"/>
                </a:cubicBezTo>
                <a:cubicBezTo>
                  <a:pt x="124464" y="102483"/>
                  <a:pt x="123425" y="106717"/>
                  <a:pt x="121987" y="110711"/>
                </a:cubicBezTo>
                <a:cubicBezTo>
                  <a:pt x="120549" y="114706"/>
                  <a:pt x="119990" y="118461"/>
                  <a:pt x="120310" y="121976"/>
                </a:cubicBezTo>
                <a:cubicBezTo>
                  <a:pt x="121587" y="122295"/>
                  <a:pt x="122466" y="121896"/>
                  <a:pt x="122946" y="120778"/>
                </a:cubicBezTo>
                <a:cubicBezTo>
                  <a:pt x="123425" y="119659"/>
                  <a:pt x="123824" y="118381"/>
                  <a:pt x="124144" y="116943"/>
                </a:cubicBezTo>
                <a:cubicBezTo>
                  <a:pt x="124464" y="115505"/>
                  <a:pt x="124863" y="114147"/>
                  <a:pt x="125343" y="112868"/>
                </a:cubicBezTo>
                <a:cubicBezTo>
                  <a:pt x="125822" y="111590"/>
                  <a:pt x="126701" y="110951"/>
                  <a:pt x="127978" y="110951"/>
                </a:cubicBezTo>
                <a:cubicBezTo>
                  <a:pt x="127339" y="105519"/>
                  <a:pt x="127978" y="101764"/>
                  <a:pt x="129896" y="99687"/>
                </a:cubicBezTo>
                <a:cubicBezTo>
                  <a:pt x="131813" y="97610"/>
                  <a:pt x="133730" y="95453"/>
                  <a:pt x="135648" y="93216"/>
                </a:cubicBezTo>
                <a:cubicBezTo>
                  <a:pt x="135648" y="91619"/>
                  <a:pt x="135328" y="91139"/>
                  <a:pt x="134689" y="91779"/>
                </a:cubicBezTo>
                <a:cubicBezTo>
                  <a:pt x="134050" y="92418"/>
                  <a:pt x="133411" y="92737"/>
                  <a:pt x="132772" y="92737"/>
                </a:cubicBezTo>
                <a:cubicBezTo>
                  <a:pt x="134050" y="91459"/>
                  <a:pt x="134529" y="90340"/>
                  <a:pt x="134210" y="89382"/>
                </a:cubicBezTo>
                <a:cubicBezTo>
                  <a:pt x="133890" y="88423"/>
                  <a:pt x="134529" y="87624"/>
                  <a:pt x="136127" y="86985"/>
                </a:cubicBezTo>
                <a:cubicBezTo>
                  <a:pt x="136766" y="89861"/>
                  <a:pt x="136926" y="93456"/>
                  <a:pt x="136607" y="97770"/>
                </a:cubicBezTo>
                <a:cubicBezTo>
                  <a:pt x="136287" y="102084"/>
                  <a:pt x="135808" y="105998"/>
                  <a:pt x="135169" y="109513"/>
                </a:cubicBezTo>
                <a:cubicBezTo>
                  <a:pt x="136127" y="107915"/>
                  <a:pt x="136766" y="105679"/>
                  <a:pt x="137086" y="102803"/>
                </a:cubicBezTo>
                <a:cubicBezTo>
                  <a:pt x="137406" y="99927"/>
                  <a:pt x="137885" y="97210"/>
                  <a:pt x="138524" y="94654"/>
                </a:cubicBezTo>
                <a:cubicBezTo>
                  <a:pt x="139482" y="95293"/>
                  <a:pt x="139642" y="96092"/>
                  <a:pt x="139003" y="97051"/>
                </a:cubicBezTo>
                <a:cubicBezTo>
                  <a:pt x="138364" y="98009"/>
                  <a:pt x="138524" y="98808"/>
                  <a:pt x="139482" y="99447"/>
                </a:cubicBezTo>
                <a:cubicBezTo>
                  <a:pt x="140122" y="96572"/>
                  <a:pt x="141160" y="93935"/>
                  <a:pt x="142598" y="91539"/>
                </a:cubicBezTo>
                <a:cubicBezTo>
                  <a:pt x="144036" y="89142"/>
                  <a:pt x="144435" y="86506"/>
                  <a:pt x="143797" y="83630"/>
                </a:cubicBezTo>
                <a:cubicBezTo>
                  <a:pt x="143157" y="81393"/>
                  <a:pt x="142278" y="79955"/>
                  <a:pt x="141160" y="79316"/>
                </a:cubicBezTo>
                <a:cubicBezTo>
                  <a:pt x="140041" y="78677"/>
                  <a:pt x="139482" y="77079"/>
                  <a:pt x="139482" y="74523"/>
                </a:cubicBezTo>
                <a:cubicBezTo>
                  <a:pt x="139482" y="73244"/>
                  <a:pt x="139962" y="72605"/>
                  <a:pt x="140920" y="72605"/>
                </a:cubicBezTo>
                <a:cubicBezTo>
                  <a:pt x="140920" y="74842"/>
                  <a:pt x="141479" y="76121"/>
                  <a:pt x="142598" y="76440"/>
                </a:cubicBezTo>
                <a:cubicBezTo>
                  <a:pt x="143716" y="76759"/>
                  <a:pt x="144116" y="78038"/>
                  <a:pt x="143797" y="80275"/>
                </a:cubicBezTo>
                <a:cubicBezTo>
                  <a:pt x="144435" y="80594"/>
                  <a:pt x="145234" y="80834"/>
                  <a:pt x="146193" y="80994"/>
                </a:cubicBezTo>
                <a:cubicBezTo>
                  <a:pt x="147152" y="81153"/>
                  <a:pt x="147152" y="82352"/>
                  <a:pt x="146193" y="84589"/>
                </a:cubicBezTo>
                <a:cubicBezTo>
                  <a:pt x="146832" y="83949"/>
                  <a:pt x="147551" y="83390"/>
                  <a:pt x="148350" y="82911"/>
                </a:cubicBezTo>
                <a:cubicBezTo>
                  <a:pt x="149149" y="82432"/>
                  <a:pt x="149708" y="81553"/>
                  <a:pt x="150027" y="80275"/>
                </a:cubicBezTo>
                <a:cubicBezTo>
                  <a:pt x="150667" y="80913"/>
                  <a:pt x="151146" y="81792"/>
                  <a:pt x="151466" y="82911"/>
                </a:cubicBezTo>
                <a:cubicBezTo>
                  <a:pt x="151785" y="84029"/>
                  <a:pt x="152105" y="85387"/>
                  <a:pt x="152424" y="86985"/>
                </a:cubicBezTo>
                <a:cubicBezTo>
                  <a:pt x="152105" y="87624"/>
                  <a:pt x="151705" y="87864"/>
                  <a:pt x="151226" y="87704"/>
                </a:cubicBezTo>
                <a:cubicBezTo>
                  <a:pt x="150747" y="87544"/>
                  <a:pt x="150347" y="87784"/>
                  <a:pt x="150027" y="88423"/>
                </a:cubicBezTo>
                <a:cubicBezTo>
                  <a:pt x="149388" y="87784"/>
                  <a:pt x="149069" y="86985"/>
                  <a:pt x="149069" y="86027"/>
                </a:cubicBezTo>
                <a:cubicBezTo>
                  <a:pt x="148430" y="87624"/>
                  <a:pt x="147790" y="89382"/>
                  <a:pt x="147152" y="91299"/>
                </a:cubicBezTo>
                <a:cubicBezTo>
                  <a:pt x="146513" y="93216"/>
                  <a:pt x="146193" y="95453"/>
                  <a:pt x="146193" y="98009"/>
                </a:cubicBezTo>
                <a:cubicBezTo>
                  <a:pt x="148430" y="97371"/>
                  <a:pt x="149548" y="98170"/>
                  <a:pt x="149548" y="100406"/>
                </a:cubicBezTo>
                <a:cubicBezTo>
                  <a:pt x="149548" y="101365"/>
                  <a:pt x="149309" y="101924"/>
                  <a:pt x="148829" y="102084"/>
                </a:cubicBezTo>
                <a:cubicBezTo>
                  <a:pt x="148350" y="102244"/>
                  <a:pt x="147790" y="102483"/>
                  <a:pt x="147152" y="102803"/>
                </a:cubicBezTo>
                <a:cubicBezTo>
                  <a:pt x="147152" y="105679"/>
                  <a:pt x="147072" y="109434"/>
                  <a:pt x="146912" y="114067"/>
                </a:cubicBezTo>
                <a:cubicBezTo>
                  <a:pt x="146752" y="118700"/>
                  <a:pt x="146033" y="122295"/>
                  <a:pt x="144755" y="124852"/>
                </a:cubicBezTo>
                <a:cubicBezTo>
                  <a:pt x="143797" y="123893"/>
                  <a:pt x="143077" y="123254"/>
                  <a:pt x="142598" y="122935"/>
                </a:cubicBezTo>
                <a:cubicBezTo>
                  <a:pt x="142119" y="122615"/>
                  <a:pt x="141560" y="123094"/>
                  <a:pt x="140920" y="124372"/>
                </a:cubicBezTo>
                <a:cubicBezTo>
                  <a:pt x="140920" y="122136"/>
                  <a:pt x="141240" y="121177"/>
                  <a:pt x="141879" y="121496"/>
                </a:cubicBezTo>
                <a:cubicBezTo>
                  <a:pt x="140920" y="119899"/>
                  <a:pt x="140122" y="119100"/>
                  <a:pt x="139482" y="119100"/>
                </a:cubicBezTo>
                <a:cubicBezTo>
                  <a:pt x="139163" y="117502"/>
                  <a:pt x="139323" y="116224"/>
                  <a:pt x="139962" y="115265"/>
                </a:cubicBezTo>
                <a:cubicBezTo>
                  <a:pt x="140601" y="114306"/>
                  <a:pt x="140601" y="113188"/>
                  <a:pt x="139962" y="111910"/>
                </a:cubicBezTo>
                <a:lnTo>
                  <a:pt x="137565" y="111910"/>
                </a:lnTo>
                <a:cubicBezTo>
                  <a:pt x="137246" y="113827"/>
                  <a:pt x="137006" y="115664"/>
                  <a:pt x="136846" y="117423"/>
                </a:cubicBezTo>
                <a:cubicBezTo>
                  <a:pt x="136686" y="119180"/>
                  <a:pt x="136766" y="121337"/>
                  <a:pt x="137086" y="123893"/>
                </a:cubicBezTo>
                <a:lnTo>
                  <a:pt x="139482" y="123893"/>
                </a:lnTo>
                <a:cubicBezTo>
                  <a:pt x="139482" y="124852"/>
                  <a:pt x="139242" y="125491"/>
                  <a:pt x="138764" y="125810"/>
                </a:cubicBezTo>
                <a:cubicBezTo>
                  <a:pt x="138284" y="126130"/>
                  <a:pt x="138204" y="126769"/>
                  <a:pt x="138524" y="127728"/>
                </a:cubicBezTo>
                <a:cubicBezTo>
                  <a:pt x="138204" y="127408"/>
                  <a:pt x="138045" y="127008"/>
                  <a:pt x="138045" y="126530"/>
                </a:cubicBezTo>
                <a:cubicBezTo>
                  <a:pt x="138045" y="126050"/>
                  <a:pt x="137725" y="125970"/>
                  <a:pt x="137086" y="126290"/>
                </a:cubicBezTo>
                <a:cubicBezTo>
                  <a:pt x="137086" y="127248"/>
                  <a:pt x="137086" y="128207"/>
                  <a:pt x="137086" y="129165"/>
                </a:cubicBezTo>
                <a:cubicBezTo>
                  <a:pt x="137086" y="130125"/>
                  <a:pt x="137406" y="130603"/>
                  <a:pt x="138045" y="130603"/>
                </a:cubicBezTo>
                <a:cubicBezTo>
                  <a:pt x="138045" y="131562"/>
                  <a:pt x="137725" y="132042"/>
                  <a:pt x="137086" y="132042"/>
                </a:cubicBezTo>
                <a:cubicBezTo>
                  <a:pt x="136447" y="132042"/>
                  <a:pt x="136127" y="132521"/>
                  <a:pt x="136127" y="133480"/>
                </a:cubicBezTo>
                <a:cubicBezTo>
                  <a:pt x="136447" y="135078"/>
                  <a:pt x="136926" y="136116"/>
                  <a:pt x="137565" y="136595"/>
                </a:cubicBezTo>
                <a:cubicBezTo>
                  <a:pt x="138204" y="137074"/>
                  <a:pt x="138364" y="138272"/>
                  <a:pt x="138045" y="140190"/>
                </a:cubicBezTo>
                <a:cubicBezTo>
                  <a:pt x="139003" y="140829"/>
                  <a:pt x="139403" y="140430"/>
                  <a:pt x="139242" y="138992"/>
                </a:cubicBezTo>
                <a:cubicBezTo>
                  <a:pt x="139083" y="137554"/>
                  <a:pt x="139323" y="137793"/>
                  <a:pt x="139962" y="139711"/>
                </a:cubicBezTo>
                <a:cubicBezTo>
                  <a:pt x="141560" y="138433"/>
                  <a:pt x="142278" y="136036"/>
                  <a:pt x="142119" y="132521"/>
                </a:cubicBezTo>
                <a:cubicBezTo>
                  <a:pt x="141959" y="129006"/>
                  <a:pt x="142998" y="126929"/>
                  <a:pt x="145234" y="126290"/>
                </a:cubicBezTo>
                <a:cubicBezTo>
                  <a:pt x="145873" y="126609"/>
                  <a:pt x="146113" y="127408"/>
                  <a:pt x="145953" y="128686"/>
                </a:cubicBezTo>
                <a:cubicBezTo>
                  <a:pt x="145793" y="129964"/>
                  <a:pt x="145714" y="130923"/>
                  <a:pt x="145714" y="131562"/>
                </a:cubicBezTo>
                <a:cubicBezTo>
                  <a:pt x="147311" y="132521"/>
                  <a:pt x="148270" y="134279"/>
                  <a:pt x="148589" y="136835"/>
                </a:cubicBezTo>
                <a:cubicBezTo>
                  <a:pt x="148909" y="139391"/>
                  <a:pt x="148909" y="142267"/>
                  <a:pt x="148589" y="145462"/>
                </a:cubicBezTo>
                <a:cubicBezTo>
                  <a:pt x="148270" y="148658"/>
                  <a:pt x="147790" y="151854"/>
                  <a:pt x="147152" y="155049"/>
                </a:cubicBezTo>
                <a:cubicBezTo>
                  <a:pt x="146513" y="158245"/>
                  <a:pt x="146193" y="160961"/>
                  <a:pt x="146193" y="163198"/>
                </a:cubicBezTo>
                <a:cubicBezTo>
                  <a:pt x="147152" y="163198"/>
                  <a:pt x="147790" y="163757"/>
                  <a:pt x="148110" y="164875"/>
                </a:cubicBezTo>
                <a:cubicBezTo>
                  <a:pt x="148430" y="165994"/>
                  <a:pt x="148669" y="167272"/>
                  <a:pt x="148829" y="168710"/>
                </a:cubicBezTo>
                <a:cubicBezTo>
                  <a:pt x="148989" y="170148"/>
                  <a:pt x="148909" y="171506"/>
                  <a:pt x="148589" y="172784"/>
                </a:cubicBezTo>
                <a:cubicBezTo>
                  <a:pt x="148270" y="174062"/>
                  <a:pt x="147790" y="174861"/>
                  <a:pt x="147152" y="175180"/>
                </a:cubicBezTo>
                <a:cubicBezTo>
                  <a:pt x="147471" y="177737"/>
                  <a:pt x="147311" y="180373"/>
                  <a:pt x="146672" y="183090"/>
                </a:cubicBezTo>
                <a:cubicBezTo>
                  <a:pt x="146033" y="185806"/>
                  <a:pt x="145554" y="188602"/>
                  <a:pt x="145234" y="191477"/>
                </a:cubicBezTo>
                <a:cubicBezTo>
                  <a:pt x="146832" y="191158"/>
                  <a:pt x="147711" y="190759"/>
                  <a:pt x="147871" y="190279"/>
                </a:cubicBezTo>
                <a:cubicBezTo>
                  <a:pt x="148030" y="189800"/>
                  <a:pt x="148909" y="189880"/>
                  <a:pt x="150507" y="190519"/>
                </a:cubicBezTo>
                <a:cubicBezTo>
                  <a:pt x="150187" y="189560"/>
                  <a:pt x="150267" y="189001"/>
                  <a:pt x="150747" y="188842"/>
                </a:cubicBezTo>
                <a:cubicBezTo>
                  <a:pt x="151226" y="188681"/>
                  <a:pt x="151466" y="188282"/>
                  <a:pt x="151466" y="187643"/>
                </a:cubicBezTo>
                <a:cubicBezTo>
                  <a:pt x="152743" y="187643"/>
                  <a:pt x="153703" y="188602"/>
                  <a:pt x="154341" y="190519"/>
                </a:cubicBezTo>
                <a:cubicBezTo>
                  <a:pt x="154022" y="191477"/>
                  <a:pt x="153782" y="192437"/>
                  <a:pt x="153622" y="193395"/>
                </a:cubicBezTo>
                <a:cubicBezTo>
                  <a:pt x="153463" y="194354"/>
                  <a:pt x="153063" y="194833"/>
                  <a:pt x="152424" y="194833"/>
                </a:cubicBezTo>
                <a:cubicBezTo>
                  <a:pt x="154341" y="196430"/>
                  <a:pt x="155061" y="199706"/>
                  <a:pt x="154581" y="204659"/>
                </a:cubicBezTo>
                <a:cubicBezTo>
                  <a:pt x="154102" y="209612"/>
                  <a:pt x="153862" y="213367"/>
                  <a:pt x="153862" y="215923"/>
                </a:cubicBezTo>
                <a:cubicBezTo>
                  <a:pt x="154502" y="216562"/>
                  <a:pt x="155140" y="217121"/>
                  <a:pt x="155779" y="217601"/>
                </a:cubicBezTo>
                <a:cubicBezTo>
                  <a:pt x="156418" y="218080"/>
                  <a:pt x="157217" y="218320"/>
                  <a:pt x="158176" y="218320"/>
                </a:cubicBezTo>
                <a:cubicBezTo>
                  <a:pt x="157857" y="220876"/>
                  <a:pt x="157617" y="223432"/>
                  <a:pt x="157457" y="225988"/>
                </a:cubicBezTo>
                <a:cubicBezTo>
                  <a:pt x="157298" y="228545"/>
                  <a:pt x="156418" y="230143"/>
                  <a:pt x="154821" y="230782"/>
                </a:cubicBezTo>
                <a:cubicBezTo>
                  <a:pt x="154821" y="231740"/>
                  <a:pt x="154740" y="232619"/>
                  <a:pt x="154581" y="233418"/>
                </a:cubicBezTo>
                <a:cubicBezTo>
                  <a:pt x="154421" y="234217"/>
                  <a:pt x="154341" y="235416"/>
                  <a:pt x="154341" y="237013"/>
                </a:cubicBezTo>
                <a:cubicBezTo>
                  <a:pt x="155300" y="237653"/>
                  <a:pt x="155700" y="237333"/>
                  <a:pt x="155539" y="236055"/>
                </a:cubicBezTo>
                <a:cubicBezTo>
                  <a:pt x="155380" y="234776"/>
                  <a:pt x="155300" y="233818"/>
                  <a:pt x="155300" y="233178"/>
                </a:cubicBezTo>
                <a:cubicBezTo>
                  <a:pt x="156259" y="233178"/>
                  <a:pt x="156738" y="233818"/>
                  <a:pt x="156738" y="235096"/>
                </a:cubicBezTo>
                <a:cubicBezTo>
                  <a:pt x="156738" y="236374"/>
                  <a:pt x="157058" y="237013"/>
                  <a:pt x="157696" y="237013"/>
                </a:cubicBezTo>
                <a:cubicBezTo>
                  <a:pt x="158655" y="237333"/>
                  <a:pt x="159215" y="237013"/>
                  <a:pt x="159374" y="236055"/>
                </a:cubicBezTo>
                <a:cubicBezTo>
                  <a:pt x="159534" y="235096"/>
                  <a:pt x="159933" y="234297"/>
                  <a:pt x="160573" y="233658"/>
                </a:cubicBezTo>
                <a:cubicBezTo>
                  <a:pt x="158975" y="227586"/>
                  <a:pt x="158975" y="221675"/>
                  <a:pt x="160573" y="215923"/>
                </a:cubicBezTo>
                <a:cubicBezTo>
                  <a:pt x="162170" y="210171"/>
                  <a:pt x="162810" y="203301"/>
                  <a:pt x="162490" y="195312"/>
                </a:cubicBezTo>
                <a:cubicBezTo>
                  <a:pt x="163129" y="194034"/>
                  <a:pt x="163688" y="192996"/>
                  <a:pt x="164168" y="192197"/>
                </a:cubicBezTo>
                <a:cubicBezTo>
                  <a:pt x="164647" y="191398"/>
                  <a:pt x="165366" y="191158"/>
                  <a:pt x="166325" y="191477"/>
                </a:cubicBezTo>
                <a:cubicBezTo>
                  <a:pt x="166325" y="189880"/>
                  <a:pt x="166484" y="189081"/>
                  <a:pt x="166804" y="189081"/>
                </a:cubicBezTo>
                <a:cubicBezTo>
                  <a:pt x="164567" y="187803"/>
                  <a:pt x="163768" y="185406"/>
                  <a:pt x="164407" y="181891"/>
                </a:cubicBezTo>
                <a:cubicBezTo>
                  <a:pt x="165046" y="178376"/>
                  <a:pt x="166484" y="176459"/>
                  <a:pt x="168721" y="176139"/>
                </a:cubicBezTo>
                <a:cubicBezTo>
                  <a:pt x="168721" y="177737"/>
                  <a:pt x="168641" y="179175"/>
                  <a:pt x="168481" y="180453"/>
                </a:cubicBezTo>
                <a:cubicBezTo>
                  <a:pt x="168322" y="181731"/>
                  <a:pt x="168241" y="183169"/>
                  <a:pt x="168241" y="184767"/>
                </a:cubicBezTo>
                <a:lnTo>
                  <a:pt x="168241" y="192437"/>
                </a:lnTo>
                <a:cubicBezTo>
                  <a:pt x="167283" y="196591"/>
                  <a:pt x="166724" y="200984"/>
                  <a:pt x="166564" y="205618"/>
                </a:cubicBezTo>
                <a:cubicBezTo>
                  <a:pt x="166405" y="210251"/>
                  <a:pt x="166005" y="214485"/>
                  <a:pt x="165366" y="218320"/>
                </a:cubicBezTo>
                <a:cubicBezTo>
                  <a:pt x="166964" y="218959"/>
                  <a:pt x="167763" y="219917"/>
                  <a:pt x="167763" y="221196"/>
                </a:cubicBezTo>
                <a:cubicBezTo>
                  <a:pt x="167763" y="223752"/>
                  <a:pt x="167363" y="224790"/>
                  <a:pt x="166564" y="224311"/>
                </a:cubicBezTo>
                <a:cubicBezTo>
                  <a:pt x="165765" y="223832"/>
                  <a:pt x="165206" y="224391"/>
                  <a:pt x="164886" y="225988"/>
                </a:cubicBezTo>
                <a:cubicBezTo>
                  <a:pt x="165526" y="225988"/>
                  <a:pt x="166085" y="226149"/>
                  <a:pt x="166564" y="226468"/>
                </a:cubicBezTo>
                <a:cubicBezTo>
                  <a:pt x="167043" y="226787"/>
                  <a:pt x="167603" y="227107"/>
                  <a:pt x="168241" y="227427"/>
                </a:cubicBezTo>
                <a:lnTo>
                  <a:pt x="168241" y="232700"/>
                </a:lnTo>
                <a:cubicBezTo>
                  <a:pt x="167922" y="232060"/>
                  <a:pt x="167763" y="231421"/>
                  <a:pt x="167763" y="230782"/>
                </a:cubicBezTo>
                <a:cubicBezTo>
                  <a:pt x="167763" y="230143"/>
                  <a:pt x="167443" y="229983"/>
                  <a:pt x="166804" y="230303"/>
                </a:cubicBezTo>
                <a:cubicBezTo>
                  <a:pt x="167763" y="231901"/>
                  <a:pt x="168002" y="233738"/>
                  <a:pt x="167523" y="235815"/>
                </a:cubicBezTo>
                <a:cubicBezTo>
                  <a:pt x="167043" y="237892"/>
                  <a:pt x="166964" y="240368"/>
                  <a:pt x="167283" y="243244"/>
                </a:cubicBezTo>
                <a:lnTo>
                  <a:pt x="168241" y="242286"/>
                </a:lnTo>
                <a:lnTo>
                  <a:pt x="168241" y="256186"/>
                </a:lnTo>
                <a:lnTo>
                  <a:pt x="152424" y="256186"/>
                </a:lnTo>
                <a:cubicBezTo>
                  <a:pt x="153063" y="253630"/>
                  <a:pt x="153383" y="251553"/>
                  <a:pt x="153383" y="249955"/>
                </a:cubicBezTo>
                <a:cubicBezTo>
                  <a:pt x="153383" y="248357"/>
                  <a:pt x="152584" y="247239"/>
                  <a:pt x="150986" y="246600"/>
                </a:cubicBezTo>
                <a:cubicBezTo>
                  <a:pt x="151306" y="247878"/>
                  <a:pt x="151306" y="249395"/>
                  <a:pt x="150986" y="251153"/>
                </a:cubicBezTo>
                <a:cubicBezTo>
                  <a:pt x="150667" y="252911"/>
                  <a:pt x="150347" y="254588"/>
                  <a:pt x="150027" y="256186"/>
                </a:cubicBezTo>
                <a:lnTo>
                  <a:pt x="144755" y="256186"/>
                </a:lnTo>
                <a:lnTo>
                  <a:pt x="144755" y="239410"/>
                </a:lnTo>
                <a:cubicBezTo>
                  <a:pt x="144435" y="239410"/>
                  <a:pt x="144275" y="239570"/>
                  <a:pt x="144275" y="239889"/>
                </a:cubicBezTo>
                <a:cubicBezTo>
                  <a:pt x="144275" y="240209"/>
                  <a:pt x="144116" y="240368"/>
                  <a:pt x="143797" y="240368"/>
                </a:cubicBezTo>
                <a:cubicBezTo>
                  <a:pt x="143477" y="239090"/>
                  <a:pt x="143557" y="238531"/>
                  <a:pt x="144036" y="238691"/>
                </a:cubicBezTo>
                <a:cubicBezTo>
                  <a:pt x="144515" y="238851"/>
                  <a:pt x="144915" y="238611"/>
                  <a:pt x="145234" y="237972"/>
                </a:cubicBezTo>
                <a:cubicBezTo>
                  <a:pt x="144275" y="236374"/>
                  <a:pt x="143797" y="234297"/>
                  <a:pt x="143797" y="231740"/>
                </a:cubicBezTo>
                <a:cubicBezTo>
                  <a:pt x="143797" y="229184"/>
                  <a:pt x="142837" y="227906"/>
                  <a:pt x="140920" y="227906"/>
                </a:cubicBezTo>
                <a:cubicBezTo>
                  <a:pt x="140920" y="227267"/>
                  <a:pt x="141080" y="225909"/>
                  <a:pt x="141400" y="223832"/>
                </a:cubicBezTo>
                <a:cubicBezTo>
                  <a:pt x="141719" y="221755"/>
                  <a:pt x="142038" y="221675"/>
                  <a:pt x="142359" y="223593"/>
                </a:cubicBezTo>
                <a:cubicBezTo>
                  <a:pt x="143317" y="222314"/>
                  <a:pt x="143317" y="220956"/>
                  <a:pt x="142359" y="219518"/>
                </a:cubicBezTo>
                <a:cubicBezTo>
                  <a:pt x="141400" y="218080"/>
                  <a:pt x="141240" y="216083"/>
                  <a:pt x="141879" y="213526"/>
                </a:cubicBezTo>
                <a:cubicBezTo>
                  <a:pt x="140601" y="218639"/>
                  <a:pt x="139962" y="223752"/>
                  <a:pt x="139962" y="228865"/>
                </a:cubicBezTo>
                <a:cubicBezTo>
                  <a:pt x="139962" y="233977"/>
                  <a:pt x="139163" y="239090"/>
                  <a:pt x="137565" y="244203"/>
                </a:cubicBezTo>
                <a:cubicBezTo>
                  <a:pt x="138524" y="244842"/>
                  <a:pt x="139083" y="244922"/>
                  <a:pt x="139242" y="244442"/>
                </a:cubicBezTo>
                <a:cubicBezTo>
                  <a:pt x="139403" y="243963"/>
                  <a:pt x="139802" y="243404"/>
                  <a:pt x="140441" y="242765"/>
                </a:cubicBezTo>
                <a:cubicBezTo>
                  <a:pt x="140761" y="244682"/>
                  <a:pt x="140361" y="246201"/>
                  <a:pt x="139242" y="247319"/>
                </a:cubicBezTo>
                <a:cubicBezTo>
                  <a:pt x="138124" y="248437"/>
                  <a:pt x="138204" y="249795"/>
                  <a:pt x="139482" y="251393"/>
                </a:cubicBezTo>
                <a:cubicBezTo>
                  <a:pt x="138524" y="251073"/>
                  <a:pt x="137885" y="250993"/>
                  <a:pt x="137565" y="251153"/>
                </a:cubicBezTo>
                <a:cubicBezTo>
                  <a:pt x="137246" y="251313"/>
                  <a:pt x="136766" y="251553"/>
                  <a:pt x="136127" y="251872"/>
                </a:cubicBezTo>
                <a:cubicBezTo>
                  <a:pt x="136127" y="254109"/>
                  <a:pt x="136926" y="255227"/>
                  <a:pt x="138524" y="255227"/>
                </a:cubicBezTo>
                <a:cubicBezTo>
                  <a:pt x="139163" y="253950"/>
                  <a:pt x="139482" y="252671"/>
                  <a:pt x="139482" y="251393"/>
                </a:cubicBezTo>
                <a:lnTo>
                  <a:pt x="140920" y="251393"/>
                </a:lnTo>
                <a:cubicBezTo>
                  <a:pt x="141240" y="249795"/>
                  <a:pt x="141479" y="248198"/>
                  <a:pt x="141639" y="246600"/>
                </a:cubicBezTo>
                <a:cubicBezTo>
                  <a:pt x="141799" y="245002"/>
                  <a:pt x="142199" y="243724"/>
                  <a:pt x="142837" y="242765"/>
                </a:cubicBezTo>
                <a:cubicBezTo>
                  <a:pt x="142837" y="244363"/>
                  <a:pt x="142917" y="246360"/>
                  <a:pt x="143077" y="248757"/>
                </a:cubicBezTo>
                <a:cubicBezTo>
                  <a:pt x="143237" y="251153"/>
                  <a:pt x="143157" y="253630"/>
                  <a:pt x="142837" y="256186"/>
                </a:cubicBezTo>
                <a:lnTo>
                  <a:pt x="127500" y="256186"/>
                </a:lnTo>
                <a:cubicBezTo>
                  <a:pt x="127819" y="254269"/>
                  <a:pt x="128138" y="252352"/>
                  <a:pt x="128458" y="250434"/>
                </a:cubicBezTo>
                <a:cubicBezTo>
                  <a:pt x="128777" y="248517"/>
                  <a:pt x="129257" y="246600"/>
                  <a:pt x="129896" y="244682"/>
                </a:cubicBezTo>
                <a:cubicBezTo>
                  <a:pt x="130535" y="246280"/>
                  <a:pt x="130615" y="247878"/>
                  <a:pt x="130135" y="249476"/>
                </a:cubicBezTo>
                <a:cubicBezTo>
                  <a:pt x="129656" y="251073"/>
                  <a:pt x="129576" y="252671"/>
                  <a:pt x="129896" y="254269"/>
                </a:cubicBezTo>
                <a:cubicBezTo>
                  <a:pt x="131174" y="251713"/>
                  <a:pt x="132133" y="248517"/>
                  <a:pt x="132772" y="244682"/>
                </a:cubicBezTo>
                <a:cubicBezTo>
                  <a:pt x="133411" y="240848"/>
                  <a:pt x="133890" y="237173"/>
                  <a:pt x="134210" y="233658"/>
                </a:cubicBezTo>
                <a:cubicBezTo>
                  <a:pt x="132931" y="233338"/>
                  <a:pt x="132133" y="233658"/>
                  <a:pt x="131813" y="234617"/>
                </a:cubicBezTo>
                <a:cubicBezTo>
                  <a:pt x="131494" y="235575"/>
                  <a:pt x="131014" y="236214"/>
                  <a:pt x="130375" y="236534"/>
                </a:cubicBezTo>
                <a:cubicBezTo>
                  <a:pt x="131014" y="234297"/>
                  <a:pt x="131414" y="232060"/>
                  <a:pt x="131573" y="229823"/>
                </a:cubicBezTo>
                <a:cubicBezTo>
                  <a:pt x="131733" y="227586"/>
                  <a:pt x="132612" y="226149"/>
                  <a:pt x="134210" y="225510"/>
                </a:cubicBezTo>
                <a:cubicBezTo>
                  <a:pt x="132931" y="223912"/>
                  <a:pt x="132612" y="222474"/>
                  <a:pt x="133251" y="221196"/>
                </a:cubicBezTo>
                <a:cubicBezTo>
                  <a:pt x="133890" y="219917"/>
                  <a:pt x="133571" y="218639"/>
                  <a:pt x="132293" y="217361"/>
                </a:cubicBezTo>
                <a:cubicBezTo>
                  <a:pt x="131014" y="220876"/>
                  <a:pt x="129816" y="225510"/>
                  <a:pt x="128698" y="231261"/>
                </a:cubicBezTo>
                <a:cubicBezTo>
                  <a:pt x="127579" y="237013"/>
                  <a:pt x="127500" y="241807"/>
                  <a:pt x="128458" y="245641"/>
                </a:cubicBezTo>
                <a:cubicBezTo>
                  <a:pt x="126860" y="248836"/>
                  <a:pt x="126062" y="252352"/>
                  <a:pt x="126062" y="256186"/>
                </a:cubicBezTo>
                <a:lnTo>
                  <a:pt x="0" y="256186"/>
                </a:lnTo>
                <a:lnTo>
                  <a:pt x="0" y="228865"/>
                </a:lnTo>
                <a:cubicBezTo>
                  <a:pt x="0" y="223432"/>
                  <a:pt x="160" y="218400"/>
                  <a:pt x="479" y="213766"/>
                </a:cubicBezTo>
                <a:cubicBezTo>
                  <a:pt x="798" y="209132"/>
                  <a:pt x="958" y="204419"/>
                  <a:pt x="958" y="199626"/>
                </a:cubicBezTo>
                <a:cubicBezTo>
                  <a:pt x="1278" y="198987"/>
                  <a:pt x="1677" y="198588"/>
                  <a:pt x="2156" y="198428"/>
                </a:cubicBezTo>
                <a:cubicBezTo>
                  <a:pt x="2636" y="198268"/>
                  <a:pt x="3035" y="197868"/>
                  <a:pt x="3355" y="197229"/>
                </a:cubicBezTo>
                <a:cubicBezTo>
                  <a:pt x="2396" y="195951"/>
                  <a:pt x="1598" y="196111"/>
                  <a:pt x="958" y="197709"/>
                </a:cubicBezTo>
                <a:cubicBezTo>
                  <a:pt x="1598" y="184288"/>
                  <a:pt x="2317" y="171746"/>
                  <a:pt x="3115" y="160082"/>
                </a:cubicBezTo>
                <a:cubicBezTo>
                  <a:pt x="3914" y="148418"/>
                  <a:pt x="5113" y="138113"/>
                  <a:pt x="6710" y="129165"/>
                </a:cubicBezTo>
                <a:cubicBezTo>
                  <a:pt x="11184" y="104560"/>
                  <a:pt x="21889" y="80754"/>
                  <a:pt x="38825" y="57746"/>
                </a:cubicBezTo>
                <a:cubicBezTo>
                  <a:pt x="39464" y="58066"/>
                  <a:pt x="39863" y="58066"/>
                  <a:pt x="40023" y="57746"/>
                </a:cubicBezTo>
                <a:cubicBezTo>
                  <a:pt x="40183" y="57427"/>
                  <a:pt x="40583" y="57107"/>
                  <a:pt x="41222" y="56788"/>
                </a:cubicBezTo>
                <a:cubicBezTo>
                  <a:pt x="41222" y="56149"/>
                  <a:pt x="41061" y="55670"/>
                  <a:pt x="40742" y="55350"/>
                </a:cubicBezTo>
                <a:cubicBezTo>
                  <a:pt x="42340" y="53752"/>
                  <a:pt x="43938" y="52154"/>
                  <a:pt x="45535" y="50556"/>
                </a:cubicBezTo>
                <a:cubicBezTo>
                  <a:pt x="47133" y="48959"/>
                  <a:pt x="48731" y="47361"/>
                  <a:pt x="50329" y="45764"/>
                </a:cubicBezTo>
                <a:cubicBezTo>
                  <a:pt x="50329" y="48000"/>
                  <a:pt x="50089" y="49598"/>
                  <a:pt x="49610" y="50556"/>
                </a:cubicBezTo>
                <a:cubicBezTo>
                  <a:pt x="49130" y="51516"/>
                  <a:pt x="48731" y="52793"/>
                  <a:pt x="48412" y="54391"/>
                </a:cubicBezTo>
                <a:cubicBezTo>
                  <a:pt x="50648" y="52474"/>
                  <a:pt x="52086" y="48959"/>
                  <a:pt x="52725" y="43846"/>
                </a:cubicBezTo>
                <a:cubicBezTo>
                  <a:pt x="52406" y="43846"/>
                  <a:pt x="51927" y="44166"/>
                  <a:pt x="51287" y="44804"/>
                </a:cubicBezTo>
                <a:cubicBezTo>
                  <a:pt x="58637" y="36496"/>
                  <a:pt x="66705" y="28827"/>
                  <a:pt x="75493" y="21797"/>
                </a:cubicBezTo>
                <a:cubicBezTo>
                  <a:pt x="84280" y="14767"/>
                  <a:pt x="94107" y="9015"/>
                  <a:pt x="104971" y="4541"/>
                </a:cubicBezTo>
                <a:cubicBezTo>
                  <a:pt x="105291" y="4222"/>
                  <a:pt x="105770" y="4062"/>
                  <a:pt x="106409" y="4062"/>
                </a:cubicBezTo>
                <a:cubicBezTo>
                  <a:pt x="106090" y="4382"/>
                  <a:pt x="105770" y="4622"/>
                  <a:pt x="105451" y="4781"/>
                </a:cubicBezTo>
                <a:cubicBezTo>
                  <a:pt x="105131" y="4941"/>
                  <a:pt x="105131" y="5340"/>
                  <a:pt x="105451" y="5980"/>
                </a:cubicBezTo>
                <a:cubicBezTo>
                  <a:pt x="106090" y="5980"/>
                  <a:pt x="106729" y="5660"/>
                  <a:pt x="107368" y="5021"/>
                </a:cubicBezTo>
                <a:lnTo>
                  <a:pt x="107368" y="3583"/>
                </a:lnTo>
                <a:lnTo>
                  <a:pt x="110404" y="2549"/>
                </a:lnTo>
                <a:lnTo>
                  <a:pt x="110004" y="3104"/>
                </a:lnTo>
                <a:cubicBezTo>
                  <a:pt x="109525" y="4702"/>
                  <a:pt x="108966" y="5660"/>
                  <a:pt x="108326" y="5980"/>
                </a:cubicBezTo>
                <a:cubicBezTo>
                  <a:pt x="107687" y="7258"/>
                  <a:pt x="107847" y="7737"/>
                  <a:pt x="108806" y="7418"/>
                </a:cubicBezTo>
                <a:cubicBezTo>
                  <a:pt x="109764" y="7098"/>
                  <a:pt x="110244" y="7418"/>
                  <a:pt x="110244" y="8376"/>
                </a:cubicBezTo>
                <a:cubicBezTo>
                  <a:pt x="110882" y="8376"/>
                  <a:pt x="111122" y="7657"/>
                  <a:pt x="110963" y="6219"/>
                </a:cubicBezTo>
                <a:cubicBezTo>
                  <a:pt x="110803" y="4781"/>
                  <a:pt x="111043" y="3903"/>
                  <a:pt x="111681" y="3583"/>
                </a:cubicBezTo>
                <a:lnTo>
                  <a:pt x="110974" y="23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</a:rPr>
              <a:t>工作环境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4839934" y="2555571"/>
            <a:ext cx="16001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1400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http://XXX.com/</a:t>
            </a:r>
            <a:endParaRPr lang="zh-CN" altLang="en-US" sz="14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1022146" y="1467214"/>
            <a:ext cx="3739634" cy="1328551"/>
            <a:chOff x="1065278" y="2045184"/>
            <a:chExt cx="3739634" cy="1328551"/>
          </a:xfrm>
        </p:grpSpPr>
        <p:grpSp>
          <p:nvGrpSpPr>
            <p:cNvPr id="8" name="组合 7"/>
            <p:cNvGrpSpPr/>
            <p:nvPr/>
          </p:nvGrpSpPr>
          <p:grpSpPr>
            <a:xfrm>
              <a:off x="1065278" y="2045184"/>
              <a:ext cx="1221837" cy="1328551"/>
              <a:chOff x="6525799" y="4118471"/>
              <a:chExt cx="1221837" cy="1328551"/>
            </a:xfrm>
          </p:grpSpPr>
          <p:sp>
            <p:nvSpPr>
              <p:cNvPr id="30" name="íṡḷíḋé"/>
              <p:cNvSpPr/>
              <p:nvPr/>
            </p:nvSpPr>
            <p:spPr>
              <a:xfrm>
                <a:off x="6525799" y="4225186"/>
                <a:ext cx="1221837" cy="12218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accent3"/>
                </a:solidFill>
                <a:prstDash val="solid"/>
                <a:miter lim="400000"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>
                        <a:lumMod val="100000"/>
                      </a:schemeClr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1" name="ïṣ1îḍe"/>
              <p:cNvSpPr/>
              <p:nvPr/>
            </p:nvSpPr>
            <p:spPr>
              <a:xfrm>
                <a:off x="6568935" y="4273747"/>
                <a:ext cx="1135565" cy="1135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</a:path>
                </a:pathLst>
              </a:custGeom>
              <a:blipFill>
                <a:blip r:embed="rId1" cstate="print"/>
                <a:stretch>
                  <a:fillRect l="-20248" t="-1" r="-19799" b="-1"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accent1">
                        <a:shade val="50000"/>
                      </a:schemeClr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28" name="îṡlíde"/>
              <p:cNvSpPr/>
              <p:nvPr/>
            </p:nvSpPr>
            <p:spPr>
              <a:xfrm>
                <a:off x="7285350" y="4118471"/>
                <a:ext cx="405015" cy="405018"/>
              </a:xfrm>
              <a:prstGeom prst="ellipse">
                <a:avLst/>
              </a:prstGeom>
              <a:solidFill>
                <a:schemeClr val="accent3"/>
              </a:solidFill>
              <a:ln w="38100">
                <a:solidFill>
                  <a:srgbClr val="FDFDF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zh-CN" altLang="en-US" dirty="0"/>
              </a:p>
            </p:txBody>
          </p:sp>
          <p:sp>
            <p:nvSpPr>
              <p:cNvPr id="29" name="ïṥľídê"/>
              <p:cNvSpPr/>
              <p:nvPr/>
            </p:nvSpPr>
            <p:spPr bwMode="auto">
              <a:xfrm>
                <a:off x="7384598" y="4219733"/>
                <a:ext cx="206519" cy="202492"/>
              </a:xfrm>
              <a:custGeom>
                <a:avLst/>
                <a:gdLst>
                  <a:gd name="T0" fmla="*/ 1312 w 1990"/>
                  <a:gd name="T1" fmla="*/ 1552 h 1954"/>
                  <a:gd name="T2" fmla="*/ 291 w 1990"/>
                  <a:gd name="T3" fmla="*/ 1746 h 1954"/>
                  <a:gd name="T4" fmla="*/ 0 w 1990"/>
                  <a:gd name="T5" fmla="*/ 540 h 1954"/>
                  <a:gd name="T6" fmla="*/ 515 w 1990"/>
                  <a:gd name="T7" fmla="*/ 249 h 1954"/>
                  <a:gd name="T8" fmla="*/ 1205 w 1990"/>
                  <a:gd name="T9" fmla="*/ 0 h 1954"/>
                  <a:gd name="T10" fmla="*/ 1496 w 1990"/>
                  <a:gd name="T11" fmla="*/ 489 h 1954"/>
                  <a:gd name="T12" fmla="*/ 1413 w 1990"/>
                  <a:gd name="T13" fmla="*/ 291 h 1954"/>
                  <a:gd name="T14" fmla="*/ 802 w 1990"/>
                  <a:gd name="T15" fmla="*/ 83 h 1954"/>
                  <a:gd name="T16" fmla="*/ 1039 w 1990"/>
                  <a:gd name="T17" fmla="*/ 249 h 1954"/>
                  <a:gd name="T18" fmla="*/ 1243 w 1990"/>
                  <a:gd name="T19" fmla="*/ 499 h 1954"/>
                  <a:gd name="T20" fmla="*/ 291 w 1990"/>
                  <a:gd name="T21" fmla="*/ 333 h 1954"/>
                  <a:gd name="T22" fmla="*/ 83 w 1990"/>
                  <a:gd name="T23" fmla="*/ 1455 h 1954"/>
                  <a:gd name="T24" fmla="*/ 1039 w 1990"/>
                  <a:gd name="T25" fmla="*/ 1663 h 1954"/>
                  <a:gd name="T26" fmla="*/ 1641 w 1990"/>
                  <a:gd name="T27" fmla="*/ 1453 h 1954"/>
                  <a:gd name="T28" fmla="*/ 1138 w 1990"/>
                  <a:gd name="T29" fmla="*/ 583 h 1954"/>
                  <a:gd name="T30" fmla="*/ 1641 w 1990"/>
                  <a:gd name="T31" fmla="*/ 1453 h 1954"/>
                  <a:gd name="T32" fmla="*/ 1752 w 1990"/>
                  <a:gd name="T33" fmla="*/ 809 h 1954"/>
                  <a:gd name="T34" fmla="*/ 1026 w 1990"/>
                  <a:gd name="T35" fmla="*/ 1228 h 1954"/>
                  <a:gd name="T36" fmla="*/ 1767 w 1990"/>
                  <a:gd name="T37" fmla="*/ 1422 h 1954"/>
                  <a:gd name="T38" fmla="*/ 1717 w 1990"/>
                  <a:gd name="T39" fmla="*/ 1835 h 1954"/>
                  <a:gd name="T40" fmla="*/ 1767 w 1990"/>
                  <a:gd name="T41" fmla="*/ 1422 h 1954"/>
                  <a:gd name="T42" fmla="*/ 1739 w 1990"/>
                  <a:gd name="T43" fmla="*/ 1874 h 1954"/>
                  <a:gd name="T44" fmla="*/ 1956 w 1990"/>
                  <a:gd name="T45" fmla="*/ 1749 h 1954"/>
                  <a:gd name="T46" fmla="*/ 249 w 1990"/>
                  <a:gd name="T47" fmla="*/ 551 h 1954"/>
                  <a:gd name="T48" fmla="*/ 803 w 1990"/>
                  <a:gd name="T49" fmla="*/ 613 h 1954"/>
                  <a:gd name="T50" fmla="*/ 675 w 1990"/>
                  <a:gd name="T51" fmla="*/ 828 h 1954"/>
                  <a:gd name="T52" fmla="*/ 249 w 1990"/>
                  <a:gd name="T53" fmla="*/ 890 h 1954"/>
                  <a:gd name="T54" fmla="*/ 675 w 1990"/>
                  <a:gd name="T55" fmla="*/ 828 h 1954"/>
                  <a:gd name="T56" fmla="*/ 675 w 1990"/>
                  <a:gd name="T57" fmla="*/ 1167 h 1954"/>
                  <a:gd name="T58" fmla="*/ 249 w 1990"/>
                  <a:gd name="T59" fmla="*/ 1105 h 1954"/>
                  <a:gd name="T60" fmla="*/ 249 w 1990"/>
                  <a:gd name="T61" fmla="*/ 1444 h 1954"/>
                  <a:gd name="T62" fmla="*/ 803 w 1990"/>
                  <a:gd name="T63" fmla="*/ 1382 h 1954"/>
                  <a:gd name="T64" fmla="*/ 249 w 1990"/>
                  <a:gd name="T65" fmla="*/ 1444 h 1954"/>
                  <a:gd name="T66" fmla="*/ 1179 w 1990"/>
                  <a:gd name="T67" fmla="*/ 961 h 1954"/>
                  <a:gd name="T68" fmla="*/ 1300 w 1990"/>
                  <a:gd name="T69" fmla="*/ 1219 h 1954"/>
                  <a:gd name="T70" fmla="*/ 1604 w 1990"/>
                  <a:gd name="T71" fmla="*/ 858 h 19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90" h="1954">
                    <a:moveTo>
                      <a:pt x="1231" y="1534"/>
                    </a:moveTo>
                    <a:cubicBezTo>
                      <a:pt x="1258" y="1542"/>
                      <a:pt x="1285" y="1548"/>
                      <a:pt x="1312" y="1552"/>
                    </a:cubicBezTo>
                    <a:cubicBezTo>
                      <a:pt x="1272" y="1665"/>
                      <a:pt x="1165" y="1746"/>
                      <a:pt x="1039" y="1746"/>
                    </a:cubicBezTo>
                    <a:lnTo>
                      <a:pt x="291" y="1746"/>
                    </a:lnTo>
                    <a:cubicBezTo>
                      <a:pt x="131" y="1746"/>
                      <a:pt x="0" y="1615"/>
                      <a:pt x="0" y="1455"/>
                    </a:cubicBezTo>
                    <a:lnTo>
                      <a:pt x="0" y="540"/>
                    </a:lnTo>
                    <a:cubicBezTo>
                      <a:pt x="0" y="380"/>
                      <a:pt x="131" y="249"/>
                      <a:pt x="291" y="249"/>
                    </a:cubicBezTo>
                    <a:lnTo>
                      <a:pt x="515" y="249"/>
                    </a:lnTo>
                    <a:cubicBezTo>
                      <a:pt x="535" y="109"/>
                      <a:pt x="656" y="0"/>
                      <a:pt x="802" y="0"/>
                    </a:cubicBezTo>
                    <a:lnTo>
                      <a:pt x="1205" y="0"/>
                    </a:lnTo>
                    <a:cubicBezTo>
                      <a:pt x="1366" y="0"/>
                      <a:pt x="1496" y="131"/>
                      <a:pt x="1496" y="291"/>
                    </a:cubicBezTo>
                    <a:lnTo>
                      <a:pt x="1496" y="489"/>
                    </a:lnTo>
                    <a:cubicBezTo>
                      <a:pt x="1469" y="484"/>
                      <a:pt x="1441" y="480"/>
                      <a:pt x="1413" y="479"/>
                    </a:cubicBezTo>
                    <a:lnTo>
                      <a:pt x="1413" y="291"/>
                    </a:lnTo>
                    <a:cubicBezTo>
                      <a:pt x="1413" y="176"/>
                      <a:pt x="1320" y="83"/>
                      <a:pt x="1205" y="83"/>
                    </a:cubicBezTo>
                    <a:lnTo>
                      <a:pt x="802" y="83"/>
                    </a:lnTo>
                    <a:cubicBezTo>
                      <a:pt x="701" y="83"/>
                      <a:pt x="617" y="155"/>
                      <a:pt x="598" y="249"/>
                    </a:cubicBezTo>
                    <a:lnTo>
                      <a:pt x="1039" y="249"/>
                    </a:lnTo>
                    <a:cubicBezTo>
                      <a:pt x="1180" y="249"/>
                      <a:pt x="1297" y="349"/>
                      <a:pt x="1324" y="482"/>
                    </a:cubicBezTo>
                    <a:cubicBezTo>
                      <a:pt x="1297" y="485"/>
                      <a:pt x="1270" y="491"/>
                      <a:pt x="1243" y="499"/>
                    </a:cubicBezTo>
                    <a:cubicBezTo>
                      <a:pt x="1224" y="404"/>
                      <a:pt x="1140" y="333"/>
                      <a:pt x="1039" y="333"/>
                    </a:cubicBezTo>
                    <a:lnTo>
                      <a:pt x="291" y="333"/>
                    </a:lnTo>
                    <a:cubicBezTo>
                      <a:pt x="177" y="333"/>
                      <a:pt x="83" y="426"/>
                      <a:pt x="83" y="540"/>
                    </a:cubicBezTo>
                    <a:lnTo>
                      <a:pt x="83" y="1455"/>
                    </a:lnTo>
                    <a:cubicBezTo>
                      <a:pt x="83" y="1569"/>
                      <a:pt x="177" y="1663"/>
                      <a:pt x="291" y="1663"/>
                    </a:cubicBezTo>
                    <a:lnTo>
                      <a:pt x="1039" y="1663"/>
                    </a:lnTo>
                    <a:cubicBezTo>
                      <a:pt x="1126" y="1663"/>
                      <a:pt x="1200" y="1609"/>
                      <a:pt x="1231" y="1534"/>
                    </a:cubicBezTo>
                    <a:close/>
                    <a:moveTo>
                      <a:pt x="1641" y="1453"/>
                    </a:moveTo>
                    <a:cubicBezTo>
                      <a:pt x="1401" y="1591"/>
                      <a:pt x="1093" y="1509"/>
                      <a:pt x="955" y="1269"/>
                    </a:cubicBezTo>
                    <a:cubicBezTo>
                      <a:pt x="816" y="1029"/>
                      <a:pt x="899" y="722"/>
                      <a:pt x="1138" y="583"/>
                    </a:cubicBezTo>
                    <a:cubicBezTo>
                      <a:pt x="1378" y="445"/>
                      <a:pt x="1686" y="527"/>
                      <a:pt x="1824" y="767"/>
                    </a:cubicBezTo>
                    <a:cubicBezTo>
                      <a:pt x="1963" y="1007"/>
                      <a:pt x="1880" y="1314"/>
                      <a:pt x="1641" y="1453"/>
                    </a:cubicBezTo>
                    <a:close/>
                    <a:moveTo>
                      <a:pt x="1599" y="1381"/>
                    </a:moveTo>
                    <a:cubicBezTo>
                      <a:pt x="1799" y="1266"/>
                      <a:pt x="1868" y="1009"/>
                      <a:pt x="1752" y="809"/>
                    </a:cubicBezTo>
                    <a:cubicBezTo>
                      <a:pt x="1637" y="608"/>
                      <a:pt x="1380" y="539"/>
                      <a:pt x="1180" y="655"/>
                    </a:cubicBezTo>
                    <a:cubicBezTo>
                      <a:pt x="980" y="771"/>
                      <a:pt x="911" y="1027"/>
                      <a:pt x="1026" y="1228"/>
                    </a:cubicBezTo>
                    <a:cubicBezTo>
                      <a:pt x="1142" y="1428"/>
                      <a:pt x="1399" y="1497"/>
                      <a:pt x="1599" y="1381"/>
                    </a:cubicBezTo>
                    <a:close/>
                    <a:moveTo>
                      <a:pt x="1767" y="1422"/>
                    </a:moveTo>
                    <a:lnTo>
                      <a:pt x="1551" y="1547"/>
                    </a:lnTo>
                    <a:lnTo>
                      <a:pt x="1717" y="1835"/>
                    </a:lnTo>
                    <a:lnTo>
                      <a:pt x="1933" y="1710"/>
                    </a:lnTo>
                    <a:lnTo>
                      <a:pt x="1767" y="1422"/>
                    </a:lnTo>
                    <a:close/>
                    <a:moveTo>
                      <a:pt x="1956" y="1749"/>
                    </a:moveTo>
                    <a:lnTo>
                      <a:pt x="1739" y="1874"/>
                    </a:lnTo>
                    <a:cubicBezTo>
                      <a:pt x="1774" y="1934"/>
                      <a:pt x="1850" y="1954"/>
                      <a:pt x="1910" y="1919"/>
                    </a:cubicBezTo>
                    <a:cubicBezTo>
                      <a:pt x="1969" y="1885"/>
                      <a:pt x="1990" y="1809"/>
                      <a:pt x="1956" y="1749"/>
                    </a:cubicBezTo>
                    <a:close/>
                    <a:moveTo>
                      <a:pt x="803" y="551"/>
                    </a:moveTo>
                    <a:lnTo>
                      <a:pt x="249" y="551"/>
                    </a:lnTo>
                    <a:lnTo>
                      <a:pt x="249" y="613"/>
                    </a:lnTo>
                    <a:lnTo>
                      <a:pt x="803" y="613"/>
                    </a:lnTo>
                    <a:lnTo>
                      <a:pt x="803" y="551"/>
                    </a:lnTo>
                    <a:close/>
                    <a:moveTo>
                      <a:pt x="675" y="828"/>
                    </a:moveTo>
                    <a:lnTo>
                      <a:pt x="249" y="828"/>
                    </a:lnTo>
                    <a:lnTo>
                      <a:pt x="249" y="890"/>
                    </a:lnTo>
                    <a:lnTo>
                      <a:pt x="675" y="890"/>
                    </a:lnTo>
                    <a:lnTo>
                      <a:pt x="675" y="828"/>
                    </a:lnTo>
                    <a:close/>
                    <a:moveTo>
                      <a:pt x="249" y="1167"/>
                    </a:moveTo>
                    <a:lnTo>
                      <a:pt x="675" y="1167"/>
                    </a:lnTo>
                    <a:lnTo>
                      <a:pt x="675" y="1105"/>
                    </a:lnTo>
                    <a:lnTo>
                      <a:pt x="249" y="1105"/>
                    </a:lnTo>
                    <a:lnTo>
                      <a:pt x="249" y="1167"/>
                    </a:lnTo>
                    <a:close/>
                    <a:moveTo>
                      <a:pt x="249" y="1444"/>
                    </a:moveTo>
                    <a:lnTo>
                      <a:pt x="803" y="1444"/>
                    </a:lnTo>
                    <a:lnTo>
                      <a:pt x="803" y="1382"/>
                    </a:lnTo>
                    <a:lnTo>
                      <a:pt x="249" y="1382"/>
                    </a:lnTo>
                    <a:lnTo>
                      <a:pt x="249" y="1444"/>
                    </a:lnTo>
                    <a:close/>
                    <a:moveTo>
                      <a:pt x="1308" y="1105"/>
                    </a:moveTo>
                    <a:lnTo>
                      <a:pt x="1179" y="961"/>
                    </a:lnTo>
                    <a:lnTo>
                      <a:pt x="1118" y="1017"/>
                    </a:lnTo>
                    <a:lnTo>
                      <a:pt x="1300" y="1219"/>
                    </a:lnTo>
                    <a:lnTo>
                      <a:pt x="1657" y="922"/>
                    </a:lnTo>
                    <a:lnTo>
                      <a:pt x="1604" y="858"/>
                    </a:lnTo>
                    <a:lnTo>
                      <a:pt x="1308" y="110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182832" tIns="91416" rIns="182832" bIns="91416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7200" dirty="0"/>
              </a:p>
            </p:txBody>
          </p:sp>
        </p:grpSp>
        <p:sp>
          <p:nvSpPr>
            <p:cNvPr id="79" name="矩形 78"/>
            <p:cNvSpPr/>
            <p:nvPr/>
          </p:nvSpPr>
          <p:spPr>
            <a:xfrm>
              <a:off x="2350613" y="2524793"/>
              <a:ext cx="2454299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优美的厂区环境</a:t>
              </a:r>
              <a:endPara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pic>
        <p:nvPicPr>
          <p:cNvPr id="36" name="图片 35" descr="1.jpg"/>
          <p:cNvPicPr>
            <a:picLocks noChangeAspect="1"/>
          </p:cNvPicPr>
          <p:nvPr/>
        </p:nvPicPr>
        <p:blipFill>
          <a:blip r:embed="rId2" cstate="print"/>
          <a:srcRect b="7652"/>
          <a:stretch>
            <a:fillRect/>
          </a:stretch>
        </p:blipFill>
        <p:spPr>
          <a:xfrm>
            <a:off x="4301490" y="1360805"/>
            <a:ext cx="6800215" cy="472821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688373" y="373194"/>
            <a:ext cx="11503626" cy="739467"/>
          </a:xfrm>
          <a:custGeom>
            <a:avLst/>
            <a:gdLst>
              <a:gd name="connsiteX0" fmla="*/ 141879 w 11503626"/>
              <a:gd name="connsiteY0" fmla="*/ 730716 h 739467"/>
              <a:gd name="connsiteX1" fmla="*/ 140920 w 11503626"/>
              <a:gd name="connsiteY1" fmla="*/ 731195 h 739467"/>
              <a:gd name="connsiteX2" fmla="*/ 142119 w 11503626"/>
              <a:gd name="connsiteY2" fmla="*/ 733591 h 739467"/>
              <a:gd name="connsiteX3" fmla="*/ 142837 w 11503626"/>
              <a:gd name="connsiteY3" fmla="*/ 731195 h 739467"/>
              <a:gd name="connsiteX4" fmla="*/ 141879 w 11503626"/>
              <a:gd name="connsiteY4" fmla="*/ 730716 h 739467"/>
              <a:gd name="connsiteX5" fmla="*/ 273693 w 11503626"/>
              <a:gd name="connsiteY5" fmla="*/ 726402 h 739467"/>
              <a:gd name="connsiteX6" fmla="*/ 272255 w 11503626"/>
              <a:gd name="connsiteY6" fmla="*/ 729757 h 739467"/>
              <a:gd name="connsiteX7" fmla="*/ 274651 w 11503626"/>
              <a:gd name="connsiteY7" fmla="*/ 732633 h 739467"/>
              <a:gd name="connsiteX8" fmla="*/ 274411 w 11503626"/>
              <a:gd name="connsiteY8" fmla="*/ 729038 h 739467"/>
              <a:gd name="connsiteX9" fmla="*/ 273693 w 11503626"/>
              <a:gd name="connsiteY9" fmla="*/ 726402 h 739467"/>
              <a:gd name="connsiteX10" fmla="*/ 164886 w 11503626"/>
              <a:gd name="connsiteY10" fmla="*/ 717774 h 739467"/>
              <a:gd name="connsiteX11" fmla="*/ 164886 w 11503626"/>
              <a:gd name="connsiteY11" fmla="*/ 720171 h 739467"/>
              <a:gd name="connsiteX12" fmla="*/ 166085 w 11503626"/>
              <a:gd name="connsiteY12" fmla="*/ 719931 h 739467"/>
              <a:gd name="connsiteX13" fmla="*/ 167283 w 11503626"/>
              <a:gd name="connsiteY13" fmla="*/ 719212 h 739467"/>
              <a:gd name="connsiteX14" fmla="*/ 164886 w 11503626"/>
              <a:gd name="connsiteY14" fmla="*/ 717774 h 739467"/>
              <a:gd name="connsiteX15" fmla="*/ 233909 w 11503626"/>
              <a:gd name="connsiteY15" fmla="*/ 709146 h 739467"/>
              <a:gd name="connsiteX16" fmla="*/ 233909 w 11503626"/>
              <a:gd name="connsiteY16" fmla="*/ 710584 h 739467"/>
              <a:gd name="connsiteX17" fmla="*/ 234388 w 11503626"/>
              <a:gd name="connsiteY17" fmla="*/ 712022 h 739467"/>
              <a:gd name="connsiteX18" fmla="*/ 235347 w 11503626"/>
              <a:gd name="connsiteY18" fmla="*/ 711303 h 739467"/>
              <a:gd name="connsiteX19" fmla="*/ 236305 w 11503626"/>
              <a:gd name="connsiteY19" fmla="*/ 710584 h 739467"/>
              <a:gd name="connsiteX20" fmla="*/ 233909 w 11503626"/>
              <a:gd name="connsiteY20" fmla="*/ 709146 h 739467"/>
              <a:gd name="connsiteX21" fmla="*/ 138045 w 11503626"/>
              <a:gd name="connsiteY21" fmla="*/ 708187 h 739467"/>
              <a:gd name="connsiteX22" fmla="*/ 136607 w 11503626"/>
              <a:gd name="connsiteY22" fmla="*/ 712262 h 739467"/>
              <a:gd name="connsiteX23" fmla="*/ 138524 w 11503626"/>
              <a:gd name="connsiteY23" fmla="*/ 715377 h 739467"/>
              <a:gd name="connsiteX24" fmla="*/ 138045 w 11503626"/>
              <a:gd name="connsiteY24" fmla="*/ 708187 h 739467"/>
              <a:gd name="connsiteX25" fmla="*/ 209464 w 11503626"/>
              <a:gd name="connsiteY25" fmla="*/ 701956 h 739467"/>
              <a:gd name="connsiteX26" fmla="*/ 205869 w 11503626"/>
              <a:gd name="connsiteY26" fmla="*/ 704353 h 739467"/>
              <a:gd name="connsiteX27" fmla="*/ 205869 w 11503626"/>
              <a:gd name="connsiteY27" fmla="*/ 709386 h 739467"/>
              <a:gd name="connsiteX28" fmla="*/ 208265 w 11503626"/>
              <a:gd name="connsiteY28" fmla="*/ 713460 h 739467"/>
              <a:gd name="connsiteX29" fmla="*/ 212339 w 11503626"/>
              <a:gd name="connsiteY29" fmla="*/ 713460 h 739467"/>
              <a:gd name="connsiteX30" fmla="*/ 211860 w 11503626"/>
              <a:gd name="connsiteY30" fmla="*/ 712981 h 739467"/>
              <a:gd name="connsiteX31" fmla="*/ 211621 w 11503626"/>
              <a:gd name="connsiteY31" fmla="*/ 707229 h 739467"/>
              <a:gd name="connsiteX32" fmla="*/ 209464 w 11503626"/>
              <a:gd name="connsiteY32" fmla="*/ 701956 h 739467"/>
              <a:gd name="connsiteX33" fmla="*/ 140441 w 11503626"/>
              <a:gd name="connsiteY33" fmla="*/ 699080 h 739467"/>
              <a:gd name="connsiteX34" fmla="*/ 140441 w 11503626"/>
              <a:gd name="connsiteY34" fmla="*/ 700518 h 739467"/>
              <a:gd name="connsiteX35" fmla="*/ 140920 w 11503626"/>
              <a:gd name="connsiteY35" fmla="*/ 701956 h 739467"/>
              <a:gd name="connsiteX36" fmla="*/ 141879 w 11503626"/>
              <a:gd name="connsiteY36" fmla="*/ 700998 h 739467"/>
              <a:gd name="connsiteX37" fmla="*/ 142359 w 11503626"/>
              <a:gd name="connsiteY37" fmla="*/ 700518 h 739467"/>
              <a:gd name="connsiteX38" fmla="*/ 140441 w 11503626"/>
              <a:gd name="connsiteY38" fmla="*/ 699080 h 739467"/>
              <a:gd name="connsiteX39" fmla="*/ 106889 w 11503626"/>
              <a:gd name="connsiteY39" fmla="*/ 688535 h 739467"/>
              <a:gd name="connsiteX40" fmla="*/ 105451 w 11503626"/>
              <a:gd name="connsiteY40" fmla="*/ 689973 h 739467"/>
              <a:gd name="connsiteX41" fmla="*/ 105930 w 11503626"/>
              <a:gd name="connsiteY41" fmla="*/ 692370 h 739467"/>
              <a:gd name="connsiteX42" fmla="*/ 106889 w 11503626"/>
              <a:gd name="connsiteY42" fmla="*/ 688535 h 739467"/>
              <a:gd name="connsiteX43" fmla="*/ 192687 w 11503626"/>
              <a:gd name="connsiteY43" fmla="*/ 679907 h 739467"/>
              <a:gd name="connsiteX44" fmla="*/ 195084 w 11503626"/>
              <a:gd name="connsiteY44" fmla="*/ 682783 h 739467"/>
              <a:gd name="connsiteX45" fmla="*/ 195084 w 11503626"/>
              <a:gd name="connsiteY45" fmla="*/ 679907 h 739467"/>
              <a:gd name="connsiteX46" fmla="*/ 128937 w 11503626"/>
              <a:gd name="connsiteY46" fmla="*/ 676073 h 739467"/>
              <a:gd name="connsiteX47" fmla="*/ 127020 w 11503626"/>
              <a:gd name="connsiteY47" fmla="*/ 683502 h 739467"/>
              <a:gd name="connsiteX48" fmla="*/ 126541 w 11503626"/>
              <a:gd name="connsiteY48" fmla="*/ 693089 h 739467"/>
              <a:gd name="connsiteX49" fmla="*/ 126541 w 11503626"/>
              <a:gd name="connsiteY49" fmla="*/ 702675 h 739467"/>
              <a:gd name="connsiteX50" fmla="*/ 126062 w 11503626"/>
              <a:gd name="connsiteY50" fmla="*/ 710584 h 739467"/>
              <a:gd name="connsiteX51" fmla="*/ 127739 w 11503626"/>
              <a:gd name="connsiteY51" fmla="*/ 704832 h 739467"/>
              <a:gd name="connsiteX52" fmla="*/ 127978 w 11503626"/>
              <a:gd name="connsiteY52" fmla="*/ 697163 h 739467"/>
              <a:gd name="connsiteX53" fmla="*/ 128937 w 11503626"/>
              <a:gd name="connsiteY53" fmla="*/ 686378 h 739467"/>
              <a:gd name="connsiteX54" fmla="*/ 128937 w 11503626"/>
              <a:gd name="connsiteY54" fmla="*/ 676073 h 739467"/>
              <a:gd name="connsiteX55" fmla="*/ 218091 w 11503626"/>
              <a:gd name="connsiteY55" fmla="*/ 667924 h 739467"/>
              <a:gd name="connsiteX56" fmla="*/ 218091 w 11503626"/>
              <a:gd name="connsiteY56" fmla="*/ 671279 h 739467"/>
              <a:gd name="connsiteX57" fmla="*/ 219529 w 11503626"/>
              <a:gd name="connsiteY57" fmla="*/ 669602 h 739467"/>
              <a:gd name="connsiteX58" fmla="*/ 218091 w 11503626"/>
              <a:gd name="connsiteY58" fmla="*/ 667924 h 739467"/>
              <a:gd name="connsiteX59" fmla="*/ 147152 w 11503626"/>
              <a:gd name="connsiteY59" fmla="*/ 666007 h 739467"/>
              <a:gd name="connsiteX60" fmla="*/ 145953 w 11503626"/>
              <a:gd name="connsiteY60" fmla="*/ 667924 h 739467"/>
              <a:gd name="connsiteX61" fmla="*/ 147152 w 11503626"/>
              <a:gd name="connsiteY61" fmla="*/ 669842 h 739467"/>
              <a:gd name="connsiteX62" fmla="*/ 147391 w 11503626"/>
              <a:gd name="connsiteY62" fmla="*/ 668404 h 739467"/>
              <a:gd name="connsiteX63" fmla="*/ 147152 w 11503626"/>
              <a:gd name="connsiteY63" fmla="*/ 666007 h 739467"/>
              <a:gd name="connsiteX64" fmla="*/ 168721 w 11503626"/>
              <a:gd name="connsiteY64" fmla="*/ 663131 h 739467"/>
              <a:gd name="connsiteX65" fmla="*/ 168481 w 11503626"/>
              <a:gd name="connsiteY65" fmla="*/ 668164 h 739467"/>
              <a:gd name="connsiteX66" fmla="*/ 168721 w 11503626"/>
              <a:gd name="connsiteY66" fmla="*/ 672717 h 739467"/>
              <a:gd name="connsiteX67" fmla="*/ 170398 w 11503626"/>
              <a:gd name="connsiteY67" fmla="*/ 671279 h 739467"/>
              <a:gd name="connsiteX68" fmla="*/ 171118 w 11503626"/>
              <a:gd name="connsiteY68" fmla="*/ 667924 h 739467"/>
              <a:gd name="connsiteX69" fmla="*/ 170638 w 11503626"/>
              <a:gd name="connsiteY69" fmla="*/ 664569 h 739467"/>
              <a:gd name="connsiteX70" fmla="*/ 168721 w 11503626"/>
              <a:gd name="connsiteY70" fmla="*/ 663131 h 739467"/>
              <a:gd name="connsiteX71" fmla="*/ 159854 w 11503626"/>
              <a:gd name="connsiteY71" fmla="*/ 653785 h 739467"/>
              <a:gd name="connsiteX72" fmla="*/ 152424 w 11503626"/>
              <a:gd name="connsiteY72" fmla="*/ 656420 h 739467"/>
              <a:gd name="connsiteX73" fmla="*/ 152424 w 11503626"/>
              <a:gd name="connsiteY73" fmla="*/ 661693 h 739467"/>
              <a:gd name="connsiteX74" fmla="*/ 157696 w 11503626"/>
              <a:gd name="connsiteY74" fmla="*/ 664809 h 739467"/>
              <a:gd name="connsiteX75" fmla="*/ 162969 w 11503626"/>
              <a:gd name="connsiteY75" fmla="*/ 661693 h 739467"/>
              <a:gd name="connsiteX76" fmla="*/ 159854 w 11503626"/>
              <a:gd name="connsiteY76" fmla="*/ 653785 h 739467"/>
              <a:gd name="connsiteX77" fmla="*/ 61353 w 11503626"/>
              <a:gd name="connsiteY77" fmla="*/ 648272 h 739467"/>
              <a:gd name="connsiteX78" fmla="*/ 59436 w 11503626"/>
              <a:gd name="connsiteY78" fmla="*/ 650429 h 739467"/>
              <a:gd name="connsiteX79" fmla="*/ 58477 w 11503626"/>
              <a:gd name="connsiteY79" fmla="*/ 654024 h 739467"/>
              <a:gd name="connsiteX80" fmla="*/ 57519 w 11503626"/>
              <a:gd name="connsiteY80" fmla="*/ 657858 h 739467"/>
              <a:gd name="connsiteX81" fmla="*/ 55601 w 11503626"/>
              <a:gd name="connsiteY81" fmla="*/ 660255 h 739467"/>
              <a:gd name="connsiteX82" fmla="*/ 57039 w 11503626"/>
              <a:gd name="connsiteY82" fmla="*/ 665048 h 739467"/>
              <a:gd name="connsiteX83" fmla="*/ 60154 w 11503626"/>
              <a:gd name="connsiteY83" fmla="*/ 658577 h 739467"/>
              <a:gd name="connsiteX84" fmla="*/ 61353 w 11503626"/>
              <a:gd name="connsiteY84" fmla="*/ 648272 h 739467"/>
              <a:gd name="connsiteX85" fmla="*/ 235347 w 11503626"/>
              <a:gd name="connsiteY85" fmla="*/ 641561 h 739467"/>
              <a:gd name="connsiteX86" fmla="*/ 233430 w 11503626"/>
              <a:gd name="connsiteY86" fmla="*/ 644438 h 739467"/>
              <a:gd name="connsiteX87" fmla="*/ 236305 w 11503626"/>
              <a:gd name="connsiteY87" fmla="*/ 643479 h 739467"/>
              <a:gd name="connsiteX88" fmla="*/ 236066 w 11503626"/>
              <a:gd name="connsiteY88" fmla="*/ 642520 h 739467"/>
              <a:gd name="connsiteX89" fmla="*/ 235347 w 11503626"/>
              <a:gd name="connsiteY89" fmla="*/ 641561 h 739467"/>
              <a:gd name="connsiteX90" fmla="*/ 62311 w 11503626"/>
              <a:gd name="connsiteY90" fmla="*/ 638206 h 739467"/>
              <a:gd name="connsiteX91" fmla="*/ 60874 w 11503626"/>
              <a:gd name="connsiteY91" fmla="*/ 642041 h 739467"/>
              <a:gd name="connsiteX92" fmla="*/ 62311 w 11503626"/>
              <a:gd name="connsiteY92" fmla="*/ 643000 h 739467"/>
              <a:gd name="connsiteX93" fmla="*/ 63031 w 11503626"/>
              <a:gd name="connsiteY93" fmla="*/ 640843 h 739467"/>
              <a:gd name="connsiteX94" fmla="*/ 62311 w 11503626"/>
              <a:gd name="connsiteY94" fmla="*/ 638206 h 739467"/>
              <a:gd name="connsiteX95" fmla="*/ 45056 w 11503626"/>
              <a:gd name="connsiteY95" fmla="*/ 613761 h 739467"/>
              <a:gd name="connsiteX96" fmla="*/ 43379 w 11503626"/>
              <a:gd name="connsiteY96" fmla="*/ 617116 h 739467"/>
              <a:gd name="connsiteX97" fmla="*/ 44577 w 11503626"/>
              <a:gd name="connsiteY97" fmla="*/ 620951 h 739467"/>
              <a:gd name="connsiteX98" fmla="*/ 45056 w 11503626"/>
              <a:gd name="connsiteY98" fmla="*/ 613761 h 739467"/>
              <a:gd name="connsiteX99" fmla="*/ 26602 w 11503626"/>
              <a:gd name="connsiteY99" fmla="*/ 610166 h 739467"/>
              <a:gd name="connsiteX100" fmla="*/ 23487 w 11503626"/>
              <a:gd name="connsiteY100" fmla="*/ 612802 h 739467"/>
              <a:gd name="connsiteX101" fmla="*/ 25164 w 11503626"/>
              <a:gd name="connsiteY101" fmla="*/ 618554 h 739467"/>
              <a:gd name="connsiteX102" fmla="*/ 28759 w 11503626"/>
              <a:gd name="connsiteY102" fmla="*/ 619273 h 739467"/>
              <a:gd name="connsiteX103" fmla="*/ 31875 w 11503626"/>
              <a:gd name="connsiteY103" fmla="*/ 616157 h 739467"/>
              <a:gd name="connsiteX104" fmla="*/ 31155 w 11503626"/>
              <a:gd name="connsiteY104" fmla="*/ 610405 h 739467"/>
              <a:gd name="connsiteX105" fmla="*/ 26602 w 11503626"/>
              <a:gd name="connsiteY105" fmla="*/ 610166 h 739467"/>
              <a:gd name="connsiteX106" fmla="*/ 67105 w 11503626"/>
              <a:gd name="connsiteY106" fmla="*/ 597464 h 739467"/>
              <a:gd name="connsiteX107" fmla="*/ 66146 w 11503626"/>
              <a:gd name="connsiteY107" fmla="*/ 605133 h 739467"/>
              <a:gd name="connsiteX108" fmla="*/ 69022 w 11503626"/>
              <a:gd name="connsiteY108" fmla="*/ 602017 h 739467"/>
              <a:gd name="connsiteX109" fmla="*/ 71898 w 11503626"/>
              <a:gd name="connsiteY109" fmla="*/ 600340 h 739467"/>
              <a:gd name="connsiteX110" fmla="*/ 70220 w 11503626"/>
              <a:gd name="connsiteY110" fmla="*/ 597943 h 739467"/>
              <a:gd name="connsiteX111" fmla="*/ 67105 w 11503626"/>
              <a:gd name="connsiteY111" fmla="*/ 597464 h 739467"/>
              <a:gd name="connsiteX112" fmla="*/ 161291 w 11503626"/>
              <a:gd name="connsiteY112" fmla="*/ 577033 h 739467"/>
              <a:gd name="connsiteX113" fmla="*/ 159614 w 11503626"/>
              <a:gd name="connsiteY113" fmla="*/ 578051 h 739467"/>
              <a:gd name="connsiteX114" fmla="*/ 156738 w 11503626"/>
              <a:gd name="connsiteY114" fmla="*/ 580688 h 739467"/>
              <a:gd name="connsiteX115" fmla="*/ 159374 w 11503626"/>
              <a:gd name="connsiteY115" fmla="*/ 580688 h 739467"/>
              <a:gd name="connsiteX116" fmla="*/ 162490 w 11503626"/>
              <a:gd name="connsiteY116" fmla="*/ 578291 h 739467"/>
              <a:gd name="connsiteX117" fmla="*/ 161291 w 11503626"/>
              <a:gd name="connsiteY117" fmla="*/ 577033 h 739467"/>
              <a:gd name="connsiteX118" fmla="*/ 221926 w 11503626"/>
              <a:gd name="connsiteY118" fmla="*/ 564391 h 739467"/>
              <a:gd name="connsiteX119" fmla="*/ 221686 w 11503626"/>
              <a:gd name="connsiteY119" fmla="*/ 566068 h 739467"/>
              <a:gd name="connsiteX120" fmla="*/ 221446 w 11503626"/>
              <a:gd name="connsiteY120" fmla="*/ 568465 h 739467"/>
              <a:gd name="connsiteX121" fmla="*/ 221926 w 11503626"/>
              <a:gd name="connsiteY121" fmla="*/ 570622 h 739467"/>
              <a:gd name="connsiteX122" fmla="*/ 223364 w 11503626"/>
              <a:gd name="connsiteY122" fmla="*/ 571101 h 739467"/>
              <a:gd name="connsiteX123" fmla="*/ 222885 w 11503626"/>
              <a:gd name="connsiteY123" fmla="*/ 567267 h 739467"/>
              <a:gd name="connsiteX124" fmla="*/ 221926 w 11503626"/>
              <a:gd name="connsiteY124" fmla="*/ 564391 h 739467"/>
              <a:gd name="connsiteX125" fmla="*/ 163448 w 11503626"/>
              <a:gd name="connsiteY125" fmla="*/ 547135 h 739467"/>
              <a:gd name="connsiteX126" fmla="*/ 161771 w 11503626"/>
              <a:gd name="connsiteY126" fmla="*/ 556482 h 739467"/>
              <a:gd name="connsiteX127" fmla="*/ 161052 w 11503626"/>
              <a:gd name="connsiteY127" fmla="*/ 565829 h 739467"/>
              <a:gd name="connsiteX128" fmla="*/ 162729 w 11503626"/>
              <a:gd name="connsiteY128" fmla="*/ 560556 h 739467"/>
              <a:gd name="connsiteX129" fmla="*/ 164407 w 11503626"/>
              <a:gd name="connsiteY129" fmla="*/ 554325 h 739467"/>
              <a:gd name="connsiteX130" fmla="*/ 164168 w 11503626"/>
              <a:gd name="connsiteY130" fmla="*/ 550490 h 739467"/>
              <a:gd name="connsiteX131" fmla="*/ 163448 w 11503626"/>
              <a:gd name="connsiteY131" fmla="*/ 547135 h 739467"/>
              <a:gd name="connsiteX132" fmla="*/ 115516 w 11503626"/>
              <a:gd name="connsiteY132" fmla="*/ 543780 h 739467"/>
              <a:gd name="connsiteX133" fmla="*/ 115756 w 11503626"/>
              <a:gd name="connsiteY133" fmla="*/ 547854 h 739467"/>
              <a:gd name="connsiteX134" fmla="*/ 118392 w 11503626"/>
              <a:gd name="connsiteY134" fmla="*/ 547615 h 739467"/>
              <a:gd name="connsiteX135" fmla="*/ 115516 w 11503626"/>
              <a:gd name="connsiteY135" fmla="*/ 543780 h 739467"/>
              <a:gd name="connsiteX136" fmla="*/ 167763 w 11503626"/>
              <a:gd name="connsiteY136" fmla="*/ 542342 h 739467"/>
              <a:gd name="connsiteX137" fmla="*/ 166804 w 11503626"/>
              <a:gd name="connsiteY137" fmla="*/ 547375 h 739467"/>
              <a:gd name="connsiteX138" fmla="*/ 168241 w 11503626"/>
              <a:gd name="connsiteY138" fmla="*/ 550011 h 739467"/>
              <a:gd name="connsiteX139" fmla="*/ 168241 w 11503626"/>
              <a:gd name="connsiteY139" fmla="*/ 546176 h 739467"/>
              <a:gd name="connsiteX140" fmla="*/ 167763 w 11503626"/>
              <a:gd name="connsiteY140" fmla="*/ 542342 h 739467"/>
              <a:gd name="connsiteX141" fmla="*/ 86457 w 11503626"/>
              <a:gd name="connsiteY141" fmla="*/ 534493 h 739467"/>
              <a:gd name="connsiteX142" fmla="*/ 85559 w 11503626"/>
              <a:gd name="connsiteY142" fmla="*/ 536830 h 739467"/>
              <a:gd name="connsiteX143" fmla="*/ 85798 w 11503626"/>
              <a:gd name="connsiteY143" fmla="*/ 541383 h 739467"/>
              <a:gd name="connsiteX144" fmla="*/ 87236 w 11503626"/>
              <a:gd name="connsiteY144" fmla="*/ 538507 h 739467"/>
              <a:gd name="connsiteX145" fmla="*/ 87715 w 11503626"/>
              <a:gd name="connsiteY145" fmla="*/ 534673 h 739467"/>
              <a:gd name="connsiteX146" fmla="*/ 86457 w 11503626"/>
              <a:gd name="connsiteY146" fmla="*/ 534493 h 739467"/>
              <a:gd name="connsiteX147" fmla="*/ 71418 w 11503626"/>
              <a:gd name="connsiteY147" fmla="*/ 533714 h 739467"/>
              <a:gd name="connsiteX148" fmla="*/ 71179 w 11503626"/>
              <a:gd name="connsiteY148" fmla="*/ 533953 h 739467"/>
              <a:gd name="connsiteX149" fmla="*/ 70460 w 11503626"/>
              <a:gd name="connsiteY149" fmla="*/ 537548 h 739467"/>
              <a:gd name="connsiteX150" fmla="*/ 71898 w 11503626"/>
              <a:gd name="connsiteY150" fmla="*/ 537548 h 739467"/>
              <a:gd name="connsiteX151" fmla="*/ 71898 w 11503626"/>
              <a:gd name="connsiteY151" fmla="*/ 535391 h 739467"/>
              <a:gd name="connsiteX152" fmla="*/ 71418 w 11503626"/>
              <a:gd name="connsiteY152" fmla="*/ 533714 h 739467"/>
              <a:gd name="connsiteX153" fmla="*/ 223843 w 11503626"/>
              <a:gd name="connsiteY153" fmla="*/ 527483 h 739467"/>
              <a:gd name="connsiteX154" fmla="*/ 222405 w 11503626"/>
              <a:gd name="connsiteY154" fmla="*/ 532276 h 739467"/>
              <a:gd name="connsiteX155" fmla="*/ 223843 w 11503626"/>
              <a:gd name="connsiteY155" fmla="*/ 530598 h 739467"/>
              <a:gd name="connsiteX156" fmla="*/ 223843 w 11503626"/>
              <a:gd name="connsiteY156" fmla="*/ 527483 h 739467"/>
              <a:gd name="connsiteX157" fmla="*/ 183100 w 11503626"/>
              <a:gd name="connsiteY157" fmla="*/ 527483 h 739467"/>
              <a:gd name="connsiteX158" fmla="*/ 181183 w 11503626"/>
              <a:gd name="connsiteY158" fmla="*/ 530359 h 739467"/>
              <a:gd name="connsiteX159" fmla="*/ 182142 w 11503626"/>
              <a:gd name="connsiteY159" fmla="*/ 529879 h 739467"/>
              <a:gd name="connsiteX160" fmla="*/ 183100 w 11503626"/>
              <a:gd name="connsiteY160" fmla="*/ 529400 h 739467"/>
              <a:gd name="connsiteX161" fmla="*/ 81485 w 11503626"/>
              <a:gd name="connsiteY161" fmla="*/ 526524 h 739467"/>
              <a:gd name="connsiteX162" fmla="*/ 80047 w 11503626"/>
              <a:gd name="connsiteY162" fmla="*/ 528201 h 739467"/>
              <a:gd name="connsiteX163" fmla="*/ 81005 w 11503626"/>
              <a:gd name="connsiteY163" fmla="*/ 530359 h 739467"/>
              <a:gd name="connsiteX164" fmla="*/ 81485 w 11503626"/>
              <a:gd name="connsiteY164" fmla="*/ 526524 h 739467"/>
              <a:gd name="connsiteX165" fmla="*/ 193646 w 11503626"/>
              <a:gd name="connsiteY165" fmla="*/ 525566 h 739467"/>
              <a:gd name="connsiteX166" fmla="*/ 192687 w 11503626"/>
              <a:gd name="connsiteY166" fmla="*/ 528681 h 739467"/>
              <a:gd name="connsiteX167" fmla="*/ 194604 w 11503626"/>
              <a:gd name="connsiteY167" fmla="*/ 530359 h 739467"/>
              <a:gd name="connsiteX168" fmla="*/ 193646 w 11503626"/>
              <a:gd name="connsiteY168" fmla="*/ 525566 h 739467"/>
              <a:gd name="connsiteX169" fmla="*/ 98261 w 11503626"/>
              <a:gd name="connsiteY169" fmla="*/ 524128 h 739467"/>
              <a:gd name="connsiteX170" fmla="*/ 95864 w 11503626"/>
              <a:gd name="connsiteY170" fmla="*/ 527483 h 739467"/>
              <a:gd name="connsiteX171" fmla="*/ 98021 w 11503626"/>
              <a:gd name="connsiteY171" fmla="*/ 527722 h 739467"/>
              <a:gd name="connsiteX172" fmla="*/ 98261 w 11503626"/>
              <a:gd name="connsiteY172" fmla="*/ 524128 h 739467"/>
              <a:gd name="connsiteX173" fmla="*/ 232950 w 11503626"/>
              <a:gd name="connsiteY173" fmla="*/ 516459 h 739467"/>
              <a:gd name="connsiteX174" fmla="*/ 231992 w 11503626"/>
              <a:gd name="connsiteY174" fmla="*/ 517896 h 739467"/>
              <a:gd name="connsiteX175" fmla="*/ 231512 w 11503626"/>
              <a:gd name="connsiteY175" fmla="*/ 516938 h 739467"/>
              <a:gd name="connsiteX176" fmla="*/ 231512 w 11503626"/>
              <a:gd name="connsiteY176" fmla="*/ 519814 h 739467"/>
              <a:gd name="connsiteX177" fmla="*/ 233430 w 11503626"/>
              <a:gd name="connsiteY177" fmla="*/ 520772 h 739467"/>
              <a:gd name="connsiteX178" fmla="*/ 232950 w 11503626"/>
              <a:gd name="connsiteY178" fmla="*/ 518615 h 739467"/>
              <a:gd name="connsiteX179" fmla="*/ 232950 w 11503626"/>
              <a:gd name="connsiteY179" fmla="*/ 516459 h 739467"/>
              <a:gd name="connsiteX180" fmla="*/ 221926 w 11503626"/>
              <a:gd name="connsiteY180" fmla="*/ 513103 h 739467"/>
              <a:gd name="connsiteX181" fmla="*/ 221926 w 11503626"/>
              <a:gd name="connsiteY181" fmla="*/ 519334 h 739467"/>
              <a:gd name="connsiteX182" fmla="*/ 223364 w 11503626"/>
              <a:gd name="connsiteY182" fmla="*/ 525086 h 739467"/>
              <a:gd name="connsiteX183" fmla="*/ 224323 w 11503626"/>
              <a:gd name="connsiteY183" fmla="*/ 518376 h 739467"/>
              <a:gd name="connsiteX184" fmla="*/ 221926 w 11503626"/>
              <a:gd name="connsiteY184" fmla="*/ 513103 h 739467"/>
              <a:gd name="connsiteX185" fmla="*/ 273693 w 11503626"/>
              <a:gd name="connsiteY185" fmla="*/ 507830 h 739467"/>
              <a:gd name="connsiteX186" fmla="*/ 272974 w 11503626"/>
              <a:gd name="connsiteY186" fmla="*/ 510707 h 739467"/>
              <a:gd name="connsiteX187" fmla="*/ 273693 w 11503626"/>
              <a:gd name="connsiteY187" fmla="*/ 514062 h 739467"/>
              <a:gd name="connsiteX188" fmla="*/ 274891 w 11503626"/>
              <a:gd name="connsiteY188" fmla="*/ 511425 h 739467"/>
              <a:gd name="connsiteX189" fmla="*/ 273693 w 11503626"/>
              <a:gd name="connsiteY189" fmla="*/ 507830 h 739467"/>
              <a:gd name="connsiteX190" fmla="*/ 255479 w 11503626"/>
              <a:gd name="connsiteY190" fmla="*/ 498723 h 739467"/>
              <a:gd name="connsiteX191" fmla="*/ 255239 w 11503626"/>
              <a:gd name="connsiteY191" fmla="*/ 510707 h 739467"/>
              <a:gd name="connsiteX192" fmla="*/ 256916 w 11503626"/>
              <a:gd name="connsiteY192" fmla="*/ 522689 h 739467"/>
              <a:gd name="connsiteX193" fmla="*/ 256677 w 11503626"/>
              <a:gd name="connsiteY193" fmla="*/ 510707 h 739467"/>
              <a:gd name="connsiteX194" fmla="*/ 255479 w 11503626"/>
              <a:gd name="connsiteY194" fmla="*/ 498723 h 739467"/>
              <a:gd name="connsiteX195" fmla="*/ 242537 w 11503626"/>
              <a:gd name="connsiteY195" fmla="*/ 498723 h 739467"/>
              <a:gd name="connsiteX196" fmla="*/ 242057 w 11503626"/>
              <a:gd name="connsiteY196" fmla="*/ 508310 h 739467"/>
              <a:gd name="connsiteX197" fmla="*/ 243975 w 11503626"/>
              <a:gd name="connsiteY197" fmla="*/ 515020 h 739467"/>
              <a:gd name="connsiteX198" fmla="*/ 243016 w 11503626"/>
              <a:gd name="connsiteY198" fmla="*/ 507112 h 739467"/>
              <a:gd name="connsiteX199" fmla="*/ 242537 w 11503626"/>
              <a:gd name="connsiteY199" fmla="*/ 498723 h 739467"/>
              <a:gd name="connsiteX200" fmla="*/ 135648 w 11503626"/>
              <a:gd name="connsiteY200" fmla="*/ 498723 h 739467"/>
              <a:gd name="connsiteX201" fmla="*/ 134689 w 11503626"/>
              <a:gd name="connsiteY201" fmla="*/ 503757 h 739467"/>
              <a:gd name="connsiteX202" fmla="*/ 134210 w 11503626"/>
              <a:gd name="connsiteY202" fmla="*/ 509748 h 739467"/>
              <a:gd name="connsiteX203" fmla="*/ 135648 w 11503626"/>
              <a:gd name="connsiteY203" fmla="*/ 510707 h 739467"/>
              <a:gd name="connsiteX204" fmla="*/ 135887 w 11503626"/>
              <a:gd name="connsiteY204" fmla="*/ 505674 h 739467"/>
              <a:gd name="connsiteX205" fmla="*/ 135648 w 11503626"/>
              <a:gd name="connsiteY205" fmla="*/ 498723 h 739467"/>
              <a:gd name="connsiteX206" fmla="*/ 243495 w 11503626"/>
              <a:gd name="connsiteY206" fmla="*/ 491054 h 739467"/>
              <a:gd name="connsiteX207" fmla="*/ 244214 w 11503626"/>
              <a:gd name="connsiteY207" fmla="*/ 494649 h 739467"/>
              <a:gd name="connsiteX208" fmla="*/ 243495 w 11503626"/>
              <a:gd name="connsiteY208" fmla="*/ 498244 h 739467"/>
              <a:gd name="connsiteX209" fmla="*/ 245892 w 11503626"/>
              <a:gd name="connsiteY209" fmla="*/ 498244 h 739467"/>
              <a:gd name="connsiteX210" fmla="*/ 244933 w 11503626"/>
              <a:gd name="connsiteY210" fmla="*/ 494649 h 739467"/>
              <a:gd name="connsiteX211" fmla="*/ 243495 w 11503626"/>
              <a:gd name="connsiteY211" fmla="*/ 491054 h 739467"/>
              <a:gd name="connsiteX212" fmla="*/ 172076 w 11503626"/>
              <a:gd name="connsiteY212" fmla="*/ 491054 h 739467"/>
              <a:gd name="connsiteX213" fmla="*/ 170638 w 11503626"/>
              <a:gd name="connsiteY213" fmla="*/ 505434 h 739467"/>
              <a:gd name="connsiteX214" fmla="*/ 172556 w 11503626"/>
              <a:gd name="connsiteY214" fmla="*/ 520293 h 739467"/>
              <a:gd name="connsiteX215" fmla="*/ 171597 w 11503626"/>
              <a:gd name="connsiteY215" fmla="*/ 529161 h 739467"/>
              <a:gd name="connsiteX216" fmla="*/ 173035 w 11503626"/>
              <a:gd name="connsiteY216" fmla="*/ 536590 h 739467"/>
              <a:gd name="connsiteX217" fmla="*/ 175192 w 11503626"/>
              <a:gd name="connsiteY217" fmla="*/ 528681 h 739467"/>
              <a:gd name="connsiteX218" fmla="*/ 175671 w 11503626"/>
              <a:gd name="connsiteY218" fmla="*/ 516938 h 739467"/>
              <a:gd name="connsiteX219" fmla="*/ 174713 w 11503626"/>
              <a:gd name="connsiteY219" fmla="*/ 504715 h 739467"/>
              <a:gd name="connsiteX220" fmla="*/ 173035 w 11503626"/>
              <a:gd name="connsiteY220" fmla="*/ 494889 h 739467"/>
              <a:gd name="connsiteX221" fmla="*/ 174713 w 11503626"/>
              <a:gd name="connsiteY221" fmla="*/ 494170 h 739467"/>
              <a:gd name="connsiteX222" fmla="*/ 174953 w 11503626"/>
              <a:gd name="connsiteY222" fmla="*/ 492013 h 739467"/>
              <a:gd name="connsiteX223" fmla="*/ 173514 w 11503626"/>
              <a:gd name="connsiteY223" fmla="*/ 491773 h 739467"/>
              <a:gd name="connsiteX224" fmla="*/ 172076 w 11503626"/>
              <a:gd name="connsiteY224" fmla="*/ 491054 h 739467"/>
              <a:gd name="connsiteX225" fmla="*/ 198919 w 11503626"/>
              <a:gd name="connsiteY225" fmla="*/ 489616 h 739467"/>
              <a:gd name="connsiteX226" fmla="*/ 196762 w 11503626"/>
              <a:gd name="connsiteY226" fmla="*/ 490815 h 739467"/>
              <a:gd name="connsiteX227" fmla="*/ 196042 w 11503626"/>
              <a:gd name="connsiteY227" fmla="*/ 493451 h 739467"/>
              <a:gd name="connsiteX228" fmla="*/ 197001 w 11503626"/>
              <a:gd name="connsiteY228" fmla="*/ 491054 h 739467"/>
              <a:gd name="connsiteX229" fmla="*/ 198919 w 11503626"/>
              <a:gd name="connsiteY229" fmla="*/ 489616 h 739467"/>
              <a:gd name="connsiteX230" fmla="*/ 190770 w 11503626"/>
              <a:gd name="connsiteY230" fmla="*/ 488178 h 739467"/>
              <a:gd name="connsiteX231" fmla="*/ 190770 w 11503626"/>
              <a:gd name="connsiteY231" fmla="*/ 495848 h 739467"/>
              <a:gd name="connsiteX232" fmla="*/ 192447 w 11503626"/>
              <a:gd name="connsiteY232" fmla="*/ 491773 h 739467"/>
              <a:gd name="connsiteX233" fmla="*/ 190770 w 11503626"/>
              <a:gd name="connsiteY233" fmla="*/ 488178 h 739467"/>
              <a:gd name="connsiteX234" fmla="*/ 298116 w 11503626"/>
              <a:gd name="connsiteY234" fmla="*/ 485908 h 739467"/>
              <a:gd name="connsiteX235" fmla="*/ 284478 w 11503626"/>
              <a:gd name="connsiteY235" fmla="*/ 507112 h 739467"/>
              <a:gd name="connsiteX236" fmla="*/ 246850 w 11503626"/>
              <a:gd name="connsiteY236" fmla="*/ 564870 h 739467"/>
              <a:gd name="connsiteX237" fmla="*/ 246132 w 11503626"/>
              <a:gd name="connsiteY237" fmla="*/ 560556 h 739467"/>
              <a:gd name="connsiteX238" fmla="*/ 244933 w 11503626"/>
              <a:gd name="connsiteY238" fmla="*/ 558160 h 739467"/>
              <a:gd name="connsiteX239" fmla="*/ 245412 w 11503626"/>
              <a:gd name="connsiteY239" fmla="*/ 562234 h 739467"/>
              <a:gd name="connsiteX240" fmla="*/ 245412 w 11503626"/>
              <a:gd name="connsiteY240" fmla="*/ 566787 h 739467"/>
              <a:gd name="connsiteX241" fmla="*/ 237743 w 11503626"/>
              <a:gd name="connsiteY241" fmla="*/ 578051 h 739467"/>
              <a:gd name="connsiteX242" fmla="*/ 230074 w 11503626"/>
              <a:gd name="connsiteY242" fmla="*/ 589795 h 739467"/>
              <a:gd name="connsiteX243" fmla="*/ 229835 w 11503626"/>
              <a:gd name="connsiteY243" fmla="*/ 588357 h 739467"/>
              <a:gd name="connsiteX244" fmla="*/ 230074 w 11503626"/>
              <a:gd name="connsiteY244" fmla="*/ 586919 h 739467"/>
              <a:gd name="connsiteX245" fmla="*/ 228636 w 11503626"/>
              <a:gd name="connsiteY245" fmla="*/ 588357 h 739467"/>
              <a:gd name="connsiteX246" fmla="*/ 228636 w 11503626"/>
              <a:gd name="connsiteY246" fmla="*/ 591233 h 739467"/>
              <a:gd name="connsiteX247" fmla="*/ 218091 w 11503626"/>
              <a:gd name="connsiteY247" fmla="*/ 607290 h 739467"/>
              <a:gd name="connsiteX248" fmla="*/ 207067 w 11503626"/>
              <a:gd name="connsiteY248" fmla="*/ 623347 h 739467"/>
              <a:gd name="connsiteX249" fmla="*/ 298116 w 11503626"/>
              <a:gd name="connsiteY249" fmla="*/ 623347 h 739467"/>
              <a:gd name="connsiteX250" fmla="*/ 218091 w 11503626"/>
              <a:gd name="connsiteY250" fmla="*/ 484343 h 739467"/>
              <a:gd name="connsiteX251" fmla="*/ 217612 w 11503626"/>
              <a:gd name="connsiteY251" fmla="*/ 494170 h 739467"/>
              <a:gd name="connsiteX252" fmla="*/ 218571 w 11503626"/>
              <a:gd name="connsiteY252" fmla="*/ 503517 h 739467"/>
              <a:gd name="connsiteX253" fmla="*/ 217612 w 11503626"/>
              <a:gd name="connsiteY253" fmla="*/ 515020 h 739467"/>
              <a:gd name="connsiteX254" fmla="*/ 218571 w 11503626"/>
              <a:gd name="connsiteY254" fmla="*/ 525086 h 739467"/>
              <a:gd name="connsiteX255" fmla="*/ 221207 w 11503626"/>
              <a:gd name="connsiteY255" fmla="*/ 521252 h 739467"/>
              <a:gd name="connsiteX256" fmla="*/ 220008 w 11503626"/>
              <a:gd name="connsiteY256" fmla="*/ 515499 h 739467"/>
              <a:gd name="connsiteX257" fmla="*/ 220248 w 11503626"/>
              <a:gd name="connsiteY257" fmla="*/ 508310 h 739467"/>
              <a:gd name="connsiteX258" fmla="*/ 220008 w 11503626"/>
              <a:gd name="connsiteY258" fmla="*/ 501600 h 739467"/>
              <a:gd name="connsiteX259" fmla="*/ 220248 w 11503626"/>
              <a:gd name="connsiteY259" fmla="*/ 491773 h 739467"/>
              <a:gd name="connsiteX260" fmla="*/ 218091 w 11503626"/>
              <a:gd name="connsiteY260" fmla="*/ 484343 h 739467"/>
              <a:gd name="connsiteX261" fmla="*/ 237743 w 11503626"/>
              <a:gd name="connsiteY261" fmla="*/ 474757 h 739467"/>
              <a:gd name="connsiteX262" fmla="*/ 237983 w 11503626"/>
              <a:gd name="connsiteY262" fmla="*/ 481947 h 739467"/>
              <a:gd name="connsiteX263" fmla="*/ 238702 w 11503626"/>
              <a:gd name="connsiteY263" fmla="*/ 488658 h 739467"/>
              <a:gd name="connsiteX264" fmla="*/ 239421 w 11503626"/>
              <a:gd name="connsiteY264" fmla="*/ 486501 h 739467"/>
              <a:gd name="connsiteX265" fmla="*/ 239660 w 11503626"/>
              <a:gd name="connsiteY265" fmla="*/ 481708 h 739467"/>
              <a:gd name="connsiteX266" fmla="*/ 239182 w 11503626"/>
              <a:gd name="connsiteY266" fmla="*/ 476914 h 739467"/>
              <a:gd name="connsiteX267" fmla="*/ 237743 w 11503626"/>
              <a:gd name="connsiteY267" fmla="*/ 474757 h 739467"/>
              <a:gd name="connsiteX268" fmla="*/ 155300 w 11503626"/>
              <a:gd name="connsiteY268" fmla="*/ 473799 h 739467"/>
              <a:gd name="connsiteX269" fmla="*/ 155539 w 11503626"/>
              <a:gd name="connsiteY269" fmla="*/ 479551 h 739467"/>
              <a:gd name="connsiteX270" fmla="*/ 155300 w 11503626"/>
              <a:gd name="connsiteY270" fmla="*/ 485782 h 739467"/>
              <a:gd name="connsiteX271" fmla="*/ 156978 w 11503626"/>
              <a:gd name="connsiteY271" fmla="*/ 479311 h 739467"/>
              <a:gd name="connsiteX272" fmla="*/ 155300 w 11503626"/>
              <a:gd name="connsiteY272" fmla="*/ 473799 h 739467"/>
              <a:gd name="connsiteX273" fmla="*/ 133730 w 11503626"/>
              <a:gd name="connsiteY273" fmla="*/ 468047 h 739467"/>
              <a:gd name="connsiteX274" fmla="*/ 132293 w 11503626"/>
              <a:gd name="connsiteY274" fmla="*/ 471402 h 739467"/>
              <a:gd name="connsiteX275" fmla="*/ 133730 w 11503626"/>
              <a:gd name="connsiteY275" fmla="*/ 473799 h 739467"/>
              <a:gd name="connsiteX276" fmla="*/ 134210 w 11503626"/>
              <a:gd name="connsiteY276" fmla="*/ 471162 h 739467"/>
              <a:gd name="connsiteX277" fmla="*/ 133730 w 11503626"/>
              <a:gd name="connsiteY277" fmla="*/ 468047 h 739467"/>
              <a:gd name="connsiteX278" fmla="*/ 115516 w 11503626"/>
              <a:gd name="connsiteY278" fmla="*/ 466609 h 739467"/>
              <a:gd name="connsiteX279" fmla="*/ 115516 w 11503626"/>
              <a:gd name="connsiteY279" fmla="*/ 469006 h 739467"/>
              <a:gd name="connsiteX280" fmla="*/ 118392 w 11503626"/>
              <a:gd name="connsiteY280" fmla="*/ 467567 h 739467"/>
              <a:gd name="connsiteX281" fmla="*/ 115516 w 11503626"/>
              <a:gd name="connsiteY281" fmla="*/ 466609 h 739467"/>
              <a:gd name="connsiteX282" fmla="*/ 228157 w 11503626"/>
              <a:gd name="connsiteY282" fmla="*/ 460857 h 739467"/>
              <a:gd name="connsiteX283" fmla="*/ 227438 w 11503626"/>
              <a:gd name="connsiteY283" fmla="*/ 463972 h 739467"/>
              <a:gd name="connsiteX284" fmla="*/ 228157 w 11503626"/>
              <a:gd name="connsiteY284" fmla="*/ 468047 h 739467"/>
              <a:gd name="connsiteX285" fmla="*/ 228876 w 11503626"/>
              <a:gd name="connsiteY285" fmla="*/ 464452 h 739467"/>
              <a:gd name="connsiteX286" fmla="*/ 228157 w 11503626"/>
              <a:gd name="connsiteY286" fmla="*/ 460857 h 739467"/>
              <a:gd name="connsiteX287" fmla="*/ 177349 w 11503626"/>
              <a:gd name="connsiteY287" fmla="*/ 460857 h 739467"/>
              <a:gd name="connsiteX288" fmla="*/ 175671 w 11503626"/>
              <a:gd name="connsiteY288" fmla="*/ 462534 h 739467"/>
              <a:gd name="connsiteX289" fmla="*/ 176390 w 11503626"/>
              <a:gd name="connsiteY289" fmla="*/ 466129 h 739467"/>
              <a:gd name="connsiteX290" fmla="*/ 177349 w 11503626"/>
              <a:gd name="connsiteY290" fmla="*/ 460857 h 739467"/>
              <a:gd name="connsiteX291" fmla="*/ 209464 w 11503626"/>
              <a:gd name="connsiteY291" fmla="*/ 458221 h 739467"/>
              <a:gd name="connsiteX292" fmla="*/ 207546 w 11503626"/>
              <a:gd name="connsiteY292" fmla="*/ 461336 h 739467"/>
              <a:gd name="connsiteX293" fmla="*/ 211860 w 11503626"/>
              <a:gd name="connsiteY293" fmla="*/ 459419 h 739467"/>
              <a:gd name="connsiteX294" fmla="*/ 209464 w 11503626"/>
              <a:gd name="connsiteY294" fmla="*/ 458221 h 739467"/>
              <a:gd name="connsiteX295" fmla="*/ 258834 w 11503626"/>
              <a:gd name="connsiteY295" fmla="*/ 454147 h 739467"/>
              <a:gd name="connsiteX296" fmla="*/ 257396 w 11503626"/>
              <a:gd name="connsiteY296" fmla="*/ 456782 h 739467"/>
              <a:gd name="connsiteX297" fmla="*/ 257875 w 11503626"/>
              <a:gd name="connsiteY297" fmla="*/ 460857 h 739467"/>
              <a:gd name="connsiteX298" fmla="*/ 259074 w 11503626"/>
              <a:gd name="connsiteY298" fmla="*/ 457742 h 739467"/>
              <a:gd name="connsiteX299" fmla="*/ 258834 w 11503626"/>
              <a:gd name="connsiteY299" fmla="*/ 454147 h 739467"/>
              <a:gd name="connsiteX300" fmla="*/ 134689 w 11503626"/>
              <a:gd name="connsiteY300" fmla="*/ 454147 h 739467"/>
              <a:gd name="connsiteX301" fmla="*/ 133012 w 11503626"/>
              <a:gd name="connsiteY301" fmla="*/ 459419 h 739467"/>
              <a:gd name="connsiteX302" fmla="*/ 132772 w 11503626"/>
              <a:gd name="connsiteY302" fmla="*/ 467567 h 739467"/>
              <a:gd name="connsiteX303" fmla="*/ 134929 w 11503626"/>
              <a:gd name="connsiteY303" fmla="*/ 461576 h 739467"/>
              <a:gd name="connsiteX304" fmla="*/ 134689 w 11503626"/>
              <a:gd name="connsiteY304" fmla="*/ 454147 h 739467"/>
              <a:gd name="connsiteX305" fmla="*/ 160573 w 11503626"/>
              <a:gd name="connsiteY305" fmla="*/ 453188 h 739467"/>
              <a:gd name="connsiteX306" fmla="*/ 159134 w 11503626"/>
              <a:gd name="connsiteY306" fmla="*/ 455824 h 739467"/>
              <a:gd name="connsiteX307" fmla="*/ 158176 w 11503626"/>
              <a:gd name="connsiteY307" fmla="*/ 456543 h 739467"/>
              <a:gd name="connsiteX308" fmla="*/ 158176 w 11503626"/>
              <a:gd name="connsiteY308" fmla="*/ 457981 h 739467"/>
              <a:gd name="connsiteX309" fmla="*/ 160093 w 11503626"/>
              <a:gd name="connsiteY309" fmla="*/ 458940 h 739467"/>
              <a:gd name="connsiteX310" fmla="*/ 161052 w 11503626"/>
              <a:gd name="connsiteY310" fmla="*/ 456543 h 739467"/>
              <a:gd name="connsiteX311" fmla="*/ 162011 w 11503626"/>
              <a:gd name="connsiteY311" fmla="*/ 454147 h 739467"/>
              <a:gd name="connsiteX312" fmla="*/ 160573 w 11503626"/>
              <a:gd name="connsiteY312" fmla="*/ 453188 h 739467"/>
              <a:gd name="connsiteX313" fmla="*/ 118392 w 11503626"/>
              <a:gd name="connsiteY313" fmla="*/ 452708 h 739467"/>
              <a:gd name="connsiteX314" fmla="*/ 117194 w 11503626"/>
              <a:gd name="connsiteY314" fmla="*/ 455105 h 739467"/>
              <a:gd name="connsiteX315" fmla="*/ 116954 w 11503626"/>
              <a:gd name="connsiteY315" fmla="*/ 459419 h 739467"/>
              <a:gd name="connsiteX316" fmla="*/ 118871 w 11503626"/>
              <a:gd name="connsiteY316" fmla="*/ 456543 h 739467"/>
              <a:gd name="connsiteX317" fmla="*/ 118392 w 11503626"/>
              <a:gd name="connsiteY317" fmla="*/ 452708 h 739467"/>
              <a:gd name="connsiteX318" fmla="*/ 149548 w 11503626"/>
              <a:gd name="connsiteY318" fmla="*/ 445518 h 739467"/>
              <a:gd name="connsiteX319" fmla="*/ 147871 w 11503626"/>
              <a:gd name="connsiteY319" fmla="*/ 448155 h 739467"/>
              <a:gd name="connsiteX320" fmla="*/ 147152 w 11503626"/>
              <a:gd name="connsiteY320" fmla="*/ 451750 h 739467"/>
              <a:gd name="connsiteX321" fmla="*/ 149548 w 11503626"/>
              <a:gd name="connsiteY321" fmla="*/ 451750 h 739467"/>
              <a:gd name="connsiteX322" fmla="*/ 148589 w 11503626"/>
              <a:gd name="connsiteY322" fmla="*/ 464452 h 739467"/>
              <a:gd name="connsiteX323" fmla="*/ 149069 w 11503626"/>
              <a:gd name="connsiteY323" fmla="*/ 476196 h 739467"/>
              <a:gd name="connsiteX324" fmla="*/ 150747 w 11503626"/>
              <a:gd name="connsiteY324" fmla="*/ 461336 h 739467"/>
              <a:gd name="connsiteX325" fmla="*/ 149548 w 11503626"/>
              <a:gd name="connsiteY325" fmla="*/ 445518 h 739467"/>
              <a:gd name="connsiteX326" fmla="*/ 128218 w 11503626"/>
              <a:gd name="connsiteY326" fmla="*/ 443122 h 739467"/>
              <a:gd name="connsiteX327" fmla="*/ 126541 w 11503626"/>
              <a:gd name="connsiteY327" fmla="*/ 445518 h 739467"/>
              <a:gd name="connsiteX328" fmla="*/ 128218 w 11503626"/>
              <a:gd name="connsiteY328" fmla="*/ 445998 h 739467"/>
              <a:gd name="connsiteX329" fmla="*/ 129896 w 11503626"/>
              <a:gd name="connsiteY329" fmla="*/ 445518 h 739467"/>
              <a:gd name="connsiteX330" fmla="*/ 128218 w 11503626"/>
              <a:gd name="connsiteY330" fmla="*/ 443122 h 739467"/>
              <a:gd name="connsiteX331" fmla="*/ 256916 w 11503626"/>
              <a:gd name="connsiteY331" fmla="*/ 440725 h 739467"/>
              <a:gd name="connsiteX332" fmla="*/ 256677 w 11503626"/>
              <a:gd name="connsiteY332" fmla="*/ 443601 h 739467"/>
              <a:gd name="connsiteX333" fmla="*/ 256916 w 11503626"/>
              <a:gd name="connsiteY333" fmla="*/ 446957 h 739467"/>
              <a:gd name="connsiteX334" fmla="*/ 257875 w 11503626"/>
              <a:gd name="connsiteY334" fmla="*/ 444560 h 739467"/>
              <a:gd name="connsiteX335" fmla="*/ 256916 w 11503626"/>
              <a:gd name="connsiteY335" fmla="*/ 440725 h 739467"/>
              <a:gd name="connsiteX336" fmla="*/ 147631 w 11503626"/>
              <a:gd name="connsiteY336" fmla="*/ 434494 h 739467"/>
              <a:gd name="connsiteX337" fmla="*/ 147152 w 11503626"/>
              <a:gd name="connsiteY337" fmla="*/ 440246 h 739467"/>
              <a:gd name="connsiteX338" fmla="*/ 146193 w 11503626"/>
              <a:gd name="connsiteY338" fmla="*/ 445518 h 739467"/>
              <a:gd name="connsiteX339" fmla="*/ 149069 w 11503626"/>
              <a:gd name="connsiteY339" fmla="*/ 440246 h 739467"/>
              <a:gd name="connsiteX340" fmla="*/ 147631 w 11503626"/>
              <a:gd name="connsiteY340" fmla="*/ 434494 h 739467"/>
              <a:gd name="connsiteX341" fmla="*/ 246371 w 11503626"/>
              <a:gd name="connsiteY341" fmla="*/ 423470 h 739467"/>
              <a:gd name="connsiteX342" fmla="*/ 245412 w 11503626"/>
              <a:gd name="connsiteY342" fmla="*/ 425626 h 739467"/>
              <a:gd name="connsiteX343" fmla="*/ 245892 w 11503626"/>
              <a:gd name="connsiteY343" fmla="*/ 428743 h 739467"/>
              <a:gd name="connsiteX344" fmla="*/ 246611 w 11503626"/>
              <a:gd name="connsiteY344" fmla="*/ 427065 h 739467"/>
              <a:gd name="connsiteX345" fmla="*/ 246371 w 11503626"/>
              <a:gd name="connsiteY345" fmla="*/ 423470 h 739467"/>
              <a:gd name="connsiteX346" fmla="*/ 233430 w 11503626"/>
              <a:gd name="connsiteY346" fmla="*/ 422991 h 739467"/>
              <a:gd name="connsiteX347" fmla="*/ 232471 w 11503626"/>
              <a:gd name="connsiteY347" fmla="*/ 435932 h 739467"/>
              <a:gd name="connsiteX348" fmla="*/ 231512 w 11503626"/>
              <a:gd name="connsiteY348" fmla="*/ 448874 h 739467"/>
              <a:gd name="connsiteX349" fmla="*/ 233909 w 11503626"/>
              <a:gd name="connsiteY349" fmla="*/ 435213 h 739467"/>
              <a:gd name="connsiteX350" fmla="*/ 233430 w 11503626"/>
              <a:gd name="connsiteY350" fmla="*/ 422991 h 739467"/>
              <a:gd name="connsiteX351" fmla="*/ 240620 w 11503626"/>
              <a:gd name="connsiteY351" fmla="*/ 422031 h 739467"/>
              <a:gd name="connsiteX352" fmla="*/ 239660 w 11503626"/>
              <a:gd name="connsiteY352" fmla="*/ 428503 h 739467"/>
              <a:gd name="connsiteX353" fmla="*/ 240620 w 11503626"/>
              <a:gd name="connsiteY353" fmla="*/ 435932 h 739467"/>
              <a:gd name="connsiteX354" fmla="*/ 238223 w 11503626"/>
              <a:gd name="connsiteY354" fmla="*/ 434015 h 739467"/>
              <a:gd name="connsiteX355" fmla="*/ 237264 w 11503626"/>
              <a:gd name="connsiteY355" fmla="*/ 429701 h 739467"/>
              <a:gd name="connsiteX356" fmla="*/ 236785 w 11503626"/>
              <a:gd name="connsiteY356" fmla="*/ 440965 h 739467"/>
              <a:gd name="connsiteX357" fmla="*/ 238702 w 11503626"/>
              <a:gd name="connsiteY357" fmla="*/ 449353 h 739467"/>
              <a:gd name="connsiteX358" fmla="*/ 238942 w 11503626"/>
              <a:gd name="connsiteY358" fmla="*/ 446477 h 739467"/>
              <a:gd name="connsiteX359" fmla="*/ 238223 w 11503626"/>
              <a:gd name="connsiteY359" fmla="*/ 444080 h 739467"/>
              <a:gd name="connsiteX360" fmla="*/ 239182 w 11503626"/>
              <a:gd name="connsiteY360" fmla="*/ 442882 h 739467"/>
              <a:gd name="connsiteX361" fmla="*/ 239660 w 11503626"/>
              <a:gd name="connsiteY361" fmla="*/ 441684 h 739467"/>
              <a:gd name="connsiteX362" fmla="*/ 240620 w 11503626"/>
              <a:gd name="connsiteY362" fmla="*/ 441684 h 739467"/>
              <a:gd name="connsiteX363" fmla="*/ 239660 w 11503626"/>
              <a:gd name="connsiteY363" fmla="*/ 437370 h 739467"/>
              <a:gd name="connsiteX364" fmla="*/ 240620 w 11503626"/>
              <a:gd name="connsiteY364" fmla="*/ 436891 h 739467"/>
              <a:gd name="connsiteX365" fmla="*/ 241099 w 11503626"/>
              <a:gd name="connsiteY365" fmla="*/ 438329 h 739467"/>
              <a:gd name="connsiteX366" fmla="*/ 241338 w 11503626"/>
              <a:gd name="connsiteY366" fmla="*/ 428982 h 739467"/>
              <a:gd name="connsiteX367" fmla="*/ 240620 w 11503626"/>
              <a:gd name="connsiteY367" fmla="*/ 422031 h 739467"/>
              <a:gd name="connsiteX368" fmla="*/ 217612 w 11503626"/>
              <a:gd name="connsiteY368" fmla="*/ 417718 h 739467"/>
              <a:gd name="connsiteX369" fmla="*/ 218091 w 11503626"/>
              <a:gd name="connsiteY369" fmla="*/ 422991 h 739467"/>
              <a:gd name="connsiteX370" fmla="*/ 218810 w 11503626"/>
              <a:gd name="connsiteY370" fmla="*/ 419875 h 739467"/>
              <a:gd name="connsiteX371" fmla="*/ 217612 w 11503626"/>
              <a:gd name="connsiteY371" fmla="*/ 417718 h 739467"/>
              <a:gd name="connsiteX372" fmla="*/ 221926 w 11503626"/>
              <a:gd name="connsiteY372" fmla="*/ 417239 h 739467"/>
              <a:gd name="connsiteX373" fmla="*/ 221207 w 11503626"/>
              <a:gd name="connsiteY373" fmla="*/ 421792 h 739467"/>
              <a:gd name="connsiteX374" fmla="*/ 221926 w 11503626"/>
              <a:gd name="connsiteY374" fmla="*/ 427304 h 739467"/>
              <a:gd name="connsiteX375" fmla="*/ 222166 w 11503626"/>
              <a:gd name="connsiteY375" fmla="*/ 422991 h 739467"/>
              <a:gd name="connsiteX376" fmla="*/ 221926 w 11503626"/>
              <a:gd name="connsiteY376" fmla="*/ 417239 h 739467"/>
              <a:gd name="connsiteX377" fmla="*/ 297180 w 11503626"/>
              <a:gd name="connsiteY377" fmla="*/ 415801 h 739467"/>
              <a:gd name="connsiteX378" fmla="*/ 296221 w 11503626"/>
              <a:gd name="connsiteY378" fmla="*/ 420114 h 739467"/>
              <a:gd name="connsiteX379" fmla="*/ 298116 w 11503626"/>
              <a:gd name="connsiteY379" fmla="*/ 422957 h 739467"/>
              <a:gd name="connsiteX380" fmla="*/ 298116 w 11503626"/>
              <a:gd name="connsiteY380" fmla="*/ 422879 h 739467"/>
              <a:gd name="connsiteX381" fmla="*/ 297419 w 11503626"/>
              <a:gd name="connsiteY381" fmla="*/ 419396 h 739467"/>
              <a:gd name="connsiteX382" fmla="*/ 297180 w 11503626"/>
              <a:gd name="connsiteY382" fmla="*/ 415801 h 739467"/>
              <a:gd name="connsiteX383" fmla="*/ 245892 w 11503626"/>
              <a:gd name="connsiteY383" fmla="*/ 414842 h 739467"/>
              <a:gd name="connsiteX384" fmla="*/ 244694 w 11503626"/>
              <a:gd name="connsiteY384" fmla="*/ 417718 h 739467"/>
              <a:gd name="connsiteX385" fmla="*/ 244933 w 11503626"/>
              <a:gd name="connsiteY385" fmla="*/ 422031 h 739467"/>
              <a:gd name="connsiteX386" fmla="*/ 245892 w 11503626"/>
              <a:gd name="connsiteY386" fmla="*/ 419156 h 739467"/>
              <a:gd name="connsiteX387" fmla="*/ 245892 w 11503626"/>
              <a:gd name="connsiteY387" fmla="*/ 414842 h 739467"/>
              <a:gd name="connsiteX388" fmla="*/ 156738 w 11503626"/>
              <a:gd name="connsiteY388" fmla="*/ 414363 h 739467"/>
              <a:gd name="connsiteX389" fmla="*/ 155539 w 11503626"/>
              <a:gd name="connsiteY389" fmla="*/ 417718 h 739467"/>
              <a:gd name="connsiteX390" fmla="*/ 157217 w 11503626"/>
              <a:gd name="connsiteY390" fmla="*/ 420594 h 739467"/>
              <a:gd name="connsiteX391" fmla="*/ 156738 w 11503626"/>
              <a:gd name="connsiteY391" fmla="*/ 417239 h 739467"/>
              <a:gd name="connsiteX392" fmla="*/ 156738 w 11503626"/>
              <a:gd name="connsiteY392" fmla="*/ 414363 h 739467"/>
              <a:gd name="connsiteX393" fmla="*/ 213777 w 11503626"/>
              <a:gd name="connsiteY393" fmla="*/ 413404 h 739467"/>
              <a:gd name="connsiteX394" fmla="*/ 212579 w 11503626"/>
              <a:gd name="connsiteY394" fmla="*/ 417958 h 739467"/>
              <a:gd name="connsiteX395" fmla="*/ 212339 w 11503626"/>
              <a:gd name="connsiteY395" fmla="*/ 424428 h 739467"/>
              <a:gd name="connsiteX396" fmla="*/ 213538 w 11503626"/>
              <a:gd name="connsiteY396" fmla="*/ 419635 h 739467"/>
              <a:gd name="connsiteX397" fmla="*/ 213777 w 11503626"/>
              <a:gd name="connsiteY397" fmla="*/ 413404 h 739467"/>
              <a:gd name="connsiteX398" fmla="*/ 241338 w 11503626"/>
              <a:gd name="connsiteY398" fmla="*/ 412685 h 739467"/>
              <a:gd name="connsiteX399" fmla="*/ 239660 w 11503626"/>
              <a:gd name="connsiteY399" fmla="*/ 415801 h 739467"/>
              <a:gd name="connsiteX400" fmla="*/ 243016 w 11503626"/>
              <a:gd name="connsiteY400" fmla="*/ 414842 h 739467"/>
              <a:gd name="connsiteX401" fmla="*/ 241338 w 11503626"/>
              <a:gd name="connsiteY401" fmla="*/ 412685 h 739467"/>
              <a:gd name="connsiteX402" fmla="*/ 234388 w 11503626"/>
              <a:gd name="connsiteY402" fmla="*/ 412445 h 739467"/>
              <a:gd name="connsiteX403" fmla="*/ 233190 w 11503626"/>
              <a:gd name="connsiteY403" fmla="*/ 416280 h 739467"/>
              <a:gd name="connsiteX404" fmla="*/ 234868 w 11503626"/>
              <a:gd name="connsiteY404" fmla="*/ 418676 h 739467"/>
              <a:gd name="connsiteX405" fmla="*/ 234628 w 11503626"/>
              <a:gd name="connsiteY405" fmla="*/ 415561 h 739467"/>
              <a:gd name="connsiteX406" fmla="*/ 234388 w 11503626"/>
              <a:gd name="connsiteY406" fmla="*/ 412445 h 739467"/>
              <a:gd name="connsiteX407" fmla="*/ 162011 w 11503626"/>
              <a:gd name="connsiteY407" fmla="*/ 408611 h 739467"/>
              <a:gd name="connsiteX408" fmla="*/ 160093 w 11503626"/>
              <a:gd name="connsiteY408" fmla="*/ 410289 h 739467"/>
              <a:gd name="connsiteX409" fmla="*/ 162011 w 11503626"/>
              <a:gd name="connsiteY409" fmla="*/ 412445 h 739467"/>
              <a:gd name="connsiteX410" fmla="*/ 221446 w 11503626"/>
              <a:gd name="connsiteY410" fmla="*/ 406214 h 739467"/>
              <a:gd name="connsiteX411" fmla="*/ 220967 w 11503626"/>
              <a:gd name="connsiteY411" fmla="*/ 408850 h 739467"/>
              <a:gd name="connsiteX412" fmla="*/ 220967 w 11503626"/>
              <a:gd name="connsiteY412" fmla="*/ 412445 h 739467"/>
              <a:gd name="connsiteX413" fmla="*/ 221686 w 11503626"/>
              <a:gd name="connsiteY413" fmla="*/ 409569 h 739467"/>
              <a:gd name="connsiteX414" fmla="*/ 221446 w 11503626"/>
              <a:gd name="connsiteY414" fmla="*/ 406214 h 739467"/>
              <a:gd name="connsiteX415" fmla="*/ 223843 w 11503626"/>
              <a:gd name="connsiteY415" fmla="*/ 405255 h 739467"/>
              <a:gd name="connsiteX416" fmla="*/ 222885 w 11503626"/>
              <a:gd name="connsiteY416" fmla="*/ 409569 h 739467"/>
              <a:gd name="connsiteX417" fmla="*/ 224323 w 11503626"/>
              <a:gd name="connsiteY417" fmla="*/ 412445 h 739467"/>
              <a:gd name="connsiteX418" fmla="*/ 224083 w 11503626"/>
              <a:gd name="connsiteY418" fmla="*/ 408611 h 739467"/>
              <a:gd name="connsiteX419" fmla="*/ 223843 w 11503626"/>
              <a:gd name="connsiteY419" fmla="*/ 405255 h 739467"/>
              <a:gd name="connsiteX420" fmla="*/ 257875 w 11503626"/>
              <a:gd name="connsiteY420" fmla="*/ 400942 h 739467"/>
              <a:gd name="connsiteX421" fmla="*/ 257875 w 11503626"/>
              <a:gd name="connsiteY421" fmla="*/ 406694 h 739467"/>
              <a:gd name="connsiteX422" fmla="*/ 257875 w 11503626"/>
              <a:gd name="connsiteY422" fmla="*/ 413884 h 739467"/>
              <a:gd name="connsiteX423" fmla="*/ 258594 w 11503626"/>
              <a:gd name="connsiteY423" fmla="*/ 408132 h 739467"/>
              <a:gd name="connsiteX424" fmla="*/ 257875 w 11503626"/>
              <a:gd name="connsiteY424" fmla="*/ 400942 h 739467"/>
              <a:gd name="connsiteX425" fmla="*/ 191249 w 11503626"/>
              <a:gd name="connsiteY425" fmla="*/ 398065 h 739467"/>
              <a:gd name="connsiteX426" fmla="*/ 190290 w 11503626"/>
              <a:gd name="connsiteY426" fmla="*/ 403578 h 739467"/>
              <a:gd name="connsiteX427" fmla="*/ 190290 w 11503626"/>
              <a:gd name="connsiteY427" fmla="*/ 409809 h 739467"/>
              <a:gd name="connsiteX428" fmla="*/ 190290 w 11503626"/>
              <a:gd name="connsiteY428" fmla="*/ 415561 h 739467"/>
              <a:gd name="connsiteX429" fmla="*/ 188852 w 11503626"/>
              <a:gd name="connsiteY429" fmla="*/ 419635 h 739467"/>
              <a:gd name="connsiteX430" fmla="*/ 189332 w 11503626"/>
              <a:gd name="connsiteY430" fmla="*/ 421073 h 739467"/>
              <a:gd name="connsiteX431" fmla="*/ 191249 w 11503626"/>
              <a:gd name="connsiteY431" fmla="*/ 420594 h 739467"/>
              <a:gd name="connsiteX432" fmla="*/ 191489 w 11503626"/>
              <a:gd name="connsiteY432" fmla="*/ 425626 h 739467"/>
              <a:gd name="connsiteX433" fmla="*/ 191729 w 11503626"/>
              <a:gd name="connsiteY433" fmla="*/ 431618 h 739467"/>
              <a:gd name="connsiteX434" fmla="*/ 188852 w 11503626"/>
              <a:gd name="connsiteY434" fmla="*/ 428743 h 739467"/>
              <a:gd name="connsiteX435" fmla="*/ 187894 w 11503626"/>
              <a:gd name="connsiteY435" fmla="*/ 422991 h 739467"/>
              <a:gd name="connsiteX436" fmla="*/ 185977 w 11503626"/>
              <a:gd name="connsiteY436" fmla="*/ 425148 h 739467"/>
              <a:gd name="connsiteX437" fmla="*/ 183100 w 11503626"/>
              <a:gd name="connsiteY437" fmla="*/ 425866 h 739467"/>
              <a:gd name="connsiteX438" fmla="*/ 185258 w 11503626"/>
              <a:gd name="connsiteY438" fmla="*/ 443841 h 739467"/>
              <a:gd name="connsiteX439" fmla="*/ 185977 w 11503626"/>
              <a:gd name="connsiteY439" fmla="*/ 462295 h 739467"/>
              <a:gd name="connsiteX440" fmla="*/ 184778 w 11503626"/>
              <a:gd name="connsiteY440" fmla="*/ 463014 h 739467"/>
              <a:gd name="connsiteX441" fmla="*/ 183100 w 11503626"/>
              <a:gd name="connsiteY441" fmla="*/ 463733 h 739467"/>
              <a:gd name="connsiteX442" fmla="*/ 185018 w 11503626"/>
              <a:gd name="connsiteY442" fmla="*/ 467328 h 739467"/>
              <a:gd name="connsiteX443" fmla="*/ 185977 w 11503626"/>
              <a:gd name="connsiteY443" fmla="*/ 472361 h 739467"/>
              <a:gd name="connsiteX444" fmla="*/ 187655 w 11503626"/>
              <a:gd name="connsiteY444" fmla="*/ 453907 h 739467"/>
              <a:gd name="connsiteX445" fmla="*/ 188852 w 11503626"/>
              <a:gd name="connsiteY445" fmla="*/ 433056 h 739467"/>
              <a:gd name="connsiteX446" fmla="*/ 192208 w 11503626"/>
              <a:gd name="connsiteY446" fmla="*/ 435453 h 739467"/>
              <a:gd name="connsiteX447" fmla="*/ 193167 w 11503626"/>
              <a:gd name="connsiteY447" fmla="*/ 446237 h 739467"/>
              <a:gd name="connsiteX448" fmla="*/ 193167 w 11503626"/>
              <a:gd name="connsiteY448" fmla="*/ 458221 h 739467"/>
              <a:gd name="connsiteX449" fmla="*/ 193646 w 11503626"/>
              <a:gd name="connsiteY449" fmla="*/ 469964 h 739467"/>
              <a:gd name="connsiteX450" fmla="*/ 195563 w 11503626"/>
              <a:gd name="connsiteY450" fmla="*/ 480030 h 739467"/>
              <a:gd name="connsiteX451" fmla="*/ 197480 w 11503626"/>
              <a:gd name="connsiteY451" fmla="*/ 474038 h 739467"/>
              <a:gd name="connsiteX452" fmla="*/ 197960 w 11503626"/>
              <a:gd name="connsiteY452" fmla="*/ 463972 h 739467"/>
              <a:gd name="connsiteX453" fmla="*/ 197241 w 11503626"/>
              <a:gd name="connsiteY453" fmla="*/ 452948 h 739467"/>
              <a:gd name="connsiteX454" fmla="*/ 196042 w 11503626"/>
              <a:gd name="connsiteY454" fmla="*/ 444080 h 739467"/>
              <a:gd name="connsiteX455" fmla="*/ 195802 w 11503626"/>
              <a:gd name="connsiteY455" fmla="*/ 423949 h 739467"/>
              <a:gd name="connsiteX456" fmla="*/ 191729 w 11503626"/>
              <a:gd name="connsiteY456" fmla="*/ 410049 h 739467"/>
              <a:gd name="connsiteX457" fmla="*/ 191489 w 11503626"/>
              <a:gd name="connsiteY457" fmla="*/ 403817 h 739467"/>
              <a:gd name="connsiteX458" fmla="*/ 191249 w 11503626"/>
              <a:gd name="connsiteY458" fmla="*/ 398065 h 739467"/>
              <a:gd name="connsiteX459" fmla="*/ 187415 w 11503626"/>
              <a:gd name="connsiteY459" fmla="*/ 397587 h 739467"/>
              <a:gd name="connsiteX460" fmla="*/ 185977 w 11503626"/>
              <a:gd name="connsiteY460" fmla="*/ 398545 h 739467"/>
              <a:gd name="connsiteX461" fmla="*/ 185497 w 11503626"/>
              <a:gd name="connsiteY461" fmla="*/ 401660 h 739467"/>
              <a:gd name="connsiteX462" fmla="*/ 185737 w 11503626"/>
              <a:gd name="connsiteY462" fmla="*/ 404776 h 739467"/>
              <a:gd name="connsiteX463" fmla="*/ 186935 w 11503626"/>
              <a:gd name="connsiteY463" fmla="*/ 406214 h 739467"/>
              <a:gd name="connsiteX464" fmla="*/ 187655 w 11503626"/>
              <a:gd name="connsiteY464" fmla="*/ 402380 h 739467"/>
              <a:gd name="connsiteX465" fmla="*/ 187415 w 11503626"/>
              <a:gd name="connsiteY465" fmla="*/ 397587 h 739467"/>
              <a:gd name="connsiteX466" fmla="*/ 151466 w 11503626"/>
              <a:gd name="connsiteY466" fmla="*/ 396628 h 739467"/>
              <a:gd name="connsiteX467" fmla="*/ 150267 w 11503626"/>
              <a:gd name="connsiteY467" fmla="*/ 400942 h 739467"/>
              <a:gd name="connsiteX468" fmla="*/ 151466 w 11503626"/>
              <a:gd name="connsiteY468" fmla="*/ 404776 h 739467"/>
              <a:gd name="connsiteX469" fmla="*/ 152184 w 11503626"/>
              <a:gd name="connsiteY469" fmla="*/ 400942 h 739467"/>
              <a:gd name="connsiteX470" fmla="*/ 151466 w 11503626"/>
              <a:gd name="connsiteY470" fmla="*/ 396628 h 739467"/>
              <a:gd name="connsiteX471" fmla="*/ 231992 w 11503626"/>
              <a:gd name="connsiteY471" fmla="*/ 395190 h 739467"/>
              <a:gd name="connsiteX472" fmla="*/ 232231 w 11503626"/>
              <a:gd name="connsiteY472" fmla="*/ 402619 h 739467"/>
              <a:gd name="connsiteX473" fmla="*/ 233909 w 11503626"/>
              <a:gd name="connsiteY473" fmla="*/ 410049 h 739467"/>
              <a:gd name="connsiteX474" fmla="*/ 234628 w 11503626"/>
              <a:gd name="connsiteY474" fmla="*/ 406454 h 739467"/>
              <a:gd name="connsiteX475" fmla="*/ 234868 w 11503626"/>
              <a:gd name="connsiteY475" fmla="*/ 401421 h 739467"/>
              <a:gd name="connsiteX476" fmla="*/ 234388 w 11503626"/>
              <a:gd name="connsiteY476" fmla="*/ 397107 h 739467"/>
              <a:gd name="connsiteX477" fmla="*/ 231992 w 11503626"/>
              <a:gd name="connsiteY477" fmla="*/ 395190 h 739467"/>
              <a:gd name="connsiteX478" fmla="*/ 286155 w 11503626"/>
              <a:gd name="connsiteY478" fmla="*/ 394231 h 739467"/>
              <a:gd name="connsiteX479" fmla="*/ 288312 w 11503626"/>
              <a:gd name="connsiteY479" fmla="*/ 406214 h 739467"/>
              <a:gd name="connsiteX480" fmla="*/ 290469 w 11503626"/>
              <a:gd name="connsiteY480" fmla="*/ 417239 h 739467"/>
              <a:gd name="connsiteX481" fmla="*/ 289510 w 11503626"/>
              <a:gd name="connsiteY481" fmla="*/ 405735 h 739467"/>
              <a:gd name="connsiteX482" fmla="*/ 286155 w 11503626"/>
              <a:gd name="connsiteY482" fmla="*/ 394231 h 739467"/>
              <a:gd name="connsiteX483" fmla="*/ 238223 w 11503626"/>
              <a:gd name="connsiteY483" fmla="*/ 392314 h 739467"/>
              <a:gd name="connsiteX484" fmla="*/ 237743 w 11503626"/>
              <a:gd name="connsiteY484" fmla="*/ 397826 h 739467"/>
              <a:gd name="connsiteX485" fmla="*/ 239660 w 11503626"/>
              <a:gd name="connsiteY485" fmla="*/ 402859 h 739467"/>
              <a:gd name="connsiteX486" fmla="*/ 238942 w 11503626"/>
              <a:gd name="connsiteY486" fmla="*/ 397347 h 739467"/>
              <a:gd name="connsiteX487" fmla="*/ 238223 w 11503626"/>
              <a:gd name="connsiteY487" fmla="*/ 392314 h 739467"/>
              <a:gd name="connsiteX488" fmla="*/ 176870 w 11503626"/>
              <a:gd name="connsiteY488" fmla="*/ 391355 h 739467"/>
              <a:gd name="connsiteX489" fmla="*/ 180180 w 11503626"/>
              <a:gd name="connsiteY489" fmla="*/ 394997 h 739467"/>
              <a:gd name="connsiteX490" fmla="*/ 180225 w 11503626"/>
              <a:gd name="connsiteY490" fmla="*/ 395190 h 739467"/>
              <a:gd name="connsiteX491" fmla="*/ 180277 w 11503626"/>
              <a:gd name="connsiteY491" fmla="*/ 395103 h 739467"/>
              <a:gd name="connsiteX492" fmla="*/ 181663 w 11503626"/>
              <a:gd name="connsiteY492" fmla="*/ 396628 h 739467"/>
              <a:gd name="connsiteX493" fmla="*/ 181663 w 11503626"/>
              <a:gd name="connsiteY493" fmla="*/ 392793 h 739467"/>
              <a:gd name="connsiteX494" fmla="*/ 180277 w 11503626"/>
              <a:gd name="connsiteY494" fmla="*/ 395103 h 739467"/>
              <a:gd name="connsiteX495" fmla="*/ 180180 w 11503626"/>
              <a:gd name="connsiteY495" fmla="*/ 394997 h 739467"/>
              <a:gd name="connsiteX496" fmla="*/ 179506 w 11503626"/>
              <a:gd name="connsiteY496" fmla="*/ 392074 h 739467"/>
              <a:gd name="connsiteX497" fmla="*/ 176870 w 11503626"/>
              <a:gd name="connsiteY497" fmla="*/ 391355 h 739467"/>
              <a:gd name="connsiteX498" fmla="*/ 185018 w 11503626"/>
              <a:gd name="connsiteY498" fmla="*/ 386562 h 739467"/>
              <a:gd name="connsiteX499" fmla="*/ 183820 w 11503626"/>
              <a:gd name="connsiteY499" fmla="*/ 390157 h 739467"/>
              <a:gd name="connsiteX500" fmla="*/ 183580 w 11503626"/>
              <a:gd name="connsiteY500" fmla="*/ 396148 h 739467"/>
              <a:gd name="connsiteX501" fmla="*/ 184778 w 11503626"/>
              <a:gd name="connsiteY501" fmla="*/ 391595 h 739467"/>
              <a:gd name="connsiteX502" fmla="*/ 185018 w 11503626"/>
              <a:gd name="connsiteY502" fmla="*/ 386562 h 739467"/>
              <a:gd name="connsiteX503" fmla="*/ 237264 w 11503626"/>
              <a:gd name="connsiteY503" fmla="*/ 385603 h 739467"/>
              <a:gd name="connsiteX504" fmla="*/ 237264 w 11503626"/>
              <a:gd name="connsiteY504" fmla="*/ 389438 h 739467"/>
              <a:gd name="connsiteX505" fmla="*/ 238223 w 11503626"/>
              <a:gd name="connsiteY505" fmla="*/ 391355 h 739467"/>
              <a:gd name="connsiteX506" fmla="*/ 238702 w 11503626"/>
              <a:gd name="connsiteY506" fmla="*/ 388000 h 739467"/>
              <a:gd name="connsiteX507" fmla="*/ 237264 w 11503626"/>
              <a:gd name="connsiteY507" fmla="*/ 385603 h 739467"/>
              <a:gd name="connsiteX508" fmla="*/ 174473 w 11503626"/>
              <a:gd name="connsiteY508" fmla="*/ 378893 h 739467"/>
              <a:gd name="connsiteX509" fmla="*/ 173514 w 11503626"/>
              <a:gd name="connsiteY509" fmla="*/ 383686 h 739467"/>
              <a:gd name="connsiteX510" fmla="*/ 173514 w 11503626"/>
              <a:gd name="connsiteY510" fmla="*/ 390397 h 739467"/>
              <a:gd name="connsiteX511" fmla="*/ 174953 w 11503626"/>
              <a:gd name="connsiteY511" fmla="*/ 384884 h 739467"/>
              <a:gd name="connsiteX512" fmla="*/ 174473 w 11503626"/>
              <a:gd name="connsiteY512" fmla="*/ 378893 h 739467"/>
              <a:gd name="connsiteX513" fmla="*/ 199397 w 11503626"/>
              <a:gd name="connsiteY513" fmla="*/ 372661 h 739467"/>
              <a:gd name="connsiteX514" fmla="*/ 198919 w 11503626"/>
              <a:gd name="connsiteY514" fmla="*/ 378653 h 739467"/>
              <a:gd name="connsiteX515" fmla="*/ 199397 w 11503626"/>
              <a:gd name="connsiteY515" fmla="*/ 385124 h 739467"/>
              <a:gd name="connsiteX516" fmla="*/ 200356 w 11503626"/>
              <a:gd name="connsiteY516" fmla="*/ 379851 h 739467"/>
              <a:gd name="connsiteX517" fmla="*/ 199397 w 11503626"/>
              <a:gd name="connsiteY517" fmla="*/ 372661 h 739467"/>
              <a:gd name="connsiteX518" fmla="*/ 188852 w 11503626"/>
              <a:gd name="connsiteY518" fmla="*/ 370265 h 739467"/>
              <a:gd name="connsiteX519" fmla="*/ 188133 w 11503626"/>
              <a:gd name="connsiteY519" fmla="*/ 375058 h 739467"/>
              <a:gd name="connsiteX520" fmla="*/ 187415 w 11503626"/>
              <a:gd name="connsiteY520" fmla="*/ 381768 h 739467"/>
              <a:gd name="connsiteX521" fmla="*/ 191249 w 11503626"/>
              <a:gd name="connsiteY521" fmla="*/ 381768 h 739467"/>
              <a:gd name="connsiteX522" fmla="*/ 191489 w 11503626"/>
              <a:gd name="connsiteY522" fmla="*/ 380331 h 739467"/>
              <a:gd name="connsiteX523" fmla="*/ 191249 w 11503626"/>
              <a:gd name="connsiteY523" fmla="*/ 377934 h 739467"/>
              <a:gd name="connsiteX524" fmla="*/ 189811 w 11503626"/>
              <a:gd name="connsiteY524" fmla="*/ 380331 h 739467"/>
              <a:gd name="connsiteX525" fmla="*/ 189092 w 11503626"/>
              <a:gd name="connsiteY525" fmla="*/ 375777 h 739467"/>
              <a:gd name="connsiteX526" fmla="*/ 188852 w 11503626"/>
              <a:gd name="connsiteY526" fmla="*/ 370265 h 739467"/>
              <a:gd name="connsiteX527" fmla="*/ 198919 w 11503626"/>
              <a:gd name="connsiteY527" fmla="*/ 365472 h 739467"/>
              <a:gd name="connsiteX528" fmla="*/ 196522 w 11503626"/>
              <a:gd name="connsiteY528" fmla="*/ 365951 h 739467"/>
              <a:gd name="connsiteX529" fmla="*/ 197480 w 11503626"/>
              <a:gd name="connsiteY529" fmla="*/ 367629 h 739467"/>
              <a:gd name="connsiteX530" fmla="*/ 198919 w 11503626"/>
              <a:gd name="connsiteY530" fmla="*/ 369306 h 739467"/>
              <a:gd name="connsiteX531" fmla="*/ 199397 w 11503626"/>
              <a:gd name="connsiteY531" fmla="*/ 367629 h 739467"/>
              <a:gd name="connsiteX532" fmla="*/ 198919 w 11503626"/>
              <a:gd name="connsiteY532" fmla="*/ 365472 h 739467"/>
              <a:gd name="connsiteX533" fmla="*/ 186935 w 11503626"/>
              <a:gd name="connsiteY533" fmla="*/ 363554 h 739467"/>
              <a:gd name="connsiteX534" fmla="*/ 185018 w 11503626"/>
              <a:gd name="connsiteY534" fmla="*/ 366431 h 739467"/>
              <a:gd name="connsiteX535" fmla="*/ 185977 w 11503626"/>
              <a:gd name="connsiteY535" fmla="*/ 370744 h 739467"/>
              <a:gd name="connsiteX536" fmla="*/ 186456 w 11503626"/>
              <a:gd name="connsiteY536" fmla="*/ 367389 h 739467"/>
              <a:gd name="connsiteX537" fmla="*/ 186935 w 11503626"/>
              <a:gd name="connsiteY537" fmla="*/ 363554 h 739467"/>
              <a:gd name="connsiteX538" fmla="*/ 298116 w 11503626"/>
              <a:gd name="connsiteY538" fmla="*/ 363453 h 739467"/>
              <a:gd name="connsiteX539" fmla="*/ 297899 w 11503626"/>
              <a:gd name="connsiteY539" fmla="*/ 367149 h 739467"/>
              <a:gd name="connsiteX540" fmla="*/ 298116 w 11503626"/>
              <a:gd name="connsiteY540" fmla="*/ 367976 h 739467"/>
              <a:gd name="connsiteX541" fmla="*/ 229116 w 11503626"/>
              <a:gd name="connsiteY541" fmla="*/ 363075 h 739467"/>
              <a:gd name="connsiteX542" fmla="*/ 228157 w 11503626"/>
              <a:gd name="connsiteY542" fmla="*/ 364753 h 739467"/>
              <a:gd name="connsiteX543" fmla="*/ 228636 w 11503626"/>
              <a:gd name="connsiteY543" fmla="*/ 367389 h 739467"/>
              <a:gd name="connsiteX544" fmla="*/ 229355 w 11503626"/>
              <a:gd name="connsiteY544" fmla="*/ 365711 h 739467"/>
              <a:gd name="connsiteX545" fmla="*/ 229116 w 11503626"/>
              <a:gd name="connsiteY545" fmla="*/ 363075 h 739467"/>
              <a:gd name="connsiteX546" fmla="*/ 180944 w 11503626"/>
              <a:gd name="connsiteY546" fmla="*/ 363075 h 739467"/>
              <a:gd name="connsiteX547" fmla="*/ 179266 w 11503626"/>
              <a:gd name="connsiteY547" fmla="*/ 363554 h 739467"/>
              <a:gd name="connsiteX548" fmla="*/ 179266 w 11503626"/>
              <a:gd name="connsiteY548" fmla="*/ 369306 h 739467"/>
              <a:gd name="connsiteX549" fmla="*/ 180704 w 11503626"/>
              <a:gd name="connsiteY549" fmla="*/ 366670 h 739467"/>
              <a:gd name="connsiteX550" fmla="*/ 182142 w 11503626"/>
              <a:gd name="connsiteY550" fmla="*/ 364513 h 739467"/>
              <a:gd name="connsiteX551" fmla="*/ 180944 w 11503626"/>
              <a:gd name="connsiteY551" fmla="*/ 363075 h 739467"/>
              <a:gd name="connsiteX552" fmla="*/ 191249 w 11503626"/>
              <a:gd name="connsiteY552" fmla="*/ 361158 h 739467"/>
              <a:gd name="connsiteX553" fmla="*/ 191249 w 11503626"/>
              <a:gd name="connsiteY553" fmla="*/ 366909 h 739467"/>
              <a:gd name="connsiteX554" fmla="*/ 190770 w 11503626"/>
              <a:gd name="connsiteY554" fmla="*/ 374099 h 739467"/>
              <a:gd name="connsiteX555" fmla="*/ 191968 w 11503626"/>
              <a:gd name="connsiteY555" fmla="*/ 368348 h 739467"/>
              <a:gd name="connsiteX556" fmla="*/ 193167 w 11503626"/>
              <a:gd name="connsiteY556" fmla="*/ 363075 h 739467"/>
              <a:gd name="connsiteX557" fmla="*/ 192208 w 11503626"/>
              <a:gd name="connsiteY557" fmla="*/ 361877 h 739467"/>
              <a:gd name="connsiteX558" fmla="*/ 191249 w 11503626"/>
              <a:gd name="connsiteY558" fmla="*/ 361158 h 739467"/>
              <a:gd name="connsiteX559" fmla="*/ 217612 w 11503626"/>
              <a:gd name="connsiteY559" fmla="*/ 359241 h 739467"/>
              <a:gd name="connsiteX560" fmla="*/ 215934 w 11503626"/>
              <a:gd name="connsiteY560" fmla="*/ 371943 h 739467"/>
              <a:gd name="connsiteX561" fmla="*/ 216174 w 11503626"/>
              <a:gd name="connsiteY561" fmla="*/ 385603 h 739467"/>
              <a:gd name="connsiteX562" fmla="*/ 215694 w 11503626"/>
              <a:gd name="connsiteY562" fmla="*/ 385843 h 739467"/>
              <a:gd name="connsiteX563" fmla="*/ 214736 w 11503626"/>
              <a:gd name="connsiteY563" fmla="*/ 386562 h 739467"/>
              <a:gd name="connsiteX564" fmla="*/ 215934 w 11503626"/>
              <a:gd name="connsiteY564" fmla="*/ 400942 h 739467"/>
              <a:gd name="connsiteX565" fmla="*/ 217612 w 11503626"/>
              <a:gd name="connsiteY565" fmla="*/ 415801 h 739467"/>
              <a:gd name="connsiteX566" fmla="*/ 217133 w 11503626"/>
              <a:gd name="connsiteY566" fmla="*/ 388719 h 739467"/>
              <a:gd name="connsiteX567" fmla="*/ 217612 w 11503626"/>
              <a:gd name="connsiteY567" fmla="*/ 359241 h 739467"/>
              <a:gd name="connsiteX568" fmla="*/ 274651 w 11503626"/>
              <a:gd name="connsiteY568" fmla="*/ 356364 h 739467"/>
              <a:gd name="connsiteX569" fmla="*/ 274172 w 11503626"/>
              <a:gd name="connsiteY569" fmla="*/ 360679 h 739467"/>
              <a:gd name="connsiteX570" fmla="*/ 275131 w 11503626"/>
              <a:gd name="connsiteY570" fmla="*/ 364513 h 739467"/>
              <a:gd name="connsiteX571" fmla="*/ 275131 w 11503626"/>
              <a:gd name="connsiteY571" fmla="*/ 361158 h 739467"/>
              <a:gd name="connsiteX572" fmla="*/ 274651 w 11503626"/>
              <a:gd name="connsiteY572" fmla="*/ 356364 h 739467"/>
              <a:gd name="connsiteX573" fmla="*/ 198439 w 11503626"/>
              <a:gd name="connsiteY573" fmla="*/ 355885 h 739467"/>
              <a:gd name="connsiteX574" fmla="*/ 197960 w 11503626"/>
              <a:gd name="connsiteY574" fmla="*/ 359001 h 739467"/>
              <a:gd name="connsiteX575" fmla="*/ 198439 w 11503626"/>
              <a:gd name="connsiteY575" fmla="*/ 363554 h 739467"/>
              <a:gd name="connsiteX576" fmla="*/ 198919 w 11503626"/>
              <a:gd name="connsiteY576" fmla="*/ 360679 h 739467"/>
              <a:gd name="connsiteX577" fmla="*/ 198439 w 11503626"/>
              <a:gd name="connsiteY577" fmla="*/ 355885 h 739467"/>
              <a:gd name="connsiteX578" fmla="*/ 282320 w 11503626"/>
              <a:gd name="connsiteY578" fmla="*/ 354927 h 739467"/>
              <a:gd name="connsiteX579" fmla="*/ 281122 w 11503626"/>
              <a:gd name="connsiteY579" fmla="*/ 357802 h 739467"/>
              <a:gd name="connsiteX580" fmla="*/ 281841 w 11503626"/>
              <a:gd name="connsiteY580" fmla="*/ 361158 h 739467"/>
              <a:gd name="connsiteX581" fmla="*/ 283518 w 11503626"/>
              <a:gd name="connsiteY581" fmla="*/ 359001 h 739467"/>
              <a:gd name="connsiteX582" fmla="*/ 282320 w 11503626"/>
              <a:gd name="connsiteY582" fmla="*/ 354927 h 739467"/>
              <a:gd name="connsiteX583" fmla="*/ 243975 w 11503626"/>
              <a:gd name="connsiteY583" fmla="*/ 349654 h 739467"/>
              <a:gd name="connsiteX584" fmla="*/ 245412 w 11503626"/>
              <a:gd name="connsiteY584" fmla="*/ 352290 h 739467"/>
              <a:gd name="connsiteX585" fmla="*/ 247809 w 11503626"/>
              <a:gd name="connsiteY585" fmla="*/ 353489 h 739467"/>
              <a:gd name="connsiteX586" fmla="*/ 243975 w 11503626"/>
              <a:gd name="connsiteY586" fmla="*/ 349654 h 739467"/>
              <a:gd name="connsiteX587" fmla="*/ 198439 w 11503626"/>
              <a:gd name="connsiteY587" fmla="*/ 348216 h 739467"/>
              <a:gd name="connsiteX588" fmla="*/ 196042 w 11503626"/>
              <a:gd name="connsiteY588" fmla="*/ 350612 h 739467"/>
              <a:gd name="connsiteX589" fmla="*/ 197241 w 11503626"/>
              <a:gd name="connsiteY589" fmla="*/ 350852 h 739467"/>
              <a:gd name="connsiteX590" fmla="*/ 198439 w 11503626"/>
              <a:gd name="connsiteY590" fmla="*/ 351092 h 739467"/>
              <a:gd name="connsiteX591" fmla="*/ 227678 w 11503626"/>
              <a:gd name="connsiteY591" fmla="*/ 337671 h 739467"/>
              <a:gd name="connsiteX592" fmla="*/ 228157 w 11503626"/>
              <a:gd name="connsiteY592" fmla="*/ 349414 h 739467"/>
              <a:gd name="connsiteX593" fmla="*/ 229116 w 11503626"/>
              <a:gd name="connsiteY593" fmla="*/ 359720 h 739467"/>
              <a:gd name="connsiteX594" fmla="*/ 229595 w 11503626"/>
              <a:gd name="connsiteY594" fmla="*/ 347257 h 739467"/>
              <a:gd name="connsiteX595" fmla="*/ 227678 w 11503626"/>
              <a:gd name="connsiteY595" fmla="*/ 337671 h 739467"/>
              <a:gd name="connsiteX596" fmla="*/ 243975 w 11503626"/>
              <a:gd name="connsiteY596" fmla="*/ 336233 h 739467"/>
              <a:gd name="connsiteX597" fmla="*/ 243495 w 11503626"/>
              <a:gd name="connsiteY597" fmla="*/ 336952 h 739467"/>
              <a:gd name="connsiteX598" fmla="*/ 243016 w 11503626"/>
              <a:gd name="connsiteY598" fmla="*/ 339588 h 739467"/>
              <a:gd name="connsiteX599" fmla="*/ 243255 w 11503626"/>
              <a:gd name="connsiteY599" fmla="*/ 342225 h 739467"/>
              <a:gd name="connsiteX600" fmla="*/ 244454 w 11503626"/>
              <a:gd name="connsiteY600" fmla="*/ 343423 h 739467"/>
              <a:gd name="connsiteX601" fmla="*/ 244454 w 11503626"/>
              <a:gd name="connsiteY601" fmla="*/ 340307 h 739467"/>
              <a:gd name="connsiteX602" fmla="*/ 243975 w 11503626"/>
              <a:gd name="connsiteY602" fmla="*/ 336233 h 739467"/>
              <a:gd name="connsiteX603" fmla="*/ 185497 w 11503626"/>
              <a:gd name="connsiteY603" fmla="*/ 335275 h 739467"/>
              <a:gd name="connsiteX604" fmla="*/ 184778 w 11503626"/>
              <a:gd name="connsiteY604" fmla="*/ 338630 h 739467"/>
              <a:gd name="connsiteX605" fmla="*/ 185018 w 11503626"/>
              <a:gd name="connsiteY605" fmla="*/ 342464 h 739467"/>
              <a:gd name="connsiteX606" fmla="*/ 185977 w 11503626"/>
              <a:gd name="connsiteY606" fmla="*/ 339109 h 739467"/>
              <a:gd name="connsiteX607" fmla="*/ 185497 w 11503626"/>
              <a:gd name="connsiteY607" fmla="*/ 335275 h 739467"/>
              <a:gd name="connsiteX608" fmla="*/ 295262 w 11503626"/>
              <a:gd name="connsiteY608" fmla="*/ 333836 h 739467"/>
              <a:gd name="connsiteX609" fmla="*/ 293585 w 11503626"/>
              <a:gd name="connsiteY609" fmla="*/ 341266 h 739467"/>
              <a:gd name="connsiteX610" fmla="*/ 295742 w 11503626"/>
              <a:gd name="connsiteY610" fmla="*/ 348695 h 739467"/>
              <a:gd name="connsiteX611" fmla="*/ 296460 w 11503626"/>
              <a:gd name="connsiteY611" fmla="*/ 341985 h 739467"/>
              <a:gd name="connsiteX612" fmla="*/ 295262 w 11503626"/>
              <a:gd name="connsiteY612" fmla="*/ 333836 h 739467"/>
              <a:gd name="connsiteX613" fmla="*/ 220008 w 11503626"/>
              <a:gd name="connsiteY613" fmla="*/ 333836 h 739467"/>
              <a:gd name="connsiteX614" fmla="*/ 218810 w 11503626"/>
              <a:gd name="connsiteY614" fmla="*/ 336952 h 739467"/>
              <a:gd name="connsiteX615" fmla="*/ 218091 w 11503626"/>
              <a:gd name="connsiteY615" fmla="*/ 341026 h 739467"/>
              <a:gd name="connsiteX616" fmla="*/ 218091 w 11503626"/>
              <a:gd name="connsiteY616" fmla="*/ 338630 h 739467"/>
              <a:gd name="connsiteX617" fmla="*/ 217133 w 11503626"/>
              <a:gd name="connsiteY617" fmla="*/ 336233 h 739467"/>
              <a:gd name="connsiteX618" fmla="*/ 217133 w 11503626"/>
              <a:gd name="connsiteY618" fmla="*/ 341505 h 739467"/>
              <a:gd name="connsiteX619" fmla="*/ 215694 w 11503626"/>
              <a:gd name="connsiteY619" fmla="*/ 340068 h 739467"/>
              <a:gd name="connsiteX620" fmla="*/ 215694 w 11503626"/>
              <a:gd name="connsiteY620" fmla="*/ 347497 h 739467"/>
              <a:gd name="connsiteX621" fmla="*/ 216174 w 11503626"/>
              <a:gd name="connsiteY621" fmla="*/ 355885 h 739467"/>
              <a:gd name="connsiteX622" fmla="*/ 216893 w 11503626"/>
              <a:gd name="connsiteY622" fmla="*/ 351811 h 739467"/>
              <a:gd name="connsiteX623" fmla="*/ 216174 w 11503626"/>
              <a:gd name="connsiteY623" fmla="*/ 347257 h 739467"/>
              <a:gd name="connsiteX624" fmla="*/ 218091 w 11503626"/>
              <a:gd name="connsiteY624" fmla="*/ 347257 h 739467"/>
              <a:gd name="connsiteX625" fmla="*/ 219529 w 11503626"/>
              <a:gd name="connsiteY625" fmla="*/ 348695 h 739467"/>
              <a:gd name="connsiteX626" fmla="*/ 219529 w 11503626"/>
              <a:gd name="connsiteY626" fmla="*/ 359720 h 739467"/>
              <a:gd name="connsiteX627" fmla="*/ 219050 w 11503626"/>
              <a:gd name="connsiteY627" fmla="*/ 370744 h 739467"/>
              <a:gd name="connsiteX628" fmla="*/ 220488 w 11503626"/>
              <a:gd name="connsiteY628" fmla="*/ 370026 h 739467"/>
              <a:gd name="connsiteX629" fmla="*/ 220488 w 11503626"/>
              <a:gd name="connsiteY629" fmla="*/ 367149 h 739467"/>
              <a:gd name="connsiteX630" fmla="*/ 220967 w 11503626"/>
              <a:gd name="connsiteY630" fmla="*/ 364274 h 739467"/>
              <a:gd name="connsiteX631" fmla="*/ 223364 w 11503626"/>
              <a:gd name="connsiteY631" fmla="*/ 363554 h 739467"/>
              <a:gd name="connsiteX632" fmla="*/ 221207 w 11503626"/>
              <a:gd name="connsiteY632" fmla="*/ 357563 h 739467"/>
              <a:gd name="connsiteX633" fmla="*/ 221446 w 11503626"/>
              <a:gd name="connsiteY633" fmla="*/ 348695 h 739467"/>
              <a:gd name="connsiteX634" fmla="*/ 222166 w 11503626"/>
              <a:gd name="connsiteY634" fmla="*/ 353489 h 739467"/>
              <a:gd name="connsiteX635" fmla="*/ 223843 w 11503626"/>
              <a:gd name="connsiteY635" fmla="*/ 357323 h 739467"/>
              <a:gd name="connsiteX636" fmla="*/ 223124 w 11503626"/>
              <a:gd name="connsiteY636" fmla="*/ 347257 h 739467"/>
              <a:gd name="connsiteX637" fmla="*/ 224323 w 11503626"/>
              <a:gd name="connsiteY637" fmla="*/ 336712 h 739467"/>
              <a:gd name="connsiteX638" fmla="*/ 221686 w 11503626"/>
              <a:gd name="connsiteY638" fmla="*/ 340547 h 739467"/>
              <a:gd name="connsiteX639" fmla="*/ 221926 w 11503626"/>
              <a:gd name="connsiteY639" fmla="*/ 347257 h 739467"/>
              <a:gd name="connsiteX640" fmla="*/ 220728 w 11503626"/>
              <a:gd name="connsiteY640" fmla="*/ 345100 h 739467"/>
              <a:gd name="connsiteX641" fmla="*/ 220488 w 11503626"/>
              <a:gd name="connsiteY641" fmla="*/ 341266 h 739467"/>
              <a:gd name="connsiteX642" fmla="*/ 220488 w 11503626"/>
              <a:gd name="connsiteY642" fmla="*/ 336952 h 739467"/>
              <a:gd name="connsiteX643" fmla="*/ 220008 w 11503626"/>
              <a:gd name="connsiteY643" fmla="*/ 333836 h 739467"/>
              <a:gd name="connsiteX644" fmla="*/ 278006 w 11503626"/>
              <a:gd name="connsiteY644" fmla="*/ 332878 h 739467"/>
              <a:gd name="connsiteX645" fmla="*/ 278726 w 11503626"/>
              <a:gd name="connsiteY645" fmla="*/ 342943 h 739467"/>
              <a:gd name="connsiteX646" fmla="*/ 280883 w 11503626"/>
              <a:gd name="connsiteY646" fmla="*/ 352530 h 739467"/>
              <a:gd name="connsiteX647" fmla="*/ 281362 w 11503626"/>
              <a:gd name="connsiteY647" fmla="*/ 348216 h 739467"/>
              <a:gd name="connsiteX648" fmla="*/ 281122 w 11503626"/>
              <a:gd name="connsiteY648" fmla="*/ 342225 h 739467"/>
              <a:gd name="connsiteX649" fmla="*/ 280643 w 11503626"/>
              <a:gd name="connsiteY649" fmla="*/ 336712 h 739467"/>
              <a:gd name="connsiteX650" fmla="*/ 280403 w 11503626"/>
              <a:gd name="connsiteY650" fmla="*/ 333836 h 739467"/>
              <a:gd name="connsiteX651" fmla="*/ 279445 w 11503626"/>
              <a:gd name="connsiteY651" fmla="*/ 333118 h 739467"/>
              <a:gd name="connsiteX652" fmla="*/ 278006 w 11503626"/>
              <a:gd name="connsiteY652" fmla="*/ 332878 h 739467"/>
              <a:gd name="connsiteX653" fmla="*/ 294783 w 11503626"/>
              <a:gd name="connsiteY653" fmla="*/ 327605 h 739467"/>
              <a:gd name="connsiteX654" fmla="*/ 293345 w 11503626"/>
              <a:gd name="connsiteY654" fmla="*/ 329523 h 739467"/>
              <a:gd name="connsiteX655" fmla="*/ 294304 w 11503626"/>
              <a:gd name="connsiteY655" fmla="*/ 332878 h 739467"/>
              <a:gd name="connsiteX656" fmla="*/ 294783 w 11503626"/>
              <a:gd name="connsiteY656" fmla="*/ 330721 h 739467"/>
              <a:gd name="connsiteX657" fmla="*/ 294783 w 11503626"/>
              <a:gd name="connsiteY657" fmla="*/ 327605 h 739467"/>
              <a:gd name="connsiteX658" fmla="*/ 200836 w 11503626"/>
              <a:gd name="connsiteY658" fmla="*/ 320416 h 739467"/>
              <a:gd name="connsiteX659" fmla="*/ 199877 w 11503626"/>
              <a:gd name="connsiteY659" fmla="*/ 322812 h 739467"/>
              <a:gd name="connsiteX660" fmla="*/ 200836 w 11503626"/>
              <a:gd name="connsiteY660" fmla="*/ 326646 h 739467"/>
              <a:gd name="connsiteX661" fmla="*/ 201554 w 11503626"/>
              <a:gd name="connsiteY661" fmla="*/ 323771 h 739467"/>
              <a:gd name="connsiteX662" fmla="*/ 200836 w 11503626"/>
              <a:gd name="connsiteY662" fmla="*/ 320416 h 739467"/>
              <a:gd name="connsiteX663" fmla="*/ 284238 w 11503626"/>
              <a:gd name="connsiteY663" fmla="*/ 307953 h 739467"/>
              <a:gd name="connsiteX664" fmla="*/ 285196 w 11503626"/>
              <a:gd name="connsiteY664" fmla="*/ 313226 h 739467"/>
              <a:gd name="connsiteX665" fmla="*/ 285676 w 11503626"/>
              <a:gd name="connsiteY665" fmla="*/ 309870 h 739467"/>
              <a:gd name="connsiteX666" fmla="*/ 284238 w 11503626"/>
              <a:gd name="connsiteY666" fmla="*/ 307953 h 739467"/>
              <a:gd name="connsiteX667" fmla="*/ 254041 w 11503626"/>
              <a:gd name="connsiteY667" fmla="*/ 307953 h 739467"/>
              <a:gd name="connsiteX668" fmla="*/ 256437 w 11503626"/>
              <a:gd name="connsiteY668" fmla="*/ 320176 h 739467"/>
              <a:gd name="connsiteX669" fmla="*/ 256916 w 11503626"/>
              <a:gd name="connsiteY669" fmla="*/ 332398 h 739467"/>
              <a:gd name="connsiteX670" fmla="*/ 254041 w 11503626"/>
              <a:gd name="connsiteY670" fmla="*/ 318978 h 739467"/>
              <a:gd name="connsiteX671" fmla="*/ 254041 w 11503626"/>
              <a:gd name="connsiteY671" fmla="*/ 307953 h 739467"/>
              <a:gd name="connsiteX672" fmla="*/ 210422 w 11503626"/>
              <a:gd name="connsiteY672" fmla="*/ 304119 h 739467"/>
              <a:gd name="connsiteX673" fmla="*/ 210662 w 11503626"/>
              <a:gd name="connsiteY673" fmla="*/ 307953 h 739467"/>
              <a:gd name="connsiteX674" fmla="*/ 212339 w 11503626"/>
              <a:gd name="connsiteY674" fmla="*/ 310589 h 739467"/>
              <a:gd name="connsiteX675" fmla="*/ 213777 w 11503626"/>
              <a:gd name="connsiteY675" fmla="*/ 313465 h 739467"/>
              <a:gd name="connsiteX676" fmla="*/ 213777 w 11503626"/>
              <a:gd name="connsiteY676" fmla="*/ 318019 h 739467"/>
              <a:gd name="connsiteX677" fmla="*/ 209943 w 11503626"/>
              <a:gd name="connsiteY677" fmla="*/ 311548 h 739467"/>
              <a:gd name="connsiteX678" fmla="*/ 210422 w 11503626"/>
              <a:gd name="connsiteY678" fmla="*/ 304119 h 739467"/>
              <a:gd name="connsiteX679" fmla="*/ 263148 w 11503626"/>
              <a:gd name="connsiteY679" fmla="*/ 303160 h 739467"/>
              <a:gd name="connsiteX680" fmla="*/ 261470 w 11503626"/>
              <a:gd name="connsiteY680" fmla="*/ 305077 h 739467"/>
              <a:gd name="connsiteX681" fmla="*/ 260751 w 11503626"/>
              <a:gd name="connsiteY681" fmla="*/ 308912 h 739467"/>
              <a:gd name="connsiteX682" fmla="*/ 263148 w 11503626"/>
              <a:gd name="connsiteY682" fmla="*/ 315143 h 739467"/>
              <a:gd name="connsiteX683" fmla="*/ 265544 w 11503626"/>
              <a:gd name="connsiteY683" fmla="*/ 322812 h 739467"/>
              <a:gd name="connsiteX684" fmla="*/ 264586 w 11503626"/>
              <a:gd name="connsiteY684" fmla="*/ 314664 h 739467"/>
              <a:gd name="connsiteX685" fmla="*/ 263148 w 11503626"/>
              <a:gd name="connsiteY685" fmla="*/ 303160 h 739467"/>
              <a:gd name="connsiteX686" fmla="*/ 252123 w 11503626"/>
              <a:gd name="connsiteY686" fmla="*/ 299804 h 739467"/>
              <a:gd name="connsiteX687" fmla="*/ 252123 w 11503626"/>
              <a:gd name="connsiteY687" fmla="*/ 306994 h 739467"/>
              <a:gd name="connsiteX688" fmla="*/ 251884 w 11503626"/>
              <a:gd name="connsiteY688" fmla="*/ 302680 h 739467"/>
              <a:gd name="connsiteX689" fmla="*/ 252123 w 11503626"/>
              <a:gd name="connsiteY689" fmla="*/ 299804 h 739467"/>
              <a:gd name="connsiteX690" fmla="*/ 225281 w 11503626"/>
              <a:gd name="connsiteY690" fmla="*/ 293573 h 739467"/>
              <a:gd name="connsiteX691" fmla="*/ 224562 w 11503626"/>
              <a:gd name="connsiteY691" fmla="*/ 297408 h 739467"/>
              <a:gd name="connsiteX692" fmla="*/ 225281 w 11503626"/>
              <a:gd name="connsiteY692" fmla="*/ 302201 h 739467"/>
              <a:gd name="connsiteX693" fmla="*/ 225281 w 11503626"/>
              <a:gd name="connsiteY693" fmla="*/ 293573 h 739467"/>
              <a:gd name="connsiteX694" fmla="*/ 218091 w 11503626"/>
              <a:gd name="connsiteY694" fmla="*/ 286863 h 739467"/>
              <a:gd name="connsiteX695" fmla="*/ 217612 w 11503626"/>
              <a:gd name="connsiteY695" fmla="*/ 302201 h 739467"/>
              <a:gd name="connsiteX696" fmla="*/ 220008 w 11503626"/>
              <a:gd name="connsiteY696" fmla="*/ 319936 h 739467"/>
              <a:gd name="connsiteX697" fmla="*/ 222645 w 11503626"/>
              <a:gd name="connsiteY697" fmla="*/ 310829 h 739467"/>
              <a:gd name="connsiteX698" fmla="*/ 221926 w 11503626"/>
              <a:gd name="connsiteY698" fmla="*/ 299325 h 739467"/>
              <a:gd name="connsiteX699" fmla="*/ 222885 w 11503626"/>
              <a:gd name="connsiteY699" fmla="*/ 293573 h 739467"/>
              <a:gd name="connsiteX700" fmla="*/ 220967 w 11503626"/>
              <a:gd name="connsiteY700" fmla="*/ 288300 h 739467"/>
              <a:gd name="connsiteX701" fmla="*/ 221207 w 11503626"/>
              <a:gd name="connsiteY701" fmla="*/ 293094 h 739467"/>
              <a:gd name="connsiteX702" fmla="*/ 221926 w 11503626"/>
              <a:gd name="connsiteY702" fmla="*/ 297887 h 739467"/>
              <a:gd name="connsiteX703" fmla="*/ 219290 w 11503626"/>
              <a:gd name="connsiteY703" fmla="*/ 293334 h 739467"/>
              <a:gd name="connsiteX704" fmla="*/ 218091 w 11503626"/>
              <a:gd name="connsiteY704" fmla="*/ 286863 h 739467"/>
              <a:gd name="connsiteX705" fmla="*/ 219529 w 11503626"/>
              <a:gd name="connsiteY705" fmla="*/ 280632 h 739467"/>
              <a:gd name="connsiteX706" fmla="*/ 219050 w 11503626"/>
              <a:gd name="connsiteY706" fmla="*/ 283747 h 739467"/>
              <a:gd name="connsiteX707" fmla="*/ 220008 w 11503626"/>
              <a:gd name="connsiteY707" fmla="*/ 285904 h 739467"/>
              <a:gd name="connsiteX708" fmla="*/ 220248 w 11503626"/>
              <a:gd name="connsiteY708" fmla="*/ 283508 h 739467"/>
              <a:gd name="connsiteX709" fmla="*/ 219529 w 11503626"/>
              <a:gd name="connsiteY709" fmla="*/ 280632 h 739467"/>
              <a:gd name="connsiteX710" fmla="*/ 234868 w 11503626"/>
              <a:gd name="connsiteY710" fmla="*/ 271045 h 739467"/>
              <a:gd name="connsiteX711" fmla="*/ 234868 w 11503626"/>
              <a:gd name="connsiteY711" fmla="*/ 278235 h 739467"/>
              <a:gd name="connsiteX712" fmla="*/ 233909 w 11503626"/>
              <a:gd name="connsiteY712" fmla="*/ 274400 h 739467"/>
              <a:gd name="connsiteX713" fmla="*/ 234868 w 11503626"/>
              <a:gd name="connsiteY713" fmla="*/ 271045 h 739467"/>
              <a:gd name="connsiteX714" fmla="*/ 282320 w 11503626"/>
              <a:gd name="connsiteY714" fmla="*/ 255227 h 739467"/>
              <a:gd name="connsiteX715" fmla="*/ 282081 w 11503626"/>
              <a:gd name="connsiteY715" fmla="*/ 257144 h 739467"/>
              <a:gd name="connsiteX716" fmla="*/ 282800 w 11503626"/>
              <a:gd name="connsiteY716" fmla="*/ 259062 h 739467"/>
              <a:gd name="connsiteX717" fmla="*/ 283998 w 11503626"/>
              <a:gd name="connsiteY717" fmla="*/ 256666 h 739467"/>
              <a:gd name="connsiteX718" fmla="*/ 282320 w 11503626"/>
              <a:gd name="connsiteY718" fmla="*/ 255227 h 739467"/>
              <a:gd name="connsiteX719" fmla="*/ 289510 w 11503626"/>
              <a:gd name="connsiteY719" fmla="*/ 251872 h 739467"/>
              <a:gd name="connsiteX720" fmla="*/ 290948 w 11503626"/>
              <a:gd name="connsiteY720" fmla="*/ 255467 h 739467"/>
              <a:gd name="connsiteX721" fmla="*/ 291428 w 11503626"/>
              <a:gd name="connsiteY721" fmla="*/ 260021 h 739467"/>
              <a:gd name="connsiteX722" fmla="*/ 292147 w 11503626"/>
              <a:gd name="connsiteY722" fmla="*/ 255707 h 739467"/>
              <a:gd name="connsiteX723" fmla="*/ 289510 w 11503626"/>
              <a:gd name="connsiteY723" fmla="*/ 251872 h 739467"/>
              <a:gd name="connsiteX724" fmla="*/ 295742 w 11503626"/>
              <a:gd name="connsiteY724" fmla="*/ 249476 h 739467"/>
              <a:gd name="connsiteX725" fmla="*/ 297899 w 11503626"/>
              <a:gd name="connsiteY725" fmla="*/ 260500 h 739467"/>
              <a:gd name="connsiteX726" fmla="*/ 298116 w 11503626"/>
              <a:gd name="connsiteY726" fmla="*/ 261138 h 739467"/>
              <a:gd name="connsiteX727" fmla="*/ 298116 w 11503626"/>
              <a:gd name="connsiteY727" fmla="*/ 255857 h 739467"/>
              <a:gd name="connsiteX728" fmla="*/ 268899 w 11503626"/>
              <a:gd name="connsiteY728" fmla="*/ 243244 h 739467"/>
              <a:gd name="connsiteX729" fmla="*/ 270816 w 11503626"/>
              <a:gd name="connsiteY729" fmla="*/ 244922 h 739467"/>
              <a:gd name="connsiteX730" fmla="*/ 273213 w 11503626"/>
              <a:gd name="connsiteY730" fmla="*/ 245641 h 739467"/>
              <a:gd name="connsiteX731" fmla="*/ 273693 w 11503626"/>
              <a:gd name="connsiteY731" fmla="*/ 250914 h 739467"/>
              <a:gd name="connsiteX732" fmla="*/ 274651 w 11503626"/>
              <a:gd name="connsiteY732" fmla="*/ 256186 h 739467"/>
              <a:gd name="connsiteX733" fmla="*/ 272255 w 11503626"/>
              <a:gd name="connsiteY733" fmla="*/ 257144 h 739467"/>
              <a:gd name="connsiteX734" fmla="*/ 276089 w 11503626"/>
              <a:gd name="connsiteY734" fmla="*/ 262417 h 739467"/>
              <a:gd name="connsiteX735" fmla="*/ 278965 w 11503626"/>
              <a:gd name="connsiteY735" fmla="*/ 270806 h 739467"/>
              <a:gd name="connsiteX736" fmla="*/ 279924 w 11503626"/>
              <a:gd name="connsiteY736" fmla="*/ 281111 h 739467"/>
              <a:gd name="connsiteX737" fmla="*/ 278246 w 11503626"/>
              <a:gd name="connsiteY737" fmla="*/ 283747 h 739467"/>
              <a:gd name="connsiteX738" fmla="*/ 278486 w 11503626"/>
              <a:gd name="connsiteY738" fmla="*/ 289260 h 739467"/>
              <a:gd name="connsiteX739" fmla="*/ 279684 w 11503626"/>
              <a:gd name="connsiteY739" fmla="*/ 288300 h 739467"/>
              <a:gd name="connsiteX740" fmla="*/ 280883 w 11503626"/>
              <a:gd name="connsiteY740" fmla="*/ 287342 h 739467"/>
              <a:gd name="connsiteX741" fmla="*/ 281841 w 11503626"/>
              <a:gd name="connsiteY741" fmla="*/ 293334 h 739467"/>
              <a:gd name="connsiteX742" fmla="*/ 282800 w 11503626"/>
              <a:gd name="connsiteY742" fmla="*/ 299325 h 739467"/>
              <a:gd name="connsiteX743" fmla="*/ 280883 w 11503626"/>
              <a:gd name="connsiteY743" fmla="*/ 298367 h 739467"/>
              <a:gd name="connsiteX744" fmla="*/ 280403 w 11503626"/>
              <a:gd name="connsiteY744" fmla="*/ 299804 h 739467"/>
              <a:gd name="connsiteX745" fmla="*/ 278726 w 11503626"/>
              <a:gd name="connsiteY745" fmla="*/ 292615 h 739467"/>
              <a:gd name="connsiteX746" fmla="*/ 275131 w 11503626"/>
              <a:gd name="connsiteY746" fmla="*/ 288300 h 739467"/>
              <a:gd name="connsiteX747" fmla="*/ 271296 w 11503626"/>
              <a:gd name="connsiteY747" fmla="*/ 272723 h 739467"/>
              <a:gd name="connsiteX748" fmla="*/ 270338 w 11503626"/>
              <a:gd name="connsiteY748" fmla="*/ 253310 h 739467"/>
              <a:gd name="connsiteX749" fmla="*/ 268899 w 11503626"/>
              <a:gd name="connsiteY749" fmla="*/ 249236 h 739467"/>
              <a:gd name="connsiteX750" fmla="*/ 268899 w 11503626"/>
              <a:gd name="connsiteY750" fmla="*/ 243244 h 739467"/>
              <a:gd name="connsiteX751" fmla="*/ 61353 w 11503626"/>
              <a:gd name="connsiteY751" fmla="*/ 238930 h 739467"/>
              <a:gd name="connsiteX752" fmla="*/ 60394 w 11503626"/>
              <a:gd name="connsiteY752" fmla="*/ 244203 h 739467"/>
              <a:gd name="connsiteX753" fmla="*/ 61353 w 11503626"/>
              <a:gd name="connsiteY753" fmla="*/ 242286 h 739467"/>
              <a:gd name="connsiteX754" fmla="*/ 61353 w 11503626"/>
              <a:gd name="connsiteY754" fmla="*/ 238930 h 739467"/>
              <a:gd name="connsiteX755" fmla="*/ 234868 w 11503626"/>
              <a:gd name="connsiteY755" fmla="*/ 237972 h 739467"/>
              <a:gd name="connsiteX756" fmla="*/ 234868 w 11503626"/>
              <a:gd name="connsiteY756" fmla="*/ 241807 h 739467"/>
              <a:gd name="connsiteX757" fmla="*/ 236305 w 11503626"/>
              <a:gd name="connsiteY757" fmla="*/ 243244 h 739467"/>
              <a:gd name="connsiteX758" fmla="*/ 236545 w 11503626"/>
              <a:gd name="connsiteY758" fmla="*/ 239650 h 739467"/>
              <a:gd name="connsiteX759" fmla="*/ 234868 w 11503626"/>
              <a:gd name="connsiteY759" fmla="*/ 237972 h 739467"/>
              <a:gd name="connsiteX760" fmla="*/ 122227 w 11503626"/>
              <a:gd name="connsiteY760" fmla="*/ 237972 h 739467"/>
              <a:gd name="connsiteX761" fmla="*/ 122227 w 11503626"/>
              <a:gd name="connsiteY761" fmla="*/ 239650 h 739467"/>
              <a:gd name="connsiteX762" fmla="*/ 122706 w 11503626"/>
              <a:gd name="connsiteY762" fmla="*/ 242765 h 739467"/>
              <a:gd name="connsiteX763" fmla="*/ 124623 w 11503626"/>
              <a:gd name="connsiteY763" fmla="*/ 241327 h 739467"/>
              <a:gd name="connsiteX764" fmla="*/ 124623 w 11503626"/>
              <a:gd name="connsiteY764" fmla="*/ 237972 h 739467"/>
              <a:gd name="connsiteX765" fmla="*/ 123185 w 11503626"/>
              <a:gd name="connsiteY765" fmla="*/ 238451 h 739467"/>
              <a:gd name="connsiteX766" fmla="*/ 122227 w 11503626"/>
              <a:gd name="connsiteY766" fmla="*/ 237972 h 739467"/>
              <a:gd name="connsiteX767" fmla="*/ 35230 w 11503626"/>
              <a:gd name="connsiteY767" fmla="*/ 234617 h 739467"/>
              <a:gd name="connsiteX768" fmla="*/ 33073 w 11503626"/>
              <a:gd name="connsiteY768" fmla="*/ 235575 h 739467"/>
              <a:gd name="connsiteX769" fmla="*/ 34271 w 11503626"/>
              <a:gd name="connsiteY769" fmla="*/ 237492 h 739467"/>
              <a:gd name="connsiteX770" fmla="*/ 35949 w 11503626"/>
              <a:gd name="connsiteY770" fmla="*/ 237013 h 739467"/>
              <a:gd name="connsiteX771" fmla="*/ 35230 w 11503626"/>
              <a:gd name="connsiteY771" fmla="*/ 234617 h 739467"/>
              <a:gd name="connsiteX772" fmla="*/ 166325 w 11503626"/>
              <a:gd name="connsiteY772" fmla="*/ 231740 h 739467"/>
              <a:gd name="connsiteX773" fmla="*/ 164168 w 11503626"/>
              <a:gd name="connsiteY773" fmla="*/ 235575 h 739467"/>
              <a:gd name="connsiteX774" fmla="*/ 163209 w 11503626"/>
              <a:gd name="connsiteY774" fmla="*/ 241567 h 739467"/>
              <a:gd name="connsiteX775" fmla="*/ 162969 w 11503626"/>
              <a:gd name="connsiteY775" fmla="*/ 247798 h 739467"/>
              <a:gd name="connsiteX776" fmla="*/ 162490 w 11503626"/>
              <a:gd name="connsiteY776" fmla="*/ 252352 h 739467"/>
              <a:gd name="connsiteX777" fmla="*/ 165126 w 11503626"/>
              <a:gd name="connsiteY777" fmla="*/ 242525 h 739467"/>
              <a:gd name="connsiteX778" fmla="*/ 166325 w 11503626"/>
              <a:gd name="connsiteY778" fmla="*/ 231740 h 739467"/>
              <a:gd name="connsiteX779" fmla="*/ 240620 w 11503626"/>
              <a:gd name="connsiteY779" fmla="*/ 229344 h 739467"/>
              <a:gd name="connsiteX780" fmla="*/ 243495 w 11503626"/>
              <a:gd name="connsiteY780" fmla="*/ 229344 h 739467"/>
              <a:gd name="connsiteX781" fmla="*/ 243495 w 11503626"/>
              <a:gd name="connsiteY781" fmla="*/ 237013 h 739467"/>
              <a:gd name="connsiteX782" fmla="*/ 241818 w 11503626"/>
              <a:gd name="connsiteY782" fmla="*/ 233898 h 739467"/>
              <a:gd name="connsiteX783" fmla="*/ 240620 w 11503626"/>
              <a:gd name="connsiteY783" fmla="*/ 229344 h 739467"/>
              <a:gd name="connsiteX784" fmla="*/ 110244 w 11503626"/>
              <a:gd name="connsiteY784" fmla="*/ 228385 h 739467"/>
              <a:gd name="connsiteX785" fmla="*/ 106649 w 11503626"/>
              <a:gd name="connsiteY785" fmla="*/ 235335 h 739467"/>
              <a:gd name="connsiteX786" fmla="*/ 106409 w 11503626"/>
              <a:gd name="connsiteY786" fmla="*/ 244203 h 739467"/>
              <a:gd name="connsiteX787" fmla="*/ 110483 w 11503626"/>
              <a:gd name="connsiteY787" fmla="*/ 237492 h 739467"/>
              <a:gd name="connsiteX788" fmla="*/ 110244 w 11503626"/>
              <a:gd name="connsiteY788" fmla="*/ 228385 h 739467"/>
              <a:gd name="connsiteX789" fmla="*/ 59915 w 11503626"/>
              <a:gd name="connsiteY789" fmla="*/ 227906 h 739467"/>
              <a:gd name="connsiteX790" fmla="*/ 57039 w 11503626"/>
              <a:gd name="connsiteY790" fmla="*/ 228385 h 739467"/>
              <a:gd name="connsiteX791" fmla="*/ 55841 w 11503626"/>
              <a:gd name="connsiteY791" fmla="*/ 233418 h 739467"/>
              <a:gd name="connsiteX792" fmla="*/ 57519 w 11503626"/>
              <a:gd name="connsiteY792" fmla="*/ 237013 h 739467"/>
              <a:gd name="connsiteX793" fmla="*/ 60874 w 11503626"/>
              <a:gd name="connsiteY793" fmla="*/ 233658 h 739467"/>
              <a:gd name="connsiteX794" fmla="*/ 59915 w 11503626"/>
              <a:gd name="connsiteY794" fmla="*/ 227906 h 739467"/>
              <a:gd name="connsiteX795" fmla="*/ 28759 w 11503626"/>
              <a:gd name="connsiteY795" fmla="*/ 225988 h 739467"/>
              <a:gd name="connsiteX796" fmla="*/ 25164 w 11503626"/>
              <a:gd name="connsiteY796" fmla="*/ 235575 h 739467"/>
              <a:gd name="connsiteX797" fmla="*/ 22528 w 11503626"/>
              <a:gd name="connsiteY797" fmla="*/ 246600 h 739467"/>
              <a:gd name="connsiteX798" fmla="*/ 24685 w 11503626"/>
              <a:gd name="connsiteY798" fmla="*/ 243484 h 739467"/>
              <a:gd name="connsiteX799" fmla="*/ 27321 w 11503626"/>
              <a:gd name="connsiteY799" fmla="*/ 240848 h 739467"/>
              <a:gd name="connsiteX800" fmla="*/ 26123 w 11503626"/>
              <a:gd name="connsiteY800" fmla="*/ 237253 h 739467"/>
              <a:gd name="connsiteX801" fmla="*/ 27082 w 11503626"/>
              <a:gd name="connsiteY801" fmla="*/ 233898 h 739467"/>
              <a:gd name="connsiteX802" fmla="*/ 28280 w 11503626"/>
              <a:gd name="connsiteY802" fmla="*/ 230303 h 739467"/>
              <a:gd name="connsiteX803" fmla="*/ 28759 w 11503626"/>
              <a:gd name="connsiteY803" fmla="*/ 225988 h 739467"/>
              <a:gd name="connsiteX804" fmla="*/ 290469 w 11503626"/>
              <a:gd name="connsiteY804" fmla="*/ 224551 h 739467"/>
              <a:gd name="connsiteX805" fmla="*/ 290229 w 11503626"/>
              <a:gd name="connsiteY805" fmla="*/ 226948 h 739467"/>
              <a:gd name="connsiteX806" fmla="*/ 291428 w 11503626"/>
              <a:gd name="connsiteY806" fmla="*/ 229344 h 739467"/>
              <a:gd name="connsiteX807" fmla="*/ 291667 w 11503626"/>
              <a:gd name="connsiteY807" fmla="*/ 226948 h 739467"/>
              <a:gd name="connsiteX808" fmla="*/ 290469 w 11503626"/>
              <a:gd name="connsiteY808" fmla="*/ 224551 h 739467"/>
              <a:gd name="connsiteX809" fmla="*/ 79088 w 11503626"/>
              <a:gd name="connsiteY809" fmla="*/ 223593 h 739467"/>
              <a:gd name="connsiteX810" fmla="*/ 75013 w 11503626"/>
              <a:gd name="connsiteY810" fmla="*/ 235096 h 739467"/>
              <a:gd name="connsiteX811" fmla="*/ 73336 w 11503626"/>
              <a:gd name="connsiteY811" fmla="*/ 247558 h 739467"/>
              <a:gd name="connsiteX812" fmla="*/ 76931 w 11503626"/>
              <a:gd name="connsiteY812" fmla="*/ 236534 h 739467"/>
              <a:gd name="connsiteX813" fmla="*/ 80047 w 11503626"/>
              <a:gd name="connsiteY813" fmla="*/ 225510 h 739467"/>
              <a:gd name="connsiteX814" fmla="*/ 79088 w 11503626"/>
              <a:gd name="connsiteY814" fmla="*/ 223593 h 739467"/>
              <a:gd name="connsiteX815" fmla="*/ 150986 w 11503626"/>
              <a:gd name="connsiteY815" fmla="*/ 222633 h 739467"/>
              <a:gd name="connsiteX816" fmla="*/ 149069 w 11503626"/>
              <a:gd name="connsiteY816" fmla="*/ 232939 h 739467"/>
              <a:gd name="connsiteX817" fmla="*/ 149069 w 11503626"/>
              <a:gd name="connsiteY817" fmla="*/ 242765 h 739467"/>
              <a:gd name="connsiteX818" fmla="*/ 150986 w 11503626"/>
              <a:gd name="connsiteY818" fmla="*/ 232460 h 739467"/>
              <a:gd name="connsiteX819" fmla="*/ 150986 w 11503626"/>
              <a:gd name="connsiteY819" fmla="*/ 222633 h 739467"/>
              <a:gd name="connsiteX820" fmla="*/ 34990 w 11503626"/>
              <a:gd name="connsiteY820" fmla="*/ 221196 h 739467"/>
              <a:gd name="connsiteX821" fmla="*/ 34511 w 11503626"/>
              <a:gd name="connsiteY821" fmla="*/ 223353 h 739467"/>
              <a:gd name="connsiteX822" fmla="*/ 34032 w 11503626"/>
              <a:gd name="connsiteY822" fmla="*/ 225988 h 739467"/>
              <a:gd name="connsiteX823" fmla="*/ 36668 w 11503626"/>
              <a:gd name="connsiteY823" fmla="*/ 223832 h 739467"/>
              <a:gd name="connsiteX824" fmla="*/ 34990 w 11503626"/>
              <a:gd name="connsiteY824" fmla="*/ 221196 h 739467"/>
              <a:gd name="connsiteX825" fmla="*/ 125103 w 11503626"/>
              <a:gd name="connsiteY825" fmla="*/ 219758 h 739467"/>
              <a:gd name="connsiteX826" fmla="*/ 123905 w 11503626"/>
              <a:gd name="connsiteY826" fmla="*/ 223832 h 739467"/>
              <a:gd name="connsiteX827" fmla="*/ 123185 w 11503626"/>
              <a:gd name="connsiteY827" fmla="*/ 229344 h 739467"/>
              <a:gd name="connsiteX828" fmla="*/ 124623 w 11503626"/>
              <a:gd name="connsiteY828" fmla="*/ 229823 h 739467"/>
              <a:gd name="connsiteX829" fmla="*/ 126062 w 11503626"/>
              <a:gd name="connsiteY829" fmla="*/ 230303 h 739467"/>
              <a:gd name="connsiteX830" fmla="*/ 127260 w 11503626"/>
              <a:gd name="connsiteY830" fmla="*/ 225749 h 739467"/>
              <a:gd name="connsiteX831" fmla="*/ 127020 w 11503626"/>
              <a:gd name="connsiteY831" fmla="*/ 222154 h 739467"/>
              <a:gd name="connsiteX832" fmla="*/ 125822 w 11503626"/>
              <a:gd name="connsiteY832" fmla="*/ 224790 h 739467"/>
              <a:gd name="connsiteX833" fmla="*/ 125103 w 11503626"/>
              <a:gd name="connsiteY833" fmla="*/ 229344 h 739467"/>
              <a:gd name="connsiteX834" fmla="*/ 124623 w 11503626"/>
              <a:gd name="connsiteY834" fmla="*/ 224551 h 739467"/>
              <a:gd name="connsiteX835" fmla="*/ 125103 w 11503626"/>
              <a:gd name="connsiteY835" fmla="*/ 219758 h 739467"/>
              <a:gd name="connsiteX836" fmla="*/ 291428 w 11503626"/>
              <a:gd name="connsiteY836" fmla="*/ 218320 h 739467"/>
              <a:gd name="connsiteX837" fmla="*/ 293105 w 11503626"/>
              <a:gd name="connsiteY837" fmla="*/ 224790 h 739467"/>
              <a:gd name="connsiteX838" fmla="*/ 295742 w 11503626"/>
              <a:gd name="connsiteY838" fmla="*/ 229344 h 739467"/>
              <a:gd name="connsiteX839" fmla="*/ 294543 w 11503626"/>
              <a:gd name="connsiteY839" fmla="*/ 222394 h 739467"/>
              <a:gd name="connsiteX840" fmla="*/ 291428 w 11503626"/>
              <a:gd name="connsiteY840" fmla="*/ 218320 h 739467"/>
              <a:gd name="connsiteX841" fmla="*/ 280403 w 11503626"/>
              <a:gd name="connsiteY841" fmla="*/ 218320 h 739467"/>
              <a:gd name="connsiteX842" fmla="*/ 280643 w 11503626"/>
              <a:gd name="connsiteY842" fmla="*/ 222394 h 739467"/>
              <a:gd name="connsiteX843" fmla="*/ 281841 w 11503626"/>
              <a:gd name="connsiteY843" fmla="*/ 225988 h 739467"/>
              <a:gd name="connsiteX844" fmla="*/ 282800 w 11503626"/>
              <a:gd name="connsiteY844" fmla="*/ 221915 h 739467"/>
              <a:gd name="connsiteX845" fmla="*/ 280403 w 11503626"/>
              <a:gd name="connsiteY845" fmla="*/ 218320 h 739467"/>
              <a:gd name="connsiteX846" fmla="*/ 104012 w 11503626"/>
              <a:gd name="connsiteY846" fmla="*/ 217361 h 739467"/>
              <a:gd name="connsiteX847" fmla="*/ 102814 w 11503626"/>
              <a:gd name="connsiteY847" fmla="*/ 221675 h 739467"/>
              <a:gd name="connsiteX848" fmla="*/ 102574 w 11503626"/>
              <a:gd name="connsiteY848" fmla="*/ 225988 h 739467"/>
              <a:gd name="connsiteX849" fmla="*/ 104012 w 11503626"/>
              <a:gd name="connsiteY849" fmla="*/ 225988 h 739467"/>
              <a:gd name="connsiteX850" fmla="*/ 104252 w 11503626"/>
              <a:gd name="connsiteY850" fmla="*/ 221675 h 739467"/>
              <a:gd name="connsiteX851" fmla="*/ 104012 w 11503626"/>
              <a:gd name="connsiteY851" fmla="*/ 217361 h 739467"/>
              <a:gd name="connsiteX852" fmla="*/ 121268 w 11503626"/>
              <a:gd name="connsiteY852" fmla="*/ 214964 h 739467"/>
              <a:gd name="connsiteX853" fmla="*/ 119591 w 11503626"/>
              <a:gd name="connsiteY853" fmla="*/ 216881 h 739467"/>
              <a:gd name="connsiteX854" fmla="*/ 120789 w 11503626"/>
              <a:gd name="connsiteY854" fmla="*/ 218799 h 739467"/>
              <a:gd name="connsiteX855" fmla="*/ 117433 w 11503626"/>
              <a:gd name="connsiteY855" fmla="*/ 229105 h 739467"/>
              <a:gd name="connsiteX856" fmla="*/ 116475 w 11503626"/>
              <a:gd name="connsiteY856" fmla="*/ 239410 h 739467"/>
              <a:gd name="connsiteX857" fmla="*/ 117913 w 11503626"/>
              <a:gd name="connsiteY857" fmla="*/ 237253 h 739467"/>
              <a:gd name="connsiteX858" fmla="*/ 118871 w 11503626"/>
              <a:gd name="connsiteY858" fmla="*/ 233658 h 739467"/>
              <a:gd name="connsiteX859" fmla="*/ 119830 w 11503626"/>
              <a:gd name="connsiteY859" fmla="*/ 230782 h 739467"/>
              <a:gd name="connsiteX860" fmla="*/ 121268 w 11503626"/>
              <a:gd name="connsiteY860" fmla="*/ 230303 h 739467"/>
              <a:gd name="connsiteX861" fmla="*/ 121268 w 11503626"/>
              <a:gd name="connsiteY861" fmla="*/ 228865 h 739467"/>
              <a:gd name="connsiteX862" fmla="*/ 119351 w 11503626"/>
              <a:gd name="connsiteY862" fmla="*/ 228385 h 739467"/>
              <a:gd name="connsiteX863" fmla="*/ 121268 w 11503626"/>
              <a:gd name="connsiteY863" fmla="*/ 221915 h 739467"/>
              <a:gd name="connsiteX864" fmla="*/ 121268 w 11503626"/>
              <a:gd name="connsiteY864" fmla="*/ 214964 h 739467"/>
              <a:gd name="connsiteX865" fmla="*/ 113119 w 11503626"/>
              <a:gd name="connsiteY865" fmla="*/ 214964 h 739467"/>
              <a:gd name="connsiteX866" fmla="*/ 110723 w 11503626"/>
              <a:gd name="connsiteY866" fmla="*/ 219278 h 739467"/>
              <a:gd name="connsiteX867" fmla="*/ 110244 w 11503626"/>
              <a:gd name="connsiteY867" fmla="*/ 224551 h 739467"/>
              <a:gd name="connsiteX868" fmla="*/ 112401 w 11503626"/>
              <a:gd name="connsiteY868" fmla="*/ 220956 h 739467"/>
              <a:gd name="connsiteX869" fmla="*/ 113119 w 11503626"/>
              <a:gd name="connsiteY869" fmla="*/ 214964 h 739467"/>
              <a:gd name="connsiteX870" fmla="*/ 163928 w 11503626"/>
              <a:gd name="connsiteY870" fmla="*/ 213526 h 739467"/>
              <a:gd name="connsiteX871" fmla="*/ 162011 w 11503626"/>
              <a:gd name="connsiteY871" fmla="*/ 216881 h 739467"/>
              <a:gd name="connsiteX872" fmla="*/ 164407 w 11503626"/>
              <a:gd name="connsiteY872" fmla="*/ 219758 h 739467"/>
              <a:gd name="connsiteX873" fmla="*/ 164168 w 11503626"/>
              <a:gd name="connsiteY873" fmla="*/ 216642 h 739467"/>
              <a:gd name="connsiteX874" fmla="*/ 163928 w 11503626"/>
              <a:gd name="connsiteY874" fmla="*/ 213526 h 739467"/>
              <a:gd name="connsiteX875" fmla="*/ 51766 w 11503626"/>
              <a:gd name="connsiteY875" fmla="*/ 212088 h 739467"/>
              <a:gd name="connsiteX876" fmla="*/ 48891 w 11503626"/>
              <a:gd name="connsiteY876" fmla="*/ 214964 h 739467"/>
              <a:gd name="connsiteX877" fmla="*/ 46014 w 11503626"/>
              <a:gd name="connsiteY877" fmla="*/ 220716 h 739467"/>
              <a:gd name="connsiteX878" fmla="*/ 49370 w 11503626"/>
              <a:gd name="connsiteY878" fmla="*/ 217121 h 739467"/>
              <a:gd name="connsiteX879" fmla="*/ 51766 w 11503626"/>
              <a:gd name="connsiteY879" fmla="*/ 212088 h 739467"/>
              <a:gd name="connsiteX880" fmla="*/ 129896 w 11503626"/>
              <a:gd name="connsiteY880" fmla="*/ 210171 h 739467"/>
              <a:gd name="connsiteX881" fmla="*/ 130855 w 11503626"/>
              <a:gd name="connsiteY881" fmla="*/ 214006 h 739467"/>
              <a:gd name="connsiteX882" fmla="*/ 131573 w 11503626"/>
              <a:gd name="connsiteY882" fmla="*/ 211369 h 739467"/>
              <a:gd name="connsiteX883" fmla="*/ 129896 w 11503626"/>
              <a:gd name="connsiteY883" fmla="*/ 210171 h 739467"/>
              <a:gd name="connsiteX884" fmla="*/ 94426 w 11503626"/>
              <a:gd name="connsiteY884" fmla="*/ 207295 h 739467"/>
              <a:gd name="connsiteX885" fmla="*/ 91071 w 11503626"/>
              <a:gd name="connsiteY885" fmla="*/ 209692 h 739467"/>
              <a:gd name="connsiteX886" fmla="*/ 92749 w 11503626"/>
              <a:gd name="connsiteY886" fmla="*/ 210890 h 739467"/>
              <a:gd name="connsiteX887" fmla="*/ 93467 w 11503626"/>
              <a:gd name="connsiteY887" fmla="*/ 212088 h 739467"/>
              <a:gd name="connsiteX888" fmla="*/ 94426 w 11503626"/>
              <a:gd name="connsiteY888" fmla="*/ 207295 h 739467"/>
              <a:gd name="connsiteX889" fmla="*/ 286635 w 11503626"/>
              <a:gd name="connsiteY889" fmla="*/ 205857 h 739467"/>
              <a:gd name="connsiteX890" fmla="*/ 287113 w 11503626"/>
              <a:gd name="connsiteY890" fmla="*/ 211609 h 739467"/>
              <a:gd name="connsiteX891" fmla="*/ 289031 w 11503626"/>
              <a:gd name="connsiteY891" fmla="*/ 217361 h 739467"/>
              <a:gd name="connsiteX892" fmla="*/ 288791 w 11503626"/>
              <a:gd name="connsiteY892" fmla="*/ 211609 h 739467"/>
              <a:gd name="connsiteX893" fmla="*/ 286635 w 11503626"/>
              <a:gd name="connsiteY893" fmla="*/ 205857 h 739467"/>
              <a:gd name="connsiteX894" fmla="*/ 71898 w 11503626"/>
              <a:gd name="connsiteY894" fmla="*/ 205857 h 739467"/>
              <a:gd name="connsiteX895" fmla="*/ 68783 w 11503626"/>
              <a:gd name="connsiteY895" fmla="*/ 209213 h 739467"/>
              <a:gd name="connsiteX896" fmla="*/ 67824 w 11503626"/>
              <a:gd name="connsiteY896" fmla="*/ 214485 h 739467"/>
              <a:gd name="connsiteX897" fmla="*/ 67345 w 11503626"/>
              <a:gd name="connsiteY897" fmla="*/ 220237 h 739467"/>
              <a:gd name="connsiteX898" fmla="*/ 66146 w 11503626"/>
              <a:gd name="connsiteY898" fmla="*/ 224551 h 739467"/>
              <a:gd name="connsiteX899" fmla="*/ 70700 w 11503626"/>
              <a:gd name="connsiteY899" fmla="*/ 216163 h 739467"/>
              <a:gd name="connsiteX900" fmla="*/ 71898 w 11503626"/>
              <a:gd name="connsiteY900" fmla="*/ 205857 h 739467"/>
              <a:gd name="connsiteX901" fmla="*/ 278006 w 11503626"/>
              <a:gd name="connsiteY901" fmla="*/ 204899 h 739467"/>
              <a:gd name="connsiteX902" fmla="*/ 277767 w 11503626"/>
              <a:gd name="connsiteY902" fmla="*/ 208973 h 739467"/>
              <a:gd name="connsiteX903" fmla="*/ 279445 w 11503626"/>
              <a:gd name="connsiteY903" fmla="*/ 212568 h 739467"/>
              <a:gd name="connsiteX904" fmla="*/ 278726 w 11503626"/>
              <a:gd name="connsiteY904" fmla="*/ 208733 h 739467"/>
              <a:gd name="connsiteX905" fmla="*/ 278006 w 11503626"/>
              <a:gd name="connsiteY905" fmla="*/ 204899 h 739467"/>
              <a:gd name="connsiteX906" fmla="*/ 118871 w 11503626"/>
              <a:gd name="connsiteY906" fmla="*/ 204899 h 739467"/>
              <a:gd name="connsiteX907" fmla="*/ 115996 w 11503626"/>
              <a:gd name="connsiteY907" fmla="*/ 212088 h 739467"/>
              <a:gd name="connsiteX908" fmla="*/ 116954 w 11503626"/>
              <a:gd name="connsiteY908" fmla="*/ 213526 h 739467"/>
              <a:gd name="connsiteX909" fmla="*/ 119351 w 11503626"/>
              <a:gd name="connsiteY909" fmla="*/ 209692 h 739467"/>
              <a:gd name="connsiteX910" fmla="*/ 118871 w 11503626"/>
              <a:gd name="connsiteY910" fmla="*/ 204899 h 739467"/>
              <a:gd name="connsiteX911" fmla="*/ 137086 w 11503626"/>
              <a:gd name="connsiteY911" fmla="*/ 203940 h 739467"/>
              <a:gd name="connsiteX912" fmla="*/ 135169 w 11503626"/>
              <a:gd name="connsiteY912" fmla="*/ 208254 h 739467"/>
              <a:gd name="connsiteX913" fmla="*/ 136367 w 11503626"/>
              <a:gd name="connsiteY913" fmla="*/ 206576 h 739467"/>
              <a:gd name="connsiteX914" fmla="*/ 137086 w 11503626"/>
              <a:gd name="connsiteY914" fmla="*/ 203940 h 739467"/>
              <a:gd name="connsiteX915" fmla="*/ 262668 w 11503626"/>
              <a:gd name="connsiteY915" fmla="*/ 201544 h 739467"/>
              <a:gd name="connsiteX916" fmla="*/ 266743 w 11503626"/>
              <a:gd name="connsiteY916" fmla="*/ 210890 h 739467"/>
              <a:gd name="connsiteX917" fmla="*/ 269858 w 11503626"/>
              <a:gd name="connsiteY917" fmla="*/ 221196 h 739467"/>
              <a:gd name="connsiteX918" fmla="*/ 269139 w 11503626"/>
              <a:gd name="connsiteY918" fmla="*/ 231261 h 739467"/>
              <a:gd name="connsiteX919" fmla="*/ 269858 w 11503626"/>
              <a:gd name="connsiteY919" fmla="*/ 239410 h 739467"/>
              <a:gd name="connsiteX920" fmla="*/ 265544 w 11503626"/>
              <a:gd name="connsiteY920" fmla="*/ 220716 h 739467"/>
              <a:gd name="connsiteX921" fmla="*/ 262668 w 11503626"/>
              <a:gd name="connsiteY921" fmla="*/ 201544 h 739467"/>
              <a:gd name="connsiteX922" fmla="*/ 127020 w 11503626"/>
              <a:gd name="connsiteY922" fmla="*/ 201544 h 739467"/>
              <a:gd name="connsiteX923" fmla="*/ 125582 w 11503626"/>
              <a:gd name="connsiteY923" fmla="*/ 203940 h 739467"/>
              <a:gd name="connsiteX924" fmla="*/ 125103 w 11503626"/>
              <a:gd name="connsiteY924" fmla="*/ 208254 h 739467"/>
              <a:gd name="connsiteX925" fmla="*/ 125103 w 11503626"/>
              <a:gd name="connsiteY925" fmla="*/ 213047 h 739467"/>
              <a:gd name="connsiteX926" fmla="*/ 124623 w 11503626"/>
              <a:gd name="connsiteY926" fmla="*/ 216881 h 739467"/>
              <a:gd name="connsiteX927" fmla="*/ 125343 w 11503626"/>
              <a:gd name="connsiteY927" fmla="*/ 216642 h 739467"/>
              <a:gd name="connsiteX928" fmla="*/ 126541 w 11503626"/>
              <a:gd name="connsiteY928" fmla="*/ 215923 h 739467"/>
              <a:gd name="connsiteX929" fmla="*/ 127020 w 11503626"/>
              <a:gd name="connsiteY929" fmla="*/ 216881 h 739467"/>
              <a:gd name="connsiteX930" fmla="*/ 126541 w 11503626"/>
              <a:gd name="connsiteY930" fmla="*/ 212808 h 739467"/>
              <a:gd name="connsiteX931" fmla="*/ 127978 w 11503626"/>
              <a:gd name="connsiteY931" fmla="*/ 208733 h 739467"/>
              <a:gd name="connsiteX932" fmla="*/ 127020 w 11503626"/>
              <a:gd name="connsiteY932" fmla="*/ 205618 h 739467"/>
              <a:gd name="connsiteX933" fmla="*/ 127020 w 11503626"/>
              <a:gd name="connsiteY933" fmla="*/ 201544 h 739467"/>
              <a:gd name="connsiteX934" fmla="*/ 62311 w 11503626"/>
              <a:gd name="connsiteY934" fmla="*/ 201064 h 739467"/>
              <a:gd name="connsiteX935" fmla="*/ 61593 w 11503626"/>
              <a:gd name="connsiteY935" fmla="*/ 201783 h 739467"/>
              <a:gd name="connsiteX936" fmla="*/ 60874 w 11503626"/>
              <a:gd name="connsiteY936" fmla="*/ 202981 h 739467"/>
              <a:gd name="connsiteX937" fmla="*/ 62311 w 11503626"/>
              <a:gd name="connsiteY937" fmla="*/ 206336 h 739467"/>
              <a:gd name="connsiteX938" fmla="*/ 64708 w 11503626"/>
              <a:gd name="connsiteY938" fmla="*/ 206336 h 739467"/>
              <a:gd name="connsiteX939" fmla="*/ 64708 w 11503626"/>
              <a:gd name="connsiteY939" fmla="*/ 202502 h 739467"/>
              <a:gd name="connsiteX940" fmla="*/ 63510 w 11503626"/>
              <a:gd name="connsiteY940" fmla="*/ 201783 h 739467"/>
              <a:gd name="connsiteX941" fmla="*/ 62311 w 11503626"/>
              <a:gd name="connsiteY941" fmla="*/ 201064 h 739467"/>
              <a:gd name="connsiteX942" fmla="*/ 113119 w 11503626"/>
              <a:gd name="connsiteY942" fmla="*/ 196271 h 739467"/>
              <a:gd name="connsiteX943" fmla="*/ 112880 w 11503626"/>
              <a:gd name="connsiteY943" fmla="*/ 200824 h 739467"/>
              <a:gd name="connsiteX944" fmla="*/ 113599 w 11503626"/>
              <a:gd name="connsiteY944" fmla="*/ 202981 h 739467"/>
              <a:gd name="connsiteX945" fmla="*/ 114558 w 11503626"/>
              <a:gd name="connsiteY945" fmla="*/ 199147 h 739467"/>
              <a:gd name="connsiteX946" fmla="*/ 113119 w 11503626"/>
              <a:gd name="connsiteY946" fmla="*/ 196271 h 739467"/>
              <a:gd name="connsiteX947" fmla="*/ 110244 w 11503626"/>
              <a:gd name="connsiteY947" fmla="*/ 195312 h 739467"/>
              <a:gd name="connsiteX948" fmla="*/ 108806 w 11503626"/>
              <a:gd name="connsiteY948" fmla="*/ 196750 h 739467"/>
              <a:gd name="connsiteX949" fmla="*/ 108806 w 11503626"/>
              <a:gd name="connsiteY949" fmla="*/ 200105 h 739467"/>
              <a:gd name="connsiteX950" fmla="*/ 110244 w 11503626"/>
              <a:gd name="connsiteY950" fmla="*/ 195312 h 739467"/>
              <a:gd name="connsiteX951" fmla="*/ 68303 w 11503626"/>
              <a:gd name="connsiteY951" fmla="*/ 193634 h 739467"/>
              <a:gd name="connsiteX952" fmla="*/ 67105 w 11503626"/>
              <a:gd name="connsiteY952" fmla="*/ 197709 h 739467"/>
              <a:gd name="connsiteX953" fmla="*/ 69981 w 11503626"/>
              <a:gd name="connsiteY953" fmla="*/ 197229 h 739467"/>
              <a:gd name="connsiteX954" fmla="*/ 68303 w 11503626"/>
              <a:gd name="connsiteY954" fmla="*/ 193634 h 739467"/>
              <a:gd name="connsiteX955" fmla="*/ 282800 w 11503626"/>
              <a:gd name="connsiteY955" fmla="*/ 192915 h 739467"/>
              <a:gd name="connsiteX956" fmla="*/ 282560 w 11503626"/>
              <a:gd name="connsiteY956" fmla="*/ 204419 h 739467"/>
              <a:gd name="connsiteX957" fmla="*/ 285196 w 11503626"/>
              <a:gd name="connsiteY957" fmla="*/ 214964 h 739467"/>
              <a:gd name="connsiteX958" fmla="*/ 285915 w 11503626"/>
              <a:gd name="connsiteY958" fmla="*/ 203461 h 739467"/>
              <a:gd name="connsiteX959" fmla="*/ 282800 w 11503626"/>
              <a:gd name="connsiteY959" fmla="*/ 192915 h 739467"/>
              <a:gd name="connsiteX960" fmla="*/ 292386 w 11503626"/>
              <a:gd name="connsiteY960" fmla="*/ 192437 h 739467"/>
              <a:gd name="connsiteX961" fmla="*/ 291667 w 11503626"/>
              <a:gd name="connsiteY961" fmla="*/ 193874 h 739467"/>
              <a:gd name="connsiteX962" fmla="*/ 291907 w 11503626"/>
              <a:gd name="connsiteY962" fmla="*/ 197229 h 739467"/>
              <a:gd name="connsiteX963" fmla="*/ 293585 w 11503626"/>
              <a:gd name="connsiteY963" fmla="*/ 197469 h 739467"/>
              <a:gd name="connsiteX964" fmla="*/ 295262 w 11503626"/>
              <a:gd name="connsiteY964" fmla="*/ 197229 h 739467"/>
              <a:gd name="connsiteX965" fmla="*/ 294304 w 11503626"/>
              <a:gd name="connsiteY965" fmla="*/ 194593 h 739467"/>
              <a:gd name="connsiteX966" fmla="*/ 292386 w 11503626"/>
              <a:gd name="connsiteY966" fmla="*/ 192437 h 739467"/>
              <a:gd name="connsiteX967" fmla="*/ 286635 w 11503626"/>
              <a:gd name="connsiteY967" fmla="*/ 190519 h 739467"/>
              <a:gd name="connsiteX968" fmla="*/ 287113 w 11503626"/>
              <a:gd name="connsiteY968" fmla="*/ 192676 h 739467"/>
              <a:gd name="connsiteX969" fmla="*/ 287593 w 11503626"/>
              <a:gd name="connsiteY969" fmla="*/ 194833 h 739467"/>
              <a:gd name="connsiteX970" fmla="*/ 288312 w 11503626"/>
              <a:gd name="connsiteY970" fmla="*/ 192437 h 739467"/>
              <a:gd name="connsiteX971" fmla="*/ 286635 w 11503626"/>
              <a:gd name="connsiteY971" fmla="*/ 190519 h 739467"/>
              <a:gd name="connsiteX972" fmla="*/ 265065 w 11503626"/>
              <a:gd name="connsiteY972" fmla="*/ 187643 h 739467"/>
              <a:gd name="connsiteX973" fmla="*/ 266263 w 11503626"/>
              <a:gd name="connsiteY973" fmla="*/ 190519 h 739467"/>
              <a:gd name="connsiteX974" fmla="*/ 266982 w 11503626"/>
              <a:gd name="connsiteY974" fmla="*/ 193874 h 739467"/>
              <a:gd name="connsiteX975" fmla="*/ 265065 w 11503626"/>
              <a:gd name="connsiteY975" fmla="*/ 190759 h 739467"/>
              <a:gd name="connsiteX976" fmla="*/ 265065 w 11503626"/>
              <a:gd name="connsiteY976" fmla="*/ 187643 h 739467"/>
              <a:gd name="connsiteX977" fmla="*/ 33552 w 11503626"/>
              <a:gd name="connsiteY977" fmla="*/ 182850 h 739467"/>
              <a:gd name="connsiteX978" fmla="*/ 30676 w 11503626"/>
              <a:gd name="connsiteY978" fmla="*/ 190519 h 739467"/>
              <a:gd name="connsiteX979" fmla="*/ 33552 w 11503626"/>
              <a:gd name="connsiteY979" fmla="*/ 189081 h 739467"/>
              <a:gd name="connsiteX980" fmla="*/ 33552 w 11503626"/>
              <a:gd name="connsiteY980" fmla="*/ 182850 h 739467"/>
              <a:gd name="connsiteX981" fmla="*/ 28280 w 11503626"/>
              <a:gd name="connsiteY981" fmla="*/ 182850 h 739467"/>
              <a:gd name="connsiteX982" fmla="*/ 26602 w 11503626"/>
              <a:gd name="connsiteY982" fmla="*/ 184048 h 739467"/>
              <a:gd name="connsiteX983" fmla="*/ 27321 w 11503626"/>
              <a:gd name="connsiteY983" fmla="*/ 186685 h 739467"/>
              <a:gd name="connsiteX984" fmla="*/ 27800 w 11503626"/>
              <a:gd name="connsiteY984" fmla="*/ 185007 h 739467"/>
              <a:gd name="connsiteX985" fmla="*/ 28280 w 11503626"/>
              <a:gd name="connsiteY985" fmla="*/ 182850 h 739467"/>
              <a:gd name="connsiteX986" fmla="*/ 113119 w 11503626"/>
              <a:gd name="connsiteY986" fmla="*/ 181412 h 739467"/>
              <a:gd name="connsiteX987" fmla="*/ 111203 w 11503626"/>
              <a:gd name="connsiteY987" fmla="*/ 185486 h 739467"/>
              <a:gd name="connsiteX988" fmla="*/ 112641 w 11503626"/>
              <a:gd name="connsiteY988" fmla="*/ 189081 h 739467"/>
              <a:gd name="connsiteX989" fmla="*/ 113119 w 11503626"/>
              <a:gd name="connsiteY989" fmla="*/ 185725 h 739467"/>
              <a:gd name="connsiteX990" fmla="*/ 113119 w 11503626"/>
              <a:gd name="connsiteY990" fmla="*/ 181412 h 739467"/>
              <a:gd name="connsiteX991" fmla="*/ 108806 w 11503626"/>
              <a:gd name="connsiteY991" fmla="*/ 181412 h 739467"/>
              <a:gd name="connsiteX992" fmla="*/ 106409 w 11503626"/>
              <a:gd name="connsiteY992" fmla="*/ 186685 h 739467"/>
              <a:gd name="connsiteX993" fmla="*/ 106409 w 11503626"/>
              <a:gd name="connsiteY993" fmla="*/ 194833 h 739467"/>
              <a:gd name="connsiteX994" fmla="*/ 107847 w 11503626"/>
              <a:gd name="connsiteY994" fmla="*/ 188842 h 739467"/>
              <a:gd name="connsiteX995" fmla="*/ 108806 w 11503626"/>
              <a:gd name="connsiteY995" fmla="*/ 181412 h 739467"/>
              <a:gd name="connsiteX996" fmla="*/ 52725 w 11503626"/>
              <a:gd name="connsiteY996" fmla="*/ 180453 h 739467"/>
              <a:gd name="connsiteX997" fmla="*/ 52246 w 11503626"/>
              <a:gd name="connsiteY997" fmla="*/ 183569 h 739467"/>
              <a:gd name="connsiteX998" fmla="*/ 52725 w 11503626"/>
              <a:gd name="connsiteY998" fmla="*/ 186685 h 739467"/>
              <a:gd name="connsiteX999" fmla="*/ 55601 w 11503626"/>
              <a:gd name="connsiteY999" fmla="*/ 181412 h 739467"/>
              <a:gd name="connsiteX1000" fmla="*/ 52725 w 11503626"/>
              <a:gd name="connsiteY1000" fmla="*/ 180453 h 739467"/>
              <a:gd name="connsiteX1001" fmla="*/ 297180 w 11503626"/>
              <a:gd name="connsiteY1001" fmla="*/ 179495 h 739467"/>
              <a:gd name="connsiteX1002" fmla="*/ 296700 w 11503626"/>
              <a:gd name="connsiteY1002" fmla="*/ 181891 h 739467"/>
              <a:gd name="connsiteX1003" fmla="*/ 297659 w 11503626"/>
              <a:gd name="connsiteY1003" fmla="*/ 185247 h 739467"/>
              <a:gd name="connsiteX1004" fmla="*/ 298116 w 11503626"/>
              <a:gd name="connsiteY1004" fmla="*/ 182961 h 739467"/>
              <a:gd name="connsiteX1005" fmla="*/ 298116 w 11503626"/>
              <a:gd name="connsiteY1005" fmla="*/ 182772 h 739467"/>
              <a:gd name="connsiteX1006" fmla="*/ 92029 w 11503626"/>
              <a:gd name="connsiteY1006" fmla="*/ 179495 h 739467"/>
              <a:gd name="connsiteX1007" fmla="*/ 89393 w 11503626"/>
              <a:gd name="connsiteY1007" fmla="*/ 190759 h 739467"/>
              <a:gd name="connsiteX1008" fmla="*/ 86277 w 11503626"/>
              <a:gd name="connsiteY1008" fmla="*/ 201544 h 739467"/>
              <a:gd name="connsiteX1009" fmla="*/ 85319 w 11503626"/>
              <a:gd name="connsiteY1009" fmla="*/ 214006 h 739467"/>
              <a:gd name="connsiteX1010" fmla="*/ 83402 w 11503626"/>
              <a:gd name="connsiteY1010" fmla="*/ 225510 h 739467"/>
              <a:gd name="connsiteX1011" fmla="*/ 86038 w 11503626"/>
              <a:gd name="connsiteY1011" fmla="*/ 220476 h 739467"/>
              <a:gd name="connsiteX1012" fmla="*/ 87476 w 11503626"/>
              <a:gd name="connsiteY1012" fmla="*/ 213766 h 739467"/>
              <a:gd name="connsiteX1013" fmla="*/ 88914 w 11503626"/>
              <a:gd name="connsiteY1013" fmla="*/ 207056 h 739467"/>
              <a:gd name="connsiteX1014" fmla="*/ 92029 w 11503626"/>
              <a:gd name="connsiteY1014" fmla="*/ 202502 h 739467"/>
              <a:gd name="connsiteX1015" fmla="*/ 92509 w 11503626"/>
              <a:gd name="connsiteY1015" fmla="*/ 196031 h 739467"/>
              <a:gd name="connsiteX1016" fmla="*/ 92988 w 11503626"/>
              <a:gd name="connsiteY1016" fmla="*/ 188602 h 739467"/>
              <a:gd name="connsiteX1017" fmla="*/ 91790 w 11503626"/>
              <a:gd name="connsiteY1017" fmla="*/ 188602 h 739467"/>
              <a:gd name="connsiteX1018" fmla="*/ 90592 w 11503626"/>
              <a:gd name="connsiteY1018" fmla="*/ 189081 h 739467"/>
              <a:gd name="connsiteX1019" fmla="*/ 91550 w 11503626"/>
              <a:gd name="connsiteY1019" fmla="*/ 184527 h 739467"/>
              <a:gd name="connsiteX1020" fmla="*/ 92029 w 11503626"/>
              <a:gd name="connsiteY1020" fmla="*/ 179495 h 739467"/>
              <a:gd name="connsiteX1021" fmla="*/ 288552 w 11503626"/>
              <a:gd name="connsiteY1021" fmla="*/ 179015 h 739467"/>
              <a:gd name="connsiteX1022" fmla="*/ 289270 w 11503626"/>
              <a:gd name="connsiteY1022" fmla="*/ 185965 h 739467"/>
              <a:gd name="connsiteX1023" fmla="*/ 289031 w 11503626"/>
              <a:gd name="connsiteY1023" fmla="*/ 192437 h 739467"/>
              <a:gd name="connsiteX1024" fmla="*/ 290948 w 11503626"/>
              <a:gd name="connsiteY1024" fmla="*/ 191957 h 739467"/>
              <a:gd name="connsiteX1025" fmla="*/ 293345 w 11503626"/>
              <a:gd name="connsiteY1025" fmla="*/ 191477 h 739467"/>
              <a:gd name="connsiteX1026" fmla="*/ 291188 w 11503626"/>
              <a:gd name="connsiteY1026" fmla="*/ 184767 h 739467"/>
              <a:gd name="connsiteX1027" fmla="*/ 288552 w 11503626"/>
              <a:gd name="connsiteY1027" fmla="*/ 179015 h 739467"/>
              <a:gd name="connsiteX1028" fmla="*/ 118871 w 11503626"/>
              <a:gd name="connsiteY1028" fmla="*/ 177577 h 739467"/>
              <a:gd name="connsiteX1029" fmla="*/ 117194 w 11503626"/>
              <a:gd name="connsiteY1029" fmla="*/ 179255 h 739467"/>
              <a:gd name="connsiteX1030" fmla="*/ 119351 w 11503626"/>
              <a:gd name="connsiteY1030" fmla="*/ 180453 h 739467"/>
              <a:gd name="connsiteX1031" fmla="*/ 119351 w 11503626"/>
              <a:gd name="connsiteY1031" fmla="*/ 179015 h 739467"/>
              <a:gd name="connsiteX1032" fmla="*/ 118871 w 11503626"/>
              <a:gd name="connsiteY1032" fmla="*/ 177577 h 739467"/>
              <a:gd name="connsiteX1033" fmla="*/ 135169 w 11503626"/>
              <a:gd name="connsiteY1033" fmla="*/ 175660 h 739467"/>
              <a:gd name="connsiteX1034" fmla="*/ 133251 w 11503626"/>
              <a:gd name="connsiteY1034" fmla="*/ 178296 h 739467"/>
              <a:gd name="connsiteX1035" fmla="*/ 132772 w 11503626"/>
              <a:gd name="connsiteY1035" fmla="*/ 183090 h 739467"/>
              <a:gd name="connsiteX1036" fmla="*/ 132532 w 11503626"/>
              <a:gd name="connsiteY1036" fmla="*/ 188122 h 739467"/>
              <a:gd name="connsiteX1037" fmla="*/ 131334 w 11503626"/>
              <a:gd name="connsiteY1037" fmla="*/ 191477 h 739467"/>
              <a:gd name="connsiteX1038" fmla="*/ 133251 w 11503626"/>
              <a:gd name="connsiteY1038" fmla="*/ 192915 h 739467"/>
              <a:gd name="connsiteX1039" fmla="*/ 135169 w 11503626"/>
              <a:gd name="connsiteY1039" fmla="*/ 194833 h 739467"/>
              <a:gd name="connsiteX1040" fmla="*/ 135169 w 11503626"/>
              <a:gd name="connsiteY1040" fmla="*/ 185007 h 739467"/>
              <a:gd name="connsiteX1041" fmla="*/ 135169 w 11503626"/>
              <a:gd name="connsiteY1041" fmla="*/ 175660 h 739467"/>
              <a:gd name="connsiteX1042" fmla="*/ 8628 w 11503626"/>
              <a:gd name="connsiteY1042" fmla="*/ 174222 h 739467"/>
              <a:gd name="connsiteX1043" fmla="*/ 6710 w 11503626"/>
              <a:gd name="connsiteY1043" fmla="*/ 175900 h 739467"/>
              <a:gd name="connsiteX1044" fmla="*/ 6710 w 11503626"/>
              <a:gd name="connsiteY1044" fmla="*/ 179015 h 739467"/>
              <a:gd name="connsiteX1045" fmla="*/ 7908 w 11503626"/>
              <a:gd name="connsiteY1045" fmla="*/ 177577 h 739467"/>
              <a:gd name="connsiteX1046" fmla="*/ 9107 w 11503626"/>
              <a:gd name="connsiteY1046" fmla="*/ 176618 h 739467"/>
              <a:gd name="connsiteX1047" fmla="*/ 8628 w 11503626"/>
              <a:gd name="connsiteY1047" fmla="*/ 174222 h 739467"/>
              <a:gd name="connsiteX1048" fmla="*/ 131334 w 11503626"/>
              <a:gd name="connsiteY1048" fmla="*/ 172305 h 739467"/>
              <a:gd name="connsiteX1049" fmla="*/ 129656 w 11503626"/>
              <a:gd name="connsiteY1049" fmla="*/ 173263 h 739467"/>
              <a:gd name="connsiteX1050" fmla="*/ 127978 w 11503626"/>
              <a:gd name="connsiteY1050" fmla="*/ 174222 h 739467"/>
              <a:gd name="connsiteX1051" fmla="*/ 130855 w 11503626"/>
              <a:gd name="connsiteY1051" fmla="*/ 179495 h 739467"/>
              <a:gd name="connsiteX1052" fmla="*/ 131573 w 11503626"/>
              <a:gd name="connsiteY1052" fmla="*/ 176379 h 739467"/>
              <a:gd name="connsiteX1053" fmla="*/ 131334 w 11503626"/>
              <a:gd name="connsiteY1053" fmla="*/ 172305 h 739467"/>
              <a:gd name="connsiteX1054" fmla="*/ 120310 w 11503626"/>
              <a:gd name="connsiteY1054" fmla="*/ 172305 h 739467"/>
              <a:gd name="connsiteX1055" fmla="*/ 120789 w 11503626"/>
              <a:gd name="connsiteY1055" fmla="*/ 180453 h 739467"/>
              <a:gd name="connsiteX1056" fmla="*/ 122227 w 11503626"/>
              <a:gd name="connsiteY1056" fmla="*/ 176139 h 739467"/>
              <a:gd name="connsiteX1057" fmla="*/ 120310 w 11503626"/>
              <a:gd name="connsiteY1057" fmla="*/ 172305 h 739467"/>
              <a:gd name="connsiteX1058" fmla="*/ 278965 w 11503626"/>
              <a:gd name="connsiteY1058" fmla="*/ 170867 h 739467"/>
              <a:gd name="connsiteX1059" fmla="*/ 278965 w 11503626"/>
              <a:gd name="connsiteY1059" fmla="*/ 174701 h 739467"/>
              <a:gd name="connsiteX1060" fmla="*/ 279924 w 11503626"/>
              <a:gd name="connsiteY1060" fmla="*/ 178057 h 739467"/>
              <a:gd name="connsiteX1061" fmla="*/ 280643 w 11503626"/>
              <a:gd name="connsiteY1061" fmla="*/ 173743 h 739467"/>
              <a:gd name="connsiteX1062" fmla="*/ 278965 w 11503626"/>
              <a:gd name="connsiteY1062" fmla="*/ 170867 h 739467"/>
              <a:gd name="connsiteX1063" fmla="*/ 96823 w 11503626"/>
              <a:gd name="connsiteY1063" fmla="*/ 169428 h 739467"/>
              <a:gd name="connsiteX1064" fmla="*/ 96823 w 11503626"/>
              <a:gd name="connsiteY1064" fmla="*/ 171825 h 739467"/>
              <a:gd name="connsiteX1065" fmla="*/ 98261 w 11503626"/>
              <a:gd name="connsiteY1065" fmla="*/ 172305 h 739467"/>
              <a:gd name="connsiteX1066" fmla="*/ 98740 w 11503626"/>
              <a:gd name="connsiteY1066" fmla="*/ 169428 h 739467"/>
              <a:gd name="connsiteX1067" fmla="*/ 55601 w 11503626"/>
              <a:gd name="connsiteY1067" fmla="*/ 168470 h 739467"/>
              <a:gd name="connsiteX1068" fmla="*/ 54403 w 11503626"/>
              <a:gd name="connsiteY1068" fmla="*/ 169908 h 739467"/>
              <a:gd name="connsiteX1069" fmla="*/ 54163 w 11503626"/>
              <a:gd name="connsiteY1069" fmla="*/ 171825 h 739467"/>
              <a:gd name="connsiteX1070" fmla="*/ 55601 w 11503626"/>
              <a:gd name="connsiteY1070" fmla="*/ 172305 h 739467"/>
              <a:gd name="connsiteX1071" fmla="*/ 56081 w 11503626"/>
              <a:gd name="connsiteY1071" fmla="*/ 170627 h 739467"/>
              <a:gd name="connsiteX1072" fmla="*/ 55601 w 11503626"/>
              <a:gd name="connsiteY1072" fmla="*/ 168470 h 739467"/>
              <a:gd name="connsiteX1073" fmla="*/ 139962 w 11503626"/>
              <a:gd name="connsiteY1073" fmla="*/ 167991 h 739467"/>
              <a:gd name="connsiteX1074" fmla="*/ 137805 w 11503626"/>
              <a:gd name="connsiteY1074" fmla="*/ 183329 h 739467"/>
              <a:gd name="connsiteX1075" fmla="*/ 137086 w 11503626"/>
              <a:gd name="connsiteY1075" fmla="*/ 201064 h 739467"/>
              <a:gd name="connsiteX1076" fmla="*/ 138524 w 11503626"/>
              <a:gd name="connsiteY1076" fmla="*/ 199626 h 739467"/>
              <a:gd name="connsiteX1077" fmla="*/ 138524 w 11503626"/>
              <a:gd name="connsiteY1077" fmla="*/ 197229 h 739467"/>
              <a:gd name="connsiteX1078" fmla="*/ 140920 w 11503626"/>
              <a:gd name="connsiteY1078" fmla="*/ 199147 h 739467"/>
              <a:gd name="connsiteX1079" fmla="*/ 142359 w 11503626"/>
              <a:gd name="connsiteY1079" fmla="*/ 194354 h 739467"/>
              <a:gd name="connsiteX1080" fmla="*/ 141400 w 11503626"/>
              <a:gd name="connsiteY1080" fmla="*/ 188602 h 739467"/>
              <a:gd name="connsiteX1081" fmla="*/ 140441 w 11503626"/>
              <a:gd name="connsiteY1081" fmla="*/ 190040 h 739467"/>
              <a:gd name="connsiteX1082" fmla="*/ 139482 w 11503626"/>
              <a:gd name="connsiteY1082" fmla="*/ 192437 h 739467"/>
              <a:gd name="connsiteX1083" fmla="*/ 139722 w 11503626"/>
              <a:gd name="connsiteY1083" fmla="*/ 180213 h 739467"/>
              <a:gd name="connsiteX1084" fmla="*/ 139962 w 11503626"/>
              <a:gd name="connsiteY1084" fmla="*/ 167991 h 739467"/>
              <a:gd name="connsiteX1085" fmla="*/ 40982 w 11503626"/>
              <a:gd name="connsiteY1085" fmla="*/ 163437 h 739467"/>
              <a:gd name="connsiteX1086" fmla="*/ 38825 w 11503626"/>
              <a:gd name="connsiteY1086" fmla="*/ 164156 h 739467"/>
              <a:gd name="connsiteX1087" fmla="*/ 39304 w 11503626"/>
              <a:gd name="connsiteY1087" fmla="*/ 165594 h 739467"/>
              <a:gd name="connsiteX1088" fmla="*/ 39304 w 11503626"/>
              <a:gd name="connsiteY1088" fmla="*/ 167032 h 739467"/>
              <a:gd name="connsiteX1089" fmla="*/ 42180 w 11503626"/>
              <a:gd name="connsiteY1089" fmla="*/ 166553 h 739467"/>
              <a:gd name="connsiteX1090" fmla="*/ 40982 w 11503626"/>
              <a:gd name="connsiteY1090" fmla="*/ 163437 h 739467"/>
              <a:gd name="connsiteX1091" fmla="*/ 83402 w 11503626"/>
              <a:gd name="connsiteY1091" fmla="*/ 162239 h 739467"/>
              <a:gd name="connsiteX1092" fmla="*/ 81724 w 11503626"/>
              <a:gd name="connsiteY1092" fmla="*/ 164156 h 739467"/>
              <a:gd name="connsiteX1093" fmla="*/ 81005 w 11503626"/>
              <a:gd name="connsiteY1093" fmla="*/ 167991 h 739467"/>
              <a:gd name="connsiteX1094" fmla="*/ 83402 w 11503626"/>
              <a:gd name="connsiteY1094" fmla="*/ 162239 h 739467"/>
              <a:gd name="connsiteX1095" fmla="*/ 130375 w 11503626"/>
              <a:gd name="connsiteY1095" fmla="*/ 161759 h 739467"/>
              <a:gd name="connsiteX1096" fmla="*/ 127978 w 11503626"/>
              <a:gd name="connsiteY1096" fmla="*/ 163677 h 739467"/>
              <a:gd name="connsiteX1097" fmla="*/ 126541 w 11503626"/>
              <a:gd name="connsiteY1097" fmla="*/ 166553 h 739467"/>
              <a:gd name="connsiteX1098" fmla="*/ 129177 w 11503626"/>
              <a:gd name="connsiteY1098" fmla="*/ 166073 h 739467"/>
              <a:gd name="connsiteX1099" fmla="*/ 130375 w 11503626"/>
              <a:gd name="connsiteY1099" fmla="*/ 161759 h 739467"/>
              <a:gd name="connsiteX1100" fmla="*/ 116954 w 11503626"/>
              <a:gd name="connsiteY1100" fmla="*/ 158524 h 739467"/>
              <a:gd name="connsiteX1101" fmla="*/ 116475 w 11503626"/>
              <a:gd name="connsiteY1101" fmla="*/ 160801 h 739467"/>
              <a:gd name="connsiteX1102" fmla="*/ 115996 w 11503626"/>
              <a:gd name="connsiteY1102" fmla="*/ 167032 h 739467"/>
              <a:gd name="connsiteX1103" fmla="*/ 117433 w 11503626"/>
              <a:gd name="connsiteY1103" fmla="*/ 163437 h 739467"/>
              <a:gd name="connsiteX1104" fmla="*/ 118392 w 11503626"/>
              <a:gd name="connsiteY1104" fmla="*/ 159363 h 739467"/>
              <a:gd name="connsiteX1105" fmla="*/ 116954 w 11503626"/>
              <a:gd name="connsiteY1105" fmla="*/ 158524 h 739467"/>
              <a:gd name="connsiteX1106" fmla="*/ 114558 w 11503626"/>
              <a:gd name="connsiteY1106" fmla="*/ 157446 h 739467"/>
              <a:gd name="connsiteX1107" fmla="*/ 112880 w 11503626"/>
              <a:gd name="connsiteY1107" fmla="*/ 162958 h 739467"/>
              <a:gd name="connsiteX1108" fmla="*/ 111203 w 11503626"/>
              <a:gd name="connsiteY1108" fmla="*/ 167991 h 739467"/>
              <a:gd name="connsiteX1109" fmla="*/ 111921 w 11503626"/>
              <a:gd name="connsiteY1109" fmla="*/ 170148 h 739467"/>
              <a:gd name="connsiteX1110" fmla="*/ 113119 w 11503626"/>
              <a:gd name="connsiteY1110" fmla="*/ 170867 h 739467"/>
              <a:gd name="connsiteX1111" fmla="*/ 114558 w 11503626"/>
              <a:gd name="connsiteY1111" fmla="*/ 164156 h 739467"/>
              <a:gd name="connsiteX1112" fmla="*/ 114558 w 11503626"/>
              <a:gd name="connsiteY1112" fmla="*/ 157446 h 739467"/>
              <a:gd name="connsiteX1113" fmla="*/ 252123 w 11503626"/>
              <a:gd name="connsiteY1113" fmla="*/ 156008 h 739467"/>
              <a:gd name="connsiteX1114" fmla="*/ 253561 w 11503626"/>
              <a:gd name="connsiteY1114" fmla="*/ 158404 h 739467"/>
              <a:gd name="connsiteX1115" fmla="*/ 254280 w 11503626"/>
              <a:gd name="connsiteY1115" fmla="*/ 156966 h 739467"/>
              <a:gd name="connsiteX1116" fmla="*/ 255479 w 11503626"/>
              <a:gd name="connsiteY1116" fmla="*/ 156008 h 739467"/>
              <a:gd name="connsiteX1117" fmla="*/ 255479 w 11503626"/>
              <a:gd name="connsiteY1117" fmla="*/ 158404 h 739467"/>
              <a:gd name="connsiteX1118" fmla="*/ 256677 w 11503626"/>
              <a:gd name="connsiteY1118" fmla="*/ 158884 h 739467"/>
              <a:gd name="connsiteX1119" fmla="*/ 257875 w 11503626"/>
              <a:gd name="connsiteY1119" fmla="*/ 159603 h 739467"/>
              <a:gd name="connsiteX1120" fmla="*/ 257875 w 11503626"/>
              <a:gd name="connsiteY1120" fmla="*/ 162239 h 739467"/>
              <a:gd name="connsiteX1121" fmla="*/ 256916 w 11503626"/>
              <a:gd name="connsiteY1121" fmla="*/ 161520 h 739467"/>
              <a:gd name="connsiteX1122" fmla="*/ 255957 w 11503626"/>
              <a:gd name="connsiteY1122" fmla="*/ 160801 h 739467"/>
              <a:gd name="connsiteX1123" fmla="*/ 255957 w 11503626"/>
              <a:gd name="connsiteY1123" fmla="*/ 165594 h 739467"/>
              <a:gd name="connsiteX1124" fmla="*/ 257396 w 11503626"/>
              <a:gd name="connsiteY1124" fmla="*/ 165834 h 739467"/>
              <a:gd name="connsiteX1125" fmla="*/ 259792 w 11503626"/>
              <a:gd name="connsiteY1125" fmla="*/ 166553 h 739467"/>
              <a:gd name="connsiteX1126" fmla="*/ 260991 w 11503626"/>
              <a:gd name="connsiteY1126" fmla="*/ 174222 h 739467"/>
              <a:gd name="connsiteX1127" fmla="*/ 262668 w 11503626"/>
              <a:gd name="connsiteY1127" fmla="*/ 181891 h 739467"/>
              <a:gd name="connsiteX1128" fmla="*/ 260032 w 11503626"/>
              <a:gd name="connsiteY1128" fmla="*/ 182370 h 739467"/>
              <a:gd name="connsiteX1129" fmla="*/ 259313 w 11503626"/>
              <a:gd name="connsiteY1129" fmla="*/ 185247 h 739467"/>
              <a:gd name="connsiteX1130" fmla="*/ 258594 w 11503626"/>
              <a:gd name="connsiteY1130" fmla="*/ 182610 h 739467"/>
              <a:gd name="connsiteX1131" fmla="*/ 257396 w 11503626"/>
              <a:gd name="connsiteY1131" fmla="*/ 181412 h 739467"/>
              <a:gd name="connsiteX1132" fmla="*/ 258354 w 11503626"/>
              <a:gd name="connsiteY1132" fmla="*/ 190279 h 739467"/>
              <a:gd name="connsiteX1133" fmla="*/ 260272 w 11503626"/>
              <a:gd name="connsiteY1133" fmla="*/ 197709 h 739467"/>
              <a:gd name="connsiteX1134" fmla="*/ 261230 w 11503626"/>
              <a:gd name="connsiteY1134" fmla="*/ 215204 h 739467"/>
              <a:gd name="connsiteX1135" fmla="*/ 265544 w 11503626"/>
              <a:gd name="connsiteY1135" fmla="*/ 231740 h 739467"/>
              <a:gd name="connsiteX1136" fmla="*/ 263148 w 11503626"/>
              <a:gd name="connsiteY1136" fmla="*/ 230303 h 739467"/>
              <a:gd name="connsiteX1137" fmla="*/ 262668 w 11503626"/>
              <a:gd name="connsiteY1137" fmla="*/ 241807 h 739467"/>
              <a:gd name="connsiteX1138" fmla="*/ 261709 w 11503626"/>
              <a:gd name="connsiteY1138" fmla="*/ 251393 h 739467"/>
              <a:gd name="connsiteX1139" fmla="*/ 259313 w 11503626"/>
              <a:gd name="connsiteY1139" fmla="*/ 248037 h 739467"/>
              <a:gd name="connsiteX1140" fmla="*/ 257396 w 11503626"/>
              <a:gd name="connsiteY1140" fmla="*/ 244203 h 739467"/>
              <a:gd name="connsiteX1141" fmla="*/ 258114 w 11503626"/>
              <a:gd name="connsiteY1141" fmla="*/ 240848 h 739467"/>
              <a:gd name="connsiteX1142" fmla="*/ 259792 w 11503626"/>
              <a:gd name="connsiteY1142" fmla="*/ 238930 h 739467"/>
              <a:gd name="connsiteX1143" fmla="*/ 260032 w 11503626"/>
              <a:gd name="connsiteY1143" fmla="*/ 228865 h 739467"/>
              <a:gd name="connsiteX1144" fmla="*/ 256916 w 11503626"/>
              <a:gd name="connsiteY1144" fmla="*/ 222154 h 739467"/>
              <a:gd name="connsiteX1145" fmla="*/ 256437 w 11503626"/>
              <a:gd name="connsiteY1145" fmla="*/ 211609 h 739467"/>
              <a:gd name="connsiteX1146" fmla="*/ 255479 w 11503626"/>
              <a:gd name="connsiteY1146" fmla="*/ 199866 h 739467"/>
              <a:gd name="connsiteX1147" fmla="*/ 254999 w 11503626"/>
              <a:gd name="connsiteY1147" fmla="*/ 188362 h 739467"/>
              <a:gd name="connsiteX1148" fmla="*/ 256437 w 11503626"/>
              <a:gd name="connsiteY1148" fmla="*/ 179015 h 739467"/>
              <a:gd name="connsiteX1149" fmla="*/ 255479 w 11503626"/>
              <a:gd name="connsiteY1149" fmla="*/ 174701 h 739467"/>
              <a:gd name="connsiteX1150" fmla="*/ 254041 w 11503626"/>
              <a:gd name="connsiteY1150" fmla="*/ 170867 h 739467"/>
              <a:gd name="connsiteX1151" fmla="*/ 254041 w 11503626"/>
              <a:gd name="connsiteY1151" fmla="*/ 173743 h 739467"/>
              <a:gd name="connsiteX1152" fmla="*/ 253082 w 11503626"/>
              <a:gd name="connsiteY1152" fmla="*/ 175180 h 739467"/>
              <a:gd name="connsiteX1153" fmla="*/ 252842 w 11503626"/>
              <a:gd name="connsiteY1153" fmla="*/ 171106 h 739467"/>
              <a:gd name="connsiteX1154" fmla="*/ 253082 w 11503626"/>
              <a:gd name="connsiteY1154" fmla="*/ 167032 h 739467"/>
              <a:gd name="connsiteX1155" fmla="*/ 252602 w 11503626"/>
              <a:gd name="connsiteY1155" fmla="*/ 166793 h 739467"/>
              <a:gd name="connsiteX1156" fmla="*/ 252123 w 11503626"/>
              <a:gd name="connsiteY1156" fmla="*/ 166553 h 739467"/>
              <a:gd name="connsiteX1157" fmla="*/ 252363 w 11503626"/>
              <a:gd name="connsiteY1157" fmla="*/ 164396 h 739467"/>
              <a:gd name="connsiteX1158" fmla="*/ 252602 w 11503626"/>
              <a:gd name="connsiteY1158" fmla="*/ 162239 h 739467"/>
              <a:gd name="connsiteX1159" fmla="*/ 252363 w 11503626"/>
              <a:gd name="connsiteY1159" fmla="*/ 159123 h 739467"/>
              <a:gd name="connsiteX1160" fmla="*/ 252123 w 11503626"/>
              <a:gd name="connsiteY1160" fmla="*/ 156008 h 739467"/>
              <a:gd name="connsiteX1161" fmla="*/ 93947 w 11503626"/>
              <a:gd name="connsiteY1161" fmla="*/ 154569 h 739467"/>
              <a:gd name="connsiteX1162" fmla="*/ 92749 w 11503626"/>
              <a:gd name="connsiteY1162" fmla="*/ 160082 h 739467"/>
              <a:gd name="connsiteX1163" fmla="*/ 91071 w 11503626"/>
              <a:gd name="connsiteY1163" fmla="*/ 166553 h 739467"/>
              <a:gd name="connsiteX1164" fmla="*/ 90112 w 11503626"/>
              <a:gd name="connsiteY1164" fmla="*/ 165354 h 739467"/>
              <a:gd name="connsiteX1165" fmla="*/ 89154 w 11503626"/>
              <a:gd name="connsiteY1165" fmla="*/ 165594 h 739467"/>
              <a:gd name="connsiteX1166" fmla="*/ 90592 w 11503626"/>
              <a:gd name="connsiteY1166" fmla="*/ 166793 h 739467"/>
              <a:gd name="connsiteX1167" fmla="*/ 92029 w 11503626"/>
              <a:gd name="connsiteY1167" fmla="*/ 168470 h 739467"/>
              <a:gd name="connsiteX1168" fmla="*/ 94426 w 11503626"/>
              <a:gd name="connsiteY1168" fmla="*/ 161999 h 739467"/>
              <a:gd name="connsiteX1169" fmla="*/ 93947 w 11503626"/>
              <a:gd name="connsiteY1169" fmla="*/ 154569 h 739467"/>
              <a:gd name="connsiteX1170" fmla="*/ 76691 w 11503626"/>
              <a:gd name="connsiteY1170" fmla="*/ 154091 h 739467"/>
              <a:gd name="connsiteX1171" fmla="*/ 74295 w 11503626"/>
              <a:gd name="connsiteY1171" fmla="*/ 156247 h 739467"/>
              <a:gd name="connsiteX1172" fmla="*/ 74295 w 11503626"/>
              <a:gd name="connsiteY1172" fmla="*/ 159842 h 739467"/>
              <a:gd name="connsiteX1173" fmla="*/ 76212 w 11503626"/>
              <a:gd name="connsiteY1173" fmla="*/ 158164 h 739467"/>
              <a:gd name="connsiteX1174" fmla="*/ 76691 w 11503626"/>
              <a:gd name="connsiteY1174" fmla="*/ 154091 h 739467"/>
              <a:gd name="connsiteX1175" fmla="*/ 7189 w 11503626"/>
              <a:gd name="connsiteY1175" fmla="*/ 154091 h 739467"/>
              <a:gd name="connsiteX1176" fmla="*/ 6710 w 11503626"/>
              <a:gd name="connsiteY1176" fmla="*/ 154569 h 739467"/>
              <a:gd name="connsiteX1177" fmla="*/ 6710 w 11503626"/>
              <a:gd name="connsiteY1177" fmla="*/ 156008 h 739467"/>
              <a:gd name="connsiteX1178" fmla="*/ 7189 w 11503626"/>
              <a:gd name="connsiteY1178" fmla="*/ 156966 h 739467"/>
              <a:gd name="connsiteX1179" fmla="*/ 8628 w 11503626"/>
              <a:gd name="connsiteY1179" fmla="*/ 156966 h 739467"/>
              <a:gd name="connsiteX1180" fmla="*/ 9107 w 11503626"/>
              <a:gd name="connsiteY1180" fmla="*/ 156008 h 739467"/>
              <a:gd name="connsiteX1181" fmla="*/ 9107 w 11503626"/>
              <a:gd name="connsiteY1181" fmla="*/ 154569 h 739467"/>
              <a:gd name="connsiteX1182" fmla="*/ 8628 w 11503626"/>
              <a:gd name="connsiteY1182" fmla="*/ 154091 h 739467"/>
              <a:gd name="connsiteX1183" fmla="*/ 135887 w 11503626"/>
              <a:gd name="connsiteY1183" fmla="*/ 153371 h 739467"/>
              <a:gd name="connsiteX1184" fmla="*/ 134689 w 11503626"/>
              <a:gd name="connsiteY1184" fmla="*/ 159363 h 739467"/>
              <a:gd name="connsiteX1185" fmla="*/ 135648 w 11503626"/>
              <a:gd name="connsiteY1185" fmla="*/ 160321 h 739467"/>
              <a:gd name="connsiteX1186" fmla="*/ 137565 w 11503626"/>
              <a:gd name="connsiteY1186" fmla="*/ 160801 h 739467"/>
              <a:gd name="connsiteX1187" fmla="*/ 137565 w 11503626"/>
              <a:gd name="connsiteY1187" fmla="*/ 158404 h 739467"/>
              <a:gd name="connsiteX1188" fmla="*/ 135887 w 11503626"/>
              <a:gd name="connsiteY1188" fmla="*/ 153371 h 739467"/>
              <a:gd name="connsiteX1189" fmla="*/ 99219 w 11503626"/>
              <a:gd name="connsiteY1189" fmla="*/ 152173 h 739467"/>
              <a:gd name="connsiteX1190" fmla="*/ 99219 w 11503626"/>
              <a:gd name="connsiteY1190" fmla="*/ 156966 h 739467"/>
              <a:gd name="connsiteX1191" fmla="*/ 100657 w 11503626"/>
              <a:gd name="connsiteY1191" fmla="*/ 152173 h 739467"/>
              <a:gd name="connsiteX1192" fmla="*/ 268420 w 11503626"/>
              <a:gd name="connsiteY1192" fmla="*/ 149776 h 739467"/>
              <a:gd name="connsiteX1193" fmla="*/ 270098 w 11503626"/>
              <a:gd name="connsiteY1193" fmla="*/ 161041 h 739467"/>
              <a:gd name="connsiteX1194" fmla="*/ 272734 w 11503626"/>
              <a:gd name="connsiteY1194" fmla="*/ 170867 h 739467"/>
              <a:gd name="connsiteX1195" fmla="*/ 271776 w 11503626"/>
              <a:gd name="connsiteY1195" fmla="*/ 159842 h 739467"/>
              <a:gd name="connsiteX1196" fmla="*/ 268420 w 11503626"/>
              <a:gd name="connsiteY1196" fmla="*/ 149776 h 739467"/>
              <a:gd name="connsiteX1197" fmla="*/ 86757 w 11503626"/>
              <a:gd name="connsiteY1197" fmla="*/ 149776 h 739467"/>
              <a:gd name="connsiteX1198" fmla="*/ 86757 w 11503626"/>
              <a:gd name="connsiteY1198" fmla="*/ 152173 h 739467"/>
              <a:gd name="connsiteX1199" fmla="*/ 88195 w 11503626"/>
              <a:gd name="connsiteY1199" fmla="*/ 152652 h 739467"/>
              <a:gd name="connsiteX1200" fmla="*/ 88674 w 11503626"/>
              <a:gd name="connsiteY1200" fmla="*/ 149776 h 739467"/>
              <a:gd name="connsiteX1201" fmla="*/ 105930 w 11503626"/>
              <a:gd name="connsiteY1201" fmla="*/ 148818 h 739467"/>
              <a:gd name="connsiteX1202" fmla="*/ 104012 w 11503626"/>
              <a:gd name="connsiteY1202" fmla="*/ 150974 h 739467"/>
              <a:gd name="connsiteX1203" fmla="*/ 102335 w 11503626"/>
              <a:gd name="connsiteY1203" fmla="*/ 156008 h 739467"/>
              <a:gd name="connsiteX1204" fmla="*/ 101376 w 11503626"/>
              <a:gd name="connsiteY1204" fmla="*/ 161999 h 739467"/>
              <a:gd name="connsiteX1205" fmla="*/ 102095 w 11503626"/>
              <a:gd name="connsiteY1205" fmla="*/ 167032 h 739467"/>
              <a:gd name="connsiteX1206" fmla="*/ 105451 w 11503626"/>
              <a:gd name="connsiteY1206" fmla="*/ 159123 h 739467"/>
              <a:gd name="connsiteX1207" fmla="*/ 105930 w 11503626"/>
              <a:gd name="connsiteY1207" fmla="*/ 148818 h 739467"/>
              <a:gd name="connsiteX1208" fmla="*/ 40742 w 11503626"/>
              <a:gd name="connsiteY1208" fmla="*/ 147380 h 739467"/>
              <a:gd name="connsiteX1209" fmla="*/ 38825 w 11503626"/>
              <a:gd name="connsiteY1209" fmla="*/ 148818 h 739467"/>
              <a:gd name="connsiteX1210" fmla="*/ 38825 w 11503626"/>
              <a:gd name="connsiteY1210" fmla="*/ 151214 h 739467"/>
              <a:gd name="connsiteX1211" fmla="*/ 40742 w 11503626"/>
              <a:gd name="connsiteY1211" fmla="*/ 147380 h 739467"/>
              <a:gd name="connsiteX1212" fmla="*/ 251164 w 11503626"/>
              <a:gd name="connsiteY1212" fmla="*/ 145942 h 739467"/>
              <a:gd name="connsiteX1213" fmla="*/ 251404 w 11503626"/>
              <a:gd name="connsiteY1213" fmla="*/ 148339 h 739467"/>
              <a:gd name="connsiteX1214" fmla="*/ 251644 w 11503626"/>
              <a:gd name="connsiteY1214" fmla="*/ 151214 h 739467"/>
              <a:gd name="connsiteX1215" fmla="*/ 251164 w 11503626"/>
              <a:gd name="connsiteY1215" fmla="*/ 145942 h 739467"/>
              <a:gd name="connsiteX1216" fmla="*/ 142359 w 11503626"/>
              <a:gd name="connsiteY1216" fmla="*/ 144983 h 739467"/>
              <a:gd name="connsiteX1217" fmla="*/ 140441 w 11503626"/>
              <a:gd name="connsiteY1217" fmla="*/ 146421 h 739467"/>
              <a:gd name="connsiteX1218" fmla="*/ 139962 w 11503626"/>
              <a:gd name="connsiteY1218" fmla="*/ 149537 h 739467"/>
              <a:gd name="connsiteX1219" fmla="*/ 139482 w 11503626"/>
              <a:gd name="connsiteY1219" fmla="*/ 152173 h 739467"/>
              <a:gd name="connsiteX1220" fmla="*/ 137565 w 11503626"/>
              <a:gd name="connsiteY1220" fmla="*/ 152173 h 739467"/>
              <a:gd name="connsiteX1221" fmla="*/ 137805 w 11503626"/>
              <a:gd name="connsiteY1221" fmla="*/ 155289 h 739467"/>
              <a:gd name="connsiteX1222" fmla="*/ 139482 w 11503626"/>
              <a:gd name="connsiteY1222" fmla="*/ 156247 h 739467"/>
              <a:gd name="connsiteX1223" fmla="*/ 141400 w 11503626"/>
              <a:gd name="connsiteY1223" fmla="*/ 156966 h 739467"/>
              <a:gd name="connsiteX1224" fmla="*/ 142359 w 11503626"/>
              <a:gd name="connsiteY1224" fmla="*/ 159363 h 739467"/>
              <a:gd name="connsiteX1225" fmla="*/ 143797 w 11503626"/>
              <a:gd name="connsiteY1225" fmla="*/ 158164 h 739467"/>
              <a:gd name="connsiteX1226" fmla="*/ 144755 w 11503626"/>
              <a:gd name="connsiteY1226" fmla="*/ 156966 h 739467"/>
              <a:gd name="connsiteX1227" fmla="*/ 144275 w 11503626"/>
              <a:gd name="connsiteY1227" fmla="*/ 154569 h 739467"/>
              <a:gd name="connsiteX1228" fmla="*/ 142598 w 11503626"/>
              <a:gd name="connsiteY1228" fmla="*/ 154809 h 739467"/>
              <a:gd name="connsiteX1229" fmla="*/ 141400 w 11503626"/>
              <a:gd name="connsiteY1229" fmla="*/ 154569 h 739467"/>
              <a:gd name="connsiteX1230" fmla="*/ 142119 w 11503626"/>
              <a:gd name="connsiteY1230" fmla="*/ 150016 h 739467"/>
              <a:gd name="connsiteX1231" fmla="*/ 142359 w 11503626"/>
              <a:gd name="connsiteY1231" fmla="*/ 144983 h 739467"/>
              <a:gd name="connsiteX1232" fmla="*/ 15818 w 11503626"/>
              <a:gd name="connsiteY1232" fmla="*/ 144504 h 739467"/>
              <a:gd name="connsiteX1233" fmla="*/ 12701 w 11503626"/>
              <a:gd name="connsiteY1233" fmla="*/ 145942 h 739467"/>
              <a:gd name="connsiteX1234" fmla="*/ 9586 w 11503626"/>
              <a:gd name="connsiteY1234" fmla="*/ 147380 h 739467"/>
              <a:gd name="connsiteX1235" fmla="*/ 11264 w 11503626"/>
              <a:gd name="connsiteY1235" fmla="*/ 150735 h 739467"/>
              <a:gd name="connsiteX1236" fmla="*/ 12941 w 11503626"/>
              <a:gd name="connsiteY1236" fmla="*/ 154091 h 739467"/>
              <a:gd name="connsiteX1237" fmla="*/ 15818 w 11503626"/>
              <a:gd name="connsiteY1237" fmla="*/ 150016 h 739467"/>
              <a:gd name="connsiteX1238" fmla="*/ 15818 w 11503626"/>
              <a:gd name="connsiteY1238" fmla="*/ 144504 h 739467"/>
              <a:gd name="connsiteX1239" fmla="*/ 156259 w 11503626"/>
              <a:gd name="connsiteY1239" fmla="*/ 141628 h 739467"/>
              <a:gd name="connsiteX1240" fmla="*/ 156019 w 11503626"/>
              <a:gd name="connsiteY1240" fmla="*/ 145942 h 739467"/>
              <a:gd name="connsiteX1241" fmla="*/ 155300 w 11503626"/>
              <a:gd name="connsiteY1241" fmla="*/ 148818 h 739467"/>
              <a:gd name="connsiteX1242" fmla="*/ 154341 w 11503626"/>
              <a:gd name="connsiteY1242" fmla="*/ 147140 h 739467"/>
              <a:gd name="connsiteX1243" fmla="*/ 153383 w 11503626"/>
              <a:gd name="connsiteY1243" fmla="*/ 144983 h 739467"/>
              <a:gd name="connsiteX1244" fmla="*/ 155061 w 11503626"/>
              <a:gd name="connsiteY1244" fmla="*/ 144024 h 739467"/>
              <a:gd name="connsiteX1245" fmla="*/ 156259 w 11503626"/>
              <a:gd name="connsiteY1245" fmla="*/ 141628 h 739467"/>
              <a:gd name="connsiteX1246" fmla="*/ 95385 w 11503626"/>
              <a:gd name="connsiteY1246" fmla="*/ 135876 h 739467"/>
              <a:gd name="connsiteX1247" fmla="*/ 92988 w 11503626"/>
              <a:gd name="connsiteY1247" fmla="*/ 139711 h 739467"/>
              <a:gd name="connsiteX1248" fmla="*/ 92509 w 11503626"/>
              <a:gd name="connsiteY1248" fmla="*/ 145223 h 739467"/>
              <a:gd name="connsiteX1249" fmla="*/ 92509 w 11503626"/>
              <a:gd name="connsiteY1249" fmla="*/ 151214 h 739467"/>
              <a:gd name="connsiteX1250" fmla="*/ 92029 w 11503626"/>
              <a:gd name="connsiteY1250" fmla="*/ 156008 h 739467"/>
              <a:gd name="connsiteX1251" fmla="*/ 94905 w 11503626"/>
              <a:gd name="connsiteY1251" fmla="*/ 147140 h 739467"/>
              <a:gd name="connsiteX1252" fmla="*/ 95385 w 11503626"/>
              <a:gd name="connsiteY1252" fmla="*/ 135876 h 739467"/>
              <a:gd name="connsiteX1253" fmla="*/ 64708 w 11503626"/>
              <a:gd name="connsiteY1253" fmla="*/ 132521 h 739467"/>
              <a:gd name="connsiteX1254" fmla="*/ 63031 w 11503626"/>
              <a:gd name="connsiteY1254" fmla="*/ 134198 h 739467"/>
              <a:gd name="connsiteX1255" fmla="*/ 62311 w 11503626"/>
              <a:gd name="connsiteY1255" fmla="*/ 137314 h 739467"/>
              <a:gd name="connsiteX1256" fmla="*/ 64229 w 11503626"/>
              <a:gd name="connsiteY1256" fmla="*/ 136116 h 739467"/>
              <a:gd name="connsiteX1257" fmla="*/ 64708 w 11503626"/>
              <a:gd name="connsiteY1257" fmla="*/ 132521 h 739467"/>
              <a:gd name="connsiteX1258" fmla="*/ 91071 w 11503626"/>
              <a:gd name="connsiteY1258" fmla="*/ 127728 h 739467"/>
              <a:gd name="connsiteX1259" fmla="*/ 86277 w 11503626"/>
              <a:gd name="connsiteY1259" fmla="*/ 138752 h 739467"/>
              <a:gd name="connsiteX1260" fmla="*/ 89633 w 11503626"/>
              <a:gd name="connsiteY1260" fmla="*/ 134198 h 739467"/>
              <a:gd name="connsiteX1261" fmla="*/ 91071 w 11503626"/>
              <a:gd name="connsiteY1261" fmla="*/ 127728 h 739467"/>
              <a:gd name="connsiteX1262" fmla="*/ 120789 w 11503626"/>
              <a:gd name="connsiteY1262" fmla="*/ 127248 h 739467"/>
              <a:gd name="connsiteX1263" fmla="*/ 119830 w 11503626"/>
              <a:gd name="connsiteY1263" fmla="*/ 128207 h 739467"/>
              <a:gd name="connsiteX1264" fmla="*/ 118392 w 11503626"/>
              <a:gd name="connsiteY1264" fmla="*/ 128686 h 739467"/>
              <a:gd name="connsiteX1265" fmla="*/ 117673 w 11503626"/>
              <a:gd name="connsiteY1265" fmla="*/ 135157 h 739467"/>
              <a:gd name="connsiteX1266" fmla="*/ 119351 w 11503626"/>
              <a:gd name="connsiteY1266" fmla="*/ 139711 h 739467"/>
              <a:gd name="connsiteX1267" fmla="*/ 120549 w 11503626"/>
              <a:gd name="connsiteY1267" fmla="*/ 132281 h 739467"/>
              <a:gd name="connsiteX1268" fmla="*/ 120789 w 11503626"/>
              <a:gd name="connsiteY1268" fmla="*/ 127248 h 739467"/>
              <a:gd name="connsiteX1269" fmla="*/ 172556 w 11503626"/>
              <a:gd name="connsiteY1269" fmla="*/ 126290 h 739467"/>
              <a:gd name="connsiteX1270" fmla="*/ 173993 w 11503626"/>
              <a:gd name="connsiteY1270" fmla="*/ 133480 h 739467"/>
              <a:gd name="connsiteX1271" fmla="*/ 172556 w 11503626"/>
              <a:gd name="connsiteY1271" fmla="*/ 137074 h 739467"/>
              <a:gd name="connsiteX1272" fmla="*/ 171597 w 11503626"/>
              <a:gd name="connsiteY1272" fmla="*/ 140669 h 739467"/>
              <a:gd name="connsiteX1273" fmla="*/ 172076 w 11503626"/>
              <a:gd name="connsiteY1273" fmla="*/ 133719 h 739467"/>
              <a:gd name="connsiteX1274" fmla="*/ 172556 w 11503626"/>
              <a:gd name="connsiteY1274" fmla="*/ 126290 h 739467"/>
              <a:gd name="connsiteX1275" fmla="*/ 128458 w 11503626"/>
              <a:gd name="connsiteY1275" fmla="*/ 126290 h 739467"/>
              <a:gd name="connsiteX1276" fmla="*/ 126301 w 11503626"/>
              <a:gd name="connsiteY1276" fmla="*/ 131083 h 739467"/>
              <a:gd name="connsiteX1277" fmla="*/ 126062 w 11503626"/>
              <a:gd name="connsiteY1277" fmla="*/ 138752 h 739467"/>
              <a:gd name="connsiteX1278" fmla="*/ 123665 w 11503626"/>
              <a:gd name="connsiteY1278" fmla="*/ 141628 h 739467"/>
              <a:gd name="connsiteX1279" fmla="*/ 121268 w 11503626"/>
              <a:gd name="connsiteY1279" fmla="*/ 144504 h 739467"/>
              <a:gd name="connsiteX1280" fmla="*/ 121508 w 11503626"/>
              <a:gd name="connsiteY1280" fmla="*/ 151454 h 739467"/>
              <a:gd name="connsiteX1281" fmla="*/ 120789 w 11503626"/>
              <a:gd name="connsiteY1281" fmla="*/ 159842 h 739467"/>
              <a:gd name="connsiteX1282" fmla="*/ 122466 w 11503626"/>
              <a:gd name="connsiteY1282" fmla="*/ 155289 h 739467"/>
              <a:gd name="connsiteX1283" fmla="*/ 125103 w 11503626"/>
              <a:gd name="connsiteY1283" fmla="*/ 152173 h 739467"/>
              <a:gd name="connsiteX1284" fmla="*/ 125582 w 11503626"/>
              <a:gd name="connsiteY1284" fmla="*/ 144983 h 739467"/>
              <a:gd name="connsiteX1285" fmla="*/ 128458 w 11503626"/>
              <a:gd name="connsiteY1285" fmla="*/ 139711 h 739467"/>
              <a:gd name="connsiteX1286" fmla="*/ 128458 w 11503626"/>
              <a:gd name="connsiteY1286" fmla="*/ 126290 h 739467"/>
              <a:gd name="connsiteX1287" fmla="*/ 112641 w 11503626"/>
              <a:gd name="connsiteY1287" fmla="*/ 124852 h 739467"/>
              <a:gd name="connsiteX1288" fmla="*/ 110963 w 11503626"/>
              <a:gd name="connsiteY1288" fmla="*/ 126769 h 739467"/>
              <a:gd name="connsiteX1289" fmla="*/ 112161 w 11503626"/>
              <a:gd name="connsiteY1289" fmla="*/ 129165 h 739467"/>
              <a:gd name="connsiteX1290" fmla="*/ 112641 w 11503626"/>
              <a:gd name="connsiteY1290" fmla="*/ 127488 h 739467"/>
              <a:gd name="connsiteX1291" fmla="*/ 112641 w 11503626"/>
              <a:gd name="connsiteY1291" fmla="*/ 124852 h 739467"/>
              <a:gd name="connsiteX1292" fmla="*/ 27321 w 11503626"/>
              <a:gd name="connsiteY1292" fmla="*/ 123893 h 739467"/>
              <a:gd name="connsiteX1293" fmla="*/ 23726 w 11503626"/>
              <a:gd name="connsiteY1293" fmla="*/ 127967 h 739467"/>
              <a:gd name="connsiteX1294" fmla="*/ 23487 w 11503626"/>
              <a:gd name="connsiteY1294" fmla="*/ 134917 h 739467"/>
              <a:gd name="connsiteX1295" fmla="*/ 26362 w 11503626"/>
              <a:gd name="connsiteY1295" fmla="*/ 130603 h 739467"/>
              <a:gd name="connsiteX1296" fmla="*/ 27321 w 11503626"/>
              <a:gd name="connsiteY1296" fmla="*/ 123893 h 739467"/>
              <a:gd name="connsiteX1297" fmla="*/ 149069 w 11503626"/>
              <a:gd name="connsiteY1297" fmla="*/ 122935 h 739467"/>
              <a:gd name="connsiteX1298" fmla="*/ 149069 w 11503626"/>
              <a:gd name="connsiteY1298" fmla="*/ 127248 h 739467"/>
              <a:gd name="connsiteX1299" fmla="*/ 147631 w 11503626"/>
              <a:gd name="connsiteY1299" fmla="*/ 127248 h 739467"/>
              <a:gd name="connsiteX1300" fmla="*/ 147391 w 11503626"/>
              <a:gd name="connsiteY1300" fmla="*/ 123893 h 739467"/>
              <a:gd name="connsiteX1301" fmla="*/ 149069 w 11503626"/>
              <a:gd name="connsiteY1301" fmla="*/ 122935 h 739467"/>
              <a:gd name="connsiteX1302" fmla="*/ 106409 w 11503626"/>
              <a:gd name="connsiteY1302" fmla="*/ 122935 h 739467"/>
              <a:gd name="connsiteX1303" fmla="*/ 104252 w 11503626"/>
              <a:gd name="connsiteY1303" fmla="*/ 129165 h 739467"/>
              <a:gd name="connsiteX1304" fmla="*/ 103533 w 11503626"/>
              <a:gd name="connsiteY1304" fmla="*/ 136355 h 739467"/>
              <a:gd name="connsiteX1305" fmla="*/ 105451 w 11503626"/>
              <a:gd name="connsiteY1305" fmla="*/ 137074 h 739467"/>
              <a:gd name="connsiteX1306" fmla="*/ 105451 w 11503626"/>
              <a:gd name="connsiteY1306" fmla="*/ 140190 h 739467"/>
              <a:gd name="connsiteX1307" fmla="*/ 106889 w 11503626"/>
              <a:gd name="connsiteY1307" fmla="*/ 139711 h 739467"/>
              <a:gd name="connsiteX1308" fmla="*/ 108326 w 11503626"/>
              <a:gd name="connsiteY1308" fmla="*/ 140190 h 739467"/>
              <a:gd name="connsiteX1309" fmla="*/ 110244 w 11503626"/>
              <a:gd name="connsiteY1309" fmla="*/ 137793 h 739467"/>
              <a:gd name="connsiteX1310" fmla="*/ 110244 w 11503626"/>
              <a:gd name="connsiteY1310" fmla="*/ 133959 h 739467"/>
              <a:gd name="connsiteX1311" fmla="*/ 106649 w 11503626"/>
              <a:gd name="connsiteY1311" fmla="*/ 131562 h 739467"/>
              <a:gd name="connsiteX1312" fmla="*/ 106409 w 11503626"/>
              <a:gd name="connsiteY1312" fmla="*/ 122935 h 739467"/>
              <a:gd name="connsiteX1313" fmla="*/ 54163 w 11503626"/>
              <a:gd name="connsiteY1313" fmla="*/ 120538 h 739467"/>
              <a:gd name="connsiteX1314" fmla="*/ 50808 w 11503626"/>
              <a:gd name="connsiteY1314" fmla="*/ 123653 h 739467"/>
              <a:gd name="connsiteX1315" fmla="*/ 50329 w 11503626"/>
              <a:gd name="connsiteY1315" fmla="*/ 128686 h 739467"/>
              <a:gd name="connsiteX1316" fmla="*/ 53684 w 11503626"/>
              <a:gd name="connsiteY1316" fmla="*/ 127248 h 739467"/>
              <a:gd name="connsiteX1317" fmla="*/ 53204 w 11503626"/>
              <a:gd name="connsiteY1317" fmla="*/ 123893 h 739467"/>
              <a:gd name="connsiteX1318" fmla="*/ 54163 w 11503626"/>
              <a:gd name="connsiteY1318" fmla="*/ 120538 h 739467"/>
              <a:gd name="connsiteX1319" fmla="*/ 282320 w 11503626"/>
              <a:gd name="connsiteY1319" fmla="*/ 120058 h 739467"/>
              <a:gd name="connsiteX1320" fmla="*/ 283758 w 11503626"/>
              <a:gd name="connsiteY1320" fmla="*/ 124852 h 739467"/>
              <a:gd name="connsiteX1321" fmla="*/ 282560 w 11503626"/>
              <a:gd name="connsiteY1321" fmla="*/ 124852 h 739467"/>
              <a:gd name="connsiteX1322" fmla="*/ 280883 w 11503626"/>
              <a:gd name="connsiteY1322" fmla="*/ 125331 h 739467"/>
              <a:gd name="connsiteX1323" fmla="*/ 281601 w 11503626"/>
              <a:gd name="connsiteY1323" fmla="*/ 130125 h 739467"/>
              <a:gd name="connsiteX1324" fmla="*/ 283758 w 11503626"/>
              <a:gd name="connsiteY1324" fmla="*/ 133480 h 739467"/>
              <a:gd name="connsiteX1325" fmla="*/ 283758 w 11503626"/>
              <a:gd name="connsiteY1325" fmla="*/ 130843 h 739467"/>
              <a:gd name="connsiteX1326" fmla="*/ 283758 w 11503626"/>
              <a:gd name="connsiteY1326" fmla="*/ 127248 h 739467"/>
              <a:gd name="connsiteX1327" fmla="*/ 285196 w 11503626"/>
              <a:gd name="connsiteY1327" fmla="*/ 130125 h 739467"/>
              <a:gd name="connsiteX1328" fmla="*/ 288072 w 11503626"/>
              <a:gd name="connsiteY1328" fmla="*/ 131562 h 739467"/>
              <a:gd name="connsiteX1329" fmla="*/ 285196 w 11503626"/>
              <a:gd name="connsiteY1329" fmla="*/ 125810 h 739467"/>
              <a:gd name="connsiteX1330" fmla="*/ 282320 w 11503626"/>
              <a:gd name="connsiteY1330" fmla="*/ 120058 h 739467"/>
              <a:gd name="connsiteX1331" fmla="*/ 128458 w 11503626"/>
              <a:gd name="connsiteY1331" fmla="*/ 117662 h 739467"/>
              <a:gd name="connsiteX1332" fmla="*/ 126541 w 11503626"/>
              <a:gd name="connsiteY1332" fmla="*/ 118381 h 739467"/>
              <a:gd name="connsiteX1333" fmla="*/ 125103 w 11503626"/>
              <a:gd name="connsiteY1333" fmla="*/ 120058 h 739467"/>
              <a:gd name="connsiteX1334" fmla="*/ 130375 w 11503626"/>
              <a:gd name="connsiteY1334" fmla="*/ 124852 h 739467"/>
              <a:gd name="connsiteX1335" fmla="*/ 130375 w 11503626"/>
              <a:gd name="connsiteY1335" fmla="*/ 120538 h 739467"/>
              <a:gd name="connsiteX1336" fmla="*/ 128458 w 11503626"/>
              <a:gd name="connsiteY1336" fmla="*/ 117662 h 739467"/>
              <a:gd name="connsiteX1337" fmla="*/ 90592 w 11503626"/>
              <a:gd name="connsiteY1337" fmla="*/ 117662 h 739467"/>
              <a:gd name="connsiteX1338" fmla="*/ 89154 w 11503626"/>
              <a:gd name="connsiteY1338" fmla="*/ 119579 h 739467"/>
              <a:gd name="connsiteX1339" fmla="*/ 89154 w 11503626"/>
              <a:gd name="connsiteY1339" fmla="*/ 123893 h 739467"/>
              <a:gd name="connsiteX1340" fmla="*/ 90592 w 11503626"/>
              <a:gd name="connsiteY1340" fmla="*/ 117662 h 739467"/>
              <a:gd name="connsiteX1341" fmla="*/ 53684 w 11503626"/>
              <a:gd name="connsiteY1341" fmla="*/ 113827 h 739467"/>
              <a:gd name="connsiteX1342" fmla="*/ 52246 w 11503626"/>
              <a:gd name="connsiteY1342" fmla="*/ 116703 h 739467"/>
              <a:gd name="connsiteX1343" fmla="*/ 53444 w 11503626"/>
              <a:gd name="connsiteY1343" fmla="*/ 116224 h 739467"/>
              <a:gd name="connsiteX1344" fmla="*/ 54643 w 11503626"/>
              <a:gd name="connsiteY1344" fmla="*/ 116224 h 739467"/>
              <a:gd name="connsiteX1345" fmla="*/ 53924 w 11503626"/>
              <a:gd name="connsiteY1345" fmla="*/ 115026 h 739467"/>
              <a:gd name="connsiteX1346" fmla="*/ 53684 w 11503626"/>
              <a:gd name="connsiteY1346" fmla="*/ 113827 h 739467"/>
              <a:gd name="connsiteX1347" fmla="*/ 152424 w 11503626"/>
              <a:gd name="connsiteY1347" fmla="*/ 112868 h 739467"/>
              <a:gd name="connsiteX1348" fmla="*/ 152184 w 11503626"/>
              <a:gd name="connsiteY1348" fmla="*/ 117662 h 739467"/>
              <a:gd name="connsiteX1349" fmla="*/ 150986 w 11503626"/>
              <a:gd name="connsiteY1349" fmla="*/ 120538 h 739467"/>
              <a:gd name="connsiteX1350" fmla="*/ 150747 w 11503626"/>
              <a:gd name="connsiteY1350" fmla="*/ 116703 h 739467"/>
              <a:gd name="connsiteX1351" fmla="*/ 152424 w 11503626"/>
              <a:gd name="connsiteY1351" fmla="*/ 112868 h 739467"/>
              <a:gd name="connsiteX1352" fmla="*/ 135648 w 11503626"/>
              <a:gd name="connsiteY1352" fmla="*/ 111910 h 739467"/>
              <a:gd name="connsiteX1353" fmla="*/ 132772 w 11503626"/>
              <a:gd name="connsiteY1353" fmla="*/ 114306 h 739467"/>
              <a:gd name="connsiteX1354" fmla="*/ 131334 w 11503626"/>
              <a:gd name="connsiteY1354" fmla="*/ 119100 h 739467"/>
              <a:gd name="connsiteX1355" fmla="*/ 132293 w 11503626"/>
              <a:gd name="connsiteY1355" fmla="*/ 120298 h 739467"/>
              <a:gd name="connsiteX1356" fmla="*/ 132772 w 11503626"/>
              <a:gd name="connsiteY1356" fmla="*/ 121976 h 739467"/>
              <a:gd name="connsiteX1357" fmla="*/ 135408 w 11503626"/>
              <a:gd name="connsiteY1357" fmla="*/ 117901 h 739467"/>
              <a:gd name="connsiteX1358" fmla="*/ 135648 w 11503626"/>
              <a:gd name="connsiteY1358" fmla="*/ 111910 h 739467"/>
              <a:gd name="connsiteX1359" fmla="*/ 171597 w 11503626"/>
              <a:gd name="connsiteY1359" fmla="*/ 110951 h 739467"/>
              <a:gd name="connsiteX1360" fmla="*/ 173035 w 11503626"/>
              <a:gd name="connsiteY1360" fmla="*/ 111671 h 739467"/>
              <a:gd name="connsiteX1361" fmla="*/ 172795 w 11503626"/>
              <a:gd name="connsiteY1361" fmla="*/ 114306 h 739467"/>
              <a:gd name="connsiteX1362" fmla="*/ 171836 w 11503626"/>
              <a:gd name="connsiteY1362" fmla="*/ 116463 h 739467"/>
              <a:gd name="connsiteX1363" fmla="*/ 170638 w 11503626"/>
              <a:gd name="connsiteY1363" fmla="*/ 116224 h 739467"/>
              <a:gd name="connsiteX1364" fmla="*/ 171836 w 11503626"/>
              <a:gd name="connsiteY1364" fmla="*/ 114306 h 739467"/>
              <a:gd name="connsiteX1365" fmla="*/ 171597 w 11503626"/>
              <a:gd name="connsiteY1365" fmla="*/ 110951 h 739467"/>
              <a:gd name="connsiteX1366" fmla="*/ 179745 w 11503626"/>
              <a:gd name="connsiteY1366" fmla="*/ 109513 h 739467"/>
              <a:gd name="connsiteX1367" fmla="*/ 180465 w 11503626"/>
              <a:gd name="connsiteY1367" fmla="*/ 113108 h 739467"/>
              <a:gd name="connsiteX1368" fmla="*/ 180704 w 11503626"/>
              <a:gd name="connsiteY1368" fmla="*/ 116703 h 739467"/>
              <a:gd name="connsiteX1369" fmla="*/ 180225 w 11503626"/>
              <a:gd name="connsiteY1369" fmla="*/ 116703 h 739467"/>
              <a:gd name="connsiteX1370" fmla="*/ 179985 w 11503626"/>
              <a:gd name="connsiteY1370" fmla="*/ 113588 h 739467"/>
              <a:gd name="connsiteX1371" fmla="*/ 179745 w 11503626"/>
              <a:gd name="connsiteY1371" fmla="*/ 109513 h 739467"/>
              <a:gd name="connsiteX1372" fmla="*/ 108326 w 11503626"/>
              <a:gd name="connsiteY1372" fmla="*/ 109513 h 739467"/>
              <a:gd name="connsiteX1373" fmla="*/ 104731 w 11503626"/>
              <a:gd name="connsiteY1373" fmla="*/ 111910 h 739467"/>
              <a:gd name="connsiteX1374" fmla="*/ 104492 w 11503626"/>
              <a:gd name="connsiteY1374" fmla="*/ 116703 h 739467"/>
              <a:gd name="connsiteX1375" fmla="*/ 108326 w 11503626"/>
              <a:gd name="connsiteY1375" fmla="*/ 109513 h 739467"/>
              <a:gd name="connsiteX1376" fmla="*/ 270338 w 11503626"/>
              <a:gd name="connsiteY1376" fmla="*/ 107116 h 739467"/>
              <a:gd name="connsiteX1377" fmla="*/ 270338 w 11503626"/>
              <a:gd name="connsiteY1377" fmla="*/ 110232 h 739467"/>
              <a:gd name="connsiteX1378" fmla="*/ 271776 w 11503626"/>
              <a:gd name="connsiteY1378" fmla="*/ 111910 h 739467"/>
              <a:gd name="connsiteX1379" fmla="*/ 272015 w 11503626"/>
              <a:gd name="connsiteY1379" fmla="*/ 109274 h 739467"/>
              <a:gd name="connsiteX1380" fmla="*/ 270338 w 11503626"/>
              <a:gd name="connsiteY1380" fmla="*/ 107116 h 739467"/>
              <a:gd name="connsiteX1381" fmla="*/ 142837 w 11503626"/>
              <a:gd name="connsiteY1381" fmla="*/ 105199 h 739467"/>
              <a:gd name="connsiteX1382" fmla="*/ 142837 w 11503626"/>
              <a:gd name="connsiteY1382" fmla="*/ 110232 h 739467"/>
              <a:gd name="connsiteX1383" fmla="*/ 140920 w 11503626"/>
              <a:gd name="connsiteY1383" fmla="*/ 113827 h 739467"/>
              <a:gd name="connsiteX1384" fmla="*/ 142359 w 11503626"/>
              <a:gd name="connsiteY1384" fmla="*/ 116943 h 739467"/>
              <a:gd name="connsiteX1385" fmla="*/ 145234 w 11503626"/>
              <a:gd name="connsiteY1385" fmla="*/ 117662 h 739467"/>
              <a:gd name="connsiteX1386" fmla="*/ 144036 w 11503626"/>
              <a:gd name="connsiteY1386" fmla="*/ 111910 h 739467"/>
              <a:gd name="connsiteX1387" fmla="*/ 142837 w 11503626"/>
              <a:gd name="connsiteY1387" fmla="*/ 105199 h 739467"/>
              <a:gd name="connsiteX1388" fmla="*/ 160093 w 11503626"/>
              <a:gd name="connsiteY1388" fmla="*/ 102803 h 739467"/>
              <a:gd name="connsiteX1389" fmla="*/ 159134 w 11503626"/>
              <a:gd name="connsiteY1389" fmla="*/ 104481 h 739467"/>
              <a:gd name="connsiteX1390" fmla="*/ 159134 w 11503626"/>
              <a:gd name="connsiteY1390" fmla="*/ 107116 h 739467"/>
              <a:gd name="connsiteX1391" fmla="*/ 159134 w 11503626"/>
              <a:gd name="connsiteY1391" fmla="*/ 109513 h 739467"/>
              <a:gd name="connsiteX1392" fmla="*/ 158176 w 11503626"/>
              <a:gd name="connsiteY1392" fmla="*/ 110951 h 739467"/>
              <a:gd name="connsiteX1393" fmla="*/ 158895 w 11503626"/>
              <a:gd name="connsiteY1393" fmla="*/ 113108 h 739467"/>
              <a:gd name="connsiteX1394" fmla="*/ 160573 w 11503626"/>
              <a:gd name="connsiteY1394" fmla="*/ 113827 h 739467"/>
              <a:gd name="connsiteX1395" fmla="*/ 160573 w 11503626"/>
              <a:gd name="connsiteY1395" fmla="*/ 107596 h 739467"/>
              <a:gd name="connsiteX1396" fmla="*/ 160093 w 11503626"/>
              <a:gd name="connsiteY1396" fmla="*/ 102803 h 739467"/>
              <a:gd name="connsiteX1397" fmla="*/ 113119 w 11503626"/>
              <a:gd name="connsiteY1397" fmla="*/ 102803 h 739467"/>
              <a:gd name="connsiteX1398" fmla="*/ 111203 w 11503626"/>
              <a:gd name="connsiteY1398" fmla="*/ 103042 h 739467"/>
              <a:gd name="connsiteX1399" fmla="*/ 109285 w 11503626"/>
              <a:gd name="connsiteY1399" fmla="*/ 104241 h 739467"/>
              <a:gd name="connsiteX1400" fmla="*/ 110004 w 11503626"/>
              <a:gd name="connsiteY1400" fmla="*/ 105439 h 739467"/>
              <a:gd name="connsiteX1401" fmla="*/ 110244 w 11503626"/>
              <a:gd name="connsiteY1401" fmla="*/ 107116 h 739467"/>
              <a:gd name="connsiteX1402" fmla="*/ 111681 w 11503626"/>
              <a:gd name="connsiteY1402" fmla="*/ 106398 h 739467"/>
              <a:gd name="connsiteX1403" fmla="*/ 112161 w 11503626"/>
              <a:gd name="connsiteY1403" fmla="*/ 107116 h 739467"/>
              <a:gd name="connsiteX1404" fmla="*/ 113119 w 11503626"/>
              <a:gd name="connsiteY1404" fmla="*/ 105679 h 739467"/>
              <a:gd name="connsiteX1405" fmla="*/ 113119 w 11503626"/>
              <a:gd name="connsiteY1405" fmla="*/ 102803 h 739467"/>
              <a:gd name="connsiteX1406" fmla="*/ 63750 w 11503626"/>
              <a:gd name="connsiteY1406" fmla="*/ 102803 h 739467"/>
              <a:gd name="connsiteX1407" fmla="*/ 57519 w 11503626"/>
              <a:gd name="connsiteY1407" fmla="*/ 109274 h 739467"/>
              <a:gd name="connsiteX1408" fmla="*/ 54163 w 11503626"/>
              <a:gd name="connsiteY1408" fmla="*/ 120058 h 739467"/>
              <a:gd name="connsiteX1409" fmla="*/ 60394 w 11503626"/>
              <a:gd name="connsiteY1409" fmla="*/ 113348 h 739467"/>
              <a:gd name="connsiteX1410" fmla="*/ 63750 w 11503626"/>
              <a:gd name="connsiteY1410" fmla="*/ 102803 h 739467"/>
              <a:gd name="connsiteX1411" fmla="*/ 266982 w 11503626"/>
              <a:gd name="connsiteY1411" fmla="*/ 100406 h 739467"/>
              <a:gd name="connsiteX1412" fmla="*/ 267281 w 11503626"/>
              <a:gd name="connsiteY1412" fmla="*/ 101065 h 739467"/>
              <a:gd name="connsiteX1413" fmla="*/ 267119 w 11503626"/>
              <a:gd name="connsiteY1413" fmla="*/ 101228 h 739467"/>
              <a:gd name="connsiteX1414" fmla="*/ 102574 w 11503626"/>
              <a:gd name="connsiteY1414" fmla="*/ 100406 h 739467"/>
              <a:gd name="connsiteX1415" fmla="*/ 98261 w 11503626"/>
              <a:gd name="connsiteY1415" fmla="*/ 103522 h 739467"/>
              <a:gd name="connsiteX1416" fmla="*/ 93947 w 11503626"/>
              <a:gd name="connsiteY1416" fmla="*/ 107116 h 739467"/>
              <a:gd name="connsiteX1417" fmla="*/ 94666 w 11503626"/>
              <a:gd name="connsiteY1417" fmla="*/ 115745 h 739467"/>
              <a:gd name="connsiteX1418" fmla="*/ 92029 w 11503626"/>
              <a:gd name="connsiteY1418" fmla="*/ 122935 h 739467"/>
              <a:gd name="connsiteX1419" fmla="*/ 93228 w 11503626"/>
              <a:gd name="connsiteY1419" fmla="*/ 127488 h 739467"/>
              <a:gd name="connsiteX1420" fmla="*/ 92988 w 11503626"/>
              <a:gd name="connsiteY1420" fmla="*/ 133480 h 739467"/>
              <a:gd name="connsiteX1421" fmla="*/ 95145 w 11503626"/>
              <a:gd name="connsiteY1421" fmla="*/ 130364 h 739467"/>
              <a:gd name="connsiteX1422" fmla="*/ 95385 w 11503626"/>
              <a:gd name="connsiteY1422" fmla="*/ 123893 h 739467"/>
              <a:gd name="connsiteX1423" fmla="*/ 98979 w 11503626"/>
              <a:gd name="connsiteY1423" fmla="*/ 112389 h 739467"/>
              <a:gd name="connsiteX1424" fmla="*/ 102574 w 11503626"/>
              <a:gd name="connsiteY1424" fmla="*/ 100406 h 739467"/>
              <a:gd name="connsiteX1425" fmla="*/ 265065 w 11503626"/>
              <a:gd name="connsiteY1425" fmla="*/ 99447 h 739467"/>
              <a:gd name="connsiteX1426" fmla="*/ 266263 w 11503626"/>
              <a:gd name="connsiteY1426" fmla="*/ 102084 h 739467"/>
              <a:gd name="connsiteX1427" fmla="*/ 267119 w 11503626"/>
              <a:gd name="connsiteY1427" fmla="*/ 101228 h 739467"/>
              <a:gd name="connsiteX1428" fmla="*/ 267461 w 11503626"/>
              <a:gd name="connsiteY1428" fmla="*/ 103282 h 739467"/>
              <a:gd name="connsiteX1429" fmla="*/ 269379 w 11503626"/>
              <a:gd name="connsiteY1429" fmla="*/ 105679 h 739467"/>
              <a:gd name="connsiteX1430" fmla="*/ 269858 w 11503626"/>
              <a:gd name="connsiteY1430" fmla="*/ 103282 h 739467"/>
              <a:gd name="connsiteX1431" fmla="*/ 272494 w 11503626"/>
              <a:gd name="connsiteY1431" fmla="*/ 107356 h 739467"/>
              <a:gd name="connsiteX1432" fmla="*/ 273213 w 11503626"/>
              <a:gd name="connsiteY1432" fmla="*/ 112868 h 739467"/>
              <a:gd name="connsiteX1433" fmla="*/ 272734 w 11503626"/>
              <a:gd name="connsiteY1433" fmla="*/ 123174 h 739467"/>
              <a:gd name="connsiteX1434" fmla="*/ 277048 w 11503626"/>
              <a:gd name="connsiteY1434" fmla="*/ 131562 h 739467"/>
              <a:gd name="connsiteX1435" fmla="*/ 275131 w 11503626"/>
              <a:gd name="connsiteY1435" fmla="*/ 135876 h 739467"/>
              <a:gd name="connsiteX1436" fmla="*/ 271056 w 11503626"/>
              <a:gd name="connsiteY1436" fmla="*/ 119340 h 739467"/>
              <a:gd name="connsiteX1437" fmla="*/ 266503 w 11503626"/>
              <a:gd name="connsiteY1437" fmla="*/ 104241 h 739467"/>
              <a:gd name="connsiteX1438" fmla="*/ 265065 w 11503626"/>
              <a:gd name="connsiteY1438" fmla="*/ 106158 h 739467"/>
              <a:gd name="connsiteX1439" fmla="*/ 263627 w 11503626"/>
              <a:gd name="connsiteY1439" fmla="*/ 104241 h 739467"/>
              <a:gd name="connsiteX1440" fmla="*/ 263148 w 11503626"/>
              <a:gd name="connsiteY1440" fmla="*/ 108315 h 739467"/>
              <a:gd name="connsiteX1441" fmla="*/ 263627 w 11503626"/>
              <a:gd name="connsiteY1441" fmla="*/ 112868 h 739467"/>
              <a:gd name="connsiteX1442" fmla="*/ 262189 w 11503626"/>
              <a:gd name="connsiteY1442" fmla="*/ 111191 h 739467"/>
              <a:gd name="connsiteX1443" fmla="*/ 260272 w 11503626"/>
              <a:gd name="connsiteY1443" fmla="*/ 109513 h 739467"/>
              <a:gd name="connsiteX1444" fmla="*/ 260991 w 11503626"/>
              <a:gd name="connsiteY1444" fmla="*/ 102803 h 739467"/>
              <a:gd name="connsiteX1445" fmla="*/ 265065 w 11503626"/>
              <a:gd name="connsiteY1445" fmla="*/ 99447 h 739467"/>
              <a:gd name="connsiteX1446" fmla="*/ 184060 w 11503626"/>
              <a:gd name="connsiteY1446" fmla="*/ 99447 h 739467"/>
              <a:gd name="connsiteX1447" fmla="*/ 184778 w 11503626"/>
              <a:gd name="connsiteY1447" fmla="*/ 105439 h 739467"/>
              <a:gd name="connsiteX1448" fmla="*/ 185497 w 11503626"/>
              <a:gd name="connsiteY1448" fmla="*/ 111910 h 739467"/>
              <a:gd name="connsiteX1449" fmla="*/ 184060 w 11503626"/>
              <a:gd name="connsiteY1449" fmla="*/ 113348 h 739467"/>
              <a:gd name="connsiteX1450" fmla="*/ 27082 w 11503626"/>
              <a:gd name="connsiteY1450" fmla="*/ 98968 h 739467"/>
              <a:gd name="connsiteX1451" fmla="*/ 25883 w 11503626"/>
              <a:gd name="connsiteY1451" fmla="*/ 101844 h 739467"/>
              <a:gd name="connsiteX1452" fmla="*/ 29238 w 11503626"/>
              <a:gd name="connsiteY1452" fmla="*/ 103282 h 739467"/>
              <a:gd name="connsiteX1453" fmla="*/ 30197 w 11503626"/>
              <a:gd name="connsiteY1453" fmla="*/ 101604 h 739467"/>
              <a:gd name="connsiteX1454" fmla="*/ 29718 w 11503626"/>
              <a:gd name="connsiteY1454" fmla="*/ 99447 h 739467"/>
              <a:gd name="connsiteX1455" fmla="*/ 27082 w 11503626"/>
              <a:gd name="connsiteY1455" fmla="*/ 98968 h 739467"/>
              <a:gd name="connsiteX1456" fmla="*/ 143797 w 11503626"/>
              <a:gd name="connsiteY1456" fmla="*/ 98009 h 739467"/>
              <a:gd name="connsiteX1457" fmla="*/ 143317 w 11503626"/>
              <a:gd name="connsiteY1457" fmla="*/ 99687 h 739467"/>
              <a:gd name="connsiteX1458" fmla="*/ 142359 w 11503626"/>
              <a:gd name="connsiteY1458" fmla="*/ 101844 h 739467"/>
              <a:gd name="connsiteX1459" fmla="*/ 144036 w 11503626"/>
              <a:gd name="connsiteY1459" fmla="*/ 103282 h 739467"/>
              <a:gd name="connsiteX1460" fmla="*/ 145714 w 11503626"/>
              <a:gd name="connsiteY1460" fmla="*/ 103282 h 739467"/>
              <a:gd name="connsiteX1461" fmla="*/ 144275 w 11503626"/>
              <a:gd name="connsiteY1461" fmla="*/ 100646 h 739467"/>
              <a:gd name="connsiteX1462" fmla="*/ 143797 w 11503626"/>
              <a:gd name="connsiteY1462" fmla="*/ 98009 h 739467"/>
              <a:gd name="connsiteX1463" fmla="*/ 157217 w 11503626"/>
              <a:gd name="connsiteY1463" fmla="*/ 94654 h 739467"/>
              <a:gd name="connsiteX1464" fmla="*/ 155779 w 11503626"/>
              <a:gd name="connsiteY1464" fmla="*/ 95374 h 739467"/>
              <a:gd name="connsiteX1465" fmla="*/ 154821 w 11503626"/>
              <a:gd name="connsiteY1465" fmla="*/ 97051 h 739467"/>
              <a:gd name="connsiteX1466" fmla="*/ 157217 w 11503626"/>
              <a:gd name="connsiteY1466" fmla="*/ 99447 h 739467"/>
              <a:gd name="connsiteX1467" fmla="*/ 157217 w 11503626"/>
              <a:gd name="connsiteY1467" fmla="*/ 94654 h 739467"/>
              <a:gd name="connsiteX1468" fmla="*/ 263627 w 11503626"/>
              <a:gd name="connsiteY1468" fmla="*/ 93216 h 739467"/>
              <a:gd name="connsiteX1469" fmla="*/ 264106 w 11503626"/>
              <a:gd name="connsiteY1469" fmla="*/ 96092 h 739467"/>
              <a:gd name="connsiteX1470" fmla="*/ 263627 w 11503626"/>
              <a:gd name="connsiteY1470" fmla="*/ 98489 h 739467"/>
              <a:gd name="connsiteX1471" fmla="*/ 263627 w 11503626"/>
              <a:gd name="connsiteY1471" fmla="*/ 93216 h 739467"/>
              <a:gd name="connsiteX1472" fmla="*/ 92029 w 11503626"/>
              <a:gd name="connsiteY1472" fmla="*/ 92737 h 739467"/>
              <a:gd name="connsiteX1473" fmla="*/ 89154 w 11503626"/>
              <a:gd name="connsiteY1473" fmla="*/ 100406 h 739467"/>
              <a:gd name="connsiteX1474" fmla="*/ 91311 w 11503626"/>
              <a:gd name="connsiteY1474" fmla="*/ 98009 h 739467"/>
              <a:gd name="connsiteX1475" fmla="*/ 92988 w 11503626"/>
              <a:gd name="connsiteY1475" fmla="*/ 100886 h 739467"/>
              <a:gd name="connsiteX1476" fmla="*/ 93947 w 11503626"/>
              <a:gd name="connsiteY1476" fmla="*/ 98249 h 739467"/>
              <a:gd name="connsiteX1477" fmla="*/ 93947 w 11503626"/>
              <a:gd name="connsiteY1477" fmla="*/ 93216 h 739467"/>
              <a:gd name="connsiteX1478" fmla="*/ 93228 w 11503626"/>
              <a:gd name="connsiteY1478" fmla="*/ 94654 h 739467"/>
              <a:gd name="connsiteX1479" fmla="*/ 92509 w 11503626"/>
              <a:gd name="connsiteY1479" fmla="*/ 96092 h 739467"/>
              <a:gd name="connsiteX1480" fmla="*/ 91790 w 11503626"/>
              <a:gd name="connsiteY1480" fmla="*/ 95134 h 739467"/>
              <a:gd name="connsiteX1481" fmla="*/ 92029 w 11503626"/>
              <a:gd name="connsiteY1481" fmla="*/ 92737 h 739467"/>
              <a:gd name="connsiteX1482" fmla="*/ 104012 w 11503626"/>
              <a:gd name="connsiteY1482" fmla="*/ 90820 h 739467"/>
              <a:gd name="connsiteX1483" fmla="*/ 102574 w 11503626"/>
              <a:gd name="connsiteY1483" fmla="*/ 91779 h 739467"/>
              <a:gd name="connsiteX1484" fmla="*/ 101856 w 11503626"/>
              <a:gd name="connsiteY1484" fmla="*/ 93935 h 739467"/>
              <a:gd name="connsiteX1485" fmla="*/ 101137 w 11503626"/>
              <a:gd name="connsiteY1485" fmla="*/ 96092 h 739467"/>
              <a:gd name="connsiteX1486" fmla="*/ 99699 w 11503626"/>
              <a:gd name="connsiteY1486" fmla="*/ 96092 h 739467"/>
              <a:gd name="connsiteX1487" fmla="*/ 99939 w 11503626"/>
              <a:gd name="connsiteY1487" fmla="*/ 97770 h 739467"/>
              <a:gd name="connsiteX1488" fmla="*/ 100657 w 11503626"/>
              <a:gd name="connsiteY1488" fmla="*/ 97770 h 739467"/>
              <a:gd name="connsiteX1489" fmla="*/ 101376 w 11503626"/>
              <a:gd name="connsiteY1489" fmla="*/ 97291 h 739467"/>
              <a:gd name="connsiteX1490" fmla="*/ 101616 w 11503626"/>
              <a:gd name="connsiteY1490" fmla="*/ 98489 h 739467"/>
              <a:gd name="connsiteX1491" fmla="*/ 102574 w 11503626"/>
              <a:gd name="connsiteY1491" fmla="*/ 96572 h 739467"/>
              <a:gd name="connsiteX1492" fmla="*/ 104492 w 11503626"/>
              <a:gd name="connsiteY1492" fmla="*/ 95613 h 739467"/>
              <a:gd name="connsiteX1493" fmla="*/ 104012 w 11503626"/>
              <a:gd name="connsiteY1493" fmla="*/ 90820 h 739467"/>
              <a:gd name="connsiteX1494" fmla="*/ 157217 w 11503626"/>
              <a:gd name="connsiteY1494" fmla="*/ 86985 h 739467"/>
              <a:gd name="connsiteX1495" fmla="*/ 157936 w 11503626"/>
              <a:gd name="connsiteY1495" fmla="*/ 92737 h 739467"/>
              <a:gd name="connsiteX1496" fmla="*/ 158655 w 11503626"/>
              <a:gd name="connsiteY1496" fmla="*/ 100406 h 739467"/>
              <a:gd name="connsiteX1497" fmla="*/ 160573 w 11503626"/>
              <a:gd name="connsiteY1497" fmla="*/ 92497 h 739467"/>
              <a:gd name="connsiteX1498" fmla="*/ 157217 w 11503626"/>
              <a:gd name="connsiteY1498" fmla="*/ 86985 h 739467"/>
              <a:gd name="connsiteX1499" fmla="*/ 259313 w 11503626"/>
              <a:gd name="connsiteY1499" fmla="*/ 83630 h 739467"/>
              <a:gd name="connsiteX1500" fmla="*/ 260991 w 11503626"/>
              <a:gd name="connsiteY1500" fmla="*/ 86506 h 739467"/>
              <a:gd name="connsiteX1501" fmla="*/ 262189 w 11503626"/>
              <a:gd name="connsiteY1501" fmla="*/ 89861 h 739467"/>
              <a:gd name="connsiteX1502" fmla="*/ 259792 w 11503626"/>
              <a:gd name="connsiteY1502" fmla="*/ 89861 h 739467"/>
              <a:gd name="connsiteX1503" fmla="*/ 259552 w 11503626"/>
              <a:gd name="connsiteY1503" fmla="*/ 86506 h 739467"/>
              <a:gd name="connsiteX1504" fmla="*/ 259313 w 11503626"/>
              <a:gd name="connsiteY1504" fmla="*/ 83630 h 739467"/>
              <a:gd name="connsiteX1505" fmla="*/ 42180 w 11503626"/>
              <a:gd name="connsiteY1505" fmla="*/ 83630 h 739467"/>
              <a:gd name="connsiteX1506" fmla="*/ 40023 w 11503626"/>
              <a:gd name="connsiteY1506" fmla="*/ 86745 h 739467"/>
              <a:gd name="connsiteX1507" fmla="*/ 38825 w 11503626"/>
              <a:gd name="connsiteY1507" fmla="*/ 91299 h 739467"/>
              <a:gd name="connsiteX1508" fmla="*/ 40742 w 11503626"/>
              <a:gd name="connsiteY1508" fmla="*/ 88184 h 739467"/>
              <a:gd name="connsiteX1509" fmla="*/ 42180 w 11503626"/>
              <a:gd name="connsiteY1509" fmla="*/ 83630 h 739467"/>
              <a:gd name="connsiteX1510" fmla="*/ 159854 w 11503626"/>
              <a:gd name="connsiteY1510" fmla="*/ 82372 h 739467"/>
              <a:gd name="connsiteX1511" fmla="*/ 162490 w 11503626"/>
              <a:gd name="connsiteY1511" fmla="*/ 83630 h 739467"/>
              <a:gd name="connsiteX1512" fmla="*/ 160573 w 11503626"/>
              <a:gd name="connsiteY1512" fmla="*/ 85307 h 739467"/>
              <a:gd name="connsiteX1513" fmla="*/ 160093 w 11503626"/>
              <a:gd name="connsiteY1513" fmla="*/ 88423 h 739467"/>
              <a:gd name="connsiteX1514" fmla="*/ 161531 w 11503626"/>
              <a:gd name="connsiteY1514" fmla="*/ 88423 h 739467"/>
              <a:gd name="connsiteX1515" fmla="*/ 162969 w 11503626"/>
              <a:gd name="connsiteY1515" fmla="*/ 88423 h 739467"/>
              <a:gd name="connsiteX1516" fmla="*/ 162969 w 11503626"/>
              <a:gd name="connsiteY1516" fmla="*/ 93935 h 739467"/>
              <a:gd name="connsiteX1517" fmla="*/ 162490 w 11503626"/>
              <a:gd name="connsiteY1517" fmla="*/ 98009 h 739467"/>
              <a:gd name="connsiteX1518" fmla="*/ 164168 w 11503626"/>
              <a:gd name="connsiteY1518" fmla="*/ 103761 h 739467"/>
              <a:gd name="connsiteX1519" fmla="*/ 167283 w 11503626"/>
              <a:gd name="connsiteY1519" fmla="*/ 108076 h 739467"/>
              <a:gd name="connsiteX1520" fmla="*/ 168241 w 11503626"/>
              <a:gd name="connsiteY1520" fmla="*/ 104241 h 739467"/>
              <a:gd name="connsiteX1521" fmla="*/ 168241 w 11503626"/>
              <a:gd name="connsiteY1521" fmla="*/ 99447 h 739467"/>
              <a:gd name="connsiteX1522" fmla="*/ 165606 w 11503626"/>
              <a:gd name="connsiteY1522" fmla="*/ 97291 h 739467"/>
              <a:gd name="connsiteX1523" fmla="*/ 165366 w 11503626"/>
              <a:gd name="connsiteY1523" fmla="*/ 93216 h 739467"/>
              <a:gd name="connsiteX1524" fmla="*/ 167523 w 11503626"/>
              <a:gd name="connsiteY1524" fmla="*/ 95134 h 739467"/>
              <a:gd name="connsiteX1525" fmla="*/ 170159 w 11503626"/>
              <a:gd name="connsiteY1525" fmla="*/ 96092 h 739467"/>
              <a:gd name="connsiteX1526" fmla="*/ 171597 w 11503626"/>
              <a:gd name="connsiteY1526" fmla="*/ 90820 h 739467"/>
              <a:gd name="connsiteX1527" fmla="*/ 173993 w 11503626"/>
              <a:gd name="connsiteY1527" fmla="*/ 86985 h 739467"/>
              <a:gd name="connsiteX1528" fmla="*/ 174713 w 11503626"/>
              <a:gd name="connsiteY1528" fmla="*/ 97051 h 739467"/>
              <a:gd name="connsiteX1529" fmla="*/ 173514 w 11503626"/>
              <a:gd name="connsiteY1529" fmla="*/ 108076 h 739467"/>
              <a:gd name="connsiteX1530" fmla="*/ 171597 w 11503626"/>
              <a:gd name="connsiteY1530" fmla="*/ 106637 h 739467"/>
              <a:gd name="connsiteX1531" fmla="*/ 171836 w 11503626"/>
              <a:gd name="connsiteY1531" fmla="*/ 101604 h 739467"/>
              <a:gd name="connsiteX1532" fmla="*/ 170159 w 11503626"/>
              <a:gd name="connsiteY1532" fmla="*/ 97051 h 739467"/>
              <a:gd name="connsiteX1533" fmla="*/ 169201 w 11503626"/>
              <a:gd name="connsiteY1533" fmla="*/ 106158 h 739467"/>
              <a:gd name="connsiteX1534" fmla="*/ 168721 w 11503626"/>
              <a:gd name="connsiteY1534" fmla="*/ 114306 h 739467"/>
              <a:gd name="connsiteX1535" fmla="*/ 166325 w 11503626"/>
              <a:gd name="connsiteY1535" fmla="*/ 114546 h 739467"/>
              <a:gd name="connsiteX1536" fmla="*/ 164886 w 11503626"/>
              <a:gd name="connsiteY1536" fmla="*/ 117901 h 739467"/>
              <a:gd name="connsiteX1537" fmla="*/ 163928 w 11503626"/>
              <a:gd name="connsiteY1537" fmla="*/ 122215 h 739467"/>
              <a:gd name="connsiteX1538" fmla="*/ 162011 w 11503626"/>
              <a:gd name="connsiteY1538" fmla="*/ 124852 h 739467"/>
              <a:gd name="connsiteX1539" fmla="*/ 163209 w 11503626"/>
              <a:gd name="connsiteY1539" fmla="*/ 128926 h 739467"/>
              <a:gd name="connsiteX1540" fmla="*/ 164886 w 11503626"/>
              <a:gd name="connsiteY1540" fmla="*/ 132521 h 739467"/>
              <a:gd name="connsiteX1541" fmla="*/ 162729 w 11503626"/>
              <a:gd name="connsiteY1541" fmla="*/ 142107 h 739467"/>
              <a:gd name="connsiteX1542" fmla="*/ 162490 w 11503626"/>
              <a:gd name="connsiteY1542" fmla="*/ 154091 h 739467"/>
              <a:gd name="connsiteX1543" fmla="*/ 161291 w 11503626"/>
              <a:gd name="connsiteY1543" fmla="*/ 156966 h 739467"/>
              <a:gd name="connsiteX1544" fmla="*/ 162969 w 11503626"/>
              <a:gd name="connsiteY1544" fmla="*/ 158404 h 739467"/>
              <a:gd name="connsiteX1545" fmla="*/ 166325 w 11503626"/>
              <a:gd name="connsiteY1545" fmla="*/ 154091 h 739467"/>
              <a:gd name="connsiteX1546" fmla="*/ 165366 w 11503626"/>
              <a:gd name="connsiteY1546" fmla="*/ 161281 h 739467"/>
              <a:gd name="connsiteX1547" fmla="*/ 163448 w 11503626"/>
              <a:gd name="connsiteY1547" fmla="*/ 167991 h 739467"/>
              <a:gd name="connsiteX1548" fmla="*/ 163688 w 11503626"/>
              <a:gd name="connsiteY1548" fmla="*/ 178296 h 739467"/>
              <a:gd name="connsiteX1549" fmla="*/ 161052 w 11503626"/>
              <a:gd name="connsiteY1549" fmla="*/ 189081 h 739467"/>
              <a:gd name="connsiteX1550" fmla="*/ 161771 w 11503626"/>
              <a:gd name="connsiteY1550" fmla="*/ 183090 h 739467"/>
              <a:gd name="connsiteX1551" fmla="*/ 160573 w 11503626"/>
              <a:gd name="connsiteY1551" fmla="*/ 178057 h 739467"/>
              <a:gd name="connsiteX1552" fmla="*/ 159374 w 11503626"/>
              <a:gd name="connsiteY1552" fmla="*/ 182130 h 739467"/>
              <a:gd name="connsiteX1553" fmla="*/ 159614 w 11503626"/>
              <a:gd name="connsiteY1553" fmla="*/ 187403 h 739467"/>
              <a:gd name="connsiteX1554" fmla="*/ 159134 w 11503626"/>
              <a:gd name="connsiteY1554" fmla="*/ 191957 h 739467"/>
              <a:gd name="connsiteX1555" fmla="*/ 156738 w 11503626"/>
              <a:gd name="connsiteY1555" fmla="*/ 193874 h 739467"/>
              <a:gd name="connsiteX1556" fmla="*/ 158655 w 11503626"/>
              <a:gd name="connsiteY1556" fmla="*/ 189800 h 739467"/>
              <a:gd name="connsiteX1557" fmla="*/ 157696 w 11503626"/>
              <a:gd name="connsiteY1557" fmla="*/ 184288 h 739467"/>
              <a:gd name="connsiteX1558" fmla="*/ 156738 w 11503626"/>
              <a:gd name="connsiteY1558" fmla="*/ 185247 h 739467"/>
              <a:gd name="connsiteX1559" fmla="*/ 156259 w 11503626"/>
              <a:gd name="connsiteY1559" fmla="*/ 186205 h 739467"/>
              <a:gd name="connsiteX1560" fmla="*/ 156259 w 11503626"/>
              <a:gd name="connsiteY1560" fmla="*/ 181172 h 739467"/>
              <a:gd name="connsiteX1561" fmla="*/ 156259 w 11503626"/>
              <a:gd name="connsiteY1561" fmla="*/ 178057 h 739467"/>
              <a:gd name="connsiteX1562" fmla="*/ 155061 w 11503626"/>
              <a:gd name="connsiteY1562" fmla="*/ 181652 h 739467"/>
              <a:gd name="connsiteX1563" fmla="*/ 154341 w 11503626"/>
              <a:gd name="connsiteY1563" fmla="*/ 185247 h 739467"/>
              <a:gd name="connsiteX1564" fmla="*/ 153862 w 11503626"/>
              <a:gd name="connsiteY1564" fmla="*/ 184288 h 739467"/>
              <a:gd name="connsiteX1565" fmla="*/ 153383 w 11503626"/>
              <a:gd name="connsiteY1565" fmla="*/ 185247 h 739467"/>
              <a:gd name="connsiteX1566" fmla="*/ 153862 w 11503626"/>
              <a:gd name="connsiteY1566" fmla="*/ 177577 h 739467"/>
              <a:gd name="connsiteX1567" fmla="*/ 154341 w 11503626"/>
              <a:gd name="connsiteY1567" fmla="*/ 170867 h 739467"/>
              <a:gd name="connsiteX1568" fmla="*/ 153143 w 11503626"/>
              <a:gd name="connsiteY1568" fmla="*/ 172544 h 739467"/>
              <a:gd name="connsiteX1569" fmla="*/ 152904 w 11503626"/>
              <a:gd name="connsiteY1569" fmla="*/ 176139 h 739467"/>
              <a:gd name="connsiteX1570" fmla="*/ 152664 w 11503626"/>
              <a:gd name="connsiteY1570" fmla="*/ 179734 h 739467"/>
              <a:gd name="connsiteX1571" fmla="*/ 150986 w 11503626"/>
              <a:gd name="connsiteY1571" fmla="*/ 181412 h 739467"/>
              <a:gd name="connsiteX1572" fmla="*/ 150747 w 11503626"/>
              <a:gd name="connsiteY1572" fmla="*/ 166313 h 739467"/>
              <a:gd name="connsiteX1573" fmla="*/ 153862 w 11503626"/>
              <a:gd name="connsiteY1573" fmla="*/ 152652 h 739467"/>
              <a:gd name="connsiteX1574" fmla="*/ 156259 w 11503626"/>
              <a:gd name="connsiteY1574" fmla="*/ 154569 h 739467"/>
              <a:gd name="connsiteX1575" fmla="*/ 156019 w 11503626"/>
              <a:gd name="connsiteY1575" fmla="*/ 165834 h 739467"/>
              <a:gd name="connsiteX1576" fmla="*/ 156259 w 11503626"/>
              <a:gd name="connsiteY1576" fmla="*/ 175660 h 739467"/>
              <a:gd name="connsiteX1577" fmla="*/ 157217 w 11503626"/>
              <a:gd name="connsiteY1577" fmla="*/ 167032 h 739467"/>
              <a:gd name="connsiteX1578" fmla="*/ 158895 w 11503626"/>
              <a:gd name="connsiteY1578" fmla="*/ 156247 h 739467"/>
              <a:gd name="connsiteX1579" fmla="*/ 159614 w 11503626"/>
              <a:gd name="connsiteY1579" fmla="*/ 145223 h 739467"/>
              <a:gd name="connsiteX1580" fmla="*/ 158176 w 11503626"/>
              <a:gd name="connsiteY1580" fmla="*/ 135876 h 739467"/>
              <a:gd name="connsiteX1581" fmla="*/ 159854 w 11503626"/>
              <a:gd name="connsiteY1581" fmla="*/ 127488 h 739467"/>
              <a:gd name="connsiteX1582" fmla="*/ 158655 w 11503626"/>
              <a:gd name="connsiteY1582" fmla="*/ 119100 h 739467"/>
              <a:gd name="connsiteX1583" fmla="*/ 156259 w 11503626"/>
              <a:gd name="connsiteY1583" fmla="*/ 127967 h 739467"/>
              <a:gd name="connsiteX1584" fmla="*/ 154341 w 11503626"/>
              <a:gd name="connsiteY1584" fmla="*/ 136355 h 739467"/>
              <a:gd name="connsiteX1585" fmla="*/ 152664 w 11503626"/>
              <a:gd name="connsiteY1585" fmla="*/ 127967 h 739467"/>
              <a:gd name="connsiteX1586" fmla="*/ 153862 w 11503626"/>
              <a:gd name="connsiteY1586" fmla="*/ 120058 h 739467"/>
              <a:gd name="connsiteX1587" fmla="*/ 153862 w 11503626"/>
              <a:gd name="connsiteY1587" fmla="*/ 121976 h 739467"/>
              <a:gd name="connsiteX1588" fmla="*/ 154821 w 11503626"/>
              <a:gd name="connsiteY1588" fmla="*/ 121976 h 739467"/>
              <a:gd name="connsiteX1589" fmla="*/ 154102 w 11503626"/>
              <a:gd name="connsiteY1589" fmla="*/ 118141 h 739467"/>
              <a:gd name="connsiteX1590" fmla="*/ 154341 w 11503626"/>
              <a:gd name="connsiteY1590" fmla="*/ 113827 h 739467"/>
              <a:gd name="connsiteX1591" fmla="*/ 156019 w 11503626"/>
              <a:gd name="connsiteY1591" fmla="*/ 113348 h 739467"/>
              <a:gd name="connsiteX1592" fmla="*/ 157696 w 11503626"/>
              <a:gd name="connsiteY1592" fmla="*/ 111910 h 739467"/>
              <a:gd name="connsiteX1593" fmla="*/ 156738 w 11503626"/>
              <a:gd name="connsiteY1593" fmla="*/ 109753 h 739467"/>
              <a:gd name="connsiteX1594" fmla="*/ 156978 w 11503626"/>
              <a:gd name="connsiteY1594" fmla="*/ 106398 h 739467"/>
              <a:gd name="connsiteX1595" fmla="*/ 156978 w 11503626"/>
              <a:gd name="connsiteY1595" fmla="*/ 103042 h 739467"/>
              <a:gd name="connsiteX1596" fmla="*/ 155300 w 11503626"/>
              <a:gd name="connsiteY1596" fmla="*/ 100886 h 739467"/>
              <a:gd name="connsiteX1597" fmla="*/ 155539 w 11503626"/>
              <a:gd name="connsiteY1597" fmla="*/ 105199 h 739467"/>
              <a:gd name="connsiteX1598" fmla="*/ 154821 w 11503626"/>
              <a:gd name="connsiteY1598" fmla="*/ 109034 h 739467"/>
              <a:gd name="connsiteX1599" fmla="*/ 153862 w 11503626"/>
              <a:gd name="connsiteY1599" fmla="*/ 108076 h 739467"/>
              <a:gd name="connsiteX1600" fmla="*/ 152424 w 11503626"/>
              <a:gd name="connsiteY1600" fmla="*/ 107116 h 739467"/>
              <a:gd name="connsiteX1601" fmla="*/ 153383 w 11503626"/>
              <a:gd name="connsiteY1601" fmla="*/ 98729 h 739467"/>
              <a:gd name="connsiteX1602" fmla="*/ 154821 w 11503626"/>
              <a:gd name="connsiteY1602" fmla="*/ 89622 h 739467"/>
              <a:gd name="connsiteX1603" fmla="*/ 157696 w 11503626"/>
              <a:gd name="connsiteY1603" fmla="*/ 83390 h 739467"/>
              <a:gd name="connsiteX1604" fmla="*/ 159854 w 11503626"/>
              <a:gd name="connsiteY1604" fmla="*/ 82372 h 739467"/>
              <a:gd name="connsiteX1605" fmla="*/ 276089 w 11503626"/>
              <a:gd name="connsiteY1605" fmla="*/ 81233 h 739467"/>
              <a:gd name="connsiteX1606" fmla="*/ 278006 w 11503626"/>
              <a:gd name="connsiteY1606" fmla="*/ 85307 h 739467"/>
              <a:gd name="connsiteX1607" fmla="*/ 279924 w 11503626"/>
              <a:gd name="connsiteY1607" fmla="*/ 83630 h 739467"/>
              <a:gd name="connsiteX1608" fmla="*/ 280643 w 11503626"/>
              <a:gd name="connsiteY1608" fmla="*/ 86745 h 739467"/>
              <a:gd name="connsiteX1609" fmla="*/ 282320 w 11503626"/>
              <a:gd name="connsiteY1609" fmla="*/ 88423 h 739467"/>
              <a:gd name="connsiteX1610" fmla="*/ 282081 w 11503626"/>
              <a:gd name="connsiteY1610" fmla="*/ 85068 h 739467"/>
              <a:gd name="connsiteX1611" fmla="*/ 280883 w 11503626"/>
              <a:gd name="connsiteY1611" fmla="*/ 82192 h 739467"/>
              <a:gd name="connsiteX1612" fmla="*/ 284238 w 11503626"/>
              <a:gd name="connsiteY1612" fmla="*/ 84828 h 739467"/>
              <a:gd name="connsiteX1613" fmla="*/ 284717 w 11503626"/>
              <a:gd name="connsiteY1613" fmla="*/ 89861 h 739467"/>
              <a:gd name="connsiteX1614" fmla="*/ 282081 w 11503626"/>
              <a:gd name="connsiteY1614" fmla="*/ 89382 h 739467"/>
              <a:gd name="connsiteX1615" fmla="*/ 279924 w 11503626"/>
              <a:gd name="connsiteY1615" fmla="*/ 89861 h 739467"/>
              <a:gd name="connsiteX1616" fmla="*/ 282320 w 11503626"/>
              <a:gd name="connsiteY1616" fmla="*/ 92018 h 739467"/>
              <a:gd name="connsiteX1617" fmla="*/ 282320 w 11503626"/>
              <a:gd name="connsiteY1617" fmla="*/ 95613 h 739467"/>
              <a:gd name="connsiteX1618" fmla="*/ 277048 w 11503626"/>
              <a:gd name="connsiteY1618" fmla="*/ 92737 h 739467"/>
              <a:gd name="connsiteX1619" fmla="*/ 276329 w 11503626"/>
              <a:gd name="connsiteY1619" fmla="*/ 86506 h 739467"/>
              <a:gd name="connsiteX1620" fmla="*/ 276089 w 11503626"/>
              <a:gd name="connsiteY1620" fmla="*/ 81233 h 739467"/>
              <a:gd name="connsiteX1621" fmla="*/ 180225 w 11503626"/>
              <a:gd name="connsiteY1621" fmla="*/ 81233 h 739467"/>
              <a:gd name="connsiteX1622" fmla="*/ 182382 w 11503626"/>
              <a:gd name="connsiteY1622" fmla="*/ 87704 h 739467"/>
              <a:gd name="connsiteX1623" fmla="*/ 184060 w 11503626"/>
              <a:gd name="connsiteY1623" fmla="*/ 93696 h 739467"/>
              <a:gd name="connsiteX1624" fmla="*/ 182382 w 11503626"/>
              <a:gd name="connsiteY1624" fmla="*/ 92497 h 739467"/>
              <a:gd name="connsiteX1625" fmla="*/ 180225 w 11503626"/>
              <a:gd name="connsiteY1625" fmla="*/ 91299 h 739467"/>
              <a:gd name="connsiteX1626" fmla="*/ 180225 w 11503626"/>
              <a:gd name="connsiteY1626" fmla="*/ 96092 h 739467"/>
              <a:gd name="connsiteX1627" fmla="*/ 177349 w 11503626"/>
              <a:gd name="connsiteY1627" fmla="*/ 96092 h 739467"/>
              <a:gd name="connsiteX1628" fmla="*/ 177109 w 11503626"/>
              <a:gd name="connsiteY1628" fmla="*/ 93456 h 739467"/>
              <a:gd name="connsiteX1629" fmla="*/ 176870 w 11503626"/>
              <a:gd name="connsiteY1629" fmla="*/ 90820 h 739467"/>
              <a:gd name="connsiteX1630" fmla="*/ 178308 w 11503626"/>
              <a:gd name="connsiteY1630" fmla="*/ 86027 h 739467"/>
              <a:gd name="connsiteX1631" fmla="*/ 180225 w 11503626"/>
              <a:gd name="connsiteY1631" fmla="*/ 81233 h 739467"/>
              <a:gd name="connsiteX1632" fmla="*/ 285676 w 11503626"/>
              <a:gd name="connsiteY1632" fmla="*/ 80275 h 739467"/>
              <a:gd name="connsiteX1633" fmla="*/ 288552 w 11503626"/>
              <a:gd name="connsiteY1633" fmla="*/ 87704 h 739467"/>
              <a:gd name="connsiteX1634" fmla="*/ 288552 w 11503626"/>
              <a:gd name="connsiteY1634" fmla="*/ 95613 h 739467"/>
              <a:gd name="connsiteX1635" fmla="*/ 287593 w 11503626"/>
              <a:gd name="connsiteY1635" fmla="*/ 89142 h 739467"/>
              <a:gd name="connsiteX1636" fmla="*/ 285196 w 11503626"/>
              <a:gd name="connsiteY1636" fmla="*/ 85547 h 739467"/>
              <a:gd name="connsiteX1637" fmla="*/ 285196 w 11503626"/>
              <a:gd name="connsiteY1637" fmla="*/ 82672 h 739467"/>
              <a:gd name="connsiteX1638" fmla="*/ 285676 w 11503626"/>
              <a:gd name="connsiteY1638" fmla="*/ 80275 h 739467"/>
              <a:gd name="connsiteX1639" fmla="*/ 172556 w 11503626"/>
              <a:gd name="connsiteY1639" fmla="*/ 79795 h 739467"/>
              <a:gd name="connsiteX1640" fmla="*/ 172795 w 11503626"/>
              <a:gd name="connsiteY1640" fmla="*/ 82192 h 739467"/>
              <a:gd name="connsiteX1641" fmla="*/ 173993 w 11503626"/>
              <a:gd name="connsiteY1641" fmla="*/ 80275 h 739467"/>
              <a:gd name="connsiteX1642" fmla="*/ 173514 w 11503626"/>
              <a:gd name="connsiteY1642" fmla="*/ 83630 h 739467"/>
              <a:gd name="connsiteX1643" fmla="*/ 172076 w 11503626"/>
              <a:gd name="connsiteY1643" fmla="*/ 82432 h 739467"/>
              <a:gd name="connsiteX1644" fmla="*/ 172556 w 11503626"/>
              <a:gd name="connsiteY1644" fmla="*/ 79795 h 739467"/>
              <a:gd name="connsiteX1645" fmla="*/ 63031 w 11503626"/>
              <a:gd name="connsiteY1645" fmla="*/ 79316 h 739467"/>
              <a:gd name="connsiteX1646" fmla="*/ 61832 w 11503626"/>
              <a:gd name="connsiteY1646" fmla="*/ 79795 h 739467"/>
              <a:gd name="connsiteX1647" fmla="*/ 58717 w 11503626"/>
              <a:gd name="connsiteY1647" fmla="*/ 88902 h 739467"/>
              <a:gd name="connsiteX1648" fmla="*/ 56081 w 11503626"/>
              <a:gd name="connsiteY1648" fmla="*/ 98489 h 739467"/>
              <a:gd name="connsiteX1649" fmla="*/ 53444 w 11503626"/>
              <a:gd name="connsiteY1649" fmla="*/ 104241 h 739467"/>
              <a:gd name="connsiteX1650" fmla="*/ 52725 w 11503626"/>
              <a:gd name="connsiteY1650" fmla="*/ 110472 h 739467"/>
              <a:gd name="connsiteX1651" fmla="*/ 57998 w 11503626"/>
              <a:gd name="connsiteY1651" fmla="*/ 97530 h 739467"/>
              <a:gd name="connsiteX1652" fmla="*/ 63270 w 11503626"/>
              <a:gd name="connsiteY1652" fmla="*/ 85547 h 739467"/>
              <a:gd name="connsiteX1653" fmla="*/ 62551 w 11503626"/>
              <a:gd name="connsiteY1653" fmla="*/ 82672 h 739467"/>
              <a:gd name="connsiteX1654" fmla="*/ 63750 w 11503626"/>
              <a:gd name="connsiteY1654" fmla="*/ 79795 h 739467"/>
              <a:gd name="connsiteX1655" fmla="*/ 63031 w 11503626"/>
              <a:gd name="connsiteY1655" fmla="*/ 79316 h 739467"/>
              <a:gd name="connsiteX1656" fmla="*/ 168241 w 11503626"/>
              <a:gd name="connsiteY1656" fmla="*/ 78837 h 739467"/>
              <a:gd name="connsiteX1657" fmla="*/ 166804 w 11503626"/>
              <a:gd name="connsiteY1657" fmla="*/ 90820 h 739467"/>
              <a:gd name="connsiteX1658" fmla="*/ 165606 w 11503626"/>
              <a:gd name="connsiteY1658" fmla="*/ 84589 h 739467"/>
              <a:gd name="connsiteX1659" fmla="*/ 168241 w 11503626"/>
              <a:gd name="connsiteY1659" fmla="*/ 78837 h 739467"/>
              <a:gd name="connsiteX1660" fmla="*/ 107368 w 11503626"/>
              <a:gd name="connsiteY1660" fmla="*/ 77399 h 739467"/>
              <a:gd name="connsiteX1661" fmla="*/ 105930 w 11503626"/>
              <a:gd name="connsiteY1661" fmla="*/ 80275 h 739467"/>
              <a:gd name="connsiteX1662" fmla="*/ 105451 w 11503626"/>
              <a:gd name="connsiteY1662" fmla="*/ 84589 h 739467"/>
              <a:gd name="connsiteX1663" fmla="*/ 107368 w 11503626"/>
              <a:gd name="connsiteY1663" fmla="*/ 77399 h 739467"/>
              <a:gd name="connsiteX1664" fmla="*/ 102574 w 11503626"/>
              <a:gd name="connsiteY1664" fmla="*/ 75002 h 739467"/>
              <a:gd name="connsiteX1665" fmla="*/ 100417 w 11503626"/>
              <a:gd name="connsiteY1665" fmla="*/ 78837 h 739467"/>
              <a:gd name="connsiteX1666" fmla="*/ 99699 w 11503626"/>
              <a:gd name="connsiteY1666" fmla="*/ 84589 h 739467"/>
              <a:gd name="connsiteX1667" fmla="*/ 97062 w 11503626"/>
              <a:gd name="connsiteY1667" fmla="*/ 86506 h 739467"/>
              <a:gd name="connsiteX1668" fmla="*/ 95864 w 11503626"/>
              <a:gd name="connsiteY1668" fmla="*/ 92737 h 739467"/>
              <a:gd name="connsiteX1669" fmla="*/ 97542 w 11503626"/>
              <a:gd name="connsiteY1669" fmla="*/ 90580 h 739467"/>
              <a:gd name="connsiteX1670" fmla="*/ 99699 w 11503626"/>
              <a:gd name="connsiteY1670" fmla="*/ 89382 h 739467"/>
              <a:gd name="connsiteX1671" fmla="*/ 101376 w 11503626"/>
              <a:gd name="connsiteY1671" fmla="*/ 82432 h 739467"/>
              <a:gd name="connsiteX1672" fmla="*/ 102574 w 11503626"/>
              <a:gd name="connsiteY1672" fmla="*/ 75002 h 739467"/>
              <a:gd name="connsiteX1673" fmla="*/ 283758 w 11503626"/>
              <a:gd name="connsiteY1673" fmla="*/ 74523 h 739467"/>
              <a:gd name="connsiteX1674" fmla="*/ 285196 w 11503626"/>
              <a:gd name="connsiteY1674" fmla="*/ 76440 h 739467"/>
              <a:gd name="connsiteX1675" fmla="*/ 284717 w 11503626"/>
              <a:gd name="connsiteY1675" fmla="*/ 79795 h 739467"/>
              <a:gd name="connsiteX1676" fmla="*/ 283758 w 11503626"/>
              <a:gd name="connsiteY1676" fmla="*/ 74523 h 739467"/>
              <a:gd name="connsiteX1677" fmla="*/ 196522 w 11503626"/>
              <a:gd name="connsiteY1677" fmla="*/ 74523 h 739467"/>
              <a:gd name="connsiteX1678" fmla="*/ 197480 w 11503626"/>
              <a:gd name="connsiteY1678" fmla="*/ 77159 h 739467"/>
              <a:gd name="connsiteX1679" fmla="*/ 198439 w 11503626"/>
              <a:gd name="connsiteY1679" fmla="*/ 80275 h 739467"/>
              <a:gd name="connsiteX1680" fmla="*/ 197001 w 11503626"/>
              <a:gd name="connsiteY1680" fmla="*/ 82432 h 739467"/>
              <a:gd name="connsiteX1681" fmla="*/ 195563 w 11503626"/>
              <a:gd name="connsiteY1681" fmla="*/ 84589 h 739467"/>
              <a:gd name="connsiteX1682" fmla="*/ 195802 w 11503626"/>
              <a:gd name="connsiteY1682" fmla="*/ 78597 h 739467"/>
              <a:gd name="connsiteX1683" fmla="*/ 196522 w 11503626"/>
              <a:gd name="connsiteY1683" fmla="*/ 74523 h 739467"/>
              <a:gd name="connsiteX1684" fmla="*/ 154341 w 11503626"/>
              <a:gd name="connsiteY1684" fmla="*/ 72605 h 739467"/>
              <a:gd name="connsiteX1685" fmla="*/ 156738 w 11503626"/>
              <a:gd name="connsiteY1685" fmla="*/ 74043 h 739467"/>
              <a:gd name="connsiteX1686" fmla="*/ 156738 w 11503626"/>
              <a:gd name="connsiteY1686" fmla="*/ 78837 h 739467"/>
              <a:gd name="connsiteX1687" fmla="*/ 155061 w 11503626"/>
              <a:gd name="connsiteY1687" fmla="*/ 76680 h 739467"/>
              <a:gd name="connsiteX1688" fmla="*/ 154341 w 11503626"/>
              <a:gd name="connsiteY1688" fmla="*/ 72605 h 739467"/>
              <a:gd name="connsiteX1689" fmla="*/ 244454 w 11503626"/>
              <a:gd name="connsiteY1689" fmla="*/ 72126 h 739467"/>
              <a:gd name="connsiteX1690" fmla="*/ 245173 w 11503626"/>
              <a:gd name="connsiteY1690" fmla="*/ 78597 h 739467"/>
              <a:gd name="connsiteX1691" fmla="*/ 246850 w 11503626"/>
              <a:gd name="connsiteY1691" fmla="*/ 85547 h 739467"/>
              <a:gd name="connsiteX1692" fmla="*/ 247330 w 11503626"/>
              <a:gd name="connsiteY1692" fmla="*/ 82672 h 739467"/>
              <a:gd name="connsiteX1693" fmla="*/ 248289 w 11503626"/>
              <a:gd name="connsiteY1693" fmla="*/ 81233 h 739467"/>
              <a:gd name="connsiteX1694" fmla="*/ 249007 w 11503626"/>
              <a:gd name="connsiteY1694" fmla="*/ 88663 h 739467"/>
              <a:gd name="connsiteX1695" fmla="*/ 247809 w 11503626"/>
              <a:gd name="connsiteY1695" fmla="*/ 95613 h 739467"/>
              <a:gd name="connsiteX1696" fmla="*/ 244933 w 11503626"/>
              <a:gd name="connsiteY1696" fmla="*/ 83870 h 739467"/>
              <a:gd name="connsiteX1697" fmla="*/ 244454 w 11503626"/>
              <a:gd name="connsiteY1697" fmla="*/ 72126 h 739467"/>
              <a:gd name="connsiteX1698" fmla="*/ 228636 w 11503626"/>
              <a:gd name="connsiteY1698" fmla="*/ 72126 h 739467"/>
              <a:gd name="connsiteX1699" fmla="*/ 229835 w 11503626"/>
              <a:gd name="connsiteY1699" fmla="*/ 76680 h 739467"/>
              <a:gd name="connsiteX1700" fmla="*/ 228636 w 11503626"/>
              <a:gd name="connsiteY1700" fmla="*/ 80275 h 739467"/>
              <a:gd name="connsiteX1701" fmla="*/ 106889 w 11503626"/>
              <a:gd name="connsiteY1701" fmla="*/ 71168 h 739467"/>
              <a:gd name="connsiteX1702" fmla="*/ 104492 w 11503626"/>
              <a:gd name="connsiteY1702" fmla="*/ 74523 h 739467"/>
              <a:gd name="connsiteX1703" fmla="*/ 106889 w 11503626"/>
              <a:gd name="connsiteY1703" fmla="*/ 75002 h 739467"/>
              <a:gd name="connsiteX1704" fmla="*/ 51766 w 11503626"/>
              <a:gd name="connsiteY1704" fmla="*/ 66374 h 739467"/>
              <a:gd name="connsiteX1705" fmla="*/ 48172 w 11503626"/>
              <a:gd name="connsiteY1705" fmla="*/ 71887 h 739467"/>
              <a:gd name="connsiteX1706" fmla="*/ 47452 w 11503626"/>
              <a:gd name="connsiteY1706" fmla="*/ 78837 h 739467"/>
              <a:gd name="connsiteX1707" fmla="*/ 51766 w 11503626"/>
              <a:gd name="connsiteY1707" fmla="*/ 66374 h 739467"/>
              <a:gd name="connsiteX1708" fmla="*/ 196042 w 11503626"/>
              <a:gd name="connsiteY1708" fmla="*/ 63978 h 739467"/>
              <a:gd name="connsiteX1709" fmla="*/ 197001 w 11503626"/>
              <a:gd name="connsiteY1709" fmla="*/ 68292 h 739467"/>
              <a:gd name="connsiteX1710" fmla="*/ 195563 w 11503626"/>
              <a:gd name="connsiteY1710" fmla="*/ 71168 h 739467"/>
              <a:gd name="connsiteX1711" fmla="*/ 194844 w 11503626"/>
              <a:gd name="connsiteY1711" fmla="*/ 67093 h 739467"/>
              <a:gd name="connsiteX1712" fmla="*/ 196042 w 11503626"/>
              <a:gd name="connsiteY1712" fmla="*/ 63978 h 739467"/>
              <a:gd name="connsiteX1713" fmla="*/ 282320 w 11503626"/>
              <a:gd name="connsiteY1713" fmla="*/ 61581 h 739467"/>
              <a:gd name="connsiteX1714" fmla="*/ 285915 w 11503626"/>
              <a:gd name="connsiteY1714" fmla="*/ 68292 h 739467"/>
              <a:gd name="connsiteX1715" fmla="*/ 288552 w 11503626"/>
              <a:gd name="connsiteY1715" fmla="*/ 75960 h 739467"/>
              <a:gd name="connsiteX1716" fmla="*/ 284238 w 11503626"/>
              <a:gd name="connsiteY1716" fmla="*/ 70448 h 739467"/>
              <a:gd name="connsiteX1717" fmla="*/ 282320 w 11503626"/>
              <a:gd name="connsiteY1717" fmla="*/ 61581 h 739467"/>
              <a:gd name="connsiteX1718" fmla="*/ 163448 w 11503626"/>
              <a:gd name="connsiteY1718" fmla="*/ 60623 h 739467"/>
              <a:gd name="connsiteX1719" fmla="*/ 164168 w 11503626"/>
              <a:gd name="connsiteY1719" fmla="*/ 63498 h 739467"/>
              <a:gd name="connsiteX1720" fmla="*/ 163928 w 11503626"/>
              <a:gd name="connsiteY1720" fmla="*/ 67333 h 739467"/>
              <a:gd name="connsiteX1721" fmla="*/ 162250 w 11503626"/>
              <a:gd name="connsiteY1721" fmla="*/ 67813 h 739467"/>
              <a:gd name="connsiteX1722" fmla="*/ 162011 w 11503626"/>
              <a:gd name="connsiteY1722" fmla="*/ 69730 h 739467"/>
              <a:gd name="connsiteX1723" fmla="*/ 162729 w 11503626"/>
              <a:gd name="connsiteY1723" fmla="*/ 70209 h 739467"/>
              <a:gd name="connsiteX1724" fmla="*/ 163928 w 11503626"/>
              <a:gd name="connsiteY1724" fmla="*/ 69730 h 739467"/>
              <a:gd name="connsiteX1725" fmla="*/ 164647 w 11503626"/>
              <a:gd name="connsiteY1725" fmla="*/ 75960 h 739467"/>
              <a:gd name="connsiteX1726" fmla="*/ 162490 w 11503626"/>
              <a:gd name="connsiteY1726" fmla="*/ 80275 h 739467"/>
              <a:gd name="connsiteX1727" fmla="*/ 162011 w 11503626"/>
              <a:gd name="connsiteY1727" fmla="*/ 77399 h 739467"/>
              <a:gd name="connsiteX1728" fmla="*/ 162490 w 11503626"/>
              <a:gd name="connsiteY1728" fmla="*/ 73564 h 739467"/>
              <a:gd name="connsiteX1729" fmla="*/ 160573 w 11503626"/>
              <a:gd name="connsiteY1729" fmla="*/ 73804 h 739467"/>
              <a:gd name="connsiteX1730" fmla="*/ 158655 w 11503626"/>
              <a:gd name="connsiteY1730" fmla="*/ 72126 h 739467"/>
              <a:gd name="connsiteX1731" fmla="*/ 163448 w 11503626"/>
              <a:gd name="connsiteY1731" fmla="*/ 60623 h 739467"/>
              <a:gd name="connsiteX1732" fmla="*/ 126541 w 11503626"/>
              <a:gd name="connsiteY1732" fmla="*/ 60143 h 739467"/>
              <a:gd name="connsiteX1733" fmla="*/ 123185 w 11503626"/>
              <a:gd name="connsiteY1733" fmla="*/ 63498 h 739467"/>
              <a:gd name="connsiteX1734" fmla="*/ 121748 w 11503626"/>
              <a:gd name="connsiteY1734" fmla="*/ 69730 h 739467"/>
              <a:gd name="connsiteX1735" fmla="*/ 123185 w 11503626"/>
              <a:gd name="connsiteY1735" fmla="*/ 69250 h 739467"/>
              <a:gd name="connsiteX1736" fmla="*/ 124144 w 11503626"/>
              <a:gd name="connsiteY1736" fmla="*/ 67813 h 739467"/>
              <a:gd name="connsiteX1737" fmla="*/ 124144 w 11503626"/>
              <a:gd name="connsiteY1737" fmla="*/ 70688 h 739467"/>
              <a:gd name="connsiteX1738" fmla="*/ 124144 w 11503626"/>
              <a:gd name="connsiteY1738" fmla="*/ 73564 h 739467"/>
              <a:gd name="connsiteX1739" fmla="*/ 125103 w 11503626"/>
              <a:gd name="connsiteY1739" fmla="*/ 73325 h 739467"/>
              <a:gd name="connsiteX1740" fmla="*/ 125103 w 11503626"/>
              <a:gd name="connsiteY1740" fmla="*/ 71647 h 739467"/>
              <a:gd name="connsiteX1741" fmla="*/ 125103 w 11503626"/>
              <a:gd name="connsiteY1741" fmla="*/ 69730 h 739467"/>
              <a:gd name="connsiteX1742" fmla="*/ 125582 w 11503626"/>
              <a:gd name="connsiteY1742" fmla="*/ 68771 h 739467"/>
              <a:gd name="connsiteX1743" fmla="*/ 124863 w 11503626"/>
              <a:gd name="connsiteY1743" fmla="*/ 83150 h 739467"/>
              <a:gd name="connsiteX1744" fmla="*/ 122227 w 11503626"/>
              <a:gd name="connsiteY1744" fmla="*/ 98009 h 739467"/>
              <a:gd name="connsiteX1745" fmla="*/ 121268 w 11503626"/>
              <a:gd name="connsiteY1745" fmla="*/ 97530 h 739467"/>
              <a:gd name="connsiteX1746" fmla="*/ 120789 w 11503626"/>
              <a:gd name="connsiteY1746" fmla="*/ 97051 h 739467"/>
              <a:gd name="connsiteX1747" fmla="*/ 122706 w 11503626"/>
              <a:gd name="connsiteY1747" fmla="*/ 89622 h 739467"/>
              <a:gd name="connsiteX1748" fmla="*/ 122706 w 11503626"/>
              <a:gd name="connsiteY1748" fmla="*/ 81233 h 739467"/>
              <a:gd name="connsiteX1749" fmla="*/ 118392 w 11503626"/>
              <a:gd name="connsiteY1749" fmla="*/ 85068 h 739467"/>
              <a:gd name="connsiteX1750" fmla="*/ 117433 w 11503626"/>
              <a:gd name="connsiteY1750" fmla="*/ 94654 h 739467"/>
              <a:gd name="connsiteX1751" fmla="*/ 116954 w 11503626"/>
              <a:gd name="connsiteY1751" fmla="*/ 92497 h 739467"/>
              <a:gd name="connsiteX1752" fmla="*/ 116954 w 11503626"/>
              <a:gd name="connsiteY1752" fmla="*/ 88423 h 739467"/>
              <a:gd name="connsiteX1753" fmla="*/ 115996 w 11503626"/>
              <a:gd name="connsiteY1753" fmla="*/ 87944 h 739467"/>
              <a:gd name="connsiteX1754" fmla="*/ 115037 w 11503626"/>
              <a:gd name="connsiteY1754" fmla="*/ 87464 h 739467"/>
              <a:gd name="connsiteX1755" fmla="*/ 113119 w 11503626"/>
              <a:gd name="connsiteY1755" fmla="*/ 94175 h 739467"/>
              <a:gd name="connsiteX1756" fmla="*/ 112641 w 11503626"/>
              <a:gd name="connsiteY1756" fmla="*/ 101844 h 739467"/>
              <a:gd name="connsiteX1757" fmla="*/ 114078 w 11503626"/>
              <a:gd name="connsiteY1757" fmla="*/ 100406 h 739467"/>
              <a:gd name="connsiteX1758" fmla="*/ 114558 w 11503626"/>
              <a:gd name="connsiteY1758" fmla="*/ 97051 h 739467"/>
              <a:gd name="connsiteX1759" fmla="*/ 115756 w 11503626"/>
              <a:gd name="connsiteY1759" fmla="*/ 98009 h 739467"/>
              <a:gd name="connsiteX1760" fmla="*/ 116475 w 11503626"/>
              <a:gd name="connsiteY1760" fmla="*/ 96092 h 739467"/>
              <a:gd name="connsiteX1761" fmla="*/ 117913 w 11503626"/>
              <a:gd name="connsiteY1761" fmla="*/ 99447 h 739467"/>
              <a:gd name="connsiteX1762" fmla="*/ 116954 w 11503626"/>
              <a:gd name="connsiteY1762" fmla="*/ 104241 h 739467"/>
              <a:gd name="connsiteX1763" fmla="*/ 120789 w 11503626"/>
              <a:gd name="connsiteY1763" fmla="*/ 103282 h 739467"/>
              <a:gd name="connsiteX1764" fmla="*/ 118871 w 11503626"/>
              <a:gd name="connsiteY1764" fmla="*/ 102803 h 739467"/>
              <a:gd name="connsiteX1765" fmla="*/ 120789 w 11503626"/>
              <a:gd name="connsiteY1765" fmla="*/ 100406 h 739467"/>
              <a:gd name="connsiteX1766" fmla="*/ 121268 w 11503626"/>
              <a:gd name="connsiteY1766" fmla="*/ 101844 h 739467"/>
              <a:gd name="connsiteX1767" fmla="*/ 122227 w 11503626"/>
              <a:gd name="connsiteY1767" fmla="*/ 102803 h 739467"/>
              <a:gd name="connsiteX1768" fmla="*/ 122706 w 11503626"/>
              <a:gd name="connsiteY1768" fmla="*/ 99447 h 739467"/>
              <a:gd name="connsiteX1769" fmla="*/ 124623 w 11503626"/>
              <a:gd name="connsiteY1769" fmla="*/ 98489 h 739467"/>
              <a:gd name="connsiteX1770" fmla="*/ 125582 w 11503626"/>
              <a:gd name="connsiteY1770" fmla="*/ 92737 h 739467"/>
              <a:gd name="connsiteX1771" fmla="*/ 126062 w 11503626"/>
              <a:gd name="connsiteY1771" fmla="*/ 86985 h 739467"/>
              <a:gd name="connsiteX1772" fmla="*/ 127020 w 11503626"/>
              <a:gd name="connsiteY1772" fmla="*/ 89382 h 739467"/>
              <a:gd name="connsiteX1773" fmla="*/ 128218 w 11503626"/>
              <a:gd name="connsiteY1773" fmla="*/ 87464 h 739467"/>
              <a:gd name="connsiteX1774" fmla="*/ 126062 w 11503626"/>
              <a:gd name="connsiteY1774" fmla="*/ 85547 h 739467"/>
              <a:gd name="connsiteX1775" fmla="*/ 129656 w 11503626"/>
              <a:gd name="connsiteY1775" fmla="*/ 74043 h 739467"/>
              <a:gd name="connsiteX1776" fmla="*/ 129896 w 11503626"/>
              <a:gd name="connsiteY1776" fmla="*/ 63498 h 739467"/>
              <a:gd name="connsiteX1777" fmla="*/ 127739 w 11503626"/>
              <a:gd name="connsiteY1777" fmla="*/ 64218 h 739467"/>
              <a:gd name="connsiteX1778" fmla="*/ 126541 w 11503626"/>
              <a:gd name="connsiteY1778" fmla="*/ 65895 h 739467"/>
              <a:gd name="connsiteX1779" fmla="*/ 126301 w 11503626"/>
              <a:gd name="connsiteY1779" fmla="*/ 63258 h 739467"/>
              <a:gd name="connsiteX1780" fmla="*/ 126541 w 11503626"/>
              <a:gd name="connsiteY1780" fmla="*/ 60143 h 739467"/>
              <a:gd name="connsiteX1781" fmla="*/ 215694 w 11503626"/>
              <a:gd name="connsiteY1781" fmla="*/ 58226 h 739467"/>
              <a:gd name="connsiteX1782" fmla="*/ 217612 w 11503626"/>
              <a:gd name="connsiteY1782" fmla="*/ 58226 h 739467"/>
              <a:gd name="connsiteX1783" fmla="*/ 219050 w 11503626"/>
              <a:gd name="connsiteY1783" fmla="*/ 58226 h 739467"/>
              <a:gd name="connsiteX1784" fmla="*/ 218810 w 11503626"/>
              <a:gd name="connsiteY1784" fmla="*/ 61581 h 739467"/>
              <a:gd name="connsiteX1785" fmla="*/ 217133 w 11503626"/>
              <a:gd name="connsiteY1785" fmla="*/ 63498 h 739467"/>
              <a:gd name="connsiteX1786" fmla="*/ 216174 w 11503626"/>
              <a:gd name="connsiteY1786" fmla="*/ 60862 h 739467"/>
              <a:gd name="connsiteX1787" fmla="*/ 215694 w 11503626"/>
              <a:gd name="connsiteY1787" fmla="*/ 58226 h 739467"/>
              <a:gd name="connsiteX1788" fmla="*/ 100657 w 11503626"/>
              <a:gd name="connsiteY1788" fmla="*/ 58226 h 739467"/>
              <a:gd name="connsiteX1789" fmla="*/ 99459 w 11503626"/>
              <a:gd name="connsiteY1789" fmla="*/ 61581 h 739467"/>
              <a:gd name="connsiteX1790" fmla="*/ 98740 w 11503626"/>
              <a:gd name="connsiteY1790" fmla="*/ 65895 h 739467"/>
              <a:gd name="connsiteX1791" fmla="*/ 100178 w 11503626"/>
              <a:gd name="connsiteY1791" fmla="*/ 67573 h 739467"/>
              <a:gd name="connsiteX1792" fmla="*/ 100178 w 11503626"/>
              <a:gd name="connsiteY1792" fmla="*/ 71168 h 739467"/>
              <a:gd name="connsiteX1793" fmla="*/ 101616 w 11503626"/>
              <a:gd name="connsiteY1793" fmla="*/ 67573 h 739467"/>
              <a:gd name="connsiteX1794" fmla="*/ 103533 w 11503626"/>
              <a:gd name="connsiteY1794" fmla="*/ 67333 h 739467"/>
              <a:gd name="connsiteX1795" fmla="*/ 104012 w 11503626"/>
              <a:gd name="connsiteY1795" fmla="*/ 65176 h 739467"/>
              <a:gd name="connsiteX1796" fmla="*/ 104012 w 11503626"/>
              <a:gd name="connsiteY1796" fmla="*/ 62540 h 739467"/>
              <a:gd name="connsiteX1797" fmla="*/ 102095 w 11503626"/>
              <a:gd name="connsiteY1797" fmla="*/ 61821 h 739467"/>
              <a:gd name="connsiteX1798" fmla="*/ 100657 w 11503626"/>
              <a:gd name="connsiteY1798" fmla="*/ 63978 h 739467"/>
              <a:gd name="connsiteX1799" fmla="*/ 100657 w 11503626"/>
              <a:gd name="connsiteY1799" fmla="*/ 61581 h 739467"/>
              <a:gd name="connsiteX1800" fmla="*/ 100657 w 11503626"/>
              <a:gd name="connsiteY1800" fmla="*/ 58226 h 739467"/>
              <a:gd name="connsiteX1801" fmla="*/ 39304 w 11503626"/>
              <a:gd name="connsiteY1801" fmla="*/ 57267 h 739467"/>
              <a:gd name="connsiteX1802" fmla="*/ 38825 w 11503626"/>
              <a:gd name="connsiteY1802" fmla="*/ 57746 h 739467"/>
              <a:gd name="connsiteX1803" fmla="*/ 39065 w 11503626"/>
              <a:gd name="connsiteY1803" fmla="*/ 57507 h 739467"/>
              <a:gd name="connsiteX1804" fmla="*/ 39304 w 11503626"/>
              <a:gd name="connsiteY1804" fmla="*/ 57267 h 739467"/>
              <a:gd name="connsiteX1805" fmla="*/ 174473 w 11503626"/>
              <a:gd name="connsiteY1805" fmla="*/ 56788 h 739467"/>
              <a:gd name="connsiteX1806" fmla="*/ 174953 w 11503626"/>
              <a:gd name="connsiteY1806" fmla="*/ 66614 h 739467"/>
              <a:gd name="connsiteX1807" fmla="*/ 173993 w 11503626"/>
              <a:gd name="connsiteY1807" fmla="*/ 75002 h 739467"/>
              <a:gd name="connsiteX1808" fmla="*/ 172795 w 11503626"/>
              <a:gd name="connsiteY1808" fmla="*/ 75482 h 739467"/>
              <a:gd name="connsiteX1809" fmla="*/ 171597 w 11503626"/>
              <a:gd name="connsiteY1809" fmla="*/ 76440 h 739467"/>
              <a:gd name="connsiteX1810" fmla="*/ 170398 w 11503626"/>
              <a:gd name="connsiteY1810" fmla="*/ 74762 h 739467"/>
              <a:gd name="connsiteX1811" fmla="*/ 168721 w 11503626"/>
              <a:gd name="connsiteY1811" fmla="*/ 74523 h 739467"/>
              <a:gd name="connsiteX1812" fmla="*/ 171836 w 11503626"/>
              <a:gd name="connsiteY1812" fmla="*/ 66135 h 739467"/>
              <a:gd name="connsiteX1813" fmla="*/ 174473 w 11503626"/>
              <a:gd name="connsiteY1813" fmla="*/ 56788 h 739467"/>
              <a:gd name="connsiteX1814" fmla="*/ 142837 w 11503626"/>
              <a:gd name="connsiteY1814" fmla="*/ 55350 h 739467"/>
              <a:gd name="connsiteX1815" fmla="*/ 143797 w 11503626"/>
              <a:gd name="connsiteY1815" fmla="*/ 57028 h 739467"/>
              <a:gd name="connsiteX1816" fmla="*/ 144755 w 11503626"/>
              <a:gd name="connsiteY1816" fmla="*/ 57746 h 739467"/>
              <a:gd name="connsiteX1817" fmla="*/ 143797 w 11503626"/>
              <a:gd name="connsiteY1817" fmla="*/ 61581 h 739467"/>
              <a:gd name="connsiteX1818" fmla="*/ 144995 w 11503626"/>
              <a:gd name="connsiteY1818" fmla="*/ 60383 h 739467"/>
              <a:gd name="connsiteX1819" fmla="*/ 146193 w 11503626"/>
              <a:gd name="connsiteY1819" fmla="*/ 59184 h 739467"/>
              <a:gd name="connsiteX1820" fmla="*/ 146672 w 11503626"/>
              <a:gd name="connsiteY1820" fmla="*/ 69730 h 739467"/>
              <a:gd name="connsiteX1821" fmla="*/ 145714 w 11503626"/>
              <a:gd name="connsiteY1821" fmla="*/ 78837 h 739467"/>
              <a:gd name="connsiteX1822" fmla="*/ 144995 w 11503626"/>
              <a:gd name="connsiteY1822" fmla="*/ 76680 h 739467"/>
              <a:gd name="connsiteX1823" fmla="*/ 143797 w 11503626"/>
              <a:gd name="connsiteY1823" fmla="*/ 75960 h 739467"/>
              <a:gd name="connsiteX1824" fmla="*/ 144515 w 11503626"/>
              <a:gd name="connsiteY1824" fmla="*/ 70688 h 739467"/>
              <a:gd name="connsiteX1825" fmla="*/ 143797 w 11503626"/>
              <a:gd name="connsiteY1825" fmla="*/ 65895 h 739467"/>
              <a:gd name="connsiteX1826" fmla="*/ 142837 w 11503626"/>
              <a:gd name="connsiteY1826" fmla="*/ 66374 h 739467"/>
              <a:gd name="connsiteX1827" fmla="*/ 141879 w 11503626"/>
              <a:gd name="connsiteY1827" fmla="*/ 67333 h 739467"/>
              <a:gd name="connsiteX1828" fmla="*/ 141400 w 11503626"/>
              <a:gd name="connsiteY1828" fmla="*/ 64697 h 739467"/>
              <a:gd name="connsiteX1829" fmla="*/ 140920 w 11503626"/>
              <a:gd name="connsiteY1829" fmla="*/ 62540 h 739467"/>
              <a:gd name="connsiteX1830" fmla="*/ 141879 w 11503626"/>
              <a:gd name="connsiteY1830" fmla="*/ 58705 h 739467"/>
              <a:gd name="connsiteX1831" fmla="*/ 142837 w 11503626"/>
              <a:gd name="connsiteY1831" fmla="*/ 55350 h 739467"/>
              <a:gd name="connsiteX1832" fmla="*/ 113119 w 11503626"/>
              <a:gd name="connsiteY1832" fmla="*/ 55350 h 739467"/>
              <a:gd name="connsiteX1833" fmla="*/ 111203 w 11503626"/>
              <a:gd name="connsiteY1833" fmla="*/ 61581 h 739467"/>
              <a:gd name="connsiteX1834" fmla="*/ 113359 w 11503626"/>
              <a:gd name="connsiteY1834" fmla="*/ 59424 h 739467"/>
              <a:gd name="connsiteX1835" fmla="*/ 113119 w 11503626"/>
              <a:gd name="connsiteY1835" fmla="*/ 55350 h 739467"/>
              <a:gd name="connsiteX1836" fmla="*/ 212819 w 11503626"/>
              <a:gd name="connsiteY1836" fmla="*/ 54391 h 739467"/>
              <a:gd name="connsiteX1837" fmla="*/ 214256 w 11503626"/>
              <a:gd name="connsiteY1837" fmla="*/ 57986 h 739467"/>
              <a:gd name="connsiteX1838" fmla="*/ 215216 w 11503626"/>
              <a:gd name="connsiteY1838" fmla="*/ 61581 h 739467"/>
              <a:gd name="connsiteX1839" fmla="*/ 214256 w 11503626"/>
              <a:gd name="connsiteY1839" fmla="*/ 62779 h 739467"/>
              <a:gd name="connsiteX1840" fmla="*/ 212819 w 11503626"/>
              <a:gd name="connsiteY1840" fmla="*/ 63498 h 739467"/>
              <a:gd name="connsiteX1841" fmla="*/ 212099 w 11503626"/>
              <a:gd name="connsiteY1841" fmla="*/ 58945 h 739467"/>
              <a:gd name="connsiteX1842" fmla="*/ 212819 w 11503626"/>
              <a:gd name="connsiteY1842" fmla="*/ 54391 h 739467"/>
              <a:gd name="connsiteX1843" fmla="*/ 130855 w 11503626"/>
              <a:gd name="connsiteY1843" fmla="*/ 54391 h 739467"/>
              <a:gd name="connsiteX1844" fmla="*/ 130135 w 11503626"/>
              <a:gd name="connsiteY1844" fmla="*/ 57986 h 739467"/>
              <a:gd name="connsiteX1845" fmla="*/ 128937 w 11503626"/>
              <a:gd name="connsiteY1845" fmla="*/ 60623 h 739467"/>
              <a:gd name="connsiteX1846" fmla="*/ 131813 w 11503626"/>
              <a:gd name="connsiteY1846" fmla="*/ 58705 h 739467"/>
              <a:gd name="connsiteX1847" fmla="*/ 130855 w 11503626"/>
              <a:gd name="connsiteY1847" fmla="*/ 54391 h 739467"/>
              <a:gd name="connsiteX1848" fmla="*/ 181663 w 11503626"/>
              <a:gd name="connsiteY1848" fmla="*/ 51516 h 739467"/>
              <a:gd name="connsiteX1849" fmla="*/ 183340 w 11503626"/>
              <a:gd name="connsiteY1849" fmla="*/ 56548 h 739467"/>
              <a:gd name="connsiteX1850" fmla="*/ 184060 w 11503626"/>
              <a:gd name="connsiteY1850" fmla="*/ 62540 h 739467"/>
              <a:gd name="connsiteX1851" fmla="*/ 181663 w 11503626"/>
              <a:gd name="connsiteY1851" fmla="*/ 65895 h 739467"/>
              <a:gd name="connsiteX1852" fmla="*/ 179745 w 11503626"/>
              <a:gd name="connsiteY1852" fmla="*/ 68771 h 739467"/>
              <a:gd name="connsiteX1853" fmla="*/ 180944 w 11503626"/>
              <a:gd name="connsiteY1853" fmla="*/ 59424 h 739467"/>
              <a:gd name="connsiteX1854" fmla="*/ 181663 w 11503626"/>
              <a:gd name="connsiteY1854" fmla="*/ 51516 h 739467"/>
              <a:gd name="connsiteX1855" fmla="*/ 139482 w 11503626"/>
              <a:gd name="connsiteY1855" fmla="*/ 51516 h 739467"/>
              <a:gd name="connsiteX1856" fmla="*/ 139003 w 11503626"/>
              <a:gd name="connsiteY1856" fmla="*/ 62779 h 739467"/>
              <a:gd name="connsiteX1857" fmla="*/ 134689 w 11503626"/>
              <a:gd name="connsiteY1857" fmla="*/ 71168 h 739467"/>
              <a:gd name="connsiteX1858" fmla="*/ 136367 w 11503626"/>
              <a:gd name="connsiteY1858" fmla="*/ 65655 h 739467"/>
              <a:gd name="connsiteX1859" fmla="*/ 135169 w 11503626"/>
              <a:gd name="connsiteY1859" fmla="*/ 63498 h 739467"/>
              <a:gd name="connsiteX1860" fmla="*/ 136607 w 11503626"/>
              <a:gd name="connsiteY1860" fmla="*/ 56788 h 739467"/>
              <a:gd name="connsiteX1861" fmla="*/ 139482 w 11503626"/>
              <a:gd name="connsiteY1861" fmla="*/ 51516 h 739467"/>
              <a:gd name="connsiteX1862" fmla="*/ 241099 w 11503626"/>
              <a:gd name="connsiteY1862" fmla="*/ 50556 h 739467"/>
              <a:gd name="connsiteX1863" fmla="*/ 242777 w 11503626"/>
              <a:gd name="connsiteY1863" fmla="*/ 52234 h 739467"/>
              <a:gd name="connsiteX1864" fmla="*/ 245892 w 11503626"/>
              <a:gd name="connsiteY1864" fmla="*/ 53912 h 739467"/>
              <a:gd name="connsiteX1865" fmla="*/ 246371 w 11503626"/>
              <a:gd name="connsiteY1865" fmla="*/ 56548 h 739467"/>
              <a:gd name="connsiteX1866" fmla="*/ 246850 w 11503626"/>
              <a:gd name="connsiteY1866" fmla="*/ 59184 h 739467"/>
              <a:gd name="connsiteX1867" fmla="*/ 244694 w 11503626"/>
              <a:gd name="connsiteY1867" fmla="*/ 60383 h 739467"/>
              <a:gd name="connsiteX1868" fmla="*/ 244933 w 11503626"/>
              <a:gd name="connsiteY1868" fmla="*/ 63978 h 739467"/>
              <a:gd name="connsiteX1869" fmla="*/ 243255 w 11503626"/>
              <a:gd name="connsiteY1869" fmla="*/ 62060 h 739467"/>
              <a:gd name="connsiteX1870" fmla="*/ 242537 w 11503626"/>
              <a:gd name="connsiteY1870" fmla="*/ 58226 h 739467"/>
              <a:gd name="connsiteX1871" fmla="*/ 243495 w 11503626"/>
              <a:gd name="connsiteY1871" fmla="*/ 57746 h 739467"/>
              <a:gd name="connsiteX1872" fmla="*/ 243016 w 11503626"/>
              <a:gd name="connsiteY1872" fmla="*/ 55111 h 739467"/>
              <a:gd name="connsiteX1873" fmla="*/ 241578 w 11503626"/>
              <a:gd name="connsiteY1873" fmla="*/ 53912 h 739467"/>
              <a:gd name="connsiteX1874" fmla="*/ 242057 w 11503626"/>
              <a:gd name="connsiteY1874" fmla="*/ 55350 h 739467"/>
              <a:gd name="connsiteX1875" fmla="*/ 242537 w 11503626"/>
              <a:gd name="connsiteY1875" fmla="*/ 56788 h 739467"/>
              <a:gd name="connsiteX1876" fmla="*/ 239660 w 11503626"/>
              <a:gd name="connsiteY1876" fmla="*/ 56308 h 739467"/>
              <a:gd name="connsiteX1877" fmla="*/ 239900 w 11503626"/>
              <a:gd name="connsiteY1877" fmla="*/ 53193 h 739467"/>
              <a:gd name="connsiteX1878" fmla="*/ 148110 w 11503626"/>
              <a:gd name="connsiteY1878" fmla="*/ 49119 h 739467"/>
              <a:gd name="connsiteX1879" fmla="*/ 147631 w 11503626"/>
              <a:gd name="connsiteY1879" fmla="*/ 55350 h 739467"/>
              <a:gd name="connsiteX1880" fmla="*/ 145714 w 11503626"/>
              <a:gd name="connsiteY1880" fmla="*/ 52234 h 739467"/>
              <a:gd name="connsiteX1881" fmla="*/ 148110 w 11503626"/>
              <a:gd name="connsiteY1881" fmla="*/ 49119 h 739467"/>
              <a:gd name="connsiteX1882" fmla="*/ 106409 w 11503626"/>
              <a:gd name="connsiteY1882" fmla="*/ 44326 h 739467"/>
              <a:gd name="connsiteX1883" fmla="*/ 106649 w 11503626"/>
              <a:gd name="connsiteY1883" fmla="*/ 45764 h 739467"/>
              <a:gd name="connsiteX1884" fmla="*/ 106889 w 11503626"/>
              <a:gd name="connsiteY1884" fmla="*/ 47681 h 739467"/>
              <a:gd name="connsiteX1885" fmla="*/ 108806 w 11503626"/>
              <a:gd name="connsiteY1885" fmla="*/ 44326 h 739467"/>
              <a:gd name="connsiteX1886" fmla="*/ 107368 w 11503626"/>
              <a:gd name="connsiteY1886" fmla="*/ 45044 h 739467"/>
              <a:gd name="connsiteX1887" fmla="*/ 106409 w 11503626"/>
              <a:gd name="connsiteY1887" fmla="*/ 44326 h 739467"/>
              <a:gd name="connsiteX1888" fmla="*/ 202753 w 11503626"/>
              <a:gd name="connsiteY1888" fmla="*/ 43846 h 739467"/>
              <a:gd name="connsiteX1889" fmla="*/ 204670 w 11503626"/>
              <a:gd name="connsiteY1889" fmla="*/ 46243 h 739467"/>
              <a:gd name="connsiteX1890" fmla="*/ 204191 w 11503626"/>
              <a:gd name="connsiteY1890" fmla="*/ 50077 h 739467"/>
              <a:gd name="connsiteX1891" fmla="*/ 203232 w 11503626"/>
              <a:gd name="connsiteY1891" fmla="*/ 46962 h 739467"/>
              <a:gd name="connsiteX1892" fmla="*/ 202753 w 11503626"/>
              <a:gd name="connsiteY1892" fmla="*/ 43846 h 739467"/>
              <a:gd name="connsiteX1893" fmla="*/ 119351 w 11503626"/>
              <a:gd name="connsiteY1893" fmla="*/ 41929 h 739467"/>
              <a:gd name="connsiteX1894" fmla="*/ 119591 w 11503626"/>
              <a:gd name="connsiteY1894" fmla="*/ 44565 h 739467"/>
              <a:gd name="connsiteX1895" fmla="*/ 120789 w 11503626"/>
              <a:gd name="connsiteY1895" fmla="*/ 45284 h 739467"/>
              <a:gd name="connsiteX1896" fmla="*/ 121268 w 11503626"/>
              <a:gd name="connsiteY1896" fmla="*/ 41929 h 739467"/>
              <a:gd name="connsiteX1897" fmla="*/ 247330 w 11503626"/>
              <a:gd name="connsiteY1897" fmla="*/ 41449 h 739467"/>
              <a:gd name="connsiteX1898" fmla="*/ 249007 w 11503626"/>
              <a:gd name="connsiteY1898" fmla="*/ 42887 h 739467"/>
              <a:gd name="connsiteX1899" fmla="*/ 248289 w 11503626"/>
              <a:gd name="connsiteY1899" fmla="*/ 46243 h 739467"/>
              <a:gd name="connsiteX1900" fmla="*/ 247090 w 11503626"/>
              <a:gd name="connsiteY1900" fmla="*/ 44086 h 739467"/>
              <a:gd name="connsiteX1901" fmla="*/ 247330 w 11503626"/>
              <a:gd name="connsiteY1901" fmla="*/ 41449 h 739467"/>
              <a:gd name="connsiteX1902" fmla="*/ 223843 w 11503626"/>
              <a:gd name="connsiteY1902" fmla="*/ 40491 h 739467"/>
              <a:gd name="connsiteX1903" fmla="*/ 225521 w 11503626"/>
              <a:gd name="connsiteY1903" fmla="*/ 43367 h 739467"/>
              <a:gd name="connsiteX1904" fmla="*/ 224323 w 11503626"/>
              <a:gd name="connsiteY1904" fmla="*/ 46243 h 739467"/>
              <a:gd name="connsiteX1905" fmla="*/ 122706 w 11503626"/>
              <a:gd name="connsiteY1905" fmla="*/ 40491 h 739467"/>
              <a:gd name="connsiteX1906" fmla="*/ 121508 w 11503626"/>
              <a:gd name="connsiteY1906" fmla="*/ 44565 h 739467"/>
              <a:gd name="connsiteX1907" fmla="*/ 121268 w 11503626"/>
              <a:gd name="connsiteY1907" fmla="*/ 51036 h 739467"/>
              <a:gd name="connsiteX1908" fmla="*/ 120310 w 11503626"/>
              <a:gd name="connsiteY1908" fmla="*/ 57028 h 739467"/>
              <a:gd name="connsiteX1909" fmla="*/ 116954 w 11503626"/>
              <a:gd name="connsiteY1909" fmla="*/ 60143 h 739467"/>
              <a:gd name="connsiteX1910" fmla="*/ 116954 w 11503626"/>
              <a:gd name="connsiteY1910" fmla="*/ 67813 h 739467"/>
              <a:gd name="connsiteX1911" fmla="*/ 112641 w 11503626"/>
              <a:gd name="connsiteY1911" fmla="*/ 73325 h 739467"/>
              <a:gd name="connsiteX1912" fmla="*/ 109285 w 11503626"/>
              <a:gd name="connsiteY1912" fmla="*/ 79795 h 739467"/>
              <a:gd name="connsiteX1913" fmla="*/ 110244 w 11503626"/>
              <a:gd name="connsiteY1913" fmla="*/ 81473 h 739467"/>
              <a:gd name="connsiteX1914" fmla="*/ 111203 w 11503626"/>
              <a:gd name="connsiteY1914" fmla="*/ 83150 h 739467"/>
              <a:gd name="connsiteX1915" fmla="*/ 112641 w 11503626"/>
              <a:gd name="connsiteY1915" fmla="*/ 81712 h 739467"/>
              <a:gd name="connsiteX1916" fmla="*/ 113599 w 11503626"/>
              <a:gd name="connsiteY1916" fmla="*/ 78837 h 739467"/>
              <a:gd name="connsiteX1917" fmla="*/ 115276 w 11503626"/>
              <a:gd name="connsiteY1917" fmla="*/ 83150 h 739467"/>
              <a:gd name="connsiteX1918" fmla="*/ 117433 w 11503626"/>
              <a:gd name="connsiteY1918" fmla="*/ 84589 h 739467"/>
              <a:gd name="connsiteX1919" fmla="*/ 116235 w 11503626"/>
              <a:gd name="connsiteY1919" fmla="*/ 80275 h 739467"/>
              <a:gd name="connsiteX1920" fmla="*/ 117194 w 11503626"/>
              <a:gd name="connsiteY1920" fmla="*/ 75721 h 739467"/>
              <a:gd name="connsiteX1921" fmla="*/ 118632 w 11503626"/>
              <a:gd name="connsiteY1921" fmla="*/ 71168 h 739467"/>
              <a:gd name="connsiteX1922" fmla="*/ 118871 w 11503626"/>
              <a:gd name="connsiteY1922" fmla="*/ 66374 h 739467"/>
              <a:gd name="connsiteX1923" fmla="*/ 124623 w 11503626"/>
              <a:gd name="connsiteY1923" fmla="*/ 41929 h 739467"/>
              <a:gd name="connsiteX1924" fmla="*/ 122706 w 11503626"/>
              <a:gd name="connsiteY1924" fmla="*/ 41449 h 739467"/>
              <a:gd name="connsiteX1925" fmla="*/ 170159 w 11503626"/>
              <a:gd name="connsiteY1925" fmla="*/ 38574 h 739467"/>
              <a:gd name="connsiteX1926" fmla="*/ 170878 w 11503626"/>
              <a:gd name="connsiteY1926" fmla="*/ 45764 h 739467"/>
              <a:gd name="connsiteX1927" fmla="*/ 170769 w 11503626"/>
              <a:gd name="connsiteY1927" fmla="*/ 46574 h 739467"/>
              <a:gd name="connsiteX1928" fmla="*/ 172436 w 11503626"/>
              <a:gd name="connsiteY1928" fmla="*/ 44685 h 739467"/>
              <a:gd name="connsiteX1929" fmla="*/ 173035 w 11503626"/>
              <a:gd name="connsiteY1929" fmla="*/ 39532 h 739467"/>
              <a:gd name="connsiteX1930" fmla="*/ 171597 w 11503626"/>
              <a:gd name="connsiteY1930" fmla="*/ 39292 h 739467"/>
              <a:gd name="connsiteX1931" fmla="*/ 170159 w 11503626"/>
              <a:gd name="connsiteY1931" fmla="*/ 38574 h 739467"/>
              <a:gd name="connsiteX1932" fmla="*/ 231992 w 11503626"/>
              <a:gd name="connsiteY1932" fmla="*/ 36657 h 739467"/>
              <a:gd name="connsiteX1933" fmla="*/ 232950 w 11503626"/>
              <a:gd name="connsiteY1933" fmla="*/ 38334 h 739467"/>
              <a:gd name="connsiteX1934" fmla="*/ 233430 w 11503626"/>
              <a:gd name="connsiteY1934" fmla="*/ 40491 h 739467"/>
              <a:gd name="connsiteX1935" fmla="*/ 231512 w 11503626"/>
              <a:gd name="connsiteY1935" fmla="*/ 39292 h 739467"/>
              <a:gd name="connsiteX1936" fmla="*/ 231992 w 11503626"/>
              <a:gd name="connsiteY1936" fmla="*/ 36657 h 739467"/>
              <a:gd name="connsiteX1937" fmla="*/ 174953 w 11503626"/>
              <a:gd name="connsiteY1937" fmla="*/ 35697 h 739467"/>
              <a:gd name="connsiteX1938" fmla="*/ 174233 w 11503626"/>
              <a:gd name="connsiteY1938" fmla="*/ 36657 h 739467"/>
              <a:gd name="connsiteX1939" fmla="*/ 173993 w 11503626"/>
              <a:gd name="connsiteY1939" fmla="*/ 39532 h 739467"/>
              <a:gd name="connsiteX1940" fmla="*/ 174953 w 11503626"/>
              <a:gd name="connsiteY1940" fmla="*/ 39532 h 739467"/>
              <a:gd name="connsiteX1941" fmla="*/ 115996 w 11503626"/>
              <a:gd name="connsiteY1941" fmla="*/ 35697 h 739467"/>
              <a:gd name="connsiteX1942" fmla="*/ 114558 w 11503626"/>
              <a:gd name="connsiteY1942" fmla="*/ 41929 h 739467"/>
              <a:gd name="connsiteX1943" fmla="*/ 116715 w 11503626"/>
              <a:gd name="connsiteY1943" fmla="*/ 39532 h 739467"/>
              <a:gd name="connsiteX1944" fmla="*/ 115996 w 11503626"/>
              <a:gd name="connsiteY1944" fmla="*/ 35697 h 739467"/>
              <a:gd name="connsiteX1945" fmla="*/ 296221 w 11503626"/>
              <a:gd name="connsiteY1945" fmla="*/ 34739 h 739467"/>
              <a:gd name="connsiteX1946" fmla="*/ 298116 w 11503626"/>
              <a:gd name="connsiteY1946" fmla="*/ 41183 h 739467"/>
              <a:gd name="connsiteX1947" fmla="*/ 298116 w 11503626"/>
              <a:gd name="connsiteY1947" fmla="*/ 36462 h 739467"/>
              <a:gd name="connsiteX1948" fmla="*/ 127020 w 11503626"/>
              <a:gd name="connsiteY1948" fmla="*/ 34260 h 739467"/>
              <a:gd name="connsiteX1949" fmla="*/ 126062 w 11503626"/>
              <a:gd name="connsiteY1949" fmla="*/ 36657 h 739467"/>
              <a:gd name="connsiteX1950" fmla="*/ 125582 w 11503626"/>
              <a:gd name="connsiteY1950" fmla="*/ 40491 h 739467"/>
              <a:gd name="connsiteX1951" fmla="*/ 129896 w 11503626"/>
              <a:gd name="connsiteY1951" fmla="*/ 38094 h 739467"/>
              <a:gd name="connsiteX1952" fmla="*/ 128937 w 11503626"/>
              <a:gd name="connsiteY1952" fmla="*/ 35697 h 739467"/>
              <a:gd name="connsiteX1953" fmla="*/ 127978 w 11503626"/>
              <a:gd name="connsiteY1953" fmla="*/ 38094 h 739467"/>
              <a:gd name="connsiteX1954" fmla="*/ 126780 w 11503626"/>
              <a:gd name="connsiteY1954" fmla="*/ 36657 h 739467"/>
              <a:gd name="connsiteX1955" fmla="*/ 127020 w 11503626"/>
              <a:gd name="connsiteY1955" fmla="*/ 34260 h 739467"/>
              <a:gd name="connsiteX1956" fmla="*/ 136401 w 11503626"/>
              <a:gd name="connsiteY1956" fmla="*/ 33644 h 739467"/>
              <a:gd name="connsiteX1957" fmla="*/ 135648 w 11503626"/>
              <a:gd name="connsiteY1957" fmla="*/ 41929 h 739467"/>
              <a:gd name="connsiteX1958" fmla="*/ 134929 w 11503626"/>
              <a:gd name="connsiteY1958" fmla="*/ 43846 h 739467"/>
              <a:gd name="connsiteX1959" fmla="*/ 135169 w 11503626"/>
              <a:gd name="connsiteY1959" fmla="*/ 41449 h 739467"/>
              <a:gd name="connsiteX1960" fmla="*/ 197480 w 11503626"/>
              <a:gd name="connsiteY1960" fmla="*/ 32822 h 739467"/>
              <a:gd name="connsiteX1961" fmla="*/ 197720 w 11503626"/>
              <a:gd name="connsiteY1961" fmla="*/ 40251 h 739467"/>
              <a:gd name="connsiteX1962" fmla="*/ 195084 w 11503626"/>
              <a:gd name="connsiteY1962" fmla="*/ 42887 h 739467"/>
              <a:gd name="connsiteX1963" fmla="*/ 196282 w 11503626"/>
              <a:gd name="connsiteY1963" fmla="*/ 37375 h 739467"/>
              <a:gd name="connsiteX1964" fmla="*/ 197480 w 11503626"/>
              <a:gd name="connsiteY1964" fmla="*/ 32822 h 739467"/>
              <a:gd name="connsiteX1965" fmla="*/ 174953 w 11503626"/>
              <a:gd name="connsiteY1965" fmla="*/ 31863 h 739467"/>
              <a:gd name="connsiteX1966" fmla="*/ 176630 w 11503626"/>
              <a:gd name="connsiteY1966" fmla="*/ 35937 h 739467"/>
              <a:gd name="connsiteX1967" fmla="*/ 178308 w 11503626"/>
              <a:gd name="connsiteY1967" fmla="*/ 39532 h 739467"/>
              <a:gd name="connsiteX1968" fmla="*/ 175192 w 11503626"/>
              <a:gd name="connsiteY1968" fmla="*/ 40970 h 739467"/>
              <a:gd name="connsiteX1969" fmla="*/ 173035 w 11503626"/>
              <a:gd name="connsiteY1969" fmla="*/ 46243 h 739467"/>
              <a:gd name="connsiteX1970" fmla="*/ 174473 w 11503626"/>
              <a:gd name="connsiteY1970" fmla="*/ 49359 h 739467"/>
              <a:gd name="connsiteX1971" fmla="*/ 173514 w 11503626"/>
              <a:gd name="connsiteY1971" fmla="*/ 54391 h 739467"/>
              <a:gd name="connsiteX1972" fmla="*/ 173035 w 11503626"/>
              <a:gd name="connsiteY1972" fmla="*/ 52474 h 739467"/>
              <a:gd name="connsiteX1973" fmla="*/ 173514 w 11503626"/>
              <a:gd name="connsiteY1973" fmla="*/ 50077 h 739467"/>
              <a:gd name="connsiteX1974" fmla="*/ 171597 w 11503626"/>
              <a:gd name="connsiteY1974" fmla="*/ 50077 h 739467"/>
              <a:gd name="connsiteX1975" fmla="*/ 170714 w 11503626"/>
              <a:gd name="connsiteY1975" fmla="*/ 46985 h 739467"/>
              <a:gd name="connsiteX1976" fmla="*/ 170458 w 11503626"/>
              <a:gd name="connsiteY1976" fmla="*/ 48879 h 739467"/>
              <a:gd name="connsiteX1977" fmla="*/ 168721 w 11503626"/>
              <a:gd name="connsiteY1977" fmla="*/ 51516 h 739467"/>
              <a:gd name="connsiteX1978" fmla="*/ 169440 w 11503626"/>
              <a:gd name="connsiteY1978" fmla="*/ 42169 h 739467"/>
              <a:gd name="connsiteX1979" fmla="*/ 170638 w 11503626"/>
              <a:gd name="connsiteY1979" fmla="*/ 34260 h 739467"/>
              <a:gd name="connsiteX1980" fmla="*/ 172316 w 11503626"/>
              <a:gd name="connsiteY1980" fmla="*/ 34979 h 739467"/>
              <a:gd name="connsiteX1981" fmla="*/ 173514 w 11503626"/>
              <a:gd name="connsiteY1981" fmla="*/ 35697 h 739467"/>
              <a:gd name="connsiteX1982" fmla="*/ 174953 w 11503626"/>
              <a:gd name="connsiteY1982" fmla="*/ 31863 h 739467"/>
              <a:gd name="connsiteX1983" fmla="*/ 136835 w 11503626"/>
              <a:gd name="connsiteY1983" fmla="*/ 30893 h 739467"/>
              <a:gd name="connsiteX1984" fmla="*/ 136401 w 11503626"/>
              <a:gd name="connsiteY1984" fmla="*/ 33644 h 739467"/>
              <a:gd name="connsiteX1985" fmla="*/ 136607 w 11503626"/>
              <a:gd name="connsiteY1985" fmla="*/ 31384 h 739467"/>
              <a:gd name="connsiteX1986" fmla="*/ 147152 w 11503626"/>
              <a:gd name="connsiteY1986" fmla="*/ 29946 h 739467"/>
              <a:gd name="connsiteX1987" fmla="*/ 149548 w 11503626"/>
              <a:gd name="connsiteY1987" fmla="*/ 29946 h 739467"/>
              <a:gd name="connsiteX1988" fmla="*/ 150027 w 11503626"/>
              <a:gd name="connsiteY1988" fmla="*/ 36657 h 739467"/>
              <a:gd name="connsiteX1989" fmla="*/ 150027 w 11503626"/>
              <a:gd name="connsiteY1989" fmla="*/ 43846 h 739467"/>
              <a:gd name="connsiteX1990" fmla="*/ 147391 w 11503626"/>
              <a:gd name="connsiteY1990" fmla="*/ 42169 h 739467"/>
              <a:gd name="connsiteX1991" fmla="*/ 144755 w 11503626"/>
              <a:gd name="connsiteY1991" fmla="*/ 42887 h 739467"/>
              <a:gd name="connsiteX1992" fmla="*/ 144515 w 11503626"/>
              <a:gd name="connsiteY1992" fmla="*/ 40012 h 739467"/>
              <a:gd name="connsiteX1993" fmla="*/ 145714 w 11503626"/>
              <a:gd name="connsiteY1993" fmla="*/ 37136 h 739467"/>
              <a:gd name="connsiteX1994" fmla="*/ 147631 w 11503626"/>
              <a:gd name="connsiteY1994" fmla="*/ 39532 h 739467"/>
              <a:gd name="connsiteX1995" fmla="*/ 147391 w 11503626"/>
              <a:gd name="connsiteY1995" fmla="*/ 36417 h 739467"/>
              <a:gd name="connsiteX1996" fmla="*/ 145714 w 11503626"/>
              <a:gd name="connsiteY1996" fmla="*/ 35697 h 739467"/>
              <a:gd name="connsiteX1997" fmla="*/ 147152 w 11503626"/>
              <a:gd name="connsiteY1997" fmla="*/ 29946 h 739467"/>
              <a:gd name="connsiteX1998" fmla="*/ 122227 w 11503626"/>
              <a:gd name="connsiteY1998" fmla="*/ 29467 h 739467"/>
              <a:gd name="connsiteX1999" fmla="*/ 120789 w 11503626"/>
              <a:gd name="connsiteY1999" fmla="*/ 34020 h 739467"/>
              <a:gd name="connsiteX2000" fmla="*/ 120789 w 11503626"/>
              <a:gd name="connsiteY2000" fmla="*/ 38574 h 739467"/>
              <a:gd name="connsiteX2001" fmla="*/ 122227 w 11503626"/>
              <a:gd name="connsiteY2001" fmla="*/ 37854 h 739467"/>
              <a:gd name="connsiteX2002" fmla="*/ 124144 w 11503626"/>
              <a:gd name="connsiteY2002" fmla="*/ 37136 h 739467"/>
              <a:gd name="connsiteX2003" fmla="*/ 124623 w 11503626"/>
              <a:gd name="connsiteY2003" fmla="*/ 33780 h 739467"/>
              <a:gd name="connsiteX2004" fmla="*/ 125582 w 11503626"/>
              <a:gd name="connsiteY2004" fmla="*/ 30905 h 739467"/>
              <a:gd name="connsiteX2005" fmla="*/ 124384 w 11503626"/>
              <a:gd name="connsiteY2005" fmla="*/ 29706 h 739467"/>
              <a:gd name="connsiteX2006" fmla="*/ 122227 w 11503626"/>
              <a:gd name="connsiteY2006" fmla="*/ 29467 h 739467"/>
              <a:gd name="connsiteX2007" fmla="*/ 241578 w 11503626"/>
              <a:gd name="connsiteY2007" fmla="*/ 28508 h 739467"/>
              <a:gd name="connsiteX2008" fmla="*/ 242297 w 11503626"/>
              <a:gd name="connsiteY2008" fmla="*/ 30905 h 739467"/>
              <a:gd name="connsiteX2009" fmla="*/ 242537 w 11503626"/>
              <a:gd name="connsiteY2009" fmla="*/ 33301 h 739467"/>
              <a:gd name="connsiteX2010" fmla="*/ 240140 w 11503626"/>
              <a:gd name="connsiteY2010" fmla="*/ 34260 h 739467"/>
              <a:gd name="connsiteX2011" fmla="*/ 239660 w 11503626"/>
              <a:gd name="connsiteY2011" fmla="*/ 31863 h 739467"/>
              <a:gd name="connsiteX2012" fmla="*/ 240620 w 11503626"/>
              <a:gd name="connsiteY2012" fmla="*/ 32342 h 739467"/>
              <a:gd name="connsiteX2013" fmla="*/ 241099 w 11503626"/>
              <a:gd name="connsiteY2013" fmla="*/ 33301 h 739467"/>
              <a:gd name="connsiteX2014" fmla="*/ 241099 w 11503626"/>
              <a:gd name="connsiteY2014" fmla="*/ 30425 h 739467"/>
              <a:gd name="connsiteX2015" fmla="*/ 241578 w 11503626"/>
              <a:gd name="connsiteY2015" fmla="*/ 28508 h 739467"/>
              <a:gd name="connsiteX2016" fmla="*/ 168721 w 11503626"/>
              <a:gd name="connsiteY2016" fmla="*/ 28028 h 739467"/>
              <a:gd name="connsiteX2017" fmla="*/ 169201 w 11503626"/>
              <a:gd name="connsiteY2017" fmla="*/ 29467 h 739467"/>
              <a:gd name="connsiteX2018" fmla="*/ 169680 w 11503626"/>
              <a:gd name="connsiteY2018" fmla="*/ 30905 h 739467"/>
              <a:gd name="connsiteX2019" fmla="*/ 168481 w 11503626"/>
              <a:gd name="connsiteY2019" fmla="*/ 31384 h 739467"/>
              <a:gd name="connsiteX2020" fmla="*/ 167283 w 11503626"/>
              <a:gd name="connsiteY2020" fmla="*/ 31863 h 739467"/>
              <a:gd name="connsiteX2021" fmla="*/ 168721 w 11503626"/>
              <a:gd name="connsiteY2021" fmla="*/ 28028 h 739467"/>
              <a:gd name="connsiteX2022" fmla="*/ 81005 w 11503626"/>
              <a:gd name="connsiteY2022" fmla="*/ 26111 h 739467"/>
              <a:gd name="connsiteX2023" fmla="*/ 79807 w 11503626"/>
              <a:gd name="connsiteY2023" fmla="*/ 28028 h 739467"/>
              <a:gd name="connsiteX2024" fmla="*/ 78608 w 11503626"/>
              <a:gd name="connsiteY2024" fmla="*/ 29946 h 739467"/>
              <a:gd name="connsiteX2025" fmla="*/ 80526 w 11503626"/>
              <a:gd name="connsiteY2025" fmla="*/ 29946 h 739467"/>
              <a:gd name="connsiteX2026" fmla="*/ 81005 w 11503626"/>
              <a:gd name="connsiteY2026" fmla="*/ 26111 h 739467"/>
              <a:gd name="connsiteX2027" fmla="*/ 106889 w 11503626"/>
              <a:gd name="connsiteY2027" fmla="*/ 24673 h 739467"/>
              <a:gd name="connsiteX2028" fmla="*/ 102335 w 11503626"/>
              <a:gd name="connsiteY2028" fmla="*/ 26111 h 739467"/>
              <a:gd name="connsiteX2029" fmla="*/ 98261 w 11503626"/>
              <a:gd name="connsiteY2029" fmla="*/ 29946 h 739467"/>
              <a:gd name="connsiteX2030" fmla="*/ 100178 w 11503626"/>
              <a:gd name="connsiteY2030" fmla="*/ 30665 h 739467"/>
              <a:gd name="connsiteX2031" fmla="*/ 101616 w 11503626"/>
              <a:gd name="connsiteY2031" fmla="*/ 28028 h 739467"/>
              <a:gd name="connsiteX2032" fmla="*/ 102814 w 11503626"/>
              <a:gd name="connsiteY2032" fmla="*/ 28508 h 739467"/>
              <a:gd name="connsiteX2033" fmla="*/ 104012 w 11503626"/>
              <a:gd name="connsiteY2033" fmla="*/ 29467 h 739467"/>
              <a:gd name="connsiteX2034" fmla="*/ 105451 w 11503626"/>
              <a:gd name="connsiteY2034" fmla="*/ 27070 h 739467"/>
              <a:gd name="connsiteX2035" fmla="*/ 106889 w 11503626"/>
              <a:gd name="connsiteY2035" fmla="*/ 24673 h 739467"/>
              <a:gd name="connsiteX2036" fmla="*/ 218091 w 11503626"/>
              <a:gd name="connsiteY2036" fmla="*/ 24194 h 739467"/>
              <a:gd name="connsiteX2037" fmla="*/ 218091 w 11503626"/>
              <a:gd name="connsiteY2037" fmla="*/ 27789 h 739467"/>
              <a:gd name="connsiteX2038" fmla="*/ 219050 w 11503626"/>
              <a:gd name="connsiteY2038" fmla="*/ 30905 h 739467"/>
              <a:gd name="connsiteX2039" fmla="*/ 217133 w 11503626"/>
              <a:gd name="connsiteY2039" fmla="*/ 32822 h 739467"/>
              <a:gd name="connsiteX2040" fmla="*/ 220248 w 11503626"/>
              <a:gd name="connsiteY2040" fmla="*/ 35697 h 739467"/>
              <a:gd name="connsiteX2041" fmla="*/ 220967 w 11503626"/>
              <a:gd name="connsiteY2041" fmla="*/ 40491 h 739467"/>
              <a:gd name="connsiteX2042" fmla="*/ 220728 w 11503626"/>
              <a:gd name="connsiteY2042" fmla="*/ 39053 h 739467"/>
              <a:gd name="connsiteX2043" fmla="*/ 220008 w 11503626"/>
              <a:gd name="connsiteY2043" fmla="*/ 39532 h 739467"/>
              <a:gd name="connsiteX2044" fmla="*/ 219050 w 11503626"/>
              <a:gd name="connsiteY2044" fmla="*/ 40251 h 739467"/>
              <a:gd name="connsiteX2045" fmla="*/ 218091 w 11503626"/>
              <a:gd name="connsiteY2045" fmla="*/ 39532 h 739467"/>
              <a:gd name="connsiteX2046" fmla="*/ 218331 w 11503626"/>
              <a:gd name="connsiteY2046" fmla="*/ 36177 h 739467"/>
              <a:gd name="connsiteX2047" fmla="*/ 216174 w 11503626"/>
              <a:gd name="connsiteY2047" fmla="*/ 36657 h 739467"/>
              <a:gd name="connsiteX2048" fmla="*/ 216893 w 11503626"/>
              <a:gd name="connsiteY2048" fmla="*/ 29706 h 739467"/>
              <a:gd name="connsiteX2049" fmla="*/ 218091 w 11503626"/>
              <a:gd name="connsiteY2049" fmla="*/ 24194 h 739467"/>
              <a:gd name="connsiteX2050" fmla="*/ 297659 w 11503626"/>
              <a:gd name="connsiteY2050" fmla="*/ 23235 h 739467"/>
              <a:gd name="connsiteX2051" fmla="*/ 298116 w 11503626"/>
              <a:gd name="connsiteY2051" fmla="*/ 24431 h 739467"/>
              <a:gd name="connsiteX2052" fmla="*/ 298116 w 11503626"/>
              <a:gd name="connsiteY2052" fmla="*/ 23502 h 739467"/>
              <a:gd name="connsiteX2053" fmla="*/ 225760 w 11503626"/>
              <a:gd name="connsiteY2053" fmla="*/ 22277 h 739467"/>
              <a:gd name="connsiteX2054" fmla="*/ 227678 w 11503626"/>
              <a:gd name="connsiteY2054" fmla="*/ 24673 h 739467"/>
              <a:gd name="connsiteX2055" fmla="*/ 228157 w 11503626"/>
              <a:gd name="connsiteY2055" fmla="*/ 28508 h 739467"/>
              <a:gd name="connsiteX2056" fmla="*/ 226958 w 11503626"/>
              <a:gd name="connsiteY2056" fmla="*/ 26111 h 739467"/>
              <a:gd name="connsiteX2057" fmla="*/ 225281 w 11503626"/>
              <a:gd name="connsiteY2057" fmla="*/ 24194 h 739467"/>
              <a:gd name="connsiteX2058" fmla="*/ 225760 w 11503626"/>
              <a:gd name="connsiteY2058" fmla="*/ 22277 h 739467"/>
              <a:gd name="connsiteX2059" fmla="*/ 233909 w 11503626"/>
              <a:gd name="connsiteY2059" fmla="*/ 20838 h 739467"/>
              <a:gd name="connsiteX2060" fmla="*/ 235587 w 11503626"/>
              <a:gd name="connsiteY2060" fmla="*/ 27549 h 739467"/>
              <a:gd name="connsiteX2061" fmla="*/ 237264 w 11503626"/>
              <a:gd name="connsiteY2061" fmla="*/ 34260 h 739467"/>
              <a:gd name="connsiteX2062" fmla="*/ 233909 w 11503626"/>
              <a:gd name="connsiteY2062" fmla="*/ 30185 h 739467"/>
              <a:gd name="connsiteX2063" fmla="*/ 233909 w 11503626"/>
              <a:gd name="connsiteY2063" fmla="*/ 20838 h 739467"/>
              <a:gd name="connsiteX2064" fmla="*/ 180225 w 11503626"/>
              <a:gd name="connsiteY2064" fmla="*/ 19880 h 739467"/>
              <a:gd name="connsiteX2065" fmla="*/ 180944 w 11503626"/>
              <a:gd name="connsiteY2065" fmla="*/ 21797 h 739467"/>
              <a:gd name="connsiteX2066" fmla="*/ 181183 w 11503626"/>
              <a:gd name="connsiteY2066" fmla="*/ 24194 h 739467"/>
              <a:gd name="connsiteX2067" fmla="*/ 179266 w 11503626"/>
              <a:gd name="connsiteY2067" fmla="*/ 24673 h 739467"/>
              <a:gd name="connsiteX2068" fmla="*/ 179506 w 11503626"/>
              <a:gd name="connsiteY2068" fmla="*/ 22277 h 739467"/>
              <a:gd name="connsiteX2069" fmla="*/ 180225 w 11503626"/>
              <a:gd name="connsiteY2069" fmla="*/ 19880 h 739467"/>
              <a:gd name="connsiteX2070" fmla="*/ 111681 w 11503626"/>
              <a:gd name="connsiteY2070" fmla="*/ 17483 h 739467"/>
              <a:gd name="connsiteX2071" fmla="*/ 110004 w 11503626"/>
              <a:gd name="connsiteY2071" fmla="*/ 18921 h 739467"/>
              <a:gd name="connsiteX2072" fmla="*/ 109764 w 11503626"/>
              <a:gd name="connsiteY2072" fmla="*/ 21797 h 739467"/>
              <a:gd name="connsiteX2073" fmla="*/ 109525 w 11503626"/>
              <a:gd name="connsiteY2073" fmla="*/ 24194 h 739467"/>
              <a:gd name="connsiteX2074" fmla="*/ 107368 w 11503626"/>
              <a:gd name="connsiteY2074" fmla="*/ 24673 h 739467"/>
              <a:gd name="connsiteX2075" fmla="*/ 109285 w 11503626"/>
              <a:gd name="connsiteY2075" fmla="*/ 25392 h 739467"/>
              <a:gd name="connsiteX2076" fmla="*/ 111681 w 11503626"/>
              <a:gd name="connsiteY2076" fmla="*/ 25632 h 739467"/>
              <a:gd name="connsiteX2077" fmla="*/ 112161 w 11503626"/>
              <a:gd name="connsiteY2077" fmla="*/ 21797 h 739467"/>
              <a:gd name="connsiteX2078" fmla="*/ 111681 w 11503626"/>
              <a:gd name="connsiteY2078" fmla="*/ 17483 h 739467"/>
              <a:gd name="connsiteX2079" fmla="*/ 196522 w 11503626"/>
              <a:gd name="connsiteY2079" fmla="*/ 16045 h 739467"/>
              <a:gd name="connsiteX2080" fmla="*/ 195563 w 11503626"/>
              <a:gd name="connsiteY2080" fmla="*/ 20838 h 739467"/>
              <a:gd name="connsiteX2081" fmla="*/ 195084 w 11503626"/>
              <a:gd name="connsiteY2081" fmla="*/ 19161 h 739467"/>
              <a:gd name="connsiteX2082" fmla="*/ 195084 w 11503626"/>
              <a:gd name="connsiteY2082" fmla="*/ 17483 h 739467"/>
              <a:gd name="connsiteX2083" fmla="*/ 196522 w 11503626"/>
              <a:gd name="connsiteY2083" fmla="*/ 16045 h 739467"/>
              <a:gd name="connsiteX2084" fmla="*/ 159614 w 11503626"/>
              <a:gd name="connsiteY2084" fmla="*/ 15087 h 739467"/>
              <a:gd name="connsiteX2085" fmla="*/ 158416 w 11503626"/>
              <a:gd name="connsiteY2085" fmla="*/ 24194 h 739467"/>
              <a:gd name="connsiteX2086" fmla="*/ 156259 w 11503626"/>
              <a:gd name="connsiteY2086" fmla="*/ 30905 h 739467"/>
              <a:gd name="connsiteX2087" fmla="*/ 156738 w 11503626"/>
              <a:gd name="connsiteY2087" fmla="*/ 22516 h 739467"/>
              <a:gd name="connsiteX2088" fmla="*/ 159614 w 11503626"/>
              <a:gd name="connsiteY2088" fmla="*/ 15087 h 739467"/>
              <a:gd name="connsiteX2089" fmla="*/ 228157 w 11503626"/>
              <a:gd name="connsiteY2089" fmla="*/ 13170 h 739467"/>
              <a:gd name="connsiteX2090" fmla="*/ 229835 w 11503626"/>
              <a:gd name="connsiteY2090" fmla="*/ 14128 h 739467"/>
              <a:gd name="connsiteX2091" fmla="*/ 231992 w 11503626"/>
              <a:gd name="connsiteY2091" fmla="*/ 14608 h 739467"/>
              <a:gd name="connsiteX2092" fmla="*/ 230553 w 11503626"/>
              <a:gd name="connsiteY2092" fmla="*/ 19161 h 739467"/>
              <a:gd name="connsiteX2093" fmla="*/ 231273 w 11503626"/>
              <a:gd name="connsiteY2093" fmla="*/ 24673 h 739467"/>
              <a:gd name="connsiteX2094" fmla="*/ 232471 w 11503626"/>
              <a:gd name="connsiteY2094" fmla="*/ 30185 h 739467"/>
              <a:gd name="connsiteX2095" fmla="*/ 231512 w 11503626"/>
              <a:gd name="connsiteY2095" fmla="*/ 34739 h 739467"/>
              <a:gd name="connsiteX2096" fmla="*/ 229116 w 11503626"/>
              <a:gd name="connsiteY2096" fmla="*/ 24194 h 739467"/>
              <a:gd name="connsiteX2097" fmla="*/ 228157 w 11503626"/>
              <a:gd name="connsiteY2097" fmla="*/ 13170 h 739467"/>
              <a:gd name="connsiteX2098" fmla="*/ 170159 w 11503626"/>
              <a:gd name="connsiteY2098" fmla="*/ 11252 h 739467"/>
              <a:gd name="connsiteX2099" fmla="*/ 172795 w 11503626"/>
              <a:gd name="connsiteY2099" fmla="*/ 13409 h 739467"/>
              <a:gd name="connsiteX2100" fmla="*/ 173993 w 11503626"/>
              <a:gd name="connsiteY2100" fmla="*/ 17243 h 739467"/>
              <a:gd name="connsiteX2101" fmla="*/ 174713 w 11503626"/>
              <a:gd name="connsiteY2101" fmla="*/ 21797 h 739467"/>
              <a:gd name="connsiteX2102" fmla="*/ 175911 w 11503626"/>
              <a:gd name="connsiteY2102" fmla="*/ 26111 h 739467"/>
              <a:gd name="connsiteX2103" fmla="*/ 172316 w 11503626"/>
              <a:gd name="connsiteY2103" fmla="*/ 22516 h 739467"/>
              <a:gd name="connsiteX2104" fmla="*/ 172556 w 11503626"/>
              <a:gd name="connsiteY2104" fmla="*/ 15087 h 739467"/>
              <a:gd name="connsiteX2105" fmla="*/ 171118 w 11503626"/>
              <a:gd name="connsiteY2105" fmla="*/ 15566 h 739467"/>
              <a:gd name="connsiteX2106" fmla="*/ 169680 w 11503626"/>
              <a:gd name="connsiteY2106" fmla="*/ 16045 h 739467"/>
              <a:gd name="connsiteX2107" fmla="*/ 170159 w 11503626"/>
              <a:gd name="connsiteY2107" fmla="*/ 11252 h 739467"/>
              <a:gd name="connsiteX2108" fmla="*/ 138045 w 11503626"/>
              <a:gd name="connsiteY2108" fmla="*/ 10773 h 739467"/>
              <a:gd name="connsiteX2109" fmla="*/ 139482 w 11503626"/>
              <a:gd name="connsiteY2109" fmla="*/ 11252 h 739467"/>
              <a:gd name="connsiteX2110" fmla="*/ 140920 w 11503626"/>
              <a:gd name="connsiteY2110" fmla="*/ 10773 h 739467"/>
              <a:gd name="connsiteX2111" fmla="*/ 143317 w 11503626"/>
              <a:gd name="connsiteY2111" fmla="*/ 25392 h 739467"/>
              <a:gd name="connsiteX2112" fmla="*/ 141879 w 11503626"/>
              <a:gd name="connsiteY2112" fmla="*/ 40491 h 739467"/>
              <a:gd name="connsiteX2113" fmla="*/ 138524 w 11503626"/>
              <a:gd name="connsiteY2113" fmla="*/ 41929 h 739467"/>
              <a:gd name="connsiteX2114" fmla="*/ 139242 w 11503626"/>
              <a:gd name="connsiteY2114" fmla="*/ 38574 h 739467"/>
              <a:gd name="connsiteX2115" fmla="*/ 140680 w 11503626"/>
              <a:gd name="connsiteY2115" fmla="*/ 33301 h 739467"/>
              <a:gd name="connsiteX2116" fmla="*/ 141400 w 11503626"/>
              <a:gd name="connsiteY2116" fmla="*/ 28028 h 739467"/>
              <a:gd name="connsiteX2117" fmla="*/ 139962 w 11503626"/>
              <a:gd name="connsiteY2117" fmla="*/ 24194 h 739467"/>
              <a:gd name="connsiteX2118" fmla="*/ 136835 w 11503626"/>
              <a:gd name="connsiteY2118" fmla="*/ 30893 h 739467"/>
              <a:gd name="connsiteX2119" fmla="*/ 137325 w 11503626"/>
              <a:gd name="connsiteY2119" fmla="*/ 27789 h 739467"/>
              <a:gd name="connsiteX2120" fmla="*/ 139962 w 11503626"/>
              <a:gd name="connsiteY2120" fmla="*/ 18442 h 739467"/>
              <a:gd name="connsiteX2121" fmla="*/ 135648 w 11503626"/>
              <a:gd name="connsiteY2121" fmla="*/ 18921 h 739467"/>
              <a:gd name="connsiteX2122" fmla="*/ 134689 w 11503626"/>
              <a:gd name="connsiteY2122" fmla="*/ 22037 h 739467"/>
              <a:gd name="connsiteX2123" fmla="*/ 134689 w 11503626"/>
              <a:gd name="connsiteY2123" fmla="*/ 26111 h 739467"/>
              <a:gd name="connsiteX2124" fmla="*/ 132293 w 11503626"/>
              <a:gd name="connsiteY2124" fmla="*/ 25872 h 739467"/>
              <a:gd name="connsiteX2125" fmla="*/ 130855 w 11503626"/>
              <a:gd name="connsiteY2125" fmla="*/ 26111 h 739467"/>
              <a:gd name="connsiteX2126" fmla="*/ 133730 w 11503626"/>
              <a:gd name="connsiteY2126" fmla="*/ 17723 h 739467"/>
              <a:gd name="connsiteX2127" fmla="*/ 138045 w 11503626"/>
              <a:gd name="connsiteY2127" fmla="*/ 10773 h 739467"/>
              <a:gd name="connsiteX2128" fmla="*/ 153862 w 11503626"/>
              <a:gd name="connsiteY2128" fmla="*/ 9814 h 739467"/>
              <a:gd name="connsiteX2129" fmla="*/ 154102 w 11503626"/>
              <a:gd name="connsiteY2129" fmla="*/ 22037 h 739467"/>
              <a:gd name="connsiteX2130" fmla="*/ 152424 w 11503626"/>
              <a:gd name="connsiteY2130" fmla="*/ 30905 h 739467"/>
              <a:gd name="connsiteX2131" fmla="*/ 152904 w 11503626"/>
              <a:gd name="connsiteY2131" fmla="*/ 19640 h 739467"/>
              <a:gd name="connsiteX2132" fmla="*/ 153862 w 11503626"/>
              <a:gd name="connsiteY2132" fmla="*/ 9814 h 739467"/>
              <a:gd name="connsiteX2133" fmla="*/ 105690 w 11503626"/>
              <a:gd name="connsiteY2133" fmla="*/ 9814 h 739467"/>
              <a:gd name="connsiteX2134" fmla="*/ 104492 w 11503626"/>
              <a:gd name="connsiteY2134" fmla="*/ 13170 h 739467"/>
              <a:gd name="connsiteX2135" fmla="*/ 106889 w 11503626"/>
              <a:gd name="connsiteY2135" fmla="*/ 11971 h 739467"/>
              <a:gd name="connsiteX2136" fmla="*/ 108326 w 11503626"/>
              <a:gd name="connsiteY2136" fmla="*/ 9814 h 739467"/>
              <a:gd name="connsiteX2137" fmla="*/ 105690 w 11503626"/>
              <a:gd name="connsiteY2137" fmla="*/ 9814 h 739467"/>
              <a:gd name="connsiteX2138" fmla="*/ 211860 w 11503626"/>
              <a:gd name="connsiteY2138" fmla="*/ 8856 h 739467"/>
              <a:gd name="connsiteX2139" fmla="*/ 212579 w 11503626"/>
              <a:gd name="connsiteY2139" fmla="*/ 12450 h 739467"/>
              <a:gd name="connsiteX2140" fmla="*/ 211381 w 11503626"/>
              <a:gd name="connsiteY2140" fmla="*/ 15087 h 739467"/>
              <a:gd name="connsiteX2141" fmla="*/ 210662 w 11503626"/>
              <a:gd name="connsiteY2141" fmla="*/ 11731 h 739467"/>
              <a:gd name="connsiteX2142" fmla="*/ 211860 w 11503626"/>
              <a:gd name="connsiteY2142" fmla="*/ 8856 h 739467"/>
              <a:gd name="connsiteX2143" fmla="*/ 166804 w 11503626"/>
              <a:gd name="connsiteY2143" fmla="*/ 8856 h 739467"/>
              <a:gd name="connsiteX2144" fmla="*/ 168721 w 11503626"/>
              <a:gd name="connsiteY2144" fmla="*/ 11971 h 739467"/>
              <a:gd name="connsiteX2145" fmla="*/ 168241 w 11503626"/>
              <a:gd name="connsiteY2145" fmla="*/ 17483 h 739467"/>
              <a:gd name="connsiteX2146" fmla="*/ 166085 w 11503626"/>
              <a:gd name="connsiteY2146" fmla="*/ 14368 h 739467"/>
              <a:gd name="connsiteX2147" fmla="*/ 166804 w 11503626"/>
              <a:gd name="connsiteY2147" fmla="*/ 8856 h 739467"/>
              <a:gd name="connsiteX2148" fmla="*/ 109285 w 11503626"/>
              <a:gd name="connsiteY2148" fmla="*/ 8856 h 739467"/>
              <a:gd name="connsiteX2149" fmla="*/ 109525 w 11503626"/>
              <a:gd name="connsiteY2149" fmla="*/ 10773 h 739467"/>
              <a:gd name="connsiteX2150" fmla="*/ 110244 w 11503626"/>
              <a:gd name="connsiteY2150" fmla="*/ 12211 h 739467"/>
              <a:gd name="connsiteX2151" fmla="*/ 111203 w 11503626"/>
              <a:gd name="connsiteY2151" fmla="*/ 8856 h 739467"/>
              <a:gd name="connsiteX2152" fmla="*/ 219050 w 11503626"/>
              <a:gd name="connsiteY2152" fmla="*/ 8376 h 739467"/>
              <a:gd name="connsiteX2153" fmla="*/ 219050 w 11503626"/>
              <a:gd name="connsiteY2153" fmla="*/ 15566 h 739467"/>
              <a:gd name="connsiteX2154" fmla="*/ 219529 w 11503626"/>
              <a:gd name="connsiteY2154" fmla="*/ 20838 h 739467"/>
              <a:gd name="connsiteX2155" fmla="*/ 219290 w 11503626"/>
              <a:gd name="connsiteY2155" fmla="*/ 20360 h 739467"/>
              <a:gd name="connsiteX2156" fmla="*/ 218091 w 11503626"/>
              <a:gd name="connsiteY2156" fmla="*/ 20838 h 739467"/>
              <a:gd name="connsiteX2157" fmla="*/ 217612 w 11503626"/>
              <a:gd name="connsiteY2157" fmla="*/ 14368 h 739467"/>
              <a:gd name="connsiteX2158" fmla="*/ 219050 w 11503626"/>
              <a:gd name="connsiteY2158" fmla="*/ 8376 h 739467"/>
              <a:gd name="connsiteX2159" fmla="*/ 243016 w 11503626"/>
              <a:gd name="connsiteY2159" fmla="*/ 7418 h 739467"/>
              <a:gd name="connsiteX2160" fmla="*/ 243735 w 11503626"/>
              <a:gd name="connsiteY2160" fmla="*/ 7897 h 739467"/>
              <a:gd name="connsiteX2161" fmla="*/ 244933 w 11503626"/>
              <a:gd name="connsiteY2161" fmla="*/ 7418 h 739467"/>
              <a:gd name="connsiteX2162" fmla="*/ 245173 w 11503626"/>
              <a:gd name="connsiteY2162" fmla="*/ 18203 h 739467"/>
              <a:gd name="connsiteX2163" fmla="*/ 244454 w 11503626"/>
              <a:gd name="connsiteY2163" fmla="*/ 28987 h 739467"/>
              <a:gd name="connsiteX2164" fmla="*/ 242057 w 11503626"/>
              <a:gd name="connsiteY2164" fmla="*/ 18442 h 739467"/>
              <a:gd name="connsiteX2165" fmla="*/ 243016 w 11503626"/>
              <a:gd name="connsiteY2165" fmla="*/ 7418 h 739467"/>
              <a:gd name="connsiteX2166" fmla="*/ 295742 w 11503626"/>
              <a:gd name="connsiteY2166" fmla="*/ 3583 h 739467"/>
              <a:gd name="connsiteX2167" fmla="*/ 296460 w 11503626"/>
              <a:gd name="connsiteY2167" fmla="*/ 8616 h 739467"/>
              <a:gd name="connsiteX2168" fmla="*/ 298116 w 11503626"/>
              <a:gd name="connsiteY2168" fmla="*/ 9971 h 739467"/>
              <a:gd name="connsiteX2169" fmla="*/ 298116 w 11503626"/>
              <a:gd name="connsiteY2169" fmla="*/ 8671 h 739467"/>
              <a:gd name="connsiteX2170" fmla="*/ 236785 w 11503626"/>
              <a:gd name="connsiteY2170" fmla="*/ 2624 h 739467"/>
              <a:gd name="connsiteX2171" fmla="*/ 240620 w 11503626"/>
              <a:gd name="connsiteY2171" fmla="*/ 2624 h 739467"/>
              <a:gd name="connsiteX2172" fmla="*/ 241099 w 11503626"/>
              <a:gd name="connsiteY2172" fmla="*/ 5021 h 739467"/>
              <a:gd name="connsiteX2173" fmla="*/ 241338 w 11503626"/>
              <a:gd name="connsiteY2173" fmla="*/ 4062 h 739467"/>
              <a:gd name="connsiteX2174" fmla="*/ 241578 w 11503626"/>
              <a:gd name="connsiteY2174" fmla="*/ 3583 h 739467"/>
              <a:gd name="connsiteX2175" fmla="*/ 241818 w 11503626"/>
              <a:gd name="connsiteY2175" fmla="*/ 5980 h 739467"/>
              <a:gd name="connsiteX2176" fmla="*/ 241099 w 11503626"/>
              <a:gd name="connsiteY2176" fmla="*/ 7418 h 739467"/>
              <a:gd name="connsiteX2177" fmla="*/ 238702 w 11503626"/>
              <a:gd name="connsiteY2177" fmla="*/ 5021 h 739467"/>
              <a:gd name="connsiteX2178" fmla="*/ 238702 w 11503626"/>
              <a:gd name="connsiteY2178" fmla="*/ 12450 h 739467"/>
              <a:gd name="connsiteX2179" fmla="*/ 236785 w 11503626"/>
              <a:gd name="connsiteY2179" fmla="*/ 18442 h 739467"/>
              <a:gd name="connsiteX2180" fmla="*/ 238223 w 11503626"/>
              <a:gd name="connsiteY2180" fmla="*/ 19400 h 739467"/>
              <a:gd name="connsiteX2181" fmla="*/ 238702 w 11503626"/>
              <a:gd name="connsiteY2181" fmla="*/ 22277 h 739467"/>
              <a:gd name="connsiteX2182" fmla="*/ 236066 w 11503626"/>
              <a:gd name="connsiteY2182" fmla="*/ 21318 h 739467"/>
              <a:gd name="connsiteX2183" fmla="*/ 235347 w 11503626"/>
              <a:gd name="connsiteY2183" fmla="*/ 17483 h 739467"/>
              <a:gd name="connsiteX2184" fmla="*/ 237025 w 11503626"/>
              <a:gd name="connsiteY2184" fmla="*/ 11492 h 739467"/>
              <a:gd name="connsiteX2185" fmla="*/ 236785 w 11503626"/>
              <a:gd name="connsiteY2185" fmla="*/ 2624 h 739467"/>
              <a:gd name="connsiteX2186" fmla="*/ 124623 w 11503626"/>
              <a:gd name="connsiteY2186" fmla="*/ 2624 h 739467"/>
              <a:gd name="connsiteX2187" fmla="*/ 122946 w 11503626"/>
              <a:gd name="connsiteY2187" fmla="*/ 5021 h 739467"/>
              <a:gd name="connsiteX2188" fmla="*/ 124623 w 11503626"/>
              <a:gd name="connsiteY2188" fmla="*/ 6459 h 739467"/>
              <a:gd name="connsiteX2189" fmla="*/ 110783 w 11503626"/>
              <a:gd name="connsiteY2189" fmla="*/ 2026 h 739467"/>
              <a:gd name="connsiteX2190" fmla="*/ 110974 w 11503626"/>
              <a:gd name="connsiteY2190" fmla="*/ 2356 h 739467"/>
              <a:gd name="connsiteX2191" fmla="*/ 110404 w 11503626"/>
              <a:gd name="connsiteY2191" fmla="*/ 2549 h 739467"/>
              <a:gd name="connsiteX2192" fmla="*/ 182142 w 11503626"/>
              <a:gd name="connsiteY2192" fmla="*/ 1186 h 739467"/>
              <a:gd name="connsiteX2193" fmla="*/ 185977 w 11503626"/>
              <a:gd name="connsiteY2193" fmla="*/ 1186 h 739467"/>
              <a:gd name="connsiteX2194" fmla="*/ 186456 w 11503626"/>
              <a:gd name="connsiteY2194" fmla="*/ 5021 h 739467"/>
              <a:gd name="connsiteX2195" fmla="*/ 185497 w 11503626"/>
              <a:gd name="connsiteY2195" fmla="*/ 4781 h 739467"/>
              <a:gd name="connsiteX2196" fmla="*/ 185018 w 11503626"/>
              <a:gd name="connsiteY2196" fmla="*/ 3583 h 739467"/>
              <a:gd name="connsiteX2197" fmla="*/ 184060 w 11503626"/>
              <a:gd name="connsiteY2197" fmla="*/ 4062 h 739467"/>
              <a:gd name="connsiteX2198" fmla="*/ 185258 w 11503626"/>
              <a:gd name="connsiteY2198" fmla="*/ 8856 h 739467"/>
              <a:gd name="connsiteX2199" fmla="*/ 185018 w 11503626"/>
              <a:gd name="connsiteY2199" fmla="*/ 13648 h 739467"/>
              <a:gd name="connsiteX2200" fmla="*/ 183340 w 11503626"/>
              <a:gd name="connsiteY2200" fmla="*/ 8616 h 739467"/>
              <a:gd name="connsiteX2201" fmla="*/ 181183 w 11503626"/>
              <a:gd name="connsiteY2201" fmla="*/ 4062 h 739467"/>
              <a:gd name="connsiteX2202" fmla="*/ 182142 w 11503626"/>
              <a:gd name="connsiteY2202" fmla="*/ 1186 h 739467"/>
              <a:gd name="connsiteX2203" fmla="*/ 286434 w 11503626"/>
              <a:gd name="connsiteY2203" fmla="*/ 0 h 739467"/>
              <a:gd name="connsiteX2204" fmla="*/ 290538 w 11503626"/>
              <a:gd name="connsiteY2204" fmla="*/ 0 h 739467"/>
              <a:gd name="connsiteX2205" fmla="*/ 291428 w 11503626"/>
              <a:gd name="connsiteY2205" fmla="*/ 1186 h 739467"/>
              <a:gd name="connsiteX2206" fmla="*/ 290834 w 11503626"/>
              <a:gd name="connsiteY2206" fmla="*/ 0 h 739467"/>
              <a:gd name="connsiteX2207" fmla="*/ 297781 w 11503626"/>
              <a:gd name="connsiteY2207" fmla="*/ 0 h 739467"/>
              <a:gd name="connsiteX2208" fmla="*/ 297899 w 11503626"/>
              <a:gd name="connsiteY2208" fmla="*/ 707 h 739467"/>
              <a:gd name="connsiteX2209" fmla="*/ 298116 w 11503626"/>
              <a:gd name="connsiteY2209" fmla="*/ 2011 h 739467"/>
              <a:gd name="connsiteX2210" fmla="*/ 298116 w 11503626"/>
              <a:gd name="connsiteY2210" fmla="*/ 0 h 739467"/>
              <a:gd name="connsiteX2211" fmla="*/ 2034810 w 11503626"/>
              <a:gd name="connsiteY2211" fmla="*/ 0 h 739467"/>
              <a:gd name="connsiteX2212" fmla="*/ 2059247 w 11503626"/>
              <a:gd name="connsiteY2212" fmla="*/ 0 h 739467"/>
              <a:gd name="connsiteX2213" fmla="*/ 2062372 w 11503626"/>
              <a:gd name="connsiteY2213" fmla="*/ 0 h 739467"/>
              <a:gd name="connsiteX2214" fmla="*/ 2070623 w 11503626"/>
              <a:gd name="connsiteY2214" fmla="*/ 0 h 739467"/>
              <a:gd name="connsiteX2215" fmla="*/ 2075268 w 11503626"/>
              <a:gd name="connsiteY2215" fmla="*/ 0 h 739467"/>
              <a:gd name="connsiteX2216" fmla="*/ 2078394 w 11503626"/>
              <a:gd name="connsiteY2216" fmla="*/ 0 h 739467"/>
              <a:gd name="connsiteX2217" fmla="*/ 2090582 w 11503626"/>
              <a:gd name="connsiteY2217" fmla="*/ 0 h 739467"/>
              <a:gd name="connsiteX2218" fmla="*/ 2091904 w 11503626"/>
              <a:gd name="connsiteY2218" fmla="*/ 0 h 739467"/>
              <a:gd name="connsiteX2219" fmla="*/ 2141324 w 11503626"/>
              <a:gd name="connsiteY2219" fmla="*/ 0 h 739467"/>
              <a:gd name="connsiteX2220" fmla="*/ 2143996 w 11503626"/>
              <a:gd name="connsiteY2220" fmla="*/ 0 h 739467"/>
              <a:gd name="connsiteX2221" fmla="*/ 2177231 w 11503626"/>
              <a:gd name="connsiteY2221" fmla="*/ 0 h 739467"/>
              <a:gd name="connsiteX2222" fmla="*/ 2180143 w 11503626"/>
              <a:gd name="connsiteY2222" fmla="*/ 0 h 739467"/>
              <a:gd name="connsiteX2223" fmla="*/ 2355325 w 11503626"/>
              <a:gd name="connsiteY2223" fmla="*/ 0 h 739467"/>
              <a:gd name="connsiteX2224" fmla="*/ 2360870 w 11503626"/>
              <a:gd name="connsiteY2224" fmla="*/ 0 h 739467"/>
              <a:gd name="connsiteX2225" fmla="*/ 2363627 w 11503626"/>
              <a:gd name="connsiteY2225" fmla="*/ 0 h 739467"/>
              <a:gd name="connsiteX2226" fmla="*/ 2370090 w 11503626"/>
              <a:gd name="connsiteY2226" fmla="*/ 0 h 739467"/>
              <a:gd name="connsiteX2227" fmla="*/ 2370819 w 11503626"/>
              <a:gd name="connsiteY2227" fmla="*/ 0 h 739467"/>
              <a:gd name="connsiteX2228" fmla="*/ 2379000 w 11503626"/>
              <a:gd name="connsiteY2228" fmla="*/ 0 h 739467"/>
              <a:gd name="connsiteX2229" fmla="*/ 2379591 w 11503626"/>
              <a:gd name="connsiteY2229" fmla="*/ 0 h 739467"/>
              <a:gd name="connsiteX2230" fmla="*/ 2393439 w 11503626"/>
              <a:gd name="connsiteY2230" fmla="*/ 0 h 739467"/>
              <a:gd name="connsiteX2231" fmla="*/ 2394108 w 11503626"/>
              <a:gd name="connsiteY2231" fmla="*/ 0 h 739467"/>
              <a:gd name="connsiteX2232" fmla="*/ 4867397 w 11503626"/>
              <a:gd name="connsiteY2232" fmla="*/ 0 h 739467"/>
              <a:gd name="connsiteX2233" fmla="*/ 11503626 w 11503626"/>
              <a:gd name="connsiteY2233" fmla="*/ 0 h 739467"/>
              <a:gd name="connsiteX2234" fmla="*/ 11503626 w 11503626"/>
              <a:gd name="connsiteY2234" fmla="*/ 739467 h 739467"/>
              <a:gd name="connsiteX2235" fmla="*/ 4867397 w 11503626"/>
              <a:gd name="connsiteY2235" fmla="*/ 739467 h 739467"/>
              <a:gd name="connsiteX2236" fmla="*/ 2370743 w 11503626"/>
              <a:gd name="connsiteY2236" fmla="*/ 739467 h 739467"/>
              <a:gd name="connsiteX2237" fmla="*/ 2369307 w 11503626"/>
              <a:gd name="connsiteY2237" fmla="*/ 739467 h 739467"/>
              <a:gd name="connsiteX2238" fmla="*/ 2338850 w 11503626"/>
              <a:gd name="connsiteY2238" fmla="*/ 739467 h 739467"/>
              <a:gd name="connsiteX2239" fmla="*/ 2336478 w 11503626"/>
              <a:gd name="connsiteY2239" fmla="*/ 739467 h 739467"/>
              <a:gd name="connsiteX2240" fmla="*/ 2011349 w 11503626"/>
              <a:gd name="connsiteY2240" fmla="*/ 739467 h 739467"/>
              <a:gd name="connsiteX2241" fmla="*/ 2010957 w 11503626"/>
              <a:gd name="connsiteY2241" fmla="*/ 739467 h 739467"/>
              <a:gd name="connsiteX2242" fmla="*/ 1799881 w 11503626"/>
              <a:gd name="connsiteY2242" fmla="*/ 739467 h 739467"/>
              <a:gd name="connsiteX2243" fmla="*/ 286396 w 11503626"/>
              <a:gd name="connsiteY2243" fmla="*/ 739467 h 739467"/>
              <a:gd name="connsiteX2244" fmla="*/ 285676 w 11503626"/>
              <a:gd name="connsiteY2244" fmla="*/ 736468 h 739467"/>
              <a:gd name="connsiteX2245" fmla="*/ 285676 w 11503626"/>
              <a:gd name="connsiteY2245" fmla="*/ 739467 h 739467"/>
              <a:gd name="connsiteX2246" fmla="*/ 270399 w 11503626"/>
              <a:gd name="connsiteY2246" fmla="*/ 739467 h 739467"/>
              <a:gd name="connsiteX2247" fmla="*/ 270338 w 11503626"/>
              <a:gd name="connsiteY2247" fmla="*/ 738624 h 739467"/>
              <a:gd name="connsiteX2248" fmla="*/ 269379 w 11503626"/>
              <a:gd name="connsiteY2248" fmla="*/ 726402 h 739467"/>
              <a:gd name="connsiteX2249" fmla="*/ 269139 w 11503626"/>
              <a:gd name="connsiteY2249" fmla="*/ 722567 h 739467"/>
              <a:gd name="connsiteX2250" fmla="*/ 268899 w 11503626"/>
              <a:gd name="connsiteY2250" fmla="*/ 724484 h 739467"/>
              <a:gd name="connsiteX2251" fmla="*/ 269139 w 11503626"/>
              <a:gd name="connsiteY2251" fmla="*/ 738145 h 739467"/>
              <a:gd name="connsiteX2252" fmla="*/ 269209 w 11503626"/>
              <a:gd name="connsiteY2252" fmla="*/ 739467 h 739467"/>
              <a:gd name="connsiteX2253" fmla="*/ 106126 w 11503626"/>
              <a:gd name="connsiteY2253" fmla="*/ 739467 h 739467"/>
              <a:gd name="connsiteX2254" fmla="*/ 107847 w 11503626"/>
              <a:gd name="connsiteY2254" fmla="*/ 732154 h 739467"/>
              <a:gd name="connsiteX2255" fmla="*/ 106889 w 11503626"/>
              <a:gd name="connsiteY2255" fmla="*/ 723047 h 739467"/>
              <a:gd name="connsiteX2256" fmla="*/ 105930 w 11503626"/>
              <a:gd name="connsiteY2256" fmla="*/ 731914 h 739467"/>
              <a:gd name="connsiteX2257" fmla="*/ 105930 w 11503626"/>
              <a:gd name="connsiteY2257" fmla="*/ 739467 h 739467"/>
              <a:gd name="connsiteX2258" fmla="*/ 55 w 11503626"/>
              <a:gd name="connsiteY2258" fmla="*/ 739467 h 739467"/>
              <a:gd name="connsiteX2259" fmla="*/ 479 w 11503626"/>
              <a:gd name="connsiteY2259" fmla="*/ 644438 h 739467"/>
              <a:gd name="connsiteX2260" fmla="*/ 38106 w 11503626"/>
              <a:gd name="connsiteY2260" fmla="*/ 582844 h 739467"/>
              <a:gd name="connsiteX2261" fmla="*/ 71898 w 11503626"/>
              <a:gd name="connsiteY2261" fmla="*/ 526524 h 739467"/>
              <a:gd name="connsiteX2262" fmla="*/ 71658 w 11503626"/>
              <a:gd name="connsiteY2262" fmla="*/ 529161 h 739467"/>
              <a:gd name="connsiteX2263" fmla="*/ 71418 w 11503626"/>
              <a:gd name="connsiteY2263" fmla="*/ 532276 h 739467"/>
              <a:gd name="connsiteX2264" fmla="*/ 74295 w 11503626"/>
              <a:gd name="connsiteY2264" fmla="*/ 523169 h 739467"/>
              <a:gd name="connsiteX2265" fmla="*/ 99699 w 11503626"/>
              <a:gd name="connsiteY2265" fmla="*/ 480509 h 739467"/>
              <a:gd name="connsiteX2266" fmla="*/ 122706 w 11503626"/>
              <a:gd name="connsiteY2266" fmla="*/ 441684 h 739467"/>
              <a:gd name="connsiteX2267" fmla="*/ 124623 w 11503626"/>
              <a:gd name="connsiteY2267" fmla="*/ 444560 h 739467"/>
              <a:gd name="connsiteX2268" fmla="*/ 123665 w 11503626"/>
              <a:gd name="connsiteY2268" fmla="*/ 440246 h 739467"/>
              <a:gd name="connsiteX2269" fmla="*/ 151945 w 11503626"/>
              <a:gd name="connsiteY2269" fmla="*/ 392074 h 739467"/>
              <a:gd name="connsiteX2270" fmla="*/ 175911 w 11503626"/>
              <a:gd name="connsiteY2270" fmla="*/ 351092 h 739467"/>
              <a:gd name="connsiteX2271" fmla="*/ 175911 w 11503626"/>
              <a:gd name="connsiteY2271" fmla="*/ 352051 h 739467"/>
              <a:gd name="connsiteX2272" fmla="*/ 177588 w 11503626"/>
              <a:gd name="connsiteY2272" fmla="*/ 353009 h 739467"/>
              <a:gd name="connsiteX2273" fmla="*/ 179745 w 11503626"/>
              <a:gd name="connsiteY2273" fmla="*/ 352051 h 739467"/>
              <a:gd name="connsiteX2274" fmla="*/ 178787 w 11503626"/>
              <a:gd name="connsiteY2274" fmla="*/ 349175 h 739467"/>
              <a:gd name="connsiteX2275" fmla="*/ 178787 w 11503626"/>
              <a:gd name="connsiteY2275" fmla="*/ 345340 h 739467"/>
              <a:gd name="connsiteX2276" fmla="*/ 185737 w 11503626"/>
              <a:gd name="connsiteY2276" fmla="*/ 334316 h 739467"/>
              <a:gd name="connsiteX2277" fmla="*/ 191729 w 11503626"/>
              <a:gd name="connsiteY2277" fmla="*/ 323291 h 739467"/>
              <a:gd name="connsiteX2278" fmla="*/ 191729 w 11503626"/>
              <a:gd name="connsiteY2278" fmla="*/ 332398 h 739467"/>
              <a:gd name="connsiteX2279" fmla="*/ 193646 w 11503626"/>
              <a:gd name="connsiteY2279" fmla="*/ 332398 h 739467"/>
              <a:gd name="connsiteX2280" fmla="*/ 193646 w 11503626"/>
              <a:gd name="connsiteY2280" fmla="*/ 341026 h 739467"/>
              <a:gd name="connsiteX2281" fmla="*/ 195563 w 11503626"/>
              <a:gd name="connsiteY2281" fmla="*/ 347257 h 739467"/>
              <a:gd name="connsiteX2282" fmla="*/ 196522 w 11503626"/>
              <a:gd name="connsiteY2282" fmla="*/ 337431 h 739467"/>
              <a:gd name="connsiteX2283" fmla="*/ 195084 w 11503626"/>
              <a:gd name="connsiteY2283" fmla="*/ 325208 h 739467"/>
              <a:gd name="connsiteX2284" fmla="*/ 193646 w 11503626"/>
              <a:gd name="connsiteY2284" fmla="*/ 327605 h 739467"/>
              <a:gd name="connsiteX2285" fmla="*/ 193407 w 11503626"/>
              <a:gd name="connsiteY2285" fmla="*/ 324010 h 739467"/>
              <a:gd name="connsiteX2286" fmla="*/ 193646 w 11503626"/>
              <a:gd name="connsiteY2286" fmla="*/ 320416 h 739467"/>
              <a:gd name="connsiteX2287" fmla="*/ 197720 w 11503626"/>
              <a:gd name="connsiteY2287" fmla="*/ 312506 h 739467"/>
              <a:gd name="connsiteX2288" fmla="*/ 201794 w 11503626"/>
              <a:gd name="connsiteY2288" fmla="*/ 305077 h 739467"/>
              <a:gd name="connsiteX2289" fmla="*/ 202274 w 11503626"/>
              <a:gd name="connsiteY2289" fmla="*/ 307474 h 739467"/>
              <a:gd name="connsiteX2290" fmla="*/ 202753 w 11503626"/>
              <a:gd name="connsiteY2290" fmla="*/ 309391 h 739467"/>
              <a:gd name="connsiteX2291" fmla="*/ 202992 w 11503626"/>
              <a:gd name="connsiteY2291" fmla="*/ 306515 h 739467"/>
              <a:gd name="connsiteX2292" fmla="*/ 202753 w 11503626"/>
              <a:gd name="connsiteY2292" fmla="*/ 303160 h 739467"/>
              <a:gd name="connsiteX2293" fmla="*/ 205149 w 11503626"/>
              <a:gd name="connsiteY2293" fmla="*/ 298367 h 739467"/>
              <a:gd name="connsiteX2294" fmla="*/ 206587 w 11503626"/>
              <a:gd name="connsiteY2294" fmla="*/ 310110 h 739467"/>
              <a:gd name="connsiteX2295" fmla="*/ 206108 w 11503626"/>
              <a:gd name="connsiteY2295" fmla="*/ 321853 h 739467"/>
              <a:gd name="connsiteX2296" fmla="*/ 207546 w 11503626"/>
              <a:gd name="connsiteY2296" fmla="*/ 322573 h 739467"/>
              <a:gd name="connsiteX2297" fmla="*/ 208984 w 11503626"/>
              <a:gd name="connsiteY2297" fmla="*/ 322812 h 739467"/>
              <a:gd name="connsiteX2298" fmla="*/ 207067 w 11503626"/>
              <a:gd name="connsiteY2298" fmla="*/ 332159 h 739467"/>
              <a:gd name="connsiteX2299" fmla="*/ 206827 w 11503626"/>
              <a:gd name="connsiteY2299" fmla="*/ 343902 h 739467"/>
              <a:gd name="connsiteX2300" fmla="*/ 207786 w 11503626"/>
              <a:gd name="connsiteY2300" fmla="*/ 356364 h 739467"/>
              <a:gd name="connsiteX2301" fmla="*/ 208984 w 11503626"/>
              <a:gd name="connsiteY2301" fmla="*/ 367389 h 739467"/>
              <a:gd name="connsiteX2302" fmla="*/ 207306 w 11503626"/>
              <a:gd name="connsiteY2302" fmla="*/ 385843 h 739467"/>
              <a:gd name="connsiteX2303" fmla="*/ 205629 w 11503626"/>
              <a:gd name="connsiteY2303" fmla="*/ 403817 h 739467"/>
              <a:gd name="connsiteX2304" fmla="*/ 204191 w 11503626"/>
              <a:gd name="connsiteY2304" fmla="*/ 408132 h 739467"/>
              <a:gd name="connsiteX2305" fmla="*/ 204670 w 11503626"/>
              <a:gd name="connsiteY2305" fmla="*/ 413404 h 739467"/>
              <a:gd name="connsiteX2306" fmla="*/ 208265 w 11503626"/>
              <a:gd name="connsiteY2306" fmla="*/ 409090 h 739467"/>
              <a:gd name="connsiteX2307" fmla="*/ 208984 w 11503626"/>
              <a:gd name="connsiteY2307" fmla="*/ 400702 h 739467"/>
              <a:gd name="connsiteX2308" fmla="*/ 209464 w 11503626"/>
              <a:gd name="connsiteY2308" fmla="*/ 392074 h 739467"/>
              <a:gd name="connsiteX2309" fmla="*/ 212339 w 11503626"/>
              <a:gd name="connsiteY2309" fmla="*/ 386562 h 739467"/>
              <a:gd name="connsiteX2310" fmla="*/ 213538 w 11503626"/>
              <a:gd name="connsiteY2310" fmla="*/ 356844 h 739467"/>
              <a:gd name="connsiteX2311" fmla="*/ 213777 w 11503626"/>
              <a:gd name="connsiteY2311" fmla="*/ 325208 h 739467"/>
              <a:gd name="connsiteX2312" fmla="*/ 214496 w 11503626"/>
              <a:gd name="connsiteY2312" fmla="*/ 330481 h 739467"/>
              <a:gd name="connsiteX2313" fmla="*/ 214736 w 11503626"/>
              <a:gd name="connsiteY2313" fmla="*/ 335275 h 739467"/>
              <a:gd name="connsiteX2314" fmla="*/ 215216 w 11503626"/>
              <a:gd name="connsiteY2314" fmla="*/ 327605 h 739467"/>
              <a:gd name="connsiteX2315" fmla="*/ 216174 w 11503626"/>
              <a:gd name="connsiteY2315" fmla="*/ 320416 h 739467"/>
              <a:gd name="connsiteX2316" fmla="*/ 215934 w 11503626"/>
              <a:gd name="connsiteY2316" fmla="*/ 318258 h 739467"/>
              <a:gd name="connsiteX2317" fmla="*/ 215216 w 11503626"/>
              <a:gd name="connsiteY2317" fmla="*/ 314184 h 739467"/>
              <a:gd name="connsiteX2318" fmla="*/ 216653 w 11503626"/>
              <a:gd name="connsiteY2318" fmla="*/ 312027 h 739467"/>
              <a:gd name="connsiteX2319" fmla="*/ 216174 w 11503626"/>
              <a:gd name="connsiteY2319" fmla="*/ 308672 h 739467"/>
              <a:gd name="connsiteX2320" fmla="*/ 215216 w 11503626"/>
              <a:gd name="connsiteY2320" fmla="*/ 305556 h 739467"/>
              <a:gd name="connsiteX2321" fmla="*/ 215694 w 11503626"/>
              <a:gd name="connsiteY2321" fmla="*/ 303160 h 739467"/>
              <a:gd name="connsiteX2322" fmla="*/ 213538 w 11503626"/>
              <a:gd name="connsiteY2322" fmla="*/ 295251 h 739467"/>
              <a:gd name="connsiteX2323" fmla="*/ 211860 w 11503626"/>
              <a:gd name="connsiteY2323" fmla="*/ 285904 h 739467"/>
              <a:gd name="connsiteX2324" fmla="*/ 215216 w 11503626"/>
              <a:gd name="connsiteY2324" fmla="*/ 279433 h 739467"/>
              <a:gd name="connsiteX2325" fmla="*/ 218091 w 11503626"/>
              <a:gd name="connsiteY2325" fmla="*/ 273442 h 739467"/>
              <a:gd name="connsiteX2326" fmla="*/ 220248 w 11503626"/>
              <a:gd name="connsiteY2326" fmla="*/ 268888 h 739467"/>
              <a:gd name="connsiteX2327" fmla="*/ 222405 w 11503626"/>
              <a:gd name="connsiteY2327" fmla="*/ 263856 h 739467"/>
              <a:gd name="connsiteX2328" fmla="*/ 228157 w 11503626"/>
              <a:gd name="connsiteY2328" fmla="*/ 289978 h 739467"/>
              <a:gd name="connsiteX2329" fmla="*/ 228636 w 11503626"/>
              <a:gd name="connsiteY2329" fmla="*/ 318019 h 739467"/>
              <a:gd name="connsiteX2330" fmla="*/ 229116 w 11503626"/>
              <a:gd name="connsiteY2330" fmla="*/ 320176 h 739467"/>
              <a:gd name="connsiteX2331" fmla="*/ 230074 w 11503626"/>
              <a:gd name="connsiteY2331" fmla="*/ 321374 h 739467"/>
              <a:gd name="connsiteX2332" fmla="*/ 229355 w 11503626"/>
              <a:gd name="connsiteY2332" fmla="*/ 335275 h 739467"/>
              <a:gd name="connsiteX2333" fmla="*/ 234868 w 11503626"/>
              <a:gd name="connsiteY2333" fmla="*/ 344861 h 739467"/>
              <a:gd name="connsiteX2334" fmla="*/ 235347 w 11503626"/>
              <a:gd name="connsiteY2334" fmla="*/ 348935 h 739467"/>
              <a:gd name="connsiteX2335" fmla="*/ 236785 w 11503626"/>
              <a:gd name="connsiteY2335" fmla="*/ 352051 h 739467"/>
              <a:gd name="connsiteX2336" fmla="*/ 240620 w 11503626"/>
              <a:gd name="connsiteY2336" fmla="*/ 348216 h 739467"/>
              <a:gd name="connsiteX2337" fmla="*/ 240140 w 11503626"/>
              <a:gd name="connsiteY2337" fmla="*/ 343662 h 739467"/>
              <a:gd name="connsiteX2338" fmla="*/ 240620 w 11503626"/>
              <a:gd name="connsiteY2338" fmla="*/ 338630 h 739467"/>
              <a:gd name="connsiteX2339" fmla="*/ 239182 w 11503626"/>
              <a:gd name="connsiteY2339" fmla="*/ 334795 h 739467"/>
              <a:gd name="connsiteX2340" fmla="*/ 237743 w 11503626"/>
              <a:gd name="connsiteY2340" fmla="*/ 330960 h 739467"/>
              <a:gd name="connsiteX2341" fmla="*/ 235347 w 11503626"/>
              <a:gd name="connsiteY2341" fmla="*/ 306275 h 739467"/>
              <a:gd name="connsiteX2342" fmla="*/ 234388 w 11503626"/>
              <a:gd name="connsiteY2342" fmla="*/ 281111 h 739467"/>
              <a:gd name="connsiteX2343" fmla="*/ 235587 w 11503626"/>
              <a:gd name="connsiteY2343" fmla="*/ 280392 h 739467"/>
              <a:gd name="connsiteX2344" fmla="*/ 237264 w 11503626"/>
              <a:gd name="connsiteY2344" fmla="*/ 279673 h 739467"/>
              <a:gd name="connsiteX2345" fmla="*/ 235347 w 11503626"/>
              <a:gd name="connsiteY2345" fmla="*/ 258822 h 739467"/>
              <a:gd name="connsiteX2346" fmla="*/ 233430 w 11503626"/>
              <a:gd name="connsiteY2346" fmla="*/ 236055 h 739467"/>
              <a:gd name="connsiteX2347" fmla="*/ 234388 w 11503626"/>
              <a:gd name="connsiteY2347" fmla="*/ 233658 h 739467"/>
              <a:gd name="connsiteX2348" fmla="*/ 235347 w 11503626"/>
              <a:gd name="connsiteY2348" fmla="*/ 233658 h 739467"/>
              <a:gd name="connsiteX2349" fmla="*/ 236305 w 11503626"/>
              <a:gd name="connsiteY2349" fmla="*/ 233178 h 739467"/>
              <a:gd name="connsiteX2350" fmla="*/ 237983 w 11503626"/>
              <a:gd name="connsiteY2350" fmla="*/ 243484 h 739467"/>
              <a:gd name="connsiteX2351" fmla="*/ 238702 w 11503626"/>
              <a:gd name="connsiteY2351" fmla="*/ 253310 h 739467"/>
              <a:gd name="connsiteX2352" fmla="*/ 240380 w 11503626"/>
              <a:gd name="connsiteY2352" fmla="*/ 257624 h 739467"/>
              <a:gd name="connsiteX2353" fmla="*/ 240620 w 11503626"/>
              <a:gd name="connsiteY2353" fmla="*/ 261459 h 739467"/>
              <a:gd name="connsiteX2354" fmla="*/ 239421 w 11503626"/>
              <a:gd name="connsiteY2354" fmla="*/ 265773 h 739467"/>
              <a:gd name="connsiteX2355" fmla="*/ 238223 w 11503626"/>
              <a:gd name="connsiteY2355" fmla="*/ 270086 h 739467"/>
              <a:gd name="connsiteX2356" fmla="*/ 238702 w 11503626"/>
              <a:gd name="connsiteY2356" fmla="*/ 283747 h 739467"/>
              <a:gd name="connsiteX2357" fmla="*/ 241099 w 11503626"/>
              <a:gd name="connsiteY2357" fmla="*/ 298367 h 739467"/>
              <a:gd name="connsiteX2358" fmla="*/ 240620 w 11503626"/>
              <a:gd name="connsiteY2358" fmla="*/ 301003 h 739467"/>
              <a:gd name="connsiteX2359" fmla="*/ 239660 w 11503626"/>
              <a:gd name="connsiteY2359" fmla="*/ 303160 h 739467"/>
              <a:gd name="connsiteX2360" fmla="*/ 242537 w 11503626"/>
              <a:gd name="connsiteY2360" fmla="*/ 304598 h 739467"/>
              <a:gd name="connsiteX2361" fmla="*/ 245412 w 11503626"/>
              <a:gd name="connsiteY2361" fmla="*/ 316821 h 739467"/>
              <a:gd name="connsiteX2362" fmla="*/ 246371 w 11503626"/>
              <a:gd name="connsiteY2362" fmla="*/ 329043 h 739467"/>
              <a:gd name="connsiteX2363" fmla="*/ 245173 w 11503626"/>
              <a:gd name="connsiteY2363" fmla="*/ 327126 h 739467"/>
              <a:gd name="connsiteX2364" fmla="*/ 243016 w 11503626"/>
              <a:gd name="connsiteY2364" fmla="*/ 327605 h 739467"/>
              <a:gd name="connsiteX2365" fmla="*/ 242777 w 11503626"/>
              <a:gd name="connsiteY2365" fmla="*/ 323051 h 739467"/>
              <a:gd name="connsiteX2366" fmla="*/ 242537 w 11503626"/>
              <a:gd name="connsiteY2366" fmla="*/ 318978 h 739467"/>
              <a:gd name="connsiteX2367" fmla="*/ 239660 w 11503626"/>
              <a:gd name="connsiteY2367" fmla="*/ 325688 h 739467"/>
              <a:gd name="connsiteX2368" fmla="*/ 242057 w 11503626"/>
              <a:gd name="connsiteY2368" fmla="*/ 327366 h 739467"/>
              <a:gd name="connsiteX2369" fmla="*/ 243016 w 11503626"/>
              <a:gd name="connsiteY2369" fmla="*/ 333836 h 739467"/>
              <a:gd name="connsiteX2370" fmla="*/ 243495 w 11503626"/>
              <a:gd name="connsiteY2370" fmla="*/ 331919 h 739467"/>
              <a:gd name="connsiteX2371" fmla="*/ 243495 w 11503626"/>
              <a:gd name="connsiteY2371" fmla="*/ 329043 h 739467"/>
              <a:gd name="connsiteX2372" fmla="*/ 244694 w 11503626"/>
              <a:gd name="connsiteY2372" fmla="*/ 330241 h 739467"/>
              <a:gd name="connsiteX2373" fmla="*/ 245892 w 11503626"/>
              <a:gd name="connsiteY2373" fmla="*/ 330960 h 739467"/>
              <a:gd name="connsiteX2374" fmla="*/ 246850 w 11503626"/>
              <a:gd name="connsiteY2374" fmla="*/ 336233 h 739467"/>
              <a:gd name="connsiteX2375" fmla="*/ 249247 w 11503626"/>
              <a:gd name="connsiteY2375" fmla="*/ 340068 h 739467"/>
              <a:gd name="connsiteX2376" fmla="*/ 250925 w 11503626"/>
              <a:gd name="connsiteY2376" fmla="*/ 355406 h 739467"/>
              <a:gd name="connsiteX2377" fmla="*/ 253082 w 11503626"/>
              <a:gd name="connsiteY2377" fmla="*/ 370265 h 739467"/>
              <a:gd name="connsiteX2378" fmla="*/ 254041 w 11503626"/>
              <a:gd name="connsiteY2378" fmla="*/ 374339 h 739467"/>
              <a:gd name="connsiteX2379" fmla="*/ 256916 w 11503626"/>
              <a:gd name="connsiteY2379" fmla="*/ 376976 h 739467"/>
              <a:gd name="connsiteX2380" fmla="*/ 255957 w 11503626"/>
              <a:gd name="connsiteY2380" fmla="*/ 366191 h 739467"/>
              <a:gd name="connsiteX2381" fmla="*/ 255479 w 11503626"/>
              <a:gd name="connsiteY2381" fmla="*/ 356364 h 739467"/>
              <a:gd name="connsiteX2382" fmla="*/ 254759 w 11503626"/>
              <a:gd name="connsiteY2382" fmla="*/ 356844 h 739467"/>
              <a:gd name="connsiteX2383" fmla="*/ 254520 w 11503626"/>
              <a:gd name="connsiteY2383" fmla="*/ 358282 h 739467"/>
              <a:gd name="connsiteX2384" fmla="*/ 252123 w 11503626"/>
              <a:gd name="connsiteY2384" fmla="*/ 349414 h 739467"/>
              <a:gd name="connsiteX2385" fmla="*/ 251404 w 11503626"/>
              <a:gd name="connsiteY2385" fmla="*/ 340307 h 739467"/>
              <a:gd name="connsiteX2386" fmla="*/ 250925 w 11503626"/>
              <a:gd name="connsiteY2386" fmla="*/ 331200 h 739467"/>
              <a:gd name="connsiteX2387" fmla="*/ 249247 w 11503626"/>
              <a:gd name="connsiteY2387" fmla="*/ 322812 h 739467"/>
              <a:gd name="connsiteX2388" fmla="*/ 250445 w 11503626"/>
              <a:gd name="connsiteY2388" fmla="*/ 323771 h 739467"/>
              <a:gd name="connsiteX2389" fmla="*/ 252123 w 11503626"/>
              <a:gd name="connsiteY2389" fmla="*/ 325208 h 739467"/>
              <a:gd name="connsiteX2390" fmla="*/ 252363 w 11503626"/>
              <a:gd name="connsiteY2390" fmla="*/ 322812 h 739467"/>
              <a:gd name="connsiteX2391" fmla="*/ 251164 w 11503626"/>
              <a:gd name="connsiteY2391" fmla="*/ 320416 h 739467"/>
              <a:gd name="connsiteX2392" fmla="*/ 250206 w 11503626"/>
              <a:gd name="connsiteY2392" fmla="*/ 320895 h 739467"/>
              <a:gd name="connsiteX2393" fmla="*/ 249247 w 11503626"/>
              <a:gd name="connsiteY2393" fmla="*/ 321374 h 739467"/>
              <a:gd name="connsiteX2394" fmla="*/ 247809 w 11503626"/>
              <a:gd name="connsiteY2394" fmla="*/ 306515 h 739467"/>
              <a:gd name="connsiteX2395" fmla="*/ 247809 w 11503626"/>
              <a:gd name="connsiteY2395" fmla="*/ 293573 h 739467"/>
              <a:gd name="connsiteX2396" fmla="*/ 251884 w 11503626"/>
              <a:gd name="connsiteY2396" fmla="*/ 314424 h 739467"/>
              <a:gd name="connsiteX2397" fmla="*/ 256437 w 11503626"/>
              <a:gd name="connsiteY2397" fmla="*/ 335275 h 739467"/>
              <a:gd name="connsiteX2398" fmla="*/ 257875 w 11503626"/>
              <a:gd name="connsiteY2398" fmla="*/ 334316 h 739467"/>
              <a:gd name="connsiteX2399" fmla="*/ 259552 w 11503626"/>
              <a:gd name="connsiteY2399" fmla="*/ 354207 h 739467"/>
              <a:gd name="connsiteX2400" fmla="*/ 260272 w 11503626"/>
              <a:gd name="connsiteY2400" fmla="*/ 374099 h 739467"/>
              <a:gd name="connsiteX2401" fmla="*/ 264586 w 11503626"/>
              <a:gd name="connsiteY2401" fmla="*/ 394950 h 739467"/>
              <a:gd name="connsiteX2402" fmla="*/ 266024 w 11503626"/>
              <a:gd name="connsiteY2402" fmla="*/ 417718 h 739467"/>
              <a:gd name="connsiteX2403" fmla="*/ 267701 w 11503626"/>
              <a:gd name="connsiteY2403" fmla="*/ 428982 h 739467"/>
              <a:gd name="connsiteX2404" fmla="*/ 269379 w 11503626"/>
              <a:gd name="connsiteY2404" fmla="*/ 440246 h 739467"/>
              <a:gd name="connsiteX2405" fmla="*/ 270098 w 11503626"/>
              <a:gd name="connsiteY2405" fmla="*/ 435213 h 739467"/>
              <a:gd name="connsiteX2406" fmla="*/ 269379 w 11503626"/>
              <a:gd name="connsiteY2406" fmla="*/ 428982 h 739467"/>
              <a:gd name="connsiteX2407" fmla="*/ 268420 w 11503626"/>
              <a:gd name="connsiteY2407" fmla="*/ 422991 h 739467"/>
              <a:gd name="connsiteX2408" fmla="*/ 268420 w 11503626"/>
              <a:gd name="connsiteY2408" fmla="*/ 418676 h 739467"/>
              <a:gd name="connsiteX2409" fmla="*/ 269139 w 11503626"/>
              <a:gd name="connsiteY2409" fmla="*/ 417239 h 739467"/>
              <a:gd name="connsiteX2410" fmla="*/ 267461 w 11503626"/>
              <a:gd name="connsiteY2410" fmla="*/ 415801 h 739467"/>
              <a:gd name="connsiteX2411" fmla="*/ 265784 w 11503626"/>
              <a:gd name="connsiteY2411" fmla="*/ 381289 h 739467"/>
              <a:gd name="connsiteX2412" fmla="*/ 262668 w 11503626"/>
              <a:gd name="connsiteY2412" fmla="*/ 349654 h 739467"/>
              <a:gd name="connsiteX2413" fmla="*/ 261230 w 11503626"/>
              <a:gd name="connsiteY2413" fmla="*/ 343902 h 739467"/>
              <a:gd name="connsiteX2414" fmla="*/ 259792 w 11503626"/>
              <a:gd name="connsiteY2414" fmla="*/ 338630 h 739467"/>
              <a:gd name="connsiteX2415" fmla="*/ 257396 w 11503626"/>
              <a:gd name="connsiteY2415" fmla="*/ 319456 h 739467"/>
              <a:gd name="connsiteX2416" fmla="*/ 256437 w 11503626"/>
              <a:gd name="connsiteY2416" fmla="*/ 299325 h 739467"/>
              <a:gd name="connsiteX2417" fmla="*/ 254759 w 11503626"/>
              <a:gd name="connsiteY2417" fmla="*/ 283987 h 739467"/>
              <a:gd name="connsiteX2418" fmla="*/ 253082 w 11503626"/>
              <a:gd name="connsiteY2418" fmla="*/ 267690 h 739467"/>
              <a:gd name="connsiteX2419" fmla="*/ 252602 w 11503626"/>
              <a:gd name="connsiteY2419" fmla="*/ 269128 h 739467"/>
              <a:gd name="connsiteX2420" fmla="*/ 252123 w 11503626"/>
              <a:gd name="connsiteY2420" fmla="*/ 270086 h 739467"/>
              <a:gd name="connsiteX2421" fmla="*/ 249966 w 11503626"/>
              <a:gd name="connsiteY2421" fmla="*/ 268409 h 739467"/>
              <a:gd name="connsiteX2422" fmla="*/ 250206 w 11503626"/>
              <a:gd name="connsiteY2422" fmla="*/ 263856 h 739467"/>
              <a:gd name="connsiteX2423" fmla="*/ 251164 w 11503626"/>
              <a:gd name="connsiteY2423" fmla="*/ 264814 h 739467"/>
              <a:gd name="connsiteX2424" fmla="*/ 252123 w 11503626"/>
              <a:gd name="connsiteY2424" fmla="*/ 266252 h 739467"/>
              <a:gd name="connsiteX2425" fmla="*/ 252602 w 11503626"/>
              <a:gd name="connsiteY2425" fmla="*/ 264095 h 739467"/>
              <a:gd name="connsiteX2426" fmla="*/ 252363 w 11503626"/>
              <a:gd name="connsiteY2426" fmla="*/ 259541 h 739467"/>
              <a:gd name="connsiteX2427" fmla="*/ 252123 w 11503626"/>
              <a:gd name="connsiteY2427" fmla="*/ 254988 h 739467"/>
              <a:gd name="connsiteX2428" fmla="*/ 253082 w 11503626"/>
              <a:gd name="connsiteY2428" fmla="*/ 252831 h 739467"/>
              <a:gd name="connsiteX2429" fmla="*/ 250685 w 11503626"/>
              <a:gd name="connsiteY2429" fmla="*/ 255467 h 739467"/>
              <a:gd name="connsiteX2430" fmla="*/ 250685 w 11503626"/>
              <a:gd name="connsiteY2430" fmla="*/ 262417 h 739467"/>
              <a:gd name="connsiteX2431" fmla="*/ 249007 w 11503626"/>
              <a:gd name="connsiteY2431" fmla="*/ 260500 h 739467"/>
              <a:gd name="connsiteX2432" fmla="*/ 250206 w 11503626"/>
              <a:gd name="connsiteY2432" fmla="*/ 258583 h 739467"/>
              <a:gd name="connsiteX2433" fmla="*/ 247809 w 11503626"/>
              <a:gd name="connsiteY2433" fmla="*/ 255707 h 739467"/>
              <a:gd name="connsiteX2434" fmla="*/ 245892 w 11503626"/>
              <a:gd name="connsiteY2434" fmla="*/ 258583 h 739467"/>
              <a:gd name="connsiteX2435" fmla="*/ 246850 w 11503626"/>
              <a:gd name="connsiteY2435" fmla="*/ 246600 h 739467"/>
              <a:gd name="connsiteX2436" fmla="*/ 247809 w 11503626"/>
              <a:gd name="connsiteY2436" fmla="*/ 249715 h 739467"/>
              <a:gd name="connsiteX2437" fmla="*/ 247809 w 11503626"/>
              <a:gd name="connsiteY2437" fmla="*/ 254269 h 739467"/>
              <a:gd name="connsiteX2438" fmla="*/ 249487 w 11503626"/>
              <a:gd name="connsiteY2438" fmla="*/ 245881 h 739467"/>
              <a:gd name="connsiteX2439" fmla="*/ 247809 w 11503626"/>
              <a:gd name="connsiteY2439" fmla="*/ 237013 h 739467"/>
              <a:gd name="connsiteX2440" fmla="*/ 248768 w 11503626"/>
              <a:gd name="connsiteY2440" fmla="*/ 236773 h 739467"/>
              <a:gd name="connsiteX2441" fmla="*/ 249727 w 11503626"/>
              <a:gd name="connsiteY2441" fmla="*/ 236534 h 739467"/>
              <a:gd name="connsiteX2442" fmla="*/ 247809 w 11503626"/>
              <a:gd name="connsiteY2442" fmla="*/ 234617 h 739467"/>
              <a:gd name="connsiteX2443" fmla="*/ 247090 w 11503626"/>
              <a:gd name="connsiteY2443" fmla="*/ 221675 h 739467"/>
              <a:gd name="connsiteX2444" fmla="*/ 243975 w 11503626"/>
              <a:gd name="connsiteY2444" fmla="*/ 210651 h 739467"/>
              <a:gd name="connsiteX2445" fmla="*/ 244454 w 11503626"/>
              <a:gd name="connsiteY2445" fmla="*/ 208733 h 739467"/>
              <a:gd name="connsiteX2446" fmla="*/ 244933 w 11503626"/>
              <a:gd name="connsiteY2446" fmla="*/ 206816 h 739467"/>
              <a:gd name="connsiteX2447" fmla="*/ 244933 w 11503626"/>
              <a:gd name="connsiteY2447" fmla="*/ 207295 h 739467"/>
              <a:gd name="connsiteX2448" fmla="*/ 246850 w 11503626"/>
              <a:gd name="connsiteY2448" fmla="*/ 205857 h 739467"/>
              <a:gd name="connsiteX2449" fmla="*/ 248528 w 11503626"/>
              <a:gd name="connsiteY2449" fmla="*/ 209213 h 739467"/>
              <a:gd name="connsiteX2450" fmla="*/ 248768 w 11503626"/>
              <a:gd name="connsiteY2450" fmla="*/ 214006 h 739467"/>
              <a:gd name="connsiteX2451" fmla="*/ 249007 w 11503626"/>
              <a:gd name="connsiteY2451" fmla="*/ 218559 h 739467"/>
              <a:gd name="connsiteX2452" fmla="*/ 250685 w 11503626"/>
              <a:gd name="connsiteY2452" fmla="*/ 220716 h 739467"/>
              <a:gd name="connsiteX2453" fmla="*/ 249727 w 11503626"/>
              <a:gd name="connsiteY2453" fmla="*/ 202023 h 739467"/>
              <a:gd name="connsiteX2454" fmla="*/ 248768 w 11503626"/>
              <a:gd name="connsiteY2454" fmla="*/ 182850 h 739467"/>
              <a:gd name="connsiteX2455" fmla="*/ 249727 w 11503626"/>
              <a:gd name="connsiteY2455" fmla="*/ 177577 h 739467"/>
              <a:gd name="connsiteX2456" fmla="*/ 249966 w 11503626"/>
              <a:gd name="connsiteY2456" fmla="*/ 178536 h 739467"/>
              <a:gd name="connsiteX2457" fmla="*/ 250206 w 11503626"/>
              <a:gd name="connsiteY2457" fmla="*/ 179495 h 739467"/>
              <a:gd name="connsiteX2458" fmla="*/ 253561 w 11503626"/>
              <a:gd name="connsiteY2458" fmla="*/ 194114 h 739467"/>
              <a:gd name="connsiteX2459" fmla="*/ 255479 w 11503626"/>
              <a:gd name="connsiteY2459" fmla="*/ 211130 h 739467"/>
              <a:gd name="connsiteX2460" fmla="*/ 254280 w 11503626"/>
              <a:gd name="connsiteY2460" fmla="*/ 210411 h 739467"/>
              <a:gd name="connsiteX2461" fmla="*/ 252602 w 11503626"/>
              <a:gd name="connsiteY2461" fmla="*/ 208733 h 739467"/>
              <a:gd name="connsiteX2462" fmla="*/ 252602 w 11503626"/>
              <a:gd name="connsiteY2462" fmla="*/ 216642 h 739467"/>
              <a:gd name="connsiteX2463" fmla="*/ 252602 w 11503626"/>
              <a:gd name="connsiteY2463" fmla="*/ 224551 h 739467"/>
              <a:gd name="connsiteX2464" fmla="*/ 251644 w 11503626"/>
              <a:gd name="connsiteY2464" fmla="*/ 232700 h 739467"/>
              <a:gd name="connsiteX2465" fmla="*/ 253561 w 11503626"/>
              <a:gd name="connsiteY2465" fmla="*/ 244682 h 739467"/>
              <a:gd name="connsiteX2466" fmla="*/ 259552 w 11503626"/>
              <a:gd name="connsiteY2466" fmla="*/ 266731 h 739467"/>
              <a:gd name="connsiteX2467" fmla="*/ 266024 w 11503626"/>
              <a:gd name="connsiteY2467" fmla="*/ 289260 h 739467"/>
              <a:gd name="connsiteX2468" fmla="*/ 268420 w 11503626"/>
              <a:gd name="connsiteY2468" fmla="*/ 308432 h 739467"/>
              <a:gd name="connsiteX2469" fmla="*/ 272255 w 11503626"/>
              <a:gd name="connsiteY2469" fmla="*/ 324250 h 739467"/>
              <a:gd name="connsiteX2470" fmla="*/ 270098 w 11503626"/>
              <a:gd name="connsiteY2470" fmla="*/ 301962 h 739467"/>
              <a:gd name="connsiteX2471" fmla="*/ 266024 w 11503626"/>
              <a:gd name="connsiteY2471" fmla="*/ 280632 h 739467"/>
              <a:gd name="connsiteX2472" fmla="*/ 266743 w 11503626"/>
              <a:gd name="connsiteY2472" fmla="*/ 278475 h 739467"/>
              <a:gd name="connsiteX2473" fmla="*/ 268420 w 11503626"/>
              <a:gd name="connsiteY2473" fmla="*/ 277276 h 739467"/>
              <a:gd name="connsiteX2474" fmla="*/ 266982 w 11503626"/>
              <a:gd name="connsiteY2474" fmla="*/ 269847 h 739467"/>
              <a:gd name="connsiteX2475" fmla="*/ 266503 w 11503626"/>
              <a:gd name="connsiteY2475" fmla="*/ 262896 h 739467"/>
              <a:gd name="connsiteX2476" fmla="*/ 271536 w 11503626"/>
              <a:gd name="connsiteY2476" fmla="*/ 277756 h 739467"/>
              <a:gd name="connsiteX2477" fmla="*/ 274651 w 11503626"/>
              <a:gd name="connsiteY2477" fmla="*/ 295970 h 739467"/>
              <a:gd name="connsiteX2478" fmla="*/ 274891 w 11503626"/>
              <a:gd name="connsiteY2478" fmla="*/ 297887 h 739467"/>
              <a:gd name="connsiteX2479" fmla="*/ 276089 w 11503626"/>
              <a:gd name="connsiteY2479" fmla="*/ 298367 h 739467"/>
              <a:gd name="connsiteX2480" fmla="*/ 278246 w 11503626"/>
              <a:gd name="connsiteY2480" fmla="*/ 312506 h 739467"/>
              <a:gd name="connsiteX2481" fmla="*/ 279445 w 11503626"/>
              <a:gd name="connsiteY2481" fmla="*/ 326646 h 739467"/>
              <a:gd name="connsiteX2482" fmla="*/ 283518 w 11503626"/>
              <a:gd name="connsiteY2482" fmla="*/ 336712 h 739467"/>
              <a:gd name="connsiteX2483" fmla="*/ 284238 w 11503626"/>
              <a:gd name="connsiteY2483" fmla="*/ 348216 h 739467"/>
              <a:gd name="connsiteX2484" fmla="*/ 287593 w 11503626"/>
              <a:gd name="connsiteY2484" fmla="*/ 350612 h 739467"/>
              <a:gd name="connsiteX2485" fmla="*/ 287833 w 11503626"/>
              <a:gd name="connsiteY2485" fmla="*/ 348695 h 739467"/>
              <a:gd name="connsiteX2486" fmla="*/ 288072 w 11503626"/>
              <a:gd name="connsiteY2486" fmla="*/ 346299 h 739467"/>
              <a:gd name="connsiteX2487" fmla="*/ 290229 w 11503626"/>
              <a:gd name="connsiteY2487" fmla="*/ 349175 h 739467"/>
              <a:gd name="connsiteX2488" fmla="*/ 290469 w 11503626"/>
              <a:gd name="connsiteY2488" fmla="*/ 354447 h 739467"/>
              <a:gd name="connsiteX2489" fmla="*/ 290948 w 11503626"/>
              <a:gd name="connsiteY2489" fmla="*/ 359720 h 739467"/>
              <a:gd name="connsiteX2490" fmla="*/ 293824 w 11503626"/>
              <a:gd name="connsiteY2490" fmla="*/ 362116 h 739467"/>
              <a:gd name="connsiteX2491" fmla="*/ 289510 w 11503626"/>
              <a:gd name="connsiteY2491" fmla="*/ 340068 h 739467"/>
              <a:gd name="connsiteX2492" fmla="*/ 285196 w 11503626"/>
              <a:gd name="connsiteY2492" fmla="*/ 318978 h 739467"/>
              <a:gd name="connsiteX2493" fmla="*/ 286395 w 11503626"/>
              <a:gd name="connsiteY2493" fmla="*/ 318258 h 739467"/>
              <a:gd name="connsiteX2494" fmla="*/ 286635 w 11503626"/>
              <a:gd name="connsiteY2494" fmla="*/ 316581 h 739467"/>
              <a:gd name="connsiteX2495" fmla="*/ 282800 w 11503626"/>
              <a:gd name="connsiteY2495" fmla="*/ 312506 h 739467"/>
              <a:gd name="connsiteX2496" fmla="*/ 280883 w 11503626"/>
              <a:gd name="connsiteY2496" fmla="*/ 305556 h 739467"/>
              <a:gd name="connsiteX2497" fmla="*/ 284717 w 11503626"/>
              <a:gd name="connsiteY2497" fmla="*/ 302441 h 739467"/>
              <a:gd name="connsiteX2498" fmla="*/ 287593 w 11503626"/>
              <a:gd name="connsiteY2498" fmla="*/ 296929 h 739467"/>
              <a:gd name="connsiteX2499" fmla="*/ 288312 w 11503626"/>
              <a:gd name="connsiteY2499" fmla="*/ 300284 h 739467"/>
              <a:gd name="connsiteX2500" fmla="*/ 289031 w 11503626"/>
              <a:gd name="connsiteY2500" fmla="*/ 304119 h 739467"/>
              <a:gd name="connsiteX2501" fmla="*/ 289270 w 11503626"/>
              <a:gd name="connsiteY2501" fmla="*/ 295490 h 739467"/>
              <a:gd name="connsiteX2502" fmla="*/ 291907 w 11503626"/>
              <a:gd name="connsiteY2502" fmla="*/ 287342 h 739467"/>
              <a:gd name="connsiteX2503" fmla="*/ 289510 w 11503626"/>
              <a:gd name="connsiteY2503" fmla="*/ 285425 h 739467"/>
              <a:gd name="connsiteX2504" fmla="*/ 288072 w 11503626"/>
              <a:gd name="connsiteY2504" fmla="*/ 282070 h 739467"/>
              <a:gd name="connsiteX2505" fmla="*/ 288552 w 11503626"/>
              <a:gd name="connsiteY2505" fmla="*/ 285425 h 739467"/>
              <a:gd name="connsiteX2506" fmla="*/ 289031 w 11503626"/>
              <a:gd name="connsiteY2506" fmla="*/ 289260 h 739467"/>
              <a:gd name="connsiteX2507" fmla="*/ 287113 w 11503626"/>
              <a:gd name="connsiteY2507" fmla="*/ 292615 h 739467"/>
              <a:gd name="connsiteX2508" fmla="*/ 285196 w 11503626"/>
              <a:gd name="connsiteY2508" fmla="*/ 295970 h 739467"/>
              <a:gd name="connsiteX2509" fmla="*/ 281362 w 11503626"/>
              <a:gd name="connsiteY2509" fmla="*/ 281830 h 739467"/>
              <a:gd name="connsiteX2510" fmla="*/ 282320 w 11503626"/>
              <a:gd name="connsiteY2510" fmla="*/ 267211 h 739467"/>
              <a:gd name="connsiteX2511" fmla="*/ 277048 w 11503626"/>
              <a:gd name="connsiteY2511" fmla="*/ 256666 h 739467"/>
              <a:gd name="connsiteX2512" fmla="*/ 276568 w 11503626"/>
              <a:gd name="connsiteY2512" fmla="*/ 242765 h 739467"/>
              <a:gd name="connsiteX2513" fmla="*/ 277767 w 11503626"/>
              <a:gd name="connsiteY2513" fmla="*/ 246360 h 739467"/>
              <a:gd name="connsiteX2514" fmla="*/ 278965 w 11503626"/>
              <a:gd name="connsiteY2514" fmla="*/ 250434 h 739467"/>
              <a:gd name="connsiteX2515" fmla="*/ 277767 w 11503626"/>
              <a:gd name="connsiteY2515" fmla="*/ 240848 h 739467"/>
              <a:gd name="connsiteX2516" fmla="*/ 278006 w 11503626"/>
              <a:gd name="connsiteY2516" fmla="*/ 230303 h 739467"/>
              <a:gd name="connsiteX2517" fmla="*/ 273693 w 11503626"/>
              <a:gd name="connsiteY2517" fmla="*/ 212088 h 739467"/>
              <a:gd name="connsiteX2518" fmla="*/ 272494 w 11503626"/>
              <a:gd name="connsiteY2518" fmla="*/ 213047 h 739467"/>
              <a:gd name="connsiteX2519" fmla="*/ 270338 w 11503626"/>
              <a:gd name="connsiteY2519" fmla="*/ 212568 h 739467"/>
              <a:gd name="connsiteX2520" fmla="*/ 267701 w 11503626"/>
              <a:gd name="connsiteY2520" fmla="*/ 204899 h 739467"/>
              <a:gd name="connsiteX2521" fmla="*/ 266503 w 11503626"/>
              <a:gd name="connsiteY2521" fmla="*/ 195312 h 739467"/>
              <a:gd name="connsiteX2522" fmla="*/ 270098 w 11503626"/>
              <a:gd name="connsiteY2522" fmla="*/ 200345 h 739467"/>
              <a:gd name="connsiteX2523" fmla="*/ 270816 w 11503626"/>
              <a:gd name="connsiteY2523" fmla="*/ 208733 h 739467"/>
              <a:gd name="connsiteX2524" fmla="*/ 272494 w 11503626"/>
              <a:gd name="connsiteY2524" fmla="*/ 206576 h 739467"/>
              <a:gd name="connsiteX2525" fmla="*/ 274651 w 11503626"/>
              <a:gd name="connsiteY2525" fmla="*/ 207295 h 739467"/>
              <a:gd name="connsiteX2526" fmla="*/ 271776 w 11503626"/>
              <a:gd name="connsiteY2526" fmla="*/ 202502 h 739467"/>
              <a:gd name="connsiteX2527" fmla="*/ 272734 w 11503626"/>
              <a:gd name="connsiteY2527" fmla="*/ 201064 h 739467"/>
              <a:gd name="connsiteX2528" fmla="*/ 272255 w 11503626"/>
              <a:gd name="connsiteY2528" fmla="*/ 198667 h 739467"/>
              <a:gd name="connsiteX2529" fmla="*/ 271776 w 11503626"/>
              <a:gd name="connsiteY2529" fmla="*/ 201064 h 739467"/>
              <a:gd name="connsiteX2530" fmla="*/ 269858 w 11503626"/>
              <a:gd name="connsiteY2530" fmla="*/ 195312 h 739467"/>
              <a:gd name="connsiteX2531" fmla="*/ 270816 w 11503626"/>
              <a:gd name="connsiteY2531" fmla="*/ 195312 h 739467"/>
              <a:gd name="connsiteX2532" fmla="*/ 271536 w 11503626"/>
              <a:gd name="connsiteY2532" fmla="*/ 194114 h 739467"/>
              <a:gd name="connsiteX2533" fmla="*/ 272255 w 11503626"/>
              <a:gd name="connsiteY2533" fmla="*/ 193395 h 739467"/>
              <a:gd name="connsiteX2534" fmla="*/ 272734 w 11503626"/>
              <a:gd name="connsiteY2534" fmla="*/ 194833 h 739467"/>
              <a:gd name="connsiteX2535" fmla="*/ 271056 w 11503626"/>
              <a:gd name="connsiteY2535" fmla="*/ 183329 h 739467"/>
              <a:gd name="connsiteX2536" fmla="*/ 266982 w 11503626"/>
              <a:gd name="connsiteY2536" fmla="*/ 172305 h 739467"/>
              <a:gd name="connsiteX2537" fmla="*/ 266503 w 11503626"/>
              <a:gd name="connsiteY2537" fmla="*/ 174462 h 739467"/>
              <a:gd name="connsiteX2538" fmla="*/ 266982 w 11503626"/>
              <a:gd name="connsiteY2538" fmla="*/ 176618 h 739467"/>
              <a:gd name="connsiteX2539" fmla="*/ 263387 w 11503626"/>
              <a:gd name="connsiteY2539" fmla="*/ 167991 h 739467"/>
              <a:gd name="connsiteX2540" fmla="*/ 261949 w 11503626"/>
              <a:gd name="connsiteY2540" fmla="*/ 156247 h 739467"/>
              <a:gd name="connsiteX2541" fmla="*/ 261230 w 11503626"/>
              <a:gd name="connsiteY2541" fmla="*/ 143306 h 739467"/>
              <a:gd name="connsiteX2542" fmla="*/ 259792 w 11503626"/>
              <a:gd name="connsiteY2542" fmla="*/ 131562 h 739467"/>
              <a:gd name="connsiteX2543" fmla="*/ 262908 w 11503626"/>
              <a:gd name="connsiteY2543" fmla="*/ 141628 h 739467"/>
              <a:gd name="connsiteX2544" fmla="*/ 265544 w 11503626"/>
              <a:gd name="connsiteY2544" fmla="*/ 151214 h 739467"/>
              <a:gd name="connsiteX2545" fmla="*/ 263627 w 11503626"/>
              <a:gd name="connsiteY2545" fmla="*/ 152173 h 739467"/>
              <a:gd name="connsiteX2546" fmla="*/ 264586 w 11503626"/>
              <a:gd name="connsiteY2546" fmla="*/ 161759 h 739467"/>
              <a:gd name="connsiteX2547" fmla="*/ 266503 w 11503626"/>
              <a:gd name="connsiteY2547" fmla="*/ 168470 h 739467"/>
              <a:gd name="connsiteX2548" fmla="*/ 266263 w 11503626"/>
              <a:gd name="connsiteY2548" fmla="*/ 166073 h 739467"/>
              <a:gd name="connsiteX2549" fmla="*/ 266024 w 11503626"/>
              <a:gd name="connsiteY2549" fmla="*/ 163198 h 739467"/>
              <a:gd name="connsiteX2550" fmla="*/ 267701 w 11503626"/>
              <a:gd name="connsiteY2550" fmla="*/ 167991 h 739467"/>
              <a:gd name="connsiteX2551" fmla="*/ 268420 w 11503626"/>
              <a:gd name="connsiteY2551" fmla="*/ 174222 h 739467"/>
              <a:gd name="connsiteX2552" fmla="*/ 273213 w 11503626"/>
              <a:gd name="connsiteY2552" fmla="*/ 181412 h 739467"/>
              <a:gd name="connsiteX2553" fmla="*/ 273693 w 11503626"/>
              <a:gd name="connsiteY2553" fmla="*/ 177817 h 739467"/>
              <a:gd name="connsiteX2554" fmla="*/ 273213 w 11503626"/>
              <a:gd name="connsiteY2554" fmla="*/ 173263 h 739467"/>
              <a:gd name="connsiteX2555" fmla="*/ 270816 w 11503626"/>
              <a:gd name="connsiteY2555" fmla="*/ 172305 h 739467"/>
              <a:gd name="connsiteX2556" fmla="*/ 268181 w 11503626"/>
              <a:gd name="connsiteY2556" fmla="*/ 157925 h 739467"/>
              <a:gd name="connsiteX2557" fmla="*/ 266982 w 11503626"/>
              <a:gd name="connsiteY2557" fmla="*/ 143545 h 739467"/>
              <a:gd name="connsiteX2558" fmla="*/ 268899 w 11503626"/>
              <a:gd name="connsiteY2558" fmla="*/ 148818 h 739467"/>
              <a:gd name="connsiteX2559" fmla="*/ 270098 w 11503626"/>
              <a:gd name="connsiteY2559" fmla="*/ 148818 h 739467"/>
              <a:gd name="connsiteX2560" fmla="*/ 270816 w 11503626"/>
              <a:gd name="connsiteY2560" fmla="*/ 148339 h 739467"/>
              <a:gd name="connsiteX2561" fmla="*/ 273213 w 11503626"/>
              <a:gd name="connsiteY2561" fmla="*/ 154569 h 739467"/>
              <a:gd name="connsiteX2562" fmla="*/ 275131 w 11503626"/>
              <a:gd name="connsiteY2562" fmla="*/ 161759 h 739467"/>
              <a:gd name="connsiteX2563" fmla="*/ 276329 w 11503626"/>
              <a:gd name="connsiteY2563" fmla="*/ 160082 h 739467"/>
              <a:gd name="connsiteX2564" fmla="*/ 278006 w 11503626"/>
              <a:gd name="connsiteY2564" fmla="*/ 159363 h 739467"/>
              <a:gd name="connsiteX2565" fmla="*/ 278246 w 11503626"/>
              <a:gd name="connsiteY2565" fmla="*/ 162718 h 739467"/>
              <a:gd name="connsiteX2566" fmla="*/ 278486 w 11503626"/>
              <a:gd name="connsiteY2566" fmla="*/ 167032 h 739467"/>
              <a:gd name="connsiteX2567" fmla="*/ 279445 w 11503626"/>
              <a:gd name="connsiteY2567" fmla="*/ 167511 h 739467"/>
              <a:gd name="connsiteX2568" fmla="*/ 280403 w 11503626"/>
              <a:gd name="connsiteY2568" fmla="*/ 167032 h 739467"/>
              <a:gd name="connsiteX2569" fmla="*/ 282800 w 11503626"/>
              <a:gd name="connsiteY2569" fmla="*/ 178536 h 739467"/>
              <a:gd name="connsiteX2570" fmla="*/ 286155 w 11503626"/>
              <a:gd name="connsiteY2570" fmla="*/ 188602 h 739467"/>
              <a:gd name="connsiteX2571" fmla="*/ 284957 w 11503626"/>
              <a:gd name="connsiteY2571" fmla="*/ 174222 h 739467"/>
              <a:gd name="connsiteX2572" fmla="*/ 282320 w 11503626"/>
              <a:gd name="connsiteY2572" fmla="*/ 159842 h 739467"/>
              <a:gd name="connsiteX2573" fmla="*/ 283758 w 11503626"/>
              <a:gd name="connsiteY2573" fmla="*/ 161041 h 739467"/>
              <a:gd name="connsiteX2574" fmla="*/ 283758 w 11503626"/>
              <a:gd name="connsiteY2574" fmla="*/ 163677 h 739467"/>
              <a:gd name="connsiteX2575" fmla="*/ 283998 w 11503626"/>
              <a:gd name="connsiteY2575" fmla="*/ 166073 h 739467"/>
              <a:gd name="connsiteX2576" fmla="*/ 285676 w 11503626"/>
              <a:gd name="connsiteY2576" fmla="*/ 167032 h 739467"/>
              <a:gd name="connsiteX2577" fmla="*/ 284957 w 11503626"/>
              <a:gd name="connsiteY2577" fmla="*/ 162239 h 739467"/>
              <a:gd name="connsiteX2578" fmla="*/ 283758 w 11503626"/>
              <a:gd name="connsiteY2578" fmla="*/ 157446 h 739467"/>
              <a:gd name="connsiteX2579" fmla="*/ 285676 w 11503626"/>
              <a:gd name="connsiteY2579" fmla="*/ 156966 h 739467"/>
              <a:gd name="connsiteX2580" fmla="*/ 285676 w 11503626"/>
              <a:gd name="connsiteY2580" fmla="*/ 152652 h 739467"/>
              <a:gd name="connsiteX2581" fmla="*/ 283040 w 11503626"/>
              <a:gd name="connsiteY2581" fmla="*/ 151454 h 739467"/>
              <a:gd name="connsiteX2582" fmla="*/ 280883 w 11503626"/>
              <a:gd name="connsiteY2582" fmla="*/ 148818 h 739467"/>
              <a:gd name="connsiteX2583" fmla="*/ 282800 w 11503626"/>
              <a:gd name="connsiteY2583" fmla="*/ 149297 h 739467"/>
              <a:gd name="connsiteX2584" fmla="*/ 280643 w 11503626"/>
              <a:gd name="connsiteY2584" fmla="*/ 132521 h 739467"/>
              <a:gd name="connsiteX2585" fmla="*/ 277048 w 11503626"/>
              <a:gd name="connsiteY2585" fmla="*/ 115265 h 739467"/>
              <a:gd name="connsiteX2586" fmla="*/ 279445 w 11503626"/>
              <a:gd name="connsiteY2586" fmla="*/ 115026 h 739467"/>
              <a:gd name="connsiteX2587" fmla="*/ 281841 w 11503626"/>
              <a:gd name="connsiteY2587" fmla="*/ 114306 h 739467"/>
              <a:gd name="connsiteX2588" fmla="*/ 287113 w 11503626"/>
              <a:gd name="connsiteY2588" fmla="*/ 124612 h 739467"/>
              <a:gd name="connsiteX2589" fmla="*/ 292386 w 11503626"/>
              <a:gd name="connsiteY2589" fmla="*/ 134917 h 739467"/>
              <a:gd name="connsiteX2590" fmla="*/ 289750 w 11503626"/>
              <a:gd name="connsiteY2590" fmla="*/ 125331 h 739467"/>
              <a:gd name="connsiteX2591" fmla="*/ 286635 w 11503626"/>
              <a:gd name="connsiteY2591" fmla="*/ 116224 h 739467"/>
              <a:gd name="connsiteX2592" fmla="*/ 288072 w 11503626"/>
              <a:gd name="connsiteY2592" fmla="*/ 116463 h 739467"/>
              <a:gd name="connsiteX2593" fmla="*/ 289510 w 11503626"/>
              <a:gd name="connsiteY2593" fmla="*/ 117662 h 739467"/>
              <a:gd name="connsiteX2594" fmla="*/ 288552 w 11503626"/>
              <a:gd name="connsiteY2594" fmla="*/ 112389 h 739467"/>
              <a:gd name="connsiteX2595" fmla="*/ 288072 w 11503626"/>
              <a:gd name="connsiteY2595" fmla="*/ 106637 h 739467"/>
              <a:gd name="connsiteX2596" fmla="*/ 286155 w 11503626"/>
              <a:gd name="connsiteY2596" fmla="*/ 105918 h 739467"/>
              <a:gd name="connsiteX2597" fmla="*/ 284717 w 11503626"/>
              <a:gd name="connsiteY2597" fmla="*/ 105199 h 739467"/>
              <a:gd name="connsiteX2598" fmla="*/ 284238 w 11503626"/>
              <a:gd name="connsiteY2598" fmla="*/ 100886 h 739467"/>
              <a:gd name="connsiteX2599" fmla="*/ 285676 w 11503626"/>
              <a:gd name="connsiteY2599" fmla="*/ 97291 h 739467"/>
              <a:gd name="connsiteX2600" fmla="*/ 285196 w 11503626"/>
              <a:gd name="connsiteY2600" fmla="*/ 92737 h 739467"/>
              <a:gd name="connsiteX2601" fmla="*/ 290229 w 11503626"/>
              <a:gd name="connsiteY2601" fmla="*/ 104241 h 739467"/>
              <a:gd name="connsiteX2602" fmla="*/ 293345 w 11503626"/>
              <a:gd name="connsiteY2602" fmla="*/ 117662 h 739467"/>
              <a:gd name="connsiteX2603" fmla="*/ 291907 w 11503626"/>
              <a:gd name="connsiteY2603" fmla="*/ 114786 h 739467"/>
              <a:gd name="connsiteX2604" fmla="*/ 289990 w 11503626"/>
              <a:gd name="connsiteY2604" fmla="*/ 112868 h 739467"/>
              <a:gd name="connsiteX2605" fmla="*/ 290229 w 11503626"/>
              <a:gd name="connsiteY2605" fmla="*/ 115026 h 739467"/>
              <a:gd name="connsiteX2606" fmla="*/ 291428 w 11503626"/>
              <a:gd name="connsiteY2606" fmla="*/ 117662 h 739467"/>
              <a:gd name="connsiteX2607" fmla="*/ 291907 w 11503626"/>
              <a:gd name="connsiteY2607" fmla="*/ 120298 h 739467"/>
              <a:gd name="connsiteX2608" fmla="*/ 289990 w 11503626"/>
              <a:gd name="connsiteY2608" fmla="*/ 121976 h 739467"/>
              <a:gd name="connsiteX2609" fmla="*/ 294304 w 11503626"/>
              <a:gd name="connsiteY2609" fmla="*/ 130603 h 739467"/>
              <a:gd name="connsiteX2610" fmla="*/ 297659 w 11503626"/>
              <a:gd name="connsiteY2610" fmla="*/ 140190 h 739467"/>
              <a:gd name="connsiteX2611" fmla="*/ 295262 w 11503626"/>
              <a:gd name="connsiteY2611" fmla="*/ 140430 h 739467"/>
              <a:gd name="connsiteX2612" fmla="*/ 294304 w 11503626"/>
              <a:gd name="connsiteY2612" fmla="*/ 138272 h 739467"/>
              <a:gd name="connsiteX2613" fmla="*/ 292865 w 11503626"/>
              <a:gd name="connsiteY2613" fmla="*/ 138272 h 739467"/>
              <a:gd name="connsiteX2614" fmla="*/ 289990 w 11503626"/>
              <a:gd name="connsiteY2614" fmla="*/ 137793 h 739467"/>
              <a:gd name="connsiteX2615" fmla="*/ 288552 w 11503626"/>
              <a:gd name="connsiteY2615" fmla="*/ 141149 h 739467"/>
              <a:gd name="connsiteX2616" fmla="*/ 289750 w 11503626"/>
              <a:gd name="connsiteY2616" fmla="*/ 152173 h 739467"/>
              <a:gd name="connsiteX2617" fmla="*/ 292386 w 11503626"/>
              <a:gd name="connsiteY2617" fmla="*/ 161759 h 739467"/>
              <a:gd name="connsiteX2618" fmla="*/ 296221 w 11503626"/>
              <a:gd name="connsiteY2618" fmla="*/ 165834 h 739467"/>
              <a:gd name="connsiteX2619" fmla="*/ 298116 w 11503626"/>
              <a:gd name="connsiteY2619" fmla="*/ 172466 h 739467"/>
              <a:gd name="connsiteX2620" fmla="*/ 298116 w 11503626"/>
              <a:gd name="connsiteY2620" fmla="*/ 146622 h 739467"/>
              <a:gd name="connsiteX2621" fmla="*/ 297180 w 11503626"/>
              <a:gd name="connsiteY2621" fmla="*/ 141628 h 739467"/>
              <a:gd name="connsiteX2622" fmla="*/ 298116 w 11503626"/>
              <a:gd name="connsiteY2622" fmla="*/ 143789 h 739467"/>
              <a:gd name="connsiteX2623" fmla="*/ 298116 w 11503626"/>
              <a:gd name="connsiteY2623" fmla="*/ 86789 h 739467"/>
              <a:gd name="connsiteX2624" fmla="*/ 297659 w 11503626"/>
              <a:gd name="connsiteY2624" fmla="*/ 86027 h 739467"/>
              <a:gd name="connsiteX2625" fmla="*/ 297899 w 11503626"/>
              <a:gd name="connsiteY2625" fmla="*/ 83390 h 739467"/>
              <a:gd name="connsiteX2626" fmla="*/ 298116 w 11503626"/>
              <a:gd name="connsiteY2626" fmla="*/ 80564 h 739467"/>
              <a:gd name="connsiteX2627" fmla="*/ 298116 w 11503626"/>
              <a:gd name="connsiteY2627" fmla="*/ 80240 h 739467"/>
              <a:gd name="connsiteX2628" fmla="*/ 296460 w 11503626"/>
              <a:gd name="connsiteY2628" fmla="*/ 77638 h 739467"/>
              <a:gd name="connsiteX2629" fmla="*/ 294064 w 11503626"/>
              <a:gd name="connsiteY2629" fmla="*/ 75242 h 739467"/>
              <a:gd name="connsiteX2630" fmla="*/ 292626 w 11503626"/>
              <a:gd name="connsiteY2630" fmla="*/ 72366 h 739467"/>
              <a:gd name="connsiteX2631" fmla="*/ 293824 w 11503626"/>
              <a:gd name="connsiteY2631" fmla="*/ 67333 h 739467"/>
              <a:gd name="connsiteX2632" fmla="*/ 295742 w 11503626"/>
              <a:gd name="connsiteY2632" fmla="*/ 69490 h 739467"/>
              <a:gd name="connsiteX2633" fmla="*/ 298116 w 11503626"/>
              <a:gd name="connsiteY2633" fmla="*/ 71152 h 739467"/>
              <a:gd name="connsiteX2634" fmla="*/ 298116 w 11503626"/>
              <a:gd name="connsiteY2634" fmla="*/ 71012 h 739467"/>
              <a:gd name="connsiteX2635" fmla="*/ 297659 w 11503626"/>
              <a:gd name="connsiteY2635" fmla="*/ 67813 h 739467"/>
              <a:gd name="connsiteX2636" fmla="*/ 298116 w 11503626"/>
              <a:gd name="connsiteY2636" fmla="*/ 67813 h 739467"/>
              <a:gd name="connsiteX2637" fmla="*/ 298116 w 11503626"/>
              <a:gd name="connsiteY2637" fmla="*/ 45675 h 739467"/>
              <a:gd name="connsiteX2638" fmla="*/ 295262 w 11503626"/>
              <a:gd name="connsiteY2638" fmla="*/ 43127 h 739467"/>
              <a:gd name="connsiteX2639" fmla="*/ 294304 w 11503626"/>
              <a:gd name="connsiteY2639" fmla="*/ 30905 h 739467"/>
              <a:gd name="connsiteX2640" fmla="*/ 290948 w 11503626"/>
              <a:gd name="connsiteY2640" fmla="*/ 25872 h 739467"/>
              <a:gd name="connsiteX2641" fmla="*/ 289990 w 11503626"/>
              <a:gd name="connsiteY2641" fmla="*/ 17004 h 739467"/>
              <a:gd name="connsiteX2642" fmla="*/ 291428 w 11503626"/>
              <a:gd name="connsiteY2642" fmla="*/ 17004 h 739467"/>
              <a:gd name="connsiteX2643" fmla="*/ 293345 w 11503626"/>
              <a:gd name="connsiteY2643" fmla="*/ 17004 h 739467"/>
              <a:gd name="connsiteX2644" fmla="*/ 290948 w 11503626"/>
              <a:gd name="connsiteY2644" fmla="*/ 10293 h 739467"/>
              <a:gd name="connsiteX2645" fmla="*/ 291428 w 11503626"/>
              <a:gd name="connsiteY2645" fmla="*/ 4062 h 739467"/>
              <a:gd name="connsiteX2646" fmla="*/ 289990 w 11503626"/>
              <a:gd name="connsiteY2646" fmla="*/ 2864 h 739467"/>
              <a:gd name="connsiteX2647" fmla="*/ 288312 w 11503626"/>
              <a:gd name="connsiteY2647" fmla="*/ 2624 h 739467"/>
              <a:gd name="connsiteX2648" fmla="*/ 286874 w 11503626"/>
              <a:gd name="connsiteY2648" fmla="*/ 1906 h 739467"/>
              <a:gd name="connsiteX2649" fmla="*/ 282827 w 11503626"/>
              <a:gd name="connsiteY2649" fmla="*/ 0 h 739467"/>
              <a:gd name="connsiteX2650" fmla="*/ 286069 w 11503626"/>
              <a:gd name="connsiteY2650" fmla="*/ 0 h 739467"/>
              <a:gd name="connsiteX2651" fmla="*/ 285915 w 11503626"/>
              <a:gd name="connsiteY2651" fmla="*/ 2145 h 739467"/>
              <a:gd name="connsiteX2652" fmla="*/ 286155 w 11503626"/>
              <a:gd name="connsiteY2652" fmla="*/ 5021 h 739467"/>
              <a:gd name="connsiteX2653" fmla="*/ 284478 w 11503626"/>
              <a:gd name="connsiteY2653" fmla="*/ 2385 h 739467"/>
              <a:gd name="connsiteX2654" fmla="*/ 278663 w 11503626"/>
              <a:gd name="connsiteY2654" fmla="*/ 0 h 739467"/>
              <a:gd name="connsiteX2655" fmla="*/ 281444 w 11503626"/>
              <a:gd name="connsiteY2655" fmla="*/ 0 h 739467"/>
              <a:gd name="connsiteX2656" fmla="*/ 280883 w 11503626"/>
              <a:gd name="connsiteY2656" fmla="*/ 467 h 739467"/>
              <a:gd name="connsiteX2657" fmla="*/ 279924 w 11503626"/>
              <a:gd name="connsiteY2657" fmla="*/ 2145 h 739467"/>
              <a:gd name="connsiteX2658" fmla="*/ 189332 w 11503626"/>
              <a:gd name="connsiteY2658" fmla="*/ 0 h 739467"/>
              <a:gd name="connsiteX2659" fmla="*/ 190792 w 11503626"/>
              <a:gd name="connsiteY2659" fmla="*/ 0 h 739467"/>
              <a:gd name="connsiteX2660" fmla="*/ 191729 w 11503626"/>
              <a:gd name="connsiteY2660" fmla="*/ 10773 h 739467"/>
              <a:gd name="connsiteX2661" fmla="*/ 189332 w 11503626"/>
              <a:gd name="connsiteY2661" fmla="*/ 4062 h 739467"/>
              <a:gd name="connsiteX2662" fmla="*/ 171321 w 11503626"/>
              <a:gd name="connsiteY2662" fmla="*/ 0 h 739467"/>
              <a:gd name="connsiteX2663" fmla="*/ 172661 w 11503626"/>
              <a:gd name="connsiteY2663" fmla="*/ 0 h 739467"/>
              <a:gd name="connsiteX2664" fmla="*/ 173035 w 11503626"/>
              <a:gd name="connsiteY2664" fmla="*/ 467 h 739467"/>
              <a:gd name="connsiteX2665" fmla="*/ 173993 w 11503626"/>
              <a:gd name="connsiteY2665" fmla="*/ 1186 h 739467"/>
              <a:gd name="connsiteX2666" fmla="*/ 173993 w 11503626"/>
              <a:gd name="connsiteY2666" fmla="*/ 3343 h 739467"/>
              <a:gd name="connsiteX2667" fmla="*/ 173514 w 11503626"/>
              <a:gd name="connsiteY2667" fmla="*/ 5021 h 739467"/>
              <a:gd name="connsiteX2668" fmla="*/ 172556 w 11503626"/>
              <a:gd name="connsiteY2668" fmla="*/ 3823 h 739467"/>
              <a:gd name="connsiteX2669" fmla="*/ 171597 w 11503626"/>
              <a:gd name="connsiteY2669" fmla="*/ 2624 h 739467"/>
              <a:gd name="connsiteX2670" fmla="*/ 145869 w 11503626"/>
              <a:gd name="connsiteY2670" fmla="*/ 0 h 739467"/>
              <a:gd name="connsiteX2671" fmla="*/ 146532 w 11503626"/>
              <a:gd name="connsiteY2671" fmla="*/ 0 h 739467"/>
              <a:gd name="connsiteX2672" fmla="*/ 146193 w 11503626"/>
              <a:gd name="connsiteY2672" fmla="*/ 1186 h 739467"/>
              <a:gd name="connsiteX2673" fmla="*/ 117894 w 11503626"/>
              <a:gd name="connsiteY2673" fmla="*/ 0 h 739467"/>
              <a:gd name="connsiteX2674" fmla="*/ 130152 w 11503626"/>
              <a:gd name="connsiteY2674" fmla="*/ 0 h 739467"/>
              <a:gd name="connsiteX2675" fmla="*/ 130375 w 11503626"/>
              <a:gd name="connsiteY2675" fmla="*/ 3583 h 739467"/>
              <a:gd name="connsiteX2676" fmla="*/ 131719 w 11503626"/>
              <a:gd name="connsiteY2676" fmla="*/ 0 h 739467"/>
              <a:gd name="connsiteX2677" fmla="*/ 135857 w 11503626"/>
              <a:gd name="connsiteY2677" fmla="*/ 0 h 739467"/>
              <a:gd name="connsiteX2678" fmla="*/ 135648 w 11503626"/>
              <a:gd name="connsiteY2678" fmla="*/ 1186 h 739467"/>
              <a:gd name="connsiteX2679" fmla="*/ 137805 w 11503626"/>
              <a:gd name="connsiteY2679" fmla="*/ 467 h 739467"/>
              <a:gd name="connsiteX2680" fmla="*/ 138188 w 11503626"/>
              <a:gd name="connsiteY2680" fmla="*/ 0 h 739467"/>
              <a:gd name="connsiteX2681" fmla="*/ 139756 w 11503626"/>
              <a:gd name="connsiteY2681" fmla="*/ 0 h 739467"/>
              <a:gd name="connsiteX2682" fmla="*/ 139482 w 11503626"/>
              <a:gd name="connsiteY2682" fmla="*/ 2864 h 739467"/>
              <a:gd name="connsiteX2683" fmla="*/ 138045 w 11503626"/>
              <a:gd name="connsiteY2683" fmla="*/ 6459 h 739467"/>
              <a:gd name="connsiteX2684" fmla="*/ 135408 w 11503626"/>
              <a:gd name="connsiteY2684" fmla="*/ 6938 h 739467"/>
              <a:gd name="connsiteX2685" fmla="*/ 132772 w 11503626"/>
              <a:gd name="connsiteY2685" fmla="*/ 7418 h 739467"/>
              <a:gd name="connsiteX2686" fmla="*/ 132772 w 11503626"/>
              <a:gd name="connsiteY2686" fmla="*/ 9814 h 739467"/>
              <a:gd name="connsiteX2687" fmla="*/ 131813 w 11503626"/>
              <a:gd name="connsiteY2687" fmla="*/ 10293 h 739467"/>
              <a:gd name="connsiteX2688" fmla="*/ 130855 w 11503626"/>
              <a:gd name="connsiteY2688" fmla="*/ 10773 h 739467"/>
              <a:gd name="connsiteX2689" fmla="*/ 130855 w 11503626"/>
              <a:gd name="connsiteY2689" fmla="*/ 13170 h 739467"/>
              <a:gd name="connsiteX2690" fmla="*/ 125343 w 11503626"/>
              <a:gd name="connsiteY2690" fmla="*/ 11492 h 739467"/>
              <a:gd name="connsiteX2691" fmla="*/ 120789 w 11503626"/>
              <a:gd name="connsiteY2691" fmla="*/ 9814 h 739467"/>
              <a:gd name="connsiteX2692" fmla="*/ 119830 w 11503626"/>
              <a:gd name="connsiteY2692" fmla="*/ 15806 h 739467"/>
              <a:gd name="connsiteX2693" fmla="*/ 118871 w 11503626"/>
              <a:gd name="connsiteY2693" fmla="*/ 21797 h 739467"/>
              <a:gd name="connsiteX2694" fmla="*/ 117673 w 11503626"/>
              <a:gd name="connsiteY2694" fmla="*/ 21318 h 739467"/>
              <a:gd name="connsiteX2695" fmla="*/ 115996 w 11503626"/>
              <a:gd name="connsiteY2695" fmla="*/ 21797 h 739467"/>
              <a:gd name="connsiteX2696" fmla="*/ 117673 w 11503626"/>
              <a:gd name="connsiteY2696" fmla="*/ 26111 h 739467"/>
              <a:gd name="connsiteX2697" fmla="*/ 117433 w 11503626"/>
              <a:gd name="connsiteY2697" fmla="*/ 30905 h 739467"/>
              <a:gd name="connsiteX2698" fmla="*/ 119830 w 11503626"/>
              <a:gd name="connsiteY2698" fmla="*/ 26111 h 739467"/>
              <a:gd name="connsiteX2699" fmla="*/ 120789 w 11503626"/>
              <a:gd name="connsiteY2699" fmla="*/ 19880 h 739467"/>
              <a:gd name="connsiteX2700" fmla="*/ 122227 w 11503626"/>
              <a:gd name="connsiteY2700" fmla="*/ 19161 h 739467"/>
              <a:gd name="connsiteX2701" fmla="*/ 121748 w 11503626"/>
              <a:gd name="connsiteY2701" fmla="*/ 17004 h 739467"/>
              <a:gd name="connsiteX2702" fmla="*/ 123905 w 11503626"/>
              <a:gd name="connsiteY2702" fmla="*/ 17963 h 739467"/>
              <a:gd name="connsiteX2703" fmla="*/ 125103 w 11503626"/>
              <a:gd name="connsiteY2703" fmla="*/ 20838 h 739467"/>
              <a:gd name="connsiteX2704" fmla="*/ 127978 w 11503626"/>
              <a:gd name="connsiteY2704" fmla="*/ 17963 h 739467"/>
              <a:gd name="connsiteX2705" fmla="*/ 130375 w 11503626"/>
              <a:gd name="connsiteY2705" fmla="*/ 14608 h 739467"/>
              <a:gd name="connsiteX2706" fmla="*/ 128458 w 11503626"/>
              <a:gd name="connsiteY2706" fmla="*/ 20360 h 739467"/>
              <a:gd name="connsiteX2707" fmla="*/ 125103 w 11503626"/>
              <a:gd name="connsiteY2707" fmla="*/ 23235 h 739467"/>
              <a:gd name="connsiteX2708" fmla="*/ 125103 w 11503626"/>
              <a:gd name="connsiteY2708" fmla="*/ 28028 h 739467"/>
              <a:gd name="connsiteX2709" fmla="*/ 127978 w 11503626"/>
              <a:gd name="connsiteY2709" fmla="*/ 25632 h 739467"/>
              <a:gd name="connsiteX2710" fmla="*/ 127500 w 11503626"/>
              <a:gd name="connsiteY2710" fmla="*/ 27070 h 739467"/>
              <a:gd name="connsiteX2711" fmla="*/ 127020 w 11503626"/>
              <a:gd name="connsiteY2711" fmla="*/ 28508 h 739467"/>
              <a:gd name="connsiteX2712" fmla="*/ 128937 w 11503626"/>
              <a:gd name="connsiteY2712" fmla="*/ 29946 h 739467"/>
              <a:gd name="connsiteX2713" fmla="*/ 130135 w 11503626"/>
              <a:gd name="connsiteY2713" fmla="*/ 28268 h 739467"/>
              <a:gd name="connsiteX2714" fmla="*/ 132293 w 11503626"/>
              <a:gd name="connsiteY2714" fmla="*/ 28028 h 739467"/>
              <a:gd name="connsiteX2715" fmla="*/ 131573 w 11503626"/>
              <a:gd name="connsiteY2715" fmla="*/ 36417 h 739467"/>
              <a:gd name="connsiteX2716" fmla="*/ 130375 w 11503626"/>
              <a:gd name="connsiteY2716" fmla="*/ 44326 h 739467"/>
              <a:gd name="connsiteX2717" fmla="*/ 132293 w 11503626"/>
              <a:gd name="connsiteY2717" fmla="*/ 43846 h 739467"/>
              <a:gd name="connsiteX2718" fmla="*/ 132772 w 11503626"/>
              <a:gd name="connsiteY2718" fmla="*/ 41449 h 739467"/>
              <a:gd name="connsiteX2719" fmla="*/ 133491 w 11503626"/>
              <a:gd name="connsiteY2719" fmla="*/ 43606 h 739467"/>
              <a:gd name="connsiteX2720" fmla="*/ 132293 w 11503626"/>
              <a:gd name="connsiteY2720" fmla="*/ 45284 h 739467"/>
              <a:gd name="connsiteX2721" fmla="*/ 135169 w 11503626"/>
              <a:gd name="connsiteY2721" fmla="*/ 47681 h 739467"/>
              <a:gd name="connsiteX2722" fmla="*/ 133730 w 11503626"/>
              <a:gd name="connsiteY2722" fmla="*/ 60623 h 739467"/>
              <a:gd name="connsiteX2723" fmla="*/ 131813 w 11503626"/>
              <a:gd name="connsiteY2723" fmla="*/ 72605 h 739467"/>
              <a:gd name="connsiteX2724" fmla="*/ 133730 w 11503626"/>
              <a:gd name="connsiteY2724" fmla="*/ 72605 h 739467"/>
              <a:gd name="connsiteX2725" fmla="*/ 130615 w 11503626"/>
              <a:gd name="connsiteY2725" fmla="*/ 87464 h 739467"/>
              <a:gd name="connsiteX2726" fmla="*/ 125103 w 11503626"/>
              <a:gd name="connsiteY2726" fmla="*/ 98009 h 739467"/>
              <a:gd name="connsiteX2727" fmla="*/ 121987 w 11503626"/>
              <a:gd name="connsiteY2727" fmla="*/ 110711 h 739467"/>
              <a:gd name="connsiteX2728" fmla="*/ 120310 w 11503626"/>
              <a:gd name="connsiteY2728" fmla="*/ 121976 h 739467"/>
              <a:gd name="connsiteX2729" fmla="*/ 122946 w 11503626"/>
              <a:gd name="connsiteY2729" fmla="*/ 120778 h 739467"/>
              <a:gd name="connsiteX2730" fmla="*/ 124144 w 11503626"/>
              <a:gd name="connsiteY2730" fmla="*/ 116943 h 739467"/>
              <a:gd name="connsiteX2731" fmla="*/ 125343 w 11503626"/>
              <a:gd name="connsiteY2731" fmla="*/ 112868 h 739467"/>
              <a:gd name="connsiteX2732" fmla="*/ 127978 w 11503626"/>
              <a:gd name="connsiteY2732" fmla="*/ 110951 h 739467"/>
              <a:gd name="connsiteX2733" fmla="*/ 129896 w 11503626"/>
              <a:gd name="connsiteY2733" fmla="*/ 99687 h 739467"/>
              <a:gd name="connsiteX2734" fmla="*/ 135648 w 11503626"/>
              <a:gd name="connsiteY2734" fmla="*/ 93216 h 739467"/>
              <a:gd name="connsiteX2735" fmla="*/ 134689 w 11503626"/>
              <a:gd name="connsiteY2735" fmla="*/ 91779 h 739467"/>
              <a:gd name="connsiteX2736" fmla="*/ 132772 w 11503626"/>
              <a:gd name="connsiteY2736" fmla="*/ 92737 h 739467"/>
              <a:gd name="connsiteX2737" fmla="*/ 134210 w 11503626"/>
              <a:gd name="connsiteY2737" fmla="*/ 89382 h 739467"/>
              <a:gd name="connsiteX2738" fmla="*/ 136127 w 11503626"/>
              <a:gd name="connsiteY2738" fmla="*/ 86985 h 739467"/>
              <a:gd name="connsiteX2739" fmla="*/ 136607 w 11503626"/>
              <a:gd name="connsiteY2739" fmla="*/ 97770 h 739467"/>
              <a:gd name="connsiteX2740" fmla="*/ 135169 w 11503626"/>
              <a:gd name="connsiteY2740" fmla="*/ 109513 h 739467"/>
              <a:gd name="connsiteX2741" fmla="*/ 137086 w 11503626"/>
              <a:gd name="connsiteY2741" fmla="*/ 102803 h 739467"/>
              <a:gd name="connsiteX2742" fmla="*/ 138524 w 11503626"/>
              <a:gd name="connsiteY2742" fmla="*/ 94654 h 739467"/>
              <a:gd name="connsiteX2743" fmla="*/ 139003 w 11503626"/>
              <a:gd name="connsiteY2743" fmla="*/ 97051 h 739467"/>
              <a:gd name="connsiteX2744" fmla="*/ 139482 w 11503626"/>
              <a:gd name="connsiteY2744" fmla="*/ 99447 h 739467"/>
              <a:gd name="connsiteX2745" fmla="*/ 142598 w 11503626"/>
              <a:gd name="connsiteY2745" fmla="*/ 91539 h 739467"/>
              <a:gd name="connsiteX2746" fmla="*/ 143797 w 11503626"/>
              <a:gd name="connsiteY2746" fmla="*/ 83630 h 739467"/>
              <a:gd name="connsiteX2747" fmla="*/ 141160 w 11503626"/>
              <a:gd name="connsiteY2747" fmla="*/ 79316 h 739467"/>
              <a:gd name="connsiteX2748" fmla="*/ 139482 w 11503626"/>
              <a:gd name="connsiteY2748" fmla="*/ 74523 h 739467"/>
              <a:gd name="connsiteX2749" fmla="*/ 140920 w 11503626"/>
              <a:gd name="connsiteY2749" fmla="*/ 72605 h 739467"/>
              <a:gd name="connsiteX2750" fmla="*/ 142598 w 11503626"/>
              <a:gd name="connsiteY2750" fmla="*/ 76440 h 739467"/>
              <a:gd name="connsiteX2751" fmla="*/ 143797 w 11503626"/>
              <a:gd name="connsiteY2751" fmla="*/ 80275 h 739467"/>
              <a:gd name="connsiteX2752" fmla="*/ 146193 w 11503626"/>
              <a:gd name="connsiteY2752" fmla="*/ 80994 h 739467"/>
              <a:gd name="connsiteX2753" fmla="*/ 146193 w 11503626"/>
              <a:gd name="connsiteY2753" fmla="*/ 84589 h 739467"/>
              <a:gd name="connsiteX2754" fmla="*/ 148350 w 11503626"/>
              <a:gd name="connsiteY2754" fmla="*/ 82911 h 739467"/>
              <a:gd name="connsiteX2755" fmla="*/ 150027 w 11503626"/>
              <a:gd name="connsiteY2755" fmla="*/ 80275 h 739467"/>
              <a:gd name="connsiteX2756" fmla="*/ 151466 w 11503626"/>
              <a:gd name="connsiteY2756" fmla="*/ 82911 h 739467"/>
              <a:gd name="connsiteX2757" fmla="*/ 152424 w 11503626"/>
              <a:gd name="connsiteY2757" fmla="*/ 86985 h 739467"/>
              <a:gd name="connsiteX2758" fmla="*/ 151226 w 11503626"/>
              <a:gd name="connsiteY2758" fmla="*/ 87704 h 739467"/>
              <a:gd name="connsiteX2759" fmla="*/ 150027 w 11503626"/>
              <a:gd name="connsiteY2759" fmla="*/ 88423 h 739467"/>
              <a:gd name="connsiteX2760" fmla="*/ 149069 w 11503626"/>
              <a:gd name="connsiteY2760" fmla="*/ 86027 h 739467"/>
              <a:gd name="connsiteX2761" fmla="*/ 147152 w 11503626"/>
              <a:gd name="connsiteY2761" fmla="*/ 91299 h 739467"/>
              <a:gd name="connsiteX2762" fmla="*/ 146193 w 11503626"/>
              <a:gd name="connsiteY2762" fmla="*/ 98009 h 739467"/>
              <a:gd name="connsiteX2763" fmla="*/ 149548 w 11503626"/>
              <a:gd name="connsiteY2763" fmla="*/ 100406 h 739467"/>
              <a:gd name="connsiteX2764" fmla="*/ 148829 w 11503626"/>
              <a:gd name="connsiteY2764" fmla="*/ 102084 h 739467"/>
              <a:gd name="connsiteX2765" fmla="*/ 147152 w 11503626"/>
              <a:gd name="connsiteY2765" fmla="*/ 102803 h 739467"/>
              <a:gd name="connsiteX2766" fmla="*/ 146912 w 11503626"/>
              <a:gd name="connsiteY2766" fmla="*/ 114067 h 739467"/>
              <a:gd name="connsiteX2767" fmla="*/ 144755 w 11503626"/>
              <a:gd name="connsiteY2767" fmla="*/ 124852 h 739467"/>
              <a:gd name="connsiteX2768" fmla="*/ 142598 w 11503626"/>
              <a:gd name="connsiteY2768" fmla="*/ 122935 h 739467"/>
              <a:gd name="connsiteX2769" fmla="*/ 140920 w 11503626"/>
              <a:gd name="connsiteY2769" fmla="*/ 124372 h 739467"/>
              <a:gd name="connsiteX2770" fmla="*/ 141879 w 11503626"/>
              <a:gd name="connsiteY2770" fmla="*/ 121496 h 739467"/>
              <a:gd name="connsiteX2771" fmla="*/ 139482 w 11503626"/>
              <a:gd name="connsiteY2771" fmla="*/ 119100 h 739467"/>
              <a:gd name="connsiteX2772" fmla="*/ 139962 w 11503626"/>
              <a:gd name="connsiteY2772" fmla="*/ 115265 h 739467"/>
              <a:gd name="connsiteX2773" fmla="*/ 139962 w 11503626"/>
              <a:gd name="connsiteY2773" fmla="*/ 111910 h 739467"/>
              <a:gd name="connsiteX2774" fmla="*/ 137565 w 11503626"/>
              <a:gd name="connsiteY2774" fmla="*/ 111910 h 739467"/>
              <a:gd name="connsiteX2775" fmla="*/ 136846 w 11503626"/>
              <a:gd name="connsiteY2775" fmla="*/ 117423 h 739467"/>
              <a:gd name="connsiteX2776" fmla="*/ 137086 w 11503626"/>
              <a:gd name="connsiteY2776" fmla="*/ 123893 h 739467"/>
              <a:gd name="connsiteX2777" fmla="*/ 139482 w 11503626"/>
              <a:gd name="connsiteY2777" fmla="*/ 123893 h 739467"/>
              <a:gd name="connsiteX2778" fmla="*/ 138764 w 11503626"/>
              <a:gd name="connsiteY2778" fmla="*/ 125810 h 739467"/>
              <a:gd name="connsiteX2779" fmla="*/ 138524 w 11503626"/>
              <a:gd name="connsiteY2779" fmla="*/ 127728 h 739467"/>
              <a:gd name="connsiteX2780" fmla="*/ 138045 w 11503626"/>
              <a:gd name="connsiteY2780" fmla="*/ 126530 h 739467"/>
              <a:gd name="connsiteX2781" fmla="*/ 137086 w 11503626"/>
              <a:gd name="connsiteY2781" fmla="*/ 126290 h 739467"/>
              <a:gd name="connsiteX2782" fmla="*/ 137086 w 11503626"/>
              <a:gd name="connsiteY2782" fmla="*/ 129165 h 739467"/>
              <a:gd name="connsiteX2783" fmla="*/ 138045 w 11503626"/>
              <a:gd name="connsiteY2783" fmla="*/ 130603 h 739467"/>
              <a:gd name="connsiteX2784" fmla="*/ 137086 w 11503626"/>
              <a:gd name="connsiteY2784" fmla="*/ 132042 h 739467"/>
              <a:gd name="connsiteX2785" fmla="*/ 136127 w 11503626"/>
              <a:gd name="connsiteY2785" fmla="*/ 133480 h 739467"/>
              <a:gd name="connsiteX2786" fmla="*/ 137565 w 11503626"/>
              <a:gd name="connsiteY2786" fmla="*/ 136595 h 739467"/>
              <a:gd name="connsiteX2787" fmla="*/ 138045 w 11503626"/>
              <a:gd name="connsiteY2787" fmla="*/ 140190 h 739467"/>
              <a:gd name="connsiteX2788" fmla="*/ 139242 w 11503626"/>
              <a:gd name="connsiteY2788" fmla="*/ 138992 h 739467"/>
              <a:gd name="connsiteX2789" fmla="*/ 139962 w 11503626"/>
              <a:gd name="connsiteY2789" fmla="*/ 139711 h 739467"/>
              <a:gd name="connsiteX2790" fmla="*/ 142119 w 11503626"/>
              <a:gd name="connsiteY2790" fmla="*/ 132521 h 739467"/>
              <a:gd name="connsiteX2791" fmla="*/ 145234 w 11503626"/>
              <a:gd name="connsiteY2791" fmla="*/ 126290 h 739467"/>
              <a:gd name="connsiteX2792" fmla="*/ 145953 w 11503626"/>
              <a:gd name="connsiteY2792" fmla="*/ 128686 h 739467"/>
              <a:gd name="connsiteX2793" fmla="*/ 145714 w 11503626"/>
              <a:gd name="connsiteY2793" fmla="*/ 131562 h 739467"/>
              <a:gd name="connsiteX2794" fmla="*/ 148589 w 11503626"/>
              <a:gd name="connsiteY2794" fmla="*/ 136835 h 739467"/>
              <a:gd name="connsiteX2795" fmla="*/ 148589 w 11503626"/>
              <a:gd name="connsiteY2795" fmla="*/ 145462 h 739467"/>
              <a:gd name="connsiteX2796" fmla="*/ 147152 w 11503626"/>
              <a:gd name="connsiteY2796" fmla="*/ 155049 h 739467"/>
              <a:gd name="connsiteX2797" fmla="*/ 146193 w 11503626"/>
              <a:gd name="connsiteY2797" fmla="*/ 163198 h 739467"/>
              <a:gd name="connsiteX2798" fmla="*/ 148110 w 11503626"/>
              <a:gd name="connsiteY2798" fmla="*/ 164875 h 739467"/>
              <a:gd name="connsiteX2799" fmla="*/ 148829 w 11503626"/>
              <a:gd name="connsiteY2799" fmla="*/ 168710 h 739467"/>
              <a:gd name="connsiteX2800" fmla="*/ 148589 w 11503626"/>
              <a:gd name="connsiteY2800" fmla="*/ 172784 h 739467"/>
              <a:gd name="connsiteX2801" fmla="*/ 147152 w 11503626"/>
              <a:gd name="connsiteY2801" fmla="*/ 175180 h 739467"/>
              <a:gd name="connsiteX2802" fmla="*/ 146672 w 11503626"/>
              <a:gd name="connsiteY2802" fmla="*/ 183090 h 739467"/>
              <a:gd name="connsiteX2803" fmla="*/ 145234 w 11503626"/>
              <a:gd name="connsiteY2803" fmla="*/ 191477 h 739467"/>
              <a:gd name="connsiteX2804" fmla="*/ 147871 w 11503626"/>
              <a:gd name="connsiteY2804" fmla="*/ 190279 h 739467"/>
              <a:gd name="connsiteX2805" fmla="*/ 150507 w 11503626"/>
              <a:gd name="connsiteY2805" fmla="*/ 190519 h 739467"/>
              <a:gd name="connsiteX2806" fmla="*/ 150747 w 11503626"/>
              <a:gd name="connsiteY2806" fmla="*/ 188842 h 739467"/>
              <a:gd name="connsiteX2807" fmla="*/ 151466 w 11503626"/>
              <a:gd name="connsiteY2807" fmla="*/ 187643 h 739467"/>
              <a:gd name="connsiteX2808" fmla="*/ 154341 w 11503626"/>
              <a:gd name="connsiteY2808" fmla="*/ 190519 h 739467"/>
              <a:gd name="connsiteX2809" fmla="*/ 153622 w 11503626"/>
              <a:gd name="connsiteY2809" fmla="*/ 193395 h 739467"/>
              <a:gd name="connsiteX2810" fmla="*/ 152424 w 11503626"/>
              <a:gd name="connsiteY2810" fmla="*/ 194833 h 739467"/>
              <a:gd name="connsiteX2811" fmla="*/ 154581 w 11503626"/>
              <a:gd name="connsiteY2811" fmla="*/ 204659 h 739467"/>
              <a:gd name="connsiteX2812" fmla="*/ 153862 w 11503626"/>
              <a:gd name="connsiteY2812" fmla="*/ 215923 h 739467"/>
              <a:gd name="connsiteX2813" fmla="*/ 155779 w 11503626"/>
              <a:gd name="connsiteY2813" fmla="*/ 217601 h 739467"/>
              <a:gd name="connsiteX2814" fmla="*/ 158176 w 11503626"/>
              <a:gd name="connsiteY2814" fmla="*/ 218320 h 739467"/>
              <a:gd name="connsiteX2815" fmla="*/ 157457 w 11503626"/>
              <a:gd name="connsiteY2815" fmla="*/ 225988 h 739467"/>
              <a:gd name="connsiteX2816" fmla="*/ 154821 w 11503626"/>
              <a:gd name="connsiteY2816" fmla="*/ 230782 h 739467"/>
              <a:gd name="connsiteX2817" fmla="*/ 154581 w 11503626"/>
              <a:gd name="connsiteY2817" fmla="*/ 233418 h 739467"/>
              <a:gd name="connsiteX2818" fmla="*/ 154341 w 11503626"/>
              <a:gd name="connsiteY2818" fmla="*/ 237013 h 739467"/>
              <a:gd name="connsiteX2819" fmla="*/ 155539 w 11503626"/>
              <a:gd name="connsiteY2819" fmla="*/ 236055 h 739467"/>
              <a:gd name="connsiteX2820" fmla="*/ 155300 w 11503626"/>
              <a:gd name="connsiteY2820" fmla="*/ 233178 h 739467"/>
              <a:gd name="connsiteX2821" fmla="*/ 156738 w 11503626"/>
              <a:gd name="connsiteY2821" fmla="*/ 235096 h 739467"/>
              <a:gd name="connsiteX2822" fmla="*/ 157696 w 11503626"/>
              <a:gd name="connsiteY2822" fmla="*/ 237013 h 739467"/>
              <a:gd name="connsiteX2823" fmla="*/ 159374 w 11503626"/>
              <a:gd name="connsiteY2823" fmla="*/ 236055 h 739467"/>
              <a:gd name="connsiteX2824" fmla="*/ 160573 w 11503626"/>
              <a:gd name="connsiteY2824" fmla="*/ 233658 h 739467"/>
              <a:gd name="connsiteX2825" fmla="*/ 160573 w 11503626"/>
              <a:gd name="connsiteY2825" fmla="*/ 215923 h 739467"/>
              <a:gd name="connsiteX2826" fmla="*/ 162490 w 11503626"/>
              <a:gd name="connsiteY2826" fmla="*/ 195312 h 739467"/>
              <a:gd name="connsiteX2827" fmla="*/ 164168 w 11503626"/>
              <a:gd name="connsiteY2827" fmla="*/ 192197 h 739467"/>
              <a:gd name="connsiteX2828" fmla="*/ 166325 w 11503626"/>
              <a:gd name="connsiteY2828" fmla="*/ 191477 h 739467"/>
              <a:gd name="connsiteX2829" fmla="*/ 166804 w 11503626"/>
              <a:gd name="connsiteY2829" fmla="*/ 189081 h 739467"/>
              <a:gd name="connsiteX2830" fmla="*/ 164407 w 11503626"/>
              <a:gd name="connsiteY2830" fmla="*/ 181891 h 739467"/>
              <a:gd name="connsiteX2831" fmla="*/ 168721 w 11503626"/>
              <a:gd name="connsiteY2831" fmla="*/ 176139 h 739467"/>
              <a:gd name="connsiteX2832" fmla="*/ 168481 w 11503626"/>
              <a:gd name="connsiteY2832" fmla="*/ 180453 h 739467"/>
              <a:gd name="connsiteX2833" fmla="*/ 168241 w 11503626"/>
              <a:gd name="connsiteY2833" fmla="*/ 184767 h 739467"/>
              <a:gd name="connsiteX2834" fmla="*/ 168241 w 11503626"/>
              <a:gd name="connsiteY2834" fmla="*/ 192437 h 739467"/>
              <a:gd name="connsiteX2835" fmla="*/ 166564 w 11503626"/>
              <a:gd name="connsiteY2835" fmla="*/ 205618 h 739467"/>
              <a:gd name="connsiteX2836" fmla="*/ 165366 w 11503626"/>
              <a:gd name="connsiteY2836" fmla="*/ 218320 h 739467"/>
              <a:gd name="connsiteX2837" fmla="*/ 167763 w 11503626"/>
              <a:gd name="connsiteY2837" fmla="*/ 221196 h 739467"/>
              <a:gd name="connsiteX2838" fmla="*/ 166564 w 11503626"/>
              <a:gd name="connsiteY2838" fmla="*/ 224311 h 739467"/>
              <a:gd name="connsiteX2839" fmla="*/ 164886 w 11503626"/>
              <a:gd name="connsiteY2839" fmla="*/ 225988 h 739467"/>
              <a:gd name="connsiteX2840" fmla="*/ 166564 w 11503626"/>
              <a:gd name="connsiteY2840" fmla="*/ 226468 h 739467"/>
              <a:gd name="connsiteX2841" fmla="*/ 168241 w 11503626"/>
              <a:gd name="connsiteY2841" fmla="*/ 227427 h 739467"/>
              <a:gd name="connsiteX2842" fmla="*/ 168241 w 11503626"/>
              <a:gd name="connsiteY2842" fmla="*/ 232700 h 739467"/>
              <a:gd name="connsiteX2843" fmla="*/ 167763 w 11503626"/>
              <a:gd name="connsiteY2843" fmla="*/ 230782 h 739467"/>
              <a:gd name="connsiteX2844" fmla="*/ 166804 w 11503626"/>
              <a:gd name="connsiteY2844" fmla="*/ 230303 h 739467"/>
              <a:gd name="connsiteX2845" fmla="*/ 167523 w 11503626"/>
              <a:gd name="connsiteY2845" fmla="*/ 235815 h 739467"/>
              <a:gd name="connsiteX2846" fmla="*/ 167283 w 11503626"/>
              <a:gd name="connsiteY2846" fmla="*/ 243244 h 739467"/>
              <a:gd name="connsiteX2847" fmla="*/ 168241 w 11503626"/>
              <a:gd name="connsiteY2847" fmla="*/ 242286 h 739467"/>
              <a:gd name="connsiteX2848" fmla="*/ 168241 w 11503626"/>
              <a:gd name="connsiteY2848" fmla="*/ 256186 h 739467"/>
              <a:gd name="connsiteX2849" fmla="*/ 152424 w 11503626"/>
              <a:gd name="connsiteY2849" fmla="*/ 256186 h 739467"/>
              <a:gd name="connsiteX2850" fmla="*/ 153383 w 11503626"/>
              <a:gd name="connsiteY2850" fmla="*/ 249955 h 739467"/>
              <a:gd name="connsiteX2851" fmla="*/ 150986 w 11503626"/>
              <a:gd name="connsiteY2851" fmla="*/ 246600 h 739467"/>
              <a:gd name="connsiteX2852" fmla="*/ 150986 w 11503626"/>
              <a:gd name="connsiteY2852" fmla="*/ 251153 h 739467"/>
              <a:gd name="connsiteX2853" fmla="*/ 150027 w 11503626"/>
              <a:gd name="connsiteY2853" fmla="*/ 256186 h 739467"/>
              <a:gd name="connsiteX2854" fmla="*/ 144755 w 11503626"/>
              <a:gd name="connsiteY2854" fmla="*/ 256186 h 739467"/>
              <a:gd name="connsiteX2855" fmla="*/ 144755 w 11503626"/>
              <a:gd name="connsiteY2855" fmla="*/ 239410 h 739467"/>
              <a:gd name="connsiteX2856" fmla="*/ 144275 w 11503626"/>
              <a:gd name="connsiteY2856" fmla="*/ 239889 h 739467"/>
              <a:gd name="connsiteX2857" fmla="*/ 143797 w 11503626"/>
              <a:gd name="connsiteY2857" fmla="*/ 240368 h 739467"/>
              <a:gd name="connsiteX2858" fmla="*/ 144036 w 11503626"/>
              <a:gd name="connsiteY2858" fmla="*/ 238691 h 739467"/>
              <a:gd name="connsiteX2859" fmla="*/ 145234 w 11503626"/>
              <a:gd name="connsiteY2859" fmla="*/ 237972 h 739467"/>
              <a:gd name="connsiteX2860" fmla="*/ 143797 w 11503626"/>
              <a:gd name="connsiteY2860" fmla="*/ 231740 h 739467"/>
              <a:gd name="connsiteX2861" fmla="*/ 140920 w 11503626"/>
              <a:gd name="connsiteY2861" fmla="*/ 227906 h 739467"/>
              <a:gd name="connsiteX2862" fmla="*/ 141400 w 11503626"/>
              <a:gd name="connsiteY2862" fmla="*/ 223832 h 739467"/>
              <a:gd name="connsiteX2863" fmla="*/ 142359 w 11503626"/>
              <a:gd name="connsiteY2863" fmla="*/ 223593 h 739467"/>
              <a:gd name="connsiteX2864" fmla="*/ 142359 w 11503626"/>
              <a:gd name="connsiteY2864" fmla="*/ 219518 h 739467"/>
              <a:gd name="connsiteX2865" fmla="*/ 141879 w 11503626"/>
              <a:gd name="connsiteY2865" fmla="*/ 213526 h 739467"/>
              <a:gd name="connsiteX2866" fmla="*/ 139962 w 11503626"/>
              <a:gd name="connsiteY2866" fmla="*/ 228865 h 739467"/>
              <a:gd name="connsiteX2867" fmla="*/ 137565 w 11503626"/>
              <a:gd name="connsiteY2867" fmla="*/ 244203 h 739467"/>
              <a:gd name="connsiteX2868" fmla="*/ 139242 w 11503626"/>
              <a:gd name="connsiteY2868" fmla="*/ 244442 h 739467"/>
              <a:gd name="connsiteX2869" fmla="*/ 140441 w 11503626"/>
              <a:gd name="connsiteY2869" fmla="*/ 242765 h 739467"/>
              <a:gd name="connsiteX2870" fmla="*/ 139242 w 11503626"/>
              <a:gd name="connsiteY2870" fmla="*/ 247319 h 739467"/>
              <a:gd name="connsiteX2871" fmla="*/ 139482 w 11503626"/>
              <a:gd name="connsiteY2871" fmla="*/ 251393 h 739467"/>
              <a:gd name="connsiteX2872" fmla="*/ 137565 w 11503626"/>
              <a:gd name="connsiteY2872" fmla="*/ 251153 h 739467"/>
              <a:gd name="connsiteX2873" fmla="*/ 136127 w 11503626"/>
              <a:gd name="connsiteY2873" fmla="*/ 251872 h 739467"/>
              <a:gd name="connsiteX2874" fmla="*/ 138524 w 11503626"/>
              <a:gd name="connsiteY2874" fmla="*/ 255227 h 739467"/>
              <a:gd name="connsiteX2875" fmla="*/ 139482 w 11503626"/>
              <a:gd name="connsiteY2875" fmla="*/ 251393 h 739467"/>
              <a:gd name="connsiteX2876" fmla="*/ 140920 w 11503626"/>
              <a:gd name="connsiteY2876" fmla="*/ 251393 h 739467"/>
              <a:gd name="connsiteX2877" fmla="*/ 141639 w 11503626"/>
              <a:gd name="connsiteY2877" fmla="*/ 246600 h 739467"/>
              <a:gd name="connsiteX2878" fmla="*/ 142837 w 11503626"/>
              <a:gd name="connsiteY2878" fmla="*/ 242765 h 739467"/>
              <a:gd name="connsiteX2879" fmla="*/ 143077 w 11503626"/>
              <a:gd name="connsiteY2879" fmla="*/ 248757 h 739467"/>
              <a:gd name="connsiteX2880" fmla="*/ 142837 w 11503626"/>
              <a:gd name="connsiteY2880" fmla="*/ 256186 h 739467"/>
              <a:gd name="connsiteX2881" fmla="*/ 127500 w 11503626"/>
              <a:gd name="connsiteY2881" fmla="*/ 256186 h 739467"/>
              <a:gd name="connsiteX2882" fmla="*/ 128458 w 11503626"/>
              <a:gd name="connsiteY2882" fmla="*/ 250434 h 739467"/>
              <a:gd name="connsiteX2883" fmla="*/ 129896 w 11503626"/>
              <a:gd name="connsiteY2883" fmla="*/ 244682 h 739467"/>
              <a:gd name="connsiteX2884" fmla="*/ 130135 w 11503626"/>
              <a:gd name="connsiteY2884" fmla="*/ 249476 h 739467"/>
              <a:gd name="connsiteX2885" fmla="*/ 129896 w 11503626"/>
              <a:gd name="connsiteY2885" fmla="*/ 254269 h 739467"/>
              <a:gd name="connsiteX2886" fmla="*/ 132772 w 11503626"/>
              <a:gd name="connsiteY2886" fmla="*/ 244682 h 739467"/>
              <a:gd name="connsiteX2887" fmla="*/ 134210 w 11503626"/>
              <a:gd name="connsiteY2887" fmla="*/ 233658 h 739467"/>
              <a:gd name="connsiteX2888" fmla="*/ 131813 w 11503626"/>
              <a:gd name="connsiteY2888" fmla="*/ 234617 h 739467"/>
              <a:gd name="connsiteX2889" fmla="*/ 130375 w 11503626"/>
              <a:gd name="connsiteY2889" fmla="*/ 236534 h 739467"/>
              <a:gd name="connsiteX2890" fmla="*/ 131573 w 11503626"/>
              <a:gd name="connsiteY2890" fmla="*/ 229823 h 739467"/>
              <a:gd name="connsiteX2891" fmla="*/ 134210 w 11503626"/>
              <a:gd name="connsiteY2891" fmla="*/ 225510 h 739467"/>
              <a:gd name="connsiteX2892" fmla="*/ 133251 w 11503626"/>
              <a:gd name="connsiteY2892" fmla="*/ 221196 h 739467"/>
              <a:gd name="connsiteX2893" fmla="*/ 132293 w 11503626"/>
              <a:gd name="connsiteY2893" fmla="*/ 217361 h 739467"/>
              <a:gd name="connsiteX2894" fmla="*/ 128698 w 11503626"/>
              <a:gd name="connsiteY2894" fmla="*/ 231261 h 739467"/>
              <a:gd name="connsiteX2895" fmla="*/ 128458 w 11503626"/>
              <a:gd name="connsiteY2895" fmla="*/ 245641 h 739467"/>
              <a:gd name="connsiteX2896" fmla="*/ 126062 w 11503626"/>
              <a:gd name="connsiteY2896" fmla="*/ 256186 h 739467"/>
              <a:gd name="connsiteX2897" fmla="*/ 0 w 11503626"/>
              <a:gd name="connsiteY2897" fmla="*/ 256186 h 739467"/>
              <a:gd name="connsiteX2898" fmla="*/ 0 w 11503626"/>
              <a:gd name="connsiteY2898" fmla="*/ 228865 h 739467"/>
              <a:gd name="connsiteX2899" fmla="*/ 479 w 11503626"/>
              <a:gd name="connsiteY2899" fmla="*/ 213766 h 739467"/>
              <a:gd name="connsiteX2900" fmla="*/ 958 w 11503626"/>
              <a:gd name="connsiteY2900" fmla="*/ 199626 h 739467"/>
              <a:gd name="connsiteX2901" fmla="*/ 2156 w 11503626"/>
              <a:gd name="connsiteY2901" fmla="*/ 198428 h 739467"/>
              <a:gd name="connsiteX2902" fmla="*/ 3355 w 11503626"/>
              <a:gd name="connsiteY2902" fmla="*/ 197229 h 739467"/>
              <a:gd name="connsiteX2903" fmla="*/ 958 w 11503626"/>
              <a:gd name="connsiteY2903" fmla="*/ 197709 h 739467"/>
              <a:gd name="connsiteX2904" fmla="*/ 3115 w 11503626"/>
              <a:gd name="connsiteY2904" fmla="*/ 160082 h 739467"/>
              <a:gd name="connsiteX2905" fmla="*/ 6710 w 11503626"/>
              <a:gd name="connsiteY2905" fmla="*/ 129165 h 739467"/>
              <a:gd name="connsiteX2906" fmla="*/ 38825 w 11503626"/>
              <a:gd name="connsiteY2906" fmla="*/ 57746 h 739467"/>
              <a:gd name="connsiteX2907" fmla="*/ 40023 w 11503626"/>
              <a:gd name="connsiteY2907" fmla="*/ 57746 h 739467"/>
              <a:gd name="connsiteX2908" fmla="*/ 41222 w 11503626"/>
              <a:gd name="connsiteY2908" fmla="*/ 56788 h 739467"/>
              <a:gd name="connsiteX2909" fmla="*/ 40742 w 11503626"/>
              <a:gd name="connsiteY2909" fmla="*/ 55350 h 739467"/>
              <a:gd name="connsiteX2910" fmla="*/ 45535 w 11503626"/>
              <a:gd name="connsiteY2910" fmla="*/ 50556 h 739467"/>
              <a:gd name="connsiteX2911" fmla="*/ 50329 w 11503626"/>
              <a:gd name="connsiteY2911" fmla="*/ 45764 h 739467"/>
              <a:gd name="connsiteX2912" fmla="*/ 49610 w 11503626"/>
              <a:gd name="connsiteY2912" fmla="*/ 50556 h 739467"/>
              <a:gd name="connsiteX2913" fmla="*/ 48412 w 11503626"/>
              <a:gd name="connsiteY2913" fmla="*/ 54391 h 739467"/>
              <a:gd name="connsiteX2914" fmla="*/ 52725 w 11503626"/>
              <a:gd name="connsiteY2914" fmla="*/ 43846 h 739467"/>
              <a:gd name="connsiteX2915" fmla="*/ 51287 w 11503626"/>
              <a:gd name="connsiteY2915" fmla="*/ 44804 h 739467"/>
              <a:gd name="connsiteX2916" fmla="*/ 75493 w 11503626"/>
              <a:gd name="connsiteY2916" fmla="*/ 21797 h 739467"/>
              <a:gd name="connsiteX2917" fmla="*/ 104971 w 11503626"/>
              <a:gd name="connsiteY2917" fmla="*/ 4541 h 739467"/>
              <a:gd name="connsiteX2918" fmla="*/ 106409 w 11503626"/>
              <a:gd name="connsiteY2918" fmla="*/ 4062 h 739467"/>
              <a:gd name="connsiteX2919" fmla="*/ 105451 w 11503626"/>
              <a:gd name="connsiteY2919" fmla="*/ 4781 h 739467"/>
              <a:gd name="connsiteX2920" fmla="*/ 105451 w 11503626"/>
              <a:gd name="connsiteY2920" fmla="*/ 5980 h 739467"/>
              <a:gd name="connsiteX2921" fmla="*/ 107368 w 11503626"/>
              <a:gd name="connsiteY2921" fmla="*/ 5021 h 739467"/>
              <a:gd name="connsiteX2922" fmla="*/ 107368 w 11503626"/>
              <a:gd name="connsiteY2922" fmla="*/ 3583 h 739467"/>
              <a:gd name="connsiteX2923" fmla="*/ 110404 w 11503626"/>
              <a:gd name="connsiteY2923" fmla="*/ 2549 h 739467"/>
              <a:gd name="connsiteX2924" fmla="*/ 110004 w 11503626"/>
              <a:gd name="connsiteY2924" fmla="*/ 3104 h 739467"/>
              <a:gd name="connsiteX2925" fmla="*/ 108326 w 11503626"/>
              <a:gd name="connsiteY2925" fmla="*/ 5980 h 739467"/>
              <a:gd name="connsiteX2926" fmla="*/ 108806 w 11503626"/>
              <a:gd name="connsiteY2926" fmla="*/ 7418 h 739467"/>
              <a:gd name="connsiteX2927" fmla="*/ 110244 w 11503626"/>
              <a:gd name="connsiteY2927" fmla="*/ 8376 h 739467"/>
              <a:gd name="connsiteX2928" fmla="*/ 110963 w 11503626"/>
              <a:gd name="connsiteY2928" fmla="*/ 6219 h 739467"/>
              <a:gd name="connsiteX2929" fmla="*/ 111681 w 11503626"/>
              <a:gd name="connsiteY2929" fmla="*/ 3583 h 739467"/>
              <a:gd name="connsiteX2930" fmla="*/ 110974 w 11503626"/>
              <a:gd name="connsiteY2930" fmla="*/ 2356 h 73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</a:cxnLst>
            <a:rect l="l" t="t" r="r" b="b"/>
            <a:pathLst>
              <a:path w="11503626" h="739467">
                <a:moveTo>
                  <a:pt x="141879" y="730716"/>
                </a:moveTo>
                <a:cubicBezTo>
                  <a:pt x="141879" y="731035"/>
                  <a:pt x="141560" y="731195"/>
                  <a:pt x="140920" y="731195"/>
                </a:cubicBezTo>
                <a:cubicBezTo>
                  <a:pt x="140601" y="732792"/>
                  <a:pt x="141001" y="733591"/>
                  <a:pt x="142119" y="733591"/>
                </a:cubicBezTo>
                <a:cubicBezTo>
                  <a:pt x="143237" y="733591"/>
                  <a:pt x="143477" y="732792"/>
                  <a:pt x="142837" y="731195"/>
                </a:cubicBezTo>
                <a:cubicBezTo>
                  <a:pt x="142199" y="730556"/>
                  <a:pt x="141879" y="730396"/>
                  <a:pt x="141879" y="730716"/>
                </a:cubicBezTo>
                <a:close/>
                <a:moveTo>
                  <a:pt x="273693" y="726402"/>
                </a:moveTo>
                <a:cubicBezTo>
                  <a:pt x="272734" y="727041"/>
                  <a:pt x="272255" y="728159"/>
                  <a:pt x="272255" y="729757"/>
                </a:cubicBezTo>
                <a:cubicBezTo>
                  <a:pt x="272255" y="731355"/>
                  <a:pt x="273053" y="732313"/>
                  <a:pt x="274651" y="732633"/>
                </a:cubicBezTo>
                <a:cubicBezTo>
                  <a:pt x="274332" y="731355"/>
                  <a:pt x="274252" y="730157"/>
                  <a:pt x="274411" y="729038"/>
                </a:cubicBezTo>
                <a:cubicBezTo>
                  <a:pt x="274572" y="727920"/>
                  <a:pt x="274332" y="727041"/>
                  <a:pt x="273693" y="726402"/>
                </a:cubicBezTo>
                <a:close/>
                <a:moveTo>
                  <a:pt x="164886" y="717774"/>
                </a:moveTo>
                <a:lnTo>
                  <a:pt x="164886" y="720171"/>
                </a:lnTo>
                <a:cubicBezTo>
                  <a:pt x="165526" y="720171"/>
                  <a:pt x="165925" y="720090"/>
                  <a:pt x="166085" y="719931"/>
                </a:cubicBezTo>
                <a:cubicBezTo>
                  <a:pt x="166244" y="719771"/>
                  <a:pt x="166644" y="719531"/>
                  <a:pt x="167283" y="719212"/>
                </a:cubicBezTo>
                <a:cubicBezTo>
                  <a:pt x="167283" y="717614"/>
                  <a:pt x="166484" y="717135"/>
                  <a:pt x="164886" y="717774"/>
                </a:cubicBezTo>
                <a:close/>
                <a:moveTo>
                  <a:pt x="233909" y="709146"/>
                </a:moveTo>
                <a:cubicBezTo>
                  <a:pt x="233589" y="709785"/>
                  <a:pt x="233589" y="710265"/>
                  <a:pt x="233909" y="710584"/>
                </a:cubicBezTo>
                <a:cubicBezTo>
                  <a:pt x="234229" y="710904"/>
                  <a:pt x="234388" y="711383"/>
                  <a:pt x="234388" y="712022"/>
                </a:cubicBezTo>
                <a:cubicBezTo>
                  <a:pt x="235027" y="712022"/>
                  <a:pt x="235347" y="711782"/>
                  <a:pt x="235347" y="711303"/>
                </a:cubicBezTo>
                <a:cubicBezTo>
                  <a:pt x="235347" y="710824"/>
                  <a:pt x="235667" y="710584"/>
                  <a:pt x="236305" y="710584"/>
                </a:cubicBezTo>
                <a:cubicBezTo>
                  <a:pt x="235986" y="709306"/>
                  <a:pt x="235187" y="708826"/>
                  <a:pt x="233909" y="709146"/>
                </a:cubicBezTo>
                <a:close/>
                <a:moveTo>
                  <a:pt x="138045" y="708187"/>
                </a:moveTo>
                <a:cubicBezTo>
                  <a:pt x="137406" y="708826"/>
                  <a:pt x="136926" y="710184"/>
                  <a:pt x="136607" y="712262"/>
                </a:cubicBezTo>
                <a:cubicBezTo>
                  <a:pt x="136287" y="714338"/>
                  <a:pt x="136926" y="715377"/>
                  <a:pt x="138524" y="715377"/>
                </a:cubicBezTo>
                <a:cubicBezTo>
                  <a:pt x="137885" y="712821"/>
                  <a:pt x="137725" y="710424"/>
                  <a:pt x="138045" y="708187"/>
                </a:cubicBezTo>
                <a:close/>
                <a:moveTo>
                  <a:pt x="209464" y="701956"/>
                </a:moveTo>
                <a:cubicBezTo>
                  <a:pt x="207546" y="701956"/>
                  <a:pt x="206348" y="702755"/>
                  <a:pt x="205869" y="704353"/>
                </a:cubicBezTo>
                <a:cubicBezTo>
                  <a:pt x="205389" y="705951"/>
                  <a:pt x="205389" y="707628"/>
                  <a:pt x="205869" y="709386"/>
                </a:cubicBezTo>
                <a:cubicBezTo>
                  <a:pt x="206348" y="711144"/>
                  <a:pt x="207147" y="712502"/>
                  <a:pt x="208265" y="713460"/>
                </a:cubicBezTo>
                <a:cubicBezTo>
                  <a:pt x="209384" y="714419"/>
                  <a:pt x="210742" y="714419"/>
                  <a:pt x="212339" y="713460"/>
                </a:cubicBezTo>
                <a:cubicBezTo>
                  <a:pt x="212339" y="713140"/>
                  <a:pt x="212180" y="712981"/>
                  <a:pt x="211860" y="712981"/>
                </a:cubicBezTo>
                <a:cubicBezTo>
                  <a:pt x="211860" y="712022"/>
                  <a:pt x="211780" y="710105"/>
                  <a:pt x="211621" y="707229"/>
                </a:cubicBezTo>
                <a:cubicBezTo>
                  <a:pt x="211461" y="704353"/>
                  <a:pt x="210742" y="702596"/>
                  <a:pt x="209464" y="701956"/>
                </a:cubicBezTo>
                <a:close/>
                <a:moveTo>
                  <a:pt x="140441" y="699080"/>
                </a:moveTo>
                <a:cubicBezTo>
                  <a:pt x="140122" y="699719"/>
                  <a:pt x="140122" y="700199"/>
                  <a:pt x="140441" y="700518"/>
                </a:cubicBezTo>
                <a:cubicBezTo>
                  <a:pt x="140761" y="700838"/>
                  <a:pt x="140920" y="701317"/>
                  <a:pt x="140920" y="701956"/>
                </a:cubicBezTo>
                <a:cubicBezTo>
                  <a:pt x="141560" y="701636"/>
                  <a:pt x="141879" y="701317"/>
                  <a:pt x="141879" y="700998"/>
                </a:cubicBezTo>
                <a:cubicBezTo>
                  <a:pt x="141879" y="700678"/>
                  <a:pt x="142038" y="700518"/>
                  <a:pt x="142359" y="700518"/>
                </a:cubicBezTo>
                <a:cubicBezTo>
                  <a:pt x="142359" y="699240"/>
                  <a:pt x="141719" y="698761"/>
                  <a:pt x="140441" y="699080"/>
                </a:cubicBezTo>
                <a:close/>
                <a:moveTo>
                  <a:pt x="106889" y="688535"/>
                </a:moveTo>
                <a:cubicBezTo>
                  <a:pt x="106250" y="688535"/>
                  <a:pt x="105770" y="689015"/>
                  <a:pt x="105451" y="689973"/>
                </a:cubicBezTo>
                <a:cubicBezTo>
                  <a:pt x="105131" y="690932"/>
                  <a:pt x="105291" y="691730"/>
                  <a:pt x="105930" y="692370"/>
                </a:cubicBezTo>
                <a:cubicBezTo>
                  <a:pt x="106569" y="692370"/>
                  <a:pt x="106889" y="691092"/>
                  <a:pt x="106889" y="688535"/>
                </a:cubicBezTo>
                <a:close/>
                <a:moveTo>
                  <a:pt x="192687" y="679907"/>
                </a:moveTo>
                <a:cubicBezTo>
                  <a:pt x="192687" y="682144"/>
                  <a:pt x="193486" y="683103"/>
                  <a:pt x="195084" y="682783"/>
                </a:cubicBezTo>
                <a:lnTo>
                  <a:pt x="195084" y="679907"/>
                </a:lnTo>
                <a:close/>
                <a:moveTo>
                  <a:pt x="128937" y="676073"/>
                </a:moveTo>
                <a:cubicBezTo>
                  <a:pt x="127978" y="677990"/>
                  <a:pt x="127339" y="680467"/>
                  <a:pt x="127020" y="683502"/>
                </a:cubicBezTo>
                <a:cubicBezTo>
                  <a:pt x="126701" y="686538"/>
                  <a:pt x="126541" y="689733"/>
                  <a:pt x="126541" y="693089"/>
                </a:cubicBezTo>
                <a:cubicBezTo>
                  <a:pt x="126541" y="696444"/>
                  <a:pt x="126541" y="699640"/>
                  <a:pt x="126541" y="702675"/>
                </a:cubicBezTo>
                <a:cubicBezTo>
                  <a:pt x="126541" y="705711"/>
                  <a:pt x="126381" y="708347"/>
                  <a:pt x="126062" y="710584"/>
                </a:cubicBezTo>
                <a:cubicBezTo>
                  <a:pt x="127339" y="709306"/>
                  <a:pt x="127899" y="707388"/>
                  <a:pt x="127739" y="704832"/>
                </a:cubicBezTo>
                <a:cubicBezTo>
                  <a:pt x="127579" y="702276"/>
                  <a:pt x="127659" y="699719"/>
                  <a:pt x="127978" y="697163"/>
                </a:cubicBezTo>
                <a:cubicBezTo>
                  <a:pt x="128299" y="693648"/>
                  <a:pt x="128618" y="690053"/>
                  <a:pt x="128937" y="686378"/>
                </a:cubicBezTo>
                <a:cubicBezTo>
                  <a:pt x="129257" y="682704"/>
                  <a:pt x="129257" y="679268"/>
                  <a:pt x="128937" y="676073"/>
                </a:cubicBezTo>
                <a:close/>
                <a:moveTo>
                  <a:pt x="218091" y="667924"/>
                </a:moveTo>
                <a:lnTo>
                  <a:pt x="218091" y="671279"/>
                </a:lnTo>
                <a:cubicBezTo>
                  <a:pt x="219050" y="671599"/>
                  <a:pt x="219529" y="671040"/>
                  <a:pt x="219529" y="669602"/>
                </a:cubicBezTo>
                <a:cubicBezTo>
                  <a:pt x="219529" y="668164"/>
                  <a:pt x="219050" y="667605"/>
                  <a:pt x="218091" y="667924"/>
                </a:cubicBezTo>
                <a:close/>
                <a:moveTo>
                  <a:pt x="147152" y="666007"/>
                </a:moveTo>
                <a:cubicBezTo>
                  <a:pt x="146513" y="665688"/>
                  <a:pt x="146113" y="666326"/>
                  <a:pt x="145953" y="667924"/>
                </a:cubicBezTo>
                <a:cubicBezTo>
                  <a:pt x="145793" y="669522"/>
                  <a:pt x="146193" y="670161"/>
                  <a:pt x="147152" y="669842"/>
                </a:cubicBezTo>
                <a:cubicBezTo>
                  <a:pt x="147790" y="669203"/>
                  <a:pt x="147871" y="668723"/>
                  <a:pt x="147391" y="668404"/>
                </a:cubicBezTo>
                <a:cubicBezTo>
                  <a:pt x="146912" y="668084"/>
                  <a:pt x="146832" y="667285"/>
                  <a:pt x="147152" y="666007"/>
                </a:cubicBezTo>
                <a:close/>
                <a:moveTo>
                  <a:pt x="168721" y="663131"/>
                </a:moveTo>
                <a:cubicBezTo>
                  <a:pt x="169040" y="664729"/>
                  <a:pt x="168961" y="666406"/>
                  <a:pt x="168481" y="668164"/>
                </a:cubicBezTo>
                <a:cubicBezTo>
                  <a:pt x="168002" y="669921"/>
                  <a:pt x="168082" y="671440"/>
                  <a:pt x="168721" y="672717"/>
                </a:cubicBezTo>
                <a:cubicBezTo>
                  <a:pt x="169360" y="672717"/>
                  <a:pt x="169920" y="672238"/>
                  <a:pt x="170398" y="671279"/>
                </a:cubicBezTo>
                <a:cubicBezTo>
                  <a:pt x="170878" y="670321"/>
                  <a:pt x="171118" y="669203"/>
                  <a:pt x="171118" y="667924"/>
                </a:cubicBezTo>
                <a:cubicBezTo>
                  <a:pt x="171118" y="666646"/>
                  <a:pt x="170958" y="665527"/>
                  <a:pt x="170638" y="664569"/>
                </a:cubicBezTo>
                <a:cubicBezTo>
                  <a:pt x="170319" y="663610"/>
                  <a:pt x="169680" y="663131"/>
                  <a:pt x="168721" y="663131"/>
                </a:cubicBezTo>
                <a:close/>
                <a:moveTo>
                  <a:pt x="159854" y="653785"/>
                </a:moveTo>
                <a:cubicBezTo>
                  <a:pt x="156499" y="652986"/>
                  <a:pt x="154022" y="653864"/>
                  <a:pt x="152424" y="656420"/>
                </a:cubicBezTo>
                <a:lnTo>
                  <a:pt x="152424" y="661693"/>
                </a:lnTo>
                <a:cubicBezTo>
                  <a:pt x="153703" y="663930"/>
                  <a:pt x="155460" y="664968"/>
                  <a:pt x="157696" y="664809"/>
                </a:cubicBezTo>
                <a:cubicBezTo>
                  <a:pt x="159933" y="664649"/>
                  <a:pt x="161691" y="663610"/>
                  <a:pt x="162969" y="661693"/>
                </a:cubicBezTo>
                <a:cubicBezTo>
                  <a:pt x="164247" y="657219"/>
                  <a:pt x="163209" y="654583"/>
                  <a:pt x="159854" y="653785"/>
                </a:cubicBezTo>
                <a:close/>
                <a:moveTo>
                  <a:pt x="61353" y="648272"/>
                </a:moveTo>
                <a:cubicBezTo>
                  <a:pt x="60394" y="648592"/>
                  <a:pt x="59755" y="649311"/>
                  <a:pt x="59436" y="650429"/>
                </a:cubicBezTo>
                <a:cubicBezTo>
                  <a:pt x="59116" y="651548"/>
                  <a:pt x="58796" y="652746"/>
                  <a:pt x="58477" y="654024"/>
                </a:cubicBezTo>
                <a:cubicBezTo>
                  <a:pt x="58157" y="655302"/>
                  <a:pt x="57838" y="656581"/>
                  <a:pt x="57519" y="657858"/>
                </a:cubicBezTo>
                <a:cubicBezTo>
                  <a:pt x="57199" y="659137"/>
                  <a:pt x="56559" y="659936"/>
                  <a:pt x="55601" y="660255"/>
                </a:cubicBezTo>
                <a:cubicBezTo>
                  <a:pt x="55601" y="662811"/>
                  <a:pt x="56081" y="664409"/>
                  <a:pt x="57039" y="665048"/>
                </a:cubicBezTo>
                <a:cubicBezTo>
                  <a:pt x="58956" y="664090"/>
                  <a:pt x="59995" y="661933"/>
                  <a:pt x="60154" y="658577"/>
                </a:cubicBezTo>
                <a:cubicBezTo>
                  <a:pt x="60315" y="655222"/>
                  <a:pt x="60714" y="651787"/>
                  <a:pt x="61353" y="648272"/>
                </a:cubicBezTo>
                <a:close/>
                <a:moveTo>
                  <a:pt x="235347" y="641561"/>
                </a:moveTo>
                <a:cubicBezTo>
                  <a:pt x="234069" y="641561"/>
                  <a:pt x="233430" y="642520"/>
                  <a:pt x="233430" y="644438"/>
                </a:cubicBezTo>
                <a:cubicBezTo>
                  <a:pt x="234388" y="644757"/>
                  <a:pt x="235347" y="644438"/>
                  <a:pt x="236305" y="643479"/>
                </a:cubicBezTo>
                <a:cubicBezTo>
                  <a:pt x="236305" y="642840"/>
                  <a:pt x="236226" y="642520"/>
                  <a:pt x="236066" y="642520"/>
                </a:cubicBezTo>
                <a:cubicBezTo>
                  <a:pt x="235906" y="642520"/>
                  <a:pt x="235667" y="642201"/>
                  <a:pt x="235347" y="641561"/>
                </a:cubicBezTo>
                <a:close/>
                <a:moveTo>
                  <a:pt x="62311" y="638206"/>
                </a:moveTo>
                <a:cubicBezTo>
                  <a:pt x="61353" y="638206"/>
                  <a:pt x="60874" y="639485"/>
                  <a:pt x="60874" y="642041"/>
                </a:cubicBezTo>
                <a:cubicBezTo>
                  <a:pt x="61513" y="642680"/>
                  <a:pt x="61992" y="643000"/>
                  <a:pt x="62311" y="643000"/>
                </a:cubicBezTo>
                <a:cubicBezTo>
                  <a:pt x="62951" y="642360"/>
                  <a:pt x="63190" y="641642"/>
                  <a:pt x="63031" y="640843"/>
                </a:cubicBezTo>
                <a:cubicBezTo>
                  <a:pt x="62871" y="640044"/>
                  <a:pt x="62631" y="639165"/>
                  <a:pt x="62311" y="638206"/>
                </a:cubicBezTo>
                <a:close/>
                <a:moveTo>
                  <a:pt x="45056" y="613761"/>
                </a:moveTo>
                <a:cubicBezTo>
                  <a:pt x="44417" y="613761"/>
                  <a:pt x="43857" y="614879"/>
                  <a:pt x="43379" y="617116"/>
                </a:cubicBezTo>
                <a:cubicBezTo>
                  <a:pt x="42899" y="619353"/>
                  <a:pt x="43298" y="620631"/>
                  <a:pt x="44577" y="620951"/>
                </a:cubicBezTo>
                <a:cubicBezTo>
                  <a:pt x="44896" y="619673"/>
                  <a:pt x="45056" y="617276"/>
                  <a:pt x="45056" y="613761"/>
                </a:cubicBezTo>
                <a:close/>
                <a:moveTo>
                  <a:pt x="26602" y="610166"/>
                </a:moveTo>
                <a:cubicBezTo>
                  <a:pt x="25164" y="610645"/>
                  <a:pt x="24126" y="611524"/>
                  <a:pt x="23487" y="612802"/>
                </a:cubicBezTo>
                <a:cubicBezTo>
                  <a:pt x="23487" y="615678"/>
                  <a:pt x="24046" y="617595"/>
                  <a:pt x="25164" y="618554"/>
                </a:cubicBezTo>
                <a:cubicBezTo>
                  <a:pt x="26283" y="619513"/>
                  <a:pt x="27481" y="619752"/>
                  <a:pt x="28759" y="619273"/>
                </a:cubicBezTo>
                <a:cubicBezTo>
                  <a:pt x="30037" y="618794"/>
                  <a:pt x="31076" y="617755"/>
                  <a:pt x="31875" y="616157"/>
                </a:cubicBezTo>
                <a:cubicBezTo>
                  <a:pt x="32674" y="614560"/>
                  <a:pt x="32434" y="612642"/>
                  <a:pt x="31155" y="610405"/>
                </a:cubicBezTo>
                <a:cubicBezTo>
                  <a:pt x="29558" y="609766"/>
                  <a:pt x="28040" y="609687"/>
                  <a:pt x="26602" y="610166"/>
                </a:cubicBezTo>
                <a:close/>
                <a:moveTo>
                  <a:pt x="67105" y="597464"/>
                </a:moveTo>
                <a:cubicBezTo>
                  <a:pt x="66466" y="598742"/>
                  <a:pt x="66146" y="601298"/>
                  <a:pt x="66146" y="605133"/>
                </a:cubicBezTo>
                <a:cubicBezTo>
                  <a:pt x="67105" y="603535"/>
                  <a:pt x="68064" y="602497"/>
                  <a:pt x="69022" y="602017"/>
                </a:cubicBezTo>
                <a:cubicBezTo>
                  <a:pt x="69981" y="601538"/>
                  <a:pt x="70940" y="600979"/>
                  <a:pt x="71898" y="600340"/>
                </a:cubicBezTo>
                <a:cubicBezTo>
                  <a:pt x="71898" y="598742"/>
                  <a:pt x="71339" y="597943"/>
                  <a:pt x="70220" y="597943"/>
                </a:cubicBezTo>
                <a:cubicBezTo>
                  <a:pt x="69102" y="597943"/>
                  <a:pt x="68064" y="597784"/>
                  <a:pt x="67105" y="597464"/>
                </a:cubicBezTo>
                <a:close/>
                <a:moveTo>
                  <a:pt x="161291" y="577033"/>
                </a:moveTo>
                <a:cubicBezTo>
                  <a:pt x="160812" y="576993"/>
                  <a:pt x="160253" y="577332"/>
                  <a:pt x="159614" y="578051"/>
                </a:cubicBezTo>
                <a:cubicBezTo>
                  <a:pt x="158336" y="579489"/>
                  <a:pt x="157377" y="580368"/>
                  <a:pt x="156738" y="580688"/>
                </a:cubicBezTo>
                <a:cubicBezTo>
                  <a:pt x="157377" y="581966"/>
                  <a:pt x="158256" y="581966"/>
                  <a:pt x="159374" y="580688"/>
                </a:cubicBezTo>
                <a:cubicBezTo>
                  <a:pt x="160492" y="579409"/>
                  <a:pt x="161531" y="578610"/>
                  <a:pt x="162490" y="578291"/>
                </a:cubicBezTo>
                <a:cubicBezTo>
                  <a:pt x="162170" y="577492"/>
                  <a:pt x="161771" y="577072"/>
                  <a:pt x="161291" y="577033"/>
                </a:cubicBezTo>
                <a:close/>
                <a:moveTo>
                  <a:pt x="221926" y="564391"/>
                </a:moveTo>
                <a:cubicBezTo>
                  <a:pt x="221926" y="564710"/>
                  <a:pt x="221846" y="565270"/>
                  <a:pt x="221686" y="566068"/>
                </a:cubicBezTo>
                <a:cubicBezTo>
                  <a:pt x="221527" y="566867"/>
                  <a:pt x="221446" y="567666"/>
                  <a:pt x="221446" y="568465"/>
                </a:cubicBezTo>
                <a:cubicBezTo>
                  <a:pt x="221446" y="569264"/>
                  <a:pt x="221606" y="569983"/>
                  <a:pt x="221926" y="570622"/>
                </a:cubicBezTo>
                <a:cubicBezTo>
                  <a:pt x="222245" y="571261"/>
                  <a:pt x="222725" y="571421"/>
                  <a:pt x="223364" y="571101"/>
                </a:cubicBezTo>
                <a:cubicBezTo>
                  <a:pt x="223364" y="569503"/>
                  <a:pt x="223204" y="568225"/>
                  <a:pt x="222885" y="567267"/>
                </a:cubicBezTo>
                <a:cubicBezTo>
                  <a:pt x="222565" y="566308"/>
                  <a:pt x="222245" y="565349"/>
                  <a:pt x="221926" y="564391"/>
                </a:cubicBezTo>
                <a:close/>
                <a:moveTo>
                  <a:pt x="163448" y="547135"/>
                </a:moveTo>
                <a:cubicBezTo>
                  <a:pt x="162170" y="549691"/>
                  <a:pt x="161611" y="552807"/>
                  <a:pt x="161771" y="556482"/>
                </a:cubicBezTo>
                <a:cubicBezTo>
                  <a:pt x="161931" y="560156"/>
                  <a:pt x="161691" y="563272"/>
                  <a:pt x="161052" y="565829"/>
                </a:cubicBezTo>
                <a:cubicBezTo>
                  <a:pt x="162650" y="565189"/>
                  <a:pt x="163209" y="563432"/>
                  <a:pt x="162729" y="560556"/>
                </a:cubicBezTo>
                <a:cubicBezTo>
                  <a:pt x="162250" y="557680"/>
                  <a:pt x="162810" y="555603"/>
                  <a:pt x="164407" y="554325"/>
                </a:cubicBezTo>
                <a:cubicBezTo>
                  <a:pt x="164087" y="553366"/>
                  <a:pt x="164008" y="552088"/>
                  <a:pt x="164168" y="550490"/>
                </a:cubicBezTo>
                <a:cubicBezTo>
                  <a:pt x="164327" y="548892"/>
                  <a:pt x="164087" y="547774"/>
                  <a:pt x="163448" y="547135"/>
                </a:cubicBezTo>
                <a:close/>
                <a:moveTo>
                  <a:pt x="115516" y="543780"/>
                </a:moveTo>
                <a:cubicBezTo>
                  <a:pt x="114558" y="545378"/>
                  <a:pt x="114637" y="546736"/>
                  <a:pt x="115756" y="547854"/>
                </a:cubicBezTo>
                <a:cubicBezTo>
                  <a:pt x="116874" y="548973"/>
                  <a:pt x="117753" y="548892"/>
                  <a:pt x="118392" y="547615"/>
                </a:cubicBezTo>
                <a:cubicBezTo>
                  <a:pt x="118392" y="545697"/>
                  <a:pt x="117433" y="544419"/>
                  <a:pt x="115516" y="543780"/>
                </a:cubicBezTo>
                <a:close/>
                <a:moveTo>
                  <a:pt x="167763" y="542342"/>
                </a:moveTo>
                <a:cubicBezTo>
                  <a:pt x="167443" y="543300"/>
                  <a:pt x="167123" y="544978"/>
                  <a:pt x="166804" y="547375"/>
                </a:cubicBezTo>
                <a:cubicBezTo>
                  <a:pt x="166484" y="549771"/>
                  <a:pt x="166964" y="550650"/>
                  <a:pt x="168241" y="550011"/>
                </a:cubicBezTo>
                <a:cubicBezTo>
                  <a:pt x="168562" y="548413"/>
                  <a:pt x="168562" y="547135"/>
                  <a:pt x="168241" y="546176"/>
                </a:cubicBezTo>
                <a:cubicBezTo>
                  <a:pt x="167922" y="545218"/>
                  <a:pt x="167763" y="543939"/>
                  <a:pt x="167763" y="542342"/>
                </a:cubicBezTo>
                <a:close/>
                <a:moveTo>
                  <a:pt x="86457" y="534493"/>
                </a:moveTo>
                <a:cubicBezTo>
                  <a:pt x="86098" y="534853"/>
                  <a:pt x="85798" y="535631"/>
                  <a:pt x="85559" y="536830"/>
                </a:cubicBezTo>
                <a:cubicBezTo>
                  <a:pt x="85079" y="539226"/>
                  <a:pt x="85159" y="540744"/>
                  <a:pt x="85798" y="541383"/>
                </a:cubicBezTo>
                <a:cubicBezTo>
                  <a:pt x="87396" y="541064"/>
                  <a:pt x="87875" y="540105"/>
                  <a:pt x="87236" y="538507"/>
                </a:cubicBezTo>
                <a:cubicBezTo>
                  <a:pt x="86597" y="536910"/>
                  <a:pt x="86757" y="535631"/>
                  <a:pt x="87715" y="534673"/>
                </a:cubicBezTo>
                <a:cubicBezTo>
                  <a:pt x="87236" y="534193"/>
                  <a:pt x="86817" y="534133"/>
                  <a:pt x="86457" y="534493"/>
                </a:cubicBezTo>
                <a:close/>
                <a:moveTo>
                  <a:pt x="71418" y="533714"/>
                </a:moveTo>
                <a:cubicBezTo>
                  <a:pt x="72058" y="532436"/>
                  <a:pt x="71977" y="532516"/>
                  <a:pt x="71179" y="533953"/>
                </a:cubicBezTo>
                <a:cubicBezTo>
                  <a:pt x="70380" y="535391"/>
                  <a:pt x="70141" y="536590"/>
                  <a:pt x="70460" y="537548"/>
                </a:cubicBezTo>
                <a:lnTo>
                  <a:pt x="71898" y="537548"/>
                </a:lnTo>
                <a:cubicBezTo>
                  <a:pt x="72217" y="536270"/>
                  <a:pt x="72217" y="535551"/>
                  <a:pt x="71898" y="535391"/>
                </a:cubicBezTo>
                <a:cubicBezTo>
                  <a:pt x="71579" y="535232"/>
                  <a:pt x="71418" y="534673"/>
                  <a:pt x="71418" y="533714"/>
                </a:cubicBezTo>
                <a:close/>
                <a:moveTo>
                  <a:pt x="223843" y="527483"/>
                </a:moveTo>
                <a:cubicBezTo>
                  <a:pt x="222885" y="527483"/>
                  <a:pt x="222405" y="529080"/>
                  <a:pt x="222405" y="532276"/>
                </a:cubicBezTo>
                <a:cubicBezTo>
                  <a:pt x="223683" y="532595"/>
                  <a:pt x="224163" y="532036"/>
                  <a:pt x="223843" y="530598"/>
                </a:cubicBezTo>
                <a:cubicBezTo>
                  <a:pt x="223524" y="529161"/>
                  <a:pt x="223524" y="528122"/>
                  <a:pt x="223843" y="527483"/>
                </a:cubicBezTo>
                <a:close/>
                <a:moveTo>
                  <a:pt x="183100" y="527483"/>
                </a:moveTo>
                <a:cubicBezTo>
                  <a:pt x="181183" y="526843"/>
                  <a:pt x="180544" y="527802"/>
                  <a:pt x="181183" y="530359"/>
                </a:cubicBezTo>
                <a:cubicBezTo>
                  <a:pt x="181823" y="530359"/>
                  <a:pt x="182142" y="530199"/>
                  <a:pt x="182142" y="529879"/>
                </a:cubicBezTo>
                <a:cubicBezTo>
                  <a:pt x="182142" y="529560"/>
                  <a:pt x="182462" y="529400"/>
                  <a:pt x="183100" y="529400"/>
                </a:cubicBezTo>
                <a:close/>
                <a:moveTo>
                  <a:pt x="81485" y="526524"/>
                </a:moveTo>
                <a:cubicBezTo>
                  <a:pt x="80845" y="525885"/>
                  <a:pt x="80366" y="526444"/>
                  <a:pt x="80047" y="528201"/>
                </a:cubicBezTo>
                <a:cubicBezTo>
                  <a:pt x="79727" y="529960"/>
                  <a:pt x="80047" y="530678"/>
                  <a:pt x="81005" y="530359"/>
                </a:cubicBezTo>
                <a:cubicBezTo>
                  <a:pt x="81644" y="529080"/>
                  <a:pt x="81804" y="527802"/>
                  <a:pt x="81485" y="526524"/>
                </a:cubicBezTo>
                <a:close/>
                <a:moveTo>
                  <a:pt x="193646" y="525566"/>
                </a:moveTo>
                <a:cubicBezTo>
                  <a:pt x="193007" y="525885"/>
                  <a:pt x="192687" y="526924"/>
                  <a:pt x="192687" y="528681"/>
                </a:cubicBezTo>
                <a:cubicBezTo>
                  <a:pt x="192687" y="530438"/>
                  <a:pt x="193326" y="530998"/>
                  <a:pt x="194604" y="530359"/>
                </a:cubicBezTo>
                <a:cubicBezTo>
                  <a:pt x="194604" y="527802"/>
                  <a:pt x="194285" y="526205"/>
                  <a:pt x="193646" y="525566"/>
                </a:cubicBezTo>
                <a:close/>
                <a:moveTo>
                  <a:pt x="98261" y="524128"/>
                </a:moveTo>
                <a:cubicBezTo>
                  <a:pt x="96344" y="524128"/>
                  <a:pt x="95545" y="525246"/>
                  <a:pt x="95864" y="527483"/>
                </a:cubicBezTo>
                <a:cubicBezTo>
                  <a:pt x="96503" y="528761"/>
                  <a:pt x="97222" y="528841"/>
                  <a:pt x="98021" y="527722"/>
                </a:cubicBezTo>
                <a:cubicBezTo>
                  <a:pt x="98820" y="526604"/>
                  <a:pt x="98900" y="525406"/>
                  <a:pt x="98261" y="524128"/>
                </a:cubicBezTo>
                <a:close/>
                <a:moveTo>
                  <a:pt x="232950" y="516459"/>
                </a:moveTo>
                <a:cubicBezTo>
                  <a:pt x="233270" y="516459"/>
                  <a:pt x="232950" y="516938"/>
                  <a:pt x="231992" y="517896"/>
                </a:cubicBezTo>
                <a:cubicBezTo>
                  <a:pt x="231672" y="517896"/>
                  <a:pt x="231512" y="517577"/>
                  <a:pt x="231512" y="516938"/>
                </a:cubicBezTo>
                <a:cubicBezTo>
                  <a:pt x="230873" y="517577"/>
                  <a:pt x="230873" y="518535"/>
                  <a:pt x="231512" y="519814"/>
                </a:cubicBezTo>
                <a:cubicBezTo>
                  <a:pt x="232151" y="521092"/>
                  <a:pt x="232790" y="521412"/>
                  <a:pt x="233430" y="520772"/>
                </a:cubicBezTo>
                <a:cubicBezTo>
                  <a:pt x="232790" y="519814"/>
                  <a:pt x="232631" y="519094"/>
                  <a:pt x="232950" y="518615"/>
                </a:cubicBezTo>
                <a:cubicBezTo>
                  <a:pt x="233270" y="518136"/>
                  <a:pt x="233270" y="517417"/>
                  <a:pt x="232950" y="516459"/>
                </a:cubicBezTo>
                <a:close/>
                <a:moveTo>
                  <a:pt x="221926" y="513103"/>
                </a:moveTo>
                <a:cubicBezTo>
                  <a:pt x="221606" y="515020"/>
                  <a:pt x="221606" y="517097"/>
                  <a:pt x="221926" y="519334"/>
                </a:cubicBezTo>
                <a:cubicBezTo>
                  <a:pt x="222245" y="521571"/>
                  <a:pt x="222725" y="523488"/>
                  <a:pt x="223364" y="525086"/>
                </a:cubicBezTo>
                <a:cubicBezTo>
                  <a:pt x="224003" y="523488"/>
                  <a:pt x="224323" y="521252"/>
                  <a:pt x="224323" y="518376"/>
                </a:cubicBezTo>
                <a:cubicBezTo>
                  <a:pt x="224323" y="515499"/>
                  <a:pt x="223524" y="513742"/>
                  <a:pt x="221926" y="513103"/>
                </a:cubicBezTo>
                <a:close/>
                <a:moveTo>
                  <a:pt x="273693" y="507830"/>
                </a:moveTo>
                <a:cubicBezTo>
                  <a:pt x="273053" y="508150"/>
                  <a:pt x="272814" y="509109"/>
                  <a:pt x="272974" y="510707"/>
                </a:cubicBezTo>
                <a:cubicBezTo>
                  <a:pt x="273134" y="512305"/>
                  <a:pt x="273373" y="513423"/>
                  <a:pt x="273693" y="514062"/>
                </a:cubicBezTo>
                <a:cubicBezTo>
                  <a:pt x="275290" y="513423"/>
                  <a:pt x="275690" y="512544"/>
                  <a:pt x="274891" y="511425"/>
                </a:cubicBezTo>
                <a:cubicBezTo>
                  <a:pt x="274092" y="510307"/>
                  <a:pt x="273693" y="509109"/>
                  <a:pt x="273693" y="507830"/>
                </a:cubicBezTo>
                <a:close/>
                <a:moveTo>
                  <a:pt x="255479" y="498723"/>
                </a:moveTo>
                <a:cubicBezTo>
                  <a:pt x="254839" y="502238"/>
                  <a:pt x="254759" y="506233"/>
                  <a:pt x="255239" y="510707"/>
                </a:cubicBezTo>
                <a:cubicBezTo>
                  <a:pt x="255718" y="515180"/>
                  <a:pt x="256278" y="519175"/>
                  <a:pt x="256916" y="522689"/>
                </a:cubicBezTo>
                <a:cubicBezTo>
                  <a:pt x="257555" y="518855"/>
                  <a:pt x="257476" y="514861"/>
                  <a:pt x="256677" y="510707"/>
                </a:cubicBezTo>
                <a:cubicBezTo>
                  <a:pt x="255878" y="506553"/>
                  <a:pt x="255479" y="502558"/>
                  <a:pt x="255479" y="498723"/>
                </a:cubicBezTo>
                <a:close/>
                <a:moveTo>
                  <a:pt x="242537" y="498723"/>
                </a:moveTo>
                <a:cubicBezTo>
                  <a:pt x="241897" y="501280"/>
                  <a:pt x="241738" y="504475"/>
                  <a:pt x="242057" y="508310"/>
                </a:cubicBezTo>
                <a:cubicBezTo>
                  <a:pt x="242377" y="512144"/>
                  <a:pt x="243016" y="514381"/>
                  <a:pt x="243975" y="515020"/>
                </a:cubicBezTo>
                <a:cubicBezTo>
                  <a:pt x="243336" y="512464"/>
                  <a:pt x="243016" y="509828"/>
                  <a:pt x="243016" y="507112"/>
                </a:cubicBezTo>
                <a:cubicBezTo>
                  <a:pt x="243016" y="504395"/>
                  <a:pt x="242856" y="501600"/>
                  <a:pt x="242537" y="498723"/>
                </a:cubicBezTo>
                <a:close/>
                <a:moveTo>
                  <a:pt x="135648" y="498723"/>
                </a:moveTo>
                <a:cubicBezTo>
                  <a:pt x="134689" y="499682"/>
                  <a:pt x="134370" y="501360"/>
                  <a:pt x="134689" y="503757"/>
                </a:cubicBezTo>
                <a:cubicBezTo>
                  <a:pt x="135009" y="506153"/>
                  <a:pt x="134849" y="508150"/>
                  <a:pt x="134210" y="509748"/>
                </a:cubicBezTo>
                <a:cubicBezTo>
                  <a:pt x="134849" y="510387"/>
                  <a:pt x="135328" y="510707"/>
                  <a:pt x="135648" y="510707"/>
                </a:cubicBezTo>
                <a:cubicBezTo>
                  <a:pt x="136287" y="509428"/>
                  <a:pt x="136367" y="507751"/>
                  <a:pt x="135887" y="505674"/>
                </a:cubicBezTo>
                <a:cubicBezTo>
                  <a:pt x="135408" y="503596"/>
                  <a:pt x="135328" y="501280"/>
                  <a:pt x="135648" y="498723"/>
                </a:cubicBezTo>
                <a:close/>
                <a:moveTo>
                  <a:pt x="243495" y="491054"/>
                </a:moveTo>
                <a:cubicBezTo>
                  <a:pt x="244134" y="492652"/>
                  <a:pt x="244374" y="493851"/>
                  <a:pt x="244214" y="494649"/>
                </a:cubicBezTo>
                <a:cubicBezTo>
                  <a:pt x="244054" y="495448"/>
                  <a:pt x="243815" y="496646"/>
                  <a:pt x="243495" y="498244"/>
                </a:cubicBezTo>
                <a:cubicBezTo>
                  <a:pt x="244134" y="499203"/>
                  <a:pt x="244933" y="499203"/>
                  <a:pt x="245892" y="498244"/>
                </a:cubicBezTo>
                <a:cubicBezTo>
                  <a:pt x="245253" y="497605"/>
                  <a:pt x="244933" y="496407"/>
                  <a:pt x="244933" y="494649"/>
                </a:cubicBezTo>
                <a:cubicBezTo>
                  <a:pt x="244933" y="492891"/>
                  <a:pt x="244454" y="491693"/>
                  <a:pt x="243495" y="491054"/>
                </a:cubicBezTo>
                <a:close/>
                <a:moveTo>
                  <a:pt x="172076" y="491054"/>
                </a:moveTo>
                <a:cubicBezTo>
                  <a:pt x="170159" y="495528"/>
                  <a:pt x="169680" y="500321"/>
                  <a:pt x="170638" y="505434"/>
                </a:cubicBezTo>
                <a:cubicBezTo>
                  <a:pt x="171597" y="510546"/>
                  <a:pt x="172236" y="515499"/>
                  <a:pt x="172556" y="520293"/>
                </a:cubicBezTo>
                <a:cubicBezTo>
                  <a:pt x="172556" y="523169"/>
                  <a:pt x="172236" y="526125"/>
                  <a:pt x="171597" y="529161"/>
                </a:cubicBezTo>
                <a:cubicBezTo>
                  <a:pt x="170958" y="532196"/>
                  <a:pt x="171437" y="534673"/>
                  <a:pt x="173035" y="536590"/>
                </a:cubicBezTo>
                <a:cubicBezTo>
                  <a:pt x="173993" y="534992"/>
                  <a:pt x="174713" y="532356"/>
                  <a:pt x="175192" y="528681"/>
                </a:cubicBezTo>
                <a:cubicBezTo>
                  <a:pt x="175671" y="525007"/>
                  <a:pt x="175831" y="521092"/>
                  <a:pt x="175671" y="516938"/>
                </a:cubicBezTo>
                <a:cubicBezTo>
                  <a:pt x="175512" y="512783"/>
                  <a:pt x="175192" y="508710"/>
                  <a:pt x="174713" y="504715"/>
                </a:cubicBezTo>
                <a:cubicBezTo>
                  <a:pt x="174233" y="500721"/>
                  <a:pt x="173674" y="497445"/>
                  <a:pt x="173035" y="494889"/>
                </a:cubicBezTo>
                <a:cubicBezTo>
                  <a:pt x="173355" y="494250"/>
                  <a:pt x="173914" y="494010"/>
                  <a:pt x="174713" y="494170"/>
                </a:cubicBezTo>
                <a:cubicBezTo>
                  <a:pt x="175512" y="494330"/>
                  <a:pt x="175591" y="493611"/>
                  <a:pt x="174953" y="492013"/>
                </a:cubicBezTo>
                <a:cubicBezTo>
                  <a:pt x="174313" y="492332"/>
                  <a:pt x="173834" y="492253"/>
                  <a:pt x="173514" y="491773"/>
                </a:cubicBezTo>
                <a:cubicBezTo>
                  <a:pt x="173194" y="491294"/>
                  <a:pt x="172715" y="491054"/>
                  <a:pt x="172076" y="491054"/>
                </a:cubicBezTo>
                <a:close/>
                <a:moveTo>
                  <a:pt x="198919" y="489616"/>
                </a:moveTo>
                <a:cubicBezTo>
                  <a:pt x="198279" y="490256"/>
                  <a:pt x="197561" y="490655"/>
                  <a:pt x="196762" y="490815"/>
                </a:cubicBezTo>
                <a:cubicBezTo>
                  <a:pt x="195963" y="490974"/>
                  <a:pt x="195723" y="491853"/>
                  <a:pt x="196042" y="493451"/>
                </a:cubicBezTo>
                <a:cubicBezTo>
                  <a:pt x="196682" y="493770"/>
                  <a:pt x="197001" y="492972"/>
                  <a:pt x="197001" y="491054"/>
                </a:cubicBezTo>
                <a:cubicBezTo>
                  <a:pt x="198279" y="492972"/>
                  <a:pt x="198919" y="492492"/>
                  <a:pt x="198919" y="489616"/>
                </a:cubicBezTo>
                <a:close/>
                <a:moveTo>
                  <a:pt x="190770" y="488178"/>
                </a:moveTo>
                <a:lnTo>
                  <a:pt x="190770" y="495848"/>
                </a:lnTo>
                <a:cubicBezTo>
                  <a:pt x="191729" y="495848"/>
                  <a:pt x="192288" y="494489"/>
                  <a:pt x="192447" y="491773"/>
                </a:cubicBezTo>
                <a:cubicBezTo>
                  <a:pt x="192608" y="489057"/>
                  <a:pt x="192048" y="487859"/>
                  <a:pt x="190770" y="488178"/>
                </a:cubicBezTo>
                <a:close/>
                <a:moveTo>
                  <a:pt x="298116" y="485908"/>
                </a:moveTo>
                <a:lnTo>
                  <a:pt x="284478" y="507112"/>
                </a:lnTo>
                <a:cubicBezTo>
                  <a:pt x="272814" y="525166"/>
                  <a:pt x="260272" y="544419"/>
                  <a:pt x="246850" y="564870"/>
                </a:cubicBezTo>
                <a:cubicBezTo>
                  <a:pt x="246531" y="563272"/>
                  <a:pt x="246291" y="561834"/>
                  <a:pt x="246132" y="560556"/>
                </a:cubicBezTo>
                <a:cubicBezTo>
                  <a:pt x="245972" y="559278"/>
                  <a:pt x="245573" y="558479"/>
                  <a:pt x="244933" y="558160"/>
                </a:cubicBezTo>
                <a:cubicBezTo>
                  <a:pt x="245253" y="559438"/>
                  <a:pt x="245412" y="560796"/>
                  <a:pt x="245412" y="562234"/>
                </a:cubicBezTo>
                <a:cubicBezTo>
                  <a:pt x="245412" y="563672"/>
                  <a:pt x="245412" y="565189"/>
                  <a:pt x="245412" y="566787"/>
                </a:cubicBezTo>
                <a:cubicBezTo>
                  <a:pt x="242856" y="570302"/>
                  <a:pt x="240300" y="574057"/>
                  <a:pt x="237743" y="578051"/>
                </a:cubicBezTo>
                <a:cubicBezTo>
                  <a:pt x="235187" y="582046"/>
                  <a:pt x="232631" y="585960"/>
                  <a:pt x="230074" y="589795"/>
                </a:cubicBezTo>
                <a:cubicBezTo>
                  <a:pt x="230074" y="589155"/>
                  <a:pt x="229994" y="588676"/>
                  <a:pt x="229835" y="588357"/>
                </a:cubicBezTo>
                <a:cubicBezTo>
                  <a:pt x="229675" y="588037"/>
                  <a:pt x="229754" y="587558"/>
                  <a:pt x="230074" y="586919"/>
                </a:cubicBezTo>
                <a:cubicBezTo>
                  <a:pt x="229116" y="586919"/>
                  <a:pt x="228636" y="587398"/>
                  <a:pt x="228636" y="588357"/>
                </a:cubicBezTo>
                <a:cubicBezTo>
                  <a:pt x="228636" y="589315"/>
                  <a:pt x="228636" y="590274"/>
                  <a:pt x="228636" y="591233"/>
                </a:cubicBezTo>
                <a:cubicBezTo>
                  <a:pt x="225122" y="596665"/>
                  <a:pt x="221606" y="602017"/>
                  <a:pt x="218091" y="607290"/>
                </a:cubicBezTo>
                <a:cubicBezTo>
                  <a:pt x="214576" y="612562"/>
                  <a:pt x="210901" y="617915"/>
                  <a:pt x="207067" y="623347"/>
                </a:cubicBezTo>
                <a:lnTo>
                  <a:pt x="298116" y="623347"/>
                </a:lnTo>
                <a:close/>
                <a:moveTo>
                  <a:pt x="218091" y="484343"/>
                </a:moveTo>
                <a:cubicBezTo>
                  <a:pt x="217452" y="487859"/>
                  <a:pt x="217292" y="491134"/>
                  <a:pt x="217612" y="494170"/>
                </a:cubicBezTo>
                <a:cubicBezTo>
                  <a:pt x="217931" y="497206"/>
                  <a:pt x="218251" y="500321"/>
                  <a:pt x="218571" y="503517"/>
                </a:cubicBezTo>
                <a:cubicBezTo>
                  <a:pt x="218890" y="507671"/>
                  <a:pt x="218571" y="511506"/>
                  <a:pt x="217612" y="515020"/>
                </a:cubicBezTo>
                <a:cubicBezTo>
                  <a:pt x="216653" y="518535"/>
                  <a:pt x="216973" y="521890"/>
                  <a:pt x="218571" y="525086"/>
                </a:cubicBezTo>
                <a:cubicBezTo>
                  <a:pt x="220169" y="525086"/>
                  <a:pt x="221047" y="523808"/>
                  <a:pt x="221207" y="521252"/>
                </a:cubicBezTo>
                <a:cubicBezTo>
                  <a:pt x="221367" y="518695"/>
                  <a:pt x="220967" y="516778"/>
                  <a:pt x="220008" y="515499"/>
                </a:cubicBezTo>
                <a:cubicBezTo>
                  <a:pt x="220008" y="512943"/>
                  <a:pt x="220088" y="510546"/>
                  <a:pt x="220248" y="508310"/>
                </a:cubicBezTo>
                <a:cubicBezTo>
                  <a:pt x="220408" y="506073"/>
                  <a:pt x="220328" y="503836"/>
                  <a:pt x="220008" y="501600"/>
                </a:cubicBezTo>
                <a:cubicBezTo>
                  <a:pt x="220008" y="498404"/>
                  <a:pt x="220088" y="495128"/>
                  <a:pt x="220248" y="491773"/>
                </a:cubicBezTo>
                <a:cubicBezTo>
                  <a:pt x="220408" y="488418"/>
                  <a:pt x="219689" y="485941"/>
                  <a:pt x="218091" y="484343"/>
                </a:cubicBezTo>
                <a:close/>
                <a:moveTo>
                  <a:pt x="237743" y="474757"/>
                </a:moveTo>
                <a:cubicBezTo>
                  <a:pt x="238063" y="477633"/>
                  <a:pt x="238143" y="480030"/>
                  <a:pt x="237983" y="481947"/>
                </a:cubicBezTo>
                <a:cubicBezTo>
                  <a:pt x="237824" y="483864"/>
                  <a:pt x="238063" y="486101"/>
                  <a:pt x="238702" y="488658"/>
                </a:cubicBezTo>
                <a:cubicBezTo>
                  <a:pt x="239022" y="488658"/>
                  <a:pt x="239261" y="487938"/>
                  <a:pt x="239421" y="486501"/>
                </a:cubicBezTo>
                <a:cubicBezTo>
                  <a:pt x="239581" y="485063"/>
                  <a:pt x="239660" y="483465"/>
                  <a:pt x="239660" y="481708"/>
                </a:cubicBezTo>
                <a:cubicBezTo>
                  <a:pt x="239660" y="479950"/>
                  <a:pt x="239501" y="478352"/>
                  <a:pt x="239182" y="476914"/>
                </a:cubicBezTo>
                <a:cubicBezTo>
                  <a:pt x="238862" y="475476"/>
                  <a:pt x="238383" y="474757"/>
                  <a:pt x="237743" y="474757"/>
                </a:cubicBezTo>
                <a:close/>
                <a:moveTo>
                  <a:pt x="155300" y="473799"/>
                </a:moveTo>
                <a:cubicBezTo>
                  <a:pt x="155939" y="476674"/>
                  <a:pt x="156019" y="478592"/>
                  <a:pt x="155539" y="479551"/>
                </a:cubicBezTo>
                <a:cubicBezTo>
                  <a:pt x="155061" y="480509"/>
                  <a:pt x="154980" y="482586"/>
                  <a:pt x="155300" y="485782"/>
                </a:cubicBezTo>
                <a:cubicBezTo>
                  <a:pt x="155939" y="484504"/>
                  <a:pt x="156499" y="482347"/>
                  <a:pt x="156978" y="479311"/>
                </a:cubicBezTo>
                <a:cubicBezTo>
                  <a:pt x="157457" y="476275"/>
                  <a:pt x="156898" y="474437"/>
                  <a:pt x="155300" y="473799"/>
                </a:cubicBezTo>
                <a:close/>
                <a:moveTo>
                  <a:pt x="133730" y="468047"/>
                </a:moveTo>
                <a:cubicBezTo>
                  <a:pt x="133091" y="468366"/>
                  <a:pt x="132612" y="469484"/>
                  <a:pt x="132293" y="471402"/>
                </a:cubicBezTo>
                <a:cubicBezTo>
                  <a:pt x="131973" y="473319"/>
                  <a:pt x="132452" y="474118"/>
                  <a:pt x="133730" y="473799"/>
                </a:cubicBezTo>
                <a:cubicBezTo>
                  <a:pt x="134370" y="473160"/>
                  <a:pt x="134529" y="472281"/>
                  <a:pt x="134210" y="471162"/>
                </a:cubicBezTo>
                <a:cubicBezTo>
                  <a:pt x="133890" y="470044"/>
                  <a:pt x="133730" y="469006"/>
                  <a:pt x="133730" y="468047"/>
                </a:cubicBezTo>
                <a:close/>
                <a:moveTo>
                  <a:pt x="115516" y="466609"/>
                </a:moveTo>
                <a:lnTo>
                  <a:pt x="115516" y="469006"/>
                </a:lnTo>
                <a:cubicBezTo>
                  <a:pt x="116155" y="469325"/>
                  <a:pt x="117114" y="468846"/>
                  <a:pt x="118392" y="467567"/>
                </a:cubicBezTo>
                <a:cubicBezTo>
                  <a:pt x="116795" y="465970"/>
                  <a:pt x="115835" y="465650"/>
                  <a:pt x="115516" y="466609"/>
                </a:cubicBezTo>
                <a:close/>
                <a:moveTo>
                  <a:pt x="228157" y="460857"/>
                </a:moveTo>
                <a:cubicBezTo>
                  <a:pt x="227518" y="461496"/>
                  <a:pt x="227278" y="462534"/>
                  <a:pt x="227438" y="463972"/>
                </a:cubicBezTo>
                <a:cubicBezTo>
                  <a:pt x="227598" y="465411"/>
                  <a:pt x="227837" y="466769"/>
                  <a:pt x="228157" y="468047"/>
                </a:cubicBezTo>
                <a:cubicBezTo>
                  <a:pt x="228796" y="467408"/>
                  <a:pt x="229036" y="466209"/>
                  <a:pt x="228876" y="464452"/>
                </a:cubicBezTo>
                <a:cubicBezTo>
                  <a:pt x="228717" y="462695"/>
                  <a:pt x="228477" y="461496"/>
                  <a:pt x="228157" y="460857"/>
                </a:cubicBezTo>
                <a:close/>
                <a:moveTo>
                  <a:pt x="177349" y="460857"/>
                </a:moveTo>
                <a:cubicBezTo>
                  <a:pt x="176071" y="460537"/>
                  <a:pt x="175512" y="461097"/>
                  <a:pt x="175671" y="462534"/>
                </a:cubicBezTo>
                <a:cubicBezTo>
                  <a:pt x="175831" y="463972"/>
                  <a:pt x="176071" y="465171"/>
                  <a:pt x="176390" y="466129"/>
                </a:cubicBezTo>
                <a:cubicBezTo>
                  <a:pt x="177029" y="465171"/>
                  <a:pt x="177349" y="463413"/>
                  <a:pt x="177349" y="460857"/>
                </a:cubicBezTo>
                <a:close/>
                <a:moveTo>
                  <a:pt x="209464" y="458221"/>
                </a:moveTo>
                <a:cubicBezTo>
                  <a:pt x="208185" y="459019"/>
                  <a:pt x="207546" y="460058"/>
                  <a:pt x="207546" y="461336"/>
                </a:cubicBezTo>
                <a:cubicBezTo>
                  <a:pt x="209144" y="461656"/>
                  <a:pt x="210582" y="461017"/>
                  <a:pt x="211860" y="459419"/>
                </a:cubicBezTo>
                <a:cubicBezTo>
                  <a:pt x="211541" y="457821"/>
                  <a:pt x="210742" y="457422"/>
                  <a:pt x="209464" y="458221"/>
                </a:cubicBezTo>
                <a:close/>
                <a:moveTo>
                  <a:pt x="258834" y="454147"/>
                </a:moveTo>
                <a:cubicBezTo>
                  <a:pt x="257555" y="454785"/>
                  <a:pt x="257076" y="455664"/>
                  <a:pt x="257396" y="456782"/>
                </a:cubicBezTo>
                <a:cubicBezTo>
                  <a:pt x="257715" y="457901"/>
                  <a:pt x="257875" y="459259"/>
                  <a:pt x="257875" y="460857"/>
                </a:cubicBezTo>
                <a:cubicBezTo>
                  <a:pt x="258834" y="459898"/>
                  <a:pt x="259233" y="458860"/>
                  <a:pt x="259074" y="457742"/>
                </a:cubicBezTo>
                <a:cubicBezTo>
                  <a:pt x="258913" y="456623"/>
                  <a:pt x="258834" y="455424"/>
                  <a:pt x="258834" y="454147"/>
                </a:cubicBezTo>
                <a:close/>
                <a:moveTo>
                  <a:pt x="134689" y="454147"/>
                </a:moveTo>
                <a:cubicBezTo>
                  <a:pt x="133091" y="454466"/>
                  <a:pt x="132532" y="456223"/>
                  <a:pt x="133012" y="459419"/>
                </a:cubicBezTo>
                <a:cubicBezTo>
                  <a:pt x="133491" y="462614"/>
                  <a:pt x="133411" y="465330"/>
                  <a:pt x="132772" y="467567"/>
                </a:cubicBezTo>
                <a:cubicBezTo>
                  <a:pt x="133730" y="466289"/>
                  <a:pt x="134450" y="464292"/>
                  <a:pt x="134929" y="461576"/>
                </a:cubicBezTo>
                <a:cubicBezTo>
                  <a:pt x="135408" y="458860"/>
                  <a:pt x="135328" y="456383"/>
                  <a:pt x="134689" y="454147"/>
                </a:cubicBezTo>
                <a:close/>
                <a:moveTo>
                  <a:pt x="160573" y="453188"/>
                </a:moveTo>
                <a:cubicBezTo>
                  <a:pt x="159933" y="453507"/>
                  <a:pt x="159454" y="454386"/>
                  <a:pt x="159134" y="455824"/>
                </a:cubicBezTo>
                <a:cubicBezTo>
                  <a:pt x="158815" y="457262"/>
                  <a:pt x="158495" y="457502"/>
                  <a:pt x="158176" y="456543"/>
                </a:cubicBezTo>
                <a:cubicBezTo>
                  <a:pt x="157537" y="456543"/>
                  <a:pt x="157537" y="457022"/>
                  <a:pt x="158176" y="457981"/>
                </a:cubicBezTo>
                <a:cubicBezTo>
                  <a:pt x="158815" y="458940"/>
                  <a:pt x="159454" y="459259"/>
                  <a:pt x="160093" y="458940"/>
                </a:cubicBezTo>
                <a:cubicBezTo>
                  <a:pt x="159774" y="457342"/>
                  <a:pt x="160093" y="456543"/>
                  <a:pt x="161052" y="456543"/>
                </a:cubicBezTo>
                <a:cubicBezTo>
                  <a:pt x="162011" y="456543"/>
                  <a:pt x="162330" y="455744"/>
                  <a:pt x="162011" y="454147"/>
                </a:cubicBezTo>
                <a:cubicBezTo>
                  <a:pt x="161052" y="454147"/>
                  <a:pt x="160573" y="453827"/>
                  <a:pt x="160573" y="453188"/>
                </a:cubicBezTo>
                <a:close/>
                <a:moveTo>
                  <a:pt x="118392" y="452708"/>
                </a:moveTo>
                <a:cubicBezTo>
                  <a:pt x="117433" y="452708"/>
                  <a:pt x="117034" y="453507"/>
                  <a:pt x="117194" y="455105"/>
                </a:cubicBezTo>
                <a:cubicBezTo>
                  <a:pt x="117354" y="456703"/>
                  <a:pt x="117274" y="458141"/>
                  <a:pt x="116954" y="459419"/>
                </a:cubicBezTo>
                <a:cubicBezTo>
                  <a:pt x="117913" y="459419"/>
                  <a:pt x="118552" y="458460"/>
                  <a:pt x="118871" y="456543"/>
                </a:cubicBezTo>
                <a:cubicBezTo>
                  <a:pt x="119191" y="454626"/>
                  <a:pt x="119031" y="453348"/>
                  <a:pt x="118392" y="452708"/>
                </a:cubicBezTo>
                <a:close/>
                <a:moveTo>
                  <a:pt x="149548" y="445518"/>
                </a:moveTo>
                <a:cubicBezTo>
                  <a:pt x="148909" y="446477"/>
                  <a:pt x="148350" y="447356"/>
                  <a:pt x="147871" y="448155"/>
                </a:cubicBezTo>
                <a:cubicBezTo>
                  <a:pt x="147391" y="448954"/>
                  <a:pt x="147152" y="450152"/>
                  <a:pt x="147152" y="451750"/>
                </a:cubicBezTo>
                <a:cubicBezTo>
                  <a:pt x="147790" y="452708"/>
                  <a:pt x="148589" y="452708"/>
                  <a:pt x="149548" y="451750"/>
                </a:cubicBezTo>
                <a:cubicBezTo>
                  <a:pt x="149229" y="454946"/>
                  <a:pt x="148909" y="459179"/>
                  <a:pt x="148589" y="464452"/>
                </a:cubicBezTo>
                <a:cubicBezTo>
                  <a:pt x="148270" y="469724"/>
                  <a:pt x="148430" y="473639"/>
                  <a:pt x="149069" y="476196"/>
                </a:cubicBezTo>
                <a:cubicBezTo>
                  <a:pt x="150347" y="472041"/>
                  <a:pt x="150906" y="467088"/>
                  <a:pt x="150747" y="461336"/>
                </a:cubicBezTo>
                <a:cubicBezTo>
                  <a:pt x="150587" y="455584"/>
                  <a:pt x="150187" y="450312"/>
                  <a:pt x="149548" y="445518"/>
                </a:cubicBezTo>
                <a:close/>
                <a:moveTo>
                  <a:pt x="128218" y="443122"/>
                </a:moveTo>
                <a:cubicBezTo>
                  <a:pt x="126780" y="443122"/>
                  <a:pt x="126221" y="443921"/>
                  <a:pt x="126541" y="445518"/>
                </a:cubicBezTo>
                <a:cubicBezTo>
                  <a:pt x="127180" y="445518"/>
                  <a:pt x="127739" y="445678"/>
                  <a:pt x="128218" y="445998"/>
                </a:cubicBezTo>
                <a:cubicBezTo>
                  <a:pt x="128698" y="446317"/>
                  <a:pt x="129257" y="446158"/>
                  <a:pt x="129896" y="445518"/>
                </a:cubicBezTo>
                <a:cubicBezTo>
                  <a:pt x="130215" y="443921"/>
                  <a:pt x="129656" y="443122"/>
                  <a:pt x="128218" y="443122"/>
                </a:cubicBezTo>
                <a:close/>
                <a:moveTo>
                  <a:pt x="256916" y="440725"/>
                </a:moveTo>
                <a:cubicBezTo>
                  <a:pt x="256278" y="441364"/>
                  <a:pt x="256197" y="442323"/>
                  <a:pt x="256677" y="443601"/>
                </a:cubicBezTo>
                <a:cubicBezTo>
                  <a:pt x="257156" y="444879"/>
                  <a:pt x="257236" y="445998"/>
                  <a:pt x="256916" y="446957"/>
                </a:cubicBezTo>
                <a:cubicBezTo>
                  <a:pt x="257875" y="446957"/>
                  <a:pt x="258194" y="446158"/>
                  <a:pt x="257875" y="444560"/>
                </a:cubicBezTo>
                <a:cubicBezTo>
                  <a:pt x="257555" y="442962"/>
                  <a:pt x="257236" y="441684"/>
                  <a:pt x="256916" y="440725"/>
                </a:cubicBezTo>
                <a:close/>
                <a:moveTo>
                  <a:pt x="147631" y="434494"/>
                </a:moveTo>
                <a:cubicBezTo>
                  <a:pt x="147951" y="437051"/>
                  <a:pt x="147790" y="438968"/>
                  <a:pt x="147152" y="440246"/>
                </a:cubicBezTo>
                <a:cubicBezTo>
                  <a:pt x="146513" y="441524"/>
                  <a:pt x="146193" y="443281"/>
                  <a:pt x="146193" y="445518"/>
                </a:cubicBezTo>
                <a:cubicBezTo>
                  <a:pt x="147790" y="445199"/>
                  <a:pt x="148750" y="443442"/>
                  <a:pt x="149069" y="440246"/>
                </a:cubicBezTo>
                <a:cubicBezTo>
                  <a:pt x="149388" y="437051"/>
                  <a:pt x="148909" y="435133"/>
                  <a:pt x="147631" y="434494"/>
                </a:cubicBezTo>
                <a:close/>
                <a:moveTo>
                  <a:pt x="246371" y="423470"/>
                </a:moveTo>
                <a:cubicBezTo>
                  <a:pt x="245093" y="424109"/>
                  <a:pt x="244774" y="424828"/>
                  <a:pt x="245412" y="425626"/>
                </a:cubicBezTo>
                <a:cubicBezTo>
                  <a:pt x="246052" y="426425"/>
                  <a:pt x="246211" y="427464"/>
                  <a:pt x="245892" y="428743"/>
                </a:cubicBezTo>
                <a:cubicBezTo>
                  <a:pt x="246850" y="428423"/>
                  <a:pt x="247090" y="427863"/>
                  <a:pt x="246611" y="427065"/>
                </a:cubicBezTo>
                <a:cubicBezTo>
                  <a:pt x="246132" y="426266"/>
                  <a:pt x="246052" y="425067"/>
                  <a:pt x="246371" y="423470"/>
                </a:cubicBezTo>
                <a:close/>
                <a:moveTo>
                  <a:pt x="233430" y="422991"/>
                </a:moveTo>
                <a:cubicBezTo>
                  <a:pt x="232790" y="426505"/>
                  <a:pt x="232471" y="430819"/>
                  <a:pt x="232471" y="435932"/>
                </a:cubicBezTo>
                <a:cubicBezTo>
                  <a:pt x="232471" y="441045"/>
                  <a:pt x="232151" y="445359"/>
                  <a:pt x="231512" y="448874"/>
                </a:cubicBezTo>
                <a:cubicBezTo>
                  <a:pt x="232471" y="445040"/>
                  <a:pt x="233270" y="440485"/>
                  <a:pt x="233909" y="435213"/>
                </a:cubicBezTo>
                <a:cubicBezTo>
                  <a:pt x="234548" y="429941"/>
                  <a:pt x="234388" y="425866"/>
                  <a:pt x="233430" y="422991"/>
                </a:cubicBezTo>
                <a:close/>
                <a:moveTo>
                  <a:pt x="240620" y="422031"/>
                </a:moveTo>
                <a:cubicBezTo>
                  <a:pt x="239022" y="423629"/>
                  <a:pt x="238702" y="425787"/>
                  <a:pt x="239660" y="428503"/>
                </a:cubicBezTo>
                <a:cubicBezTo>
                  <a:pt x="240620" y="431219"/>
                  <a:pt x="240939" y="433695"/>
                  <a:pt x="240620" y="435932"/>
                </a:cubicBezTo>
                <a:cubicBezTo>
                  <a:pt x="239022" y="436571"/>
                  <a:pt x="238223" y="435932"/>
                  <a:pt x="238223" y="434015"/>
                </a:cubicBezTo>
                <a:cubicBezTo>
                  <a:pt x="238223" y="432098"/>
                  <a:pt x="237903" y="430660"/>
                  <a:pt x="237264" y="429701"/>
                </a:cubicBezTo>
                <a:cubicBezTo>
                  <a:pt x="236625" y="432897"/>
                  <a:pt x="236466" y="436651"/>
                  <a:pt x="236785" y="440965"/>
                </a:cubicBezTo>
                <a:cubicBezTo>
                  <a:pt x="237104" y="445279"/>
                  <a:pt x="237743" y="448075"/>
                  <a:pt x="238702" y="449353"/>
                </a:cubicBezTo>
                <a:cubicBezTo>
                  <a:pt x="238702" y="448395"/>
                  <a:pt x="238782" y="447436"/>
                  <a:pt x="238942" y="446477"/>
                </a:cubicBezTo>
                <a:cubicBezTo>
                  <a:pt x="239101" y="445518"/>
                  <a:pt x="238862" y="444720"/>
                  <a:pt x="238223" y="444080"/>
                </a:cubicBezTo>
                <a:cubicBezTo>
                  <a:pt x="238542" y="443442"/>
                  <a:pt x="238862" y="443042"/>
                  <a:pt x="239182" y="442882"/>
                </a:cubicBezTo>
                <a:cubicBezTo>
                  <a:pt x="239501" y="442722"/>
                  <a:pt x="239660" y="442323"/>
                  <a:pt x="239660" y="441684"/>
                </a:cubicBezTo>
                <a:cubicBezTo>
                  <a:pt x="241258" y="442643"/>
                  <a:pt x="241578" y="442643"/>
                  <a:pt x="240620" y="441684"/>
                </a:cubicBezTo>
                <a:cubicBezTo>
                  <a:pt x="239660" y="440725"/>
                  <a:pt x="239341" y="439288"/>
                  <a:pt x="239660" y="437370"/>
                </a:cubicBezTo>
                <a:cubicBezTo>
                  <a:pt x="239981" y="436731"/>
                  <a:pt x="240300" y="436571"/>
                  <a:pt x="240620" y="436891"/>
                </a:cubicBezTo>
                <a:cubicBezTo>
                  <a:pt x="240939" y="437210"/>
                  <a:pt x="241099" y="437690"/>
                  <a:pt x="241099" y="438329"/>
                </a:cubicBezTo>
                <a:cubicBezTo>
                  <a:pt x="240779" y="435133"/>
                  <a:pt x="240859" y="432018"/>
                  <a:pt x="241338" y="428982"/>
                </a:cubicBezTo>
                <a:cubicBezTo>
                  <a:pt x="241818" y="425946"/>
                  <a:pt x="241578" y="423629"/>
                  <a:pt x="240620" y="422031"/>
                </a:cubicBezTo>
                <a:close/>
                <a:moveTo>
                  <a:pt x="217612" y="417718"/>
                </a:moveTo>
                <a:cubicBezTo>
                  <a:pt x="216973" y="420274"/>
                  <a:pt x="217133" y="422031"/>
                  <a:pt x="218091" y="422991"/>
                </a:cubicBezTo>
                <a:cubicBezTo>
                  <a:pt x="218730" y="422991"/>
                  <a:pt x="218970" y="421952"/>
                  <a:pt x="218810" y="419875"/>
                </a:cubicBezTo>
                <a:cubicBezTo>
                  <a:pt x="218650" y="417798"/>
                  <a:pt x="218251" y="417078"/>
                  <a:pt x="217612" y="417718"/>
                </a:cubicBezTo>
                <a:close/>
                <a:moveTo>
                  <a:pt x="221926" y="417239"/>
                </a:moveTo>
                <a:cubicBezTo>
                  <a:pt x="220967" y="417877"/>
                  <a:pt x="220728" y="419396"/>
                  <a:pt x="221207" y="421792"/>
                </a:cubicBezTo>
                <a:cubicBezTo>
                  <a:pt x="221686" y="424189"/>
                  <a:pt x="221926" y="426026"/>
                  <a:pt x="221926" y="427304"/>
                </a:cubicBezTo>
                <a:cubicBezTo>
                  <a:pt x="222565" y="426346"/>
                  <a:pt x="222645" y="424908"/>
                  <a:pt x="222166" y="422991"/>
                </a:cubicBezTo>
                <a:cubicBezTo>
                  <a:pt x="221686" y="421073"/>
                  <a:pt x="221606" y="419156"/>
                  <a:pt x="221926" y="417239"/>
                </a:cubicBezTo>
                <a:close/>
                <a:moveTo>
                  <a:pt x="297180" y="415801"/>
                </a:moveTo>
                <a:cubicBezTo>
                  <a:pt x="296541" y="416440"/>
                  <a:pt x="296221" y="417877"/>
                  <a:pt x="296221" y="420114"/>
                </a:cubicBezTo>
                <a:lnTo>
                  <a:pt x="298116" y="422957"/>
                </a:lnTo>
                <a:lnTo>
                  <a:pt x="298116" y="422879"/>
                </a:lnTo>
                <a:lnTo>
                  <a:pt x="297419" y="419396"/>
                </a:lnTo>
                <a:cubicBezTo>
                  <a:pt x="296940" y="418597"/>
                  <a:pt x="296860" y="417398"/>
                  <a:pt x="297180" y="415801"/>
                </a:cubicBezTo>
                <a:close/>
                <a:moveTo>
                  <a:pt x="245892" y="414842"/>
                </a:moveTo>
                <a:cubicBezTo>
                  <a:pt x="244613" y="415481"/>
                  <a:pt x="244214" y="416440"/>
                  <a:pt x="244694" y="417718"/>
                </a:cubicBezTo>
                <a:cubicBezTo>
                  <a:pt x="245173" y="418996"/>
                  <a:pt x="245253" y="420434"/>
                  <a:pt x="244933" y="422031"/>
                </a:cubicBezTo>
                <a:cubicBezTo>
                  <a:pt x="246211" y="421393"/>
                  <a:pt x="246531" y="420434"/>
                  <a:pt x="245892" y="419156"/>
                </a:cubicBezTo>
                <a:cubicBezTo>
                  <a:pt x="245253" y="417877"/>
                  <a:pt x="245253" y="416440"/>
                  <a:pt x="245892" y="414842"/>
                </a:cubicBezTo>
                <a:close/>
                <a:moveTo>
                  <a:pt x="156738" y="414363"/>
                </a:moveTo>
                <a:cubicBezTo>
                  <a:pt x="156099" y="414682"/>
                  <a:pt x="155700" y="415801"/>
                  <a:pt x="155539" y="417718"/>
                </a:cubicBezTo>
                <a:cubicBezTo>
                  <a:pt x="155380" y="419635"/>
                  <a:pt x="155939" y="420594"/>
                  <a:pt x="157217" y="420594"/>
                </a:cubicBezTo>
                <a:cubicBezTo>
                  <a:pt x="157217" y="418996"/>
                  <a:pt x="157058" y="417877"/>
                  <a:pt x="156738" y="417239"/>
                </a:cubicBezTo>
                <a:cubicBezTo>
                  <a:pt x="156418" y="416600"/>
                  <a:pt x="156418" y="415641"/>
                  <a:pt x="156738" y="414363"/>
                </a:cubicBezTo>
                <a:close/>
                <a:moveTo>
                  <a:pt x="213777" y="413404"/>
                </a:moveTo>
                <a:cubicBezTo>
                  <a:pt x="212499" y="413723"/>
                  <a:pt x="212099" y="415242"/>
                  <a:pt x="212579" y="417958"/>
                </a:cubicBezTo>
                <a:cubicBezTo>
                  <a:pt x="213058" y="420673"/>
                  <a:pt x="212979" y="422830"/>
                  <a:pt x="212339" y="424428"/>
                </a:cubicBezTo>
                <a:cubicBezTo>
                  <a:pt x="213618" y="423790"/>
                  <a:pt x="214017" y="422192"/>
                  <a:pt x="213538" y="419635"/>
                </a:cubicBezTo>
                <a:cubicBezTo>
                  <a:pt x="213058" y="417078"/>
                  <a:pt x="213138" y="415002"/>
                  <a:pt x="213777" y="413404"/>
                </a:cubicBezTo>
                <a:close/>
                <a:moveTo>
                  <a:pt x="241338" y="412685"/>
                </a:moveTo>
                <a:cubicBezTo>
                  <a:pt x="239900" y="412845"/>
                  <a:pt x="239341" y="413884"/>
                  <a:pt x="239660" y="415801"/>
                </a:cubicBezTo>
                <a:cubicBezTo>
                  <a:pt x="241258" y="415801"/>
                  <a:pt x="242377" y="415481"/>
                  <a:pt x="243016" y="414842"/>
                </a:cubicBezTo>
                <a:cubicBezTo>
                  <a:pt x="243336" y="413244"/>
                  <a:pt x="242777" y="412525"/>
                  <a:pt x="241338" y="412685"/>
                </a:cubicBezTo>
                <a:close/>
                <a:moveTo>
                  <a:pt x="234388" y="412445"/>
                </a:moveTo>
                <a:cubicBezTo>
                  <a:pt x="233749" y="412765"/>
                  <a:pt x="233350" y="414043"/>
                  <a:pt x="233190" y="416280"/>
                </a:cubicBezTo>
                <a:cubicBezTo>
                  <a:pt x="233030" y="418517"/>
                  <a:pt x="233589" y="419315"/>
                  <a:pt x="234868" y="418676"/>
                </a:cubicBezTo>
                <a:cubicBezTo>
                  <a:pt x="235187" y="417078"/>
                  <a:pt x="235107" y="416040"/>
                  <a:pt x="234628" y="415561"/>
                </a:cubicBezTo>
                <a:cubicBezTo>
                  <a:pt x="234148" y="415082"/>
                  <a:pt x="234069" y="414043"/>
                  <a:pt x="234388" y="412445"/>
                </a:cubicBezTo>
                <a:close/>
                <a:moveTo>
                  <a:pt x="162011" y="408611"/>
                </a:moveTo>
                <a:cubicBezTo>
                  <a:pt x="160732" y="407971"/>
                  <a:pt x="160093" y="408531"/>
                  <a:pt x="160093" y="410289"/>
                </a:cubicBezTo>
                <a:cubicBezTo>
                  <a:pt x="160093" y="412046"/>
                  <a:pt x="160732" y="412765"/>
                  <a:pt x="162011" y="412445"/>
                </a:cubicBezTo>
                <a:close/>
                <a:moveTo>
                  <a:pt x="221446" y="406214"/>
                </a:moveTo>
                <a:cubicBezTo>
                  <a:pt x="220807" y="406534"/>
                  <a:pt x="220648" y="407412"/>
                  <a:pt x="220967" y="408850"/>
                </a:cubicBezTo>
                <a:cubicBezTo>
                  <a:pt x="221287" y="410289"/>
                  <a:pt x="221287" y="411487"/>
                  <a:pt x="220967" y="412445"/>
                </a:cubicBezTo>
                <a:cubicBezTo>
                  <a:pt x="221606" y="411806"/>
                  <a:pt x="221846" y="410848"/>
                  <a:pt x="221686" y="409569"/>
                </a:cubicBezTo>
                <a:cubicBezTo>
                  <a:pt x="221527" y="408291"/>
                  <a:pt x="221446" y="407173"/>
                  <a:pt x="221446" y="406214"/>
                </a:cubicBezTo>
                <a:close/>
                <a:moveTo>
                  <a:pt x="223843" y="405255"/>
                </a:moveTo>
                <a:cubicBezTo>
                  <a:pt x="223204" y="405895"/>
                  <a:pt x="222885" y="407333"/>
                  <a:pt x="222885" y="409569"/>
                </a:cubicBezTo>
                <a:cubicBezTo>
                  <a:pt x="222885" y="411806"/>
                  <a:pt x="223364" y="412765"/>
                  <a:pt x="224323" y="412445"/>
                </a:cubicBezTo>
                <a:cubicBezTo>
                  <a:pt x="224003" y="410528"/>
                  <a:pt x="223923" y="409250"/>
                  <a:pt x="224083" y="408611"/>
                </a:cubicBezTo>
                <a:cubicBezTo>
                  <a:pt x="224243" y="407971"/>
                  <a:pt x="224163" y="406853"/>
                  <a:pt x="223843" y="405255"/>
                </a:cubicBezTo>
                <a:close/>
                <a:moveTo>
                  <a:pt x="257875" y="400942"/>
                </a:moveTo>
                <a:cubicBezTo>
                  <a:pt x="257236" y="402540"/>
                  <a:pt x="257236" y="404457"/>
                  <a:pt x="257875" y="406694"/>
                </a:cubicBezTo>
                <a:cubicBezTo>
                  <a:pt x="258514" y="408931"/>
                  <a:pt x="258514" y="411327"/>
                  <a:pt x="257875" y="413884"/>
                </a:cubicBezTo>
                <a:cubicBezTo>
                  <a:pt x="258834" y="412286"/>
                  <a:pt x="259074" y="410368"/>
                  <a:pt x="258594" y="408132"/>
                </a:cubicBezTo>
                <a:cubicBezTo>
                  <a:pt x="258114" y="405895"/>
                  <a:pt x="257875" y="403498"/>
                  <a:pt x="257875" y="400942"/>
                </a:cubicBezTo>
                <a:close/>
                <a:moveTo>
                  <a:pt x="191249" y="398065"/>
                </a:moveTo>
                <a:cubicBezTo>
                  <a:pt x="190610" y="399663"/>
                  <a:pt x="190290" y="401501"/>
                  <a:pt x="190290" y="403578"/>
                </a:cubicBezTo>
                <a:cubicBezTo>
                  <a:pt x="190290" y="405655"/>
                  <a:pt x="190290" y="407732"/>
                  <a:pt x="190290" y="409809"/>
                </a:cubicBezTo>
                <a:cubicBezTo>
                  <a:pt x="190290" y="411886"/>
                  <a:pt x="190290" y="413803"/>
                  <a:pt x="190290" y="415561"/>
                </a:cubicBezTo>
                <a:cubicBezTo>
                  <a:pt x="190290" y="417318"/>
                  <a:pt x="189811" y="418676"/>
                  <a:pt x="188852" y="419635"/>
                </a:cubicBezTo>
                <a:cubicBezTo>
                  <a:pt x="188533" y="421233"/>
                  <a:pt x="188693" y="421712"/>
                  <a:pt x="189332" y="421073"/>
                </a:cubicBezTo>
                <a:cubicBezTo>
                  <a:pt x="189971" y="420434"/>
                  <a:pt x="190610" y="420274"/>
                  <a:pt x="191249" y="420594"/>
                </a:cubicBezTo>
                <a:cubicBezTo>
                  <a:pt x="190930" y="422511"/>
                  <a:pt x="191010" y="424189"/>
                  <a:pt x="191489" y="425626"/>
                </a:cubicBezTo>
                <a:cubicBezTo>
                  <a:pt x="191968" y="427065"/>
                  <a:pt x="192048" y="429062"/>
                  <a:pt x="191729" y="431618"/>
                </a:cubicBezTo>
                <a:cubicBezTo>
                  <a:pt x="189811" y="431938"/>
                  <a:pt x="188852" y="430979"/>
                  <a:pt x="188852" y="428743"/>
                </a:cubicBezTo>
                <a:cubicBezTo>
                  <a:pt x="188852" y="426505"/>
                  <a:pt x="188533" y="424588"/>
                  <a:pt x="187894" y="422991"/>
                </a:cubicBezTo>
                <a:cubicBezTo>
                  <a:pt x="187255" y="424588"/>
                  <a:pt x="186616" y="425307"/>
                  <a:pt x="185977" y="425148"/>
                </a:cubicBezTo>
                <a:cubicBezTo>
                  <a:pt x="185337" y="424988"/>
                  <a:pt x="184379" y="425227"/>
                  <a:pt x="183100" y="425866"/>
                </a:cubicBezTo>
                <a:cubicBezTo>
                  <a:pt x="184698" y="430660"/>
                  <a:pt x="185418" y="436651"/>
                  <a:pt x="185258" y="443841"/>
                </a:cubicBezTo>
                <a:cubicBezTo>
                  <a:pt x="185098" y="451031"/>
                  <a:pt x="185337" y="457182"/>
                  <a:pt x="185977" y="462295"/>
                </a:cubicBezTo>
                <a:cubicBezTo>
                  <a:pt x="185977" y="462934"/>
                  <a:pt x="185577" y="463174"/>
                  <a:pt x="184778" y="463014"/>
                </a:cubicBezTo>
                <a:cubicBezTo>
                  <a:pt x="183979" y="462854"/>
                  <a:pt x="183420" y="463094"/>
                  <a:pt x="183100" y="463733"/>
                </a:cubicBezTo>
                <a:cubicBezTo>
                  <a:pt x="183100" y="465650"/>
                  <a:pt x="183740" y="466849"/>
                  <a:pt x="185018" y="467328"/>
                </a:cubicBezTo>
                <a:cubicBezTo>
                  <a:pt x="186296" y="467807"/>
                  <a:pt x="186616" y="469484"/>
                  <a:pt x="185977" y="472361"/>
                </a:cubicBezTo>
                <a:cubicBezTo>
                  <a:pt x="187255" y="467567"/>
                  <a:pt x="187814" y="461416"/>
                  <a:pt x="187655" y="453907"/>
                </a:cubicBezTo>
                <a:cubicBezTo>
                  <a:pt x="187494" y="446398"/>
                  <a:pt x="187894" y="439447"/>
                  <a:pt x="188852" y="433056"/>
                </a:cubicBezTo>
                <a:cubicBezTo>
                  <a:pt x="190131" y="433695"/>
                  <a:pt x="191249" y="434494"/>
                  <a:pt x="192208" y="435453"/>
                </a:cubicBezTo>
                <a:cubicBezTo>
                  <a:pt x="192847" y="438648"/>
                  <a:pt x="193167" y="442243"/>
                  <a:pt x="193167" y="446237"/>
                </a:cubicBezTo>
                <a:cubicBezTo>
                  <a:pt x="193167" y="450232"/>
                  <a:pt x="193167" y="454226"/>
                  <a:pt x="193167" y="458221"/>
                </a:cubicBezTo>
                <a:cubicBezTo>
                  <a:pt x="193167" y="462215"/>
                  <a:pt x="193326" y="466129"/>
                  <a:pt x="193646" y="469964"/>
                </a:cubicBezTo>
                <a:cubicBezTo>
                  <a:pt x="193966" y="473799"/>
                  <a:pt x="194604" y="477154"/>
                  <a:pt x="195563" y="480030"/>
                </a:cubicBezTo>
                <a:cubicBezTo>
                  <a:pt x="196522" y="479071"/>
                  <a:pt x="197161" y="477074"/>
                  <a:pt x="197480" y="474038"/>
                </a:cubicBezTo>
                <a:cubicBezTo>
                  <a:pt x="197800" y="471003"/>
                  <a:pt x="197960" y="467648"/>
                  <a:pt x="197960" y="463972"/>
                </a:cubicBezTo>
                <a:cubicBezTo>
                  <a:pt x="197960" y="460298"/>
                  <a:pt x="197720" y="456623"/>
                  <a:pt x="197241" y="452948"/>
                </a:cubicBezTo>
                <a:cubicBezTo>
                  <a:pt x="196762" y="449273"/>
                  <a:pt x="196362" y="446317"/>
                  <a:pt x="196042" y="444080"/>
                </a:cubicBezTo>
                <a:cubicBezTo>
                  <a:pt x="196042" y="436411"/>
                  <a:pt x="195963" y="429701"/>
                  <a:pt x="195802" y="423949"/>
                </a:cubicBezTo>
                <a:cubicBezTo>
                  <a:pt x="195643" y="418197"/>
                  <a:pt x="194285" y="413564"/>
                  <a:pt x="191729" y="410049"/>
                </a:cubicBezTo>
                <a:cubicBezTo>
                  <a:pt x="191729" y="407812"/>
                  <a:pt x="191648" y="405735"/>
                  <a:pt x="191489" y="403817"/>
                </a:cubicBezTo>
                <a:cubicBezTo>
                  <a:pt x="191329" y="401900"/>
                  <a:pt x="191249" y="399983"/>
                  <a:pt x="191249" y="398065"/>
                </a:cubicBezTo>
                <a:close/>
                <a:moveTo>
                  <a:pt x="187415" y="397587"/>
                </a:moveTo>
                <a:cubicBezTo>
                  <a:pt x="186776" y="397267"/>
                  <a:pt x="186296" y="397587"/>
                  <a:pt x="185977" y="398545"/>
                </a:cubicBezTo>
                <a:cubicBezTo>
                  <a:pt x="185657" y="399504"/>
                  <a:pt x="185497" y="400542"/>
                  <a:pt x="185497" y="401660"/>
                </a:cubicBezTo>
                <a:cubicBezTo>
                  <a:pt x="185497" y="402779"/>
                  <a:pt x="185577" y="403817"/>
                  <a:pt x="185737" y="404776"/>
                </a:cubicBezTo>
                <a:cubicBezTo>
                  <a:pt x="185896" y="405735"/>
                  <a:pt x="186296" y="406214"/>
                  <a:pt x="186935" y="406214"/>
                </a:cubicBezTo>
                <a:cubicBezTo>
                  <a:pt x="187574" y="405255"/>
                  <a:pt x="187814" y="403977"/>
                  <a:pt x="187655" y="402380"/>
                </a:cubicBezTo>
                <a:cubicBezTo>
                  <a:pt x="187494" y="400782"/>
                  <a:pt x="187415" y="399184"/>
                  <a:pt x="187415" y="397587"/>
                </a:cubicBezTo>
                <a:close/>
                <a:moveTo>
                  <a:pt x="151466" y="396628"/>
                </a:moveTo>
                <a:cubicBezTo>
                  <a:pt x="151146" y="397267"/>
                  <a:pt x="150747" y="398705"/>
                  <a:pt x="150267" y="400942"/>
                </a:cubicBezTo>
                <a:cubicBezTo>
                  <a:pt x="149788" y="403178"/>
                  <a:pt x="150187" y="404457"/>
                  <a:pt x="151466" y="404776"/>
                </a:cubicBezTo>
                <a:cubicBezTo>
                  <a:pt x="152105" y="403498"/>
                  <a:pt x="152344" y="402220"/>
                  <a:pt x="152184" y="400942"/>
                </a:cubicBezTo>
                <a:cubicBezTo>
                  <a:pt x="152025" y="399663"/>
                  <a:pt x="151785" y="398225"/>
                  <a:pt x="151466" y="396628"/>
                </a:cubicBezTo>
                <a:close/>
                <a:moveTo>
                  <a:pt x="231992" y="395190"/>
                </a:moveTo>
                <a:cubicBezTo>
                  <a:pt x="231672" y="397426"/>
                  <a:pt x="231752" y="399903"/>
                  <a:pt x="232231" y="402619"/>
                </a:cubicBezTo>
                <a:cubicBezTo>
                  <a:pt x="232710" y="405336"/>
                  <a:pt x="233270" y="407812"/>
                  <a:pt x="233909" y="410049"/>
                </a:cubicBezTo>
                <a:cubicBezTo>
                  <a:pt x="234229" y="409410"/>
                  <a:pt x="234468" y="408211"/>
                  <a:pt x="234628" y="406454"/>
                </a:cubicBezTo>
                <a:cubicBezTo>
                  <a:pt x="234788" y="404696"/>
                  <a:pt x="234868" y="403018"/>
                  <a:pt x="234868" y="401421"/>
                </a:cubicBezTo>
                <a:cubicBezTo>
                  <a:pt x="234868" y="399823"/>
                  <a:pt x="234708" y="398385"/>
                  <a:pt x="234388" y="397107"/>
                </a:cubicBezTo>
                <a:cubicBezTo>
                  <a:pt x="234069" y="395829"/>
                  <a:pt x="233270" y="395190"/>
                  <a:pt x="231992" y="395190"/>
                </a:cubicBezTo>
                <a:close/>
                <a:moveTo>
                  <a:pt x="286155" y="394231"/>
                </a:moveTo>
                <a:cubicBezTo>
                  <a:pt x="286794" y="398705"/>
                  <a:pt x="287513" y="402699"/>
                  <a:pt x="288312" y="406214"/>
                </a:cubicBezTo>
                <a:cubicBezTo>
                  <a:pt x="289111" y="409729"/>
                  <a:pt x="289830" y="413404"/>
                  <a:pt x="290469" y="417239"/>
                </a:cubicBezTo>
                <a:cubicBezTo>
                  <a:pt x="290469" y="414363"/>
                  <a:pt x="290149" y="410528"/>
                  <a:pt x="289510" y="405735"/>
                </a:cubicBezTo>
                <a:cubicBezTo>
                  <a:pt x="288871" y="400942"/>
                  <a:pt x="287753" y="397107"/>
                  <a:pt x="286155" y="394231"/>
                </a:cubicBezTo>
                <a:close/>
                <a:moveTo>
                  <a:pt x="238223" y="392314"/>
                </a:moveTo>
                <a:cubicBezTo>
                  <a:pt x="237264" y="393592"/>
                  <a:pt x="237104" y="395430"/>
                  <a:pt x="237743" y="397826"/>
                </a:cubicBezTo>
                <a:cubicBezTo>
                  <a:pt x="238383" y="400222"/>
                  <a:pt x="239022" y="401900"/>
                  <a:pt x="239660" y="402859"/>
                </a:cubicBezTo>
                <a:cubicBezTo>
                  <a:pt x="239022" y="401581"/>
                  <a:pt x="238782" y="399743"/>
                  <a:pt x="238942" y="397347"/>
                </a:cubicBezTo>
                <a:cubicBezTo>
                  <a:pt x="239101" y="394950"/>
                  <a:pt x="238862" y="393272"/>
                  <a:pt x="238223" y="392314"/>
                </a:cubicBezTo>
                <a:close/>
                <a:moveTo>
                  <a:pt x="176870" y="391355"/>
                </a:moveTo>
                <a:lnTo>
                  <a:pt x="180180" y="394997"/>
                </a:lnTo>
                <a:lnTo>
                  <a:pt x="180225" y="395190"/>
                </a:lnTo>
                <a:lnTo>
                  <a:pt x="180277" y="395103"/>
                </a:lnTo>
                <a:lnTo>
                  <a:pt x="181663" y="396628"/>
                </a:lnTo>
                <a:lnTo>
                  <a:pt x="181663" y="392793"/>
                </a:lnTo>
                <a:lnTo>
                  <a:pt x="180277" y="395103"/>
                </a:lnTo>
                <a:lnTo>
                  <a:pt x="180180" y="394997"/>
                </a:lnTo>
                <a:lnTo>
                  <a:pt x="179506" y="392074"/>
                </a:lnTo>
                <a:cubicBezTo>
                  <a:pt x="179346" y="390956"/>
                  <a:pt x="178467" y="390716"/>
                  <a:pt x="176870" y="391355"/>
                </a:cubicBezTo>
                <a:close/>
                <a:moveTo>
                  <a:pt x="185018" y="386562"/>
                </a:moveTo>
                <a:cubicBezTo>
                  <a:pt x="183740" y="386562"/>
                  <a:pt x="183340" y="387760"/>
                  <a:pt x="183820" y="390157"/>
                </a:cubicBezTo>
                <a:cubicBezTo>
                  <a:pt x="184299" y="392553"/>
                  <a:pt x="184219" y="394551"/>
                  <a:pt x="183580" y="396148"/>
                </a:cubicBezTo>
                <a:cubicBezTo>
                  <a:pt x="184859" y="394870"/>
                  <a:pt x="185258" y="393352"/>
                  <a:pt x="184778" y="391595"/>
                </a:cubicBezTo>
                <a:cubicBezTo>
                  <a:pt x="184299" y="389837"/>
                  <a:pt x="184379" y="388160"/>
                  <a:pt x="185018" y="386562"/>
                </a:cubicBezTo>
                <a:close/>
                <a:moveTo>
                  <a:pt x="237264" y="385603"/>
                </a:moveTo>
                <a:cubicBezTo>
                  <a:pt x="237584" y="386562"/>
                  <a:pt x="237584" y="387840"/>
                  <a:pt x="237264" y="389438"/>
                </a:cubicBezTo>
                <a:cubicBezTo>
                  <a:pt x="236945" y="391036"/>
                  <a:pt x="237264" y="391674"/>
                  <a:pt x="238223" y="391355"/>
                </a:cubicBezTo>
                <a:cubicBezTo>
                  <a:pt x="238862" y="390716"/>
                  <a:pt x="239022" y="389598"/>
                  <a:pt x="238702" y="388000"/>
                </a:cubicBezTo>
                <a:cubicBezTo>
                  <a:pt x="238383" y="386402"/>
                  <a:pt x="237903" y="385603"/>
                  <a:pt x="237264" y="385603"/>
                </a:cubicBezTo>
                <a:close/>
                <a:moveTo>
                  <a:pt x="174473" y="378893"/>
                </a:moveTo>
                <a:cubicBezTo>
                  <a:pt x="173514" y="379532"/>
                  <a:pt x="173194" y="381130"/>
                  <a:pt x="173514" y="383686"/>
                </a:cubicBezTo>
                <a:cubicBezTo>
                  <a:pt x="173834" y="386242"/>
                  <a:pt x="173834" y="388479"/>
                  <a:pt x="173514" y="390397"/>
                </a:cubicBezTo>
                <a:cubicBezTo>
                  <a:pt x="174473" y="389118"/>
                  <a:pt x="174953" y="387281"/>
                  <a:pt x="174953" y="384884"/>
                </a:cubicBezTo>
                <a:cubicBezTo>
                  <a:pt x="174953" y="382488"/>
                  <a:pt x="174792" y="380491"/>
                  <a:pt x="174473" y="378893"/>
                </a:cubicBezTo>
                <a:close/>
                <a:moveTo>
                  <a:pt x="199397" y="372661"/>
                </a:moveTo>
                <a:cubicBezTo>
                  <a:pt x="198759" y="374259"/>
                  <a:pt x="198599" y="376256"/>
                  <a:pt x="198919" y="378653"/>
                </a:cubicBezTo>
                <a:cubicBezTo>
                  <a:pt x="199238" y="381050"/>
                  <a:pt x="199397" y="383207"/>
                  <a:pt x="199397" y="385124"/>
                </a:cubicBezTo>
                <a:cubicBezTo>
                  <a:pt x="200676" y="383846"/>
                  <a:pt x="200995" y="382088"/>
                  <a:pt x="200356" y="379851"/>
                </a:cubicBezTo>
                <a:cubicBezTo>
                  <a:pt x="199717" y="377614"/>
                  <a:pt x="199397" y="375218"/>
                  <a:pt x="199397" y="372661"/>
                </a:cubicBezTo>
                <a:close/>
                <a:moveTo>
                  <a:pt x="188852" y="370265"/>
                </a:moveTo>
                <a:cubicBezTo>
                  <a:pt x="188214" y="370904"/>
                  <a:pt x="187974" y="372502"/>
                  <a:pt x="188133" y="375058"/>
                </a:cubicBezTo>
                <a:cubicBezTo>
                  <a:pt x="188293" y="377614"/>
                  <a:pt x="188053" y="379851"/>
                  <a:pt x="187415" y="381768"/>
                </a:cubicBezTo>
                <a:lnTo>
                  <a:pt x="191249" y="381768"/>
                </a:lnTo>
                <a:cubicBezTo>
                  <a:pt x="191888" y="381130"/>
                  <a:pt x="191968" y="380650"/>
                  <a:pt x="191489" y="380331"/>
                </a:cubicBezTo>
                <a:cubicBezTo>
                  <a:pt x="191010" y="380011"/>
                  <a:pt x="190930" y="379212"/>
                  <a:pt x="191249" y="377934"/>
                </a:cubicBezTo>
                <a:cubicBezTo>
                  <a:pt x="190930" y="378254"/>
                  <a:pt x="190450" y="379052"/>
                  <a:pt x="189811" y="380331"/>
                </a:cubicBezTo>
                <a:cubicBezTo>
                  <a:pt x="188533" y="379372"/>
                  <a:pt x="188293" y="377854"/>
                  <a:pt x="189092" y="375777"/>
                </a:cubicBezTo>
                <a:cubicBezTo>
                  <a:pt x="189891" y="373700"/>
                  <a:pt x="189811" y="371862"/>
                  <a:pt x="188852" y="370265"/>
                </a:cubicBezTo>
                <a:close/>
                <a:moveTo>
                  <a:pt x="198919" y="365472"/>
                </a:moveTo>
                <a:cubicBezTo>
                  <a:pt x="198599" y="365791"/>
                  <a:pt x="197800" y="365951"/>
                  <a:pt x="196522" y="365951"/>
                </a:cubicBezTo>
                <a:cubicBezTo>
                  <a:pt x="196202" y="367549"/>
                  <a:pt x="196522" y="368108"/>
                  <a:pt x="197480" y="367629"/>
                </a:cubicBezTo>
                <a:cubicBezTo>
                  <a:pt x="198439" y="367149"/>
                  <a:pt x="198919" y="367708"/>
                  <a:pt x="198919" y="369306"/>
                </a:cubicBezTo>
                <a:cubicBezTo>
                  <a:pt x="199558" y="369306"/>
                  <a:pt x="199717" y="368747"/>
                  <a:pt x="199397" y="367629"/>
                </a:cubicBezTo>
                <a:cubicBezTo>
                  <a:pt x="199078" y="366510"/>
                  <a:pt x="198919" y="365791"/>
                  <a:pt x="198919" y="365472"/>
                </a:cubicBezTo>
                <a:close/>
                <a:moveTo>
                  <a:pt x="186935" y="363554"/>
                </a:moveTo>
                <a:cubicBezTo>
                  <a:pt x="185657" y="363235"/>
                  <a:pt x="185018" y="364194"/>
                  <a:pt x="185018" y="366431"/>
                </a:cubicBezTo>
                <a:cubicBezTo>
                  <a:pt x="185018" y="368667"/>
                  <a:pt x="185337" y="370105"/>
                  <a:pt x="185977" y="370744"/>
                </a:cubicBezTo>
                <a:cubicBezTo>
                  <a:pt x="186616" y="370105"/>
                  <a:pt x="186776" y="368987"/>
                  <a:pt x="186456" y="367389"/>
                </a:cubicBezTo>
                <a:cubicBezTo>
                  <a:pt x="186136" y="365791"/>
                  <a:pt x="186296" y="364513"/>
                  <a:pt x="186935" y="363554"/>
                </a:cubicBezTo>
                <a:close/>
                <a:moveTo>
                  <a:pt x="298116" y="363453"/>
                </a:moveTo>
                <a:lnTo>
                  <a:pt x="297899" y="367149"/>
                </a:lnTo>
                <a:lnTo>
                  <a:pt x="298116" y="367976"/>
                </a:lnTo>
                <a:close/>
                <a:moveTo>
                  <a:pt x="229116" y="363075"/>
                </a:moveTo>
                <a:cubicBezTo>
                  <a:pt x="228477" y="363075"/>
                  <a:pt x="228157" y="363634"/>
                  <a:pt x="228157" y="364753"/>
                </a:cubicBezTo>
                <a:cubicBezTo>
                  <a:pt x="228157" y="365871"/>
                  <a:pt x="228317" y="366750"/>
                  <a:pt x="228636" y="367389"/>
                </a:cubicBezTo>
                <a:cubicBezTo>
                  <a:pt x="229276" y="367389"/>
                  <a:pt x="229515" y="366830"/>
                  <a:pt x="229355" y="365711"/>
                </a:cubicBezTo>
                <a:cubicBezTo>
                  <a:pt x="229195" y="364593"/>
                  <a:pt x="229116" y="363714"/>
                  <a:pt x="229116" y="363075"/>
                </a:cubicBezTo>
                <a:close/>
                <a:moveTo>
                  <a:pt x="180944" y="363075"/>
                </a:moveTo>
                <a:cubicBezTo>
                  <a:pt x="180465" y="363395"/>
                  <a:pt x="179906" y="363554"/>
                  <a:pt x="179266" y="363554"/>
                </a:cubicBezTo>
                <a:lnTo>
                  <a:pt x="179266" y="369306"/>
                </a:lnTo>
                <a:cubicBezTo>
                  <a:pt x="180544" y="369306"/>
                  <a:pt x="181024" y="368428"/>
                  <a:pt x="180704" y="366670"/>
                </a:cubicBezTo>
                <a:cubicBezTo>
                  <a:pt x="180385" y="364912"/>
                  <a:pt x="180864" y="364194"/>
                  <a:pt x="182142" y="364513"/>
                </a:cubicBezTo>
                <a:cubicBezTo>
                  <a:pt x="181823" y="363235"/>
                  <a:pt x="181423" y="362755"/>
                  <a:pt x="180944" y="363075"/>
                </a:cubicBezTo>
                <a:close/>
                <a:moveTo>
                  <a:pt x="191249" y="361158"/>
                </a:moveTo>
                <a:cubicBezTo>
                  <a:pt x="191249" y="362755"/>
                  <a:pt x="191249" y="364673"/>
                  <a:pt x="191249" y="366909"/>
                </a:cubicBezTo>
                <a:cubicBezTo>
                  <a:pt x="191249" y="369147"/>
                  <a:pt x="191089" y="371543"/>
                  <a:pt x="190770" y="374099"/>
                </a:cubicBezTo>
                <a:cubicBezTo>
                  <a:pt x="191729" y="372821"/>
                  <a:pt x="192128" y="370904"/>
                  <a:pt x="191968" y="368348"/>
                </a:cubicBezTo>
                <a:cubicBezTo>
                  <a:pt x="191809" y="365791"/>
                  <a:pt x="192208" y="364034"/>
                  <a:pt x="193167" y="363075"/>
                </a:cubicBezTo>
                <a:cubicBezTo>
                  <a:pt x="192527" y="363075"/>
                  <a:pt x="192208" y="362676"/>
                  <a:pt x="192208" y="361877"/>
                </a:cubicBezTo>
                <a:cubicBezTo>
                  <a:pt x="192208" y="361078"/>
                  <a:pt x="191888" y="360838"/>
                  <a:pt x="191249" y="361158"/>
                </a:cubicBezTo>
                <a:close/>
                <a:moveTo>
                  <a:pt x="217612" y="359241"/>
                </a:moveTo>
                <a:cubicBezTo>
                  <a:pt x="216014" y="362116"/>
                  <a:pt x="215455" y="366350"/>
                  <a:pt x="215934" y="371943"/>
                </a:cubicBezTo>
                <a:cubicBezTo>
                  <a:pt x="216414" y="377535"/>
                  <a:pt x="216493" y="382088"/>
                  <a:pt x="216174" y="385603"/>
                </a:cubicBezTo>
                <a:cubicBezTo>
                  <a:pt x="216493" y="386882"/>
                  <a:pt x="216334" y="386961"/>
                  <a:pt x="215694" y="385843"/>
                </a:cubicBezTo>
                <a:cubicBezTo>
                  <a:pt x="215055" y="384724"/>
                  <a:pt x="214736" y="384964"/>
                  <a:pt x="214736" y="386562"/>
                </a:cubicBezTo>
                <a:cubicBezTo>
                  <a:pt x="215055" y="391674"/>
                  <a:pt x="215455" y="396468"/>
                  <a:pt x="215934" y="400942"/>
                </a:cubicBezTo>
                <a:cubicBezTo>
                  <a:pt x="216414" y="405415"/>
                  <a:pt x="216973" y="410368"/>
                  <a:pt x="217612" y="415801"/>
                </a:cubicBezTo>
                <a:cubicBezTo>
                  <a:pt x="216973" y="408132"/>
                  <a:pt x="216813" y="399104"/>
                  <a:pt x="217133" y="388719"/>
                </a:cubicBezTo>
                <a:cubicBezTo>
                  <a:pt x="217452" y="378334"/>
                  <a:pt x="217612" y="368507"/>
                  <a:pt x="217612" y="359241"/>
                </a:cubicBezTo>
                <a:close/>
                <a:moveTo>
                  <a:pt x="274651" y="356364"/>
                </a:moveTo>
                <a:cubicBezTo>
                  <a:pt x="274012" y="357643"/>
                  <a:pt x="273852" y="359081"/>
                  <a:pt x="274172" y="360679"/>
                </a:cubicBezTo>
                <a:cubicBezTo>
                  <a:pt x="274492" y="362276"/>
                  <a:pt x="274811" y="363554"/>
                  <a:pt x="275131" y="364513"/>
                </a:cubicBezTo>
                <a:cubicBezTo>
                  <a:pt x="275769" y="363874"/>
                  <a:pt x="275769" y="362755"/>
                  <a:pt x="275131" y="361158"/>
                </a:cubicBezTo>
                <a:cubicBezTo>
                  <a:pt x="274492" y="359560"/>
                  <a:pt x="274332" y="357962"/>
                  <a:pt x="274651" y="356364"/>
                </a:cubicBezTo>
                <a:close/>
                <a:moveTo>
                  <a:pt x="198439" y="355885"/>
                </a:moveTo>
                <a:cubicBezTo>
                  <a:pt x="197480" y="356525"/>
                  <a:pt x="197321" y="357563"/>
                  <a:pt x="197960" y="359001"/>
                </a:cubicBezTo>
                <a:cubicBezTo>
                  <a:pt x="198599" y="360439"/>
                  <a:pt x="198759" y="361957"/>
                  <a:pt x="198439" y="363554"/>
                </a:cubicBezTo>
                <a:cubicBezTo>
                  <a:pt x="198759" y="364513"/>
                  <a:pt x="198919" y="363554"/>
                  <a:pt x="198919" y="360679"/>
                </a:cubicBezTo>
                <a:cubicBezTo>
                  <a:pt x="198919" y="357802"/>
                  <a:pt x="198759" y="356205"/>
                  <a:pt x="198439" y="355885"/>
                </a:cubicBezTo>
                <a:close/>
                <a:moveTo>
                  <a:pt x="282320" y="354927"/>
                </a:moveTo>
                <a:cubicBezTo>
                  <a:pt x="281682" y="355246"/>
                  <a:pt x="281282" y="356205"/>
                  <a:pt x="281122" y="357802"/>
                </a:cubicBezTo>
                <a:cubicBezTo>
                  <a:pt x="280962" y="359400"/>
                  <a:pt x="281202" y="360518"/>
                  <a:pt x="281841" y="361158"/>
                </a:cubicBezTo>
                <a:cubicBezTo>
                  <a:pt x="283439" y="360838"/>
                  <a:pt x="283998" y="360119"/>
                  <a:pt x="283518" y="359001"/>
                </a:cubicBezTo>
                <a:cubicBezTo>
                  <a:pt x="283040" y="357883"/>
                  <a:pt x="282640" y="356525"/>
                  <a:pt x="282320" y="354927"/>
                </a:cubicBezTo>
                <a:close/>
                <a:moveTo>
                  <a:pt x="243975" y="349654"/>
                </a:moveTo>
                <a:cubicBezTo>
                  <a:pt x="243975" y="351252"/>
                  <a:pt x="244454" y="352131"/>
                  <a:pt x="245412" y="352290"/>
                </a:cubicBezTo>
                <a:cubicBezTo>
                  <a:pt x="246371" y="352450"/>
                  <a:pt x="247170" y="352849"/>
                  <a:pt x="247809" y="353489"/>
                </a:cubicBezTo>
                <a:cubicBezTo>
                  <a:pt x="247170" y="350612"/>
                  <a:pt x="245892" y="349335"/>
                  <a:pt x="243975" y="349654"/>
                </a:cubicBezTo>
                <a:close/>
                <a:moveTo>
                  <a:pt x="198439" y="348216"/>
                </a:moveTo>
                <a:cubicBezTo>
                  <a:pt x="196841" y="348216"/>
                  <a:pt x="196042" y="349015"/>
                  <a:pt x="196042" y="350612"/>
                </a:cubicBezTo>
                <a:cubicBezTo>
                  <a:pt x="196682" y="350293"/>
                  <a:pt x="197081" y="350373"/>
                  <a:pt x="197241" y="350852"/>
                </a:cubicBezTo>
                <a:cubicBezTo>
                  <a:pt x="197400" y="351332"/>
                  <a:pt x="197800" y="351411"/>
                  <a:pt x="198439" y="351092"/>
                </a:cubicBezTo>
                <a:close/>
                <a:moveTo>
                  <a:pt x="227678" y="337671"/>
                </a:moveTo>
                <a:cubicBezTo>
                  <a:pt x="227678" y="342464"/>
                  <a:pt x="227837" y="346379"/>
                  <a:pt x="228157" y="349414"/>
                </a:cubicBezTo>
                <a:cubicBezTo>
                  <a:pt x="228477" y="352450"/>
                  <a:pt x="228796" y="355885"/>
                  <a:pt x="229116" y="359720"/>
                </a:cubicBezTo>
                <a:cubicBezTo>
                  <a:pt x="228796" y="355565"/>
                  <a:pt x="228956" y="351411"/>
                  <a:pt x="229595" y="347257"/>
                </a:cubicBezTo>
                <a:cubicBezTo>
                  <a:pt x="230234" y="343103"/>
                  <a:pt x="229595" y="339908"/>
                  <a:pt x="227678" y="337671"/>
                </a:cubicBezTo>
                <a:close/>
                <a:moveTo>
                  <a:pt x="243975" y="336233"/>
                </a:moveTo>
                <a:cubicBezTo>
                  <a:pt x="243975" y="335913"/>
                  <a:pt x="243815" y="336153"/>
                  <a:pt x="243495" y="336952"/>
                </a:cubicBezTo>
                <a:cubicBezTo>
                  <a:pt x="243176" y="337751"/>
                  <a:pt x="243016" y="338630"/>
                  <a:pt x="243016" y="339588"/>
                </a:cubicBezTo>
                <a:cubicBezTo>
                  <a:pt x="243016" y="340547"/>
                  <a:pt x="243096" y="341426"/>
                  <a:pt x="243255" y="342225"/>
                </a:cubicBezTo>
                <a:cubicBezTo>
                  <a:pt x="243416" y="343024"/>
                  <a:pt x="243815" y="343423"/>
                  <a:pt x="244454" y="343423"/>
                </a:cubicBezTo>
                <a:cubicBezTo>
                  <a:pt x="245412" y="342145"/>
                  <a:pt x="245412" y="341106"/>
                  <a:pt x="244454" y="340307"/>
                </a:cubicBezTo>
                <a:cubicBezTo>
                  <a:pt x="243495" y="339508"/>
                  <a:pt x="243336" y="338150"/>
                  <a:pt x="243975" y="336233"/>
                </a:cubicBezTo>
                <a:close/>
                <a:moveTo>
                  <a:pt x="185497" y="335275"/>
                </a:moveTo>
                <a:cubicBezTo>
                  <a:pt x="184859" y="335913"/>
                  <a:pt x="184619" y="337032"/>
                  <a:pt x="184778" y="338630"/>
                </a:cubicBezTo>
                <a:cubicBezTo>
                  <a:pt x="184938" y="340228"/>
                  <a:pt x="185018" y="341505"/>
                  <a:pt x="185018" y="342464"/>
                </a:cubicBezTo>
                <a:cubicBezTo>
                  <a:pt x="185337" y="341825"/>
                  <a:pt x="185657" y="340706"/>
                  <a:pt x="185977" y="339109"/>
                </a:cubicBezTo>
                <a:cubicBezTo>
                  <a:pt x="186296" y="337511"/>
                  <a:pt x="186136" y="336233"/>
                  <a:pt x="185497" y="335275"/>
                </a:cubicBezTo>
                <a:close/>
                <a:moveTo>
                  <a:pt x="295262" y="333836"/>
                </a:moveTo>
                <a:cubicBezTo>
                  <a:pt x="293664" y="334795"/>
                  <a:pt x="293105" y="337272"/>
                  <a:pt x="293585" y="341266"/>
                </a:cubicBezTo>
                <a:cubicBezTo>
                  <a:pt x="294064" y="345260"/>
                  <a:pt x="294783" y="347737"/>
                  <a:pt x="295742" y="348695"/>
                </a:cubicBezTo>
                <a:cubicBezTo>
                  <a:pt x="296381" y="347098"/>
                  <a:pt x="296620" y="344861"/>
                  <a:pt x="296460" y="341985"/>
                </a:cubicBezTo>
                <a:cubicBezTo>
                  <a:pt x="296301" y="339109"/>
                  <a:pt x="295901" y="336393"/>
                  <a:pt x="295262" y="333836"/>
                </a:cubicBezTo>
                <a:close/>
                <a:moveTo>
                  <a:pt x="220008" y="333836"/>
                </a:moveTo>
                <a:cubicBezTo>
                  <a:pt x="219050" y="334156"/>
                  <a:pt x="218650" y="335194"/>
                  <a:pt x="218810" y="336952"/>
                </a:cubicBezTo>
                <a:cubicBezTo>
                  <a:pt x="218970" y="338709"/>
                  <a:pt x="218730" y="340068"/>
                  <a:pt x="218091" y="341026"/>
                </a:cubicBezTo>
                <a:cubicBezTo>
                  <a:pt x="217452" y="341346"/>
                  <a:pt x="217452" y="340547"/>
                  <a:pt x="218091" y="338630"/>
                </a:cubicBezTo>
                <a:cubicBezTo>
                  <a:pt x="218730" y="336712"/>
                  <a:pt x="218411" y="335913"/>
                  <a:pt x="217133" y="336233"/>
                </a:cubicBezTo>
                <a:lnTo>
                  <a:pt x="217133" y="341505"/>
                </a:lnTo>
                <a:cubicBezTo>
                  <a:pt x="216174" y="342145"/>
                  <a:pt x="215694" y="341665"/>
                  <a:pt x="215694" y="340068"/>
                </a:cubicBezTo>
                <a:cubicBezTo>
                  <a:pt x="215055" y="341985"/>
                  <a:pt x="215055" y="344461"/>
                  <a:pt x="215694" y="347497"/>
                </a:cubicBezTo>
                <a:cubicBezTo>
                  <a:pt x="216334" y="350533"/>
                  <a:pt x="216493" y="353329"/>
                  <a:pt x="216174" y="355885"/>
                </a:cubicBezTo>
                <a:cubicBezTo>
                  <a:pt x="216813" y="355246"/>
                  <a:pt x="217053" y="353888"/>
                  <a:pt x="216893" y="351811"/>
                </a:cubicBezTo>
                <a:cubicBezTo>
                  <a:pt x="216733" y="349734"/>
                  <a:pt x="216493" y="348216"/>
                  <a:pt x="216174" y="347257"/>
                </a:cubicBezTo>
                <a:cubicBezTo>
                  <a:pt x="217133" y="346619"/>
                  <a:pt x="217772" y="346619"/>
                  <a:pt x="218091" y="347257"/>
                </a:cubicBezTo>
                <a:cubicBezTo>
                  <a:pt x="218411" y="347896"/>
                  <a:pt x="218890" y="348376"/>
                  <a:pt x="219529" y="348695"/>
                </a:cubicBezTo>
                <a:cubicBezTo>
                  <a:pt x="218571" y="351891"/>
                  <a:pt x="218571" y="355565"/>
                  <a:pt x="219529" y="359720"/>
                </a:cubicBezTo>
                <a:cubicBezTo>
                  <a:pt x="220488" y="363874"/>
                  <a:pt x="220328" y="367549"/>
                  <a:pt x="219050" y="370744"/>
                </a:cubicBezTo>
                <a:cubicBezTo>
                  <a:pt x="220008" y="371064"/>
                  <a:pt x="220488" y="370824"/>
                  <a:pt x="220488" y="370026"/>
                </a:cubicBezTo>
                <a:cubicBezTo>
                  <a:pt x="220488" y="369227"/>
                  <a:pt x="220488" y="368267"/>
                  <a:pt x="220488" y="367149"/>
                </a:cubicBezTo>
                <a:cubicBezTo>
                  <a:pt x="220488" y="366031"/>
                  <a:pt x="220648" y="365073"/>
                  <a:pt x="220967" y="364274"/>
                </a:cubicBezTo>
                <a:cubicBezTo>
                  <a:pt x="221287" y="363475"/>
                  <a:pt x="222086" y="363235"/>
                  <a:pt x="223364" y="363554"/>
                </a:cubicBezTo>
                <a:cubicBezTo>
                  <a:pt x="221766" y="362276"/>
                  <a:pt x="221047" y="360279"/>
                  <a:pt x="221207" y="357563"/>
                </a:cubicBezTo>
                <a:cubicBezTo>
                  <a:pt x="221367" y="354847"/>
                  <a:pt x="221446" y="351891"/>
                  <a:pt x="221446" y="348695"/>
                </a:cubicBezTo>
                <a:cubicBezTo>
                  <a:pt x="222086" y="349654"/>
                  <a:pt x="222325" y="351252"/>
                  <a:pt x="222166" y="353489"/>
                </a:cubicBezTo>
                <a:cubicBezTo>
                  <a:pt x="222006" y="355726"/>
                  <a:pt x="222565" y="357004"/>
                  <a:pt x="223843" y="357323"/>
                </a:cubicBezTo>
                <a:cubicBezTo>
                  <a:pt x="223524" y="354767"/>
                  <a:pt x="223284" y="351411"/>
                  <a:pt x="223124" y="347257"/>
                </a:cubicBezTo>
                <a:cubicBezTo>
                  <a:pt x="222965" y="343103"/>
                  <a:pt x="223364" y="339588"/>
                  <a:pt x="224323" y="336712"/>
                </a:cubicBezTo>
                <a:cubicBezTo>
                  <a:pt x="222086" y="336393"/>
                  <a:pt x="221207" y="337671"/>
                  <a:pt x="221686" y="340547"/>
                </a:cubicBezTo>
                <a:cubicBezTo>
                  <a:pt x="222166" y="343423"/>
                  <a:pt x="222245" y="345659"/>
                  <a:pt x="221926" y="347257"/>
                </a:cubicBezTo>
                <a:cubicBezTo>
                  <a:pt x="221287" y="346938"/>
                  <a:pt x="220887" y="346219"/>
                  <a:pt x="220728" y="345100"/>
                </a:cubicBezTo>
                <a:cubicBezTo>
                  <a:pt x="220568" y="343982"/>
                  <a:pt x="220488" y="342704"/>
                  <a:pt x="220488" y="341266"/>
                </a:cubicBezTo>
                <a:cubicBezTo>
                  <a:pt x="220488" y="339828"/>
                  <a:pt x="220488" y="338390"/>
                  <a:pt x="220488" y="336952"/>
                </a:cubicBezTo>
                <a:cubicBezTo>
                  <a:pt x="220488" y="335514"/>
                  <a:pt x="220328" y="334476"/>
                  <a:pt x="220008" y="333836"/>
                </a:cubicBezTo>
                <a:close/>
                <a:moveTo>
                  <a:pt x="278006" y="332878"/>
                </a:moveTo>
                <a:cubicBezTo>
                  <a:pt x="277048" y="337032"/>
                  <a:pt x="277288" y="340387"/>
                  <a:pt x="278726" y="342943"/>
                </a:cubicBezTo>
                <a:cubicBezTo>
                  <a:pt x="280163" y="345500"/>
                  <a:pt x="280883" y="348695"/>
                  <a:pt x="280883" y="352530"/>
                </a:cubicBezTo>
                <a:cubicBezTo>
                  <a:pt x="281202" y="351572"/>
                  <a:pt x="281362" y="350133"/>
                  <a:pt x="281362" y="348216"/>
                </a:cubicBezTo>
                <a:cubicBezTo>
                  <a:pt x="281362" y="346299"/>
                  <a:pt x="281282" y="344301"/>
                  <a:pt x="281122" y="342225"/>
                </a:cubicBezTo>
                <a:cubicBezTo>
                  <a:pt x="280962" y="340147"/>
                  <a:pt x="280803" y="338310"/>
                  <a:pt x="280643" y="336712"/>
                </a:cubicBezTo>
                <a:cubicBezTo>
                  <a:pt x="280483" y="335114"/>
                  <a:pt x="280403" y="334156"/>
                  <a:pt x="280403" y="333836"/>
                </a:cubicBezTo>
                <a:cubicBezTo>
                  <a:pt x="280403" y="333197"/>
                  <a:pt x="280084" y="332957"/>
                  <a:pt x="279445" y="333118"/>
                </a:cubicBezTo>
                <a:cubicBezTo>
                  <a:pt x="278805" y="333277"/>
                  <a:pt x="278326" y="333197"/>
                  <a:pt x="278006" y="332878"/>
                </a:cubicBezTo>
                <a:close/>
                <a:moveTo>
                  <a:pt x="294783" y="327605"/>
                </a:moveTo>
                <a:cubicBezTo>
                  <a:pt x="293185" y="327925"/>
                  <a:pt x="292706" y="328564"/>
                  <a:pt x="293345" y="329523"/>
                </a:cubicBezTo>
                <a:cubicBezTo>
                  <a:pt x="293984" y="330481"/>
                  <a:pt x="294304" y="331599"/>
                  <a:pt x="294304" y="332878"/>
                </a:cubicBezTo>
                <a:cubicBezTo>
                  <a:pt x="294943" y="332878"/>
                  <a:pt x="295102" y="332159"/>
                  <a:pt x="294783" y="330721"/>
                </a:cubicBezTo>
                <a:cubicBezTo>
                  <a:pt x="294463" y="329283"/>
                  <a:pt x="294463" y="328244"/>
                  <a:pt x="294783" y="327605"/>
                </a:cubicBezTo>
                <a:close/>
                <a:moveTo>
                  <a:pt x="200836" y="320416"/>
                </a:moveTo>
                <a:cubicBezTo>
                  <a:pt x="199238" y="321054"/>
                  <a:pt x="198919" y="321853"/>
                  <a:pt x="199877" y="322812"/>
                </a:cubicBezTo>
                <a:cubicBezTo>
                  <a:pt x="200836" y="323771"/>
                  <a:pt x="201155" y="325049"/>
                  <a:pt x="200836" y="326646"/>
                </a:cubicBezTo>
                <a:cubicBezTo>
                  <a:pt x="201475" y="326327"/>
                  <a:pt x="201715" y="325369"/>
                  <a:pt x="201554" y="323771"/>
                </a:cubicBezTo>
                <a:cubicBezTo>
                  <a:pt x="201395" y="322173"/>
                  <a:pt x="201155" y="321054"/>
                  <a:pt x="200836" y="320416"/>
                </a:cubicBezTo>
                <a:close/>
                <a:moveTo>
                  <a:pt x="284238" y="307953"/>
                </a:moveTo>
                <a:cubicBezTo>
                  <a:pt x="284238" y="309550"/>
                  <a:pt x="284557" y="311308"/>
                  <a:pt x="285196" y="313226"/>
                </a:cubicBezTo>
                <a:cubicBezTo>
                  <a:pt x="285836" y="312586"/>
                  <a:pt x="285995" y="311468"/>
                  <a:pt x="285676" y="309870"/>
                </a:cubicBezTo>
                <a:cubicBezTo>
                  <a:pt x="285356" y="308273"/>
                  <a:pt x="284877" y="307633"/>
                  <a:pt x="284238" y="307953"/>
                </a:cubicBezTo>
                <a:close/>
                <a:moveTo>
                  <a:pt x="254041" y="307953"/>
                </a:moveTo>
                <a:cubicBezTo>
                  <a:pt x="255319" y="311788"/>
                  <a:pt x="256118" y="315862"/>
                  <a:pt x="256437" y="320176"/>
                </a:cubicBezTo>
                <a:cubicBezTo>
                  <a:pt x="256756" y="324490"/>
                  <a:pt x="256916" y="328564"/>
                  <a:pt x="256916" y="332398"/>
                </a:cubicBezTo>
                <a:cubicBezTo>
                  <a:pt x="256278" y="328244"/>
                  <a:pt x="255319" y="323771"/>
                  <a:pt x="254041" y="318978"/>
                </a:cubicBezTo>
                <a:cubicBezTo>
                  <a:pt x="252762" y="314184"/>
                  <a:pt x="252762" y="310509"/>
                  <a:pt x="254041" y="307953"/>
                </a:cubicBezTo>
                <a:close/>
                <a:moveTo>
                  <a:pt x="210422" y="304119"/>
                </a:moveTo>
                <a:cubicBezTo>
                  <a:pt x="210102" y="305716"/>
                  <a:pt x="210183" y="306994"/>
                  <a:pt x="210662" y="307953"/>
                </a:cubicBezTo>
                <a:cubicBezTo>
                  <a:pt x="211141" y="308912"/>
                  <a:pt x="211700" y="309790"/>
                  <a:pt x="212339" y="310589"/>
                </a:cubicBezTo>
                <a:cubicBezTo>
                  <a:pt x="212979" y="311388"/>
                  <a:pt x="213457" y="312347"/>
                  <a:pt x="213777" y="313465"/>
                </a:cubicBezTo>
                <a:cubicBezTo>
                  <a:pt x="214097" y="314584"/>
                  <a:pt x="214097" y="316101"/>
                  <a:pt x="213777" y="318019"/>
                </a:cubicBezTo>
                <a:cubicBezTo>
                  <a:pt x="212499" y="316740"/>
                  <a:pt x="211221" y="314584"/>
                  <a:pt x="209943" y="311548"/>
                </a:cubicBezTo>
                <a:cubicBezTo>
                  <a:pt x="208665" y="308512"/>
                  <a:pt x="208825" y="306036"/>
                  <a:pt x="210422" y="304119"/>
                </a:cubicBezTo>
                <a:close/>
                <a:moveTo>
                  <a:pt x="263148" y="303160"/>
                </a:moveTo>
                <a:cubicBezTo>
                  <a:pt x="262189" y="303160"/>
                  <a:pt x="261630" y="303799"/>
                  <a:pt x="261470" y="305077"/>
                </a:cubicBezTo>
                <a:cubicBezTo>
                  <a:pt x="261310" y="306355"/>
                  <a:pt x="261071" y="307633"/>
                  <a:pt x="260751" y="308912"/>
                </a:cubicBezTo>
                <a:cubicBezTo>
                  <a:pt x="262349" y="310190"/>
                  <a:pt x="263148" y="312267"/>
                  <a:pt x="263148" y="315143"/>
                </a:cubicBezTo>
                <a:cubicBezTo>
                  <a:pt x="263148" y="318019"/>
                  <a:pt x="263946" y="320575"/>
                  <a:pt x="265544" y="322812"/>
                </a:cubicBezTo>
                <a:cubicBezTo>
                  <a:pt x="266503" y="320575"/>
                  <a:pt x="266183" y="317859"/>
                  <a:pt x="264586" y="314664"/>
                </a:cubicBezTo>
                <a:cubicBezTo>
                  <a:pt x="262988" y="311468"/>
                  <a:pt x="262508" y="307633"/>
                  <a:pt x="263148" y="303160"/>
                </a:cubicBezTo>
                <a:close/>
                <a:moveTo>
                  <a:pt x="252123" y="299804"/>
                </a:moveTo>
                <a:lnTo>
                  <a:pt x="252123" y="306994"/>
                </a:lnTo>
                <a:cubicBezTo>
                  <a:pt x="252443" y="305396"/>
                  <a:pt x="252363" y="303959"/>
                  <a:pt x="251884" y="302680"/>
                </a:cubicBezTo>
                <a:cubicBezTo>
                  <a:pt x="251404" y="301402"/>
                  <a:pt x="251484" y="300443"/>
                  <a:pt x="252123" y="299804"/>
                </a:cubicBezTo>
                <a:close/>
                <a:moveTo>
                  <a:pt x="225281" y="293573"/>
                </a:moveTo>
                <a:cubicBezTo>
                  <a:pt x="224323" y="294532"/>
                  <a:pt x="224083" y="295810"/>
                  <a:pt x="224562" y="297408"/>
                </a:cubicBezTo>
                <a:cubicBezTo>
                  <a:pt x="225041" y="299005"/>
                  <a:pt x="225281" y="300603"/>
                  <a:pt x="225281" y="302201"/>
                </a:cubicBezTo>
                <a:cubicBezTo>
                  <a:pt x="226879" y="299325"/>
                  <a:pt x="226879" y="296449"/>
                  <a:pt x="225281" y="293573"/>
                </a:cubicBezTo>
                <a:close/>
                <a:moveTo>
                  <a:pt x="218091" y="286863"/>
                </a:moveTo>
                <a:cubicBezTo>
                  <a:pt x="217452" y="291017"/>
                  <a:pt x="217292" y="296130"/>
                  <a:pt x="217612" y="302201"/>
                </a:cubicBezTo>
                <a:cubicBezTo>
                  <a:pt x="217931" y="308273"/>
                  <a:pt x="218730" y="314184"/>
                  <a:pt x="220008" y="319936"/>
                </a:cubicBezTo>
                <a:cubicBezTo>
                  <a:pt x="222245" y="318338"/>
                  <a:pt x="223124" y="315302"/>
                  <a:pt x="222645" y="310829"/>
                </a:cubicBezTo>
                <a:cubicBezTo>
                  <a:pt x="222166" y="306355"/>
                  <a:pt x="221926" y="302521"/>
                  <a:pt x="221926" y="299325"/>
                </a:cubicBezTo>
                <a:cubicBezTo>
                  <a:pt x="221926" y="298367"/>
                  <a:pt x="222245" y="296449"/>
                  <a:pt x="222885" y="293573"/>
                </a:cubicBezTo>
                <a:cubicBezTo>
                  <a:pt x="223524" y="290697"/>
                  <a:pt x="222885" y="288940"/>
                  <a:pt x="220967" y="288300"/>
                </a:cubicBezTo>
                <a:cubicBezTo>
                  <a:pt x="220328" y="290537"/>
                  <a:pt x="220408" y="292135"/>
                  <a:pt x="221207" y="293094"/>
                </a:cubicBezTo>
                <a:cubicBezTo>
                  <a:pt x="222006" y="294052"/>
                  <a:pt x="222245" y="295650"/>
                  <a:pt x="221926" y="297887"/>
                </a:cubicBezTo>
                <a:cubicBezTo>
                  <a:pt x="220328" y="297568"/>
                  <a:pt x="219449" y="296050"/>
                  <a:pt x="219290" y="293334"/>
                </a:cubicBezTo>
                <a:cubicBezTo>
                  <a:pt x="219130" y="290618"/>
                  <a:pt x="218730" y="288461"/>
                  <a:pt x="218091" y="286863"/>
                </a:cubicBezTo>
                <a:close/>
                <a:moveTo>
                  <a:pt x="219529" y="280632"/>
                </a:moveTo>
                <a:cubicBezTo>
                  <a:pt x="219209" y="280632"/>
                  <a:pt x="219050" y="281670"/>
                  <a:pt x="219050" y="283747"/>
                </a:cubicBezTo>
                <a:cubicBezTo>
                  <a:pt x="219050" y="285824"/>
                  <a:pt x="219370" y="286543"/>
                  <a:pt x="220008" y="285904"/>
                </a:cubicBezTo>
                <a:cubicBezTo>
                  <a:pt x="220648" y="285265"/>
                  <a:pt x="220728" y="284466"/>
                  <a:pt x="220248" y="283508"/>
                </a:cubicBezTo>
                <a:cubicBezTo>
                  <a:pt x="219769" y="282549"/>
                  <a:pt x="219529" y="281590"/>
                  <a:pt x="219529" y="280632"/>
                </a:cubicBezTo>
                <a:close/>
                <a:moveTo>
                  <a:pt x="234868" y="271045"/>
                </a:moveTo>
                <a:lnTo>
                  <a:pt x="234868" y="278235"/>
                </a:lnTo>
                <a:cubicBezTo>
                  <a:pt x="234229" y="277596"/>
                  <a:pt x="233909" y="276318"/>
                  <a:pt x="233909" y="274400"/>
                </a:cubicBezTo>
                <a:cubicBezTo>
                  <a:pt x="233909" y="272483"/>
                  <a:pt x="234229" y="271365"/>
                  <a:pt x="234868" y="271045"/>
                </a:cubicBezTo>
                <a:close/>
                <a:moveTo>
                  <a:pt x="282320" y="255227"/>
                </a:moveTo>
                <a:cubicBezTo>
                  <a:pt x="281682" y="255867"/>
                  <a:pt x="281601" y="256506"/>
                  <a:pt x="282081" y="257144"/>
                </a:cubicBezTo>
                <a:cubicBezTo>
                  <a:pt x="282560" y="257784"/>
                  <a:pt x="282800" y="258423"/>
                  <a:pt x="282800" y="259062"/>
                </a:cubicBezTo>
                <a:cubicBezTo>
                  <a:pt x="283758" y="259062"/>
                  <a:pt x="284158" y="258263"/>
                  <a:pt x="283998" y="256666"/>
                </a:cubicBezTo>
                <a:cubicBezTo>
                  <a:pt x="283839" y="255068"/>
                  <a:pt x="283279" y="254588"/>
                  <a:pt x="282320" y="255227"/>
                </a:cubicBezTo>
                <a:close/>
                <a:moveTo>
                  <a:pt x="289510" y="251872"/>
                </a:moveTo>
                <a:cubicBezTo>
                  <a:pt x="290149" y="253151"/>
                  <a:pt x="290629" y="254349"/>
                  <a:pt x="290948" y="255467"/>
                </a:cubicBezTo>
                <a:cubicBezTo>
                  <a:pt x="291268" y="256585"/>
                  <a:pt x="291428" y="258104"/>
                  <a:pt x="291428" y="260021"/>
                </a:cubicBezTo>
                <a:cubicBezTo>
                  <a:pt x="292706" y="259382"/>
                  <a:pt x="292946" y="257943"/>
                  <a:pt x="292147" y="255707"/>
                </a:cubicBezTo>
                <a:cubicBezTo>
                  <a:pt x="291348" y="253470"/>
                  <a:pt x="290469" y="252192"/>
                  <a:pt x="289510" y="251872"/>
                </a:cubicBezTo>
                <a:close/>
                <a:moveTo>
                  <a:pt x="295742" y="249476"/>
                </a:moveTo>
                <a:cubicBezTo>
                  <a:pt x="296381" y="252032"/>
                  <a:pt x="297100" y="255707"/>
                  <a:pt x="297899" y="260500"/>
                </a:cubicBezTo>
                <a:lnTo>
                  <a:pt x="298116" y="261138"/>
                </a:lnTo>
                <a:lnTo>
                  <a:pt x="298116" y="255857"/>
                </a:lnTo>
                <a:close/>
                <a:moveTo>
                  <a:pt x="268899" y="243244"/>
                </a:moveTo>
                <a:cubicBezTo>
                  <a:pt x="269858" y="243244"/>
                  <a:pt x="270497" y="243804"/>
                  <a:pt x="270816" y="244922"/>
                </a:cubicBezTo>
                <a:cubicBezTo>
                  <a:pt x="271136" y="246040"/>
                  <a:pt x="271935" y="246280"/>
                  <a:pt x="273213" y="245641"/>
                </a:cubicBezTo>
                <a:cubicBezTo>
                  <a:pt x="272894" y="247878"/>
                  <a:pt x="273053" y="249635"/>
                  <a:pt x="273693" y="250914"/>
                </a:cubicBezTo>
                <a:cubicBezTo>
                  <a:pt x="274332" y="252192"/>
                  <a:pt x="274651" y="253950"/>
                  <a:pt x="274651" y="256186"/>
                </a:cubicBezTo>
                <a:cubicBezTo>
                  <a:pt x="273053" y="256186"/>
                  <a:pt x="272255" y="256506"/>
                  <a:pt x="272255" y="257144"/>
                </a:cubicBezTo>
                <a:cubicBezTo>
                  <a:pt x="271935" y="260660"/>
                  <a:pt x="273213" y="262417"/>
                  <a:pt x="276089" y="262417"/>
                </a:cubicBezTo>
                <a:cubicBezTo>
                  <a:pt x="277687" y="265293"/>
                  <a:pt x="278646" y="268089"/>
                  <a:pt x="278965" y="270806"/>
                </a:cubicBezTo>
                <a:cubicBezTo>
                  <a:pt x="279285" y="273522"/>
                  <a:pt x="279604" y="276957"/>
                  <a:pt x="279924" y="281111"/>
                </a:cubicBezTo>
                <a:cubicBezTo>
                  <a:pt x="279285" y="280791"/>
                  <a:pt x="278726" y="281670"/>
                  <a:pt x="278246" y="283747"/>
                </a:cubicBezTo>
                <a:cubicBezTo>
                  <a:pt x="277767" y="285824"/>
                  <a:pt x="277847" y="287662"/>
                  <a:pt x="278486" y="289260"/>
                </a:cubicBezTo>
                <a:cubicBezTo>
                  <a:pt x="278805" y="288620"/>
                  <a:pt x="279205" y="288300"/>
                  <a:pt x="279684" y="288300"/>
                </a:cubicBezTo>
                <a:cubicBezTo>
                  <a:pt x="280163" y="288300"/>
                  <a:pt x="280563" y="287981"/>
                  <a:pt x="280883" y="287342"/>
                </a:cubicBezTo>
                <a:cubicBezTo>
                  <a:pt x="281521" y="289898"/>
                  <a:pt x="281841" y="291895"/>
                  <a:pt x="281841" y="293334"/>
                </a:cubicBezTo>
                <a:cubicBezTo>
                  <a:pt x="281841" y="294772"/>
                  <a:pt x="282161" y="296769"/>
                  <a:pt x="282800" y="299325"/>
                </a:cubicBezTo>
                <a:cubicBezTo>
                  <a:pt x="281521" y="298686"/>
                  <a:pt x="280883" y="298367"/>
                  <a:pt x="280883" y="298367"/>
                </a:cubicBezTo>
                <a:cubicBezTo>
                  <a:pt x="280883" y="298367"/>
                  <a:pt x="280723" y="298846"/>
                  <a:pt x="280403" y="299804"/>
                </a:cubicBezTo>
                <a:cubicBezTo>
                  <a:pt x="279764" y="297248"/>
                  <a:pt x="279205" y="294851"/>
                  <a:pt x="278726" y="292615"/>
                </a:cubicBezTo>
                <a:cubicBezTo>
                  <a:pt x="278246" y="290378"/>
                  <a:pt x="277048" y="288940"/>
                  <a:pt x="275131" y="288300"/>
                </a:cubicBezTo>
                <a:cubicBezTo>
                  <a:pt x="274492" y="283508"/>
                  <a:pt x="273213" y="278315"/>
                  <a:pt x="271296" y="272723"/>
                </a:cubicBezTo>
                <a:cubicBezTo>
                  <a:pt x="269379" y="267131"/>
                  <a:pt x="269059" y="260660"/>
                  <a:pt x="270338" y="253310"/>
                </a:cubicBezTo>
                <a:cubicBezTo>
                  <a:pt x="268740" y="252671"/>
                  <a:pt x="268260" y="251313"/>
                  <a:pt x="268899" y="249236"/>
                </a:cubicBezTo>
                <a:cubicBezTo>
                  <a:pt x="269539" y="247159"/>
                  <a:pt x="269539" y="245162"/>
                  <a:pt x="268899" y="243244"/>
                </a:cubicBezTo>
                <a:close/>
                <a:moveTo>
                  <a:pt x="61353" y="238930"/>
                </a:moveTo>
                <a:cubicBezTo>
                  <a:pt x="60714" y="240209"/>
                  <a:pt x="60394" y="241966"/>
                  <a:pt x="60394" y="244203"/>
                </a:cubicBezTo>
                <a:cubicBezTo>
                  <a:pt x="61353" y="244523"/>
                  <a:pt x="61673" y="243883"/>
                  <a:pt x="61353" y="242286"/>
                </a:cubicBezTo>
                <a:cubicBezTo>
                  <a:pt x="61034" y="240688"/>
                  <a:pt x="61034" y="239570"/>
                  <a:pt x="61353" y="238930"/>
                </a:cubicBezTo>
                <a:close/>
                <a:moveTo>
                  <a:pt x="234868" y="237972"/>
                </a:moveTo>
                <a:cubicBezTo>
                  <a:pt x="235187" y="238930"/>
                  <a:pt x="235187" y="240209"/>
                  <a:pt x="234868" y="241807"/>
                </a:cubicBezTo>
                <a:cubicBezTo>
                  <a:pt x="234548" y="243404"/>
                  <a:pt x="235027" y="243883"/>
                  <a:pt x="236305" y="243244"/>
                </a:cubicBezTo>
                <a:cubicBezTo>
                  <a:pt x="236305" y="242286"/>
                  <a:pt x="236385" y="241087"/>
                  <a:pt x="236545" y="239650"/>
                </a:cubicBezTo>
                <a:cubicBezTo>
                  <a:pt x="236705" y="238212"/>
                  <a:pt x="236146" y="237653"/>
                  <a:pt x="234868" y="237972"/>
                </a:cubicBezTo>
                <a:close/>
                <a:moveTo>
                  <a:pt x="122227" y="237972"/>
                </a:moveTo>
                <a:cubicBezTo>
                  <a:pt x="121268" y="238611"/>
                  <a:pt x="121268" y="239170"/>
                  <a:pt x="122227" y="239650"/>
                </a:cubicBezTo>
                <a:cubicBezTo>
                  <a:pt x="123185" y="240129"/>
                  <a:pt x="123346" y="241167"/>
                  <a:pt x="122706" y="242765"/>
                </a:cubicBezTo>
                <a:cubicBezTo>
                  <a:pt x="123984" y="242765"/>
                  <a:pt x="124623" y="242286"/>
                  <a:pt x="124623" y="241327"/>
                </a:cubicBezTo>
                <a:cubicBezTo>
                  <a:pt x="124623" y="240368"/>
                  <a:pt x="124623" y="239250"/>
                  <a:pt x="124623" y="237972"/>
                </a:cubicBezTo>
                <a:cubicBezTo>
                  <a:pt x="123984" y="237333"/>
                  <a:pt x="123505" y="237492"/>
                  <a:pt x="123185" y="238451"/>
                </a:cubicBezTo>
                <a:cubicBezTo>
                  <a:pt x="122866" y="239410"/>
                  <a:pt x="122547" y="239250"/>
                  <a:pt x="122227" y="237972"/>
                </a:cubicBezTo>
                <a:close/>
                <a:moveTo>
                  <a:pt x="35230" y="234617"/>
                </a:moveTo>
                <a:cubicBezTo>
                  <a:pt x="34431" y="234617"/>
                  <a:pt x="33712" y="234936"/>
                  <a:pt x="33073" y="235575"/>
                </a:cubicBezTo>
                <a:cubicBezTo>
                  <a:pt x="33392" y="236214"/>
                  <a:pt x="33792" y="236854"/>
                  <a:pt x="34271" y="237492"/>
                </a:cubicBezTo>
                <a:cubicBezTo>
                  <a:pt x="34750" y="238131"/>
                  <a:pt x="35310" y="237972"/>
                  <a:pt x="35949" y="237013"/>
                </a:cubicBezTo>
                <a:cubicBezTo>
                  <a:pt x="36269" y="235416"/>
                  <a:pt x="36029" y="234617"/>
                  <a:pt x="35230" y="234617"/>
                </a:cubicBezTo>
                <a:close/>
                <a:moveTo>
                  <a:pt x="166325" y="231740"/>
                </a:moveTo>
                <a:cubicBezTo>
                  <a:pt x="165366" y="232380"/>
                  <a:pt x="164647" y="233658"/>
                  <a:pt x="164168" y="235575"/>
                </a:cubicBezTo>
                <a:cubicBezTo>
                  <a:pt x="163688" y="237492"/>
                  <a:pt x="163369" y="239489"/>
                  <a:pt x="163209" y="241567"/>
                </a:cubicBezTo>
                <a:cubicBezTo>
                  <a:pt x="163049" y="243644"/>
                  <a:pt x="162969" y="245721"/>
                  <a:pt x="162969" y="247798"/>
                </a:cubicBezTo>
                <a:cubicBezTo>
                  <a:pt x="162969" y="249875"/>
                  <a:pt x="162810" y="251393"/>
                  <a:pt x="162490" y="252352"/>
                </a:cubicBezTo>
                <a:cubicBezTo>
                  <a:pt x="163768" y="249476"/>
                  <a:pt x="164647" y="246201"/>
                  <a:pt x="165126" y="242525"/>
                </a:cubicBezTo>
                <a:cubicBezTo>
                  <a:pt x="165606" y="238851"/>
                  <a:pt x="166005" y="235256"/>
                  <a:pt x="166325" y="231740"/>
                </a:cubicBezTo>
                <a:close/>
                <a:moveTo>
                  <a:pt x="240620" y="229344"/>
                </a:moveTo>
                <a:lnTo>
                  <a:pt x="243495" y="229344"/>
                </a:lnTo>
                <a:cubicBezTo>
                  <a:pt x="244134" y="230941"/>
                  <a:pt x="244134" y="233498"/>
                  <a:pt x="243495" y="237013"/>
                </a:cubicBezTo>
                <a:cubicBezTo>
                  <a:pt x="242537" y="236374"/>
                  <a:pt x="241978" y="235335"/>
                  <a:pt x="241818" y="233898"/>
                </a:cubicBezTo>
                <a:cubicBezTo>
                  <a:pt x="241658" y="232460"/>
                  <a:pt x="241258" y="230941"/>
                  <a:pt x="240620" y="229344"/>
                </a:cubicBezTo>
                <a:close/>
                <a:moveTo>
                  <a:pt x="110244" y="228385"/>
                </a:moveTo>
                <a:cubicBezTo>
                  <a:pt x="108326" y="229664"/>
                  <a:pt x="107128" y="231980"/>
                  <a:pt x="106649" y="235335"/>
                </a:cubicBezTo>
                <a:cubicBezTo>
                  <a:pt x="106169" y="238691"/>
                  <a:pt x="106090" y="241647"/>
                  <a:pt x="106409" y="244203"/>
                </a:cubicBezTo>
                <a:cubicBezTo>
                  <a:pt x="108326" y="243244"/>
                  <a:pt x="109684" y="241008"/>
                  <a:pt x="110483" y="237492"/>
                </a:cubicBezTo>
                <a:cubicBezTo>
                  <a:pt x="111282" y="233977"/>
                  <a:pt x="111203" y="230941"/>
                  <a:pt x="110244" y="228385"/>
                </a:cubicBezTo>
                <a:close/>
                <a:moveTo>
                  <a:pt x="59915" y="227906"/>
                </a:moveTo>
                <a:cubicBezTo>
                  <a:pt x="58637" y="228545"/>
                  <a:pt x="57678" y="228705"/>
                  <a:pt x="57039" y="228385"/>
                </a:cubicBezTo>
                <a:cubicBezTo>
                  <a:pt x="56400" y="229983"/>
                  <a:pt x="56000" y="231661"/>
                  <a:pt x="55841" y="233418"/>
                </a:cubicBezTo>
                <a:cubicBezTo>
                  <a:pt x="55681" y="235176"/>
                  <a:pt x="56240" y="236374"/>
                  <a:pt x="57519" y="237013"/>
                </a:cubicBezTo>
                <a:cubicBezTo>
                  <a:pt x="59436" y="237013"/>
                  <a:pt x="60554" y="235895"/>
                  <a:pt x="60874" y="233658"/>
                </a:cubicBezTo>
                <a:cubicBezTo>
                  <a:pt x="61193" y="231421"/>
                  <a:pt x="60874" y="229504"/>
                  <a:pt x="59915" y="227906"/>
                </a:cubicBezTo>
                <a:close/>
                <a:moveTo>
                  <a:pt x="28759" y="225988"/>
                </a:moveTo>
                <a:cubicBezTo>
                  <a:pt x="27161" y="228545"/>
                  <a:pt x="25963" y="231740"/>
                  <a:pt x="25164" y="235575"/>
                </a:cubicBezTo>
                <a:cubicBezTo>
                  <a:pt x="24366" y="239410"/>
                  <a:pt x="23487" y="243084"/>
                  <a:pt x="22528" y="246600"/>
                </a:cubicBezTo>
                <a:cubicBezTo>
                  <a:pt x="23806" y="245641"/>
                  <a:pt x="24525" y="244603"/>
                  <a:pt x="24685" y="243484"/>
                </a:cubicBezTo>
                <a:cubicBezTo>
                  <a:pt x="24845" y="242366"/>
                  <a:pt x="25724" y="241487"/>
                  <a:pt x="27321" y="240848"/>
                </a:cubicBezTo>
                <a:cubicBezTo>
                  <a:pt x="26362" y="239570"/>
                  <a:pt x="25963" y="238371"/>
                  <a:pt x="26123" y="237253"/>
                </a:cubicBezTo>
                <a:cubicBezTo>
                  <a:pt x="26283" y="236134"/>
                  <a:pt x="26602" y="235016"/>
                  <a:pt x="27082" y="233898"/>
                </a:cubicBezTo>
                <a:cubicBezTo>
                  <a:pt x="27560" y="232779"/>
                  <a:pt x="27960" y="231581"/>
                  <a:pt x="28280" y="230303"/>
                </a:cubicBezTo>
                <a:cubicBezTo>
                  <a:pt x="28599" y="229024"/>
                  <a:pt x="28759" y="227586"/>
                  <a:pt x="28759" y="225988"/>
                </a:cubicBezTo>
                <a:close/>
                <a:moveTo>
                  <a:pt x="290469" y="224551"/>
                </a:moveTo>
                <a:cubicBezTo>
                  <a:pt x="289830" y="225190"/>
                  <a:pt x="289750" y="225988"/>
                  <a:pt x="290229" y="226948"/>
                </a:cubicBezTo>
                <a:cubicBezTo>
                  <a:pt x="290709" y="227906"/>
                  <a:pt x="291108" y="228705"/>
                  <a:pt x="291428" y="229344"/>
                </a:cubicBezTo>
                <a:cubicBezTo>
                  <a:pt x="292066" y="228705"/>
                  <a:pt x="292147" y="227906"/>
                  <a:pt x="291667" y="226948"/>
                </a:cubicBezTo>
                <a:cubicBezTo>
                  <a:pt x="291188" y="225988"/>
                  <a:pt x="290789" y="225190"/>
                  <a:pt x="290469" y="224551"/>
                </a:cubicBezTo>
                <a:close/>
                <a:moveTo>
                  <a:pt x="79088" y="223593"/>
                </a:moveTo>
                <a:cubicBezTo>
                  <a:pt x="77490" y="226468"/>
                  <a:pt x="76132" y="230303"/>
                  <a:pt x="75013" y="235096"/>
                </a:cubicBezTo>
                <a:cubicBezTo>
                  <a:pt x="73895" y="239889"/>
                  <a:pt x="73336" y="244043"/>
                  <a:pt x="73336" y="247558"/>
                </a:cubicBezTo>
                <a:cubicBezTo>
                  <a:pt x="74934" y="244043"/>
                  <a:pt x="76132" y="240368"/>
                  <a:pt x="76931" y="236534"/>
                </a:cubicBezTo>
                <a:cubicBezTo>
                  <a:pt x="77729" y="232700"/>
                  <a:pt x="78768" y="229024"/>
                  <a:pt x="80047" y="225510"/>
                </a:cubicBezTo>
                <a:cubicBezTo>
                  <a:pt x="80047" y="224231"/>
                  <a:pt x="79727" y="223593"/>
                  <a:pt x="79088" y="223593"/>
                </a:cubicBezTo>
                <a:close/>
                <a:moveTo>
                  <a:pt x="150986" y="222633"/>
                </a:moveTo>
                <a:cubicBezTo>
                  <a:pt x="150347" y="225510"/>
                  <a:pt x="149708" y="228945"/>
                  <a:pt x="149069" y="232939"/>
                </a:cubicBezTo>
                <a:cubicBezTo>
                  <a:pt x="148430" y="236933"/>
                  <a:pt x="148430" y="240209"/>
                  <a:pt x="149069" y="242765"/>
                </a:cubicBezTo>
                <a:cubicBezTo>
                  <a:pt x="149708" y="240209"/>
                  <a:pt x="150347" y="236773"/>
                  <a:pt x="150986" y="232460"/>
                </a:cubicBezTo>
                <a:cubicBezTo>
                  <a:pt x="151625" y="228146"/>
                  <a:pt x="151625" y="224870"/>
                  <a:pt x="150986" y="222633"/>
                </a:cubicBezTo>
                <a:close/>
                <a:moveTo>
                  <a:pt x="34990" y="221196"/>
                </a:moveTo>
                <a:cubicBezTo>
                  <a:pt x="34990" y="222154"/>
                  <a:pt x="34831" y="222873"/>
                  <a:pt x="34511" y="223353"/>
                </a:cubicBezTo>
                <a:cubicBezTo>
                  <a:pt x="34191" y="223832"/>
                  <a:pt x="34032" y="224711"/>
                  <a:pt x="34032" y="225988"/>
                </a:cubicBezTo>
                <a:cubicBezTo>
                  <a:pt x="35629" y="226308"/>
                  <a:pt x="36508" y="225589"/>
                  <a:pt x="36668" y="223832"/>
                </a:cubicBezTo>
                <a:cubicBezTo>
                  <a:pt x="36828" y="222074"/>
                  <a:pt x="36269" y="221196"/>
                  <a:pt x="34990" y="221196"/>
                </a:cubicBezTo>
                <a:close/>
                <a:moveTo>
                  <a:pt x="125103" y="219758"/>
                </a:moveTo>
                <a:cubicBezTo>
                  <a:pt x="124144" y="220397"/>
                  <a:pt x="123745" y="221755"/>
                  <a:pt x="123905" y="223832"/>
                </a:cubicBezTo>
                <a:cubicBezTo>
                  <a:pt x="124064" y="225909"/>
                  <a:pt x="123824" y="227747"/>
                  <a:pt x="123185" y="229344"/>
                </a:cubicBezTo>
                <a:cubicBezTo>
                  <a:pt x="123824" y="229024"/>
                  <a:pt x="124304" y="229184"/>
                  <a:pt x="124623" y="229823"/>
                </a:cubicBezTo>
                <a:cubicBezTo>
                  <a:pt x="124943" y="230463"/>
                  <a:pt x="125422" y="230622"/>
                  <a:pt x="126062" y="230303"/>
                </a:cubicBezTo>
                <a:cubicBezTo>
                  <a:pt x="126062" y="228066"/>
                  <a:pt x="126461" y="226548"/>
                  <a:pt x="127260" y="225749"/>
                </a:cubicBezTo>
                <a:cubicBezTo>
                  <a:pt x="128059" y="224950"/>
                  <a:pt x="127978" y="223752"/>
                  <a:pt x="127020" y="222154"/>
                </a:cubicBezTo>
                <a:cubicBezTo>
                  <a:pt x="126062" y="222154"/>
                  <a:pt x="125662" y="223033"/>
                  <a:pt x="125822" y="224790"/>
                </a:cubicBezTo>
                <a:cubicBezTo>
                  <a:pt x="125981" y="226548"/>
                  <a:pt x="125742" y="228066"/>
                  <a:pt x="125103" y="229344"/>
                </a:cubicBezTo>
                <a:cubicBezTo>
                  <a:pt x="124464" y="228066"/>
                  <a:pt x="124304" y="226468"/>
                  <a:pt x="124623" y="224551"/>
                </a:cubicBezTo>
                <a:cubicBezTo>
                  <a:pt x="124943" y="222633"/>
                  <a:pt x="125103" y="221036"/>
                  <a:pt x="125103" y="219758"/>
                </a:cubicBezTo>
                <a:close/>
                <a:moveTo>
                  <a:pt x="291428" y="218320"/>
                </a:moveTo>
                <a:cubicBezTo>
                  <a:pt x="292066" y="220557"/>
                  <a:pt x="292626" y="222713"/>
                  <a:pt x="293105" y="224790"/>
                </a:cubicBezTo>
                <a:cubicBezTo>
                  <a:pt x="293585" y="226868"/>
                  <a:pt x="294463" y="228385"/>
                  <a:pt x="295742" y="229344"/>
                </a:cubicBezTo>
                <a:cubicBezTo>
                  <a:pt x="295102" y="227427"/>
                  <a:pt x="294703" y="225110"/>
                  <a:pt x="294543" y="222394"/>
                </a:cubicBezTo>
                <a:cubicBezTo>
                  <a:pt x="294384" y="219678"/>
                  <a:pt x="293345" y="218320"/>
                  <a:pt x="291428" y="218320"/>
                </a:cubicBezTo>
                <a:close/>
                <a:moveTo>
                  <a:pt x="280403" y="218320"/>
                </a:moveTo>
                <a:cubicBezTo>
                  <a:pt x="280084" y="220237"/>
                  <a:pt x="280163" y="221595"/>
                  <a:pt x="280643" y="222394"/>
                </a:cubicBezTo>
                <a:cubicBezTo>
                  <a:pt x="281122" y="223193"/>
                  <a:pt x="281521" y="224391"/>
                  <a:pt x="281841" y="225988"/>
                </a:cubicBezTo>
                <a:cubicBezTo>
                  <a:pt x="282481" y="225350"/>
                  <a:pt x="282800" y="223991"/>
                  <a:pt x="282800" y="221915"/>
                </a:cubicBezTo>
                <a:cubicBezTo>
                  <a:pt x="282800" y="219837"/>
                  <a:pt x="282001" y="218639"/>
                  <a:pt x="280403" y="218320"/>
                </a:cubicBezTo>
                <a:close/>
                <a:moveTo>
                  <a:pt x="104012" y="217361"/>
                </a:moveTo>
                <a:cubicBezTo>
                  <a:pt x="103373" y="218000"/>
                  <a:pt x="102974" y="219438"/>
                  <a:pt x="102814" y="221675"/>
                </a:cubicBezTo>
                <a:cubicBezTo>
                  <a:pt x="102655" y="223912"/>
                  <a:pt x="102574" y="225350"/>
                  <a:pt x="102574" y="225988"/>
                </a:cubicBezTo>
                <a:lnTo>
                  <a:pt x="104012" y="225988"/>
                </a:lnTo>
                <a:cubicBezTo>
                  <a:pt x="103373" y="224391"/>
                  <a:pt x="103453" y="222953"/>
                  <a:pt x="104252" y="221675"/>
                </a:cubicBezTo>
                <a:cubicBezTo>
                  <a:pt x="105051" y="220397"/>
                  <a:pt x="104971" y="218959"/>
                  <a:pt x="104012" y="217361"/>
                </a:cubicBezTo>
                <a:close/>
                <a:moveTo>
                  <a:pt x="121268" y="214964"/>
                </a:moveTo>
                <a:cubicBezTo>
                  <a:pt x="120310" y="214964"/>
                  <a:pt x="119750" y="215604"/>
                  <a:pt x="119591" y="216881"/>
                </a:cubicBezTo>
                <a:cubicBezTo>
                  <a:pt x="119431" y="218160"/>
                  <a:pt x="119830" y="218799"/>
                  <a:pt x="120789" y="218799"/>
                </a:cubicBezTo>
                <a:cubicBezTo>
                  <a:pt x="119830" y="221355"/>
                  <a:pt x="118712" y="224790"/>
                  <a:pt x="117433" y="229105"/>
                </a:cubicBezTo>
                <a:cubicBezTo>
                  <a:pt x="116155" y="233418"/>
                  <a:pt x="115835" y="236854"/>
                  <a:pt x="116475" y="239410"/>
                </a:cubicBezTo>
                <a:cubicBezTo>
                  <a:pt x="117114" y="239090"/>
                  <a:pt x="117594" y="238371"/>
                  <a:pt x="117913" y="237253"/>
                </a:cubicBezTo>
                <a:cubicBezTo>
                  <a:pt x="118232" y="236134"/>
                  <a:pt x="118552" y="234936"/>
                  <a:pt x="118871" y="233658"/>
                </a:cubicBezTo>
                <a:cubicBezTo>
                  <a:pt x="119191" y="232380"/>
                  <a:pt x="119511" y="231421"/>
                  <a:pt x="119830" y="230782"/>
                </a:cubicBezTo>
                <a:cubicBezTo>
                  <a:pt x="120150" y="230143"/>
                  <a:pt x="120629" y="229983"/>
                  <a:pt x="121268" y="230303"/>
                </a:cubicBezTo>
                <a:cubicBezTo>
                  <a:pt x="121907" y="229983"/>
                  <a:pt x="121907" y="229504"/>
                  <a:pt x="121268" y="228865"/>
                </a:cubicBezTo>
                <a:cubicBezTo>
                  <a:pt x="120629" y="228226"/>
                  <a:pt x="119990" y="228066"/>
                  <a:pt x="119351" y="228385"/>
                </a:cubicBezTo>
                <a:cubicBezTo>
                  <a:pt x="119990" y="225829"/>
                  <a:pt x="120629" y="223672"/>
                  <a:pt x="121268" y="221915"/>
                </a:cubicBezTo>
                <a:cubicBezTo>
                  <a:pt x="121907" y="220157"/>
                  <a:pt x="121907" y="217840"/>
                  <a:pt x="121268" y="214964"/>
                </a:cubicBezTo>
                <a:close/>
                <a:moveTo>
                  <a:pt x="113119" y="214964"/>
                </a:moveTo>
                <a:cubicBezTo>
                  <a:pt x="111522" y="215284"/>
                  <a:pt x="110723" y="216722"/>
                  <a:pt x="110723" y="219278"/>
                </a:cubicBezTo>
                <a:cubicBezTo>
                  <a:pt x="110723" y="221834"/>
                  <a:pt x="110563" y="223593"/>
                  <a:pt x="110244" y="224551"/>
                </a:cubicBezTo>
                <a:cubicBezTo>
                  <a:pt x="111842" y="224551"/>
                  <a:pt x="112561" y="223353"/>
                  <a:pt x="112401" y="220956"/>
                </a:cubicBezTo>
                <a:cubicBezTo>
                  <a:pt x="112241" y="218559"/>
                  <a:pt x="112480" y="216562"/>
                  <a:pt x="113119" y="214964"/>
                </a:cubicBezTo>
                <a:close/>
                <a:moveTo>
                  <a:pt x="163928" y="213526"/>
                </a:moveTo>
                <a:cubicBezTo>
                  <a:pt x="162330" y="213207"/>
                  <a:pt x="161691" y="214325"/>
                  <a:pt x="162011" y="216881"/>
                </a:cubicBezTo>
                <a:cubicBezTo>
                  <a:pt x="162330" y="219438"/>
                  <a:pt x="163129" y="220397"/>
                  <a:pt x="164407" y="219758"/>
                </a:cubicBezTo>
                <a:cubicBezTo>
                  <a:pt x="164087" y="218160"/>
                  <a:pt x="164008" y="217121"/>
                  <a:pt x="164168" y="216642"/>
                </a:cubicBezTo>
                <a:cubicBezTo>
                  <a:pt x="164327" y="216163"/>
                  <a:pt x="164247" y="215124"/>
                  <a:pt x="163928" y="213526"/>
                </a:cubicBezTo>
                <a:close/>
                <a:moveTo>
                  <a:pt x="51766" y="212088"/>
                </a:moveTo>
                <a:cubicBezTo>
                  <a:pt x="50808" y="211769"/>
                  <a:pt x="49849" y="212727"/>
                  <a:pt x="48891" y="214964"/>
                </a:cubicBezTo>
                <a:cubicBezTo>
                  <a:pt x="47932" y="217201"/>
                  <a:pt x="46973" y="219118"/>
                  <a:pt x="46014" y="220716"/>
                </a:cubicBezTo>
                <a:cubicBezTo>
                  <a:pt x="47612" y="220077"/>
                  <a:pt x="48731" y="218879"/>
                  <a:pt x="49370" y="217121"/>
                </a:cubicBezTo>
                <a:cubicBezTo>
                  <a:pt x="50009" y="215364"/>
                  <a:pt x="50808" y="213686"/>
                  <a:pt x="51766" y="212088"/>
                </a:cubicBezTo>
                <a:close/>
                <a:moveTo>
                  <a:pt x="129896" y="210171"/>
                </a:moveTo>
                <a:cubicBezTo>
                  <a:pt x="129257" y="212727"/>
                  <a:pt x="129576" y="214006"/>
                  <a:pt x="130855" y="214006"/>
                </a:cubicBezTo>
                <a:cubicBezTo>
                  <a:pt x="131494" y="213367"/>
                  <a:pt x="131733" y="212488"/>
                  <a:pt x="131573" y="211369"/>
                </a:cubicBezTo>
                <a:cubicBezTo>
                  <a:pt x="131414" y="210251"/>
                  <a:pt x="130855" y="209852"/>
                  <a:pt x="129896" y="210171"/>
                </a:cubicBezTo>
                <a:close/>
                <a:moveTo>
                  <a:pt x="94426" y="207295"/>
                </a:moveTo>
                <a:cubicBezTo>
                  <a:pt x="93787" y="208573"/>
                  <a:pt x="92668" y="209372"/>
                  <a:pt x="91071" y="209692"/>
                </a:cubicBezTo>
                <a:cubicBezTo>
                  <a:pt x="91391" y="211290"/>
                  <a:pt x="91950" y="211689"/>
                  <a:pt x="92749" y="210890"/>
                </a:cubicBezTo>
                <a:cubicBezTo>
                  <a:pt x="93548" y="210092"/>
                  <a:pt x="93787" y="210491"/>
                  <a:pt x="93467" y="212088"/>
                </a:cubicBezTo>
                <a:cubicBezTo>
                  <a:pt x="94746" y="210171"/>
                  <a:pt x="95065" y="208573"/>
                  <a:pt x="94426" y="207295"/>
                </a:cubicBezTo>
                <a:close/>
                <a:moveTo>
                  <a:pt x="286635" y="205857"/>
                </a:moveTo>
                <a:cubicBezTo>
                  <a:pt x="285995" y="207774"/>
                  <a:pt x="286155" y="209692"/>
                  <a:pt x="287113" y="211609"/>
                </a:cubicBezTo>
                <a:cubicBezTo>
                  <a:pt x="288072" y="213526"/>
                  <a:pt x="288711" y="215444"/>
                  <a:pt x="289031" y="217361"/>
                </a:cubicBezTo>
                <a:cubicBezTo>
                  <a:pt x="289670" y="215763"/>
                  <a:pt x="289590" y="213846"/>
                  <a:pt x="288791" y="211609"/>
                </a:cubicBezTo>
                <a:cubicBezTo>
                  <a:pt x="287992" y="209372"/>
                  <a:pt x="287273" y="207455"/>
                  <a:pt x="286635" y="205857"/>
                </a:cubicBezTo>
                <a:close/>
                <a:moveTo>
                  <a:pt x="71898" y="205857"/>
                </a:moveTo>
                <a:cubicBezTo>
                  <a:pt x="70300" y="206497"/>
                  <a:pt x="69261" y="207615"/>
                  <a:pt x="68783" y="209213"/>
                </a:cubicBezTo>
                <a:cubicBezTo>
                  <a:pt x="68303" y="210810"/>
                  <a:pt x="67984" y="212568"/>
                  <a:pt x="67824" y="214485"/>
                </a:cubicBezTo>
                <a:cubicBezTo>
                  <a:pt x="67664" y="216403"/>
                  <a:pt x="67504" y="218320"/>
                  <a:pt x="67345" y="220237"/>
                </a:cubicBezTo>
                <a:cubicBezTo>
                  <a:pt x="67185" y="222154"/>
                  <a:pt x="66785" y="223593"/>
                  <a:pt x="66146" y="224551"/>
                </a:cubicBezTo>
                <a:cubicBezTo>
                  <a:pt x="67744" y="222314"/>
                  <a:pt x="69261" y="219518"/>
                  <a:pt x="70700" y="216163"/>
                </a:cubicBezTo>
                <a:cubicBezTo>
                  <a:pt x="72138" y="212808"/>
                  <a:pt x="72537" y="209372"/>
                  <a:pt x="71898" y="205857"/>
                </a:cubicBezTo>
                <a:close/>
                <a:moveTo>
                  <a:pt x="278006" y="204899"/>
                </a:moveTo>
                <a:cubicBezTo>
                  <a:pt x="277367" y="205857"/>
                  <a:pt x="277288" y="207215"/>
                  <a:pt x="277767" y="208973"/>
                </a:cubicBezTo>
                <a:cubicBezTo>
                  <a:pt x="278246" y="210730"/>
                  <a:pt x="278805" y="211928"/>
                  <a:pt x="279445" y="212568"/>
                </a:cubicBezTo>
                <a:cubicBezTo>
                  <a:pt x="279125" y="211290"/>
                  <a:pt x="278886" y="210011"/>
                  <a:pt x="278726" y="208733"/>
                </a:cubicBezTo>
                <a:cubicBezTo>
                  <a:pt x="278566" y="207455"/>
                  <a:pt x="278326" y="206177"/>
                  <a:pt x="278006" y="204899"/>
                </a:cubicBezTo>
                <a:close/>
                <a:moveTo>
                  <a:pt x="118871" y="204899"/>
                </a:moveTo>
                <a:cubicBezTo>
                  <a:pt x="117594" y="205537"/>
                  <a:pt x="116634" y="207934"/>
                  <a:pt x="115996" y="212088"/>
                </a:cubicBezTo>
                <a:cubicBezTo>
                  <a:pt x="116634" y="212088"/>
                  <a:pt x="116954" y="212568"/>
                  <a:pt x="116954" y="213526"/>
                </a:cubicBezTo>
                <a:cubicBezTo>
                  <a:pt x="118871" y="213207"/>
                  <a:pt x="119670" y="211928"/>
                  <a:pt x="119351" y="209692"/>
                </a:cubicBezTo>
                <a:cubicBezTo>
                  <a:pt x="119031" y="207455"/>
                  <a:pt x="118871" y="205857"/>
                  <a:pt x="118871" y="204899"/>
                </a:cubicBezTo>
                <a:close/>
                <a:moveTo>
                  <a:pt x="137086" y="203940"/>
                </a:moveTo>
                <a:cubicBezTo>
                  <a:pt x="135808" y="203940"/>
                  <a:pt x="135169" y="205378"/>
                  <a:pt x="135169" y="208254"/>
                </a:cubicBezTo>
                <a:cubicBezTo>
                  <a:pt x="136127" y="208254"/>
                  <a:pt x="136526" y="207695"/>
                  <a:pt x="136367" y="206576"/>
                </a:cubicBezTo>
                <a:cubicBezTo>
                  <a:pt x="136207" y="205458"/>
                  <a:pt x="136447" y="204579"/>
                  <a:pt x="137086" y="203940"/>
                </a:cubicBezTo>
                <a:close/>
                <a:moveTo>
                  <a:pt x="262668" y="201544"/>
                </a:moveTo>
                <a:cubicBezTo>
                  <a:pt x="264586" y="204100"/>
                  <a:pt x="265944" y="207215"/>
                  <a:pt x="266743" y="210890"/>
                </a:cubicBezTo>
                <a:cubicBezTo>
                  <a:pt x="267541" y="214565"/>
                  <a:pt x="268580" y="218000"/>
                  <a:pt x="269858" y="221196"/>
                </a:cubicBezTo>
                <a:cubicBezTo>
                  <a:pt x="268260" y="224391"/>
                  <a:pt x="268021" y="227747"/>
                  <a:pt x="269139" y="231261"/>
                </a:cubicBezTo>
                <a:cubicBezTo>
                  <a:pt x="270257" y="234776"/>
                  <a:pt x="270497" y="237492"/>
                  <a:pt x="269858" y="239410"/>
                </a:cubicBezTo>
                <a:cubicBezTo>
                  <a:pt x="267941" y="233338"/>
                  <a:pt x="266503" y="227107"/>
                  <a:pt x="265544" y="220716"/>
                </a:cubicBezTo>
                <a:cubicBezTo>
                  <a:pt x="264586" y="214325"/>
                  <a:pt x="263627" y="207934"/>
                  <a:pt x="262668" y="201544"/>
                </a:cubicBezTo>
                <a:close/>
                <a:moveTo>
                  <a:pt x="127020" y="201544"/>
                </a:moveTo>
                <a:cubicBezTo>
                  <a:pt x="126381" y="201863"/>
                  <a:pt x="125902" y="202662"/>
                  <a:pt x="125582" y="203940"/>
                </a:cubicBezTo>
                <a:cubicBezTo>
                  <a:pt x="125263" y="205218"/>
                  <a:pt x="125103" y="206656"/>
                  <a:pt x="125103" y="208254"/>
                </a:cubicBezTo>
                <a:cubicBezTo>
                  <a:pt x="125103" y="209852"/>
                  <a:pt x="125103" y="211450"/>
                  <a:pt x="125103" y="213047"/>
                </a:cubicBezTo>
                <a:cubicBezTo>
                  <a:pt x="125103" y="214645"/>
                  <a:pt x="124943" y="215923"/>
                  <a:pt x="124623" y="216881"/>
                </a:cubicBezTo>
                <a:cubicBezTo>
                  <a:pt x="124943" y="217840"/>
                  <a:pt x="125182" y="217760"/>
                  <a:pt x="125343" y="216642"/>
                </a:cubicBezTo>
                <a:cubicBezTo>
                  <a:pt x="125502" y="215523"/>
                  <a:pt x="125902" y="215284"/>
                  <a:pt x="126541" y="215923"/>
                </a:cubicBezTo>
                <a:cubicBezTo>
                  <a:pt x="126860" y="215923"/>
                  <a:pt x="127020" y="216243"/>
                  <a:pt x="127020" y="216881"/>
                </a:cubicBezTo>
                <a:cubicBezTo>
                  <a:pt x="127659" y="216243"/>
                  <a:pt x="127500" y="214884"/>
                  <a:pt x="126541" y="212808"/>
                </a:cubicBezTo>
                <a:cubicBezTo>
                  <a:pt x="125582" y="210730"/>
                  <a:pt x="126062" y="209372"/>
                  <a:pt x="127978" y="208733"/>
                </a:cubicBezTo>
                <a:cubicBezTo>
                  <a:pt x="127339" y="207135"/>
                  <a:pt x="127020" y="206097"/>
                  <a:pt x="127020" y="205618"/>
                </a:cubicBezTo>
                <a:cubicBezTo>
                  <a:pt x="127020" y="205139"/>
                  <a:pt x="127020" y="203780"/>
                  <a:pt x="127020" y="201544"/>
                </a:cubicBezTo>
                <a:close/>
                <a:moveTo>
                  <a:pt x="62311" y="201064"/>
                </a:moveTo>
                <a:cubicBezTo>
                  <a:pt x="61673" y="200745"/>
                  <a:pt x="61433" y="200984"/>
                  <a:pt x="61593" y="201783"/>
                </a:cubicBezTo>
                <a:cubicBezTo>
                  <a:pt x="61752" y="202582"/>
                  <a:pt x="61513" y="202981"/>
                  <a:pt x="60874" y="202981"/>
                </a:cubicBezTo>
                <a:cubicBezTo>
                  <a:pt x="60874" y="204579"/>
                  <a:pt x="61353" y="205698"/>
                  <a:pt x="62311" y="206336"/>
                </a:cubicBezTo>
                <a:cubicBezTo>
                  <a:pt x="63270" y="206975"/>
                  <a:pt x="64069" y="206975"/>
                  <a:pt x="64708" y="206336"/>
                </a:cubicBezTo>
                <a:lnTo>
                  <a:pt x="64708" y="202502"/>
                </a:lnTo>
                <a:cubicBezTo>
                  <a:pt x="64389" y="201863"/>
                  <a:pt x="63989" y="201623"/>
                  <a:pt x="63510" y="201783"/>
                </a:cubicBezTo>
                <a:cubicBezTo>
                  <a:pt x="63031" y="201943"/>
                  <a:pt x="62631" y="201703"/>
                  <a:pt x="62311" y="201064"/>
                </a:cubicBezTo>
                <a:close/>
                <a:moveTo>
                  <a:pt x="113119" y="196271"/>
                </a:moveTo>
                <a:cubicBezTo>
                  <a:pt x="113759" y="197868"/>
                  <a:pt x="113679" y="199386"/>
                  <a:pt x="112880" y="200824"/>
                </a:cubicBezTo>
                <a:cubicBezTo>
                  <a:pt x="112081" y="202262"/>
                  <a:pt x="112321" y="202981"/>
                  <a:pt x="113599" y="202981"/>
                </a:cubicBezTo>
                <a:cubicBezTo>
                  <a:pt x="113918" y="202342"/>
                  <a:pt x="114238" y="201064"/>
                  <a:pt x="114558" y="199147"/>
                </a:cubicBezTo>
                <a:cubicBezTo>
                  <a:pt x="114877" y="197229"/>
                  <a:pt x="114398" y="196271"/>
                  <a:pt x="113119" y="196271"/>
                </a:cubicBezTo>
                <a:close/>
                <a:moveTo>
                  <a:pt x="110244" y="195312"/>
                </a:moveTo>
                <a:cubicBezTo>
                  <a:pt x="109285" y="195312"/>
                  <a:pt x="108806" y="195792"/>
                  <a:pt x="108806" y="196750"/>
                </a:cubicBezTo>
                <a:cubicBezTo>
                  <a:pt x="108806" y="197709"/>
                  <a:pt x="108806" y="198827"/>
                  <a:pt x="108806" y="200105"/>
                </a:cubicBezTo>
                <a:cubicBezTo>
                  <a:pt x="110084" y="199785"/>
                  <a:pt x="110563" y="198188"/>
                  <a:pt x="110244" y="195312"/>
                </a:cubicBezTo>
                <a:close/>
                <a:moveTo>
                  <a:pt x="68303" y="193634"/>
                </a:moveTo>
                <a:cubicBezTo>
                  <a:pt x="66866" y="193795"/>
                  <a:pt x="66466" y="195152"/>
                  <a:pt x="67105" y="197709"/>
                </a:cubicBezTo>
                <a:cubicBezTo>
                  <a:pt x="68383" y="198028"/>
                  <a:pt x="69342" y="197868"/>
                  <a:pt x="69981" y="197229"/>
                </a:cubicBezTo>
                <a:cubicBezTo>
                  <a:pt x="70300" y="194673"/>
                  <a:pt x="69741" y="193475"/>
                  <a:pt x="68303" y="193634"/>
                </a:cubicBezTo>
                <a:close/>
                <a:moveTo>
                  <a:pt x="282800" y="192915"/>
                </a:moveTo>
                <a:cubicBezTo>
                  <a:pt x="281521" y="197070"/>
                  <a:pt x="281442" y="200904"/>
                  <a:pt x="282560" y="204419"/>
                </a:cubicBezTo>
                <a:cubicBezTo>
                  <a:pt x="283679" y="207934"/>
                  <a:pt x="284557" y="211450"/>
                  <a:pt x="285196" y="214964"/>
                </a:cubicBezTo>
                <a:cubicBezTo>
                  <a:pt x="285196" y="211450"/>
                  <a:pt x="285436" y="207615"/>
                  <a:pt x="285915" y="203461"/>
                </a:cubicBezTo>
                <a:cubicBezTo>
                  <a:pt x="286395" y="199307"/>
                  <a:pt x="285356" y="195792"/>
                  <a:pt x="282800" y="192915"/>
                </a:cubicBezTo>
                <a:close/>
                <a:moveTo>
                  <a:pt x="292386" y="192437"/>
                </a:moveTo>
                <a:cubicBezTo>
                  <a:pt x="291428" y="192756"/>
                  <a:pt x="291188" y="193235"/>
                  <a:pt x="291667" y="193874"/>
                </a:cubicBezTo>
                <a:cubicBezTo>
                  <a:pt x="292147" y="194513"/>
                  <a:pt x="292227" y="195631"/>
                  <a:pt x="291907" y="197229"/>
                </a:cubicBezTo>
                <a:cubicBezTo>
                  <a:pt x="292865" y="197549"/>
                  <a:pt x="293424" y="197629"/>
                  <a:pt x="293585" y="197469"/>
                </a:cubicBezTo>
                <a:cubicBezTo>
                  <a:pt x="293744" y="197309"/>
                  <a:pt x="294304" y="197229"/>
                  <a:pt x="295262" y="197229"/>
                </a:cubicBezTo>
                <a:cubicBezTo>
                  <a:pt x="295582" y="195631"/>
                  <a:pt x="295262" y="194753"/>
                  <a:pt x="294304" y="194593"/>
                </a:cubicBezTo>
                <a:cubicBezTo>
                  <a:pt x="293345" y="194433"/>
                  <a:pt x="292706" y="193714"/>
                  <a:pt x="292386" y="192437"/>
                </a:cubicBezTo>
                <a:close/>
                <a:moveTo>
                  <a:pt x="286635" y="190519"/>
                </a:moveTo>
                <a:cubicBezTo>
                  <a:pt x="286635" y="191797"/>
                  <a:pt x="286794" y="192516"/>
                  <a:pt x="287113" y="192676"/>
                </a:cubicBezTo>
                <a:cubicBezTo>
                  <a:pt x="287433" y="192836"/>
                  <a:pt x="287593" y="193555"/>
                  <a:pt x="287593" y="194833"/>
                </a:cubicBezTo>
                <a:cubicBezTo>
                  <a:pt x="288232" y="194513"/>
                  <a:pt x="288471" y="193714"/>
                  <a:pt x="288312" y="192437"/>
                </a:cubicBezTo>
                <a:cubicBezTo>
                  <a:pt x="288152" y="191158"/>
                  <a:pt x="287593" y="190519"/>
                  <a:pt x="286635" y="190519"/>
                </a:cubicBezTo>
                <a:close/>
                <a:moveTo>
                  <a:pt x="265065" y="187643"/>
                </a:moveTo>
                <a:cubicBezTo>
                  <a:pt x="265385" y="188921"/>
                  <a:pt x="265784" y="189880"/>
                  <a:pt x="266263" y="190519"/>
                </a:cubicBezTo>
                <a:cubicBezTo>
                  <a:pt x="266743" y="191158"/>
                  <a:pt x="266982" y="192276"/>
                  <a:pt x="266982" y="193874"/>
                </a:cubicBezTo>
                <a:cubicBezTo>
                  <a:pt x="266343" y="193235"/>
                  <a:pt x="265704" y="192197"/>
                  <a:pt x="265065" y="190759"/>
                </a:cubicBezTo>
                <a:cubicBezTo>
                  <a:pt x="264426" y="189320"/>
                  <a:pt x="264426" y="188282"/>
                  <a:pt x="265065" y="187643"/>
                </a:cubicBezTo>
                <a:close/>
                <a:moveTo>
                  <a:pt x="33552" y="182850"/>
                </a:moveTo>
                <a:cubicBezTo>
                  <a:pt x="31635" y="184448"/>
                  <a:pt x="30676" y="187004"/>
                  <a:pt x="30676" y="190519"/>
                </a:cubicBezTo>
                <a:cubicBezTo>
                  <a:pt x="31635" y="191797"/>
                  <a:pt x="32594" y="191318"/>
                  <a:pt x="33552" y="189081"/>
                </a:cubicBezTo>
                <a:cubicBezTo>
                  <a:pt x="34511" y="186844"/>
                  <a:pt x="34511" y="184767"/>
                  <a:pt x="33552" y="182850"/>
                </a:cubicBezTo>
                <a:close/>
                <a:moveTo>
                  <a:pt x="28280" y="182850"/>
                </a:moveTo>
                <a:cubicBezTo>
                  <a:pt x="27321" y="182530"/>
                  <a:pt x="26762" y="182929"/>
                  <a:pt x="26602" y="184048"/>
                </a:cubicBezTo>
                <a:cubicBezTo>
                  <a:pt x="26442" y="185166"/>
                  <a:pt x="26682" y="186045"/>
                  <a:pt x="27321" y="186685"/>
                </a:cubicBezTo>
                <a:cubicBezTo>
                  <a:pt x="27641" y="186365"/>
                  <a:pt x="27800" y="185806"/>
                  <a:pt x="27800" y="185007"/>
                </a:cubicBezTo>
                <a:cubicBezTo>
                  <a:pt x="27800" y="184208"/>
                  <a:pt x="27960" y="183489"/>
                  <a:pt x="28280" y="182850"/>
                </a:cubicBezTo>
                <a:close/>
                <a:moveTo>
                  <a:pt x="113119" y="181412"/>
                </a:moveTo>
                <a:cubicBezTo>
                  <a:pt x="112480" y="182051"/>
                  <a:pt x="111842" y="183409"/>
                  <a:pt x="111203" y="185486"/>
                </a:cubicBezTo>
                <a:cubicBezTo>
                  <a:pt x="110563" y="187563"/>
                  <a:pt x="111043" y="188761"/>
                  <a:pt x="112641" y="189081"/>
                </a:cubicBezTo>
                <a:cubicBezTo>
                  <a:pt x="112960" y="188122"/>
                  <a:pt x="113119" y="187004"/>
                  <a:pt x="113119" y="185725"/>
                </a:cubicBezTo>
                <a:cubicBezTo>
                  <a:pt x="113119" y="184448"/>
                  <a:pt x="113119" y="183010"/>
                  <a:pt x="113119" y="181412"/>
                </a:cubicBezTo>
                <a:close/>
                <a:moveTo>
                  <a:pt x="108806" y="181412"/>
                </a:moveTo>
                <a:cubicBezTo>
                  <a:pt x="107208" y="181412"/>
                  <a:pt x="106409" y="183169"/>
                  <a:pt x="106409" y="186685"/>
                </a:cubicBezTo>
                <a:cubicBezTo>
                  <a:pt x="106409" y="190200"/>
                  <a:pt x="106409" y="192915"/>
                  <a:pt x="106409" y="194833"/>
                </a:cubicBezTo>
                <a:cubicBezTo>
                  <a:pt x="107368" y="193235"/>
                  <a:pt x="107847" y="191238"/>
                  <a:pt x="107847" y="188842"/>
                </a:cubicBezTo>
                <a:cubicBezTo>
                  <a:pt x="107847" y="186445"/>
                  <a:pt x="108167" y="183968"/>
                  <a:pt x="108806" y="181412"/>
                </a:cubicBezTo>
                <a:close/>
                <a:moveTo>
                  <a:pt x="52725" y="180453"/>
                </a:moveTo>
                <a:cubicBezTo>
                  <a:pt x="52406" y="181092"/>
                  <a:pt x="52246" y="182130"/>
                  <a:pt x="52246" y="183569"/>
                </a:cubicBezTo>
                <a:cubicBezTo>
                  <a:pt x="52246" y="185007"/>
                  <a:pt x="52406" y="186045"/>
                  <a:pt x="52725" y="186685"/>
                </a:cubicBezTo>
                <a:cubicBezTo>
                  <a:pt x="54643" y="186685"/>
                  <a:pt x="55601" y="184927"/>
                  <a:pt x="55601" y="181412"/>
                </a:cubicBezTo>
                <a:cubicBezTo>
                  <a:pt x="54962" y="180453"/>
                  <a:pt x="54003" y="180134"/>
                  <a:pt x="52725" y="180453"/>
                </a:cubicBezTo>
                <a:close/>
                <a:moveTo>
                  <a:pt x="297180" y="179495"/>
                </a:moveTo>
                <a:cubicBezTo>
                  <a:pt x="296221" y="180134"/>
                  <a:pt x="296061" y="180932"/>
                  <a:pt x="296700" y="181891"/>
                </a:cubicBezTo>
                <a:cubicBezTo>
                  <a:pt x="297339" y="182850"/>
                  <a:pt x="297659" y="183968"/>
                  <a:pt x="297659" y="185247"/>
                </a:cubicBezTo>
                <a:lnTo>
                  <a:pt x="298116" y="182961"/>
                </a:lnTo>
                <a:lnTo>
                  <a:pt x="298116" y="182772"/>
                </a:lnTo>
                <a:close/>
                <a:moveTo>
                  <a:pt x="92029" y="179495"/>
                </a:moveTo>
                <a:cubicBezTo>
                  <a:pt x="89793" y="183010"/>
                  <a:pt x="88914" y="186764"/>
                  <a:pt x="89393" y="190759"/>
                </a:cubicBezTo>
                <a:cubicBezTo>
                  <a:pt x="89872" y="194753"/>
                  <a:pt x="88834" y="198348"/>
                  <a:pt x="86277" y="201544"/>
                </a:cubicBezTo>
                <a:cubicBezTo>
                  <a:pt x="87556" y="206336"/>
                  <a:pt x="87236" y="210491"/>
                  <a:pt x="85319" y="214006"/>
                </a:cubicBezTo>
                <a:cubicBezTo>
                  <a:pt x="83402" y="217521"/>
                  <a:pt x="82763" y="221355"/>
                  <a:pt x="83402" y="225510"/>
                </a:cubicBezTo>
                <a:cubicBezTo>
                  <a:pt x="84680" y="224231"/>
                  <a:pt x="85559" y="222554"/>
                  <a:pt x="86038" y="220476"/>
                </a:cubicBezTo>
                <a:cubicBezTo>
                  <a:pt x="86517" y="218400"/>
                  <a:pt x="86997" y="216163"/>
                  <a:pt x="87476" y="213766"/>
                </a:cubicBezTo>
                <a:cubicBezTo>
                  <a:pt x="87955" y="211369"/>
                  <a:pt x="88435" y="209132"/>
                  <a:pt x="88914" y="207056"/>
                </a:cubicBezTo>
                <a:cubicBezTo>
                  <a:pt x="89393" y="204978"/>
                  <a:pt x="90431" y="203461"/>
                  <a:pt x="92029" y="202502"/>
                </a:cubicBezTo>
                <a:cubicBezTo>
                  <a:pt x="91710" y="199946"/>
                  <a:pt x="91870" y="197789"/>
                  <a:pt x="92509" y="196031"/>
                </a:cubicBezTo>
                <a:cubicBezTo>
                  <a:pt x="93148" y="194273"/>
                  <a:pt x="93308" y="191797"/>
                  <a:pt x="92988" y="188602"/>
                </a:cubicBezTo>
                <a:cubicBezTo>
                  <a:pt x="92349" y="188282"/>
                  <a:pt x="91950" y="188282"/>
                  <a:pt x="91790" y="188602"/>
                </a:cubicBezTo>
                <a:cubicBezTo>
                  <a:pt x="91630" y="188921"/>
                  <a:pt x="91230" y="189081"/>
                  <a:pt x="90592" y="189081"/>
                </a:cubicBezTo>
                <a:cubicBezTo>
                  <a:pt x="90911" y="187483"/>
                  <a:pt x="91230" y="185965"/>
                  <a:pt x="91550" y="184527"/>
                </a:cubicBezTo>
                <a:cubicBezTo>
                  <a:pt x="91870" y="183090"/>
                  <a:pt x="92029" y="181412"/>
                  <a:pt x="92029" y="179495"/>
                </a:cubicBezTo>
                <a:close/>
                <a:moveTo>
                  <a:pt x="288552" y="179015"/>
                </a:moveTo>
                <a:cubicBezTo>
                  <a:pt x="288552" y="181252"/>
                  <a:pt x="288791" y="183569"/>
                  <a:pt x="289270" y="185965"/>
                </a:cubicBezTo>
                <a:cubicBezTo>
                  <a:pt x="289750" y="188362"/>
                  <a:pt x="289670" y="190519"/>
                  <a:pt x="289031" y="192437"/>
                </a:cubicBezTo>
                <a:cubicBezTo>
                  <a:pt x="289990" y="191797"/>
                  <a:pt x="290629" y="191638"/>
                  <a:pt x="290948" y="191957"/>
                </a:cubicBezTo>
                <a:cubicBezTo>
                  <a:pt x="291268" y="192276"/>
                  <a:pt x="292066" y="192117"/>
                  <a:pt x="293345" y="191477"/>
                </a:cubicBezTo>
                <a:cubicBezTo>
                  <a:pt x="292066" y="189560"/>
                  <a:pt x="291348" y="187323"/>
                  <a:pt x="291188" y="184767"/>
                </a:cubicBezTo>
                <a:cubicBezTo>
                  <a:pt x="291028" y="182211"/>
                  <a:pt x="290149" y="180294"/>
                  <a:pt x="288552" y="179015"/>
                </a:cubicBezTo>
                <a:close/>
                <a:moveTo>
                  <a:pt x="118871" y="177577"/>
                </a:moveTo>
                <a:cubicBezTo>
                  <a:pt x="117594" y="177258"/>
                  <a:pt x="117034" y="177817"/>
                  <a:pt x="117194" y="179255"/>
                </a:cubicBezTo>
                <a:cubicBezTo>
                  <a:pt x="117354" y="180693"/>
                  <a:pt x="118073" y="181092"/>
                  <a:pt x="119351" y="180453"/>
                </a:cubicBezTo>
                <a:cubicBezTo>
                  <a:pt x="119670" y="179814"/>
                  <a:pt x="119670" y="179335"/>
                  <a:pt x="119351" y="179015"/>
                </a:cubicBezTo>
                <a:cubicBezTo>
                  <a:pt x="119031" y="178696"/>
                  <a:pt x="118871" y="178216"/>
                  <a:pt x="118871" y="177577"/>
                </a:cubicBezTo>
                <a:close/>
                <a:moveTo>
                  <a:pt x="135169" y="175660"/>
                </a:moveTo>
                <a:cubicBezTo>
                  <a:pt x="134210" y="175979"/>
                  <a:pt x="133571" y="176858"/>
                  <a:pt x="133251" y="178296"/>
                </a:cubicBezTo>
                <a:cubicBezTo>
                  <a:pt x="132931" y="179734"/>
                  <a:pt x="132772" y="181332"/>
                  <a:pt x="132772" y="183090"/>
                </a:cubicBezTo>
                <a:cubicBezTo>
                  <a:pt x="132772" y="184847"/>
                  <a:pt x="132692" y="186524"/>
                  <a:pt x="132532" y="188122"/>
                </a:cubicBezTo>
                <a:cubicBezTo>
                  <a:pt x="132372" y="189720"/>
                  <a:pt x="131973" y="190839"/>
                  <a:pt x="131334" y="191477"/>
                </a:cubicBezTo>
                <a:cubicBezTo>
                  <a:pt x="131973" y="192437"/>
                  <a:pt x="132612" y="192915"/>
                  <a:pt x="133251" y="192915"/>
                </a:cubicBezTo>
                <a:cubicBezTo>
                  <a:pt x="133890" y="192915"/>
                  <a:pt x="134529" y="193555"/>
                  <a:pt x="135169" y="194833"/>
                </a:cubicBezTo>
                <a:cubicBezTo>
                  <a:pt x="134529" y="191638"/>
                  <a:pt x="134529" y="188362"/>
                  <a:pt x="135169" y="185007"/>
                </a:cubicBezTo>
                <a:cubicBezTo>
                  <a:pt x="135808" y="181652"/>
                  <a:pt x="135808" y="178536"/>
                  <a:pt x="135169" y="175660"/>
                </a:cubicBezTo>
                <a:close/>
                <a:moveTo>
                  <a:pt x="8628" y="174222"/>
                </a:moveTo>
                <a:cubicBezTo>
                  <a:pt x="7988" y="174542"/>
                  <a:pt x="7349" y="175101"/>
                  <a:pt x="6710" y="175900"/>
                </a:cubicBezTo>
                <a:cubicBezTo>
                  <a:pt x="6071" y="176699"/>
                  <a:pt x="6071" y="177737"/>
                  <a:pt x="6710" y="179015"/>
                </a:cubicBezTo>
                <a:cubicBezTo>
                  <a:pt x="7349" y="178696"/>
                  <a:pt x="7749" y="178216"/>
                  <a:pt x="7908" y="177577"/>
                </a:cubicBezTo>
                <a:cubicBezTo>
                  <a:pt x="8069" y="176938"/>
                  <a:pt x="8468" y="176618"/>
                  <a:pt x="9107" y="176618"/>
                </a:cubicBezTo>
                <a:cubicBezTo>
                  <a:pt x="8787" y="176299"/>
                  <a:pt x="8628" y="175500"/>
                  <a:pt x="8628" y="174222"/>
                </a:cubicBezTo>
                <a:close/>
                <a:moveTo>
                  <a:pt x="131334" y="172305"/>
                </a:moveTo>
                <a:cubicBezTo>
                  <a:pt x="130375" y="171985"/>
                  <a:pt x="129816" y="172305"/>
                  <a:pt x="129656" y="173263"/>
                </a:cubicBezTo>
                <a:cubicBezTo>
                  <a:pt x="129497" y="174222"/>
                  <a:pt x="128937" y="174542"/>
                  <a:pt x="127978" y="174222"/>
                </a:cubicBezTo>
                <a:cubicBezTo>
                  <a:pt x="127339" y="178057"/>
                  <a:pt x="128299" y="179814"/>
                  <a:pt x="130855" y="179495"/>
                </a:cubicBezTo>
                <a:cubicBezTo>
                  <a:pt x="131494" y="178216"/>
                  <a:pt x="131733" y="177177"/>
                  <a:pt x="131573" y="176379"/>
                </a:cubicBezTo>
                <a:cubicBezTo>
                  <a:pt x="131414" y="175580"/>
                  <a:pt x="131334" y="174222"/>
                  <a:pt x="131334" y="172305"/>
                </a:cubicBezTo>
                <a:close/>
                <a:moveTo>
                  <a:pt x="120310" y="172305"/>
                </a:moveTo>
                <a:cubicBezTo>
                  <a:pt x="120949" y="174542"/>
                  <a:pt x="121108" y="177258"/>
                  <a:pt x="120789" y="180453"/>
                </a:cubicBezTo>
                <a:cubicBezTo>
                  <a:pt x="121748" y="179814"/>
                  <a:pt x="122227" y="178376"/>
                  <a:pt x="122227" y="176139"/>
                </a:cubicBezTo>
                <a:cubicBezTo>
                  <a:pt x="122227" y="173902"/>
                  <a:pt x="121587" y="172624"/>
                  <a:pt x="120310" y="172305"/>
                </a:cubicBezTo>
                <a:close/>
                <a:moveTo>
                  <a:pt x="278965" y="170867"/>
                </a:moveTo>
                <a:cubicBezTo>
                  <a:pt x="278326" y="172464"/>
                  <a:pt x="278326" y="173743"/>
                  <a:pt x="278965" y="174701"/>
                </a:cubicBezTo>
                <a:cubicBezTo>
                  <a:pt x="279604" y="175660"/>
                  <a:pt x="279924" y="176778"/>
                  <a:pt x="279924" y="178057"/>
                </a:cubicBezTo>
                <a:cubicBezTo>
                  <a:pt x="280563" y="177417"/>
                  <a:pt x="280803" y="175979"/>
                  <a:pt x="280643" y="173743"/>
                </a:cubicBezTo>
                <a:cubicBezTo>
                  <a:pt x="280483" y="171506"/>
                  <a:pt x="279924" y="170547"/>
                  <a:pt x="278965" y="170867"/>
                </a:cubicBezTo>
                <a:close/>
                <a:moveTo>
                  <a:pt x="96823" y="169428"/>
                </a:moveTo>
                <a:cubicBezTo>
                  <a:pt x="96823" y="170068"/>
                  <a:pt x="96823" y="170867"/>
                  <a:pt x="96823" y="171825"/>
                </a:cubicBezTo>
                <a:cubicBezTo>
                  <a:pt x="96823" y="172784"/>
                  <a:pt x="97302" y="172944"/>
                  <a:pt x="98261" y="172305"/>
                </a:cubicBezTo>
                <a:cubicBezTo>
                  <a:pt x="98580" y="171985"/>
                  <a:pt x="98740" y="171026"/>
                  <a:pt x="98740" y="169428"/>
                </a:cubicBezTo>
                <a:close/>
                <a:moveTo>
                  <a:pt x="55601" y="168470"/>
                </a:moveTo>
                <a:cubicBezTo>
                  <a:pt x="55282" y="169109"/>
                  <a:pt x="54882" y="169589"/>
                  <a:pt x="54403" y="169908"/>
                </a:cubicBezTo>
                <a:cubicBezTo>
                  <a:pt x="53924" y="170227"/>
                  <a:pt x="53844" y="170867"/>
                  <a:pt x="54163" y="171825"/>
                </a:cubicBezTo>
                <a:cubicBezTo>
                  <a:pt x="54802" y="172464"/>
                  <a:pt x="55282" y="172624"/>
                  <a:pt x="55601" y="172305"/>
                </a:cubicBezTo>
                <a:cubicBezTo>
                  <a:pt x="56240" y="171665"/>
                  <a:pt x="56400" y="171106"/>
                  <a:pt x="56081" y="170627"/>
                </a:cubicBezTo>
                <a:cubicBezTo>
                  <a:pt x="55761" y="170148"/>
                  <a:pt x="55601" y="169428"/>
                  <a:pt x="55601" y="168470"/>
                </a:cubicBezTo>
                <a:close/>
                <a:moveTo>
                  <a:pt x="139962" y="167991"/>
                </a:moveTo>
                <a:cubicBezTo>
                  <a:pt x="138045" y="172464"/>
                  <a:pt x="137325" y="177577"/>
                  <a:pt x="137805" y="183329"/>
                </a:cubicBezTo>
                <a:cubicBezTo>
                  <a:pt x="138284" y="189081"/>
                  <a:pt x="138045" y="194993"/>
                  <a:pt x="137086" y="201064"/>
                </a:cubicBezTo>
                <a:cubicBezTo>
                  <a:pt x="138683" y="201064"/>
                  <a:pt x="139163" y="200584"/>
                  <a:pt x="138524" y="199626"/>
                </a:cubicBezTo>
                <a:cubicBezTo>
                  <a:pt x="137885" y="198667"/>
                  <a:pt x="137885" y="197868"/>
                  <a:pt x="138524" y="197229"/>
                </a:cubicBezTo>
                <a:cubicBezTo>
                  <a:pt x="140122" y="196591"/>
                  <a:pt x="140920" y="197229"/>
                  <a:pt x="140920" y="199147"/>
                </a:cubicBezTo>
                <a:cubicBezTo>
                  <a:pt x="142199" y="197549"/>
                  <a:pt x="142678" y="195951"/>
                  <a:pt x="142359" y="194354"/>
                </a:cubicBezTo>
                <a:cubicBezTo>
                  <a:pt x="142038" y="192756"/>
                  <a:pt x="141719" y="190839"/>
                  <a:pt x="141400" y="188602"/>
                </a:cubicBezTo>
                <a:cubicBezTo>
                  <a:pt x="140441" y="187962"/>
                  <a:pt x="140122" y="188442"/>
                  <a:pt x="140441" y="190040"/>
                </a:cubicBezTo>
                <a:cubicBezTo>
                  <a:pt x="140761" y="191638"/>
                  <a:pt x="140441" y="192437"/>
                  <a:pt x="139482" y="192437"/>
                </a:cubicBezTo>
                <a:cubicBezTo>
                  <a:pt x="138844" y="188921"/>
                  <a:pt x="138923" y="184847"/>
                  <a:pt x="139722" y="180213"/>
                </a:cubicBezTo>
                <a:cubicBezTo>
                  <a:pt x="140521" y="175580"/>
                  <a:pt x="140601" y="171506"/>
                  <a:pt x="139962" y="167991"/>
                </a:cubicBezTo>
                <a:close/>
                <a:moveTo>
                  <a:pt x="40982" y="163437"/>
                </a:moveTo>
                <a:cubicBezTo>
                  <a:pt x="40183" y="162958"/>
                  <a:pt x="39464" y="163198"/>
                  <a:pt x="38825" y="164156"/>
                </a:cubicBezTo>
                <a:cubicBezTo>
                  <a:pt x="38825" y="164795"/>
                  <a:pt x="38985" y="165274"/>
                  <a:pt x="39304" y="165594"/>
                </a:cubicBezTo>
                <a:cubicBezTo>
                  <a:pt x="39624" y="165914"/>
                  <a:pt x="39624" y="166393"/>
                  <a:pt x="39304" y="167032"/>
                </a:cubicBezTo>
                <a:cubicBezTo>
                  <a:pt x="40583" y="167352"/>
                  <a:pt x="41541" y="167192"/>
                  <a:pt x="42180" y="166553"/>
                </a:cubicBezTo>
                <a:cubicBezTo>
                  <a:pt x="42180" y="164955"/>
                  <a:pt x="41781" y="163916"/>
                  <a:pt x="40982" y="163437"/>
                </a:cubicBezTo>
                <a:close/>
                <a:moveTo>
                  <a:pt x="83402" y="162239"/>
                </a:moveTo>
                <a:cubicBezTo>
                  <a:pt x="82443" y="162239"/>
                  <a:pt x="81884" y="162878"/>
                  <a:pt x="81724" y="164156"/>
                </a:cubicBezTo>
                <a:cubicBezTo>
                  <a:pt x="81564" y="165435"/>
                  <a:pt x="81324" y="166712"/>
                  <a:pt x="81005" y="167991"/>
                </a:cubicBezTo>
                <a:cubicBezTo>
                  <a:pt x="82603" y="167991"/>
                  <a:pt x="83402" y="166073"/>
                  <a:pt x="83402" y="162239"/>
                </a:cubicBezTo>
                <a:close/>
                <a:moveTo>
                  <a:pt x="130375" y="161759"/>
                </a:moveTo>
                <a:cubicBezTo>
                  <a:pt x="129097" y="161759"/>
                  <a:pt x="128299" y="162399"/>
                  <a:pt x="127978" y="163677"/>
                </a:cubicBezTo>
                <a:cubicBezTo>
                  <a:pt x="127659" y="164955"/>
                  <a:pt x="127180" y="165914"/>
                  <a:pt x="126541" y="166553"/>
                </a:cubicBezTo>
                <a:cubicBezTo>
                  <a:pt x="127500" y="167511"/>
                  <a:pt x="128378" y="167352"/>
                  <a:pt x="129177" y="166073"/>
                </a:cubicBezTo>
                <a:cubicBezTo>
                  <a:pt x="129976" y="164795"/>
                  <a:pt x="130375" y="163357"/>
                  <a:pt x="130375" y="161759"/>
                </a:cubicBezTo>
                <a:close/>
                <a:moveTo>
                  <a:pt x="116954" y="158524"/>
                </a:moveTo>
                <a:cubicBezTo>
                  <a:pt x="116634" y="158764"/>
                  <a:pt x="116475" y="159522"/>
                  <a:pt x="116475" y="160801"/>
                </a:cubicBezTo>
                <a:cubicBezTo>
                  <a:pt x="116475" y="163357"/>
                  <a:pt x="116315" y="165435"/>
                  <a:pt x="115996" y="167032"/>
                </a:cubicBezTo>
                <a:cubicBezTo>
                  <a:pt x="117274" y="166712"/>
                  <a:pt x="117753" y="165514"/>
                  <a:pt x="117433" y="163437"/>
                </a:cubicBezTo>
                <a:cubicBezTo>
                  <a:pt x="117114" y="161360"/>
                  <a:pt x="117433" y="160002"/>
                  <a:pt x="118392" y="159363"/>
                </a:cubicBezTo>
                <a:cubicBezTo>
                  <a:pt x="117753" y="158564"/>
                  <a:pt x="117274" y="158284"/>
                  <a:pt x="116954" y="158524"/>
                </a:cubicBezTo>
                <a:close/>
                <a:moveTo>
                  <a:pt x="114558" y="157446"/>
                </a:moveTo>
                <a:cubicBezTo>
                  <a:pt x="112960" y="158085"/>
                  <a:pt x="112401" y="159922"/>
                  <a:pt x="112880" y="162958"/>
                </a:cubicBezTo>
                <a:cubicBezTo>
                  <a:pt x="113359" y="165994"/>
                  <a:pt x="112800" y="167671"/>
                  <a:pt x="111203" y="167991"/>
                </a:cubicBezTo>
                <a:cubicBezTo>
                  <a:pt x="111522" y="168630"/>
                  <a:pt x="111762" y="169349"/>
                  <a:pt x="111921" y="170148"/>
                </a:cubicBezTo>
                <a:cubicBezTo>
                  <a:pt x="112081" y="170947"/>
                  <a:pt x="112480" y="171186"/>
                  <a:pt x="113119" y="170867"/>
                </a:cubicBezTo>
                <a:cubicBezTo>
                  <a:pt x="113440" y="168630"/>
                  <a:pt x="113918" y="166393"/>
                  <a:pt x="114558" y="164156"/>
                </a:cubicBezTo>
                <a:cubicBezTo>
                  <a:pt x="115197" y="161919"/>
                  <a:pt x="115197" y="159683"/>
                  <a:pt x="114558" y="157446"/>
                </a:cubicBezTo>
                <a:close/>
                <a:moveTo>
                  <a:pt x="252123" y="156008"/>
                </a:moveTo>
                <a:cubicBezTo>
                  <a:pt x="252762" y="157605"/>
                  <a:pt x="253242" y="158404"/>
                  <a:pt x="253561" y="158404"/>
                </a:cubicBezTo>
                <a:cubicBezTo>
                  <a:pt x="254200" y="158724"/>
                  <a:pt x="254440" y="158245"/>
                  <a:pt x="254280" y="156966"/>
                </a:cubicBezTo>
                <a:cubicBezTo>
                  <a:pt x="254121" y="155688"/>
                  <a:pt x="254520" y="155368"/>
                  <a:pt x="255479" y="156008"/>
                </a:cubicBezTo>
                <a:cubicBezTo>
                  <a:pt x="255159" y="157286"/>
                  <a:pt x="255159" y="158085"/>
                  <a:pt x="255479" y="158404"/>
                </a:cubicBezTo>
                <a:cubicBezTo>
                  <a:pt x="255798" y="158724"/>
                  <a:pt x="256197" y="158884"/>
                  <a:pt x="256677" y="158884"/>
                </a:cubicBezTo>
                <a:cubicBezTo>
                  <a:pt x="257156" y="158884"/>
                  <a:pt x="257555" y="159123"/>
                  <a:pt x="257875" y="159603"/>
                </a:cubicBezTo>
                <a:cubicBezTo>
                  <a:pt x="258194" y="160082"/>
                  <a:pt x="258194" y="160961"/>
                  <a:pt x="257875" y="162239"/>
                </a:cubicBezTo>
                <a:cubicBezTo>
                  <a:pt x="257236" y="162878"/>
                  <a:pt x="256916" y="162639"/>
                  <a:pt x="256916" y="161520"/>
                </a:cubicBezTo>
                <a:cubicBezTo>
                  <a:pt x="256916" y="160402"/>
                  <a:pt x="256597" y="160162"/>
                  <a:pt x="255957" y="160801"/>
                </a:cubicBezTo>
                <a:lnTo>
                  <a:pt x="255957" y="165594"/>
                </a:lnTo>
                <a:cubicBezTo>
                  <a:pt x="256597" y="164636"/>
                  <a:pt x="257076" y="164715"/>
                  <a:pt x="257396" y="165834"/>
                </a:cubicBezTo>
                <a:cubicBezTo>
                  <a:pt x="257715" y="166952"/>
                  <a:pt x="258514" y="167192"/>
                  <a:pt x="259792" y="166553"/>
                </a:cubicBezTo>
                <a:cubicBezTo>
                  <a:pt x="260112" y="169109"/>
                  <a:pt x="260511" y="171665"/>
                  <a:pt x="260991" y="174222"/>
                </a:cubicBezTo>
                <a:cubicBezTo>
                  <a:pt x="261470" y="176778"/>
                  <a:pt x="262029" y="179335"/>
                  <a:pt x="262668" y="181891"/>
                </a:cubicBezTo>
                <a:cubicBezTo>
                  <a:pt x="261071" y="181252"/>
                  <a:pt x="260192" y="181412"/>
                  <a:pt x="260032" y="182370"/>
                </a:cubicBezTo>
                <a:cubicBezTo>
                  <a:pt x="259872" y="183329"/>
                  <a:pt x="259633" y="184288"/>
                  <a:pt x="259313" y="185247"/>
                </a:cubicBezTo>
                <a:cubicBezTo>
                  <a:pt x="258674" y="184927"/>
                  <a:pt x="258434" y="184048"/>
                  <a:pt x="258594" y="182610"/>
                </a:cubicBezTo>
                <a:cubicBezTo>
                  <a:pt x="258754" y="181172"/>
                  <a:pt x="258354" y="180772"/>
                  <a:pt x="257396" y="181412"/>
                </a:cubicBezTo>
                <a:cubicBezTo>
                  <a:pt x="257715" y="184607"/>
                  <a:pt x="258035" y="187563"/>
                  <a:pt x="258354" y="190279"/>
                </a:cubicBezTo>
                <a:cubicBezTo>
                  <a:pt x="258674" y="192996"/>
                  <a:pt x="259313" y="195472"/>
                  <a:pt x="260272" y="197709"/>
                </a:cubicBezTo>
                <a:cubicBezTo>
                  <a:pt x="258354" y="203141"/>
                  <a:pt x="258674" y="208973"/>
                  <a:pt x="261230" y="215204"/>
                </a:cubicBezTo>
                <a:cubicBezTo>
                  <a:pt x="263787" y="221435"/>
                  <a:pt x="265225" y="226948"/>
                  <a:pt x="265544" y="231740"/>
                </a:cubicBezTo>
                <a:cubicBezTo>
                  <a:pt x="265225" y="230463"/>
                  <a:pt x="264426" y="229983"/>
                  <a:pt x="263148" y="230303"/>
                </a:cubicBezTo>
                <a:cubicBezTo>
                  <a:pt x="262189" y="233818"/>
                  <a:pt x="262029" y="237653"/>
                  <a:pt x="262668" y="241807"/>
                </a:cubicBezTo>
                <a:cubicBezTo>
                  <a:pt x="263307" y="245961"/>
                  <a:pt x="262988" y="249156"/>
                  <a:pt x="261709" y="251393"/>
                </a:cubicBezTo>
                <a:cubicBezTo>
                  <a:pt x="261071" y="249795"/>
                  <a:pt x="260272" y="248677"/>
                  <a:pt x="259313" y="248037"/>
                </a:cubicBezTo>
                <a:cubicBezTo>
                  <a:pt x="258354" y="247399"/>
                  <a:pt x="257715" y="246120"/>
                  <a:pt x="257396" y="244203"/>
                </a:cubicBezTo>
                <a:cubicBezTo>
                  <a:pt x="257715" y="242925"/>
                  <a:pt x="257955" y="241807"/>
                  <a:pt x="258114" y="240848"/>
                </a:cubicBezTo>
                <a:cubicBezTo>
                  <a:pt x="258275" y="239889"/>
                  <a:pt x="258834" y="239250"/>
                  <a:pt x="259792" y="238930"/>
                </a:cubicBezTo>
                <a:cubicBezTo>
                  <a:pt x="259473" y="235416"/>
                  <a:pt x="259552" y="232060"/>
                  <a:pt x="260032" y="228865"/>
                </a:cubicBezTo>
                <a:cubicBezTo>
                  <a:pt x="260511" y="225669"/>
                  <a:pt x="259473" y="223432"/>
                  <a:pt x="256916" y="222154"/>
                </a:cubicBezTo>
                <a:cubicBezTo>
                  <a:pt x="256916" y="218959"/>
                  <a:pt x="256756" y="215444"/>
                  <a:pt x="256437" y="211609"/>
                </a:cubicBezTo>
                <a:cubicBezTo>
                  <a:pt x="256118" y="207774"/>
                  <a:pt x="255798" y="203860"/>
                  <a:pt x="255479" y="199866"/>
                </a:cubicBezTo>
                <a:cubicBezTo>
                  <a:pt x="255159" y="195871"/>
                  <a:pt x="254999" y="192037"/>
                  <a:pt x="254999" y="188362"/>
                </a:cubicBezTo>
                <a:cubicBezTo>
                  <a:pt x="254999" y="184687"/>
                  <a:pt x="255479" y="181571"/>
                  <a:pt x="256437" y="179015"/>
                </a:cubicBezTo>
                <a:cubicBezTo>
                  <a:pt x="255798" y="178057"/>
                  <a:pt x="255479" y="176618"/>
                  <a:pt x="255479" y="174701"/>
                </a:cubicBezTo>
                <a:cubicBezTo>
                  <a:pt x="255479" y="172784"/>
                  <a:pt x="254999" y="171506"/>
                  <a:pt x="254041" y="170867"/>
                </a:cubicBezTo>
                <a:cubicBezTo>
                  <a:pt x="254041" y="171825"/>
                  <a:pt x="254041" y="172784"/>
                  <a:pt x="254041" y="173743"/>
                </a:cubicBezTo>
                <a:cubicBezTo>
                  <a:pt x="254041" y="174701"/>
                  <a:pt x="253721" y="175180"/>
                  <a:pt x="253082" y="175180"/>
                </a:cubicBezTo>
                <a:cubicBezTo>
                  <a:pt x="252762" y="173263"/>
                  <a:pt x="252683" y="171905"/>
                  <a:pt x="252842" y="171106"/>
                </a:cubicBezTo>
                <a:cubicBezTo>
                  <a:pt x="253002" y="170307"/>
                  <a:pt x="253082" y="168949"/>
                  <a:pt x="253082" y="167032"/>
                </a:cubicBezTo>
                <a:cubicBezTo>
                  <a:pt x="252762" y="167032"/>
                  <a:pt x="252602" y="166952"/>
                  <a:pt x="252602" y="166793"/>
                </a:cubicBezTo>
                <a:cubicBezTo>
                  <a:pt x="252602" y="166633"/>
                  <a:pt x="252443" y="166553"/>
                  <a:pt x="252123" y="166553"/>
                </a:cubicBezTo>
                <a:cubicBezTo>
                  <a:pt x="252123" y="165914"/>
                  <a:pt x="252203" y="165195"/>
                  <a:pt x="252363" y="164396"/>
                </a:cubicBezTo>
                <a:cubicBezTo>
                  <a:pt x="252523" y="163597"/>
                  <a:pt x="252602" y="162878"/>
                  <a:pt x="252602" y="162239"/>
                </a:cubicBezTo>
                <a:cubicBezTo>
                  <a:pt x="252602" y="160961"/>
                  <a:pt x="252523" y="159922"/>
                  <a:pt x="252363" y="159123"/>
                </a:cubicBezTo>
                <a:cubicBezTo>
                  <a:pt x="252203" y="158324"/>
                  <a:pt x="252123" y="157286"/>
                  <a:pt x="252123" y="156008"/>
                </a:cubicBezTo>
                <a:close/>
                <a:moveTo>
                  <a:pt x="93947" y="154569"/>
                </a:moveTo>
                <a:cubicBezTo>
                  <a:pt x="93627" y="156167"/>
                  <a:pt x="93228" y="158005"/>
                  <a:pt x="92749" y="160082"/>
                </a:cubicBezTo>
                <a:cubicBezTo>
                  <a:pt x="92269" y="162159"/>
                  <a:pt x="91710" y="164316"/>
                  <a:pt x="91071" y="166553"/>
                </a:cubicBezTo>
                <a:cubicBezTo>
                  <a:pt x="90431" y="166234"/>
                  <a:pt x="90112" y="165834"/>
                  <a:pt x="90112" y="165354"/>
                </a:cubicBezTo>
                <a:cubicBezTo>
                  <a:pt x="90112" y="164875"/>
                  <a:pt x="89793" y="164955"/>
                  <a:pt x="89154" y="165594"/>
                </a:cubicBezTo>
                <a:cubicBezTo>
                  <a:pt x="89793" y="166872"/>
                  <a:pt x="90272" y="167272"/>
                  <a:pt x="90592" y="166793"/>
                </a:cubicBezTo>
                <a:cubicBezTo>
                  <a:pt x="90911" y="166313"/>
                  <a:pt x="91391" y="166872"/>
                  <a:pt x="92029" y="168470"/>
                </a:cubicBezTo>
                <a:cubicBezTo>
                  <a:pt x="92988" y="167192"/>
                  <a:pt x="93787" y="165035"/>
                  <a:pt x="94426" y="161999"/>
                </a:cubicBezTo>
                <a:cubicBezTo>
                  <a:pt x="95065" y="158963"/>
                  <a:pt x="94905" y="156487"/>
                  <a:pt x="93947" y="154569"/>
                </a:cubicBezTo>
                <a:close/>
                <a:moveTo>
                  <a:pt x="76691" y="154091"/>
                </a:moveTo>
                <a:cubicBezTo>
                  <a:pt x="75413" y="153771"/>
                  <a:pt x="74614" y="154490"/>
                  <a:pt x="74295" y="156247"/>
                </a:cubicBezTo>
                <a:cubicBezTo>
                  <a:pt x="73975" y="158005"/>
                  <a:pt x="73975" y="159203"/>
                  <a:pt x="74295" y="159842"/>
                </a:cubicBezTo>
                <a:cubicBezTo>
                  <a:pt x="75253" y="159842"/>
                  <a:pt x="75892" y="159283"/>
                  <a:pt x="76212" y="158164"/>
                </a:cubicBezTo>
                <a:cubicBezTo>
                  <a:pt x="76532" y="157046"/>
                  <a:pt x="76691" y="155688"/>
                  <a:pt x="76691" y="154091"/>
                </a:cubicBezTo>
                <a:close/>
                <a:moveTo>
                  <a:pt x="7189" y="154091"/>
                </a:moveTo>
                <a:cubicBezTo>
                  <a:pt x="7509" y="154410"/>
                  <a:pt x="7349" y="154569"/>
                  <a:pt x="6710" y="154569"/>
                </a:cubicBezTo>
                <a:lnTo>
                  <a:pt x="6710" y="156008"/>
                </a:lnTo>
                <a:cubicBezTo>
                  <a:pt x="7030" y="156008"/>
                  <a:pt x="7189" y="156327"/>
                  <a:pt x="7189" y="156966"/>
                </a:cubicBezTo>
                <a:lnTo>
                  <a:pt x="8628" y="156966"/>
                </a:lnTo>
                <a:cubicBezTo>
                  <a:pt x="8628" y="156327"/>
                  <a:pt x="8787" y="156008"/>
                  <a:pt x="9107" y="156008"/>
                </a:cubicBezTo>
                <a:lnTo>
                  <a:pt x="9107" y="154569"/>
                </a:lnTo>
                <a:cubicBezTo>
                  <a:pt x="8787" y="154569"/>
                  <a:pt x="8628" y="154410"/>
                  <a:pt x="8628" y="154091"/>
                </a:cubicBezTo>
                <a:close/>
                <a:moveTo>
                  <a:pt x="135887" y="153371"/>
                </a:moveTo>
                <a:cubicBezTo>
                  <a:pt x="135728" y="152253"/>
                  <a:pt x="135328" y="154250"/>
                  <a:pt x="134689" y="159363"/>
                </a:cubicBezTo>
                <a:cubicBezTo>
                  <a:pt x="135328" y="159044"/>
                  <a:pt x="135648" y="159363"/>
                  <a:pt x="135648" y="160321"/>
                </a:cubicBezTo>
                <a:cubicBezTo>
                  <a:pt x="135648" y="161281"/>
                  <a:pt x="136287" y="161440"/>
                  <a:pt x="137565" y="160801"/>
                </a:cubicBezTo>
                <a:lnTo>
                  <a:pt x="137565" y="158404"/>
                </a:lnTo>
                <a:cubicBezTo>
                  <a:pt x="136607" y="156167"/>
                  <a:pt x="136048" y="154490"/>
                  <a:pt x="135887" y="153371"/>
                </a:cubicBezTo>
                <a:close/>
                <a:moveTo>
                  <a:pt x="99219" y="152173"/>
                </a:moveTo>
                <a:lnTo>
                  <a:pt x="99219" y="156966"/>
                </a:lnTo>
                <a:cubicBezTo>
                  <a:pt x="100498" y="155688"/>
                  <a:pt x="100977" y="154091"/>
                  <a:pt x="100657" y="152173"/>
                </a:cubicBezTo>
                <a:close/>
                <a:moveTo>
                  <a:pt x="268420" y="149776"/>
                </a:moveTo>
                <a:cubicBezTo>
                  <a:pt x="268740" y="153931"/>
                  <a:pt x="269299" y="157686"/>
                  <a:pt x="270098" y="161041"/>
                </a:cubicBezTo>
                <a:cubicBezTo>
                  <a:pt x="270897" y="164396"/>
                  <a:pt x="271776" y="167671"/>
                  <a:pt x="272734" y="170867"/>
                </a:cubicBezTo>
                <a:cubicBezTo>
                  <a:pt x="272734" y="167991"/>
                  <a:pt x="272414" y="164316"/>
                  <a:pt x="271776" y="159842"/>
                </a:cubicBezTo>
                <a:cubicBezTo>
                  <a:pt x="271136" y="155368"/>
                  <a:pt x="270017" y="152013"/>
                  <a:pt x="268420" y="149776"/>
                </a:cubicBezTo>
                <a:close/>
                <a:moveTo>
                  <a:pt x="86757" y="149776"/>
                </a:moveTo>
                <a:cubicBezTo>
                  <a:pt x="86757" y="150415"/>
                  <a:pt x="86757" y="151214"/>
                  <a:pt x="86757" y="152173"/>
                </a:cubicBezTo>
                <a:cubicBezTo>
                  <a:pt x="86757" y="153132"/>
                  <a:pt x="87236" y="153292"/>
                  <a:pt x="88195" y="152652"/>
                </a:cubicBezTo>
                <a:cubicBezTo>
                  <a:pt x="88514" y="152333"/>
                  <a:pt x="88674" y="151374"/>
                  <a:pt x="88674" y="149776"/>
                </a:cubicBezTo>
                <a:close/>
                <a:moveTo>
                  <a:pt x="105930" y="148818"/>
                </a:moveTo>
                <a:cubicBezTo>
                  <a:pt x="105291" y="148818"/>
                  <a:pt x="104652" y="149537"/>
                  <a:pt x="104012" y="150974"/>
                </a:cubicBezTo>
                <a:cubicBezTo>
                  <a:pt x="103373" y="152413"/>
                  <a:pt x="102814" y="154091"/>
                  <a:pt x="102335" y="156008"/>
                </a:cubicBezTo>
                <a:cubicBezTo>
                  <a:pt x="101856" y="157925"/>
                  <a:pt x="101536" y="159922"/>
                  <a:pt x="101376" y="161999"/>
                </a:cubicBezTo>
                <a:cubicBezTo>
                  <a:pt x="101216" y="164076"/>
                  <a:pt x="101456" y="165754"/>
                  <a:pt x="102095" y="167032"/>
                </a:cubicBezTo>
                <a:cubicBezTo>
                  <a:pt x="103373" y="165115"/>
                  <a:pt x="104492" y="162478"/>
                  <a:pt x="105451" y="159123"/>
                </a:cubicBezTo>
                <a:cubicBezTo>
                  <a:pt x="106409" y="155768"/>
                  <a:pt x="106569" y="152333"/>
                  <a:pt x="105930" y="148818"/>
                </a:cubicBezTo>
                <a:close/>
                <a:moveTo>
                  <a:pt x="40742" y="147380"/>
                </a:moveTo>
                <a:cubicBezTo>
                  <a:pt x="39784" y="147380"/>
                  <a:pt x="39144" y="147859"/>
                  <a:pt x="38825" y="148818"/>
                </a:cubicBezTo>
                <a:cubicBezTo>
                  <a:pt x="38505" y="149776"/>
                  <a:pt x="38505" y="150575"/>
                  <a:pt x="38825" y="151214"/>
                </a:cubicBezTo>
                <a:cubicBezTo>
                  <a:pt x="40103" y="150575"/>
                  <a:pt x="40742" y="149297"/>
                  <a:pt x="40742" y="147380"/>
                </a:cubicBezTo>
                <a:close/>
                <a:moveTo>
                  <a:pt x="251164" y="145942"/>
                </a:moveTo>
                <a:cubicBezTo>
                  <a:pt x="251164" y="146581"/>
                  <a:pt x="251244" y="147380"/>
                  <a:pt x="251404" y="148339"/>
                </a:cubicBezTo>
                <a:cubicBezTo>
                  <a:pt x="251564" y="149297"/>
                  <a:pt x="251644" y="150256"/>
                  <a:pt x="251644" y="151214"/>
                </a:cubicBezTo>
                <a:cubicBezTo>
                  <a:pt x="251644" y="148658"/>
                  <a:pt x="251484" y="146901"/>
                  <a:pt x="251164" y="145942"/>
                </a:cubicBezTo>
                <a:close/>
                <a:moveTo>
                  <a:pt x="142359" y="144983"/>
                </a:moveTo>
                <a:cubicBezTo>
                  <a:pt x="141400" y="144983"/>
                  <a:pt x="140761" y="145462"/>
                  <a:pt x="140441" y="146421"/>
                </a:cubicBezTo>
                <a:cubicBezTo>
                  <a:pt x="140122" y="147380"/>
                  <a:pt x="139962" y="148418"/>
                  <a:pt x="139962" y="149537"/>
                </a:cubicBezTo>
                <a:cubicBezTo>
                  <a:pt x="139962" y="150655"/>
                  <a:pt x="139802" y="151534"/>
                  <a:pt x="139482" y="152173"/>
                </a:cubicBezTo>
                <a:cubicBezTo>
                  <a:pt x="139163" y="152812"/>
                  <a:pt x="138524" y="152812"/>
                  <a:pt x="137565" y="152173"/>
                </a:cubicBezTo>
                <a:cubicBezTo>
                  <a:pt x="137246" y="153771"/>
                  <a:pt x="137325" y="154809"/>
                  <a:pt x="137805" y="155289"/>
                </a:cubicBezTo>
                <a:cubicBezTo>
                  <a:pt x="138284" y="155768"/>
                  <a:pt x="138844" y="156088"/>
                  <a:pt x="139482" y="156247"/>
                </a:cubicBezTo>
                <a:cubicBezTo>
                  <a:pt x="140122" y="156407"/>
                  <a:pt x="140761" y="156647"/>
                  <a:pt x="141400" y="156966"/>
                </a:cubicBezTo>
                <a:cubicBezTo>
                  <a:pt x="142038" y="157286"/>
                  <a:pt x="142359" y="158085"/>
                  <a:pt x="142359" y="159363"/>
                </a:cubicBezTo>
                <a:cubicBezTo>
                  <a:pt x="143317" y="159683"/>
                  <a:pt x="143797" y="159283"/>
                  <a:pt x="143797" y="158164"/>
                </a:cubicBezTo>
                <a:cubicBezTo>
                  <a:pt x="143797" y="157046"/>
                  <a:pt x="144116" y="156647"/>
                  <a:pt x="144755" y="156966"/>
                </a:cubicBezTo>
                <a:cubicBezTo>
                  <a:pt x="144435" y="156647"/>
                  <a:pt x="144275" y="155848"/>
                  <a:pt x="144275" y="154569"/>
                </a:cubicBezTo>
                <a:cubicBezTo>
                  <a:pt x="143317" y="154250"/>
                  <a:pt x="142758" y="154330"/>
                  <a:pt x="142598" y="154809"/>
                </a:cubicBezTo>
                <a:cubicBezTo>
                  <a:pt x="142438" y="155289"/>
                  <a:pt x="142038" y="155209"/>
                  <a:pt x="141400" y="154569"/>
                </a:cubicBezTo>
                <a:cubicBezTo>
                  <a:pt x="141400" y="152652"/>
                  <a:pt x="141639" y="151135"/>
                  <a:pt x="142119" y="150016"/>
                </a:cubicBezTo>
                <a:cubicBezTo>
                  <a:pt x="142598" y="148898"/>
                  <a:pt x="142678" y="147220"/>
                  <a:pt x="142359" y="144983"/>
                </a:cubicBezTo>
                <a:close/>
                <a:moveTo>
                  <a:pt x="15818" y="144504"/>
                </a:moveTo>
                <a:cubicBezTo>
                  <a:pt x="14220" y="143865"/>
                  <a:pt x="13181" y="144344"/>
                  <a:pt x="12701" y="145942"/>
                </a:cubicBezTo>
                <a:cubicBezTo>
                  <a:pt x="12223" y="147540"/>
                  <a:pt x="11184" y="148019"/>
                  <a:pt x="9586" y="147380"/>
                </a:cubicBezTo>
                <a:cubicBezTo>
                  <a:pt x="10225" y="148658"/>
                  <a:pt x="10785" y="149776"/>
                  <a:pt x="11264" y="150735"/>
                </a:cubicBezTo>
                <a:cubicBezTo>
                  <a:pt x="11743" y="151694"/>
                  <a:pt x="12303" y="152812"/>
                  <a:pt x="12941" y="154091"/>
                </a:cubicBezTo>
                <a:cubicBezTo>
                  <a:pt x="14220" y="153132"/>
                  <a:pt x="15178" y="151773"/>
                  <a:pt x="15818" y="150016"/>
                </a:cubicBezTo>
                <a:cubicBezTo>
                  <a:pt x="16456" y="148259"/>
                  <a:pt x="16456" y="146421"/>
                  <a:pt x="15818" y="144504"/>
                </a:cubicBezTo>
                <a:close/>
                <a:moveTo>
                  <a:pt x="156259" y="141628"/>
                </a:moveTo>
                <a:cubicBezTo>
                  <a:pt x="155939" y="142906"/>
                  <a:pt x="155859" y="144344"/>
                  <a:pt x="156019" y="145942"/>
                </a:cubicBezTo>
                <a:cubicBezTo>
                  <a:pt x="156179" y="147540"/>
                  <a:pt x="155939" y="148498"/>
                  <a:pt x="155300" y="148818"/>
                </a:cubicBezTo>
                <a:cubicBezTo>
                  <a:pt x="154661" y="148498"/>
                  <a:pt x="154341" y="147939"/>
                  <a:pt x="154341" y="147140"/>
                </a:cubicBezTo>
                <a:cubicBezTo>
                  <a:pt x="154341" y="146341"/>
                  <a:pt x="154022" y="145622"/>
                  <a:pt x="153383" y="144983"/>
                </a:cubicBezTo>
                <a:cubicBezTo>
                  <a:pt x="154341" y="145303"/>
                  <a:pt x="154901" y="144983"/>
                  <a:pt x="155061" y="144024"/>
                </a:cubicBezTo>
                <a:cubicBezTo>
                  <a:pt x="155220" y="143066"/>
                  <a:pt x="155620" y="142267"/>
                  <a:pt x="156259" y="141628"/>
                </a:cubicBezTo>
                <a:close/>
                <a:moveTo>
                  <a:pt x="95385" y="135876"/>
                </a:moveTo>
                <a:cubicBezTo>
                  <a:pt x="94107" y="136835"/>
                  <a:pt x="93308" y="138113"/>
                  <a:pt x="92988" y="139711"/>
                </a:cubicBezTo>
                <a:cubicBezTo>
                  <a:pt x="92668" y="141308"/>
                  <a:pt x="92509" y="143146"/>
                  <a:pt x="92509" y="145223"/>
                </a:cubicBezTo>
                <a:cubicBezTo>
                  <a:pt x="92509" y="147300"/>
                  <a:pt x="92509" y="149297"/>
                  <a:pt x="92509" y="151214"/>
                </a:cubicBezTo>
                <a:cubicBezTo>
                  <a:pt x="92509" y="153132"/>
                  <a:pt x="92349" y="154730"/>
                  <a:pt x="92029" y="156008"/>
                </a:cubicBezTo>
                <a:cubicBezTo>
                  <a:pt x="93627" y="153132"/>
                  <a:pt x="94586" y="150176"/>
                  <a:pt x="94905" y="147140"/>
                </a:cubicBezTo>
                <a:cubicBezTo>
                  <a:pt x="95225" y="144104"/>
                  <a:pt x="95385" y="140350"/>
                  <a:pt x="95385" y="135876"/>
                </a:cubicBezTo>
                <a:close/>
                <a:moveTo>
                  <a:pt x="64708" y="132521"/>
                </a:moveTo>
                <a:cubicBezTo>
                  <a:pt x="64069" y="133160"/>
                  <a:pt x="63510" y="133719"/>
                  <a:pt x="63031" y="134198"/>
                </a:cubicBezTo>
                <a:cubicBezTo>
                  <a:pt x="62551" y="134678"/>
                  <a:pt x="62311" y="135716"/>
                  <a:pt x="62311" y="137314"/>
                </a:cubicBezTo>
                <a:cubicBezTo>
                  <a:pt x="63590" y="137634"/>
                  <a:pt x="64229" y="137234"/>
                  <a:pt x="64229" y="136116"/>
                </a:cubicBezTo>
                <a:cubicBezTo>
                  <a:pt x="64229" y="134997"/>
                  <a:pt x="64389" y="133799"/>
                  <a:pt x="64708" y="132521"/>
                </a:cubicBezTo>
                <a:close/>
                <a:moveTo>
                  <a:pt x="91071" y="127728"/>
                </a:moveTo>
                <a:cubicBezTo>
                  <a:pt x="88195" y="130603"/>
                  <a:pt x="86597" y="134279"/>
                  <a:pt x="86277" y="138752"/>
                </a:cubicBezTo>
                <a:cubicBezTo>
                  <a:pt x="88195" y="138113"/>
                  <a:pt x="89313" y="136595"/>
                  <a:pt x="89633" y="134198"/>
                </a:cubicBezTo>
                <a:cubicBezTo>
                  <a:pt x="89952" y="131802"/>
                  <a:pt x="90431" y="129645"/>
                  <a:pt x="91071" y="127728"/>
                </a:cubicBezTo>
                <a:close/>
                <a:moveTo>
                  <a:pt x="120789" y="127248"/>
                </a:moveTo>
                <a:cubicBezTo>
                  <a:pt x="120150" y="127248"/>
                  <a:pt x="119830" y="127568"/>
                  <a:pt x="119830" y="128207"/>
                </a:cubicBezTo>
                <a:cubicBezTo>
                  <a:pt x="119830" y="128846"/>
                  <a:pt x="119351" y="129006"/>
                  <a:pt x="118392" y="128686"/>
                </a:cubicBezTo>
                <a:cubicBezTo>
                  <a:pt x="118392" y="130603"/>
                  <a:pt x="118153" y="132760"/>
                  <a:pt x="117673" y="135157"/>
                </a:cubicBezTo>
                <a:cubicBezTo>
                  <a:pt x="117194" y="137554"/>
                  <a:pt x="117753" y="139071"/>
                  <a:pt x="119351" y="139711"/>
                </a:cubicBezTo>
                <a:cubicBezTo>
                  <a:pt x="118712" y="136515"/>
                  <a:pt x="119111" y="134039"/>
                  <a:pt x="120549" y="132281"/>
                </a:cubicBezTo>
                <a:cubicBezTo>
                  <a:pt x="121987" y="130523"/>
                  <a:pt x="122067" y="128846"/>
                  <a:pt x="120789" y="127248"/>
                </a:cubicBezTo>
                <a:close/>
                <a:moveTo>
                  <a:pt x="172556" y="126290"/>
                </a:moveTo>
                <a:lnTo>
                  <a:pt x="173993" y="133480"/>
                </a:lnTo>
                <a:cubicBezTo>
                  <a:pt x="173355" y="135078"/>
                  <a:pt x="172875" y="136276"/>
                  <a:pt x="172556" y="137074"/>
                </a:cubicBezTo>
                <a:cubicBezTo>
                  <a:pt x="172236" y="137873"/>
                  <a:pt x="171917" y="139071"/>
                  <a:pt x="171597" y="140669"/>
                </a:cubicBezTo>
                <a:cubicBezTo>
                  <a:pt x="171917" y="138433"/>
                  <a:pt x="172076" y="136116"/>
                  <a:pt x="172076" y="133719"/>
                </a:cubicBezTo>
                <a:cubicBezTo>
                  <a:pt x="172076" y="131322"/>
                  <a:pt x="172236" y="128846"/>
                  <a:pt x="172556" y="126290"/>
                </a:cubicBezTo>
                <a:close/>
                <a:moveTo>
                  <a:pt x="128458" y="126290"/>
                </a:moveTo>
                <a:cubicBezTo>
                  <a:pt x="126541" y="126929"/>
                  <a:pt x="125822" y="128527"/>
                  <a:pt x="126301" y="131083"/>
                </a:cubicBezTo>
                <a:cubicBezTo>
                  <a:pt x="126780" y="133639"/>
                  <a:pt x="126701" y="136196"/>
                  <a:pt x="126062" y="138752"/>
                </a:cubicBezTo>
                <a:cubicBezTo>
                  <a:pt x="125103" y="139391"/>
                  <a:pt x="124304" y="140350"/>
                  <a:pt x="123665" y="141628"/>
                </a:cubicBezTo>
                <a:cubicBezTo>
                  <a:pt x="123026" y="142906"/>
                  <a:pt x="122227" y="143865"/>
                  <a:pt x="121268" y="144504"/>
                </a:cubicBezTo>
                <a:cubicBezTo>
                  <a:pt x="122547" y="145462"/>
                  <a:pt x="122626" y="147780"/>
                  <a:pt x="121508" y="151454"/>
                </a:cubicBezTo>
                <a:cubicBezTo>
                  <a:pt x="120390" y="155129"/>
                  <a:pt x="120150" y="157925"/>
                  <a:pt x="120789" y="159842"/>
                </a:cubicBezTo>
                <a:cubicBezTo>
                  <a:pt x="121748" y="158884"/>
                  <a:pt x="122307" y="157366"/>
                  <a:pt x="122466" y="155289"/>
                </a:cubicBezTo>
                <a:cubicBezTo>
                  <a:pt x="122626" y="153212"/>
                  <a:pt x="123505" y="152173"/>
                  <a:pt x="125103" y="152173"/>
                </a:cubicBezTo>
                <a:cubicBezTo>
                  <a:pt x="125103" y="150256"/>
                  <a:pt x="125263" y="147859"/>
                  <a:pt x="125582" y="144983"/>
                </a:cubicBezTo>
                <a:cubicBezTo>
                  <a:pt x="125902" y="142107"/>
                  <a:pt x="126860" y="140350"/>
                  <a:pt x="128458" y="139711"/>
                </a:cubicBezTo>
                <a:cubicBezTo>
                  <a:pt x="127500" y="134917"/>
                  <a:pt x="127500" y="130444"/>
                  <a:pt x="128458" y="126290"/>
                </a:cubicBezTo>
                <a:close/>
                <a:moveTo>
                  <a:pt x="112641" y="124852"/>
                </a:moveTo>
                <a:cubicBezTo>
                  <a:pt x="111681" y="124212"/>
                  <a:pt x="111122" y="124852"/>
                  <a:pt x="110963" y="126769"/>
                </a:cubicBezTo>
                <a:cubicBezTo>
                  <a:pt x="110803" y="128686"/>
                  <a:pt x="111203" y="129485"/>
                  <a:pt x="112161" y="129165"/>
                </a:cubicBezTo>
                <a:cubicBezTo>
                  <a:pt x="112161" y="128527"/>
                  <a:pt x="112321" y="127967"/>
                  <a:pt x="112641" y="127488"/>
                </a:cubicBezTo>
                <a:cubicBezTo>
                  <a:pt x="112960" y="127008"/>
                  <a:pt x="112960" y="126130"/>
                  <a:pt x="112641" y="124852"/>
                </a:cubicBezTo>
                <a:close/>
                <a:moveTo>
                  <a:pt x="27321" y="123893"/>
                </a:moveTo>
                <a:cubicBezTo>
                  <a:pt x="25724" y="124212"/>
                  <a:pt x="24525" y="125570"/>
                  <a:pt x="23726" y="127967"/>
                </a:cubicBezTo>
                <a:cubicBezTo>
                  <a:pt x="22927" y="130364"/>
                  <a:pt x="22847" y="132681"/>
                  <a:pt x="23487" y="134917"/>
                </a:cubicBezTo>
                <a:cubicBezTo>
                  <a:pt x="25404" y="134598"/>
                  <a:pt x="26362" y="133160"/>
                  <a:pt x="26362" y="130603"/>
                </a:cubicBezTo>
                <a:cubicBezTo>
                  <a:pt x="26362" y="128047"/>
                  <a:pt x="26682" y="125810"/>
                  <a:pt x="27321" y="123893"/>
                </a:cubicBezTo>
                <a:close/>
                <a:moveTo>
                  <a:pt x="149069" y="122935"/>
                </a:moveTo>
                <a:lnTo>
                  <a:pt x="149069" y="127248"/>
                </a:lnTo>
                <a:lnTo>
                  <a:pt x="147631" y="127248"/>
                </a:lnTo>
                <a:cubicBezTo>
                  <a:pt x="147631" y="126290"/>
                  <a:pt x="147551" y="125171"/>
                  <a:pt x="147391" y="123893"/>
                </a:cubicBezTo>
                <a:cubicBezTo>
                  <a:pt x="147231" y="122615"/>
                  <a:pt x="147790" y="122295"/>
                  <a:pt x="149069" y="122935"/>
                </a:cubicBezTo>
                <a:close/>
                <a:moveTo>
                  <a:pt x="106409" y="122935"/>
                </a:moveTo>
                <a:cubicBezTo>
                  <a:pt x="105131" y="124852"/>
                  <a:pt x="104412" y="126929"/>
                  <a:pt x="104252" y="129165"/>
                </a:cubicBezTo>
                <a:cubicBezTo>
                  <a:pt x="104093" y="131402"/>
                  <a:pt x="103853" y="133799"/>
                  <a:pt x="103533" y="136355"/>
                </a:cubicBezTo>
                <a:cubicBezTo>
                  <a:pt x="104811" y="135716"/>
                  <a:pt x="105451" y="135956"/>
                  <a:pt x="105451" y="137074"/>
                </a:cubicBezTo>
                <a:cubicBezTo>
                  <a:pt x="105451" y="138193"/>
                  <a:pt x="105451" y="139232"/>
                  <a:pt x="105451" y="140190"/>
                </a:cubicBezTo>
                <a:cubicBezTo>
                  <a:pt x="106090" y="139551"/>
                  <a:pt x="106569" y="139391"/>
                  <a:pt x="106889" y="139711"/>
                </a:cubicBezTo>
                <a:cubicBezTo>
                  <a:pt x="107208" y="140031"/>
                  <a:pt x="107687" y="140190"/>
                  <a:pt x="108326" y="140190"/>
                </a:cubicBezTo>
                <a:cubicBezTo>
                  <a:pt x="107687" y="138272"/>
                  <a:pt x="108326" y="137474"/>
                  <a:pt x="110244" y="137793"/>
                </a:cubicBezTo>
                <a:lnTo>
                  <a:pt x="110244" y="133959"/>
                </a:lnTo>
                <a:cubicBezTo>
                  <a:pt x="107687" y="135556"/>
                  <a:pt x="106489" y="134758"/>
                  <a:pt x="106649" y="131562"/>
                </a:cubicBezTo>
                <a:cubicBezTo>
                  <a:pt x="106809" y="128366"/>
                  <a:pt x="106729" y="125491"/>
                  <a:pt x="106409" y="122935"/>
                </a:cubicBezTo>
                <a:close/>
                <a:moveTo>
                  <a:pt x="54163" y="120538"/>
                </a:moveTo>
                <a:cubicBezTo>
                  <a:pt x="53524" y="121816"/>
                  <a:pt x="52406" y="122854"/>
                  <a:pt x="50808" y="123653"/>
                </a:cubicBezTo>
                <a:cubicBezTo>
                  <a:pt x="49210" y="124452"/>
                  <a:pt x="49050" y="126130"/>
                  <a:pt x="50329" y="128686"/>
                </a:cubicBezTo>
                <a:cubicBezTo>
                  <a:pt x="51607" y="128047"/>
                  <a:pt x="52725" y="127568"/>
                  <a:pt x="53684" y="127248"/>
                </a:cubicBezTo>
                <a:cubicBezTo>
                  <a:pt x="53045" y="125651"/>
                  <a:pt x="52885" y="124532"/>
                  <a:pt x="53204" y="123893"/>
                </a:cubicBezTo>
                <a:cubicBezTo>
                  <a:pt x="53524" y="123254"/>
                  <a:pt x="53844" y="122136"/>
                  <a:pt x="54163" y="120538"/>
                </a:cubicBezTo>
                <a:close/>
                <a:moveTo>
                  <a:pt x="282320" y="120058"/>
                </a:moveTo>
                <a:cubicBezTo>
                  <a:pt x="282320" y="122295"/>
                  <a:pt x="282800" y="123893"/>
                  <a:pt x="283758" y="124852"/>
                </a:cubicBezTo>
                <a:cubicBezTo>
                  <a:pt x="283439" y="125491"/>
                  <a:pt x="283040" y="125491"/>
                  <a:pt x="282560" y="124852"/>
                </a:cubicBezTo>
                <a:cubicBezTo>
                  <a:pt x="282081" y="124212"/>
                  <a:pt x="281521" y="124372"/>
                  <a:pt x="280883" y="125331"/>
                </a:cubicBezTo>
                <a:cubicBezTo>
                  <a:pt x="280563" y="127888"/>
                  <a:pt x="280803" y="129485"/>
                  <a:pt x="281601" y="130125"/>
                </a:cubicBezTo>
                <a:cubicBezTo>
                  <a:pt x="282400" y="130763"/>
                  <a:pt x="283119" y="131882"/>
                  <a:pt x="283758" y="133480"/>
                </a:cubicBezTo>
                <a:cubicBezTo>
                  <a:pt x="284398" y="132841"/>
                  <a:pt x="284398" y="131961"/>
                  <a:pt x="283758" y="130843"/>
                </a:cubicBezTo>
                <a:cubicBezTo>
                  <a:pt x="283119" y="129725"/>
                  <a:pt x="283119" y="128527"/>
                  <a:pt x="283758" y="127248"/>
                </a:cubicBezTo>
                <a:cubicBezTo>
                  <a:pt x="284398" y="127888"/>
                  <a:pt x="284877" y="128846"/>
                  <a:pt x="285196" y="130125"/>
                </a:cubicBezTo>
                <a:cubicBezTo>
                  <a:pt x="285516" y="131402"/>
                  <a:pt x="286475" y="131882"/>
                  <a:pt x="288072" y="131562"/>
                </a:cubicBezTo>
                <a:cubicBezTo>
                  <a:pt x="286475" y="130284"/>
                  <a:pt x="285516" y="128366"/>
                  <a:pt x="285196" y="125810"/>
                </a:cubicBezTo>
                <a:cubicBezTo>
                  <a:pt x="284877" y="123254"/>
                  <a:pt x="283918" y="121337"/>
                  <a:pt x="282320" y="120058"/>
                </a:cubicBezTo>
                <a:close/>
                <a:moveTo>
                  <a:pt x="128458" y="117662"/>
                </a:moveTo>
                <a:cubicBezTo>
                  <a:pt x="127500" y="117662"/>
                  <a:pt x="126860" y="117901"/>
                  <a:pt x="126541" y="118381"/>
                </a:cubicBezTo>
                <a:cubicBezTo>
                  <a:pt x="126221" y="118860"/>
                  <a:pt x="125742" y="119419"/>
                  <a:pt x="125103" y="120058"/>
                </a:cubicBezTo>
                <a:cubicBezTo>
                  <a:pt x="125742" y="124532"/>
                  <a:pt x="127500" y="126130"/>
                  <a:pt x="130375" y="124852"/>
                </a:cubicBezTo>
                <a:cubicBezTo>
                  <a:pt x="131014" y="122935"/>
                  <a:pt x="131014" y="121496"/>
                  <a:pt x="130375" y="120538"/>
                </a:cubicBezTo>
                <a:cubicBezTo>
                  <a:pt x="129736" y="119579"/>
                  <a:pt x="129097" y="118620"/>
                  <a:pt x="128458" y="117662"/>
                </a:cubicBezTo>
                <a:close/>
                <a:moveTo>
                  <a:pt x="90592" y="117662"/>
                </a:moveTo>
                <a:cubicBezTo>
                  <a:pt x="89633" y="117662"/>
                  <a:pt x="89154" y="118301"/>
                  <a:pt x="89154" y="119579"/>
                </a:cubicBezTo>
                <a:cubicBezTo>
                  <a:pt x="89154" y="120857"/>
                  <a:pt x="89154" y="122295"/>
                  <a:pt x="89154" y="123893"/>
                </a:cubicBezTo>
                <a:cubicBezTo>
                  <a:pt x="90751" y="122935"/>
                  <a:pt x="91230" y="120857"/>
                  <a:pt x="90592" y="117662"/>
                </a:cubicBezTo>
                <a:close/>
                <a:moveTo>
                  <a:pt x="53684" y="113827"/>
                </a:moveTo>
                <a:cubicBezTo>
                  <a:pt x="52725" y="113827"/>
                  <a:pt x="52246" y="114786"/>
                  <a:pt x="52246" y="116703"/>
                </a:cubicBezTo>
                <a:cubicBezTo>
                  <a:pt x="52885" y="116703"/>
                  <a:pt x="53285" y="116543"/>
                  <a:pt x="53444" y="116224"/>
                </a:cubicBezTo>
                <a:cubicBezTo>
                  <a:pt x="53604" y="115904"/>
                  <a:pt x="54003" y="115904"/>
                  <a:pt x="54643" y="116224"/>
                </a:cubicBezTo>
                <a:cubicBezTo>
                  <a:pt x="54323" y="115585"/>
                  <a:pt x="54083" y="115185"/>
                  <a:pt x="53924" y="115026"/>
                </a:cubicBezTo>
                <a:cubicBezTo>
                  <a:pt x="53764" y="114866"/>
                  <a:pt x="53684" y="114466"/>
                  <a:pt x="53684" y="113827"/>
                </a:cubicBezTo>
                <a:close/>
                <a:moveTo>
                  <a:pt x="152424" y="112868"/>
                </a:moveTo>
                <a:cubicBezTo>
                  <a:pt x="151785" y="114147"/>
                  <a:pt x="151705" y="115745"/>
                  <a:pt x="152184" y="117662"/>
                </a:cubicBezTo>
                <a:cubicBezTo>
                  <a:pt x="152664" y="119579"/>
                  <a:pt x="152264" y="120538"/>
                  <a:pt x="150986" y="120538"/>
                </a:cubicBezTo>
                <a:cubicBezTo>
                  <a:pt x="150347" y="119899"/>
                  <a:pt x="150267" y="118620"/>
                  <a:pt x="150747" y="116703"/>
                </a:cubicBezTo>
                <a:cubicBezTo>
                  <a:pt x="151226" y="114786"/>
                  <a:pt x="151785" y="113508"/>
                  <a:pt x="152424" y="112868"/>
                </a:cubicBezTo>
                <a:close/>
                <a:moveTo>
                  <a:pt x="135648" y="111910"/>
                </a:moveTo>
                <a:cubicBezTo>
                  <a:pt x="134050" y="111590"/>
                  <a:pt x="133091" y="112389"/>
                  <a:pt x="132772" y="114306"/>
                </a:cubicBezTo>
                <a:cubicBezTo>
                  <a:pt x="132452" y="116224"/>
                  <a:pt x="131973" y="117822"/>
                  <a:pt x="131334" y="119100"/>
                </a:cubicBezTo>
                <a:cubicBezTo>
                  <a:pt x="131334" y="120058"/>
                  <a:pt x="131654" y="120458"/>
                  <a:pt x="132293" y="120298"/>
                </a:cubicBezTo>
                <a:cubicBezTo>
                  <a:pt x="132931" y="120138"/>
                  <a:pt x="133091" y="120698"/>
                  <a:pt x="132772" y="121976"/>
                </a:cubicBezTo>
                <a:cubicBezTo>
                  <a:pt x="133730" y="120378"/>
                  <a:pt x="134609" y="119020"/>
                  <a:pt x="135408" y="117901"/>
                </a:cubicBezTo>
                <a:cubicBezTo>
                  <a:pt x="136207" y="116783"/>
                  <a:pt x="136287" y="114786"/>
                  <a:pt x="135648" y="111910"/>
                </a:cubicBezTo>
                <a:close/>
                <a:moveTo>
                  <a:pt x="171597" y="110951"/>
                </a:moveTo>
                <a:cubicBezTo>
                  <a:pt x="172556" y="110632"/>
                  <a:pt x="173035" y="110872"/>
                  <a:pt x="173035" y="111671"/>
                </a:cubicBezTo>
                <a:cubicBezTo>
                  <a:pt x="173035" y="112469"/>
                  <a:pt x="172955" y="113348"/>
                  <a:pt x="172795" y="114306"/>
                </a:cubicBezTo>
                <a:cubicBezTo>
                  <a:pt x="172635" y="115265"/>
                  <a:pt x="172316" y="115984"/>
                  <a:pt x="171836" y="116463"/>
                </a:cubicBezTo>
                <a:cubicBezTo>
                  <a:pt x="171358" y="116943"/>
                  <a:pt x="170958" y="116863"/>
                  <a:pt x="170638" y="116224"/>
                </a:cubicBezTo>
                <a:cubicBezTo>
                  <a:pt x="171597" y="115904"/>
                  <a:pt x="171996" y="115265"/>
                  <a:pt x="171836" y="114306"/>
                </a:cubicBezTo>
                <a:cubicBezTo>
                  <a:pt x="171677" y="113348"/>
                  <a:pt x="171597" y="112230"/>
                  <a:pt x="171597" y="110951"/>
                </a:cubicBezTo>
                <a:close/>
                <a:moveTo>
                  <a:pt x="179745" y="109513"/>
                </a:moveTo>
                <a:cubicBezTo>
                  <a:pt x="180385" y="110472"/>
                  <a:pt x="180624" y="111671"/>
                  <a:pt x="180465" y="113108"/>
                </a:cubicBezTo>
                <a:cubicBezTo>
                  <a:pt x="180305" y="114546"/>
                  <a:pt x="180385" y="115745"/>
                  <a:pt x="180704" y="116703"/>
                </a:cubicBezTo>
                <a:lnTo>
                  <a:pt x="180225" y="116703"/>
                </a:lnTo>
                <a:cubicBezTo>
                  <a:pt x="180225" y="115745"/>
                  <a:pt x="180145" y="114706"/>
                  <a:pt x="179985" y="113588"/>
                </a:cubicBezTo>
                <a:cubicBezTo>
                  <a:pt x="179825" y="112469"/>
                  <a:pt x="179745" y="111111"/>
                  <a:pt x="179745" y="109513"/>
                </a:cubicBezTo>
                <a:close/>
                <a:moveTo>
                  <a:pt x="108326" y="109513"/>
                </a:moveTo>
                <a:cubicBezTo>
                  <a:pt x="106729" y="109194"/>
                  <a:pt x="105530" y="109993"/>
                  <a:pt x="104731" y="111910"/>
                </a:cubicBezTo>
                <a:cubicBezTo>
                  <a:pt x="103932" y="113827"/>
                  <a:pt x="103853" y="115425"/>
                  <a:pt x="104492" y="116703"/>
                </a:cubicBezTo>
                <a:cubicBezTo>
                  <a:pt x="107048" y="115745"/>
                  <a:pt x="108326" y="113348"/>
                  <a:pt x="108326" y="109513"/>
                </a:cubicBezTo>
                <a:close/>
                <a:moveTo>
                  <a:pt x="270338" y="107116"/>
                </a:moveTo>
                <a:cubicBezTo>
                  <a:pt x="270017" y="108714"/>
                  <a:pt x="270017" y="109753"/>
                  <a:pt x="270338" y="110232"/>
                </a:cubicBezTo>
                <a:cubicBezTo>
                  <a:pt x="270657" y="110711"/>
                  <a:pt x="271136" y="111271"/>
                  <a:pt x="271776" y="111910"/>
                </a:cubicBezTo>
                <a:cubicBezTo>
                  <a:pt x="272414" y="111590"/>
                  <a:pt x="272494" y="110711"/>
                  <a:pt x="272015" y="109274"/>
                </a:cubicBezTo>
                <a:cubicBezTo>
                  <a:pt x="271536" y="107836"/>
                  <a:pt x="270977" y="107116"/>
                  <a:pt x="270338" y="107116"/>
                </a:cubicBezTo>
                <a:close/>
                <a:moveTo>
                  <a:pt x="142837" y="105199"/>
                </a:moveTo>
                <a:cubicBezTo>
                  <a:pt x="142199" y="106478"/>
                  <a:pt x="142199" y="108155"/>
                  <a:pt x="142837" y="110232"/>
                </a:cubicBezTo>
                <a:cubicBezTo>
                  <a:pt x="143477" y="112309"/>
                  <a:pt x="142837" y="113508"/>
                  <a:pt x="140920" y="113827"/>
                </a:cubicBezTo>
                <a:cubicBezTo>
                  <a:pt x="141240" y="115745"/>
                  <a:pt x="141719" y="116783"/>
                  <a:pt x="142359" y="116943"/>
                </a:cubicBezTo>
                <a:cubicBezTo>
                  <a:pt x="142998" y="117103"/>
                  <a:pt x="143956" y="117342"/>
                  <a:pt x="145234" y="117662"/>
                </a:cubicBezTo>
                <a:cubicBezTo>
                  <a:pt x="144915" y="115745"/>
                  <a:pt x="144515" y="113827"/>
                  <a:pt x="144036" y="111910"/>
                </a:cubicBezTo>
                <a:cubicBezTo>
                  <a:pt x="143557" y="109993"/>
                  <a:pt x="143157" y="107756"/>
                  <a:pt x="142837" y="105199"/>
                </a:cubicBezTo>
                <a:close/>
                <a:moveTo>
                  <a:pt x="160093" y="102803"/>
                </a:moveTo>
                <a:cubicBezTo>
                  <a:pt x="159454" y="103123"/>
                  <a:pt x="159134" y="103682"/>
                  <a:pt x="159134" y="104481"/>
                </a:cubicBezTo>
                <a:cubicBezTo>
                  <a:pt x="159134" y="105280"/>
                  <a:pt x="159134" y="106158"/>
                  <a:pt x="159134" y="107116"/>
                </a:cubicBezTo>
                <a:cubicBezTo>
                  <a:pt x="159134" y="108076"/>
                  <a:pt x="159134" y="108875"/>
                  <a:pt x="159134" y="109513"/>
                </a:cubicBezTo>
                <a:cubicBezTo>
                  <a:pt x="159134" y="110152"/>
                  <a:pt x="158815" y="110632"/>
                  <a:pt x="158176" y="110951"/>
                </a:cubicBezTo>
                <a:cubicBezTo>
                  <a:pt x="158495" y="111590"/>
                  <a:pt x="158735" y="112309"/>
                  <a:pt x="158895" y="113108"/>
                </a:cubicBezTo>
                <a:cubicBezTo>
                  <a:pt x="159055" y="113907"/>
                  <a:pt x="159614" y="114147"/>
                  <a:pt x="160573" y="113827"/>
                </a:cubicBezTo>
                <a:cubicBezTo>
                  <a:pt x="160253" y="111271"/>
                  <a:pt x="160253" y="109194"/>
                  <a:pt x="160573" y="107596"/>
                </a:cubicBezTo>
                <a:cubicBezTo>
                  <a:pt x="160892" y="105998"/>
                  <a:pt x="160732" y="104400"/>
                  <a:pt x="160093" y="102803"/>
                </a:cubicBezTo>
                <a:close/>
                <a:moveTo>
                  <a:pt x="113119" y="102803"/>
                </a:moveTo>
                <a:cubicBezTo>
                  <a:pt x="112161" y="102163"/>
                  <a:pt x="111522" y="102244"/>
                  <a:pt x="111203" y="103042"/>
                </a:cubicBezTo>
                <a:cubicBezTo>
                  <a:pt x="110882" y="103841"/>
                  <a:pt x="110244" y="104241"/>
                  <a:pt x="109285" y="104241"/>
                </a:cubicBezTo>
                <a:cubicBezTo>
                  <a:pt x="109285" y="104880"/>
                  <a:pt x="109525" y="105280"/>
                  <a:pt x="110004" y="105439"/>
                </a:cubicBezTo>
                <a:cubicBezTo>
                  <a:pt x="110483" y="105599"/>
                  <a:pt x="110563" y="106158"/>
                  <a:pt x="110244" y="107116"/>
                </a:cubicBezTo>
                <a:cubicBezTo>
                  <a:pt x="111203" y="107756"/>
                  <a:pt x="111681" y="107516"/>
                  <a:pt x="111681" y="106398"/>
                </a:cubicBezTo>
                <a:cubicBezTo>
                  <a:pt x="111681" y="105280"/>
                  <a:pt x="111842" y="105519"/>
                  <a:pt x="112161" y="107116"/>
                </a:cubicBezTo>
                <a:cubicBezTo>
                  <a:pt x="112800" y="107116"/>
                  <a:pt x="113119" y="106637"/>
                  <a:pt x="113119" y="105679"/>
                </a:cubicBezTo>
                <a:cubicBezTo>
                  <a:pt x="113119" y="104720"/>
                  <a:pt x="113119" y="103761"/>
                  <a:pt x="113119" y="102803"/>
                </a:cubicBezTo>
                <a:close/>
                <a:moveTo>
                  <a:pt x="63750" y="102803"/>
                </a:moveTo>
                <a:cubicBezTo>
                  <a:pt x="60235" y="103123"/>
                  <a:pt x="58157" y="105280"/>
                  <a:pt x="57519" y="109274"/>
                </a:cubicBezTo>
                <a:cubicBezTo>
                  <a:pt x="56880" y="113268"/>
                  <a:pt x="55761" y="116863"/>
                  <a:pt x="54163" y="120058"/>
                </a:cubicBezTo>
                <a:cubicBezTo>
                  <a:pt x="56400" y="117502"/>
                  <a:pt x="58477" y="115265"/>
                  <a:pt x="60394" y="113348"/>
                </a:cubicBezTo>
                <a:cubicBezTo>
                  <a:pt x="62311" y="111431"/>
                  <a:pt x="63430" y="107915"/>
                  <a:pt x="63750" y="102803"/>
                </a:cubicBezTo>
                <a:close/>
                <a:moveTo>
                  <a:pt x="266982" y="100406"/>
                </a:moveTo>
                <a:cubicBezTo>
                  <a:pt x="267302" y="100566"/>
                  <a:pt x="267401" y="100786"/>
                  <a:pt x="267281" y="101065"/>
                </a:cubicBezTo>
                <a:lnTo>
                  <a:pt x="267119" y="101228"/>
                </a:lnTo>
                <a:close/>
                <a:moveTo>
                  <a:pt x="102574" y="100406"/>
                </a:moveTo>
                <a:cubicBezTo>
                  <a:pt x="100657" y="100726"/>
                  <a:pt x="99219" y="101764"/>
                  <a:pt x="98261" y="103522"/>
                </a:cubicBezTo>
                <a:cubicBezTo>
                  <a:pt x="97302" y="105280"/>
                  <a:pt x="95864" y="106478"/>
                  <a:pt x="93947" y="107116"/>
                </a:cubicBezTo>
                <a:cubicBezTo>
                  <a:pt x="95225" y="109673"/>
                  <a:pt x="95465" y="112549"/>
                  <a:pt x="94666" y="115745"/>
                </a:cubicBezTo>
                <a:cubicBezTo>
                  <a:pt x="93867" y="118940"/>
                  <a:pt x="92988" y="121337"/>
                  <a:pt x="92029" y="122935"/>
                </a:cubicBezTo>
                <a:cubicBezTo>
                  <a:pt x="92668" y="124852"/>
                  <a:pt x="93068" y="126369"/>
                  <a:pt x="93228" y="127488"/>
                </a:cubicBezTo>
                <a:cubicBezTo>
                  <a:pt x="93388" y="128606"/>
                  <a:pt x="93308" y="130603"/>
                  <a:pt x="92988" y="133480"/>
                </a:cubicBezTo>
                <a:cubicBezTo>
                  <a:pt x="94586" y="134118"/>
                  <a:pt x="95305" y="133080"/>
                  <a:pt x="95145" y="130364"/>
                </a:cubicBezTo>
                <a:cubicBezTo>
                  <a:pt x="94986" y="127648"/>
                  <a:pt x="95065" y="125491"/>
                  <a:pt x="95385" y="123893"/>
                </a:cubicBezTo>
                <a:cubicBezTo>
                  <a:pt x="96344" y="119739"/>
                  <a:pt x="97542" y="115904"/>
                  <a:pt x="98979" y="112389"/>
                </a:cubicBezTo>
                <a:cubicBezTo>
                  <a:pt x="100417" y="108875"/>
                  <a:pt x="101616" y="104880"/>
                  <a:pt x="102574" y="100406"/>
                </a:cubicBezTo>
                <a:close/>
                <a:moveTo>
                  <a:pt x="265065" y="99447"/>
                </a:moveTo>
                <a:cubicBezTo>
                  <a:pt x="264745" y="102004"/>
                  <a:pt x="265145" y="102883"/>
                  <a:pt x="266263" y="102084"/>
                </a:cubicBezTo>
                <a:lnTo>
                  <a:pt x="267119" y="101228"/>
                </a:lnTo>
                <a:lnTo>
                  <a:pt x="267461" y="103282"/>
                </a:lnTo>
                <a:cubicBezTo>
                  <a:pt x="267142" y="104560"/>
                  <a:pt x="267781" y="105359"/>
                  <a:pt x="269379" y="105679"/>
                </a:cubicBezTo>
                <a:cubicBezTo>
                  <a:pt x="269698" y="105679"/>
                  <a:pt x="269858" y="104880"/>
                  <a:pt x="269858" y="103282"/>
                </a:cubicBezTo>
                <a:cubicBezTo>
                  <a:pt x="272095" y="103922"/>
                  <a:pt x="272974" y="105280"/>
                  <a:pt x="272494" y="107356"/>
                </a:cubicBezTo>
                <a:cubicBezTo>
                  <a:pt x="272015" y="109434"/>
                  <a:pt x="272255" y="111271"/>
                  <a:pt x="273213" y="112868"/>
                </a:cubicBezTo>
                <a:cubicBezTo>
                  <a:pt x="271615" y="115745"/>
                  <a:pt x="271456" y="119180"/>
                  <a:pt x="272734" y="123174"/>
                </a:cubicBezTo>
                <a:cubicBezTo>
                  <a:pt x="274012" y="127168"/>
                  <a:pt x="275450" y="129964"/>
                  <a:pt x="277048" y="131562"/>
                </a:cubicBezTo>
                <a:cubicBezTo>
                  <a:pt x="277048" y="134118"/>
                  <a:pt x="276409" y="135556"/>
                  <a:pt x="275131" y="135876"/>
                </a:cubicBezTo>
                <a:cubicBezTo>
                  <a:pt x="273533" y="130444"/>
                  <a:pt x="272175" y="124932"/>
                  <a:pt x="271056" y="119340"/>
                </a:cubicBezTo>
                <a:cubicBezTo>
                  <a:pt x="269938" y="113747"/>
                  <a:pt x="268420" y="108714"/>
                  <a:pt x="266503" y="104241"/>
                </a:cubicBezTo>
                <a:cubicBezTo>
                  <a:pt x="265864" y="105839"/>
                  <a:pt x="265385" y="106478"/>
                  <a:pt x="265065" y="106158"/>
                </a:cubicBezTo>
                <a:cubicBezTo>
                  <a:pt x="264745" y="105839"/>
                  <a:pt x="264266" y="105199"/>
                  <a:pt x="263627" y="104241"/>
                </a:cubicBezTo>
                <a:cubicBezTo>
                  <a:pt x="262988" y="105519"/>
                  <a:pt x="262828" y="106877"/>
                  <a:pt x="263148" y="108315"/>
                </a:cubicBezTo>
                <a:cubicBezTo>
                  <a:pt x="263467" y="109753"/>
                  <a:pt x="263627" y="111271"/>
                  <a:pt x="263627" y="112868"/>
                </a:cubicBezTo>
                <a:cubicBezTo>
                  <a:pt x="262668" y="113188"/>
                  <a:pt x="262189" y="112629"/>
                  <a:pt x="262189" y="111191"/>
                </a:cubicBezTo>
                <a:cubicBezTo>
                  <a:pt x="262189" y="109753"/>
                  <a:pt x="261550" y="109194"/>
                  <a:pt x="260272" y="109513"/>
                </a:cubicBezTo>
                <a:cubicBezTo>
                  <a:pt x="260591" y="107277"/>
                  <a:pt x="260831" y="105040"/>
                  <a:pt x="260991" y="102803"/>
                </a:cubicBezTo>
                <a:cubicBezTo>
                  <a:pt x="261150" y="100566"/>
                  <a:pt x="262508" y="99447"/>
                  <a:pt x="265065" y="99447"/>
                </a:cubicBezTo>
                <a:close/>
                <a:moveTo>
                  <a:pt x="184060" y="99447"/>
                </a:moveTo>
                <a:cubicBezTo>
                  <a:pt x="184379" y="101365"/>
                  <a:pt x="184619" y="103362"/>
                  <a:pt x="184778" y="105439"/>
                </a:cubicBezTo>
                <a:cubicBezTo>
                  <a:pt x="184938" y="107516"/>
                  <a:pt x="185178" y="109673"/>
                  <a:pt x="185497" y="111910"/>
                </a:cubicBezTo>
                <a:lnTo>
                  <a:pt x="184060" y="113348"/>
                </a:lnTo>
                <a:close/>
                <a:moveTo>
                  <a:pt x="27082" y="98968"/>
                </a:moveTo>
                <a:cubicBezTo>
                  <a:pt x="25643" y="99288"/>
                  <a:pt x="25244" y="100246"/>
                  <a:pt x="25883" y="101844"/>
                </a:cubicBezTo>
                <a:cubicBezTo>
                  <a:pt x="27800" y="100886"/>
                  <a:pt x="28919" y="101365"/>
                  <a:pt x="29238" y="103282"/>
                </a:cubicBezTo>
                <a:cubicBezTo>
                  <a:pt x="30836" y="102962"/>
                  <a:pt x="31155" y="102403"/>
                  <a:pt x="30197" y="101604"/>
                </a:cubicBezTo>
                <a:cubicBezTo>
                  <a:pt x="29238" y="100805"/>
                  <a:pt x="29079" y="100087"/>
                  <a:pt x="29718" y="99447"/>
                </a:cubicBezTo>
                <a:cubicBezTo>
                  <a:pt x="29398" y="98808"/>
                  <a:pt x="28520" y="98649"/>
                  <a:pt x="27082" y="98968"/>
                </a:cubicBezTo>
                <a:close/>
                <a:moveTo>
                  <a:pt x="143797" y="98009"/>
                </a:moveTo>
                <a:cubicBezTo>
                  <a:pt x="143157" y="97690"/>
                  <a:pt x="142998" y="98249"/>
                  <a:pt x="143317" y="99687"/>
                </a:cubicBezTo>
                <a:cubicBezTo>
                  <a:pt x="143636" y="101125"/>
                  <a:pt x="143317" y="101844"/>
                  <a:pt x="142359" y="101844"/>
                </a:cubicBezTo>
                <a:cubicBezTo>
                  <a:pt x="142998" y="103442"/>
                  <a:pt x="143557" y="103922"/>
                  <a:pt x="144036" y="103282"/>
                </a:cubicBezTo>
                <a:cubicBezTo>
                  <a:pt x="144515" y="102643"/>
                  <a:pt x="145074" y="102643"/>
                  <a:pt x="145714" y="103282"/>
                </a:cubicBezTo>
                <a:cubicBezTo>
                  <a:pt x="145074" y="101685"/>
                  <a:pt x="144595" y="100805"/>
                  <a:pt x="144275" y="100646"/>
                </a:cubicBezTo>
                <a:cubicBezTo>
                  <a:pt x="143956" y="100486"/>
                  <a:pt x="143797" y="99607"/>
                  <a:pt x="143797" y="98009"/>
                </a:cubicBezTo>
                <a:close/>
                <a:moveTo>
                  <a:pt x="157217" y="94654"/>
                </a:moveTo>
                <a:cubicBezTo>
                  <a:pt x="156259" y="94335"/>
                  <a:pt x="155779" y="94575"/>
                  <a:pt x="155779" y="95374"/>
                </a:cubicBezTo>
                <a:cubicBezTo>
                  <a:pt x="155779" y="96172"/>
                  <a:pt x="155460" y="96732"/>
                  <a:pt x="154821" y="97051"/>
                </a:cubicBezTo>
                <a:cubicBezTo>
                  <a:pt x="155460" y="98649"/>
                  <a:pt x="156259" y="99447"/>
                  <a:pt x="157217" y="99447"/>
                </a:cubicBezTo>
                <a:cubicBezTo>
                  <a:pt x="157857" y="97850"/>
                  <a:pt x="157857" y="96252"/>
                  <a:pt x="157217" y="94654"/>
                </a:cubicBezTo>
                <a:close/>
                <a:moveTo>
                  <a:pt x="263627" y="93216"/>
                </a:moveTo>
                <a:cubicBezTo>
                  <a:pt x="263307" y="94175"/>
                  <a:pt x="263467" y="95134"/>
                  <a:pt x="264106" y="96092"/>
                </a:cubicBezTo>
                <a:cubicBezTo>
                  <a:pt x="264745" y="97051"/>
                  <a:pt x="264586" y="97850"/>
                  <a:pt x="263627" y="98489"/>
                </a:cubicBezTo>
                <a:cubicBezTo>
                  <a:pt x="262988" y="96252"/>
                  <a:pt x="262988" y="94495"/>
                  <a:pt x="263627" y="93216"/>
                </a:cubicBezTo>
                <a:close/>
                <a:moveTo>
                  <a:pt x="92029" y="92737"/>
                </a:moveTo>
                <a:cubicBezTo>
                  <a:pt x="90112" y="93056"/>
                  <a:pt x="89154" y="95613"/>
                  <a:pt x="89154" y="100406"/>
                </a:cubicBezTo>
                <a:cubicBezTo>
                  <a:pt x="89793" y="99128"/>
                  <a:pt x="90512" y="98329"/>
                  <a:pt x="91311" y="98009"/>
                </a:cubicBezTo>
                <a:cubicBezTo>
                  <a:pt x="92109" y="97690"/>
                  <a:pt x="92668" y="98649"/>
                  <a:pt x="92988" y="100886"/>
                </a:cubicBezTo>
                <a:cubicBezTo>
                  <a:pt x="93947" y="100246"/>
                  <a:pt x="94266" y="99367"/>
                  <a:pt x="93947" y="98249"/>
                </a:cubicBezTo>
                <a:cubicBezTo>
                  <a:pt x="93627" y="97131"/>
                  <a:pt x="93627" y="95453"/>
                  <a:pt x="93947" y="93216"/>
                </a:cubicBezTo>
                <a:cubicBezTo>
                  <a:pt x="93308" y="93216"/>
                  <a:pt x="93068" y="93696"/>
                  <a:pt x="93228" y="94654"/>
                </a:cubicBezTo>
                <a:cubicBezTo>
                  <a:pt x="93388" y="95613"/>
                  <a:pt x="93148" y="96092"/>
                  <a:pt x="92509" y="96092"/>
                </a:cubicBezTo>
                <a:cubicBezTo>
                  <a:pt x="91870" y="96412"/>
                  <a:pt x="91630" y="96092"/>
                  <a:pt x="91790" y="95134"/>
                </a:cubicBezTo>
                <a:cubicBezTo>
                  <a:pt x="91950" y="94175"/>
                  <a:pt x="92029" y="93376"/>
                  <a:pt x="92029" y="92737"/>
                </a:cubicBezTo>
                <a:close/>
                <a:moveTo>
                  <a:pt x="104012" y="90820"/>
                </a:moveTo>
                <a:cubicBezTo>
                  <a:pt x="103373" y="90820"/>
                  <a:pt x="102894" y="91139"/>
                  <a:pt x="102574" y="91779"/>
                </a:cubicBezTo>
                <a:cubicBezTo>
                  <a:pt x="102255" y="92418"/>
                  <a:pt x="102015" y="93137"/>
                  <a:pt x="101856" y="93935"/>
                </a:cubicBezTo>
                <a:cubicBezTo>
                  <a:pt x="101696" y="94734"/>
                  <a:pt x="101456" y="95453"/>
                  <a:pt x="101137" y="96092"/>
                </a:cubicBezTo>
                <a:cubicBezTo>
                  <a:pt x="100817" y="96732"/>
                  <a:pt x="100338" y="96732"/>
                  <a:pt x="99699" y="96092"/>
                </a:cubicBezTo>
                <a:cubicBezTo>
                  <a:pt x="99699" y="97051"/>
                  <a:pt x="99778" y="97610"/>
                  <a:pt x="99939" y="97770"/>
                </a:cubicBezTo>
                <a:cubicBezTo>
                  <a:pt x="100098" y="97930"/>
                  <a:pt x="100338" y="97930"/>
                  <a:pt x="100657" y="97770"/>
                </a:cubicBezTo>
                <a:cubicBezTo>
                  <a:pt x="100977" y="97610"/>
                  <a:pt x="101216" y="97450"/>
                  <a:pt x="101376" y="97291"/>
                </a:cubicBezTo>
                <a:cubicBezTo>
                  <a:pt x="101536" y="97131"/>
                  <a:pt x="101616" y="97530"/>
                  <a:pt x="101616" y="98489"/>
                </a:cubicBezTo>
                <a:cubicBezTo>
                  <a:pt x="102255" y="98489"/>
                  <a:pt x="102574" y="97850"/>
                  <a:pt x="102574" y="96572"/>
                </a:cubicBezTo>
                <a:cubicBezTo>
                  <a:pt x="102574" y="95293"/>
                  <a:pt x="103214" y="94974"/>
                  <a:pt x="104492" y="95613"/>
                </a:cubicBezTo>
                <a:cubicBezTo>
                  <a:pt x="104172" y="94974"/>
                  <a:pt x="104012" y="93376"/>
                  <a:pt x="104012" y="90820"/>
                </a:cubicBezTo>
                <a:close/>
                <a:moveTo>
                  <a:pt x="157217" y="86985"/>
                </a:moveTo>
                <a:cubicBezTo>
                  <a:pt x="156578" y="89222"/>
                  <a:pt x="156818" y="91139"/>
                  <a:pt x="157936" y="92737"/>
                </a:cubicBezTo>
                <a:cubicBezTo>
                  <a:pt x="159055" y="94335"/>
                  <a:pt x="159294" y="96891"/>
                  <a:pt x="158655" y="100406"/>
                </a:cubicBezTo>
                <a:cubicBezTo>
                  <a:pt x="160253" y="98808"/>
                  <a:pt x="160892" y="96172"/>
                  <a:pt x="160573" y="92497"/>
                </a:cubicBezTo>
                <a:cubicBezTo>
                  <a:pt x="160253" y="88823"/>
                  <a:pt x="159134" y="86985"/>
                  <a:pt x="157217" y="86985"/>
                </a:cubicBezTo>
                <a:close/>
                <a:moveTo>
                  <a:pt x="259313" y="83630"/>
                </a:moveTo>
                <a:cubicBezTo>
                  <a:pt x="260911" y="83949"/>
                  <a:pt x="261470" y="84908"/>
                  <a:pt x="260991" y="86506"/>
                </a:cubicBezTo>
                <a:cubicBezTo>
                  <a:pt x="260511" y="88103"/>
                  <a:pt x="260911" y="89222"/>
                  <a:pt x="262189" y="89861"/>
                </a:cubicBezTo>
                <a:lnTo>
                  <a:pt x="259792" y="89861"/>
                </a:lnTo>
                <a:cubicBezTo>
                  <a:pt x="260112" y="88263"/>
                  <a:pt x="260032" y="87145"/>
                  <a:pt x="259552" y="86506"/>
                </a:cubicBezTo>
                <a:cubicBezTo>
                  <a:pt x="259074" y="85867"/>
                  <a:pt x="258993" y="84908"/>
                  <a:pt x="259313" y="83630"/>
                </a:cubicBezTo>
                <a:close/>
                <a:moveTo>
                  <a:pt x="42180" y="83630"/>
                </a:moveTo>
                <a:cubicBezTo>
                  <a:pt x="40902" y="84269"/>
                  <a:pt x="40183" y="85307"/>
                  <a:pt x="40023" y="86745"/>
                </a:cubicBezTo>
                <a:cubicBezTo>
                  <a:pt x="39863" y="88184"/>
                  <a:pt x="39464" y="89701"/>
                  <a:pt x="38825" y="91299"/>
                </a:cubicBezTo>
                <a:cubicBezTo>
                  <a:pt x="39784" y="90660"/>
                  <a:pt x="40423" y="89622"/>
                  <a:pt x="40742" y="88184"/>
                </a:cubicBezTo>
                <a:cubicBezTo>
                  <a:pt x="41061" y="86745"/>
                  <a:pt x="41541" y="85228"/>
                  <a:pt x="42180" y="83630"/>
                </a:cubicBezTo>
                <a:close/>
                <a:moveTo>
                  <a:pt x="159854" y="82372"/>
                </a:moveTo>
                <a:cubicBezTo>
                  <a:pt x="160653" y="82412"/>
                  <a:pt x="161531" y="82831"/>
                  <a:pt x="162490" y="83630"/>
                </a:cubicBezTo>
                <a:cubicBezTo>
                  <a:pt x="161851" y="84269"/>
                  <a:pt x="161212" y="84828"/>
                  <a:pt x="160573" y="85307"/>
                </a:cubicBezTo>
                <a:cubicBezTo>
                  <a:pt x="159933" y="85787"/>
                  <a:pt x="159774" y="86826"/>
                  <a:pt x="160093" y="88423"/>
                </a:cubicBezTo>
                <a:cubicBezTo>
                  <a:pt x="160732" y="89382"/>
                  <a:pt x="161212" y="89382"/>
                  <a:pt x="161531" y="88423"/>
                </a:cubicBezTo>
                <a:cubicBezTo>
                  <a:pt x="161851" y="87464"/>
                  <a:pt x="162330" y="87464"/>
                  <a:pt x="162969" y="88423"/>
                </a:cubicBezTo>
                <a:cubicBezTo>
                  <a:pt x="162650" y="90980"/>
                  <a:pt x="162650" y="92817"/>
                  <a:pt x="162969" y="93935"/>
                </a:cubicBezTo>
                <a:cubicBezTo>
                  <a:pt x="163289" y="95054"/>
                  <a:pt x="163129" y="96412"/>
                  <a:pt x="162490" y="98009"/>
                </a:cubicBezTo>
                <a:cubicBezTo>
                  <a:pt x="163129" y="99927"/>
                  <a:pt x="163688" y="101844"/>
                  <a:pt x="164168" y="103761"/>
                </a:cubicBezTo>
                <a:cubicBezTo>
                  <a:pt x="164647" y="105679"/>
                  <a:pt x="165685" y="107116"/>
                  <a:pt x="167283" y="108076"/>
                </a:cubicBezTo>
                <a:cubicBezTo>
                  <a:pt x="167603" y="106797"/>
                  <a:pt x="167922" y="105519"/>
                  <a:pt x="168241" y="104241"/>
                </a:cubicBezTo>
                <a:cubicBezTo>
                  <a:pt x="168562" y="102962"/>
                  <a:pt x="168562" y="101365"/>
                  <a:pt x="168241" y="99447"/>
                </a:cubicBezTo>
                <a:cubicBezTo>
                  <a:pt x="167283" y="99128"/>
                  <a:pt x="166405" y="98409"/>
                  <a:pt x="165606" y="97291"/>
                </a:cubicBezTo>
                <a:cubicBezTo>
                  <a:pt x="164807" y="96172"/>
                  <a:pt x="164727" y="94814"/>
                  <a:pt x="165366" y="93216"/>
                </a:cubicBezTo>
                <a:cubicBezTo>
                  <a:pt x="166644" y="93216"/>
                  <a:pt x="167363" y="93855"/>
                  <a:pt x="167523" y="95134"/>
                </a:cubicBezTo>
                <a:cubicBezTo>
                  <a:pt x="167682" y="96412"/>
                  <a:pt x="168562" y="96732"/>
                  <a:pt x="170159" y="96092"/>
                </a:cubicBezTo>
                <a:cubicBezTo>
                  <a:pt x="170798" y="94495"/>
                  <a:pt x="171277" y="92737"/>
                  <a:pt x="171597" y="90820"/>
                </a:cubicBezTo>
                <a:cubicBezTo>
                  <a:pt x="171917" y="88902"/>
                  <a:pt x="172715" y="87624"/>
                  <a:pt x="173993" y="86985"/>
                </a:cubicBezTo>
                <a:cubicBezTo>
                  <a:pt x="174633" y="88902"/>
                  <a:pt x="174872" y="92258"/>
                  <a:pt x="174713" y="97051"/>
                </a:cubicBezTo>
                <a:cubicBezTo>
                  <a:pt x="174553" y="101844"/>
                  <a:pt x="174154" y="105519"/>
                  <a:pt x="173514" y="108076"/>
                </a:cubicBezTo>
                <a:cubicBezTo>
                  <a:pt x="172875" y="105839"/>
                  <a:pt x="172236" y="105359"/>
                  <a:pt x="171597" y="106637"/>
                </a:cubicBezTo>
                <a:cubicBezTo>
                  <a:pt x="171597" y="105040"/>
                  <a:pt x="171677" y="103362"/>
                  <a:pt x="171836" y="101604"/>
                </a:cubicBezTo>
                <a:cubicBezTo>
                  <a:pt x="171996" y="99847"/>
                  <a:pt x="171437" y="98329"/>
                  <a:pt x="170159" y="97051"/>
                </a:cubicBezTo>
                <a:cubicBezTo>
                  <a:pt x="169201" y="100246"/>
                  <a:pt x="168881" y="103282"/>
                  <a:pt x="169201" y="106158"/>
                </a:cubicBezTo>
                <a:cubicBezTo>
                  <a:pt x="169520" y="109034"/>
                  <a:pt x="169360" y="111750"/>
                  <a:pt x="168721" y="114306"/>
                </a:cubicBezTo>
                <a:cubicBezTo>
                  <a:pt x="167763" y="113667"/>
                  <a:pt x="166964" y="113747"/>
                  <a:pt x="166325" y="114546"/>
                </a:cubicBezTo>
                <a:cubicBezTo>
                  <a:pt x="165685" y="115345"/>
                  <a:pt x="165206" y="116463"/>
                  <a:pt x="164886" y="117901"/>
                </a:cubicBezTo>
                <a:cubicBezTo>
                  <a:pt x="164567" y="119340"/>
                  <a:pt x="164247" y="120778"/>
                  <a:pt x="163928" y="122215"/>
                </a:cubicBezTo>
                <a:cubicBezTo>
                  <a:pt x="163609" y="123653"/>
                  <a:pt x="162969" y="124532"/>
                  <a:pt x="162011" y="124852"/>
                </a:cubicBezTo>
                <a:cubicBezTo>
                  <a:pt x="162969" y="125491"/>
                  <a:pt x="163369" y="126849"/>
                  <a:pt x="163209" y="128926"/>
                </a:cubicBezTo>
                <a:cubicBezTo>
                  <a:pt x="163049" y="131003"/>
                  <a:pt x="163609" y="132201"/>
                  <a:pt x="164886" y="132521"/>
                </a:cubicBezTo>
                <a:cubicBezTo>
                  <a:pt x="163609" y="134438"/>
                  <a:pt x="162889" y="137634"/>
                  <a:pt x="162729" y="142107"/>
                </a:cubicBezTo>
                <a:cubicBezTo>
                  <a:pt x="162570" y="146581"/>
                  <a:pt x="162490" y="150575"/>
                  <a:pt x="162490" y="154091"/>
                </a:cubicBezTo>
                <a:cubicBezTo>
                  <a:pt x="162170" y="155368"/>
                  <a:pt x="161771" y="156327"/>
                  <a:pt x="161291" y="156966"/>
                </a:cubicBezTo>
                <a:cubicBezTo>
                  <a:pt x="160812" y="157605"/>
                  <a:pt x="161371" y="158085"/>
                  <a:pt x="162969" y="158404"/>
                </a:cubicBezTo>
                <a:cubicBezTo>
                  <a:pt x="162330" y="154889"/>
                  <a:pt x="163448" y="153451"/>
                  <a:pt x="166325" y="154091"/>
                </a:cubicBezTo>
                <a:cubicBezTo>
                  <a:pt x="165685" y="156647"/>
                  <a:pt x="165366" y="159044"/>
                  <a:pt x="165366" y="161281"/>
                </a:cubicBezTo>
                <a:cubicBezTo>
                  <a:pt x="165366" y="163517"/>
                  <a:pt x="164727" y="165754"/>
                  <a:pt x="163448" y="167991"/>
                </a:cubicBezTo>
                <a:cubicBezTo>
                  <a:pt x="165046" y="171186"/>
                  <a:pt x="165126" y="174621"/>
                  <a:pt x="163688" y="178296"/>
                </a:cubicBezTo>
                <a:cubicBezTo>
                  <a:pt x="162250" y="181971"/>
                  <a:pt x="161371" y="185566"/>
                  <a:pt x="161052" y="189081"/>
                </a:cubicBezTo>
                <a:cubicBezTo>
                  <a:pt x="161052" y="187483"/>
                  <a:pt x="161291" y="185486"/>
                  <a:pt x="161771" y="183090"/>
                </a:cubicBezTo>
                <a:cubicBezTo>
                  <a:pt x="162250" y="180693"/>
                  <a:pt x="161851" y="179015"/>
                  <a:pt x="160573" y="178057"/>
                </a:cubicBezTo>
                <a:cubicBezTo>
                  <a:pt x="159614" y="179015"/>
                  <a:pt x="159215" y="180373"/>
                  <a:pt x="159374" y="182130"/>
                </a:cubicBezTo>
                <a:cubicBezTo>
                  <a:pt x="159534" y="183889"/>
                  <a:pt x="159614" y="185646"/>
                  <a:pt x="159614" y="187403"/>
                </a:cubicBezTo>
                <a:cubicBezTo>
                  <a:pt x="159614" y="189161"/>
                  <a:pt x="159454" y="190678"/>
                  <a:pt x="159134" y="191957"/>
                </a:cubicBezTo>
                <a:cubicBezTo>
                  <a:pt x="158815" y="193235"/>
                  <a:pt x="158016" y="193874"/>
                  <a:pt x="156738" y="193874"/>
                </a:cubicBezTo>
                <a:cubicBezTo>
                  <a:pt x="158336" y="193235"/>
                  <a:pt x="158975" y="191877"/>
                  <a:pt x="158655" y="189800"/>
                </a:cubicBezTo>
                <a:cubicBezTo>
                  <a:pt x="158336" y="187723"/>
                  <a:pt x="158016" y="185886"/>
                  <a:pt x="157696" y="184288"/>
                </a:cubicBezTo>
                <a:cubicBezTo>
                  <a:pt x="157058" y="184607"/>
                  <a:pt x="156738" y="184927"/>
                  <a:pt x="156738" y="185247"/>
                </a:cubicBezTo>
                <a:cubicBezTo>
                  <a:pt x="156738" y="185566"/>
                  <a:pt x="156578" y="185886"/>
                  <a:pt x="156259" y="186205"/>
                </a:cubicBezTo>
                <a:cubicBezTo>
                  <a:pt x="155939" y="184607"/>
                  <a:pt x="155939" y="182929"/>
                  <a:pt x="156259" y="181172"/>
                </a:cubicBezTo>
                <a:cubicBezTo>
                  <a:pt x="156578" y="179415"/>
                  <a:pt x="156578" y="178376"/>
                  <a:pt x="156259" y="178057"/>
                </a:cubicBezTo>
                <a:cubicBezTo>
                  <a:pt x="155300" y="178696"/>
                  <a:pt x="154901" y="179894"/>
                  <a:pt x="155061" y="181652"/>
                </a:cubicBezTo>
                <a:cubicBezTo>
                  <a:pt x="155220" y="183409"/>
                  <a:pt x="154980" y="184607"/>
                  <a:pt x="154341" y="185247"/>
                </a:cubicBezTo>
                <a:cubicBezTo>
                  <a:pt x="154341" y="184607"/>
                  <a:pt x="154182" y="184288"/>
                  <a:pt x="153862" y="184288"/>
                </a:cubicBezTo>
                <a:cubicBezTo>
                  <a:pt x="153862" y="184927"/>
                  <a:pt x="153703" y="185247"/>
                  <a:pt x="153383" y="185247"/>
                </a:cubicBezTo>
                <a:cubicBezTo>
                  <a:pt x="152743" y="182370"/>
                  <a:pt x="152904" y="179814"/>
                  <a:pt x="153862" y="177577"/>
                </a:cubicBezTo>
                <a:cubicBezTo>
                  <a:pt x="154821" y="175341"/>
                  <a:pt x="154980" y="173104"/>
                  <a:pt x="154341" y="170867"/>
                </a:cubicBezTo>
                <a:cubicBezTo>
                  <a:pt x="153703" y="170867"/>
                  <a:pt x="153303" y="171426"/>
                  <a:pt x="153143" y="172544"/>
                </a:cubicBezTo>
                <a:cubicBezTo>
                  <a:pt x="152983" y="173663"/>
                  <a:pt x="152904" y="174861"/>
                  <a:pt x="152904" y="176139"/>
                </a:cubicBezTo>
                <a:cubicBezTo>
                  <a:pt x="152904" y="177417"/>
                  <a:pt x="152824" y="178616"/>
                  <a:pt x="152664" y="179734"/>
                </a:cubicBezTo>
                <a:cubicBezTo>
                  <a:pt x="152504" y="180853"/>
                  <a:pt x="151945" y="181412"/>
                  <a:pt x="150986" y="181412"/>
                </a:cubicBezTo>
                <a:cubicBezTo>
                  <a:pt x="150027" y="175660"/>
                  <a:pt x="149948" y="170627"/>
                  <a:pt x="150747" y="166313"/>
                </a:cubicBezTo>
                <a:cubicBezTo>
                  <a:pt x="151545" y="161999"/>
                  <a:pt x="152584" y="157446"/>
                  <a:pt x="153862" y="152652"/>
                </a:cubicBezTo>
                <a:cubicBezTo>
                  <a:pt x="154502" y="155209"/>
                  <a:pt x="155300" y="155848"/>
                  <a:pt x="156259" y="154569"/>
                </a:cubicBezTo>
                <a:cubicBezTo>
                  <a:pt x="156578" y="158085"/>
                  <a:pt x="156499" y="161840"/>
                  <a:pt x="156019" y="165834"/>
                </a:cubicBezTo>
                <a:cubicBezTo>
                  <a:pt x="155539" y="169828"/>
                  <a:pt x="155620" y="173104"/>
                  <a:pt x="156259" y="175660"/>
                </a:cubicBezTo>
                <a:cubicBezTo>
                  <a:pt x="156259" y="173423"/>
                  <a:pt x="156578" y="170547"/>
                  <a:pt x="157217" y="167032"/>
                </a:cubicBezTo>
                <a:cubicBezTo>
                  <a:pt x="157857" y="163517"/>
                  <a:pt x="158416" y="159922"/>
                  <a:pt x="158895" y="156247"/>
                </a:cubicBezTo>
                <a:cubicBezTo>
                  <a:pt x="159374" y="152572"/>
                  <a:pt x="159614" y="148898"/>
                  <a:pt x="159614" y="145223"/>
                </a:cubicBezTo>
                <a:cubicBezTo>
                  <a:pt x="159614" y="141548"/>
                  <a:pt x="159134" y="138433"/>
                  <a:pt x="158176" y="135876"/>
                </a:cubicBezTo>
                <a:cubicBezTo>
                  <a:pt x="158815" y="133319"/>
                  <a:pt x="159374" y="130523"/>
                  <a:pt x="159854" y="127488"/>
                </a:cubicBezTo>
                <a:cubicBezTo>
                  <a:pt x="160333" y="124452"/>
                  <a:pt x="159933" y="121656"/>
                  <a:pt x="158655" y="119100"/>
                </a:cubicBezTo>
                <a:cubicBezTo>
                  <a:pt x="158016" y="121976"/>
                  <a:pt x="157217" y="124932"/>
                  <a:pt x="156259" y="127967"/>
                </a:cubicBezTo>
                <a:cubicBezTo>
                  <a:pt x="155300" y="131003"/>
                  <a:pt x="154661" y="133799"/>
                  <a:pt x="154341" y="136355"/>
                </a:cubicBezTo>
                <a:cubicBezTo>
                  <a:pt x="153063" y="134758"/>
                  <a:pt x="152504" y="131961"/>
                  <a:pt x="152664" y="127967"/>
                </a:cubicBezTo>
                <a:cubicBezTo>
                  <a:pt x="152824" y="123973"/>
                  <a:pt x="153223" y="121337"/>
                  <a:pt x="153862" y="120058"/>
                </a:cubicBezTo>
                <a:cubicBezTo>
                  <a:pt x="153862" y="120698"/>
                  <a:pt x="153862" y="121337"/>
                  <a:pt x="153862" y="121976"/>
                </a:cubicBezTo>
                <a:cubicBezTo>
                  <a:pt x="153862" y="122615"/>
                  <a:pt x="154182" y="122615"/>
                  <a:pt x="154821" y="121976"/>
                </a:cubicBezTo>
                <a:cubicBezTo>
                  <a:pt x="154821" y="120058"/>
                  <a:pt x="154581" y="118780"/>
                  <a:pt x="154102" y="118141"/>
                </a:cubicBezTo>
                <a:cubicBezTo>
                  <a:pt x="153622" y="117502"/>
                  <a:pt x="153703" y="116064"/>
                  <a:pt x="154341" y="113827"/>
                </a:cubicBezTo>
                <a:cubicBezTo>
                  <a:pt x="154980" y="112868"/>
                  <a:pt x="155539" y="112709"/>
                  <a:pt x="156019" y="113348"/>
                </a:cubicBezTo>
                <a:cubicBezTo>
                  <a:pt x="156499" y="113987"/>
                  <a:pt x="157058" y="113508"/>
                  <a:pt x="157696" y="111910"/>
                </a:cubicBezTo>
                <a:cubicBezTo>
                  <a:pt x="157058" y="111590"/>
                  <a:pt x="156738" y="110872"/>
                  <a:pt x="156738" y="109753"/>
                </a:cubicBezTo>
                <a:cubicBezTo>
                  <a:pt x="156738" y="108635"/>
                  <a:pt x="156818" y="107516"/>
                  <a:pt x="156978" y="106398"/>
                </a:cubicBezTo>
                <a:cubicBezTo>
                  <a:pt x="157137" y="105280"/>
                  <a:pt x="157137" y="104161"/>
                  <a:pt x="156978" y="103042"/>
                </a:cubicBezTo>
                <a:cubicBezTo>
                  <a:pt x="156818" y="101924"/>
                  <a:pt x="156259" y="101205"/>
                  <a:pt x="155300" y="100886"/>
                </a:cubicBezTo>
                <a:cubicBezTo>
                  <a:pt x="155939" y="102163"/>
                  <a:pt x="156019" y="103602"/>
                  <a:pt x="155539" y="105199"/>
                </a:cubicBezTo>
                <a:cubicBezTo>
                  <a:pt x="155061" y="106797"/>
                  <a:pt x="154821" y="108076"/>
                  <a:pt x="154821" y="109034"/>
                </a:cubicBezTo>
                <a:cubicBezTo>
                  <a:pt x="154821" y="108395"/>
                  <a:pt x="154502" y="108076"/>
                  <a:pt x="153862" y="108076"/>
                </a:cubicBezTo>
                <a:cubicBezTo>
                  <a:pt x="153223" y="108076"/>
                  <a:pt x="152743" y="107756"/>
                  <a:pt x="152424" y="107116"/>
                </a:cubicBezTo>
                <a:cubicBezTo>
                  <a:pt x="152743" y="104880"/>
                  <a:pt x="153063" y="102084"/>
                  <a:pt x="153383" y="98729"/>
                </a:cubicBezTo>
                <a:cubicBezTo>
                  <a:pt x="153703" y="95374"/>
                  <a:pt x="154182" y="92338"/>
                  <a:pt x="154821" y="89622"/>
                </a:cubicBezTo>
                <a:cubicBezTo>
                  <a:pt x="155460" y="86905"/>
                  <a:pt x="156418" y="84828"/>
                  <a:pt x="157696" y="83390"/>
                </a:cubicBezTo>
                <a:cubicBezTo>
                  <a:pt x="158336" y="82672"/>
                  <a:pt x="159055" y="82332"/>
                  <a:pt x="159854" y="82372"/>
                </a:cubicBezTo>
                <a:close/>
                <a:moveTo>
                  <a:pt x="276089" y="81233"/>
                </a:moveTo>
                <a:cubicBezTo>
                  <a:pt x="276409" y="83150"/>
                  <a:pt x="277048" y="84508"/>
                  <a:pt x="278006" y="85307"/>
                </a:cubicBezTo>
                <a:cubicBezTo>
                  <a:pt x="278965" y="86106"/>
                  <a:pt x="279604" y="85547"/>
                  <a:pt x="279924" y="83630"/>
                </a:cubicBezTo>
                <a:cubicBezTo>
                  <a:pt x="280243" y="84589"/>
                  <a:pt x="280483" y="85627"/>
                  <a:pt x="280643" y="86745"/>
                </a:cubicBezTo>
                <a:cubicBezTo>
                  <a:pt x="280803" y="87864"/>
                  <a:pt x="281362" y="88423"/>
                  <a:pt x="282320" y="88423"/>
                </a:cubicBezTo>
                <a:cubicBezTo>
                  <a:pt x="282640" y="86826"/>
                  <a:pt x="282560" y="85707"/>
                  <a:pt x="282081" y="85068"/>
                </a:cubicBezTo>
                <a:cubicBezTo>
                  <a:pt x="281601" y="84429"/>
                  <a:pt x="281202" y="83470"/>
                  <a:pt x="280883" y="82192"/>
                </a:cubicBezTo>
                <a:cubicBezTo>
                  <a:pt x="283119" y="82511"/>
                  <a:pt x="284238" y="83390"/>
                  <a:pt x="284238" y="84828"/>
                </a:cubicBezTo>
                <a:cubicBezTo>
                  <a:pt x="284238" y="86267"/>
                  <a:pt x="284398" y="87944"/>
                  <a:pt x="284717" y="89861"/>
                </a:cubicBezTo>
                <a:cubicBezTo>
                  <a:pt x="283758" y="90500"/>
                  <a:pt x="282880" y="90340"/>
                  <a:pt x="282081" y="89382"/>
                </a:cubicBezTo>
                <a:cubicBezTo>
                  <a:pt x="281282" y="88423"/>
                  <a:pt x="280563" y="88583"/>
                  <a:pt x="279924" y="89861"/>
                </a:cubicBezTo>
                <a:cubicBezTo>
                  <a:pt x="280883" y="89861"/>
                  <a:pt x="281682" y="90580"/>
                  <a:pt x="282320" y="92018"/>
                </a:cubicBezTo>
                <a:cubicBezTo>
                  <a:pt x="282959" y="93456"/>
                  <a:pt x="282959" y="94654"/>
                  <a:pt x="282320" y="95613"/>
                </a:cubicBezTo>
                <a:cubicBezTo>
                  <a:pt x="281362" y="92418"/>
                  <a:pt x="279604" y="91459"/>
                  <a:pt x="277048" y="92737"/>
                </a:cubicBezTo>
                <a:cubicBezTo>
                  <a:pt x="277367" y="90500"/>
                  <a:pt x="277128" y="88423"/>
                  <a:pt x="276329" y="86506"/>
                </a:cubicBezTo>
                <a:cubicBezTo>
                  <a:pt x="275530" y="84589"/>
                  <a:pt x="275450" y="82831"/>
                  <a:pt x="276089" y="81233"/>
                </a:cubicBezTo>
                <a:close/>
                <a:moveTo>
                  <a:pt x="180225" y="81233"/>
                </a:moveTo>
                <a:cubicBezTo>
                  <a:pt x="180544" y="83790"/>
                  <a:pt x="181264" y="85947"/>
                  <a:pt x="182382" y="87704"/>
                </a:cubicBezTo>
                <a:cubicBezTo>
                  <a:pt x="183500" y="89461"/>
                  <a:pt x="184060" y="91459"/>
                  <a:pt x="184060" y="93696"/>
                </a:cubicBezTo>
                <a:cubicBezTo>
                  <a:pt x="183740" y="93056"/>
                  <a:pt x="183181" y="92657"/>
                  <a:pt x="182382" y="92497"/>
                </a:cubicBezTo>
                <a:cubicBezTo>
                  <a:pt x="181583" y="92338"/>
                  <a:pt x="180864" y="91938"/>
                  <a:pt x="180225" y="91299"/>
                </a:cubicBezTo>
                <a:lnTo>
                  <a:pt x="180225" y="96092"/>
                </a:lnTo>
                <a:lnTo>
                  <a:pt x="177349" y="96092"/>
                </a:lnTo>
                <a:cubicBezTo>
                  <a:pt x="177669" y="94814"/>
                  <a:pt x="177588" y="93935"/>
                  <a:pt x="177109" y="93456"/>
                </a:cubicBezTo>
                <a:cubicBezTo>
                  <a:pt x="176630" y="92977"/>
                  <a:pt x="176550" y="92098"/>
                  <a:pt x="176870" y="90820"/>
                </a:cubicBezTo>
                <a:cubicBezTo>
                  <a:pt x="177828" y="89861"/>
                  <a:pt x="178308" y="88263"/>
                  <a:pt x="178308" y="86027"/>
                </a:cubicBezTo>
                <a:cubicBezTo>
                  <a:pt x="178308" y="83790"/>
                  <a:pt x="178946" y="82192"/>
                  <a:pt x="180225" y="81233"/>
                </a:cubicBezTo>
                <a:close/>
                <a:moveTo>
                  <a:pt x="285676" y="80275"/>
                </a:moveTo>
                <a:cubicBezTo>
                  <a:pt x="286315" y="82511"/>
                  <a:pt x="287273" y="84988"/>
                  <a:pt x="288552" y="87704"/>
                </a:cubicBezTo>
                <a:cubicBezTo>
                  <a:pt x="289830" y="90421"/>
                  <a:pt x="289830" y="93056"/>
                  <a:pt x="288552" y="95613"/>
                </a:cubicBezTo>
                <a:cubicBezTo>
                  <a:pt x="288232" y="93056"/>
                  <a:pt x="287912" y="90900"/>
                  <a:pt x="287593" y="89142"/>
                </a:cubicBezTo>
                <a:cubicBezTo>
                  <a:pt x="287273" y="87385"/>
                  <a:pt x="286475" y="86186"/>
                  <a:pt x="285196" y="85547"/>
                </a:cubicBezTo>
                <a:cubicBezTo>
                  <a:pt x="285516" y="84908"/>
                  <a:pt x="285516" y="83949"/>
                  <a:pt x="285196" y="82672"/>
                </a:cubicBezTo>
                <a:cubicBezTo>
                  <a:pt x="284877" y="81393"/>
                  <a:pt x="285037" y="80594"/>
                  <a:pt x="285676" y="80275"/>
                </a:cubicBezTo>
                <a:close/>
                <a:moveTo>
                  <a:pt x="172556" y="79795"/>
                </a:moveTo>
                <a:cubicBezTo>
                  <a:pt x="172236" y="81712"/>
                  <a:pt x="172316" y="82511"/>
                  <a:pt x="172795" y="82192"/>
                </a:cubicBezTo>
                <a:cubicBezTo>
                  <a:pt x="173275" y="81873"/>
                  <a:pt x="173674" y="81233"/>
                  <a:pt x="173993" y="80275"/>
                </a:cubicBezTo>
                <a:cubicBezTo>
                  <a:pt x="173993" y="82192"/>
                  <a:pt x="173834" y="83310"/>
                  <a:pt x="173514" y="83630"/>
                </a:cubicBezTo>
                <a:cubicBezTo>
                  <a:pt x="172875" y="84269"/>
                  <a:pt x="172396" y="83870"/>
                  <a:pt x="172076" y="82432"/>
                </a:cubicBezTo>
                <a:cubicBezTo>
                  <a:pt x="171757" y="80994"/>
                  <a:pt x="171917" y="80115"/>
                  <a:pt x="172556" y="79795"/>
                </a:cubicBezTo>
                <a:close/>
                <a:moveTo>
                  <a:pt x="63031" y="79316"/>
                </a:moveTo>
                <a:cubicBezTo>
                  <a:pt x="62871" y="79636"/>
                  <a:pt x="62471" y="79795"/>
                  <a:pt x="61832" y="79795"/>
                </a:cubicBezTo>
                <a:cubicBezTo>
                  <a:pt x="60235" y="82352"/>
                  <a:pt x="59196" y="85387"/>
                  <a:pt x="58717" y="88902"/>
                </a:cubicBezTo>
                <a:cubicBezTo>
                  <a:pt x="58237" y="92418"/>
                  <a:pt x="57359" y="95613"/>
                  <a:pt x="56081" y="98489"/>
                </a:cubicBezTo>
                <a:cubicBezTo>
                  <a:pt x="55441" y="100726"/>
                  <a:pt x="54562" y="102643"/>
                  <a:pt x="53444" y="104241"/>
                </a:cubicBezTo>
                <a:cubicBezTo>
                  <a:pt x="52326" y="105839"/>
                  <a:pt x="52086" y="107915"/>
                  <a:pt x="52725" y="110472"/>
                </a:cubicBezTo>
                <a:cubicBezTo>
                  <a:pt x="55282" y="107277"/>
                  <a:pt x="57039" y="102962"/>
                  <a:pt x="57998" y="97530"/>
                </a:cubicBezTo>
                <a:cubicBezTo>
                  <a:pt x="58956" y="92098"/>
                  <a:pt x="60714" y="88103"/>
                  <a:pt x="63270" y="85547"/>
                </a:cubicBezTo>
                <a:cubicBezTo>
                  <a:pt x="62631" y="84908"/>
                  <a:pt x="62391" y="83949"/>
                  <a:pt x="62551" y="82672"/>
                </a:cubicBezTo>
                <a:cubicBezTo>
                  <a:pt x="62711" y="81393"/>
                  <a:pt x="63110" y="80434"/>
                  <a:pt x="63750" y="79795"/>
                </a:cubicBezTo>
                <a:cubicBezTo>
                  <a:pt x="63430" y="79156"/>
                  <a:pt x="63190" y="78996"/>
                  <a:pt x="63031" y="79316"/>
                </a:cubicBezTo>
                <a:close/>
                <a:moveTo>
                  <a:pt x="168241" y="78837"/>
                </a:moveTo>
                <a:cubicBezTo>
                  <a:pt x="168881" y="83949"/>
                  <a:pt x="168402" y="87944"/>
                  <a:pt x="166804" y="90820"/>
                </a:cubicBezTo>
                <a:cubicBezTo>
                  <a:pt x="165206" y="88902"/>
                  <a:pt x="164807" y="86826"/>
                  <a:pt x="165606" y="84589"/>
                </a:cubicBezTo>
                <a:cubicBezTo>
                  <a:pt x="166405" y="82352"/>
                  <a:pt x="167283" y="80434"/>
                  <a:pt x="168241" y="78837"/>
                </a:cubicBezTo>
                <a:close/>
                <a:moveTo>
                  <a:pt x="107368" y="77399"/>
                </a:moveTo>
                <a:cubicBezTo>
                  <a:pt x="106409" y="77719"/>
                  <a:pt x="105930" y="78677"/>
                  <a:pt x="105930" y="80275"/>
                </a:cubicBezTo>
                <a:cubicBezTo>
                  <a:pt x="105930" y="81873"/>
                  <a:pt x="105770" y="83310"/>
                  <a:pt x="105451" y="84589"/>
                </a:cubicBezTo>
                <a:cubicBezTo>
                  <a:pt x="106729" y="83310"/>
                  <a:pt x="107368" y="80913"/>
                  <a:pt x="107368" y="77399"/>
                </a:cubicBezTo>
                <a:close/>
                <a:moveTo>
                  <a:pt x="102574" y="75002"/>
                </a:moveTo>
                <a:cubicBezTo>
                  <a:pt x="101296" y="75641"/>
                  <a:pt x="100577" y="76920"/>
                  <a:pt x="100417" y="78837"/>
                </a:cubicBezTo>
                <a:cubicBezTo>
                  <a:pt x="100258" y="80754"/>
                  <a:pt x="100018" y="82672"/>
                  <a:pt x="99699" y="84589"/>
                </a:cubicBezTo>
                <a:cubicBezTo>
                  <a:pt x="98740" y="84269"/>
                  <a:pt x="97861" y="84908"/>
                  <a:pt x="97062" y="86506"/>
                </a:cubicBezTo>
                <a:cubicBezTo>
                  <a:pt x="96264" y="88103"/>
                  <a:pt x="95864" y="90181"/>
                  <a:pt x="95864" y="92737"/>
                </a:cubicBezTo>
                <a:cubicBezTo>
                  <a:pt x="97143" y="92737"/>
                  <a:pt x="97702" y="92018"/>
                  <a:pt x="97542" y="90580"/>
                </a:cubicBezTo>
                <a:cubicBezTo>
                  <a:pt x="97382" y="89142"/>
                  <a:pt x="98101" y="88743"/>
                  <a:pt x="99699" y="89382"/>
                </a:cubicBezTo>
                <a:cubicBezTo>
                  <a:pt x="100018" y="86506"/>
                  <a:pt x="100577" y="84189"/>
                  <a:pt x="101376" y="82432"/>
                </a:cubicBezTo>
                <a:cubicBezTo>
                  <a:pt x="102175" y="80674"/>
                  <a:pt x="102574" y="78197"/>
                  <a:pt x="102574" y="75002"/>
                </a:cubicBezTo>
                <a:close/>
                <a:moveTo>
                  <a:pt x="283758" y="74523"/>
                </a:moveTo>
                <a:cubicBezTo>
                  <a:pt x="284398" y="74203"/>
                  <a:pt x="284877" y="74842"/>
                  <a:pt x="285196" y="76440"/>
                </a:cubicBezTo>
                <a:cubicBezTo>
                  <a:pt x="285516" y="78038"/>
                  <a:pt x="285356" y="79156"/>
                  <a:pt x="284717" y="79795"/>
                </a:cubicBezTo>
                <a:cubicBezTo>
                  <a:pt x="283758" y="78197"/>
                  <a:pt x="283439" y="76440"/>
                  <a:pt x="283758" y="74523"/>
                </a:cubicBezTo>
                <a:close/>
                <a:moveTo>
                  <a:pt x="196522" y="74523"/>
                </a:moveTo>
                <a:cubicBezTo>
                  <a:pt x="196841" y="75482"/>
                  <a:pt x="197161" y="76360"/>
                  <a:pt x="197480" y="77159"/>
                </a:cubicBezTo>
                <a:cubicBezTo>
                  <a:pt x="197800" y="77958"/>
                  <a:pt x="198120" y="78996"/>
                  <a:pt x="198439" y="80275"/>
                </a:cubicBezTo>
                <a:cubicBezTo>
                  <a:pt x="197480" y="80275"/>
                  <a:pt x="197001" y="80994"/>
                  <a:pt x="197001" y="82432"/>
                </a:cubicBezTo>
                <a:cubicBezTo>
                  <a:pt x="197001" y="83870"/>
                  <a:pt x="196522" y="84589"/>
                  <a:pt x="195563" y="84589"/>
                </a:cubicBezTo>
                <a:cubicBezTo>
                  <a:pt x="196202" y="82672"/>
                  <a:pt x="196282" y="80674"/>
                  <a:pt x="195802" y="78597"/>
                </a:cubicBezTo>
                <a:cubicBezTo>
                  <a:pt x="195324" y="76520"/>
                  <a:pt x="195563" y="75162"/>
                  <a:pt x="196522" y="74523"/>
                </a:cubicBezTo>
                <a:close/>
                <a:moveTo>
                  <a:pt x="154341" y="72605"/>
                </a:moveTo>
                <a:cubicBezTo>
                  <a:pt x="155939" y="71967"/>
                  <a:pt x="156738" y="72446"/>
                  <a:pt x="156738" y="74043"/>
                </a:cubicBezTo>
                <a:cubicBezTo>
                  <a:pt x="156738" y="75641"/>
                  <a:pt x="156738" y="77239"/>
                  <a:pt x="156738" y="78837"/>
                </a:cubicBezTo>
                <a:cubicBezTo>
                  <a:pt x="155779" y="78517"/>
                  <a:pt x="155220" y="77798"/>
                  <a:pt x="155061" y="76680"/>
                </a:cubicBezTo>
                <a:cubicBezTo>
                  <a:pt x="154901" y="75561"/>
                  <a:pt x="154661" y="74203"/>
                  <a:pt x="154341" y="72605"/>
                </a:cubicBezTo>
                <a:close/>
                <a:moveTo>
                  <a:pt x="244454" y="72126"/>
                </a:moveTo>
                <a:cubicBezTo>
                  <a:pt x="244774" y="73404"/>
                  <a:pt x="245013" y="75561"/>
                  <a:pt x="245173" y="78597"/>
                </a:cubicBezTo>
                <a:cubicBezTo>
                  <a:pt x="245333" y="81633"/>
                  <a:pt x="245892" y="83949"/>
                  <a:pt x="246850" y="85547"/>
                </a:cubicBezTo>
                <a:cubicBezTo>
                  <a:pt x="247170" y="84908"/>
                  <a:pt x="247330" y="83949"/>
                  <a:pt x="247330" y="82672"/>
                </a:cubicBezTo>
                <a:cubicBezTo>
                  <a:pt x="247330" y="81393"/>
                  <a:pt x="247649" y="80913"/>
                  <a:pt x="248289" y="81233"/>
                </a:cubicBezTo>
                <a:cubicBezTo>
                  <a:pt x="248928" y="83790"/>
                  <a:pt x="249168" y="86267"/>
                  <a:pt x="249007" y="88663"/>
                </a:cubicBezTo>
                <a:cubicBezTo>
                  <a:pt x="248848" y="91059"/>
                  <a:pt x="248448" y="93376"/>
                  <a:pt x="247809" y="95613"/>
                </a:cubicBezTo>
                <a:cubicBezTo>
                  <a:pt x="247809" y="92098"/>
                  <a:pt x="246850" y="88184"/>
                  <a:pt x="244933" y="83870"/>
                </a:cubicBezTo>
                <a:cubicBezTo>
                  <a:pt x="243016" y="79555"/>
                  <a:pt x="242856" y="75641"/>
                  <a:pt x="244454" y="72126"/>
                </a:cubicBezTo>
                <a:close/>
                <a:moveTo>
                  <a:pt x="228636" y="72126"/>
                </a:moveTo>
                <a:cubicBezTo>
                  <a:pt x="228636" y="73404"/>
                  <a:pt x="229036" y="74922"/>
                  <a:pt x="229835" y="76680"/>
                </a:cubicBezTo>
                <a:cubicBezTo>
                  <a:pt x="230634" y="78437"/>
                  <a:pt x="230234" y="79636"/>
                  <a:pt x="228636" y="80275"/>
                </a:cubicBezTo>
                <a:close/>
                <a:moveTo>
                  <a:pt x="106889" y="71168"/>
                </a:moveTo>
                <a:cubicBezTo>
                  <a:pt x="105930" y="71168"/>
                  <a:pt x="105131" y="72286"/>
                  <a:pt x="104492" y="74523"/>
                </a:cubicBezTo>
                <a:cubicBezTo>
                  <a:pt x="105131" y="74842"/>
                  <a:pt x="105930" y="75002"/>
                  <a:pt x="106889" y="75002"/>
                </a:cubicBezTo>
                <a:close/>
                <a:moveTo>
                  <a:pt x="51766" y="66374"/>
                </a:moveTo>
                <a:cubicBezTo>
                  <a:pt x="50168" y="67014"/>
                  <a:pt x="48971" y="68851"/>
                  <a:pt x="48172" y="71887"/>
                </a:cubicBezTo>
                <a:cubicBezTo>
                  <a:pt x="47373" y="74922"/>
                  <a:pt x="47133" y="77239"/>
                  <a:pt x="47452" y="78837"/>
                </a:cubicBezTo>
                <a:cubicBezTo>
                  <a:pt x="49690" y="75960"/>
                  <a:pt x="51128" y="71806"/>
                  <a:pt x="51766" y="66374"/>
                </a:cubicBezTo>
                <a:close/>
                <a:moveTo>
                  <a:pt x="196042" y="63978"/>
                </a:moveTo>
                <a:cubicBezTo>
                  <a:pt x="196362" y="65576"/>
                  <a:pt x="196682" y="67014"/>
                  <a:pt x="197001" y="68292"/>
                </a:cubicBezTo>
                <a:cubicBezTo>
                  <a:pt x="197321" y="69570"/>
                  <a:pt x="196841" y="70529"/>
                  <a:pt x="195563" y="71168"/>
                </a:cubicBezTo>
                <a:cubicBezTo>
                  <a:pt x="195563" y="69889"/>
                  <a:pt x="195324" y="68531"/>
                  <a:pt x="194844" y="67093"/>
                </a:cubicBezTo>
                <a:cubicBezTo>
                  <a:pt x="194365" y="65655"/>
                  <a:pt x="194764" y="64617"/>
                  <a:pt x="196042" y="63978"/>
                </a:cubicBezTo>
                <a:close/>
                <a:moveTo>
                  <a:pt x="282320" y="61581"/>
                </a:moveTo>
                <a:cubicBezTo>
                  <a:pt x="283918" y="63498"/>
                  <a:pt x="285116" y="65735"/>
                  <a:pt x="285915" y="68292"/>
                </a:cubicBezTo>
                <a:cubicBezTo>
                  <a:pt x="286714" y="70848"/>
                  <a:pt x="287593" y="73404"/>
                  <a:pt x="288552" y="75960"/>
                </a:cubicBezTo>
                <a:cubicBezTo>
                  <a:pt x="286315" y="75322"/>
                  <a:pt x="284877" y="73484"/>
                  <a:pt x="284238" y="70448"/>
                </a:cubicBezTo>
                <a:cubicBezTo>
                  <a:pt x="283599" y="67413"/>
                  <a:pt x="282959" y="64457"/>
                  <a:pt x="282320" y="61581"/>
                </a:cubicBezTo>
                <a:close/>
                <a:moveTo>
                  <a:pt x="163448" y="60623"/>
                </a:moveTo>
                <a:cubicBezTo>
                  <a:pt x="164087" y="61262"/>
                  <a:pt x="164327" y="62220"/>
                  <a:pt x="164168" y="63498"/>
                </a:cubicBezTo>
                <a:cubicBezTo>
                  <a:pt x="164008" y="64777"/>
                  <a:pt x="163928" y="66054"/>
                  <a:pt x="163928" y="67333"/>
                </a:cubicBezTo>
                <a:cubicBezTo>
                  <a:pt x="163609" y="67972"/>
                  <a:pt x="163049" y="68132"/>
                  <a:pt x="162250" y="67813"/>
                </a:cubicBezTo>
                <a:cubicBezTo>
                  <a:pt x="161452" y="67493"/>
                  <a:pt x="161371" y="68132"/>
                  <a:pt x="162011" y="69730"/>
                </a:cubicBezTo>
                <a:cubicBezTo>
                  <a:pt x="162011" y="70369"/>
                  <a:pt x="162250" y="70529"/>
                  <a:pt x="162729" y="70209"/>
                </a:cubicBezTo>
                <a:cubicBezTo>
                  <a:pt x="163209" y="69889"/>
                  <a:pt x="163609" y="69730"/>
                  <a:pt x="163928" y="69730"/>
                </a:cubicBezTo>
                <a:cubicBezTo>
                  <a:pt x="164567" y="72605"/>
                  <a:pt x="164807" y="74683"/>
                  <a:pt x="164647" y="75960"/>
                </a:cubicBezTo>
                <a:cubicBezTo>
                  <a:pt x="164487" y="77239"/>
                  <a:pt x="163768" y="78677"/>
                  <a:pt x="162490" y="80275"/>
                </a:cubicBezTo>
                <a:cubicBezTo>
                  <a:pt x="161851" y="79316"/>
                  <a:pt x="161691" y="78357"/>
                  <a:pt x="162011" y="77399"/>
                </a:cubicBezTo>
                <a:cubicBezTo>
                  <a:pt x="162330" y="76440"/>
                  <a:pt x="162490" y="75162"/>
                  <a:pt x="162490" y="73564"/>
                </a:cubicBezTo>
                <a:cubicBezTo>
                  <a:pt x="161531" y="74203"/>
                  <a:pt x="160892" y="74283"/>
                  <a:pt x="160573" y="73804"/>
                </a:cubicBezTo>
                <a:cubicBezTo>
                  <a:pt x="160253" y="73325"/>
                  <a:pt x="159614" y="72766"/>
                  <a:pt x="158655" y="72126"/>
                </a:cubicBezTo>
                <a:cubicBezTo>
                  <a:pt x="160253" y="67014"/>
                  <a:pt x="161851" y="63179"/>
                  <a:pt x="163448" y="60623"/>
                </a:cubicBezTo>
                <a:close/>
                <a:moveTo>
                  <a:pt x="126541" y="60143"/>
                </a:moveTo>
                <a:cubicBezTo>
                  <a:pt x="125263" y="60782"/>
                  <a:pt x="124144" y="61900"/>
                  <a:pt x="123185" y="63498"/>
                </a:cubicBezTo>
                <a:cubicBezTo>
                  <a:pt x="122227" y="65096"/>
                  <a:pt x="121748" y="67173"/>
                  <a:pt x="121748" y="69730"/>
                </a:cubicBezTo>
                <a:cubicBezTo>
                  <a:pt x="122706" y="70049"/>
                  <a:pt x="123185" y="69889"/>
                  <a:pt x="123185" y="69250"/>
                </a:cubicBezTo>
                <a:cubicBezTo>
                  <a:pt x="123185" y="68611"/>
                  <a:pt x="123505" y="68132"/>
                  <a:pt x="124144" y="67813"/>
                </a:cubicBezTo>
                <a:cubicBezTo>
                  <a:pt x="125103" y="68451"/>
                  <a:pt x="125103" y="69410"/>
                  <a:pt x="124144" y="70688"/>
                </a:cubicBezTo>
                <a:cubicBezTo>
                  <a:pt x="123185" y="71967"/>
                  <a:pt x="123185" y="72925"/>
                  <a:pt x="124144" y="73564"/>
                </a:cubicBezTo>
                <a:cubicBezTo>
                  <a:pt x="124783" y="73884"/>
                  <a:pt x="125103" y="73804"/>
                  <a:pt x="125103" y="73325"/>
                </a:cubicBezTo>
                <a:cubicBezTo>
                  <a:pt x="125103" y="72845"/>
                  <a:pt x="125103" y="72286"/>
                  <a:pt x="125103" y="71647"/>
                </a:cubicBezTo>
                <a:cubicBezTo>
                  <a:pt x="125103" y="71007"/>
                  <a:pt x="125103" y="70369"/>
                  <a:pt x="125103" y="69730"/>
                </a:cubicBezTo>
                <a:cubicBezTo>
                  <a:pt x="125103" y="69090"/>
                  <a:pt x="125263" y="68771"/>
                  <a:pt x="125582" y="68771"/>
                </a:cubicBezTo>
                <a:cubicBezTo>
                  <a:pt x="125902" y="73244"/>
                  <a:pt x="125662" y="78038"/>
                  <a:pt x="124863" y="83150"/>
                </a:cubicBezTo>
                <a:cubicBezTo>
                  <a:pt x="124064" y="88263"/>
                  <a:pt x="123185" y="93216"/>
                  <a:pt x="122227" y="98009"/>
                </a:cubicBezTo>
                <a:cubicBezTo>
                  <a:pt x="121587" y="98009"/>
                  <a:pt x="121268" y="97850"/>
                  <a:pt x="121268" y="97530"/>
                </a:cubicBezTo>
                <a:cubicBezTo>
                  <a:pt x="121268" y="97210"/>
                  <a:pt x="121108" y="97051"/>
                  <a:pt x="120789" y="97051"/>
                </a:cubicBezTo>
                <a:cubicBezTo>
                  <a:pt x="121108" y="94495"/>
                  <a:pt x="121748" y="92018"/>
                  <a:pt x="122706" y="89622"/>
                </a:cubicBezTo>
                <a:cubicBezTo>
                  <a:pt x="123665" y="87225"/>
                  <a:pt x="123665" y="84429"/>
                  <a:pt x="122706" y="81233"/>
                </a:cubicBezTo>
                <a:cubicBezTo>
                  <a:pt x="120150" y="80913"/>
                  <a:pt x="118712" y="82192"/>
                  <a:pt x="118392" y="85068"/>
                </a:cubicBezTo>
                <a:cubicBezTo>
                  <a:pt x="118073" y="87944"/>
                  <a:pt x="117753" y="91139"/>
                  <a:pt x="117433" y="94654"/>
                </a:cubicBezTo>
                <a:cubicBezTo>
                  <a:pt x="116475" y="94335"/>
                  <a:pt x="116315" y="93615"/>
                  <a:pt x="116954" y="92497"/>
                </a:cubicBezTo>
                <a:cubicBezTo>
                  <a:pt x="117594" y="91379"/>
                  <a:pt x="117594" y="90021"/>
                  <a:pt x="116954" y="88423"/>
                </a:cubicBezTo>
                <a:cubicBezTo>
                  <a:pt x="116315" y="88423"/>
                  <a:pt x="115996" y="88263"/>
                  <a:pt x="115996" y="87944"/>
                </a:cubicBezTo>
                <a:cubicBezTo>
                  <a:pt x="115996" y="87624"/>
                  <a:pt x="115676" y="87464"/>
                  <a:pt x="115037" y="87464"/>
                </a:cubicBezTo>
                <a:cubicBezTo>
                  <a:pt x="114717" y="90340"/>
                  <a:pt x="114078" y="92577"/>
                  <a:pt x="113119" y="94175"/>
                </a:cubicBezTo>
                <a:cubicBezTo>
                  <a:pt x="112161" y="95773"/>
                  <a:pt x="112001" y="98329"/>
                  <a:pt x="112641" y="101844"/>
                </a:cubicBezTo>
                <a:cubicBezTo>
                  <a:pt x="113599" y="101844"/>
                  <a:pt x="114078" y="101365"/>
                  <a:pt x="114078" y="100406"/>
                </a:cubicBezTo>
                <a:cubicBezTo>
                  <a:pt x="114078" y="99447"/>
                  <a:pt x="114238" y="98329"/>
                  <a:pt x="114558" y="97051"/>
                </a:cubicBezTo>
                <a:cubicBezTo>
                  <a:pt x="114558" y="97371"/>
                  <a:pt x="114957" y="97690"/>
                  <a:pt x="115756" y="98009"/>
                </a:cubicBezTo>
                <a:cubicBezTo>
                  <a:pt x="116555" y="98329"/>
                  <a:pt x="116795" y="97690"/>
                  <a:pt x="116475" y="96092"/>
                </a:cubicBezTo>
                <a:cubicBezTo>
                  <a:pt x="117753" y="96732"/>
                  <a:pt x="118232" y="97850"/>
                  <a:pt x="117913" y="99447"/>
                </a:cubicBezTo>
                <a:cubicBezTo>
                  <a:pt x="117594" y="101045"/>
                  <a:pt x="117274" y="102643"/>
                  <a:pt x="116954" y="104241"/>
                </a:cubicBezTo>
                <a:cubicBezTo>
                  <a:pt x="118871" y="104241"/>
                  <a:pt x="120150" y="103922"/>
                  <a:pt x="120789" y="103282"/>
                </a:cubicBezTo>
                <a:cubicBezTo>
                  <a:pt x="120469" y="102962"/>
                  <a:pt x="119830" y="102803"/>
                  <a:pt x="118871" y="102803"/>
                </a:cubicBezTo>
                <a:cubicBezTo>
                  <a:pt x="119511" y="101205"/>
                  <a:pt x="120150" y="100406"/>
                  <a:pt x="120789" y="100406"/>
                </a:cubicBezTo>
                <a:cubicBezTo>
                  <a:pt x="121428" y="100087"/>
                  <a:pt x="121587" y="100566"/>
                  <a:pt x="121268" y="101844"/>
                </a:cubicBezTo>
                <a:cubicBezTo>
                  <a:pt x="120949" y="103123"/>
                  <a:pt x="121268" y="103442"/>
                  <a:pt x="122227" y="102803"/>
                </a:cubicBezTo>
                <a:cubicBezTo>
                  <a:pt x="122547" y="101205"/>
                  <a:pt x="122706" y="100087"/>
                  <a:pt x="122706" y="99447"/>
                </a:cubicBezTo>
                <a:cubicBezTo>
                  <a:pt x="122706" y="98808"/>
                  <a:pt x="123346" y="98489"/>
                  <a:pt x="124623" y="98489"/>
                </a:cubicBezTo>
                <a:cubicBezTo>
                  <a:pt x="125263" y="96891"/>
                  <a:pt x="125582" y="94974"/>
                  <a:pt x="125582" y="92737"/>
                </a:cubicBezTo>
                <a:cubicBezTo>
                  <a:pt x="125582" y="90500"/>
                  <a:pt x="125742" y="88583"/>
                  <a:pt x="126062" y="86985"/>
                </a:cubicBezTo>
                <a:cubicBezTo>
                  <a:pt x="127339" y="86985"/>
                  <a:pt x="127659" y="87784"/>
                  <a:pt x="127020" y="89382"/>
                </a:cubicBezTo>
                <a:cubicBezTo>
                  <a:pt x="128618" y="88743"/>
                  <a:pt x="129017" y="88103"/>
                  <a:pt x="128218" y="87464"/>
                </a:cubicBezTo>
                <a:cubicBezTo>
                  <a:pt x="127419" y="86826"/>
                  <a:pt x="126701" y="86186"/>
                  <a:pt x="126062" y="85547"/>
                </a:cubicBezTo>
                <a:cubicBezTo>
                  <a:pt x="126701" y="81393"/>
                  <a:pt x="127899" y="77558"/>
                  <a:pt x="129656" y="74043"/>
                </a:cubicBezTo>
                <a:cubicBezTo>
                  <a:pt x="131414" y="70529"/>
                  <a:pt x="131494" y="67014"/>
                  <a:pt x="129896" y="63498"/>
                </a:cubicBezTo>
                <a:cubicBezTo>
                  <a:pt x="128618" y="63179"/>
                  <a:pt x="127899" y="63419"/>
                  <a:pt x="127739" y="64218"/>
                </a:cubicBezTo>
                <a:cubicBezTo>
                  <a:pt x="127579" y="65016"/>
                  <a:pt x="127180" y="65576"/>
                  <a:pt x="126541" y="65895"/>
                </a:cubicBezTo>
                <a:cubicBezTo>
                  <a:pt x="125902" y="65256"/>
                  <a:pt x="125822" y="64377"/>
                  <a:pt x="126301" y="63258"/>
                </a:cubicBezTo>
                <a:cubicBezTo>
                  <a:pt x="126780" y="62140"/>
                  <a:pt x="126860" y="61102"/>
                  <a:pt x="126541" y="60143"/>
                </a:cubicBezTo>
                <a:close/>
                <a:moveTo>
                  <a:pt x="215694" y="58226"/>
                </a:moveTo>
                <a:cubicBezTo>
                  <a:pt x="216653" y="58865"/>
                  <a:pt x="217292" y="58865"/>
                  <a:pt x="217612" y="58226"/>
                </a:cubicBezTo>
                <a:cubicBezTo>
                  <a:pt x="217931" y="57587"/>
                  <a:pt x="218411" y="57587"/>
                  <a:pt x="219050" y="58226"/>
                </a:cubicBezTo>
                <a:cubicBezTo>
                  <a:pt x="219370" y="59824"/>
                  <a:pt x="219290" y="60942"/>
                  <a:pt x="218810" y="61581"/>
                </a:cubicBezTo>
                <a:cubicBezTo>
                  <a:pt x="218331" y="62220"/>
                  <a:pt x="217772" y="62859"/>
                  <a:pt x="217133" y="63498"/>
                </a:cubicBezTo>
                <a:cubicBezTo>
                  <a:pt x="217133" y="61900"/>
                  <a:pt x="216813" y="61022"/>
                  <a:pt x="216174" y="60862"/>
                </a:cubicBezTo>
                <a:cubicBezTo>
                  <a:pt x="215535" y="60702"/>
                  <a:pt x="215375" y="59824"/>
                  <a:pt x="215694" y="58226"/>
                </a:cubicBezTo>
                <a:close/>
                <a:moveTo>
                  <a:pt x="100657" y="58226"/>
                </a:moveTo>
                <a:cubicBezTo>
                  <a:pt x="100018" y="59184"/>
                  <a:pt x="99619" y="60303"/>
                  <a:pt x="99459" y="61581"/>
                </a:cubicBezTo>
                <a:cubicBezTo>
                  <a:pt x="99299" y="62859"/>
                  <a:pt x="99059" y="64297"/>
                  <a:pt x="98740" y="65895"/>
                </a:cubicBezTo>
                <a:cubicBezTo>
                  <a:pt x="100338" y="65576"/>
                  <a:pt x="100817" y="66135"/>
                  <a:pt x="100178" y="67573"/>
                </a:cubicBezTo>
                <a:cubicBezTo>
                  <a:pt x="99539" y="69010"/>
                  <a:pt x="99539" y="70209"/>
                  <a:pt x="100178" y="71168"/>
                </a:cubicBezTo>
                <a:cubicBezTo>
                  <a:pt x="101137" y="69570"/>
                  <a:pt x="101616" y="68372"/>
                  <a:pt x="101616" y="67573"/>
                </a:cubicBezTo>
                <a:cubicBezTo>
                  <a:pt x="101616" y="66774"/>
                  <a:pt x="102255" y="66694"/>
                  <a:pt x="103533" y="67333"/>
                </a:cubicBezTo>
                <a:cubicBezTo>
                  <a:pt x="103533" y="66374"/>
                  <a:pt x="103693" y="65655"/>
                  <a:pt x="104012" y="65176"/>
                </a:cubicBezTo>
                <a:cubicBezTo>
                  <a:pt x="104332" y="64697"/>
                  <a:pt x="104332" y="63818"/>
                  <a:pt x="104012" y="62540"/>
                </a:cubicBezTo>
                <a:cubicBezTo>
                  <a:pt x="103054" y="62220"/>
                  <a:pt x="102415" y="61981"/>
                  <a:pt x="102095" y="61821"/>
                </a:cubicBezTo>
                <a:cubicBezTo>
                  <a:pt x="101775" y="61661"/>
                  <a:pt x="101296" y="62380"/>
                  <a:pt x="100657" y="63978"/>
                </a:cubicBezTo>
                <a:cubicBezTo>
                  <a:pt x="100018" y="63339"/>
                  <a:pt x="100018" y="62540"/>
                  <a:pt x="100657" y="61581"/>
                </a:cubicBezTo>
                <a:cubicBezTo>
                  <a:pt x="101296" y="60623"/>
                  <a:pt x="101296" y="59504"/>
                  <a:pt x="100657" y="58226"/>
                </a:cubicBezTo>
                <a:close/>
                <a:moveTo>
                  <a:pt x="39304" y="57267"/>
                </a:moveTo>
                <a:cubicBezTo>
                  <a:pt x="38985" y="57267"/>
                  <a:pt x="38825" y="57427"/>
                  <a:pt x="38825" y="57746"/>
                </a:cubicBezTo>
                <a:cubicBezTo>
                  <a:pt x="38825" y="57427"/>
                  <a:pt x="38905" y="57347"/>
                  <a:pt x="39065" y="57507"/>
                </a:cubicBezTo>
                <a:cubicBezTo>
                  <a:pt x="39224" y="57667"/>
                  <a:pt x="39304" y="57587"/>
                  <a:pt x="39304" y="57267"/>
                </a:cubicBezTo>
                <a:close/>
                <a:moveTo>
                  <a:pt x="174473" y="56788"/>
                </a:moveTo>
                <a:cubicBezTo>
                  <a:pt x="175751" y="61262"/>
                  <a:pt x="175911" y="64537"/>
                  <a:pt x="174953" y="66614"/>
                </a:cubicBezTo>
                <a:cubicBezTo>
                  <a:pt x="173993" y="68691"/>
                  <a:pt x="173674" y="71487"/>
                  <a:pt x="173993" y="75002"/>
                </a:cubicBezTo>
                <a:cubicBezTo>
                  <a:pt x="173355" y="74683"/>
                  <a:pt x="172955" y="74842"/>
                  <a:pt x="172795" y="75482"/>
                </a:cubicBezTo>
                <a:cubicBezTo>
                  <a:pt x="172635" y="76121"/>
                  <a:pt x="172236" y="76440"/>
                  <a:pt x="171597" y="76440"/>
                </a:cubicBezTo>
                <a:cubicBezTo>
                  <a:pt x="171597" y="74842"/>
                  <a:pt x="171197" y="74283"/>
                  <a:pt x="170398" y="74762"/>
                </a:cubicBezTo>
                <a:cubicBezTo>
                  <a:pt x="169599" y="75242"/>
                  <a:pt x="169040" y="75162"/>
                  <a:pt x="168721" y="74523"/>
                </a:cubicBezTo>
                <a:cubicBezTo>
                  <a:pt x="170958" y="72605"/>
                  <a:pt x="171996" y="69809"/>
                  <a:pt x="171836" y="66135"/>
                </a:cubicBezTo>
                <a:cubicBezTo>
                  <a:pt x="171677" y="62459"/>
                  <a:pt x="172556" y="59344"/>
                  <a:pt x="174473" y="56788"/>
                </a:cubicBezTo>
                <a:close/>
                <a:moveTo>
                  <a:pt x="142837" y="55350"/>
                </a:moveTo>
                <a:cubicBezTo>
                  <a:pt x="142518" y="56947"/>
                  <a:pt x="142837" y="57507"/>
                  <a:pt x="143797" y="57028"/>
                </a:cubicBezTo>
                <a:cubicBezTo>
                  <a:pt x="144755" y="56548"/>
                  <a:pt x="145074" y="56788"/>
                  <a:pt x="144755" y="57746"/>
                </a:cubicBezTo>
                <a:cubicBezTo>
                  <a:pt x="144116" y="58066"/>
                  <a:pt x="143797" y="59344"/>
                  <a:pt x="143797" y="61581"/>
                </a:cubicBezTo>
                <a:cubicBezTo>
                  <a:pt x="144435" y="61581"/>
                  <a:pt x="144835" y="61182"/>
                  <a:pt x="144995" y="60383"/>
                </a:cubicBezTo>
                <a:cubicBezTo>
                  <a:pt x="145155" y="59584"/>
                  <a:pt x="145554" y="59184"/>
                  <a:pt x="146193" y="59184"/>
                </a:cubicBezTo>
                <a:cubicBezTo>
                  <a:pt x="146513" y="62060"/>
                  <a:pt x="146672" y="65576"/>
                  <a:pt x="146672" y="69730"/>
                </a:cubicBezTo>
                <a:cubicBezTo>
                  <a:pt x="146672" y="73884"/>
                  <a:pt x="146353" y="76920"/>
                  <a:pt x="145714" y="78837"/>
                </a:cubicBezTo>
                <a:cubicBezTo>
                  <a:pt x="145394" y="78197"/>
                  <a:pt x="145155" y="77479"/>
                  <a:pt x="144995" y="76680"/>
                </a:cubicBezTo>
                <a:cubicBezTo>
                  <a:pt x="144835" y="75881"/>
                  <a:pt x="144435" y="75641"/>
                  <a:pt x="143797" y="75960"/>
                </a:cubicBezTo>
                <a:cubicBezTo>
                  <a:pt x="144116" y="74683"/>
                  <a:pt x="144356" y="72925"/>
                  <a:pt x="144515" y="70688"/>
                </a:cubicBezTo>
                <a:cubicBezTo>
                  <a:pt x="144675" y="68451"/>
                  <a:pt x="144435" y="66853"/>
                  <a:pt x="143797" y="65895"/>
                </a:cubicBezTo>
                <a:cubicBezTo>
                  <a:pt x="143157" y="65895"/>
                  <a:pt x="142837" y="66054"/>
                  <a:pt x="142837" y="66374"/>
                </a:cubicBezTo>
                <a:cubicBezTo>
                  <a:pt x="142837" y="66694"/>
                  <a:pt x="142518" y="67014"/>
                  <a:pt x="141879" y="67333"/>
                </a:cubicBezTo>
                <a:cubicBezTo>
                  <a:pt x="142199" y="65735"/>
                  <a:pt x="142038" y="64856"/>
                  <a:pt x="141400" y="64697"/>
                </a:cubicBezTo>
                <a:cubicBezTo>
                  <a:pt x="140761" y="64537"/>
                  <a:pt x="140601" y="63818"/>
                  <a:pt x="140920" y="62540"/>
                </a:cubicBezTo>
                <a:cubicBezTo>
                  <a:pt x="141560" y="60942"/>
                  <a:pt x="141879" y="59664"/>
                  <a:pt x="141879" y="58705"/>
                </a:cubicBezTo>
                <a:cubicBezTo>
                  <a:pt x="141879" y="57746"/>
                  <a:pt x="142199" y="56628"/>
                  <a:pt x="142837" y="55350"/>
                </a:cubicBezTo>
                <a:close/>
                <a:moveTo>
                  <a:pt x="113119" y="55350"/>
                </a:moveTo>
                <a:cubicBezTo>
                  <a:pt x="111842" y="55350"/>
                  <a:pt x="111203" y="57427"/>
                  <a:pt x="111203" y="61581"/>
                </a:cubicBezTo>
                <a:cubicBezTo>
                  <a:pt x="112161" y="61581"/>
                  <a:pt x="112880" y="60862"/>
                  <a:pt x="113359" y="59424"/>
                </a:cubicBezTo>
                <a:cubicBezTo>
                  <a:pt x="113839" y="57986"/>
                  <a:pt x="113759" y="56628"/>
                  <a:pt x="113119" y="55350"/>
                </a:cubicBezTo>
                <a:close/>
                <a:moveTo>
                  <a:pt x="212819" y="54391"/>
                </a:moveTo>
                <a:cubicBezTo>
                  <a:pt x="214097" y="55670"/>
                  <a:pt x="214576" y="56868"/>
                  <a:pt x="214256" y="57986"/>
                </a:cubicBezTo>
                <a:cubicBezTo>
                  <a:pt x="213937" y="59104"/>
                  <a:pt x="214256" y="60303"/>
                  <a:pt x="215216" y="61581"/>
                </a:cubicBezTo>
                <a:cubicBezTo>
                  <a:pt x="214576" y="61581"/>
                  <a:pt x="214256" y="61981"/>
                  <a:pt x="214256" y="62779"/>
                </a:cubicBezTo>
                <a:cubicBezTo>
                  <a:pt x="214256" y="63578"/>
                  <a:pt x="213777" y="63818"/>
                  <a:pt x="212819" y="63498"/>
                </a:cubicBezTo>
                <a:cubicBezTo>
                  <a:pt x="212499" y="62859"/>
                  <a:pt x="212260" y="61341"/>
                  <a:pt x="212099" y="58945"/>
                </a:cubicBezTo>
                <a:cubicBezTo>
                  <a:pt x="211940" y="56548"/>
                  <a:pt x="212180" y="55030"/>
                  <a:pt x="212819" y="54391"/>
                </a:cubicBezTo>
                <a:close/>
                <a:moveTo>
                  <a:pt x="130855" y="54391"/>
                </a:moveTo>
                <a:cubicBezTo>
                  <a:pt x="130535" y="55670"/>
                  <a:pt x="130296" y="56868"/>
                  <a:pt x="130135" y="57986"/>
                </a:cubicBezTo>
                <a:cubicBezTo>
                  <a:pt x="129976" y="59104"/>
                  <a:pt x="129576" y="59983"/>
                  <a:pt x="128937" y="60623"/>
                </a:cubicBezTo>
                <a:cubicBezTo>
                  <a:pt x="129576" y="61581"/>
                  <a:pt x="130535" y="60942"/>
                  <a:pt x="131813" y="58705"/>
                </a:cubicBezTo>
                <a:cubicBezTo>
                  <a:pt x="133091" y="56469"/>
                  <a:pt x="132772" y="55030"/>
                  <a:pt x="130855" y="54391"/>
                </a:cubicBezTo>
                <a:close/>
                <a:moveTo>
                  <a:pt x="181663" y="51516"/>
                </a:moveTo>
                <a:cubicBezTo>
                  <a:pt x="182941" y="52793"/>
                  <a:pt x="183500" y="54471"/>
                  <a:pt x="183340" y="56548"/>
                </a:cubicBezTo>
                <a:cubicBezTo>
                  <a:pt x="183181" y="58625"/>
                  <a:pt x="183420" y="60623"/>
                  <a:pt x="184060" y="62540"/>
                </a:cubicBezTo>
                <a:cubicBezTo>
                  <a:pt x="183100" y="62859"/>
                  <a:pt x="182301" y="63978"/>
                  <a:pt x="181663" y="65895"/>
                </a:cubicBezTo>
                <a:cubicBezTo>
                  <a:pt x="181024" y="67813"/>
                  <a:pt x="180385" y="68771"/>
                  <a:pt x="179745" y="68771"/>
                </a:cubicBezTo>
                <a:cubicBezTo>
                  <a:pt x="180385" y="64297"/>
                  <a:pt x="180784" y="61182"/>
                  <a:pt x="180944" y="59424"/>
                </a:cubicBezTo>
                <a:cubicBezTo>
                  <a:pt x="181104" y="57667"/>
                  <a:pt x="181343" y="55030"/>
                  <a:pt x="181663" y="51516"/>
                </a:cubicBezTo>
                <a:close/>
                <a:moveTo>
                  <a:pt x="139482" y="51516"/>
                </a:moveTo>
                <a:cubicBezTo>
                  <a:pt x="139802" y="55030"/>
                  <a:pt x="139642" y="58785"/>
                  <a:pt x="139003" y="62779"/>
                </a:cubicBezTo>
                <a:cubicBezTo>
                  <a:pt x="138364" y="66774"/>
                  <a:pt x="136926" y="69570"/>
                  <a:pt x="134689" y="71168"/>
                </a:cubicBezTo>
                <a:cubicBezTo>
                  <a:pt x="134689" y="68931"/>
                  <a:pt x="135249" y="67093"/>
                  <a:pt x="136367" y="65655"/>
                </a:cubicBezTo>
                <a:cubicBezTo>
                  <a:pt x="137485" y="64218"/>
                  <a:pt x="137086" y="63498"/>
                  <a:pt x="135169" y="63498"/>
                </a:cubicBezTo>
                <a:cubicBezTo>
                  <a:pt x="135808" y="61581"/>
                  <a:pt x="136287" y="59344"/>
                  <a:pt x="136607" y="56788"/>
                </a:cubicBezTo>
                <a:cubicBezTo>
                  <a:pt x="136926" y="54231"/>
                  <a:pt x="137885" y="52474"/>
                  <a:pt x="139482" y="51516"/>
                </a:cubicBezTo>
                <a:close/>
                <a:moveTo>
                  <a:pt x="241099" y="50556"/>
                </a:moveTo>
                <a:lnTo>
                  <a:pt x="242777" y="52234"/>
                </a:lnTo>
                <a:cubicBezTo>
                  <a:pt x="243255" y="53672"/>
                  <a:pt x="244294" y="54231"/>
                  <a:pt x="245892" y="53912"/>
                </a:cubicBezTo>
                <a:cubicBezTo>
                  <a:pt x="245892" y="54871"/>
                  <a:pt x="246052" y="55749"/>
                  <a:pt x="246371" y="56548"/>
                </a:cubicBezTo>
                <a:cubicBezTo>
                  <a:pt x="246691" y="57347"/>
                  <a:pt x="246850" y="58226"/>
                  <a:pt x="246850" y="59184"/>
                </a:cubicBezTo>
                <a:cubicBezTo>
                  <a:pt x="245253" y="58865"/>
                  <a:pt x="244534" y="59265"/>
                  <a:pt x="244694" y="60383"/>
                </a:cubicBezTo>
                <a:cubicBezTo>
                  <a:pt x="244853" y="61501"/>
                  <a:pt x="244933" y="62699"/>
                  <a:pt x="244933" y="63978"/>
                </a:cubicBezTo>
                <a:cubicBezTo>
                  <a:pt x="243975" y="63978"/>
                  <a:pt x="243416" y="63339"/>
                  <a:pt x="243255" y="62060"/>
                </a:cubicBezTo>
                <a:cubicBezTo>
                  <a:pt x="243096" y="60782"/>
                  <a:pt x="242856" y="59504"/>
                  <a:pt x="242537" y="58226"/>
                </a:cubicBezTo>
                <a:cubicBezTo>
                  <a:pt x="243176" y="58226"/>
                  <a:pt x="243495" y="58066"/>
                  <a:pt x="243495" y="57746"/>
                </a:cubicBezTo>
                <a:cubicBezTo>
                  <a:pt x="242856" y="57427"/>
                  <a:pt x="242696" y="56548"/>
                  <a:pt x="243016" y="55111"/>
                </a:cubicBezTo>
                <a:cubicBezTo>
                  <a:pt x="243336" y="53672"/>
                  <a:pt x="242856" y="53273"/>
                  <a:pt x="241578" y="53912"/>
                </a:cubicBezTo>
                <a:cubicBezTo>
                  <a:pt x="241578" y="54551"/>
                  <a:pt x="241738" y="55030"/>
                  <a:pt x="242057" y="55350"/>
                </a:cubicBezTo>
                <a:cubicBezTo>
                  <a:pt x="242377" y="55670"/>
                  <a:pt x="242537" y="56149"/>
                  <a:pt x="242537" y="56788"/>
                </a:cubicBezTo>
                <a:cubicBezTo>
                  <a:pt x="241258" y="57107"/>
                  <a:pt x="240300" y="56947"/>
                  <a:pt x="239660" y="56308"/>
                </a:cubicBezTo>
                <a:cubicBezTo>
                  <a:pt x="239022" y="54391"/>
                  <a:pt x="239101" y="53352"/>
                  <a:pt x="239900" y="53193"/>
                </a:cubicBezTo>
                <a:close/>
                <a:moveTo>
                  <a:pt x="148110" y="49119"/>
                </a:moveTo>
                <a:cubicBezTo>
                  <a:pt x="147471" y="51675"/>
                  <a:pt x="147311" y="53752"/>
                  <a:pt x="147631" y="55350"/>
                </a:cubicBezTo>
                <a:cubicBezTo>
                  <a:pt x="146033" y="55670"/>
                  <a:pt x="145394" y="54631"/>
                  <a:pt x="145714" y="52234"/>
                </a:cubicBezTo>
                <a:cubicBezTo>
                  <a:pt x="146033" y="49838"/>
                  <a:pt x="146832" y="48799"/>
                  <a:pt x="148110" y="49119"/>
                </a:cubicBezTo>
                <a:close/>
                <a:moveTo>
                  <a:pt x="106409" y="44326"/>
                </a:moveTo>
                <a:cubicBezTo>
                  <a:pt x="105770" y="44965"/>
                  <a:pt x="105850" y="45444"/>
                  <a:pt x="106649" y="45764"/>
                </a:cubicBezTo>
                <a:cubicBezTo>
                  <a:pt x="107448" y="46083"/>
                  <a:pt x="107527" y="46722"/>
                  <a:pt x="106889" y="47681"/>
                </a:cubicBezTo>
                <a:cubicBezTo>
                  <a:pt x="108167" y="47681"/>
                  <a:pt x="108806" y="46563"/>
                  <a:pt x="108806" y="44326"/>
                </a:cubicBezTo>
                <a:cubicBezTo>
                  <a:pt x="108167" y="44006"/>
                  <a:pt x="107687" y="44245"/>
                  <a:pt x="107368" y="45044"/>
                </a:cubicBezTo>
                <a:cubicBezTo>
                  <a:pt x="107048" y="45843"/>
                  <a:pt x="106729" y="45603"/>
                  <a:pt x="106409" y="44326"/>
                </a:cubicBezTo>
                <a:close/>
                <a:moveTo>
                  <a:pt x="202753" y="43846"/>
                </a:moveTo>
                <a:cubicBezTo>
                  <a:pt x="203712" y="43527"/>
                  <a:pt x="204350" y="44326"/>
                  <a:pt x="204670" y="46243"/>
                </a:cubicBezTo>
                <a:cubicBezTo>
                  <a:pt x="204990" y="48160"/>
                  <a:pt x="204830" y="49438"/>
                  <a:pt x="204191" y="50077"/>
                </a:cubicBezTo>
                <a:cubicBezTo>
                  <a:pt x="204191" y="48480"/>
                  <a:pt x="203871" y="47441"/>
                  <a:pt x="203232" y="46962"/>
                </a:cubicBezTo>
                <a:cubicBezTo>
                  <a:pt x="202593" y="46482"/>
                  <a:pt x="202433" y="45444"/>
                  <a:pt x="202753" y="43846"/>
                </a:cubicBezTo>
                <a:close/>
                <a:moveTo>
                  <a:pt x="119351" y="41929"/>
                </a:moveTo>
                <a:cubicBezTo>
                  <a:pt x="119670" y="42568"/>
                  <a:pt x="119750" y="43446"/>
                  <a:pt x="119591" y="44565"/>
                </a:cubicBezTo>
                <a:cubicBezTo>
                  <a:pt x="119431" y="45684"/>
                  <a:pt x="119830" y="45923"/>
                  <a:pt x="120789" y="45284"/>
                </a:cubicBezTo>
                <a:cubicBezTo>
                  <a:pt x="121108" y="44965"/>
                  <a:pt x="121268" y="43846"/>
                  <a:pt x="121268" y="41929"/>
                </a:cubicBezTo>
                <a:close/>
                <a:moveTo>
                  <a:pt x="247330" y="41449"/>
                </a:moveTo>
                <a:cubicBezTo>
                  <a:pt x="248608" y="41130"/>
                  <a:pt x="249168" y="41610"/>
                  <a:pt x="249007" y="42887"/>
                </a:cubicBezTo>
                <a:cubicBezTo>
                  <a:pt x="248848" y="44166"/>
                  <a:pt x="248608" y="45284"/>
                  <a:pt x="248289" y="46243"/>
                </a:cubicBezTo>
                <a:cubicBezTo>
                  <a:pt x="247649" y="46243"/>
                  <a:pt x="247250" y="45524"/>
                  <a:pt x="247090" y="44086"/>
                </a:cubicBezTo>
                <a:cubicBezTo>
                  <a:pt x="246931" y="42648"/>
                  <a:pt x="247010" y="41769"/>
                  <a:pt x="247330" y="41449"/>
                </a:cubicBezTo>
                <a:close/>
                <a:moveTo>
                  <a:pt x="223843" y="40491"/>
                </a:moveTo>
                <a:cubicBezTo>
                  <a:pt x="224482" y="41130"/>
                  <a:pt x="225041" y="42089"/>
                  <a:pt x="225521" y="43367"/>
                </a:cubicBezTo>
                <a:cubicBezTo>
                  <a:pt x="226000" y="44645"/>
                  <a:pt x="225600" y="45603"/>
                  <a:pt x="224323" y="46243"/>
                </a:cubicBezTo>
                <a:close/>
                <a:moveTo>
                  <a:pt x="122706" y="40491"/>
                </a:moveTo>
                <a:cubicBezTo>
                  <a:pt x="122067" y="41130"/>
                  <a:pt x="121668" y="42488"/>
                  <a:pt x="121508" y="44565"/>
                </a:cubicBezTo>
                <a:cubicBezTo>
                  <a:pt x="121348" y="46642"/>
                  <a:pt x="121268" y="48799"/>
                  <a:pt x="121268" y="51036"/>
                </a:cubicBezTo>
                <a:cubicBezTo>
                  <a:pt x="121268" y="53273"/>
                  <a:pt x="120949" y="55270"/>
                  <a:pt x="120310" y="57028"/>
                </a:cubicBezTo>
                <a:cubicBezTo>
                  <a:pt x="119670" y="58785"/>
                  <a:pt x="118552" y="59824"/>
                  <a:pt x="116954" y="60143"/>
                </a:cubicBezTo>
                <a:cubicBezTo>
                  <a:pt x="118232" y="63019"/>
                  <a:pt x="118232" y="65576"/>
                  <a:pt x="116954" y="67813"/>
                </a:cubicBezTo>
                <a:cubicBezTo>
                  <a:pt x="114398" y="68451"/>
                  <a:pt x="112960" y="70289"/>
                  <a:pt x="112641" y="73325"/>
                </a:cubicBezTo>
                <a:cubicBezTo>
                  <a:pt x="112321" y="76360"/>
                  <a:pt x="111203" y="78517"/>
                  <a:pt x="109285" y="79795"/>
                </a:cubicBezTo>
                <a:cubicBezTo>
                  <a:pt x="108966" y="81393"/>
                  <a:pt x="109285" y="81952"/>
                  <a:pt x="110244" y="81473"/>
                </a:cubicBezTo>
                <a:cubicBezTo>
                  <a:pt x="111203" y="80994"/>
                  <a:pt x="111522" y="81553"/>
                  <a:pt x="111203" y="83150"/>
                </a:cubicBezTo>
                <a:cubicBezTo>
                  <a:pt x="111842" y="83150"/>
                  <a:pt x="112321" y="82672"/>
                  <a:pt x="112641" y="81712"/>
                </a:cubicBezTo>
                <a:cubicBezTo>
                  <a:pt x="112960" y="80754"/>
                  <a:pt x="113279" y="79795"/>
                  <a:pt x="113599" y="78837"/>
                </a:cubicBezTo>
                <a:cubicBezTo>
                  <a:pt x="114238" y="80115"/>
                  <a:pt x="114797" y="81553"/>
                  <a:pt x="115276" y="83150"/>
                </a:cubicBezTo>
                <a:cubicBezTo>
                  <a:pt x="115756" y="84748"/>
                  <a:pt x="116475" y="85228"/>
                  <a:pt x="117433" y="84589"/>
                </a:cubicBezTo>
                <a:cubicBezTo>
                  <a:pt x="116475" y="83310"/>
                  <a:pt x="116075" y="81873"/>
                  <a:pt x="116235" y="80275"/>
                </a:cubicBezTo>
                <a:cubicBezTo>
                  <a:pt x="116395" y="78677"/>
                  <a:pt x="116715" y="77159"/>
                  <a:pt x="117194" y="75721"/>
                </a:cubicBezTo>
                <a:cubicBezTo>
                  <a:pt x="117673" y="74283"/>
                  <a:pt x="118153" y="72766"/>
                  <a:pt x="118632" y="71168"/>
                </a:cubicBezTo>
                <a:cubicBezTo>
                  <a:pt x="119111" y="69570"/>
                  <a:pt x="119191" y="67972"/>
                  <a:pt x="118871" y="66374"/>
                </a:cubicBezTo>
                <a:cubicBezTo>
                  <a:pt x="121748" y="59664"/>
                  <a:pt x="123665" y="51516"/>
                  <a:pt x="124623" y="41929"/>
                </a:cubicBezTo>
                <a:cubicBezTo>
                  <a:pt x="123346" y="42568"/>
                  <a:pt x="122706" y="42408"/>
                  <a:pt x="122706" y="41449"/>
                </a:cubicBezTo>
                <a:close/>
                <a:moveTo>
                  <a:pt x="170159" y="38574"/>
                </a:moveTo>
                <a:cubicBezTo>
                  <a:pt x="170478" y="41130"/>
                  <a:pt x="170718" y="43527"/>
                  <a:pt x="170878" y="45764"/>
                </a:cubicBezTo>
                <a:lnTo>
                  <a:pt x="170769" y="46574"/>
                </a:lnTo>
                <a:lnTo>
                  <a:pt x="172436" y="44685"/>
                </a:lnTo>
                <a:cubicBezTo>
                  <a:pt x="172835" y="43487"/>
                  <a:pt x="173035" y="41769"/>
                  <a:pt x="173035" y="39532"/>
                </a:cubicBezTo>
                <a:cubicBezTo>
                  <a:pt x="172396" y="39851"/>
                  <a:pt x="171917" y="39772"/>
                  <a:pt x="171597" y="39292"/>
                </a:cubicBezTo>
                <a:cubicBezTo>
                  <a:pt x="171277" y="38813"/>
                  <a:pt x="170798" y="38574"/>
                  <a:pt x="170159" y="38574"/>
                </a:cubicBezTo>
                <a:close/>
                <a:moveTo>
                  <a:pt x="231992" y="36657"/>
                </a:moveTo>
                <a:cubicBezTo>
                  <a:pt x="232311" y="37295"/>
                  <a:pt x="232631" y="37854"/>
                  <a:pt x="232950" y="38334"/>
                </a:cubicBezTo>
                <a:cubicBezTo>
                  <a:pt x="233270" y="38813"/>
                  <a:pt x="233430" y="39532"/>
                  <a:pt x="233430" y="40491"/>
                </a:cubicBezTo>
                <a:cubicBezTo>
                  <a:pt x="232471" y="41130"/>
                  <a:pt x="231832" y="40731"/>
                  <a:pt x="231512" y="39292"/>
                </a:cubicBezTo>
                <a:cubicBezTo>
                  <a:pt x="231193" y="37854"/>
                  <a:pt x="231352" y="36976"/>
                  <a:pt x="231992" y="36657"/>
                </a:cubicBezTo>
                <a:close/>
                <a:moveTo>
                  <a:pt x="174953" y="35697"/>
                </a:moveTo>
                <a:cubicBezTo>
                  <a:pt x="174313" y="35059"/>
                  <a:pt x="174073" y="35378"/>
                  <a:pt x="174233" y="36657"/>
                </a:cubicBezTo>
                <a:cubicBezTo>
                  <a:pt x="174393" y="37934"/>
                  <a:pt x="174313" y="38893"/>
                  <a:pt x="173993" y="39532"/>
                </a:cubicBezTo>
                <a:lnTo>
                  <a:pt x="174953" y="39532"/>
                </a:lnTo>
                <a:close/>
                <a:moveTo>
                  <a:pt x="115996" y="35697"/>
                </a:moveTo>
                <a:cubicBezTo>
                  <a:pt x="115037" y="36337"/>
                  <a:pt x="114558" y="38414"/>
                  <a:pt x="114558" y="41929"/>
                </a:cubicBezTo>
                <a:cubicBezTo>
                  <a:pt x="115516" y="41929"/>
                  <a:pt x="116235" y="41130"/>
                  <a:pt x="116715" y="39532"/>
                </a:cubicBezTo>
                <a:cubicBezTo>
                  <a:pt x="117194" y="37934"/>
                  <a:pt x="116954" y="36657"/>
                  <a:pt x="115996" y="35697"/>
                </a:cubicBezTo>
                <a:close/>
                <a:moveTo>
                  <a:pt x="296221" y="34739"/>
                </a:moveTo>
                <a:lnTo>
                  <a:pt x="298116" y="41183"/>
                </a:lnTo>
                <a:lnTo>
                  <a:pt x="298116" y="36462"/>
                </a:lnTo>
                <a:close/>
                <a:moveTo>
                  <a:pt x="127020" y="34260"/>
                </a:moveTo>
                <a:cubicBezTo>
                  <a:pt x="126381" y="34260"/>
                  <a:pt x="126062" y="35059"/>
                  <a:pt x="126062" y="36657"/>
                </a:cubicBezTo>
                <a:cubicBezTo>
                  <a:pt x="126062" y="38254"/>
                  <a:pt x="125902" y="39532"/>
                  <a:pt x="125582" y="40491"/>
                </a:cubicBezTo>
                <a:cubicBezTo>
                  <a:pt x="126541" y="40171"/>
                  <a:pt x="127978" y="39373"/>
                  <a:pt x="129896" y="38094"/>
                </a:cubicBezTo>
                <a:cubicBezTo>
                  <a:pt x="129257" y="37455"/>
                  <a:pt x="128937" y="36657"/>
                  <a:pt x="128937" y="35697"/>
                </a:cubicBezTo>
                <a:cubicBezTo>
                  <a:pt x="128299" y="36337"/>
                  <a:pt x="127978" y="37136"/>
                  <a:pt x="127978" y="38094"/>
                </a:cubicBezTo>
                <a:cubicBezTo>
                  <a:pt x="127020" y="37775"/>
                  <a:pt x="126620" y="37295"/>
                  <a:pt x="126780" y="36657"/>
                </a:cubicBezTo>
                <a:cubicBezTo>
                  <a:pt x="126941" y="36017"/>
                  <a:pt x="127020" y="35218"/>
                  <a:pt x="127020" y="34260"/>
                </a:cubicBezTo>
                <a:close/>
                <a:moveTo>
                  <a:pt x="136401" y="33644"/>
                </a:moveTo>
                <a:lnTo>
                  <a:pt x="135648" y="41929"/>
                </a:lnTo>
                <a:cubicBezTo>
                  <a:pt x="135009" y="43527"/>
                  <a:pt x="134769" y="44166"/>
                  <a:pt x="134929" y="43846"/>
                </a:cubicBezTo>
                <a:cubicBezTo>
                  <a:pt x="135088" y="43527"/>
                  <a:pt x="135169" y="42728"/>
                  <a:pt x="135169" y="41449"/>
                </a:cubicBezTo>
                <a:close/>
                <a:moveTo>
                  <a:pt x="197480" y="32822"/>
                </a:moveTo>
                <a:cubicBezTo>
                  <a:pt x="198120" y="35378"/>
                  <a:pt x="198199" y="37854"/>
                  <a:pt x="197720" y="40251"/>
                </a:cubicBezTo>
                <a:cubicBezTo>
                  <a:pt x="197241" y="42648"/>
                  <a:pt x="196362" y="43527"/>
                  <a:pt x="195084" y="42887"/>
                </a:cubicBezTo>
                <a:cubicBezTo>
                  <a:pt x="195723" y="41290"/>
                  <a:pt x="196123" y="39452"/>
                  <a:pt x="196282" y="37375"/>
                </a:cubicBezTo>
                <a:cubicBezTo>
                  <a:pt x="196442" y="35298"/>
                  <a:pt x="196841" y="33780"/>
                  <a:pt x="197480" y="32822"/>
                </a:cubicBezTo>
                <a:close/>
                <a:moveTo>
                  <a:pt x="174953" y="31863"/>
                </a:moveTo>
                <a:cubicBezTo>
                  <a:pt x="175591" y="33461"/>
                  <a:pt x="176150" y="34819"/>
                  <a:pt x="176630" y="35937"/>
                </a:cubicBezTo>
                <a:cubicBezTo>
                  <a:pt x="177109" y="37056"/>
                  <a:pt x="177669" y="38254"/>
                  <a:pt x="178308" y="39532"/>
                </a:cubicBezTo>
                <a:cubicBezTo>
                  <a:pt x="176710" y="38254"/>
                  <a:pt x="175671" y="38733"/>
                  <a:pt x="175192" y="40970"/>
                </a:cubicBezTo>
                <a:cubicBezTo>
                  <a:pt x="174713" y="43207"/>
                  <a:pt x="173993" y="44965"/>
                  <a:pt x="173035" y="46243"/>
                </a:cubicBezTo>
                <a:cubicBezTo>
                  <a:pt x="174313" y="46243"/>
                  <a:pt x="174792" y="47281"/>
                  <a:pt x="174473" y="49359"/>
                </a:cubicBezTo>
                <a:cubicBezTo>
                  <a:pt x="174154" y="51435"/>
                  <a:pt x="173834" y="53113"/>
                  <a:pt x="173514" y="54391"/>
                </a:cubicBezTo>
                <a:cubicBezTo>
                  <a:pt x="172875" y="53752"/>
                  <a:pt x="172715" y="53113"/>
                  <a:pt x="173035" y="52474"/>
                </a:cubicBezTo>
                <a:cubicBezTo>
                  <a:pt x="173355" y="51835"/>
                  <a:pt x="173514" y="51036"/>
                  <a:pt x="173514" y="50077"/>
                </a:cubicBezTo>
                <a:cubicBezTo>
                  <a:pt x="172556" y="49119"/>
                  <a:pt x="171917" y="49119"/>
                  <a:pt x="171597" y="50077"/>
                </a:cubicBezTo>
                <a:lnTo>
                  <a:pt x="170714" y="46985"/>
                </a:lnTo>
                <a:lnTo>
                  <a:pt x="170458" y="48879"/>
                </a:lnTo>
                <a:cubicBezTo>
                  <a:pt x="170099" y="49838"/>
                  <a:pt x="169520" y="50717"/>
                  <a:pt x="168721" y="51516"/>
                </a:cubicBezTo>
                <a:cubicBezTo>
                  <a:pt x="169360" y="48639"/>
                  <a:pt x="169599" y="45524"/>
                  <a:pt x="169440" y="42169"/>
                </a:cubicBezTo>
                <a:cubicBezTo>
                  <a:pt x="169280" y="38813"/>
                  <a:pt x="169680" y="36177"/>
                  <a:pt x="170638" y="34260"/>
                </a:cubicBezTo>
                <a:cubicBezTo>
                  <a:pt x="171597" y="33940"/>
                  <a:pt x="172156" y="34180"/>
                  <a:pt x="172316" y="34979"/>
                </a:cubicBezTo>
                <a:cubicBezTo>
                  <a:pt x="172476" y="35778"/>
                  <a:pt x="172875" y="36017"/>
                  <a:pt x="173514" y="35697"/>
                </a:cubicBezTo>
                <a:cubicBezTo>
                  <a:pt x="173514" y="33780"/>
                  <a:pt x="173993" y="32502"/>
                  <a:pt x="174953" y="31863"/>
                </a:cubicBezTo>
                <a:close/>
                <a:moveTo>
                  <a:pt x="136835" y="30893"/>
                </a:moveTo>
                <a:lnTo>
                  <a:pt x="136401" y="33644"/>
                </a:lnTo>
                <a:lnTo>
                  <a:pt x="136607" y="31384"/>
                </a:lnTo>
                <a:close/>
                <a:moveTo>
                  <a:pt x="147152" y="29946"/>
                </a:moveTo>
                <a:lnTo>
                  <a:pt x="149548" y="29946"/>
                </a:lnTo>
                <a:cubicBezTo>
                  <a:pt x="149868" y="32183"/>
                  <a:pt x="150027" y="34420"/>
                  <a:pt x="150027" y="36657"/>
                </a:cubicBezTo>
                <a:cubicBezTo>
                  <a:pt x="150027" y="38893"/>
                  <a:pt x="150027" y="41290"/>
                  <a:pt x="150027" y="43846"/>
                </a:cubicBezTo>
                <a:cubicBezTo>
                  <a:pt x="149069" y="41610"/>
                  <a:pt x="148190" y="41050"/>
                  <a:pt x="147391" y="42169"/>
                </a:cubicBezTo>
                <a:cubicBezTo>
                  <a:pt x="146592" y="43287"/>
                  <a:pt x="145714" y="43527"/>
                  <a:pt x="144755" y="42887"/>
                </a:cubicBezTo>
                <a:cubicBezTo>
                  <a:pt x="144116" y="42248"/>
                  <a:pt x="144036" y="41290"/>
                  <a:pt x="144515" y="40012"/>
                </a:cubicBezTo>
                <a:cubicBezTo>
                  <a:pt x="144995" y="38733"/>
                  <a:pt x="145394" y="37775"/>
                  <a:pt x="145714" y="37136"/>
                </a:cubicBezTo>
                <a:cubicBezTo>
                  <a:pt x="145714" y="38733"/>
                  <a:pt x="146353" y="39532"/>
                  <a:pt x="147631" y="39532"/>
                </a:cubicBezTo>
                <a:cubicBezTo>
                  <a:pt x="147951" y="37615"/>
                  <a:pt x="147871" y="36576"/>
                  <a:pt x="147391" y="36417"/>
                </a:cubicBezTo>
                <a:cubicBezTo>
                  <a:pt x="146912" y="36257"/>
                  <a:pt x="146353" y="36017"/>
                  <a:pt x="145714" y="35697"/>
                </a:cubicBezTo>
                <a:cubicBezTo>
                  <a:pt x="146672" y="34739"/>
                  <a:pt x="147152" y="32822"/>
                  <a:pt x="147152" y="29946"/>
                </a:cubicBezTo>
                <a:close/>
                <a:moveTo>
                  <a:pt x="122227" y="29467"/>
                </a:moveTo>
                <a:cubicBezTo>
                  <a:pt x="121907" y="31384"/>
                  <a:pt x="121428" y="32901"/>
                  <a:pt x="120789" y="34020"/>
                </a:cubicBezTo>
                <a:cubicBezTo>
                  <a:pt x="120150" y="35138"/>
                  <a:pt x="120150" y="36657"/>
                  <a:pt x="120789" y="38574"/>
                </a:cubicBezTo>
                <a:cubicBezTo>
                  <a:pt x="121428" y="38574"/>
                  <a:pt x="121907" y="38334"/>
                  <a:pt x="122227" y="37854"/>
                </a:cubicBezTo>
                <a:cubicBezTo>
                  <a:pt x="122547" y="37375"/>
                  <a:pt x="123185" y="37136"/>
                  <a:pt x="124144" y="37136"/>
                </a:cubicBezTo>
                <a:cubicBezTo>
                  <a:pt x="124464" y="36177"/>
                  <a:pt x="124623" y="35059"/>
                  <a:pt x="124623" y="33780"/>
                </a:cubicBezTo>
                <a:cubicBezTo>
                  <a:pt x="124623" y="32502"/>
                  <a:pt x="124943" y="31543"/>
                  <a:pt x="125582" y="30905"/>
                </a:cubicBezTo>
                <a:cubicBezTo>
                  <a:pt x="125263" y="29626"/>
                  <a:pt x="124863" y="29227"/>
                  <a:pt x="124384" y="29706"/>
                </a:cubicBezTo>
                <a:cubicBezTo>
                  <a:pt x="123905" y="30185"/>
                  <a:pt x="123185" y="30106"/>
                  <a:pt x="122227" y="29467"/>
                </a:cubicBezTo>
                <a:close/>
                <a:moveTo>
                  <a:pt x="241578" y="28508"/>
                </a:moveTo>
                <a:cubicBezTo>
                  <a:pt x="241578" y="29786"/>
                  <a:pt x="241818" y="30585"/>
                  <a:pt x="242297" y="30905"/>
                </a:cubicBezTo>
                <a:cubicBezTo>
                  <a:pt x="242777" y="31224"/>
                  <a:pt x="242856" y="32023"/>
                  <a:pt x="242537" y="33301"/>
                </a:cubicBezTo>
                <a:cubicBezTo>
                  <a:pt x="241897" y="33940"/>
                  <a:pt x="241099" y="34260"/>
                  <a:pt x="240140" y="34260"/>
                </a:cubicBezTo>
                <a:cubicBezTo>
                  <a:pt x="239182" y="34260"/>
                  <a:pt x="239022" y="33461"/>
                  <a:pt x="239660" y="31863"/>
                </a:cubicBezTo>
                <a:cubicBezTo>
                  <a:pt x="240300" y="31863"/>
                  <a:pt x="240620" y="32023"/>
                  <a:pt x="240620" y="32342"/>
                </a:cubicBezTo>
                <a:cubicBezTo>
                  <a:pt x="240620" y="32662"/>
                  <a:pt x="240779" y="32981"/>
                  <a:pt x="241099" y="33301"/>
                </a:cubicBezTo>
                <a:cubicBezTo>
                  <a:pt x="241419" y="32662"/>
                  <a:pt x="241419" y="31703"/>
                  <a:pt x="241099" y="30425"/>
                </a:cubicBezTo>
                <a:cubicBezTo>
                  <a:pt x="240779" y="29147"/>
                  <a:pt x="240939" y="28508"/>
                  <a:pt x="241578" y="28508"/>
                </a:cubicBezTo>
                <a:close/>
                <a:moveTo>
                  <a:pt x="168721" y="28028"/>
                </a:moveTo>
                <a:cubicBezTo>
                  <a:pt x="168721" y="28668"/>
                  <a:pt x="168881" y="29147"/>
                  <a:pt x="169201" y="29467"/>
                </a:cubicBezTo>
                <a:cubicBezTo>
                  <a:pt x="169520" y="29786"/>
                  <a:pt x="169680" y="30266"/>
                  <a:pt x="169680" y="30905"/>
                </a:cubicBezTo>
                <a:cubicBezTo>
                  <a:pt x="169040" y="30905"/>
                  <a:pt x="168641" y="31064"/>
                  <a:pt x="168481" y="31384"/>
                </a:cubicBezTo>
                <a:cubicBezTo>
                  <a:pt x="168322" y="31703"/>
                  <a:pt x="167922" y="31863"/>
                  <a:pt x="167283" y="31863"/>
                </a:cubicBezTo>
                <a:cubicBezTo>
                  <a:pt x="167283" y="29946"/>
                  <a:pt x="167763" y="28668"/>
                  <a:pt x="168721" y="28028"/>
                </a:cubicBezTo>
                <a:close/>
                <a:moveTo>
                  <a:pt x="81005" y="26111"/>
                </a:moveTo>
                <a:cubicBezTo>
                  <a:pt x="80366" y="26431"/>
                  <a:pt x="79966" y="27070"/>
                  <a:pt x="79807" y="28028"/>
                </a:cubicBezTo>
                <a:cubicBezTo>
                  <a:pt x="79647" y="28987"/>
                  <a:pt x="79248" y="29626"/>
                  <a:pt x="78608" y="29946"/>
                </a:cubicBezTo>
                <a:cubicBezTo>
                  <a:pt x="79248" y="31224"/>
                  <a:pt x="79887" y="31224"/>
                  <a:pt x="80526" y="29946"/>
                </a:cubicBezTo>
                <a:cubicBezTo>
                  <a:pt x="81165" y="28668"/>
                  <a:pt x="81324" y="27389"/>
                  <a:pt x="81005" y="26111"/>
                </a:cubicBezTo>
                <a:close/>
                <a:moveTo>
                  <a:pt x="106889" y="24673"/>
                </a:moveTo>
                <a:cubicBezTo>
                  <a:pt x="105610" y="24034"/>
                  <a:pt x="104093" y="24514"/>
                  <a:pt x="102335" y="26111"/>
                </a:cubicBezTo>
                <a:cubicBezTo>
                  <a:pt x="100577" y="27709"/>
                  <a:pt x="99219" y="28987"/>
                  <a:pt x="98261" y="29946"/>
                </a:cubicBezTo>
                <a:cubicBezTo>
                  <a:pt x="98900" y="30585"/>
                  <a:pt x="99539" y="30825"/>
                  <a:pt x="100178" y="30665"/>
                </a:cubicBezTo>
                <a:cubicBezTo>
                  <a:pt x="100817" y="30505"/>
                  <a:pt x="101296" y="29626"/>
                  <a:pt x="101616" y="28028"/>
                </a:cubicBezTo>
                <a:cubicBezTo>
                  <a:pt x="102255" y="27389"/>
                  <a:pt x="102655" y="27549"/>
                  <a:pt x="102814" y="28508"/>
                </a:cubicBezTo>
                <a:cubicBezTo>
                  <a:pt x="102974" y="29467"/>
                  <a:pt x="103373" y="29786"/>
                  <a:pt x="104012" y="29467"/>
                </a:cubicBezTo>
                <a:cubicBezTo>
                  <a:pt x="104652" y="28827"/>
                  <a:pt x="105131" y="28028"/>
                  <a:pt x="105451" y="27070"/>
                </a:cubicBezTo>
                <a:cubicBezTo>
                  <a:pt x="105770" y="26111"/>
                  <a:pt x="106250" y="25313"/>
                  <a:pt x="106889" y="24673"/>
                </a:cubicBezTo>
                <a:close/>
                <a:moveTo>
                  <a:pt x="218091" y="24194"/>
                </a:moveTo>
                <a:cubicBezTo>
                  <a:pt x="217772" y="25791"/>
                  <a:pt x="217772" y="26990"/>
                  <a:pt x="218091" y="27789"/>
                </a:cubicBezTo>
                <a:cubicBezTo>
                  <a:pt x="218411" y="28588"/>
                  <a:pt x="218730" y="29626"/>
                  <a:pt x="219050" y="30905"/>
                </a:cubicBezTo>
                <a:cubicBezTo>
                  <a:pt x="217772" y="30905"/>
                  <a:pt x="217133" y="31543"/>
                  <a:pt x="217133" y="32822"/>
                </a:cubicBezTo>
                <a:cubicBezTo>
                  <a:pt x="218411" y="32822"/>
                  <a:pt x="219449" y="33780"/>
                  <a:pt x="220248" y="35697"/>
                </a:cubicBezTo>
                <a:cubicBezTo>
                  <a:pt x="221047" y="37615"/>
                  <a:pt x="221287" y="39213"/>
                  <a:pt x="220967" y="40491"/>
                </a:cubicBezTo>
                <a:cubicBezTo>
                  <a:pt x="220967" y="39532"/>
                  <a:pt x="220887" y="39053"/>
                  <a:pt x="220728" y="39053"/>
                </a:cubicBezTo>
                <a:cubicBezTo>
                  <a:pt x="220568" y="39053"/>
                  <a:pt x="220328" y="39213"/>
                  <a:pt x="220008" y="39532"/>
                </a:cubicBezTo>
                <a:cubicBezTo>
                  <a:pt x="219689" y="39851"/>
                  <a:pt x="219370" y="40091"/>
                  <a:pt x="219050" y="40251"/>
                </a:cubicBezTo>
                <a:cubicBezTo>
                  <a:pt x="218730" y="40411"/>
                  <a:pt x="218411" y="40171"/>
                  <a:pt x="218091" y="39532"/>
                </a:cubicBezTo>
                <a:cubicBezTo>
                  <a:pt x="218091" y="37615"/>
                  <a:pt x="218171" y="36496"/>
                  <a:pt x="218331" y="36177"/>
                </a:cubicBezTo>
                <a:cubicBezTo>
                  <a:pt x="218491" y="35858"/>
                  <a:pt x="217772" y="36017"/>
                  <a:pt x="216174" y="36657"/>
                </a:cubicBezTo>
                <a:cubicBezTo>
                  <a:pt x="216813" y="34100"/>
                  <a:pt x="217053" y="31783"/>
                  <a:pt x="216893" y="29706"/>
                </a:cubicBezTo>
                <a:cubicBezTo>
                  <a:pt x="216733" y="27629"/>
                  <a:pt x="217133" y="25791"/>
                  <a:pt x="218091" y="24194"/>
                </a:cubicBezTo>
                <a:close/>
                <a:moveTo>
                  <a:pt x="297659" y="23235"/>
                </a:moveTo>
                <a:lnTo>
                  <a:pt x="298116" y="24431"/>
                </a:lnTo>
                <a:lnTo>
                  <a:pt x="298116" y="23502"/>
                </a:lnTo>
                <a:close/>
                <a:moveTo>
                  <a:pt x="225760" y="22277"/>
                </a:moveTo>
                <a:cubicBezTo>
                  <a:pt x="227358" y="22277"/>
                  <a:pt x="227997" y="23076"/>
                  <a:pt x="227678" y="24673"/>
                </a:cubicBezTo>
                <a:cubicBezTo>
                  <a:pt x="227358" y="26271"/>
                  <a:pt x="227518" y="27549"/>
                  <a:pt x="228157" y="28508"/>
                </a:cubicBezTo>
                <a:cubicBezTo>
                  <a:pt x="227198" y="28508"/>
                  <a:pt x="226799" y="27709"/>
                  <a:pt x="226958" y="26111"/>
                </a:cubicBezTo>
                <a:cubicBezTo>
                  <a:pt x="227119" y="24514"/>
                  <a:pt x="226559" y="23874"/>
                  <a:pt x="225281" y="24194"/>
                </a:cubicBezTo>
                <a:cubicBezTo>
                  <a:pt x="225920" y="23555"/>
                  <a:pt x="226080" y="22916"/>
                  <a:pt x="225760" y="22277"/>
                </a:cubicBezTo>
                <a:close/>
                <a:moveTo>
                  <a:pt x="233909" y="20838"/>
                </a:moveTo>
                <a:cubicBezTo>
                  <a:pt x="234229" y="23395"/>
                  <a:pt x="234788" y="25632"/>
                  <a:pt x="235587" y="27549"/>
                </a:cubicBezTo>
                <a:cubicBezTo>
                  <a:pt x="236385" y="29467"/>
                  <a:pt x="236945" y="31703"/>
                  <a:pt x="237264" y="34260"/>
                </a:cubicBezTo>
                <a:cubicBezTo>
                  <a:pt x="235667" y="35218"/>
                  <a:pt x="234548" y="33860"/>
                  <a:pt x="233909" y="30185"/>
                </a:cubicBezTo>
                <a:cubicBezTo>
                  <a:pt x="233270" y="26511"/>
                  <a:pt x="233270" y="23395"/>
                  <a:pt x="233909" y="20838"/>
                </a:cubicBezTo>
                <a:close/>
                <a:moveTo>
                  <a:pt x="180225" y="19880"/>
                </a:moveTo>
                <a:cubicBezTo>
                  <a:pt x="180225" y="20838"/>
                  <a:pt x="180465" y="21478"/>
                  <a:pt x="180944" y="21797"/>
                </a:cubicBezTo>
                <a:cubicBezTo>
                  <a:pt x="181423" y="22117"/>
                  <a:pt x="181503" y="22916"/>
                  <a:pt x="181183" y="24194"/>
                </a:cubicBezTo>
                <a:cubicBezTo>
                  <a:pt x="180544" y="23874"/>
                  <a:pt x="179906" y="24034"/>
                  <a:pt x="179266" y="24673"/>
                </a:cubicBezTo>
                <a:cubicBezTo>
                  <a:pt x="179586" y="24034"/>
                  <a:pt x="179666" y="23235"/>
                  <a:pt x="179506" y="22277"/>
                </a:cubicBezTo>
                <a:cubicBezTo>
                  <a:pt x="179346" y="21318"/>
                  <a:pt x="179586" y="20519"/>
                  <a:pt x="180225" y="19880"/>
                </a:cubicBezTo>
                <a:close/>
                <a:moveTo>
                  <a:pt x="111681" y="17483"/>
                </a:moveTo>
                <a:cubicBezTo>
                  <a:pt x="110723" y="17483"/>
                  <a:pt x="110164" y="17963"/>
                  <a:pt x="110004" y="18921"/>
                </a:cubicBezTo>
                <a:cubicBezTo>
                  <a:pt x="109845" y="19880"/>
                  <a:pt x="109764" y="20838"/>
                  <a:pt x="109764" y="21797"/>
                </a:cubicBezTo>
                <a:cubicBezTo>
                  <a:pt x="109764" y="22756"/>
                  <a:pt x="109684" y="23555"/>
                  <a:pt x="109525" y="24194"/>
                </a:cubicBezTo>
                <a:cubicBezTo>
                  <a:pt x="109365" y="24833"/>
                  <a:pt x="108646" y="24993"/>
                  <a:pt x="107368" y="24673"/>
                </a:cubicBezTo>
                <a:cubicBezTo>
                  <a:pt x="108007" y="26271"/>
                  <a:pt x="108646" y="26511"/>
                  <a:pt x="109285" y="25392"/>
                </a:cubicBezTo>
                <a:cubicBezTo>
                  <a:pt x="109924" y="24274"/>
                  <a:pt x="110723" y="24354"/>
                  <a:pt x="111681" y="25632"/>
                </a:cubicBezTo>
                <a:cubicBezTo>
                  <a:pt x="112321" y="24034"/>
                  <a:pt x="112480" y="22756"/>
                  <a:pt x="112161" y="21797"/>
                </a:cubicBezTo>
                <a:cubicBezTo>
                  <a:pt x="111842" y="20838"/>
                  <a:pt x="111681" y="19400"/>
                  <a:pt x="111681" y="17483"/>
                </a:cubicBezTo>
                <a:close/>
                <a:moveTo>
                  <a:pt x="196522" y="16045"/>
                </a:moveTo>
                <a:cubicBezTo>
                  <a:pt x="196522" y="17963"/>
                  <a:pt x="196202" y="19561"/>
                  <a:pt x="195563" y="20838"/>
                </a:cubicBezTo>
                <a:cubicBezTo>
                  <a:pt x="195563" y="20199"/>
                  <a:pt x="195403" y="19640"/>
                  <a:pt x="195084" y="19161"/>
                </a:cubicBezTo>
                <a:cubicBezTo>
                  <a:pt x="194764" y="18682"/>
                  <a:pt x="194764" y="18123"/>
                  <a:pt x="195084" y="17483"/>
                </a:cubicBezTo>
                <a:cubicBezTo>
                  <a:pt x="195084" y="17483"/>
                  <a:pt x="195563" y="17004"/>
                  <a:pt x="196522" y="16045"/>
                </a:cubicBezTo>
                <a:close/>
                <a:moveTo>
                  <a:pt x="159614" y="15087"/>
                </a:moveTo>
                <a:cubicBezTo>
                  <a:pt x="159614" y="17324"/>
                  <a:pt x="159215" y="20360"/>
                  <a:pt x="158416" y="24194"/>
                </a:cubicBezTo>
                <a:cubicBezTo>
                  <a:pt x="157617" y="28028"/>
                  <a:pt x="156898" y="30266"/>
                  <a:pt x="156259" y="30905"/>
                </a:cubicBezTo>
                <a:cubicBezTo>
                  <a:pt x="156259" y="28668"/>
                  <a:pt x="156418" y="25872"/>
                  <a:pt x="156738" y="22516"/>
                </a:cubicBezTo>
                <a:cubicBezTo>
                  <a:pt x="157058" y="19161"/>
                  <a:pt x="158016" y="16684"/>
                  <a:pt x="159614" y="15087"/>
                </a:cubicBezTo>
                <a:close/>
                <a:moveTo>
                  <a:pt x="228157" y="13170"/>
                </a:moveTo>
                <a:cubicBezTo>
                  <a:pt x="229116" y="12850"/>
                  <a:pt x="229675" y="13170"/>
                  <a:pt x="229835" y="14128"/>
                </a:cubicBezTo>
                <a:cubicBezTo>
                  <a:pt x="229994" y="15087"/>
                  <a:pt x="230714" y="15246"/>
                  <a:pt x="231992" y="14608"/>
                </a:cubicBezTo>
                <a:cubicBezTo>
                  <a:pt x="231033" y="15886"/>
                  <a:pt x="230553" y="17404"/>
                  <a:pt x="230553" y="19161"/>
                </a:cubicBezTo>
                <a:cubicBezTo>
                  <a:pt x="230553" y="20919"/>
                  <a:pt x="230793" y="22756"/>
                  <a:pt x="231273" y="24673"/>
                </a:cubicBezTo>
                <a:cubicBezTo>
                  <a:pt x="231752" y="26590"/>
                  <a:pt x="232151" y="28428"/>
                  <a:pt x="232471" y="30185"/>
                </a:cubicBezTo>
                <a:cubicBezTo>
                  <a:pt x="232790" y="31943"/>
                  <a:pt x="232471" y="33461"/>
                  <a:pt x="231512" y="34739"/>
                </a:cubicBezTo>
                <a:cubicBezTo>
                  <a:pt x="229915" y="31863"/>
                  <a:pt x="229116" y="28348"/>
                  <a:pt x="229116" y="24194"/>
                </a:cubicBezTo>
                <a:cubicBezTo>
                  <a:pt x="229116" y="20040"/>
                  <a:pt x="228796" y="16365"/>
                  <a:pt x="228157" y="13170"/>
                </a:cubicBezTo>
                <a:close/>
                <a:moveTo>
                  <a:pt x="170159" y="11252"/>
                </a:moveTo>
                <a:cubicBezTo>
                  <a:pt x="171437" y="11572"/>
                  <a:pt x="172316" y="12291"/>
                  <a:pt x="172795" y="13409"/>
                </a:cubicBezTo>
                <a:cubicBezTo>
                  <a:pt x="173275" y="14528"/>
                  <a:pt x="173674" y="15806"/>
                  <a:pt x="173993" y="17243"/>
                </a:cubicBezTo>
                <a:cubicBezTo>
                  <a:pt x="174313" y="18682"/>
                  <a:pt x="174553" y="20199"/>
                  <a:pt x="174713" y="21797"/>
                </a:cubicBezTo>
                <a:cubicBezTo>
                  <a:pt x="174872" y="23395"/>
                  <a:pt x="175272" y="24833"/>
                  <a:pt x="175911" y="26111"/>
                </a:cubicBezTo>
                <a:cubicBezTo>
                  <a:pt x="173993" y="25791"/>
                  <a:pt x="172795" y="24593"/>
                  <a:pt x="172316" y="22516"/>
                </a:cubicBezTo>
                <a:cubicBezTo>
                  <a:pt x="171836" y="20439"/>
                  <a:pt x="171917" y="17963"/>
                  <a:pt x="172556" y="15087"/>
                </a:cubicBezTo>
                <a:cubicBezTo>
                  <a:pt x="171917" y="14767"/>
                  <a:pt x="171437" y="14927"/>
                  <a:pt x="171118" y="15566"/>
                </a:cubicBezTo>
                <a:cubicBezTo>
                  <a:pt x="170798" y="16205"/>
                  <a:pt x="170319" y="16365"/>
                  <a:pt x="169680" y="16045"/>
                </a:cubicBezTo>
                <a:cubicBezTo>
                  <a:pt x="169680" y="13489"/>
                  <a:pt x="169839" y="11891"/>
                  <a:pt x="170159" y="11252"/>
                </a:cubicBezTo>
                <a:close/>
                <a:moveTo>
                  <a:pt x="138045" y="10773"/>
                </a:moveTo>
                <a:cubicBezTo>
                  <a:pt x="138683" y="10773"/>
                  <a:pt x="139163" y="10933"/>
                  <a:pt x="139482" y="11252"/>
                </a:cubicBezTo>
                <a:cubicBezTo>
                  <a:pt x="139802" y="11572"/>
                  <a:pt x="140281" y="11412"/>
                  <a:pt x="140920" y="10773"/>
                </a:cubicBezTo>
                <a:cubicBezTo>
                  <a:pt x="143477" y="14288"/>
                  <a:pt x="144275" y="19161"/>
                  <a:pt x="143317" y="25392"/>
                </a:cubicBezTo>
                <a:cubicBezTo>
                  <a:pt x="142359" y="31623"/>
                  <a:pt x="141879" y="36657"/>
                  <a:pt x="141879" y="40491"/>
                </a:cubicBezTo>
                <a:cubicBezTo>
                  <a:pt x="140601" y="40171"/>
                  <a:pt x="139482" y="40650"/>
                  <a:pt x="138524" y="41929"/>
                </a:cubicBezTo>
                <a:cubicBezTo>
                  <a:pt x="138524" y="41290"/>
                  <a:pt x="138764" y="40171"/>
                  <a:pt x="139242" y="38574"/>
                </a:cubicBezTo>
                <a:cubicBezTo>
                  <a:pt x="139722" y="36976"/>
                  <a:pt x="140202" y="35218"/>
                  <a:pt x="140680" y="33301"/>
                </a:cubicBezTo>
                <a:cubicBezTo>
                  <a:pt x="141160" y="31384"/>
                  <a:pt x="141400" y="29626"/>
                  <a:pt x="141400" y="28028"/>
                </a:cubicBezTo>
                <a:cubicBezTo>
                  <a:pt x="141400" y="26431"/>
                  <a:pt x="140920" y="25152"/>
                  <a:pt x="139962" y="24194"/>
                </a:cubicBezTo>
                <a:lnTo>
                  <a:pt x="136835" y="30893"/>
                </a:lnTo>
                <a:lnTo>
                  <a:pt x="137325" y="27789"/>
                </a:lnTo>
                <a:cubicBezTo>
                  <a:pt x="138444" y="24114"/>
                  <a:pt x="139323" y="20998"/>
                  <a:pt x="139962" y="18442"/>
                </a:cubicBezTo>
                <a:cubicBezTo>
                  <a:pt x="139003" y="20998"/>
                  <a:pt x="137565" y="21158"/>
                  <a:pt x="135648" y="18921"/>
                </a:cubicBezTo>
                <a:cubicBezTo>
                  <a:pt x="135328" y="19880"/>
                  <a:pt x="135009" y="20919"/>
                  <a:pt x="134689" y="22037"/>
                </a:cubicBezTo>
                <a:cubicBezTo>
                  <a:pt x="134370" y="23156"/>
                  <a:pt x="134370" y="24514"/>
                  <a:pt x="134689" y="26111"/>
                </a:cubicBezTo>
                <a:cubicBezTo>
                  <a:pt x="133411" y="26431"/>
                  <a:pt x="132612" y="26351"/>
                  <a:pt x="132293" y="25872"/>
                </a:cubicBezTo>
                <a:cubicBezTo>
                  <a:pt x="131973" y="25392"/>
                  <a:pt x="131494" y="25472"/>
                  <a:pt x="130855" y="26111"/>
                </a:cubicBezTo>
                <a:cubicBezTo>
                  <a:pt x="131494" y="22916"/>
                  <a:pt x="132452" y="20120"/>
                  <a:pt x="133730" y="17723"/>
                </a:cubicBezTo>
                <a:cubicBezTo>
                  <a:pt x="135009" y="15326"/>
                  <a:pt x="136447" y="13010"/>
                  <a:pt x="138045" y="10773"/>
                </a:cubicBezTo>
                <a:close/>
                <a:moveTo>
                  <a:pt x="153862" y="9814"/>
                </a:moveTo>
                <a:cubicBezTo>
                  <a:pt x="153542" y="14608"/>
                  <a:pt x="153622" y="18682"/>
                  <a:pt x="154102" y="22037"/>
                </a:cubicBezTo>
                <a:cubicBezTo>
                  <a:pt x="154581" y="25392"/>
                  <a:pt x="154022" y="28348"/>
                  <a:pt x="152424" y="30905"/>
                </a:cubicBezTo>
                <a:cubicBezTo>
                  <a:pt x="153383" y="26750"/>
                  <a:pt x="153542" y="22995"/>
                  <a:pt x="152904" y="19640"/>
                </a:cubicBezTo>
                <a:cubicBezTo>
                  <a:pt x="152264" y="16285"/>
                  <a:pt x="152584" y="13010"/>
                  <a:pt x="153862" y="9814"/>
                </a:cubicBezTo>
                <a:close/>
                <a:moveTo>
                  <a:pt x="105690" y="9814"/>
                </a:moveTo>
                <a:cubicBezTo>
                  <a:pt x="104572" y="10454"/>
                  <a:pt x="104172" y="11572"/>
                  <a:pt x="104492" y="13170"/>
                </a:cubicBezTo>
                <a:cubicBezTo>
                  <a:pt x="105770" y="13170"/>
                  <a:pt x="106569" y="12770"/>
                  <a:pt x="106889" y="11971"/>
                </a:cubicBezTo>
                <a:cubicBezTo>
                  <a:pt x="107208" y="11172"/>
                  <a:pt x="107687" y="10454"/>
                  <a:pt x="108326" y="9814"/>
                </a:cubicBezTo>
                <a:cubicBezTo>
                  <a:pt x="107687" y="9175"/>
                  <a:pt x="106809" y="9175"/>
                  <a:pt x="105690" y="9814"/>
                </a:cubicBezTo>
                <a:close/>
                <a:moveTo>
                  <a:pt x="211860" y="8856"/>
                </a:moveTo>
                <a:cubicBezTo>
                  <a:pt x="212499" y="9814"/>
                  <a:pt x="212739" y="11013"/>
                  <a:pt x="212579" y="12450"/>
                </a:cubicBezTo>
                <a:cubicBezTo>
                  <a:pt x="212420" y="13888"/>
                  <a:pt x="212020" y="14767"/>
                  <a:pt x="211381" y="15087"/>
                </a:cubicBezTo>
                <a:cubicBezTo>
                  <a:pt x="211062" y="14447"/>
                  <a:pt x="210822" y="13329"/>
                  <a:pt x="210662" y="11731"/>
                </a:cubicBezTo>
                <a:cubicBezTo>
                  <a:pt x="210502" y="10134"/>
                  <a:pt x="210901" y="9175"/>
                  <a:pt x="211860" y="8856"/>
                </a:cubicBezTo>
                <a:close/>
                <a:moveTo>
                  <a:pt x="166804" y="8856"/>
                </a:moveTo>
                <a:cubicBezTo>
                  <a:pt x="168402" y="9175"/>
                  <a:pt x="169040" y="10214"/>
                  <a:pt x="168721" y="11971"/>
                </a:cubicBezTo>
                <a:cubicBezTo>
                  <a:pt x="168402" y="13729"/>
                  <a:pt x="168241" y="15566"/>
                  <a:pt x="168241" y="17483"/>
                </a:cubicBezTo>
                <a:cubicBezTo>
                  <a:pt x="166644" y="17164"/>
                  <a:pt x="165925" y="16125"/>
                  <a:pt x="166085" y="14368"/>
                </a:cubicBezTo>
                <a:cubicBezTo>
                  <a:pt x="166244" y="12610"/>
                  <a:pt x="166484" y="10773"/>
                  <a:pt x="166804" y="8856"/>
                </a:cubicBezTo>
                <a:close/>
                <a:moveTo>
                  <a:pt x="109285" y="8856"/>
                </a:moveTo>
                <a:cubicBezTo>
                  <a:pt x="109285" y="9814"/>
                  <a:pt x="109365" y="10454"/>
                  <a:pt x="109525" y="10773"/>
                </a:cubicBezTo>
                <a:cubicBezTo>
                  <a:pt x="109684" y="11092"/>
                  <a:pt x="109924" y="11572"/>
                  <a:pt x="110244" y="12211"/>
                </a:cubicBezTo>
                <a:cubicBezTo>
                  <a:pt x="110882" y="12211"/>
                  <a:pt x="111203" y="11092"/>
                  <a:pt x="111203" y="8856"/>
                </a:cubicBezTo>
                <a:close/>
                <a:moveTo>
                  <a:pt x="219050" y="8376"/>
                </a:moveTo>
                <a:cubicBezTo>
                  <a:pt x="218411" y="11252"/>
                  <a:pt x="218411" y="13648"/>
                  <a:pt x="219050" y="15566"/>
                </a:cubicBezTo>
                <a:cubicBezTo>
                  <a:pt x="219689" y="17483"/>
                  <a:pt x="219849" y="19241"/>
                  <a:pt x="219529" y="20838"/>
                </a:cubicBezTo>
                <a:cubicBezTo>
                  <a:pt x="219529" y="20199"/>
                  <a:pt x="219449" y="20040"/>
                  <a:pt x="219290" y="20360"/>
                </a:cubicBezTo>
                <a:cubicBezTo>
                  <a:pt x="219130" y="20679"/>
                  <a:pt x="218730" y="20838"/>
                  <a:pt x="218091" y="20838"/>
                </a:cubicBezTo>
                <a:cubicBezTo>
                  <a:pt x="217772" y="18921"/>
                  <a:pt x="217612" y="16765"/>
                  <a:pt x="217612" y="14368"/>
                </a:cubicBezTo>
                <a:cubicBezTo>
                  <a:pt x="217612" y="11971"/>
                  <a:pt x="218091" y="9974"/>
                  <a:pt x="219050" y="8376"/>
                </a:cubicBezTo>
                <a:close/>
                <a:moveTo>
                  <a:pt x="243016" y="7418"/>
                </a:moveTo>
                <a:cubicBezTo>
                  <a:pt x="243336" y="8696"/>
                  <a:pt x="243575" y="8856"/>
                  <a:pt x="243735" y="7897"/>
                </a:cubicBezTo>
                <a:cubicBezTo>
                  <a:pt x="243895" y="6938"/>
                  <a:pt x="244294" y="6778"/>
                  <a:pt x="244933" y="7418"/>
                </a:cubicBezTo>
                <a:cubicBezTo>
                  <a:pt x="246211" y="10933"/>
                  <a:pt x="246291" y="14528"/>
                  <a:pt x="245173" y="18203"/>
                </a:cubicBezTo>
                <a:cubicBezTo>
                  <a:pt x="244054" y="21877"/>
                  <a:pt x="243815" y="25472"/>
                  <a:pt x="244454" y="28987"/>
                </a:cubicBezTo>
                <a:cubicBezTo>
                  <a:pt x="243815" y="25791"/>
                  <a:pt x="243016" y="22277"/>
                  <a:pt x="242057" y="18442"/>
                </a:cubicBezTo>
                <a:cubicBezTo>
                  <a:pt x="241099" y="14608"/>
                  <a:pt x="241419" y="10933"/>
                  <a:pt x="243016" y="7418"/>
                </a:cubicBezTo>
                <a:close/>
                <a:moveTo>
                  <a:pt x="295742" y="3583"/>
                </a:moveTo>
                <a:cubicBezTo>
                  <a:pt x="296061" y="5181"/>
                  <a:pt x="296301" y="6859"/>
                  <a:pt x="296460" y="8616"/>
                </a:cubicBezTo>
                <a:lnTo>
                  <a:pt x="298116" y="9971"/>
                </a:lnTo>
                <a:lnTo>
                  <a:pt x="298116" y="8671"/>
                </a:lnTo>
                <a:close/>
                <a:moveTo>
                  <a:pt x="236785" y="2624"/>
                </a:moveTo>
                <a:lnTo>
                  <a:pt x="240620" y="2624"/>
                </a:lnTo>
                <a:cubicBezTo>
                  <a:pt x="240620" y="4222"/>
                  <a:pt x="240779" y="5021"/>
                  <a:pt x="241099" y="5021"/>
                </a:cubicBezTo>
                <a:cubicBezTo>
                  <a:pt x="241419" y="4702"/>
                  <a:pt x="241498" y="4382"/>
                  <a:pt x="241338" y="4062"/>
                </a:cubicBezTo>
                <a:cubicBezTo>
                  <a:pt x="241179" y="3743"/>
                  <a:pt x="241258" y="3583"/>
                  <a:pt x="241578" y="3583"/>
                </a:cubicBezTo>
                <a:cubicBezTo>
                  <a:pt x="241578" y="4222"/>
                  <a:pt x="241658" y="5021"/>
                  <a:pt x="241818" y="5980"/>
                </a:cubicBezTo>
                <a:cubicBezTo>
                  <a:pt x="241978" y="6938"/>
                  <a:pt x="241738" y="7418"/>
                  <a:pt x="241099" y="7418"/>
                </a:cubicBezTo>
                <a:cubicBezTo>
                  <a:pt x="240140" y="5820"/>
                  <a:pt x="239341" y="5021"/>
                  <a:pt x="238702" y="5021"/>
                </a:cubicBezTo>
                <a:cubicBezTo>
                  <a:pt x="239341" y="7577"/>
                  <a:pt x="239341" y="10054"/>
                  <a:pt x="238702" y="12450"/>
                </a:cubicBezTo>
                <a:cubicBezTo>
                  <a:pt x="238063" y="14847"/>
                  <a:pt x="237424" y="16844"/>
                  <a:pt x="236785" y="18442"/>
                </a:cubicBezTo>
                <a:cubicBezTo>
                  <a:pt x="237743" y="17803"/>
                  <a:pt x="238223" y="18123"/>
                  <a:pt x="238223" y="19400"/>
                </a:cubicBezTo>
                <a:cubicBezTo>
                  <a:pt x="238223" y="20679"/>
                  <a:pt x="238383" y="21637"/>
                  <a:pt x="238702" y="22277"/>
                </a:cubicBezTo>
                <a:cubicBezTo>
                  <a:pt x="237104" y="22916"/>
                  <a:pt x="236226" y="22596"/>
                  <a:pt x="236066" y="21318"/>
                </a:cubicBezTo>
                <a:cubicBezTo>
                  <a:pt x="235906" y="20040"/>
                  <a:pt x="235667" y="18762"/>
                  <a:pt x="235347" y="17483"/>
                </a:cubicBezTo>
                <a:cubicBezTo>
                  <a:pt x="236945" y="15886"/>
                  <a:pt x="237504" y="13888"/>
                  <a:pt x="237025" y="11492"/>
                </a:cubicBezTo>
                <a:cubicBezTo>
                  <a:pt x="236545" y="9095"/>
                  <a:pt x="236466" y="6139"/>
                  <a:pt x="236785" y="2624"/>
                </a:cubicBezTo>
                <a:close/>
                <a:moveTo>
                  <a:pt x="124623" y="2624"/>
                </a:moveTo>
                <a:cubicBezTo>
                  <a:pt x="123984" y="2624"/>
                  <a:pt x="123425" y="3423"/>
                  <a:pt x="122946" y="5021"/>
                </a:cubicBezTo>
                <a:cubicBezTo>
                  <a:pt x="122466" y="6619"/>
                  <a:pt x="123026" y="7098"/>
                  <a:pt x="124623" y="6459"/>
                </a:cubicBezTo>
                <a:close/>
                <a:moveTo>
                  <a:pt x="110783" y="2026"/>
                </a:moveTo>
                <a:lnTo>
                  <a:pt x="110974" y="2356"/>
                </a:lnTo>
                <a:lnTo>
                  <a:pt x="110404" y="2549"/>
                </a:lnTo>
                <a:close/>
                <a:moveTo>
                  <a:pt x="182142" y="1186"/>
                </a:moveTo>
                <a:cubicBezTo>
                  <a:pt x="183420" y="1506"/>
                  <a:pt x="184698" y="1506"/>
                  <a:pt x="185977" y="1186"/>
                </a:cubicBezTo>
                <a:cubicBezTo>
                  <a:pt x="186296" y="1825"/>
                  <a:pt x="186456" y="3104"/>
                  <a:pt x="186456" y="5021"/>
                </a:cubicBezTo>
                <a:cubicBezTo>
                  <a:pt x="185817" y="5340"/>
                  <a:pt x="185497" y="5261"/>
                  <a:pt x="185497" y="4781"/>
                </a:cubicBezTo>
                <a:cubicBezTo>
                  <a:pt x="185497" y="4302"/>
                  <a:pt x="185337" y="3903"/>
                  <a:pt x="185018" y="3583"/>
                </a:cubicBezTo>
                <a:cubicBezTo>
                  <a:pt x="185018" y="4222"/>
                  <a:pt x="184698" y="4382"/>
                  <a:pt x="184060" y="4062"/>
                </a:cubicBezTo>
                <a:cubicBezTo>
                  <a:pt x="185018" y="5340"/>
                  <a:pt x="185418" y="6938"/>
                  <a:pt x="185258" y="8856"/>
                </a:cubicBezTo>
                <a:cubicBezTo>
                  <a:pt x="185098" y="10773"/>
                  <a:pt x="185018" y="12371"/>
                  <a:pt x="185018" y="13648"/>
                </a:cubicBezTo>
                <a:cubicBezTo>
                  <a:pt x="183740" y="12371"/>
                  <a:pt x="183181" y="10693"/>
                  <a:pt x="183340" y="8616"/>
                </a:cubicBezTo>
                <a:cubicBezTo>
                  <a:pt x="183500" y="6539"/>
                  <a:pt x="182781" y="5021"/>
                  <a:pt x="181183" y="4062"/>
                </a:cubicBezTo>
                <a:cubicBezTo>
                  <a:pt x="180544" y="1825"/>
                  <a:pt x="180864" y="867"/>
                  <a:pt x="182142" y="1186"/>
                </a:cubicBezTo>
                <a:close/>
                <a:moveTo>
                  <a:pt x="286434" y="0"/>
                </a:moveTo>
                <a:lnTo>
                  <a:pt x="290538" y="0"/>
                </a:lnTo>
                <a:lnTo>
                  <a:pt x="291428" y="1186"/>
                </a:lnTo>
                <a:lnTo>
                  <a:pt x="290834" y="0"/>
                </a:lnTo>
                <a:lnTo>
                  <a:pt x="297781" y="0"/>
                </a:lnTo>
                <a:lnTo>
                  <a:pt x="297899" y="707"/>
                </a:lnTo>
                <a:lnTo>
                  <a:pt x="298116" y="2011"/>
                </a:lnTo>
                <a:lnTo>
                  <a:pt x="298116" y="0"/>
                </a:lnTo>
                <a:lnTo>
                  <a:pt x="2034810" y="0"/>
                </a:lnTo>
                <a:lnTo>
                  <a:pt x="2059247" y="0"/>
                </a:lnTo>
                <a:lnTo>
                  <a:pt x="2062372" y="0"/>
                </a:lnTo>
                <a:lnTo>
                  <a:pt x="2070623" y="0"/>
                </a:lnTo>
                <a:lnTo>
                  <a:pt x="2075268" y="0"/>
                </a:lnTo>
                <a:lnTo>
                  <a:pt x="2078394" y="0"/>
                </a:lnTo>
                <a:lnTo>
                  <a:pt x="2090582" y="0"/>
                </a:lnTo>
                <a:lnTo>
                  <a:pt x="2091904" y="0"/>
                </a:lnTo>
                <a:lnTo>
                  <a:pt x="2141324" y="0"/>
                </a:lnTo>
                <a:lnTo>
                  <a:pt x="2143996" y="0"/>
                </a:lnTo>
                <a:lnTo>
                  <a:pt x="2177231" y="0"/>
                </a:lnTo>
                <a:lnTo>
                  <a:pt x="2180143" y="0"/>
                </a:lnTo>
                <a:lnTo>
                  <a:pt x="2355325" y="0"/>
                </a:lnTo>
                <a:lnTo>
                  <a:pt x="2360870" y="0"/>
                </a:lnTo>
                <a:lnTo>
                  <a:pt x="2363627" y="0"/>
                </a:lnTo>
                <a:lnTo>
                  <a:pt x="2370090" y="0"/>
                </a:lnTo>
                <a:lnTo>
                  <a:pt x="2370819" y="0"/>
                </a:lnTo>
                <a:lnTo>
                  <a:pt x="2379000" y="0"/>
                </a:lnTo>
                <a:lnTo>
                  <a:pt x="2379591" y="0"/>
                </a:lnTo>
                <a:lnTo>
                  <a:pt x="2393439" y="0"/>
                </a:lnTo>
                <a:lnTo>
                  <a:pt x="2394108" y="0"/>
                </a:lnTo>
                <a:lnTo>
                  <a:pt x="4867397" y="0"/>
                </a:lnTo>
                <a:lnTo>
                  <a:pt x="11503626" y="0"/>
                </a:lnTo>
                <a:lnTo>
                  <a:pt x="11503626" y="739467"/>
                </a:lnTo>
                <a:lnTo>
                  <a:pt x="4867397" y="739467"/>
                </a:lnTo>
                <a:lnTo>
                  <a:pt x="2370743" y="739467"/>
                </a:lnTo>
                <a:lnTo>
                  <a:pt x="2369307" y="739467"/>
                </a:lnTo>
                <a:lnTo>
                  <a:pt x="2338850" y="739467"/>
                </a:lnTo>
                <a:lnTo>
                  <a:pt x="2336478" y="739467"/>
                </a:lnTo>
                <a:lnTo>
                  <a:pt x="2011349" y="739467"/>
                </a:lnTo>
                <a:lnTo>
                  <a:pt x="2010957" y="739467"/>
                </a:lnTo>
                <a:lnTo>
                  <a:pt x="1799881" y="739467"/>
                </a:lnTo>
                <a:lnTo>
                  <a:pt x="286396" y="739467"/>
                </a:lnTo>
                <a:lnTo>
                  <a:pt x="285676" y="736468"/>
                </a:lnTo>
                <a:lnTo>
                  <a:pt x="285676" y="739467"/>
                </a:lnTo>
                <a:lnTo>
                  <a:pt x="270399" y="739467"/>
                </a:lnTo>
                <a:lnTo>
                  <a:pt x="270338" y="738624"/>
                </a:lnTo>
                <a:cubicBezTo>
                  <a:pt x="270017" y="734311"/>
                  <a:pt x="269698" y="730236"/>
                  <a:pt x="269379" y="726402"/>
                </a:cubicBezTo>
                <a:cubicBezTo>
                  <a:pt x="269698" y="724804"/>
                  <a:pt x="269618" y="723526"/>
                  <a:pt x="269139" y="722567"/>
                </a:cubicBezTo>
                <a:cubicBezTo>
                  <a:pt x="268660" y="721609"/>
                  <a:pt x="268580" y="722248"/>
                  <a:pt x="268899" y="724484"/>
                </a:cubicBezTo>
                <a:cubicBezTo>
                  <a:pt x="268899" y="728958"/>
                  <a:pt x="268980" y="733512"/>
                  <a:pt x="269139" y="738145"/>
                </a:cubicBezTo>
                <a:lnTo>
                  <a:pt x="269209" y="739467"/>
                </a:lnTo>
                <a:lnTo>
                  <a:pt x="106126" y="739467"/>
                </a:lnTo>
                <a:lnTo>
                  <a:pt x="107847" y="732154"/>
                </a:lnTo>
                <a:cubicBezTo>
                  <a:pt x="108487" y="728638"/>
                  <a:pt x="108167" y="725603"/>
                  <a:pt x="106889" y="723047"/>
                </a:cubicBezTo>
                <a:cubicBezTo>
                  <a:pt x="106889" y="726562"/>
                  <a:pt x="106569" y="729517"/>
                  <a:pt x="105930" y="731914"/>
                </a:cubicBezTo>
                <a:lnTo>
                  <a:pt x="105930" y="739467"/>
                </a:lnTo>
                <a:lnTo>
                  <a:pt x="55" y="739467"/>
                </a:lnTo>
                <a:lnTo>
                  <a:pt x="479" y="644438"/>
                </a:lnTo>
                <a:cubicBezTo>
                  <a:pt x="13900" y="622708"/>
                  <a:pt x="26442" y="602177"/>
                  <a:pt x="38106" y="582844"/>
                </a:cubicBezTo>
                <a:cubicBezTo>
                  <a:pt x="49770" y="563512"/>
                  <a:pt x="61034" y="544738"/>
                  <a:pt x="71898" y="526524"/>
                </a:cubicBezTo>
                <a:cubicBezTo>
                  <a:pt x="71898" y="527483"/>
                  <a:pt x="71818" y="528362"/>
                  <a:pt x="71658" y="529161"/>
                </a:cubicBezTo>
                <a:cubicBezTo>
                  <a:pt x="71498" y="529960"/>
                  <a:pt x="71418" y="530998"/>
                  <a:pt x="71418" y="532276"/>
                </a:cubicBezTo>
                <a:cubicBezTo>
                  <a:pt x="73336" y="530039"/>
                  <a:pt x="74295" y="527004"/>
                  <a:pt x="74295" y="523169"/>
                </a:cubicBezTo>
                <a:cubicBezTo>
                  <a:pt x="83242" y="508150"/>
                  <a:pt x="91710" y="493930"/>
                  <a:pt x="99699" y="480509"/>
                </a:cubicBezTo>
                <a:cubicBezTo>
                  <a:pt x="107687" y="467088"/>
                  <a:pt x="115357" y="454147"/>
                  <a:pt x="122706" y="441684"/>
                </a:cubicBezTo>
                <a:cubicBezTo>
                  <a:pt x="123346" y="443601"/>
                  <a:pt x="123984" y="444560"/>
                  <a:pt x="124623" y="444560"/>
                </a:cubicBezTo>
                <a:cubicBezTo>
                  <a:pt x="123984" y="442643"/>
                  <a:pt x="123665" y="441205"/>
                  <a:pt x="123665" y="440246"/>
                </a:cubicBezTo>
                <a:cubicBezTo>
                  <a:pt x="133890" y="422991"/>
                  <a:pt x="143317" y="406933"/>
                  <a:pt x="151945" y="392074"/>
                </a:cubicBezTo>
                <a:cubicBezTo>
                  <a:pt x="160573" y="377215"/>
                  <a:pt x="168562" y="363554"/>
                  <a:pt x="175911" y="351092"/>
                </a:cubicBezTo>
                <a:lnTo>
                  <a:pt x="175911" y="352051"/>
                </a:lnTo>
                <a:cubicBezTo>
                  <a:pt x="176230" y="352690"/>
                  <a:pt x="176790" y="353009"/>
                  <a:pt x="177588" y="353009"/>
                </a:cubicBezTo>
                <a:cubicBezTo>
                  <a:pt x="178387" y="353009"/>
                  <a:pt x="179107" y="352690"/>
                  <a:pt x="179745" y="352051"/>
                </a:cubicBezTo>
                <a:cubicBezTo>
                  <a:pt x="179107" y="351092"/>
                  <a:pt x="178787" y="350133"/>
                  <a:pt x="178787" y="349175"/>
                </a:cubicBezTo>
                <a:cubicBezTo>
                  <a:pt x="178787" y="348216"/>
                  <a:pt x="178787" y="346938"/>
                  <a:pt x="178787" y="345340"/>
                </a:cubicBezTo>
                <a:cubicBezTo>
                  <a:pt x="181343" y="341825"/>
                  <a:pt x="183660" y="338150"/>
                  <a:pt x="185737" y="334316"/>
                </a:cubicBezTo>
                <a:cubicBezTo>
                  <a:pt x="187814" y="330481"/>
                  <a:pt x="189811" y="326806"/>
                  <a:pt x="191729" y="323291"/>
                </a:cubicBezTo>
                <a:lnTo>
                  <a:pt x="191729" y="332398"/>
                </a:lnTo>
                <a:lnTo>
                  <a:pt x="193646" y="332398"/>
                </a:lnTo>
                <a:cubicBezTo>
                  <a:pt x="193966" y="335594"/>
                  <a:pt x="193966" y="338470"/>
                  <a:pt x="193646" y="341026"/>
                </a:cubicBezTo>
                <a:cubicBezTo>
                  <a:pt x="193326" y="343583"/>
                  <a:pt x="193966" y="345659"/>
                  <a:pt x="195563" y="347257"/>
                </a:cubicBezTo>
                <a:cubicBezTo>
                  <a:pt x="197161" y="345340"/>
                  <a:pt x="197480" y="342064"/>
                  <a:pt x="196522" y="337431"/>
                </a:cubicBezTo>
                <a:cubicBezTo>
                  <a:pt x="195563" y="332798"/>
                  <a:pt x="195084" y="328724"/>
                  <a:pt x="195084" y="325208"/>
                </a:cubicBezTo>
                <a:cubicBezTo>
                  <a:pt x="194125" y="325208"/>
                  <a:pt x="193646" y="326007"/>
                  <a:pt x="193646" y="327605"/>
                </a:cubicBezTo>
                <a:cubicBezTo>
                  <a:pt x="193326" y="326327"/>
                  <a:pt x="193246" y="325129"/>
                  <a:pt x="193407" y="324010"/>
                </a:cubicBezTo>
                <a:cubicBezTo>
                  <a:pt x="193566" y="322892"/>
                  <a:pt x="193646" y="321693"/>
                  <a:pt x="193646" y="320416"/>
                </a:cubicBezTo>
                <a:cubicBezTo>
                  <a:pt x="195243" y="317539"/>
                  <a:pt x="196601" y="314903"/>
                  <a:pt x="197720" y="312506"/>
                </a:cubicBezTo>
                <a:cubicBezTo>
                  <a:pt x="198838" y="310110"/>
                  <a:pt x="200196" y="307633"/>
                  <a:pt x="201794" y="305077"/>
                </a:cubicBezTo>
                <a:cubicBezTo>
                  <a:pt x="202114" y="306036"/>
                  <a:pt x="202274" y="306835"/>
                  <a:pt x="202274" y="307474"/>
                </a:cubicBezTo>
                <a:cubicBezTo>
                  <a:pt x="202274" y="308113"/>
                  <a:pt x="202433" y="308752"/>
                  <a:pt x="202753" y="309391"/>
                </a:cubicBezTo>
                <a:cubicBezTo>
                  <a:pt x="203073" y="308432"/>
                  <a:pt x="203152" y="307474"/>
                  <a:pt x="202992" y="306515"/>
                </a:cubicBezTo>
                <a:cubicBezTo>
                  <a:pt x="202833" y="305556"/>
                  <a:pt x="202753" y="304438"/>
                  <a:pt x="202753" y="303160"/>
                </a:cubicBezTo>
                <a:cubicBezTo>
                  <a:pt x="203712" y="301562"/>
                  <a:pt x="204511" y="299965"/>
                  <a:pt x="205149" y="298367"/>
                </a:cubicBezTo>
                <a:cubicBezTo>
                  <a:pt x="205789" y="302201"/>
                  <a:pt x="206268" y="306116"/>
                  <a:pt x="206587" y="310110"/>
                </a:cubicBezTo>
                <a:cubicBezTo>
                  <a:pt x="206907" y="314104"/>
                  <a:pt x="206747" y="318019"/>
                  <a:pt x="206108" y="321853"/>
                </a:cubicBezTo>
                <a:cubicBezTo>
                  <a:pt x="206747" y="322812"/>
                  <a:pt x="207227" y="323051"/>
                  <a:pt x="207546" y="322573"/>
                </a:cubicBezTo>
                <a:cubicBezTo>
                  <a:pt x="207866" y="322093"/>
                  <a:pt x="208345" y="322173"/>
                  <a:pt x="208984" y="322812"/>
                </a:cubicBezTo>
                <a:cubicBezTo>
                  <a:pt x="208026" y="325369"/>
                  <a:pt x="207386" y="328484"/>
                  <a:pt x="207067" y="332159"/>
                </a:cubicBezTo>
                <a:cubicBezTo>
                  <a:pt x="206747" y="335834"/>
                  <a:pt x="206668" y="339748"/>
                  <a:pt x="206827" y="343902"/>
                </a:cubicBezTo>
                <a:cubicBezTo>
                  <a:pt x="206987" y="348056"/>
                  <a:pt x="207306" y="352210"/>
                  <a:pt x="207786" y="356364"/>
                </a:cubicBezTo>
                <a:cubicBezTo>
                  <a:pt x="208265" y="360518"/>
                  <a:pt x="208665" y="364194"/>
                  <a:pt x="208984" y="367389"/>
                </a:cubicBezTo>
                <a:cubicBezTo>
                  <a:pt x="209623" y="373780"/>
                  <a:pt x="209064" y="379932"/>
                  <a:pt x="207306" y="385843"/>
                </a:cubicBezTo>
                <a:cubicBezTo>
                  <a:pt x="205549" y="391755"/>
                  <a:pt x="204990" y="397746"/>
                  <a:pt x="205629" y="403817"/>
                </a:cubicBezTo>
                <a:cubicBezTo>
                  <a:pt x="204990" y="404776"/>
                  <a:pt x="204511" y="406214"/>
                  <a:pt x="204191" y="408132"/>
                </a:cubicBezTo>
                <a:cubicBezTo>
                  <a:pt x="203871" y="410049"/>
                  <a:pt x="204031" y="411806"/>
                  <a:pt x="204670" y="413404"/>
                </a:cubicBezTo>
                <a:cubicBezTo>
                  <a:pt x="206587" y="413085"/>
                  <a:pt x="207786" y="411647"/>
                  <a:pt x="208265" y="409090"/>
                </a:cubicBezTo>
                <a:cubicBezTo>
                  <a:pt x="208744" y="406534"/>
                  <a:pt x="208984" y="403738"/>
                  <a:pt x="208984" y="400702"/>
                </a:cubicBezTo>
                <a:cubicBezTo>
                  <a:pt x="208984" y="397666"/>
                  <a:pt x="209144" y="394790"/>
                  <a:pt x="209464" y="392074"/>
                </a:cubicBezTo>
                <a:cubicBezTo>
                  <a:pt x="209783" y="389358"/>
                  <a:pt x="210742" y="387520"/>
                  <a:pt x="212339" y="386562"/>
                </a:cubicBezTo>
                <a:cubicBezTo>
                  <a:pt x="212979" y="376976"/>
                  <a:pt x="213378" y="367069"/>
                  <a:pt x="213538" y="356844"/>
                </a:cubicBezTo>
                <a:cubicBezTo>
                  <a:pt x="213697" y="346619"/>
                  <a:pt x="213777" y="336073"/>
                  <a:pt x="213777" y="325208"/>
                </a:cubicBezTo>
                <a:cubicBezTo>
                  <a:pt x="214417" y="326487"/>
                  <a:pt x="214656" y="328244"/>
                  <a:pt x="214496" y="330481"/>
                </a:cubicBezTo>
                <a:cubicBezTo>
                  <a:pt x="214336" y="332718"/>
                  <a:pt x="214417" y="334316"/>
                  <a:pt x="214736" y="335275"/>
                </a:cubicBezTo>
                <a:cubicBezTo>
                  <a:pt x="215694" y="333357"/>
                  <a:pt x="215854" y="330801"/>
                  <a:pt x="215216" y="327605"/>
                </a:cubicBezTo>
                <a:cubicBezTo>
                  <a:pt x="214576" y="324409"/>
                  <a:pt x="214896" y="322013"/>
                  <a:pt x="216174" y="320416"/>
                </a:cubicBezTo>
                <a:cubicBezTo>
                  <a:pt x="215535" y="320416"/>
                  <a:pt x="215455" y="319696"/>
                  <a:pt x="215934" y="318258"/>
                </a:cubicBezTo>
                <a:cubicBezTo>
                  <a:pt x="216414" y="316821"/>
                  <a:pt x="216174" y="315463"/>
                  <a:pt x="215216" y="314184"/>
                </a:cubicBezTo>
                <a:cubicBezTo>
                  <a:pt x="216174" y="313865"/>
                  <a:pt x="216653" y="313145"/>
                  <a:pt x="216653" y="312027"/>
                </a:cubicBezTo>
                <a:cubicBezTo>
                  <a:pt x="216653" y="310908"/>
                  <a:pt x="216493" y="309790"/>
                  <a:pt x="216174" y="308672"/>
                </a:cubicBezTo>
                <a:cubicBezTo>
                  <a:pt x="215854" y="307553"/>
                  <a:pt x="215535" y="306515"/>
                  <a:pt x="215216" y="305556"/>
                </a:cubicBezTo>
                <a:cubicBezTo>
                  <a:pt x="214896" y="304598"/>
                  <a:pt x="215055" y="303799"/>
                  <a:pt x="215694" y="303160"/>
                </a:cubicBezTo>
                <a:cubicBezTo>
                  <a:pt x="214736" y="300923"/>
                  <a:pt x="214017" y="298287"/>
                  <a:pt x="213538" y="295251"/>
                </a:cubicBezTo>
                <a:cubicBezTo>
                  <a:pt x="213058" y="292215"/>
                  <a:pt x="212499" y="289099"/>
                  <a:pt x="211860" y="285904"/>
                </a:cubicBezTo>
                <a:cubicBezTo>
                  <a:pt x="212819" y="283667"/>
                  <a:pt x="213937" y="281511"/>
                  <a:pt x="215216" y="279433"/>
                </a:cubicBezTo>
                <a:cubicBezTo>
                  <a:pt x="216493" y="277357"/>
                  <a:pt x="217452" y="275359"/>
                  <a:pt x="218091" y="273442"/>
                </a:cubicBezTo>
                <a:cubicBezTo>
                  <a:pt x="219050" y="271844"/>
                  <a:pt x="219769" y="270326"/>
                  <a:pt x="220248" y="268888"/>
                </a:cubicBezTo>
                <a:cubicBezTo>
                  <a:pt x="220728" y="267450"/>
                  <a:pt x="221446" y="265773"/>
                  <a:pt x="222405" y="263856"/>
                </a:cubicBezTo>
                <a:cubicBezTo>
                  <a:pt x="224003" y="272164"/>
                  <a:pt x="225920" y="280871"/>
                  <a:pt x="228157" y="289978"/>
                </a:cubicBezTo>
                <a:cubicBezTo>
                  <a:pt x="230394" y="299085"/>
                  <a:pt x="230553" y="308432"/>
                  <a:pt x="228636" y="318019"/>
                </a:cubicBezTo>
                <a:cubicBezTo>
                  <a:pt x="228317" y="319297"/>
                  <a:pt x="228477" y="320016"/>
                  <a:pt x="229116" y="320176"/>
                </a:cubicBezTo>
                <a:cubicBezTo>
                  <a:pt x="229754" y="320335"/>
                  <a:pt x="230074" y="320735"/>
                  <a:pt x="230074" y="321374"/>
                </a:cubicBezTo>
                <a:cubicBezTo>
                  <a:pt x="229116" y="325848"/>
                  <a:pt x="228876" y="330481"/>
                  <a:pt x="229355" y="335275"/>
                </a:cubicBezTo>
                <a:cubicBezTo>
                  <a:pt x="229835" y="340068"/>
                  <a:pt x="231672" y="343263"/>
                  <a:pt x="234868" y="344861"/>
                </a:cubicBezTo>
                <a:cubicBezTo>
                  <a:pt x="234868" y="346458"/>
                  <a:pt x="235027" y="347816"/>
                  <a:pt x="235347" y="348935"/>
                </a:cubicBezTo>
                <a:cubicBezTo>
                  <a:pt x="235667" y="350053"/>
                  <a:pt x="236146" y="351092"/>
                  <a:pt x="236785" y="352051"/>
                </a:cubicBezTo>
                <a:cubicBezTo>
                  <a:pt x="238063" y="352051"/>
                  <a:pt x="239341" y="350773"/>
                  <a:pt x="240620" y="348216"/>
                </a:cubicBezTo>
                <a:cubicBezTo>
                  <a:pt x="239660" y="347257"/>
                  <a:pt x="239501" y="345740"/>
                  <a:pt x="240140" y="343662"/>
                </a:cubicBezTo>
                <a:cubicBezTo>
                  <a:pt x="240779" y="341586"/>
                  <a:pt x="240939" y="339908"/>
                  <a:pt x="240620" y="338630"/>
                </a:cubicBezTo>
                <a:cubicBezTo>
                  <a:pt x="240300" y="337032"/>
                  <a:pt x="239821" y="335754"/>
                  <a:pt x="239182" y="334795"/>
                </a:cubicBezTo>
                <a:cubicBezTo>
                  <a:pt x="238542" y="333836"/>
                  <a:pt x="238063" y="332558"/>
                  <a:pt x="237743" y="330960"/>
                </a:cubicBezTo>
                <a:cubicBezTo>
                  <a:pt x="236146" y="322972"/>
                  <a:pt x="235347" y="314743"/>
                  <a:pt x="235347" y="306275"/>
                </a:cubicBezTo>
                <a:cubicBezTo>
                  <a:pt x="235347" y="297808"/>
                  <a:pt x="235027" y="289419"/>
                  <a:pt x="234388" y="281111"/>
                </a:cubicBezTo>
                <a:cubicBezTo>
                  <a:pt x="234388" y="280472"/>
                  <a:pt x="234788" y="280232"/>
                  <a:pt x="235587" y="280392"/>
                </a:cubicBezTo>
                <a:cubicBezTo>
                  <a:pt x="236385" y="280551"/>
                  <a:pt x="236945" y="280312"/>
                  <a:pt x="237264" y="279673"/>
                </a:cubicBezTo>
                <a:cubicBezTo>
                  <a:pt x="236625" y="272963"/>
                  <a:pt x="235986" y="266012"/>
                  <a:pt x="235347" y="258822"/>
                </a:cubicBezTo>
                <a:cubicBezTo>
                  <a:pt x="234708" y="251632"/>
                  <a:pt x="234069" y="244043"/>
                  <a:pt x="233430" y="236055"/>
                </a:cubicBezTo>
                <a:cubicBezTo>
                  <a:pt x="234069" y="235416"/>
                  <a:pt x="234388" y="234617"/>
                  <a:pt x="234388" y="233658"/>
                </a:cubicBezTo>
                <a:cubicBezTo>
                  <a:pt x="235027" y="233977"/>
                  <a:pt x="235347" y="233977"/>
                  <a:pt x="235347" y="233658"/>
                </a:cubicBezTo>
                <a:cubicBezTo>
                  <a:pt x="235347" y="233338"/>
                  <a:pt x="235667" y="233178"/>
                  <a:pt x="236305" y="233178"/>
                </a:cubicBezTo>
                <a:cubicBezTo>
                  <a:pt x="237584" y="236374"/>
                  <a:pt x="238143" y="239809"/>
                  <a:pt x="237983" y="243484"/>
                </a:cubicBezTo>
                <a:cubicBezTo>
                  <a:pt x="237824" y="247159"/>
                  <a:pt x="238063" y="250434"/>
                  <a:pt x="238702" y="253310"/>
                </a:cubicBezTo>
                <a:cubicBezTo>
                  <a:pt x="239341" y="255227"/>
                  <a:pt x="239900" y="256666"/>
                  <a:pt x="240380" y="257624"/>
                </a:cubicBezTo>
                <a:cubicBezTo>
                  <a:pt x="240859" y="258583"/>
                  <a:pt x="240939" y="259861"/>
                  <a:pt x="240620" y="261459"/>
                </a:cubicBezTo>
                <a:cubicBezTo>
                  <a:pt x="240300" y="263057"/>
                  <a:pt x="239900" y="264494"/>
                  <a:pt x="239421" y="265773"/>
                </a:cubicBezTo>
                <a:cubicBezTo>
                  <a:pt x="238942" y="267051"/>
                  <a:pt x="238542" y="268489"/>
                  <a:pt x="238223" y="270086"/>
                </a:cubicBezTo>
                <a:cubicBezTo>
                  <a:pt x="237584" y="274560"/>
                  <a:pt x="237743" y="279114"/>
                  <a:pt x="238702" y="283747"/>
                </a:cubicBezTo>
                <a:cubicBezTo>
                  <a:pt x="239660" y="288381"/>
                  <a:pt x="240459" y="293253"/>
                  <a:pt x="241099" y="298367"/>
                </a:cubicBezTo>
                <a:cubicBezTo>
                  <a:pt x="241099" y="299325"/>
                  <a:pt x="240939" y="300204"/>
                  <a:pt x="240620" y="301003"/>
                </a:cubicBezTo>
                <a:cubicBezTo>
                  <a:pt x="240300" y="301801"/>
                  <a:pt x="239981" y="302521"/>
                  <a:pt x="239660" y="303160"/>
                </a:cubicBezTo>
                <a:cubicBezTo>
                  <a:pt x="239660" y="304119"/>
                  <a:pt x="240620" y="304598"/>
                  <a:pt x="242537" y="304598"/>
                </a:cubicBezTo>
                <a:cubicBezTo>
                  <a:pt x="243176" y="308752"/>
                  <a:pt x="244134" y="312826"/>
                  <a:pt x="245412" y="316821"/>
                </a:cubicBezTo>
                <a:cubicBezTo>
                  <a:pt x="246691" y="320815"/>
                  <a:pt x="247010" y="324889"/>
                  <a:pt x="246371" y="329043"/>
                </a:cubicBezTo>
                <a:cubicBezTo>
                  <a:pt x="245732" y="328085"/>
                  <a:pt x="245333" y="327445"/>
                  <a:pt x="245173" y="327126"/>
                </a:cubicBezTo>
                <a:cubicBezTo>
                  <a:pt x="245013" y="326806"/>
                  <a:pt x="244294" y="326966"/>
                  <a:pt x="243016" y="327605"/>
                </a:cubicBezTo>
                <a:cubicBezTo>
                  <a:pt x="243016" y="325688"/>
                  <a:pt x="242936" y="324170"/>
                  <a:pt x="242777" y="323051"/>
                </a:cubicBezTo>
                <a:cubicBezTo>
                  <a:pt x="242617" y="321933"/>
                  <a:pt x="242537" y="320575"/>
                  <a:pt x="242537" y="318978"/>
                </a:cubicBezTo>
                <a:cubicBezTo>
                  <a:pt x="241258" y="320895"/>
                  <a:pt x="240300" y="323132"/>
                  <a:pt x="239660" y="325688"/>
                </a:cubicBezTo>
                <a:cubicBezTo>
                  <a:pt x="240939" y="325049"/>
                  <a:pt x="241738" y="325608"/>
                  <a:pt x="242057" y="327366"/>
                </a:cubicBezTo>
                <a:cubicBezTo>
                  <a:pt x="242377" y="329123"/>
                  <a:pt x="242696" y="331280"/>
                  <a:pt x="243016" y="333836"/>
                </a:cubicBezTo>
                <a:cubicBezTo>
                  <a:pt x="243655" y="333836"/>
                  <a:pt x="243815" y="333197"/>
                  <a:pt x="243495" y="331919"/>
                </a:cubicBezTo>
                <a:cubicBezTo>
                  <a:pt x="243176" y="330641"/>
                  <a:pt x="243176" y="329682"/>
                  <a:pt x="243495" y="329043"/>
                </a:cubicBezTo>
                <a:cubicBezTo>
                  <a:pt x="244134" y="329043"/>
                  <a:pt x="244534" y="329443"/>
                  <a:pt x="244694" y="330241"/>
                </a:cubicBezTo>
                <a:cubicBezTo>
                  <a:pt x="244853" y="331040"/>
                  <a:pt x="245253" y="331280"/>
                  <a:pt x="245892" y="330960"/>
                </a:cubicBezTo>
                <a:cubicBezTo>
                  <a:pt x="245573" y="333197"/>
                  <a:pt x="245892" y="334955"/>
                  <a:pt x="246850" y="336233"/>
                </a:cubicBezTo>
                <a:cubicBezTo>
                  <a:pt x="247809" y="337511"/>
                  <a:pt x="248608" y="338789"/>
                  <a:pt x="249247" y="340068"/>
                </a:cubicBezTo>
                <a:cubicBezTo>
                  <a:pt x="249886" y="345181"/>
                  <a:pt x="250445" y="350293"/>
                  <a:pt x="250925" y="355406"/>
                </a:cubicBezTo>
                <a:cubicBezTo>
                  <a:pt x="251404" y="360518"/>
                  <a:pt x="252123" y="365472"/>
                  <a:pt x="253082" y="370265"/>
                </a:cubicBezTo>
                <a:cubicBezTo>
                  <a:pt x="253401" y="371224"/>
                  <a:pt x="253721" y="372582"/>
                  <a:pt x="254041" y="374339"/>
                </a:cubicBezTo>
                <a:cubicBezTo>
                  <a:pt x="254360" y="376097"/>
                  <a:pt x="255319" y="376976"/>
                  <a:pt x="256916" y="376976"/>
                </a:cubicBezTo>
                <a:cubicBezTo>
                  <a:pt x="257236" y="372821"/>
                  <a:pt x="256916" y="369227"/>
                  <a:pt x="255957" y="366191"/>
                </a:cubicBezTo>
                <a:cubicBezTo>
                  <a:pt x="254999" y="363155"/>
                  <a:pt x="254839" y="359880"/>
                  <a:pt x="255479" y="356364"/>
                </a:cubicBezTo>
                <a:cubicBezTo>
                  <a:pt x="254839" y="356364"/>
                  <a:pt x="254600" y="356525"/>
                  <a:pt x="254759" y="356844"/>
                </a:cubicBezTo>
                <a:cubicBezTo>
                  <a:pt x="254920" y="357163"/>
                  <a:pt x="254839" y="357643"/>
                  <a:pt x="254520" y="358282"/>
                </a:cubicBezTo>
                <a:cubicBezTo>
                  <a:pt x="253242" y="355406"/>
                  <a:pt x="252443" y="352450"/>
                  <a:pt x="252123" y="349414"/>
                </a:cubicBezTo>
                <a:cubicBezTo>
                  <a:pt x="251804" y="346379"/>
                  <a:pt x="251564" y="343343"/>
                  <a:pt x="251404" y="340307"/>
                </a:cubicBezTo>
                <a:cubicBezTo>
                  <a:pt x="251244" y="337272"/>
                  <a:pt x="251085" y="334236"/>
                  <a:pt x="250925" y="331200"/>
                </a:cubicBezTo>
                <a:cubicBezTo>
                  <a:pt x="250765" y="328165"/>
                  <a:pt x="250206" y="325369"/>
                  <a:pt x="249247" y="322812"/>
                </a:cubicBezTo>
                <a:cubicBezTo>
                  <a:pt x="250206" y="322173"/>
                  <a:pt x="250605" y="322492"/>
                  <a:pt x="250445" y="323771"/>
                </a:cubicBezTo>
                <a:cubicBezTo>
                  <a:pt x="250286" y="325049"/>
                  <a:pt x="250845" y="325528"/>
                  <a:pt x="252123" y="325208"/>
                </a:cubicBezTo>
                <a:cubicBezTo>
                  <a:pt x="252762" y="324570"/>
                  <a:pt x="252842" y="323771"/>
                  <a:pt x="252363" y="322812"/>
                </a:cubicBezTo>
                <a:cubicBezTo>
                  <a:pt x="251884" y="321853"/>
                  <a:pt x="251484" y="321054"/>
                  <a:pt x="251164" y="320416"/>
                </a:cubicBezTo>
                <a:cubicBezTo>
                  <a:pt x="250526" y="320416"/>
                  <a:pt x="250206" y="320575"/>
                  <a:pt x="250206" y="320895"/>
                </a:cubicBezTo>
                <a:cubicBezTo>
                  <a:pt x="250206" y="321215"/>
                  <a:pt x="249886" y="321374"/>
                  <a:pt x="249247" y="321374"/>
                </a:cubicBezTo>
                <a:cubicBezTo>
                  <a:pt x="248928" y="315622"/>
                  <a:pt x="248448" y="310669"/>
                  <a:pt x="247809" y="306515"/>
                </a:cubicBezTo>
                <a:cubicBezTo>
                  <a:pt x="247170" y="302361"/>
                  <a:pt x="247170" y="298047"/>
                  <a:pt x="247809" y="293573"/>
                </a:cubicBezTo>
                <a:cubicBezTo>
                  <a:pt x="249407" y="299645"/>
                  <a:pt x="250765" y="306595"/>
                  <a:pt x="251884" y="314424"/>
                </a:cubicBezTo>
                <a:cubicBezTo>
                  <a:pt x="253002" y="322253"/>
                  <a:pt x="254520" y="329203"/>
                  <a:pt x="256437" y="335275"/>
                </a:cubicBezTo>
                <a:cubicBezTo>
                  <a:pt x="256756" y="335275"/>
                  <a:pt x="257236" y="334955"/>
                  <a:pt x="257875" y="334316"/>
                </a:cubicBezTo>
                <a:cubicBezTo>
                  <a:pt x="258514" y="341665"/>
                  <a:pt x="259074" y="348296"/>
                  <a:pt x="259552" y="354207"/>
                </a:cubicBezTo>
                <a:cubicBezTo>
                  <a:pt x="260032" y="360119"/>
                  <a:pt x="260272" y="366750"/>
                  <a:pt x="260272" y="374099"/>
                </a:cubicBezTo>
                <a:cubicBezTo>
                  <a:pt x="262828" y="379532"/>
                  <a:pt x="264266" y="386482"/>
                  <a:pt x="264586" y="394950"/>
                </a:cubicBezTo>
                <a:cubicBezTo>
                  <a:pt x="264905" y="403418"/>
                  <a:pt x="265385" y="411007"/>
                  <a:pt x="266024" y="417718"/>
                </a:cubicBezTo>
                <a:cubicBezTo>
                  <a:pt x="267302" y="420594"/>
                  <a:pt x="267861" y="424349"/>
                  <a:pt x="267701" y="428982"/>
                </a:cubicBezTo>
                <a:cubicBezTo>
                  <a:pt x="267541" y="433615"/>
                  <a:pt x="268101" y="437370"/>
                  <a:pt x="269379" y="440246"/>
                </a:cubicBezTo>
                <a:cubicBezTo>
                  <a:pt x="270017" y="438968"/>
                  <a:pt x="270257" y="437290"/>
                  <a:pt x="270098" y="435213"/>
                </a:cubicBezTo>
                <a:cubicBezTo>
                  <a:pt x="269938" y="433136"/>
                  <a:pt x="269698" y="431059"/>
                  <a:pt x="269379" y="428982"/>
                </a:cubicBezTo>
                <a:cubicBezTo>
                  <a:pt x="269059" y="426905"/>
                  <a:pt x="268740" y="424908"/>
                  <a:pt x="268420" y="422991"/>
                </a:cubicBezTo>
                <a:cubicBezTo>
                  <a:pt x="268101" y="421073"/>
                  <a:pt x="268101" y="419635"/>
                  <a:pt x="268420" y="418676"/>
                </a:cubicBezTo>
                <a:cubicBezTo>
                  <a:pt x="268420" y="417718"/>
                  <a:pt x="268660" y="417239"/>
                  <a:pt x="269139" y="417239"/>
                </a:cubicBezTo>
                <a:cubicBezTo>
                  <a:pt x="269618" y="417239"/>
                  <a:pt x="269059" y="416759"/>
                  <a:pt x="267461" y="415801"/>
                </a:cubicBezTo>
                <a:cubicBezTo>
                  <a:pt x="266823" y="403658"/>
                  <a:pt x="266263" y="392154"/>
                  <a:pt x="265784" y="381289"/>
                </a:cubicBezTo>
                <a:cubicBezTo>
                  <a:pt x="265304" y="370425"/>
                  <a:pt x="264266" y="359880"/>
                  <a:pt x="262668" y="349654"/>
                </a:cubicBezTo>
                <a:cubicBezTo>
                  <a:pt x="262029" y="347418"/>
                  <a:pt x="261550" y="345500"/>
                  <a:pt x="261230" y="343902"/>
                </a:cubicBezTo>
                <a:cubicBezTo>
                  <a:pt x="260911" y="342304"/>
                  <a:pt x="260432" y="340547"/>
                  <a:pt x="259792" y="338630"/>
                </a:cubicBezTo>
                <a:cubicBezTo>
                  <a:pt x="258194" y="333197"/>
                  <a:pt x="257396" y="326806"/>
                  <a:pt x="257396" y="319456"/>
                </a:cubicBezTo>
                <a:cubicBezTo>
                  <a:pt x="257396" y="312107"/>
                  <a:pt x="257076" y="305396"/>
                  <a:pt x="256437" y="299325"/>
                </a:cubicBezTo>
                <a:cubicBezTo>
                  <a:pt x="255798" y="294532"/>
                  <a:pt x="255239" y="289419"/>
                  <a:pt x="254759" y="283987"/>
                </a:cubicBezTo>
                <a:cubicBezTo>
                  <a:pt x="254280" y="278555"/>
                  <a:pt x="253721" y="273122"/>
                  <a:pt x="253082" y="267690"/>
                </a:cubicBezTo>
                <a:cubicBezTo>
                  <a:pt x="252443" y="268010"/>
                  <a:pt x="252283" y="268489"/>
                  <a:pt x="252602" y="269128"/>
                </a:cubicBezTo>
                <a:cubicBezTo>
                  <a:pt x="252922" y="269767"/>
                  <a:pt x="252762" y="270086"/>
                  <a:pt x="252123" y="270086"/>
                </a:cubicBezTo>
                <a:cubicBezTo>
                  <a:pt x="250526" y="270406"/>
                  <a:pt x="249806" y="269847"/>
                  <a:pt x="249966" y="268409"/>
                </a:cubicBezTo>
                <a:cubicBezTo>
                  <a:pt x="250126" y="266971"/>
                  <a:pt x="250206" y="265453"/>
                  <a:pt x="250206" y="263856"/>
                </a:cubicBezTo>
                <a:cubicBezTo>
                  <a:pt x="251164" y="263216"/>
                  <a:pt x="251484" y="263536"/>
                  <a:pt x="251164" y="264814"/>
                </a:cubicBezTo>
                <a:cubicBezTo>
                  <a:pt x="250845" y="266092"/>
                  <a:pt x="251164" y="266572"/>
                  <a:pt x="252123" y="266252"/>
                </a:cubicBezTo>
                <a:cubicBezTo>
                  <a:pt x="252443" y="266252"/>
                  <a:pt x="252602" y="265533"/>
                  <a:pt x="252602" y="264095"/>
                </a:cubicBezTo>
                <a:cubicBezTo>
                  <a:pt x="252602" y="262657"/>
                  <a:pt x="252523" y="261139"/>
                  <a:pt x="252363" y="259541"/>
                </a:cubicBezTo>
                <a:cubicBezTo>
                  <a:pt x="252203" y="257943"/>
                  <a:pt x="252123" y="256426"/>
                  <a:pt x="252123" y="254988"/>
                </a:cubicBezTo>
                <a:cubicBezTo>
                  <a:pt x="252123" y="253550"/>
                  <a:pt x="252443" y="252831"/>
                  <a:pt x="253082" y="252831"/>
                </a:cubicBezTo>
                <a:cubicBezTo>
                  <a:pt x="251484" y="251553"/>
                  <a:pt x="250685" y="252431"/>
                  <a:pt x="250685" y="255467"/>
                </a:cubicBezTo>
                <a:cubicBezTo>
                  <a:pt x="250685" y="258503"/>
                  <a:pt x="250685" y="260820"/>
                  <a:pt x="250685" y="262417"/>
                </a:cubicBezTo>
                <a:cubicBezTo>
                  <a:pt x="250046" y="262737"/>
                  <a:pt x="249487" y="262097"/>
                  <a:pt x="249007" y="260500"/>
                </a:cubicBezTo>
                <a:cubicBezTo>
                  <a:pt x="248528" y="258903"/>
                  <a:pt x="248928" y="258263"/>
                  <a:pt x="250206" y="258583"/>
                </a:cubicBezTo>
                <a:cubicBezTo>
                  <a:pt x="250206" y="256985"/>
                  <a:pt x="249407" y="256026"/>
                  <a:pt x="247809" y="255707"/>
                </a:cubicBezTo>
                <a:cubicBezTo>
                  <a:pt x="246211" y="255387"/>
                  <a:pt x="245573" y="256346"/>
                  <a:pt x="245892" y="258583"/>
                </a:cubicBezTo>
                <a:cubicBezTo>
                  <a:pt x="245573" y="255068"/>
                  <a:pt x="245892" y="251073"/>
                  <a:pt x="246850" y="246600"/>
                </a:cubicBezTo>
                <a:cubicBezTo>
                  <a:pt x="247490" y="247239"/>
                  <a:pt x="247809" y="248277"/>
                  <a:pt x="247809" y="249715"/>
                </a:cubicBezTo>
                <a:cubicBezTo>
                  <a:pt x="247809" y="251153"/>
                  <a:pt x="247809" y="252671"/>
                  <a:pt x="247809" y="254269"/>
                </a:cubicBezTo>
                <a:cubicBezTo>
                  <a:pt x="249088" y="252990"/>
                  <a:pt x="249647" y="250194"/>
                  <a:pt x="249487" y="245881"/>
                </a:cubicBezTo>
                <a:cubicBezTo>
                  <a:pt x="249327" y="241567"/>
                  <a:pt x="248768" y="238611"/>
                  <a:pt x="247809" y="237013"/>
                </a:cubicBezTo>
                <a:cubicBezTo>
                  <a:pt x="247809" y="235735"/>
                  <a:pt x="248129" y="235655"/>
                  <a:pt x="248768" y="236773"/>
                </a:cubicBezTo>
                <a:cubicBezTo>
                  <a:pt x="249407" y="237892"/>
                  <a:pt x="249727" y="237812"/>
                  <a:pt x="249727" y="236534"/>
                </a:cubicBezTo>
                <a:cubicBezTo>
                  <a:pt x="249727" y="235256"/>
                  <a:pt x="249088" y="234617"/>
                  <a:pt x="247809" y="234617"/>
                </a:cubicBezTo>
                <a:cubicBezTo>
                  <a:pt x="248129" y="229823"/>
                  <a:pt x="247889" y="225510"/>
                  <a:pt x="247090" y="221675"/>
                </a:cubicBezTo>
                <a:cubicBezTo>
                  <a:pt x="246291" y="217840"/>
                  <a:pt x="245253" y="214165"/>
                  <a:pt x="243975" y="210651"/>
                </a:cubicBezTo>
                <a:cubicBezTo>
                  <a:pt x="244294" y="210011"/>
                  <a:pt x="244454" y="209372"/>
                  <a:pt x="244454" y="208733"/>
                </a:cubicBezTo>
                <a:cubicBezTo>
                  <a:pt x="244454" y="208094"/>
                  <a:pt x="244613" y="207455"/>
                  <a:pt x="244933" y="206816"/>
                </a:cubicBezTo>
                <a:lnTo>
                  <a:pt x="244933" y="207295"/>
                </a:lnTo>
                <a:cubicBezTo>
                  <a:pt x="246211" y="207615"/>
                  <a:pt x="246850" y="207135"/>
                  <a:pt x="246850" y="205857"/>
                </a:cubicBezTo>
                <a:cubicBezTo>
                  <a:pt x="247809" y="206497"/>
                  <a:pt x="248369" y="207615"/>
                  <a:pt x="248528" y="209213"/>
                </a:cubicBezTo>
                <a:cubicBezTo>
                  <a:pt x="248688" y="210810"/>
                  <a:pt x="248768" y="212408"/>
                  <a:pt x="248768" y="214006"/>
                </a:cubicBezTo>
                <a:cubicBezTo>
                  <a:pt x="248768" y="215604"/>
                  <a:pt x="248848" y="217121"/>
                  <a:pt x="249007" y="218559"/>
                </a:cubicBezTo>
                <a:cubicBezTo>
                  <a:pt x="249168" y="219998"/>
                  <a:pt x="249727" y="220716"/>
                  <a:pt x="250685" y="220716"/>
                </a:cubicBezTo>
                <a:cubicBezTo>
                  <a:pt x="250685" y="214645"/>
                  <a:pt x="250365" y="208414"/>
                  <a:pt x="249727" y="202023"/>
                </a:cubicBezTo>
                <a:cubicBezTo>
                  <a:pt x="249088" y="195631"/>
                  <a:pt x="248768" y="189241"/>
                  <a:pt x="248768" y="182850"/>
                </a:cubicBezTo>
                <a:cubicBezTo>
                  <a:pt x="249407" y="180294"/>
                  <a:pt x="249727" y="178536"/>
                  <a:pt x="249727" y="177577"/>
                </a:cubicBezTo>
                <a:cubicBezTo>
                  <a:pt x="249727" y="177897"/>
                  <a:pt x="249806" y="178216"/>
                  <a:pt x="249966" y="178536"/>
                </a:cubicBezTo>
                <a:cubicBezTo>
                  <a:pt x="250126" y="178855"/>
                  <a:pt x="250206" y="179175"/>
                  <a:pt x="250206" y="179495"/>
                </a:cubicBezTo>
                <a:cubicBezTo>
                  <a:pt x="251164" y="184288"/>
                  <a:pt x="252283" y="189161"/>
                  <a:pt x="253561" y="194114"/>
                </a:cubicBezTo>
                <a:cubicBezTo>
                  <a:pt x="254839" y="199067"/>
                  <a:pt x="255479" y="204739"/>
                  <a:pt x="255479" y="211130"/>
                </a:cubicBezTo>
                <a:cubicBezTo>
                  <a:pt x="254839" y="212408"/>
                  <a:pt x="254440" y="212168"/>
                  <a:pt x="254280" y="210411"/>
                </a:cubicBezTo>
                <a:cubicBezTo>
                  <a:pt x="254121" y="208653"/>
                  <a:pt x="253561" y="208094"/>
                  <a:pt x="252602" y="208733"/>
                </a:cubicBezTo>
                <a:cubicBezTo>
                  <a:pt x="253242" y="212248"/>
                  <a:pt x="253242" y="214884"/>
                  <a:pt x="252602" y="216642"/>
                </a:cubicBezTo>
                <a:cubicBezTo>
                  <a:pt x="251963" y="218400"/>
                  <a:pt x="251963" y="221036"/>
                  <a:pt x="252602" y="224551"/>
                </a:cubicBezTo>
                <a:cubicBezTo>
                  <a:pt x="251325" y="225510"/>
                  <a:pt x="251005" y="228226"/>
                  <a:pt x="251644" y="232700"/>
                </a:cubicBezTo>
                <a:cubicBezTo>
                  <a:pt x="252283" y="237173"/>
                  <a:pt x="252922" y="241167"/>
                  <a:pt x="253561" y="244682"/>
                </a:cubicBezTo>
                <a:cubicBezTo>
                  <a:pt x="254839" y="252032"/>
                  <a:pt x="256837" y="259382"/>
                  <a:pt x="259552" y="266731"/>
                </a:cubicBezTo>
                <a:cubicBezTo>
                  <a:pt x="262269" y="274081"/>
                  <a:pt x="264426" y="281590"/>
                  <a:pt x="266024" y="289260"/>
                </a:cubicBezTo>
                <a:cubicBezTo>
                  <a:pt x="267622" y="295970"/>
                  <a:pt x="268420" y="302361"/>
                  <a:pt x="268420" y="308432"/>
                </a:cubicBezTo>
                <a:cubicBezTo>
                  <a:pt x="268420" y="314503"/>
                  <a:pt x="269698" y="319776"/>
                  <a:pt x="272255" y="324250"/>
                </a:cubicBezTo>
                <a:cubicBezTo>
                  <a:pt x="272894" y="315942"/>
                  <a:pt x="272175" y="308512"/>
                  <a:pt x="270098" y="301962"/>
                </a:cubicBezTo>
                <a:cubicBezTo>
                  <a:pt x="268021" y="295411"/>
                  <a:pt x="266662" y="288300"/>
                  <a:pt x="266024" y="280632"/>
                </a:cubicBezTo>
                <a:cubicBezTo>
                  <a:pt x="266024" y="279354"/>
                  <a:pt x="266263" y="278634"/>
                  <a:pt x="266743" y="278475"/>
                </a:cubicBezTo>
                <a:cubicBezTo>
                  <a:pt x="267222" y="278315"/>
                  <a:pt x="267781" y="277916"/>
                  <a:pt x="268420" y="277276"/>
                </a:cubicBezTo>
                <a:cubicBezTo>
                  <a:pt x="268420" y="274720"/>
                  <a:pt x="267941" y="272243"/>
                  <a:pt x="266982" y="269847"/>
                </a:cubicBezTo>
                <a:cubicBezTo>
                  <a:pt x="266024" y="267450"/>
                  <a:pt x="265864" y="265133"/>
                  <a:pt x="266503" y="262896"/>
                </a:cubicBezTo>
                <a:cubicBezTo>
                  <a:pt x="268101" y="267690"/>
                  <a:pt x="269778" y="272643"/>
                  <a:pt x="271536" y="277756"/>
                </a:cubicBezTo>
                <a:cubicBezTo>
                  <a:pt x="273293" y="282869"/>
                  <a:pt x="274332" y="288940"/>
                  <a:pt x="274651" y="295970"/>
                </a:cubicBezTo>
                <a:cubicBezTo>
                  <a:pt x="274332" y="297248"/>
                  <a:pt x="274411" y="297887"/>
                  <a:pt x="274891" y="297887"/>
                </a:cubicBezTo>
                <a:cubicBezTo>
                  <a:pt x="275370" y="297887"/>
                  <a:pt x="275769" y="298047"/>
                  <a:pt x="276089" y="298367"/>
                </a:cubicBezTo>
                <a:cubicBezTo>
                  <a:pt x="275769" y="303799"/>
                  <a:pt x="276489" y="308512"/>
                  <a:pt x="278246" y="312506"/>
                </a:cubicBezTo>
                <a:cubicBezTo>
                  <a:pt x="280004" y="316501"/>
                  <a:pt x="280403" y="321215"/>
                  <a:pt x="279445" y="326646"/>
                </a:cubicBezTo>
                <a:cubicBezTo>
                  <a:pt x="281042" y="329203"/>
                  <a:pt x="282400" y="332558"/>
                  <a:pt x="283518" y="336712"/>
                </a:cubicBezTo>
                <a:cubicBezTo>
                  <a:pt x="284637" y="340867"/>
                  <a:pt x="284877" y="344701"/>
                  <a:pt x="284238" y="348216"/>
                </a:cubicBezTo>
                <a:cubicBezTo>
                  <a:pt x="284877" y="349175"/>
                  <a:pt x="285995" y="349974"/>
                  <a:pt x="287593" y="350612"/>
                </a:cubicBezTo>
                <a:cubicBezTo>
                  <a:pt x="287593" y="349974"/>
                  <a:pt x="287673" y="349335"/>
                  <a:pt x="287833" y="348695"/>
                </a:cubicBezTo>
                <a:cubicBezTo>
                  <a:pt x="287992" y="348056"/>
                  <a:pt x="288072" y="347257"/>
                  <a:pt x="288072" y="346299"/>
                </a:cubicBezTo>
                <a:cubicBezTo>
                  <a:pt x="289350" y="346619"/>
                  <a:pt x="290069" y="347577"/>
                  <a:pt x="290229" y="349175"/>
                </a:cubicBezTo>
                <a:cubicBezTo>
                  <a:pt x="290389" y="350773"/>
                  <a:pt x="290469" y="352530"/>
                  <a:pt x="290469" y="354447"/>
                </a:cubicBezTo>
                <a:cubicBezTo>
                  <a:pt x="290469" y="356364"/>
                  <a:pt x="290629" y="358122"/>
                  <a:pt x="290948" y="359720"/>
                </a:cubicBezTo>
                <a:cubicBezTo>
                  <a:pt x="291268" y="361317"/>
                  <a:pt x="292227" y="362116"/>
                  <a:pt x="293824" y="362116"/>
                </a:cubicBezTo>
                <a:cubicBezTo>
                  <a:pt x="292227" y="354767"/>
                  <a:pt x="290789" y="347418"/>
                  <a:pt x="289510" y="340068"/>
                </a:cubicBezTo>
                <a:cubicBezTo>
                  <a:pt x="288232" y="332718"/>
                  <a:pt x="286794" y="325688"/>
                  <a:pt x="285196" y="318978"/>
                </a:cubicBezTo>
                <a:cubicBezTo>
                  <a:pt x="285196" y="318019"/>
                  <a:pt x="285596" y="317779"/>
                  <a:pt x="286395" y="318258"/>
                </a:cubicBezTo>
                <a:cubicBezTo>
                  <a:pt x="287194" y="318738"/>
                  <a:pt x="287273" y="318179"/>
                  <a:pt x="286635" y="316581"/>
                </a:cubicBezTo>
                <a:cubicBezTo>
                  <a:pt x="284078" y="316900"/>
                  <a:pt x="282800" y="315542"/>
                  <a:pt x="282800" y="312506"/>
                </a:cubicBezTo>
                <a:cubicBezTo>
                  <a:pt x="282800" y="309471"/>
                  <a:pt x="282161" y="307154"/>
                  <a:pt x="280883" y="305556"/>
                </a:cubicBezTo>
                <a:cubicBezTo>
                  <a:pt x="282161" y="305237"/>
                  <a:pt x="283439" y="304198"/>
                  <a:pt x="284717" y="302441"/>
                </a:cubicBezTo>
                <a:cubicBezTo>
                  <a:pt x="285995" y="300683"/>
                  <a:pt x="286954" y="298846"/>
                  <a:pt x="287593" y="296929"/>
                </a:cubicBezTo>
                <a:cubicBezTo>
                  <a:pt x="288232" y="297568"/>
                  <a:pt x="288471" y="298686"/>
                  <a:pt x="288312" y="300284"/>
                </a:cubicBezTo>
                <a:cubicBezTo>
                  <a:pt x="288152" y="301882"/>
                  <a:pt x="288392" y="303160"/>
                  <a:pt x="289031" y="304119"/>
                </a:cubicBezTo>
                <a:cubicBezTo>
                  <a:pt x="289031" y="301242"/>
                  <a:pt x="289111" y="298367"/>
                  <a:pt x="289270" y="295490"/>
                </a:cubicBezTo>
                <a:cubicBezTo>
                  <a:pt x="289431" y="292615"/>
                  <a:pt x="290309" y="289898"/>
                  <a:pt x="291907" y="287342"/>
                </a:cubicBezTo>
                <a:cubicBezTo>
                  <a:pt x="290309" y="287981"/>
                  <a:pt x="289510" y="287342"/>
                  <a:pt x="289510" y="285425"/>
                </a:cubicBezTo>
                <a:cubicBezTo>
                  <a:pt x="289510" y="283508"/>
                  <a:pt x="289031" y="282389"/>
                  <a:pt x="288072" y="282070"/>
                </a:cubicBezTo>
                <a:cubicBezTo>
                  <a:pt x="288392" y="283028"/>
                  <a:pt x="288552" y="284146"/>
                  <a:pt x="288552" y="285425"/>
                </a:cubicBezTo>
                <a:cubicBezTo>
                  <a:pt x="288552" y="286703"/>
                  <a:pt x="288711" y="287981"/>
                  <a:pt x="289031" y="289260"/>
                </a:cubicBezTo>
                <a:cubicBezTo>
                  <a:pt x="288392" y="290537"/>
                  <a:pt x="287753" y="291656"/>
                  <a:pt x="287113" y="292615"/>
                </a:cubicBezTo>
                <a:cubicBezTo>
                  <a:pt x="286475" y="293573"/>
                  <a:pt x="285836" y="294692"/>
                  <a:pt x="285196" y="295970"/>
                </a:cubicBezTo>
                <a:cubicBezTo>
                  <a:pt x="283599" y="292775"/>
                  <a:pt x="282320" y="288061"/>
                  <a:pt x="281362" y="281830"/>
                </a:cubicBezTo>
                <a:cubicBezTo>
                  <a:pt x="280403" y="275598"/>
                  <a:pt x="280723" y="270726"/>
                  <a:pt x="282320" y="267211"/>
                </a:cubicBezTo>
                <a:cubicBezTo>
                  <a:pt x="279764" y="265613"/>
                  <a:pt x="278006" y="262097"/>
                  <a:pt x="277048" y="256666"/>
                </a:cubicBezTo>
                <a:cubicBezTo>
                  <a:pt x="276089" y="251233"/>
                  <a:pt x="275930" y="246600"/>
                  <a:pt x="276568" y="242765"/>
                </a:cubicBezTo>
                <a:cubicBezTo>
                  <a:pt x="277208" y="243724"/>
                  <a:pt x="277607" y="244922"/>
                  <a:pt x="277767" y="246360"/>
                </a:cubicBezTo>
                <a:cubicBezTo>
                  <a:pt x="277927" y="247798"/>
                  <a:pt x="278326" y="249156"/>
                  <a:pt x="278965" y="250434"/>
                </a:cubicBezTo>
                <a:cubicBezTo>
                  <a:pt x="278326" y="247239"/>
                  <a:pt x="277927" y="244043"/>
                  <a:pt x="277767" y="240848"/>
                </a:cubicBezTo>
                <a:cubicBezTo>
                  <a:pt x="277607" y="237653"/>
                  <a:pt x="277687" y="234137"/>
                  <a:pt x="278006" y="230303"/>
                </a:cubicBezTo>
                <a:cubicBezTo>
                  <a:pt x="278006" y="221995"/>
                  <a:pt x="276568" y="215923"/>
                  <a:pt x="273693" y="212088"/>
                </a:cubicBezTo>
                <a:cubicBezTo>
                  <a:pt x="273053" y="212727"/>
                  <a:pt x="272654" y="213047"/>
                  <a:pt x="272494" y="213047"/>
                </a:cubicBezTo>
                <a:cubicBezTo>
                  <a:pt x="272335" y="213047"/>
                  <a:pt x="271615" y="212887"/>
                  <a:pt x="270338" y="212568"/>
                </a:cubicBezTo>
                <a:cubicBezTo>
                  <a:pt x="269059" y="210331"/>
                  <a:pt x="268181" y="207774"/>
                  <a:pt x="267701" y="204899"/>
                </a:cubicBezTo>
                <a:cubicBezTo>
                  <a:pt x="267222" y="202023"/>
                  <a:pt x="266823" y="198827"/>
                  <a:pt x="266503" y="195312"/>
                </a:cubicBezTo>
                <a:cubicBezTo>
                  <a:pt x="268740" y="195951"/>
                  <a:pt x="269938" y="197629"/>
                  <a:pt x="270098" y="200345"/>
                </a:cubicBezTo>
                <a:cubicBezTo>
                  <a:pt x="270257" y="203061"/>
                  <a:pt x="270497" y="205857"/>
                  <a:pt x="270816" y="208733"/>
                </a:cubicBezTo>
                <a:cubicBezTo>
                  <a:pt x="272095" y="208094"/>
                  <a:pt x="272654" y="207375"/>
                  <a:pt x="272494" y="206576"/>
                </a:cubicBezTo>
                <a:cubicBezTo>
                  <a:pt x="272335" y="205777"/>
                  <a:pt x="273053" y="206017"/>
                  <a:pt x="274651" y="207295"/>
                </a:cubicBezTo>
                <a:cubicBezTo>
                  <a:pt x="274332" y="204100"/>
                  <a:pt x="273373" y="202502"/>
                  <a:pt x="271776" y="202502"/>
                </a:cubicBezTo>
                <a:cubicBezTo>
                  <a:pt x="272414" y="201863"/>
                  <a:pt x="272734" y="201383"/>
                  <a:pt x="272734" y="201064"/>
                </a:cubicBezTo>
                <a:cubicBezTo>
                  <a:pt x="272734" y="200745"/>
                  <a:pt x="272575" y="199946"/>
                  <a:pt x="272255" y="198667"/>
                </a:cubicBezTo>
                <a:cubicBezTo>
                  <a:pt x="271935" y="198667"/>
                  <a:pt x="271776" y="199466"/>
                  <a:pt x="271776" y="201064"/>
                </a:cubicBezTo>
                <a:cubicBezTo>
                  <a:pt x="271136" y="200105"/>
                  <a:pt x="270497" y="198188"/>
                  <a:pt x="269858" y="195312"/>
                </a:cubicBezTo>
                <a:cubicBezTo>
                  <a:pt x="270178" y="195631"/>
                  <a:pt x="270497" y="195631"/>
                  <a:pt x="270816" y="195312"/>
                </a:cubicBezTo>
                <a:cubicBezTo>
                  <a:pt x="271136" y="194993"/>
                  <a:pt x="271376" y="194593"/>
                  <a:pt x="271536" y="194114"/>
                </a:cubicBezTo>
                <a:cubicBezTo>
                  <a:pt x="271695" y="193634"/>
                  <a:pt x="271935" y="193395"/>
                  <a:pt x="272255" y="193395"/>
                </a:cubicBezTo>
                <a:cubicBezTo>
                  <a:pt x="272575" y="193395"/>
                  <a:pt x="272734" y="193874"/>
                  <a:pt x="272734" y="194833"/>
                </a:cubicBezTo>
                <a:cubicBezTo>
                  <a:pt x="273053" y="190998"/>
                  <a:pt x="272494" y="187164"/>
                  <a:pt x="271056" y="183329"/>
                </a:cubicBezTo>
                <a:cubicBezTo>
                  <a:pt x="269618" y="179495"/>
                  <a:pt x="268260" y="175820"/>
                  <a:pt x="266982" y="172305"/>
                </a:cubicBezTo>
                <a:cubicBezTo>
                  <a:pt x="266343" y="172624"/>
                  <a:pt x="266183" y="173343"/>
                  <a:pt x="266503" y="174462"/>
                </a:cubicBezTo>
                <a:cubicBezTo>
                  <a:pt x="266823" y="175580"/>
                  <a:pt x="266982" y="176299"/>
                  <a:pt x="266982" y="176618"/>
                </a:cubicBezTo>
                <a:cubicBezTo>
                  <a:pt x="265385" y="174382"/>
                  <a:pt x="264186" y="171506"/>
                  <a:pt x="263387" y="167991"/>
                </a:cubicBezTo>
                <a:cubicBezTo>
                  <a:pt x="262588" y="164475"/>
                  <a:pt x="262109" y="160561"/>
                  <a:pt x="261949" y="156247"/>
                </a:cubicBezTo>
                <a:cubicBezTo>
                  <a:pt x="261789" y="151934"/>
                  <a:pt x="261550" y="147619"/>
                  <a:pt x="261230" y="143306"/>
                </a:cubicBezTo>
                <a:cubicBezTo>
                  <a:pt x="260911" y="138992"/>
                  <a:pt x="260432" y="135078"/>
                  <a:pt x="259792" y="131562"/>
                </a:cubicBezTo>
                <a:cubicBezTo>
                  <a:pt x="261390" y="135078"/>
                  <a:pt x="262429" y="138433"/>
                  <a:pt x="262908" y="141628"/>
                </a:cubicBezTo>
                <a:cubicBezTo>
                  <a:pt x="263387" y="144823"/>
                  <a:pt x="264266" y="148019"/>
                  <a:pt x="265544" y="151214"/>
                </a:cubicBezTo>
                <a:cubicBezTo>
                  <a:pt x="265544" y="151854"/>
                  <a:pt x="264905" y="152173"/>
                  <a:pt x="263627" y="152173"/>
                </a:cubicBezTo>
                <a:cubicBezTo>
                  <a:pt x="264586" y="155049"/>
                  <a:pt x="264905" y="158245"/>
                  <a:pt x="264586" y="161759"/>
                </a:cubicBezTo>
                <a:cubicBezTo>
                  <a:pt x="264266" y="165274"/>
                  <a:pt x="264905" y="167511"/>
                  <a:pt x="266503" y="168470"/>
                </a:cubicBezTo>
                <a:cubicBezTo>
                  <a:pt x="266823" y="167192"/>
                  <a:pt x="266743" y="166393"/>
                  <a:pt x="266263" y="166073"/>
                </a:cubicBezTo>
                <a:cubicBezTo>
                  <a:pt x="265784" y="165754"/>
                  <a:pt x="265704" y="164795"/>
                  <a:pt x="266024" y="163198"/>
                </a:cubicBezTo>
                <a:cubicBezTo>
                  <a:pt x="266662" y="164795"/>
                  <a:pt x="267222" y="166393"/>
                  <a:pt x="267701" y="167991"/>
                </a:cubicBezTo>
                <a:cubicBezTo>
                  <a:pt x="268181" y="169589"/>
                  <a:pt x="268420" y="171665"/>
                  <a:pt x="268420" y="174222"/>
                </a:cubicBezTo>
                <a:cubicBezTo>
                  <a:pt x="271296" y="175180"/>
                  <a:pt x="272894" y="177577"/>
                  <a:pt x="273213" y="181412"/>
                </a:cubicBezTo>
                <a:cubicBezTo>
                  <a:pt x="274172" y="180453"/>
                  <a:pt x="274332" y="179255"/>
                  <a:pt x="273693" y="177817"/>
                </a:cubicBezTo>
                <a:cubicBezTo>
                  <a:pt x="273053" y="176379"/>
                  <a:pt x="272894" y="174861"/>
                  <a:pt x="273213" y="173263"/>
                </a:cubicBezTo>
                <a:cubicBezTo>
                  <a:pt x="272575" y="172624"/>
                  <a:pt x="271776" y="172305"/>
                  <a:pt x="270816" y="172305"/>
                </a:cubicBezTo>
                <a:cubicBezTo>
                  <a:pt x="270816" y="166872"/>
                  <a:pt x="269938" y="162079"/>
                  <a:pt x="268181" y="157925"/>
                </a:cubicBezTo>
                <a:cubicBezTo>
                  <a:pt x="266423" y="153771"/>
                  <a:pt x="266024" y="148977"/>
                  <a:pt x="266982" y="143545"/>
                </a:cubicBezTo>
                <a:cubicBezTo>
                  <a:pt x="268260" y="143865"/>
                  <a:pt x="268899" y="145622"/>
                  <a:pt x="268899" y="148818"/>
                </a:cubicBezTo>
                <a:cubicBezTo>
                  <a:pt x="269539" y="149138"/>
                  <a:pt x="269938" y="149138"/>
                  <a:pt x="270098" y="148818"/>
                </a:cubicBezTo>
                <a:cubicBezTo>
                  <a:pt x="270257" y="148498"/>
                  <a:pt x="270497" y="148339"/>
                  <a:pt x="270816" y="148339"/>
                </a:cubicBezTo>
                <a:cubicBezTo>
                  <a:pt x="271776" y="150256"/>
                  <a:pt x="272575" y="152333"/>
                  <a:pt x="273213" y="154569"/>
                </a:cubicBezTo>
                <a:cubicBezTo>
                  <a:pt x="273852" y="156807"/>
                  <a:pt x="274492" y="159203"/>
                  <a:pt x="275131" y="161759"/>
                </a:cubicBezTo>
                <a:cubicBezTo>
                  <a:pt x="275769" y="161440"/>
                  <a:pt x="276169" y="160881"/>
                  <a:pt x="276329" y="160082"/>
                </a:cubicBezTo>
                <a:cubicBezTo>
                  <a:pt x="276489" y="159283"/>
                  <a:pt x="277048" y="159044"/>
                  <a:pt x="278006" y="159363"/>
                </a:cubicBezTo>
                <a:cubicBezTo>
                  <a:pt x="278646" y="160002"/>
                  <a:pt x="278726" y="161120"/>
                  <a:pt x="278246" y="162718"/>
                </a:cubicBezTo>
                <a:cubicBezTo>
                  <a:pt x="277767" y="164316"/>
                  <a:pt x="277847" y="165754"/>
                  <a:pt x="278486" y="167032"/>
                </a:cubicBezTo>
                <a:cubicBezTo>
                  <a:pt x="279125" y="167671"/>
                  <a:pt x="279445" y="167831"/>
                  <a:pt x="279445" y="167511"/>
                </a:cubicBezTo>
                <a:cubicBezTo>
                  <a:pt x="279445" y="167192"/>
                  <a:pt x="279764" y="167032"/>
                  <a:pt x="280403" y="167032"/>
                </a:cubicBezTo>
                <a:cubicBezTo>
                  <a:pt x="281362" y="170867"/>
                  <a:pt x="282161" y="174701"/>
                  <a:pt x="282800" y="178536"/>
                </a:cubicBezTo>
                <a:cubicBezTo>
                  <a:pt x="283439" y="182370"/>
                  <a:pt x="284557" y="185725"/>
                  <a:pt x="286155" y="188602"/>
                </a:cubicBezTo>
                <a:cubicBezTo>
                  <a:pt x="287113" y="183169"/>
                  <a:pt x="286714" y="178376"/>
                  <a:pt x="284957" y="174222"/>
                </a:cubicBezTo>
                <a:cubicBezTo>
                  <a:pt x="283199" y="170068"/>
                  <a:pt x="282320" y="165274"/>
                  <a:pt x="282320" y="159842"/>
                </a:cubicBezTo>
                <a:cubicBezTo>
                  <a:pt x="283279" y="159842"/>
                  <a:pt x="283758" y="160242"/>
                  <a:pt x="283758" y="161041"/>
                </a:cubicBezTo>
                <a:cubicBezTo>
                  <a:pt x="283758" y="161840"/>
                  <a:pt x="283758" y="162718"/>
                  <a:pt x="283758" y="163677"/>
                </a:cubicBezTo>
                <a:cubicBezTo>
                  <a:pt x="283758" y="164636"/>
                  <a:pt x="283839" y="165435"/>
                  <a:pt x="283998" y="166073"/>
                </a:cubicBezTo>
                <a:cubicBezTo>
                  <a:pt x="284158" y="166712"/>
                  <a:pt x="284717" y="167032"/>
                  <a:pt x="285676" y="167032"/>
                </a:cubicBezTo>
                <a:cubicBezTo>
                  <a:pt x="285995" y="164795"/>
                  <a:pt x="285755" y="163198"/>
                  <a:pt x="284957" y="162239"/>
                </a:cubicBezTo>
                <a:cubicBezTo>
                  <a:pt x="284158" y="161281"/>
                  <a:pt x="283758" y="159683"/>
                  <a:pt x="283758" y="157446"/>
                </a:cubicBezTo>
                <a:cubicBezTo>
                  <a:pt x="283758" y="157126"/>
                  <a:pt x="284398" y="156966"/>
                  <a:pt x="285676" y="156966"/>
                </a:cubicBezTo>
                <a:lnTo>
                  <a:pt x="285676" y="152652"/>
                </a:lnTo>
                <a:cubicBezTo>
                  <a:pt x="285037" y="152013"/>
                  <a:pt x="284158" y="151614"/>
                  <a:pt x="283040" y="151454"/>
                </a:cubicBezTo>
                <a:cubicBezTo>
                  <a:pt x="281921" y="151294"/>
                  <a:pt x="281202" y="150415"/>
                  <a:pt x="280883" y="148818"/>
                </a:cubicBezTo>
                <a:cubicBezTo>
                  <a:pt x="281521" y="147859"/>
                  <a:pt x="282161" y="148019"/>
                  <a:pt x="282800" y="149297"/>
                </a:cubicBezTo>
                <a:cubicBezTo>
                  <a:pt x="282481" y="143545"/>
                  <a:pt x="281761" y="137953"/>
                  <a:pt x="280643" y="132521"/>
                </a:cubicBezTo>
                <a:cubicBezTo>
                  <a:pt x="279525" y="127089"/>
                  <a:pt x="278326" y="121337"/>
                  <a:pt x="277048" y="115265"/>
                </a:cubicBezTo>
                <a:cubicBezTo>
                  <a:pt x="277687" y="114306"/>
                  <a:pt x="278486" y="114227"/>
                  <a:pt x="279445" y="115026"/>
                </a:cubicBezTo>
                <a:cubicBezTo>
                  <a:pt x="280403" y="115825"/>
                  <a:pt x="281202" y="115585"/>
                  <a:pt x="281841" y="114306"/>
                </a:cubicBezTo>
                <a:cubicBezTo>
                  <a:pt x="284398" y="116863"/>
                  <a:pt x="286155" y="120298"/>
                  <a:pt x="287113" y="124612"/>
                </a:cubicBezTo>
                <a:cubicBezTo>
                  <a:pt x="288072" y="128926"/>
                  <a:pt x="289830" y="132361"/>
                  <a:pt x="292386" y="134917"/>
                </a:cubicBezTo>
                <a:cubicBezTo>
                  <a:pt x="291747" y="131402"/>
                  <a:pt x="290868" y="128207"/>
                  <a:pt x="289750" y="125331"/>
                </a:cubicBezTo>
                <a:cubicBezTo>
                  <a:pt x="288632" y="122455"/>
                  <a:pt x="287593" y="119419"/>
                  <a:pt x="286635" y="116224"/>
                </a:cubicBezTo>
                <a:cubicBezTo>
                  <a:pt x="287273" y="114946"/>
                  <a:pt x="287753" y="115026"/>
                  <a:pt x="288072" y="116463"/>
                </a:cubicBezTo>
                <a:cubicBezTo>
                  <a:pt x="288392" y="117901"/>
                  <a:pt x="288871" y="118301"/>
                  <a:pt x="289510" y="117662"/>
                </a:cubicBezTo>
                <a:cubicBezTo>
                  <a:pt x="289510" y="115425"/>
                  <a:pt x="289191" y="113667"/>
                  <a:pt x="288552" y="112389"/>
                </a:cubicBezTo>
                <a:cubicBezTo>
                  <a:pt x="287912" y="111111"/>
                  <a:pt x="287753" y="109194"/>
                  <a:pt x="288072" y="106637"/>
                </a:cubicBezTo>
                <a:cubicBezTo>
                  <a:pt x="287433" y="105998"/>
                  <a:pt x="286794" y="105758"/>
                  <a:pt x="286155" y="105918"/>
                </a:cubicBezTo>
                <a:cubicBezTo>
                  <a:pt x="285516" y="106078"/>
                  <a:pt x="285037" y="105839"/>
                  <a:pt x="284717" y="105199"/>
                </a:cubicBezTo>
                <a:cubicBezTo>
                  <a:pt x="284717" y="102962"/>
                  <a:pt x="284557" y="101525"/>
                  <a:pt x="284238" y="100886"/>
                </a:cubicBezTo>
                <a:cubicBezTo>
                  <a:pt x="284877" y="99927"/>
                  <a:pt x="285356" y="98729"/>
                  <a:pt x="285676" y="97291"/>
                </a:cubicBezTo>
                <a:cubicBezTo>
                  <a:pt x="285995" y="95852"/>
                  <a:pt x="285836" y="94335"/>
                  <a:pt x="285196" y="92737"/>
                </a:cubicBezTo>
                <a:cubicBezTo>
                  <a:pt x="287113" y="95613"/>
                  <a:pt x="288791" y="99447"/>
                  <a:pt x="290229" y="104241"/>
                </a:cubicBezTo>
                <a:cubicBezTo>
                  <a:pt x="291667" y="109034"/>
                  <a:pt x="292706" y="113508"/>
                  <a:pt x="293345" y="117662"/>
                </a:cubicBezTo>
                <a:cubicBezTo>
                  <a:pt x="292386" y="117023"/>
                  <a:pt x="291907" y="116064"/>
                  <a:pt x="291907" y="114786"/>
                </a:cubicBezTo>
                <a:cubicBezTo>
                  <a:pt x="291907" y="113508"/>
                  <a:pt x="291268" y="112868"/>
                  <a:pt x="289990" y="112868"/>
                </a:cubicBezTo>
                <a:cubicBezTo>
                  <a:pt x="289670" y="113508"/>
                  <a:pt x="289750" y="114227"/>
                  <a:pt x="290229" y="115026"/>
                </a:cubicBezTo>
                <a:cubicBezTo>
                  <a:pt x="290709" y="115825"/>
                  <a:pt x="291108" y="116703"/>
                  <a:pt x="291428" y="117662"/>
                </a:cubicBezTo>
                <a:cubicBezTo>
                  <a:pt x="291747" y="118620"/>
                  <a:pt x="291907" y="119499"/>
                  <a:pt x="291907" y="120298"/>
                </a:cubicBezTo>
                <a:cubicBezTo>
                  <a:pt x="291907" y="121097"/>
                  <a:pt x="291268" y="121656"/>
                  <a:pt x="289990" y="121976"/>
                </a:cubicBezTo>
                <a:cubicBezTo>
                  <a:pt x="291907" y="124532"/>
                  <a:pt x="293345" y="127408"/>
                  <a:pt x="294304" y="130603"/>
                </a:cubicBezTo>
                <a:cubicBezTo>
                  <a:pt x="295262" y="133799"/>
                  <a:pt x="296381" y="136995"/>
                  <a:pt x="297659" y="140190"/>
                </a:cubicBezTo>
                <a:cubicBezTo>
                  <a:pt x="297019" y="140829"/>
                  <a:pt x="296221" y="140909"/>
                  <a:pt x="295262" y="140430"/>
                </a:cubicBezTo>
                <a:cubicBezTo>
                  <a:pt x="294304" y="139950"/>
                  <a:pt x="293984" y="139232"/>
                  <a:pt x="294304" y="138272"/>
                </a:cubicBezTo>
                <a:cubicBezTo>
                  <a:pt x="293984" y="138912"/>
                  <a:pt x="293505" y="138912"/>
                  <a:pt x="292865" y="138272"/>
                </a:cubicBezTo>
                <a:cubicBezTo>
                  <a:pt x="292227" y="137634"/>
                  <a:pt x="291268" y="137474"/>
                  <a:pt x="289990" y="137793"/>
                </a:cubicBezTo>
                <a:cubicBezTo>
                  <a:pt x="289670" y="138752"/>
                  <a:pt x="289191" y="139870"/>
                  <a:pt x="288552" y="141149"/>
                </a:cubicBezTo>
                <a:cubicBezTo>
                  <a:pt x="288232" y="145622"/>
                  <a:pt x="288632" y="149297"/>
                  <a:pt x="289750" y="152173"/>
                </a:cubicBezTo>
                <a:cubicBezTo>
                  <a:pt x="290868" y="155049"/>
                  <a:pt x="291747" y="158245"/>
                  <a:pt x="292386" y="161759"/>
                </a:cubicBezTo>
                <a:cubicBezTo>
                  <a:pt x="294304" y="162399"/>
                  <a:pt x="295582" y="163757"/>
                  <a:pt x="296221" y="165834"/>
                </a:cubicBezTo>
                <a:lnTo>
                  <a:pt x="298116" y="172466"/>
                </a:lnTo>
                <a:lnTo>
                  <a:pt x="298116" y="146622"/>
                </a:lnTo>
                <a:lnTo>
                  <a:pt x="297180" y="141628"/>
                </a:lnTo>
                <a:lnTo>
                  <a:pt x="298116" y="143789"/>
                </a:lnTo>
                <a:lnTo>
                  <a:pt x="298116" y="86789"/>
                </a:lnTo>
                <a:lnTo>
                  <a:pt x="297659" y="86027"/>
                </a:lnTo>
                <a:cubicBezTo>
                  <a:pt x="297339" y="85387"/>
                  <a:pt x="297419" y="84508"/>
                  <a:pt x="297899" y="83390"/>
                </a:cubicBezTo>
                <a:lnTo>
                  <a:pt x="298116" y="80564"/>
                </a:lnTo>
                <a:lnTo>
                  <a:pt x="298116" y="80240"/>
                </a:lnTo>
                <a:lnTo>
                  <a:pt x="296460" y="77638"/>
                </a:lnTo>
                <a:cubicBezTo>
                  <a:pt x="295662" y="76839"/>
                  <a:pt x="294863" y="76041"/>
                  <a:pt x="294064" y="75242"/>
                </a:cubicBezTo>
                <a:cubicBezTo>
                  <a:pt x="293265" y="74443"/>
                  <a:pt x="292786" y="73484"/>
                  <a:pt x="292626" y="72366"/>
                </a:cubicBezTo>
                <a:cubicBezTo>
                  <a:pt x="292466" y="71247"/>
                  <a:pt x="292865" y="69570"/>
                  <a:pt x="293824" y="67333"/>
                </a:cubicBezTo>
                <a:cubicBezTo>
                  <a:pt x="295102" y="67014"/>
                  <a:pt x="295742" y="67732"/>
                  <a:pt x="295742" y="69490"/>
                </a:cubicBezTo>
                <a:lnTo>
                  <a:pt x="298116" y="71152"/>
                </a:lnTo>
                <a:lnTo>
                  <a:pt x="298116" y="71012"/>
                </a:lnTo>
                <a:lnTo>
                  <a:pt x="297659" y="67813"/>
                </a:lnTo>
                <a:lnTo>
                  <a:pt x="298116" y="67813"/>
                </a:lnTo>
                <a:lnTo>
                  <a:pt x="298116" y="45675"/>
                </a:lnTo>
                <a:lnTo>
                  <a:pt x="295262" y="43127"/>
                </a:lnTo>
                <a:cubicBezTo>
                  <a:pt x="293664" y="40091"/>
                  <a:pt x="293345" y="36017"/>
                  <a:pt x="294304" y="30905"/>
                </a:cubicBezTo>
                <a:cubicBezTo>
                  <a:pt x="292706" y="29946"/>
                  <a:pt x="291587" y="28268"/>
                  <a:pt x="290948" y="25872"/>
                </a:cubicBezTo>
                <a:cubicBezTo>
                  <a:pt x="290309" y="23475"/>
                  <a:pt x="289990" y="20519"/>
                  <a:pt x="289990" y="17004"/>
                </a:cubicBezTo>
                <a:cubicBezTo>
                  <a:pt x="291268" y="17963"/>
                  <a:pt x="291747" y="17963"/>
                  <a:pt x="291428" y="17004"/>
                </a:cubicBezTo>
                <a:cubicBezTo>
                  <a:pt x="291108" y="16045"/>
                  <a:pt x="291747" y="16045"/>
                  <a:pt x="293345" y="17004"/>
                </a:cubicBezTo>
                <a:cubicBezTo>
                  <a:pt x="293026" y="15087"/>
                  <a:pt x="292227" y="12850"/>
                  <a:pt x="290948" y="10293"/>
                </a:cubicBezTo>
                <a:cubicBezTo>
                  <a:pt x="289670" y="7737"/>
                  <a:pt x="289830" y="5660"/>
                  <a:pt x="291428" y="4062"/>
                </a:cubicBezTo>
                <a:cubicBezTo>
                  <a:pt x="291108" y="3423"/>
                  <a:pt x="290629" y="3024"/>
                  <a:pt x="289990" y="2864"/>
                </a:cubicBezTo>
                <a:cubicBezTo>
                  <a:pt x="289350" y="2705"/>
                  <a:pt x="288791" y="2624"/>
                  <a:pt x="288312" y="2624"/>
                </a:cubicBezTo>
                <a:cubicBezTo>
                  <a:pt x="287833" y="2624"/>
                  <a:pt x="287353" y="2385"/>
                  <a:pt x="286874" y="1906"/>
                </a:cubicBezTo>
                <a:close/>
                <a:moveTo>
                  <a:pt x="282827" y="0"/>
                </a:moveTo>
                <a:lnTo>
                  <a:pt x="286069" y="0"/>
                </a:lnTo>
                <a:lnTo>
                  <a:pt x="285915" y="2145"/>
                </a:lnTo>
                <a:cubicBezTo>
                  <a:pt x="286714" y="3423"/>
                  <a:pt x="286794" y="4382"/>
                  <a:pt x="286155" y="5021"/>
                </a:cubicBezTo>
                <a:cubicBezTo>
                  <a:pt x="285836" y="3743"/>
                  <a:pt x="285277" y="2864"/>
                  <a:pt x="284478" y="2385"/>
                </a:cubicBezTo>
                <a:close/>
                <a:moveTo>
                  <a:pt x="278663" y="0"/>
                </a:moveTo>
                <a:lnTo>
                  <a:pt x="281444" y="0"/>
                </a:lnTo>
                <a:lnTo>
                  <a:pt x="280883" y="467"/>
                </a:lnTo>
                <a:cubicBezTo>
                  <a:pt x="280883" y="1586"/>
                  <a:pt x="280563" y="2145"/>
                  <a:pt x="279924" y="2145"/>
                </a:cubicBezTo>
                <a:close/>
                <a:moveTo>
                  <a:pt x="189332" y="0"/>
                </a:moveTo>
                <a:lnTo>
                  <a:pt x="190792" y="0"/>
                </a:lnTo>
                <a:lnTo>
                  <a:pt x="191729" y="10773"/>
                </a:lnTo>
                <a:cubicBezTo>
                  <a:pt x="189172" y="8217"/>
                  <a:pt x="188373" y="5980"/>
                  <a:pt x="189332" y="4062"/>
                </a:cubicBezTo>
                <a:close/>
                <a:moveTo>
                  <a:pt x="171321" y="0"/>
                </a:moveTo>
                <a:lnTo>
                  <a:pt x="172661" y="0"/>
                </a:lnTo>
                <a:lnTo>
                  <a:pt x="173035" y="467"/>
                </a:lnTo>
                <a:cubicBezTo>
                  <a:pt x="173035" y="1266"/>
                  <a:pt x="173355" y="1506"/>
                  <a:pt x="173993" y="1186"/>
                </a:cubicBezTo>
                <a:cubicBezTo>
                  <a:pt x="174313" y="2465"/>
                  <a:pt x="174313" y="3183"/>
                  <a:pt x="173993" y="3343"/>
                </a:cubicBezTo>
                <a:cubicBezTo>
                  <a:pt x="173674" y="3503"/>
                  <a:pt x="173514" y="4062"/>
                  <a:pt x="173514" y="5021"/>
                </a:cubicBezTo>
                <a:cubicBezTo>
                  <a:pt x="172556" y="5660"/>
                  <a:pt x="172236" y="5261"/>
                  <a:pt x="172556" y="3823"/>
                </a:cubicBezTo>
                <a:cubicBezTo>
                  <a:pt x="172875" y="2385"/>
                  <a:pt x="172556" y="1985"/>
                  <a:pt x="171597" y="2624"/>
                </a:cubicBezTo>
                <a:close/>
                <a:moveTo>
                  <a:pt x="145869" y="0"/>
                </a:moveTo>
                <a:lnTo>
                  <a:pt x="146532" y="0"/>
                </a:lnTo>
                <a:lnTo>
                  <a:pt x="146193" y="1186"/>
                </a:lnTo>
                <a:close/>
                <a:moveTo>
                  <a:pt x="117894" y="0"/>
                </a:moveTo>
                <a:lnTo>
                  <a:pt x="130152" y="0"/>
                </a:lnTo>
                <a:lnTo>
                  <a:pt x="130375" y="3583"/>
                </a:lnTo>
                <a:lnTo>
                  <a:pt x="131719" y="0"/>
                </a:lnTo>
                <a:lnTo>
                  <a:pt x="135857" y="0"/>
                </a:lnTo>
                <a:lnTo>
                  <a:pt x="135648" y="1186"/>
                </a:lnTo>
                <a:cubicBezTo>
                  <a:pt x="136607" y="2145"/>
                  <a:pt x="137325" y="1906"/>
                  <a:pt x="137805" y="467"/>
                </a:cubicBezTo>
                <a:lnTo>
                  <a:pt x="138188" y="0"/>
                </a:lnTo>
                <a:lnTo>
                  <a:pt x="139756" y="0"/>
                </a:lnTo>
                <a:lnTo>
                  <a:pt x="139482" y="2864"/>
                </a:lnTo>
                <a:cubicBezTo>
                  <a:pt x="139163" y="3982"/>
                  <a:pt x="138683" y="5181"/>
                  <a:pt x="138045" y="6459"/>
                </a:cubicBezTo>
                <a:cubicBezTo>
                  <a:pt x="136766" y="6139"/>
                  <a:pt x="135887" y="6299"/>
                  <a:pt x="135408" y="6938"/>
                </a:cubicBezTo>
                <a:cubicBezTo>
                  <a:pt x="134929" y="7577"/>
                  <a:pt x="134050" y="7737"/>
                  <a:pt x="132772" y="7418"/>
                </a:cubicBezTo>
                <a:cubicBezTo>
                  <a:pt x="133091" y="8696"/>
                  <a:pt x="133091" y="9494"/>
                  <a:pt x="132772" y="9814"/>
                </a:cubicBezTo>
                <a:cubicBezTo>
                  <a:pt x="132452" y="10134"/>
                  <a:pt x="132133" y="10293"/>
                  <a:pt x="131813" y="10293"/>
                </a:cubicBezTo>
                <a:cubicBezTo>
                  <a:pt x="131494" y="10293"/>
                  <a:pt x="131174" y="10454"/>
                  <a:pt x="130855" y="10773"/>
                </a:cubicBezTo>
                <a:cubicBezTo>
                  <a:pt x="130535" y="11092"/>
                  <a:pt x="130535" y="11891"/>
                  <a:pt x="130855" y="13170"/>
                </a:cubicBezTo>
                <a:cubicBezTo>
                  <a:pt x="128618" y="12530"/>
                  <a:pt x="126780" y="11971"/>
                  <a:pt x="125343" y="11492"/>
                </a:cubicBezTo>
                <a:cubicBezTo>
                  <a:pt x="123905" y="11013"/>
                  <a:pt x="122386" y="10454"/>
                  <a:pt x="120789" y="9814"/>
                </a:cubicBezTo>
                <a:cubicBezTo>
                  <a:pt x="120150" y="11412"/>
                  <a:pt x="119830" y="13409"/>
                  <a:pt x="119830" y="15806"/>
                </a:cubicBezTo>
                <a:cubicBezTo>
                  <a:pt x="119830" y="18203"/>
                  <a:pt x="119511" y="20199"/>
                  <a:pt x="118871" y="21797"/>
                </a:cubicBezTo>
                <a:cubicBezTo>
                  <a:pt x="118552" y="22436"/>
                  <a:pt x="118153" y="22277"/>
                  <a:pt x="117673" y="21318"/>
                </a:cubicBezTo>
                <a:cubicBezTo>
                  <a:pt x="117194" y="20360"/>
                  <a:pt x="116634" y="20519"/>
                  <a:pt x="115996" y="21797"/>
                </a:cubicBezTo>
                <a:cubicBezTo>
                  <a:pt x="117594" y="22756"/>
                  <a:pt x="118153" y="24194"/>
                  <a:pt x="117673" y="26111"/>
                </a:cubicBezTo>
                <a:cubicBezTo>
                  <a:pt x="117194" y="28028"/>
                  <a:pt x="117114" y="29626"/>
                  <a:pt x="117433" y="30905"/>
                </a:cubicBezTo>
                <a:cubicBezTo>
                  <a:pt x="119990" y="29946"/>
                  <a:pt x="120789" y="28348"/>
                  <a:pt x="119830" y="26111"/>
                </a:cubicBezTo>
                <a:cubicBezTo>
                  <a:pt x="118871" y="23874"/>
                  <a:pt x="119191" y="21797"/>
                  <a:pt x="120789" y="19880"/>
                </a:cubicBezTo>
                <a:cubicBezTo>
                  <a:pt x="121428" y="19241"/>
                  <a:pt x="121907" y="19001"/>
                  <a:pt x="122227" y="19161"/>
                </a:cubicBezTo>
                <a:cubicBezTo>
                  <a:pt x="122547" y="19321"/>
                  <a:pt x="122386" y="18602"/>
                  <a:pt x="121748" y="17004"/>
                </a:cubicBezTo>
                <a:cubicBezTo>
                  <a:pt x="122386" y="17324"/>
                  <a:pt x="123106" y="17643"/>
                  <a:pt x="123905" y="17963"/>
                </a:cubicBezTo>
                <a:cubicBezTo>
                  <a:pt x="124703" y="18282"/>
                  <a:pt x="125103" y="19241"/>
                  <a:pt x="125103" y="20838"/>
                </a:cubicBezTo>
                <a:cubicBezTo>
                  <a:pt x="126062" y="19880"/>
                  <a:pt x="127020" y="18921"/>
                  <a:pt x="127978" y="17963"/>
                </a:cubicBezTo>
                <a:cubicBezTo>
                  <a:pt x="128937" y="17004"/>
                  <a:pt x="129736" y="15886"/>
                  <a:pt x="130375" y="14608"/>
                </a:cubicBezTo>
                <a:cubicBezTo>
                  <a:pt x="130056" y="17164"/>
                  <a:pt x="129417" y="19081"/>
                  <a:pt x="128458" y="20360"/>
                </a:cubicBezTo>
                <a:cubicBezTo>
                  <a:pt x="127500" y="21637"/>
                  <a:pt x="126381" y="22596"/>
                  <a:pt x="125103" y="23235"/>
                </a:cubicBezTo>
                <a:lnTo>
                  <a:pt x="125103" y="28028"/>
                </a:lnTo>
                <a:cubicBezTo>
                  <a:pt x="126381" y="26750"/>
                  <a:pt x="127339" y="25951"/>
                  <a:pt x="127978" y="25632"/>
                </a:cubicBezTo>
                <a:cubicBezTo>
                  <a:pt x="127978" y="26271"/>
                  <a:pt x="127819" y="26750"/>
                  <a:pt x="127500" y="27070"/>
                </a:cubicBezTo>
                <a:cubicBezTo>
                  <a:pt x="127180" y="27389"/>
                  <a:pt x="127020" y="27869"/>
                  <a:pt x="127020" y="28508"/>
                </a:cubicBezTo>
                <a:cubicBezTo>
                  <a:pt x="128618" y="28508"/>
                  <a:pt x="129257" y="28987"/>
                  <a:pt x="128937" y="29946"/>
                </a:cubicBezTo>
                <a:cubicBezTo>
                  <a:pt x="129576" y="29626"/>
                  <a:pt x="129976" y="29067"/>
                  <a:pt x="130135" y="28268"/>
                </a:cubicBezTo>
                <a:cubicBezTo>
                  <a:pt x="130296" y="27469"/>
                  <a:pt x="131014" y="27389"/>
                  <a:pt x="132293" y="28028"/>
                </a:cubicBezTo>
                <a:cubicBezTo>
                  <a:pt x="131334" y="30585"/>
                  <a:pt x="131094" y="33381"/>
                  <a:pt x="131573" y="36417"/>
                </a:cubicBezTo>
                <a:cubicBezTo>
                  <a:pt x="132053" y="39452"/>
                  <a:pt x="131654" y="42089"/>
                  <a:pt x="130375" y="44326"/>
                </a:cubicBezTo>
                <a:cubicBezTo>
                  <a:pt x="131654" y="44965"/>
                  <a:pt x="132293" y="44804"/>
                  <a:pt x="132293" y="43846"/>
                </a:cubicBezTo>
                <a:cubicBezTo>
                  <a:pt x="132293" y="42887"/>
                  <a:pt x="132452" y="42089"/>
                  <a:pt x="132772" y="41449"/>
                </a:cubicBezTo>
                <a:cubicBezTo>
                  <a:pt x="133411" y="41449"/>
                  <a:pt x="133651" y="42169"/>
                  <a:pt x="133491" y="43606"/>
                </a:cubicBezTo>
                <a:cubicBezTo>
                  <a:pt x="133331" y="45044"/>
                  <a:pt x="132931" y="45603"/>
                  <a:pt x="132293" y="45284"/>
                </a:cubicBezTo>
                <a:cubicBezTo>
                  <a:pt x="132931" y="46882"/>
                  <a:pt x="133890" y="47681"/>
                  <a:pt x="135169" y="47681"/>
                </a:cubicBezTo>
                <a:cubicBezTo>
                  <a:pt x="133890" y="52793"/>
                  <a:pt x="133411" y="57107"/>
                  <a:pt x="133730" y="60623"/>
                </a:cubicBezTo>
                <a:cubicBezTo>
                  <a:pt x="134050" y="64137"/>
                  <a:pt x="133411" y="68132"/>
                  <a:pt x="131813" y="72605"/>
                </a:cubicBezTo>
                <a:lnTo>
                  <a:pt x="133730" y="72605"/>
                </a:lnTo>
                <a:cubicBezTo>
                  <a:pt x="132133" y="77079"/>
                  <a:pt x="131094" y="82032"/>
                  <a:pt x="130615" y="87464"/>
                </a:cubicBezTo>
                <a:cubicBezTo>
                  <a:pt x="130135" y="92897"/>
                  <a:pt x="128299" y="96412"/>
                  <a:pt x="125103" y="98009"/>
                </a:cubicBezTo>
                <a:cubicBezTo>
                  <a:pt x="124464" y="102483"/>
                  <a:pt x="123425" y="106717"/>
                  <a:pt x="121987" y="110711"/>
                </a:cubicBezTo>
                <a:cubicBezTo>
                  <a:pt x="120549" y="114706"/>
                  <a:pt x="119990" y="118461"/>
                  <a:pt x="120310" y="121976"/>
                </a:cubicBezTo>
                <a:cubicBezTo>
                  <a:pt x="121587" y="122295"/>
                  <a:pt x="122466" y="121896"/>
                  <a:pt x="122946" y="120778"/>
                </a:cubicBezTo>
                <a:cubicBezTo>
                  <a:pt x="123425" y="119659"/>
                  <a:pt x="123824" y="118381"/>
                  <a:pt x="124144" y="116943"/>
                </a:cubicBezTo>
                <a:cubicBezTo>
                  <a:pt x="124464" y="115505"/>
                  <a:pt x="124863" y="114147"/>
                  <a:pt x="125343" y="112868"/>
                </a:cubicBezTo>
                <a:cubicBezTo>
                  <a:pt x="125822" y="111590"/>
                  <a:pt x="126701" y="110951"/>
                  <a:pt x="127978" y="110951"/>
                </a:cubicBezTo>
                <a:cubicBezTo>
                  <a:pt x="127339" y="105519"/>
                  <a:pt x="127978" y="101764"/>
                  <a:pt x="129896" y="99687"/>
                </a:cubicBezTo>
                <a:cubicBezTo>
                  <a:pt x="131813" y="97610"/>
                  <a:pt x="133730" y="95453"/>
                  <a:pt x="135648" y="93216"/>
                </a:cubicBezTo>
                <a:cubicBezTo>
                  <a:pt x="135648" y="91619"/>
                  <a:pt x="135328" y="91139"/>
                  <a:pt x="134689" y="91779"/>
                </a:cubicBezTo>
                <a:cubicBezTo>
                  <a:pt x="134050" y="92418"/>
                  <a:pt x="133411" y="92737"/>
                  <a:pt x="132772" y="92737"/>
                </a:cubicBezTo>
                <a:cubicBezTo>
                  <a:pt x="134050" y="91459"/>
                  <a:pt x="134529" y="90340"/>
                  <a:pt x="134210" y="89382"/>
                </a:cubicBezTo>
                <a:cubicBezTo>
                  <a:pt x="133890" y="88423"/>
                  <a:pt x="134529" y="87624"/>
                  <a:pt x="136127" y="86985"/>
                </a:cubicBezTo>
                <a:cubicBezTo>
                  <a:pt x="136766" y="89861"/>
                  <a:pt x="136926" y="93456"/>
                  <a:pt x="136607" y="97770"/>
                </a:cubicBezTo>
                <a:cubicBezTo>
                  <a:pt x="136287" y="102084"/>
                  <a:pt x="135808" y="105998"/>
                  <a:pt x="135169" y="109513"/>
                </a:cubicBezTo>
                <a:cubicBezTo>
                  <a:pt x="136127" y="107915"/>
                  <a:pt x="136766" y="105679"/>
                  <a:pt x="137086" y="102803"/>
                </a:cubicBezTo>
                <a:cubicBezTo>
                  <a:pt x="137406" y="99927"/>
                  <a:pt x="137885" y="97210"/>
                  <a:pt x="138524" y="94654"/>
                </a:cubicBezTo>
                <a:cubicBezTo>
                  <a:pt x="139482" y="95293"/>
                  <a:pt x="139642" y="96092"/>
                  <a:pt x="139003" y="97051"/>
                </a:cubicBezTo>
                <a:cubicBezTo>
                  <a:pt x="138364" y="98009"/>
                  <a:pt x="138524" y="98808"/>
                  <a:pt x="139482" y="99447"/>
                </a:cubicBezTo>
                <a:cubicBezTo>
                  <a:pt x="140122" y="96572"/>
                  <a:pt x="141160" y="93935"/>
                  <a:pt x="142598" y="91539"/>
                </a:cubicBezTo>
                <a:cubicBezTo>
                  <a:pt x="144036" y="89142"/>
                  <a:pt x="144435" y="86506"/>
                  <a:pt x="143797" y="83630"/>
                </a:cubicBezTo>
                <a:cubicBezTo>
                  <a:pt x="143157" y="81393"/>
                  <a:pt x="142278" y="79955"/>
                  <a:pt x="141160" y="79316"/>
                </a:cubicBezTo>
                <a:cubicBezTo>
                  <a:pt x="140041" y="78677"/>
                  <a:pt x="139482" y="77079"/>
                  <a:pt x="139482" y="74523"/>
                </a:cubicBezTo>
                <a:cubicBezTo>
                  <a:pt x="139482" y="73244"/>
                  <a:pt x="139962" y="72605"/>
                  <a:pt x="140920" y="72605"/>
                </a:cubicBezTo>
                <a:cubicBezTo>
                  <a:pt x="140920" y="74842"/>
                  <a:pt x="141479" y="76121"/>
                  <a:pt x="142598" y="76440"/>
                </a:cubicBezTo>
                <a:cubicBezTo>
                  <a:pt x="143716" y="76759"/>
                  <a:pt x="144116" y="78038"/>
                  <a:pt x="143797" y="80275"/>
                </a:cubicBezTo>
                <a:cubicBezTo>
                  <a:pt x="144435" y="80594"/>
                  <a:pt x="145234" y="80834"/>
                  <a:pt x="146193" y="80994"/>
                </a:cubicBezTo>
                <a:cubicBezTo>
                  <a:pt x="147152" y="81153"/>
                  <a:pt x="147152" y="82352"/>
                  <a:pt x="146193" y="84589"/>
                </a:cubicBezTo>
                <a:cubicBezTo>
                  <a:pt x="146832" y="83949"/>
                  <a:pt x="147551" y="83390"/>
                  <a:pt x="148350" y="82911"/>
                </a:cubicBezTo>
                <a:cubicBezTo>
                  <a:pt x="149149" y="82432"/>
                  <a:pt x="149708" y="81553"/>
                  <a:pt x="150027" y="80275"/>
                </a:cubicBezTo>
                <a:cubicBezTo>
                  <a:pt x="150667" y="80913"/>
                  <a:pt x="151146" y="81792"/>
                  <a:pt x="151466" y="82911"/>
                </a:cubicBezTo>
                <a:cubicBezTo>
                  <a:pt x="151785" y="84029"/>
                  <a:pt x="152105" y="85387"/>
                  <a:pt x="152424" y="86985"/>
                </a:cubicBezTo>
                <a:cubicBezTo>
                  <a:pt x="152105" y="87624"/>
                  <a:pt x="151705" y="87864"/>
                  <a:pt x="151226" y="87704"/>
                </a:cubicBezTo>
                <a:cubicBezTo>
                  <a:pt x="150747" y="87544"/>
                  <a:pt x="150347" y="87784"/>
                  <a:pt x="150027" y="88423"/>
                </a:cubicBezTo>
                <a:cubicBezTo>
                  <a:pt x="149388" y="87784"/>
                  <a:pt x="149069" y="86985"/>
                  <a:pt x="149069" y="86027"/>
                </a:cubicBezTo>
                <a:cubicBezTo>
                  <a:pt x="148430" y="87624"/>
                  <a:pt x="147790" y="89382"/>
                  <a:pt x="147152" y="91299"/>
                </a:cubicBezTo>
                <a:cubicBezTo>
                  <a:pt x="146513" y="93216"/>
                  <a:pt x="146193" y="95453"/>
                  <a:pt x="146193" y="98009"/>
                </a:cubicBezTo>
                <a:cubicBezTo>
                  <a:pt x="148430" y="97371"/>
                  <a:pt x="149548" y="98170"/>
                  <a:pt x="149548" y="100406"/>
                </a:cubicBezTo>
                <a:cubicBezTo>
                  <a:pt x="149548" y="101365"/>
                  <a:pt x="149309" y="101924"/>
                  <a:pt x="148829" y="102084"/>
                </a:cubicBezTo>
                <a:cubicBezTo>
                  <a:pt x="148350" y="102244"/>
                  <a:pt x="147790" y="102483"/>
                  <a:pt x="147152" y="102803"/>
                </a:cubicBezTo>
                <a:cubicBezTo>
                  <a:pt x="147152" y="105679"/>
                  <a:pt x="147072" y="109434"/>
                  <a:pt x="146912" y="114067"/>
                </a:cubicBezTo>
                <a:cubicBezTo>
                  <a:pt x="146752" y="118700"/>
                  <a:pt x="146033" y="122295"/>
                  <a:pt x="144755" y="124852"/>
                </a:cubicBezTo>
                <a:cubicBezTo>
                  <a:pt x="143797" y="123893"/>
                  <a:pt x="143077" y="123254"/>
                  <a:pt x="142598" y="122935"/>
                </a:cubicBezTo>
                <a:cubicBezTo>
                  <a:pt x="142119" y="122615"/>
                  <a:pt x="141560" y="123094"/>
                  <a:pt x="140920" y="124372"/>
                </a:cubicBezTo>
                <a:cubicBezTo>
                  <a:pt x="140920" y="122136"/>
                  <a:pt x="141240" y="121177"/>
                  <a:pt x="141879" y="121496"/>
                </a:cubicBezTo>
                <a:cubicBezTo>
                  <a:pt x="140920" y="119899"/>
                  <a:pt x="140122" y="119100"/>
                  <a:pt x="139482" y="119100"/>
                </a:cubicBezTo>
                <a:cubicBezTo>
                  <a:pt x="139163" y="117502"/>
                  <a:pt x="139323" y="116224"/>
                  <a:pt x="139962" y="115265"/>
                </a:cubicBezTo>
                <a:cubicBezTo>
                  <a:pt x="140601" y="114306"/>
                  <a:pt x="140601" y="113188"/>
                  <a:pt x="139962" y="111910"/>
                </a:cubicBezTo>
                <a:lnTo>
                  <a:pt x="137565" y="111910"/>
                </a:lnTo>
                <a:cubicBezTo>
                  <a:pt x="137246" y="113827"/>
                  <a:pt x="137006" y="115664"/>
                  <a:pt x="136846" y="117423"/>
                </a:cubicBezTo>
                <a:cubicBezTo>
                  <a:pt x="136686" y="119180"/>
                  <a:pt x="136766" y="121337"/>
                  <a:pt x="137086" y="123893"/>
                </a:cubicBezTo>
                <a:lnTo>
                  <a:pt x="139482" y="123893"/>
                </a:lnTo>
                <a:cubicBezTo>
                  <a:pt x="139482" y="124852"/>
                  <a:pt x="139242" y="125491"/>
                  <a:pt x="138764" y="125810"/>
                </a:cubicBezTo>
                <a:cubicBezTo>
                  <a:pt x="138284" y="126130"/>
                  <a:pt x="138204" y="126769"/>
                  <a:pt x="138524" y="127728"/>
                </a:cubicBezTo>
                <a:cubicBezTo>
                  <a:pt x="138204" y="127408"/>
                  <a:pt x="138045" y="127008"/>
                  <a:pt x="138045" y="126530"/>
                </a:cubicBezTo>
                <a:cubicBezTo>
                  <a:pt x="138045" y="126050"/>
                  <a:pt x="137725" y="125970"/>
                  <a:pt x="137086" y="126290"/>
                </a:cubicBezTo>
                <a:cubicBezTo>
                  <a:pt x="137086" y="127248"/>
                  <a:pt x="137086" y="128207"/>
                  <a:pt x="137086" y="129165"/>
                </a:cubicBezTo>
                <a:cubicBezTo>
                  <a:pt x="137086" y="130125"/>
                  <a:pt x="137406" y="130603"/>
                  <a:pt x="138045" y="130603"/>
                </a:cubicBezTo>
                <a:cubicBezTo>
                  <a:pt x="138045" y="131562"/>
                  <a:pt x="137725" y="132042"/>
                  <a:pt x="137086" y="132042"/>
                </a:cubicBezTo>
                <a:cubicBezTo>
                  <a:pt x="136447" y="132042"/>
                  <a:pt x="136127" y="132521"/>
                  <a:pt x="136127" y="133480"/>
                </a:cubicBezTo>
                <a:cubicBezTo>
                  <a:pt x="136447" y="135078"/>
                  <a:pt x="136926" y="136116"/>
                  <a:pt x="137565" y="136595"/>
                </a:cubicBezTo>
                <a:cubicBezTo>
                  <a:pt x="138204" y="137074"/>
                  <a:pt x="138364" y="138272"/>
                  <a:pt x="138045" y="140190"/>
                </a:cubicBezTo>
                <a:cubicBezTo>
                  <a:pt x="139003" y="140829"/>
                  <a:pt x="139403" y="140430"/>
                  <a:pt x="139242" y="138992"/>
                </a:cubicBezTo>
                <a:cubicBezTo>
                  <a:pt x="139083" y="137554"/>
                  <a:pt x="139323" y="137793"/>
                  <a:pt x="139962" y="139711"/>
                </a:cubicBezTo>
                <a:cubicBezTo>
                  <a:pt x="141560" y="138433"/>
                  <a:pt x="142278" y="136036"/>
                  <a:pt x="142119" y="132521"/>
                </a:cubicBezTo>
                <a:cubicBezTo>
                  <a:pt x="141959" y="129006"/>
                  <a:pt x="142998" y="126929"/>
                  <a:pt x="145234" y="126290"/>
                </a:cubicBezTo>
                <a:cubicBezTo>
                  <a:pt x="145873" y="126609"/>
                  <a:pt x="146113" y="127408"/>
                  <a:pt x="145953" y="128686"/>
                </a:cubicBezTo>
                <a:cubicBezTo>
                  <a:pt x="145793" y="129964"/>
                  <a:pt x="145714" y="130923"/>
                  <a:pt x="145714" y="131562"/>
                </a:cubicBezTo>
                <a:cubicBezTo>
                  <a:pt x="147311" y="132521"/>
                  <a:pt x="148270" y="134279"/>
                  <a:pt x="148589" y="136835"/>
                </a:cubicBezTo>
                <a:cubicBezTo>
                  <a:pt x="148909" y="139391"/>
                  <a:pt x="148909" y="142267"/>
                  <a:pt x="148589" y="145462"/>
                </a:cubicBezTo>
                <a:cubicBezTo>
                  <a:pt x="148270" y="148658"/>
                  <a:pt x="147790" y="151854"/>
                  <a:pt x="147152" y="155049"/>
                </a:cubicBezTo>
                <a:cubicBezTo>
                  <a:pt x="146513" y="158245"/>
                  <a:pt x="146193" y="160961"/>
                  <a:pt x="146193" y="163198"/>
                </a:cubicBezTo>
                <a:cubicBezTo>
                  <a:pt x="147152" y="163198"/>
                  <a:pt x="147790" y="163757"/>
                  <a:pt x="148110" y="164875"/>
                </a:cubicBezTo>
                <a:cubicBezTo>
                  <a:pt x="148430" y="165994"/>
                  <a:pt x="148669" y="167272"/>
                  <a:pt x="148829" y="168710"/>
                </a:cubicBezTo>
                <a:cubicBezTo>
                  <a:pt x="148989" y="170148"/>
                  <a:pt x="148909" y="171506"/>
                  <a:pt x="148589" y="172784"/>
                </a:cubicBezTo>
                <a:cubicBezTo>
                  <a:pt x="148270" y="174062"/>
                  <a:pt x="147790" y="174861"/>
                  <a:pt x="147152" y="175180"/>
                </a:cubicBezTo>
                <a:cubicBezTo>
                  <a:pt x="147471" y="177737"/>
                  <a:pt x="147311" y="180373"/>
                  <a:pt x="146672" y="183090"/>
                </a:cubicBezTo>
                <a:cubicBezTo>
                  <a:pt x="146033" y="185806"/>
                  <a:pt x="145554" y="188602"/>
                  <a:pt x="145234" y="191477"/>
                </a:cubicBezTo>
                <a:cubicBezTo>
                  <a:pt x="146832" y="191158"/>
                  <a:pt x="147711" y="190759"/>
                  <a:pt x="147871" y="190279"/>
                </a:cubicBezTo>
                <a:cubicBezTo>
                  <a:pt x="148030" y="189800"/>
                  <a:pt x="148909" y="189880"/>
                  <a:pt x="150507" y="190519"/>
                </a:cubicBezTo>
                <a:cubicBezTo>
                  <a:pt x="150187" y="189560"/>
                  <a:pt x="150267" y="189001"/>
                  <a:pt x="150747" y="188842"/>
                </a:cubicBezTo>
                <a:cubicBezTo>
                  <a:pt x="151226" y="188681"/>
                  <a:pt x="151466" y="188282"/>
                  <a:pt x="151466" y="187643"/>
                </a:cubicBezTo>
                <a:cubicBezTo>
                  <a:pt x="152743" y="187643"/>
                  <a:pt x="153703" y="188602"/>
                  <a:pt x="154341" y="190519"/>
                </a:cubicBezTo>
                <a:cubicBezTo>
                  <a:pt x="154022" y="191477"/>
                  <a:pt x="153782" y="192437"/>
                  <a:pt x="153622" y="193395"/>
                </a:cubicBezTo>
                <a:cubicBezTo>
                  <a:pt x="153463" y="194354"/>
                  <a:pt x="153063" y="194833"/>
                  <a:pt x="152424" y="194833"/>
                </a:cubicBezTo>
                <a:cubicBezTo>
                  <a:pt x="154341" y="196430"/>
                  <a:pt x="155061" y="199706"/>
                  <a:pt x="154581" y="204659"/>
                </a:cubicBezTo>
                <a:cubicBezTo>
                  <a:pt x="154102" y="209612"/>
                  <a:pt x="153862" y="213367"/>
                  <a:pt x="153862" y="215923"/>
                </a:cubicBezTo>
                <a:cubicBezTo>
                  <a:pt x="154502" y="216562"/>
                  <a:pt x="155140" y="217121"/>
                  <a:pt x="155779" y="217601"/>
                </a:cubicBezTo>
                <a:cubicBezTo>
                  <a:pt x="156418" y="218080"/>
                  <a:pt x="157217" y="218320"/>
                  <a:pt x="158176" y="218320"/>
                </a:cubicBezTo>
                <a:cubicBezTo>
                  <a:pt x="157857" y="220876"/>
                  <a:pt x="157617" y="223432"/>
                  <a:pt x="157457" y="225988"/>
                </a:cubicBezTo>
                <a:cubicBezTo>
                  <a:pt x="157298" y="228545"/>
                  <a:pt x="156418" y="230143"/>
                  <a:pt x="154821" y="230782"/>
                </a:cubicBezTo>
                <a:cubicBezTo>
                  <a:pt x="154821" y="231740"/>
                  <a:pt x="154740" y="232619"/>
                  <a:pt x="154581" y="233418"/>
                </a:cubicBezTo>
                <a:cubicBezTo>
                  <a:pt x="154421" y="234217"/>
                  <a:pt x="154341" y="235416"/>
                  <a:pt x="154341" y="237013"/>
                </a:cubicBezTo>
                <a:cubicBezTo>
                  <a:pt x="155300" y="237653"/>
                  <a:pt x="155700" y="237333"/>
                  <a:pt x="155539" y="236055"/>
                </a:cubicBezTo>
                <a:cubicBezTo>
                  <a:pt x="155380" y="234776"/>
                  <a:pt x="155300" y="233818"/>
                  <a:pt x="155300" y="233178"/>
                </a:cubicBezTo>
                <a:cubicBezTo>
                  <a:pt x="156259" y="233178"/>
                  <a:pt x="156738" y="233818"/>
                  <a:pt x="156738" y="235096"/>
                </a:cubicBezTo>
                <a:cubicBezTo>
                  <a:pt x="156738" y="236374"/>
                  <a:pt x="157058" y="237013"/>
                  <a:pt x="157696" y="237013"/>
                </a:cubicBezTo>
                <a:cubicBezTo>
                  <a:pt x="158655" y="237333"/>
                  <a:pt x="159215" y="237013"/>
                  <a:pt x="159374" y="236055"/>
                </a:cubicBezTo>
                <a:cubicBezTo>
                  <a:pt x="159534" y="235096"/>
                  <a:pt x="159933" y="234297"/>
                  <a:pt x="160573" y="233658"/>
                </a:cubicBezTo>
                <a:cubicBezTo>
                  <a:pt x="158975" y="227586"/>
                  <a:pt x="158975" y="221675"/>
                  <a:pt x="160573" y="215923"/>
                </a:cubicBezTo>
                <a:cubicBezTo>
                  <a:pt x="162170" y="210171"/>
                  <a:pt x="162810" y="203301"/>
                  <a:pt x="162490" y="195312"/>
                </a:cubicBezTo>
                <a:cubicBezTo>
                  <a:pt x="163129" y="194034"/>
                  <a:pt x="163688" y="192996"/>
                  <a:pt x="164168" y="192197"/>
                </a:cubicBezTo>
                <a:cubicBezTo>
                  <a:pt x="164647" y="191398"/>
                  <a:pt x="165366" y="191158"/>
                  <a:pt x="166325" y="191477"/>
                </a:cubicBezTo>
                <a:cubicBezTo>
                  <a:pt x="166325" y="189880"/>
                  <a:pt x="166484" y="189081"/>
                  <a:pt x="166804" y="189081"/>
                </a:cubicBezTo>
                <a:cubicBezTo>
                  <a:pt x="164567" y="187803"/>
                  <a:pt x="163768" y="185406"/>
                  <a:pt x="164407" y="181891"/>
                </a:cubicBezTo>
                <a:cubicBezTo>
                  <a:pt x="165046" y="178376"/>
                  <a:pt x="166484" y="176459"/>
                  <a:pt x="168721" y="176139"/>
                </a:cubicBezTo>
                <a:cubicBezTo>
                  <a:pt x="168721" y="177737"/>
                  <a:pt x="168641" y="179175"/>
                  <a:pt x="168481" y="180453"/>
                </a:cubicBezTo>
                <a:cubicBezTo>
                  <a:pt x="168322" y="181731"/>
                  <a:pt x="168241" y="183169"/>
                  <a:pt x="168241" y="184767"/>
                </a:cubicBezTo>
                <a:lnTo>
                  <a:pt x="168241" y="192437"/>
                </a:lnTo>
                <a:cubicBezTo>
                  <a:pt x="167283" y="196591"/>
                  <a:pt x="166724" y="200984"/>
                  <a:pt x="166564" y="205618"/>
                </a:cubicBezTo>
                <a:cubicBezTo>
                  <a:pt x="166405" y="210251"/>
                  <a:pt x="166005" y="214485"/>
                  <a:pt x="165366" y="218320"/>
                </a:cubicBezTo>
                <a:cubicBezTo>
                  <a:pt x="166964" y="218959"/>
                  <a:pt x="167763" y="219917"/>
                  <a:pt x="167763" y="221196"/>
                </a:cubicBezTo>
                <a:cubicBezTo>
                  <a:pt x="167763" y="223752"/>
                  <a:pt x="167363" y="224790"/>
                  <a:pt x="166564" y="224311"/>
                </a:cubicBezTo>
                <a:cubicBezTo>
                  <a:pt x="165765" y="223832"/>
                  <a:pt x="165206" y="224391"/>
                  <a:pt x="164886" y="225988"/>
                </a:cubicBezTo>
                <a:cubicBezTo>
                  <a:pt x="165526" y="225988"/>
                  <a:pt x="166085" y="226149"/>
                  <a:pt x="166564" y="226468"/>
                </a:cubicBezTo>
                <a:cubicBezTo>
                  <a:pt x="167043" y="226787"/>
                  <a:pt x="167603" y="227107"/>
                  <a:pt x="168241" y="227427"/>
                </a:cubicBezTo>
                <a:lnTo>
                  <a:pt x="168241" y="232700"/>
                </a:lnTo>
                <a:cubicBezTo>
                  <a:pt x="167922" y="232060"/>
                  <a:pt x="167763" y="231421"/>
                  <a:pt x="167763" y="230782"/>
                </a:cubicBezTo>
                <a:cubicBezTo>
                  <a:pt x="167763" y="230143"/>
                  <a:pt x="167443" y="229983"/>
                  <a:pt x="166804" y="230303"/>
                </a:cubicBezTo>
                <a:cubicBezTo>
                  <a:pt x="167763" y="231901"/>
                  <a:pt x="168002" y="233738"/>
                  <a:pt x="167523" y="235815"/>
                </a:cubicBezTo>
                <a:cubicBezTo>
                  <a:pt x="167043" y="237892"/>
                  <a:pt x="166964" y="240368"/>
                  <a:pt x="167283" y="243244"/>
                </a:cubicBezTo>
                <a:lnTo>
                  <a:pt x="168241" y="242286"/>
                </a:lnTo>
                <a:lnTo>
                  <a:pt x="168241" y="256186"/>
                </a:lnTo>
                <a:lnTo>
                  <a:pt x="152424" y="256186"/>
                </a:lnTo>
                <a:cubicBezTo>
                  <a:pt x="153063" y="253630"/>
                  <a:pt x="153383" y="251553"/>
                  <a:pt x="153383" y="249955"/>
                </a:cubicBezTo>
                <a:cubicBezTo>
                  <a:pt x="153383" y="248357"/>
                  <a:pt x="152584" y="247239"/>
                  <a:pt x="150986" y="246600"/>
                </a:cubicBezTo>
                <a:cubicBezTo>
                  <a:pt x="151306" y="247878"/>
                  <a:pt x="151306" y="249395"/>
                  <a:pt x="150986" y="251153"/>
                </a:cubicBezTo>
                <a:cubicBezTo>
                  <a:pt x="150667" y="252911"/>
                  <a:pt x="150347" y="254588"/>
                  <a:pt x="150027" y="256186"/>
                </a:cubicBezTo>
                <a:lnTo>
                  <a:pt x="144755" y="256186"/>
                </a:lnTo>
                <a:lnTo>
                  <a:pt x="144755" y="239410"/>
                </a:lnTo>
                <a:cubicBezTo>
                  <a:pt x="144435" y="239410"/>
                  <a:pt x="144275" y="239570"/>
                  <a:pt x="144275" y="239889"/>
                </a:cubicBezTo>
                <a:cubicBezTo>
                  <a:pt x="144275" y="240209"/>
                  <a:pt x="144116" y="240368"/>
                  <a:pt x="143797" y="240368"/>
                </a:cubicBezTo>
                <a:cubicBezTo>
                  <a:pt x="143477" y="239090"/>
                  <a:pt x="143557" y="238531"/>
                  <a:pt x="144036" y="238691"/>
                </a:cubicBezTo>
                <a:cubicBezTo>
                  <a:pt x="144515" y="238851"/>
                  <a:pt x="144915" y="238611"/>
                  <a:pt x="145234" y="237972"/>
                </a:cubicBezTo>
                <a:cubicBezTo>
                  <a:pt x="144275" y="236374"/>
                  <a:pt x="143797" y="234297"/>
                  <a:pt x="143797" y="231740"/>
                </a:cubicBezTo>
                <a:cubicBezTo>
                  <a:pt x="143797" y="229184"/>
                  <a:pt x="142837" y="227906"/>
                  <a:pt x="140920" y="227906"/>
                </a:cubicBezTo>
                <a:cubicBezTo>
                  <a:pt x="140920" y="227267"/>
                  <a:pt x="141080" y="225909"/>
                  <a:pt x="141400" y="223832"/>
                </a:cubicBezTo>
                <a:cubicBezTo>
                  <a:pt x="141719" y="221755"/>
                  <a:pt x="142038" y="221675"/>
                  <a:pt x="142359" y="223593"/>
                </a:cubicBezTo>
                <a:cubicBezTo>
                  <a:pt x="143317" y="222314"/>
                  <a:pt x="143317" y="220956"/>
                  <a:pt x="142359" y="219518"/>
                </a:cubicBezTo>
                <a:cubicBezTo>
                  <a:pt x="141400" y="218080"/>
                  <a:pt x="141240" y="216083"/>
                  <a:pt x="141879" y="213526"/>
                </a:cubicBezTo>
                <a:cubicBezTo>
                  <a:pt x="140601" y="218639"/>
                  <a:pt x="139962" y="223752"/>
                  <a:pt x="139962" y="228865"/>
                </a:cubicBezTo>
                <a:cubicBezTo>
                  <a:pt x="139962" y="233977"/>
                  <a:pt x="139163" y="239090"/>
                  <a:pt x="137565" y="244203"/>
                </a:cubicBezTo>
                <a:cubicBezTo>
                  <a:pt x="138524" y="244842"/>
                  <a:pt x="139083" y="244922"/>
                  <a:pt x="139242" y="244442"/>
                </a:cubicBezTo>
                <a:cubicBezTo>
                  <a:pt x="139403" y="243963"/>
                  <a:pt x="139802" y="243404"/>
                  <a:pt x="140441" y="242765"/>
                </a:cubicBezTo>
                <a:cubicBezTo>
                  <a:pt x="140761" y="244682"/>
                  <a:pt x="140361" y="246201"/>
                  <a:pt x="139242" y="247319"/>
                </a:cubicBezTo>
                <a:cubicBezTo>
                  <a:pt x="138124" y="248437"/>
                  <a:pt x="138204" y="249795"/>
                  <a:pt x="139482" y="251393"/>
                </a:cubicBezTo>
                <a:cubicBezTo>
                  <a:pt x="138524" y="251073"/>
                  <a:pt x="137885" y="250993"/>
                  <a:pt x="137565" y="251153"/>
                </a:cubicBezTo>
                <a:cubicBezTo>
                  <a:pt x="137246" y="251313"/>
                  <a:pt x="136766" y="251553"/>
                  <a:pt x="136127" y="251872"/>
                </a:cubicBezTo>
                <a:cubicBezTo>
                  <a:pt x="136127" y="254109"/>
                  <a:pt x="136926" y="255227"/>
                  <a:pt x="138524" y="255227"/>
                </a:cubicBezTo>
                <a:cubicBezTo>
                  <a:pt x="139163" y="253950"/>
                  <a:pt x="139482" y="252671"/>
                  <a:pt x="139482" y="251393"/>
                </a:cubicBezTo>
                <a:lnTo>
                  <a:pt x="140920" y="251393"/>
                </a:lnTo>
                <a:cubicBezTo>
                  <a:pt x="141240" y="249795"/>
                  <a:pt x="141479" y="248198"/>
                  <a:pt x="141639" y="246600"/>
                </a:cubicBezTo>
                <a:cubicBezTo>
                  <a:pt x="141799" y="245002"/>
                  <a:pt x="142199" y="243724"/>
                  <a:pt x="142837" y="242765"/>
                </a:cubicBezTo>
                <a:cubicBezTo>
                  <a:pt x="142837" y="244363"/>
                  <a:pt x="142917" y="246360"/>
                  <a:pt x="143077" y="248757"/>
                </a:cubicBezTo>
                <a:cubicBezTo>
                  <a:pt x="143237" y="251153"/>
                  <a:pt x="143157" y="253630"/>
                  <a:pt x="142837" y="256186"/>
                </a:cubicBezTo>
                <a:lnTo>
                  <a:pt x="127500" y="256186"/>
                </a:lnTo>
                <a:cubicBezTo>
                  <a:pt x="127819" y="254269"/>
                  <a:pt x="128138" y="252352"/>
                  <a:pt x="128458" y="250434"/>
                </a:cubicBezTo>
                <a:cubicBezTo>
                  <a:pt x="128777" y="248517"/>
                  <a:pt x="129257" y="246600"/>
                  <a:pt x="129896" y="244682"/>
                </a:cubicBezTo>
                <a:cubicBezTo>
                  <a:pt x="130535" y="246280"/>
                  <a:pt x="130615" y="247878"/>
                  <a:pt x="130135" y="249476"/>
                </a:cubicBezTo>
                <a:cubicBezTo>
                  <a:pt x="129656" y="251073"/>
                  <a:pt x="129576" y="252671"/>
                  <a:pt x="129896" y="254269"/>
                </a:cubicBezTo>
                <a:cubicBezTo>
                  <a:pt x="131174" y="251713"/>
                  <a:pt x="132133" y="248517"/>
                  <a:pt x="132772" y="244682"/>
                </a:cubicBezTo>
                <a:cubicBezTo>
                  <a:pt x="133411" y="240848"/>
                  <a:pt x="133890" y="237173"/>
                  <a:pt x="134210" y="233658"/>
                </a:cubicBezTo>
                <a:cubicBezTo>
                  <a:pt x="132931" y="233338"/>
                  <a:pt x="132133" y="233658"/>
                  <a:pt x="131813" y="234617"/>
                </a:cubicBezTo>
                <a:cubicBezTo>
                  <a:pt x="131494" y="235575"/>
                  <a:pt x="131014" y="236214"/>
                  <a:pt x="130375" y="236534"/>
                </a:cubicBezTo>
                <a:cubicBezTo>
                  <a:pt x="131014" y="234297"/>
                  <a:pt x="131414" y="232060"/>
                  <a:pt x="131573" y="229823"/>
                </a:cubicBezTo>
                <a:cubicBezTo>
                  <a:pt x="131733" y="227586"/>
                  <a:pt x="132612" y="226149"/>
                  <a:pt x="134210" y="225510"/>
                </a:cubicBezTo>
                <a:cubicBezTo>
                  <a:pt x="132931" y="223912"/>
                  <a:pt x="132612" y="222474"/>
                  <a:pt x="133251" y="221196"/>
                </a:cubicBezTo>
                <a:cubicBezTo>
                  <a:pt x="133890" y="219917"/>
                  <a:pt x="133571" y="218639"/>
                  <a:pt x="132293" y="217361"/>
                </a:cubicBezTo>
                <a:cubicBezTo>
                  <a:pt x="131014" y="220876"/>
                  <a:pt x="129816" y="225510"/>
                  <a:pt x="128698" y="231261"/>
                </a:cubicBezTo>
                <a:cubicBezTo>
                  <a:pt x="127579" y="237013"/>
                  <a:pt x="127500" y="241807"/>
                  <a:pt x="128458" y="245641"/>
                </a:cubicBezTo>
                <a:cubicBezTo>
                  <a:pt x="126860" y="248836"/>
                  <a:pt x="126062" y="252352"/>
                  <a:pt x="126062" y="256186"/>
                </a:cubicBezTo>
                <a:lnTo>
                  <a:pt x="0" y="256186"/>
                </a:lnTo>
                <a:lnTo>
                  <a:pt x="0" y="228865"/>
                </a:lnTo>
                <a:cubicBezTo>
                  <a:pt x="0" y="223432"/>
                  <a:pt x="160" y="218400"/>
                  <a:pt x="479" y="213766"/>
                </a:cubicBezTo>
                <a:cubicBezTo>
                  <a:pt x="798" y="209132"/>
                  <a:pt x="958" y="204419"/>
                  <a:pt x="958" y="199626"/>
                </a:cubicBezTo>
                <a:cubicBezTo>
                  <a:pt x="1278" y="198987"/>
                  <a:pt x="1677" y="198588"/>
                  <a:pt x="2156" y="198428"/>
                </a:cubicBezTo>
                <a:cubicBezTo>
                  <a:pt x="2636" y="198268"/>
                  <a:pt x="3035" y="197868"/>
                  <a:pt x="3355" y="197229"/>
                </a:cubicBezTo>
                <a:cubicBezTo>
                  <a:pt x="2396" y="195951"/>
                  <a:pt x="1598" y="196111"/>
                  <a:pt x="958" y="197709"/>
                </a:cubicBezTo>
                <a:cubicBezTo>
                  <a:pt x="1598" y="184288"/>
                  <a:pt x="2317" y="171746"/>
                  <a:pt x="3115" y="160082"/>
                </a:cubicBezTo>
                <a:cubicBezTo>
                  <a:pt x="3914" y="148418"/>
                  <a:pt x="5113" y="138113"/>
                  <a:pt x="6710" y="129165"/>
                </a:cubicBezTo>
                <a:cubicBezTo>
                  <a:pt x="11184" y="104560"/>
                  <a:pt x="21889" y="80754"/>
                  <a:pt x="38825" y="57746"/>
                </a:cubicBezTo>
                <a:cubicBezTo>
                  <a:pt x="39464" y="58066"/>
                  <a:pt x="39863" y="58066"/>
                  <a:pt x="40023" y="57746"/>
                </a:cubicBezTo>
                <a:cubicBezTo>
                  <a:pt x="40183" y="57427"/>
                  <a:pt x="40583" y="57107"/>
                  <a:pt x="41222" y="56788"/>
                </a:cubicBezTo>
                <a:cubicBezTo>
                  <a:pt x="41222" y="56149"/>
                  <a:pt x="41061" y="55670"/>
                  <a:pt x="40742" y="55350"/>
                </a:cubicBezTo>
                <a:cubicBezTo>
                  <a:pt x="42340" y="53752"/>
                  <a:pt x="43938" y="52154"/>
                  <a:pt x="45535" y="50556"/>
                </a:cubicBezTo>
                <a:cubicBezTo>
                  <a:pt x="47133" y="48959"/>
                  <a:pt x="48731" y="47361"/>
                  <a:pt x="50329" y="45764"/>
                </a:cubicBezTo>
                <a:cubicBezTo>
                  <a:pt x="50329" y="48000"/>
                  <a:pt x="50089" y="49598"/>
                  <a:pt x="49610" y="50556"/>
                </a:cubicBezTo>
                <a:cubicBezTo>
                  <a:pt x="49130" y="51516"/>
                  <a:pt x="48731" y="52793"/>
                  <a:pt x="48412" y="54391"/>
                </a:cubicBezTo>
                <a:cubicBezTo>
                  <a:pt x="50648" y="52474"/>
                  <a:pt x="52086" y="48959"/>
                  <a:pt x="52725" y="43846"/>
                </a:cubicBezTo>
                <a:cubicBezTo>
                  <a:pt x="52406" y="43846"/>
                  <a:pt x="51927" y="44166"/>
                  <a:pt x="51287" y="44804"/>
                </a:cubicBezTo>
                <a:cubicBezTo>
                  <a:pt x="58637" y="36496"/>
                  <a:pt x="66705" y="28827"/>
                  <a:pt x="75493" y="21797"/>
                </a:cubicBezTo>
                <a:cubicBezTo>
                  <a:pt x="84280" y="14767"/>
                  <a:pt x="94107" y="9015"/>
                  <a:pt x="104971" y="4541"/>
                </a:cubicBezTo>
                <a:cubicBezTo>
                  <a:pt x="105291" y="4222"/>
                  <a:pt x="105770" y="4062"/>
                  <a:pt x="106409" y="4062"/>
                </a:cubicBezTo>
                <a:cubicBezTo>
                  <a:pt x="106090" y="4382"/>
                  <a:pt x="105770" y="4622"/>
                  <a:pt x="105451" y="4781"/>
                </a:cubicBezTo>
                <a:cubicBezTo>
                  <a:pt x="105131" y="4941"/>
                  <a:pt x="105131" y="5340"/>
                  <a:pt x="105451" y="5980"/>
                </a:cubicBezTo>
                <a:cubicBezTo>
                  <a:pt x="106090" y="5980"/>
                  <a:pt x="106729" y="5660"/>
                  <a:pt x="107368" y="5021"/>
                </a:cubicBezTo>
                <a:lnTo>
                  <a:pt x="107368" y="3583"/>
                </a:lnTo>
                <a:lnTo>
                  <a:pt x="110404" y="2549"/>
                </a:lnTo>
                <a:lnTo>
                  <a:pt x="110004" y="3104"/>
                </a:lnTo>
                <a:cubicBezTo>
                  <a:pt x="109525" y="4702"/>
                  <a:pt x="108966" y="5660"/>
                  <a:pt x="108326" y="5980"/>
                </a:cubicBezTo>
                <a:cubicBezTo>
                  <a:pt x="107687" y="7258"/>
                  <a:pt x="107847" y="7737"/>
                  <a:pt x="108806" y="7418"/>
                </a:cubicBezTo>
                <a:cubicBezTo>
                  <a:pt x="109764" y="7098"/>
                  <a:pt x="110244" y="7418"/>
                  <a:pt x="110244" y="8376"/>
                </a:cubicBezTo>
                <a:cubicBezTo>
                  <a:pt x="110882" y="8376"/>
                  <a:pt x="111122" y="7657"/>
                  <a:pt x="110963" y="6219"/>
                </a:cubicBezTo>
                <a:cubicBezTo>
                  <a:pt x="110803" y="4781"/>
                  <a:pt x="111043" y="3903"/>
                  <a:pt x="111681" y="3583"/>
                </a:cubicBezTo>
                <a:lnTo>
                  <a:pt x="110974" y="23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</a:rPr>
              <a:t>工作环境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4839934" y="2555571"/>
            <a:ext cx="16001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1400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http://XXX.com/</a:t>
            </a:r>
            <a:endParaRPr lang="zh-CN" altLang="en-US" sz="14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2" name="组合 32"/>
          <p:cNvGrpSpPr/>
          <p:nvPr/>
        </p:nvGrpSpPr>
        <p:grpSpPr>
          <a:xfrm>
            <a:off x="596748" y="1424083"/>
            <a:ext cx="4332549" cy="1328551"/>
            <a:chOff x="6022763" y="2045184"/>
            <a:chExt cx="4332549" cy="1328551"/>
          </a:xfrm>
        </p:grpSpPr>
        <p:grpSp>
          <p:nvGrpSpPr>
            <p:cNvPr id="3" name="组合 1"/>
            <p:cNvGrpSpPr/>
            <p:nvPr/>
          </p:nvGrpSpPr>
          <p:grpSpPr>
            <a:xfrm>
              <a:off x="6022763" y="2045184"/>
              <a:ext cx="1221837" cy="1328551"/>
              <a:chOff x="1036695" y="2033439"/>
              <a:chExt cx="1221837" cy="1328551"/>
            </a:xfrm>
          </p:grpSpPr>
          <p:sp>
            <p:nvSpPr>
              <p:cNvPr id="57" name="işľíḓe"/>
              <p:cNvSpPr/>
              <p:nvPr/>
            </p:nvSpPr>
            <p:spPr>
              <a:xfrm>
                <a:off x="1036695" y="2140154"/>
                <a:ext cx="1221837" cy="122183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</a:path>
                </a:pathLst>
              </a:custGeom>
              <a:noFill/>
              <a:ln w="25400" cap="flat" cmpd="sng" algn="ctr">
                <a:solidFill>
                  <a:schemeClr val="accent1"/>
                </a:solidFill>
                <a:prstDash val="solid"/>
                <a:miter lim="400000"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>
                        <a:lumMod val="100000"/>
                      </a:schemeClr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8" name="íš1îdè"/>
              <p:cNvSpPr/>
              <p:nvPr/>
            </p:nvSpPr>
            <p:spPr>
              <a:xfrm>
                <a:off x="1079831" y="2188715"/>
                <a:ext cx="1135565" cy="113556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</a:path>
                </a:pathLst>
              </a:custGeom>
              <a:blipFill>
                <a:blip r:embed="rId1" cstate="print"/>
                <a:stretch>
                  <a:fillRect l="-25311" t="-1" r="-24751" b="-1"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chemeClr val="accent1">
                        <a:shade val="50000"/>
                      </a:schemeClr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400"/>
                <a:endParaRPr>
                  <a:solidFill>
                    <a:schemeClr val="lt1"/>
                  </a:solidFill>
                </a:endParaRPr>
              </a:p>
            </p:txBody>
          </p:sp>
          <p:sp>
            <p:nvSpPr>
              <p:cNvPr id="55" name="íṩ1îḍe"/>
              <p:cNvSpPr/>
              <p:nvPr/>
            </p:nvSpPr>
            <p:spPr>
              <a:xfrm>
                <a:off x="1796246" y="2033439"/>
                <a:ext cx="405015" cy="405018"/>
              </a:xfrm>
              <a:prstGeom prst="ellipse">
                <a:avLst/>
              </a:prstGeom>
              <a:solidFill>
                <a:schemeClr val="accent1"/>
              </a:solidFill>
              <a:ln w="38100">
                <a:solidFill>
                  <a:srgbClr val="FDFDF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zh-CN" altLang="en-US" dirty="0"/>
              </a:p>
            </p:txBody>
          </p:sp>
          <p:sp>
            <p:nvSpPr>
              <p:cNvPr id="56" name="iŝļiḓê"/>
              <p:cNvSpPr/>
              <p:nvPr/>
            </p:nvSpPr>
            <p:spPr bwMode="auto">
              <a:xfrm>
                <a:off x="1895494" y="2134701"/>
                <a:ext cx="206519" cy="202492"/>
              </a:xfrm>
              <a:custGeom>
                <a:avLst/>
                <a:gdLst>
                  <a:gd name="T0" fmla="*/ 1312 w 1990"/>
                  <a:gd name="T1" fmla="*/ 1552 h 1954"/>
                  <a:gd name="T2" fmla="*/ 291 w 1990"/>
                  <a:gd name="T3" fmla="*/ 1746 h 1954"/>
                  <a:gd name="T4" fmla="*/ 0 w 1990"/>
                  <a:gd name="T5" fmla="*/ 540 h 1954"/>
                  <a:gd name="T6" fmla="*/ 515 w 1990"/>
                  <a:gd name="T7" fmla="*/ 249 h 1954"/>
                  <a:gd name="T8" fmla="*/ 1205 w 1990"/>
                  <a:gd name="T9" fmla="*/ 0 h 1954"/>
                  <a:gd name="T10" fmla="*/ 1496 w 1990"/>
                  <a:gd name="T11" fmla="*/ 489 h 1954"/>
                  <a:gd name="T12" fmla="*/ 1413 w 1990"/>
                  <a:gd name="T13" fmla="*/ 291 h 1954"/>
                  <a:gd name="T14" fmla="*/ 802 w 1990"/>
                  <a:gd name="T15" fmla="*/ 83 h 1954"/>
                  <a:gd name="T16" fmla="*/ 1039 w 1990"/>
                  <a:gd name="T17" fmla="*/ 249 h 1954"/>
                  <a:gd name="T18" fmla="*/ 1243 w 1990"/>
                  <a:gd name="T19" fmla="*/ 499 h 1954"/>
                  <a:gd name="T20" fmla="*/ 291 w 1990"/>
                  <a:gd name="T21" fmla="*/ 333 h 1954"/>
                  <a:gd name="T22" fmla="*/ 83 w 1990"/>
                  <a:gd name="T23" fmla="*/ 1455 h 1954"/>
                  <a:gd name="T24" fmla="*/ 1039 w 1990"/>
                  <a:gd name="T25" fmla="*/ 1663 h 1954"/>
                  <a:gd name="T26" fmla="*/ 1641 w 1990"/>
                  <a:gd name="T27" fmla="*/ 1453 h 1954"/>
                  <a:gd name="T28" fmla="*/ 1138 w 1990"/>
                  <a:gd name="T29" fmla="*/ 583 h 1954"/>
                  <a:gd name="T30" fmla="*/ 1641 w 1990"/>
                  <a:gd name="T31" fmla="*/ 1453 h 1954"/>
                  <a:gd name="T32" fmla="*/ 1752 w 1990"/>
                  <a:gd name="T33" fmla="*/ 809 h 1954"/>
                  <a:gd name="T34" fmla="*/ 1026 w 1990"/>
                  <a:gd name="T35" fmla="*/ 1228 h 1954"/>
                  <a:gd name="T36" fmla="*/ 1767 w 1990"/>
                  <a:gd name="T37" fmla="*/ 1422 h 1954"/>
                  <a:gd name="T38" fmla="*/ 1717 w 1990"/>
                  <a:gd name="T39" fmla="*/ 1835 h 1954"/>
                  <a:gd name="T40" fmla="*/ 1767 w 1990"/>
                  <a:gd name="T41" fmla="*/ 1422 h 1954"/>
                  <a:gd name="T42" fmla="*/ 1739 w 1990"/>
                  <a:gd name="T43" fmla="*/ 1874 h 1954"/>
                  <a:gd name="T44" fmla="*/ 1956 w 1990"/>
                  <a:gd name="T45" fmla="*/ 1749 h 1954"/>
                  <a:gd name="T46" fmla="*/ 249 w 1990"/>
                  <a:gd name="T47" fmla="*/ 551 h 1954"/>
                  <a:gd name="T48" fmla="*/ 803 w 1990"/>
                  <a:gd name="T49" fmla="*/ 613 h 1954"/>
                  <a:gd name="T50" fmla="*/ 675 w 1990"/>
                  <a:gd name="T51" fmla="*/ 828 h 1954"/>
                  <a:gd name="T52" fmla="*/ 249 w 1990"/>
                  <a:gd name="T53" fmla="*/ 890 h 1954"/>
                  <a:gd name="T54" fmla="*/ 675 w 1990"/>
                  <a:gd name="T55" fmla="*/ 828 h 1954"/>
                  <a:gd name="T56" fmla="*/ 675 w 1990"/>
                  <a:gd name="T57" fmla="*/ 1167 h 1954"/>
                  <a:gd name="T58" fmla="*/ 249 w 1990"/>
                  <a:gd name="T59" fmla="*/ 1105 h 1954"/>
                  <a:gd name="T60" fmla="*/ 249 w 1990"/>
                  <a:gd name="T61" fmla="*/ 1444 h 1954"/>
                  <a:gd name="T62" fmla="*/ 803 w 1990"/>
                  <a:gd name="T63" fmla="*/ 1382 h 1954"/>
                  <a:gd name="T64" fmla="*/ 249 w 1990"/>
                  <a:gd name="T65" fmla="*/ 1444 h 1954"/>
                  <a:gd name="T66" fmla="*/ 1179 w 1990"/>
                  <a:gd name="T67" fmla="*/ 961 h 1954"/>
                  <a:gd name="T68" fmla="*/ 1300 w 1990"/>
                  <a:gd name="T69" fmla="*/ 1219 h 1954"/>
                  <a:gd name="T70" fmla="*/ 1604 w 1990"/>
                  <a:gd name="T71" fmla="*/ 858 h 19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90" h="1954">
                    <a:moveTo>
                      <a:pt x="1231" y="1534"/>
                    </a:moveTo>
                    <a:cubicBezTo>
                      <a:pt x="1258" y="1542"/>
                      <a:pt x="1285" y="1548"/>
                      <a:pt x="1312" y="1552"/>
                    </a:cubicBezTo>
                    <a:cubicBezTo>
                      <a:pt x="1272" y="1665"/>
                      <a:pt x="1165" y="1746"/>
                      <a:pt x="1039" y="1746"/>
                    </a:cubicBezTo>
                    <a:lnTo>
                      <a:pt x="291" y="1746"/>
                    </a:lnTo>
                    <a:cubicBezTo>
                      <a:pt x="131" y="1746"/>
                      <a:pt x="0" y="1615"/>
                      <a:pt x="0" y="1455"/>
                    </a:cubicBezTo>
                    <a:lnTo>
                      <a:pt x="0" y="540"/>
                    </a:lnTo>
                    <a:cubicBezTo>
                      <a:pt x="0" y="380"/>
                      <a:pt x="131" y="249"/>
                      <a:pt x="291" y="249"/>
                    </a:cubicBezTo>
                    <a:lnTo>
                      <a:pt x="515" y="249"/>
                    </a:lnTo>
                    <a:cubicBezTo>
                      <a:pt x="535" y="109"/>
                      <a:pt x="656" y="0"/>
                      <a:pt x="802" y="0"/>
                    </a:cubicBezTo>
                    <a:lnTo>
                      <a:pt x="1205" y="0"/>
                    </a:lnTo>
                    <a:cubicBezTo>
                      <a:pt x="1366" y="0"/>
                      <a:pt x="1496" y="131"/>
                      <a:pt x="1496" y="291"/>
                    </a:cubicBezTo>
                    <a:lnTo>
                      <a:pt x="1496" y="489"/>
                    </a:lnTo>
                    <a:cubicBezTo>
                      <a:pt x="1469" y="484"/>
                      <a:pt x="1441" y="480"/>
                      <a:pt x="1413" y="479"/>
                    </a:cubicBezTo>
                    <a:lnTo>
                      <a:pt x="1413" y="291"/>
                    </a:lnTo>
                    <a:cubicBezTo>
                      <a:pt x="1413" y="176"/>
                      <a:pt x="1320" y="83"/>
                      <a:pt x="1205" y="83"/>
                    </a:cubicBezTo>
                    <a:lnTo>
                      <a:pt x="802" y="83"/>
                    </a:lnTo>
                    <a:cubicBezTo>
                      <a:pt x="701" y="83"/>
                      <a:pt x="617" y="155"/>
                      <a:pt x="598" y="249"/>
                    </a:cubicBezTo>
                    <a:lnTo>
                      <a:pt x="1039" y="249"/>
                    </a:lnTo>
                    <a:cubicBezTo>
                      <a:pt x="1180" y="249"/>
                      <a:pt x="1297" y="349"/>
                      <a:pt x="1324" y="482"/>
                    </a:cubicBezTo>
                    <a:cubicBezTo>
                      <a:pt x="1297" y="485"/>
                      <a:pt x="1270" y="491"/>
                      <a:pt x="1243" y="499"/>
                    </a:cubicBezTo>
                    <a:cubicBezTo>
                      <a:pt x="1224" y="404"/>
                      <a:pt x="1140" y="333"/>
                      <a:pt x="1039" y="333"/>
                    </a:cubicBezTo>
                    <a:lnTo>
                      <a:pt x="291" y="333"/>
                    </a:lnTo>
                    <a:cubicBezTo>
                      <a:pt x="177" y="333"/>
                      <a:pt x="83" y="426"/>
                      <a:pt x="83" y="540"/>
                    </a:cubicBezTo>
                    <a:lnTo>
                      <a:pt x="83" y="1455"/>
                    </a:lnTo>
                    <a:cubicBezTo>
                      <a:pt x="83" y="1569"/>
                      <a:pt x="177" y="1663"/>
                      <a:pt x="291" y="1663"/>
                    </a:cubicBezTo>
                    <a:lnTo>
                      <a:pt x="1039" y="1663"/>
                    </a:lnTo>
                    <a:cubicBezTo>
                      <a:pt x="1126" y="1663"/>
                      <a:pt x="1200" y="1609"/>
                      <a:pt x="1231" y="1534"/>
                    </a:cubicBezTo>
                    <a:close/>
                    <a:moveTo>
                      <a:pt x="1641" y="1453"/>
                    </a:moveTo>
                    <a:cubicBezTo>
                      <a:pt x="1401" y="1591"/>
                      <a:pt x="1093" y="1509"/>
                      <a:pt x="955" y="1269"/>
                    </a:cubicBezTo>
                    <a:cubicBezTo>
                      <a:pt x="816" y="1029"/>
                      <a:pt x="899" y="722"/>
                      <a:pt x="1138" y="583"/>
                    </a:cubicBezTo>
                    <a:cubicBezTo>
                      <a:pt x="1378" y="445"/>
                      <a:pt x="1686" y="527"/>
                      <a:pt x="1824" y="767"/>
                    </a:cubicBezTo>
                    <a:cubicBezTo>
                      <a:pt x="1963" y="1007"/>
                      <a:pt x="1880" y="1314"/>
                      <a:pt x="1641" y="1453"/>
                    </a:cubicBezTo>
                    <a:close/>
                    <a:moveTo>
                      <a:pt x="1599" y="1381"/>
                    </a:moveTo>
                    <a:cubicBezTo>
                      <a:pt x="1799" y="1266"/>
                      <a:pt x="1868" y="1009"/>
                      <a:pt x="1752" y="809"/>
                    </a:cubicBezTo>
                    <a:cubicBezTo>
                      <a:pt x="1637" y="608"/>
                      <a:pt x="1380" y="539"/>
                      <a:pt x="1180" y="655"/>
                    </a:cubicBezTo>
                    <a:cubicBezTo>
                      <a:pt x="980" y="771"/>
                      <a:pt x="911" y="1027"/>
                      <a:pt x="1026" y="1228"/>
                    </a:cubicBezTo>
                    <a:cubicBezTo>
                      <a:pt x="1142" y="1428"/>
                      <a:pt x="1399" y="1497"/>
                      <a:pt x="1599" y="1381"/>
                    </a:cubicBezTo>
                    <a:close/>
                    <a:moveTo>
                      <a:pt x="1767" y="1422"/>
                    </a:moveTo>
                    <a:lnTo>
                      <a:pt x="1551" y="1547"/>
                    </a:lnTo>
                    <a:lnTo>
                      <a:pt x="1717" y="1835"/>
                    </a:lnTo>
                    <a:lnTo>
                      <a:pt x="1933" y="1710"/>
                    </a:lnTo>
                    <a:lnTo>
                      <a:pt x="1767" y="1422"/>
                    </a:lnTo>
                    <a:close/>
                    <a:moveTo>
                      <a:pt x="1956" y="1749"/>
                    </a:moveTo>
                    <a:lnTo>
                      <a:pt x="1739" y="1874"/>
                    </a:lnTo>
                    <a:cubicBezTo>
                      <a:pt x="1774" y="1934"/>
                      <a:pt x="1850" y="1954"/>
                      <a:pt x="1910" y="1919"/>
                    </a:cubicBezTo>
                    <a:cubicBezTo>
                      <a:pt x="1969" y="1885"/>
                      <a:pt x="1990" y="1809"/>
                      <a:pt x="1956" y="1749"/>
                    </a:cubicBezTo>
                    <a:close/>
                    <a:moveTo>
                      <a:pt x="803" y="551"/>
                    </a:moveTo>
                    <a:lnTo>
                      <a:pt x="249" y="551"/>
                    </a:lnTo>
                    <a:lnTo>
                      <a:pt x="249" y="613"/>
                    </a:lnTo>
                    <a:lnTo>
                      <a:pt x="803" y="613"/>
                    </a:lnTo>
                    <a:lnTo>
                      <a:pt x="803" y="551"/>
                    </a:lnTo>
                    <a:close/>
                    <a:moveTo>
                      <a:pt x="675" y="828"/>
                    </a:moveTo>
                    <a:lnTo>
                      <a:pt x="249" y="828"/>
                    </a:lnTo>
                    <a:lnTo>
                      <a:pt x="249" y="890"/>
                    </a:lnTo>
                    <a:lnTo>
                      <a:pt x="675" y="890"/>
                    </a:lnTo>
                    <a:lnTo>
                      <a:pt x="675" y="828"/>
                    </a:lnTo>
                    <a:close/>
                    <a:moveTo>
                      <a:pt x="249" y="1167"/>
                    </a:moveTo>
                    <a:lnTo>
                      <a:pt x="675" y="1167"/>
                    </a:lnTo>
                    <a:lnTo>
                      <a:pt x="675" y="1105"/>
                    </a:lnTo>
                    <a:lnTo>
                      <a:pt x="249" y="1105"/>
                    </a:lnTo>
                    <a:lnTo>
                      <a:pt x="249" y="1167"/>
                    </a:lnTo>
                    <a:close/>
                    <a:moveTo>
                      <a:pt x="249" y="1444"/>
                    </a:moveTo>
                    <a:lnTo>
                      <a:pt x="803" y="1444"/>
                    </a:lnTo>
                    <a:lnTo>
                      <a:pt x="803" y="1382"/>
                    </a:lnTo>
                    <a:lnTo>
                      <a:pt x="249" y="1382"/>
                    </a:lnTo>
                    <a:lnTo>
                      <a:pt x="249" y="1444"/>
                    </a:lnTo>
                    <a:close/>
                    <a:moveTo>
                      <a:pt x="1308" y="1105"/>
                    </a:moveTo>
                    <a:lnTo>
                      <a:pt x="1179" y="961"/>
                    </a:lnTo>
                    <a:lnTo>
                      <a:pt x="1118" y="1017"/>
                    </a:lnTo>
                    <a:lnTo>
                      <a:pt x="1300" y="1219"/>
                    </a:lnTo>
                    <a:lnTo>
                      <a:pt x="1657" y="922"/>
                    </a:lnTo>
                    <a:lnTo>
                      <a:pt x="1604" y="858"/>
                    </a:lnTo>
                    <a:lnTo>
                      <a:pt x="1308" y="110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182832" tIns="91416" rIns="182832" bIns="91416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en-US" sz="7200" dirty="0"/>
              </a:p>
            </p:txBody>
          </p:sp>
        </p:grpSp>
        <p:sp>
          <p:nvSpPr>
            <p:cNvPr id="69" name="矩形 68"/>
            <p:cNvSpPr/>
            <p:nvPr/>
          </p:nvSpPr>
          <p:spPr>
            <a:xfrm>
              <a:off x="7385671" y="2524793"/>
              <a:ext cx="296964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设备先进、干净整洁的车间</a:t>
              </a:r>
              <a:endPara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pic>
        <p:nvPicPr>
          <p:cNvPr id="36" name="图片 35" descr="5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 rot="5400000">
            <a:off x="5053627" y="1876584"/>
            <a:ext cx="5574114" cy="4180586"/>
          </a:xfrm>
          <a:prstGeom prst="rect">
            <a:avLst/>
          </a:prstGeom>
        </p:spPr>
      </p:pic>
      <p:pic>
        <p:nvPicPr>
          <p:cNvPr id="35" name="图片 34" descr="4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flipH="1" flipV="1">
            <a:off x="5205553" y="1790924"/>
            <a:ext cx="5844883" cy="4383663"/>
          </a:xfrm>
          <a:prstGeom prst="rect">
            <a:avLst/>
          </a:prstGeom>
        </p:spPr>
      </p:pic>
      <p:pic>
        <p:nvPicPr>
          <p:cNvPr id="34" name="图片 33" descr="3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V="1">
            <a:off x="5038300" y="1780745"/>
            <a:ext cx="5934500" cy="4450875"/>
          </a:xfrm>
          <a:prstGeom prst="rect">
            <a:avLst/>
          </a:prstGeom>
        </p:spPr>
      </p:pic>
      <p:pic>
        <p:nvPicPr>
          <p:cNvPr id="33" name="图片 32" descr="2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flipV="1">
            <a:off x="4793410" y="1839584"/>
            <a:ext cx="5886091" cy="441456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等腰三角形 9"/>
          <p:cNvSpPr/>
          <p:nvPr/>
        </p:nvSpPr>
        <p:spPr>
          <a:xfrm rot="5400000">
            <a:off x="-79248" y="2933700"/>
            <a:ext cx="1149096" cy="99060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40" name="组合 39"/>
          <p:cNvGrpSpPr/>
          <p:nvPr/>
        </p:nvGrpSpPr>
        <p:grpSpPr>
          <a:xfrm>
            <a:off x="4091957" y="855011"/>
            <a:ext cx="7225330" cy="1097785"/>
            <a:chOff x="4091957" y="702806"/>
            <a:chExt cx="7225330" cy="1097785"/>
          </a:xfrm>
        </p:grpSpPr>
        <p:sp>
          <p:nvSpPr>
            <p:cNvPr id="24" name="文本框 23"/>
            <p:cNvSpPr txBox="1"/>
            <p:nvPr/>
          </p:nvSpPr>
          <p:spPr>
            <a:xfrm>
              <a:off x="4091957" y="702806"/>
              <a:ext cx="7225330" cy="1097785"/>
            </a:xfrm>
            <a:custGeom>
              <a:avLst/>
              <a:gdLst>
                <a:gd name="connsiteX0" fmla="*/ 197109 w 7225330"/>
                <a:gd name="connsiteY0" fmla="*/ 1091679 h 1097785"/>
                <a:gd name="connsiteX1" fmla="*/ 198532 w 7225330"/>
                <a:gd name="connsiteY1" fmla="*/ 1095592 h 1097785"/>
                <a:gd name="connsiteX2" fmla="*/ 196938 w 7225330"/>
                <a:gd name="connsiteY2" fmla="*/ 1097785 h 1097785"/>
                <a:gd name="connsiteX3" fmla="*/ 195072 w 7225330"/>
                <a:gd name="connsiteY3" fmla="*/ 1097785 h 1097785"/>
                <a:gd name="connsiteX4" fmla="*/ 193907 w 7225330"/>
                <a:gd name="connsiteY4" fmla="*/ 1094525 h 1097785"/>
                <a:gd name="connsiteX5" fmla="*/ 197109 w 7225330"/>
                <a:gd name="connsiteY5" fmla="*/ 1091679 h 1097785"/>
                <a:gd name="connsiteX6" fmla="*/ 231265 w 7225330"/>
                <a:gd name="connsiteY6" fmla="*/ 1090967 h 1097785"/>
                <a:gd name="connsiteX7" fmla="*/ 231976 w 7225330"/>
                <a:gd name="connsiteY7" fmla="*/ 1095592 h 1097785"/>
                <a:gd name="connsiteX8" fmla="*/ 233856 w 7225330"/>
                <a:gd name="connsiteY8" fmla="*/ 1097785 h 1097785"/>
                <a:gd name="connsiteX9" fmla="*/ 225980 w 7225330"/>
                <a:gd name="connsiteY9" fmla="*/ 1097785 h 1097785"/>
                <a:gd name="connsiteX10" fmla="*/ 225572 w 7225330"/>
                <a:gd name="connsiteY10" fmla="*/ 1091679 h 1097785"/>
                <a:gd name="connsiteX11" fmla="*/ 231265 w 7225330"/>
                <a:gd name="connsiteY11" fmla="*/ 1090967 h 1097785"/>
                <a:gd name="connsiteX12" fmla="*/ 241939 w 7225330"/>
                <a:gd name="connsiteY12" fmla="*/ 1087409 h 1097785"/>
                <a:gd name="connsiteX13" fmla="*/ 243718 w 7225330"/>
                <a:gd name="connsiteY13" fmla="*/ 1094525 h 1097785"/>
                <a:gd name="connsiteX14" fmla="*/ 244163 w 7225330"/>
                <a:gd name="connsiteY14" fmla="*/ 1097785 h 1097785"/>
                <a:gd name="connsiteX15" fmla="*/ 241722 w 7225330"/>
                <a:gd name="connsiteY15" fmla="*/ 1097785 h 1097785"/>
                <a:gd name="connsiteX16" fmla="*/ 241583 w 7225330"/>
                <a:gd name="connsiteY16" fmla="*/ 1094881 h 1097785"/>
                <a:gd name="connsiteX17" fmla="*/ 241939 w 7225330"/>
                <a:gd name="connsiteY17" fmla="*/ 1087409 h 1097785"/>
                <a:gd name="connsiteX18" fmla="*/ 229130 w 7225330"/>
                <a:gd name="connsiteY18" fmla="*/ 1081717 h 1097785"/>
                <a:gd name="connsiteX19" fmla="*/ 227707 w 7225330"/>
                <a:gd name="connsiteY19" fmla="*/ 1084207 h 1097785"/>
                <a:gd name="connsiteX20" fmla="*/ 228419 w 7225330"/>
                <a:gd name="connsiteY20" fmla="*/ 1086342 h 1097785"/>
                <a:gd name="connsiteX21" fmla="*/ 228774 w 7225330"/>
                <a:gd name="connsiteY21" fmla="*/ 1088121 h 1097785"/>
                <a:gd name="connsiteX22" fmla="*/ 226284 w 7225330"/>
                <a:gd name="connsiteY22" fmla="*/ 1089544 h 1097785"/>
                <a:gd name="connsiteX23" fmla="*/ 226284 w 7225330"/>
                <a:gd name="connsiteY23" fmla="*/ 1083496 h 1097785"/>
                <a:gd name="connsiteX24" fmla="*/ 229130 w 7225330"/>
                <a:gd name="connsiteY24" fmla="*/ 1081717 h 1097785"/>
                <a:gd name="connsiteX25" fmla="*/ 320213 w 7225330"/>
                <a:gd name="connsiteY25" fmla="*/ 1068196 h 1097785"/>
                <a:gd name="connsiteX26" fmla="*/ 320925 w 7225330"/>
                <a:gd name="connsiteY26" fmla="*/ 1078514 h 1097785"/>
                <a:gd name="connsiteX27" fmla="*/ 325906 w 7225330"/>
                <a:gd name="connsiteY27" fmla="*/ 1088832 h 1097785"/>
                <a:gd name="connsiteX28" fmla="*/ 324127 w 7225330"/>
                <a:gd name="connsiteY28" fmla="*/ 1077803 h 1097785"/>
                <a:gd name="connsiteX29" fmla="*/ 320213 w 7225330"/>
                <a:gd name="connsiteY29" fmla="*/ 1068196 h 1097785"/>
                <a:gd name="connsiteX30" fmla="*/ 340849 w 7225330"/>
                <a:gd name="connsiteY30" fmla="*/ 1066773 h 1097785"/>
                <a:gd name="connsiteX31" fmla="*/ 340137 w 7225330"/>
                <a:gd name="connsiteY31" fmla="*/ 1073533 h 1097785"/>
                <a:gd name="connsiteX32" fmla="*/ 344407 w 7225330"/>
                <a:gd name="connsiteY32" fmla="*/ 1081005 h 1097785"/>
                <a:gd name="connsiteX33" fmla="*/ 343695 w 7225330"/>
                <a:gd name="connsiteY33" fmla="*/ 1073533 h 1097785"/>
                <a:gd name="connsiteX34" fmla="*/ 340849 w 7225330"/>
                <a:gd name="connsiteY34" fmla="*/ 1066773 h 1097785"/>
                <a:gd name="connsiteX35" fmla="*/ 217033 w 7225330"/>
                <a:gd name="connsiteY35" fmla="*/ 1060369 h 1097785"/>
                <a:gd name="connsiteX36" fmla="*/ 218812 w 7225330"/>
                <a:gd name="connsiteY36" fmla="*/ 1060725 h 1097785"/>
                <a:gd name="connsiteX37" fmla="*/ 220591 w 7225330"/>
                <a:gd name="connsiteY37" fmla="*/ 1060369 h 1097785"/>
                <a:gd name="connsiteX38" fmla="*/ 220235 w 7225330"/>
                <a:gd name="connsiteY38" fmla="*/ 1067129 h 1097785"/>
                <a:gd name="connsiteX39" fmla="*/ 224149 w 7225330"/>
                <a:gd name="connsiteY39" fmla="*/ 1071043 h 1097785"/>
                <a:gd name="connsiteX40" fmla="*/ 224757 w 7225330"/>
                <a:gd name="connsiteY40" fmla="*/ 1097785 h 1097785"/>
                <a:gd name="connsiteX41" fmla="*/ 205559 w 7225330"/>
                <a:gd name="connsiteY41" fmla="*/ 1097785 h 1097785"/>
                <a:gd name="connsiteX42" fmla="*/ 207071 w 7225330"/>
                <a:gd name="connsiteY42" fmla="*/ 1086698 h 1097785"/>
                <a:gd name="connsiteX43" fmla="*/ 210629 w 7225330"/>
                <a:gd name="connsiteY43" fmla="*/ 1071754 h 1097785"/>
                <a:gd name="connsiteX44" fmla="*/ 212052 w 7225330"/>
                <a:gd name="connsiteY44" fmla="*/ 1072110 h 1097785"/>
                <a:gd name="connsiteX45" fmla="*/ 212764 w 7225330"/>
                <a:gd name="connsiteY45" fmla="*/ 1073889 h 1097785"/>
                <a:gd name="connsiteX46" fmla="*/ 213831 w 7225330"/>
                <a:gd name="connsiteY46" fmla="*/ 1066417 h 1097785"/>
                <a:gd name="connsiteX47" fmla="*/ 217033 w 7225330"/>
                <a:gd name="connsiteY47" fmla="*/ 1060369 h 1097785"/>
                <a:gd name="connsiteX48" fmla="*/ 268979 w 7225330"/>
                <a:gd name="connsiteY48" fmla="*/ 1044714 h 1097785"/>
                <a:gd name="connsiteX49" fmla="*/ 272181 w 7225330"/>
                <a:gd name="connsiteY49" fmla="*/ 1048984 h 1097785"/>
                <a:gd name="connsiteX50" fmla="*/ 273960 w 7225330"/>
                <a:gd name="connsiteY50" fmla="*/ 1055388 h 1097785"/>
                <a:gd name="connsiteX51" fmla="*/ 276450 w 7225330"/>
                <a:gd name="connsiteY51" fmla="*/ 1055744 h 1097785"/>
                <a:gd name="connsiteX52" fmla="*/ 278941 w 7225330"/>
                <a:gd name="connsiteY52" fmla="*/ 1053253 h 1097785"/>
                <a:gd name="connsiteX53" fmla="*/ 280720 w 7225330"/>
                <a:gd name="connsiteY53" fmla="*/ 1063927 h 1097785"/>
                <a:gd name="connsiteX54" fmla="*/ 281076 w 7225330"/>
                <a:gd name="connsiteY54" fmla="*/ 1070687 h 1097785"/>
                <a:gd name="connsiteX55" fmla="*/ 280720 w 7225330"/>
                <a:gd name="connsiteY55" fmla="*/ 1077091 h 1097785"/>
                <a:gd name="connsiteX56" fmla="*/ 280364 w 7225330"/>
                <a:gd name="connsiteY56" fmla="*/ 1085986 h 1097785"/>
                <a:gd name="connsiteX57" fmla="*/ 274316 w 7225330"/>
                <a:gd name="connsiteY57" fmla="*/ 1089188 h 1097785"/>
                <a:gd name="connsiteX58" fmla="*/ 272537 w 7225330"/>
                <a:gd name="connsiteY58" fmla="*/ 1097371 h 1097785"/>
                <a:gd name="connsiteX59" fmla="*/ 271461 w 7225330"/>
                <a:gd name="connsiteY59" fmla="*/ 1097785 h 1097785"/>
                <a:gd name="connsiteX60" fmla="*/ 251023 w 7225330"/>
                <a:gd name="connsiteY60" fmla="*/ 1097785 h 1097785"/>
                <a:gd name="connsiteX61" fmla="*/ 250478 w 7225330"/>
                <a:gd name="connsiteY61" fmla="*/ 1082784 h 1097785"/>
                <a:gd name="connsiteX62" fmla="*/ 251901 w 7225330"/>
                <a:gd name="connsiteY62" fmla="*/ 1064639 h 1097785"/>
                <a:gd name="connsiteX63" fmla="*/ 254036 w 7225330"/>
                <a:gd name="connsiteY63" fmla="*/ 1066773 h 1097785"/>
                <a:gd name="connsiteX64" fmla="*/ 254036 w 7225330"/>
                <a:gd name="connsiteY64" fmla="*/ 1063927 h 1097785"/>
                <a:gd name="connsiteX65" fmla="*/ 251901 w 7225330"/>
                <a:gd name="connsiteY65" fmla="*/ 1060369 h 1097785"/>
                <a:gd name="connsiteX66" fmla="*/ 254747 w 7225330"/>
                <a:gd name="connsiteY66" fmla="*/ 1058590 h 1097785"/>
                <a:gd name="connsiteX67" fmla="*/ 259017 w 7225330"/>
                <a:gd name="connsiteY67" fmla="*/ 1056100 h 1097785"/>
                <a:gd name="connsiteX68" fmla="*/ 258305 w 7225330"/>
                <a:gd name="connsiteY68" fmla="*/ 1073178 h 1097785"/>
                <a:gd name="connsiteX69" fmla="*/ 256170 w 7225330"/>
                <a:gd name="connsiteY69" fmla="*/ 1089544 h 1097785"/>
                <a:gd name="connsiteX70" fmla="*/ 258661 w 7225330"/>
                <a:gd name="connsiteY70" fmla="*/ 1089900 h 1097785"/>
                <a:gd name="connsiteX71" fmla="*/ 259017 w 7225330"/>
                <a:gd name="connsiteY71" fmla="*/ 1085986 h 1097785"/>
                <a:gd name="connsiteX72" fmla="*/ 263286 w 7225330"/>
                <a:gd name="connsiteY72" fmla="*/ 1089900 h 1097785"/>
                <a:gd name="connsiteX73" fmla="*/ 264709 w 7225330"/>
                <a:gd name="connsiteY73" fmla="*/ 1097371 h 1097785"/>
                <a:gd name="connsiteX74" fmla="*/ 265421 w 7225330"/>
                <a:gd name="connsiteY74" fmla="*/ 1090611 h 1097785"/>
                <a:gd name="connsiteX75" fmla="*/ 268979 w 7225330"/>
                <a:gd name="connsiteY75" fmla="*/ 1086698 h 1097785"/>
                <a:gd name="connsiteX76" fmla="*/ 263998 w 7225330"/>
                <a:gd name="connsiteY76" fmla="*/ 1069264 h 1097785"/>
                <a:gd name="connsiteX77" fmla="*/ 264709 w 7225330"/>
                <a:gd name="connsiteY77" fmla="*/ 1051118 h 1097785"/>
                <a:gd name="connsiteX78" fmla="*/ 262930 w 7225330"/>
                <a:gd name="connsiteY78" fmla="*/ 1052897 h 1097785"/>
                <a:gd name="connsiteX79" fmla="*/ 261151 w 7225330"/>
                <a:gd name="connsiteY79" fmla="*/ 1054676 h 1097785"/>
                <a:gd name="connsiteX80" fmla="*/ 262930 w 7225330"/>
                <a:gd name="connsiteY80" fmla="*/ 1050051 h 1097785"/>
                <a:gd name="connsiteX81" fmla="*/ 266133 w 7225330"/>
                <a:gd name="connsiteY81" fmla="*/ 1046137 h 1097785"/>
                <a:gd name="connsiteX82" fmla="*/ 268979 w 7225330"/>
                <a:gd name="connsiteY82" fmla="*/ 1047561 h 1097785"/>
                <a:gd name="connsiteX83" fmla="*/ 268979 w 7225330"/>
                <a:gd name="connsiteY83" fmla="*/ 1044714 h 1097785"/>
                <a:gd name="connsiteX84" fmla="*/ 313809 w 7225330"/>
                <a:gd name="connsiteY84" fmla="*/ 1024790 h 1097785"/>
                <a:gd name="connsiteX85" fmla="*/ 315232 w 7225330"/>
                <a:gd name="connsiteY85" fmla="*/ 1047205 h 1097785"/>
                <a:gd name="connsiteX86" fmla="*/ 313097 w 7225330"/>
                <a:gd name="connsiteY86" fmla="*/ 1068196 h 1097785"/>
                <a:gd name="connsiteX87" fmla="*/ 310962 w 7225330"/>
                <a:gd name="connsiteY87" fmla="*/ 1061081 h 1097785"/>
                <a:gd name="connsiteX88" fmla="*/ 311318 w 7225330"/>
                <a:gd name="connsiteY88" fmla="*/ 1055388 h 1097785"/>
                <a:gd name="connsiteX89" fmla="*/ 312030 w 7225330"/>
                <a:gd name="connsiteY89" fmla="*/ 1049695 h 1097785"/>
                <a:gd name="connsiteX90" fmla="*/ 310962 w 7225330"/>
                <a:gd name="connsiteY90" fmla="*/ 1043291 h 1097785"/>
                <a:gd name="connsiteX91" fmla="*/ 311674 w 7225330"/>
                <a:gd name="connsiteY91" fmla="*/ 1037954 h 1097785"/>
                <a:gd name="connsiteX92" fmla="*/ 311674 w 7225330"/>
                <a:gd name="connsiteY92" fmla="*/ 1030838 h 1097785"/>
                <a:gd name="connsiteX93" fmla="*/ 311674 w 7225330"/>
                <a:gd name="connsiteY93" fmla="*/ 1025501 h 1097785"/>
                <a:gd name="connsiteX94" fmla="*/ 313809 w 7225330"/>
                <a:gd name="connsiteY94" fmla="*/ 1024790 h 1097785"/>
                <a:gd name="connsiteX95" fmla="*/ 283211 w 7225330"/>
                <a:gd name="connsiteY95" fmla="*/ 999173 h 1097785"/>
                <a:gd name="connsiteX96" fmla="*/ 285701 w 7225330"/>
                <a:gd name="connsiteY96" fmla="*/ 1005933 h 1097785"/>
                <a:gd name="connsiteX97" fmla="*/ 287480 w 7225330"/>
                <a:gd name="connsiteY97" fmla="*/ 1014116 h 1097785"/>
                <a:gd name="connsiteX98" fmla="*/ 283922 w 7225330"/>
                <a:gd name="connsiteY98" fmla="*/ 1016962 h 1097785"/>
                <a:gd name="connsiteX99" fmla="*/ 281076 w 7225330"/>
                <a:gd name="connsiteY99" fmla="*/ 1016251 h 1097785"/>
                <a:gd name="connsiteX100" fmla="*/ 281787 w 7225330"/>
                <a:gd name="connsiteY100" fmla="*/ 1007712 h 1097785"/>
                <a:gd name="connsiteX101" fmla="*/ 283211 w 7225330"/>
                <a:gd name="connsiteY101" fmla="*/ 999173 h 1097785"/>
                <a:gd name="connsiteX102" fmla="*/ 333733 w 7225330"/>
                <a:gd name="connsiteY102" fmla="*/ 984229 h 1097785"/>
                <a:gd name="connsiteX103" fmla="*/ 332310 w 7225330"/>
                <a:gd name="connsiteY103" fmla="*/ 990634 h 1097785"/>
                <a:gd name="connsiteX104" fmla="*/ 336579 w 7225330"/>
                <a:gd name="connsiteY104" fmla="*/ 997038 h 1097785"/>
                <a:gd name="connsiteX105" fmla="*/ 337647 w 7225330"/>
                <a:gd name="connsiteY105" fmla="*/ 990634 h 1097785"/>
                <a:gd name="connsiteX106" fmla="*/ 333733 w 7225330"/>
                <a:gd name="connsiteY106" fmla="*/ 984229 h 1097785"/>
                <a:gd name="connsiteX107" fmla="*/ 347965 w 7225330"/>
                <a:gd name="connsiteY107" fmla="*/ 974979 h 1097785"/>
                <a:gd name="connsiteX108" fmla="*/ 345474 w 7225330"/>
                <a:gd name="connsiteY108" fmla="*/ 976046 h 1097785"/>
                <a:gd name="connsiteX109" fmla="*/ 342984 w 7225330"/>
                <a:gd name="connsiteY109" fmla="*/ 977114 h 1097785"/>
                <a:gd name="connsiteX110" fmla="*/ 345830 w 7225330"/>
                <a:gd name="connsiteY110" fmla="*/ 982095 h 1097785"/>
                <a:gd name="connsiteX111" fmla="*/ 350811 w 7225330"/>
                <a:gd name="connsiteY111" fmla="*/ 978537 h 1097785"/>
                <a:gd name="connsiteX112" fmla="*/ 347965 w 7225330"/>
                <a:gd name="connsiteY112" fmla="*/ 974979 h 1097785"/>
                <a:gd name="connsiteX113" fmla="*/ 372870 w 7225330"/>
                <a:gd name="connsiteY113" fmla="*/ 935842 h 1097785"/>
                <a:gd name="connsiteX114" fmla="*/ 372514 w 7225330"/>
                <a:gd name="connsiteY114" fmla="*/ 940467 h 1097785"/>
                <a:gd name="connsiteX115" fmla="*/ 377140 w 7225330"/>
                <a:gd name="connsiteY115" fmla="*/ 938688 h 1097785"/>
                <a:gd name="connsiteX116" fmla="*/ 374649 w 7225330"/>
                <a:gd name="connsiteY116" fmla="*/ 937265 h 1097785"/>
                <a:gd name="connsiteX117" fmla="*/ 372870 w 7225330"/>
                <a:gd name="connsiteY117" fmla="*/ 935842 h 1097785"/>
                <a:gd name="connsiteX118" fmla="*/ 192128 w 7225330"/>
                <a:gd name="connsiteY118" fmla="*/ 924456 h 1097785"/>
                <a:gd name="connsiteX119" fmla="*/ 195686 w 7225330"/>
                <a:gd name="connsiteY119" fmla="*/ 933707 h 1097785"/>
                <a:gd name="connsiteX120" fmla="*/ 193195 w 7225330"/>
                <a:gd name="connsiteY120" fmla="*/ 937976 h 1097785"/>
                <a:gd name="connsiteX121" fmla="*/ 192128 w 7225330"/>
                <a:gd name="connsiteY121" fmla="*/ 945804 h 1097785"/>
                <a:gd name="connsiteX122" fmla="*/ 323771 w 7225330"/>
                <a:gd name="connsiteY122" fmla="*/ 920187 h 1097785"/>
                <a:gd name="connsiteX123" fmla="*/ 321636 w 7225330"/>
                <a:gd name="connsiteY123" fmla="*/ 925880 h 1097785"/>
                <a:gd name="connsiteX124" fmla="*/ 316655 w 7225330"/>
                <a:gd name="connsiteY124" fmla="*/ 929437 h 1097785"/>
                <a:gd name="connsiteX125" fmla="*/ 319501 w 7225330"/>
                <a:gd name="connsiteY125" fmla="*/ 929082 h 1097785"/>
                <a:gd name="connsiteX126" fmla="*/ 323059 w 7225330"/>
                <a:gd name="connsiteY126" fmla="*/ 930149 h 1097785"/>
                <a:gd name="connsiteX127" fmla="*/ 323771 w 7225330"/>
                <a:gd name="connsiteY127" fmla="*/ 920187 h 1097785"/>
                <a:gd name="connsiteX128" fmla="*/ 270402 w 7225330"/>
                <a:gd name="connsiteY128" fmla="*/ 920187 h 1097785"/>
                <a:gd name="connsiteX129" fmla="*/ 273604 w 7225330"/>
                <a:gd name="connsiteY129" fmla="*/ 925168 h 1097785"/>
                <a:gd name="connsiteX130" fmla="*/ 271825 w 7225330"/>
                <a:gd name="connsiteY130" fmla="*/ 930149 h 1097785"/>
                <a:gd name="connsiteX131" fmla="*/ 269690 w 7225330"/>
                <a:gd name="connsiteY131" fmla="*/ 925168 h 1097785"/>
                <a:gd name="connsiteX132" fmla="*/ 270402 w 7225330"/>
                <a:gd name="connsiteY132" fmla="*/ 920187 h 1097785"/>
                <a:gd name="connsiteX133" fmla="*/ 313097 w 7225330"/>
                <a:gd name="connsiteY133" fmla="*/ 897416 h 1097785"/>
                <a:gd name="connsiteX134" fmla="*/ 314876 w 7225330"/>
                <a:gd name="connsiteY134" fmla="*/ 903465 h 1097785"/>
                <a:gd name="connsiteX135" fmla="*/ 310962 w 7225330"/>
                <a:gd name="connsiteY135" fmla="*/ 908802 h 1097785"/>
                <a:gd name="connsiteX136" fmla="*/ 310607 w 7225330"/>
                <a:gd name="connsiteY136" fmla="*/ 902753 h 1097785"/>
                <a:gd name="connsiteX137" fmla="*/ 313097 w 7225330"/>
                <a:gd name="connsiteY137" fmla="*/ 897416 h 1097785"/>
                <a:gd name="connsiteX138" fmla="*/ 316655 w 7225330"/>
                <a:gd name="connsiteY138" fmla="*/ 883184 h 1097785"/>
                <a:gd name="connsiteX139" fmla="*/ 314520 w 7225330"/>
                <a:gd name="connsiteY139" fmla="*/ 892435 h 1097785"/>
                <a:gd name="connsiteX140" fmla="*/ 312741 w 7225330"/>
                <a:gd name="connsiteY140" fmla="*/ 887810 h 1097785"/>
                <a:gd name="connsiteX141" fmla="*/ 316655 w 7225330"/>
                <a:gd name="connsiteY141" fmla="*/ 883184 h 1097785"/>
                <a:gd name="connsiteX142" fmla="*/ 382121 w 7225330"/>
                <a:gd name="connsiteY142" fmla="*/ 878915 h 1097785"/>
                <a:gd name="connsiteX143" fmla="*/ 381409 w 7225330"/>
                <a:gd name="connsiteY143" fmla="*/ 879271 h 1097785"/>
                <a:gd name="connsiteX144" fmla="*/ 381053 w 7225330"/>
                <a:gd name="connsiteY144" fmla="*/ 881761 h 1097785"/>
                <a:gd name="connsiteX145" fmla="*/ 380342 w 7225330"/>
                <a:gd name="connsiteY145" fmla="*/ 883896 h 1097785"/>
                <a:gd name="connsiteX146" fmla="*/ 377851 w 7225330"/>
                <a:gd name="connsiteY146" fmla="*/ 881761 h 1097785"/>
                <a:gd name="connsiteX147" fmla="*/ 375361 w 7225330"/>
                <a:gd name="connsiteY147" fmla="*/ 886387 h 1097785"/>
                <a:gd name="connsiteX148" fmla="*/ 379274 w 7225330"/>
                <a:gd name="connsiteY148" fmla="*/ 890300 h 1097785"/>
                <a:gd name="connsiteX149" fmla="*/ 382477 w 7225330"/>
                <a:gd name="connsiteY149" fmla="*/ 888521 h 1097785"/>
                <a:gd name="connsiteX150" fmla="*/ 387813 w 7225330"/>
                <a:gd name="connsiteY150" fmla="*/ 888877 h 1097785"/>
                <a:gd name="connsiteX151" fmla="*/ 387813 w 7225330"/>
                <a:gd name="connsiteY151" fmla="*/ 886031 h 1097785"/>
                <a:gd name="connsiteX152" fmla="*/ 384967 w 7225330"/>
                <a:gd name="connsiteY152" fmla="*/ 882473 h 1097785"/>
                <a:gd name="connsiteX153" fmla="*/ 382121 w 7225330"/>
                <a:gd name="connsiteY153" fmla="*/ 878915 h 1097785"/>
                <a:gd name="connsiteX154" fmla="*/ 360062 w 7225330"/>
                <a:gd name="connsiteY154" fmla="*/ 874645 h 1097785"/>
                <a:gd name="connsiteX155" fmla="*/ 357215 w 7225330"/>
                <a:gd name="connsiteY155" fmla="*/ 875001 h 1097785"/>
                <a:gd name="connsiteX156" fmla="*/ 354725 w 7225330"/>
                <a:gd name="connsiteY156" fmla="*/ 878915 h 1097785"/>
                <a:gd name="connsiteX157" fmla="*/ 352234 w 7225330"/>
                <a:gd name="connsiteY157" fmla="*/ 882117 h 1097785"/>
                <a:gd name="connsiteX158" fmla="*/ 350099 w 7225330"/>
                <a:gd name="connsiteY158" fmla="*/ 881050 h 1097785"/>
                <a:gd name="connsiteX159" fmla="*/ 349032 w 7225330"/>
                <a:gd name="connsiteY159" fmla="*/ 887454 h 1097785"/>
                <a:gd name="connsiteX160" fmla="*/ 345830 w 7225330"/>
                <a:gd name="connsiteY160" fmla="*/ 893147 h 1097785"/>
                <a:gd name="connsiteX161" fmla="*/ 345830 w 7225330"/>
                <a:gd name="connsiteY161" fmla="*/ 893502 h 1097785"/>
                <a:gd name="connsiteX162" fmla="*/ 348321 w 7225330"/>
                <a:gd name="connsiteY162" fmla="*/ 891724 h 1097785"/>
                <a:gd name="connsiteX163" fmla="*/ 351523 w 7225330"/>
                <a:gd name="connsiteY163" fmla="*/ 891724 h 1097785"/>
                <a:gd name="connsiteX164" fmla="*/ 352946 w 7225330"/>
                <a:gd name="connsiteY164" fmla="*/ 896705 h 1097785"/>
                <a:gd name="connsiteX165" fmla="*/ 354013 w 7225330"/>
                <a:gd name="connsiteY165" fmla="*/ 890656 h 1097785"/>
                <a:gd name="connsiteX166" fmla="*/ 353657 w 7225330"/>
                <a:gd name="connsiteY166" fmla="*/ 884608 h 1097785"/>
                <a:gd name="connsiteX167" fmla="*/ 354725 w 7225330"/>
                <a:gd name="connsiteY167" fmla="*/ 879271 h 1097785"/>
                <a:gd name="connsiteX168" fmla="*/ 360062 w 7225330"/>
                <a:gd name="connsiteY168" fmla="*/ 874645 h 1097785"/>
                <a:gd name="connsiteX169" fmla="*/ 234111 w 7225330"/>
                <a:gd name="connsiteY169" fmla="*/ 861125 h 1097785"/>
                <a:gd name="connsiteX170" fmla="*/ 238381 w 7225330"/>
                <a:gd name="connsiteY170" fmla="*/ 870020 h 1097785"/>
                <a:gd name="connsiteX171" fmla="*/ 238381 w 7225330"/>
                <a:gd name="connsiteY171" fmla="*/ 877492 h 1097785"/>
                <a:gd name="connsiteX172" fmla="*/ 235534 w 7225330"/>
                <a:gd name="connsiteY172" fmla="*/ 877492 h 1097785"/>
                <a:gd name="connsiteX173" fmla="*/ 234467 w 7225330"/>
                <a:gd name="connsiteY173" fmla="*/ 868953 h 1097785"/>
                <a:gd name="connsiteX174" fmla="*/ 234111 w 7225330"/>
                <a:gd name="connsiteY174" fmla="*/ 861125 h 1097785"/>
                <a:gd name="connsiteX175" fmla="*/ 213475 w 7225330"/>
                <a:gd name="connsiteY175" fmla="*/ 858279 h 1097785"/>
                <a:gd name="connsiteX176" fmla="*/ 217033 w 7225330"/>
                <a:gd name="connsiteY176" fmla="*/ 866462 h 1097785"/>
                <a:gd name="connsiteX177" fmla="*/ 215610 w 7225330"/>
                <a:gd name="connsiteY177" fmla="*/ 867174 h 1097785"/>
                <a:gd name="connsiteX178" fmla="*/ 213119 w 7225330"/>
                <a:gd name="connsiteY178" fmla="*/ 863260 h 1097785"/>
                <a:gd name="connsiteX179" fmla="*/ 213475 w 7225330"/>
                <a:gd name="connsiteY179" fmla="*/ 858279 h 1097785"/>
                <a:gd name="connsiteX180" fmla="*/ 256882 w 7225330"/>
                <a:gd name="connsiteY180" fmla="*/ 857567 h 1097785"/>
                <a:gd name="connsiteX181" fmla="*/ 256882 w 7225330"/>
                <a:gd name="connsiteY181" fmla="*/ 862904 h 1097785"/>
                <a:gd name="connsiteX182" fmla="*/ 260440 w 7225330"/>
                <a:gd name="connsiteY182" fmla="*/ 868241 h 1097785"/>
                <a:gd name="connsiteX183" fmla="*/ 258661 w 7225330"/>
                <a:gd name="connsiteY183" fmla="*/ 878203 h 1097785"/>
                <a:gd name="connsiteX184" fmla="*/ 260440 w 7225330"/>
                <a:gd name="connsiteY184" fmla="*/ 889589 h 1097785"/>
                <a:gd name="connsiteX185" fmla="*/ 258305 w 7225330"/>
                <a:gd name="connsiteY185" fmla="*/ 887454 h 1097785"/>
                <a:gd name="connsiteX186" fmla="*/ 256882 w 7225330"/>
                <a:gd name="connsiteY186" fmla="*/ 883184 h 1097785"/>
                <a:gd name="connsiteX187" fmla="*/ 255459 w 7225330"/>
                <a:gd name="connsiteY187" fmla="*/ 879627 h 1097785"/>
                <a:gd name="connsiteX188" fmla="*/ 252612 w 7225330"/>
                <a:gd name="connsiteY188" fmla="*/ 878915 h 1097785"/>
                <a:gd name="connsiteX189" fmla="*/ 256882 w 7225330"/>
                <a:gd name="connsiteY189" fmla="*/ 887810 h 1097785"/>
                <a:gd name="connsiteX190" fmla="*/ 256170 w 7225330"/>
                <a:gd name="connsiteY190" fmla="*/ 896705 h 1097785"/>
                <a:gd name="connsiteX191" fmla="*/ 251189 w 7225330"/>
                <a:gd name="connsiteY191" fmla="*/ 875713 h 1097785"/>
                <a:gd name="connsiteX192" fmla="*/ 256882 w 7225330"/>
                <a:gd name="connsiteY192" fmla="*/ 857567 h 1097785"/>
                <a:gd name="connsiteX193" fmla="*/ 405603 w 7225330"/>
                <a:gd name="connsiteY193" fmla="*/ 855433 h 1097785"/>
                <a:gd name="connsiteX194" fmla="*/ 403468 w 7225330"/>
                <a:gd name="connsiteY194" fmla="*/ 856144 h 1097785"/>
                <a:gd name="connsiteX195" fmla="*/ 401334 w 7225330"/>
                <a:gd name="connsiteY195" fmla="*/ 856856 h 1097785"/>
                <a:gd name="connsiteX196" fmla="*/ 407026 w 7225330"/>
                <a:gd name="connsiteY196" fmla="*/ 860414 h 1097785"/>
                <a:gd name="connsiteX197" fmla="*/ 405603 w 7225330"/>
                <a:gd name="connsiteY197" fmla="*/ 855433 h 1097785"/>
                <a:gd name="connsiteX198" fmla="*/ 310962 w 7225330"/>
                <a:gd name="connsiteY198" fmla="*/ 849028 h 1097785"/>
                <a:gd name="connsiteX199" fmla="*/ 319501 w 7225330"/>
                <a:gd name="connsiteY199" fmla="*/ 849740 h 1097785"/>
                <a:gd name="connsiteX200" fmla="*/ 320569 w 7225330"/>
                <a:gd name="connsiteY200" fmla="*/ 855077 h 1097785"/>
                <a:gd name="connsiteX201" fmla="*/ 320925 w 7225330"/>
                <a:gd name="connsiteY201" fmla="*/ 861837 h 1097785"/>
                <a:gd name="connsiteX202" fmla="*/ 318078 w 7225330"/>
                <a:gd name="connsiteY202" fmla="*/ 861837 h 1097785"/>
                <a:gd name="connsiteX203" fmla="*/ 315232 w 7225330"/>
                <a:gd name="connsiteY203" fmla="*/ 862549 h 1097785"/>
                <a:gd name="connsiteX204" fmla="*/ 315588 w 7225330"/>
                <a:gd name="connsiteY204" fmla="*/ 865751 h 1097785"/>
                <a:gd name="connsiteX205" fmla="*/ 318790 w 7225330"/>
                <a:gd name="connsiteY205" fmla="*/ 866818 h 1097785"/>
                <a:gd name="connsiteX206" fmla="*/ 315588 w 7225330"/>
                <a:gd name="connsiteY206" fmla="*/ 873222 h 1097785"/>
                <a:gd name="connsiteX207" fmla="*/ 312385 w 7225330"/>
                <a:gd name="connsiteY207" fmla="*/ 878203 h 1097785"/>
                <a:gd name="connsiteX208" fmla="*/ 310962 w 7225330"/>
                <a:gd name="connsiteY208" fmla="*/ 869309 h 1097785"/>
                <a:gd name="connsiteX209" fmla="*/ 308116 w 7225330"/>
                <a:gd name="connsiteY209" fmla="*/ 858991 h 1097785"/>
                <a:gd name="connsiteX210" fmla="*/ 310962 w 7225330"/>
                <a:gd name="connsiteY210" fmla="*/ 849028 h 1097785"/>
                <a:gd name="connsiteX211" fmla="*/ 192128 w 7225330"/>
                <a:gd name="connsiteY211" fmla="*/ 841201 h 1097785"/>
                <a:gd name="connsiteX212" fmla="*/ 201378 w 7225330"/>
                <a:gd name="connsiteY212" fmla="*/ 854365 h 1097785"/>
                <a:gd name="connsiteX213" fmla="*/ 207783 w 7225330"/>
                <a:gd name="connsiteY213" fmla="*/ 857567 h 1097785"/>
                <a:gd name="connsiteX214" fmla="*/ 209917 w 7225330"/>
                <a:gd name="connsiteY214" fmla="*/ 866462 h 1097785"/>
                <a:gd name="connsiteX215" fmla="*/ 204936 w 7225330"/>
                <a:gd name="connsiteY215" fmla="*/ 871799 h 1097785"/>
                <a:gd name="connsiteX216" fmla="*/ 202090 w 7225330"/>
                <a:gd name="connsiteY216" fmla="*/ 866106 h 1097785"/>
                <a:gd name="connsiteX217" fmla="*/ 202801 w 7225330"/>
                <a:gd name="connsiteY217" fmla="*/ 861837 h 1097785"/>
                <a:gd name="connsiteX218" fmla="*/ 196753 w 7225330"/>
                <a:gd name="connsiteY218" fmla="*/ 857212 h 1097785"/>
                <a:gd name="connsiteX219" fmla="*/ 192128 w 7225330"/>
                <a:gd name="connsiteY219" fmla="*/ 849740 h 1097785"/>
                <a:gd name="connsiteX220" fmla="*/ 281343 w 7225330"/>
                <a:gd name="connsiteY220" fmla="*/ 839867 h 1097785"/>
                <a:gd name="connsiteX221" fmla="*/ 283922 w 7225330"/>
                <a:gd name="connsiteY221" fmla="*/ 840489 h 1097785"/>
                <a:gd name="connsiteX222" fmla="*/ 283566 w 7225330"/>
                <a:gd name="connsiteY222" fmla="*/ 842624 h 1097785"/>
                <a:gd name="connsiteX223" fmla="*/ 285345 w 7225330"/>
                <a:gd name="connsiteY223" fmla="*/ 846182 h 1097785"/>
                <a:gd name="connsiteX224" fmla="*/ 283922 w 7225330"/>
                <a:gd name="connsiteY224" fmla="*/ 847961 h 1097785"/>
                <a:gd name="connsiteX225" fmla="*/ 282499 w 7225330"/>
                <a:gd name="connsiteY225" fmla="*/ 849740 h 1097785"/>
                <a:gd name="connsiteX226" fmla="*/ 280720 w 7225330"/>
                <a:gd name="connsiteY226" fmla="*/ 848317 h 1097785"/>
                <a:gd name="connsiteX227" fmla="*/ 278229 w 7225330"/>
                <a:gd name="connsiteY227" fmla="*/ 846894 h 1097785"/>
                <a:gd name="connsiteX228" fmla="*/ 280720 w 7225330"/>
                <a:gd name="connsiteY228" fmla="*/ 842268 h 1097785"/>
                <a:gd name="connsiteX229" fmla="*/ 281343 w 7225330"/>
                <a:gd name="connsiteY229" fmla="*/ 839867 h 1097785"/>
                <a:gd name="connsiteX230" fmla="*/ 321280 w 7225330"/>
                <a:gd name="connsiteY230" fmla="*/ 835864 h 1097785"/>
                <a:gd name="connsiteX231" fmla="*/ 322348 w 7225330"/>
                <a:gd name="connsiteY231" fmla="*/ 837643 h 1097785"/>
                <a:gd name="connsiteX232" fmla="*/ 321992 w 7225330"/>
                <a:gd name="connsiteY232" fmla="*/ 844403 h 1097785"/>
                <a:gd name="connsiteX233" fmla="*/ 321636 w 7225330"/>
                <a:gd name="connsiteY233" fmla="*/ 851163 h 1097785"/>
                <a:gd name="connsiteX234" fmla="*/ 319501 w 7225330"/>
                <a:gd name="connsiteY234" fmla="*/ 844403 h 1097785"/>
                <a:gd name="connsiteX235" fmla="*/ 318078 w 7225330"/>
                <a:gd name="connsiteY235" fmla="*/ 837643 h 1097785"/>
                <a:gd name="connsiteX236" fmla="*/ 319146 w 7225330"/>
                <a:gd name="connsiteY236" fmla="*/ 838710 h 1097785"/>
                <a:gd name="connsiteX237" fmla="*/ 320213 w 7225330"/>
                <a:gd name="connsiteY237" fmla="*/ 837287 h 1097785"/>
                <a:gd name="connsiteX238" fmla="*/ 321280 w 7225330"/>
                <a:gd name="connsiteY238" fmla="*/ 835864 h 1097785"/>
                <a:gd name="connsiteX239" fmla="*/ 254747 w 7225330"/>
                <a:gd name="connsiteY239" fmla="*/ 822700 h 1097785"/>
                <a:gd name="connsiteX240" fmla="*/ 254747 w 7225330"/>
                <a:gd name="connsiteY240" fmla="*/ 830527 h 1097785"/>
                <a:gd name="connsiteX241" fmla="*/ 251545 w 7225330"/>
                <a:gd name="connsiteY241" fmla="*/ 828392 h 1097785"/>
                <a:gd name="connsiteX242" fmla="*/ 249766 w 7225330"/>
                <a:gd name="connsiteY242" fmla="*/ 824835 h 1097785"/>
                <a:gd name="connsiteX243" fmla="*/ 252257 w 7225330"/>
                <a:gd name="connsiteY243" fmla="*/ 823767 h 1097785"/>
                <a:gd name="connsiteX244" fmla="*/ 254747 w 7225330"/>
                <a:gd name="connsiteY244" fmla="*/ 822700 h 1097785"/>
                <a:gd name="connsiteX245" fmla="*/ 291038 w 7225330"/>
                <a:gd name="connsiteY245" fmla="*/ 818430 h 1097785"/>
                <a:gd name="connsiteX246" fmla="*/ 294596 w 7225330"/>
                <a:gd name="connsiteY246" fmla="*/ 820565 h 1097785"/>
                <a:gd name="connsiteX247" fmla="*/ 291038 w 7225330"/>
                <a:gd name="connsiteY247" fmla="*/ 824479 h 1097785"/>
                <a:gd name="connsiteX248" fmla="*/ 287480 w 7225330"/>
                <a:gd name="connsiteY248" fmla="*/ 821277 h 1097785"/>
                <a:gd name="connsiteX249" fmla="*/ 291038 w 7225330"/>
                <a:gd name="connsiteY249" fmla="*/ 818430 h 1097785"/>
                <a:gd name="connsiteX250" fmla="*/ 332310 w 7225330"/>
                <a:gd name="connsiteY250" fmla="*/ 812738 h 1097785"/>
                <a:gd name="connsiteX251" fmla="*/ 332666 w 7225330"/>
                <a:gd name="connsiteY251" fmla="*/ 818786 h 1097785"/>
                <a:gd name="connsiteX252" fmla="*/ 334445 w 7225330"/>
                <a:gd name="connsiteY252" fmla="*/ 825546 h 1097785"/>
                <a:gd name="connsiteX253" fmla="*/ 330531 w 7225330"/>
                <a:gd name="connsiteY253" fmla="*/ 823411 h 1097785"/>
                <a:gd name="connsiteX254" fmla="*/ 328752 w 7225330"/>
                <a:gd name="connsiteY254" fmla="*/ 817007 h 1097785"/>
                <a:gd name="connsiteX255" fmla="*/ 330887 w 7225330"/>
                <a:gd name="connsiteY255" fmla="*/ 815228 h 1097785"/>
                <a:gd name="connsiteX256" fmla="*/ 332310 w 7225330"/>
                <a:gd name="connsiteY256" fmla="*/ 812738 h 1097785"/>
                <a:gd name="connsiteX257" fmla="*/ 430153 w 7225330"/>
                <a:gd name="connsiteY257" fmla="*/ 811314 h 1097785"/>
                <a:gd name="connsiteX258" fmla="*/ 424816 w 7225330"/>
                <a:gd name="connsiteY258" fmla="*/ 814161 h 1097785"/>
                <a:gd name="connsiteX259" fmla="*/ 427662 w 7225330"/>
                <a:gd name="connsiteY259" fmla="*/ 816651 h 1097785"/>
                <a:gd name="connsiteX260" fmla="*/ 431932 w 7225330"/>
                <a:gd name="connsiteY260" fmla="*/ 816296 h 1097785"/>
                <a:gd name="connsiteX261" fmla="*/ 430153 w 7225330"/>
                <a:gd name="connsiteY261" fmla="*/ 811314 h 1097785"/>
                <a:gd name="connsiteX262" fmla="*/ 323771 w 7225330"/>
                <a:gd name="connsiteY262" fmla="*/ 811314 h 1097785"/>
                <a:gd name="connsiteX263" fmla="*/ 328396 w 7225330"/>
                <a:gd name="connsiteY263" fmla="*/ 824123 h 1097785"/>
                <a:gd name="connsiteX264" fmla="*/ 325194 w 7225330"/>
                <a:gd name="connsiteY264" fmla="*/ 836220 h 1097785"/>
                <a:gd name="connsiteX265" fmla="*/ 320213 w 7225330"/>
                <a:gd name="connsiteY265" fmla="*/ 830527 h 1097785"/>
                <a:gd name="connsiteX266" fmla="*/ 318790 w 7225330"/>
                <a:gd name="connsiteY266" fmla="*/ 834441 h 1097785"/>
                <a:gd name="connsiteX267" fmla="*/ 315943 w 7225330"/>
                <a:gd name="connsiteY267" fmla="*/ 834797 h 1097785"/>
                <a:gd name="connsiteX268" fmla="*/ 316299 w 7225330"/>
                <a:gd name="connsiteY268" fmla="*/ 831239 h 1097785"/>
                <a:gd name="connsiteX269" fmla="*/ 315943 w 7225330"/>
                <a:gd name="connsiteY269" fmla="*/ 827681 h 1097785"/>
                <a:gd name="connsiteX270" fmla="*/ 320569 w 7225330"/>
                <a:gd name="connsiteY270" fmla="*/ 827325 h 1097785"/>
                <a:gd name="connsiteX271" fmla="*/ 325194 w 7225330"/>
                <a:gd name="connsiteY271" fmla="*/ 827681 h 1097785"/>
                <a:gd name="connsiteX272" fmla="*/ 324482 w 7225330"/>
                <a:gd name="connsiteY272" fmla="*/ 823056 h 1097785"/>
                <a:gd name="connsiteX273" fmla="*/ 325194 w 7225330"/>
                <a:gd name="connsiteY273" fmla="*/ 819853 h 1097785"/>
                <a:gd name="connsiteX274" fmla="*/ 321636 w 7225330"/>
                <a:gd name="connsiteY274" fmla="*/ 818430 h 1097785"/>
                <a:gd name="connsiteX275" fmla="*/ 318078 w 7225330"/>
                <a:gd name="connsiteY275" fmla="*/ 816296 h 1097785"/>
                <a:gd name="connsiteX276" fmla="*/ 320213 w 7225330"/>
                <a:gd name="connsiteY276" fmla="*/ 813805 h 1097785"/>
                <a:gd name="connsiteX277" fmla="*/ 323771 w 7225330"/>
                <a:gd name="connsiteY277" fmla="*/ 811314 h 1097785"/>
                <a:gd name="connsiteX278" fmla="*/ 413430 w 7225330"/>
                <a:gd name="connsiteY278" fmla="*/ 806333 h 1097785"/>
                <a:gd name="connsiteX279" fmla="*/ 409873 w 7225330"/>
                <a:gd name="connsiteY279" fmla="*/ 809180 h 1097785"/>
                <a:gd name="connsiteX280" fmla="*/ 419123 w 7225330"/>
                <a:gd name="connsiteY280" fmla="*/ 814872 h 1097785"/>
                <a:gd name="connsiteX281" fmla="*/ 417700 w 7225330"/>
                <a:gd name="connsiteY281" fmla="*/ 809535 h 1097785"/>
                <a:gd name="connsiteX282" fmla="*/ 413430 w 7225330"/>
                <a:gd name="connsiteY282" fmla="*/ 806333 h 1097785"/>
                <a:gd name="connsiteX283" fmla="*/ 192128 w 7225330"/>
                <a:gd name="connsiteY283" fmla="*/ 801352 h 1097785"/>
                <a:gd name="connsiteX284" fmla="*/ 200311 w 7225330"/>
                <a:gd name="connsiteY284" fmla="*/ 812382 h 1097785"/>
                <a:gd name="connsiteX285" fmla="*/ 207783 w 7225330"/>
                <a:gd name="connsiteY285" fmla="*/ 824835 h 1097785"/>
                <a:gd name="connsiteX286" fmla="*/ 203869 w 7225330"/>
                <a:gd name="connsiteY286" fmla="*/ 833729 h 1097785"/>
                <a:gd name="connsiteX287" fmla="*/ 210629 w 7225330"/>
                <a:gd name="connsiteY287" fmla="*/ 838355 h 1097785"/>
                <a:gd name="connsiteX288" fmla="*/ 210629 w 7225330"/>
                <a:gd name="connsiteY288" fmla="*/ 842268 h 1097785"/>
                <a:gd name="connsiteX289" fmla="*/ 213475 w 7225330"/>
                <a:gd name="connsiteY289" fmla="*/ 844759 h 1097785"/>
                <a:gd name="connsiteX290" fmla="*/ 215610 w 7225330"/>
                <a:gd name="connsiteY290" fmla="*/ 848317 h 1097785"/>
                <a:gd name="connsiteX291" fmla="*/ 214898 w 7225330"/>
                <a:gd name="connsiteY291" fmla="*/ 854721 h 1097785"/>
                <a:gd name="connsiteX292" fmla="*/ 208494 w 7225330"/>
                <a:gd name="connsiteY292" fmla="*/ 846894 h 1097785"/>
                <a:gd name="connsiteX293" fmla="*/ 204936 w 7225330"/>
                <a:gd name="connsiteY293" fmla="*/ 837643 h 1097785"/>
                <a:gd name="connsiteX294" fmla="*/ 202801 w 7225330"/>
                <a:gd name="connsiteY294" fmla="*/ 840489 h 1097785"/>
                <a:gd name="connsiteX295" fmla="*/ 200667 w 7225330"/>
                <a:gd name="connsiteY295" fmla="*/ 843336 h 1097785"/>
                <a:gd name="connsiteX296" fmla="*/ 195686 w 7225330"/>
                <a:gd name="connsiteY296" fmla="*/ 836220 h 1097785"/>
                <a:gd name="connsiteX297" fmla="*/ 192128 w 7225330"/>
                <a:gd name="connsiteY297" fmla="*/ 829816 h 1097785"/>
                <a:gd name="connsiteX298" fmla="*/ 412719 w 7225330"/>
                <a:gd name="connsiteY298" fmla="*/ 797083 h 1097785"/>
                <a:gd name="connsiteX299" fmla="*/ 409873 w 7225330"/>
                <a:gd name="connsiteY299" fmla="*/ 797439 h 1097785"/>
                <a:gd name="connsiteX300" fmla="*/ 408449 w 7225330"/>
                <a:gd name="connsiteY300" fmla="*/ 799929 h 1097785"/>
                <a:gd name="connsiteX301" fmla="*/ 406315 w 7225330"/>
                <a:gd name="connsiteY301" fmla="*/ 802775 h 1097785"/>
                <a:gd name="connsiteX302" fmla="*/ 402045 w 7225330"/>
                <a:gd name="connsiteY302" fmla="*/ 804199 h 1097785"/>
                <a:gd name="connsiteX303" fmla="*/ 388169 w 7225330"/>
                <a:gd name="connsiteY303" fmla="*/ 830171 h 1097785"/>
                <a:gd name="connsiteX304" fmla="*/ 370024 w 7225330"/>
                <a:gd name="connsiteY304" fmla="*/ 853298 h 1097785"/>
                <a:gd name="connsiteX305" fmla="*/ 367177 w 7225330"/>
                <a:gd name="connsiteY305" fmla="*/ 862549 h 1097785"/>
                <a:gd name="connsiteX306" fmla="*/ 361485 w 7225330"/>
                <a:gd name="connsiteY306" fmla="*/ 871088 h 1097785"/>
                <a:gd name="connsiteX307" fmla="*/ 387102 w 7225330"/>
                <a:gd name="connsiteY307" fmla="*/ 834085 h 1097785"/>
                <a:gd name="connsiteX308" fmla="*/ 412719 w 7225330"/>
                <a:gd name="connsiteY308" fmla="*/ 797083 h 1097785"/>
                <a:gd name="connsiteX309" fmla="*/ 315943 w 7225330"/>
                <a:gd name="connsiteY309" fmla="*/ 793525 h 1097785"/>
                <a:gd name="connsiteX310" fmla="*/ 316655 w 7225330"/>
                <a:gd name="connsiteY310" fmla="*/ 801352 h 1097785"/>
                <a:gd name="connsiteX311" fmla="*/ 319501 w 7225330"/>
                <a:gd name="connsiteY311" fmla="*/ 807045 h 1097785"/>
                <a:gd name="connsiteX312" fmla="*/ 315943 w 7225330"/>
                <a:gd name="connsiteY312" fmla="*/ 809180 h 1097785"/>
                <a:gd name="connsiteX313" fmla="*/ 313097 w 7225330"/>
                <a:gd name="connsiteY313" fmla="*/ 814161 h 1097785"/>
                <a:gd name="connsiteX314" fmla="*/ 312741 w 7225330"/>
                <a:gd name="connsiteY314" fmla="*/ 802420 h 1097785"/>
                <a:gd name="connsiteX315" fmla="*/ 315943 w 7225330"/>
                <a:gd name="connsiteY315" fmla="*/ 793525 h 1097785"/>
                <a:gd name="connsiteX316" fmla="*/ 382832 w 7225330"/>
                <a:gd name="connsiteY316" fmla="*/ 788544 h 1097785"/>
                <a:gd name="connsiteX317" fmla="*/ 376428 w 7225330"/>
                <a:gd name="connsiteY317" fmla="*/ 790679 h 1097785"/>
                <a:gd name="connsiteX318" fmla="*/ 377495 w 7225330"/>
                <a:gd name="connsiteY318" fmla="*/ 796371 h 1097785"/>
                <a:gd name="connsiteX319" fmla="*/ 377140 w 7225330"/>
                <a:gd name="connsiteY319" fmla="*/ 801352 h 1097785"/>
                <a:gd name="connsiteX320" fmla="*/ 379630 w 7225330"/>
                <a:gd name="connsiteY320" fmla="*/ 796015 h 1097785"/>
                <a:gd name="connsiteX321" fmla="*/ 382832 w 7225330"/>
                <a:gd name="connsiteY321" fmla="*/ 788544 h 1097785"/>
                <a:gd name="connsiteX322" fmla="*/ 411296 w 7225330"/>
                <a:gd name="connsiteY322" fmla="*/ 787832 h 1097785"/>
                <a:gd name="connsiteX323" fmla="*/ 409161 w 7225330"/>
                <a:gd name="connsiteY323" fmla="*/ 788188 h 1097785"/>
                <a:gd name="connsiteX324" fmla="*/ 407026 w 7225330"/>
                <a:gd name="connsiteY324" fmla="*/ 788544 h 1097785"/>
                <a:gd name="connsiteX325" fmla="*/ 409873 w 7225330"/>
                <a:gd name="connsiteY325" fmla="*/ 792813 h 1097785"/>
                <a:gd name="connsiteX326" fmla="*/ 413430 w 7225330"/>
                <a:gd name="connsiteY326" fmla="*/ 794236 h 1097785"/>
                <a:gd name="connsiteX327" fmla="*/ 413786 w 7225330"/>
                <a:gd name="connsiteY327" fmla="*/ 791746 h 1097785"/>
                <a:gd name="connsiteX328" fmla="*/ 411296 w 7225330"/>
                <a:gd name="connsiteY328" fmla="*/ 787832 h 1097785"/>
                <a:gd name="connsiteX329" fmla="*/ 280364 w 7225330"/>
                <a:gd name="connsiteY329" fmla="*/ 780716 h 1097785"/>
                <a:gd name="connsiteX330" fmla="*/ 279653 w 7225330"/>
                <a:gd name="connsiteY330" fmla="*/ 784630 h 1097785"/>
                <a:gd name="connsiteX331" fmla="*/ 276095 w 7225330"/>
                <a:gd name="connsiteY331" fmla="*/ 786053 h 1097785"/>
                <a:gd name="connsiteX332" fmla="*/ 271469 w 7225330"/>
                <a:gd name="connsiteY332" fmla="*/ 786765 h 1097785"/>
                <a:gd name="connsiteX333" fmla="*/ 268267 w 7225330"/>
                <a:gd name="connsiteY333" fmla="*/ 789255 h 1097785"/>
                <a:gd name="connsiteX334" fmla="*/ 275383 w 7225330"/>
                <a:gd name="connsiteY334" fmla="*/ 797083 h 1097785"/>
                <a:gd name="connsiteX335" fmla="*/ 278941 w 7225330"/>
                <a:gd name="connsiteY335" fmla="*/ 793525 h 1097785"/>
                <a:gd name="connsiteX336" fmla="*/ 280364 w 7225330"/>
                <a:gd name="connsiteY336" fmla="*/ 789611 h 1097785"/>
                <a:gd name="connsiteX337" fmla="*/ 282499 w 7225330"/>
                <a:gd name="connsiteY337" fmla="*/ 786409 h 1097785"/>
                <a:gd name="connsiteX338" fmla="*/ 287480 w 7225330"/>
                <a:gd name="connsiteY338" fmla="*/ 784274 h 1097785"/>
                <a:gd name="connsiteX339" fmla="*/ 280364 w 7225330"/>
                <a:gd name="connsiteY339" fmla="*/ 780716 h 1097785"/>
                <a:gd name="connsiteX340" fmla="*/ 352590 w 7225330"/>
                <a:gd name="connsiteY340" fmla="*/ 775735 h 1097785"/>
                <a:gd name="connsiteX341" fmla="*/ 348676 w 7225330"/>
                <a:gd name="connsiteY341" fmla="*/ 777158 h 1097785"/>
                <a:gd name="connsiteX342" fmla="*/ 350455 w 7225330"/>
                <a:gd name="connsiteY342" fmla="*/ 779293 h 1097785"/>
                <a:gd name="connsiteX343" fmla="*/ 352234 w 7225330"/>
                <a:gd name="connsiteY343" fmla="*/ 782139 h 1097785"/>
                <a:gd name="connsiteX344" fmla="*/ 354369 w 7225330"/>
                <a:gd name="connsiteY344" fmla="*/ 777158 h 1097785"/>
                <a:gd name="connsiteX345" fmla="*/ 352590 w 7225330"/>
                <a:gd name="connsiteY345" fmla="*/ 775735 h 1097785"/>
                <a:gd name="connsiteX346" fmla="*/ 422681 w 7225330"/>
                <a:gd name="connsiteY346" fmla="*/ 774312 h 1097785"/>
                <a:gd name="connsiteX347" fmla="*/ 421258 w 7225330"/>
                <a:gd name="connsiteY347" fmla="*/ 781428 h 1097785"/>
                <a:gd name="connsiteX348" fmla="*/ 417700 w 7225330"/>
                <a:gd name="connsiteY348" fmla="*/ 788544 h 1097785"/>
                <a:gd name="connsiteX349" fmla="*/ 422325 w 7225330"/>
                <a:gd name="connsiteY349" fmla="*/ 784630 h 1097785"/>
                <a:gd name="connsiteX350" fmla="*/ 428374 w 7225330"/>
                <a:gd name="connsiteY350" fmla="*/ 778582 h 1097785"/>
                <a:gd name="connsiteX351" fmla="*/ 425883 w 7225330"/>
                <a:gd name="connsiteY351" fmla="*/ 776091 h 1097785"/>
                <a:gd name="connsiteX352" fmla="*/ 422681 w 7225330"/>
                <a:gd name="connsiteY352" fmla="*/ 774312 h 1097785"/>
                <a:gd name="connsiteX353" fmla="*/ 204225 w 7225330"/>
                <a:gd name="connsiteY353" fmla="*/ 772177 h 1097785"/>
                <a:gd name="connsiteX354" fmla="*/ 201734 w 7225330"/>
                <a:gd name="connsiteY354" fmla="*/ 776447 h 1097785"/>
                <a:gd name="connsiteX355" fmla="*/ 204225 w 7225330"/>
                <a:gd name="connsiteY355" fmla="*/ 782139 h 1097785"/>
                <a:gd name="connsiteX356" fmla="*/ 206004 w 7225330"/>
                <a:gd name="connsiteY356" fmla="*/ 777870 h 1097785"/>
                <a:gd name="connsiteX357" fmla="*/ 204225 w 7225330"/>
                <a:gd name="connsiteY357" fmla="*/ 772177 h 1097785"/>
                <a:gd name="connsiteX358" fmla="*/ 392617 w 7225330"/>
                <a:gd name="connsiteY358" fmla="*/ 771999 h 1097785"/>
                <a:gd name="connsiteX359" fmla="*/ 383544 w 7225330"/>
                <a:gd name="connsiteY359" fmla="*/ 773600 h 1097785"/>
                <a:gd name="connsiteX360" fmla="*/ 384967 w 7225330"/>
                <a:gd name="connsiteY360" fmla="*/ 780005 h 1097785"/>
                <a:gd name="connsiteX361" fmla="*/ 386390 w 7225330"/>
                <a:gd name="connsiteY361" fmla="*/ 784986 h 1097785"/>
                <a:gd name="connsiteX362" fmla="*/ 398487 w 7225330"/>
                <a:gd name="connsiteY362" fmla="*/ 777158 h 1097785"/>
                <a:gd name="connsiteX363" fmla="*/ 392617 w 7225330"/>
                <a:gd name="connsiteY363" fmla="*/ 771999 h 1097785"/>
                <a:gd name="connsiteX364" fmla="*/ 328040 w 7225330"/>
                <a:gd name="connsiteY364" fmla="*/ 767908 h 1097785"/>
                <a:gd name="connsiteX365" fmla="*/ 328040 w 7225330"/>
                <a:gd name="connsiteY365" fmla="*/ 772889 h 1097785"/>
                <a:gd name="connsiteX366" fmla="*/ 330175 w 7225330"/>
                <a:gd name="connsiteY366" fmla="*/ 779293 h 1097785"/>
                <a:gd name="connsiteX367" fmla="*/ 331598 w 7225330"/>
                <a:gd name="connsiteY367" fmla="*/ 773600 h 1097785"/>
                <a:gd name="connsiteX368" fmla="*/ 328040 w 7225330"/>
                <a:gd name="connsiteY368" fmla="*/ 767908 h 1097785"/>
                <a:gd name="connsiteX369" fmla="*/ 354369 w 7225330"/>
                <a:gd name="connsiteY369" fmla="*/ 758657 h 1097785"/>
                <a:gd name="connsiteX370" fmla="*/ 354013 w 7225330"/>
                <a:gd name="connsiteY370" fmla="*/ 762571 h 1097785"/>
                <a:gd name="connsiteX371" fmla="*/ 351878 w 7225330"/>
                <a:gd name="connsiteY371" fmla="*/ 765773 h 1097785"/>
                <a:gd name="connsiteX372" fmla="*/ 350811 w 7225330"/>
                <a:gd name="connsiteY372" fmla="*/ 768975 h 1097785"/>
                <a:gd name="connsiteX373" fmla="*/ 352946 w 7225330"/>
                <a:gd name="connsiteY373" fmla="*/ 772177 h 1097785"/>
                <a:gd name="connsiteX374" fmla="*/ 354369 w 7225330"/>
                <a:gd name="connsiteY374" fmla="*/ 767908 h 1097785"/>
                <a:gd name="connsiteX375" fmla="*/ 356504 w 7225330"/>
                <a:gd name="connsiteY375" fmla="*/ 764350 h 1097785"/>
                <a:gd name="connsiteX376" fmla="*/ 355081 w 7225330"/>
                <a:gd name="connsiteY376" fmla="*/ 761504 h 1097785"/>
                <a:gd name="connsiteX377" fmla="*/ 354369 w 7225330"/>
                <a:gd name="connsiteY377" fmla="*/ 758657 h 1097785"/>
                <a:gd name="connsiteX378" fmla="*/ 282499 w 7225330"/>
                <a:gd name="connsiteY378" fmla="*/ 757234 h 1097785"/>
                <a:gd name="connsiteX379" fmla="*/ 287480 w 7225330"/>
                <a:gd name="connsiteY379" fmla="*/ 757590 h 1097785"/>
                <a:gd name="connsiteX380" fmla="*/ 290326 w 7225330"/>
                <a:gd name="connsiteY380" fmla="*/ 761504 h 1097785"/>
                <a:gd name="connsiteX381" fmla="*/ 289971 w 7225330"/>
                <a:gd name="connsiteY381" fmla="*/ 764706 h 1097785"/>
                <a:gd name="connsiteX382" fmla="*/ 286057 w 7225330"/>
                <a:gd name="connsiteY382" fmla="*/ 763638 h 1097785"/>
                <a:gd name="connsiteX383" fmla="*/ 286413 w 7225330"/>
                <a:gd name="connsiteY383" fmla="*/ 760792 h 1097785"/>
                <a:gd name="connsiteX384" fmla="*/ 282499 w 7225330"/>
                <a:gd name="connsiteY384" fmla="*/ 757234 h 1097785"/>
                <a:gd name="connsiteX385" fmla="*/ 315943 w 7225330"/>
                <a:gd name="connsiteY385" fmla="*/ 748695 h 1097785"/>
                <a:gd name="connsiteX386" fmla="*/ 317722 w 7225330"/>
                <a:gd name="connsiteY386" fmla="*/ 750830 h 1097785"/>
                <a:gd name="connsiteX387" fmla="*/ 319501 w 7225330"/>
                <a:gd name="connsiteY387" fmla="*/ 752965 h 1097785"/>
                <a:gd name="connsiteX388" fmla="*/ 315588 w 7225330"/>
                <a:gd name="connsiteY388" fmla="*/ 754743 h 1097785"/>
                <a:gd name="connsiteX389" fmla="*/ 311674 w 7225330"/>
                <a:gd name="connsiteY389" fmla="*/ 752965 h 1097785"/>
                <a:gd name="connsiteX390" fmla="*/ 314876 w 7225330"/>
                <a:gd name="connsiteY390" fmla="*/ 750830 h 1097785"/>
                <a:gd name="connsiteX391" fmla="*/ 315943 w 7225330"/>
                <a:gd name="connsiteY391" fmla="*/ 748695 h 1097785"/>
                <a:gd name="connsiteX392" fmla="*/ 258305 w 7225330"/>
                <a:gd name="connsiteY392" fmla="*/ 745137 h 1097785"/>
                <a:gd name="connsiteX393" fmla="*/ 258661 w 7225330"/>
                <a:gd name="connsiteY393" fmla="*/ 750830 h 1097785"/>
                <a:gd name="connsiteX394" fmla="*/ 257593 w 7225330"/>
                <a:gd name="connsiteY394" fmla="*/ 755811 h 1097785"/>
                <a:gd name="connsiteX395" fmla="*/ 255459 w 7225330"/>
                <a:gd name="connsiteY395" fmla="*/ 753676 h 1097785"/>
                <a:gd name="connsiteX396" fmla="*/ 255459 w 7225330"/>
                <a:gd name="connsiteY396" fmla="*/ 749051 h 1097785"/>
                <a:gd name="connsiteX397" fmla="*/ 258305 w 7225330"/>
                <a:gd name="connsiteY397" fmla="*/ 745137 h 1097785"/>
                <a:gd name="connsiteX398" fmla="*/ 319501 w 7225330"/>
                <a:gd name="connsiteY398" fmla="*/ 741579 h 1097785"/>
                <a:gd name="connsiteX399" fmla="*/ 322348 w 7225330"/>
                <a:gd name="connsiteY399" fmla="*/ 742647 h 1097785"/>
                <a:gd name="connsiteX400" fmla="*/ 322348 w 7225330"/>
                <a:gd name="connsiteY400" fmla="*/ 744426 h 1097785"/>
                <a:gd name="connsiteX401" fmla="*/ 320569 w 7225330"/>
                <a:gd name="connsiteY401" fmla="*/ 744781 h 1097785"/>
                <a:gd name="connsiteX402" fmla="*/ 317367 w 7225330"/>
                <a:gd name="connsiteY402" fmla="*/ 746560 h 1097785"/>
                <a:gd name="connsiteX403" fmla="*/ 317011 w 7225330"/>
                <a:gd name="connsiteY403" fmla="*/ 742647 h 1097785"/>
                <a:gd name="connsiteX404" fmla="*/ 319501 w 7225330"/>
                <a:gd name="connsiteY404" fmla="*/ 741579 h 1097785"/>
                <a:gd name="connsiteX405" fmla="*/ 300289 w 7225330"/>
                <a:gd name="connsiteY405" fmla="*/ 737310 h 1097785"/>
                <a:gd name="connsiteX406" fmla="*/ 301000 w 7225330"/>
                <a:gd name="connsiteY406" fmla="*/ 741223 h 1097785"/>
                <a:gd name="connsiteX407" fmla="*/ 299577 w 7225330"/>
                <a:gd name="connsiteY407" fmla="*/ 743714 h 1097785"/>
                <a:gd name="connsiteX408" fmla="*/ 301712 w 7225330"/>
                <a:gd name="connsiteY408" fmla="*/ 744070 h 1097785"/>
                <a:gd name="connsiteX409" fmla="*/ 304558 w 7225330"/>
                <a:gd name="connsiteY409" fmla="*/ 741579 h 1097785"/>
                <a:gd name="connsiteX410" fmla="*/ 305270 w 7225330"/>
                <a:gd name="connsiteY410" fmla="*/ 752965 h 1097785"/>
                <a:gd name="connsiteX411" fmla="*/ 297442 w 7225330"/>
                <a:gd name="connsiteY411" fmla="*/ 755099 h 1097785"/>
                <a:gd name="connsiteX412" fmla="*/ 300644 w 7225330"/>
                <a:gd name="connsiteY412" fmla="*/ 751541 h 1097785"/>
                <a:gd name="connsiteX413" fmla="*/ 304558 w 7225330"/>
                <a:gd name="connsiteY413" fmla="*/ 747983 h 1097785"/>
                <a:gd name="connsiteX414" fmla="*/ 298865 w 7225330"/>
                <a:gd name="connsiteY414" fmla="*/ 750118 h 1097785"/>
                <a:gd name="connsiteX415" fmla="*/ 298510 w 7225330"/>
                <a:gd name="connsiteY415" fmla="*/ 743002 h 1097785"/>
                <a:gd name="connsiteX416" fmla="*/ 300289 w 7225330"/>
                <a:gd name="connsiteY416" fmla="*/ 737310 h 1097785"/>
                <a:gd name="connsiteX417" fmla="*/ 197109 w 7225330"/>
                <a:gd name="connsiteY417" fmla="*/ 733040 h 1097785"/>
                <a:gd name="connsiteX418" fmla="*/ 195686 w 7225330"/>
                <a:gd name="connsiteY418" fmla="*/ 744426 h 1097785"/>
                <a:gd name="connsiteX419" fmla="*/ 201378 w 7225330"/>
                <a:gd name="connsiteY419" fmla="*/ 757946 h 1097785"/>
                <a:gd name="connsiteX420" fmla="*/ 202801 w 7225330"/>
                <a:gd name="connsiteY420" fmla="*/ 753676 h 1097785"/>
                <a:gd name="connsiteX421" fmla="*/ 201023 w 7225330"/>
                <a:gd name="connsiteY421" fmla="*/ 747628 h 1097785"/>
                <a:gd name="connsiteX422" fmla="*/ 199599 w 7225330"/>
                <a:gd name="connsiteY422" fmla="*/ 741935 h 1097785"/>
                <a:gd name="connsiteX423" fmla="*/ 202090 w 7225330"/>
                <a:gd name="connsiteY423" fmla="*/ 738733 h 1097785"/>
                <a:gd name="connsiteX424" fmla="*/ 199244 w 7225330"/>
                <a:gd name="connsiteY424" fmla="*/ 735887 h 1097785"/>
                <a:gd name="connsiteX425" fmla="*/ 197109 w 7225330"/>
                <a:gd name="connsiteY425" fmla="*/ 733040 h 1097785"/>
                <a:gd name="connsiteX426" fmla="*/ 289615 w 7225330"/>
                <a:gd name="connsiteY426" fmla="*/ 729482 h 1097785"/>
                <a:gd name="connsiteX427" fmla="*/ 289615 w 7225330"/>
                <a:gd name="connsiteY427" fmla="*/ 734108 h 1097785"/>
                <a:gd name="connsiteX428" fmla="*/ 286768 w 7225330"/>
                <a:gd name="connsiteY428" fmla="*/ 738021 h 1097785"/>
                <a:gd name="connsiteX429" fmla="*/ 285345 w 7225330"/>
                <a:gd name="connsiteY429" fmla="*/ 733396 h 1097785"/>
                <a:gd name="connsiteX430" fmla="*/ 283211 w 7225330"/>
                <a:gd name="connsiteY430" fmla="*/ 730194 h 1097785"/>
                <a:gd name="connsiteX431" fmla="*/ 286057 w 7225330"/>
                <a:gd name="connsiteY431" fmla="*/ 731261 h 1097785"/>
                <a:gd name="connsiteX432" fmla="*/ 289615 w 7225330"/>
                <a:gd name="connsiteY432" fmla="*/ 729482 h 1097785"/>
                <a:gd name="connsiteX433" fmla="*/ 220591 w 7225330"/>
                <a:gd name="connsiteY433" fmla="*/ 727347 h 1097785"/>
                <a:gd name="connsiteX434" fmla="*/ 217745 w 7225330"/>
                <a:gd name="connsiteY434" fmla="*/ 729482 h 1097785"/>
                <a:gd name="connsiteX435" fmla="*/ 213475 w 7225330"/>
                <a:gd name="connsiteY435" fmla="*/ 729482 h 1097785"/>
                <a:gd name="connsiteX436" fmla="*/ 219880 w 7225330"/>
                <a:gd name="connsiteY436" fmla="*/ 745137 h 1097785"/>
                <a:gd name="connsiteX437" fmla="*/ 217389 w 7225330"/>
                <a:gd name="connsiteY437" fmla="*/ 743002 h 1097785"/>
                <a:gd name="connsiteX438" fmla="*/ 215610 w 7225330"/>
                <a:gd name="connsiteY438" fmla="*/ 739444 h 1097785"/>
                <a:gd name="connsiteX439" fmla="*/ 213119 w 7225330"/>
                <a:gd name="connsiteY439" fmla="*/ 746916 h 1097785"/>
                <a:gd name="connsiteX440" fmla="*/ 216322 w 7225330"/>
                <a:gd name="connsiteY440" fmla="*/ 757234 h 1097785"/>
                <a:gd name="connsiteX441" fmla="*/ 218812 w 7225330"/>
                <a:gd name="connsiteY441" fmla="*/ 751897 h 1097785"/>
                <a:gd name="connsiteX442" fmla="*/ 214898 w 7225330"/>
                <a:gd name="connsiteY442" fmla="*/ 745137 h 1097785"/>
                <a:gd name="connsiteX443" fmla="*/ 217745 w 7225330"/>
                <a:gd name="connsiteY443" fmla="*/ 747628 h 1097785"/>
                <a:gd name="connsiteX444" fmla="*/ 222014 w 7225330"/>
                <a:gd name="connsiteY444" fmla="*/ 747983 h 1097785"/>
                <a:gd name="connsiteX445" fmla="*/ 221658 w 7225330"/>
                <a:gd name="connsiteY445" fmla="*/ 751186 h 1097785"/>
                <a:gd name="connsiteX446" fmla="*/ 223437 w 7225330"/>
                <a:gd name="connsiteY446" fmla="*/ 752965 h 1097785"/>
                <a:gd name="connsiteX447" fmla="*/ 219524 w 7225330"/>
                <a:gd name="connsiteY447" fmla="*/ 757946 h 1097785"/>
                <a:gd name="connsiteX448" fmla="*/ 213475 w 7225330"/>
                <a:gd name="connsiteY448" fmla="*/ 761504 h 1097785"/>
                <a:gd name="connsiteX449" fmla="*/ 215610 w 7225330"/>
                <a:gd name="connsiteY449" fmla="*/ 764350 h 1097785"/>
                <a:gd name="connsiteX450" fmla="*/ 217745 w 7225330"/>
                <a:gd name="connsiteY450" fmla="*/ 762927 h 1097785"/>
                <a:gd name="connsiteX451" fmla="*/ 218456 w 7225330"/>
                <a:gd name="connsiteY451" fmla="*/ 765061 h 1097785"/>
                <a:gd name="connsiteX452" fmla="*/ 217745 w 7225330"/>
                <a:gd name="connsiteY452" fmla="*/ 767196 h 1097785"/>
                <a:gd name="connsiteX453" fmla="*/ 210985 w 7225330"/>
                <a:gd name="connsiteY453" fmla="*/ 765061 h 1097785"/>
                <a:gd name="connsiteX454" fmla="*/ 202801 w 7225330"/>
                <a:gd name="connsiteY454" fmla="*/ 765061 h 1097785"/>
                <a:gd name="connsiteX455" fmla="*/ 203513 w 7225330"/>
                <a:gd name="connsiteY455" fmla="*/ 768975 h 1097785"/>
                <a:gd name="connsiteX456" fmla="*/ 206715 w 7225330"/>
                <a:gd name="connsiteY456" fmla="*/ 770754 h 1097785"/>
                <a:gd name="connsiteX457" fmla="*/ 210273 w 7225330"/>
                <a:gd name="connsiteY457" fmla="*/ 772889 h 1097785"/>
                <a:gd name="connsiteX458" fmla="*/ 212764 w 7225330"/>
                <a:gd name="connsiteY458" fmla="*/ 777870 h 1097785"/>
                <a:gd name="connsiteX459" fmla="*/ 211340 w 7225330"/>
                <a:gd name="connsiteY459" fmla="*/ 780361 h 1097785"/>
                <a:gd name="connsiteX460" fmla="*/ 208494 w 7225330"/>
                <a:gd name="connsiteY460" fmla="*/ 782139 h 1097785"/>
                <a:gd name="connsiteX461" fmla="*/ 211696 w 7225330"/>
                <a:gd name="connsiteY461" fmla="*/ 789967 h 1097785"/>
                <a:gd name="connsiteX462" fmla="*/ 216322 w 7225330"/>
                <a:gd name="connsiteY462" fmla="*/ 796371 h 1097785"/>
                <a:gd name="connsiteX463" fmla="*/ 219880 w 7225330"/>
                <a:gd name="connsiteY463" fmla="*/ 791746 h 1097785"/>
                <a:gd name="connsiteX464" fmla="*/ 226284 w 7225330"/>
                <a:gd name="connsiteY464" fmla="*/ 789255 h 1097785"/>
                <a:gd name="connsiteX465" fmla="*/ 224149 w 7225330"/>
                <a:gd name="connsiteY465" fmla="*/ 778937 h 1097785"/>
                <a:gd name="connsiteX466" fmla="*/ 221303 w 7225330"/>
                <a:gd name="connsiteY466" fmla="*/ 770754 h 1097785"/>
                <a:gd name="connsiteX467" fmla="*/ 223082 w 7225330"/>
                <a:gd name="connsiteY467" fmla="*/ 769331 h 1097785"/>
                <a:gd name="connsiteX468" fmla="*/ 226995 w 7225330"/>
                <a:gd name="connsiteY468" fmla="*/ 771466 h 1097785"/>
                <a:gd name="connsiteX469" fmla="*/ 229842 w 7225330"/>
                <a:gd name="connsiteY469" fmla="*/ 766485 h 1097785"/>
                <a:gd name="connsiteX470" fmla="*/ 234823 w 7225330"/>
                <a:gd name="connsiteY470" fmla="*/ 762927 h 1097785"/>
                <a:gd name="connsiteX471" fmla="*/ 233044 w 7225330"/>
                <a:gd name="connsiteY471" fmla="*/ 760436 h 1097785"/>
                <a:gd name="connsiteX472" fmla="*/ 231976 w 7225330"/>
                <a:gd name="connsiteY472" fmla="*/ 758657 h 1097785"/>
                <a:gd name="connsiteX473" fmla="*/ 233755 w 7225330"/>
                <a:gd name="connsiteY473" fmla="*/ 757234 h 1097785"/>
                <a:gd name="connsiteX474" fmla="*/ 237669 w 7225330"/>
                <a:gd name="connsiteY474" fmla="*/ 757234 h 1097785"/>
                <a:gd name="connsiteX475" fmla="*/ 237669 w 7225330"/>
                <a:gd name="connsiteY475" fmla="*/ 753320 h 1097785"/>
                <a:gd name="connsiteX476" fmla="*/ 236958 w 7225330"/>
                <a:gd name="connsiteY476" fmla="*/ 748695 h 1097785"/>
                <a:gd name="connsiteX477" fmla="*/ 233044 w 7225330"/>
                <a:gd name="connsiteY477" fmla="*/ 747983 h 1097785"/>
                <a:gd name="connsiteX478" fmla="*/ 228419 w 7225330"/>
                <a:gd name="connsiteY478" fmla="*/ 750118 h 1097785"/>
                <a:gd name="connsiteX479" fmla="*/ 225216 w 7225330"/>
                <a:gd name="connsiteY479" fmla="*/ 738733 h 1097785"/>
                <a:gd name="connsiteX480" fmla="*/ 220591 w 7225330"/>
                <a:gd name="connsiteY480" fmla="*/ 727347 h 1097785"/>
                <a:gd name="connsiteX481" fmla="*/ 441942 w 7225330"/>
                <a:gd name="connsiteY481" fmla="*/ 710039 h 1097785"/>
                <a:gd name="connsiteX482" fmla="*/ 440115 w 7225330"/>
                <a:gd name="connsiteY482" fmla="*/ 710625 h 1097785"/>
                <a:gd name="connsiteX483" fmla="*/ 419835 w 7225330"/>
                <a:gd name="connsiteY483" fmla="*/ 720232 h 1097785"/>
                <a:gd name="connsiteX484" fmla="*/ 415209 w 7225330"/>
                <a:gd name="connsiteY484" fmla="*/ 724501 h 1097785"/>
                <a:gd name="connsiteX485" fmla="*/ 416277 w 7225330"/>
                <a:gd name="connsiteY485" fmla="*/ 730194 h 1097785"/>
                <a:gd name="connsiteX486" fmla="*/ 421969 w 7225330"/>
                <a:gd name="connsiteY486" fmla="*/ 722011 h 1097785"/>
                <a:gd name="connsiteX487" fmla="*/ 433355 w 7225330"/>
                <a:gd name="connsiteY487" fmla="*/ 715962 h 1097785"/>
                <a:gd name="connsiteX488" fmla="*/ 441942 w 7225330"/>
                <a:gd name="connsiteY488" fmla="*/ 712572 h 1097785"/>
                <a:gd name="connsiteX489" fmla="*/ 219880 w 7225330"/>
                <a:gd name="connsiteY489" fmla="*/ 701019 h 1097785"/>
                <a:gd name="connsiteX490" fmla="*/ 217033 w 7225330"/>
                <a:gd name="connsiteY490" fmla="*/ 701730 h 1097785"/>
                <a:gd name="connsiteX491" fmla="*/ 216322 w 7225330"/>
                <a:gd name="connsiteY491" fmla="*/ 703154 h 1097785"/>
                <a:gd name="connsiteX492" fmla="*/ 216677 w 7225330"/>
                <a:gd name="connsiteY492" fmla="*/ 704933 h 1097785"/>
                <a:gd name="connsiteX493" fmla="*/ 217033 w 7225330"/>
                <a:gd name="connsiteY493" fmla="*/ 706000 h 1097785"/>
                <a:gd name="connsiteX494" fmla="*/ 219168 w 7225330"/>
                <a:gd name="connsiteY494" fmla="*/ 706712 h 1097785"/>
                <a:gd name="connsiteX495" fmla="*/ 220591 w 7225330"/>
                <a:gd name="connsiteY495" fmla="*/ 706356 h 1097785"/>
                <a:gd name="connsiteX496" fmla="*/ 222014 w 7225330"/>
                <a:gd name="connsiteY496" fmla="*/ 706000 h 1097785"/>
                <a:gd name="connsiteX497" fmla="*/ 222726 w 7225330"/>
                <a:gd name="connsiteY497" fmla="*/ 703865 h 1097785"/>
                <a:gd name="connsiteX498" fmla="*/ 222370 w 7225330"/>
                <a:gd name="connsiteY498" fmla="*/ 702798 h 1097785"/>
                <a:gd name="connsiteX499" fmla="*/ 222014 w 7225330"/>
                <a:gd name="connsiteY499" fmla="*/ 701730 h 1097785"/>
                <a:gd name="connsiteX500" fmla="*/ 219880 w 7225330"/>
                <a:gd name="connsiteY500" fmla="*/ 701019 h 1097785"/>
                <a:gd name="connsiteX501" fmla="*/ 206359 w 7225330"/>
                <a:gd name="connsiteY501" fmla="*/ 701019 h 1097785"/>
                <a:gd name="connsiteX502" fmla="*/ 202446 w 7225330"/>
                <a:gd name="connsiteY502" fmla="*/ 703865 h 1097785"/>
                <a:gd name="connsiteX503" fmla="*/ 203513 w 7225330"/>
                <a:gd name="connsiteY503" fmla="*/ 708135 h 1097785"/>
                <a:gd name="connsiteX504" fmla="*/ 206004 w 7225330"/>
                <a:gd name="connsiteY504" fmla="*/ 707779 h 1097785"/>
                <a:gd name="connsiteX505" fmla="*/ 207783 w 7225330"/>
                <a:gd name="connsiteY505" fmla="*/ 708135 h 1097785"/>
                <a:gd name="connsiteX506" fmla="*/ 209562 w 7225330"/>
                <a:gd name="connsiteY506" fmla="*/ 704577 h 1097785"/>
                <a:gd name="connsiteX507" fmla="*/ 206359 w 7225330"/>
                <a:gd name="connsiteY507" fmla="*/ 701019 h 1097785"/>
                <a:gd name="connsiteX508" fmla="*/ 362196 w 7225330"/>
                <a:gd name="connsiteY508" fmla="*/ 685364 h 1097785"/>
                <a:gd name="connsiteX509" fmla="*/ 358994 w 7225330"/>
                <a:gd name="connsiteY509" fmla="*/ 690345 h 1097785"/>
                <a:gd name="connsiteX510" fmla="*/ 364331 w 7225330"/>
                <a:gd name="connsiteY510" fmla="*/ 690345 h 1097785"/>
                <a:gd name="connsiteX511" fmla="*/ 362196 w 7225330"/>
                <a:gd name="connsiteY511" fmla="*/ 685364 h 1097785"/>
                <a:gd name="connsiteX512" fmla="*/ 399555 w 7225330"/>
                <a:gd name="connsiteY512" fmla="*/ 682162 h 1097785"/>
                <a:gd name="connsiteX513" fmla="*/ 396352 w 7225330"/>
                <a:gd name="connsiteY513" fmla="*/ 684652 h 1097785"/>
                <a:gd name="connsiteX514" fmla="*/ 389237 w 7225330"/>
                <a:gd name="connsiteY514" fmla="*/ 688210 h 1097785"/>
                <a:gd name="connsiteX515" fmla="*/ 392083 w 7225330"/>
                <a:gd name="connsiteY515" fmla="*/ 687855 h 1097785"/>
                <a:gd name="connsiteX516" fmla="*/ 398843 w 7225330"/>
                <a:gd name="connsiteY516" fmla="*/ 685364 h 1097785"/>
                <a:gd name="connsiteX517" fmla="*/ 403468 w 7225330"/>
                <a:gd name="connsiteY517" fmla="*/ 682518 h 1097785"/>
                <a:gd name="connsiteX518" fmla="*/ 399555 w 7225330"/>
                <a:gd name="connsiteY518" fmla="*/ 682162 h 1097785"/>
                <a:gd name="connsiteX519" fmla="*/ 346542 w 7225330"/>
                <a:gd name="connsiteY519" fmla="*/ 678960 h 1097785"/>
                <a:gd name="connsiteX520" fmla="*/ 345830 w 7225330"/>
                <a:gd name="connsiteY520" fmla="*/ 681094 h 1097785"/>
                <a:gd name="connsiteX521" fmla="*/ 346542 w 7225330"/>
                <a:gd name="connsiteY521" fmla="*/ 682162 h 1097785"/>
                <a:gd name="connsiteX522" fmla="*/ 347253 w 7225330"/>
                <a:gd name="connsiteY522" fmla="*/ 683229 h 1097785"/>
                <a:gd name="connsiteX523" fmla="*/ 350099 w 7225330"/>
                <a:gd name="connsiteY523" fmla="*/ 681450 h 1097785"/>
                <a:gd name="connsiteX524" fmla="*/ 352234 w 7225330"/>
                <a:gd name="connsiteY524" fmla="*/ 681806 h 1097785"/>
                <a:gd name="connsiteX525" fmla="*/ 350811 w 7225330"/>
                <a:gd name="connsiteY525" fmla="*/ 678960 h 1097785"/>
                <a:gd name="connsiteX526" fmla="*/ 346542 w 7225330"/>
                <a:gd name="connsiteY526" fmla="*/ 678960 h 1097785"/>
                <a:gd name="connsiteX527" fmla="*/ 250478 w 7225330"/>
                <a:gd name="connsiteY527" fmla="*/ 673267 h 1097785"/>
                <a:gd name="connsiteX528" fmla="*/ 249054 w 7225330"/>
                <a:gd name="connsiteY528" fmla="*/ 674690 h 1097785"/>
                <a:gd name="connsiteX529" fmla="*/ 246920 w 7225330"/>
                <a:gd name="connsiteY529" fmla="*/ 676113 h 1097785"/>
                <a:gd name="connsiteX530" fmla="*/ 250478 w 7225330"/>
                <a:gd name="connsiteY530" fmla="*/ 680739 h 1097785"/>
                <a:gd name="connsiteX531" fmla="*/ 255459 w 7225330"/>
                <a:gd name="connsiteY531" fmla="*/ 681806 h 1097785"/>
                <a:gd name="connsiteX532" fmla="*/ 252612 w 7225330"/>
                <a:gd name="connsiteY532" fmla="*/ 677537 h 1097785"/>
                <a:gd name="connsiteX533" fmla="*/ 250478 w 7225330"/>
                <a:gd name="connsiteY533" fmla="*/ 673267 h 1097785"/>
                <a:gd name="connsiteX534" fmla="*/ 353835 w 7225330"/>
                <a:gd name="connsiteY534" fmla="*/ 668998 h 1097785"/>
                <a:gd name="connsiteX535" fmla="*/ 347965 w 7225330"/>
                <a:gd name="connsiteY535" fmla="*/ 669709 h 1097785"/>
                <a:gd name="connsiteX536" fmla="*/ 353657 w 7225330"/>
                <a:gd name="connsiteY536" fmla="*/ 676113 h 1097785"/>
                <a:gd name="connsiteX537" fmla="*/ 360062 w 7225330"/>
                <a:gd name="connsiteY537" fmla="*/ 674690 h 1097785"/>
                <a:gd name="connsiteX538" fmla="*/ 358638 w 7225330"/>
                <a:gd name="connsiteY538" fmla="*/ 672555 h 1097785"/>
                <a:gd name="connsiteX539" fmla="*/ 357215 w 7225330"/>
                <a:gd name="connsiteY539" fmla="*/ 673979 h 1097785"/>
                <a:gd name="connsiteX540" fmla="*/ 353835 w 7225330"/>
                <a:gd name="connsiteY540" fmla="*/ 668998 h 1097785"/>
                <a:gd name="connsiteX541" fmla="*/ 257593 w 7225330"/>
                <a:gd name="connsiteY541" fmla="*/ 668998 h 1097785"/>
                <a:gd name="connsiteX542" fmla="*/ 256882 w 7225330"/>
                <a:gd name="connsiteY542" fmla="*/ 670421 h 1097785"/>
                <a:gd name="connsiteX543" fmla="*/ 258305 w 7225330"/>
                <a:gd name="connsiteY543" fmla="*/ 670421 h 1097785"/>
                <a:gd name="connsiteX544" fmla="*/ 257949 w 7225330"/>
                <a:gd name="connsiteY544" fmla="*/ 671844 h 1097785"/>
                <a:gd name="connsiteX545" fmla="*/ 256170 w 7225330"/>
                <a:gd name="connsiteY545" fmla="*/ 672555 h 1097785"/>
                <a:gd name="connsiteX546" fmla="*/ 259017 w 7225330"/>
                <a:gd name="connsiteY546" fmla="*/ 676113 h 1097785"/>
                <a:gd name="connsiteX547" fmla="*/ 261863 w 7225330"/>
                <a:gd name="connsiteY547" fmla="*/ 672555 h 1097785"/>
                <a:gd name="connsiteX548" fmla="*/ 257593 w 7225330"/>
                <a:gd name="connsiteY548" fmla="*/ 668998 h 1097785"/>
                <a:gd name="connsiteX549" fmla="*/ 379274 w 7225330"/>
                <a:gd name="connsiteY549" fmla="*/ 658324 h 1097785"/>
                <a:gd name="connsiteX550" fmla="*/ 374649 w 7225330"/>
                <a:gd name="connsiteY550" fmla="*/ 660814 h 1097785"/>
                <a:gd name="connsiteX551" fmla="*/ 376428 w 7225330"/>
                <a:gd name="connsiteY551" fmla="*/ 665440 h 1097785"/>
                <a:gd name="connsiteX552" fmla="*/ 377851 w 7225330"/>
                <a:gd name="connsiteY552" fmla="*/ 661882 h 1097785"/>
                <a:gd name="connsiteX553" fmla="*/ 379274 w 7225330"/>
                <a:gd name="connsiteY553" fmla="*/ 662593 h 1097785"/>
                <a:gd name="connsiteX554" fmla="*/ 379986 w 7225330"/>
                <a:gd name="connsiteY554" fmla="*/ 664016 h 1097785"/>
                <a:gd name="connsiteX555" fmla="*/ 381765 w 7225330"/>
                <a:gd name="connsiteY555" fmla="*/ 661882 h 1097785"/>
                <a:gd name="connsiteX556" fmla="*/ 379274 w 7225330"/>
                <a:gd name="connsiteY556" fmla="*/ 658324 h 1097785"/>
                <a:gd name="connsiteX557" fmla="*/ 249766 w 7225330"/>
                <a:gd name="connsiteY557" fmla="*/ 658324 h 1097785"/>
                <a:gd name="connsiteX558" fmla="*/ 249766 w 7225330"/>
                <a:gd name="connsiteY558" fmla="*/ 661882 h 1097785"/>
                <a:gd name="connsiteX559" fmla="*/ 248343 w 7225330"/>
                <a:gd name="connsiteY559" fmla="*/ 663305 h 1097785"/>
                <a:gd name="connsiteX560" fmla="*/ 245497 w 7225330"/>
                <a:gd name="connsiteY560" fmla="*/ 664728 h 1097785"/>
                <a:gd name="connsiteX561" fmla="*/ 250478 w 7225330"/>
                <a:gd name="connsiteY561" fmla="*/ 667219 h 1097785"/>
                <a:gd name="connsiteX562" fmla="*/ 255459 w 7225330"/>
                <a:gd name="connsiteY562" fmla="*/ 665440 h 1097785"/>
                <a:gd name="connsiteX563" fmla="*/ 252257 w 7225330"/>
                <a:gd name="connsiteY563" fmla="*/ 662949 h 1097785"/>
                <a:gd name="connsiteX564" fmla="*/ 249766 w 7225330"/>
                <a:gd name="connsiteY564" fmla="*/ 658324 h 1097785"/>
                <a:gd name="connsiteX565" fmla="*/ 360062 w 7225330"/>
                <a:gd name="connsiteY565" fmla="*/ 657612 h 1097785"/>
                <a:gd name="connsiteX566" fmla="*/ 355792 w 7225330"/>
                <a:gd name="connsiteY566" fmla="*/ 659035 h 1097785"/>
                <a:gd name="connsiteX567" fmla="*/ 362196 w 7225330"/>
                <a:gd name="connsiteY567" fmla="*/ 663305 h 1097785"/>
                <a:gd name="connsiteX568" fmla="*/ 361129 w 7225330"/>
                <a:gd name="connsiteY568" fmla="*/ 660459 h 1097785"/>
                <a:gd name="connsiteX569" fmla="*/ 360062 w 7225330"/>
                <a:gd name="connsiteY569" fmla="*/ 657612 h 1097785"/>
                <a:gd name="connsiteX570" fmla="*/ 294596 w 7225330"/>
                <a:gd name="connsiteY570" fmla="*/ 657612 h 1097785"/>
                <a:gd name="connsiteX571" fmla="*/ 290326 w 7225330"/>
                <a:gd name="connsiteY571" fmla="*/ 661170 h 1097785"/>
                <a:gd name="connsiteX572" fmla="*/ 288192 w 7225330"/>
                <a:gd name="connsiteY572" fmla="*/ 662593 h 1097785"/>
                <a:gd name="connsiteX573" fmla="*/ 288903 w 7225330"/>
                <a:gd name="connsiteY573" fmla="*/ 664016 h 1097785"/>
                <a:gd name="connsiteX574" fmla="*/ 288547 w 7225330"/>
                <a:gd name="connsiteY574" fmla="*/ 665440 h 1097785"/>
                <a:gd name="connsiteX575" fmla="*/ 286768 w 7225330"/>
                <a:gd name="connsiteY575" fmla="*/ 666151 h 1097785"/>
                <a:gd name="connsiteX576" fmla="*/ 292817 w 7225330"/>
                <a:gd name="connsiteY576" fmla="*/ 667930 h 1097785"/>
                <a:gd name="connsiteX577" fmla="*/ 298154 w 7225330"/>
                <a:gd name="connsiteY577" fmla="*/ 664728 h 1097785"/>
                <a:gd name="connsiteX578" fmla="*/ 296375 w 7225330"/>
                <a:gd name="connsiteY578" fmla="*/ 661170 h 1097785"/>
                <a:gd name="connsiteX579" fmla="*/ 294596 w 7225330"/>
                <a:gd name="connsiteY579" fmla="*/ 657612 h 1097785"/>
                <a:gd name="connsiteX580" fmla="*/ 305270 w 7225330"/>
                <a:gd name="connsiteY580" fmla="*/ 651920 h 1097785"/>
                <a:gd name="connsiteX581" fmla="*/ 307404 w 7225330"/>
                <a:gd name="connsiteY581" fmla="*/ 656901 h 1097785"/>
                <a:gd name="connsiteX582" fmla="*/ 313097 w 7225330"/>
                <a:gd name="connsiteY582" fmla="*/ 659747 h 1097785"/>
                <a:gd name="connsiteX583" fmla="*/ 310607 w 7225330"/>
                <a:gd name="connsiteY583" fmla="*/ 655833 h 1097785"/>
                <a:gd name="connsiteX584" fmla="*/ 305270 w 7225330"/>
                <a:gd name="connsiteY584" fmla="*/ 651920 h 1097785"/>
                <a:gd name="connsiteX585" fmla="*/ 224861 w 7225330"/>
                <a:gd name="connsiteY585" fmla="*/ 651920 h 1097785"/>
                <a:gd name="connsiteX586" fmla="*/ 224149 w 7225330"/>
                <a:gd name="connsiteY586" fmla="*/ 656545 h 1097785"/>
                <a:gd name="connsiteX587" fmla="*/ 226284 w 7225330"/>
                <a:gd name="connsiteY587" fmla="*/ 661170 h 1097785"/>
                <a:gd name="connsiteX588" fmla="*/ 228419 w 7225330"/>
                <a:gd name="connsiteY588" fmla="*/ 652631 h 1097785"/>
                <a:gd name="connsiteX589" fmla="*/ 224861 w 7225330"/>
                <a:gd name="connsiteY589" fmla="*/ 651920 h 1097785"/>
                <a:gd name="connsiteX590" fmla="*/ 394929 w 7225330"/>
                <a:gd name="connsiteY590" fmla="*/ 646938 h 1097785"/>
                <a:gd name="connsiteX591" fmla="*/ 390660 w 7225330"/>
                <a:gd name="connsiteY591" fmla="*/ 647294 h 1097785"/>
                <a:gd name="connsiteX592" fmla="*/ 391371 w 7225330"/>
                <a:gd name="connsiteY592" fmla="*/ 652631 h 1097785"/>
                <a:gd name="connsiteX593" fmla="*/ 394218 w 7225330"/>
                <a:gd name="connsiteY593" fmla="*/ 650496 h 1097785"/>
                <a:gd name="connsiteX594" fmla="*/ 394929 w 7225330"/>
                <a:gd name="connsiteY594" fmla="*/ 646938 h 1097785"/>
                <a:gd name="connsiteX595" fmla="*/ 335156 w 7225330"/>
                <a:gd name="connsiteY595" fmla="*/ 646227 h 1097785"/>
                <a:gd name="connsiteX596" fmla="*/ 340849 w 7225330"/>
                <a:gd name="connsiteY596" fmla="*/ 649785 h 1097785"/>
                <a:gd name="connsiteX597" fmla="*/ 340137 w 7225330"/>
                <a:gd name="connsiteY597" fmla="*/ 646227 h 1097785"/>
                <a:gd name="connsiteX598" fmla="*/ 335156 w 7225330"/>
                <a:gd name="connsiteY598" fmla="*/ 646227 h 1097785"/>
                <a:gd name="connsiteX599" fmla="*/ 268267 w 7225330"/>
                <a:gd name="connsiteY599" fmla="*/ 643381 h 1097785"/>
                <a:gd name="connsiteX600" fmla="*/ 261151 w 7225330"/>
                <a:gd name="connsiteY600" fmla="*/ 645515 h 1097785"/>
                <a:gd name="connsiteX601" fmla="*/ 268267 w 7225330"/>
                <a:gd name="connsiteY601" fmla="*/ 647650 h 1097785"/>
                <a:gd name="connsiteX602" fmla="*/ 268267 w 7225330"/>
                <a:gd name="connsiteY602" fmla="*/ 643381 h 1097785"/>
                <a:gd name="connsiteX603" fmla="*/ 383544 w 7225330"/>
                <a:gd name="connsiteY603" fmla="*/ 640534 h 1097785"/>
                <a:gd name="connsiteX604" fmla="*/ 382121 w 7225330"/>
                <a:gd name="connsiteY604" fmla="*/ 645160 h 1097785"/>
                <a:gd name="connsiteX605" fmla="*/ 387813 w 7225330"/>
                <a:gd name="connsiteY605" fmla="*/ 646227 h 1097785"/>
                <a:gd name="connsiteX606" fmla="*/ 383544 w 7225330"/>
                <a:gd name="connsiteY606" fmla="*/ 640534 h 1097785"/>
                <a:gd name="connsiteX607" fmla="*/ 244785 w 7225330"/>
                <a:gd name="connsiteY607" fmla="*/ 631995 h 1097785"/>
                <a:gd name="connsiteX608" fmla="*/ 243006 w 7225330"/>
                <a:gd name="connsiteY608" fmla="*/ 634842 h 1097785"/>
                <a:gd name="connsiteX609" fmla="*/ 240515 w 7225330"/>
                <a:gd name="connsiteY609" fmla="*/ 633418 h 1097785"/>
                <a:gd name="connsiteX610" fmla="*/ 241939 w 7225330"/>
                <a:gd name="connsiteY610" fmla="*/ 638044 h 1097785"/>
                <a:gd name="connsiteX611" fmla="*/ 246564 w 7225330"/>
                <a:gd name="connsiteY611" fmla="*/ 641957 h 1097785"/>
                <a:gd name="connsiteX612" fmla="*/ 250833 w 7225330"/>
                <a:gd name="connsiteY612" fmla="*/ 646583 h 1097785"/>
                <a:gd name="connsiteX613" fmla="*/ 251901 w 7225330"/>
                <a:gd name="connsiteY613" fmla="*/ 653343 h 1097785"/>
                <a:gd name="connsiteX614" fmla="*/ 256170 w 7225330"/>
                <a:gd name="connsiteY614" fmla="*/ 648362 h 1097785"/>
                <a:gd name="connsiteX615" fmla="*/ 255459 w 7225330"/>
                <a:gd name="connsiteY615" fmla="*/ 641957 h 1097785"/>
                <a:gd name="connsiteX616" fmla="*/ 249410 w 7225330"/>
                <a:gd name="connsiteY616" fmla="*/ 638044 h 1097785"/>
                <a:gd name="connsiteX617" fmla="*/ 244785 w 7225330"/>
                <a:gd name="connsiteY617" fmla="*/ 631995 h 1097785"/>
                <a:gd name="connsiteX618" fmla="*/ 431220 w 7225330"/>
                <a:gd name="connsiteY618" fmla="*/ 629860 h 1097785"/>
                <a:gd name="connsiteX619" fmla="*/ 426951 w 7225330"/>
                <a:gd name="connsiteY619" fmla="*/ 631995 h 1097785"/>
                <a:gd name="connsiteX620" fmla="*/ 424816 w 7225330"/>
                <a:gd name="connsiteY620" fmla="*/ 634842 h 1097785"/>
                <a:gd name="connsiteX621" fmla="*/ 426595 w 7225330"/>
                <a:gd name="connsiteY621" fmla="*/ 639111 h 1097785"/>
                <a:gd name="connsiteX622" fmla="*/ 429085 w 7225330"/>
                <a:gd name="connsiteY622" fmla="*/ 641957 h 1097785"/>
                <a:gd name="connsiteX623" fmla="*/ 434422 w 7225330"/>
                <a:gd name="connsiteY623" fmla="*/ 636621 h 1097785"/>
                <a:gd name="connsiteX624" fmla="*/ 431220 w 7225330"/>
                <a:gd name="connsiteY624" fmla="*/ 629860 h 1097785"/>
                <a:gd name="connsiteX625" fmla="*/ 276806 w 7225330"/>
                <a:gd name="connsiteY625" fmla="*/ 629860 h 1097785"/>
                <a:gd name="connsiteX626" fmla="*/ 275027 w 7225330"/>
                <a:gd name="connsiteY626" fmla="*/ 631639 h 1097785"/>
                <a:gd name="connsiteX627" fmla="*/ 275739 w 7225330"/>
                <a:gd name="connsiteY627" fmla="*/ 634130 h 1097785"/>
                <a:gd name="connsiteX628" fmla="*/ 280364 w 7225330"/>
                <a:gd name="connsiteY628" fmla="*/ 634130 h 1097785"/>
                <a:gd name="connsiteX629" fmla="*/ 280364 w 7225330"/>
                <a:gd name="connsiteY629" fmla="*/ 631284 h 1097785"/>
                <a:gd name="connsiteX630" fmla="*/ 276806 w 7225330"/>
                <a:gd name="connsiteY630" fmla="*/ 629860 h 1097785"/>
                <a:gd name="connsiteX631" fmla="*/ 266844 w 7225330"/>
                <a:gd name="connsiteY631" fmla="*/ 629860 h 1097785"/>
                <a:gd name="connsiteX632" fmla="*/ 266844 w 7225330"/>
                <a:gd name="connsiteY632" fmla="*/ 634842 h 1097785"/>
                <a:gd name="connsiteX633" fmla="*/ 262575 w 7225330"/>
                <a:gd name="connsiteY633" fmla="*/ 636976 h 1097785"/>
                <a:gd name="connsiteX634" fmla="*/ 267911 w 7225330"/>
                <a:gd name="connsiteY634" fmla="*/ 639111 h 1097785"/>
                <a:gd name="connsiteX635" fmla="*/ 272537 w 7225330"/>
                <a:gd name="connsiteY635" fmla="*/ 634130 h 1097785"/>
                <a:gd name="connsiteX636" fmla="*/ 269690 w 7225330"/>
                <a:gd name="connsiteY636" fmla="*/ 631639 h 1097785"/>
                <a:gd name="connsiteX637" fmla="*/ 266844 w 7225330"/>
                <a:gd name="connsiteY637" fmla="*/ 629860 h 1097785"/>
                <a:gd name="connsiteX638" fmla="*/ 358638 w 7225330"/>
                <a:gd name="connsiteY638" fmla="*/ 625591 h 1097785"/>
                <a:gd name="connsiteX639" fmla="*/ 357571 w 7225330"/>
                <a:gd name="connsiteY639" fmla="*/ 629149 h 1097785"/>
                <a:gd name="connsiteX640" fmla="*/ 360062 w 7225330"/>
                <a:gd name="connsiteY640" fmla="*/ 632707 h 1097785"/>
                <a:gd name="connsiteX641" fmla="*/ 361485 w 7225330"/>
                <a:gd name="connsiteY641" fmla="*/ 629149 h 1097785"/>
                <a:gd name="connsiteX642" fmla="*/ 358638 w 7225330"/>
                <a:gd name="connsiteY642" fmla="*/ 625591 h 1097785"/>
                <a:gd name="connsiteX643" fmla="*/ 231976 w 7225330"/>
                <a:gd name="connsiteY643" fmla="*/ 618475 h 1097785"/>
                <a:gd name="connsiteX644" fmla="*/ 224861 w 7225330"/>
                <a:gd name="connsiteY644" fmla="*/ 619187 h 1097785"/>
                <a:gd name="connsiteX645" fmla="*/ 227707 w 7225330"/>
                <a:gd name="connsiteY645" fmla="*/ 623456 h 1097785"/>
                <a:gd name="connsiteX646" fmla="*/ 231265 w 7225330"/>
                <a:gd name="connsiteY646" fmla="*/ 624879 h 1097785"/>
                <a:gd name="connsiteX647" fmla="*/ 231976 w 7225330"/>
                <a:gd name="connsiteY647" fmla="*/ 618475 h 1097785"/>
                <a:gd name="connsiteX648" fmla="*/ 389237 w 7225330"/>
                <a:gd name="connsiteY648" fmla="*/ 609936 h 1097785"/>
                <a:gd name="connsiteX649" fmla="*/ 389237 w 7225330"/>
                <a:gd name="connsiteY649" fmla="*/ 615273 h 1097785"/>
                <a:gd name="connsiteX650" fmla="*/ 393506 w 7225330"/>
                <a:gd name="connsiteY650" fmla="*/ 617764 h 1097785"/>
                <a:gd name="connsiteX651" fmla="*/ 391371 w 7225330"/>
                <a:gd name="connsiteY651" fmla="*/ 613138 h 1097785"/>
                <a:gd name="connsiteX652" fmla="*/ 389237 w 7225330"/>
                <a:gd name="connsiteY652" fmla="*/ 609936 h 1097785"/>
                <a:gd name="connsiteX653" fmla="*/ 437624 w 7225330"/>
                <a:gd name="connsiteY653" fmla="*/ 598551 h 1097785"/>
                <a:gd name="connsiteX654" fmla="*/ 436913 w 7225330"/>
                <a:gd name="connsiteY654" fmla="*/ 603888 h 1097785"/>
                <a:gd name="connsiteX655" fmla="*/ 439048 w 7225330"/>
                <a:gd name="connsiteY655" fmla="*/ 610648 h 1097785"/>
                <a:gd name="connsiteX656" fmla="*/ 440115 w 7225330"/>
                <a:gd name="connsiteY656" fmla="*/ 605667 h 1097785"/>
                <a:gd name="connsiteX657" fmla="*/ 437624 w 7225330"/>
                <a:gd name="connsiteY657" fmla="*/ 598551 h 1097785"/>
                <a:gd name="connsiteX658" fmla="*/ 426239 w 7225330"/>
                <a:gd name="connsiteY658" fmla="*/ 593570 h 1097785"/>
                <a:gd name="connsiteX659" fmla="*/ 427662 w 7225330"/>
                <a:gd name="connsiteY659" fmla="*/ 598195 h 1097785"/>
                <a:gd name="connsiteX660" fmla="*/ 431932 w 7225330"/>
                <a:gd name="connsiteY660" fmla="*/ 602820 h 1097785"/>
                <a:gd name="connsiteX661" fmla="*/ 432287 w 7225330"/>
                <a:gd name="connsiteY661" fmla="*/ 596416 h 1097785"/>
                <a:gd name="connsiteX662" fmla="*/ 426239 w 7225330"/>
                <a:gd name="connsiteY662" fmla="*/ 593570 h 1097785"/>
                <a:gd name="connsiteX663" fmla="*/ 413430 w 7225330"/>
                <a:gd name="connsiteY663" fmla="*/ 589300 h 1097785"/>
                <a:gd name="connsiteX664" fmla="*/ 414854 w 7225330"/>
                <a:gd name="connsiteY664" fmla="*/ 602109 h 1097785"/>
                <a:gd name="connsiteX665" fmla="*/ 415921 w 7225330"/>
                <a:gd name="connsiteY665" fmla="*/ 596772 h 1097785"/>
                <a:gd name="connsiteX666" fmla="*/ 413430 w 7225330"/>
                <a:gd name="connsiteY666" fmla="*/ 589300 h 1097785"/>
                <a:gd name="connsiteX667" fmla="*/ 269690 w 7225330"/>
                <a:gd name="connsiteY667" fmla="*/ 588589 h 1097785"/>
                <a:gd name="connsiteX668" fmla="*/ 268267 w 7225330"/>
                <a:gd name="connsiteY668" fmla="*/ 591079 h 1097785"/>
                <a:gd name="connsiteX669" fmla="*/ 266844 w 7225330"/>
                <a:gd name="connsiteY669" fmla="*/ 592858 h 1097785"/>
                <a:gd name="connsiteX670" fmla="*/ 271825 w 7225330"/>
                <a:gd name="connsiteY670" fmla="*/ 596060 h 1097785"/>
                <a:gd name="connsiteX671" fmla="*/ 276806 w 7225330"/>
                <a:gd name="connsiteY671" fmla="*/ 592146 h 1097785"/>
                <a:gd name="connsiteX672" fmla="*/ 272893 w 7225330"/>
                <a:gd name="connsiteY672" fmla="*/ 590368 h 1097785"/>
                <a:gd name="connsiteX673" fmla="*/ 269690 w 7225330"/>
                <a:gd name="connsiteY673" fmla="*/ 588589 h 1097785"/>
                <a:gd name="connsiteX674" fmla="*/ 367889 w 7225330"/>
                <a:gd name="connsiteY674" fmla="*/ 587877 h 1097785"/>
                <a:gd name="connsiteX675" fmla="*/ 366110 w 7225330"/>
                <a:gd name="connsiteY675" fmla="*/ 591791 h 1097785"/>
                <a:gd name="connsiteX676" fmla="*/ 364331 w 7225330"/>
                <a:gd name="connsiteY676" fmla="*/ 594993 h 1097785"/>
                <a:gd name="connsiteX677" fmla="*/ 366466 w 7225330"/>
                <a:gd name="connsiteY677" fmla="*/ 597483 h 1097785"/>
                <a:gd name="connsiteX678" fmla="*/ 370024 w 7225330"/>
                <a:gd name="connsiteY678" fmla="*/ 597839 h 1097785"/>
                <a:gd name="connsiteX679" fmla="*/ 369668 w 7225330"/>
                <a:gd name="connsiteY679" fmla="*/ 592146 h 1097785"/>
                <a:gd name="connsiteX680" fmla="*/ 367889 w 7225330"/>
                <a:gd name="connsiteY680" fmla="*/ 587877 h 1097785"/>
                <a:gd name="connsiteX681" fmla="*/ 283922 w 7225330"/>
                <a:gd name="connsiteY681" fmla="*/ 583607 h 1097785"/>
                <a:gd name="connsiteX682" fmla="*/ 282499 w 7225330"/>
                <a:gd name="connsiteY682" fmla="*/ 587521 h 1097785"/>
                <a:gd name="connsiteX683" fmla="*/ 277518 w 7225330"/>
                <a:gd name="connsiteY683" fmla="*/ 590012 h 1097785"/>
                <a:gd name="connsiteX684" fmla="*/ 275383 w 7225330"/>
                <a:gd name="connsiteY684" fmla="*/ 596772 h 1097785"/>
                <a:gd name="connsiteX685" fmla="*/ 274672 w 7225330"/>
                <a:gd name="connsiteY685" fmla="*/ 603532 h 1097785"/>
                <a:gd name="connsiteX686" fmla="*/ 269690 w 7225330"/>
                <a:gd name="connsiteY686" fmla="*/ 600685 h 1097785"/>
                <a:gd name="connsiteX687" fmla="*/ 264709 w 7225330"/>
                <a:gd name="connsiteY687" fmla="*/ 599262 h 1097785"/>
                <a:gd name="connsiteX688" fmla="*/ 265421 w 7225330"/>
                <a:gd name="connsiteY688" fmla="*/ 604955 h 1097785"/>
                <a:gd name="connsiteX689" fmla="*/ 260440 w 7225330"/>
                <a:gd name="connsiteY689" fmla="*/ 602820 h 1097785"/>
                <a:gd name="connsiteX690" fmla="*/ 256170 w 7225330"/>
                <a:gd name="connsiteY690" fmla="*/ 604955 h 1097785"/>
                <a:gd name="connsiteX691" fmla="*/ 250833 w 7225330"/>
                <a:gd name="connsiteY691" fmla="*/ 602820 h 1097785"/>
                <a:gd name="connsiteX692" fmla="*/ 246920 w 7225330"/>
                <a:gd name="connsiteY692" fmla="*/ 596416 h 1097785"/>
                <a:gd name="connsiteX693" fmla="*/ 234823 w 7225330"/>
                <a:gd name="connsiteY693" fmla="*/ 596416 h 1097785"/>
                <a:gd name="connsiteX694" fmla="*/ 234823 w 7225330"/>
                <a:gd name="connsiteY694" fmla="*/ 604955 h 1097785"/>
                <a:gd name="connsiteX695" fmla="*/ 230553 w 7225330"/>
                <a:gd name="connsiteY695" fmla="*/ 609936 h 1097785"/>
                <a:gd name="connsiteX696" fmla="*/ 234823 w 7225330"/>
                <a:gd name="connsiteY696" fmla="*/ 614206 h 1097785"/>
                <a:gd name="connsiteX697" fmla="*/ 239092 w 7225330"/>
                <a:gd name="connsiteY697" fmla="*/ 620610 h 1097785"/>
                <a:gd name="connsiteX698" fmla="*/ 245141 w 7225330"/>
                <a:gd name="connsiteY698" fmla="*/ 621321 h 1097785"/>
                <a:gd name="connsiteX699" fmla="*/ 249054 w 7225330"/>
                <a:gd name="connsiteY699" fmla="*/ 619898 h 1097785"/>
                <a:gd name="connsiteX700" fmla="*/ 240515 w 7225330"/>
                <a:gd name="connsiteY700" fmla="*/ 612782 h 1097785"/>
                <a:gd name="connsiteX701" fmla="*/ 243006 w 7225330"/>
                <a:gd name="connsiteY701" fmla="*/ 610292 h 1097785"/>
                <a:gd name="connsiteX702" fmla="*/ 246920 w 7225330"/>
                <a:gd name="connsiteY702" fmla="*/ 609936 h 1097785"/>
                <a:gd name="connsiteX703" fmla="*/ 247987 w 7225330"/>
                <a:gd name="connsiteY703" fmla="*/ 615273 h 1097785"/>
                <a:gd name="connsiteX704" fmla="*/ 254747 w 7225330"/>
                <a:gd name="connsiteY704" fmla="*/ 613494 h 1097785"/>
                <a:gd name="connsiteX705" fmla="*/ 250478 w 7225330"/>
                <a:gd name="connsiteY705" fmla="*/ 609580 h 1097785"/>
                <a:gd name="connsiteX706" fmla="*/ 244785 w 7225330"/>
                <a:gd name="connsiteY706" fmla="*/ 607801 h 1097785"/>
                <a:gd name="connsiteX707" fmla="*/ 245141 w 7225330"/>
                <a:gd name="connsiteY707" fmla="*/ 604599 h 1097785"/>
                <a:gd name="connsiteX708" fmla="*/ 245497 w 7225330"/>
                <a:gd name="connsiteY708" fmla="*/ 601397 h 1097785"/>
                <a:gd name="connsiteX709" fmla="*/ 251545 w 7225330"/>
                <a:gd name="connsiteY709" fmla="*/ 605311 h 1097785"/>
                <a:gd name="connsiteX710" fmla="*/ 255459 w 7225330"/>
                <a:gd name="connsiteY710" fmla="*/ 612782 h 1097785"/>
                <a:gd name="connsiteX711" fmla="*/ 260440 w 7225330"/>
                <a:gd name="connsiteY711" fmla="*/ 613850 h 1097785"/>
                <a:gd name="connsiteX712" fmla="*/ 265421 w 7225330"/>
                <a:gd name="connsiteY712" fmla="*/ 614206 h 1097785"/>
                <a:gd name="connsiteX713" fmla="*/ 265777 w 7225330"/>
                <a:gd name="connsiteY713" fmla="*/ 618831 h 1097785"/>
                <a:gd name="connsiteX714" fmla="*/ 265421 w 7225330"/>
                <a:gd name="connsiteY714" fmla="*/ 622745 h 1097785"/>
                <a:gd name="connsiteX715" fmla="*/ 268623 w 7225330"/>
                <a:gd name="connsiteY715" fmla="*/ 621677 h 1097785"/>
                <a:gd name="connsiteX716" fmla="*/ 268267 w 7225330"/>
                <a:gd name="connsiteY716" fmla="*/ 619898 h 1097785"/>
                <a:gd name="connsiteX717" fmla="*/ 267200 w 7225330"/>
                <a:gd name="connsiteY717" fmla="*/ 618119 h 1097785"/>
                <a:gd name="connsiteX718" fmla="*/ 268979 w 7225330"/>
                <a:gd name="connsiteY718" fmla="*/ 617052 h 1097785"/>
                <a:gd name="connsiteX719" fmla="*/ 266488 w 7225330"/>
                <a:gd name="connsiteY719" fmla="*/ 611003 h 1097785"/>
                <a:gd name="connsiteX720" fmla="*/ 267556 w 7225330"/>
                <a:gd name="connsiteY720" fmla="*/ 607090 h 1097785"/>
                <a:gd name="connsiteX721" fmla="*/ 269335 w 7225330"/>
                <a:gd name="connsiteY721" fmla="*/ 609224 h 1097785"/>
                <a:gd name="connsiteX722" fmla="*/ 271114 w 7225330"/>
                <a:gd name="connsiteY722" fmla="*/ 610648 h 1097785"/>
                <a:gd name="connsiteX723" fmla="*/ 271825 w 7225330"/>
                <a:gd name="connsiteY723" fmla="*/ 609580 h 1097785"/>
                <a:gd name="connsiteX724" fmla="*/ 268267 w 7225330"/>
                <a:gd name="connsiteY724" fmla="*/ 605667 h 1097785"/>
                <a:gd name="connsiteX725" fmla="*/ 271825 w 7225330"/>
                <a:gd name="connsiteY725" fmla="*/ 607090 h 1097785"/>
                <a:gd name="connsiteX726" fmla="*/ 275383 w 7225330"/>
                <a:gd name="connsiteY726" fmla="*/ 608513 h 1097785"/>
                <a:gd name="connsiteX727" fmla="*/ 275027 w 7225330"/>
                <a:gd name="connsiteY727" fmla="*/ 612782 h 1097785"/>
                <a:gd name="connsiteX728" fmla="*/ 273248 w 7225330"/>
                <a:gd name="connsiteY728" fmla="*/ 615629 h 1097785"/>
                <a:gd name="connsiteX729" fmla="*/ 277518 w 7225330"/>
                <a:gd name="connsiteY729" fmla="*/ 619898 h 1097785"/>
                <a:gd name="connsiteX730" fmla="*/ 279653 w 7225330"/>
                <a:gd name="connsiteY730" fmla="*/ 624168 h 1097785"/>
                <a:gd name="connsiteX731" fmla="*/ 282855 w 7225330"/>
                <a:gd name="connsiteY731" fmla="*/ 615273 h 1097785"/>
                <a:gd name="connsiteX732" fmla="*/ 288192 w 7225330"/>
                <a:gd name="connsiteY732" fmla="*/ 604243 h 1097785"/>
                <a:gd name="connsiteX733" fmla="*/ 286413 w 7225330"/>
                <a:gd name="connsiteY733" fmla="*/ 602820 h 1097785"/>
                <a:gd name="connsiteX734" fmla="*/ 284634 w 7225330"/>
                <a:gd name="connsiteY734" fmla="*/ 601397 h 1097785"/>
                <a:gd name="connsiteX735" fmla="*/ 289259 w 7225330"/>
                <a:gd name="connsiteY735" fmla="*/ 595704 h 1097785"/>
                <a:gd name="connsiteX736" fmla="*/ 283922 w 7225330"/>
                <a:gd name="connsiteY736" fmla="*/ 583607 h 1097785"/>
                <a:gd name="connsiteX737" fmla="*/ 345830 w 7225330"/>
                <a:gd name="connsiteY737" fmla="*/ 576492 h 1097785"/>
                <a:gd name="connsiteX738" fmla="*/ 344051 w 7225330"/>
                <a:gd name="connsiteY738" fmla="*/ 579338 h 1097785"/>
                <a:gd name="connsiteX739" fmla="*/ 341560 w 7225330"/>
                <a:gd name="connsiteY739" fmla="*/ 577203 h 1097785"/>
                <a:gd name="connsiteX740" fmla="*/ 340137 w 7225330"/>
                <a:gd name="connsiteY740" fmla="*/ 579694 h 1097785"/>
                <a:gd name="connsiteX741" fmla="*/ 340493 w 7225330"/>
                <a:gd name="connsiteY741" fmla="*/ 583607 h 1097785"/>
                <a:gd name="connsiteX742" fmla="*/ 340849 w 7225330"/>
                <a:gd name="connsiteY742" fmla="*/ 587165 h 1097785"/>
                <a:gd name="connsiteX743" fmla="*/ 339426 w 7225330"/>
                <a:gd name="connsiteY743" fmla="*/ 587165 h 1097785"/>
                <a:gd name="connsiteX744" fmla="*/ 344051 w 7225330"/>
                <a:gd name="connsiteY744" fmla="*/ 594637 h 1097785"/>
                <a:gd name="connsiteX745" fmla="*/ 350811 w 7225330"/>
                <a:gd name="connsiteY745" fmla="*/ 602820 h 1097785"/>
                <a:gd name="connsiteX746" fmla="*/ 352234 w 7225330"/>
                <a:gd name="connsiteY746" fmla="*/ 594637 h 1097785"/>
                <a:gd name="connsiteX747" fmla="*/ 349388 w 7225330"/>
                <a:gd name="connsiteY747" fmla="*/ 585742 h 1097785"/>
                <a:gd name="connsiteX748" fmla="*/ 353302 w 7225330"/>
                <a:gd name="connsiteY748" fmla="*/ 585742 h 1097785"/>
                <a:gd name="connsiteX749" fmla="*/ 355792 w 7225330"/>
                <a:gd name="connsiteY749" fmla="*/ 587877 h 1097785"/>
                <a:gd name="connsiteX750" fmla="*/ 352590 w 7225330"/>
                <a:gd name="connsiteY750" fmla="*/ 581828 h 1097785"/>
                <a:gd name="connsiteX751" fmla="*/ 345830 w 7225330"/>
                <a:gd name="connsiteY751" fmla="*/ 576492 h 1097785"/>
                <a:gd name="connsiteX752" fmla="*/ 287480 w 7225330"/>
                <a:gd name="connsiteY752" fmla="*/ 576492 h 1097785"/>
                <a:gd name="connsiteX753" fmla="*/ 285701 w 7225330"/>
                <a:gd name="connsiteY753" fmla="*/ 577203 h 1097785"/>
                <a:gd name="connsiteX754" fmla="*/ 283922 w 7225330"/>
                <a:gd name="connsiteY754" fmla="*/ 579338 h 1097785"/>
                <a:gd name="connsiteX755" fmla="*/ 285701 w 7225330"/>
                <a:gd name="connsiteY755" fmla="*/ 581473 h 1097785"/>
                <a:gd name="connsiteX756" fmla="*/ 287480 w 7225330"/>
                <a:gd name="connsiteY756" fmla="*/ 583607 h 1097785"/>
                <a:gd name="connsiteX757" fmla="*/ 287480 w 7225330"/>
                <a:gd name="connsiteY757" fmla="*/ 576492 h 1097785"/>
                <a:gd name="connsiteX758" fmla="*/ 369312 w 7225330"/>
                <a:gd name="connsiteY758" fmla="*/ 575068 h 1097785"/>
                <a:gd name="connsiteX759" fmla="*/ 367889 w 7225330"/>
                <a:gd name="connsiteY759" fmla="*/ 578626 h 1097785"/>
                <a:gd name="connsiteX760" fmla="*/ 370735 w 7225330"/>
                <a:gd name="connsiteY760" fmla="*/ 583607 h 1097785"/>
                <a:gd name="connsiteX761" fmla="*/ 375005 w 7225330"/>
                <a:gd name="connsiteY761" fmla="*/ 582184 h 1097785"/>
                <a:gd name="connsiteX762" fmla="*/ 373938 w 7225330"/>
                <a:gd name="connsiteY762" fmla="*/ 577915 h 1097785"/>
                <a:gd name="connsiteX763" fmla="*/ 369312 w 7225330"/>
                <a:gd name="connsiteY763" fmla="*/ 575068 h 1097785"/>
                <a:gd name="connsiteX764" fmla="*/ 431220 w 7225330"/>
                <a:gd name="connsiteY764" fmla="*/ 571511 h 1097785"/>
                <a:gd name="connsiteX765" fmla="*/ 429797 w 7225330"/>
                <a:gd name="connsiteY765" fmla="*/ 589300 h 1097785"/>
                <a:gd name="connsiteX766" fmla="*/ 436201 w 7225330"/>
                <a:gd name="connsiteY766" fmla="*/ 581117 h 1097785"/>
                <a:gd name="connsiteX767" fmla="*/ 431220 w 7225330"/>
                <a:gd name="connsiteY767" fmla="*/ 571511 h 1097785"/>
                <a:gd name="connsiteX768" fmla="*/ 249054 w 7225330"/>
                <a:gd name="connsiteY768" fmla="*/ 569376 h 1097785"/>
                <a:gd name="connsiteX769" fmla="*/ 247987 w 7225330"/>
                <a:gd name="connsiteY769" fmla="*/ 573645 h 1097785"/>
                <a:gd name="connsiteX770" fmla="*/ 252612 w 7225330"/>
                <a:gd name="connsiteY770" fmla="*/ 577915 h 1097785"/>
                <a:gd name="connsiteX771" fmla="*/ 254391 w 7225330"/>
                <a:gd name="connsiteY771" fmla="*/ 575068 h 1097785"/>
                <a:gd name="connsiteX772" fmla="*/ 252612 w 7225330"/>
                <a:gd name="connsiteY772" fmla="*/ 570799 h 1097785"/>
                <a:gd name="connsiteX773" fmla="*/ 249054 w 7225330"/>
                <a:gd name="connsiteY773" fmla="*/ 569376 h 1097785"/>
                <a:gd name="connsiteX774" fmla="*/ 418412 w 7225330"/>
                <a:gd name="connsiteY774" fmla="*/ 565106 h 1097785"/>
                <a:gd name="connsiteX775" fmla="*/ 421258 w 7225330"/>
                <a:gd name="connsiteY775" fmla="*/ 567953 h 1097785"/>
                <a:gd name="connsiteX776" fmla="*/ 420546 w 7225330"/>
                <a:gd name="connsiteY776" fmla="*/ 570799 h 1097785"/>
                <a:gd name="connsiteX777" fmla="*/ 419835 w 7225330"/>
                <a:gd name="connsiteY777" fmla="*/ 574001 h 1097785"/>
                <a:gd name="connsiteX778" fmla="*/ 421969 w 7225330"/>
                <a:gd name="connsiteY778" fmla="*/ 577203 h 1097785"/>
                <a:gd name="connsiteX779" fmla="*/ 423393 w 7225330"/>
                <a:gd name="connsiteY779" fmla="*/ 569376 h 1097785"/>
                <a:gd name="connsiteX780" fmla="*/ 418412 w 7225330"/>
                <a:gd name="connsiteY780" fmla="*/ 565106 h 1097785"/>
                <a:gd name="connsiteX781" fmla="*/ 283211 w 7225330"/>
                <a:gd name="connsiteY781" fmla="*/ 564395 h 1097785"/>
                <a:gd name="connsiteX782" fmla="*/ 281432 w 7225330"/>
                <a:gd name="connsiteY782" fmla="*/ 567953 h 1097785"/>
                <a:gd name="connsiteX783" fmla="*/ 279653 w 7225330"/>
                <a:gd name="connsiteY783" fmla="*/ 571511 h 1097785"/>
                <a:gd name="connsiteX784" fmla="*/ 284634 w 7225330"/>
                <a:gd name="connsiteY784" fmla="*/ 574357 h 1097785"/>
                <a:gd name="connsiteX785" fmla="*/ 291038 w 7225330"/>
                <a:gd name="connsiteY785" fmla="*/ 573645 h 1097785"/>
                <a:gd name="connsiteX786" fmla="*/ 290682 w 7225330"/>
                <a:gd name="connsiteY786" fmla="*/ 570087 h 1097785"/>
                <a:gd name="connsiteX787" fmla="*/ 288192 w 7225330"/>
                <a:gd name="connsiteY787" fmla="*/ 565818 h 1097785"/>
                <a:gd name="connsiteX788" fmla="*/ 283211 w 7225330"/>
                <a:gd name="connsiteY788" fmla="*/ 564395 h 1097785"/>
                <a:gd name="connsiteX789" fmla="*/ 379274 w 7225330"/>
                <a:gd name="connsiteY789" fmla="*/ 560837 h 1097785"/>
                <a:gd name="connsiteX790" fmla="*/ 375361 w 7225330"/>
                <a:gd name="connsiteY790" fmla="*/ 564395 h 1097785"/>
                <a:gd name="connsiteX791" fmla="*/ 372159 w 7225330"/>
                <a:gd name="connsiteY791" fmla="*/ 565818 h 1097785"/>
                <a:gd name="connsiteX792" fmla="*/ 374293 w 7225330"/>
                <a:gd name="connsiteY792" fmla="*/ 568664 h 1097785"/>
                <a:gd name="connsiteX793" fmla="*/ 378563 w 7225330"/>
                <a:gd name="connsiteY793" fmla="*/ 572222 h 1097785"/>
                <a:gd name="connsiteX794" fmla="*/ 380342 w 7225330"/>
                <a:gd name="connsiteY794" fmla="*/ 569376 h 1097785"/>
                <a:gd name="connsiteX795" fmla="*/ 382832 w 7225330"/>
                <a:gd name="connsiteY795" fmla="*/ 567241 h 1097785"/>
                <a:gd name="connsiteX796" fmla="*/ 379274 w 7225330"/>
                <a:gd name="connsiteY796" fmla="*/ 560837 h 1097785"/>
                <a:gd name="connsiteX797" fmla="*/ 259728 w 7225330"/>
                <a:gd name="connsiteY797" fmla="*/ 553009 h 1097785"/>
                <a:gd name="connsiteX798" fmla="*/ 260084 w 7225330"/>
                <a:gd name="connsiteY798" fmla="*/ 558702 h 1097785"/>
                <a:gd name="connsiteX799" fmla="*/ 264709 w 7225330"/>
                <a:gd name="connsiteY799" fmla="*/ 562972 h 1097785"/>
                <a:gd name="connsiteX800" fmla="*/ 265065 w 7225330"/>
                <a:gd name="connsiteY800" fmla="*/ 557635 h 1097785"/>
                <a:gd name="connsiteX801" fmla="*/ 259728 w 7225330"/>
                <a:gd name="connsiteY801" fmla="*/ 553009 h 1097785"/>
                <a:gd name="connsiteX802" fmla="*/ 355792 w 7225330"/>
                <a:gd name="connsiteY802" fmla="*/ 550163 h 1097785"/>
                <a:gd name="connsiteX803" fmla="*/ 354369 w 7225330"/>
                <a:gd name="connsiteY803" fmla="*/ 554788 h 1097785"/>
                <a:gd name="connsiteX804" fmla="*/ 352946 w 7225330"/>
                <a:gd name="connsiteY804" fmla="*/ 558702 h 1097785"/>
                <a:gd name="connsiteX805" fmla="*/ 348321 w 7225330"/>
                <a:gd name="connsiteY805" fmla="*/ 557990 h 1097785"/>
                <a:gd name="connsiteX806" fmla="*/ 343695 w 7225330"/>
                <a:gd name="connsiteY806" fmla="*/ 560837 h 1097785"/>
                <a:gd name="connsiteX807" fmla="*/ 346186 w 7225330"/>
                <a:gd name="connsiteY807" fmla="*/ 564039 h 1097785"/>
                <a:gd name="connsiteX808" fmla="*/ 349388 w 7225330"/>
                <a:gd name="connsiteY808" fmla="*/ 565818 h 1097785"/>
                <a:gd name="connsiteX809" fmla="*/ 350099 w 7225330"/>
                <a:gd name="connsiteY809" fmla="*/ 564750 h 1097785"/>
                <a:gd name="connsiteX810" fmla="*/ 348676 w 7225330"/>
                <a:gd name="connsiteY810" fmla="*/ 565106 h 1097785"/>
                <a:gd name="connsiteX811" fmla="*/ 352234 w 7225330"/>
                <a:gd name="connsiteY811" fmla="*/ 561548 h 1097785"/>
                <a:gd name="connsiteX812" fmla="*/ 362908 w 7225330"/>
                <a:gd name="connsiteY812" fmla="*/ 574357 h 1097785"/>
                <a:gd name="connsiteX813" fmla="*/ 363264 w 7225330"/>
                <a:gd name="connsiteY813" fmla="*/ 569732 h 1097785"/>
                <a:gd name="connsiteX814" fmla="*/ 367889 w 7225330"/>
                <a:gd name="connsiteY814" fmla="*/ 568664 h 1097785"/>
                <a:gd name="connsiteX815" fmla="*/ 367177 w 7225330"/>
                <a:gd name="connsiteY815" fmla="*/ 562260 h 1097785"/>
                <a:gd name="connsiteX816" fmla="*/ 362908 w 7225330"/>
                <a:gd name="connsiteY816" fmla="*/ 560481 h 1097785"/>
                <a:gd name="connsiteX817" fmla="*/ 357215 w 7225330"/>
                <a:gd name="connsiteY817" fmla="*/ 558702 h 1097785"/>
                <a:gd name="connsiteX818" fmla="*/ 358994 w 7225330"/>
                <a:gd name="connsiteY818" fmla="*/ 554432 h 1097785"/>
                <a:gd name="connsiteX819" fmla="*/ 355792 w 7225330"/>
                <a:gd name="connsiteY819" fmla="*/ 550163 h 1097785"/>
                <a:gd name="connsiteX820" fmla="*/ 382832 w 7225330"/>
                <a:gd name="connsiteY820" fmla="*/ 546605 h 1097785"/>
                <a:gd name="connsiteX821" fmla="*/ 378563 w 7225330"/>
                <a:gd name="connsiteY821" fmla="*/ 548028 h 1097785"/>
                <a:gd name="connsiteX822" fmla="*/ 379986 w 7225330"/>
                <a:gd name="connsiteY822" fmla="*/ 550875 h 1097785"/>
                <a:gd name="connsiteX823" fmla="*/ 382121 w 7225330"/>
                <a:gd name="connsiteY823" fmla="*/ 553009 h 1097785"/>
                <a:gd name="connsiteX824" fmla="*/ 382832 w 7225330"/>
                <a:gd name="connsiteY824" fmla="*/ 546605 h 1097785"/>
                <a:gd name="connsiteX825" fmla="*/ 339781 w 7225330"/>
                <a:gd name="connsiteY825" fmla="*/ 544115 h 1097785"/>
                <a:gd name="connsiteX826" fmla="*/ 336579 w 7225330"/>
                <a:gd name="connsiteY826" fmla="*/ 546605 h 1097785"/>
                <a:gd name="connsiteX827" fmla="*/ 337291 w 7225330"/>
                <a:gd name="connsiteY827" fmla="*/ 548740 h 1097785"/>
                <a:gd name="connsiteX828" fmla="*/ 338003 w 7225330"/>
                <a:gd name="connsiteY828" fmla="*/ 550875 h 1097785"/>
                <a:gd name="connsiteX829" fmla="*/ 342272 w 7225330"/>
                <a:gd name="connsiteY829" fmla="*/ 549096 h 1097785"/>
                <a:gd name="connsiteX830" fmla="*/ 342272 w 7225330"/>
                <a:gd name="connsiteY830" fmla="*/ 544470 h 1097785"/>
                <a:gd name="connsiteX831" fmla="*/ 339781 w 7225330"/>
                <a:gd name="connsiteY831" fmla="*/ 544115 h 1097785"/>
                <a:gd name="connsiteX832" fmla="*/ 269690 w 7225330"/>
                <a:gd name="connsiteY832" fmla="*/ 542336 h 1097785"/>
                <a:gd name="connsiteX833" fmla="*/ 267200 w 7225330"/>
                <a:gd name="connsiteY833" fmla="*/ 548028 h 1097785"/>
                <a:gd name="connsiteX834" fmla="*/ 261863 w 7225330"/>
                <a:gd name="connsiteY834" fmla="*/ 546605 h 1097785"/>
                <a:gd name="connsiteX835" fmla="*/ 262930 w 7225330"/>
                <a:gd name="connsiteY835" fmla="*/ 550875 h 1097785"/>
                <a:gd name="connsiteX836" fmla="*/ 263286 w 7225330"/>
                <a:gd name="connsiteY836" fmla="*/ 555144 h 1097785"/>
                <a:gd name="connsiteX837" fmla="*/ 268267 w 7225330"/>
                <a:gd name="connsiteY837" fmla="*/ 554432 h 1097785"/>
                <a:gd name="connsiteX838" fmla="*/ 273248 w 7225330"/>
                <a:gd name="connsiteY838" fmla="*/ 553009 h 1097785"/>
                <a:gd name="connsiteX839" fmla="*/ 273960 w 7225330"/>
                <a:gd name="connsiteY839" fmla="*/ 558702 h 1097785"/>
                <a:gd name="connsiteX840" fmla="*/ 277874 w 7225330"/>
                <a:gd name="connsiteY840" fmla="*/ 557990 h 1097785"/>
                <a:gd name="connsiteX841" fmla="*/ 280364 w 7225330"/>
                <a:gd name="connsiteY841" fmla="*/ 564395 h 1097785"/>
                <a:gd name="connsiteX842" fmla="*/ 289615 w 7225330"/>
                <a:gd name="connsiteY842" fmla="*/ 560837 h 1097785"/>
                <a:gd name="connsiteX843" fmla="*/ 288192 w 7225330"/>
                <a:gd name="connsiteY843" fmla="*/ 554788 h 1097785"/>
                <a:gd name="connsiteX844" fmla="*/ 283922 w 7225330"/>
                <a:gd name="connsiteY844" fmla="*/ 549451 h 1097785"/>
                <a:gd name="connsiteX845" fmla="*/ 279297 w 7225330"/>
                <a:gd name="connsiteY845" fmla="*/ 550519 h 1097785"/>
                <a:gd name="connsiteX846" fmla="*/ 274672 w 7225330"/>
                <a:gd name="connsiteY846" fmla="*/ 552298 h 1097785"/>
                <a:gd name="connsiteX847" fmla="*/ 271825 w 7225330"/>
                <a:gd name="connsiteY847" fmla="*/ 547317 h 1097785"/>
                <a:gd name="connsiteX848" fmla="*/ 269690 w 7225330"/>
                <a:gd name="connsiteY848" fmla="*/ 542336 h 1097785"/>
                <a:gd name="connsiteX849" fmla="*/ 325194 w 7225330"/>
                <a:gd name="connsiteY849" fmla="*/ 540201 h 1097785"/>
                <a:gd name="connsiteX850" fmla="*/ 324127 w 7225330"/>
                <a:gd name="connsiteY850" fmla="*/ 545893 h 1097785"/>
                <a:gd name="connsiteX851" fmla="*/ 329464 w 7225330"/>
                <a:gd name="connsiteY851" fmla="*/ 547317 h 1097785"/>
                <a:gd name="connsiteX852" fmla="*/ 327685 w 7225330"/>
                <a:gd name="connsiteY852" fmla="*/ 543047 h 1097785"/>
                <a:gd name="connsiteX853" fmla="*/ 325194 w 7225330"/>
                <a:gd name="connsiteY853" fmla="*/ 540201 h 1097785"/>
                <a:gd name="connsiteX854" fmla="*/ 357215 w 7225330"/>
                <a:gd name="connsiteY854" fmla="*/ 538066 h 1097785"/>
                <a:gd name="connsiteX855" fmla="*/ 356504 w 7225330"/>
                <a:gd name="connsiteY855" fmla="*/ 541980 h 1097785"/>
                <a:gd name="connsiteX856" fmla="*/ 358994 w 7225330"/>
                <a:gd name="connsiteY856" fmla="*/ 545182 h 1097785"/>
                <a:gd name="connsiteX857" fmla="*/ 361841 w 7225330"/>
                <a:gd name="connsiteY857" fmla="*/ 548384 h 1097785"/>
                <a:gd name="connsiteX858" fmla="*/ 362196 w 7225330"/>
                <a:gd name="connsiteY858" fmla="*/ 550875 h 1097785"/>
                <a:gd name="connsiteX859" fmla="*/ 364687 w 7225330"/>
                <a:gd name="connsiteY859" fmla="*/ 551586 h 1097785"/>
                <a:gd name="connsiteX860" fmla="*/ 365754 w 7225330"/>
                <a:gd name="connsiteY860" fmla="*/ 549451 h 1097785"/>
                <a:gd name="connsiteX861" fmla="*/ 367889 w 7225330"/>
                <a:gd name="connsiteY861" fmla="*/ 551586 h 1097785"/>
                <a:gd name="connsiteX862" fmla="*/ 367533 w 7225330"/>
                <a:gd name="connsiteY862" fmla="*/ 546605 h 1097785"/>
                <a:gd name="connsiteX863" fmla="*/ 364331 w 7225330"/>
                <a:gd name="connsiteY863" fmla="*/ 540912 h 1097785"/>
                <a:gd name="connsiteX864" fmla="*/ 362908 w 7225330"/>
                <a:gd name="connsiteY864" fmla="*/ 545893 h 1097785"/>
                <a:gd name="connsiteX865" fmla="*/ 359706 w 7225330"/>
                <a:gd name="connsiteY865" fmla="*/ 543047 h 1097785"/>
                <a:gd name="connsiteX866" fmla="*/ 357215 w 7225330"/>
                <a:gd name="connsiteY866" fmla="*/ 538066 h 1097785"/>
                <a:gd name="connsiteX867" fmla="*/ 259728 w 7225330"/>
                <a:gd name="connsiteY867" fmla="*/ 535931 h 1097785"/>
                <a:gd name="connsiteX868" fmla="*/ 256526 w 7225330"/>
                <a:gd name="connsiteY868" fmla="*/ 536999 h 1097785"/>
                <a:gd name="connsiteX869" fmla="*/ 254747 w 7225330"/>
                <a:gd name="connsiteY869" fmla="*/ 538778 h 1097785"/>
                <a:gd name="connsiteX870" fmla="*/ 256170 w 7225330"/>
                <a:gd name="connsiteY870" fmla="*/ 540912 h 1097785"/>
                <a:gd name="connsiteX871" fmla="*/ 257593 w 7225330"/>
                <a:gd name="connsiteY871" fmla="*/ 543759 h 1097785"/>
                <a:gd name="connsiteX872" fmla="*/ 259728 w 7225330"/>
                <a:gd name="connsiteY872" fmla="*/ 535931 h 1097785"/>
                <a:gd name="connsiteX873" fmla="*/ 261151 w 7225330"/>
                <a:gd name="connsiteY873" fmla="*/ 527392 h 1097785"/>
                <a:gd name="connsiteX874" fmla="*/ 262575 w 7225330"/>
                <a:gd name="connsiteY874" fmla="*/ 532729 h 1097785"/>
                <a:gd name="connsiteX875" fmla="*/ 262575 w 7225330"/>
                <a:gd name="connsiteY875" fmla="*/ 537354 h 1097785"/>
                <a:gd name="connsiteX876" fmla="*/ 266488 w 7225330"/>
                <a:gd name="connsiteY876" fmla="*/ 535576 h 1097785"/>
                <a:gd name="connsiteX877" fmla="*/ 270402 w 7225330"/>
                <a:gd name="connsiteY877" fmla="*/ 533085 h 1097785"/>
                <a:gd name="connsiteX878" fmla="*/ 261151 w 7225330"/>
                <a:gd name="connsiteY878" fmla="*/ 527392 h 1097785"/>
                <a:gd name="connsiteX879" fmla="*/ 390660 w 7225330"/>
                <a:gd name="connsiteY879" fmla="*/ 525969 h 1097785"/>
                <a:gd name="connsiteX880" fmla="*/ 385679 w 7225330"/>
                <a:gd name="connsiteY880" fmla="*/ 528815 h 1097785"/>
                <a:gd name="connsiteX881" fmla="*/ 387813 w 7225330"/>
                <a:gd name="connsiteY881" fmla="*/ 535931 h 1097785"/>
                <a:gd name="connsiteX882" fmla="*/ 390660 w 7225330"/>
                <a:gd name="connsiteY882" fmla="*/ 531306 h 1097785"/>
                <a:gd name="connsiteX883" fmla="*/ 390660 w 7225330"/>
                <a:gd name="connsiteY883" fmla="*/ 525969 h 1097785"/>
                <a:gd name="connsiteX884" fmla="*/ 352234 w 7225330"/>
                <a:gd name="connsiteY884" fmla="*/ 518853 h 1097785"/>
                <a:gd name="connsiteX885" fmla="*/ 347965 w 7225330"/>
                <a:gd name="connsiteY885" fmla="*/ 523834 h 1097785"/>
                <a:gd name="connsiteX886" fmla="*/ 345118 w 7225330"/>
                <a:gd name="connsiteY886" fmla="*/ 528815 h 1097785"/>
                <a:gd name="connsiteX887" fmla="*/ 348321 w 7225330"/>
                <a:gd name="connsiteY887" fmla="*/ 531662 h 1097785"/>
                <a:gd name="connsiteX888" fmla="*/ 353657 w 7225330"/>
                <a:gd name="connsiteY888" fmla="*/ 531662 h 1097785"/>
                <a:gd name="connsiteX889" fmla="*/ 358638 w 7225330"/>
                <a:gd name="connsiteY889" fmla="*/ 531662 h 1097785"/>
                <a:gd name="connsiteX890" fmla="*/ 362196 w 7225330"/>
                <a:gd name="connsiteY890" fmla="*/ 534508 h 1097785"/>
                <a:gd name="connsiteX891" fmla="*/ 363264 w 7225330"/>
                <a:gd name="connsiteY891" fmla="*/ 529527 h 1097785"/>
                <a:gd name="connsiteX892" fmla="*/ 360062 w 7225330"/>
                <a:gd name="connsiteY892" fmla="*/ 525969 h 1097785"/>
                <a:gd name="connsiteX893" fmla="*/ 355436 w 7225330"/>
                <a:gd name="connsiteY893" fmla="*/ 522767 h 1097785"/>
                <a:gd name="connsiteX894" fmla="*/ 352234 w 7225330"/>
                <a:gd name="connsiteY894" fmla="*/ 518853 h 1097785"/>
                <a:gd name="connsiteX895" fmla="*/ 276450 w 7225330"/>
                <a:gd name="connsiteY895" fmla="*/ 518764 h 1097785"/>
                <a:gd name="connsiteX896" fmla="*/ 272537 w 7225330"/>
                <a:gd name="connsiteY896" fmla="*/ 518853 h 1097785"/>
                <a:gd name="connsiteX897" fmla="*/ 275027 w 7225330"/>
                <a:gd name="connsiteY897" fmla="*/ 527392 h 1097785"/>
                <a:gd name="connsiteX898" fmla="*/ 279653 w 7225330"/>
                <a:gd name="connsiteY898" fmla="*/ 532373 h 1097785"/>
                <a:gd name="connsiteX899" fmla="*/ 277874 w 7225330"/>
                <a:gd name="connsiteY899" fmla="*/ 529171 h 1097785"/>
                <a:gd name="connsiteX900" fmla="*/ 278585 w 7225330"/>
                <a:gd name="connsiteY900" fmla="*/ 524190 h 1097785"/>
                <a:gd name="connsiteX901" fmla="*/ 278229 w 7225330"/>
                <a:gd name="connsiteY901" fmla="*/ 519921 h 1097785"/>
                <a:gd name="connsiteX902" fmla="*/ 276450 w 7225330"/>
                <a:gd name="connsiteY902" fmla="*/ 518764 h 1097785"/>
                <a:gd name="connsiteX903" fmla="*/ 286768 w 7225330"/>
                <a:gd name="connsiteY903" fmla="*/ 515295 h 1097785"/>
                <a:gd name="connsiteX904" fmla="*/ 284989 w 7225330"/>
                <a:gd name="connsiteY904" fmla="*/ 520632 h 1097785"/>
                <a:gd name="connsiteX905" fmla="*/ 280364 w 7225330"/>
                <a:gd name="connsiteY905" fmla="*/ 522411 h 1097785"/>
                <a:gd name="connsiteX906" fmla="*/ 282855 w 7225330"/>
                <a:gd name="connsiteY906" fmla="*/ 526325 h 1097785"/>
                <a:gd name="connsiteX907" fmla="*/ 286768 w 7225330"/>
                <a:gd name="connsiteY907" fmla="*/ 528815 h 1097785"/>
                <a:gd name="connsiteX908" fmla="*/ 289615 w 7225330"/>
                <a:gd name="connsiteY908" fmla="*/ 525969 h 1097785"/>
                <a:gd name="connsiteX909" fmla="*/ 292461 w 7225330"/>
                <a:gd name="connsiteY909" fmla="*/ 525258 h 1097785"/>
                <a:gd name="connsiteX910" fmla="*/ 292817 w 7225330"/>
                <a:gd name="connsiteY910" fmla="*/ 520632 h 1097785"/>
                <a:gd name="connsiteX911" fmla="*/ 290326 w 7225330"/>
                <a:gd name="connsiteY911" fmla="*/ 516719 h 1097785"/>
                <a:gd name="connsiteX912" fmla="*/ 287124 w 7225330"/>
                <a:gd name="connsiteY912" fmla="*/ 518853 h 1097785"/>
                <a:gd name="connsiteX913" fmla="*/ 286768 w 7225330"/>
                <a:gd name="connsiteY913" fmla="*/ 515295 h 1097785"/>
                <a:gd name="connsiteX914" fmla="*/ 265421 w 7225330"/>
                <a:gd name="connsiteY914" fmla="*/ 513872 h 1097785"/>
                <a:gd name="connsiteX915" fmla="*/ 263286 w 7225330"/>
                <a:gd name="connsiteY915" fmla="*/ 519209 h 1097785"/>
                <a:gd name="connsiteX916" fmla="*/ 266844 w 7225330"/>
                <a:gd name="connsiteY916" fmla="*/ 526681 h 1097785"/>
                <a:gd name="connsiteX917" fmla="*/ 268979 w 7225330"/>
                <a:gd name="connsiteY917" fmla="*/ 521344 h 1097785"/>
                <a:gd name="connsiteX918" fmla="*/ 265421 w 7225330"/>
                <a:gd name="connsiteY918" fmla="*/ 513872 h 1097785"/>
                <a:gd name="connsiteX919" fmla="*/ 357215 w 7225330"/>
                <a:gd name="connsiteY919" fmla="*/ 512449 h 1097785"/>
                <a:gd name="connsiteX920" fmla="*/ 357571 w 7225330"/>
                <a:gd name="connsiteY920" fmla="*/ 516719 h 1097785"/>
                <a:gd name="connsiteX921" fmla="*/ 359350 w 7225330"/>
                <a:gd name="connsiteY921" fmla="*/ 522411 h 1097785"/>
                <a:gd name="connsiteX922" fmla="*/ 360773 w 7225330"/>
                <a:gd name="connsiteY922" fmla="*/ 517430 h 1097785"/>
                <a:gd name="connsiteX923" fmla="*/ 357215 w 7225330"/>
                <a:gd name="connsiteY923" fmla="*/ 512449 h 1097785"/>
                <a:gd name="connsiteX924" fmla="*/ 375717 w 7225330"/>
                <a:gd name="connsiteY924" fmla="*/ 510314 h 1097785"/>
                <a:gd name="connsiteX925" fmla="*/ 376072 w 7225330"/>
                <a:gd name="connsiteY925" fmla="*/ 518853 h 1097785"/>
                <a:gd name="connsiteX926" fmla="*/ 382121 w 7225330"/>
                <a:gd name="connsiteY926" fmla="*/ 524546 h 1097785"/>
                <a:gd name="connsiteX927" fmla="*/ 381765 w 7225330"/>
                <a:gd name="connsiteY927" fmla="*/ 516719 h 1097785"/>
                <a:gd name="connsiteX928" fmla="*/ 375717 w 7225330"/>
                <a:gd name="connsiteY928" fmla="*/ 510314 h 1097785"/>
                <a:gd name="connsiteX929" fmla="*/ 363620 w 7225330"/>
                <a:gd name="connsiteY929" fmla="*/ 510314 h 1097785"/>
                <a:gd name="connsiteX930" fmla="*/ 364687 w 7225330"/>
                <a:gd name="connsiteY930" fmla="*/ 519209 h 1097785"/>
                <a:gd name="connsiteX931" fmla="*/ 370024 w 7225330"/>
                <a:gd name="connsiteY931" fmla="*/ 527392 h 1097785"/>
                <a:gd name="connsiteX932" fmla="*/ 368956 w 7225330"/>
                <a:gd name="connsiteY932" fmla="*/ 534152 h 1097785"/>
                <a:gd name="connsiteX933" fmla="*/ 372870 w 7225330"/>
                <a:gd name="connsiteY933" fmla="*/ 543047 h 1097785"/>
                <a:gd name="connsiteX934" fmla="*/ 377851 w 7225330"/>
                <a:gd name="connsiteY934" fmla="*/ 542336 h 1097785"/>
                <a:gd name="connsiteX935" fmla="*/ 382832 w 7225330"/>
                <a:gd name="connsiteY935" fmla="*/ 538778 h 1097785"/>
                <a:gd name="connsiteX936" fmla="*/ 377495 w 7225330"/>
                <a:gd name="connsiteY936" fmla="*/ 529171 h 1097785"/>
                <a:gd name="connsiteX937" fmla="*/ 370024 w 7225330"/>
                <a:gd name="connsiteY937" fmla="*/ 523123 h 1097785"/>
                <a:gd name="connsiteX938" fmla="*/ 370735 w 7225330"/>
                <a:gd name="connsiteY938" fmla="*/ 519209 h 1097785"/>
                <a:gd name="connsiteX939" fmla="*/ 372159 w 7225330"/>
                <a:gd name="connsiteY939" fmla="*/ 516007 h 1097785"/>
                <a:gd name="connsiteX940" fmla="*/ 368245 w 7225330"/>
                <a:gd name="connsiteY940" fmla="*/ 511737 h 1097785"/>
                <a:gd name="connsiteX941" fmla="*/ 363620 w 7225330"/>
                <a:gd name="connsiteY941" fmla="*/ 510314 h 1097785"/>
                <a:gd name="connsiteX942" fmla="*/ 417700 w 7225330"/>
                <a:gd name="connsiteY942" fmla="*/ 501064 h 1097785"/>
                <a:gd name="connsiteX943" fmla="*/ 419123 w 7225330"/>
                <a:gd name="connsiteY943" fmla="*/ 503910 h 1097785"/>
                <a:gd name="connsiteX944" fmla="*/ 421258 w 7225330"/>
                <a:gd name="connsiteY944" fmla="*/ 506045 h 1097785"/>
                <a:gd name="connsiteX945" fmla="*/ 416633 w 7225330"/>
                <a:gd name="connsiteY945" fmla="*/ 509958 h 1097785"/>
                <a:gd name="connsiteX946" fmla="*/ 409873 w 7225330"/>
                <a:gd name="connsiteY946" fmla="*/ 508891 h 1097785"/>
                <a:gd name="connsiteX947" fmla="*/ 411296 w 7225330"/>
                <a:gd name="connsiteY947" fmla="*/ 513872 h 1097785"/>
                <a:gd name="connsiteX948" fmla="*/ 414854 w 7225330"/>
                <a:gd name="connsiteY948" fmla="*/ 513161 h 1097785"/>
                <a:gd name="connsiteX949" fmla="*/ 416277 w 7225330"/>
                <a:gd name="connsiteY949" fmla="*/ 515295 h 1097785"/>
                <a:gd name="connsiteX950" fmla="*/ 418412 w 7225330"/>
                <a:gd name="connsiteY950" fmla="*/ 517786 h 1097785"/>
                <a:gd name="connsiteX951" fmla="*/ 423393 w 7225330"/>
                <a:gd name="connsiteY951" fmla="*/ 516719 h 1097785"/>
                <a:gd name="connsiteX952" fmla="*/ 421969 w 7225330"/>
                <a:gd name="connsiteY952" fmla="*/ 511737 h 1097785"/>
                <a:gd name="connsiteX953" fmla="*/ 423037 w 7225330"/>
                <a:gd name="connsiteY953" fmla="*/ 506401 h 1097785"/>
                <a:gd name="connsiteX954" fmla="*/ 422681 w 7225330"/>
                <a:gd name="connsiteY954" fmla="*/ 502131 h 1097785"/>
                <a:gd name="connsiteX955" fmla="*/ 417700 w 7225330"/>
                <a:gd name="connsiteY955" fmla="*/ 501064 h 1097785"/>
                <a:gd name="connsiteX956" fmla="*/ 389237 w 7225330"/>
                <a:gd name="connsiteY956" fmla="*/ 496794 h 1097785"/>
                <a:gd name="connsiteX957" fmla="*/ 382832 w 7225330"/>
                <a:gd name="connsiteY957" fmla="*/ 500352 h 1097785"/>
                <a:gd name="connsiteX958" fmla="*/ 382832 w 7225330"/>
                <a:gd name="connsiteY958" fmla="*/ 505333 h 1097785"/>
                <a:gd name="connsiteX959" fmla="*/ 385679 w 7225330"/>
                <a:gd name="connsiteY959" fmla="*/ 511026 h 1097785"/>
                <a:gd name="connsiteX960" fmla="*/ 390304 w 7225330"/>
                <a:gd name="connsiteY960" fmla="*/ 511737 h 1097785"/>
                <a:gd name="connsiteX961" fmla="*/ 391371 w 7225330"/>
                <a:gd name="connsiteY961" fmla="*/ 515295 h 1097785"/>
                <a:gd name="connsiteX962" fmla="*/ 394573 w 7225330"/>
                <a:gd name="connsiteY962" fmla="*/ 515651 h 1097785"/>
                <a:gd name="connsiteX963" fmla="*/ 395641 w 7225330"/>
                <a:gd name="connsiteY963" fmla="*/ 511737 h 1097785"/>
                <a:gd name="connsiteX964" fmla="*/ 393862 w 7225330"/>
                <a:gd name="connsiteY964" fmla="*/ 511026 h 1097785"/>
                <a:gd name="connsiteX965" fmla="*/ 391371 w 7225330"/>
                <a:gd name="connsiteY965" fmla="*/ 511737 h 1097785"/>
                <a:gd name="connsiteX966" fmla="*/ 394929 w 7225330"/>
                <a:gd name="connsiteY966" fmla="*/ 505333 h 1097785"/>
                <a:gd name="connsiteX967" fmla="*/ 391727 w 7225330"/>
                <a:gd name="connsiteY967" fmla="*/ 500708 h 1097785"/>
                <a:gd name="connsiteX968" fmla="*/ 389237 w 7225330"/>
                <a:gd name="connsiteY968" fmla="*/ 496794 h 1097785"/>
                <a:gd name="connsiteX969" fmla="*/ 229842 w 7225330"/>
                <a:gd name="connsiteY969" fmla="*/ 495371 h 1097785"/>
                <a:gd name="connsiteX970" fmla="*/ 227707 w 7225330"/>
                <a:gd name="connsiteY970" fmla="*/ 497862 h 1097785"/>
                <a:gd name="connsiteX971" fmla="*/ 229842 w 7225330"/>
                <a:gd name="connsiteY971" fmla="*/ 502487 h 1097785"/>
                <a:gd name="connsiteX972" fmla="*/ 232332 w 7225330"/>
                <a:gd name="connsiteY972" fmla="*/ 499285 h 1097785"/>
                <a:gd name="connsiteX973" fmla="*/ 229842 w 7225330"/>
                <a:gd name="connsiteY973" fmla="*/ 495371 h 1097785"/>
                <a:gd name="connsiteX974" fmla="*/ 253324 w 7225330"/>
                <a:gd name="connsiteY974" fmla="*/ 493948 h 1097785"/>
                <a:gd name="connsiteX975" fmla="*/ 254747 w 7225330"/>
                <a:gd name="connsiteY975" fmla="*/ 502487 h 1097785"/>
                <a:gd name="connsiteX976" fmla="*/ 259728 w 7225330"/>
                <a:gd name="connsiteY976" fmla="*/ 511737 h 1097785"/>
                <a:gd name="connsiteX977" fmla="*/ 261863 w 7225330"/>
                <a:gd name="connsiteY977" fmla="*/ 509958 h 1097785"/>
                <a:gd name="connsiteX978" fmla="*/ 264709 w 7225330"/>
                <a:gd name="connsiteY978" fmla="*/ 508180 h 1097785"/>
                <a:gd name="connsiteX979" fmla="*/ 260796 w 7225330"/>
                <a:gd name="connsiteY979" fmla="*/ 503198 h 1097785"/>
                <a:gd name="connsiteX980" fmla="*/ 259017 w 7225330"/>
                <a:gd name="connsiteY980" fmla="*/ 496794 h 1097785"/>
                <a:gd name="connsiteX981" fmla="*/ 255459 w 7225330"/>
                <a:gd name="connsiteY981" fmla="*/ 496438 h 1097785"/>
                <a:gd name="connsiteX982" fmla="*/ 253324 w 7225330"/>
                <a:gd name="connsiteY982" fmla="*/ 493948 h 1097785"/>
                <a:gd name="connsiteX983" fmla="*/ 277518 w 7225330"/>
                <a:gd name="connsiteY983" fmla="*/ 490390 h 1097785"/>
                <a:gd name="connsiteX984" fmla="*/ 276806 w 7225330"/>
                <a:gd name="connsiteY984" fmla="*/ 501419 h 1097785"/>
                <a:gd name="connsiteX985" fmla="*/ 282499 w 7225330"/>
                <a:gd name="connsiteY985" fmla="*/ 512449 h 1097785"/>
                <a:gd name="connsiteX986" fmla="*/ 286413 w 7225330"/>
                <a:gd name="connsiteY986" fmla="*/ 499996 h 1097785"/>
                <a:gd name="connsiteX987" fmla="*/ 277518 w 7225330"/>
                <a:gd name="connsiteY987" fmla="*/ 490390 h 1097785"/>
                <a:gd name="connsiteX988" fmla="*/ 306693 w 7225330"/>
                <a:gd name="connsiteY988" fmla="*/ 488967 h 1097785"/>
                <a:gd name="connsiteX989" fmla="*/ 307049 w 7225330"/>
                <a:gd name="connsiteY989" fmla="*/ 494659 h 1097785"/>
                <a:gd name="connsiteX990" fmla="*/ 312385 w 7225330"/>
                <a:gd name="connsiteY990" fmla="*/ 495371 h 1097785"/>
                <a:gd name="connsiteX991" fmla="*/ 309895 w 7225330"/>
                <a:gd name="connsiteY991" fmla="*/ 492169 h 1097785"/>
                <a:gd name="connsiteX992" fmla="*/ 306693 w 7225330"/>
                <a:gd name="connsiteY992" fmla="*/ 488967 h 1097785"/>
                <a:gd name="connsiteX993" fmla="*/ 339426 w 7225330"/>
                <a:gd name="connsiteY993" fmla="*/ 487544 h 1097785"/>
                <a:gd name="connsiteX994" fmla="*/ 333733 w 7225330"/>
                <a:gd name="connsiteY994" fmla="*/ 489678 h 1097785"/>
                <a:gd name="connsiteX995" fmla="*/ 334089 w 7225330"/>
                <a:gd name="connsiteY995" fmla="*/ 493948 h 1097785"/>
                <a:gd name="connsiteX996" fmla="*/ 335868 w 7225330"/>
                <a:gd name="connsiteY996" fmla="*/ 498929 h 1097785"/>
                <a:gd name="connsiteX997" fmla="*/ 340849 w 7225330"/>
                <a:gd name="connsiteY997" fmla="*/ 498217 h 1097785"/>
                <a:gd name="connsiteX998" fmla="*/ 344051 w 7225330"/>
                <a:gd name="connsiteY998" fmla="*/ 502487 h 1097785"/>
                <a:gd name="connsiteX999" fmla="*/ 346186 w 7225330"/>
                <a:gd name="connsiteY999" fmla="*/ 508535 h 1097785"/>
                <a:gd name="connsiteX1000" fmla="*/ 348676 w 7225330"/>
                <a:gd name="connsiteY1000" fmla="*/ 512449 h 1097785"/>
                <a:gd name="connsiteX1001" fmla="*/ 350811 w 7225330"/>
                <a:gd name="connsiteY1001" fmla="*/ 508535 h 1097785"/>
                <a:gd name="connsiteX1002" fmla="*/ 347253 w 7225330"/>
                <a:gd name="connsiteY1002" fmla="*/ 505333 h 1097785"/>
                <a:gd name="connsiteX1003" fmla="*/ 350099 w 7225330"/>
                <a:gd name="connsiteY1003" fmla="*/ 499640 h 1097785"/>
                <a:gd name="connsiteX1004" fmla="*/ 347965 w 7225330"/>
                <a:gd name="connsiteY1004" fmla="*/ 496083 h 1097785"/>
                <a:gd name="connsiteX1005" fmla="*/ 343339 w 7225330"/>
                <a:gd name="connsiteY1005" fmla="*/ 492880 h 1097785"/>
                <a:gd name="connsiteX1006" fmla="*/ 339426 w 7225330"/>
                <a:gd name="connsiteY1006" fmla="*/ 487544 h 1097785"/>
                <a:gd name="connsiteX1007" fmla="*/ 350811 w 7225330"/>
                <a:gd name="connsiteY1007" fmla="*/ 486120 h 1097785"/>
                <a:gd name="connsiteX1008" fmla="*/ 350455 w 7225330"/>
                <a:gd name="connsiteY1008" fmla="*/ 490034 h 1097785"/>
                <a:gd name="connsiteX1009" fmla="*/ 355081 w 7225330"/>
                <a:gd name="connsiteY1009" fmla="*/ 493948 h 1097785"/>
                <a:gd name="connsiteX1010" fmla="*/ 355081 w 7225330"/>
                <a:gd name="connsiteY1010" fmla="*/ 489323 h 1097785"/>
                <a:gd name="connsiteX1011" fmla="*/ 350811 w 7225330"/>
                <a:gd name="connsiteY1011" fmla="*/ 486120 h 1097785"/>
                <a:gd name="connsiteX1012" fmla="*/ 292461 w 7225330"/>
                <a:gd name="connsiteY1012" fmla="*/ 478293 h 1097785"/>
                <a:gd name="connsiteX1013" fmla="*/ 291394 w 7225330"/>
                <a:gd name="connsiteY1013" fmla="*/ 480072 h 1097785"/>
                <a:gd name="connsiteX1014" fmla="*/ 291750 w 7225330"/>
                <a:gd name="connsiteY1014" fmla="*/ 483986 h 1097785"/>
                <a:gd name="connsiteX1015" fmla="*/ 291038 w 7225330"/>
                <a:gd name="connsiteY1015" fmla="*/ 487899 h 1097785"/>
                <a:gd name="connsiteX1016" fmla="*/ 287480 w 7225330"/>
                <a:gd name="connsiteY1016" fmla="*/ 489678 h 1097785"/>
                <a:gd name="connsiteX1017" fmla="*/ 289615 w 7225330"/>
                <a:gd name="connsiteY1017" fmla="*/ 494304 h 1097785"/>
                <a:gd name="connsiteX1018" fmla="*/ 291750 w 7225330"/>
                <a:gd name="connsiteY1018" fmla="*/ 499640 h 1097785"/>
                <a:gd name="connsiteX1019" fmla="*/ 294596 w 7225330"/>
                <a:gd name="connsiteY1019" fmla="*/ 496083 h 1097785"/>
                <a:gd name="connsiteX1020" fmla="*/ 298510 w 7225330"/>
                <a:gd name="connsiteY1020" fmla="*/ 493236 h 1097785"/>
                <a:gd name="connsiteX1021" fmla="*/ 300644 w 7225330"/>
                <a:gd name="connsiteY1021" fmla="*/ 489323 h 1097785"/>
                <a:gd name="connsiteX1022" fmla="*/ 298865 w 7225330"/>
                <a:gd name="connsiteY1022" fmla="*/ 482562 h 1097785"/>
                <a:gd name="connsiteX1023" fmla="*/ 294952 w 7225330"/>
                <a:gd name="connsiteY1023" fmla="*/ 483986 h 1097785"/>
                <a:gd name="connsiteX1024" fmla="*/ 292461 w 7225330"/>
                <a:gd name="connsiteY1024" fmla="*/ 478293 h 1097785"/>
                <a:gd name="connsiteX1025" fmla="*/ 256170 w 7225330"/>
                <a:gd name="connsiteY1025" fmla="*/ 476870 h 1097785"/>
                <a:gd name="connsiteX1026" fmla="*/ 256170 w 7225330"/>
                <a:gd name="connsiteY1026" fmla="*/ 485409 h 1097785"/>
                <a:gd name="connsiteX1027" fmla="*/ 258305 w 7225330"/>
                <a:gd name="connsiteY1027" fmla="*/ 482207 h 1097785"/>
                <a:gd name="connsiteX1028" fmla="*/ 256170 w 7225330"/>
                <a:gd name="connsiteY1028" fmla="*/ 476870 h 1097785"/>
                <a:gd name="connsiteX1029" fmla="*/ 345830 w 7225330"/>
                <a:gd name="connsiteY1029" fmla="*/ 476158 h 1097785"/>
                <a:gd name="connsiteX1030" fmla="*/ 344051 w 7225330"/>
                <a:gd name="connsiteY1030" fmla="*/ 478649 h 1097785"/>
                <a:gd name="connsiteX1031" fmla="*/ 344407 w 7225330"/>
                <a:gd name="connsiteY1031" fmla="*/ 483986 h 1097785"/>
                <a:gd name="connsiteX1032" fmla="*/ 347253 w 7225330"/>
                <a:gd name="connsiteY1032" fmla="*/ 482562 h 1097785"/>
                <a:gd name="connsiteX1033" fmla="*/ 350099 w 7225330"/>
                <a:gd name="connsiteY1033" fmla="*/ 483274 h 1097785"/>
                <a:gd name="connsiteX1034" fmla="*/ 347965 w 7225330"/>
                <a:gd name="connsiteY1034" fmla="*/ 480072 h 1097785"/>
                <a:gd name="connsiteX1035" fmla="*/ 345830 w 7225330"/>
                <a:gd name="connsiteY1035" fmla="*/ 476158 h 1097785"/>
                <a:gd name="connsiteX1036" fmla="*/ 239092 w 7225330"/>
                <a:gd name="connsiteY1036" fmla="*/ 475447 h 1097785"/>
                <a:gd name="connsiteX1037" fmla="*/ 236246 w 7225330"/>
                <a:gd name="connsiteY1037" fmla="*/ 478293 h 1097785"/>
                <a:gd name="connsiteX1038" fmla="*/ 238736 w 7225330"/>
                <a:gd name="connsiteY1038" fmla="*/ 482207 h 1097785"/>
                <a:gd name="connsiteX1039" fmla="*/ 243362 w 7225330"/>
                <a:gd name="connsiteY1039" fmla="*/ 482562 h 1097785"/>
                <a:gd name="connsiteX1040" fmla="*/ 241583 w 7225330"/>
                <a:gd name="connsiteY1040" fmla="*/ 478293 h 1097785"/>
                <a:gd name="connsiteX1041" fmla="*/ 239092 w 7225330"/>
                <a:gd name="connsiteY1041" fmla="*/ 475447 h 1097785"/>
                <a:gd name="connsiteX1042" fmla="*/ 436201 w 7225330"/>
                <a:gd name="connsiteY1042" fmla="*/ 474735 h 1097785"/>
                <a:gd name="connsiteX1043" fmla="*/ 434066 w 7225330"/>
                <a:gd name="connsiteY1043" fmla="*/ 476514 h 1097785"/>
                <a:gd name="connsiteX1044" fmla="*/ 431932 w 7225330"/>
                <a:gd name="connsiteY1044" fmla="*/ 478293 h 1097785"/>
                <a:gd name="connsiteX1045" fmla="*/ 433355 w 7225330"/>
                <a:gd name="connsiteY1045" fmla="*/ 482562 h 1097785"/>
                <a:gd name="connsiteX1046" fmla="*/ 435490 w 7225330"/>
                <a:gd name="connsiteY1046" fmla="*/ 487544 h 1097785"/>
                <a:gd name="connsiteX1047" fmla="*/ 439759 w 7225330"/>
                <a:gd name="connsiteY1047" fmla="*/ 482207 h 1097785"/>
                <a:gd name="connsiteX1048" fmla="*/ 436201 w 7225330"/>
                <a:gd name="connsiteY1048" fmla="*/ 474735 h 1097785"/>
                <a:gd name="connsiteX1049" fmla="*/ 277874 w 7225330"/>
                <a:gd name="connsiteY1049" fmla="*/ 474735 h 1097785"/>
                <a:gd name="connsiteX1050" fmla="*/ 272537 w 7225330"/>
                <a:gd name="connsiteY1050" fmla="*/ 476870 h 1097785"/>
                <a:gd name="connsiteX1051" fmla="*/ 276095 w 7225330"/>
                <a:gd name="connsiteY1051" fmla="*/ 482562 h 1097785"/>
                <a:gd name="connsiteX1052" fmla="*/ 279297 w 7225330"/>
                <a:gd name="connsiteY1052" fmla="*/ 480072 h 1097785"/>
                <a:gd name="connsiteX1053" fmla="*/ 281787 w 7225330"/>
                <a:gd name="connsiteY1053" fmla="*/ 476870 h 1097785"/>
                <a:gd name="connsiteX1054" fmla="*/ 277874 w 7225330"/>
                <a:gd name="connsiteY1054" fmla="*/ 474735 h 1097785"/>
                <a:gd name="connsiteX1055" fmla="*/ 222726 w 7225330"/>
                <a:gd name="connsiteY1055" fmla="*/ 466196 h 1097785"/>
                <a:gd name="connsiteX1056" fmla="*/ 219524 w 7225330"/>
                <a:gd name="connsiteY1056" fmla="*/ 466552 h 1097785"/>
                <a:gd name="connsiteX1057" fmla="*/ 215610 w 7225330"/>
                <a:gd name="connsiteY1057" fmla="*/ 467619 h 1097785"/>
                <a:gd name="connsiteX1058" fmla="*/ 217389 w 7225330"/>
                <a:gd name="connsiteY1058" fmla="*/ 474023 h 1097785"/>
                <a:gd name="connsiteX1059" fmla="*/ 222726 w 7225330"/>
                <a:gd name="connsiteY1059" fmla="*/ 478293 h 1097785"/>
                <a:gd name="connsiteX1060" fmla="*/ 224861 w 7225330"/>
                <a:gd name="connsiteY1060" fmla="*/ 473312 h 1097785"/>
                <a:gd name="connsiteX1061" fmla="*/ 222726 w 7225330"/>
                <a:gd name="connsiteY1061" fmla="*/ 466196 h 1097785"/>
                <a:gd name="connsiteX1062" fmla="*/ 379274 w 7225330"/>
                <a:gd name="connsiteY1062" fmla="*/ 465484 h 1097785"/>
                <a:gd name="connsiteX1063" fmla="*/ 378919 w 7225330"/>
                <a:gd name="connsiteY1063" fmla="*/ 471889 h 1097785"/>
                <a:gd name="connsiteX1064" fmla="*/ 383544 w 7225330"/>
                <a:gd name="connsiteY1064" fmla="*/ 474735 h 1097785"/>
                <a:gd name="connsiteX1065" fmla="*/ 381765 w 7225330"/>
                <a:gd name="connsiteY1065" fmla="*/ 469754 h 1097785"/>
                <a:gd name="connsiteX1066" fmla="*/ 379274 w 7225330"/>
                <a:gd name="connsiteY1066" fmla="*/ 465484 h 1097785"/>
                <a:gd name="connsiteX1067" fmla="*/ 340137 w 7225330"/>
                <a:gd name="connsiteY1067" fmla="*/ 463350 h 1097785"/>
                <a:gd name="connsiteX1068" fmla="*/ 338003 w 7225330"/>
                <a:gd name="connsiteY1068" fmla="*/ 467619 h 1097785"/>
                <a:gd name="connsiteX1069" fmla="*/ 341560 w 7225330"/>
                <a:gd name="connsiteY1069" fmla="*/ 471889 h 1097785"/>
                <a:gd name="connsiteX1070" fmla="*/ 341916 w 7225330"/>
                <a:gd name="connsiteY1070" fmla="*/ 467975 h 1097785"/>
                <a:gd name="connsiteX1071" fmla="*/ 340137 w 7225330"/>
                <a:gd name="connsiteY1071" fmla="*/ 463350 h 1097785"/>
                <a:gd name="connsiteX1072" fmla="*/ 354369 w 7225330"/>
                <a:gd name="connsiteY1072" fmla="*/ 462638 h 1097785"/>
                <a:gd name="connsiteX1073" fmla="*/ 353657 w 7225330"/>
                <a:gd name="connsiteY1073" fmla="*/ 465484 h 1097785"/>
                <a:gd name="connsiteX1074" fmla="*/ 353302 w 7225330"/>
                <a:gd name="connsiteY1074" fmla="*/ 470110 h 1097785"/>
                <a:gd name="connsiteX1075" fmla="*/ 355436 w 7225330"/>
                <a:gd name="connsiteY1075" fmla="*/ 474023 h 1097785"/>
                <a:gd name="connsiteX1076" fmla="*/ 360773 w 7225330"/>
                <a:gd name="connsiteY1076" fmla="*/ 475447 h 1097785"/>
                <a:gd name="connsiteX1077" fmla="*/ 357927 w 7225330"/>
                <a:gd name="connsiteY1077" fmla="*/ 471889 h 1097785"/>
                <a:gd name="connsiteX1078" fmla="*/ 360062 w 7225330"/>
                <a:gd name="connsiteY1078" fmla="*/ 467975 h 1097785"/>
                <a:gd name="connsiteX1079" fmla="*/ 358638 w 7225330"/>
                <a:gd name="connsiteY1079" fmla="*/ 462638 h 1097785"/>
                <a:gd name="connsiteX1080" fmla="*/ 354369 w 7225330"/>
                <a:gd name="connsiteY1080" fmla="*/ 462638 h 1097785"/>
                <a:gd name="connsiteX1081" fmla="*/ 420191 w 7225330"/>
                <a:gd name="connsiteY1081" fmla="*/ 460503 h 1097785"/>
                <a:gd name="connsiteX1082" fmla="*/ 417700 w 7225330"/>
                <a:gd name="connsiteY1082" fmla="*/ 462638 h 1097785"/>
                <a:gd name="connsiteX1083" fmla="*/ 419123 w 7225330"/>
                <a:gd name="connsiteY1083" fmla="*/ 465129 h 1097785"/>
                <a:gd name="connsiteX1084" fmla="*/ 421258 w 7225330"/>
                <a:gd name="connsiteY1084" fmla="*/ 468331 h 1097785"/>
                <a:gd name="connsiteX1085" fmla="*/ 424104 w 7225330"/>
                <a:gd name="connsiteY1085" fmla="*/ 464773 h 1097785"/>
                <a:gd name="connsiteX1086" fmla="*/ 423393 w 7225330"/>
                <a:gd name="connsiteY1086" fmla="*/ 460503 h 1097785"/>
                <a:gd name="connsiteX1087" fmla="*/ 420191 w 7225330"/>
                <a:gd name="connsiteY1087" fmla="*/ 460503 h 1097785"/>
                <a:gd name="connsiteX1088" fmla="*/ 247631 w 7225330"/>
                <a:gd name="connsiteY1088" fmla="*/ 460503 h 1097785"/>
                <a:gd name="connsiteX1089" fmla="*/ 245497 w 7225330"/>
                <a:gd name="connsiteY1089" fmla="*/ 465129 h 1097785"/>
                <a:gd name="connsiteX1090" fmla="*/ 249766 w 7225330"/>
                <a:gd name="connsiteY1090" fmla="*/ 470466 h 1097785"/>
                <a:gd name="connsiteX1091" fmla="*/ 252257 w 7225330"/>
                <a:gd name="connsiteY1091" fmla="*/ 465129 h 1097785"/>
                <a:gd name="connsiteX1092" fmla="*/ 247631 w 7225330"/>
                <a:gd name="connsiteY1092" fmla="*/ 460503 h 1097785"/>
                <a:gd name="connsiteX1093" fmla="*/ 389237 w 7225330"/>
                <a:gd name="connsiteY1093" fmla="*/ 455522 h 1097785"/>
                <a:gd name="connsiteX1094" fmla="*/ 388881 w 7225330"/>
                <a:gd name="connsiteY1094" fmla="*/ 461927 h 1097785"/>
                <a:gd name="connsiteX1095" fmla="*/ 394218 w 7225330"/>
                <a:gd name="connsiteY1095" fmla="*/ 466196 h 1097785"/>
                <a:gd name="connsiteX1096" fmla="*/ 391016 w 7225330"/>
                <a:gd name="connsiteY1096" fmla="*/ 461927 h 1097785"/>
                <a:gd name="connsiteX1097" fmla="*/ 389237 w 7225330"/>
                <a:gd name="connsiteY1097" fmla="*/ 455522 h 1097785"/>
                <a:gd name="connsiteX1098" fmla="*/ 371447 w 7225330"/>
                <a:gd name="connsiteY1098" fmla="*/ 451964 h 1097785"/>
                <a:gd name="connsiteX1099" fmla="*/ 370735 w 7225330"/>
                <a:gd name="connsiteY1099" fmla="*/ 456590 h 1097785"/>
                <a:gd name="connsiteX1100" fmla="*/ 372159 w 7225330"/>
                <a:gd name="connsiteY1100" fmla="*/ 462638 h 1097785"/>
                <a:gd name="connsiteX1101" fmla="*/ 374293 w 7225330"/>
                <a:gd name="connsiteY1101" fmla="*/ 456945 h 1097785"/>
                <a:gd name="connsiteX1102" fmla="*/ 371447 w 7225330"/>
                <a:gd name="connsiteY1102" fmla="*/ 451964 h 1097785"/>
                <a:gd name="connsiteX1103" fmla="*/ 411296 w 7225330"/>
                <a:gd name="connsiteY1103" fmla="*/ 451253 h 1097785"/>
                <a:gd name="connsiteX1104" fmla="*/ 411296 w 7225330"/>
                <a:gd name="connsiteY1104" fmla="*/ 458369 h 1097785"/>
                <a:gd name="connsiteX1105" fmla="*/ 414142 w 7225330"/>
                <a:gd name="connsiteY1105" fmla="*/ 455166 h 1097785"/>
                <a:gd name="connsiteX1106" fmla="*/ 411296 w 7225330"/>
                <a:gd name="connsiteY1106" fmla="*/ 451253 h 1097785"/>
                <a:gd name="connsiteX1107" fmla="*/ 357927 w 7225330"/>
                <a:gd name="connsiteY1107" fmla="*/ 447695 h 1097785"/>
                <a:gd name="connsiteX1108" fmla="*/ 357927 w 7225330"/>
                <a:gd name="connsiteY1108" fmla="*/ 454811 h 1097785"/>
                <a:gd name="connsiteX1109" fmla="*/ 360417 w 7225330"/>
                <a:gd name="connsiteY1109" fmla="*/ 451609 h 1097785"/>
                <a:gd name="connsiteX1110" fmla="*/ 357927 w 7225330"/>
                <a:gd name="connsiteY1110" fmla="*/ 447695 h 1097785"/>
                <a:gd name="connsiteX1111" fmla="*/ 346542 w 7225330"/>
                <a:gd name="connsiteY1111" fmla="*/ 439867 h 1097785"/>
                <a:gd name="connsiteX1112" fmla="*/ 344763 w 7225330"/>
                <a:gd name="connsiteY1112" fmla="*/ 441291 h 1097785"/>
                <a:gd name="connsiteX1113" fmla="*/ 342984 w 7225330"/>
                <a:gd name="connsiteY1113" fmla="*/ 442714 h 1097785"/>
                <a:gd name="connsiteX1114" fmla="*/ 345830 w 7225330"/>
                <a:gd name="connsiteY1114" fmla="*/ 447695 h 1097785"/>
                <a:gd name="connsiteX1115" fmla="*/ 344407 w 7225330"/>
                <a:gd name="connsiteY1115" fmla="*/ 452676 h 1097785"/>
                <a:gd name="connsiteX1116" fmla="*/ 346897 w 7225330"/>
                <a:gd name="connsiteY1116" fmla="*/ 456945 h 1097785"/>
                <a:gd name="connsiteX1117" fmla="*/ 350811 w 7225330"/>
                <a:gd name="connsiteY1117" fmla="*/ 457657 h 1097785"/>
                <a:gd name="connsiteX1118" fmla="*/ 348321 w 7225330"/>
                <a:gd name="connsiteY1118" fmla="*/ 448762 h 1097785"/>
                <a:gd name="connsiteX1119" fmla="*/ 346542 w 7225330"/>
                <a:gd name="connsiteY1119" fmla="*/ 439867 h 1097785"/>
                <a:gd name="connsiteX1120" fmla="*/ 254747 w 7225330"/>
                <a:gd name="connsiteY1120" fmla="*/ 439867 h 1097785"/>
                <a:gd name="connsiteX1121" fmla="*/ 252612 w 7225330"/>
                <a:gd name="connsiteY1121" fmla="*/ 442358 h 1097785"/>
                <a:gd name="connsiteX1122" fmla="*/ 250478 w 7225330"/>
                <a:gd name="connsiteY1122" fmla="*/ 444848 h 1097785"/>
                <a:gd name="connsiteX1123" fmla="*/ 252968 w 7225330"/>
                <a:gd name="connsiteY1123" fmla="*/ 449118 h 1097785"/>
                <a:gd name="connsiteX1124" fmla="*/ 256882 w 7225330"/>
                <a:gd name="connsiteY1124" fmla="*/ 451609 h 1097785"/>
                <a:gd name="connsiteX1125" fmla="*/ 260440 w 7225330"/>
                <a:gd name="connsiteY1125" fmla="*/ 454099 h 1097785"/>
                <a:gd name="connsiteX1126" fmla="*/ 261151 w 7225330"/>
                <a:gd name="connsiteY1126" fmla="*/ 458369 h 1097785"/>
                <a:gd name="connsiteX1127" fmla="*/ 265421 w 7225330"/>
                <a:gd name="connsiteY1127" fmla="*/ 455522 h 1097785"/>
                <a:gd name="connsiteX1128" fmla="*/ 263286 w 7225330"/>
                <a:gd name="connsiteY1128" fmla="*/ 450541 h 1097785"/>
                <a:gd name="connsiteX1129" fmla="*/ 258305 w 7225330"/>
                <a:gd name="connsiteY1129" fmla="*/ 444848 h 1097785"/>
                <a:gd name="connsiteX1130" fmla="*/ 254747 w 7225330"/>
                <a:gd name="connsiteY1130" fmla="*/ 439867 h 1097785"/>
                <a:gd name="connsiteX1131" fmla="*/ 399199 w 7225330"/>
                <a:gd name="connsiteY1131" fmla="*/ 437733 h 1097785"/>
                <a:gd name="connsiteX1132" fmla="*/ 398487 w 7225330"/>
                <a:gd name="connsiteY1132" fmla="*/ 439156 h 1097785"/>
                <a:gd name="connsiteX1133" fmla="*/ 397064 w 7225330"/>
                <a:gd name="connsiteY1133" fmla="*/ 440579 h 1097785"/>
                <a:gd name="connsiteX1134" fmla="*/ 392795 w 7225330"/>
                <a:gd name="connsiteY1134" fmla="*/ 441291 h 1097785"/>
                <a:gd name="connsiteX1135" fmla="*/ 392439 w 7225330"/>
                <a:gd name="connsiteY1135" fmla="*/ 444848 h 1097785"/>
                <a:gd name="connsiteX1136" fmla="*/ 392795 w 7225330"/>
                <a:gd name="connsiteY1136" fmla="*/ 449118 h 1097785"/>
                <a:gd name="connsiteX1137" fmla="*/ 392795 w 7225330"/>
                <a:gd name="connsiteY1137" fmla="*/ 445560 h 1097785"/>
                <a:gd name="connsiteX1138" fmla="*/ 395997 w 7225330"/>
                <a:gd name="connsiteY1138" fmla="*/ 447695 h 1097785"/>
                <a:gd name="connsiteX1139" fmla="*/ 399910 w 7225330"/>
                <a:gd name="connsiteY1139" fmla="*/ 447695 h 1097785"/>
                <a:gd name="connsiteX1140" fmla="*/ 399199 w 7225330"/>
                <a:gd name="connsiteY1140" fmla="*/ 442714 h 1097785"/>
                <a:gd name="connsiteX1141" fmla="*/ 399199 w 7225330"/>
                <a:gd name="connsiteY1141" fmla="*/ 437733 h 1097785"/>
                <a:gd name="connsiteX1142" fmla="*/ 272537 w 7225330"/>
                <a:gd name="connsiteY1142" fmla="*/ 434886 h 1097785"/>
                <a:gd name="connsiteX1143" fmla="*/ 271825 w 7225330"/>
                <a:gd name="connsiteY1143" fmla="*/ 440935 h 1097785"/>
                <a:gd name="connsiteX1144" fmla="*/ 276806 w 7225330"/>
                <a:gd name="connsiteY1144" fmla="*/ 442714 h 1097785"/>
                <a:gd name="connsiteX1145" fmla="*/ 275027 w 7225330"/>
                <a:gd name="connsiteY1145" fmla="*/ 438444 h 1097785"/>
                <a:gd name="connsiteX1146" fmla="*/ 272537 w 7225330"/>
                <a:gd name="connsiteY1146" fmla="*/ 434886 h 1097785"/>
                <a:gd name="connsiteX1147" fmla="*/ 230553 w 7225330"/>
                <a:gd name="connsiteY1147" fmla="*/ 434886 h 1097785"/>
                <a:gd name="connsiteX1148" fmla="*/ 226995 w 7225330"/>
                <a:gd name="connsiteY1148" fmla="*/ 436309 h 1097785"/>
                <a:gd name="connsiteX1149" fmla="*/ 226640 w 7225330"/>
                <a:gd name="connsiteY1149" fmla="*/ 441646 h 1097785"/>
                <a:gd name="connsiteX1150" fmla="*/ 231265 w 7225330"/>
                <a:gd name="connsiteY1150" fmla="*/ 444137 h 1097785"/>
                <a:gd name="connsiteX1151" fmla="*/ 234111 w 7225330"/>
                <a:gd name="connsiteY1151" fmla="*/ 439512 h 1097785"/>
                <a:gd name="connsiteX1152" fmla="*/ 230553 w 7225330"/>
                <a:gd name="connsiteY1152" fmla="*/ 434886 h 1097785"/>
                <a:gd name="connsiteX1153" fmla="*/ 238381 w 7225330"/>
                <a:gd name="connsiteY1153" fmla="*/ 431328 h 1097785"/>
                <a:gd name="connsiteX1154" fmla="*/ 237669 w 7225330"/>
                <a:gd name="connsiteY1154" fmla="*/ 437377 h 1097785"/>
                <a:gd name="connsiteX1155" fmla="*/ 242650 w 7225330"/>
                <a:gd name="connsiteY1155" fmla="*/ 442714 h 1097785"/>
                <a:gd name="connsiteX1156" fmla="*/ 243006 w 7225330"/>
                <a:gd name="connsiteY1156" fmla="*/ 436309 h 1097785"/>
                <a:gd name="connsiteX1157" fmla="*/ 238381 w 7225330"/>
                <a:gd name="connsiteY1157" fmla="*/ 431328 h 1097785"/>
                <a:gd name="connsiteX1158" fmla="*/ 352234 w 7225330"/>
                <a:gd name="connsiteY1158" fmla="*/ 422789 h 1097785"/>
                <a:gd name="connsiteX1159" fmla="*/ 350811 w 7225330"/>
                <a:gd name="connsiteY1159" fmla="*/ 425280 h 1097785"/>
                <a:gd name="connsiteX1160" fmla="*/ 348676 w 7225330"/>
                <a:gd name="connsiteY1160" fmla="*/ 427059 h 1097785"/>
                <a:gd name="connsiteX1161" fmla="*/ 357927 w 7225330"/>
                <a:gd name="connsiteY1161" fmla="*/ 439156 h 1097785"/>
                <a:gd name="connsiteX1162" fmla="*/ 359350 w 7225330"/>
                <a:gd name="connsiteY1162" fmla="*/ 429905 h 1097785"/>
                <a:gd name="connsiteX1163" fmla="*/ 352234 w 7225330"/>
                <a:gd name="connsiteY1163" fmla="*/ 422789 h 1097785"/>
                <a:gd name="connsiteX1164" fmla="*/ 283922 w 7225330"/>
                <a:gd name="connsiteY1164" fmla="*/ 420655 h 1097785"/>
                <a:gd name="connsiteX1165" fmla="*/ 283566 w 7225330"/>
                <a:gd name="connsiteY1165" fmla="*/ 425280 h 1097785"/>
                <a:gd name="connsiteX1166" fmla="*/ 281076 w 7225330"/>
                <a:gd name="connsiteY1166" fmla="*/ 424213 h 1097785"/>
                <a:gd name="connsiteX1167" fmla="*/ 282499 w 7225330"/>
                <a:gd name="connsiteY1167" fmla="*/ 430617 h 1097785"/>
                <a:gd name="connsiteX1168" fmla="*/ 283211 w 7225330"/>
                <a:gd name="connsiteY1168" fmla="*/ 438444 h 1097785"/>
                <a:gd name="connsiteX1169" fmla="*/ 283211 w 7225330"/>
                <a:gd name="connsiteY1169" fmla="*/ 435598 h 1097785"/>
                <a:gd name="connsiteX1170" fmla="*/ 286057 w 7225330"/>
                <a:gd name="connsiteY1170" fmla="*/ 435954 h 1097785"/>
                <a:gd name="connsiteX1171" fmla="*/ 288192 w 7225330"/>
                <a:gd name="connsiteY1171" fmla="*/ 437021 h 1097785"/>
                <a:gd name="connsiteX1172" fmla="*/ 290682 w 7225330"/>
                <a:gd name="connsiteY1172" fmla="*/ 428482 h 1097785"/>
                <a:gd name="connsiteX1173" fmla="*/ 283922 w 7225330"/>
                <a:gd name="connsiteY1173" fmla="*/ 420655 h 1097785"/>
                <a:gd name="connsiteX1174" fmla="*/ 237669 w 7225330"/>
                <a:gd name="connsiteY1174" fmla="*/ 420655 h 1097785"/>
                <a:gd name="connsiteX1175" fmla="*/ 238736 w 7225330"/>
                <a:gd name="connsiteY1175" fmla="*/ 425280 h 1097785"/>
                <a:gd name="connsiteX1176" fmla="*/ 243362 w 7225330"/>
                <a:gd name="connsiteY1176" fmla="*/ 429194 h 1097785"/>
                <a:gd name="connsiteX1177" fmla="*/ 242650 w 7225330"/>
                <a:gd name="connsiteY1177" fmla="*/ 424213 h 1097785"/>
                <a:gd name="connsiteX1178" fmla="*/ 237669 w 7225330"/>
                <a:gd name="connsiteY1178" fmla="*/ 420655 h 1097785"/>
                <a:gd name="connsiteX1179" fmla="*/ 370735 w 7225330"/>
                <a:gd name="connsiteY1179" fmla="*/ 416385 h 1097785"/>
                <a:gd name="connsiteX1180" fmla="*/ 368956 w 7225330"/>
                <a:gd name="connsiteY1180" fmla="*/ 419231 h 1097785"/>
                <a:gd name="connsiteX1181" fmla="*/ 371447 w 7225330"/>
                <a:gd name="connsiteY1181" fmla="*/ 423501 h 1097785"/>
                <a:gd name="connsiteX1182" fmla="*/ 374649 w 7225330"/>
                <a:gd name="connsiteY1182" fmla="*/ 420299 h 1097785"/>
                <a:gd name="connsiteX1183" fmla="*/ 370735 w 7225330"/>
                <a:gd name="connsiteY1183" fmla="*/ 416385 h 1097785"/>
                <a:gd name="connsiteX1184" fmla="*/ 216322 w 7225330"/>
                <a:gd name="connsiteY1184" fmla="*/ 408558 h 1097785"/>
                <a:gd name="connsiteX1185" fmla="*/ 217745 w 7225330"/>
                <a:gd name="connsiteY1185" fmla="*/ 414962 h 1097785"/>
                <a:gd name="connsiteX1186" fmla="*/ 223437 w 7225330"/>
                <a:gd name="connsiteY1186" fmla="*/ 418520 h 1097785"/>
                <a:gd name="connsiteX1187" fmla="*/ 222014 w 7225330"/>
                <a:gd name="connsiteY1187" fmla="*/ 413539 h 1097785"/>
                <a:gd name="connsiteX1188" fmla="*/ 220591 w 7225330"/>
                <a:gd name="connsiteY1188" fmla="*/ 409269 h 1097785"/>
                <a:gd name="connsiteX1189" fmla="*/ 216322 w 7225330"/>
                <a:gd name="connsiteY1189" fmla="*/ 408558 h 1097785"/>
                <a:gd name="connsiteX1190" fmla="*/ 374293 w 7225330"/>
                <a:gd name="connsiteY1190" fmla="*/ 405711 h 1097785"/>
                <a:gd name="connsiteX1191" fmla="*/ 372514 w 7225330"/>
                <a:gd name="connsiteY1191" fmla="*/ 410337 h 1097785"/>
                <a:gd name="connsiteX1192" fmla="*/ 375717 w 7225330"/>
                <a:gd name="connsiteY1192" fmla="*/ 414250 h 1097785"/>
                <a:gd name="connsiteX1193" fmla="*/ 376072 w 7225330"/>
                <a:gd name="connsiteY1193" fmla="*/ 410692 h 1097785"/>
                <a:gd name="connsiteX1194" fmla="*/ 374293 w 7225330"/>
                <a:gd name="connsiteY1194" fmla="*/ 405711 h 1097785"/>
                <a:gd name="connsiteX1195" fmla="*/ 296019 w 7225330"/>
                <a:gd name="connsiteY1195" fmla="*/ 404288 h 1097785"/>
                <a:gd name="connsiteX1196" fmla="*/ 294596 w 7225330"/>
                <a:gd name="connsiteY1196" fmla="*/ 409625 h 1097785"/>
                <a:gd name="connsiteX1197" fmla="*/ 293884 w 7225330"/>
                <a:gd name="connsiteY1197" fmla="*/ 416029 h 1097785"/>
                <a:gd name="connsiteX1198" fmla="*/ 295663 w 7225330"/>
                <a:gd name="connsiteY1198" fmla="*/ 421722 h 1097785"/>
                <a:gd name="connsiteX1199" fmla="*/ 301712 w 7225330"/>
                <a:gd name="connsiteY1199" fmla="*/ 423501 h 1097785"/>
                <a:gd name="connsiteX1200" fmla="*/ 299933 w 7225330"/>
                <a:gd name="connsiteY1200" fmla="*/ 413895 h 1097785"/>
                <a:gd name="connsiteX1201" fmla="*/ 296019 w 7225330"/>
                <a:gd name="connsiteY1201" fmla="*/ 404288 h 1097785"/>
                <a:gd name="connsiteX1202" fmla="*/ 239092 w 7225330"/>
                <a:gd name="connsiteY1202" fmla="*/ 403577 h 1097785"/>
                <a:gd name="connsiteX1203" fmla="*/ 235534 w 7225330"/>
                <a:gd name="connsiteY1203" fmla="*/ 411404 h 1097785"/>
                <a:gd name="connsiteX1204" fmla="*/ 242650 w 7225330"/>
                <a:gd name="connsiteY1204" fmla="*/ 414250 h 1097785"/>
                <a:gd name="connsiteX1205" fmla="*/ 241227 w 7225330"/>
                <a:gd name="connsiteY1205" fmla="*/ 408913 h 1097785"/>
                <a:gd name="connsiteX1206" fmla="*/ 239092 w 7225330"/>
                <a:gd name="connsiteY1206" fmla="*/ 403577 h 1097785"/>
                <a:gd name="connsiteX1207" fmla="*/ 402757 w 7225330"/>
                <a:gd name="connsiteY1207" fmla="*/ 400730 h 1097785"/>
                <a:gd name="connsiteX1208" fmla="*/ 404891 w 7225330"/>
                <a:gd name="connsiteY1208" fmla="*/ 414606 h 1097785"/>
                <a:gd name="connsiteX1209" fmla="*/ 409161 w 7225330"/>
                <a:gd name="connsiteY1209" fmla="*/ 431328 h 1097785"/>
                <a:gd name="connsiteX1210" fmla="*/ 409873 w 7225330"/>
                <a:gd name="connsiteY1210" fmla="*/ 414606 h 1097785"/>
                <a:gd name="connsiteX1211" fmla="*/ 402757 w 7225330"/>
                <a:gd name="connsiteY1211" fmla="*/ 400730 h 1097785"/>
                <a:gd name="connsiteX1212" fmla="*/ 205648 w 7225330"/>
                <a:gd name="connsiteY1212" fmla="*/ 397884 h 1097785"/>
                <a:gd name="connsiteX1213" fmla="*/ 204580 w 7225330"/>
                <a:gd name="connsiteY1213" fmla="*/ 403221 h 1097785"/>
                <a:gd name="connsiteX1214" fmla="*/ 207783 w 7225330"/>
                <a:gd name="connsiteY1214" fmla="*/ 407135 h 1097785"/>
                <a:gd name="connsiteX1215" fmla="*/ 209206 w 7225330"/>
                <a:gd name="connsiteY1215" fmla="*/ 402865 h 1097785"/>
                <a:gd name="connsiteX1216" fmla="*/ 205648 w 7225330"/>
                <a:gd name="connsiteY1216" fmla="*/ 397884 h 1097785"/>
                <a:gd name="connsiteX1217" fmla="*/ 381409 w 7225330"/>
                <a:gd name="connsiteY1217" fmla="*/ 391480 h 1097785"/>
                <a:gd name="connsiteX1218" fmla="*/ 377851 w 7225330"/>
                <a:gd name="connsiteY1218" fmla="*/ 394326 h 1097785"/>
                <a:gd name="connsiteX1219" fmla="*/ 379274 w 7225330"/>
                <a:gd name="connsiteY1219" fmla="*/ 398595 h 1097785"/>
                <a:gd name="connsiteX1220" fmla="*/ 380698 w 7225330"/>
                <a:gd name="connsiteY1220" fmla="*/ 402153 h 1097785"/>
                <a:gd name="connsiteX1221" fmla="*/ 382832 w 7225330"/>
                <a:gd name="connsiteY1221" fmla="*/ 397884 h 1097785"/>
                <a:gd name="connsiteX1222" fmla="*/ 381409 w 7225330"/>
                <a:gd name="connsiteY1222" fmla="*/ 391480 h 1097785"/>
                <a:gd name="connsiteX1223" fmla="*/ 244073 w 7225330"/>
                <a:gd name="connsiteY1223" fmla="*/ 384364 h 1097785"/>
                <a:gd name="connsiteX1224" fmla="*/ 240871 w 7225330"/>
                <a:gd name="connsiteY1224" fmla="*/ 391480 h 1097785"/>
                <a:gd name="connsiteX1225" fmla="*/ 242650 w 7225330"/>
                <a:gd name="connsiteY1225" fmla="*/ 400730 h 1097785"/>
                <a:gd name="connsiteX1226" fmla="*/ 245497 w 7225330"/>
                <a:gd name="connsiteY1226" fmla="*/ 397884 h 1097785"/>
                <a:gd name="connsiteX1227" fmla="*/ 249054 w 7225330"/>
                <a:gd name="connsiteY1227" fmla="*/ 401442 h 1097785"/>
                <a:gd name="connsiteX1228" fmla="*/ 247276 w 7225330"/>
                <a:gd name="connsiteY1228" fmla="*/ 392903 h 1097785"/>
                <a:gd name="connsiteX1229" fmla="*/ 244073 w 7225330"/>
                <a:gd name="connsiteY1229" fmla="*/ 384364 h 1097785"/>
                <a:gd name="connsiteX1230" fmla="*/ 285345 w 7225330"/>
                <a:gd name="connsiteY1230" fmla="*/ 382941 h 1097785"/>
                <a:gd name="connsiteX1231" fmla="*/ 283211 w 7225330"/>
                <a:gd name="connsiteY1231" fmla="*/ 383296 h 1097785"/>
                <a:gd name="connsiteX1232" fmla="*/ 283566 w 7225330"/>
                <a:gd name="connsiteY1232" fmla="*/ 385787 h 1097785"/>
                <a:gd name="connsiteX1233" fmla="*/ 283922 w 7225330"/>
                <a:gd name="connsiteY1233" fmla="*/ 387566 h 1097785"/>
                <a:gd name="connsiteX1234" fmla="*/ 282499 w 7225330"/>
                <a:gd name="connsiteY1234" fmla="*/ 386499 h 1097785"/>
                <a:gd name="connsiteX1235" fmla="*/ 288192 w 7225330"/>
                <a:gd name="connsiteY1235" fmla="*/ 399307 h 1097785"/>
                <a:gd name="connsiteX1236" fmla="*/ 289971 w 7225330"/>
                <a:gd name="connsiteY1236" fmla="*/ 391480 h 1097785"/>
                <a:gd name="connsiteX1237" fmla="*/ 285345 w 7225330"/>
                <a:gd name="connsiteY1237" fmla="*/ 382941 h 1097785"/>
                <a:gd name="connsiteX1238" fmla="*/ 370380 w 7225330"/>
                <a:gd name="connsiteY1238" fmla="*/ 376181 h 1097785"/>
                <a:gd name="connsiteX1239" fmla="*/ 365043 w 7225330"/>
                <a:gd name="connsiteY1239" fmla="*/ 376536 h 1097785"/>
                <a:gd name="connsiteX1240" fmla="*/ 365754 w 7225330"/>
                <a:gd name="connsiteY1240" fmla="*/ 380806 h 1097785"/>
                <a:gd name="connsiteX1241" fmla="*/ 367177 w 7225330"/>
                <a:gd name="connsiteY1241" fmla="*/ 386499 h 1097785"/>
                <a:gd name="connsiteX1242" fmla="*/ 369312 w 7225330"/>
                <a:gd name="connsiteY1242" fmla="*/ 384720 h 1097785"/>
                <a:gd name="connsiteX1243" fmla="*/ 371447 w 7225330"/>
                <a:gd name="connsiteY1243" fmla="*/ 385075 h 1097785"/>
                <a:gd name="connsiteX1244" fmla="*/ 372159 w 7225330"/>
                <a:gd name="connsiteY1244" fmla="*/ 383652 h 1097785"/>
                <a:gd name="connsiteX1245" fmla="*/ 370735 w 7225330"/>
                <a:gd name="connsiteY1245" fmla="*/ 383652 h 1097785"/>
                <a:gd name="connsiteX1246" fmla="*/ 371091 w 7225330"/>
                <a:gd name="connsiteY1246" fmla="*/ 379383 h 1097785"/>
                <a:gd name="connsiteX1247" fmla="*/ 373582 w 7225330"/>
                <a:gd name="connsiteY1247" fmla="*/ 377960 h 1097785"/>
                <a:gd name="connsiteX1248" fmla="*/ 370380 w 7225330"/>
                <a:gd name="connsiteY1248" fmla="*/ 376181 h 1097785"/>
                <a:gd name="connsiteX1249" fmla="*/ 380698 w 7225330"/>
                <a:gd name="connsiteY1249" fmla="*/ 373690 h 1097785"/>
                <a:gd name="connsiteX1250" fmla="*/ 378563 w 7225330"/>
                <a:gd name="connsiteY1250" fmla="*/ 374402 h 1097785"/>
                <a:gd name="connsiteX1251" fmla="*/ 379630 w 7225330"/>
                <a:gd name="connsiteY1251" fmla="*/ 379383 h 1097785"/>
                <a:gd name="connsiteX1252" fmla="*/ 382477 w 7225330"/>
                <a:gd name="connsiteY1252" fmla="*/ 384008 h 1097785"/>
                <a:gd name="connsiteX1253" fmla="*/ 386390 w 7225330"/>
                <a:gd name="connsiteY1253" fmla="*/ 384364 h 1097785"/>
                <a:gd name="connsiteX1254" fmla="*/ 382477 w 7225330"/>
                <a:gd name="connsiteY1254" fmla="*/ 377604 h 1097785"/>
                <a:gd name="connsiteX1255" fmla="*/ 380698 w 7225330"/>
                <a:gd name="connsiteY1255" fmla="*/ 373690 h 1097785"/>
                <a:gd name="connsiteX1256" fmla="*/ 207783 w 7225330"/>
                <a:gd name="connsiteY1256" fmla="*/ 367286 h 1097785"/>
                <a:gd name="connsiteX1257" fmla="*/ 207783 w 7225330"/>
                <a:gd name="connsiteY1257" fmla="*/ 374046 h 1097785"/>
                <a:gd name="connsiteX1258" fmla="*/ 212764 w 7225330"/>
                <a:gd name="connsiteY1258" fmla="*/ 377248 h 1097785"/>
                <a:gd name="connsiteX1259" fmla="*/ 210629 w 7225330"/>
                <a:gd name="connsiteY1259" fmla="*/ 371555 h 1097785"/>
                <a:gd name="connsiteX1260" fmla="*/ 207783 w 7225330"/>
                <a:gd name="connsiteY1260" fmla="*/ 367286 h 1097785"/>
                <a:gd name="connsiteX1261" fmla="*/ 276095 w 7225330"/>
                <a:gd name="connsiteY1261" fmla="*/ 359103 h 1097785"/>
                <a:gd name="connsiteX1262" fmla="*/ 274672 w 7225330"/>
                <a:gd name="connsiteY1262" fmla="*/ 360170 h 1097785"/>
                <a:gd name="connsiteX1263" fmla="*/ 273604 w 7225330"/>
                <a:gd name="connsiteY1263" fmla="*/ 361237 h 1097785"/>
                <a:gd name="connsiteX1264" fmla="*/ 272537 w 7225330"/>
                <a:gd name="connsiteY1264" fmla="*/ 360170 h 1097785"/>
                <a:gd name="connsiteX1265" fmla="*/ 273248 w 7225330"/>
                <a:gd name="connsiteY1265" fmla="*/ 365863 h 1097785"/>
                <a:gd name="connsiteX1266" fmla="*/ 276450 w 7225330"/>
                <a:gd name="connsiteY1266" fmla="*/ 364084 h 1097785"/>
                <a:gd name="connsiteX1267" fmla="*/ 278941 w 7225330"/>
                <a:gd name="connsiteY1267" fmla="*/ 368709 h 1097785"/>
                <a:gd name="connsiteX1268" fmla="*/ 280364 w 7225330"/>
                <a:gd name="connsiteY1268" fmla="*/ 368353 h 1097785"/>
                <a:gd name="connsiteX1269" fmla="*/ 278585 w 7225330"/>
                <a:gd name="connsiteY1269" fmla="*/ 365507 h 1097785"/>
                <a:gd name="connsiteX1270" fmla="*/ 276806 w 7225330"/>
                <a:gd name="connsiteY1270" fmla="*/ 361949 h 1097785"/>
                <a:gd name="connsiteX1271" fmla="*/ 277518 w 7225330"/>
                <a:gd name="connsiteY1271" fmla="*/ 360170 h 1097785"/>
                <a:gd name="connsiteX1272" fmla="*/ 276095 w 7225330"/>
                <a:gd name="connsiteY1272" fmla="*/ 359103 h 1097785"/>
                <a:gd name="connsiteX1273" fmla="*/ 335156 w 7225330"/>
                <a:gd name="connsiteY1273" fmla="*/ 354477 h 1097785"/>
                <a:gd name="connsiteX1274" fmla="*/ 335868 w 7225330"/>
                <a:gd name="connsiteY1274" fmla="*/ 364439 h 1097785"/>
                <a:gd name="connsiteX1275" fmla="*/ 338358 w 7225330"/>
                <a:gd name="connsiteY1275" fmla="*/ 360170 h 1097785"/>
                <a:gd name="connsiteX1276" fmla="*/ 335156 w 7225330"/>
                <a:gd name="connsiteY1276" fmla="*/ 354477 h 1097785"/>
                <a:gd name="connsiteX1277" fmla="*/ 323771 w 7225330"/>
                <a:gd name="connsiteY1277" fmla="*/ 352343 h 1097785"/>
                <a:gd name="connsiteX1278" fmla="*/ 324127 w 7225330"/>
                <a:gd name="connsiteY1278" fmla="*/ 358747 h 1097785"/>
                <a:gd name="connsiteX1279" fmla="*/ 328752 w 7225330"/>
                <a:gd name="connsiteY1279" fmla="*/ 360882 h 1097785"/>
                <a:gd name="connsiteX1280" fmla="*/ 326617 w 7225330"/>
                <a:gd name="connsiteY1280" fmla="*/ 356612 h 1097785"/>
                <a:gd name="connsiteX1281" fmla="*/ 323771 w 7225330"/>
                <a:gd name="connsiteY1281" fmla="*/ 352343 h 1097785"/>
                <a:gd name="connsiteX1282" fmla="*/ 382121 w 7225330"/>
                <a:gd name="connsiteY1282" fmla="*/ 349496 h 1097785"/>
                <a:gd name="connsiteX1283" fmla="*/ 378563 w 7225330"/>
                <a:gd name="connsiteY1283" fmla="*/ 357679 h 1097785"/>
                <a:gd name="connsiteX1284" fmla="*/ 385679 w 7225330"/>
                <a:gd name="connsiteY1284" fmla="*/ 365863 h 1097785"/>
                <a:gd name="connsiteX1285" fmla="*/ 386746 w 7225330"/>
                <a:gd name="connsiteY1285" fmla="*/ 358035 h 1097785"/>
                <a:gd name="connsiteX1286" fmla="*/ 382121 w 7225330"/>
                <a:gd name="connsiteY1286" fmla="*/ 349496 h 1097785"/>
                <a:gd name="connsiteX1287" fmla="*/ 416277 w 7225330"/>
                <a:gd name="connsiteY1287" fmla="*/ 345938 h 1097785"/>
                <a:gd name="connsiteX1288" fmla="*/ 416277 w 7225330"/>
                <a:gd name="connsiteY1288" fmla="*/ 353054 h 1097785"/>
                <a:gd name="connsiteX1289" fmla="*/ 421258 w 7225330"/>
                <a:gd name="connsiteY1289" fmla="*/ 353766 h 1097785"/>
                <a:gd name="connsiteX1290" fmla="*/ 418412 w 7225330"/>
                <a:gd name="connsiteY1290" fmla="*/ 350564 h 1097785"/>
                <a:gd name="connsiteX1291" fmla="*/ 416277 w 7225330"/>
                <a:gd name="connsiteY1291" fmla="*/ 345938 h 1097785"/>
                <a:gd name="connsiteX1292" fmla="*/ 407026 w 7225330"/>
                <a:gd name="connsiteY1292" fmla="*/ 343092 h 1097785"/>
                <a:gd name="connsiteX1293" fmla="*/ 405603 w 7225330"/>
                <a:gd name="connsiteY1293" fmla="*/ 348073 h 1097785"/>
                <a:gd name="connsiteX1294" fmla="*/ 409161 w 7225330"/>
                <a:gd name="connsiteY1294" fmla="*/ 353054 h 1097785"/>
                <a:gd name="connsiteX1295" fmla="*/ 410584 w 7225330"/>
                <a:gd name="connsiteY1295" fmla="*/ 348429 h 1097785"/>
                <a:gd name="connsiteX1296" fmla="*/ 407026 w 7225330"/>
                <a:gd name="connsiteY1296" fmla="*/ 343092 h 1097785"/>
                <a:gd name="connsiteX1297" fmla="*/ 260440 w 7225330"/>
                <a:gd name="connsiteY1297" fmla="*/ 333130 h 1097785"/>
                <a:gd name="connsiteX1298" fmla="*/ 258305 w 7225330"/>
                <a:gd name="connsiteY1298" fmla="*/ 337755 h 1097785"/>
                <a:gd name="connsiteX1299" fmla="*/ 261863 w 7225330"/>
                <a:gd name="connsiteY1299" fmla="*/ 341669 h 1097785"/>
                <a:gd name="connsiteX1300" fmla="*/ 263286 w 7225330"/>
                <a:gd name="connsiteY1300" fmla="*/ 337399 h 1097785"/>
                <a:gd name="connsiteX1301" fmla="*/ 260440 w 7225330"/>
                <a:gd name="connsiteY1301" fmla="*/ 333130 h 1097785"/>
                <a:gd name="connsiteX1302" fmla="*/ 272537 w 7225330"/>
                <a:gd name="connsiteY1302" fmla="*/ 326014 h 1097785"/>
                <a:gd name="connsiteX1303" fmla="*/ 270046 w 7225330"/>
                <a:gd name="connsiteY1303" fmla="*/ 332062 h 1097785"/>
                <a:gd name="connsiteX1304" fmla="*/ 275383 w 7225330"/>
                <a:gd name="connsiteY1304" fmla="*/ 335264 h 1097785"/>
                <a:gd name="connsiteX1305" fmla="*/ 273960 w 7225330"/>
                <a:gd name="connsiteY1305" fmla="*/ 330283 h 1097785"/>
                <a:gd name="connsiteX1306" fmla="*/ 272537 w 7225330"/>
                <a:gd name="connsiteY1306" fmla="*/ 326014 h 1097785"/>
                <a:gd name="connsiteX1307" fmla="*/ 247631 w 7225330"/>
                <a:gd name="connsiteY1307" fmla="*/ 324591 h 1097785"/>
                <a:gd name="connsiteX1308" fmla="*/ 246920 w 7225330"/>
                <a:gd name="connsiteY1308" fmla="*/ 330639 h 1097785"/>
                <a:gd name="connsiteX1309" fmla="*/ 251189 w 7225330"/>
                <a:gd name="connsiteY1309" fmla="*/ 336688 h 1097785"/>
                <a:gd name="connsiteX1310" fmla="*/ 251901 w 7225330"/>
                <a:gd name="connsiteY1310" fmla="*/ 330283 h 1097785"/>
                <a:gd name="connsiteX1311" fmla="*/ 247631 w 7225330"/>
                <a:gd name="connsiteY1311" fmla="*/ 324591 h 1097785"/>
                <a:gd name="connsiteX1312" fmla="*/ 383544 w 7225330"/>
                <a:gd name="connsiteY1312" fmla="*/ 320321 h 1097785"/>
                <a:gd name="connsiteX1313" fmla="*/ 382477 w 7225330"/>
                <a:gd name="connsiteY1313" fmla="*/ 330639 h 1097785"/>
                <a:gd name="connsiteX1314" fmla="*/ 388525 w 7225330"/>
                <a:gd name="connsiteY1314" fmla="*/ 340246 h 1097785"/>
                <a:gd name="connsiteX1315" fmla="*/ 391016 w 7225330"/>
                <a:gd name="connsiteY1315" fmla="*/ 335976 h 1097785"/>
                <a:gd name="connsiteX1316" fmla="*/ 389237 w 7225330"/>
                <a:gd name="connsiteY1316" fmla="*/ 331351 h 1097785"/>
                <a:gd name="connsiteX1317" fmla="*/ 386034 w 7225330"/>
                <a:gd name="connsiteY1317" fmla="*/ 326014 h 1097785"/>
                <a:gd name="connsiteX1318" fmla="*/ 383544 w 7225330"/>
                <a:gd name="connsiteY1318" fmla="*/ 320321 h 1097785"/>
                <a:gd name="connsiteX1319" fmla="*/ 227707 w 7225330"/>
                <a:gd name="connsiteY1319" fmla="*/ 304666 h 1097785"/>
                <a:gd name="connsiteX1320" fmla="*/ 226995 w 7225330"/>
                <a:gd name="connsiteY1320" fmla="*/ 306089 h 1097785"/>
                <a:gd name="connsiteX1321" fmla="*/ 228063 w 7225330"/>
                <a:gd name="connsiteY1321" fmla="*/ 311071 h 1097785"/>
                <a:gd name="connsiteX1322" fmla="*/ 231265 w 7225330"/>
                <a:gd name="connsiteY1322" fmla="*/ 315696 h 1097785"/>
                <a:gd name="connsiteX1323" fmla="*/ 236246 w 7225330"/>
                <a:gd name="connsiteY1323" fmla="*/ 316052 h 1097785"/>
                <a:gd name="connsiteX1324" fmla="*/ 232332 w 7225330"/>
                <a:gd name="connsiteY1324" fmla="*/ 309647 h 1097785"/>
                <a:gd name="connsiteX1325" fmla="*/ 227707 w 7225330"/>
                <a:gd name="connsiteY1325" fmla="*/ 304666 h 1097785"/>
                <a:gd name="connsiteX1326" fmla="*/ 291750 w 7225330"/>
                <a:gd name="connsiteY1326" fmla="*/ 296839 h 1097785"/>
                <a:gd name="connsiteX1327" fmla="*/ 291394 w 7225330"/>
                <a:gd name="connsiteY1327" fmla="*/ 308224 h 1097785"/>
                <a:gd name="connsiteX1328" fmla="*/ 300289 w 7225330"/>
                <a:gd name="connsiteY1328" fmla="*/ 316052 h 1097785"/>
                <a:gd name="connsiteX1329" fmla="*/ 300289 w 7225330"/>
                <a:gd name="connsiteY1329" fmla="*/ 305734 h 1097785"/>
                <a:gd name="connsiteX1330" fmla="*/ 291750 w 7225330"/>
                <a:gd name="connsiteY1330" fmla="*/ 296839 h 1097785"/>
                <a:gd name="connsiteX1331" fmla="*/ 281787 w 7225330"/>
                <a:gd name="connsiteY1331" fmla="*/ 293993 h 1097785"/>
                <a:gd name="connsiteX1332" fmla="*/ 279297 w 7225330"/>
                <a:gd name="connsiteY1332" fmla="*/ 307157 h 1097785"/>
                <a:gd name="connsiteX1333" fmla="*/ 281787 w 7225330"/>
                <a:gd name="connsiteY1333" fmla="*/ 322456 h 1097785"/>
                <a:gd name="connsiteX1334" fmla="*/ 284989 w 7225330"/>
                <a:gd name="connsiteY1334" fmla="*/ 318186 h 1097785"/>
                <a:gd name="connsiteX1335" fmla="*/ 284989 w 7225330"/>
                <a:gd name="connsiteY1335" fmla="*/ 312138 h 1097785"/>
                <a:gd name="connsiteX1336" fmla="*/ 284634 w 7225330"/>
                <a:gd name="connsiteY1336" fmla="*/ 306089 h 1097785"/>
                <a:gd name="connsiteX1337" fmla="*/ 287480 w 7225330"/>
                <a:gd name="connsiteY1337" fmla="*/ 301108 h 1097785"/>
                <a:gd name="connsiteX1338" fmla="*/ 284634 w 7225330"/>
                <a:gd name="connsiteY1338" fmla="*/ 297906 h 1097785"/>
                <a:gd name="connsiteX1339" fmla="*/ 281787 w 7225330"/>
                <a:gd name="connsiteY1339" fmla="*/ 293993 h 1097785"/>
                <a:gd name="connsiteX1340" fmla="*/ 416277 w 7225330"/>
                <a:gd name="connsiteY1340" fmla="*/ 283319 h 1097785"/>
                <a:gd name="connsiteX1341" fmla="*/ 414854 w 7225330"/>
                <a:gd name="connsiteY1341" fmla="*/ 293993 h 1097785"/>
                <a:gd name="connsiteX1342" fmla="*/ 416277 w 7225330"/>
                <a:gd name="connsiteY1342" fmla="*/ 289367 h 1097785"/>
                <a:gd name="connsiteX1343" fmla="*/ 416277 w 7225330"/>
                <a:gd name="connsiteY1343" fmla="*/ 283319 h 1097785"/>
                <a:gd name="connsiteX1344" fmla="*/ 401067 w 7225330"/>
                <a:gd name="connsiteY1344" fmla="*/ 282340 h 1097785"/>
                <a:gd name="connsiteX1345" fmla="*/ 400266 w 7225330"/>
                <a:gd name="connsiteY1345" fmla="*/ 285098 h 1097785"/>
                <a:gd name="connsiteX1346" fmla="*/ 402757 w 7225330"/>
                <a:gd name="connsiteY1346" fmla="*/ 292569 h 1097785"/>
                <a:gd name="connsiteX1347" fmla="*/ 404891 w 7225330"/>
                <a:gd name="connsiteY1347" fmla="*/ 291502 h 1097785"/>
                <a:gd name="connsiteX1348" fmla="*/ 404180 w 7225330"/>
                <a:gd name="connsiteY1348" fmla="*/ 288656 h 1097785"/>
                <a:gd name="connsiteX1349" fmla="*/ 403113 w 7225330"/>
                <a:gd name="connsiteY1349" fmla="*/ 285454 h 1097785"/>
                <a:gd name="connsiteX1350" fmla="*/ 404180 w 7225330"/>
                <a:gd name="connsiteY1350" fmla="*/ 283319 h 1097785"/>
                <a:gd name="connsiteX1351" fmla="*/ 401067 w 7225330"/>
                <a:gd name="connsiteY1351" fmla="*/ 282340 h 1097785"/>
                <a:gd name="connsiteX1352" fmla="*/ 256882 w 7225330"/>
                <a:gd name="connsiteY1352" fmla="*/ 279049 h 1097785"/>
                <a:gd name="connsiteX1353" fmla="*/ 256526 w 7225330"/>
                <a:gd name="connsiteY1353" fmla="*/ 282251 h 1097785"/>
                <a:gd name="connsiteX1354" fmla="*/ 256170 w 7225330"/>
                <a:gd name="connsiteY1354" fmla="*/ 288300 h 1097785"/>
                <a:gd name="connsiteX1355" fmla="*/ 259728 w 7225330"/>
                <a:gd name="connsiteY1355" fmla="*/ 285098 h 1097785"/>
                <a:gd name="connsiteX1356" fmla="*/ 256882 w 7225330"/>
                <a:gd name="connsiteY1356" fmla="*/ 279049 h 1097785"/>
                <a:gd name="connsiteX1357" fmla="*/ 286057 w 7225330"/>
                <a:gd name="connsiteY1357" fmla="*/ 268375 h 1097785"/>
                <a:gd name="connsiteX1358" fmla="*/ 284634 w 7225330"/>
                <a:gd name="connsiteY1358" fmla="*/ 272645 h 1097785"/>
                <a:gd name="connsiteX1359" fmla="*/ 286768 w 7225330"/>
                <a:gd name="connsiteY1359" fmla="*/ 279049 h 1097785"/>
                <a:gd name="connsiteX1360" fmla="*/ 288903 w 7225330"/>
                <a:gd name="connsiteY1360" fmla="*/ 274424 h 1097785"/>
                <a:gd name="connsiteX1361" fmla="*/ 286057 w 7225330"/>
                <a:gd name="connsiteY1361" fmla="*/ 268375 h 1097785"/>
                <a:gd name="connsiteX1362" fmla="*/ 217745 w 7225330"/>
                <a:gd name="connsiteY1362" fmla="*/ 264818 h 1097785"/>
                <a:gd name="connsiteX1363" fmla="*/ 219168 w 7225330"/>
                <a:gd name="connsiteY1363" fmla="*/ 269799 h 1097785"/>
                <a:gd name="connsiteX1364" fmla="*/ 219880 w 7225330"/>
                <a:gd name="connsiteY1364" fmla="*/ 274068 h 1097785"/>
                <a:gd name="connsiteX1365" fmla="*/ 222370 w 7225330"/>
                <a:gd name="connsiteY1365" fmla="*/ 274780 h 1097785"/>
                <a:gd name="connsiteX1366" fmla="*/ 224861 w 7225330"/>
                <a:gd name="connsiteY1366" fmla="*/ 277626 h 1097785"/>
                <a:gd name="connsiteX1367" fmla="*/ 223437 w 7225330"/>
                <a:gd name="connsiteY1367" fmla="*/ 280472 h 1097785"/>
                <a:gd name="connsiteX1368" fmla="*/ 220947 w 7225330"/>
                <a:gd name="connsiteY1368" fmla="*/ 280472 h 1097785"/>
                <a:gd name="connsiteX1369" fmla="*/ 219168 w 7225330"/>
                <a:gd name="connsiteY1369" fmla="*/ 277626 h 1097785"/>
                <a:gd name="connsiteX1370" fmla="*/ 220591 w 7225330"/>
                <a:gd name="connsiteY1370" fmla="*/ 285454 h 1097785"/>
                <a:gd name="connsiteX1371" fmla="*/ 226995 w 7225330"/>
                <a:gd name="connsiteY1371" fmla="*/ 289723 h 1097785"/>
                <a:gd name="connsiteX1372" fmla="*/ 226995 w 7225330"/>
                <a:gd name="connsiteY1372" fmla="*/ 275491 h 1097785"/>
                <a:gd name="connsiteX1373" fmla="*/ 217745 w 7225330"/>
                <a:gd name="connsiteY1373" fmla="*/ 264818 h 1097785"/>
                <a:gd name="connsiteX1374" fmla="*/ 381409 w 7225330"/>
                <a:gd name="connsiteY1374" fmla="*/ 263394 h 1097785"/>
                <a:gd name="connsiteX1375" fmla="*/ 382121 w 7225330"/>
                <a:gd name="connsiteY1375" fmla="*/ 271222 h 1097785"/>
                <a:gd name="connsiteX1376" fmla="*/ 384967 w 7225330"/>
                <a:gd name="connsiteY1376" fmla="*/ 281184 h 1097785"/>
                <a:gd name="connsiteX1377" fmla="*/ 387458 w 7225330"/>
                <a:gd name="connsiteY1377" fmla="*/ 272289 h 1097785"/>
                <a:gd name="connsiteX1378" fmla="*/ 381409 w 7225330"/>
                <a:gd name="connsiteY1378" fmla="*/ 263394 h 1097785"/>
                <a:gd name="connsiteX1379" fmla="*/ 387102 w 7225330"/>
                <a:gd name="connsiteY1379" fmla="*/ 252009 h 1097785"/>
                <a:gd name="connsiteX1380" fmla="*/ 385679 w 7225330"/>
                <a:gd name="connsiteY1380" fmla="*/ 261260 h 1097785"/>
                <a:gd name="connsiteX1381" fmla="*/ 388881 w 7225330"/>
                <a:gd name="connsiteY1381" fmla="*/ 258057 h 1097785"/>
                <a:gd name="connsiteX1382" fmla="*/ 387102 w 7225330"/>
                <a:gd name="connsiteY1382" fmla="*/ 252009 h 1097785"/>
                <a:gd name="connsiteX1383" fmla="*/ 366466 w 7225330"/>
                <a:gd name="connsiteY1383" fmla="*/ 246316 h 1097785"/>
                <a:gd name="connsiteX1384" fmla="*/ 365399 w 7225330"/>
                <a:gd name="connsiteY1384" fmla="*/ 250230 h 1097785"/>
                <a:gd name="connsiteX1385" fmla="*/ 365043 w 7225330"/>
                <a:gd name="connsiteY1385" fmla="*/ 254144 h 1097785"/>
                <a:gd name="connsiteX1386" fmla="*/ 367889 w 7225330"/>
                <a:gd name="connsiteY1386" fmla="*/ 252721 h 1097785"/>
                <a:gd name="connsiteX1387" fmla="*/ 366466 w 7225330"/>
                <a:gd name="connsiteY1387" fmla="*/ 246316 h 1097785"/>
                <a:gd name="connsiteX1388" fmla="*/ 283211 w 7225330"/>
                <a:gd name="connsiteY1388" fmla="*/ 242758 h 1097785"/>
                <a:gd name="connsiteX1389" fmla="*/ 284634 w 7225330"/>
                <a:gd name="connsiteY1389" fmla="*/ 254144 h 1097785"/>
                <a:gd name="connsiteX1390" fmla="*/ 286768 w 7225330"/>
                <a:gd name="connsiteY1390" fmla="*/ 249163 h 1097785"/>
                <a:gd name="connsiteX1391" fmla="*/ 283211 w 7225330"/>
                <a:gd name="connsiteY1391" fmla="*/ 242758 h 1097785"/>
                <a:gd name="connsiteX1392" fmla="*/ 287480 w 7225330"/>
                <a:gd name="connsiteY1392" fmla="*/ 222122 h 1097785"/>
                <a:gd name="connsiteX1393" fmla="*/ 291750 w 7225330"/>
                <a:gd name="connsiteY1393" fmla="*/ 237066 h 1097785"/>
                <a:gd name="connsiteX1394" fmla="*/ 298154 w 7225330"/>
                <a:gd name="connsiteY1394" fmla="*/ 252009 h 1097785"/>
                <a:gd name="connsiteX1395" fmla="*/ 298510 w 7225330"/>
                <a:gd name="connsiteY1395" fmla="*/ 238845 h 1097785"/>
                <a:gd name="connsiteX1396" fmla="*/ 294596 w 7225330"/>
                <a:gd name="connsiteY1396" fmla="*/ 223546 h 1097785"/>
                <a:gd name="connsiteX1397" fmla="*/ 290326 w 7225330"/>
                <a:gd name="connsiteY1397" fmla="*/ 224257 h 1097785"/>
                <a:gd name="connsiteX1398" fmla="*/ 287480 w 7225330"/>
                <a:gd name="connsiteY1398" fmla="*/ 222122 h 1097785"/>
                <a:gd name="connsiteX1399" fmla="*/ 133778 w 7225330"/>
                <a:gd name="connsiteY1399" fmla="*/ 218565 h 1097785"/>
                <a:gd name="connsiteX1400" fmla="*/ 135913 w 7225330"/>
                <a:gd name="connsiteY1400" fmla="*/ 228527 h 1097785"/>
                <a:gd name="connsiteX1401" fmla="*/ 137336 w 7225330"/>
                <a:gd name="connsiteY1401" fmla="*/ 223901 h 1097785"/>
                <a:gd name="connsiteX1402" fmla="*/ 133778 w 7225330"/>
                <a:gd name="connsiteY1402" fmla="*/ 218565 h 1097785"/>
                <a:gd name="connsiteX1403" fmla="*/ 388525 w 7225330"/>
                <a:gd name="connsiteY1403" fmla="*/ 198640 h 1097785"/>
                <a:gd name="connsiteX1404" fmla="*/ 385679 w 7225330"/>
                <a:gd name="connsiteY1404" fmla="*/ 203977 h 1097785"/>
                <a:gd name="connsiteX1405" fmla="*/ 379986 w 7225330"/>
                <a:gd name="connsiteY1405" fmla="*/ 200775 h 1097785"/>
                <a:gd name="connsiteX1406" fmla="*/ 383188 w 7225330"/>
                <a:gd name="connsiteY1406" fmla="*/ 217853 h 1097785"/>
                <a:gd name="connsiteX1407" fmla="*/ 391371 w 7225330"/>
                <a:gd name="connsiteY1407" fmla="*/ 232796 h 1097785"/>
                <a:gd name="connsiteX1408" fmla="*/ 395641 w 7225330"/>
                <a:gd name="connsiteY1408" fmla="*/ 221767 h 1097785"/>
                <a:gd name="connsiteX1409" fmla="*/ 393506 w 7225330"/>
                <a:gd name="connsiteY1409" fmla="*/ 207891 h 1097785"/>
                <a:gd name="connsiteX1410" fmla="*/ 391016 w 7225330"/>
                <a:gd name="connsiteY1410" fmla="*/ 208247 h 1097785"/>
                <a:gd name="connsiteX1411" fmla="*/ 388525 w 7225330"/>
                <a:gd name="connsiteY1411" fmla="*/ 198640 h 1097785"/>
                <a:gd name="connsiteX1412" fmla="*/ 413430 w 7225330"/>
                <a:gd name="connsiteY1412" fmla="*/ 197217 h 1097785"/>
                <a:gd name="connsiteX1413" fmla="*/ 410228 w 7225330"/>
                <a:gd name="connsiteY1413" fmla="*/ 203977 h 1097785"/>
                <a:gd name="connsiteX1414" fmla="*/ 413430 w 7225330"/>
                <a:gd name="connsiteY1414" fmla="*/ 210737 h 1097785"/>
                <a:gd name="connsiteX1415" fmla="*/ 415209 w 7225330"/>
                <a:gd name="connsiteY1415" fmla="*/ 205044 h 1097785"/>
                <a:gd name="connsiteX1416" fmla="*/ 413430 w 7225330"/>
                <a:gd name="connsiteY1416" fmla="*/ 197217 h 1097785"/>
                <a:gd name="connsiteX1417" fmla="*/ 387102 w 7225330"/>
                <a:gd name="connsiteY1417" fmla="*/ 174446 h 1097785"/>
                <a:gd name="connsiteX1418" fmla="*/ 385679 w 7225330"/>
                <a:gd name="connsiteY1418" fmla="*/ 178716 h 1097785"/>
                <a:gd name="connsiteX1419" fmla="*/ 388525 w 7225330"/>
                <a:gd name="connsiteY1419" fmla="*/ 182274 h 1097785"/>
                <a:gd name="connsiteX1420" fmla="*/ 388881 w 7225330"/>
                <a:gd name="connsiteY1420" fmla="*/ 178716 h 1097785"/>
                <a:gd name="connsiteX1421" fmla="*/ 387102 w 7225330"/>
                <a:gd name="connsiteY1421" fmla="*/ 174446 h 1097785"/>
                <a:gd name="connsiteX1422" fmla="*/ 110296 w 7225330"/>
                <a:gd name="connsiteY1422" fmla="*/ 170177 h 1097785"/>
                <a:gd name="connsiteX1423" fmla="*/ 108161 w 7225330"/>
                <a:gd name="connsiteY1423" fmla="*/ 177293 h 1097785"/>
                <a:gd name="connsiteX1424" fmla="*/ 106738 w 7225330"/>
                <a:gd name="connsiteY1424" fmla="*/ 185120 h 1097785"/>
                <a:gd name="connsiteX1425" fmla="*/ 111007 w 7225330"/>
                <a:gd name="connsiteY1425" fmla="*/ 190101 h 1097785"/>
                <a:gd name="connsiteX1426" fmla="*/ 115988 w 7225330"/>
                <a:gd name="connsiteY1426" fmla="*/ 193659 h 1097785"/>
                <a:gd name="connsiteX1427" fmla="*/ 119190 w 7225330"/>
                <a:gd name="connsiteY1427" fmla="*/ 189034 h 1097785"/>
                <a:gd name="connsiteX1428" fmla="*/ 118123 w 7225330"/>
                <a:gd name="connsiteY1428" fmla="*/ 181918 h 1097785"/>
                <a:gd name="connsiteX1429" fmla="*/ 114209 w 7225330"/>
                <a:gd name="connsiteY1429" fmla="*/ 174802 h 1097785"/>
                <a:gd name="connsiteX1430" fmla="*/ 110296 w 7225330"/>
                <a:gd name="connsiteY1430" fmla="*/ 170177 h 1097785"/>
                <a:gd name="connsiteX1431" fmla="*/ 94641 w 7225330"/>
                <a:gd name="connsiteY1431" fmla="*/ 168042 h 1097785"/>
                <a:gd name="connsiteX1432" fmla="*/ 97487 w 7225330"/>
                <a:gd name="connsiteY1432" fmla="*/ 182985 h 1097785"/>
                <a:gd name="connsiteX1433" fmla="*/ 105314 w 7225330"/>
                <a:gd name="connsiteY1433" fmla="*/ 192947 h 1097785"/>
                <a:gd name="connsiteX1434" fmla="*/ 101756 w 7225330"/>
                <a:gd name="connsiteY1434" fmla="*/ 180495 h 1097785"/>
                <a:gd name="connsiteX1435" fmla="*/ 94641 w 7225330"/>
                <a:gd name="connsiteY1435" fmla="*/ 168042 h 1097785"/>
                <a:gd name="connsiteX1436" fmla="*/ 384256 w 7225330"/>
                <a:gd name="connsiteY1436" fmla="*/ 161638 h 1097785"/>
                <a:gd name="connsiteX1437" fmla="*/ 382832 w 7225330"/>
                <a:gd name="connsiteY1437" fmla="*/ 166263 h 1097785"/>
                <a:gd name="connsiteX1438" fmla="*/ 384967 w 7225330"/>
                <a:gd name="connsiteY1438" fmla="*/ 172312 h 1097785"/>
                <a:gd name="connsiteX1439" fmla="*/ 386034 w 7225330"/>
                <a:gd name="connsiteY1439" fmla="*/ 169465 h 1097785"/>
                <a:gd name="connsiteX1440" fmla="*/ 387813 w 7225330"/>
                <a:gd name="connsiteY1440" fmla="*/ 168042 h 1097785"/>
                <a:gd name="connsiteX1441" fmla="*/ 384256 w 7225330"/>
                <a:gd name="connsiteY1441" fmla="*/ 161638 h 1097785"/>
                <a:gd name="connsiteX1442" fmla="*/ 386390 w 7225330"/>
                <a:gd name="connsiteY1442" fmla="*/ 147406 h 1097785"/>
                <a:gd name="connsiteX1443" fmla="*/ 387102 w 7225330"/>
                <a:gd name="connsiteY1443" fmla="*/ 158080 h 1097785"/>
                <a:gd name="connsiteX1444" fmla="*/ 389237 w 7225330"/>
                <a:gd name="connsiteY1444" fmla="*/ 153455 h 1097785"/>
                <a:gd name="connsiteX1445" fmla="*/ 386390 w 7225330"/>
                <a:gd name="connsiteY1445" fmla="*/ 147406 h 1097785"/>
                <a:gd name="connsiteX1446" fmla="*/ 425527 w 7225330"/>
                <a:gd name="connsiteY1446" fmla="*/ 136021 h 1097785"/>
                <a:gd name="connsiteX1447" fmla="*/ 424104 w 7225330"/>
                <a:gd name="connsiteY1447" fmla="*/ 144560 h 1097785"/>
                <a:gd name="connsiteX1448" fmla="*/ 426951 w 7225330"/>
                <a:gd name="connsiteY1448" fmla="*/ 152387 h 1097785"/>
                <a:gd name="connsiteX1449" fmla="*/ 428018 w 7225330"/>
                <a:gd name="connsiteY1449" fmla="*/ 144560 h 1097785"/>
                <a:gd name="connsiteX1450" fmla="*/ 425527 w 7225330"/>
                <a:gd name="connsiteY1450" fmla="*/ 136021 h 1097785"/>
                <a:gd name="connsiteX1451" fmla="*/ 419123 w 7225330"/>
                <a:gd name="connsiteY1451" fmla="*/ 122501 h 1097785"/>
                <a:gd name="connsiteX1452" fmla="*/ 417700 w 7225330"/>
                <a:gd name="connsiteY1452" fmla="*/ 126770 h 1097785"/>
                <a:gd name="connsiteX1453" fmla="*/ 419835 w 7225330"/>
                <a:gd name="connsiteY1453" fmla="*/ 132463 h 1097785"/>
                <a:gd name="connsiteX1454" fmla="*/ 421614 w 7225330"/>
                <a:gd name="connsiteY1454" fmla="*/ 128193 h 1097785"/>
                <a:gd name="connsiteX1455" fmla="*/ 419123 w 7225330"/>
                <a:gd name="connsiteY1455" fmla="*/ 122501 h 1097785"/>
                <a:gd name="connsiteX1456" fmla="*/ 431932 w 7225330"/>
                <a:gd name="connsiteY1456" fmla="*/ 120366 h 1097785"/>
                <a:gd name="connsiteX1457" fmla="*/ 430864 w 7225330"/>
                <a:gd name="connsiteY1457" fmla="*/ 131751 h 1097785"/>
                <a:gd name="connsiteX1458" fmla="*/ 436201 w 7225330"/>
                <a:gd name="connsiteY1458" fmla="*/ 143137 h 1097785"/>
                <a:gd name="connsiteX1459" fmla="*/ 437624 w 7225330"/>
                <a:gd name="connsiteY1459" fmla="*/ 133530 h 1097785"/>
                <a:gd name="connsiteX1460" fmla="*/ 436201 w 7225330"/>
                <a:gd name="connsiteY1460" fmla="*/ 122501 h 1097785"/>
                <a:gd name="connsiteX1461" fmla="*/ 431932 w 7225330"/>
                <a:gd name="connsiteY1461" fmla="*/ 120366 h 1097785"/>
                <a:gd name="connsiteX1462" fmla="*/ 271114 w 7225330"/>
                <a:gd name="connsiteY1462" fmla="*/ 116808 h 1097785"/>
                <a:gd name="connsiteX1463" fmla="*/ 269335 w 7225330"/>
                <a:gd name="connsiteY1463" fmla="*/ 120722 h 1097785"/>
                <a:gd name="connsiteX1464" fmla="*/ 271114 w 7225330"/>
                <a:gd name="connsiteY1464" fmla="*/ 126059 h 1097785"/>
                <a:gd name="connsiteX1465" fmla="*/ 271114 w 7225330"/>
                <a:gd name="connsiteY1465" fmla="*/ 116808 h 1097785"/>
                <a:gd name="connsiteX1466" fmla="*/ 441894 w 7225330"/>
                <a:gd name="connsiteY1466" fmla="*/ 81229 h 1097785"/>
                <a:gd name="connsiteX1467" fmla="*/ 440115 w 7225330"/>
                <a:gd name="connsiteY1467" fmla="*/ 86921 h 1097785"/>
                <a:gd name="connsiteX1468" fmla="*/ 440471 w 7225330"/>
                <a:gd name="connsiteY1468" fmla="*/ 94037 h 1097785"/>
                <a:gd name="connsiteX1469" fmla="*/ 441942 w 7225330"/>
                <a:gd name="connsiteY1469" fmla="*/ 93617 h 1097785"/>
                <a:gd name="connsiteX1470" fmla="*/ 441942 w 7225330"/>
                <a:gd name="connsiteY1470" fmla="*/ 81317 h 1097785"/>
                <a:gd name="connsiteX1471" fmla="*/ 340137 w 7225330"/>
                <a:gd name="connsiteY1471" fmla="*/ 64151 h 1097785"/>
                <a:gd name="connsiteX1472" fmla="*/ 340849 w 7225330"/>
                <a:gd name="connsiteY1472" fmla="*/ 79094 h 1097785"/>
                <a:gd name="connsiteX1473" fmla="*/ 342628 w 7225330"/>
                <a:gd name="connsiteY1473" fmla="*/ 72334 h 1097785"/>
                <a:gd name="connsiteX1474" fmla="*/ 340137 w 7225330"/>
                <a:gd name="connsiteY1474" fmla="*/ 64151 h 1097785"/>
                <a:gd name="connsiteX1475" fmla="*/ 266844 w 7225330"/>
                <a:gd name="connsiteY1475" fmla="*/ 63439 h 1097785"/>
                <a:gd name="connsiteX1476" fmla="*/ 265777 w 7225330"/>
                <a:gd name="connsiteY1476" fmla="*/ 72334 h 1097785"/>
                <a:gd name="connsiteX1477" fmla="*/ 268979 w 7225330"/>
                <a:gd name="connsiteY1477" fmla="*/ 81940 h 1097785"/>
                <a:gd name="connsiteX1478" fmla="*/ 271114 w 7225330"/>
                <a:gd name="connsiteY1478" fmla="*/ 74113 h 1097785"/>
                <a:gd name="connsiteX1479" fmla="*/ 266844 w 7225330"/>
                <a:gd name="connsiteY1479" fmla="*/ 63439 h 1097785"/>
                <a:gd name="connsiteX1480" fmla="*/ 293939 w 7225330"/>
                <a:gd name="connsiteY1480" fmla="*/ 0 h 1097785"/>
                <a:gd name="connsiteX1481" fmla="*/ 7225330 w 7225330"/>
                <a:gd name="connsiteY1481" fmla="*/ 0 h 1097785"/>
                <a:gd name="connsiteX1482" fmla="*/ 7225330 w 7225330"/>
                <a:gd name="connsiteY1482" fmla="*/ 1097785 h 1097785"/>
                <a:gd name="connsiteX1483" fmla="*/ 339988 w 7225330"/>
                <a:gd name="connsiteY1483" fmla="*/ 1097785 h 1097785"/>
                <a:gd name="connsiteX1484" fmla="*/ 339781 w 7225330"/>
                <a:gd name="connsiteY1484" fmla="*/ 1097371 h 1097785"/>
                <a:gd name="connsiteX1485" fmla="*/ 337291 w 7225330"/>
                <a:gd name="connsiteY1485" fmla="*/ 1091679 h 1097785"/>
                <a:gd name="connsiteX1486" fmla="*/ 337291 w 7225330"/>
                <a:gd name="connsiteY1486" fmla="*/ 1097371 h 1097785"/>
                <a:gd name="connsiteX1487" fmla="*/ 337528 w 7225330"/>
                <a:gd name="connsiteY1487" fmla="*/ 1097785 h 1097785"/>
                <a:gd name="connsiteX1488" fmla="*/ 308448 w 7225330"/>
                <a:gd name="connsiteY1488" fmla="*/ 1097785 h 1097785"/>
                <a:gd name="connsiteX1489" fmla="*/ 308116 w 7225330"/>
                <a:gd name="connsiteY1489" fmla="*/ 1093813 h 1097785"/>
                <a:gd name="connsiteX1490" fmla="*/ 308116 w 7225330"/>
                <a:gd name="connsiteY1490" fmla="*/ 1085986 h 1097785"/>
                <a:gd name="connsiteX1491" fmla="*/ 310251 w 7225330"/>
                <a:gd name="connsiteY1491" fmla="*/ 1087409 h 1097785"/>
                <a:gd name="connsiteX1492" fmla="*/ 310962 w 7225330"/>
                <a:gd name="connsiteY1492" fmla="*/ 1090967 h 1097785"/>
                <a:gd name="connsiteX1493" fmla="*/ 313097 w 7225330"/>
                <a:gd name="connsiteY1493" fmla="*/ 1085986 h 1097785"/>
                <a:gd name="connsiteX1494" fmla="*/ 315232 w 7225330"/>
                <a:gd name="connsiteY1494" fmla="*/ 1083851 h 1097785"/>
                <a:gd name="connsiteX1495" fmla="*/ 315232 w 7225330"/>
                <a:gd name="connsiteY1495" fmla="*/ 1071043 h 1097785"/>
                <a:gd name="connsiteX1496" fmla="*/ 317011 w 7225330"/>
                <a:gd name="connsiteY1496" fmla="*/ 1056455 h 1097785"/>
                <a:gd name="connsiteX1497" fmla="*/ 318078 w 7225330"/>
                <a:gd name="connsiteY1497" fmla="*/ 1041156 h 1097785"/>
                <a:gd name="connsiteX1498" fmla="*/ 315943 w 7225330"/>
                <a:gd name="connsiteY1498" fmla="*/ 1026925 h 1097785"/>
                <a:gd name="connsiteX1499" fmla="*/ 317722 w 7225330"/>
                <a:gd name="connsiteY1499" fmla="*/ 1029771 h 1097785"/>
                <a:gd name="connsiteX1500" fmla="*/ 319501 w 7225330"/>
                <a:gd name="connsiteY1500" fmla="*/ 1035819 h 1097785"/>
                <a:gd name="connsiteX1501" fmla="*/ 320569 w 7225330"/>
                <a:gd name="connsiteY1501" fmla="*/ 1042224 h 1097785"/>
                <a:gd name="connsiteX1502" fmla="*/ 320925 w 7225330"/>
                <a:gd name="connsiteY1502" fmla="*/ 1045426 h 1097785"/>
                <a:gd name="connsiteX1503" fmla="*/ 321636 w 7225330"/>
                <a:gd name="connsiteY1503" fmla="*/ 1045782 h 1097785"/>
                <a:gd name="connsiteX1504" fmla="*/ 321280 w 7225330"/>
                <a:gd name="connsiteY1504" fmla="*/ 1036887 h 1097785"/>
                <a:gd name="connsiteX1505" fmla="*/ 320213 w 7225330"/>
                <a:gd name="connsiteY1505" fmla="*/ 1024790 h 1097785"/>
                <a:gd name="connsiteX1506" fmla="*/ 319501 w 7225330"/>
                <a:gd name="connsiteY1506" fmla="*/ 1016251 h 1097785"/>
                <a:gd name="connsiteX1507" fmla="*/ 318790 w 7225330"/>
                <a:gd name="connsiteY1507" fmla="*/ 1019097 h 1097785"/>
                <a:gd name="connsiteX1508" fmla="*/ 317722 w 7225330"/>
                <a:gd name="connsiteY1508" fmla="*/ 1004154 h 1097785"/>
                <a:gd name="connsiteX1509" fmla="*/ 316655 w 7225330"/>
                <a:gd name="connsiteY1509" fmla="*/ 984229 h 1097785"/>
                <a:gd name="connsiteX1510" fmla="*/ 311674 w 7225330"/>
                <a:gd name="connsiteY1510" fmla="*/ 984941 h 1097785"/>
                <a:gd name="connsiteX1511" fmla="*/ 314876 w 7225330"/>
                <a:gd name="connsiteY1511" fmla="*/ 982451 h 1097785"/>
                <a:gd name="connsiteX1512" fmla="*/ 314520 w 7225330"/>
                <a:gd name="connsiteY1512" fmla="*/ 977825 h 1097785"/>
                <a:gd name="connsiteX1513" fmla="*/ 312385 w 7225330"/>
                <a:gd name="connsiteY1513" fmla="*/ 979248 h 1097785"/>
                <a:gd name="connsiteX1514" fmla="*/ 313453 w 7225330"/>
                <a:gd name="connsiteY1514" fmla="*/ 976758 h 1097785"/>
                <a:gd name="connsiteX1515" fmla="*/ 314876 w 7225330"/>
                <a:gd name="connsiteY1515" fmla="*/ 972488 h 1097785"/>
                <a:gd name="connsiteX1516" fmla="*/ 313809 w 7225330"/>
                <a:gd name="connsiteY1516" fmla="*/ 967151 h 1097785"/>
                <a:gd name="connsiteX1517" fmla="*/ 313809 w 7225330"/>
                <a:gd name="connsiteY1517" fmla="*/ 970709 h 1097785"/>
                <a:gd name="connsiteX1518" fmla="*/ 312030 w 7225330"/>
                <a:gd name="connsiteY1518" fmla="*/ 950429 h 1097785"/>
                <a:gd name="connsiteX1519" fmla="*/ 316655 w 7225330"/>
                <a:gd name="connsiteY1519" fmla="*/ 932284 h 1097785"/>
                <a:gd name="connsiteX1520" fmla="*/ 313097 w 7225330"/>
                <a:gd name="connsiteY1520" fmla="*/ 930861 h 1097785"/>
                <a:gd name="connsiteX1521" fmla="*/ 313097 w 7225330"/>
                <a:gd name="connsiteY1521" fmla="*/ 936553 h 1097785"/>
                <a:gd name="connsiteX1522" fmla="*/ 311318 w 7225330"/>
                <a:gd name="connsiteY1522" fmla="*/ 923389 h 1097785"/>
                <a:gd name="connsiteX1523" fmla="*/ 318078 w 7225330"/>
                <a:gd name="connsiteY1523" fmla="*/ 911648 h 1097785"/>
                <a:gd name="connsiteX1524" fmla="*/ 325906 w 7225330"/>
                <a:gd name="connsiteY1524" fmla="*/ 900618 h 1097785"/>
                <a:gd name="connsiteX1525" fmla="*/ 328040 w 7225330"/>
                <a:gd name="connsiteY1525" fmla="*/ 889589 h 1097785"/>
                <a:gd name="connsiteX1526" fmla="*/ 341560 w 7225330"/>
                <a:gd name="connsiteY1526" fmla="*/ 876780 h 1097785"/>
                <a:gd name="connsiteX1527" fmla="*/ 352234 w 7225330"/>
                <a:gd name="connsiteY1527" fmla="*/ 857923 h 1097785"/>
                <a:gd name="connsiteX1528" fmla="*/ 361841 w 7225330"/>
                <a:gd name="connsiteY1528" fmla="*/ 837287 h 1097785"/>
                <a:gd name="connsiteX1529" fmla="*/ 372870 w 7225330"/>
                <a:gd name="connsiteY1529" fmla="*/ 819142 h 1097785"/>
                <a:gd name="connsiteX1530" fmla="*/ 349388 w 7225330"/>
                <a:gd name="connsiteY1530" fmla="*/ 846894 h 1097785"/>
                <a:gd name="connsiteX1531" fmla="*/ 328752 w 7225330"/>
                <a:gd name="connsiteY1531" fmla="*/ 878203 h 1097785"/>
                <a:gd name="connsiteX1532" fmla="*/ 328040 w 7225330"/>
                <a:gd name="connsiteY1532" fmla="*/ 871443 h 1097785"/>
                <a:gd name="connsiteX1533" fmla="*/ 333733 w 7225330"/>
                <a:gd name="connsiteY1533" fmla="*/ 864683 h 1097785"/>
                <a:gd name="connsiteX1534" fmla="*/ 333377 w 7225330"/>
                <a:gd name="connsiteY1534" fmla="*/ 855433 h 1097785"/>
                <a:gd name="connsiteX1535" fmla="*/ 337291 w 7225330"/>
                <a:gd name="connsiteY1535" fmla="*/ 847605 h 1097785"/>
                <a:gd name="connsiteX1536" fmla="*/ 340493 w 7225330"/>
                <a:gd name="connsiteY1536" fmla="*/ 840489 h 1097785"/>
                <a:gd name="connsiteX1537" fmla="*/ 338714 w 7225330"/>
                <a:gd name="connsiteY1537" fmla="*/ 832662 h 1097785"/>
                <a:gd name="connsiteX1538" fmla="*/ 341916 w 7225330"/>
                <a:gd name="connsiteY1538" fmla="*/ 827325 h 1097785"/>
                <a:gd name="connsiteX1539" fmla="*/ 344407 w 7225330"/>
                <a:gd name="connsiteY1539" fmla="*/ 821988 h 1097785"/>
                <a:gd name="connsiteX1540" fmla="*/ 346542 w 7225330"/>
                <a:gd name="connsiteY1540" fmla="*/ 824123 h 1097785"/>
                <a:gd name="connsiteX1541" fmla="*/ 349388 w 7225330"/>
                <a:gd name="connsiteY1541" fmla="*/ 824835 h 1097785"/>
                <a:gd name="connsiteX1542" fmla="*/ 347253 w 7225330"/>
                <a:gd name="connsiteY1542" fmla="*/ 817719 h 1097785"/>
                <a:gd name="connsiteX1543" fmla="*/ 350099 w 7225330"/>
                <a:gd name="connsiteY1543" fmla="*/ 810603 h 1097785"/>
                <a:gd name="connsiteX1544" fmla="*/ 348676 w 7225330"/>
                <a:gd name="connsiteY1544" fmla="*/ 810247 h 1097785"/>
                <a:gd name="connsiteX1545" fmla="*/ 347253 w 7225330"/>
                <a:gd name="connsiteY1545" fmla="*/ 809180 h 1097785"/>
                <a:gd name="connsiteX1546" fmla="*/ 348676 w 7225330"/>
                <a:gd name="connsiteY1546" fmla="*/ 806333 h 1097785"/>
                <a:gd name="connsiteX1547" fmla="*/ 352234 w 7225330"/>
                <a:gd name="connsiteY1547" fmla="*/ 804199 h 1097785"/>
                <a:gd name="connsiteX1548" fmla="*/ 350811 w 7225330"/>
                <a:gd name="connsiteY1548" fmla="*/ 803131 h 1097785"/>
                <a:gd name="connsiteX1549" fmla="*/ 347965 w 7225330"/>
                <a:gd name="connsiteY1549" fmla="*/ 804199 h 1097785"/>
                <a:gd name="connsiteX1550" fmla="*/ 355436 w 7225330"/>
                <a:gd name="connsiteY1550" fmla="*/ 788900 h 1097785"/>
                <a:gd name="connsiteX1551" fmla="*/ 362908 w 7225330"/>
                <a:gd name="connsiteY1551" fmla="*/ 773600 h 1097785"/>
                <a:gd name="connsiteX1552" fmla="*/ 355792 w 7225330"/>
                <a:gd name="connsiteY1552" fmla="*/ 775735 h 1097785"/>
                <a:gd name="connsiteX1553" fmla="*/ 352946 w 7225330"/>
                <a:gd name="connsiteY1553" fmla="*/ 787476 h 1097785"/>
                <a:gd name="connsiteX1554" fmla="*/ 342984 w 7225330"/>
                <a:gd name="connsiteY1554" fmla="*/ 792813 h 1097785"/>
                <a:gd name="connsiteX1555" fmla="*/ 342984 w 7225330"/>
                <a:gd name="connsiteY1555" fmla="*/ 795660 h 1097785"/>
                <a:gd name="connsiteX1556" fmla="*/ 342984 w 7225330"/>
                <a:gd name="connsiteY1556" fmla="*/ 798506 h 1097785"/>
                <a:gd name="connsiteX1557" fmla="*/ 339070 w 7225330"/>
                <a:gd name="connsiteY1557" fmla="*/ 800285 h 1097785"/>
                <a:gd name="connsiteX1558" fmla="*/ 336579 w 7225330"/>
                <a:gd name="connsiteY1558" fmla="*/ 797794 h 1097785"/>
                <a:gd name="connsiteX1559" fmla="*/ 337291 w 7225330"/>
                <a:gd name="connsiteY1559" fmla="*/ 802064 h 1097785"/>
                <a:gd name="connsiteX1560" fmla="*/ 341560 w 7225330"/>
                <a:gd name="connsiteY1560" fmla="*/ 804910 h 1097785"/>
                <a:gd name="connsiteX1561" fmla="*/ 334089 w 7225330"/>
                <a:gd name="connsiteY1561" fmla="*/ 811314 h 1097785"/>
                <a:gd name="connsiteX1562" fmla="*/ 328752 w 7225330"/>
                <a:gd name="connsiteY1562" fmla="*/ 808112 h 1097785"/>
                <a:gd name="connsiteX1563" fmla="*/ 328752 w 7225330"/>
                <a:gd name="connsiteY1563" fmla="*/ 800641 h 1097785"/>
                <a:gd name="connsiteX1564" fmla="*/ 337291 w 7225330"/>
                <a:gd name="connsiteY1564" fmla="*/ 794948 h 1097785"/>
                <a:gd name="connsiteX1565" fmla="*/ 333377 w 7225330"/>
                <a:gd name="connsiteY1565" fmla="*/ 786053 h 1097785"/>
                <a:gd name="connsiteX1566" fmla="*/ 340137 w 7225330"/>
                <a:gd name="connsiteY1566" fmla="*/ 777158 h 1097785"/>
                <a:gd name="connsiteX1567" fmla="*/ 340137 w 7225330"/>
                <a:gd name="connsiteY1567" fmla="*/ 763638 h 1097785"/>
                <a:gd name="connsiteX1568" fmla="*/ 346542 w 7225330"/>
                <a:gd name="connsiteY1568" fmla="*/ 752253 h 1097785"/>
                <a:gd name="connsiteX1569" fmla="*/ 352234 w 7225330"/>
                <a:gd name="connsiteY1569" fmla="*/ 753676 h 1097785"/>
                <a:gd name="connsiteX1570" fmla="*/ 357927 w 7225330"/>
                <a:gd name="connsiteY1570" fmla="*/ 751541 h 1097785"/>
                <a:gd name="connsiteX1571" fmla="*/ 356504 w 7225330"/>
                <a:gd name="connsiteY1571" fmla="*/ 747272 h 1097785"/>
                <a:gd name="connsiteX1572" fmla="*/ 350811 w 7225330"/>
                <a:gd name="connsiteY1572" fmla="*/ 748339 h 1097785"/>
                <a:gd name="connsiteX1573" fmla="*/ 347253 w 7225330"/>
                <a:gd name="connsiteY1573" fmla="*/ 746560 h 1097785"/>
                <a:gd name="connsiteX1574" fmla="*/ 342628 w 7225330"/>
                <a:gd name="connsiteY1574" fmla="*/ 749407 h 1097785"/>
                <a:gd name="connsiteX1575" fmla="*/ 341205 w 7225330"/>
                <a:gd name="connsiteY1575" fmla="*/ 752609 h 1097785"/>
                <a:gd name="connsiteX1576" fmla="*/ 340137 w 7225330"/>
                <a:gd name="connsiteY1576" fmla="*/ 755811 h 1097785"/>
                <a:gd name="connsiteX1577" fmla="*/ 336579 w 7225330"/>
                <a:gd name="connsiteY1577" fmla="*/ 758657 h 1097785"/>
                <a:gd name="connsiteX1578" fmla="*/ 335156 w 7225330"/>
                <a:gd name="connsiteY1578" fmla="*/ 776447 h 1097785"/>
                <a:gd name="connsiteX1579" fmla="*/ 328752 w 7225330"/>
                <a:gd name="connsiteY1579" fmla="*/ 792102 h 1097785"/>
                <a:gd name="connsiteX1580" fmla="*/ 326973 w 7225330"/>
                <a:gd name="connsiteY1580" fmla="*/ 789967 h 1097785"/>
                <a:gd name="connsiteX1581" fmla="*/ 328040 w 7225330"/>
                <a:gd name="connsiteY1581" fmla="*/ 785697 h 1097785"/>
                <a:gd name="connsiteX1582" fmla="*/ 326973 w 7225330"/>
                <a:gd name="connsiteY1582" fmla="*/ 785697 h 1097785"/>
                <a:gd name="connsiteX1583" fmla="*/ 325906 w 7225330"/>
                <a:gd name="connsiteY1583" fmla="*/ 787121 h 1097785"/>
                <a:gd name="connsiteX1584" fmla="*/ 321992 w 7225330"/>
                <a:gd name="connsiteY1584" fmla="*/ 780005 h 1097785"/>
                <a:gd name="connsiteX1585" fmla="*/ 322703 w 7225330"/>
                <a:gd name="connsiteY1585" fmla="*/ 769331 h 1097785"/>
                <a:gd name="connsiteX1586" fmla="*/ 325906 w 7225330"/>
                <a:gd name="connsiteY1586" fmla="*/ 758301 h 1097785"/>
                <a:gd name="connsiteX1587" fmla="*/ 330175 w 7225330"/>
                <a:gd name="connsiteY1587" fmla="*/ 749407 h 1097785"/>
                <a:gd name="connsiteX1588" fmla="*/ 328040 w 7225330"/>
                <a:gd name="connsiteY1588" fmla="*/ 750118 h 1097785"/>
                <a:gd name="connsiteX1589" fmla="*/ 325906 w 7225330"/>
                <a:gd name="connsiteY1589" fmla="*/ 750830 h 1097785"/>
                <a:gd name="connsiteX1590" fmla="*/ 326617 w 7225330"/>
                <a:gd name="connsiteY1590" fmla="*/ 748339 h 1097785"/>
                <a:gd name="connsiteX1591" fmla="*/ 327329 w 7225330"/>
                <a:gd name="connsiteY1591" fmla="*/ 745849 h 1097785"/>
                <a:gd name="connsiteX1592" fmla="*/ 332666 w 7225330"/>
                <a:gd name="connsiteY1592" fmla="*/ 747628 h 1097785"/>
                <a:gd name="connsiteX1593" fmla="*/ 339426 w 7225330"/>
                <a:gd name="connsiteY1593" fmla="*/ 746560 h 1097785"/>
                <a:gd name="connsiteX1594" fmla="*/ 329464 w 7225330"/>
                <a:gd name="connsiteY1594" fmla="*/ 743714 h 1097785"/>
                <a:gd name="connsiteX1595" fmla="*/ 330175 w 7225330"/>
                <a:gd name="connsiteY1595" fmla="*/ 738021 h 1097785"/>
                <a:gd name="connsiteX1596" fmla="*/ 331598 w 7225330"/>
                <a:gd name="connsiteY1596" fmla="*/ 732329 h 1097785"/>
                <a:gd name="connsiteX1597" fmla="*/ 332666 w 7225330"/>
                <a:gd name="connsiteY1597" fmla="*/ 733752 h 1097785"/>
                <a:gd name="connsiteX1598" fmla="*/ 333021 w 7225330"/>
                <a:gd name="connsiteY1598" fmla="*/ 738021 h 1097785"/>
                <a:gd name="connsiteX1599" fmla="*/ 340137 w 7225330"/>
                <a:gd name="connsiteY1599" fmla="*/ 735175 h 1097785"/>
                <a:gd name="connsiteX1600" fmla="*/ 339426 w 7225330"/>
                <a:gd name="connsiteY1600" fmla="*/ 727347 h 1097785"/>
                <a:gd name="connsiteX1601" fmla="*/ 344407 w 7225330"/>
                <a:gd name="connsiteY1601" fmla="*/ 721655 h 1097785"/>
                <a:gd name="connsiteX1602" fmla="*/ 341560 w 7225330"/>
                <a:gd name="connsiteY1602" fmla="*/ 720232 h 1097785"/>
                <a:gd name="connsiteX1603" fmla="*/ 337291 w 7225330"/>
                <a:gd name="connsiteY1603" fmla="*/ 720232 h 1097785"/>
                <a:gd name="connsiteX1604" fmla="*/ 338003 w 7225330"/>
                <a:gd name="connsiteY1604" fmla="*/ 721655 h 1097785"/>
                <a:gd name="connsiteX1605" fmla="*/ 338714 w 7225330"/>
                <a:gd name="connsiteY1605" fmla="*/ 723790 h 1097785"/>
                <a:gd name="connsiteX1606" fmla="*/ 333733 w 7225330"/>
                <a:gd name="connsiteY1606" fmla="*/ 725924 h 1097785"/>
                <a:gd name="connsiteX1607" fmla="*/ 334800 w 7225330"/>
                <a:gd name="connsiteY1607" fmla="*/ 720232 h 1097785"/>
                <a:gd name="connsiteX1608" fmla="*/ 333733 w 7225330"/>
                <a:gd name="connsiteY1608" fmla="*/ 713827 h 1097785"/>
                <a:gd name="connsiteX1609" fmla="*/ 331954 w 7225330"/>
                <a:gd name="connsiteY1609" fmla="*/ 714895 h 1097785"/>
                <a:gd name="connsiteX1610" fmla="*/ 330175 w 7225330"/>
                <a:gd name="connsiteY1610" fmla="*/ 716674 h 1097785"/>
                <a:gd name="connsiteX1611" fmla="*/ 328040 w 7225330"/>
                <a:gd name="connsiteY1611" fmla="*/ 714895 h 1097785"/>
                <a:gd name="connsiteX1612" fmla="*/ 325194 w 7225330"/>
                <a:gd name="connsiteY1612" fmla="*/ 715251 h 1097785"/>
                <a:gd name="connsiteX1613" fmla="*/ 328752 w 7225330"/>
                <a:gd name="connsiteY1613" fmla="*/ 719520 h 1097785"/>
                <a:gd name="connsiteX1614" fmla="*/ 323771 w 7225330"/>
                <a:gd name="connsiteY1614" fmla="*/ 724501 h 1097785"/>
                <a:gd name="connsiteX1615" fmla="*/ 321992 w 7225330"/>
                <a:gd name="connsiteY1615" fmla="*/ 716318 h 1097785"/>
                <a:gd name="connsiteX1616" fmla="*/ 320213 w 7225330"/>
                <a:gd name="connsiteY1616" fmla="*/ 706000 h 1097785"/>
                <a:gd name="connsiteX1617" fmla="*/ 319146 w 7225330"/>
                <a:gd name="connsiteY1617" fmla="*/ 697105 h 1097785"/>
                <a:gd name="connsiteX1618" fmla="*/ 319501 w 7225330"/>
                <a:gd name="connsiteY1618" fmla="*/ 691768 h 1097785"/>
                <a:gd name="connsiteX1619" fmla="*/ 319501 w 7225330"/>
                <a:gd name="connsiteY1619" fmla="*/ 681450 h 1097785"/>
                <a:gd name="connsiteX1620" fmla="*/ 329464 w 7225330"/>
                <a:gd name="connsiteY1620" fmla="*/ 677537 h 1097785"/>
                <a:gd name="connsiteX1621" fmla="*/ 328752 w 7225330"/>
                <a:gd name="connsiteY1621" fmla="*/ 675046 h 1097785"/>
                <a:gd name="connsiteX1622" fmla="*/ 326617 w 7225330"/>
                <a:gd name="connsiteY1622" fmla="*/ 673267 h 1097785"/>
                <a:gd name="connsiteX1623" fmla="*/ 331954 w 7225330"/>
                <a:gd name="connsiteY1623" fmla="*/ 674690 h 1097785"/>
                <a:gd name="connsiteX1624" fmla="*/ 330887 w 7225330"/>
                <a:gd name="connsiteY1624" fmla="*/ 678248 h 1097785"/>
                <a:gd name="connsiteX1625" fmla="*/ 327685 w 7225330"/>
                <a:gd name="connsiteY1625" fmla="*/ 682873 h 1097785"/>
                <a:gd name="connsiteX1626" fmla="*/ 327329 w 7225330"/>
                <a:gd name="connsiteY1626" fmla="*/ 687499 h 1097785"/>
                <a:gd name="connsiteX1627" fmla="*/ 324127 w 7225330"/>
                <a:gd name="connsiteY1627" fmla="*/ 685008 h 1097785"/>
                <a:gd name="connsiteX1628" fmla="*/ 321636 w 7225330"/>
                <a:gd name="connsiteY1628" fmla="*/ 683229 h 1097785"/>
                <a:gd name="connsiteX1629" fmla="*/ 321636 w 7225330"/>
                <a:gd name="connsiteY1629" fmla="*/ 686787 h 1097785"/>
                <a:gd name="connsiteX1630" fmla="*/ 324127 w 7225330"/>
                <a:gd name="connsiteY1630" fmla="*/ 689278 h 1097785"/>
                <a:gd name="connsiteX1631" fmla="*/ 325194 w 7225330"/>
                <a:gd name="connsiteY1631" fmla="*/ 691412 h 1097785"/>
                <a:gd name="connsiteX1632" fmla="*/ 322348 w 7225330"/>
                <a:gd name="connsiteY1632" fmla="*/ 693903 h 1097785"/>
                <a:gd name="connsiteX1633" fmla="*/ 324838 w 7225330"/>
                <a:gd name="connsiteY1633" fmla="*/ 695682 h 1097785"/>
                <a:gd name="connsiteX1634" fmla="*/ 327329 w 7225330"/>
                <a:gd name="connsiteY1634" fmla="*/ 699596 h 1097785"/>
                <a:gd name="connsiteX1635" fmla="*/ 331598 w 7225330"/>
                <a:gd name="connsiteY1635" fmla="*/ 698884 h 1097785"/>
                <a:gd name="connsiteX1636" fmla="*/ 335868 w 7225330"/>
                <a:gd name="connsiteY1636" fmla="*/ 702442 h 1097785"/>
                <a:gd name="connsiteX1637" fmla="*/ 332666 w 7225330"/>
                <a:gd name="connsiteY1637" fmla="*/ 704577 h 1097785"/>
                <a:gd name="connsiteX1638" fmla="*/ 332310 w 7225330"/>
                <a:gd name="connsiteY1638" fmla="*/ 709558 h 1097785"/>
                <a:gd name="connsiteX1639" fmla="*/ 337291 w 7225330"/>
                <a:gd name="connsiteY1639" fmla="*/ 707423 h 1097785"/>
                <a:gd name="connsiteX1640" fmla="*/ 338003 w 7225330"/>
                <a:gd name="connsiteY1640" fmla="*/ 712048 h 1097785"/>
                <a:gd name="connsiteX1641" fmla="*/ 335156 w 7225330"/>
                <a:gd name="connsiteY1641" fmla="*/ 714539 h 1097785"/>
                <a:gd name="connsiteX1642" fmla="*/ 345118 w 7225330"/>
                <a:gd name="connsiteY1642" fmla="*/ 717385 h 1097785"/>
                <a:gd name="connsiteX1643" fmla="*/ 341560 w 7225330"/>
                <a:gd name="connsiteY1643" fmla="*/ 713116 h 1097785"/>
                <a:gd name="connsiteX1644" fmla="*/ 344407 w 7225330"/>
                <a:gd name="connsiteY1644" fmla="*/ 709558 h 1097785"/>
                <a:gd name="connsiteX1645" fmla="*/ 341205 w 7225330"/>
                <a:gd name="connsiteY1645" fmla="*/ 705288 h 1097785"/>
                <a:gd name="connsiteX1646" fmla="*/ 337291 w 7225330"/>
                <a:gd name="connsiteY1646" fmla="*/ 703865 h 1097785"/>
                <a:gd name="connsiteX1647" fmla="*/ 342984 w 7225330"/>
                <a:gd name="connsiteY1647" fmla="*/ 701730 h 1097785"/>
                <a:gd name="connsiteX1648" fmla="*/ 346897 w 7225330"/>
                <a:gd name="connsiteY1648" fmla="*/ 708491 h 1097785"/>
                <a:gd name="connsiteX1649" fmla="*/ 349744 w 7225330"/>
                <a:gd name="connsiteY1649" fmla="*/ 717741 h 1097785"/>
                <a:gd name="connsiteX1650" fmla="*/ 352234 w 7225330"/>
                <a:gd name="connsiteY1650" fmla="*/ 723790 h 1097785"/>
                <a:gd name="connsiteX1651" fmla="*/ 349388 w 7225330"/>
                <a:gd name="connsiteY1651" fmla="*/ 729126 h 1097785"/>
                <a:gd name="connsiteX1652" fmla="*/ 349388 w 7225330"/>
                <a:gd name="connsiteY1652" fmla="*/ 736598 h 1097785"/>
                <a:gd name="connsiteX1653" fmla="*/ 342984 w 7225330"/>
                <a:gd name="connsiteY1653" fmla="*/ 737665 h 1097785"/>
                <a:gd name="connsiteX1654" fmla="*/ 337291 w 7225330"/>
                <a:gd name="connsiteY1654" fmla="*/ 739444 h 1097785"/>
                <a:gd name="connsiteX1655" fmla="*/ 345474 w 7225330"/>
                <a:gd name="connsiteY1655" fmla="*/ 743002 h 1097785"/>
                <a:gd name="connsiteX1656" fmla="*/ 355081 w 7225330"/>
                <a:gd name="connsiteY1656" fmla="*/ 744426 h 1097785"/>
                <a:gd name="connsiteX1657" fmla="*/ 352946 w 7225330"/>
                <a:gd name="connsiteY1657" fmla="*/ 737665 h 1097785"/>
                <a:gd name="connsiteX1658" fmla="*/ 359350 w 7225330"/>
                <a:gd name="connsiteY1658" fmla="*/ 734463 h 1097785"/>
                <a:gd name="connsiteX1659" fmla="*/ 359350 w 7225330"/>
                <a:gd name="connsiteY1659" fmla="*/ 731617 h 1097785"/>
                <a:gd name="connsiteX1660" fmla="*/ 357927 w 7225330"/>
                <a:gd name="connsiteY1660" fmla="*/ 729126 h 1097785"/>
                <a:gd name="connsiteX1661" fmla="*/ 355792 w 7225330"/>
                <a:gd name="connsiteY1661" fmla="*/ 728059 h 1097785"/>
                <a:gd name="connsiteX1662" fmla="*/ 355081 w 7225330"/>
                <a:gd name="connsiteY1662" fmla="*/ 725569 h 1097785"/>
                <a:gd name="connsiteX1663" fmla="*/ 354369 w 7225330"/>
                <a:gd name="connsiteY1663" fmla="*/ 722366 h 1097785"/>
                <a:gd name="connsiteX1664" fmla="*/ 357927 w 7225330"/>
                <a:gd name="connsiteY1664" fmla="*/ 723790 h 1097785"/>
                <a:gd name="connsiteX1665" fmla="*/ 358638 w 7225330"/>
                <a:gd name="connsiteY1665" fmla="*/ 728771 h 1097785"/>
                <a:gd name="connsiteX1666" fmla="*/ 361841 w 7225330"/>
                <a:gd name="connsiteY1666" fmla="*/ 728771 h 1097785"/>
                <a:gd name="connsiteX1667" fmla="*/ 365043 w 7225330"/>
                <a:gd name="connsiteY1667" fmla="*/ 729482 h 1097785"/>
                <a:gd name="connsiteX1668" fmla="*/ 363975 w 7225330"/>
                <a:gd name="connsiteY1668" fmla="*/ 724857 h 1097785"/>
                <a:gd name="connsiteX1669" fmla="*/ 362908 w 7225330"/>
                <a:gd name="connsiteY1669" fmla="*/ 719520 h 1097785"/>
                <a:gd name="connsiteX1670" fmla="*/ 360773 w 7225330"/>
                <a:gd name="connsiteY1670" fmla="*/ 719164 h 1097785"/>
                <a:gd name="connsiteX1671" fmla="*/ 358638 w 7225330"/>
                <a:gd name="connsiteY1671" fmla="*/ 720943 h 1097785"/>
                <a:gd name="connsiteX1672" fmla="*/ 358283 w 7225330"/>
                <a:gd name="connsiteY1672" fmla="*/ 717030 h 1097785"/>
                <a:gd name="connsiteX1673" fmla="*/ 362908 w 7225330"/>
                <a:gd name="connsiteY1673" fmla="*/ 715251 h 1097785"/>
                <a:gd name="connsiteX1674" fmla="*/ 362196 w 7225330"/>
                <a:gd name="connsiteY1674" fmla="*/ 709914 h 1097785"/>
                <a:gd name="connsiteX1675" fmla="*/ 363620 w 7225330"/>
                <a:gd name="connsiteY1675" fmla="*/ 706000 h 1097785"/>
                <a:gd name="connsiteX1676" fmla="*/ 359350 w 7225330"/>
                <a:gd name="connsiteY1676" fmla="*/ 706712 h 1097785"/>
                <a:gd name="connsiteX1677" fmla="*/ 361485 w 7225330"/>
                <a:gd name="connsiteY1677" fmla="*/ 710981 h 1097785"/>
                <a:gd name="connsiteX1678" fmla="*/ 356860 w 7225330"/>
                <a:gd name="connsiteY1678" fmla="*/ 713827 h 1097785"/>
                <a:gd name="connsiteX1679" fmla="*/ 356504 w 7225330"/>
                <a:gd name="connsiteY1679" fmla="*/ 718097 h 1097785"/>
                <a:gd name="connsiteX1680" fmla="*/ 352590 w 7225330"/>
                <a:gd name="connsiteY1680" fmla="*/ 713827 h 1097785"/>
                <a:gd name="connsiteX1681" fmla="*/ 348676 w 7225330"/>
                <a:gd name="connsiteY1681" fmla="*/ 705288 h 1097785"/>
                <a:gd name="connsiteX1682" fmla="*/ 354013 w 7225330"/>
                <a:gd name="connsiteY1682" fmla="*/ 705644 h 1097785"/>
                <a:gd name="connsiteX1683" fmla="*/ 360062 w 7225330"/>
                <a:gd name="connsiteY1683" fmla="*/ 704577 h 1097785"/>
                <a:gd name="connsiteX1684" fmla="*/ 354725 w 7225330"/>
                <a:gd name="connsiteY1684" fmla="*/ 700307 h 1097785"/>
                <a:gd name="connsiteX1685" fmla="*/ 349388 w 7225330"/>
                <a:gd name="connsiteY1685" fmla="*/ 703865 h 1097785"/>
                <a:gd name="connsiteX1686" fmla="*/ 342272 w 7225330"/>
                <a:gd name="connsiteY1686" fmla="*/ 699596 h 1097785"/>
                <a:gd name="connsiteX1687" fmla="*/ 342628 w 7225330"/>
                <a:gd name="connsiteY1687" fmla="*/ 695326 h 1097785"/>
                <a:gd name="connsiteX1688" fmla="*/ 338714 w 7225330"/>
                <a:gd name="connsiteY1688" fmla="*/ 691057 h 1097785"/>
                <a:gd name="connsiteX1689" fmla="*/ 342628 w 7225330"/>
                <a:gd name="connsiteY1689" fmla="*/ 689989 h 1097785"/>
                <a:gd name="connsiteX1690" fmla="*/ 342984 w 7225330"/>
                <a:gd name="connsiteY1690" fmla="*/ 681806 h 1097785"/>
                <a:gd name="connsiteX1691" fmla="*/ 338714 w 7225330"/>
                <a:gd name="connsiteY1691" fmla="*/ 683229 h 1097785"/>
                <a:gd name="connsiteX1692" fmla="*/ 334445 w 7225330"/>
                <a:gd name="connsiteY1692" fmla="*/ 683229 h 1097785"/>
                <a:gd name="connsiteX1693" fmla="*/ 334445 w 7225330"/>
                <a:gd name="connsiteY1693" fmla="*/ 680027 h 1097785"/>
                <a:gd name="connsiteX1694" fmla="*/ 333021 w 7225330"/>
                <a:gd name="connsiteY1694" fmla="*/ 678248 h 1097785"/>
                <a:gd name="connsiteX1695" fmla="*/ 339781 w 7225330"/>
                <a:gd name="connsiteY1695" fmla="*/ 676469 h 1097785"/>
                <a:gd name="connsiteX1696" fmla="*/ 341560 w 7225330"/>
                <a:gd name="connsiteY1696" fmla="*/ 668998 h 1097785"/>
                <a:gd name="connsiteX1697" fmla="*/ 340137 w 7225330"/>
                <a:gd name="connsiteY1697" fmla="*/ 660103 h 1097785"/>
                <a:gd name="connsiteX1698" fmla="*/ 336579 w 7225330"/>
                <a:gd name="connsiteY1698" fmla="*/ 654054 h 1097785"/>
                <a:gd name="connsiteX1699" fmla="*/ 335868 w 7225330"/>
                <a:gd name="connsiteY1699" fmla="*/ 657612 h 1097785"/>
                <a:gd name="connsiteX1700" fmla="*/ 332310 w 7225330"/>
                <a:gd name="connsiteY1700" fmla="*/ 648006 h 1097785"/>
                <a:gd name="connsiteX1701" fmla="*/ 334445 w 7225330"/>
                <a:gd name="connsiteY1701" fmla="*/ 635553 h 1097785"/>
                <a:gd name="connsiteX1702" fmla="*/ 340849 w 7225330"/>
                <a:gd name="connsiteY1702" fmla="*/ 634486 h 1097785"/>
                <a:gd name="connsiteX1703" fmla="*/ 345830 w 7225330"/>
                <a:gd name="connsiteY1703" fmla="*/ 634842 h 1097785"/>
                <a:gd name="connsiteX1704" fmla="*/ 335156 w 7225330"/>
                <a:gd name="connsiteY1704" fmla="*/ 622033 h 1097785"/>
                <a:gd name="connsiteX1705" fmla="*/ 334445 w 7225330"/>
                <a:gd name="connsiteY1705" fmla="*/ 617764 h 1097785"/>
                <a:gd name="connsiteX1706" fmla="*/ 333733 w 7225330"/>
                <a:gd name="connsiteY1706" fmla="*/ 613494 h 1097785"/>
                <a:gd name="connsiteX1707" fmla="*/ 337647 w 7225330"/>
                <a:gd name="connsiteY1707" fmla="*/ 615273 h 1097785"/>
                <a:gd name="connsiteX1708" fmla="*/ 341560 w 7225330"/>
                <a:gd name="connsiteY1708" fmla="*/ 618475 h 1097785"/>
                <a:gd name="connsiteX1709" fmla="*/ 345118 w 7225330"/>
                <a:gd name="connsiteY1709" fmla="*/ 614206 h 1097785"/>
                <a:gd name="connsiteX1710" fmla="*/ 344763 w 7225330"/>
                <a:gd name="connsiteY1710" fmla="*/ 607801 h 1097785"/>
                <a:gd name="connsiteX1711" fmla="*/ 341560 w 7225330"/>
                <a:gd name="connsiteY1711" fmla="*/ 603532 h 1097785"/>
                <a:gd name="connsiteX1712" fmla="*/ 336579 w 7225330"/>
                <a:gd name="connsiteY1712" fmla="*/ 604955 h 1097785"/>
                <a:gd name="connsiteX1713" fmla="*/ 333377 w 7225330"/>
                <a:gd name="connsiteY1713" fmla="*/ 578626 h 1097785"/>
                <a:gd name="connsiteX1714" fmla="*/ 336579 w 7225330"/>
                <a:gd name="connsiteY1714" fmla="*/ 554432 h 1097785"/>
                <a:gd name="connsiteX1715" fmla="*/ 335512 w 7225330"/>
                <a:gd name="connsiteY1715" fmla="*/ 555144 h 1097785"/>
                <a:gd name="connsiteX1716" fmla="*/ 329464 w 7225330"/>
                <a:gd name="connsiteY1716" fmla="*/ 555144 h 1097785"/>
                <a:gd name="connsiteX1717" fmla="*/ 326617 w 7225330"/>
                <a:gd name="connsiteY1717" fmla="*/ 560837 h 1097785"/>
                <a:gd name="connsiteX1718" fmla="*/ 329819 w 7225330"/>
                <a:gd name="connsiteY1718" fmla="*/ 566529 h 1097785"/>
                <a:gd name="connsiteX1719" fmla="*/ 330887 w 7225330"/>
                <a:gd name="connsiteY1719" fmla="*/ 572934 h 1097785"/>
                <a:gd name="connsiteX1720" fmla="*/ 319501 w 7225330"/>
                <a:gd name="connsiteY1720" fmla="*/ 573645 h 1097785"/>
                <a:gd name="connsiteX1721" fmla="*/ 319146 w 7225330"/>
                <a:gd name="connsiteY1721" fmla="*/ 575424 h 1097785"/>
                <a:gd name="connsiteX1722" fmla="*/ 320925 w 7225330"/>
                <a:gd name="connsiteY1722" fmla="*/ 577203 h 1097785"/>
                <a:gd name="connsiteX1723" fmla="*/ 319501 w 7225330"/>
                <a:gd name="connsiteY1723" fmla="*/ 577559 h 1097785"/>
                <a:gd name="connsiteX1724" fmla="*/ 318078 w 7225330"/>
                <a:gd name="connsiteY1724" fmla="*/ 577915 h 1097785"/>
                <a:gd name="connsiteX1725" fmla="*/ 317011 w 7225330"/>
                <a:gd name="connsiteY1725" fmla="*/ 577559 h 1097785"/>
                <a:gd name="connsiteX1726" fmla="*/ 315943 w 7225330"/>
                <a:gd name="connsiteY1726" fmla="*/ 577203 h 1097785"/>
                <a:gd name="connsiteX1727" fmla="*/ 315588 w 7225330"/>
                <a:gd name="connsiteY1727" fmla="*/ 572578 h 1097785"/>
                <a:gd name="connsiteX1728" fmla="*/ 313809 w 7225330"/>
                <a:gd name="connsiteY1728" fmla="*/ 566529 h 1097785"/>
                <a:gd name="connsiteX1729" fmla="*/ 310251 w 7225330"/>
                <a:gd name="connsiteY1729" fmla="*/ 568308 h 1097785"/>
                <a:gd name="connsiteX1730" fmla="*/ 305981 w 7225330"/>
                <a:gd name="connsiteY1730" fmla="*/ 566529 h 1097785"/>
                <a:gd name="connsiteX1731" fmla="*/ 315943 w 7225330"/>
                <a:gd name="connsiteY1731" fmla="*/ 577203 h 1097785"/>
                <a:gd name="connsiteX1732" fmla="*/ 316655 w 7225330"/>
                <a:gd name="connsiteY1732" fmla="*/ 577915 h 1097785"/>
                <a:gd name="connsiteX1733" fmla="*/ 318078 w 7225330"/>
                <a:gd name="connsiteY1733" fmla="*/ 577915 h 1097785"/>
                <a:gd name="connsiteX1734" fmla="*/ 320925 w 7225330"/>
                <a:gd name="connsiteY1734" fmla="*/ 579694 h 1097785"/>
                <a:gd name="connsiteX1735" fmla="*/ 324482 w 7225330"/>
                <a:gd name="connsiteY1735" fmla="*/ 579338 h 1097785"/>
                <a:gd name="connsiteX1736" fmla="*/ 325194 w 7225330"/>
                <a:gd name="connsiteY1736" fmla="*/ 581473 h 1097785"/>
                <a:gd name="connsiteX1737" fmla="*/ 325906 w 7225330"/>
                <a:gd name="connsiteY1737" fmla="*/ 583607 h 1097785"/>
                <a:gd name="connsiteX1738" fmla="*/ 324482 w 7225330"/>
                <a:gd name="connsiteY1738" fmla="*/ 586810 h 1097785"/>
                <a:gd name="connsiteX1739" fmla="*/ 325194 w 7225330"/>
                <a:gd name="connsiteY1739" fmla="*/ 592858 h 1097785"/>
                <a:gd name="connsiteX1740" fmla="*/ 321992 w 7225330"/>
                <a:gd name="connsiteY1740" fmla="*/ 590012 h 1097785"/>
                <a:gd name="connsiteX1741" fmla="*/ 319501 w 7225330"/>
                <a:gd name="connsiteY1741" fmla="*/ 587165 h 1097785"/>
                <a:gd name="connsiteX1742" fmla="*/ 318078 w 7225330"/>
                <a:gd name="connsiteY1742" fmla="*/ 592146 h 1097785"/>
                <a:gd name="connsiteX1743" fmla="*/ 321636 w 7225330"/>
                <a:gd name="connsiteY1743" fmla="*/ 597128 h 1097785"/>
                <a:gd name="connsiteX1744" fmla="*/ 321636 w 7225330"/>
                <a:gd name="connsiteY1744" fmla="*/ 595704 h 1097785"/>
                <a:gd name="connsiteX1745" fmla="*/ 329464 w 7225330"/>
                <a:gd name="connsiteY1745" fmla="*/ 611359 h 1097785"/>
                <a:gd name="connsiteX1746" fmla="*/ 327329 w 7225330"/>
                <a:gd name="connsiteY1746" fmla="*/ 627726 h 1097785"/>
                <a:gd name="connsiteX1747" fmla="*/ 324127 w 7225330"/>
                <a:gd name="connsiteY1747" fmla="*/ 624524 h 1097785"/>
                <a:gd name="connsiteX1748" fmla="*/ 322348 w 7225330"/>
                <a:gd name="connsiteY1748" fmla="*/ 619187 h 1097785"/>
                <a:gd name="connsiteX1749" fmla="*/ 318790 w 7225330"/>
                <a:gd name="connsiteY1749" fmla="*/ 634130 h 1097785"/>
                <a:gd name="connsiteX1750" fmla="*/ 321636 w 7225330"/>
                <a:gd name="connsiteY1750" fmla="*/ 635197 h 1097785"/>
                <a:gd name="connsiteX1751" fmla="*/ 324482 w 7225330"/>
                <a:gd name="connsiteY1751" fmla="*/ 637688 h 1097785"/>
                <a:gd name="connsiteX1752" fmla="*/ 322703 w 7225330"/>
                <a:gd name="connsiteY1752" fmla="*/ 638755 h 1097785"/>
                <a:gd name="connsiteX1753" fmla="*/ 319501 w 7225330"/>
                <a:gd name="connsiteY1753" fmla="*/ 636265 h 1097785"/>
                <a:gd name="connsiteX1754" fmla="*/ 320569 w 7225330"/>
                <a:gd name="connsiteY1754" fmla="*/ 643025 h 1097785"/>
                <a:gd name="connsiteX1755" fmla="*/ 327329 w 7225330"/>
                <a:gd name="connsiteY1755" fmla="*/ 649073 h 1097785"/>
                <a:gd name="connsiteX1756" fmla="*/ 321636 w 7225330"/>
                <a:gd name="connsiteY1756" fmla="*/ 650141 h 1097785"/>
                <a:gd name="connsiteX1757" fmla="*/ 315232 w 7225330"/>
                <a:gd name="connsiteY1757" fmla="*/ 653343 h 1097785"/>
                <a:gd name="connsiteX1758" fmla="*/ 319857 w 7225330"/>
                <a:gd name="connsiteY1758" fmla="*/ 658324 h 1097785"/>
                <a:gd name="connsiteX1759" fmla="*/ 325194 w 7225330"/>
                <a:gd name="connsiteY1759" fmla="*/ 661170 h 1097785"/>
                <a:gd name="connsiteX1760" fmla="*/ 322348 w 7225330"/>
                <a:gd name="connsiteY1760" fmla="*/ 663661 h 1097785"/>
                <a:gd name="connsiteX1761" fmla="*/ 320213 w 7225330"/>
                <a:gd name="connsiteY1761" fmla="*/ 659035 h 1097785"/>
                <a:gd name="connsiteX1762" fmla="*/ 318790 w 7225330"/>
                <a:gd name="connsiteY1762" fmla="*/ 664372 h 1097785"/>
                <a:gd name="connsiteX1763" fmla="*/ 318790 w 7225330"/>
                <a:gd name="connsiteY1763" fmla="*/ 671132 h 1097785"/>
                <a:gd name="connsiteX1764" fmla="*/ 314520 w 7225330"/>
                <a:gd name="connsiteY1764" fmla="*/ 671488 h 1097785"/>
                <a:gd name="connsiteX1765" fmla="*/ 310251 w 7225330"/>
                <a:gd name="connsiteY1765" fmla="*/ 672555 h 1097785"/>
                <a:gd name="connsiteX1766" fmla="*/ 310607 w 7225330"/>
                <a:gd name="connsiteY1766" fmla="*/ 677892 h 1097785"/>
                <a:gd name="connsiteX1767" fmla="*/ 310962 w 7225330"/>
                <a:gd name="connsiteY1767" fmla="*/ 683229 h 1097785"/>
                <a:gd name="connsiteX1768" fmla="*/ 305981 w 7225330"/>
                <a:gd name="connsiteY1768" fmla="*/ 686076 h 1097785"/>
                <a:gd name="connsiteX1769" fmla="*/ 301712 w 7225330"/>
                <a:gd name="connsiteY1769" fmla="*/ 695326 h 1097785"/>
                <a:gd name="connsiteX1770" fmla="*/ 303491 w 7225330"/>
                <a:gd name="connsiteY1770" fmla="*/ 692480 h 1097785"/>
                <a:gd name="connsiteX1771" fmla="*/ 305270 w 7225330"/>
                <a:gd name="connsiteY1771" fmla="*/ 689634 h 1097785"/>
                <a:gd name="connsiteX1772" fmla="*/ 312385 w 7225330"/>
                <a:gd name="connsiteY1772" fmla="*/ 698884 h 1097785"/>
                <a:gd name="connsiteX1773" fmla="*/ 309539 w 7225330"/>
                <a:gd name="connsiteY1773" fmla="*/ 698528 h 1097785"/>
                <a:gd name="connsiteX1774" fmla="*/ 307404 w 7225330"/>
                <a:gd name="connsiteY1774" fmla="*/ 697461 h 1097785"/>
                <a:gd name="connsiteX1775" fmla="*/ 307404 w 7225330"/>
                <a:gd name="connsiteY1775" fmla="*/ 702086 h 1097785"/>
                <a:gd name="connsiteX1776" fmla="*/ 305270 w 7225330"/>
                <a:gd name="connsiteY1776" fmla="*/ 706000 h 1097785"/>
                <a:gd name="connsiteX1777" fmla="*/ 308472 w 7225330"/>
                <a:gd name="connsiteY1777" fmla="*/ 706712 h 1097785"/>
                <a:gd name="connsiteX1778" fmla="*/ 310962 w 7225330"/>
                <a:gd name="connsiteY1778" fmla="*/ 708135 h 1097785"/>
                <a:gd name="connsiteX1779" fmla="*/ 309183 w 7225330"/>
                <a:gd name="connsiteY1779" fmla="*/ 710269 h 1097785"/>
                <a:gd name="connsiteX1780" fmla="*/ 304558 w 7225330"/>
                <a:gd name="connsiteY1780" fmla="*/ 711693 h 1097785"/>
                <a:gd name="connsiteX1781" fmla="*/ 307760 w 7225330"/>
                <a:gd name="connsiteY1781" fmla="*/ 715251 h 1097785"/>
                <a:gd name="connsiteX1782" fmla="*/ 311674 w 7225330"/>
                <a:gd name="connsiteY1782" fmla="*/ 715962 h 1097785"/>
                <a:gd name="connsiteX1783" fmla="*/ 311674 w 7225330"/>
                <a:gd name="connsiteY1783" fmla="*/ 717030 h 1097785"/>
                <a:gd name="connsiteX1784" fmla="*/ 311674 w 7225330"/>
                <a:gd name="connsiteY1784" fmla="*/ 718808 h 1097785"/>
                <a:gd name="connsiteX1785" fmla="*/ 307760 w 7225330"/>
                <a:gd name="connsiteY1785" fmla="*/ 720943 h 1097785"/>
                <a:gd name="connsiteX1786" fmla="*/ 303135 w 7225330"/>
                <a:gd name="connsiteY1786" fmla="*/ 724501 h 1097785"/>
                <a:gd name="connsiteX1787" fmla="*/ 309183 w 7225330"/>
                <a:gd name="connsiteY1787" fmla="*/ 731617 h 1097785"/>
                <a:gd name="connsiteX1788" fmla="*/ 306693 w 7225330"/>
                <a:gd name="connsiteY1788" fmla="*/ 739444 h 1097785"/>
                <a:gd name="connsiteX1789" fmla="*/ 304558 w 7225330"/>
                <a:gd name="connsiteY1789" fmla="*/ 739089 h 1097785"/>
                <a:gd name="connsiteX1790" fmla="*/ 302423 w 7225330"/>
                <a:gd name="connsiteY1790" fmla="*/ 739444 h 1097785"/>
                <a:gd name="connsiteX1791" fmla="*/ 306693 w 7225330"/>
                <a:gd name="connsiteY1791" fmla="*/ 730194 h 1097785"/>
                <a:gd name="connsiteX1792" fmla="*/ 303846 w 7225330"/>
                <a:gd name="connsiteY1792" fmla="*/ 726992 h 1097785"/>
                <a:gd name="connsiteX1793" fmla="*/ 298865 w 7225330"/>
                <a:gd name="connsiteY1793" fmla="*/ 728771 h 1097785"/>
                <a:gd name="connsiteX1794" fmla="*/ 297086 w 7225330"/>
                <a:gd name="connsiteY1794" fmla="*/ 722366 h 1097785"/>
                <a:gd name="connsiteX1795" fmla="*/ 291750 w 7225330"/>
                <a:gd name="connsiteY1795" fmla="*/ 718097 h 1097785"/>
                <a:gd name="connsiteX1796" fmla="*/ 295663 w 7225330"/>
                <a:gd name="connsiteY1796" fmla="*/ 715962 h 1097785"/>
                <a:gd name="connsiteX1797" fmla="*/ 301000 w 7225330"/>
                <a:gd name="connsiteY1797" fmla="*/ 713116 h 1097785"/>
                <a:gd name="connsiteX1798" fmla="*/ 298154 w 7225330"/>
                <a:gd name="connsiteY1798" fmla="*/ 710269 h 1097785"/>
                <a:gd name="connsiteX1799" fmla="*/ 298865 w 7225330"/>
                <a:gd name="connsiteY1799" fmla="*/ 707067 h 1097785"/>
                <a:gd name="connsiteX1800" fmla="*/ 299933 w 7225330"/>
                <a:gd name="connsiteY1800" fmla="*/ 703154 h 1097785"/>
                <a:gd name="connsiteX1801" fmla="*/ 298154 w 7225330"/>
                <a:gd name="connsiteY1801" fmla="*/ 698173 h 1097785"/>
                <a:gd name="connsiteX1802" fmla="*/ 294952 w 7225330"/>
                <a:gd name="connsiteY1802" fmla="*/ 701375 h 1097785"/>
                <a:gd name="connsiteX1803" fmla="*/ 293173 w 7225330"/>
                <a:gd name="connsiteY1803" fmla="*/ 706000 h 1097785"/>
                <a:gd name="connsiteX1804" fmla="*/ 292105 w 7225330"/>
                <a:gd name="connsiteY1804" fmla="*/ 705288 h 1097785"/>
                <a:gd name="connsiteX1805" fmla="*/ 290326 w 7225330"/>
                <a:gd name="connsiteY1805" fmla="*/ 705288 h 1097785"/>
                <a:gd name="connsiteX1806" fmla="*/ 291394 w 7225330"/>
                <a:gd name="connsiteY1806" fmla="*/ 699951 h 1097785"/>
                <a:gd name="connsiteX1807" fmla="*/ 290682 w 7225330"/>
                <a:gd name="connsiteY1807" fmla="*/ 693547 h 1097785"/>
                <a:gd name="connsiteX1808" fmla="*/ 291038 w 7225330"/>
                <a:gd name="connsiteY1808" fmla="*/ 688210 h 1097785"/>
                <a:gd name="connsiteX1809" fmla="*/ 295307 w 7225330"/>
                <a:gd name="connsiteY1809" fmla="*/ 686076 h 1097785"/>
                <a:gd name="connsiteX1810" fmla="*/ 295307 w 7225330"/>
                <a:gd name="connsiteY1810" fmla="*/ 684297 h 1097785"/>
                <a:gd name="connsiteX1811" fmla="*/ 289615 w 7225330"/>
                <a:gd name="connsiteY1811" fmla="*/ 683229 h 1097785"/>
                <a:gd name="connsiteX1812" fmla="*/ 289615 w 7225330"/>
                <a:gd name="connsiteY1812" fmla="*/ 676469 h 1097785"/>
                <a:gd name="connsiteX1813" fmla="*/ 284634 w 7225330"/>
                <a:gd name="connsiteY1813" fmla="*/ 676113 h 1097785"/>
                <a:gd name="connsiteX1814" fmla="*/ 287480 w 7225330"/>
                <a:gd name="connsiteY1814" fmla="*/ 689278 h 1097785"/>
                <a:gd name="connsiteX1815" fmla="*/ 284634 w 7225330"/>
                <a:gd name="connsiteY1815" fmla="*/ 698173 h 1097785"/>
                <a:gd name="connsiteX1816" fmla="*/ 286413 w 7225330"/>
                <a:gd name="connsiteY1816" fmla="*/ 702798 h 1097785"/>
                <a:gd name="connsiteX1817" fmla="*/ 288903 w 7225330"/>
                <a:gd name="connsiteY1817" fmla="*/ 706000 h 1097785"/>
                <a:gd name="connsiteX1818" fmla="*/ 287836 w 7225330"/>
                <a:gd name="connsiteY1818" fmla="*/ 708846 h 1097785"/>
                <a:gd name="connsiteX1819" fmla="*/ 283211 w 7225330"/>
                <a:gd name="connsiteY1819" fmla="*/ 710981 h 1097785"/>
                <a:gd name="connsiteX1820" fmla="*/ 286057 w 7225330"/>
                <a:gd name="connsiteY1820" fmla="*/ 712404 h 1097785"/>
                <a:gd name="connsiteX1821" fmla="*/ 289615 w 7225330"/>
                <a:gd name="connsiteY1821" fmla="*/ 711693 h 1097785"/>
                <a:gd name="connsiteX1822" fmla="*/ 289615 w 7225330"/>
                <a:gd name="connsiteY1822" fmla="*/ 714895 h 1097785"/>
                <a:gd name="connsiteX1823" fmla="*/ 288903 w 7225330"/>
                <a:gd name="connsiteY1823" fmla="*/ 718097 h 1097785"/>
                <a:gd name="connsiteX1824" fmla="*/ 285345 w 7225330"/>
                <a:gd name="connsiteY1824" fmla="*/ 715962 h 1097785"/>
                <a:gd name="connsiteX1825" fmla="*/ 287480 w 7225330"/>
                <a:gd name="connsiteY1825" fmla="*/ 722366 h 1097785"/>
                <a:gd name="connsiteX1826" fmla="*/ 287836 w 7225330"/>
                <a:gd name="connsiteY1826" fmla="*/ 725569 h 1097785"/>
                <a:gd name="connsiteX1827" fmla="*/ 288192 w 7225330"/>
                <a:gd name="connsiteY1827" fmla="*/ 728059 h 1097785"/>
                <a:gd name="connsiteX1828" fmla="*/ 282855 w 7225330"/>
                <a:gd name="connsiteY1828" fmla="*/ 725213 h 1097785"/>
                <a:gd name="connsiteX1829" fmla="*/ 277518 w 7225330"/>
                <a:gd name="connsiteY1829" fmla="*/ 720232 h 1097785"/>
                <a:gd name="connsiteX1830" fmla="*/ 273960 w 7225330"/>
                <a:gd name="connsiteY1830" fmla="*/ 726636 h 1097785"/>
                <a:gd name="connsiteX1831" fmla="*/ 274316 w 7225330"/>
                <a:gd name="connsiteY1831" fmla="*/ 735175 h 1097785"/>
                <a:gd name="connsiteX1832" fmla="*/ 277874 w 7225330"/>
                <a:gd name="connsiteY1832" fmla="*/ 742647 h 1097785"/>
                <a:gd name="connsiteX1833" fmla="*/ 283922 w 7225330"/>
                <a:gd name="connsiteY1833" fmla="*/ 745137 h 1097785"/>
                <a:gd name="connsiteX1834" fmla="*/ 282143 w 7225330"/>
                <a:gd name="connsiteY1834" fmla="*/ 747272 h 1097785"/>
                <a:gd name="connsiteX1835" fmla="*/ 277518 w 7225330"/>
                <a:gd name="connsiteY1835" fmla="*/ 748695 h 1097785"/>
                <a:gd name="connsiteX1836" fmla="*/ 278585 w 7225330"/>
                <a:gd name="connsiteY1836" fmla="*/ 753676 h 1097785"/>
                <a:gd name="connsiteX1837" fmla="*/ 281076 w 7225330"/>
                <a:gd name="connsiteY1837" fmla="*/ 757946 h 1097785"/>
                <a:gd name="connsiteX1838" fmla="*/ 277874 w 7225330"/>
                <a:gd name="connsiteY1838" fmla="*/ 759725 h 1097785"/>
                <a:gd name="connsiteX1839" fmla="*/ 273960 w 7225330"/>
                <a:gd name="connsiteY1839" fmla="*/ 763638 h 1097785"/>
                <a:gd name="connsiteX1840" fmla="*/ 278585 w 7225330"/>
                <a:gd name="connsiteY1840" fmla="*/ 766485 h 1097785"/>
                <a:gd name="connsiteX1841" fmla="*/ 283211 w 7225330"/>
                <a:gd name="connsiteY1841" fmla="*/ 769331 h 1097785"/>
                <a:gd name="connsiteX1842" fmla="*/ 279297 w 7225330"/>
                <a:gd name="connsiteY1842" fmla="*/ 771110 h 1097785"/>
                <a:gd name="connsiteX1843" fmla="*/ 275383 w 7225330"/>
                <a:gd name="connsiteY1843" fmla="*/ 767196 h 1097785"/>
                <a:gd name="connsiteX1844" fmla="*/ 273960 w 7225330"/>
                <a:gd name="connsiteY1844" fmla="*/ 777158 h 1097785"/>
                <a:gd name="connsiteX1845" fmla="*/ 277874 w 7225330"/>
                <a:gd name="connsiteY1845" fmla="*/ 773245 h 1097785"/>
                <a:gd name="connsiteX1846" fmla="*/ 281787 w 7225330"/>
                <a:gd name="connsiteY1846" fmla="*/ 772889 h 1097785"/>
                <a:gd name="connsiteX1847" fmla="*/ 280720 w 7225330"/>
                <a:gd name="connsiteY1847" fmla="*/ 777158 h 1097785"/>
                <a:gd name="connsiteX1848" fmla="*/ 284634 w 7225330"/>
                <a:gd name="connsiteY1848" fmla="*/ 780716 h 1097785"/>
                <a:gd name="connsiteX1849" fmla="*/ 285345 w 7225330"/>
                <a:gd name="connsiteY1849" fmla="*/ 778226 h 1097785"/>
                <a:gd name="connsiteX1850" fmla="*/ 287480 w 7225330"/>
                <a:gd name="connsiteY1850" fmla="*/ 777158 h 1097785"/>
                <a:gd name="connsiteX1851" fmla="*/ 289615 w 7225330"/>
                <a:gd name="connsiteY1851" fmla="*/ 782851 h 1097785"/>
                <a:gd name="connsiteX1852" fmla="*/ 286768 w 7225330"/>
                <a:gd name="connsiteY1852" fmla="*/ 788544 h 1097785"/>
                <a:gd name="connsiteX1853" fmla="*/ 282143 w 7225330"/>
                <a:gd name="connsiteY1853" fmla="*/ 794236 h 1097785"/>
                <a:gd name="connsiteX1854" fmla="*/ 279653 w 7225330"/>
                <a:gd name="connsiteY1854" fmla="*/ 799929 h 1097785"/>
                <a:gd name="connsiteX1855" fmla="*/ 283566 w 7225330"/>
                <a:gd name="connsiteY1855" fmla="*/ 798506 h 1097785"/>
                <a:gd name="connsiteX1856" fmla="*/ 285345 w 7225330"/>
                <a:gd name="connsiteY1856" fmla="*/ 795660 h 1097785"/>
                <a:gd name="connsiteX1857" fmla="*/ 285345 w 7225330"/>
                <a:gd name="connsiteY1857" fmla="*/ 802420 h 1097785"/>
                <a:gd name="connsiteX1858" fmla="*/ 279653 w 7225330"/>
                <a:gd name="connsiteY1858" fmla="*/ 807757 h 1097785"/>
                <a:gd name="connsiteX1859" fmla="*/ 277874 w 7225330"/>
                <a:gd name="connsiteY1859" fmla="*/ 807757 h 1097785"/>
                <a:gd name="connsiteX1860" fmla="*/ 276095 w 7225330"/>
                <a:gd name="connsiteY1860" fmla="*/ 807757 h 1097785"/>
                <a:gd name="connsiteX1861" fmla="*/ 275027 w 7225330"/>
                <a:gd name="connsiteY1861" fmla="*/ 802775 h 1097785"/>
                <a:gd name="connsiteX1862" fmla="*/ 274672 w 7225330"/>
                <a:gd name="connsiteY1862" fmla="*/ 799218 h 1097785"/>
                <a:gd name="connsiteX1863" fmla="*/ 268979 w 7225330"/>
                <a:gd name="connsiteY1863" fmla="*/ 803843 h 1097785"/>
                <a:gd name="connsiteX1864" fmla="*/ 268979 w 7225330"/>
                <a:gd name="connsiteY1864" fmla="*/ 812026 h 1097785"/>
                <a:gd name="connsiteX1865" fmla="*/ 271825 w 7225330"/>
                <a:gd name="connsiteY1865" fmla="*/ 809535 h 1097785"/>
                <a:gd name="connsiteX1866" fmla="*/ 273960 w 7225330"/>
                <a:gd name="connsiteY1866" fmla="*/ 814161 h 1097785"/>
                <a:gd name="connsiteX1867" fmla="*/ 277518 w 7225330"/>
                <a:gd name="connsiteY1867" fmla="*/ 811314 h 1097785"/>
                <a:gd name="connsiteX1868" fmla="*/ 282143 w 7225330"/>
                <a:gd name="connsiteY1868" fmla="*/ 816296 h 1097785"/>
                <a:gd name="connsiteX1869" fmla="*/ 283922 w 7225330"/>
                <a:gd name="connsiteY1869" fmla="*/ 824123 h 1097785"/>
                <a:gd name="connsiteX1870" fmla="*/ 281432 w 7225330"/>
                <a:gd name="connsiteY1870" fmla="*/ 821988 h 1097785"/>
                <a:gd name="connsiteX1871" fmla="*/ 281076 w 7225330"/>
                <a:gd name="connsiteY1871" fmla="*/ 817719 h 1097785"/>
                <a:gd name="connsiteX1872" fmla="*/ 276115 w 7225330"/>
                <a:gd name="connsiteY1872" fmla="*/ 820695 h 1097785"/>
                <a:gd name="connsiteX1873" fmla="*/ 276095 w 7225330"/>
                <a:gd name="connsiteY1873" fmla="*/ 820565 h 1097785"/>
                <a:gd name="connsiteX1874" fmla="*/ 275876 w 7225330"/>
                <a:gd name="connsiteY1874" fmla="*/ 820838 h 1097785"/>
                <a:gd name="connsiteX1875" fmla="*/ 273960 w 7225330"/>
                <a:gd name="connsiteY1875" fmla="*/ 821988 h 1097785"/>
                <a:gd name="connsiteX1876" fmla="*/ 274672 w 7225330"/>
                <a:gd name="connsiteY1876" fmla="*/ 822344 h 1097785"/>
                <a:gd name="connsiteX1877" fmla="*/ 275876 w 7225330"/>
                <a:gd name="connsiteY1877" fmla="*/ 820838 h 1097785"/>
                <a:gd name="connsiteX1878" fmla="*/ 276115 w 7225330"/>
                <a:gd name="connsiteY1878" fmla="*/ 820695 h 1097785"/>
                <a:gd name="connsiteX1879" fmla="*/ 276806 w 7225330"/>
                <a:gd name="connsiteY1879" fmla="*/ 825190 h 1097785"/>
                <a:gd name="connsiteX1880" fmla="*/ 280364 w 7225330"/>
                <a:gd name="connsiteY1880" fmla="*/ 826969 h 1097785"/>
                <a:gd name="connsiteX1881" fmla="*/ 280008 w 7225330"/>
                <a:gd name="connsiteY1881" fmla="*/ 834441 h 1097785"/>
                <a:gd name="connsiteX1882" fmla="*/ 277874 w 7225330"/>
                <a:gd name="connsiteY1882" fmla="*/ 844759 h 1097785"/>
                <a:gd name="connsiteX1883" fmla="*/ 276450 w 7225330"/>
                <a:gd name="connsiteY1883" fmla="*/ 852231 h 1097785"/>
                <a:gd name="connsiteX1884" fmla="*/ 278229 w 7225330"/>
                <a:gd name="connsiteY1884" fmla="*/ 851163 h 1097785"/>
                <a:gd name="connsiteX1885" fmla="*/ 277874 w 7225330"/>
                <a:gd name="connsiteY1885" fmla="*/ 856856 h 1097785"/>
                <a:gd name="connsiteX1886" fmla="*/ 277518 w 7225330"/>
                <a:gd name="connsiteY1886" fmla="*/ 861837 h 1097785"/>
                <a:gd name="connsiteX1887" fmla="*/ 276095 w 7225330"/>
                <a:gd name="connsiteY1887" fmla="*/ 861481 h 1097785"/>
                <a:gd name="connsiteX1888" fmla="*/ 276095 w 7225330"/>
                <a:gd name="connsiteY1888" fmla="*/ 859346 h 1097785"/>
                <a:gd name="connsiteX1889" fmla="*/ 275739 w 7225330"/>
                <a:gd name="connsiteY1889" fmla="*/ 857567 h 1097785"/>
                <a:gd name="connsiteX1890" fmla="*/ 273248 w 7225330"/>
                <a:gd name="connsiteY1890" fmla="*/ 858279 h 1097785"/>
                <a:gd name="connsiteX1891" fmla="*/ 272537 w 7225330"/>
                <a:gd name="connsiteY1891" fmla="*/ 853654 h 1097785"/>
                <a:gd name="connsiteX1892" fmla="*/ 271114 w 7225330"/>
                <a:gd name="connsiteY1892" fmla="*/ 848317 h 1097785"/>
                <a:gd name="connsiteX1893" fmla="*/ 271114 w 7225330"/>
                <a:gd name="connsiteY1893" fmla="*/ 851163 h 1097785"/>
                <a:gd name="connsiteX1894" fmla="*/ 261863 w 7225330"/>
                <a:gd name="connsiteY1894" fmla="*/ 834797 h 1097785"/>
                <a:gd name="connsiteX1895" fmla="*/ 263998 w 7225330"/>
                <a:gd name="connsiteY1895" fmla="*/ 814872 h 1097785"/>
                <a:gd name="connsiteX1896" fmla="*/ 261863 w 7225330"/>
                <a:gd name="connsiteY1896" fmla="*/ 816296 h 1097785"/>
                <a:gd name="connsiteX1897" fmla="*/ 260440 w 7225330"/>
                <a:gd name="connsiteY1897" fmla="*/ 817719 h 1097785"/>
                <a:gd name="connsiteX1898" fmla="*/ 261507 w 7225330"/>
                <a:gd name="connsiteY1898" fmla="*/ 807401 h 1097785"/>
                <a:gd name="connsiteX1899" fmla="*/ 261151 w 7225330"/>
                <a:gd name="connsiteY1899" fmla="*/ 796015 h 1097785"/>
                <a:gd name="connsiteX1900" fmla="*/ 261863 w 7225330"/>
                <a:gd name="connsiteY1900" fmla="*/ 785697 h 1097785"/>
                <a:gd name="connsiteX1901" fmla="*/ 266133 w 7225330"/>
                <a:gd name="connsiteY1901" fmla="*/ 778582 h 1097785"/>
                <a:gd name="connsiteX1902" fmla="*/ 263642 w 7225330"/>
                <a:gd name="connsiteY1902" fmla="*/ 761504 h 1097785"/>
                <a:gd name="connsiteX1903" fmla="*/ 269690 w 7225330"/>
                <a:gd name="connsiteY1903" fmla="*/ 748695 h 1097785"/>
                <a:gd name="connsiteX1904" fmla="*/ 266844 w 7225330"/>
                <a:gd name="connsiteY1904" fmla="*/ 739800 h 1097785"/>
                <a:gd name="connsiteX1905" fmla="*/ 267200 w 7225330"/>
                <a:gd name="connsiteY1905" fmla="*/ 730550 h 1097785"/>
                <a:gd name="connsiteX1906" fmla="*/ 267911 w 7225330"/>
                <a:gd name="connsiteY1906" fmla="*/ 720943 h 1097785"/>
                <a:gd name="connsiteX1907" fmla="*/ 266844 w 7225330"/>
                <a:gd name="connsiteY1907" fmla="*/ 710981 h 1097785"/>
                <a:gd name="connsiteX1908" fmla="*/ 261863 w 7225330"/>
                <a:gd name="connsiteY1908" fmla="*/ 716674 h 1097785"/>
                <a:gd name="connsiteX1909" fmla="*/ 256882 w 7225330"/>
                <a:gd name="connsiteY1909" fmla="*/ 715962 h 1097785"/>
                <a:gd name="connsiteX1910" fmla="*/ 258661 w 7225330"/>
                <a:gd name="connsiteY1910" fmla="*/ 710625 h 1097785"/>
                <a:gd name="connsiteX1911" fmla="*/ 263286 w 7225330"/>
                <a:gd name="connsiteY1911" fmla="*/ 709202 h 1097785"/>
                <a:gd name="connsiteX1912" fmla="*/ 267911 w 7225330"/>
                <a:gd name="connsiteY1912" fmla="*/ 707779 h 1097785"/>
                <a:gd name="connsiteX1913" fmla="*/ 269690 w 7225330"/>
                <a:gd name="connsiteY1913" fmla="*/ 702442 h 1097785"/>
                <a:gd name="connsiteX1914" fmla="*/ 275383 w 7225330"/>
                <a:gd name="connsiteY1914" fmla="*/ 703509 h 1097785"/>
                <a:gd name="connsiteX1915" fmla="*/ 281787 w 7225330"/>
                <a:gd name="connsiteY1915" fmla="*/ 702442 h 1097785"/>
                <a:gd name="connsiteX1916" fmla="*/ 276806 w 7225330"/>
                <a:gd name="connsiteY1916" fmla="*/ 698528 h 1097785"/>
                <a:gd name="connsiteX1917" fmla="*/ 276806 w 7225330"/>
                <a:gd name="connsiteY1917" fmla="*/ 692480 h 1097785"/>
                <a:gd name="connsiteX1918" fmla="*/ 283922 w 7225330"/>
                <a:gd name="connsiteY1918" fmla="*/ 689634 h 1097785"/>
                <a:gd name="connsiteX1919" fmla="*/ 280364 w 7225330"/>
                <a:gd name="connsiteY1919" fmla="*/ 680383 h 1097785"/>
                <a:gd name="connsiteX1920" fmla="*/ 277874 w 7225330"/>
                <a:gd name="connsiteY1920" fmla="*/ 683229 h 1097785"/>
                <a:gd name="connsiteX1921" fmla="*/ 274672 w 7225330"/>
                <a:gd name="connsiteY1921" fmla="*/ 682518 h 1097785"/>
                <a:gd name="connsiteX1922" fmla="*/ 274316 w 7225330"/>
                <a:gd name="connsiteY1922" fmla="*/ 687855 h 1097785"/>
                <a:gd name="connsiteX1923" fmla="*/ 272537 w 7225330"/>
                <a:gd name="connsiteY1923" fmla="*/ 692480 h 1097785"/>
                <a:gd name="connsiteX1924" fmla="*/ 271469 w 7225330"/>
                <a:gd name="connsiteY1924" fmla="*/ 680739 h 1097785"/>
                <a:gd name="connsiteX1925" fmla="*/ 278229 w 7225330"/>
                <a:gd name="connsiteY1925" fmla="*/ 672555 h 1097785"/>
                <a:gd name="connsiteX1926" fmla="*/ 275739 w 7225330"/>
                <a:gd name="connsiteY1926" fmla="*/ 669709 h 1097785"/>
                <a:gd name="connsiteX1927" fmla="*/ 271825 w 7225330"/>
                <a:gd name="connsiteY1927" fmla="*/ 670421 h 1097785"/>
                <a:gd name="connsiteX1928" fmla="*/ 270402 w 7225330"/>
                <a:gd name="connsiteY1928" fmla="*/ 664016 h 1097785"/>
                <a:gd name="connsiteX1929" fmla="*/ 270402 w 7225330"/>
                <a:gd name="connsiteY1929" fmla="*/ 658324 h 1097785"/>
                <a:gd name="connsiteX1930" fmla="*/ 276450 w 7225330"/>
                <a:gd name="connsiteY1930" fmla="*/ 657256 h 1097785"/>
                <a:gd name="connsiteX1931" fmla="*/ 280364 w 7225330"/>
                <a:gd name="connsiteY1931" fmla="*/ 661170 h 1097785"/>
                <a:gd name="connsiteX1932" fmla="*/ 286057 w 7225330"/>
                <a:gd name="connsiteY1932" fmla="*/ 657612 h 1097785"/>
                <a:gd name="connsiteX1933" fmla="*/ 291038 w 7225330"/>
                <a:gd name="connsiteY1933" fmla="*/ 654054 h 1097785"/>
                <a:gd name="connsiteX1934" fmla="*/ 290326 w 7225330"/>
                <a:gd name="connsiteY1934" fmla="*/ 644448 h 1097785"/>
                <a:gd name="connsiteX1935" fmla="*/ 293173 w 7225330"/>
                <a:gd name="connsiteY1935" fmla="*/ 634130 h 1097785"/>
                <a:gd name="connsiteX1936" fmla="*/ 286057 w 7225330"/>
                <a:gd name="connsiteY1936" fmla="*/ 627726 h 1097785"/>
                <a:gd name="connsiteX1937" fmla="*/ 283566 w 7225330"/>
                <a:gd name="connsiteY1937" fmla="*/ 635553 h 1097785"/>
                <a:gd name="connsiteX1938" fmla="*/ 281787 w 7225330"/>
                <a:gd name="connsiteY1938" fmla="*/ 644092 h 1097785"/>
                <a:gd name="connsiteX1939" fmla="*/ 286768 w 7225330"/>
                <a:gd name="connsiteY1939" fmla="*/ 646938 h 1097785"/>
                <a:gd name="connsiteX1940" fmla="*/ 282855 w 7225330"/>
                <a:gd name="connsiteY1940" fmla="*/ 648362 h 1097785"/>
                <a:gd name="connsiteX1941" fmla="*/ 276806 w 7225330"/>
                <a:gd name="connsiteY1941" fmla="*/ 651920 h 1097785"/>
                <a:gd name="connsiteX1942" fmla="*/ 278585 w 7225330"/>
                <a:gd name="connsiteY1942" fmla="*/ 648717 h 1097785"/>
                <a:gd name="connsiteX1943" fmla="*/ 274672 w 7225330"/>
                <a:gd name="connsiteY1943" fmla="*/ 649785 h 1097785"/>
                <a:gd name="connsiteX1944" fmla="*/ 274672 w 7225330"/>
                <a:gd name="connsiteY1944" fmla="*/ 646583 h 1097785"/>
                <a:gd name="connsiteX1945" fmla="*/ 273960 w 7225330"/>
                <a:gd name="connsiteY1945" fmla="*/ 644092 h 1097785"/>
                <a:gd name="connsiteX1946" fmla="*/ 268623 w 7225330"/>
                <a:gd name="connsiteY1946" fmla="*/ 650141 h 1097785"/>
                <a:gd name="connsiteX1947" fmla="*/ 261151 w 7225330"/>
                <a:gd name="connsiteY1947" fmla="*/ 652631 h 1097785"/>
                <a:gd name="connsiteX1948" fmla="*/ 259728 w 7225330"/>
                <a:gd name="connsiteY1948" fmla="*/ 658324 h 1097785"/>
                <a:gd name="connsiteX1949" fmla="*/ 263286 w 7225330"/>
                <a:gd name="connsiteY1949" fmla="*/ 659391 h 1097785"/>
                <a:gd name="connsiteX1950" fmla="*/ 266844 w 7225330"/>
                <a:gd name="connsiteY1950" fmla="*/ 659747 h 1097785"/>
                <a:gd name="connsiteX1951" fmla="*/ 266488 w 7225330"/>
                <a:gd name="connsiteY1951" fmla="*/ 662593 h 1097785"/>
                <a:gd name="connsiteX1952" fmla="*/ 264354 w 7225330"/>
                <a:gd name="connsiteY1952" fmla="*/ 665084 h 1097785"/>
                <a:gd name="connsiteX1953" fmla="*/ 263286 w 7225330"/>
                <a:gd name="connsiteY1953" fmla="*/ 666507 h 1097785"/>
                <a:gd name="connsiteX1954" fmla="*/ 266133 w 7225330"/>
                <a:gd name="connsiteY1954" fmla="*/ 666151 h 1097785"/>
                <a:gd name="connsiteX1955" fmla="*/ 263998 w 7225330"/>
                <a:gd name="connsiteY1955" fmla="*/ 671488 h 1097785"/>
                <a:gd name="connsiteX1956" fmla="*/ 264709 w 7225330"/>
                <a:gd name="connsiteY1956" fmla="*/ 676825 h 1097785"/>
                <a:gd name="connsiteX1957" fmla="*/ 266488 w 7225330"/>
                <a:gd name="connsiteY1957" fmla="*/ 682873 h 1097785"/>
                <a:gd name="connsiteX1958" fmla="*/ 266844 w 7225330"/>
                <a:gd name="connsiteY1958" fmla="*/ 689634 h 1097785"/>
                <a:gd name="connsiteX1959" fmla="*/ 260440 w 7225330"/>
                <a:gd name="connsiteY1959" fmla="*/ 684652 h 1097785"/>
                <a:gd name="connsiteX1960" fmla="*/ 260084 w 7225330"/>
                <a:gd name="connsiteY1960" fmla="*/ 687499 h 1097785"/>
                <a:gd name="connsiteX1961" fmla="*/ 261863 w 7225330"/>
                <a:gd name="connsiteY1961" fmla="*/ 690345 h 1097785"/>
                <a:gd name="connsiteX1962" fmla="*/ 262575 w 7225330"/>
                <a:gd name="connsiteY1962" fmla="*/ 693191 h 1097785"/>
                <a:gd name="connsiteX1963" fmla="*/ 259728 w 7225330"/>
                <a:gd name="connsiteY1963" fmla="*/ 695326 h 1097785"/>
                <a:gd name="connsiteX1964" fmla="*/ 258305 w 7225330"/>
                <a:gd name="connsiteY1964" fmla="*/ 695326 h 1097785"/>
                <a:gd name="connsiteX1965" fmla="*/ 258661 w 7225330"/>
                <a:gd name="connsiteY1965" fmla="*/ 693547 h 1097785"/>
                <a:gd name="connsiteX1966" fmla="*/ 259017 w 7225330"/>
                <a:gd name="connsiteY1966" fmla="*/ 691768 h 1097785"/>
                <a:gd name="connsiteX1967" fmla="*/ 256882 w 7225330"/>
                <a:gd name="connsiteY1967" fmla="*/ 691768 h 1097785"/>
                <a:gd name="connsiteX1968" fmla="*/ 255103 w 7225330"/>
                <a:gd name="connsiteY1968" fmla="*/ 692836 h 1097785"/>
                <a:gd name="connsiteX1969" fmla="*/ 255815 w 7225330"/>
                <a:gd name="connsiteY1969" fmla="*/ 693903 h 1097785"/>
                <a:gd name="connsiteX1970" fmla="*/ 256170 w 7225330"/>
                <a:gd name="connsiteY1970" fmla="*/ 694970 h 1097785"/>
                <a:gd name="connsiteX1971" fmla="*/ 254036 w 7225330"/>
                <a:gd name="connsiteY1971" fmla="*/ 696038 h 1097785"/>
                <a:gd name="connsiteX1972" fmla="*/ 256882 w 7225330"/>
                <a:gd name="connsiteY1972" fmla="*/ 696038 h 1097785"/>
                <a:gd name="connsiteX1973" fmla="*/ 254391 w 7225330"/>
                <a:gd name="connsiteY1973" fmla="*/ 698173 h 1097785"/>
                <a:gd name="connsiteX1974" fmla="*/ 249766 w 7225330"/>
                <a:gd name="connsiteY1974" fmla="*/ 698884 h 1097785"/>
                <a:gd name="connsiteX1975" fmla="*/ 250478 w 7225330"/>
                <a:gd name="connsiteY1975" fmla="*/ 706000 h 1097785"/>
                <a:gd name="connsiteX1976" fmla="*/ 245497 w 7225330"/>
                <a:gd name="connsiteY1976" fmla="*/ 698528 h 1097785"/>
                <a:gd name="connsiteX1977" fmla="*/ 244785 w 7225330"/>
                <a:gd name="connsiteY1977" fmla="*/ 686076 h 1097785"/>
                <a:gd name="connsiteX1978" fmla="*/ 237669 w 7225330"/>
                <a:gd name="connsiteY1978" fmla="*/ 688210 h 1097785"/>
                <a:gd name="connsiteX1979" fmla="*/ 240871 w 7225330"/>
                <a:gd name="connsiteY1979" fmla="*/ 692124 h 1097785"/>
                <a:gd name="connsiteX1980" fmla="*/ 242650 w 7225330"/>
                <a:gd name="connsiteY1980" fmla="*/ 698884 h 1097785"/>
                <a:gd name="connsiteX1981" fmla="*/ 244785 w 7225330"/>
                <a:gd name="connsiteY1981" fmla="*/ 705644 h 1097785"/>
                <a:gd name="connsiteX1982" fmla="*/ 249766 w 7225330"/>
                <a:gd name="connsiteY1982" fmla="*/ 709558 h 1097785"/>
                <a:gd name="connsiteX1983" fmla="*/ 249054 w 7225330"/>
                <a:gd name="connsiteY1983" fmla="*/ 723078 h 1097785"/>
                <a:gd name="connsiteX1984" fmla="*/ 259017 w 7225330"/>
                <a:gd name="connsiteY1984" fmla="*/ 731617 h 1097785"/>
                <a:gd name="connsiteX1985" fmla="*/ 254391 w 7225330"/>
                <a:gd name="connsiteY1985" fmla="*/ 743002 h 1097785"/>
                <a:gd name="connsiteX1986" fmla="*/ 249766 w 7225330"/>
                <a:gd name="connsiteY1986" fmla="*/ 754388 h 1097785"/>
                <a:gd name="connsiteX1987" fmla="*/ 251189 w 7225330"/>
                <a:gd name="connsiteY1987" fmla="*/ 757590 h 1097785"/>
                <a:gd name="connsiteX1988" fmla="*/ 254036 w 7225330"/>
                <a:gd name="connsiteY1988" fmla="*/ 758657 h 1097785"/>
                <a:gd name="connsiteX1989" fmla="*/ 251545 w 7225330"/>
                <a:gd name="connsiteY1989" fmla="*/ 761859 h 1097785"/>
                <a:gd name="connsiteX1990" fmla="*/ 251189 w 7225330"/>
                <a:gd name="connsiteY1990" fmla="*/ 765773 h 1097785"/>
                <a:gd name="connsiteX1991" fmla="*/ 253324 w 7225330"/>
                <a:gd name="connsiteY1991" fmla="*/ 767196 h 1097785"/>
                <a:gd name="connsiteX1992" fmla="*/ 256170 w 7225330"/>
                <a:gd name="connsiteY1992" fmla="*/ 765061 h 1097785"/>
                <a:gd name="connsiteX1993" fmla="*/ 257238 w 7225330"/>
                <a:gd name="connsiteY1993" fmla="*/ 774668 h 1097785"/>
                <a:gd name="connsiteX1994" fmla="*/ 251189 w 7225330"/>
                <a:gd name="connsiteY1994" fmla="*/ 783563 h 1097785"/>
                <a:gd name="connsiteX1995" fmla="*/ 253680 w 7225330"/>
                <a:gd name="connsiteY1995" fmla="*/ 787121 h 1097785"/>
                <a:gd name="connsiteX1996" fmla="*/ 251901 w 7225330"/>
                <a:gd name="connsiteY1996" fmla="*/ 789255 h 1097785"/>
                <a:gd name="connsiteX1997" fmla="*/ 255103 w 7225330"/>
                <a:gd name="connsiteY1997" fmla="*/ 790679 h 1097785"/>
                <a:gd name="connsiteX1998" fmla="*/ 255459 w 7225330"/>
                <a:gd name="connsiteY1998" fmla="*/ 794236 h 1097785"/>
                <a:gd name="connsiteX1999" fmla="*/ 255459 w 7225330"/>
                <a:gd name="connsiteY1999" fmla="*/ 798150 h 1097785"/>
                <a:gd name="connsiteX2000" fmla="*/ 257593 w 7225330"/>
                <a:gd name="connsiteY2000" fmla="*/ 800641 h 1097785"/>
                <a:gd name="connsiteX2001" fmla="*/ 253680 w 7225330"/>
                <a:gd name="connsiteY2001" fmla="*/ 809535 h 1097785"/>
                <a:gd name="connsiteX2002" fmla="*/ 251901 w 7225330"/>
                <a:gd name="connsiteY2002" fmla="*/ 819142 h 1097785"/>
                <a:gd name="connsiteX2003" fmla="*/ 247276 w 7225330"/>
                <a:gd name="connsiteY2003" fmla="*/ 815940 h 1097785"/>
                <a:gd name="connsiteX2004" fmla="*/ 242650 w 7225330"/>
                <a:gd name="connsiteY2004" fmla="*/ 817719 h 1097785"/>
                <a:gd name="connsiteX2005" fmla="*/ 239804 w 7225330"/>
                <a:gd name="connsiteY2005" fmla="*/ 813805 h 1097785"/>
                <a:gd name="connsiteX2006" fmla="*/ 235534 w 7225330"/>
                <a:gd name="connsiteY2006" fmla="*/ 810603 h 1097785"/>
                <a:gd name="connsiteX2007" fmla="*/ 233755 w 7225330"/>
                <a:gd name="connsiteY2007" fmla="*/ 812382 h 1097785"/>
                <a:gd name="connsiteX2008" fmla="*/ 231976 w 7225330"/>
                <a:gd name="connsiteY2008" fmla="*/ 814161 h 1097785"/>
                <a:gd name="connsiteX2009" fmla="*/ 238025 w 7225330"/>
                <a:gd name="connsiteY2009" fmla="*/ 820209 h 1097785"/>
                <a:gd name="connsiteX2010" fmla="*/ 239092 w 7225330"/>
                <a:gd name="connsiteY2010" fmla="*/ 825546 h 1097785"/>
                <a:gd name="connsiteX2011" fmla="*/ 243006 w 7225330"/>
                <a:gd name="connsiteY2011" fmla="*/ 826614 h 1097785"/>
                <a:gd name="connsiteX2012" fmla="*/ 246920 w 7225330"/>
                <a:gd name="connsiteY2012" fmla="*/ 826969 h 1097785"/>
                <a:gd name="connsiteX2013" fmla="*/ 246920 w 7225330"/>
                <a:gd name="connsiteY2013" fmla="*/ 831595 h 1097785"/>
                <a:gd name="connsiteX2014" fmla="*/ 251189 w 7225330"/>
                <a:gd name="connsiteY2014" fmla="*/ 832662 h 1097785"/>
                <a:gd name="connsiteX2015" fmla="*/ 250122 w 7225330"/>
                <a:gd name="connsiteY2015" fmla="*/ 835508 h 1097785"/>
                <a:gd name="connsiteX2016" fmla="*/ 250478 w 7225330"/>
                <a:gd name="connsiteY2016" fmla="*/ 839778 h 1097785"/>
                <a:gd name="connsiteX2017" fmla="*/ 253324 w 7225330"/>
                <a:gd name="connsiteY2017" fmla="*/ 838710 h 1097785"/>
                <a:gd name="connsiteX2018" fmla="*/ 256170 w 7225330"/>
                <a:gd name="connsiteY2018" fmla="*/ 839066 h 1097785"/>
                <a:gd name="connsiteX2019" fmla="*/ 254391 w 7225330"/>
                <a:gd name="connsiteY2019" fmla="*/ 850807 h 1097785"/>
                <a:gd name="connsiteX2020" fmla="*/ 249054 w 7225330"/>
                <a:gd name="connsiteY2020" fmla="*/ 864683 h 1097785"/>
                <a:gd name="connsiteX2021" fmla="*/ 242650 w 7225330"/>
                <a:gd name="connsiteY2021" fmla="*/ 850452 h 1097785"/>
                <a:gd name="connsiteX2022" fmla="*/ 237669 w 7225330"/>
                <a:gd name="connsiteY2022" fmla="*/ 837643 h 1097785"/>
                <a:gd name="connsiteX2023" fmla="*/ 240515 w 7225330"/>
                <a:gd name="connsiteY2023" fmla="*/ 837643 h 1097785"/>
                <a:gd name="connsiteX2024" fmla="*/ 235179 w 7225330"/>
                <a:gd name="connsiteY2024" fmla="*/ 829104 h 1097785"/>
                <a:gd name="connsiteX2025" fmla="*/ 233400 w 7225330"/>
                <a:gd name="connsiteY2025" fmla="*/ 818430 h 1097785"/>
                <a:gd name="connsiteX2026" fmla="*/ 231265 w 7225330"/>
                <a:gd name="connsiteY2026" fmla="*/ 818430 h 1097785"/>
                <a:gd name="connsiteX2027" fmla="*/ 229130 w 7225330"/>
                <a:gd name="connsiteY2027" fmla="*/ 818430 h 1097785"/>
                <a:gd name="connsiteX2028" fmla="*/ 229130 w 7225330"/>
                <a:gd name="connsiteY2028" fmla="*/ 812382 h 1097785"/>
                <a:gd name="connsiteX2029" fmla="*/ 231976 w 7225330"/>
                <a:gd name="connsiteY2029" fmla="*/ 807045 h 1097785"/>
                <a:gd name="connsiteX2030" fmla="*/ 219880 w 7225330"/>
                <a:gd name="connsiteY2030" fmla="*/ 800641 h 1097785"/>
                <a:gd name="connsiteX2031" fmla="*/ 221303 w 7225330"/>
                <a:gd name="connsiteY2031" fmla="*/ 805622 h 1097785"/>
                <a:gd name="connsiteX2032" fmla="*/ 226284 w 7225330"/>
                <a:gd name="connsiteY2032" fmla="*/ 809180 h 1097785"/>
                <a:gd name="connsiteX2033" fmla="*/ 224505 w 7225330"/>
                <a:gd name="connsiteY2033" fmla="*/ 810603 h 1097785"/>
                <a:gd name="connsiteX2034" fmla="*/ 220591 w 7225330"/>
                <a:gd name="connsiteY2034" fmla="*/ 811314 h 1097785"/>
                <a:gd name="connsiteX2035" fmla="*/ 222726 w 7225330"/>
                <a:gd name="connsiteY2035" fmla="*/ 821632 h 1097785"/>
                <a:gd name="connsiteX2036" fmla="*/ 224149 w 7225330"/>
                <a:gd name="connsiteY2036" fmla="*/ 833374 h 1097785"/>
                <a:gd name="connsiteX2037" fmla="*/ 226284 w 7225330"/>
                <a:gd name="connsiteY2037" fmla="*/ 831950 h 1097785"/>
                <a:gd name="connsiteX2038" fmla="*/ 229130 w 7225330"/>
                <a:gd name="connsiteY2038" fmla="*/ 830527 h 1097785"/>
                <a:gd name="connsiteX2039" fmla="*/ 229130 w 7225330"/>
                <a:gd name="connsiteY2039" fmla="*/ 842268 h 1097785"/>
                <a:gd name="connsiteX2040" fmla="*/ 231265 w 7225330"/>
                <a:gd name="connsiteY2040" fmla="*/ 858991 h 1097785"/>
                <a:gd name="connsiteX2041" fmla="*/ 227351 w 7225330"/>
                <a:gd name="connsiteY2041" fmla="*/ 849740 h 1097785"/>
                <a:gd name="connsiteX2042" fmla="*/ 222014 w 7225330"/>
                <a:gd name="connsiteY2042" fmla="*/ 838355 h 1097785"/>
                <a:gd name="connsiteX2043" fmla="*/ 217033 w 7225330"/>
                <a:gd name="connsiteY2043" fmla="*/ 827325 h 1097785"/>
                <a:gd name="connsiteX2044" fmla="*/ 214187 w 7225330"/>
                <a:gd name="connsiteY2044" fmla="*/ 819142 h 1097785"/>
                <a:gd name="connsiteX2045" fmla="*/ 202801 w 7225330"/>
                <a:gd name="connsiteY2045" fmla="*/ 807401 h 1097785"/>
                <a:gd name="connsiteX2046" fmla="*/ 193551 w 7225330"/>
                <a:gd name="connsiteY2046" fmla="*/ 790679 h 1097785"/>
                <a:gd name="connsiteX2047" fmla="*/ 192128 w 7225330"/>
                <a:gd name="connsiteY2047" fmla="*/ 789967 h 1097785"/>
                <a:gd name="connsiteX2048" fmla="*/ 192128 w 7225330"/>
                <a:gd name="connsiteY2048" fmla="*/ 784274 h 1097785"/>
                <a:gd name="connsiteX2049" fmla="*/ 194618 w 7225330"/>
                <a:gd name="connsiteY2049" fmla="*/ 781428 h 1097785"/>
                <a:gd name="connsiteX2050" fmla="*/ 197820 w 7225330"/>
                <a:gd name="connsiteY2050" fmla="*/ 777158 h 1097785"/>
                <a:gd name="connsiteX2051" fmla="*/ 194974 w 7225330"/>
                <a:gd name="connsiteY2051" fmla="*/ 776803 h 1097785"/>
                <a:gd name="connsiteX2052" fmla="*/ 192128 w 7225330"/>
                <a:gd name="connsiteY2052" fmla="*/ 777158 h 1097785"/>
                <a:gd name="connsiteX2053" fmla="*/ 192128 w 7225330"/>
                <a:gd name="connsiteY2053" fmla="*/ 730194 h 1097785"/>
                <a:gd name="connsiteX2054" fmla="*/ 195686 w 7225330"/>
                <a:gd name="connsiteY2054" fmla="*/ 730194 h 1097785"/>
                <a:gd name="connsiteX2055" fmla="*/ 199244 w 7225330"/>
                <a:gd name="connsiteY2055" fmla="*/ 727347 h 1097785"/>
                <a:gd name="connsiteX2056" fmla="*/ 197820 w 7225330"/>
                <a:gd name="connsiteY2056" fmla="*/ 723790 h 1097785"/>
                <a:gd name="connsiteX2057" fmla="*/ 195686 w 7225330"/>
                <a:gd name="connsiteY2057" fmla="*/ 720943 h 1097785"/>
                <a:gd name="connsiteX2058" fmla="*/ 192128 w 7225330"/>
                <a:gd name="connsiteY2058" fmla="*/ 723078 h 1097785"/>
                <a:gd name="connsiteX2059" fmla="*/ 192128 w 7225330"/>
                <a:gd name="connsiteY2059" fmla="*/ 682518 h 1097785"/>
                <a:gd name="connsiteX2060" fmla="*/ 195686 w 7225330"/>
                <a:gd name="connsiteY2060" fmla="*/ 683941 h 1097785"/>
                <a:gd name="connsiteX2061" fmla="*/ 200311 w 7225330"/>
                <a:gd name="connsiteY2061" fmla="*/ 680383 h 1097785"/>
                <a:gd name="connsiteX2062" fmla="*/ 206359 w 7225330"/>
                <a:gd name="connsiteY2062" fmla="*/ 679671 h 1097785"/>
                <a:gd name="connsiteX2063" fmla="*/ 205292 w 7225330"/>
                <a:gd name="connsiteY2063" fmla="*/ 674690 h 1097785"/>
                <a:gd name="connsiteX2064" fmla="*/ 201378 w 7225330"/>
                <a:gd name="connsiteY2064" fmla="*/ 673979 h 1097785"/>
                <a:gd name="connsiteX2065" fmla="*/ 196753 w 7225330"/>
                <a:gd name="connsiteY2065" fmla="*/ 673623 h 1097785"/>
                <a:gd name="connsiteX2066" fmla="*/ 193551 w 7225330"/>
                <a:gd name="connsiteY2066" fmla="*/ 669709 h 1097785"/>
                <a:gd name="connsiteX2067" fmla="*/ 192128 w 7225330"/>
                <a:gd name="connsiteY2067" fmla="*/ 670421 h 1097785"/>
                <a:gd name="connsiteX2068" fmla="*/ 192128 w 7225330"/>
                <a:gd name="connsiteY2068" fmla="*/ 612071 h 1097785"/>
                <a:gd name="connsiteX2069" fmla="*/ 194618 w 7225330"/>
                <a:gd name="connsiteY2069" fmla="*/ 614206 h 1097785"/>
                <a:gd name="connsiteX2070" fmla="*/ 196397 w 7225330"/>
                <a:gd name="connsiteY2070" fmla="*/ 617764 h 1097785"/>
                <a:gd name="connsiteX2071" fmla="*/ 197820 w 7225330"/>
                <a:gd name="connsiteY2071" fmla="*/ 612071 h 1097785"/>
                <a:gd name="connsiteX2072" fmla="*/ 192128 w 7225330"/>
                <a:gd name="connsiteY2072" fmla="*/ 609936 h 1097785"/>
                <a:gd name="connsiteX2073" fmla="*/ 192128 w 7225330"/>
                <a:gd name="connsiteY2073" fmla="*/ 504622 h 1097785"/>
                <a:gd name="connsiteX2074" fmla="*/ 185723 w 7225330"/>
                <a:gd name="connsiteY2074" fmla="*/ 348785 h 1097785"/>
                <a:gd name="connsiteX2075" fmla="*/ 151567 w 7225330"/>
                <a:gd name="connsiteY2075" fmla="*/ 308936 h 1097785"/>
                <a:gd name="connsiteX2076" fmla="*/ 27040 w 7225330"/>
                <a:gd name="connsiteY2076" fmla="*/ 295416 h 1097785"/>
                <a:gd name="connsiteX2077" fmla="*/ 0 w 7225330"/>
                <a:gd name="connsiteY2077" fmla="*/ 295416 h 1097785"/>
                <a:gd name="connsiteX2078" fmla="*/ 0 w 7225330"/>
                <a:gd name="connsiteY2078" fmla="*/ 165196 h 1097785"/>
                <a:gd name="connsiteX2079" fmla="*/ 247365 w 7225330"/>
                <a:gd name="connsiteY2079" fmla="*/ 49119 h 109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</a:cxnLst>
              <a:rect l="l" t="t" r="r" b="b"/>
              <a:pathLst>
                <a:path w="7225330" h="1097785">
                  <a:moveTo>
                    <a:pt x="197109" y="1091679"/>
                  </a:moveTo>
                  <a:cubicBezTo>
                    <a:pt x="198058" y="1092153"/>
                    <a:pt x="198532" y="1093458"/>
                    <a:pt x="198532" y="1095592"/>
                  </a:cubicBezTo>
                  <a:lnTo>
                    <a:pt x="196938" y="1097785"/>
                  </a:lnTo>
                  <a:lnTo>
                    <a:pt x="195072" y="1097785"/>
                  </a:lnTo>
                  <a:lnTo>
                    <a:pt x="193907" y="1094525"/>
                  </a:lnTo>
                  <a:cubicBezTo>
                    <a:pt x="193670" y="1093102"/>
                    <a:pt x="194737" y="1092153"/>
                    <a:pt x="197109" y="1091679"/>
                  </a:cubicBezTo>
                  <a:close/>
                  <a:moveTo>
                    <a:pt x="231265" y="1090967"/>
                  </a:moveTo>
                  <a:cubicBezTo>
                    <a:pt x="232214" y="1093339"/>
                    <a:pt x="232451" y="1094881"/>
                    <a:pt x="231976" y="1095592"/>
                  </a:cubicBezTo>
                  <a:lnTo>
                    <a:pt x="233856" y="1097785"/>
                  </a:lnTo>
                  <a:lnTo>
                    <a:pt x="225980" y="1097785"/>
                  </a:lnTo>
                  <a:lnTo>
                    <a:pt x="225572" y="1091679"/>
                  </a:lnTo>
                  <a:cubicBezTo>
                    <a:pt x="227470" y="1092628"/>
                    <a:pt x="229367" y="1092390"/>
                    <a:pt x="231265" y="1090967"/>
                  </a:cubicBezTo>
                  <a:close/>
                  <a:moveTo>
                    <a:pt x="241939" y="1087409"/>
                  </a:moveTo>
                  <a:cubicBezTo>
                    <a:pt x="242887" y="1089307"/>
                    <a:pt x="243480" y="1091679"/>
                    <a:pt x="243718" y="1094525"/>
                  </a:cubicBezTo>
                  <a:lnTo>
                    <a:pt x="244163" y="1097785"/>
                  </a:lnTo>
                  <a:lnTo>
                    <a:pt x="241722" y="1097785"/>
                  </a:lnTo>
                  <a:lnTo>
                    <a:pt x="241583" y="1094881"/>
                  </a:lnTo>
                  <a:cubicBezTo>
                    <a:pt x="241346" y="1092272"/>
                    <a:pt x="241464" y="1089781"/>
                    <a:pt x="241939" y="1087409"/>
                  </a:cubicBezTo>
                  <a:close/>
                  <a:moveTo>
                    <a:pt x="229130" y="1081717"/>
                  </a:moveTo>
                  <a:cubicBezTo>
                    <a:pt x="228181" y="1082665"/>
                    <a:pt x="227707" y="1083496"/>
                    <a:pt x="227707" y="1084207"/>
                  </a:cubicBezTo>
                  <a:cubicBezTo>
                    <a:pt x="227707" y="1084919"/>
                    <a:pt x="227944" y="1085630"/>
                    <a:pt x="228419" y="1086342"/>
                  </a:cubicBezTo>
                  <a:cubicBezTo>
                    <a:pt x="228893" y="1087053"/>
                    <a:pt x="229012" y="1087646"/>
                    <a:pt x="228774" y="1088121"/>
                  </a:cubicBezTo>
                  <a:cubicBezTo>
                    <a:pt x="228537" y="1088595"/>
                    <a:pt x="227707" y="1089070"/>
                    <a:pt x="226284" y="1089544"/>
                  </a:cubicBezTo>
                  <a:cubicBezTo>
                    <a:pt x="225335" y="1088121"/>
                    <a:pt x="225335" y="1086105"/>
                    <a:pt x="226284" y="1083496"/>
                  </a:cubicBezTo>
                  <a:cubicBezTo>
                    <a:pt x="227233" y="1080886"/>
                    <a:pt x="228181" y="1080293"/>
                    <a:pt x="229130" y="1081717"/>
                  </a:cubicBezTo>
                  <a:close/>
                  <a:moveTo>
                    <a:pt x="320213" y="1068196"/>
                  </a:moveTo>
                  <a:cubicBezTo>
                    <a:pt x="319264" y="1071992"/>
                    <a:pt x="319501" y="1075431"/>
                    <a:pt x="320925" y="1078514"/>
                  </a:cubicBezTo>
                  <a:cubicBezTo>
                    <a:pt x="322348" y="1081598"/>
                    <a:pt x="324008" y="1085037"/>
                    <a:pt x="325906" y="1088832"/>
                  </a:cubicBezTo>
                  <a:cubicBezTo>
                    <a:pt x="326380" y="1085986"/>
                    <a:pt x="325787" y="1082310"/>
                    <a:pt x="324127" y="1077803"/>
                  </a:cubicBezTo>
                  <a:cubicBezTo>
                    <a:pt x="322466" y="1073296"/>
                    <a:pt x="321162" y="1070094"/>
                    <a:pt x="320213" y="1068196"/>
                  </a:cubicBezTo>
                  <a:close/>
                  <a:moveTo>
                    <a:pt x="340849" y="1066773"/>
                  </a:moveTo>
                  <a:cubicBezTo>
                    <a:pt x="338477" y="1069145"/>
                    <a:pt x="338240" y="1071399"/>
                    <a:pt x="340137" y="1073533"/>
                  </a:cubicBezTo>
                  <a:cubicBezTo>
                    <a:pt x="342035" y="1075668"/>
                    <a:pt x="343458" y="1078159"/>
                    <a:pt x="344407" y="1081005"/>
                  </a:cubicBezTo>
                  <a:cubicBezTo>
                    <a:pt x="344881" y="1078159"/>
                    <a:pt x="344644" y="1075668"/>
                    <a:pt x="343695" y="1073533"/>
                  </a:cubicBezTo>
                  <a:cubicBezTo>
                    <a:pt x="342746" y="1071399"/>
                    <a:pt x="341798" y="1069145"/>
                    <a:pt x="340849" y="1066773"/>
                  </a:cubicBezTo>
                  <a:close/>
                  <a:moveTo>
                    <a:pt x="217033" y="1060369"/>
                  </a:moveTo>
                  <a:cubicBezTo>
                    <a:pt x="217982" y="1060369"/>
                    <a:pt x="218575" y="1060488"/>
                    <a:pt x="218812" y="1060725"/>
                  </a:cubicBezTo>
                  <a:cubicBezTo>
                    <a:pt x="219049" y="1060962"/>
                    <a:pt x="219642" y="1060843"/>
                    <a:pt x="220591" y="1060369"/>
                  </a:cubicBezTo>
                  <a:cubicBezTo>
                    <a:pt x="220591" y="1062741"/>
                    <a:pt x="220472" y="1064994"/>
                    <a:pt x="220235" y="1067129"/>
                  </a:cubicBezTo>
                  <a:cubicBezTo>
                    <a:pt x="219998" y="1069264"/>
                    <a:pt x="221303" y="1070568"/>
                    <a:pt x="224149" y="1071043"/>
                  </a:cubicBezTo>
                  <a:lnTo>
                    <a:pt x="224757" y="1097785"/>
                  </a:lnTo>
                  <a:lnTo>
                    <a:pt x="205559" y="1097785"/>
                  </a:lnTo>
                  <a:lnTo>
                    <a:pt x="207071" y="1086698"/>
                  </a:lnTo>
                  <a:cubicBezTo>
                    <a:pt x="207545" y="1081479"/>
                    <a:pt x="208731" y="1076498"/>
                    <a:pt x="210629" y="1071754"/>
                  </a:cubicBezTo>
                  <a:cubicBezTo>
                    <a:pt x="211578" y="1071280"/>
                    <a:pt x="212052" y="1071399"/>
                    <a:pt x="212052" y="1072110"/>
                  </a:cubicBezTo>
                  <a:cubicBezTo>
                    <a:pt x="212052" y="1072822"/>
                    <a:pt x="212289" y="1073415"/>
                    <a:pt x="212764" y="1073889"/>
                  </a:cubicBezTo>
                  <a:cubicBezTo>
                    <a:pt x="213712" y="1070568"/>
                    <a:pt x="214068" y="1068078"/>
                    <a:pt x="213831" y="1066417"/>
                  </a:cubicBezTo>
                  <a:cubicBezTo>
                    <a:pt x="213594" y="1064757"/>
                    <a:pt x="214661" y="1062741"/>
                    <a:pt x="217033" y="1060369"/>
                  </a:cubicBezTo>
                  <a:close/>
                  <a:moveTo>
                    <a:pt x="268979" y="1044714"/>
                  </a:moveTo>
                  <a:cubicBezTo>
                    <a:pt x="270402" y="1044240"/>
                    <a:pt x="271469" y="1045663"/>
                    <a:pt x="272181" y="1048984"/>
                  </a:cubicBezTo>
                  <a:cubicBezTo>
                    <a:pt x="272893" y="1052304"/>
                    <a:pt x="273486" y="1054439"/>
                    <a:pt x="273960" y="1055388"/>
                  </a:cubicBezTo>
                  <a:cubicBezTo>
                    <a:pt x="274434" y="1056811"/>
                    <a:pt x="275265" y="1056930"/>
                    <a:pt x="276450" y="1055744"/>
                  </a:cubicBezTo>
                  <a:cubicBezTo>
                    <a:pt x="277636" y="1054558"/>
                    <a:pt x="278467" y="1053728"/>
                    <a:pt x="278941" y="1053253"/>
                  </a:cubicBezTo>
                  <a:cubicBezTo>
                    <a:pt x="279890" y="1057997"/>
                    <a:pt x="280483" y="1061555"/>
                    <a:pt x="280720" y="1063927"/>
                  </a:cubicBezTo>
                  <a:cubicBezTo>
                    <a:pt x="280957" y="1066299"/>
                    <a:pt x="281076" y="1068552"/>
                    <a:pt x="281076" y="1070687"/>
                  </a:cubicBezTo>
                  <a:cubicBezTo>
                    <a:pt x="281076" y="1072822"/>
                    <a:pt x="280957" y="1074957"/>
                    <a:pt x="280720" y="1077091"/>
                  </a:cubicBezTo>
                  <a:cubicBezTo>
                    <a:pt x="280483" y="1079226"/>
                    <a:pt x="280364" y="1082191"/>
                    <a:pt x="280364" y="1085986"/>
                  </a:cubicBezTo>
                  <a:cubicBezTo>
                    <a:pt x="277992" y="1085037"/>
                    <a:pt x="275976" y="1086105"/>
                    <a:pt x="274316" y="1089188"/>
                  </a:cubicBezTo>
                  <a:cubicBezTo>
                    <a:pt x="272655" y="1092272"/>
                    <a:pt x="272062" y="1094999"/>
                    <a:pt x="272537" y="1097371"/>
                  </a:cubicBezTo>
                  <a:lnTo>
                    <a:pt x="271461" y="1097785"/>
                  </a:lnTo>
                  <a:lnTo>
                    <a:pt x="251023" y="1097785"/>
                  </a:lnTo>
                  <a:lnTo>
                    <a:pt x="250478" y="1082784"/>
                  </a:lnTo>
                  <a:cubicBezTo>
                    <a:pt x="250478" y="1076380"/>
                    <a:pt x="250952" y="1070331"/>
                    <a:pt x="251901" y="1064639"/>
                  </a:cubicBezTo>
                  <a:cubicBezTo>
                    <a:pt x="251901" y="1064639"/>
                    <a:pt x="252612" y="1065350"/>
                    <a:pt x="254036" y="1066773"/>
                  </a:cubicBezTo>
                  <a:cubicBezTo>
                    <a:pt x="255933" y="1065350"/>
                    <a:pt x="255933" y="1064401"/>
                    <a:pt x="254036" y="1063927"/>
                  </a:cubicBezTo>
                  <a:cubicBezTo>
                    <a:pt x="252138" y="1063453"/>
                    <a:pt x="251426" y="1062267"/>
                    <a:pt x="251901" y="1060369"/>
                  </a:cubicBezTo>
                  <a:cubicBezTo>
                    <a:pt x="251901" y="1059420"/>
                    <a:pt x="252850" y="1058827"/>
                    <a:pt x="254747" y="1058590"/>
                  </a:cubicBezTo>
                  <a:cubicBezTo>
                    <a:pt x="256645" y="1058353"/>
                    <a:pt x="258068" y="1057523"/>
                    <a:pt x="259017" y="1056100"/>
                  </a:cubicBezTo>
                  <a:cubicBezTo>
                    <a:pt x="257593" y="1061318"/>
                    <a:pt x="257356" y="1067010"/>
                    <a:pt x="258305" y="1073178"/>
                  </a:cubicBezTo>
                  <a:cubicBezTo>
                    <a:pt x="259254" y="1079345"/>
                    <a:pt x="258542" y="1084800"/>
                    <a:pt x="256170" y="1089544"/>
                  </a:cubicBezTo>
                  <a:cubicBezTo>
                    <a:pt x="257593" y="1091442"/>
                    <a:pt x="258424" y="1091560"/>
                    <a:pt x="258661" y="1089900"/>
                  </a:cubicBezTo>
                  <a:cubicBezTo>
                    <a:pt x="258898" y="1088239"/>
                    <a:pt x="259017" y="1086935"/>
                    <a:pt x="259017" y="1085986"/>
                  </a:cubicBezTo>
                  <a:cubicBezTo>
                    <a:pt x="261863" y="1086460"/>
                    <a:pt x="263286" y="1087765"/>
                    <a:pt x="263286" y="1089900"/>
                  </a:cubicBezTo>
                  <a:cubicBezTo>
                    <a:pt x="263286" y="1092035"/>
                    <a:pt x="263761" y="1094525"/>
                    <a:pt x="264709" y="1097371"/>
                  </a:cubicBezTo>
                  <a:cubicBezTo>
                    <a:pt x="265658" y="1094999"/>
                    <a:pt x="265895" y="1092746"/>
                    <a:pt x="265421" y="1090611"/>
                  </a:cubicBezTo>
                  <a:cubicBezTo>
                    <a:pt x="264947" y="1088477"/>
                    <a:pt x="266133" y="1087172"/>
                    <a:pt x="268979" y="1086698"/>
                  </a:cubicBezTo>
                  <a:cubicBezTo>
                    <a:pt x="265184" y="1080056"/>
                    <a:pt x="263523" y="1074245"/>
                    <a:pt x="263998" y="1069264"/>
                  </a:cubicBezTo>
                  <a:cubicBezTo>
                    <a:pt x="264472" y="1064283"/>
                    <a:pt x="264709" y="1058234"/>
                    <a:pt x="264709" y="1051118"/>
                  </a:cubicBezTo>
                  <a:cubicBezTo>
                    <a:pt x="263761" y="1051593"/>
                    <a:pt x="263168" y="1052186"/>
                    <a:pt x="262930" y="1052897"/>
                  </a:cubicBezTo>
                  <a:cubicBezTo>
                    <a:pt x="262693" y="1053609"/>
                    <a:pt x="262100" y="1054202"/>
                    <a:pt x="261151" y="1054676"/>
                  </a:cubicBezTo>
                  <a:cubicBezTo>
                    <a:pt x="260203" y="1052304"/>
                    <a:pt x="260796" y="1050763"/>
                    <a:pt x="262930" y="1050051"/>
                  </a:cubicBezTo>
                  <a:cubicBezTo>
                    <a:pt x="265065" y="1049339"/>
                    <a:pt x="266133" y="1048035"/>
                    <a:pt x="266133" y="1046137"/>
                  </a:cubicBezTo>
                  <a:cubicBezTo>
                    <a:pt x="267081" y="1045663"/>
                    <a:pt x="268030" y="1046137"/>
                    <a:pt x="268979" y="1047561"/>
                  </a:cubicBezTo>
                  <a:cubicBezTo>
                    <a:pt x="269928" y="1048984"/>
                    <a:pt x="269928" y="1048035"/>
                    <a:pt x="268979" y="1044714"/>
                  </a:cubicBezTo>
                  <a:close/>
                  <a:moveTo>
                    <a:pt x="313809" y="1024790"/>
                  </a:moveTo>
                  <a:cubicBezTo>
                    <a:pt x="314283" y="1032380"/>
                    <a:pt x="314757" y="1039852"/>
                    <a:pt x="315232" y="1047205"/>
                  </a:cubicBezTo>
                  <a:cubicBezTo>
                    <a:pt x="315706" y="1054558"/>
                    <a:pt x="314995" y="1061555"/>
                    <a:pt x="313097" y="1068196"/>
                  </a:cubicBezTo>
                  <a:cubicBezTo>
                    <a:pt x="311674" y="1065350"/>
                    <a:pt x="310962" y="1062978"/>
                    <a:pt x="310962" y="1061081"/>
                  </a:cubicBezTo>
                  <a:cubicBezTo>
                    <a:pt x="310962" y="1059183"/>
                    <a:pt x="311081" y="1057285"/>
                    <a:pt x="311318" y="1055388"/>
                  </a:cubicBezTo>
                  <a:cubicBezTo>
                    <a:pt x="311555" y="1053490"/>
                    <a:pt x="311793" y="1051593"/>
                    <a:pt x="312030" y="1049695"/>
                  </a:cubicBezTo>
                  <a:cubicBezTo>
                    <a:pt x="312267" y="1047798"/>
                    <a:pt x="311911" y="1045663"/>
                    <a:pt x="310962" y="1043291"/>
                  </a:cubicBezTo>
                  <a:cubicBezTo>
                    <a:pt x="311437" y="1042342"/>
                    <a:pt x="311674" y="1040563"/>
                    <a:pt x="311674" y="1037954"/>
                  </a:cubicBezTo>
                  <a:cubicBezTo>
                    <a:pt x="311674" y="1035345"/>
                    <a:pt x="311674" y="1032973"/>
                    <a:pt x="311674" y="1030838"/>
                  </a:cubicBezTo>
                  <a:cubicBezTo>
                    <a:pt x="311674" y="1028704"/>
                    <a:pt x="311674" y="1026925"/>
                    <a:pt x="311674" y="1025501"/>
                  </a:cubicBezTo>
                  <a:cubicBezTo>
                    <a:pt x="311674" y="1024078"/>
                    <a:pt x="312385" y="1023841"/>
                    <a:pt x="313809" y="1024790"/>
                  </a:cubicBezTo>
                  <a:close/>
                  <a:moveTo>
                    <a:pt x="283211" y="999173"/>
                  </a:moveTo>
                  <a:cubicBezTo>
                    <a:pt x="285582" y="1001545"/>
                    <a:pt x="286413" y="1003798"/>
                    <a:pt x="285701" y="1005933"/>
                  </a:cubicBezTo>
                  <a:cubicBezTo>
                    <a:pt x="284989" y="1008068"/>
                    <a:pt x="285582" y="1010795"/>
                    <a:pt x="287480" y="1014116"/>
                  </a:cubicBezTo>
                  <a:cubicBezTo>
                    <a:pt x="286057" y="1014116"/>
                    <a:pt x="284871" y="1015065"/>
                    <a:pt x="283922" y="1016962"/>
                  </a:cubicBezTo>
                  <a:cubicBezTo>
                    <a:pt x="282973" y="1018860"/>
                    <a:pt x="282025" y="1018623"/>
                    <a:pt x="281076" y="1016251"/>
                  </a:cubicBezTo>
                  <a:cubicBezTo>
                    <a:pt x="282973" y="1012930"/>
                    <a:pt x="283211" y="1010084"/>
                    <a:pt x="281787" y="1007712"/>
                  </a:cubicBezTo>
                  <a:cubicBezTo>
                    <a:pt x="280364" y="1005340"/>
                    <a:pt x="280839" y="1002493"/>
                    <a:pt x="283211" y="999173"/>
                  </a:cubicBezTo>
                  <a:close/>
                  <a:moveTo>
                    <a:pt x="333733" y="984229"/>
                  </a:moveTo>
                  <a:cubicBezTo>
                    <a:pt x="330887" y="985178"/>
                    <a:pt x="330412" y="987313"/>
                    <a:pt x="332310" y="990634"/>
                  </a:cubicBezTo>
                  <a:cubicBezTo>
                    <a:pt x="334207" y="993954"/>
                    <a:pt x="335631" y="996089"/>
                    <a:pt x="336579" y="997038"/>
                  </a:cubicBezTo>
                  <a:cubicBezTo>
                    <a:pt x="338951" y="995615"/>
                    <a:pt x="339307" y="993480"/>
                    <a:pt x="337647" y="990634"/>
                  </a:cubicBezTo>
                  <a:cubicBezTo>
                    <a:pt x="335986" y="987787"/>
                    <a:pt x="334682" y="985653"/>
                    <a:pt x="333733" y="984229"/>
                  </a:cubicBezTo>
                  <a:close/>
                  <a:moveTo>
                    <a:pt x="347965" y="974979"/>
                  </a:moveTo>
                  <a:cubicBezTo>
                    <a:pt x="347016" y="975453"/>
                    <a:pt x="346186" y="975809"/>
                    <a:pt x="345474" y="976046"/>
                  </a:cubicBezTo>
                  <a:cubicBezTo>
                    <a:pt x="344763" y="976283"/>
                    <a:pt x="343932" y="976639"/>
                    <a:pt x="342984" y="977114"/>
                  </a:cubicBezTo>
                  <a:cubicBezTo>
                    <a:pt x="342509" y="980434"/>
                    <a:pt x="343458" y="982095"/>
                    <a:pt x="345830" y="982095"/>
                  </a:cubicBezTo>
                  <a:cubicBezTo>
                    <a:pt x="348202" y="982095"/>
                    <a:pt x="349862" y="980909"/>
                    <a:pt x="350811" y="978537"/>
                  </a:cubicBezTo>
                  <a:cubicBezTo>
                    <a:pt x="349862" y="978062"/>
                    <a:pt x="348913" y="976876"/>
                    <a:pt x="347965" y="974979"/>
                  </a:cubicBezTo>
                  <a:close/>
                  <a:moveTo>
                    <a:pt x="372870" y="935842"/>
                  </a:moveTo>
                  <a:cubicBezTo>
                    <a:pt x="370498" y="937265"/>
                    <a:pt x="370380" y="938807"/>
                    <a:pt x="372514" y="940467"/>
                  </a:cubicBezTo>
                  <a:cubicBezTo>
                    <a:pt x="374649" y="942127"/>
                    <a:pt x="376191" y="941534"/>
                    <a:pt x="377140" y="938688"/>
                  </a:cubicBezTo>
                  <a:cubicBezTo>
                    <a:pt x="376191" y="937739"/>
                    <a:pt x="375361" y="937265"/>
                    <a:pt x="374649" y="937265"/>
                  </a:cubicBezTo>
                  <a:cubicBezTo>
                    <a:pt x="373938" y="937265"/>
                    <a:pt x="373345" y="936791"/>
                    <a:pt x="372870" y="935842"/>
                  </a:cubicBezTo>
                  <a:close/>
                  <a:moveTo>
                    <a:pt x="192128" y="924456"/>
                  </a:moveTo>
                  <a:cubicBezTo>
                    <a:pt x="194025" y="928252"/>
                    <a:pt x="195211" y="931335"/>
                    <a:pt x="195686" y="933707"/>
                  </a:cubicBezTo>
                  <a:cubicBezTo>
                    <a:pt x="192839" y="934181"/>
                    <a:pt x="192009" y="935605"/>
                    <a:pt x="193195" y="937976"/>
                  </a:cubicBezTo>
                  <a:cubicBezTo>
                    <a:pt x="194381" y="940348"/>
                    <a:pt x="194025" y="942958"/>
                    <a:pt x="192128" y="945804"/>
                  </a:cubicBezTo>
                  <a:close/>
                  <a:moveTo>
                    <a:pt x="323771" y="920187"/>
                  </a:moveTo>
                  <a:cubicBezTo>
                    <a:pt x="323296" y="923033"/>
                    <a:pt x="322585" y="924931"/>
                    <a:pt x="321636" y="925880"/>
                  </a:cubicBezTo>
                  <a:cubicBezTo>
                    <a:pt x="320687" y="926828"/>
                    <a:pt x="319027" y="928014"/>
                    <a:pt x="316655" y="929437"/>
                  </a:cubicBezTo>
                  <a:cubicBezTo>
                    <a:pt x="317604" y="930386"/>
                    <a:pt x="318553" y="930268"/>
                    <a:pt x="319501" y="929082"/>
                  </a:cubicBezTo>
                  <a:cubicBezTo>
                    <a:pt x="320450" y="927896"/>
                    <a:pt x="321636" y="928252"/>
                    <a:pt x="323059" y="930149"/>
                  </a:cubicBezTo>
                  <a:cubicBezTo>
                    <a:pt x="325906" y="927303"/>
                    <a:pt x="326143" y="923982"/>
                    <a:pt x="323771" y="920187"/>
                  </a:cubicBezTo>
                  <a:close/>
                  <a:moveTo>
                    <a:pt x="270402" y="920187"/>
                  </a:moveTo>
                  <a:cubicBezTo>
                    <a:pt x="271351" y="921136"/>
                    <a:pt x="272418" y="922796"/>
                    <a:pt x="273604" y="925168"/>
                  </a:cubicBezTo>
                  <a:cubicBezTo>
                    <a:pt x="274790" y="927540"/>
                    <a:pt x="274197" y="929200"/>
                    <a:pt x="271825" y="930149"/>
                  </a:cubicBezTo>
                  <a:cubicBezTo>
                    <a:pt x="270876" y="928252"/>
                    <a:pt x="270165" y="926591"/>
                    <a:pt x="269690" y="925168"/>
                  </a:cubicBezTo>
                  <a:cubicBezTo>
                    <a:pt x="269216" y="923745"/>
                    <a:pt x="269453" y="922084"/>
                    <a:pt x="270402" y="920187"/>
                  </a:cubicBezTo>
                  <a:close/>
                  <a:moveTo>
                    <a:pt x="313097" y="897416"/>
                  </a:moveTo>
                  <a:cubicBezTo>
                    <a:pt x="315469" y="899788"/>
                    <a:pt x="316062" y="901804"/>
                    <a:pt x="314876" y="903465"/>
                  </a:cubicBezTo>
                  <a:cubicBezTo>
                    <a:pt x="313690" y="905125"/>
                    <a:pt x="312385" y="906904"/>
                    <a:pt x="310962" y="908802"/>
                  </a:cubicBezTo>
                  <a:cubicBezTo>
                    <a:pt x="310014" y="906430"/>
                    <a:pt x="309895" y="904413"/>
                    <a:pt x="310607" y="902753"/>
                  </a:cubicBezTo>
                  <a:cubicBezTo>
                    <a:pt x="311318" y="901093"/>
                    <a:pt x="312148" y="899314"/>
                    <a:pt x="313097" y="897416"/>
                  </a:cubicBezTo>
                  <a:close/>
                  <a:moveTo>
                    <a:pt x="316655" y="883184"/>
                  </a:moveTo>
                  <a:cubicBezTo>
                    <a:pt x="317604" y="886980"/>
                    <a:pt x="316892" y="890063"/>
                    <a:pt x="314520" y="892435"/>
                  </a:cubicBezTo>
                  <a:cubicBezTo>
                    <a:pt x="313097" y="891486"/>
                    <a:pt x="312504" y="889945"/>
                    <a:pt x="312741" y="887810"/>
                  </a:cubicBezTo>
                  <a:cubicBezTo>
                    <a:pt x="312978" y="885675"/>
                    <a:pt x="314283" y="884133"/>
                    <a:pt x="316655" y="883184"/>
                  </a:cubicBezTo>
                  <a:close/>
                  <a:moveTo>
                    <a:pt x="382121" y="878915"/>
                  </a:moveTo>
                  <a:cubicBezTo>
                    <a:pt x="381646" y="878441"/>
                    <a:pt x="381409" y="878559"/>
                    <a:pt x="381409" y="879271"/>
                  </a:cubicBezTo>
                  <a:cubicBezTo>
                    <a:pt x="381409" y="879982"/>
                    <a:pt x="381291" y="880813"/>
                    <a:pt x="381053" y="881761"/>
                  </a:cubicBezTo>
                  <a:cubicBezTo>
                    <a:pt x="380816" y="882710"/>
                    <a:pt x="380579" y="883422"/>
                    <a:pt x="380342" y="883896"/>
                  </a:cubicBezTo>
                  <a:cubicBezTo>
                    <a:pt x="380105" y="884370"/>
                    <a:pt x="379274" y="883659"/>
                    <a:pt x="377851" y="881761"/>
                  </a:cubicBezTo>
                  <a:cubicBezTo>
                    <a:pt x="375479" y="883659"/>
                    <a:pt x="374649" y="885201"/>
                    <a:pt x="375361" y="886387"/>
                  </a:cubicBezTo>
                  <a:cubicBezTo>
                    <a:pt x="376072" y="887573"/>
                    <a:pt x="377377" y="888877"/>
                    <a:pt x="379274" y="890300"/>
                  </a:cubicBezTo>
                  <a:cubicBezTo>
                    <a:pt x="380223" y="887928"/>
                    <a:pt x="381291" y="887335"/>
                    <a:pt x="382477" y="888521"/>
                  </a:cubicBezTo>
                  <a:cubicBezTo>
                    <a:pt x="383663" y="889707"/>
                    <a:pt x="385441" y="889826"/>
                    <a:pt x="387813" y="888877"/>
                  </a:cubicBezTo>
                  <a:cubicBezTo>
                    <a:pt x="386865" y="886980"/>
                    <a:pt x="386865" y="886031"/>
                    <a:pt x="387813" y="886031"/>
                  </a:cubicBezTo>
                  <a:cubicBezTo>
                    <a:pt x="387339" y="883659"/>
                    <a:pt x="386390" y="882473"/>
                    <a:pt x="384967" y="882473"/>
                  </a:cubicBezTo>
                  <a:cubicBezTo>
                    <a:pt x="383544" y="882473"/>
                    <a:pt x="382595" y="881287"/>
                    <a:pt x="382121" y="878915"/>
                  </a:cubicBezTo>
                  <a:close/>
                  <a:moveTo>
                    <a:pt x="360062" y="874645"/>
                  </a:moveTo>
                  <a:cubicBezTo>
                    <a:pt x="359113" y="873697"/>
                    <a:pt x="358164" y="873815"/>
                    <a:pt x="357215" y="875001"/>
                  </a:cubicBezTo>
                  <a:cubicBezTo>
                    <a:pt x="356267" y="876187"/>
                    <a:pt x="355436" y="877492"/>
                    <a:pt x="354725" y="878915"/>
                  </a:cubicBezTo>
                  <a:cubicBezTo>
                    <a:pt x="354013" y="880338"/>
                    <a:pt x="353183" y="881406"/>
                    <a:pt x="352234" y="882117"/>
                  </a:cubicBezTo>
                  <a:cubicBezTo>
                    <a:pt x="351285" y="882829"/>
                    <a:pt x="350574" y="882473"/>
                    <a:pt x="350099" y="881050"/>
                  </a:cubicBezTo>
                  <a:cubicBezTo>
                    <a:pt x="350574" y="883422"/>
                    <a:pt x="350218" y="885556"/>
                    <a:pt x="349032" y="887454"/>
                  </a:cubicBezTo>
                  <a:cubicBezTo>
                    <a:pt x="347846" y="889352"/>
                    <a:pt x="346779" y="891249"/>
                    <a:pt x="345830" y="893147"/>
                  </a:cubicBezTo>
                  <a:cubicBezTo>
                    <a:pt x="345356" y="894095"/>
                    <a:pt x="345356" y="894214"/>
                    <a:pt x="345830" y="893502"/>
                  </a:cubicBezTo>
                  <a:cubicBezTo>
                    <a:pt x="346304" y="892791"/>
                    <a:pt x="347135" y="892198"/>
                    <a:pt x="348321" y="891724"/>
                  </a:cubicBezTo>
                  <a:cubicBezTo>
                    <a:pt x="349506" y="891249"/>
                    <a:pt x="350574" y="891249"/>
                    <a:pt x="351523" y="891724"/>
                  </a:cubicBezTo>
                  <a:cubicBezTo>
                    <a:pt x="352471" y="892198"/>
                    <a:pt x="352946" y="893858"/>
                    <a:pt x="352946" y="896705"/>
                  </a:cubicBezTo>
                  <a:cubicBezTo>
                    <a:pt x="353895" y="894807"/>
                    <a:pt x="354250" y="892791"/>
                    <a:pt x="354013" y="890656"/>
                  </a:cubicBezTo>
                  <a:cubicBezTo>
                    <a:pt x="353776" y="888521"/>
                    <a:pt x="353657" y="886505"/>
                    <a:pt x="353657" y="884608"/>
                  </a:cubicBezTo>
                  <a:cubicBezTo>
                    <a:pt x="353657" y="882710"/>
                    <a:pt x="354013" y="880931"/>
                    <a:pt x="354725" y="879271"/>
                  </a:cubicBezTo>
                  <a:cubicBezTo>
                    <a:pt x="355436" y="877610"/>
                    <a:pt x="357215" y="876069"/>
                    <a:pt x="360062" y="874645"/>
                  </a:cubicBezTo>
                  <a:close/>
                  <a:moveTo>
                    <a:pt x="234111" y="861125"/>
                  </a:moveTo>
                  <a:cubicBezTo>
                    <a:pt x="236009" y="863972"/>
                    <a:pt x="237432" y="866937"/>
                    <a:pt x="238381" y="870020"/>
                  </a:cubicBezTo>
                  <a:cubicBezTo>
                    <a:pt x="239329" y="873104"/>
                    <a:pt x="239329" y="875594"/>
                    <a:pt x="238381" y="877492"/>
                  </a:cubicBezTo>
                  <a:cubicBezTo>
                    <a:pt x="237906" y="875594"/>
                    <a:pt x="236958" y="875594"/>
                    <a:pt x="235534" y="877492"/>
                  </a:cubicBezTo>
                  <a:cubicBezTo>
                    <a:pt x="237432" y="874171"/>
                    <a:pt x="237076" y="871325"/>
                    <a:pt x="234467" y="868953"/>
                  </a:cubicBezTo>
                  <a:cubicBezTo>
                    <a:pt x="231858" y="866581"/>
                    <a:pt x="231739" y="863972"/>
                    <a:pt x="234111" y="861125"/>
                  </a:cubicBezTo>
                  <a:close/>
                  <a:moveTo>
                    <a:pt x="213475" y="858279"/>
                  </a:moveTo>
                  <a:cubicBezTo>
                    <a:pt x="215847" y="862549"/>
                    <a:pt x="217033" y="865276"/>
                    <a:pt x="217033" y="866462"/>
                  </a:cubicBezTo>
                  <a:cubicBezTo>
                    <a:pt x="217033" y="867648"/>
                    <a:pt x="216559" y="867885"/>
                    <a:pt x="215610" y="867174"/>
                  </a:cubicBezTo>
                  <a:cubicBezTo>
                    <a:pt x="214661" y="866462"/>
                    <a:pt x="213831" y="865158"/>
                    <a:pt x="213119" y="863260"/>
                  </a:cubicBezTo>
                  <a:cubicBezTo>
                    <a:pt x="212408" y="861363"/>
                    <a:pt x="212526" y="859702"/>
                    <a:pt x="213475" y="858279"/>
                  </a:cubicBezTo>
                  <a:close/>
                  <a:moveTo>
                    <a:pt x="256882" y="857567"/>
                  </a:moveTo>
                  <a:cubicBezTo>
                    <a:pt x="255933" y="861363"/>
                    <a:pt x="255933" y="863142"/>
                    <a:pt x="256882" y="862904"/>
                  </a:cubicBezTo>
                  <a:cubicBezTo>
                    <a:pt x="257831" y="862667"/>
                    <a:pt x="259017" y="864446"/>
                    <a:pt x="260440" y="868241"/>
                  </a:cubicBezTo>
                  <a:cubicBezTo>
                    <a:pt x="257593" y="870613"/>
                    <a:pt x="257001" y="873934"/>
                    <a:pt x="258661" y="878203"/>
                  </a:cubicBezTo>
                  <a:cubicBezTo>
                    <a:pt x="260321" y="882473"/>
                    <a:pt x="260914" y="886268"/>
                    <a:pt x="260440" y="889589"/>
                  </a:cubicBezTo>
                  <a:cubicBezTo>
                    <a:pt x="259491" y="889589"/>
                    <a:pt x="258779" y="888877"/>
                    <a:pt x="258305" y="887454"/>
                  </a:cubicBezTo>
                  <a:cubicBezTo>
                    <a:pt x="257831" y="886031"/>
                    <a:pt x="257356" y="884608"/>
                    <a:pt x="256882" y="883184"/>
                  </a:cubicBezTo>
                  <a:cubicBezTo>
                    <a:pt x="256408" y="881761"/>
                    <a:pt x="255933" y="880575"/>
                    <a:pt x="255459" y="879627"/>
                  </a:cubicBezTo>
                  <a:cubicBezTo>
                    <a:pt x="254984" y="878678"/>
                    <a:pt x="254036" y="878441"/>
                    <a:pt x="252612" y="878915"/>
                  </a:cubicBezTo>
                  <a:cubicBezTo>
                    <a:pt x="253561" y="881761"/>
                    <a:pt x="254984" y="884726"/>
                    <a:pt x="256882" y="887810"/>
                  </a:cubicBezTo>
                  <a:cubicBezTo>
                    <a:pt x="258779" y="890893"/>
                    <a:pt x="258542" y="893858"/>
                    <a:pt x="256170" y="896705"/>
                  </a:cubicBezTo>
                  <a:cubicBezTo>
                    <a:pt x="254747" y="890538"/>
                    <a:pt x="253087" y="883540"/>
                    <a:pt x="251189" y="875713"/>
                  </a:cubicBezTo>
                  <a:cubicBezTo>
                    <a:pt x="249292" y="867885"/>
                    <a:pt x="251189" y="861837"/>
                    <a:pt x="256882" y="857567"/>
                  </a:cubicBezTo>
                  <a:close/>
                  <a:moveTo>
                    <a:pt x="405603" y="855433"/>
                  </a:moveTo>
                  <a:cubicBezTo>
                    <a:pt x="404654" y="855907"/>
                    <a:pt x="403943" y="856144"/>
                    <a:pt x="403468" y="856144"/>
                  </a:cubicBezTo>
                  <a:cubicBezTo>
                    <a:pt x="402994" y="856144"/>
                    <a:pt x="402282" y="856381"/>
                    <a:pt x="401334" y="856856"/>
                  </a:cubicBezTo>
                  <a:cubicBezTo>
                    <a:pt x="402757" y="860651"/>
                    <a:pt x="404654" y="861837"/>
                    <a:pt x="407026" y="860414"/>
                  </a:cubicBezTo>
                  <a:cubicBezTo>
                    <a:pt x="407026" y="859939"/>
                    <a:pt x="406552" y="858279"/>
                    <a:pt x="405603" y="855433"/>
                  </a:cubicBezTo>
                  <a:close/>
                  <a:moveTo>
                    <a:pt x="310962" y="849028"/>
                  </a:moveTo>
                  <a:cubicBezTo>
                    <a:pt x="315706" y="849977"/>
                    <a:pt x="318553" y="850214"/>
                    <a:pt x="319501" y="849740"/>
                  </a:cubicBezTo>
                  <a:cubicBezTo>
                    <a:pt x="320450" y="851163"/>
                    <a:pt x="320806" y="852942"/>
                    <a:pt x="320569" y="855077"/>
                  </a:cubicBezTo>
                  <a:cubicBezTo>
                    <a:pt x="320332" y="857212"/>
                    <a:pt x="320450" y="859465"/>
                    <a:pt x="320925" y="861837"/>
                  </a:cubicBezTo>
                  <a:cubicBezTo>
                    <a:pt x="319976" y="862311"/>
                    <a:pt x="319027" y="862311"/>
                    <a:pt x="318078" y="861837"/>
                  </a:cubicBezTo>
                  <a:cubicBezTo>
                    <a:pt x="317129" y="861363"/>
                    <a:pt x="316181" y="861600"/>
                    <a:pt x="315232" y="862549"/>
                  </a:cubicBezTo>
                  <a:cubicBezTo>
                    <a:pt x="315232" y="864920"/>
                    <a:pt x="315350" y="865988"/>
                    <a:pt x="315588" y="865751"/>
                  </a:cubicBezTo>
                  <a:cubicBezTo>
                    <a:pt x="315825" y="865513"/>
                    <a:pt x="316892" y="865869"/>
                    <a:pt x="318790" y="866818"/>
                  </a:cubicBezTo>
                  <a:cubicBezTo>
                    <a:pt x="316418" y="868716"/>
                    <a:pt x="315350" y="870850"/>
                    <a:pt x="315588" y="873222"/>
                  </a:cubicBezTo>
                  <a:cubicBezTo>
                    <a:pt x="315825" y="875594"/>
                    <a:pt x="314757" y="877255"/>
                    <a:pt x="312385" y="878203"/>
                  </a:cubicBezTo>
                  <a:cubicBezTo>
                    <a:pt x="311437" y="873934"/>
                    <a:pt x="310962" y="870969"/>
                    <a:pt x="310962" y="869309"/>
                  </a:cubicBezTo>
                  <a:cubicBezTo>
                    <a:pt x="310962" y="867648"/>
                    <a:pt x="310014" y="864209"/>
                    <a:pt x="308116" y="858991"/>
                  </a:cubicBezTo>
                  <a:cubicBezTo>
                    <a:pt x="313334" y="855670"/>
                    <a:pt x="314283" y="852349"/>
                    <a:pt x="310962" y="849028"/>
                  </a:cubicBezTo>
                  <a:close/>
                  <a:moveTo>
                    <a:pt x="192128" y="841201"/>
                  </a:moveTo>
                  <a:cubicBezTo>
                    <a:pt x="195923" y="845471"/>
                    <a:pt x="199006" y="849859"/>
                    <a:pt x="201378" y="854365"/>
                  </a:cubicBezTo>
                  <a:cubicBezTo>
                    <a:pt x="203750" y="858872"/>
                    <a:pt x="205885" y="859939"/>
                    <a:pt x="207783" y="857567"/>
                  </a:cubicBezTo>
                  <a:cubicBezTo>
                    <a:pt x="208731" y="860888"/>
                    <a:pt x="209443" y="863853"/>
                    <a:pt x="209917" y="866462"/>
                  </a:cubicBezTo>
                  <a:cubicBezTo>
                    <a:pt x="210392" y="869071"/>
                    <a:pt x="208731" y="870850"/>
                    <a:pt x="204936" y="871799"/>
                  </a:cubicBezTo>
                  <a:cubicBezTo>
                    <a:pt x="204462" y="868953"/>
                    <a:pt x="203513" y="867055"/>
                    <a:pt x="202090" y="866106"/>
                  </a:cubicBezTo>
                  <a:cubicBezTo>
                    <a:pt x="200667" y="865158"/>
                    <a:pt x="200904" y="863735"/>
                    <a:pt x="202801" y="861837"/>
                  </a:cubicBezTo>
                  <a:cubicBezTo>
                    <a:pt x="200430" y="860888"/>
                    <a:pt x="198413" y="859346"/>
                    <a:pt x="196753" y="857212"/>
                  </a:cubicBezTo>
                  <a:cubicBezTo>
                    <a:pt x="195093" y="855077"/>
                    <a:pt x="193551" y="852586"/>
                    <a:pt x="192128" y="849740"/>
                  </a:cubicBezTo>
                  <a:close/>
                  <a:moveTo>
                    <a:pt x="281343" y="839867"/>
                  </a:moveTo>
                  <a:cubicBezTo>
                    <a:pt x="281876" y="839570"/>
                    <a:pt x="282736" y="839778"/>
                    <a:pt x="283922" y="840489"/>
                  </a:cubicBezTo>
                  <a:cubicBezTo>
                    <a:pt x="282025" y="841438"/>
                    <a:pt x="281906" y="842150"/>
                    <a:pt x="283566" y="842624"/>
                  </a:cubicBezTo>
                  <a:cubicBezTo>
                    <a:pt x="285227" y="843099"/>
                    <a:pt x="285820" y="844285"/>
                    <a:pt x="285345" y="846182"/>
                  </a:cubicBezTo>
                  <a:cubicBezTo>
                    <a:pt x="284397" y="846656"/>
                    <a:pt x="283922" y="847249"/>
                    <a:pt x="283922" y="847961"/>
                  </a:cubicBezTo>
                  <a:cubicBezTo>
                    <a:pt x="283922" y="848673"/>
                    <a:pt x="283448" y="849266"/>
                    <a:pt x="282499" y="849740"/>
                  </a:cubicBezTo>
                  <a:cubicBezTo>
                    <a:pt x="282025" y="848791"/>
                    <a:pt x="281432" y="848317"/>
                    <a:pt x="280720" y="848317"/>
                  </a:cubicBezTo>
                  <a:cubicBezTo>
                    <a:pt x="280008" y="848317"/>
                    <a:pt x="279178" y="847842"/>
                    <a:pt x="278229" y="846894"/>
                  </a:cubicBezTo>
                  <a:cubicBezTo>
                    <a:pt x="280127" y="846419"/>
                    <a:pt x="280957" y="844878"/>
                    <a:pt x="280720" y="842268"/>
                  </a:cubicBezTo>
                  <a:cubicBezTo>
                    <a:pt x="280601" y="840964"/>
                    <a:pt x="280809" y="840163"/>
                    <a:pt x="281343" y="839867"/>
                  </a:cubicBezTo>
                  <a:close/>
                  <a:moveTo>
                    <a:pt x="321280" y="835864"/>
                  </a:moveTo>
                  <a:cubicBezTo>
                    <a:pt x="321517" y="835627"/>
                    <a:pt x="321873" y="836220"/>
                    <a:pt x="322348" y="837643"/>
                  </a:cubicBezTo>
                  <a:cubicBezTo>
                    <a:pt x="320450" y="840015"/>
                    <a:pt x="320332" y="842268"/>
                    <a:pt x="321992" y="844403"/>
                  </a:cubicBezTo>
                  <a:cubicBezTo>
                    <a:pt x="323652" y="846538"/>
                    <a:pt x="323534" y="848791"/>
                    <a:pt x="321636" y="851163"/>
                  </a:cubicBezTo>
                  <a:cubicBezTo>
                    <a:pt x="322585" y="848791"/>
                    <a:pt x="321873" y="846538"/>
                    <a:pt x="319501" y="844403"/>
                  </a:cubicBezTo>
                  <a:cubicBezTo>
                    <a:pt x="317129" y="842268"/>
                    <a:pt x="316655" y="840015"/>
                    <a:pt x="318078" y="837643"/>
                  </a:cubicBezTo>
                  <a:cubicBezTo>
                    <a:pt x="318553" y="838592"/>
                    <a:pt x="318908" y="838948"/>
                    <a:pt x="319146" y="838710"/>
                  </a:cubicBezTo>
                  <a:cubicBezTo>
                    <a:pt x="319383" y="838473"/>
                    <a:pt x="319739" y="837999"/>
                    <a:pt x="320213" y="837287"/>
                  </a:cubicBezTo>
                  <a:cubicBezTo>
                    <a:pt x="320687" y="836576"/>
                    <a:pt x="321043" y="836101"/>
                    <a:pt x="321280" y="835864"/>
                  </a:cubicBezTo>
                  <a:close/>
                  <a:moveTo>
                    <a:pt x="254747" y="822700"/>
                  </a:moveTo>
                  <a:cubicBezTo>
                    <a:pt x="256170" y="826021"/>
                    <a:pt x="256170" y="828630"/>
                    <a:pt x="254747" y="830527"/>
                  </a:cubicBezTo>
                  <a:cubicBezTo>
                    <a:pt x="253798" y="829104"/>
                    <a:pt x="252731" y="828392"/>
                    <a:pt x="251545" y="828392"/>
                  </a:cubicBezTo>
                  <a:cubicBezTo>
                    <a:pt x="250359" y="828392"/>
                    <a:pt x="249766" y="827207"/>
                    <a:pt x="249766" y="824835"/>
                  </a:cubicBezTo>
                  <a:cubicBezTo>
                    <a:pt x="250715" y="824360"/>
                    <a:pt x="251545" y="824004"/>
                    <a:pt x="252257" y="823767"/>
                  </a:cubicBezTo>
                  <a:cubicBezTo>
                    <a:pt x="252968" y="823530"/>
                    <a:pt x="253798" y="823174"/>
                    <a:pt x="254747" y="822700"/>
                  </a:cubicBezTo>
                  <a:close/>
                  <a:moveTo>
                    <a:pt x="291038" y="818430"/>
                  </a:moveTo>
                  <a:cubicBezTo>
                    <a:pt x="291987" y="817482"/>
                    <a:pt x="293173" y="818193"/>
                    <a:pt x="294596" y="820565"/>
                  </a:cubicBezTo>
                  <a:cubicBezTo>
                    <a:pt x="293647" y="821988"/>
                    <a:pt x="292461" y="823293"/>
                    <a:pt x="291038" y="824479"/>
                  </a:cubicBezTo>
                  <a:cubicBezTo>
                    <a:pt x="289615" y="825665"/>
                    <a:pt x="288429" y="824597"/>
                    <a:pt x="287480" y="821277"/>
                  </a:cubicBezTo>
                  <a:cubicBezTo>
                    <a:pt x="288903" y="820328"/>
                    <a:pt x="290089" y="819379"/>
                    <a:pt x="291038" y="818430"/>
                  </a:cubicBezTo>
                  <a:close/>
                  <a:moveTo>
                    <a:pt x="332310" y="812738"/>
                  </a:moveTo>
                  <a:cubicBezTo>
                    <a:pt x="333259" y="816058"/>
                    <a:pt x="333377" y="818075"/>
                    <a:pt x="332666" y="818786"/>
                  </a:cubicBezTo>
                  <a:cubicBezTo>
                    <a:pt x="331954" y="819498"/>
                    <a:pt x="332547" y="821751"/>
                    <a:pt x="334445" y="825546"/>
                  </a:cubicBezTo>
                  <a:cubicBezTo>
                    <a:pt x="332073" y="826969"/>
                    <a:pt x="330768" y="826258"/>
                    <a:pt x="330531" y="823411"/>
                  </a:cubicBezTo>
                  <a:cubicBezTo>
                    <a:pt x="330294" y="820565"/>
                    <a:pt x="329701" y="818430"/>
                    <a:pt x="328752" y="817007"/>
                  </a:cubicBezTo>
                  <a:cubicBezTo>
                    <a:pt x="330175" y="816533"/>
                    <a:pt x="330887" y="815940"/>
                    <a:pt x="330887" y="815228"/>
                  </a:cubicBezTo>
                  <a:cubicBezTo>
                    <a:pt x="330887" y="814517"/>
                    <a:pt x="331361" y="813686"/>
                    <a:pt x="332310" y="812738"/>
                  </a:cubicBezTo>
                  <a:close/>
                  <a:moveTo>
                    <a:pt x="430153" y="811314"/>
                  </a:moveTo>
                  <a:cubicBezTo>
                    <a:pt x="428018" y="810840"/>
                    <a:pt x="426239" y="811789"/>
                    <a:pt x="424816" y="814161"/>
                  </a:cubicBezTo>
                  <a:cubicBezTo>
                    <a:pt x="425765" y="815110"/>
                    <a:pt x="426713" y="815940"/>
                    <a:pt x="427662" y="816651"/>
                  </a:cubicBezTo>
                  <a:cubicBezTo>
                    <a:pt x="428611" y="817363"/>
                    <a:pt x="430034" y="817244"/>
                    <a:pt x="431932" y="816296"/>
                  </a:cubicBezTo>
                  <a:cubicBezTo>
                    <a:pt x="432880" y="813449"/>
                    <a:pt x="432287" y="811789"/>
                    <a:pt x="430153" y="811314"/>
                  </a:cubicBezTo>
                  <a:close/>
                  <a:moveTo>
                    <a:pt x="323771" y="811314"/>
                  </a:moveTo>
                  <a:cubicBezTo>
                    <a:pt x="327566" y="815110"/>
                    <a:pt x="329108" y="819379"/>
                    <a:pt x="328396" y="824123"/>
                  </a:cubicBezTo>
                  <a:cubicBezTo>
                    <a:pt x="327685" y="828867"/>
                    <a:pt x="326617" y="832899"/>
                    <a:pt x="325194" y="836220"/>
                  </a:cubicBezTo>
                  <a:cubicBezTo>
                    <a:pt x="324720" y="833374"/>
                    <a:pt x="323059" y="831476"/>
                    <a:pt x="320213" y="830527"/>
                  </a:cubicBezTo>
                  <a:cubicBezTo>
                    <a:pt x="319739" y="831950"/>
                    <a:pt x="319264" y="833255"/>
                    <a:pt x="318790" y="834441"/>
                  </a:cubicBezTo>
                  <a:cubicBezTo>
                    <a:pt x="318315" y="835627"/>
                    <a:pt x="317367" y="835746"/>
                    <a:pt x="315943" y="834797"/>
                  </a:cubicBezTo>
                  <a:cubicBezTo>
                    <a:pt x="314995" y="832899"/>
                    <a:pt x="315113" y="831713"/>
                    <a:pt x="316299" y="831239"/>
                  </a:cubicBezTo>
                  <a:cubicBezTo>
                    <a:pt x="317485" y="830764"/>
                    <a:pt x="317367" y="829578"/>
                    <a:pt x="315943" y="827681"/>
                  </a:cubicBezTo>
                  <a:cubicBezTo>
                    <a:pt x="318315" y="826258"/>
                    <a:pt x="319857" y="826139"/>
                    <a:pt x="320569" y="827325"/>
                  </a:cubicBezTo>
                  <a:cubicBezTo>
                    <a:pt x="321280" y="828511"/>
                    <a:pt x="322822" y="828630"/>
                    <a:pt x="325194" y="827681"/>
                  </a:cubicBezTo>
                  <a:cubicBezTo>
                    <a:pt x="323771" y="825309"/>
                    <a:pt x="323534" y="823767"/>
                    <a:pt x="324482" y="823056"/>
                  </a:cubicBezTo>
                  <a:cubicBezTo>
                    <a:pt x="325431" y="822344"/>
                    <a:pt x="325668" y="821277"/>
                    <a:pt x="325194" y="819853"/>
                  </a:cubicBezTo>
                  <a:cubicBezTo>
                    <a:pt x="323771" y="819853"/>
                    <a:pt x="322585" y="819379"/>
                    <a:pt x="321636" y="818430"/>
                  </a:cubicBezTo>
                  <a:cubicBezTo>
                    <a:pt x="320687" y="817482"/>
                    <a:pt x="319501" y="816770"/>
                    <a:pt x="318078" y="816296"/>
                  </a:cubicBezTo>
                  <a:cubicBezTo>
                    <a:pt x="319027" y="815347"/>
                    <a:pt x="319739" y="814517"/>
                    <a:pt x="320213" y="813805"/>
                  </a:cubicBezTo>
                  <a:cubicBezTo>
                    <a:pt x="320687" y="813093"/>
                    <a:pt x="321873" y="812263"/>
                    <a:pt x="323771" y="811314"/>
                  </a:cubicBezTo>
                  <a:close/>
                  <a:moveTo>
                    <a:pt x="413430" y="806333"/>
                  </a:moveTo>
                  <a:cubicBezTo>
                    <a:pt x="412007" y="807757"/>
                    <a:pt x="410821" y="808705"/>
                    <a:pt x="409873" y="809180"/>
                  </a:cubicBezTo>
                  <a:cubicBezTo>
                    <a:pt x="411296" y="814872"/>
                    <a:pt x="414379" y="816770"/>
                    <a:pt x="419123" y="814872"/>
                  </a:cubicBezTo>
                  <a:cubicBezTo>
                    <a:pt x="419598" y="812026"/>
                    <a:pt x="419123" y="810247"/>
                    <a:pt x="417700" y="809535"/>
                  </a:cubicBezTo>
                  <a:cubicBezTo>
                    <a:pt x="416277" y="808824"/>
                    <a:pt x="414854" y="807757"/>
                    <a:pt x="413430" y="806333"/>
                  </a:cubicBezTo>
                  <a:close/>
                  <a:moveTo>
                    <a:pt x="192128" y="801352"/>
                  </a:moveTo>
                  <a:cubicBezTo>
                    <a:pt x="194974" y="805147"/>
                    <a:pt x="197702" y="808824"/>
                    <a:pt x="200311" y="812382"/>
                  </a:cubicBezTo>
                  <a:cubicBezTo>
                    <a:pt x="202920" y="815940"/>
                    <a:pt x="205411" y="820091"/>
                    <a:pt x="207783" y="824835"/>
                  </a:cubicBezTo>
                  <a:cubicBezTo>
                    <a:pt x="205411" y="827207"/>
                    <a:pt x="204106" y="830171"/>
                    <a:pt x="203869" y="833729"/>
                  </a:cubicBezTo>
                  <a:cubicBezTo>
                    <a:pt x="203632" y="837287"/>
                    <a:pt x="205885" y="838829"/>
                    <a:pt x="210629" y="838355"/>
                  </a:cubicBezTo>
                  <a:cubicBezTo>
                    <a:pt x="209680" y="840252"/>
                    <a:pt x="209680" y="841557"/>
                    <a:pt x="210629" y="842268"/>
                  </a:cubicBezTo>
                  <a:cubicBezTo>
                    <a:pt x="211578" y="842980"/>
                    <a:pt x="212526" y="843810"/>
                    <a:pt x="213475" y="844759"/>
                  </a:cubicBezTo>
                  <a:cubicBezTo>
                    <a:pt x="214424" y="845708"/>
                    <a:pt x="215136" y="846894"/>
                    <a:pt x="215610" y="848317"/>
                  </a:cubicBezTo>
                  <a:cubicBezTo>
                    <a:pt x="216084" y="849740"/>
                    <a:pt x="215847" y="851875"/>
                    <a:pt x="214898" y="854721"/>
                  </a:cubicBezTo>
                  <a:cubicBezTo>
                    <a:pt x="213475" y="850926"/>
                    <a:pt x="211340" y="848317"/>
                    <a:pt x="208494" y="846894"/>
                  </a:cubicBezTo>
                  <a:cubicBezTo>
                    <a:pt x="205648" y="845471"/>
                    <a:pt x="204462" y="842387"/>
                    <a:pt x="204936" y="837643"/>
                  </a:cubicBezTo>
                  <a:cubicBezTo>
                    <a:pt x="203513" y="838592"/>
                    <a:pt x="202801" y="839541"/>
                    <a:pt x="202801" y="840489"/>
                  </a:cubicBezTo>
                  <a:cubicBezTo>
                    <a:pt x="202801" y="841438"/>
                    <a:pt x="202090" y="842387"/>
                    <a:pt x="200667" y="843336"/>
                  </a:cubicBezTo>
                  <a:cubicBezTo>
                    <a:pt x="198295" y="840964"/>
                    <a:pt x="196634" y="838592"/>
                    <a:pt x="195686" y="836220"/>
                  </a:cubicBezTo>
                  <a:cubicBezTo>
                    <a:pt x="194737" y="833848"/>
                    <a:pt x="193551" y="831713"/>
                    <a:pt x="192128" y="829816"/>
                  </a:cubicBezTo>
                  <a:close/>
                  <a:moveTo>
                    <a:pt x="412719" y="797083"/>
                  </a:moveTo>
                  <a:cubicBezTo>
                    <a:pt x="411296" y="796608"/>
                    <a:pt x="410347" y="796727"/>
                    <a:pt x="409873" y="797439"/>
                  </a:cubicBezTo>
                  <a:cubicBezTo>
                    <a:pt x="409398" y="798150"/>
                    <a:pt x="408924" y="798980"/>
                    <a:pt x="408449" y="799929"/>
                  </a:cubicBezTo>
                  <a:cubicBezTo>
                    <a:pt x="407975" y="800878"/>
                    <a:pt x="407263" y="801827"/>
                    <a:pt x="406315" y="802775"/>
                  </a:cubicBezTo>
                  <a:cubicBezTo>
                    <a:pt x="405366" y="803724"/>
                    <a:pt x="403943" y="804199"/>
                    <a:pt x="402045" y="804199"/>
                  </a:cubicBezTo>
                  <a:cubicBezTo>
                    <a:pt x="398250" y="813686"/>
                    <a:pt x="393625" y="822344"/>
                    <a:pt x="388169" y="830171"/>
                  </a:cubicBezTo>
                  <a:cubicBezTo>
                    <a:pt x="382714" y="837999"/>
                    <a:pt x="376665" y="845708"/>
                    <a:pt x="370024" y="853298"/>
                  </a:cubicBezTo>
                  <a:cubicBezTo>
                    <a:pt x="370973" y="857093"/>
                    <a:pt x="370024" y="860177"/>
                    <a:pt x="367177" y="862549"/>
                  </a:cubicBezTo>
                  <a:cubicBezTo>
                    <a:pt x="364331" y="864920"/>
                    <a:pt x="362434" y="867767"/>
                    <a:pt x="361485" y="871088"/>
                  </a:cubicBezTo>
                  <a:cubicBezTo>
                    <a:pt x="370973" y="859228"/>
                    <a:pt x="379512" y="846894"/>
                    <a:pt x="387102" y="834085"/>
                  </a:cubicBezTo>
                  <a:cubicBezTo>
                    <a:pt x="394692" y="821277"/>
                    <a:pt x="403231" y="808943"/>
                    <a:pt x="412719" y="797083"/>
                  </a:cubicBezTo>
                  <a:close/>
                  <a:moveTo>
                    <a:pt x="315943" y="793525"/>
                  </a:moveTo>
                  <a:cubicBezTo>
                    <a:pt x="316418" y="797320"/>
                    <a:pt x="316655" y="799929"/>
                    <a:pt x="316655" y="801352"/>
                  </a:cubicBezTo>
                  <a:cubicBezTo>
                    <a:pt x="316655" y="802775"/>
                    <a:pt x="317604" y="804673"/>
                    <a:pt x="319501" y="807045"/>
                  </a:cubicBezTo>
                  <a:cubicBezTo>
                    <a:pt x="315706" y="806571"/>
                    <a:pt x="314520" y="807282"/>
                    <a:pt x="315943" y="809180"/>
                  </a:cubicBezTo>
                  <a:cubicBezTo>
                    <a:pt x="317367" y="811077"/>
                    <a:pt x="316418" y="812738"/>
                    <a:pt x="313097" y="814161"/>
                  </a:cubicBezTo>
                  <a:cubicBezTo>
                    <a:pt x="311674" y="809417"/>
                    <a:pt x="311555" y="805503"/>
                    <a:pt x="312741" y="802420"/>
                  </a:cubicBezTo>
                  <a:cubicBezTo>
                    <a:pt x="313927" y="799336"/>
                    <a:pt x="314995" y="796371"/>
                    <a:pt x="315943" y="793525"/>
                  </a:cubicBezTo>
                  <a:close/>
                  <a:moveTo>
                    <a:pt x="382832" y="788544"/>
                  </a:moveTo>
                  <a:lnTo>
                    <a:pt x="376428" y="790679"/>
                  </a:lnTo>
                  <a:cubicBezTo>
                    <a:pt x="377377" y="793050"/>
                    <a:pt x="377733" y="794948"/>
                    <a:pt x="377495" y="796371"/>
                  </a:cubicBezTo>
                  <a:cubicBezTo>
                    <a:pt x="377258" y="797794"/>
                    <a:pt x="377140" y="799455"/>
                    <a:pt x="377140" y="801352"/>
                  </a:cubicBezTo>
                  <a:cubicBezTo>
                    <a:pt x="377614" y="800878"/>
                    <a:pt x="378444" y="799099"/>
                    <a:pt x="379630" y="796015"/>
                  </a:cubicBezTo>
                  <a:cubicBezTo>
                    <a:pt x="380816" y="792932"/>
                    <a:pt x="381884" y="790441"/>
                    <a:pt x="382832" y="788544"/>
                  </a:cubicBezTo>
                  <a:close/>
                  <a:moveTo>
                    <a:pt x="411296" y="787832"/>
                  </a:moveTo>
                  <a:cubicBezTo>
                    <a:pt x="410347" y="787832"/>
                    <a:pt x="409635" y="787951"/>
                    <a:pt x="409161" y="788188"/>
                  </a:cubicBezTo>
                  <a:cubicBezTo>
                    <a:pt x="408687" y="788425"/>
                    <a:pt x="407975" y="788544"/>
                    <a:pt x="407026" y="788544"/>
                  </a:cubicBezTo>
                  <a:cubicBezTo>
                    <a:pt x="407501" y="791390"/>
                    <a:pt x="408449" y="792813"/>
                    <a:pt x="409873" y="792813"/>
                  </a:cubicBezTo>
                  <a:cubicBezTo>
                    <a:pt x="411296" y="792813"/>
                    <a:pt x="412482" y="793288"/>
                    <a:pt x="413430" y="794236"/>
                  </a:cubicBezTo>
                  <a:cubicBezTo>
                    <a:pt x="414379" y="793288"/>
                    <a:pt x="414498" y="792457"/>
                    <a:pt x="413786" y="791746"/>
                  </a:cubicBezTo>
                  <a:cubicBezTo>
                    <a:pt x="413075" y="791034"/>
                    <a:pt x="412244" y="789730"/>
                    <a:pt x="411296" y="787832"/>
                  </a:cubicBezTo>
                  <a:close/>
                  <a:moveTo>
                    <a:pt x="280364" y="780716"/>
                  </a:moveTo>
                  <a:cubicBezTo>
                    <a:pt x="280839" y="782614"/>
                    <a:pt x="280601" y="783918"/>
                    <a:pt x="279653" y="784630"/>
                  </a:cubicBezTo>
                  <a:cubicBezTo>
                    <a:pt x="278704" y="785342"/>
                    <a:pt x="277518" y="785816"/>
                    <a:pt x="276095" y="786053"/>
                  </a:cubicBezTo>
                  <a:cubicBezTo>
                    <a:pt x="274672" y="786290"/>
                    <a:pt x="273130" y="786528"/>
                    <a:pt x="271469" y="786765"/>
                  </a:cubicBezTo>
                  <a:cubicBezTo>
                    <a:pt x="269809" y="787002"/>
                    <a:pt x="268742" y="787832"/>
                    <a:pt x="268267" y="789255"/>
                  </a:cubicBezTo>
                  <a:cubicBezTo>
                    <a:pt x="270165" y="793050"/>
                    <a:pt x="272537" y="795660"/>
                    <a:pt x="275383" y="797083"/>
                  </a:cubicBezTo>
                  <a:cubicBezTo>
                    <a:pt x="277281" y="796134"/>
                    <a:pt x="278467" y="794948"/>
                    <a:pt x="278941" y="793525"/>
                  </a:cubicBezTo>
                  <a:cubicBezTo>
                    <a:pt x="279415" y="792102"/>
                    <a:pt x="279890" y="790797"/>
                    <a:pt x="280364" y="789611"/>
                  </a:cubicBezTo>
                  <a:cubicBezTo>
                    <a:pt x="280839" y="788425"/>
                    <a:pt x="281550" y="787358"/>
                    <a:pt x="282499" y="786409"/>
                  </a:cubicBezTo>
                  <a:cubicBezTo>
                    <a:pt x="283448" y="785460"/>
                    <a:pt x="285108" y="784749"/>
                    <a:pt x="287480" y="784274"/>
                  </a:cubicBezTo>
                  <a:cubicBezTo>
                    <a:pt x="286057" y="780954"/>
                    <a:pt x="283685" y="779768"/>
                    <a:pt x="280364" y="780716"/>
                  </a:cubicBezTo>
                  <a:close/>
                  <a:moveTo>
                    <a:pt x="352590" y="775735"/>
                  </a:moveTo>
                  <a:cubicBezTo>
                    <a:pt x="351641" y="775735"/>
                    <a:pt x="350337" y="776210"/>
                    <a:pt x="348676" y="777158"/>
                  </a:cubicBezTo>
                  <a:cubicBezTo>
                    <a:pt x="349151" y="778107"/>
                    <a:pt x="349744" y="778819"/>
                    <a:pt x="350455" y="779293"/>
                  </a:cubicBezTo>
                  <a:cubicBezTo>
                    <a:pt x="351167" y="779768"/>
                    <a:pt x="351760" y="780716"/>
                    <a:pt x="352234" y="782139"/>
                  </a:cubicBezTo>
                  <a:cubicBezTo>
                    <a:pt x="354132" y="780716"/>
                    <a:pt x="354843" y="779056"/>
                    <a:pt x="354369" y="777158"/>
                  </a:cubicBezTo>
                  <a:cubicBezTo>
                    <a:pt x="354132" y="776210"/>
                    <a:pt x="353539" y="775735"/>
                    <a:pt x="352590" y="775735"/>
                  </a:cubicBezTo>
                  <a:close/>
                  <a:moveTo>
                    <a:pt x="422681" y="774312"/>
                  </a:moveTo>
                  <a:cubicBezTo>
                    <a:pt x="421732" y="776684"/>
                    <a:pt x="421258" y="779056"/>
                    <a:pt x="421258" y="781428"/>
                  </a:cubicBezTo>
                  <a:cubicBezTo>
                    <a:pt x="421258" y="783800"/>
                    <a:pt x="420072" y="786172"/>
                    <a:pt x="417700" y="788544"/>
                  </a:cubicBezTo>
                  <a:cubicBezTo>
                    <a:pt x="419123" y="789018"/>
                    <a:pt x="420665" y="787714"/>
                    <a:pt x="422325" y="784630"/>
                  </a:cubicBezTo>
                  <a:cubicBezTo>
                    <a:pt x="423986" y="781547"/>
                    <a:pt x="426002" y="779530"/>
                    <a:pt x="428374" y="778582"/>
                  </a:cubicBezTo>
                  <a:cubicBezTo>
                    <a:pt x="428374" y="776210"/>
                    <a:pt x="427544" y="775379"/>
                    <a:pt x="425883" y="776091"/>
                  </a:cubicBezTo>
                  <a:cubicBezTo>
                    <a:pt x="424223" y="776803"/>
                    <a:pt x="423155" y="776210"/>
                    <a:pt x="422681" y="774312"/>
                  </a:cubicBezTo>
                  <a:close/>
                  <a:moveTo>
                    <a:pt x="204225" y="772177"/>
                  </a:moveTo>
                  <a:cubicBezTo>
                    <a:pt x="200904" y="772652"/>
                    <a:pt x="200074" y="774075"/>
                    <a:pt x="201734" y="776447"/>
                  </a:cubicBezTo>
                  <a:cubicBezTo>
                    <a:pt x="203394" y="778819"/>
                    <a:pt x="204225" y="780716"/>
                    <a:pt x="204225" y="782139"/>
                  </a:cubicBezTo>
                  <a:cubicBezTo>
                    <a:pt x="206122" y="781191"/>
                    <a:pt x="206715" y="779768"/>
                    <a:pt x="206004" y="777870"/>
                  </a:cubicBezTo>
                  <a:cubicBezTo>
                    <a:pt x="205292" y="775972"/>
                    <a:pt x="204699" y="774075"/>
                    <a:pt x="204225" y="772177"/>
                  </a:cubicBezTo>
                  <a:close/>
                  <a:moveTo>
                    <a:pt x="392617" y="771999"/>
                  </a:moveTo>
                  <a:cubicBezTo>
                    <a:pt x="390126" y="771406"/>
                    <a:pt x="387102" y="771940"/>
                    <a:pt x="383544" y="773600"/>
                  </a:cubicBezTo>
                  <a:cubicBezTo>
                    <a:pt x="384018" y="776921"/>
                    <a:pt x="384493" y="779056"/>
                    <a:pt x="384967" y="780005"/>
                  </a:cubicBezTo>
                  <a:cubicBezTo>
                    <a:pt x="385441" y="780954"/>
                    <a:pt x="385916" y="782614"/>
                    <a:pt x="386390" y="784986"/>
                  </a:cubicBezTo>
                  <a:cubicBezTo>
                    <a:pt x="387813" y="779768"/>
                    <a:pt x="391846" y="777158"/>
                    <a:pt x="398487" y="777158"/>
                  </a:cubicBezTo>
                  <a:cubicBezTo>
                    <a:pt x="397064" y="774312"/>
                    <a:pt x="395107" y="772592"/>
                    <a:pt x="392617" y="771999"/>
                  </a:cubicBezTo>
                  <a:close/>
                  <a:moveTo>
                    <a:pt x="328040" y="767908"/>
                  </a:moveTo>
                  <a:cubicBezTo>
                    <a:pt x="326617" y="768857"/>
                    <a:pt x="326617" y="770517"/>
                    <a:pt x="328040" y="772889"/>
                  </a:cubicBezTo>
                  <a:cubicBezTo>
                    <a:pt x="329464" y="775261"/>
                    <a:pt x="330175" y="777396"/>
                    <a:pt x="330175" y="779293"/>
                  </a:cubicBezTo>
                  <a:cubicBezTo>
                    <a:pt x="332547" y="778344"/>
                    <a:pt x="333021" y="776447"/>
                    <a:pt x="331598" y="773600"/>
                  </a:cubicBezTo>
                  <a:cubicBezTo>
                    <a:pt x="330175" y="770754"/>
                    <a:pt x="328989" y="768857"/>
                    <a:pt x="328040" y="767908"/>
                  </a:cubicBezTo>
                  <a:close/>
                  <a:moveTo>
                    <a:pt x="354369" y="758657"/>
                  </a:moveTo>
                  <a:cubicBezTo>
                    <a:pt x="354843" y="760080"/>
                    <a:pt x="354725" y="761385"/>
                    <a:pt x="354013" y="762571"/>
                  </a:cubicBezTo>
                  <a:cubicBezTo>
                    <a:pt x="353302" y="763757"/>
                    <a:pt x="352590" y="764824"/>
                    <a:pt x="351878" y="765773"/>
                  </a:cubicBezTo>
                  <a:cubicBezTo>
                    <a:pt x="351167" y="766722"/>
                    <a:pt x="350811" y="767789"/>
                    <a:pt x="350811" y="768975"/>
                  </a:cubicBezTo>
                  <a:cubicBezTo>
                    <a:pt x="350811" y="770161"/>
                    <a:pt x="351523" y="771229"/>
                    <a:pt x="352946" y="772177"/>
                  </a:cubicBezTo>
                  <a:cubicBezTo>
                    <a:pt x="355318" y="771229"/>
                    <a:pt x="355792" y="769805"/>
                    <a:pt x="354369" y="767908"/>
                  </a:cubicBezTo>
                  <a:cubicBezTo>
                    <a:pt x="352946" y="766010"/>
                    <a:pt x="353657" y="764824"/>
                    <a:pt x="356504" y="764350"/>
                  </a:cubicBezTo>
                  <a:cubicBezTo>
                    <a:pt x="356029" y="763401"/>
                    <a:pt x="355555" y="762452"/>
                    <a:pt x="355081" y="761504"/>
                  </a:cubicBezTo>
                  <a:cubicBezTo>
                    <a:pt x="354606" y="760555"/>
                    <a:pt x="354369" y="759606"/>
                    <a:pt x="354369" y="758657"/>
                  </a:cubicBezTo>
                  <a:close/>
                  <a:moveTo>
                    <a:pt x="282499" y="757234"/>
                  </a:moveTo>
                  <a:cubicBezTo>
                    <a:pt x="284397" y="756285"/>
                    <a:pt x="286057" y="756404"/>
                    <a:pt x="287480" y="757590"/>
                  </a:cubicBezTo>
                  <a:cubicBezTo>
                    <a:pt x="288903" y="758776"/>
                    <a:pt x="289852" y="760080"/>
                    <a:pt x="290326" y="761504"/>
                  </a:cubicBezTo>
                  <a:cubicBezTo>
                    <a:pt x="290801" y="762927"/>
                    <a:pt x="290682" y="763994"/>
                    <a:pt x="289971" y="764706"/>
                  </a:cubicBezTo>
                  <a:cubicBezTo>
                    <a:pt x="289259" y="765417"/>
                    <a:pt x="287954" y="765061"/>
                    <a:pt x="286057" y="763638"/>
                  </a:cubicBezTo>
                  <a:cubicBezTo>
                    <a:pt x="288903" y="762690"/>
                    <a:pt x="289022" y="761741"/>
                    <a:pt x="286413" y="760792"/>
                  </a:cubicBezTo>
                  <a:cubicBezTo>
                    <a:pt x="283804" y="759843"/>
                    <a:pt x="282499" y="758657"/>
                    <a:pt x="282499" y="757234"/>
                  </a:cubicBezTo>
                  <a:close/>
                  <a:moveTo>
                    <a:pt x="315943" y="748695"/>
                  </a:moveTo>
                  <a:cubicBezTo>
                    <a:pt x="316418" y="749644"/>
                    <a:pt x="317011" y="750355"/>
                    <a:pt x="317722" y="750830"/>
                  </a:cubicBezTo>
                  <a:cubicBezTo>
                    <a:pt x="318434" y="751304"/>
                    <a:pt x="319027" y="752016"/>
                    <a:pt x="319501" y="752965"/>
                  </a:cubicBezTo>
                  <a:cubicBezTo>
                    <a:pt x="318553" y="754388"/>
                    <a:pt x="317248" y="754981"/>
                    <a:pt x="315588" y="754743"/>
                  </a:cubicBezTo>
                  <a:cubicBezTo>
                    <a:pt x="313927" y="754506"/>
                    <a:pt x="312623" y="753913"/>
                    <a:pt x="311674" y="752965"/>
                  </a:cubicBezTo>
                  <a:cubicBezTo>
                    <a:pt x="314046" y="752490"/>
                    <a:pt x="315113" y="751779"/>
                    <a:pt x="314876" y="750830"/>
                  </a:cubicBezTo>
                  <a:cubicBezTo>
                    <a:pt x="314639" y="749881"/>
                    <a:pt x="314995" y="749169"/>
                    <a:pt x="315943" y="748695"/>
                  </a:cubicBezTo>
                  <a:close/>
                  <a:moveTo>
                    <a:pt x="258305" y="745137"/>
                  </a:moveTo>
                  <a:cubicBezTo>
                    <a:pt x="257356" y="747983"/>
                    <a:pt x="257475" y="749881"/>
                    <a:pt x="258661" y="750830"/>
                  </a:cubicBezTo>
                  <a:cubicBezTo>
                    <a:pt x="259847" y="751779"/>
                    <a:pt x="259491" y="753439"/>
                    <a:pt x="257593" y="755811"/>
                  </a:cubicBezTo>
                  <a:cubicBezTo>
                    <a:pt x="256170" y="754388"/>
                    <a:pt x="255459" y="753676"/>
                    <a:pt x="255459" y="753676"/>
                  </a:cubicBezTo>
                  <a:cubicBezTo>
                    <a:pt x="254510" y="751779"/>
                    <a:pt x="254510" y="750237"/>
                    <a:pt x="255459" y="749051"/>
                  </a:cubicBezTo>
                  <a:cubicBezTo>
                    <a:pt x="256408" y="747865"/>
                    <a:pt x="257356" y="746560"/>
                    <a:pt x="258305" y="745137"/>
                  </a:cubicBezTo>
                  <a:close/>
                  <a:moveTo>
                    <a:pt x="319501" y="741579"/>
                  </a:moveTo>
                  <a:cubicBezTo>
                    <a:pt x="320450" y="741579"/>
                    <a:pt x="321399" y="741935"/>
                    <a:pt x="322348" y="742647"/>
                  </a:cubicBezTo>
                  <a:cubicBezTo>
                    <a:pt x="323296" y="743358"/>
                    <a:pt x="323296" y="743951"/>
                    <a:pt x="322348" y="744426"/>
                  </a:cubicBezTo>
                  <a:cubicBezTo>
                    <a:pt x="321399" y="743002"/>
                    <a:pt x="320806" y="743121"/>
                    <a:pt x="320569" y="744781"/>
                  </a:cubicBezTo>
                  <a:cubicBezTo>
                    <a:pt x="320332" y="746442"/>
                    <a:pt x="319264" y="747035"/>
                    <a:pt x="317367" y="746560"/>
                  </a:cubicBezTo>
                  <a:cubicBezTo>
                    <a:pt x="316418" y="744663"/>
                    <a:pt x="316299" y="743358"/>
                    <a:pt x="317011" y="742647"/>
                  </a:cubicBezTo>
                  <a:cubicBezTo>
                    <a:pt x="317722" y="741935"/>
                    <a:pt x="318553" y="741579"/>
                    <a:pt x="319501" y="741579"/>
                  </a:cubicBezTo>
                  <a:close/>
                  <a:moveTo>
                    <a:pt x="300289" y="737310"/>
                  </a:moveTo>
                  <a:cubicBezTo>
                    <a:pt x="301712" y="739207"/>
                    <a:pt x="301949" y="740512"/>
                    <a:pt x="301000" y="741223"/>
                  </a:cubicBezTo>
                  <a:cubicBezTo>
                    <a:pt x="300051" y="741935"/>
                    <a:pt x="299577" y="742765"/>
                    <a:pt x="299577" y="743714"/>
                  </a:cubicBezTo>
                  <a:cubicBezTo>
                    <a:pt x="300526" y="745611"/>
                    <a:pt x="301237" y="745730"/>
                    <a:pt x="301712" y="744070"/>
                  </a:cubicBezTo>
                  <a:cubicBezTo>
                    <a:pt x="302186" y="742409"/>
                    <a:pt x="303135" y="741579"/>
                    <a:pt x="304558" y="741579"/>
                  </a:cubicBezTo>
                  <a:cubicBezTo>
                    <a:pt x="306456" y="745374"/>
                    <a:pt x="306693" y="749169"/>
                    <a:pt x="305270" y="752965"/>
                  </a:cubicBezTo>
                  <a:cubicBezTo>
                    <a:pt x="303846" y="756760"/>
                    <a:pt x="301237" y="757471"/>
                    <a:pt x="297442" y="755099"/>
                  </a:cubicBezTo>
                  <a:cubicBezTo>
                    <a:pt x="297917" y="753676"/>
                    <a:pt x="298984" y="752490"/>
                    <a:pt x="300644" y="751541"/>
                  </a:cubicBezTo>
                  <a:cubicBezTo>
                    <a:pt x="302305" y="750593"/>
                    <a:pt x="303609" y="749407"/>
                    <a:pt x="304558" y="747983"/>
                  </a:cubicBezTo>
                  <a:cubicBezTo>
                    <a:pt x="301712" y="748932"/>
                    <a:pt x="299814" y="749644"/>
                    <a:pt x="298865" y="750118"/>
                  </a:cubicBezTo>
                  <a:cubicBezTo>
                    <a:pt x="298865" y="747746"/>
                    <a:pt x="298747" y="745374"/>
                    <a:pt x="298510" y="743002"/>
                  </a:cubicBezTo>
                  <a:cubicBezTo>
                    <a:pt x="298272" y="740630"/>
                    <a:pt x="298865" y="738733"/>
                    <a:pt x="300289" y="737310"/>
                  </a:cubicBezTo>
                  <a:close/>
                  <a:moveTo>
                    <a:pt x="197109" y="733040"/>
                  </a:moveTo>
                  <a:cubicBezTo>
                    <a:pt x="194737" y="735412"/>
                    <a:pt x="194262" y="739207"/>
                    <a:pt x="195686" y="744426"/>
                  </a:cubicBezTo>
                  <a:cubicBezTo>
                    <a:pt x="197109" y="749644"/>
                    <a:pt x="199006" y="754151"/>
                    <a:pt x="201378" y="757946"/>
                  </a:cubicBezTo>
                  <a:cubicBezTo>
                    <a:pt x="202801" y="756997"/>
                    <a:pt x="203276" y="755574"/>
                    <a:pt x="202801" y="753676"/>
                  </a:cubicBezTo>
                  <a:cubicBezTo>
                    <a:pt x="202327" y="751779"/>
                    <a:pt x="201734" y="749762"/>
                    <a:pt x="201023" y="747628"/>
                  </a:cubicBezTo>
                  <a:cubicBezTo>
                    <a:pt x="200311" y="745493"/>
                    <a:pt x="199837" y="743595"/>
                    <a:pt x="199599" y="741935"/>
                  </a:cubicBezTo>
                  <a:cubicBezTo>
                    <a:pt x="199362" y="740275"/>
                    <a:pt x="200192" y="739207"/>
                    <a:pt x="202090" y="738733"/>
                  </a:cubicBezTo>
                  <a:cubicBezTo>
                    <a:pt x="201616" y="736361"/>
                    <a:pt x="200667" y="735412"/>
                    <a:pt x="199244" y="735887"/>
                  </a:cubicBezTo>
                  <a:cubicBezTo>
                    <a:pt x="197820" y="736361"/>
                    <a:pt x="197109" y="735412"/>
                    <a:pt x="197109" y="733040"/>
                  </a:cubicBezTo>
                  <a:close/>
                  <a:moveTo>
                    <a:pt x="289615" y="729482"/>
                  </a:moveTo>
                  <a:cubicBezTo>
                    <a:pt x="289615" y="730905"/>
                    <a:pt x="289615" y="732447"/>
                    <a:pt x="289615" y="734108"/>
                  </a:cubicBezTo>
                  <a:cubicBezTo>
                    <a:pt x="289615" y="735768"/>
                    <a:pt x="288666" y="737072"/>
                    <a:pt x="286768" y="738021"/>
                  </a:cubicBezTo>
                  <a:cubicBezTo>
                    <a:pt x="288192" y="735175"/>
                    <a:pt x="287717" y="733633"/>
                    <a:pt x="285345" y="733396"/>
                  </a:cubicBezTo>
                  <a:cubicBezTo>
                    <a:pt x="282973" y="733159"/>
                    <a:pt x="282262" y="732091"/>
                    <a:pt x="283211" y="730194"/>
                  </a:cubicBezTo>
                  <a:cubicBezTo>
                    <a:pt x="283685" y="732091"/>
                    <a:pt x="284634" y="732447"/>
                    <a:pt x="286057" y="731261"/>
                  </a:cubicBezTo>
                  <a:cubicBezTo>
                    <a:pt x="287480" y="730075"/>
                    <a:pt x="288666" y="729482"/>
                    <a:pt x="289615" y="729482"/>
                  </a:cubicBezTo>
                  <a:close/>
                  <a:moveTo>
                    <a:pt x="220591" y="727347"/>
                  </a:moveTo>
                  <a:cubicBezTo>
                    <a:pt x="219642" y="729245"/>
                    <a:pt x="218694" y="729957"/>
                    <a:pt x="217745" y="729482"/>
                  </a:cubicBezTo>
                  <a:cubicBezTo>
                    <a:pt x="216796" y="729008"/>
                    <a:pt x="215373" y="729008"/>
                    <a:pt x="213475" y="729482"/>
                  </a:cubicBezTo>
                  <a:cubicBezTo>
                    <a:pt x="218694" y="733277"/>
                    <a:pt x="220828" y="738496"/>
                    <a:pt x="219880" y="745137"/>
                  </a:cubicBezTo>
                  <a:cubicBezTo>
                    <a:pt x="217508" y="744663"/>
                    <a:pt x="216677" y="743951"/>
                    <a:pt x="217389" y="743002"/>
                  </a:cubicBezTo>
                  <a:cubicBezTo>
                    <a:pt x="218101" y="742054"/>
                    <a:pt x="217508" y="740868"/>
                    <a:pt x="215610" y="739444"/>
                  </a:cubicBezTo>
                  <a:cubicBezTo>
                    <a:pt x="212764" y="740868"/>
                    <a:pt x="211934" y="743358"/>
                    <a:pt x="213119" y="746916"/>
                  </a:cubicBezTo>
                  <a:cubicBezTo>
                    <a:pt x="214305" y="750474"/>
                    <a:pt x="215373" y="753913"/>
                    <a:pt x="216322" y="757234"/>
                  </a:cubicBezTo>
                  <a:cubicBezTo>
                    <a:pt x="219642" y="755336"/>
                    <a:pt x="220472" y="753558"/>
                    <a:pt x="218812" y="751897"/>
                  </a:cubicBezTo>
                  <a:cubicBezTo>
                    <a:pt x="217152" y="750237"/>
                    <a:pt x="215847" y="747983"/>
                    <a:pt x="214898" y="745137"/>
                  </a:cubicBezTo>
                  <a:cubicBezTo>
                    <a:pt x="216322" y="745137"/>
                    <a:pt x="217270" y="745967"/>
                    <a:pt x="217745" y="747628"/>
                  </a:cubicBezTo>
                  <a:cubicBezTo>
                    <a:pt x="218219" y="749288"/>
                    <a:pt x="219642" y="749407"/>
                    <a:pt x="222014" y="747983"/>
                  </a:cubicBezTo>
                  <a:cubicBezTo>
                    <a:pt x="222014" y="748458"/>
                    <a:pt x="221896" y="749525"/>
                    <a:pt x="221658" y="751186"/>
                  </a:cubicBezTo>
                  <a:cubicBezTo>
                    <a:pt x="221421" y="752846"/>
                    <a:pt x="222014" y="753439"/>
                    <a:pt x="223437" y="752965"/>
                  </a:cubicBezTo>
                  <a:cubicBezTo>
                    <a:pt x="222963" y="756285"/>
                    <a:pt x="221658" y="757946"/>
                    <a:pt x="219524" y="757946"/>
                  </a:cubicBezTo>
                  <a:cubicBezTo>
                    <a:pt x="217389" y="757946"/>
                    <a:pt x="215373" y="759132"/>
                    <a:pt x="213475" y="761504"/>
                  </a:cubicBezTo>
                  <a:cubicBezTo>
                    <a:pt x="213950" y="763401"/>
                    <a:pt x="214661" y="764350"/>
                    <a:pt x="215610" y="764350"/>
                  </a:cubicBezTo>
                  <a:cubicBezTo>
                    <a:pt x="216559" y="764350"/>
                    <a:pt x="217270" y="763875"/>
                    <a:pt x="217745" y="762927"/>
                  </a:cubicBezTo>
                  <a:cubicBezTo>
                    <a:pt x="218694" y="763875"/>
                    <a:pt x="218931" y="764587"/>
                    <a:pt x="218456" y="765061"/>
                  </a:cubicBezTo>
                  <a:cubicBezTo>
                    <a:pt x="217982" y="765536"/>
                    <a:pt x="217745" y="766247"/>
                    <a:pt x="217745" y="767196"/>
                  </a:cubicBezTo>
                  <a:cubicBezTo>
                    <a:pt x="215373" y="766722"/>
                    <a:pt x="213119" y="766010"/>
                    <a:pt x="210985" y="765061"/>
                  </a:cubicBezTo>
                  <a:cubicBezTo>
                    <a:pt x="208850" y="764113"/>
                    <a:pt x="206122" y="764113"/>
                    <a:pt x="202801" y="765061"/>
                  </a:cubicBezTo>
                  <a:cubicBezTo>
                    <a:pt x="202327" y="766959"/>
                    <a:pt x="202564" y="768264"/>
                    <a:pt x="203513" y="768975"/>
                  </a:cubicBezTo>
                  <a:cubicBezTo>
                    <a:pt x="204462" y="769687"/>
                    <a:pt x="205529" y="770280"/>
                    <a:pt x="206715" y="770754"/>
                  </a:cubicBezTo>
                  <a:cubicBezTo>
                    <a:pt x="207901" y="771229"/>
                    <a:pt x="209087" y="771940"/>
                    <a:pt x="210273" y="772889"/>
                  </a:cubicBezTo>
                  <a:cubicBezTo>
                    <a:pt x="211459" y="773838"/>
                    <a:pt x="212289" y="775498"/>
                    <a:pt x="212764" y="777870"/>
                  </a:cubicBezTo>
                  <a:cubicBezTo>
                    <a:pt x="213238" y="779293"/>
                    <a:pt x="212764" y="780123"/>
                    <a:pt x="211340" y="780361"/>
                  </a:cubicBezTo>
                  <a:cubicBezTo>
                    <a:pt x="209917" y="780598"/>
                    <a:pt x="208969" y="781191"/>
                    <a:pt x="208494" y="782139"/>
                  </a:cubicBezTo>
                  <a:cubicBezTo>
                    <a:pt x="208969" y="786883"/>
                    <a:pt x="210036" y="789493"/>
                    <a:pt x="211696" y="789967"/>
                  </a:cubicBezTo>
                  <a:cubicBezTo>
                    <a:pt x="213357" y="790441"/>
                    <a:pt x="214898" y="792576"/>
                    <a:pt x="216322" y="796371"/>
                  </a:cubicBezTo>
                  <a:cubicBezTo>
                    <a:pt x="216796" y="792102"/>
                    <a:pt x="217982" y="790560"/>
                    <a:pt x="219880" y="791746"/>
                  </a:cubicBezTo>
                  <a:cubicBezTo>
                    <a:pt x="221777" y="792932"/>
                    <a:pt x="223912" y="792102"/>
                    <a:pt x="226284" y="789255"/>
                  </a:cubicBezTo>
                  <a:cubicBezTo>
                    <a:pt x="224386" y="785460"/>
                    <a:pt x="223675" y="782021"/>
                    <a:pt x="224149" y="778937"/>
                  </a:cubicBezTo>
                  <a:cubicBezTo>
                    <a:pt x="224623" y="775854"/>
                    <a:pt x="223675" y="773126"/>
                    <a:pt x="221303" y="770754"/>
                  </a:cubicBezTo>
                  <a:cubicBezTo>
                    <a:pt x="220828" y="768857"/>
                    <a:pt x="221421" y="768382"/>
                    <a:pt x="223082" y="769331"/>
                  </a:cubicBezTo>
                  <a:cubicBezTo>
                    <a:pt x="224742" y="770280"/>
                    <a:pt x="226047" y="770991"/>
                    <a:pt x="226995" y="771466"/>
                  </a:cubicBezTo>
                  <a:cubicBezTo>
                    <a:pt x="228893" y="770043"/>
                    <a:pt x="229842" y="768382"/>
                    <a:pt x="229842" y="766485"/>
                  </a:cubicBezTo>
                  <a:cubicBezTo>
                    <a:pt x="229842" y="764587"/>
                    <a:pt x="231502" y="763401"/>
                    <a:pt x="234823" y="762927"/>
                  </a:cubicBezTo>
                  <a:cubicBezTo>
                    <a:pt x="234348" y="761504"/>
                    <a:pt x="233755" y="760673"/>
                    <a:pt x="233044" y="760436"/>
                  </a:cubicBezTo>
                  <a:cubicBezTo>
                    <a:pt x="232332" y="760199"/>
                    <a:pt x="231976" y="759606"/>
                    <a:pt x="231976" y="758657"/>
                  </a:cubicBezTo>
                  <a:cubicBezTo>
                    <a:pt x="231502" y="756760"/>
                    <a:pt x="232095" y="756285"/>
                    <a:pt x="233755" y="757234"/>
                  </a:cubicBezTo>
                  <a:cubicBezTo>
                    <a:pt x="235416" y="758183"/>
                    <a:pt x="236720" y="758183"/>
                    <a:pt x="237669" y="757234"/>
                  </a:cubicBezTo>
                  <a:cubicBezTo>
                    <a:pt x="237195" y="755811"/>
                    <a:pt x="237195" y="754506"/>
                    <a:pt x="237669" y="753320"/>
                  </a:cubicBezTo>
                  <a:cubicBezTo>
                    <a:pt x="238144" y="752134"/>
                    <a:pt x="237906" y="750593"/>
                    <a:pt x="236958" y="748695"/>
                  </a:cubicBezTo>
                  <a:cubicBezTo>
                    <a:pt x="236009" y="747746"/>
                    <a:pt x="234704" y="747509"/>
                    <a:pt x="233044" y="747983"/>
                  </a:cubicBezTo>
                  <a:cubicBezTo>
                    <a:pt x="231383" y="748458"/>
                    <a:pt x="229842" y="749169"/>
                    <a:pt x="228419" y="750118"/>
                  </a:cubicBezTo>
                  <a:cubicBezTo>
                    <a:pt x="228419" y="745374"/>
                    <a:pt x="227351" y="741579"/>
                    <a:pt x="225216" y="738733"/>
                  </a:cubicBezTo>
                  <a:cubicBezTo>
                    <a:pt x="223082" y="735887"/>
                    <a:pt x="221540" y="732091"/>
                    <a:pt x="220591" y="727347"/>
                  </a:cubicBezTo>
                  <a:close/>
                  <a:moveTo>
                    <a:pt x="441942" y="710039"/>
                  </a:moveTo>
                  <a:lnTo>
                    <a:pt x="440115" y="710625"/>
                  </a:lnTo>
                  <a:cubicBezTo>
                    <a:pt x="431813" y="712760"/>
                    <a:pt x="425053" y="715962"/>
                    <a:pt x="419835" y="720232"/>
                  </a:cubicBezTo>
                  <a:cubicBezTo>
                    <a:pt x="418886" y="721180"/>
                    <a:pt x="417344" y="722604"/>
                    <a:pt x="415209" y="724501"/>
                  </a:cubicBezTo>
                  <a:cubicBezTo>
                    <a:pt x="413075" y="726399"/>
                    <a:pt x="413430" y="728296"/>
                    <a:pt x="416277" y="730194"/>
                  </a:cubicBezTo>
                  <a:cubicBezTo>
                    <a:pt x="416751" y="726873"/>
                    <a:pt x="418649" y="724145"/>
                    <a:pt x="421969" y="722011"/>
                  </a:cubicBezTo>
                  <a:cubicBezTo>
                    <a:pt x="425290" y="719876"/>
                    <a:pt x="429085" y="717860"/>
                    <a:pt x="433355" y="715962"/>
                  </a:cubicBezTo>
                  <a:lnTo>
                    <a:pt x="441942" y="712572"/>
                  </a:lnTo>
                  <a:close/>
                  <a:moveTo>
                    <a:pt x="219880" y="701019"/>
                  </a:moveTo>
                  <a:cubicBezTo>
                    <a:pt x="218456" y="701019"/>
                    <a:pt x="217508" y="701256"/>
                    <a:pt x="217033" y="701730"/>
                  </a:cubicBezTo>
                  <a:cubicBezTo>
                    <a:pt x="217982" y="702679"/>
                    <a:pt x="217745" y="703154"/>
                    <a:pt x="216322" y="703154"/>
                  </a:cubicBezTo>
                  <a:cubicBezTo>
                    <a:pt x="216322" y="704102"/>
                    <a:pt x="216440" y="704695"/>
                    <a:pt x="216677" y="704933"/>
                  </a:cubicBezTo>
                  <a:cubicBezTo>
                    <a:pt x="216915" y="705170"/>
                    <a:pt x="217033" y="705526"/>
                    <a:pt x="217033" y="706000"/>
                  </a:cubicBezTo>
                  <a:cubicBezTo>
                    <a:pt x="218456" y="705526"/>
                    <a:pt x="219168" y="705763"/>
                    <a:pt x="219168" y="706712"/>
                  </a:cubicBezTo>
                  <a:cubicBezTo>
                    <a:pt x="219642" y="706712"/>
                    <a:pt x="220117" y="706593"/>
                    <a:pt x="220591" y="706356"/>
                  </a:cubicBezTo>
                  <a:cubicBezTo>
                    <a:pt x="221065" y="706119"/>
                    <a:pt x="221540" y="706000"/>
                    <a:pt x="222014" y="706000"/>
                  </a:cubicBezTo>
                  <a:cubicBezTo>
                    <a:pt x="221540" y="705526"/>
                    <a:pt x="221777" y="704814"/>
                    <a:pt x="222726" y="703865"/>
                  </a:cubicBezTo>
                  <a:cubicBezTo>
                    <a:pt x="222726" y="703391"/>
                    <a:pt x="222607" y="703035"/>
                    <a:pt x="222370" y="702798"/>
                  </a:cubicBezTo>
                  <a:cubicBezTo>
                    <a:pt x="222133" y="702561"/>
                    <a:pt x="222014" y="702205"/>
                    <a:pt x="222014" y="701730"/>
                  </a:cubicBezTo>
                  <a:cubicBezTo>
                    <a:pt x="221540" y="702205"/>
                    <a:pt x="220828" y="701968"/>
                    <a:pt x="219880" y="701019"/>
                  </a:cubicBezTo>
                  <a:close/>
                  <a:moveTo>
                    <a:pt x="206359" y="701019"/>
                  </a:moveTo>
                  <a:cubicBezTo>
                    <a:pt x="203987" y="701493"/>
                    <a:pt x="202683" y="702442"/>
                    <a:pt x="202446" y="703865"/>
                  </a:cubicBezTo>
                  <a:cubicBezTo>
                    <a:pt x="202208" y="705288"/>
                    <a:pt x="202564" y="706712"/>
                    <a:pt x="203513" y="708135"/>
                  </a:cubicBezTo>
                  <a:cubicBezTo>
                    <a:pt x="204936" y="709083"/>
                    <a:pt x="205766" y="708965"/>
                    <a:pt x="206004" y="707779"/>
                  </a:cubicBezTo>
                  <a:cubicBezTo>
                    <a:pt x="206241" y="706593"/>
                    <a:pt x="206834" y="706712"/>
                    <a:pt x="207783" y="708135"/>
                  </a:cubicBezTo>
                  <a:cubicBezTo>
                    <a:pt x="209680" y="707186"/>
                    <a:pt x="210273" y="706000"/>
                    <a:pt x="209562" y="704577"/>
                  </a:cubicBezTo>
                  <a:cubicBezTo>
                    <a:pt x="208850" y="703154"/>
                    <a:pt x="207783" y="701968"/>
                    <a:pt x="206359" y="701019"/>
                  </a:cubicBezTo>
                  <a:close/>
                  <a:moveTo>
                    <a:pt x="362196" y="685364"/>
                  </a:moveTo>
                  <a:cubicBezTo>
                    <a:pt x="359824" y="686313"/>
                    <a:pt x="358757" y="687973"/>
                    <a:pt x="358994" y="690345"/>
                  </a:cubicBezTo>
                  <a:cubicBezTo>
                    <a:pt x="359231" y="692717"/>
                    <a:pt x="361010" y="692717"/>
                    <a:pt x="364331" y="690345"/>
                  </a:cubicBezTo>
                  <a:cubicBezTo>
                    <a:pt x="363382" y="688448"/>
                    <a:pt x="362671" y="686787"/>
                    <a:pt x="362196" y="685364"/>
                  </a:cubicBezTo>
                  <a:close/>
                  <a:moveTo>
                    <a:pt x="399555" y="682162"/>
                  </a:moveTo>
                  <a:cubicBezTo>
                    <a:pt x="397894" y="683348"/>
                    <a:pt x="396827" y="684178"/>
                    <a:pt x="396352" y="684652"/>
                  </a:cubicBezTo>
                  <a:cubicBezTo>
                    <a:pt x="391609" y="686550"/>
                    <a:pt x="389237" y="687736"/>
                    <a:pt x="389237" y="688210"/>
                  </a:cubicBezTo>
                  <a:cubicBezTo>
                    <a:pt x="389237" y="688685"/>
                    <a:pt x="390185" y="688566"/>
                    <a:pt x="392083" y="687855"/>
                  </a:cubicBezTo>
                  <a:cubicBezTo>
                    <a:pt x="393981" y="687143"/>
                    <a:pt x="396234" y="686313"/>
                    <a:pt x="398843" y="685364"/>
                  </a:cubicBezTo>
                  <a:cubicBezTo>
                    <a:pt x="401452" y="684415"/>
                    <a:pt x="402994" y="683466"/>
                    <a:pt x="403468" y="682518"/>
                  </a:cubicBezTo>
                  <a:cubicBezTo>
                    <a:pt x="402520" y="681094"/>
                    <a:pt x="401215" y="680976"/>
                    <a:pt x="399555" y="682162"/>
                  </a:cubicBezTo>
                  <a:close/>
                  <a:moveTo>
                    <a:pt x="346542" y="678960"/>
                  </a:moveTo>
                  <a:cubicBezTo>
                    <a:pt x="346067" y="678960"/>
                    <a:pt x="345830" y="679671"/>
                    <a:pt x="345830" y="681094"/>
                  </a:cubicBezTo>
                  <a:cubicBezTo>
                    <a:pt x="346304" y="681569"/>
                    <a:pt x="346542" y="681925"/>
                    <a:pt x="346542" y="682162"/>
                  </a:cubicBezTo>
                  <a:cubicBezTo>
                    <a:pt x="346542" y="682399"/>
                    <a:pt x="346779" y="682755"/>
                    <a:pt x="347253" y="683229"/>
                  </a:cubicBezTo>
                  <a:cubicBezTo>
                    <a:pt x="348676" y="683704"/>
                    <a:pt x="349625" y="683111"/>
                    <a:pt x="350099" y="681450"/>
                  </a:cubicBezTo>
                  <a:cubicBezTo>
                    <a:pt x="350574" y="679790"/>
                    <a:pt x="351285" y="679909"/>
                    <a:pt x="352234" y="681806"/>
                  </a:cubicBezTo>
                  <a:cubicBezTo>
                    <a:pt x="353183" y="678960"/>
                    <a:pt x="352709" y="678011"/>
                    <a:pt x="350811" y="678960"/>
                  </a:cubicBezTo>
                  <a:cubicBezTo>
                    <a:pt x="348913" y="679909"/>
                    <a:pt x="347490" y="679909"/>
                    <a:pt x="346542" y="678960"/>
                  </a:cubicBezTo>
                  <a:close/>
                  <a:moveTo>
                    <a:pt x="250478" y="673267"/>
                  </a:moveTo>
                  <a:cubicBezTo>
                    <a:pt x="250003" y="673741"/>
                    <a:pt x="249529" y="674216"/>
                    <a:pt x="249054" y="674690"/>
                  </a:cubicBezTo>
                  <a:cubicBezTo>
                    <a:pt x="248580" y="675165"/>
                    <a:pt x="247869" y="675639"/>
                    <a:pt x="246920" y="676113"/>
                  </a:cubicBezTo>
                  <a:cubicBezTo>
                    <a:pt x="248343" y="677537"/>
                    <a:pt x="249529" y="679078"/>
                    <a:pt x="250478" y="680739"/>
                  </a:cubicBezTo>
                  <a:cubicBezTo>
                    <a:pt x="251426" y="682399"/>
                    <a:pt x="253087" y="682755"/>
                    <a:pt x="255459" y="681806"/>
                  </a:cubicBezTo>
                  <a:cubicBezTo>
                    <a:pt x="254510" y="679434"/>
                    <a:pt x="253561" y="678011"/>
                    <a:pt x="252612" y="677537"/>
                  </a:cubicBezTo>
                  <a:cubicBezTo>
                    <a:pt x="251664" y="677062"/>
                    <a:pt x="250952" y="675639"/>
                    <a:pt x="250478" y="673267"/>
                  </a:cubicBezTo>
                  <a:close/>
                  <a:moveTo>
                    <a:pt x="353835" y="668998"/>
                  </a:moveTo>
                  <a:cubicBezTo>
                    <a:pt x="352294" y="668286"/>
                    <a:pt x="350337" y="668523"/>
                    <a:pt x="347965" y="669709"/>
                  </a:cubicBezTo>
                  <a:cubicBezTo>
                    <a:pt x="348439" y="673504"/>
                    <a:pt x="350337" y="675639"/>
                    <a:pt x="353657" y="676113"/>
                  </a:cubicBezTo>
                  <a:cubicBezTo>
                    <a:pt x="356978" y="676588"/>
                    <a:pt x="359113" y="676113"/>
                    <a:pt x="360062" y="674690"/>
                  </a:cubicBezTo>
                  <a:cubicBezTo>
                    <a:pt x="359113" y="672793"/>
                    <a:pt x="358638" y="672081"/>
                    <a:pt x="358638" y="672555"/>
                  </a:cubicBezTo>
                  <a:cubicBezTo>
                    <a:pt x="358638" y="673030"/>
                    <a:pt x="358164" y="673504"/>
                    <a:pt x="357215" y="673979"/>
                  </a:cubicBezTo>
                  <a:cubicBezTo>
                    <a:pt x="356504" y="671370"/>
                    <a:pt x="355377" y="669709"/>
                    <a:pt x="353835" y="668998"/>
                  </a:cubicBezTo>
                  <a:close/>
                  <a:moveTo>
                    <a:pt x="257593" y="668998"/>
                  </a:moveTo>
                  <a:cubicBezTo>
                    <a:pt x="256645" y="669472"/>
                    <a:pt x="256408" y="669946"/>
                    <a:pt x="256882" y="670421"/>
                  </a:cubicBezTo>
                  <a:cubicBezTo>
                    <a:pt x="257356" y="670895"/>
                    <a:pt x="257831" y="670895"/>
                    <a:pt x="258305" y="670421"/>
                  </a:cubicBezTo>
                  <a:cubicBezTo>
                    <a:pt x="258779" y="671370"/>
                    <a:pt x="258661" y="671844"/>
                    <a:pt x="257949" y="671844"/>
                  </a:cubicBezTo>
                  <a:cubicBezTo>
                    <a:pt x="257238" y="671844"/>
                    <a:pt x="256645" y="672081"/>
                    <a:pt x="256170" y="672555"/>
                  </a:cubicBezTo>
                  <a:cubicBezTo>
                    <a:pt x="257119" y="673030"/>
                    <a:pt x="258068" y="674216"/>
                    <a:pt x="259017" y="676113"/>
                  </a:cubicBezTo>
                  <a:cubicBezTo>
                    <a:pt x="262337" y="675165"/>
                    <a:pt x="263286" y="673979"/>
                    <a:pt x="261863" y="672555"/>
                  </a:cubicBezTo>
                  <a:cubicBezTo>
                    <a:pt x="260440" y="671132"/>
                    <a:pt x="259017" y="669946"/>
                    <a:pt x="257593" y="668998"/>
                  </a:cubicBezTo>
                  <a:close/>
                  <a:moveTo>
                    <a:pt x="379274" y="658324"/>
                  </a:moveTo>
                  <a:cubicBezTo>
                    <a:pt x="377377" y="659273"/>
                    <a:pt x="375835" y="660103"/>
                    <a:pt x="374649" y="660814"/>
                  </a:cubicBezTo>
                  <a:cubicBezTo>
                    <a:pt x="373463" y="661526"/>
                    <a:pt x="374056" y="663068"/>
                    <a:pt x="376428" y="665440"/>
                  </a:cubicBezTo>
                  <a:cubicBezTo>
                    <a:pt x="377851" y="664016"/>
                    <a:pt x="378326" y="662830"/>
                    <a:pt x="377851" y="661882"/>
                  </a:cubicBezTo>
                  <a:cubicBezTo>
                    <a:pt x="378800" y="661882"/>
                    <a:pt x="379274" y="662119"/>
                    <a:pt x="379274" y="662593"/>
                  </a:cubicBezTo>
                  <a:cubicBezTo>
                    <a:pt x="379274" y="663068"/>
                    <a:pt x="379512" y="663542"/>
                    <a:pt x="379986" y="664016"/>
                  </a:cubicBezTo>
                  <a:cubicBezTo>
                    <a:pt x="381884" y="663068"/>
                    <a:pt x="382477" y="662356"/>
                    <a:pt x="381765" y="661882"/>
                  </a:cubicBezTo>
                  <a:cubicBezTo>
                    <a:pt x="381053" y="661407"/>
                    <a:pt x="380223" y="660221"/>
                    <a:pt x="379274" y="658324"/>
                  </a:cubicBezTo>
                  <a:close/>
                  <a:moveTo>
                    <a:pt x="249766" y="658324"/>
                  </a:moveTo>
                  <a:cubicBezTo>
                    <a:pt x="248817" y="658798"/>
                    <a:pt x="248817" y="659984"/>
                    <a:pt x="249766" y="661882"/>
                  </a:cubicBezTo>
                  <a:cubicBezTo>
                    <a:pt x="249766" y="662830"/>
                    <a:pt x="249292" y="663305"/>
                    <a:pt x="248343" y="663305"/>
                  </a:cubicBezTo>
                  <a:cubicBezTo>
                    <a:pt x="247394" y="663305"/>
                    <a:pt x="246445" y="663779"/>
                    <a:pt x="245497" y="664728"/>
                  </a:cubicBezTo>
                  <a:cubicBezTo>
                    <a:pt x="246445" y="665677"/>
                    <a:pt x="248106" y="666507"/>
                    <a:pt x="250478" y="667219"/>
                  </a:cubicBezTo>
                  <a:cubicBezTo>
                    <a:pt x="252850" y="667930"/>
                    <a:pt x="254510" y="667337"/>
                    <a:pt x="255459" y="665440"/>
                  </a:cubicBezTo>
                  <a:cubicBezTo>
                    <a:pt x="254510" y="664491"/>
                    <a:pt x="253443" y="663661"/>
                    <a:pt x="252257" y="662949"/>
                  </a:cubicBezTo>
                  <a:cubicBezTo>
                    <a:pt x="251071" y="662238"/>
                    <a:pt x="250240" y="660696"/>
                    <a:pt x="249766" y="658324"/>
                  </a:cubicBezTo>
                  <a:close/>
                  <a:moveTo>
                    <a:pt x="360062" y="657612"/>
                  </a:moveTo>
                  <a:cubicBezTo>
                    <a:pt x="358164" y="658561"/>
                    <a:pt x="356741" y="659035"/>
                    <a:pt x="355792" y="659035"/>
                  </a:cubicBezTo>
                  <a:cubicBezTo>
                    <a:pt x="357215" y="662830"/>
                    <a:pt x="359350" y="664254"/>
                    <a:pt x="362196" y="663305"/>
                  </a:cubicBezTo>
                  <a:cubicBezTo>
                    <a:pt x="361722" y="662356"/>
                    <a:pt x="361366" y="661407"/>
                    <a:pt x="361129" y="660459"/>
                  </a:cubicBezTo>
                  <a:cubicBezTo>
                    <a:pt x="360892" y="659510"/>
                    <a:pt x="360536" y="658561"/>
                    <a:pt x="360062" y="657612"/>
                  </a:cubicBezTo>
                  <a:close/>
                  <a:moveTo>
                    <a:pt x="294596" y="657612"/>
                  </a:moveTo>
                  <a:cubicBezTo>
                    <a:pt x="292224" y="657612"/>
                    <a:pt x="290801" y="658798"/>
                    <a:pt x="290326" y="661170"/>
                  </a:cubicBezTo>
                  <a:cubicBezTo>
                    <a:pt x="289852" y="663542"/>
                    <a:pt x="289140" y="664016"/>
                    <a:pt x="288192" y="662593"/>
                  </a:cubicBezTo>
                  <a:cubicBezTo>
                    <a:pt x="287243" y="663542"/>
                    <a:pt x="287480" y="664016"/>
                    <a:pt x="288903" y="664016"/>
                  </a:cubicBezTo>
                  <a:cubicBezTo>
                    <a:pt x="289378" y="664965"/>
                    <a:pt x="289259" y="665440"/>
                    <a:pt x="288547" y="665440"/>
                  </a:cubicBezTo>
                  <a:cubicBezTo>
                    <a:pt x="287836" y="665440"/>
                    <a:pt x="287243" y="665677"/>
                    <a:pt x="286768" y="666151"/>
                  </a:cubicBezTo>
                  <a:cubicBezTo>
                    <a:pt x="288192" y="667100"/>
                    <a:pt x="290208" y="667693"/>
                    <a:pt x="292817" y="667930"/>
                  </a:cubicBezTo>
                  <a:cubicBezTo>
                    <a:pt x="295426" y="668167"/>
                    <a:pt x="297205" y="667100"/>
                    <a:pt x="298154" y="664728"/>
                  </a:cubicBezTo>
                  <a:cubicBezTo>
                    <a:pt x="298154" y="662356"/>
                    <a:pt x="297561" y="661170"/>
                    <a:pt x="296375" y="661170"/>
                  </a:cubicBezTo>
                  <a:cubicBezTo>
                    <a:pt x="295189" y="661170"/>
                    <a:pt x="294596" y="659984"/>
                    <a:pt x="294596" y="657612"/>
                  </a:cubicBezTo>
                  <a:close/>
                  <a:moveTo>
                    <a:pt x="305270" y="651920"/>
                  </a:moveTo>
                  <a:cubicBezTo>
                    <a:pt x="303846" y="654766"/>
                    <a:pt x="304558" y="656426"/>
                    <a:pt x="307404" y="656901"/>
                  </a:cubicBezTo>
                  <a:cubicBezTo>
                    <a:pt x="310251" y="657375"/>
                    <a:pt x="312148" y="658324"/>
                    <a:pt x="313097" y="659747"/>
                  </a:cubicBezTo>
                  <a:cubicBezTo>
                    <a:pt x="314046" y="657375"/>
                    <a:pt x="313216" y="656070"/>
                    <a:pt x="310607" y="655833"/>
                  </a:cubicBezTo>
                  <a:cubicBezTo>
                    <a:pt x="307997" y="655596"/>
                    <a:pt x="306218" y="654292"/>
                    <a:pt x="305270" y="651920"/>
                  </a:cubicBezTo>
                  <a:close/>
                  <a:moveTo>
                    <a:pt x="224861" y="651920"/>
                  </a:moveTo>
                  <a:cubicBezTo>
                    <a:pt x="223912" y="653817"/>
                    <a:pt x="223675" y="655359"/>
                    <a:pt x="224149" y="656545"/>
                  </a:cubicBezTo>
                  <a:cubicBezTo>
                    <a:pt x="224623" y="657731"/>
                    <a:pt x="225335" y="659273"/>
                    <a:pt x="226284" y="661170"/>
                  </a:cubicBezTo>
                  <a:cubicBezTo>
                    <a:pt x="228656" y="659273"/>
                    <a:pt x="229367" y="656426"/>
                    <a:pt x="228419" y="652631"/>
                  </a:cubicBezTo>
                  <a:cubicBezTo>
                    <a:pt x="226521" y="653580"/>
                    <a:pt x="225335" y="653343"/>
                    <a:pt x="224861" y="651920"/>
                  </a:cubicBezTo>
                  <a:close/>
                  <a:moveTo>
                    <a:pt x="394929" y="646938"/>
                  </a:moveTo>
                  <a:cubicBezTo>
                    <a:pt x="393032" y="645990"/>
                    <a:pt x="391609" y="646108"/>
                    <a:pt x="390660" y="647294"/>
                  </a:cubicBezTo>
                  <a:cubicBezTo>
                    <a:pt x="389711" y="648480"/>
                    <a:pt x="389948" y="650259"/>
                    <a:pt x="391371" y="652631"/>
                  </a:cubicBezTo>
                  <a:cubicBezTo>
                    <a:pt x="391371" y="651682"/>
                    <a:pt x="392320" y="650971"/>
                    <a:pt x="394218" y="650496"/>
                  </a:cubicBezTo>
                  <a:cubicBezTo>
                    <a:pt x="396115" y="650022"/>
                    <a:pt x="396352" y="648836"/>
                    <a:pt x="394929" y="646938"/>
                  </a:cubicBezTo>
                  <a:close/>
                  <a:moveTo>
                    <a:pt x="335156" y="646227"/>
                  </a:moveTo>
                  <a:cubicBezTo>
                    <a:pt x="336105" y="650022"/>
                    <a:pt x="338003" y="651208"/>
                    <a:pt x="340849" y="649785"/>
                  </a:cubicBezTo>
                  <a:cubicBezTo>
                    <a:pt x="341798" y="648362"/>
                    <a:pt x="341560" y="647176"/>
                    <a:pt x="340137" y="646227"/>
                  </a:cubicBezTo>
                  <a:cubicBezTo>
                    <a:pt x="338714" y="645278"/>
                    <a:pt x="337054" y="645278"/>
                    <a:pt x="335156" y="646227"/>
                  </a:cubicBezTo>
                  <a:close/>
                  <a:moveTo>
                    <a:pt x="268267" y="643381"/>
                  </a:moveTo>
                  <a:cubicBezTo>
                    <a:pt x="266370" y="641483"/>
                    <a:pt x="263998" y="642195"/>
                    <a:pt x="261151" y="645515"/>
                  </a:cubicBezTo>
                  <a:cubicBezTo>
                    <a:pt x="261626" y="648362"/>
                    <a:pt x="263998" y="649073"/>
                    <a:pt x="268267" y="647650"/>
                  </a:cubicBezTo>
                  <a:cubicBezTo>
                    <a:pt x="267318" y="645278"/>
                    <a:pt x="267318" y="643855"/>
                    <a:pt x="268267" y="643381"/>
                  </a:cubicBezTo>
                  <a:close/>
                  <a:moveTo>
                    <a:pt x="383544" y="640534"/>
                  </a:moveTo>
                  <a:cubicBezTo>
                    <a:pt x="381172" y="641009"/>
                    <a:pt x="380698" y="642550"/>
                    <a:pt x="382121" y="645160"/>
                  </a:cubicBezTo>
                  <a:cubicBezTo>
                    <a:pt x="383544" y="647769"/>
                    <a:pt x="385441" y="648124"/>
                    <a:pt x="387813" y="646227"/>
                  </a:cubicBezTo>
                  <a:cubicBezTo>
                    <a:pt x="387339" y="643855"/>
                    <a:pt x="385916" y="641957"/>
                    <a:pt x="383544" y="640534"/>
                  </a:cubicBezTo>
                  <a:close/>
                  <a:moveTo>
                    <a:pt x="244785" y="631995"/>
                  </a:moveTo>
                  <a:cubicBezTo>
                    <a:pt x="243836" y="632944"/>
                    <a:pt x="243243" y="633893"/>
                    <a:pt x="243006" y="634842"/>
                  </a:cubicBezTo>
                  <a:cubicBezTo>
                    <a:pt x="242769" y="635790"/>
                    <a:pt x="241939" y="635316"/>
                    <a:pt x="240515" y="633418"/>
                  </a:cubicBezTo>
                  <a:cubicBezTo>
                    <a:pt x="240041" y="635316"/>
                    <a:pt x="240515" y="636858"/>
                    <a:pt x="241939" y="638044"/>
                  </a:cubicBezTo>
                  <a:cubicBezTo>
                    <a:pt x="243362" y="639230"/>
                    <a:pt x="244904" y="640534"/>
                    <a:pt x="246564" y="641957"/>
                  </a:cubicBezTo>
                  <a:cubicBezTo>
                    <a:pt x="248224" y="643381"/>
                    <a:pt x="249647" y="644922"/>
                    <a:pt x="250833" y="646583"/>
                  </a:cubicBezTo>
                  <a:cubicBezTo>
                    <a:pt x="252019" y="648243"/>
                    <a:pt x="252375" y="650496"/>
                    <a:pt x="251901" y="653343"/>
                  </a:cubicBezTo>
                  <a:cubicBezTo>
                    <a:pt x="253798" y="651445"/>
                    <a:pt x="255222" y="649785"/>
                    <a:pt x="256170" y="648362"/>
                  </a:cubicBezTo>
                  <a:cubicBezTo>
                    <a:pt x="257119" y="646938"/>
                    <a:pt x="256882" y="644804"/>
                    <a:pt x="255459" y="641957"/>
                  </a:cubicBezTo>
                  <a:cubicBezTo>
                    <a:pt x="252138" y="642906"/>
                    <a:pt x="250122" y="641602"/>
                    <a:pt x="249410" y="638044"/>
                  </a:cubicBezTo>
                  <a:cubicBezTo>
                    <a:pt x="248699" y="634486"/>
                    <a:pt x="247157" y="632470"/>
                    <a:pt x="244785" y="631995"/>
                  </a:cubicBezTo>
                  <a:close/>
                  <a:moveTo>
                    <a:pt x="431220" y="629860"/>
                  </a:moveTo>
                  <a:cubicBezTo>
                    <a:pt x="428848" y="630335"/>
                    <a:pt x="427425" y="631046"/>
                    <a:pt x="426951" y="631995"/>
                  </a:cubicBezTo>
                  <a:cubicBezTo>
                    <a:pt x="426476" y="632944"/>
                    <a:pt x="425765" y="633893"/>
                    <a:pt x="424816" y="634842"/>
                  </a:cubicBezTo>
                  <a:cubicBezTo>
                    <a:pt x="425290" y="636265"/>
                    <a:pt x="425883" y="637688"/>
                    <a:pt x="426595" y="639111"/>
                  </a:cubicBezTo>
                  <a:cubicBezTo>
                    <a:pt x="427306" y="640534"/>
                    <a:pt x="428137" y="641483"/>
                    <a:pt x="429085" y="641957"/>
                  </a:cubicBezTo>
                  <a:cubicBezTo>
                    <a:pt x="432880" y="641009"/>
                    <a:pt x="434659" y="639230"/>
                    <a:pt x="434422" y="636621"/>
                  </a:cubicBezTo>
                  <a:cubicBezTo>
                    <a:pt x="434185" y="634011"/>
                    <a:pt x="433118" y="631758"/>
                    <a:pt x="431220" y="629860"/>
                  </a:cubicBezTo>
                  <a:close/>
                  <a:moveTo>
                    <a:pt x="276806" y="629860"/>
                  </a:moveTo>
                  <a:cubicBezTo>
                    <a:pt x="275857" y="630335"/>
                    <a:pt x="275265" y="630928"/>
                    <a:pt x="275027" y="631639"/>
                  </a:cubicBezTo>
                  <a:cubicBezTo>
                    <a:pt x="274790" y="632351"/>
                    <a:pt x="275027" y="633181"/>
                    <a:pt x="275739" y="634130"/>
                  </a:cubicBezTo>
                  <a:cubicBezTo>
                    <a:pt x="276450" y="635079"/>
                    <a:pt x="277992" y="635079"/>
                    <a:pt x="280364" y="634130"/>
                  </a:cubicBezTo>
                  <a:cubicBezTo>
                    <a:pt x="279415" y="633181"/>
                    <a:pt x="279415" y="632232"/>
                    <a:pt x="280364" y="631284"/>
                  </a:cubicBezTo>
                  <a:cubicBezTo>
                    <a:pt x="278941" y="629860"/>
                    <a:pt x="277755" y="629386"/>
                    <a:pt x="276806" y="629860"/>
                  </a:cubicBezTo>
                  <a:close/>
                  <a:moveTo>
                    <a:pt x="266844" y="629860"/>
                  </a:moveTo>
                  <a:cubicBezTo>
                    <a:pt x="265895" y="630809"/>
                    <a:pt x="265895" y="632470"/>
                    <a:pt x="266844" y="634842"/>
                  </a:cubicBezTo>
                  <a:cubicBezTo>
                    <a:pt x="267793" y="637213"/>
                    <a:pt x="266370" y="637925"/>
                    <a:pt x="262575" y="636976"/>
                  </a:cubicBezTo>
                  <a:cubicBezTo>
                    <a:pt x="263998" y="640771"/>
                    <a:pt x="265777" y="641483"/>
                    <a:pt x="267911" y="639111"/>
                  </a:cubicBezTo>
                  <a:cubicBezTo>
                    <a:pt x="270046" y="636739"/>
                    <a:pt x="271588" y="635079"/>
                    <a:pt x="272537" y="634130"/>
                  </a:cubicBezTo>
                  <a:cubicBezTo>
                    <a:pt x="271588" y="632707"/>
                    <a:pt x="270639" y="631877"/>
                    <a:pt x="269690" y="631639"/>
                  </a:cubicBezTo>
                  <a:cubicBezTo>
                    <a:pt x="268742" y="631402"/>
                    <a:pt x="267793" y="630809"/>
                    <a:pt x="266844" y="629860"/>
                  </a:cubicBezTo>
                  <a:close/>
                  <a:moveTo>
                    <a:pt x="358638" y="625591"/>
                  </a:moveTo>
                  <a:cubicBezTo>
                    <a:pt x="357215" y="626540"/>
                    <a:pt x="356860" y="627726"/>
                    <a:pt x="357571" y="629149"/>
                  </a:cubicBezTo>
                  <a:cubicBezTo>
                    <a:pt x="358283" y="630572"/>
                    <a:pt x="359113" y="631758"/>
                    <a:pt x="360062" y="632707"/>
                  </a:cubicBezTo>
                  <a:cubicBezTo>
                    <a:pt x="361959" y="631284"/>
                    <a:pt x="362434" y="630098"/>
                    <a:pt x="361485" y="629149"/>
                  </a:cubicBezTo>
                  <a:cubicBezTo>
                    <a:pt x="360536" y="628200"/>
                    <a:pt x="359587" y="627014"/>
                    <a:pt x="358638" y="625591"/>
                  </a:cubicBezTo>
                  <a:close/>
                  <a:moveTo>
                    <a:pt x="231976" y="618475"/>
                  </a:moveTo>
                  <a:cubicBezTo>
                    <a:pt x="230079" y="617526"/>
                    <a:pt x="227707" y="617764"/>
                    <a:pt x="224861" y="619187"/>
                  </a:cubicBezTo>
                  <a:cubicBezTo>
                    <a:pt x="225335" y="622033"/>
                    <a:pt x="226284" y="623456"/>
                    <a:pt x="227707" y="623456"/>
                  </a:cubicBezTo>
                  <a:cubicBezTo>
                    <a:pt x="229130" y="623456"/>
                    <a:pt x="230316" y="623931"/>
                    <a:pt x="231265" y="624879"/>
                  </a:cubicBezTo>
                  <a:cubicBezTo>
                    <a:pt x="233162" y="623931"/>
                    <a:pt x="233400" y="621796"/>
                    <a:pt x="231976" y="618475"/>
                  </a:cubicBezTo>
                  <a:close/>
                  <a:moveTo>
                    <a:pt x="389237" y="609936"/>
                  </a:moveTo>
                  <a:cubicBezTo>
                    <a:pt x="388288" y="610410"/>
                    <a:pt x="388288" y="612189"/>
                    <a:pt x="389237" y="615273"/>
                  </a:cubicBezTo>
                  <a:cubicBezTo>
                    <a:pt x="390185" y="618356"/>
                    <a:pt x="391609" y="619187"/>
                    <a:pt x="393506" y="617764"/>
                  </a:cubicBezTo>
                  <a:cubicBezTo>
                    <a:pt x="392557" y="615866"/>
                    <a:pt x="391846" y="614324"/>
                    <a:pt x="391371" y="613138"/>
                  </a:cubicBezTo>
                  <a:cubicBezTo>
                    <a:pt x="390897" y="611952"/>
                    <a:pt x="390185" y="610885"/>
                    <a:pt x="389237" y="609936"/>
                  </a:cubicBezTo>
                  <a:close/>
                  <a:moveTo>
                    <a:pt x="437624" y="598551"/>
                  </a:moveTo>
                  <a:cubicBezTo>
                    <a:pt x="436201" y="600923"/>
                    <a:pt x="435964" y="602702"/>
                    <a:pt x="436913" y="603888"/>
                  </a:cubicBezTo>
                  <a:cubicBezTo>
                    <a:pt x="437862" y="605074"/>
                    <a:pt x="438573" y="607327"/>
                    <a:pt x="439048" y="610648"/>
                  </a:cubicBezTo>
                  <a:cubicBezTo>
                    <a:pt x="440945" y="609699"/>
                    <a:pt x="441301" y="608039"/>
                    <a:pt x="440115" y="605667"/>
                  </a:cubicBezTo>
                  <a:cubicBezTo>
                    <a:pt x="438929" y="603295"/>
                    <a:pt x="438099" y="600923"/>
                    <a:pt x="437624" y="598551"/>
                  </a:cubicBezTo>
                  <a:close/>
                  <a:moveTo>
                    <a:pt x="426239" y="593570"/>
                  </a:moveTo>
                  <a:cubicBezTo>
                    <a:pt x="425290" y="594518"/>
                    <a:pt x="425765" y="596060"/>
                    <a:pt x="427662" y="598195"/>
                  </a:cubicBezTo>
                  <a:cubicBezTo>
                    <a:pt x="429560" y="600330"/>
                    <a:pt x="430983" y="601871"/>
                    <a:pt x="431932" y="602820"/>
                  </a:cubicBezTo>
                  <a:cubicBezTo>
                    <a:pt x="434304" y="600923"/>
                    <a:pt x="434422" y="598788"/>
                    <a:pt x="432287" y="596416"/>
                  </a:cubicBezTo>
                  <a:cubicBezTo>
                    <a:pt x="430153" y="594044"/>
                    <a:pt x="428137" y="593095"/>
                    <a:pt x="426239" y="593570"/>
                  </a:cubicBezTo>
                  <a:close/>
                  <a:moveTo>
                    <a:pt x="413430" y="589300"/>
                  </a:moveTo>
                  <a:cubicBezTo>
                    <a:pt x="412007" y="592146"/>
                    <a:pt x="412482" y="596416"/>
                    <a:pt x="414854" y="602109"/>
                  </a:cubicBezTo>
                  <a:cubicBezTo>
                    <a:pt x="416277" y="601160"/>
                    <a:pt x="416633" y="599381"/>
                    <a:pt x="415921" y="596772"/>
                  </a:cubicBezTo>
                  <a:cubicBezTo>
                    <a:pt x="415209" y="594163"/>
                    <a:pt x="414379" y="591672"/>
                    <a:pt x="413430" y="589300"/>
                  </a:cubicBezTo>
                  <a:close/>
                  <a:moveTo>
                    <a:pt x="269690" y="588589"/>
                  </a:moveTo>
                  <a:cubicBezTo>
                    <a:pt x="268742" y="589537"/>
                    <a:pt x="268267" y="590368"/>
                    <a:pt x="268267" y="591079"/>
                  </a:cubicBezTo>
                  <a:cubicBezTo>
                    <a:pt x="268267" y="591791"/>
                    <a:pt x="267793" y="592384"/>
                    <a:pt x="266844" y="592858"/>
                  </a:cubicBezTo>
                  <a:cubicBezTo>
                    <a:pt x="269216" y="595230"/>
                    <a:pt x="270876" y="596297"/>
                    <a:pt x="271825" y="596060"/>
                  </a:cubicBezTo>
                  <a:cubicBezTo>
                    <a:pt x="272774" y="595823"/>
                    <a:pt x="274434" y="594518"/>
                    <a:pt x="276806" y="592146"/>
                  </a:cubicBezTo>
                  <a:cubicBezTo>
                    <a:pt x="275857" y="590249"/>
                    <a:pt x="274553" y="589656"/>
                    <a:pt x="272893" y="590368"/>
                  </a:cubicBezTo>
                  <a:cubicBezTo>
                    <a:pt x="271232" y="591079"/>
                    <a:pt x="270165" y="590486"/>
                    <a:pt x="269690" y="588589"/>
                  </a:cubicBezTo>
                  <a:close/>
                  <a:moveTo>
                    <a:pt x="367889" y="587877"/>
                  </a:moveTo>
                  <a:cubicBezTo>
                    <a:pt x="365517" y="588351"/>
                    <a:pt x="364924" y="589656"/>
                    <a:pt x="366110" y="591791"/>
                  </a:cubicBezTo>
                  <a:cubicBezTo>
                    <a:pt x="367296" y="593925"/>
                    <a:pt x="366703" y="594993"/>
                    <a:pt x="364331" y="594993"/>
                  </a:cubicBezTo>
                  <a:cubicBezTo>
                    <a:pt x="365280" y="595467"/>
                    <a:pt x="365992" y="596297"/>
                    <a:pt x="366466" y="597483"/>
                  </a:cubicBezTo>
                  <a:cubicBezTo>
                    <a:pt x="366940" y="598669"/>
                    <a:pt x="368126" y="598788"/>
                    <a:pt x="370024" y="597839"/>
                  </a:cubicBezTo>
                  <a:cubicBezTo>
                    <a:pt x="368601" y="594993"/>
                    <a:pt x="368482" y="593095"/>
                    <a:pt x="369668" y="592146"/>
                  </a:cubicBezTo>
                  <a:cubicBezTo>
                    <a:pt x="370854" y="591198"/>
                    <a:pt x="370261" y="589775"/>
                    <a:pt x="367889" y="587877"/>
                  </a:cubicBezTo>
                  <a:close/>
                  <a:moveTo>
                    <a:pt x="283922" y="583607"/>
                  </a:moveTo>
                  <a:cubicBezTo>
                    <a:pt x="282973" y="583133"/>
                    <a:pt x="282499" y="584438"/>
                    <a:pt x="282499" y="587521"/>
                  </a:cubicBezTo>
                  <a:cubicBezTo>
                    <a:pt x="282499" y="590605"/>
                    <a:pt x="280839" y="591435"/>
                    <a:pt x="277518" y="590012"/>
                  </a:cubicBezTo>
                  <a:cubicBezTo>
                    <a:pt x="277518" y="592858"/>
                    <a:pt x="276806" y="595111"/>
                    <a:pt x="275383" y="596772"/>
                  </a:cubicBezTo>
                  <a:cubicBezTo>
                    <a:pt x="273960" y="598432"/>
                    <a:pt x="273723" y="600685"/>
                    <a:pt x="274672" y="603532"/>
                  </a:cubicBezTo>
                  <a:cubicBezTo>
                    <a:pt x="272300" y="603532"/>
                    <a:pt x="270639" y="602583"/>
                    <a:pt x="269690" y="600685"/>
                  </a:cubicBezTo>
                  <a:cubicBezTo>
                    <a:pt x="268742" y="598788"/>
                    <a:pt x="267081" y="598314"/>
                    <a:pt x="264709" y="599262"/>
                  </a:cubicBezTo>
                  <a:cubicBezTo>
                    <a:pt x="263286" y="600685"/>
                    <a:pt x="263523" y="602583"/>
                    <a:pt x="265421" y="604955"/>
                  </a:cubicBezTo>
                  <a:cubicBezTo>
                    <a:pt x="263049" y="604481"/>
                    <a:pt x="261389" y="603769"/>
                    <a:pt x="260440" y="602820"/>
                  </a:cubicBezTo>
                  <a:cubicBezTo>
                    <a:pt x="259491" y="601871"/>
                    <a:pt x="258068" y="602583"/>
                    <a:pt x="256170" y="604955"/>
                  </a:cubicBezTo>
                  <a:cubicBezTo>
                    <a:pt x="254273" y="604481"/>
                    <a:pt x="252494" y="603769"/>
                    <a:pt x="250833" y="602820"/>
                  </a:cubicBezTo>
                  <a:cubicBezTo>
                    <a:pt x="249173" y="601871"/>
                    <a:pt x="247869" y="599737"/>
                    <a:pt x="246920" y="596416"/>
                  </a:cubicBezTo>
                  <a:cubicBezTo>
                    <a:pt x="242176" y="602583"/>
                    <a:pt x="238144" y="602583"/>
                    <a:pt x="234823" y="596416"/>
                  </a:cubicBezTo>
                  <a:cubicBezTo>
                    <a:pt x="233874" y="599737"/>
                    <a:pt x="233874" y="602583"/>
                    <a:pt x="234823" y="604955"/>
                  </a:cubicBezTo>
                  <a:cubicBezTo>
                    <a:pt x="235772" y="607327"/>
                    <a:pt x="234348" y="608987"/>
                    <a:pt x="230553" y="609936"/>
                  </a:cubicBezTo>
                  <a:cubicBezTo>
                    <a:pt x="231502" y="612308"/>
                    <a:pt x="232925" y="613731"/>
                    <a:pt x="234823" y="614206"/>
                  </a:cubicBezTo>
                  <a:cubicBezTo>
                    <a:pt x="236720" y="614680"/>
                    <a:pt x="238144" y="616815"/>
                    <a:pt x="239092" y="620610"/>
                  </a:cubicBezTo>
                  <a:cubicBezTo>
                    <a:pt x="241464" y="619661"/>
                    <a:pt x="243480" y="619898"/>
                    <a:pt x="245141" y="621321"/>
                  </a:cubicBezTo>
                  <a:cubicBezTo>
                    <a:pt x="246801" y="622745"/>
                    <a:pt x="248106" y="622270"/>
                    <a:pt x="249054" y="619898"/>
                  </a:cubicBezTo>
                  <a:cubicBezTo>
                    <a:pt x="245259" y="616103"/>
                    <a:pt x="242413" y="613731"/>
                    <a:pt x="240515" y="612782"/>
                  </a:cubicBezTo>
                  <a:cubicBezTo>
                    <a:pt x="240515" y="610410"/>
                    <a:pt x="241346" y="609580"/>
                    <a:pt x="243006" y="610292"/>
                  </a:cubicBezTo>
                  <a:cubicBezTo>
                    <a:pt x="244666" y="611003"/>
                    <a:pt x="245971" y="610885"/>
                    <a:pt x="246920" y="609936"/>
                  </a:cubicBezTo>
                  <a:cubicBezTo>
                    <a:pt x="244548" y="612308"/>
                    <a:pt x="244904" y="614087"/>
                    <a:pt x="247987" y="615273"/>
                  </a:cubicBezTo>
                  <a:cubicBezTo>
                    <a:pt x="251071" y="616459"/>
                    <a:pt x="253324" y="615866"/>
                    <a:pt x="254747" y="613494"/>
                  </a:cubicBezTo>
                  <a:cubicBezTo>
                    <a:pt x="253324" y="612071"/>
                    <a:pt x="251901" y="610766"/>
                    <a:pt x="250478" y="609580"/>
                  </a:cubicBezTo>
                  <a:cubicBezTo>
                    <a:pt x="249054" y="608394"/>
                    <a:pt x="247157" y="607801"/>
                    <a:pt x="244785" y="607801"/>
                  </a:cubicBezTo>
                  <a:cubicBezTo>
                    <a:pt x="245734" y="606853"/>
                    <a:pt x="245852" y="605785"/>
                    <a:pt x="245141" y="604599"/>
                  </a:cubicBezTo>
                  <a:cubicBezTo>
                    <a:pt x="244429" y="603413"/>
                    <a:pt x="244548" y="602346"/>
                    <a:pt x="245497" y="601397"/>
                  </a:cubicBezTo>
                  <a:cubicBezTo>
                    <a:pt x="247394" y="603295"/>
                    <a:pt x="249410" y="604599"/>
                    <a:pt x="251545" y="605311"/>
                  </a:cubicBezTo>
                  <a:cubicBezTo>
                    <a:pt x="253680" y="606022"/>
                    <a:pt x="254984" y="608513"/>
                    <a:pt x="255459" y="612782"/>
                  </a:cubicBezTo>
                  <a:cubicBezTo>
                    <a:pt x="257356" y="613257"/>
                    <a:pt x="259017" y="613613"/>
                    <a:pt x="260440" y="613850"/>
                  </a:cubicBezTo>
                  <a:cubicBezTo>
                    <a:pt x="261863" y="614087"/>
                    <a:pt x="263523" y="614206"/>
                    <a:pt x="265421" y="614206"/>
                  </a:cubicBezTo>
                  <a:cubicBezTo>
                    <a:pt x="266844" y="616578"/>
                    <a:pt x="266963" y="618119"/>
                    <a:pt x="265777" y="618831"/>
                  </a:cubicBezTo>
                  <a:cubicBezTo>
                    <a:pt x="264591" y="619542"/>
                    <a:pt x="264472" y="620847"/>
                    <a:pt x="265421" y="622745"/>
                  </a:cubicBezTo>
                  <a:cubicBezTo>
                    <a:pt x="267318" y="622745"/>
                    <a:pt x="268386" y="622389"/>
                    <a:pt x="268623" y="621677"/>
                  </a:cubicBezTo>
                  <a:cubicBezTo>
                    <a:pt x="268860" y="620966"/>
                    <a:pt x="268742" y="620373"/>
                    <a:pt x="268267" y="619898"/>
                  </a:cubicBezTo>
                  <a:cubicBezTo>
                    <a:pt x="267793" y="619424"/>
                    <a:pt x="267437" y="618831"/>
                    <a:pt x="267200" y="618119"/>
                  </a:cubicBezTo>
                  <a:cubicBezTo>
                    <a:pt x="266963" y="617408"/>
                    <a:pt x="267556" y="617052"/>
                    <a:pt x="268979" y="617052"/>
                  </a:cubicBezTo>
                  <a:cubicBezTo>
                    <a:pt x="268979" y="614206"/>
                    <a:pt x="268149" y="612189"/>
                    <a:pt x="266488" y="611003"/>
                  </a:cubicBezTo>
                  <a:cubicBezTo>
                    <a:pt x="264828" y="609817"/>
                    <a:pt x="265184" y="608513"/>
                    <a:pt x="267556" y="607090"/>
                  </a:cubicBezTo>
                  <a:cubicBezTo>
                    <a:pt x="268504" y="607090"/>
                    <a:pt x="269097" y="607801"/>
                    <a:pt x="269335" y="609224"/>
                  </a:cubicBezTo>
                  <a:cubicBezTo>
                    <a:pt x="269572" y="610648"/>
                    <a:pt x="270165" y="611122"/>
                    <a:pt x="271114" y="610648"/>
                  </a:cubicBezTo>
                  <a:cubicBezTo>
                    <a:pt x="273011" y="612071"/>
                    <a:pt x="273248" y="611715"/>
                    <a:pt x="271825" y="609580"/>
                  </a:cubicBezTo>
                  <a:cubicBezTo>
                    <a:pt x="270402" y="607446"/>
                    <a:pt x="269216" y="606141"/>
                    <a:pt x="268267" y="605667"/>
                  </a:cubicBezTo>
                  <a:cubicBezTo>
                    <a:pt x="270165" y="604718"/>
                    <a:pt x="271351" y="605192"/>
                    <a:pt x="271825" y="607090"/>
                  </a:cubicBezTo>
                  <a:cubicBezTo>
                    <a:pt x="272300" y="608987"/>
                    <a:pt x="273486" y="609462"/>
                    <a:pt x="275383" y="608513"/>
                  </a:cubicBezTo>
                  <a:cubicBezTo>
                    <a:pt x="276332" y="610410"/>
                    <a:pt x="276213" y="611834"/>
                    <a:pt x="275027" y="612782"/>
                  </a:cubicBezTo>
                  <a:cubicBezTo>
                    <a:pt x="273841" y="613731"/>
                    <a:pt x="273248" y="614680"/>
                    <a:pt x="273248" y="615629"/>
                  </a:cubicBezTo>
                  <a:cubicBezTo>
                    <a:pt x="273723" y="618001"/>
                    <a:pt x="275146" y="619424"/>
                    <a:pt x="277518" y="619898"/>
                  </a:cubicBezTo>
                  <a:cubicBezTo>
                    <a:pt x="279890" y="620373"/>
                    <a:pt x="280601" y="621796"/>
                    <a:pt x="279653" y="624168"/>
                  </a:cubicBezTo>
                  <a:cubicBezTo>
                    <a:pt x="280601" y="622745"/>
                    <a:pt x="281669" y="619780"/>
                    <a:pt x="282855" y="615273"/>
                  </a:cubicBezTo>
                  <a:cubicBezTo>
                    <a:pt x="284041" y="610766"/>
                    <a:pt x="285820" y="607090"/>
                    <a:pt x="288192" y="604243"/>
                  </a:cubicBezTo>
                  <a:cubicBezTo>
                    <a:pt x="287717" y="603295"/>
                    <a:pt x="287124" y="602820"/>
                    <a:pt x="286413" y="602820"/>
                  </a:cubicBezTo>
                  <a:cubicBezTo>
                    <a:pt x="285701" y="602820"/>
                    <a:pt x="285108" y="602346"/>
                    <a:pt x="284634" y="601397"/>
                  </a:cubicBezTo>
                  <a:cubicBezTo>
                    <a:pt x="288429" y="602346"/>
                    <a:pt x="289971" y="600448"/>
                    <a:pt x="289259" y="595704"/>
                  </a:cubicBezTo>
                  <a:cubicBezTo>
                    <a:pt x="288547" y="590960"/>
                    <a:pt x="286768" y="586928"/>
                    <a:pt x="283922" y="583607"/>
                  </a:cubicBezTo>
                  <a:close/>
                  <a:moveTo>
                    <a:pt x="345830" y="576492"/>
                  </a:moveTo>
                  <a:cubicBezTo>
                    <a:pt x="344881" y="577440"/>
                    <a:pt x="344288" y="578389"/>
                    <a:pt x="344051" y="579338"/>
                  </a:cubicBezTo>
                  <a:cubicBezTo>
                    <a:pt x="343814" y="580287"/>
                    <a:pt x="342984" y="579575"/>
                    <a:pt x="341560" y="577203"/>
                  </a:cubicBezTo>
                  <a:cubicBezTo>
                    <a:pt x="340612" y="577678"/>
                    <a:pt x="340137" y="578508"/>
                    <a:pt x="340137" y="579694"/>
                  </a:cubicBezTo>
                  <a:cubicBezTo>
                    <a:pt x="340137" y="580880"/>
                    <a:pt x="340256" y="582184"/>
                    <a:pt x="340493" y="583607"/>
                  </a:cubicBezTo>
                  <a:cubicBezTo>
                    <a:pt x="340730" y="585031"/>
                    <a:pt x="340849" y="586217"/>
                    <a:pt x="340849" y="587165"/>
                  </a:cubicBezTo>
                  <a:cubicBezTo>
                    <a:pt x="340849" y="588114"/>
                    <a:pt x="340374" y="588114"/>
                    <a:pt x="339426" y="587165"/>
                  </a:cubicBezTo>
                  <a:cubicBezTo>
                    <a:pt x="340374" y="589537"/>
                    <a:pt x="341916" y="592028"/>
                    <a:pt x="344051" y="594637"/>
                  </a:cubicBezTo>
                  <a:cubicBezTo>
                    <a:pt x="346186" y="597246"/>
                    <a:pt x="348439" y="599974"/>
                    <a:pt x="350811" y="602820"/>
                  </a:cubicBezTo>
                  <a:cubicBezTo>
                    <a:pt x="352234" y="599974"/>
                    <a:pt x="352709" y="597246"/>
                    <a:pt x="352234" y="594637"/>
                  </a:cubicBezTo>
                  <a:cubicBezTo>
                    <a:pt x="351760" y="592028"/>
                    <a:pt x="350811" y="589063"/>
                    <a:pt x="349388" y="585742"/>
                  </a:cubicBezTo>
                  <a:cubicBezTo>
                    <a:pt x="350337" y="586691"/>
                    <a:pt x="351641" y="586691"/>
                    <a:pt x="353302" y="585742"/>
                  </a:cubicBezTo>
                  <a:cubicBezTo>
                    <a:pt x="354962" y="584793"/>
                    <a:pt x="355792" y="585505"/>
                    <a:pt x="355792" y="587877"/>
                  </a:cubicBezTo>
                  <a:cubicBezTo>
                    <a:pt x="356741" y="585031"/>
                    <a:pt x="355674" y="583014"/>
                    <a:pt x="352590" y="581828"/>
                  </a:cubicBezTo>
                  <a:cubicBezTo>
                    <a:pt x="349506" y="580643"/>
                    <a:pt x="347253" y="578864"/>
                    <a:pt x="345830" y="576492"/>
                  </a:cubicBezTo>
                  <a:close/>
                  <a:moveTo>
                    <a:pt x="287480" y="576492"/>
                  </a:moveTo>
                  <a:cubicBezTo>
                    <a:pt x="286531" y="576492"/>
                    <a:pt x="285938" y="576729"/>
                    <a:pt x="285701" y="577203"/>
                  </a:cubicBezTo>
                  <a:cubicBezTo>
                    <a:pt x="285464" y="577678"/>
                    <a:pt x="284871" y="578389"/>
                    <a:pt x="283922" y="579338"/>
                  </a:cubicBezTo>
                  <a:cubicBezTo>
                    <a:pt x="284397" y="580287"/>
                    <a:pt x="284989" y="580998"/>
                    <a:pt x="285701" y="581473"/>
                  </a:cubicBezTo>
                  <a:cubicBezTo>
                    <a:pt x="286413" y="581947"/>
                    <a:pt x="287006" y="582659"/>
                    <a:pt x="287480" y="583607"/>
                  </a:cubicBezTo>
                  <a:cubicBezTo>
                    <a:pt x="288903" y="582184"/>
                    <a:pt x="288903" y="579812"/>
                    <a:pt x="287480" y="576492"/>
                  </a:cubicBezTo>
                  <a:close/>
                  <a:moveTo>
                    <a:pt x="369312" y="575068"/>
                  </a:moveTo>
                  <a:cubicBezTo>
                    <a:pt x="366940" y="576492"/>
                    <a:pt x="366466" y="577678"/>
                    <a:pt x="367889" y="578626"/>
                  </a:cubicBezTo>
                  <a:cubicBezTo>
                    <a:pt x="369312" y="579575"/>
                    <a:pt x="370261" y="581236"/>
                    <a:pt x="370735" y="583607"/>
                  </a:cubicBezTo>
                  <a:cubicBezTo>
                    <a:pt x="371684" y="583607"/>
                    <a:pt x="373107" y="583133"/>
                    <a:pt x="375005" y="582184"/>
                  </a:cubicBezTo>
                  <a:cubicBezTo>
                    <a:pt x="375954" y="580761"/>
                    <a:pt x="375598" y="579338"/>
                    <a:pt x="373938" y="577915"/>
                  </a:cubicBezTo>
                  <a:cubicBezTo>
                    <a:pt x="372277" y="576492"/>
                    <a:pt x="370735" y="575543"/>
                    <a:pt x="369312" y="575068"/>
                  </a:cubicBezTo>
                  <a:close/>
                  <a:moveTo>
                    <a:pt x="431220" y="571511"/>
                  </a:moveTo>
                  <a:cubicBezTo>
                    <a:pt x="427899" y="575306"/>
                    <a:pt x="427425" y="581236"/>
                    <a:pt x="429797" y="589300"/>
                  </a:cubicBezTo>
                  <a:cubicBezTo>
                    <a:pt x="434541" y="587877"/>
                    <a:pt x="436676" y="585149"/>
                    <a:pt x="436201" y="581117"/>
                  </a:cubicBezTo>
                  <a:cubicBezTo>
                    <a:pt x="435727" y="577085"/>
                    <a:pt x="434066" y="573882"/>
                    <a:pt x="431220" y="571511"/>
                  </a:cubicBezTo>
                  <a:close/>
                  <a:moveTo>
                    <a:pt x="249054" y="569376"/>
                  </a:moveTo>
                  <a:cubicBezTo>
                    <a:pt x="246683" y="570325"/>
                    <a:pt x="246327" y="571748"/>
                    <a:pt x="247987" y="573645"/>
                  </a:cubicBezTo>
                  <a:cubicBezTo>
                    <a:pt x="249647" y="575543"/>
                    <a:pt x="251189" y="576966"/>
                    <a:pt x="252612" y="577915"/>
                  </a:cubicBezTo>
                  <a:cubicBezTo>
                    <a:pt x="254036" y="577440"/>
                    <a:pt x="254629" y="576492"/>
                    <a:pt x="254391" y="575068"/>
                  </a:cubicBezTo>
                  <a:cubicBezTo>
                    <a:pt x="254154" y="573645"/>
                    <a:pt x="253561" y="572222"/>
                    <a:pt x="252612" y="570799"/>
                  </a:cubicBezTo>
                  <a:cubicBezTo>
                    <a:pt x="251189" y="571748"/>
                    <a:pt x="250003" y="571273"/>
                    <a:pt x="249054" y="569376"/>
                  </a:cubicBezTo>
                  <a:close/>
                  <a:moveTo>
                    <a:pt x="418412" y="565106"/>
                  </a:moveTo>
                  <a:cubicBezTo>
                    <a:pt x="420309" y="566055"/>
                    <a:pt x="421258" y="567004"/>
                    <a:pt x="421258" y="567953"/>
                  </a:cubicBezTo>
                  <a:cubicBezTo>
                    <a:pt x="421258" y="568901"/>
                    <a:pt x="421021" y="569850"/>
                    <a:pt x="420546" y="570799"/>
                  </a:cubicBezTo>
                  <a:cubicBezTo>
                    <a:pt x="420072" y="571748"/>
                    <a:pt x="419835" y="572815"/>
                    <a:pt x="419835" y="574001"/>
                  </a:cubicBezTo>
                  <a:cubicBezTo>
                    <a:pt x="419835" y="575187"/>
                    <a:pt x="420546" y="576254"/>
                    <a:pt x="421969" y="577203"/>
                  </a:cubicBezTo>
                  <a:cubicBezTo>
                    <a:pt x="423393" y="575780"/>
                    <a:pt x="423867" y="573171"/>
                    <a:pt x="423393" y="569376"/>
                  </a:cubicBezTo>
                  <a:cubicBezTo>
                    <a:pt x="422918" y="565581"/>
                    <a:pt x="421258" y="564157"/>
                    <a:pt x="418412" y="565106"/>
                  </a:cubicBezTo>
                  <a:close/>
                  <a:moveTo>
                    <a:pt x="283211" y="564395"/>
                  </a:moveTo>
                  <a:cubicBezTo>
                    <a:pt x="282262" y="565343"/>
                    <a:pt x="281669" y="566529"/>
                    <a:pt x="281432" y="567953"/>
                  </a:cubicBezTo>
                  <a:cubicBezTo>
                    <a:pt x="281194" y="569376"/>
                    <a:pt x="280601" y="570562"/>
                    <a:pt x="279653" y="571511"/>
                  </a:cubicBezTo>
                  <a:cubicBezTo>
                    <a:pt x="281076" y="573408"/>
                    <a:pt x="282736" y="574357"/>
                    <a:pt x="284634" y="574357"/>
                  </a:cubicBezTo>
                  <a:cubicBezTo>
                    <a:pt x="286531" y="574357"/>
                    <a:pt x="288666" y="574120"/>
                    <a:pt x="291038" y="573645"/>
                  </a:cubicBezTo>
                  <a:cubicBezTo>
                    <a:pt x="291987" y="571748"/>
                    <a:pt x="291868" y="570562"/>
                    <a:pt x="290682" y="570087"/>
                  </a:cubicBezTo>
                  <a:cubicBezTo>
                    <a:pt x="289496" y="569613"/>
                    <a:pt x="288666" y="568190"/>
                    <a:pt x="288192" y="565818"/>
                  </a:cubicBezTo>
                  <a:cubicBezTo>
                    <a:pt x="286294" y="568664"/>
                    <a:pt x="284634" y="568190"/>
                    <a:pt x="283211" y="564395"/>
                  </a:cubicBezTo>
                  <a:close/>
                  <a:moveTo>
                    <a:pt x="379274" y="560837"/>
                  </a:moveTo>
                  <a:cubicBezTo>
                    <a:pt x="376902" y="561786"/>
                    <a:pt x="375598" y="562972"/>
                    <a:pt x="375361" y="564395"/>
                  </a:cubicBezTo>
                  <a:cubicBezTo>
                    <a:pt x="375124" y="565818"/>
                    <a:pt x="374056" y="566292"/>
                    <a:pt x="372159" y="565818"/>
                  </a:cubicBezTo>
                  <a:cubicBezTo>
                    <a:pt x="370735" y="567715"/>
                    <a:pt x="371447" y="568664"/>
                    <a:pt x="374293" y="568664"/>
                  </a:cubicBezTo>
                  <a:cubicBezTo>
                    <a:pt x="377140" y="568664"/>
                    <a:pt x="378563" y="569850"/>
                    <a:pt x="378563" y="572222"/>
                  </a:cubicBezTo>
                  <a:cubicBezTo>
                    <a:pt x="379986" y="571273"/>
                    <a:pt x="380579" y="570325"/>
                    <a:pt x="380342" y="569376"/>
                  </a:cubicBezTo>
                  <a:cubicBezTo>
                    <a:pt x="380105" y="568427"/>
                    <a:pt x="380935" y="567715"/>
                    <a:pt x="382832" y="567241"/>
                  </a:cubicBezTo>
                  <a:cubicBezTo>
                    <a:pt x="382358" y="564869"/>
                    <a:pt x="381172" y="562734"/>
                    <a:pt x="379274" y="560837"/>
                  </a:cubicBezTo>
                  <a:close/>
                  <a:moveTo>
                    <a:pt x="259728" y="553009"/>
                  </a:moveTo>
                  <a:cubicBezTo>
                    <a:pt x="257831" y="555381"/>
                    <a:pt x="257949" y="557279"/>
                    <a:pt x="260084" y="558702"/>
                  </a:cubicBezTo>
                  <a:cubicBezTo>
                    <a:pt x="262219" y="560125"/>
                    <a:pt x="263761" y="561548"/>
                    <a:pt x="264709" y="562972"/>
                  </a:cubicBezTo>
                  <a:cubicBezTo>
                    <a:pt x="267081" y="560600"/>
                    <a:pt x="267200" y="558821"/>
                    <a:pt x="265065" y="557635"/>
                  </a:cubicBezTo>
                  <a:cubicBezTo>
                    <a:pt x="262930" y="556449"/>
                    <a:pt x="261151" y="554907"/>
                    <a:pt x="259728" y="553009"/>
                  </a:cubicBezTo>
                  <a:close/>
                  <a:moveTo>
                    <a:pt x="355792" y="550163"/>
                  </a:moveTo>
                  <a:cubicBezTo>
                    <a:pt x="354843" y="551586"/>
                    <a:pt x="354369" y="553128"/>
                    <a:pt x="354369" y="554788"/>
                  </a:cubicBezTo>
                  <a:cubicBezTo>
                    <a:pt x="354369" y="556449"/>
                    <a:pt x="353895" y="557753"/>
                    <a:pt x="352946" y="558702"/>
                  </a:cubicBezTo>
                  <a:cubicBezTo>
                    <a:pt x="350574" y="557753"/>
                    <a:pt x="349032" y="557516"/>
                    <a:pt x="348321" y="557990"/>
                  </a:cubicBezTo>
                  <a:cubicBezTo>
                    <a:pt x="347609" y="558465"/>
                    <a:pt x="346067" y="559414"/>
                    <a:pt x="343695" y="560837"/>
                  </a:cubicBezTo>
                  <a:cubicBezTo>
                    <a:pt x="344170" y="563209"/>
                    <a:pt x="345000" y="564276"/>
                    <a:pt x="346186" y="564039"/>
                  </a:cubicBezTo>
                  <a:cubicBezTo>
                    <a:pt x="347372" y="563802"/>
                    <a:pt x="348439" y="564395"/>
                    <a:pt x="349388" y="565818"/>
                  </a:cubicBezTo>
                  <a:cubicBezTo>
                    <a:pt x="350337" y="565343"/>
                    <a:pt x="350574" y="564988"/>
                    <a:pt x="350099" y="564750"/>
                  </a:cubicBezTo>
                  <a:cubicBezTo>
                    <a:pt x="349625" y="564513"/>
                    <a:pt x="349151" y="564632"/>
                    <a:pt x="348676" y="565106"/>
                  </a:cubicBezTo>
                  <a:cubicBezTo>
                    <a:pt x="348676" y="564157"/>
                    <a:pt x="349862" y="562972"/>
                    <a:pt x="352234" y="561548"/>
                  </a:cubicBezTo>
                  <a:cubicBezTo>
                    <a:pt x="356504" y="565818"/>
                    <a:pt x="360062" y="570087"/>
                    <a:pt x="362908" y="574357"/>
                  </a:cubicBezTo>
                  <a:cubicBezTo>
                    <a:pt x="363857" y="571985"/>
                    <a:pt x="363975" y="570443"/>
                    <a:pt x="363264" y="569732"/>
                  </a:cubicBezTo>
                  <a:cubicBezTo>
                    <a:pt x="362552" y="569020"/>
                    <a:pt x="364094" y="568664"/>
                    <a:pt x="367889" y="568664"/>
                  </a:cubicBezTo>
                  <a:cubicBezTo>
                    <a:pt x="366940" y="564869"/>
                    <a:pt x="366703" y="562734"/>
                    <a:pt x="367177" y="562260"/>
                  </a:cubicBezTo>
                  <a:cubicBezTo>
                    <a:pt x="366229" y="561311"/>
                    <a:pt x="364806" y="560718"/>
                    <a:pt x="362908" y="560481"/>
                  </a:cubicBezTo>
                  <a:cubicBezTo>
                    <a:pt x="361010" y="560244"/>
                    <a:pt x="359113" y="559651"/>
                    <a:pt x="357215" y="558702"/>
                  </a:cubicBezTo>
                  <a:cubicBezTo>
                    <a:pt x="358638" y="557753"/>
                    <a:pt x="359231" y="556330"/>
                    <a:pt x="358994" y="554432"/>
                  </a:cubicBezTo>
                  <a:cubicBezTo>
                    <a:pt x="358757" y="552535"/>
                    <a:pt x="357690" y="551112"/>
                    <a:pt x="355792" y="550163"/>
                  </a:cubicBezTo>
                  <a:close/>
                  <a:moveTo>
                    <a:pt x="382832" y="546605"/>
                  </a:moveTo>
                  <a:cubicBezTo>
                    <a:pt x="381884" y="546605"/>
                    <a:pt x="380460" y="547079"/>
                    <a:pt x="378563" y="548028"/>
                  </a:cubicBezTo>
                  <a:cubicBezTo>
                    <a:pt x="379037" y="549451"/>
                    <a:pt x="379512" y="550400"/>
                    <a:pt x="379986" y="550875"/>
                  </a:cubicBezTo>
                  <a:cubicBezTo>
                    <a:pt x="380460" y="551349"/>
                    <a:pt x="381172" y="552061"/>
                    <a:pt x="382121" y="553009"/>
                  </a:cubicBezTo>
                  <a:cubicBezTo>
                    <a:pt x="384018" y="551586"/>
                    <a:pt x="384256" y="549451"/>
                    <a:pt x="382832" y="546605"/>
                  </a:cubicBezTo>
                  <a:close/>
                  <a:moveTo>
                    <a:pt x="339781" y="544115"/>
                  </a:moveTo>
                  <a:cubicBezTo>
                    <a:pt x="339070" y="545775"/>
                    <a:pt x="338003" y="546605"/>
                    <a:pt x="336579" y="546605"/>
                  </a:cubicBezTo>
                  <a:cubicBezTo>
                    <a:pt x="337054" y="547554"/>
                    <a:pt x="337291" y="548265"/>
                    <a:pt x="337291" y="548740"/>
                  </a:cubicBezTo>
                  <a:cubicBezTo>
                    <a:pt x="337291" y="549214"/>
                    <a:pt x="337528" y="549926"/>
                    <a:pt x="338003" y="550875"/>
                  </a:cubicBezTo>
                  <a:cubicBezTo>
                    <a:pt x="341798" y="550875"/>
                    <a:pt x="343221" y="550282"/>
                    <a:pt x="342272" y="549096"/>
                  </a:cubicBezTo>
                  <a:cubicBezTo>
                    <a:pt x="341323" y="547910"/>
                    <a:pt x="341323" y="546368"/>
                    <a:pt x="342272" y="544470"/>
                  </a:cubicBezTo>
                  <a:cubicBezTo>
                    <a:pt x="341323" y="542573"/>
                    <a:pt x="340493" y="542454"/>
                    <a:pt x="339781" y="544115"/>
                  </a:cubicBezTo>
                  <a:close/>
                  <a:moveTo>
                    <a:pt x="269690" y="542336"/>
                  </a:moveTo>
                  <a:cubicBezTo>
                    <a:pt x="268742" y="545656"/>
                    <a:pt x="267911" y="547554"/>
                    <a:pt x="267200" y="548028"/>
                  </a:cubicBezTo>
                  <a:cubicBezTo>
                    <a:pt x="266488" y="548503"/>
                    <a:pt x="264709" y="548028"/>
                    <a:pt x="261863" y="546605"/>
                  </a:cubicBezTo>
                  <a:cubicBezTo>
                    <a:pt x="263286" y="548503"/>
                    <a:pt x="263642" y="549926"/>
                    <a:pt x="262930" y="550875"/>
                  </a:cubicBezTo>
                  <a:cubicBezTo>
                    <a:pt x="262219" y="551823"/>
                    <a:pt x="262337" y="553247"/>
                    <a:pt x="263286" y="555144"/>
                  </a:cubicBezTo>
                  <a:cubicBezTo>
                    <a:pt x="265658" y="556093"/>
                    <a:pt x="267318" y="555856"/>
                    <a:pt x="268267" y="554432"/>
                  </a:cubicBezTo>
                  <a:cubicBezTo>
                    <a:pt x="269216" y="553009"/>
                    <a:pt x="270876" y="552535"/>
                    <a:pt x="273248" y="553009"/>
                  </a:cubicBezTo>
                  <a:cubicBezTo>
                    <a:pt x="274197" y="556330"/>
                    <a:pt x="274434" y="558228"/>
                    <a:pt x="273960" y="558702"/>
                  </a:cubicBezTo>
                  <a:cubicBezTo>
                    <a:pt x="275383" y="558702"/>
                    <a:pt x="276688" y="558465"/>
                    <a:pt x="277874" y="557990"/>
                  </a:cubicBezTo>
                  <a:cubicBezTo>
                    <a:pt x="279060" y="557516"/>
                    <a:pt x="279890" y="559651"/>
                    <a:pt x="280364" y="564395"/>
                  </a:cubicBezTo>
                  <a:cubicBezTo>
                    <a:pt x="284159" y="562497"/>
                    <a:pt x="287243" y="561311"/>
                    <a:pt x="289615" y="560837"/>
                  </a:cubicBezTo>
                  <a:cubicBezTo>
                    <a:pt x="289615" y="557042"/>
                    <a:pt x="289140" y="555025"/>
                    <a:pt x="288192" y="554788"/>
                  </a:cubicBezTo>
                  <a:cubicBezTo>
                    <a:pt x="287243" y="554551"/>
                    <a:pt x="285820" y="552772"/>
                    <a:pt x="283922" y="549451"/>
                  </a:cubicBezTo>
                  <a:cubicBezTo>
                    <a:pt x="282973" y="551823"/>
                    <a:pt x="281432" y="552179"/>
                    <a:pt x="279297" y="550519"/>
                  </a:cubicBezTo>
                  <a:cubicBezTo>
                    <a:pt x="277162" y="548858"/>
                    <a:pt x="275620" y="549451"/>
                    <a:pt x="274672" y="552298"/>
                  </a:cubicBezTo>
                  <a:cubicBezTo>
                    <a:pt x="273723" y="549926"/>
                    <a:pt x="272774" y="548265"/>
                    <a:pt x="271825" y="547317"/>
                  </a:cubicBezTo>
                  <a:cubicBezTo>
                    <a:pt x="270876" y="546368"/>
                    <a:pt x="270165" y="544708"/>
                    <a:pt x="269690" y="542336"/>
                  </a:cubicBezTo>
                  <a:close/>
                  <a:moveTo>
                    <a:pt x="325194" y="540201"/>
                  </a:moveTo>
                  <a:cubicBezTo>
                    <a:pt x="323296" y="541150"/>
                    <a:pt x="322941" y="543047"/>
                    <a:pt x="324127" y="545893"/>
                  </a:cubicBezTo>
                  <a:cubicBezTo>
                    <a:pt x="325313" y="548740"/>
                    <a:pt x="327092" y="549214"/>
                    <a:pt x="329464" y="547317"/>
                  </a:cubicBezTo>
                  <a:cubicBezTo>
                    <a:pt x="328989" y="545893"/>
                    <a:pt x="328396" y="544470"/>
                    <a:pt x="327685" y="543047"/>
                  </a:cubicBezTo>
                  <a:cubicBezTo>
                    <a:pt x="326973" y="541624"/>
                    <a:pt x="326143" y="540675"/>
                    <a:pt x="325194" y="540201"/>
                  </a:cubicBezTo>
                  <a:close/>
                  <a:moveTo>
                    <a:pt x="357215" y="538066"/>
                  </a:moveTo>
                  <a:cubicBezTo>
                    <a:pt x="356267" y="539489"/>
                    <a:pt x="356029" y="540794"/>
                    <a:pt x="356504" y="541980"/>
                  </a:cubicBezTo>
                  <a:cubicBezTo>
                    <a:pt x="356978" y="543166"/>
                    <a:pt x="357808" y="544233"/>
                    <a:pt x="358994" y="545182"/>
                  </a:cubicBezTo>
                  <a:cubicBezTo>
                    <a:pt x="360180" y="546131"/>
                    <a:pt x="361129" y="547198"/>
                    <a:pt x="361841" y="548384"/>
                  </a:cubicBezTo>
                  <a:cubicBezTo>
                    <a:pt x="362552" y="549570"/>
                    <a:pt x="362671" y="550400"/>
                    <a:pt x="362196" y="550875"/>
                  </a:cubicBezTo>
                  <a:cubicBezTo>
                    <a:pt x="362671" y="551823"/>
                    <a:pt x="363501" y="552061"/>
                    <a:pt x="364687" y="551586"/>
                  </a:cubicBezTo>
                  <a:cubicBezTo>
                    <a:pt x="365873" y="551112"/>
                    <a:pt x="366229" y="550400"/>
                    <a:pt x="365754" y="549451"/>
                  </a:cubicBezTo>
                  <a:cubicBezTo>
                    <a:pt x="367177" y="549451"/>
                    <a:pt x="367889" y="550163"/>
                    <a:pt x="367889" y="551586"/>
                  </a:cubicBezTo>
                  <a:cubicBezTo>
                    <a:pt x="369787" y="549689"/>
                    <a:pt x="369668" y="548028"/>
                    <a:pt x="367533" y="546605"/>
                  </a:cubicBezTo>
                  <a:cubicBezTo>
                    <a:pt x="365399" y="545182"/>
                    <a:pt x="364331" y="543284"/>
                    <a:pt x="364331" y="540912"/>
                  </a:cubicBezTo>
                  <a:cubicBezTo>
                    <a:pt x="363382" y="541861"/>
                    <a:pt x="362908" y="543522"/>
                    <a:pt x="362908" y="545893"/>
                  </a:cubicBezTo>
                  <a:cubicBezTo>
                    <a:pt x="360062" y="546368"/>
                    <a:pt x="358994" y="545419"/>
                    <a:pt x="359706" y="543047"/>
                  </a:cubicBezTo>
                  <a:cubicBezTo>
                    <a:pt x="360417" y="540675"/>
                    <a:pt x="359587" y="539015"/>
                    <a:pt x="357215" y="538066"/>
                  </a:cubicBezTo>
                  <a:close/>
                  <a:moveTo>
                    <a:pt x="259728" y="535931"/>
                  </a:moveTo>
                  <a:cubicBezTo>
                    <a:pt x="257831" y="535931"/>
                    <a:pt x="256763" y="536287"/>
                    <a:pt x="256526" y="536999"/>
                  </a:cubicBezTo>
                  <a:cubicBezTo>
                    <a:pt x="256289" y="537710"/>
                    <a:pt x="255696" y="538303"/>
                    <a:pt x="254747" y="538778"/>
                  </a:cubicBezTo>
                  <a:cubicBezTo>
                    <a:pt x="255222" y="539726"/>
                    <a:pt x="255696" y="540438"/>
                    <a:pt x="256170" y="540912"/>
                  </a:cubicBezTo>
                  <a:cubicBezTo>
                    <a:pt x="256645" y="541387"/>
                    <a:pt x="257119" y="542336"/>
                    <a:pt x="257593" y="543759"/>
                  </a:cubicBezTo>
                  <a:cubicBezTo>
                    <a:pt x="259017" y="542336"/>
                    <a:pt x="259728" y="539726"/>
                    <a:pt x="259728" y="535931"/>
                  </a:cubicBezTo>
                  <a:close/>
                  <a:moveTo>
                    <a:pt x="261151" y="527392"/>
                  </a:moveTo>
                  <a:cubicBezTo>
                    <a:pt x="262100" y="529764"/>
                    <a:pt x="262575" y="531543"/>
                    <a:pt x="262575" y="532729"/>
                  </a:cubicBezTo>
                  <a:cubicBezTo>
                    <a:pt x="262575" y="533915"/>
                    <a:pt x="262575" y="535457"/>
                    <a:pt x="262575" y="537354"/>
                  </a:cubicBezTo>
                  <a:cubicBezTo>
                    <a:pt x="263523" y="535457"/>
                    <a:pt x="264828" y="534864"/>
                    <a:pt x="266488" y="535576"/>
                  </a:cubicBezTo>
                  <a:cubicBezTo>
                    <a:pt x="268149" y="536287"/>
                    <a:pt x="269453" y="535457"/>
                    <a:pt x="270402" y="533085"/>
                  </a:cubicBezTo>
                  <a:cubicBezTo>
                    <a:pt x="268979" y="528341"/>
                    <a:pt x="265895" y="526444"/>
                    <a:pt x="261151" y="527392"/>
                  </a:cubicBezTo>
                  <a:close/>
                  <a:moveTo>
                    <a:pt x="390660" y="525969"/>
                  </a:moveTo>
                  <a:cubicBezTo>
                    <a:pt x="388288" y="525020"/>
                    <a:pt x="386627" y="525969"/>
                    <a:pt x="385679" y="528815"/>
                  </a:cubicBezTo>
                  <a:cubicBezTo>
                    <a:pt x="384730" y="531662"/>
                    <a:pt x="385441" y="534034"/>
                    <a:pt x="387813" y="535931"/>
                  </a:cubicBezTo>
                  <a:cubicBezTo>
                    <a:pt x="391134" y="535457"/>
                    <a:pt x="392083" y="533915"/>
                    <a:pt x="390660" y="531306"/>
                  </a:cubicBezTo>
                  <a:cubicBezTo>
                    <a:pt x="389237" y="528697"/>
                    <a:pt x="389237" y="526918"/>
                    <a:pt x="390660" y="525969"/>
                  </a:cubicBezTo>
                  <a:close/>
                  <a:moveTo>
                    <a:pt x="352234" y="518853"/>
                  </a:moveTo>
                  <a:cubicBezTo>
                    <a:pt x="351760" y="521225"/>
                    <a:pt x="350337" y="522886"/>
                    <a:pt x="347965" y="523834"/>
                  </a:cubicBezTo>
                  <a:cubicBezTo>
                    <a:pt x="345593" y="524783"/>
                    <a:pt x="344644" y="526444"/>
                    <a:pt x="345118" y="528815"/>
                  </a:cubicBezTo>
                  <a:cubicBezTo>
                    <a:pt x="345593" y="530713"/>
                    <a:pt x="346660" y="531662"/>
                    <a:pt x="348321" y="531662"/>
                  </a:cubicBezTo>
                  <a:cubicBezTo>
                    <a:pt x="349981" y="531662"/>
                    <a:pt x="351760" y="531662"/>
                    <a:pt x="353657" y="531662"/>
                  </a:cubicBezTo>
                  <a:cubicBezTo>
                    <a:pt x="355555" y="531662"/>
                    <a:pt x="357215" y="531662"/>
                    <a:pt x="358638" y="531662"/>
                  </a:cubicBezTo>
                  <a:cubicBezTo>
                    <a:pt x="360062" y="531662"/>
                    <a:pt x="361248" y="532611"/>
                    <a:pt x="362196" y="534508"/>
                  </a:cubicBezTo>
                  <a:cubicBezTo>
                    <a:pt x="363620" y="532611"/>
                    <a:pt x="363975" y="530950"/>
                    <a:pt x="363264" y="529527"/>
                  </a:cubicBezTo>
                  <a:cubicBezTo>
                    <a:pt x="362552" y="528104"/>
                    <a:pt x="361485" y="526918"/>
                    <a:pt x="360062" y="525969"/>
                  </a:cubicBezTo>
                  <a:cubicBezTo>
                    <a:pt x="358638" y="525020"/>
                    <a:pt x="357097" y="523953"/>
                    <a:pt x="355436" y="522767"/>
                  </a:cubicBezTo>
                  <a:cubicBezTo>
                    <a:pt x="353776" y="521581"/>
                    <a:pt x="352709" y="520276"/>
                    <a:pt x="352234" y="518853"/>
                  </a:cubicBezTo>
                  <a:close/>
                  <a:moveTo>
                    <a:pt x="276450" y="518764"/>
                  </a:moveTo>
                  <a:cubicBezTo>
                    <a:pt x="275502" y="518586"/>
                    <a:pt x="274197" y="518616"/>
                    <a:pt x="272537" y="518853"/>
                  </a:cubicBezTo>
                  <a:cubicBezTo>
                    <a:pt x="274434" y="522174"/>
                    <a:pt x="275265" y="525020"/>
                    <a:pt x="275027" y="527392"/>
                  </a:cubicBezTo>
                  <a:cubicBezTo>
                    <a:pt x="274790" y="529764"/>
                    <a:pt x="276332" y="531425"/>
                    <a:pt x="279653" y="532373"/>
                  </a:cubicBezTo>
                  <a:cubicBezTo>
                    <a:pt x="278229" y="531899"/>
                    <a:pt x="277636" y="530832"/>
                    <a:pt x="277874" y="529171"/>
                  </a:cubicBezTo>
                  <a:cubicBezTo>
                    <a:pt x="278111" y="527511"/>
                    <a:pt x="278348" y="525851"/>
                    <a:pt x="278585" y="524190"/>
                  </a:cubicBezTo>
                  <a:cubicBezTo>
                    <a:pt x="278822" y="522530"/>
                    <a:pt x="278704" y="521107"/>
                    <a:pt x="278229" y="519921"/>
                  </a:cubicBezTo>
                  <a:cubicBezTo>
                    <a:pt x="277992" y="519328"/>
                    <a:pt x="277399" y="518942"/>
                    <a:pt x="276450" y="518764"/>
                  </a:cubicBezTo>
                  <a:close/>
                  <a:moveTo>
                    <a:pt x="286768" y="515295"/>
                  </a:moveTo>
                  <a:cubicBezTo>
                    <a:pt x="284871" y="516719"/>
                    <a:pt x="284278" y="518497"/>
                    <a:pt x="284989" y="520632"/>
                  </a:cubicBezTo>
                  <a:cubicBezTo>
                    <a:pt x="285701" y="522767"/>
                    <a:pt x="284159" y="523360"/>
                    <a:pt x="280364" y="522411"/>
                  </a:cubicBezTo>
                  <a:cubicBezTo>
                    <a:pt x="281313" y="523360"/>
                    <a:pt x="282143" y="524665"/>
                    <a:pt x="282855" y="526325"/>
                  </a:cubicBezTo>
                  <a:cubicBezTo>
                    <a:pt x="283566" y="527985"/>
                    <a:pt x="284871" y="528815"/>
                    <a:pt x="286768" y="528815"/>
                  </a:cubicBezTo>
                  <a:cubicBezTo>
                    <a:pt x="289140" y="527867"/>
                    <a:pt x="290089" y="526918"/>
                    <a:pt x="289615" y="525969"/>
                  </a:cubicBezTo>
                  <a:cubicBezTo>
                    <a:pt x="289140" y="525020"/>
                    <a:pt x="290089" y="524783"/>
                    <a:pt x="292461" y="525258"/>
                  </a:cubicBezTo>
                  <a:cubicBezTo>
                    <a:pt x="293410" y="523834"/>
                    <a:pt x="293529" y="522293"/>
                    <a:pt x="292817" y="520632"/>
                  </a:cubicBezTo>
                  <a:cubicBezTo>
                    <a:pt x="292105" y="518972"/>
                    <a:pt x="291275" y="517667"/>
                    <a:pt x="290326" y="516719"/>
                  </a:cubicBezTo>
                  <a:cubicBezTo>
                    <a:pt x="287954" y="518142"/>
                    <a:pt x="286887" y="518853"/>
                    <a:pt x="287124" y="518853"/>
                  </a:cubicBezTo>
                  <a:cubicBezTo>
                    <a:pt x="287361" y="518853"/>
                    <a:pt x="287243" y="517667"/>
                    <a:pt x="286768" y="515295"/>
                  </a:cubicBezTo>
                  <a:close/>
                  <a:moveTo>
                    <a:pt x="265421" y="513872"/>
                  </a:moveTo>
                  <a:cubicBezTo>
                    <a:pt x="262100" y="515770"/>
                    <a:pt x="261389" y="517549"/>
                    <a:pt x="263286" y="519209"/>
                  </a:cubicBezTo>
                  <a:cubicBezTo>
                    <a:pt x="265184" y="520869"/>
                    <a:pt x="266370" y="523360"/>
                    <a:pt x="266844" y="526681"/>
                  </a:cubicBezTo>
                  <a:cubicBezTo>
                    <a:pt x="269690" y="525732"/>
                    <a:pt x="270402" y="523953"/>
                    <a:pt x="268979" y="521344"/>
                  </a:cubicBezTo>
                  <a:cubicBezTo>
                    <a:pt x="267556" y="518735"/>
                    <a:pt x="266370" y="516244"/>
                    <a:pt x="265421" y="513872"/>
                  </a:cubicBezTo>
                  <a:close/>
                  <a:moveTo>
                    <a:pt x="357215" y="512449"/>
                  </a:moveTo>
                  <a:cubicBezTo>
                    <a:pt x="356267" y="514347"/>
                    <a:pt x="356385" y="515770"/>
                    <a:pt x="357571" y="516719"/>
                  </a:cubicBezTo>
                  <a:cubicBezTo>
                    <a:pt x="358757" y="517667"/>
                    <a:pt x="359350" y="519565"/>
                    <a:pt x="359350" y="522411"/>
                  </a:cubicBezTo>
                  <a:cubicBezTo>
                    <a:pt x="361722" y="521937"/>
                    <a:pt x="362196" y="520276"/>
                    <a:pt x="360773" y="517430"/>
                  </a:cubicBezTo>
                  <a:cubicBezTo>
                    <a:pt x="359350" y="514584"/>
                    <a:pt x="358164" y="512923"/>
                    <a:pt x="357215" y="512449"/>
                  </a:cubicBezTo>
                  <a:close/>
                  <a:moveTo>
                    <a:pt x="375717" y="510314"/>
                  </a:moveTo>
                  <a:cubicBezTo>
                    <a:pt x="374293" y="513161"/>
                    <a:pt x="374412" y="516007"/>
                    <a:pt x="376072" y="518853"/>
                  </a:cubicBezTo>
                  <a:cubicBezTo>
                    <a:pt x="377733" y="521700"/>
                    <a:pt x="379749" y="523597"/>
                    <a:pt x="382121" y="524546"/>
                  </a:cubicBezTo>
                  <a:cubicBezTo>
                    <a:pt x="384967" y="521700"/>
                    <a:pt x="384849" y="519090"/>
                    <a:pt x="381765" y="516719"/>
                  </a:cubicBezTo>
                  <a:cubicBezTo>
                    <a:pt x="378681" y="514347"/>
                    <a:pt x="376665" y="512212"/>
                    <a:pt x="375717" y="510314"/>
                  </a:cubicBezTo>
                  <a:close/>
                  <a:moveTo>
                    <a:pt x="363620" y="510314"/>
                  </a:moveTo>
                  <a:cubicBezTo>
                    <a:pt x="362671" y="513635"/>
                    <a:pt x="363027" y="516600"/>
                    <a:pt x="364687" y="519209"/>
                  </a:cubicBezTo>
                  <a:cubicBezTo>
                    <a:pt x="366347" y="521818"/>
                    <a:pt x="368126" y="524546"/>
                    <a:pt x="370024" y="527392"/>
                  </a:cubicBezTo>
                  <a:cubicBezTo>
                    <a:pt x="368601" y="528341"/>
                    <a:pt x="368245" y="530594"/>
                    <a:pt x="368956" y="534152"/>
                  </a:cubicBezTo>
                  <a:cubicBezTo>
                    <a:pt x="369668" y="537710"/>
                    <a:pt x="370973" y="540675"/>
                    <a:pt x="372870" y="543047"/>
                  </a:cubicBezTo>
                  <a:cubicBezTo>
                    <a:pt x="374768" y="544470"/>
                    <a:pt x="376428" y="544233"/>
                    <a:pt x="377851" y="542336"/>
                  </a:cubicBezTo>
                  <a:cubicBezTo>
                    <a:pt x="379274" y="540438"/>
                    <a:pt x="380935" y="539252"/>
                    <a:pt x="382832" y="538778"/>
                  </a:cubicBezTo>
                  <a:cubicBezTo>
                    <a:pt x="381884" y="534034"/>
                    <a:pt x="380105" y="530832"/>
                    <a:pt x="377495" y="529171"/>
                  </a:cubicBezTo>
                  <a:cubicBezTo>
                    <a:pt x="374886" y="527511"/>
                    <a:pt x="372396" y="525495"/>
                    <a:pt x="370024" y="523123"/>
                  </a:cubicBezTo>
                  <a:cubicBezTo>
                    <a:pt x="368601" y="520751"/>
                    <a:pt x="368838" y="519446"/>
                    <a:pt x="370735" y="519209"/>
                  </a:cubicBezTo>
                  <a:cubicBezTo>
                    <a:pt x="372633" y="518972"/>
                    <a:pt x="373107" y="517904"/>
                    <a:pt x="372159" y="516007"/>
                  </a:cubicBezTo>
                  <a:cubicBezTo>
                    <a:pt x="371684" y="512686"/>
                    <a:pt x="370380" y="511263"/>
                    <a:pt x="368245" y="511737"/>
                  </a:cubicBezTo>
                  <a:cubicBezTo>
                    <a:pt x="366110" y="512212"/>
                    <a:pt x="364568" y="511737"/>
                    <a:pt x="363620" y="510314"/>
                  </a:cubicBezTo>
                  <a:close/>
                  <a:moveTo>
                    <a:pt x="417700" y="501064"/>
                  </a:moveTo>
                  <a:cubicBezTo>
                    <a:pt x="419598" y="501538"/>
                    <a:pt x="420072" y="502487"/>
                    <a:pt x="419123" y="503910"/>
                  </a:cubicBezTo>
                  <a:cubicBezTo>
                    <a:pt x="418174" y="505333"/>
                    <a:pt x="418886" y="506045"/>
                    <a:pt x="421258" y="506045"/>
                  </a:cubicBezTo>
                  <a:cubicBezTo>
                    <a:pt x="420309" y="508891"/>
                    <a:pt x="418767" y="510196"/>
                    <a:pt x="416633" y="509958"/>
                  </a:cubicBezTo>
                  <a:cubicBezTo>
                    <a:pt x="414498" y="509721"/>
                    <a:pt x="412244" y="509365"/>
                    <a:pt x="409873" y="508891"/>
                  </a:cubicBezTo>
                  <a:cubicBezTo>
                    <a:pt x="410821" y="510789"/>
                    <a:pt x="411296" y="512449"/>
                    <a:pt x="411296" y="513872"/>
                  </a:cubicBezTo>
                  <a:cubicBezTo>
                    <a:pt x="413193" y="512923"/>
                    <a:pt x="414379" y="512686"/>
                    <a:pt x="414854" y="513161"/>
                  </a:cubicBezTo>
                  <a:cubicBezTo>
                    <a:pt x="415328" y="513635"/>
                    <a:pt x="415802" y="514347"/>
                    <a:pt x="416277" y="515295"/>
                  </a:cubicBezTo>
                  <a:cubicBezTo>
                    <a:pt x="416751" y="516244"/>
                    <a:pt x="417463" y="517074"/>
                    <a:pt x="418412" y="517786"/>
                  </a:cubicBezTo>
                  <a:cubicBezTo>
                    <a:pt x="419360" y="518497"/>
                    <a:pt x="421021" y="518142"/>
                    <a:pt x="423393" y="516719"/>
                  </a:cubicBezTo>
                  <a:cubicBezTo>
                    <a:pt x="421969" y="515295"/>
                    <a:pt x="421495" y="513635"/>
                    <a:pt x="421969" y="511737"/>
                  </a:cubicBezTo>
                  <a:cubicBezTo>
                    <a:pt x="422444" y="509840"/>
                    <a:pt x="422800" y="508061"/>
                    <a:pt x="423037" y="506401"/>
                  </a:cubicBezTo>
                  <a:cubicBezTo>
                    <a:pt x="423274" y="504740"/>
                    <a:pt x="423155" y="503317"/>
                    <a:pt x="422681" y="502131"/>
                  </a:cubicBezTo>
                  <a:cubicBezTo>
                    <a:pt x="422207" y="500945"/>
                    <a:pt x="420546" y="500589"/>
                    <a:pt x="417700" y="501064"/>
                  </a:cubicBezTo>
                  <a:close/>
                  <a:moveTo>
                    <a:pt x="389237" y="496794"/>
                  </a:moveTo>
                  <a:cubicBezTo>
                    <a:pt x="387813" y="499640"/>
                    <a:pt x="385679" y="500826"/>
                    <a:pt x="382832" y="500352"/>
                  </a:cubicBezTo>
                  <a:cubicBezTo>
                    <a:pt x="381409" y="501301"/>
                    <a:pt x="381409" y="502961"/>
                    <a:pt x="382832" y="505333"/>
                  </a:cubicBezTo>
                  <a:cubicBezTo>
                    <a:pt x="384256" y="507705"/>
                    <a:pt x="385204" y="509603"/>
                    <a:pt x="385679" y="511026"/>
                  </a:cubicBezTo>
                  <a:cubicBezTo>
                    <a:pt x="386627" y="511026"/>
                    <a:pt x="388169" y="511263"/>
                    <a:pt x="390304" y="511737"/>
                  </a:cubicBezTo>
                  <a:cubicBezTo>
                    <a:pt x="392439" y="512212"/>
                    <a:pt x="392795" y="513398"/>
                    <a:pt x="391371" y="515295"/>
                  </a:cubicBezTo>
                  <a:cubicBezTo>
                    <a:pt x="392795" y="517193"/>
                    <a:pt x="393862" y="517312"/>
                    <a:pt x="394573" y="515651"/>
                  </a:cubicBezTo>
                  <a:cubicBezTo>
                    <a:pt x="395285" y="513991"/>
                    <a:pt x="395641" y="512686"/>
                    <a:pt x="395641" y="511737"/>
                  </a:cubicBezTo>
                  <a:cubicBezTo>
                    <a:pt x="395166" y="510789"/>
                    <a:pt x="394573" y="510551"/>
                    <a:pt x="393862" y="511026"/>
                  </a:cubicBezTo>
                  <a:cubicBezTo>
                    <a:pt x="393150" y="511500"/>
                    <a:pt x="392320" y="511737"/>
                    <a:pt x="391371" y="511737"/>
                  </a:cubicBezTo>
                  <a:cubicBezTo>
                    <a:pt x="391371" y="508891"/>
                    <a:pt x="392557" y="506756"/>
                    <a:pt x="394929" y="505333"/>
                  </a:cubicBezTo>
                  <a:cubicBezTo>
                    <a:pt x="394455" y="502012"/>
                    <a:pt x="393388" y="500471"/>
                    <a:pt x="391727" y="500708"/>
                  </a:cubicBezTo>
                  <a:cubicBezTo>
                    <a:pt x="390067" y="500945"/>
                    <a:pt x="389237" y="499640"/>
                    <a:pt x="389237" y="496794"/>
                  </a:cubicBezTo>
                  <a:close/>
                  <a:moveTo>
                    <a:pt x="229842" y="495371"/>
                  </a:moveTo>
                  <a:cubicBezTo>
                    <a:pt x="227470" y="495371"/>
                    <a:pt x="226758" y="496201"/>
                    <a:pt x="227707" y="497862"/>
                  </a:cubicBezTo>
                  <a:cubicBezTo>
                    <a:pt x="228656" y="499522"/>
                    <a:pt x="229367" y="501064"/>
                    <a:pt x="229842" y="502487"/>
                  </a:cubicBezTo>
                  <a:cubicBezTo>
                    <a:pt x="232214" y="501538"/>
                    <a:pt x="233044" y="500471"/>
                    <a:pt x="232332" y="499285"/>
                  </a:cubicBezTo>
                  <a:cubicBezTo>
                    <a:pt x="231621" y="498099"/>
                    <a:pt x="230790" y="496794"/>
                    <a:pt x="229842" y="495371"/>
                  </a:cubicBezTo>
                  <a:close/>
                  <a:moveTo>
                    <a:pt x="253324" y="493948"/>
                  </a:moveTo>
                  <a:cubicBezTo>
                    <a:pt x="251901" y="496794"/>
                    <a:pt x="252375" y="499640"/>
                    <a:pt x="254747" y="502487"/>
                  </a:cubicBezTo>
                  <a:cubicBezTo>
                    <a:pt x="257119" y="505333"/>
                    <a:pt x="258779" y="508417"/>
                    <a:pt x="259728" y="511737"/>
                  </a:cubicBezTo>
                  <a:cubicBezTo>
                    <a:pt x="260677" y="511263"/>
                    <a:pt x="261389" y="510670"/>
                    <a:pt x="261863" y="509958"/>
                  </a:cubicBezTo>
                  <a:cubicBezTo>
                    <a:pt x="262337" y="509247"/>
                    <a:pt x="263286" y="508654"/>
                    <a:pt x="264709" y="508180"/>
                  </a:cubicBezTo>
                  <a:cubicBezTo>
                    <a:pt x="262337" y="506282"/>
                    <a:pt x="261033" y="504622"/>
                    <a:pt x="260796" y="503198"/>
                  </a:cubicBezTo>
                  <a:cubicBezTo>
                    <a:pt x="260558" y="501775"/>
                    <a:pt x="259965" y="499640"/>
                    <a:pt x="259017" y="496794"/>
                  </a:cubicBezTo>
                  <a:cubicBezTo>
                    <a:pt x="257119" y="497743"/>
                    <a:pt x="255933" y="497624"/>
                    <a:pt x="255459" y="496438"/>
                  </a:cubicBezTo>
                  <a:cubicBezTo>
                    <a:pt x="254984" y="495252"/>
                    <a:pt x="254273" y="494422"/>
                    <a:pt x="253324" y="493948"/>
                  </a:cubicBezTo>
                  <a:close/>
                  <a:moveTo>
                    <a:pt x="277518" y="490390"/>
                  </a:moveTo>
                  <a:cubicBezTo>
                    <a:pt x="276569" y="495134"/>
                    <a:pt x="276332" y="498810"/>
                    <a:pt x="276806" y="501419"/>
                  </a:cubicBezTo>
                  <a:cubicBezTo>
                    <a:pt x="277281" y="504029"/>
                    <a:pt x="279178" y="507705"/>
                    <a:pt x="282499" y="512449"/>
                  </a:cubicBezTo>
                  <a:cubicBezTo>
                    <a:pt x="286768" y="509603"/>
                    <a:pt x="288073" y="505452"/>
                    <a:pt x="286413" y="499996"/>
                  </a:cubicBezTo>
                  <a:cubicBezTo>
                    <a:pt x="284752" y="494541"/>
                    <a:pt x="281787" y="491339"/>
                    <a:pt x="277518" y="490390"/>
                  </a:cubicBezTo>
                  <a:close/>
                  <a:moveTo>
                    <a:pt x="306693" y="488967"/>
                  </a:moveTo>
                  <a:cubicBezTo>
                    <a:pt x="305744" y="489916"/>
                    <a:pt x="305863" y="491813"/>
                    <a:pt x="307049" y="494659"/>
                  </a:cubicBezTo>
                  <a:cubicBezTo>
                    <a:pt x="308235" y="497506"/>
                    <a:pt x="310014" y="497743"/>
                    <a:pt x="312385" y="495371"/>
                  </a:cubicBezTo>
                  <a:cubicBezTo>
                    <a:pt x="312385" y="492999"/>
                    <a:pt x="311555" y="491932"/>
                    <a:pt x="309895" y="492169"/>
                  </a:cubicBezTo>
                  <a:cubicBezTo>
                    <a:pt x="308235" y="492406"/>
                    <a:pt x="307167" y="491339"/>
                    <a:pt x="306693" y="488967"/>
                  </a:cubicBezTo>
                  <a:close/>
                  <a:moveTo>
                    <a:pt x="339426" y="487544"/>
                  </a:moveTo>
                  <a:cubicBezTo>
                    <a:pt x="338477" y="491813"/>
                    <a:pt x="336579" y="492525"/>
                    <a:pt x="333733" y="489678"/>
                  </a:cubicBezTo>
                  <a:cubicBezTo>
                    <a:pt x="332784" y="490627"/>
                    <a:pt x="332903" y="492050"/>
                    <a:pt x="334089" y="493948"/>
                  </a:cubicBezTo>
                  <a:cubicBezTo>
                    <a:pt x="335275" y="495845"/>
                    <a:pt x="335868" y="497506"/>
                    <a:pt x="335868" y="498929"/>
                  </a:cubicBezTo>
                  <a:cubicBezTo>
                    <a:pt x="337765" y="497506"/>
                    <a:pt x="339426" y="497269"/>
                    <a:pt x="340849" y="498217"/>
                  </a:cubicBezTo>
                  <a:cubicBezTo>
                    <a:pt x="342272" y="499166"/>
                    <a:pt x="343339" y="500589"/>
                    <a:pt x="344051" y="502487"/>
                  </a:cubicBezTo>
                  <a:cubicBezTo>
                    <a:pt x="344763" y="504384"/>
                    <a:pt x="345474" y="506401"/>
                    <a:pt x="346186" y="508535"/>
                  </a:cubicBezTo>
                  <a:cubicBezTo>
                    <a:pt x="346897" y="510670"/>
                    <a:pt x="347728" y="511975"/>
                    <a:pt x="348676" y="512449"/>
                  </a:cubicBezTo>
                  <a:cubicBezTo>
                    <a:pt x="350099" y="511500"/>
                    <a:pt x="350811" y="510196"/>
                    <a:pt x="350811" y="508535"/>
                  </a:cubicBezTo>
                  <a:cubicBezTo>
                    <a:pt x="350811" y="506875"/>
                    <a:pt x="349625" y="505808"/>
                    <a:pt x="347253" y="505333"/>
                  </a:cubicBezTo>
                  <a:cubicBezTo>
                    <a:pt x="349151" y="502961"/>
                    <a:pt x="350099" y="501064"/>
                    <a:pt x="350099" y="499640"/>
                  </a:cubicBezTo>
                  <a:cubicBezTo>
                    <a:pt x="350099" y="498217"/>
                    <a:pt x="349388" y="497031"/>
                    <a:pt x="347965" y="496083"/>
                  </a:cubicBezTo>
                  <a:cubicBezTo>
                    <a:pt x="346542" y="495134"/>
                    <a:pt x="345000" y="494066"/>
                    <a:pt x="343339" y="492880"/>
                  </a:cubicBezTo>
                  <a:cubicBezTo>
                    <a:pt x="341679" y="491694"/>
                    <a:pt x="340374" y="489916"/>
                    <a:pt x="339426" y="487544"/>
                  </a:cubicBezTo>
                  <a:close/>
                  <a:moveTo>
                    <a:pt x="350811" y="486120"/>
                  </a:moveTo>
                  <a:cubicBezTo>
                    <a:pt x="348439" y="488018"/>
                    <a:pt x="348321" y="489323"/>
                    <a:pt x="350455" y="490034"/>
                  </a:cubicBezTo>
                  <a:cubicBezTo>
                    <a:pt x="352590" y="490746"/>
                    <a:pt x="354132" y="492050"/>
                    <a:pt x="355081" y="493948"/>
                  </a:cubicBezTo>
                  <a:cubicBezTo>
                    <a:pt x="356978" y="492050"/>
                    <a:pt x="356978" y="490508"/>
                    <a:pt x="355081" y="489323"/>
                  </a:cubicBezTo>
                  <a:cubicBezTo>
                    <a:pt x="353183" y="488137"/>
                    <a:pt x="351760" y="487069"/>
                    <a:pt x="350811" y="486120"/>
                  </a:cubicBezTo>
                  <a:close/>
                  <a:moveTo>
                    <a:pt x="292461" y="478293"/>
                  </a:moveTo>
                  <a:cubicBezTo>
                    <a:pt x="291512" y="478293"/>
                    <a:pt x="291157" y="478886"/>
                    <a:pt x="291394" y="480072"/>
                  </a:cubicBezTo>
                  <a:cubicBezTo>
                    <a:pt x="291631" y="481258"/>
                    <a:pt x="291750" y="482562"/>
                    <a:pt x="291750" y="483986"/>
                  </a:cubicBezTo>
                  <a:cubicBezTo>
                    <a:pt x="291750" y="485409"/>
                    <a:pt x="291512" y="486713"/>
                    <a:pt x="291038" y="487899"/>
                  </a:cubicBezTo>
                  <a:cubicBezTo>
                    <a:pt x="290564" y="489085"/>
                    <a:pt x="289378" y="489678"/>
                    <a:pt x="287480" y="489678"/>
                  </a:cubicBezTo>
                  <a:cubicBezTo>
                    <a:pt x="289852" y="490627"/>
                    <a:pt x="290564" y="492169"/>
                    <a:pt x="289615" y="494304"/>
                  </a:cubicBezTo>
                  <a:cubicBezTo>
                    <a:pt x="288666" y="496438"/>
                    <a:pt x="289378" y="498217"/>
                    <a:pt x="291750" y="499640"/>
                  </a:cubicBezTo>
                  <a:cubicBezTo>
                    <a:pt x="292224" y="498217"/>
                    <a:pt x="293173" y="497031"/>
                    <a:pt x="294596" y="496083"/>
                  </a:cubicBezTo>
                  <a:cubicBezTo>
                    <a:pt x="296019" y="495134"/>
                    <a:pt x="297324" y="494185"/>
                    <a:pt x="298510" y="493236"/>
                  </a:cubicBezTo>
                  <a:cubicBezTo>
                    <a:pt x="299696" y="492287"/>
                    <a:pt x="300407" y="490983"/>
                    <a:pt x="300644" y="489323"/>
                  </a:cubicBezTo>
                  <a:cubicBezTo>
                    <a:pt x="300882" y="487662"/>
                    <a:pt x="300289" y="485409"/>
                    <a:pt x="298865" y="482562"/>
                  </a:cubicBezTo>
                  <a:cubicBezTo>
                    <a:pt x="296968" y="484460"/>
                    <a:pt x="295663" y="484934"/>
                    <a:pt x="294952" y="483986"/>
                  </a:cubicBezTo>
                  <a:cubicBezTo>
                    <a:pt x="294240" y="483037"/>
                    <a:pt x="293410" y="481139"/>
                    <a:pt x="292461" y="478293"/>
                  </a:cubicBezTo>
                  <a:close/>
                  <a:moveTo>
                    <a:pt x="256170" y="476870"/>
                  </a:moveTo>
                  <a:cubicBezTo>
                    <a:pt x="254747" y="479242"/>
                    <a:pt x="254747" y="482088"/>
                    <a:pt x="256170" y="485409"/>
                  </a:cubicBezTo>
                  <a:cubicBezTo>
                    <a:pt x="259017" y="485409"/>
                    <a:pt x="259728" y="484341"/>
                    <a:pt x="258305" y="482207"/>
                  </a:cubicBezTo>
                  <a:cubicBezTo>
                    <a:pt x="256882" y="480072"/>
                    <a:pt x="256170" y="478293"/>
                    <a:pt x="256170" y="476870"/>
                  </a:cubicBezTo>
                  <a:close/>
                  <a:moveTo>
                    <a:pt x="345830" y="476158"/>
                  </a:moveTo>
                  <a:cubicBezTo>
                    <a:pt x="344881" y="475209"/>
                    <a:pt x="344288" y="476040"/>
                    <a:pt x="344051" y="478649"/>
                  </a:cubicBezTo>
                  <a:cubicBezTo>
                    <a:pt x="343814" y="481258"/>
                    <a:pt x="343932" y="483037"/>
                    <a:pt x="344407" y="483986"/>
                  </a:cubicBezTo>
                  <a:cubicBezTo>
                    <a:pt x="345356" y="483511"/>
                    <a:pt x="346304" y="483037"/>
                    <a:pt x="347253" y="482562"/>
                  </a:cubicBezTo>
                  <a:cubicBezTo>
                    <a:pt x="348202" y="482088"/>
                    <a:pt x="349151" y="482325"/>
                    <a:pt x="350099" y="483274"/>
                  </a:cubicBezTo>
                  <a:cubicBezTo>
                    <a:pt x="351523" y="481851"/>
                    <a:pt x="350811" y="480784"/>
                    <a:pt x="347965" y="480072"/>
                  </a:cubicBezTo>
                  <a:cubicBezTo>
                    <a:pt x="345118" y="479360"/>
                    <a:pt x="344407" y="478056"/>
                    <a:pt x="345830" y="476158"/>
                  </a:cubicBezTo>
                  <a:close/>
                  <a:moveTo>
                    <a:pt x="239092" y="475447"/>
                  </a:moveTo>
                  <a:cubicBezTo>
                    <a:pt x="238618" y="476870"/>
                    <a:pt x="237669" y="477819"/>
                    <a:pt x="236246" y="478293"/>
                  </a:cubicBezTo>
                  <a:cubicBezTo>
                    <a:pt x="237195" y="479242"/>
                    <a:pt x="238025" y="480546"/>
                    <a:pt x="238736" y="482207"/>
                  </a:cubicBezTo>
                  <a:cubicBezTo>
                    <a:pt x="239448" y="483867"/>
                    <a:pt x="240990" y="483986"/>
                    <a:pt x="243362" y="482562"/>
                  </a:cubicBezTo>
                  <a:cubicBezTo>
                    <a:pt x="242887" y="481139"/>
                    <a:pt x="242294" y="479716"/>
                    <a:pt x="241583" y="478293"/>
                  </a:cubicBezTo>
                  <a:cubicBezTo>
                    <a:pt x="240871" y="476870"/>
                    <a:pt x="240041" y="475921"/>
                    <a:pt x="239092" y="475447"/>
                  </a:cubicBezTo>
                  <a:close/>
                  <a:moveTo>
                    <a:pt x="436201" y="474735"/>
                  </a:moveTo>
                  <a:cubicBezTo>
                    <a:pt x="435252" y="475209"/>
                    <a:pt x="434541" y="475802"/>
                    <a:pt x="434066" y="476514"/>
                  </a:cubicBezTo>
                  <a:cubicBezTo>
                    <a:pt x="433592" y="477226"/>
                    <a:pt x="432880" y="477819"/>
                    <a:pt x="431932" y="478293"/>
                  </a:cubicBezTo>
                  <a:cubicBezTo>
                    <a:pt x="432406" y="479716"/>
                    <a:pt x="432880" y="481139"/>
                    <a:pt x="433355" y="482562"/>
                  </a:cubicBezTo>
                  <a:cubicBezTo>
                    <a:pt x="433829" y="483986"/>
                    <a:pt x="434541" y="485646"/>
                    <a:pt x="435490" y="487544"/>
                  </a:cubicBezTo>
                  <a:cubicBezTo>
                    <a:pt x="439285" y="486595"/>
                    <a:pt x="440708" y="484816"/>
                    <a:pt x="439759" y="482207"/>
                  </a:cubicBezTo>
                  <a:cubicBezTo>
                    <a:pt x="438810" y="479598"/>
                    <a:pt x="437624" y="477107"/>
                    <a:pt x="436201" y="474735"/>
                  </a:cubicBezTo>
                  <a:close/>
                  <a:moveTo>
                    <a:pt x="277874" y="474735"/>
                  </a:moveTo>
                  <a:cubicBezTo>
                    <a:pt x="276213" y="475209"/>
                    <a:pt x="274434" y="475921"/>
                    <a:pt x="272537" y="476870"/>
                  </a:cubicBezTo>
                  <a:cubicBezTo>
                    <a:pt x="273011" y="479716"/>
                    <a:pt x="274197" y="481614"/>
                    <a:pt x="276095" y="482562"/>
                  </a:cubicBezTo>
                  <a:cubicBezTo>
                    <a:pt x="278941" y="482562"/>
                    <a:pt x="280008" y="481732"/>
                    <a:pt x="279297" y="480072"/>
                  </a:cubicBezTo>
                  <a:cubicBezTo>
                    <a:pt x="278585" y="478412"/>
                    <a:pt x="279415" y="477344"/>
                    <a:pt x="281787" y="476870"/>
                  </a:cubicBezTo>
                  <a:cubicBezTo>
                    <a:pt x="280839" y="474972"/>
                    <a:pt x="279534" y="474261"/>
                    <a:pt x="277874" y="474735"/>
                  </a:cubicBezTo>
                  <a:close/>
                  <a:moveTo>
                    <a:pt x="222726" y="466196"/>
                  </a:moveTo>
                  <a:cubicBezTo>
                    <a:pt x="221303" y="467145"/>
                    <a:pt x="220235" y="467263"/>
                    <a:pt x="219524" y="466552"/>
                  </a:cubicBezTo>
                  <a:cubicBezTo>
                    <a:pt x="218812" y="465840"/>
                    <a:pt x="217508" y="466196"/>
                    <a:pt x="215610" y="467619"/>
                  </a:cubicBezTo>
                  <a:cubicBezTo>
                    <a:pt x="215610" y="470940"/>
                    <a:pt x="216203" y="473075"/>
                    <a:pt x="217389" y="474023"/>
                  </a:cubicBezTo>
                  <a:cubicBezTo>
                    <a:pt x="218575" y="474972"/>
                    <a:pt x="220354" y="476395"/>
                    <a:pt x="222726" y="478293"/>
                  </a:cubicBezTo>
                  <a:cubicBezTo>
                    <a:pt x="224623" y="477344"/>
                    <a:pt x="225335" y="475684"/>
                    <a:pt x="224861" y="473312"/>
                  </a:cubicBezTo>
                  <a:cubicBezTo>
                    <a:pt x="224386" y="470940"/>
                    <a:pt x="223675" y="468568"/>
                    <a:pt x="222726" y="466196"/>
                  </a:cubicBezTo>
                  <a:close/>
                  <a:moveTo>
                    <a:pt x="379274" y="465484"/>
                  </a:moveTo>
                  <a:cubicBezTo>
                    <a:pt x="378326" y="466908"/>
                    <a:pt x="378207" y="469042"/>
                    <a:pt x="378919" y="471889"/>
                  </a:cubicBezTo>
                  <a:cubicBezTo>
                    <a:pt x="379630" y="474735"/>
                    <a:pt x="381172" y="475684"/>
                    <a:pt x="383544" y="474735"/>
                  </a:cubicBezTo>
                  <a:cubicBezTo>
                    <a:pt x="383544" y="471889"/>
                    <a:pt x="382951" y="470228"/>
                    <a:pt x="381765" y="469754"/>
                  </a:cubicBezTo>
                  <a:cubicBezTo>
                    <a:pt x="380579" y="469280"/>
                    <a:pt x="379749" y="467856"/>
                    <a:pt x="379274" y="465484"/>
                  </a:cubicBezTo>
                  <a:close/>
                  <a:moveTo>
                    <a:pt x="340137" y="463350"/>
                  </a:moveTo>
                  <a:cubicBezTo>
                    <a:pt x="337291" y="463824"/>
                    <a:pt x="336579" y="465247"/>
                    <a:pt x="338003" y="467619"/>
                  </a:cubicBezTo>
                  <a:cubicBezTo>
                    <a:pt x="339426" y="469991"/>
                    <a:pt x="340612" y="471414"/>
                    <a:pt x="341560" y="471889"/>
                  </a:cubicBezTo>
                  <a:cubicBezTo>
                    <a:pt x="342984" y="470940"/>
                    <a:pt x="343102" y="469635"/>
                    <a:pt x="341916" y="467975"/>
                  </a:cubicBezTo>
                  <a:cubicBezTo>
                    <a:pt x="340730" y="466315"/>
                    <a:pt x="340137" y="464773"/>
                    <a:pt x="340137" y="463350"/>
                  </a:cubicBezTo>
                  <a:close/>
                  <a:moveTo>
                    <a:pt x="354369" y="462638"/>
                  </a:moveTo>
                  <a:cubicBezTo>
                    <a:pt x="354369" y="463112"/>
                    <a:pt x="354132" y="464061"/>
                    <a:pt x="353657" y="465484"/>
                  </a:cubicBezTo>
                  <a:cubicBezTo>
                    <a:pt x="353183" y="466908"/>
                    <a:pt x="353064" y="468449"/>
                    <a:pt x="353302" y="470110"/>
                  </a:cubicBezTo>
                  <a:cubicBezTo>
                    <a:pt x="353539" y="471770"/>
                    <a:pt x="354250" y="473075"/>
                    <a:pt x="355436" y="474023"/>
                  </a:cubicBezTo>
                  <a:cubicBezTo>
                    <a:pt x="356622" y="474972"/>
                    <a:pt x="358401" y="475447"/>
                    <a:pt x="360773" y="475447"/>
                  </a:cubicBezTo>
                  <a:cubicBezTo>
                    <a:pt x="359824" y="472600"/>
                    <a:pt x="358876" y="471414"/>
                    <a:pt x="357927" y="471889"/>
                  </a:cubicBezTo>
                  <a:cubicBezTo>
                    <a:pt x="358401" y="470466"/>
                    <a:pt x="359113" y="469161"/>
                    <a:pt x="360062" y="467975"/>
                  </a:cubicBezTo>
                  <a:cubicBezTo>
                    <a:pt x="361010" y="466789"/>
                    <a:pt x="360536" y="465010"/>
                    <a:pt x="358638" y="462638"/>
                  </a:cubicBezTo>
                  <a:cubicBezTo>
                    <a:pt x="356267" y="463587"/>
                    <a:pt x="354843" y="463587"/>
                    <a:pt x="354369" y="462638"/>
                  </a:cubicBezTo>
                  <a:close/>
                  <a:moveTo>
                    <a:pt x="420191" y="460503"/>
                  </a:moveTo>
                  <a:cubicBezTo>
                    <a:pt x="419479" y="460029"/>
                    <a:pt x="418649" y="460741"/>
                    <a:pt x="417700" y="462638"/>
                  </a:cubicBezTo>
                  <a:cubicBezTo>
                    <a:pt x="417700" y="464061"/>
                    <a:pt x="418174" y="464891"/>
                    <a:pt x="419123" y="465129"/>
                  </a:cubicBezTo>
                  <a:cubicBezTo>
                    <a:pt x="420072" y="465366"/>
                    <a:pt x="420784" y="466433"/>
                    <a:pt x="421258" y="468331"/>
                  </a:cubicBezTo>
                  <a:cubicBezTo>
                    <a:pt x="423155" y="467382"/>
                    <a:pt x="424104" y="466196"/>
                    <a:pt x="424104" y="464773"/>
                  </a:cubicBezTo>
                  <a:cubicBezTo>
                    <a:pt x="424104" y="463350"/>
                    <a:pt x="423867" y="461927"/>
                    <a:pt x="423393" y="460503"/>
                  </a:cubicBezTo>
                  <a:cubicBezTo>
                    <a:pt x="421969" y="460978"/>
                    <a:pt x="420902" y="460978"/>
                    <a:pt x="420191" y="460503"/>
                  </a:cubicBezTo>
                  <a:close/>
                  <a:moveTo>
                    <a:pt x="247631" y="460503"/>
                  </a:moveTo>
                  <a:cubicBezTo>
                    <a:pt x="244785" y="462875"/>
                    <a:pt x="244073" y="464417"/>
                    <a:pt x="245497" y="465129"/>
                  </a:cubicBezTo>
                  <a:cubicBezTo>
                    <a:pt x="246920" y="465840"/>
                    <a:pt x="248343" y="467619"/>
                    <a:pt x="249766" y="470466"/>
                  </a:cubicBezTo>
                  <a:cubicBezTo>
                    <a:pt x="253087" y="469517"/>
                    <a:pt x="253917" y="467738"/>
                    <a:pt x="252257" y="465129"/>
                  </a:cubicBezTo>
                  <a:cubicBezTo>
                    <a:pt x="250596" y="462520"/>
                    <a:pt x="249054" y="460978"/>
                    <a:pt x="247631" y="460503"/>
                  </a:cubicBezTo>
                  <a:close/>
                  <a:moveTo>
                    <a:pt x="389237" y="455522"/>
                  </a:moveTo>
                  <a:cubicBezTo>
                    <a:pt x="387813" y="456945"/>
                    <a:pt x="387695" y="459080"/>
                    <a:pt x="388881" y="461927"/>
                  </a:cubicBezTo>
                  <a:cubicBezTo>
                    <a:pt x="390067" y="464773"/>
                    <a:pt x="391846" y="466196"/>
                    <a:pt x="394218" y="466196"/>
                  </a:cubicBezTo>
                  <a:cubicBezTo>
                    <a:pt x="392320" y="463824"/>
                    <a:pt x="391253" y="462401"/>
                    <a:pt x="391016" y="461927"/>
                  </a:cubicBezTo>
                  <a:cubicBezTo>
                    <a:pt x="390778" y="461452"/>
                    <a:pt x="390185" y="459317"/>
                    <a:pt x="389237" y="455522"/>
                  </a:cubicBezTo>
                  <a:close/>
                  <a:moveTo>
                    <a:pt x="371447" y="451964"/>
                  </a:moveTo>
                  <a:cubicBezTo>
                    <a:pt x="370498" y="453387"/>
                    <a:pt x="370261" y="454929"/>
                    <a:pt x="370735" y="456590"/>
                  </a:cubicBezTo>
                  <a:cubicBezTo>
                    <a:pt x="371210" y="458250"/>
                    <a:pt x="371684" y="460266"/>
                    <a:pt x="372159" y="462638"/>
                  </a:cubicBezTo>
                  <a:cubicBezTo>
                    <a:pt x="374531" y="461215"/>
                    <a:pt x="375242" y="459317"/>
                    <a:pt x="374293" y="456945"/>
                  </a:cubicBezTo>
                  <a:cubicBezTo>
                    <a:pt x="373345" y="454573"/>
                    <a:pt x="372396" y="452913"/>
                    <a:pt x="371447" y="451964"/>
                  </a:cubicBezTo>
                  <a:close/>
                  <a:moveTo>
                    <a:pt x="411296" y="451253"/>
                  </a:moveTo>
                  <a:cubicBezTo>
                    <a:pt x="409873" y="452676"/>
                    <a:pt x="409873" y="455048"/>
                    <a:pt x="411296" y="458369"/>
                  </a:cubicBezTo>
                  <a:cubicBezTo>
                    <a:pt x="413668" y="458369"/>
                    <a:pt x="414616" y="457301"/>
                    <a:pt x="414142" y="455166"/>
                  </a:cubicBezTo>
                  <a:cubicBezTo>
                    <a:pt x="413668" y="453032"/>
                    <a:pt x="412719" y="451727"/>
                    <a:pt x="411296" y="451253"/>
                  </a:cubicBezTo>
                  <a:close/>
                  <a:moveTo>
                    <a:pt x="357927" y="447695"/>
                  </a:moveTo>
                  <a:cubicBezTo>
                    <a:pt x="356029" y="448644"/>
                    <a:pt x="356029" y="451016"/>
                    <a:pt x="357927" y="454811"/>
                  </a:cubicBezTo>
                  <a:cubicBezTo>
                    <a:pt x="360299" y="453862"/>
                    <a:pt x="361129" y="452795"/>
                    <a:pt x="360417" y="451609"/>
                  </a:cubicBezTo>
                  <a:cubicBezTo>
                    <a:pt x="359706" y="450423"/>
                    <a:pt x="358876" y="449118"/>
                    <a:pt x="357927" y="447695"/>
                  </a:cubicBezTo>
                  <a:close/>
                  <a:moveTo>
                    <a:pt x="346542" y="439867"/>
                  </a:moveTo>
                  <a:cubicBezTo>
                    <a:pt x="345593" y="440342"/>
                    <a:pt x="345000" y="440816"/>
                    <a:pt x="344763" y="441291"/>
                  </a:cubicBezTo>
                  <a:cubicBezTo>
                    <a:pt x="344525" y="441765"/>
                    <a:pt x="343932" y="442239"/>
                    <a:pt x="342984" y="442714"/>
                  </a:cubicBezTo>
                  <a:cubicBezTo>
                    <a:pt x="343932" y="444137"/>
                    <a:pt x="344881" y="445797"/>
                    <a:pt x="345830" y="447695"/>
                  </a:cubicBezTo>
                  <a:cubicBezTo>
                    <a:pt x="346779" y="449592"/>
                    <a:pt x="346304" y="451253"/>
                    <a:pt x="344407" y="452676"/>
                  </a:cubicBezTo>
                  <a:cubicBezTo>
                    <a:pt x="345356" y="454099"/>
                    <a:pt x="346186" y="455522"/>
                    <a:pt x="346897" y="456945"/>
                  </a:cubicBezTo>
                  <a:cubicBezTo>
                    <a:pt x="347609" y="458369"/>
                    <a:pt x="348913" y="458606"/>
                    <a:pt x="350811" y="457657"/>
                  </a:cubicBezTo>
                  <a:cubicBezTo>
                    <a:pt x="349388" y="454336"/>
                    <a:pt x="348558" y="451371"/>
                    <a:pt x="348321" y="448762"/>
                  </a:cubicBezTo>
                  <a:cubicBezTo>
                    <a:pt x="348083" y="446153"/>
                    <a:pt x="347490" y="443188"/>
                    <a:pt x="346542" y="439867"/>
                  </a:cubicBezTo>
                  <a:close/>
                  <a:moveTo>
                    <a:pt x="254747" y="439867"/>
                  </a:moveTo>
                  <a:cubicBezTo>
                    <a:pt x="253798" y="440816"/>
                    <a:pt x="253087" y="441646"/>
                    <a:pt x="252612" y="442358"/>
                  </a:cubicBezTo>
                  <a:cubicBezTo>
                    <a:pt x="252138" y="443070"/>
                    <a:pt x="251426" y="443900"/>
                    <a:pt x="250478" y="444848"/>
                  </a:cubicBezTo>
                  <a:cubicBezTo>
                    <a:pt x="250952" y="446746"/>
                    <a:pt x="251782" y="448169"/>
                    <a:pt x="252968" y="449118"/>
                  </a:cubicBezTo>
                  <a:cubicBezTo>
                    <a:pt x="254154" y="450067"/>
                    <a:pt x="255459" y="450897"/>
                    <a:pt x="256882" y="451609"/>
                  </a:cubicBezTo>
                  <a:cubicBezTo>
                    <a:pt x="258305" y="452320"/>
                    <a:pt x="259491" y="453150"/>
                    <a:pt x="260440" y="454099"/>
                  </a:cubicBezTo>
                  <a:cubicBezTo>
                    <a:pt x="261389" y="455048"/>
                    <a:pt x="261626" y="456471"/>
                    <a:pt x="261151" y="458369"/>
                  </a:cubicBezTo>
                  <a:cubicBezTo>
                    <a:pt x="263998" y="457894"/>
                    <a:pt x="265421" y="456945"/>
                    <a:pt x="265421" y="455522"/>
                  </a:cubicBezTo>
                  <a:cubicBezTo>
                    <a:pt x="265421" y="454099"/>
                    <a:pt x="264709" y="452439"/>
                    <a:pt x="263286" y="450541"/>
                  </a:cubicBezTo>
                  <a:cubicBezTo>
                    <a:pt x="261863" y="448644"/>
                    <a:pt x="260203" y="446746"/>
                    <a:pt x="258305" y="444848"/>
                  </a:cubicBezTo>
                  <a:cubicBezTo>
                    <a:pt x="256408" y="442951"/>
                    <a:pt x="255222" y="441291"/>
                    <a:pt x="254747" y="439867"/>
                  </a:cubicBezTo>
                  <a:close/>
                  <a:moveTo>
                    <a:pt x="399199" y="437733"/>
                  </a:moveTo>
                  <a:cubicBezTo>
                    <a:pt x="397776" y="437733"/>
                    <a:pt x="397538" y="438207"/>
                    <a:pt x="398487" y="439156"/>
                  </a:cubicBezTo>
                  <a:cubicBezTo>
                    <a:pt x="398962" y="441053"/>
                    <a:pt x="398487" y="441528"/>
                    <a:pt x="397064" y="440579"/>
                  </a:cubicBezTo>
                  <a:cubicBezTo>
                    <a:pt x="395641" y="439630"/>
                    <a:pt x="394218" y="439867"/>
                    <a:pt x="392795" y="441291"/>
                  </a:cubicBezTo>
                  <a:cubicBezTo>
                    <a:pt x="394218" y="443188"/>
                    <a:pt x="394099" y="444374"/>
                    <a:pt x="392439" y="444848"/>
                  </a:cubicBezTo>
                  <a:cubicBezTo>
                    <a:pt x="390778" y="445323"/>
                    <a:pt x="390897" y="446746"/>
                    <a:pt x="392795" y="449118"/>
                  </a:cubicBezTo>
                  <a:cubicBezTo>
                    <a:pt x="393743" y="448644"/>
                    <a:pt x="393743" y="447458"/>
                    <a:pt x="392795" y="445560"/>
                  </a:cubicBezTo>
                  <a:cubicBezTo>
                    <a:pt x="394218" y="445560"/>
                    <a:pt x="395285" y="446272"/>
                    <a:pt x="395997" y="447695"/>
                  </a:cubicBezTo>
                  <a:cubicBezTo>
                    <a:pt x="396708" y="449118"/>
                    <a:pt x="398013" y="449118"/>
                    <a:pt x="399910" y="447695"/>
                  </a:cubicBezTo>
                  <a:cubicBezTo>
                    <a:pt x="398962" y="445797"/>
                    <a:pt x="398724" y="444137"/>
                    <a:pt x="399199" y="442714"/>
                  </a:cubicBezTo>
                  <a:cubicBezTo>
                    <a:pt x="399673" y="441291"/>
                    <a:pt x="399673" y="439630"/>
                    <a:pt x="399199" y="437733"/>
                  </a:cubicBezTo>
                  <a:close/>
                  <a:moveTo>
                    <a:pt x="272537" y="434886"/>
                  </a:moveTo>
                  <a:cubicBezTo>
                    <a:pt x="271588" y="436309"/>
                    <a:pt x="271351" y="438326"/>
                    <a:pt x="271825" y="440935"/>
                  </a:cubicBezTo>
                  <a:cubicBezTo>
                    <a:pt x="272300" y="443544"/>
                    <a:pt x="273960" y="444137"/>
                    <a:pt x="276806" y="442714"/>
                  </a:cubicBezTo>
                  <a:cubicBezTo>
                    <a:pt x="276332" y="440342"/>
                    <a:pt x="275739" y="438919"/>
                    <a:pt x="275027" y="438444"/>
                  </a:cubicBezTo>
                  <a:cubicBezTo>
                    <a:pt x="274316" y="437970"/>
                    <a:pt x="273486" y="436784"/>
                    <a:pt x="272537" y="434886"/>
                  </a:cubicBezTo>
                  <a:close/>
                  <a:moveTo>
                    <a:pt x="230553" y="434886"/>
                  </a:moveTo>
                  <a:cubicBezTo>
                    <a:pt x="229604" y="435835"/>
                    <a:pt x="228419" y="436309"/>
                    <a:pt x="226995" y="436309"/>
                  </a:cubicBezTo>
                  <a:cubicBezTo>
                    <a:pt x="226047" y="437258"/>
                    <a:pt x="225928" y="439037"/>
                    <a:pt x="226640" y="441646"/>
                  </a:cubicBezTo>
                  <a:cubicBezTo>
                    <a:pt x="227351" y="444255"/>
                    <a:pt x="228893" y="445086"/>
                    <a:pt x="231265" y="444137"/>
                  </a:cubicBezTo>
                  <a:cubicBezTo>
                    <a:pt x="233637" y="443188"/>
                    <a:pt x="234586" y="441646"/>
                    <a:pt x="234111" y="439512"/>
                  </a:cubicBezTo>
                  <a:cubicBezTo>
                    <a:pt x="233637" y="437377"/>
                    <a:pt x="232451" y="435835"/>
                    <a:pt x="230553" y="434886"/>
                  </a:cubicBezTo>
                  <a:close/>
                  <a:moveTo>
                    <a:pt x="238381" y="431328"/>
                  </a:moveTo>
                  <a:cubicBezTo>
                    <a:pt x="236009" y="432277"/>
                    <a:pt x="235772" y="434293"/>
                    <a:pt x="237669" y="437377"/>
                  </a:cubicBezTo>
                  <a:cubicBezTo>
                    <a:pt x="239567" y="440460"/>
                    <a:pt x="241227" y="442239"/>
                    <a:pt x="242650" y="442714"/>
                  </a:cubicBezTo>
                  <a:cubicBezTo>
                    <a:pt x="245022" y="440816"/>
                    <a:pt x="245141" y="438681"/>
                    <a:pt x="243006" y="436309"/>
                  </a:cubicBezTo>
                  <a:cubicBezTo>
                    <a:pt x="240871" y="433938"/>
                    <a:pt x="239329" y="432277"/>
                    <a:pt x="238381" y="431328"/>
                  </a:cubicBezTo>
                  <a:close/>
                  <a:moveTo>
                    <a:pt x="352234" y="422789"/>
                  </a:moveTo>
                  <a:cubicBezTo>
                    <a:pt x="351285" y="423738"/>
                    <a:pt x="350811" y="424568"/>
                    <a:pt x="350811" y="425280"/>
                  </a:cubicBezTo>
                  <a:cubicBezTo>
                    <a:pt x="350811" y="425991"/>
                    <a:pt x="350099" y="426584"/>
                    <a:pt x="348676" y="427059"/>
                  </a:cubicBezTo>
                  <a:cubicBezTo>
                    <a:pt x="351048" y="431328"/>
                    <a:pt x="354132" y="435361"/>
                    <a:pt x="357927" y="439156"/>
                  </a:cubicBezTo>
                  <a:cubicBezTo>
                    <a:pt x="361248" y="436309"/>
                    <a:pt x="361722" y="433226"/>
                    <a:pt x="359350" y="429905"/>
                  </a:cubicBezTo>
                  <a:cubicBezTo>
                    <a:pt x="356978" y="426584"/>
                    <a:pt x="354606" y="424213"/>
                    <a:pt x="352234" y="422789"/>
                  </a:cubicBezTo>
                  <a:close/>
                  <a:moveTo>
                    <a:pt x="283922" y="420655"/>
                  </a:moveTo>
                  <a:cubicBezTo>
                    <a:pt x="282973" y="421603"/>
                    <a:pt x="282855" y="423145"/>
                    <a:pt x="283566" y="425280"/>
                  </a:cubicBezTo>
                  <a:cubicBezTo>
                    <a:pt x="284278" y="427415"/>
                    <a:pt x="283448" y="427059"/>
                    <a:pt x="281076" y="424213"/>
                  </a:cubicBezTo>
                  <a:cubicBezTo>
                    <a:pt x="282025" y="427059"/>
                    <a:pt x="282499" y="429194"/>
                    <a:pt x="282499" y="430617"/>
                  </a:cubicBezTo>
                  <a:cubicBezTo>
                    <a:pt x="282499" y="432040"/>
                    <a:pt x="282736" y="434649"/>
                    <a:pt x="283211" y="438444"/>
                  </a:cubicBezTo>
                  <a:cubicBezTo>
                    <a:pt x="284159" y="438444"/>
                    <a:pt x="284159" y="437495"/>
                    <a:pt x="283211" y="435598"/>
                  </a:cubicBezTo>
                  <a:cubicBezTo>
                    <a:pt x="284634" y="434649"/>
                    <a:pt x="285582" y="434768"/>
                    <a:pt x="286057" y="435954"/>
                  </a:cubicBezTo>
                  <a:cubicBezTo>
                    <a:pt x="286531" y="437140"/>
                    <a:pt x="287243" y="437495"/>
                    <a:pt x="288192" y="437021"/>
                  </a:cubicBezTo>
                  <a:cubicBezTo>
                    <a:pt x="291987" y="434175"/>
                    <a:pt x="292817" y="431328"/>
                    <a:pt x="290682" y="428482"/>
                  </a:cubicBezTo>
                  <a:cubicBezTo>
                    <a:pt x="288547" y="425636"/>
                    <a:pt x="286294" y="423027"/>
                    <a:pt x="283922" y="420655"/>
                  </a:cubicBezTo>
                  <a:close/>
                  <a:moveTo>
                    <a:pt x="237669" y="420655"/>
                  </a:moveTo>
                  <a:cubicBezTo>
                    <a:pt x="235772" y="423027"/>
                    <a:pt x="236127" y="424568"/>
                    <a:pt x="238736" y="425280"/>
                  </a:cubicBezTo>
                  <a:cubicBezTo>
                    <a:pt x="241346" y="425991"/>
                    <a:pt x="242887" y="427296"/>
                    <a:pt x="243362" y="429194"/>
                  </a:cubicBezTo>
                  <a:cubicBezTo>
                    <a:pt x="245259" y="426822"/>
                    <a:pt x="245022" y="425161"/>
                    <a:pt x="242650" y="424213"/>
                  </a:cubicBezTo>
                  <a:cubicBezTo>
                    <a:pt x="240278" y="423264"/>
                    <a:pt x="238618" y="422078"/>
                    <a:pt x="237669" y="420655"/>
                  </a:cubicBezTo>
                  <a:close/>
                  <a:moveTo>
                    <a:pt x="370735" y="416385"/>
                  </a:moveTo>
                  <a:cubicBezTo>
                    <a:pt x="368363" y="417808"/>
                    <a:pt x="367770" y="418757"/>
                    <a:pt x="368956" y="419231"/>
                  </a:cubicBezTo>
                  <a:cubicBezTo>
                    <a:pt x="370142" y="419706"/>
                    <a:pt x="370973" y="421129"/>
                    <a:pt x="371447" y="423501"/>
                  </a:cubicBezTo>
                  <a:cubicBezTo>
                    <a:pt x="375242" y="422078"/>
                    <a:pt x="376309" y="421010"/>
                    <a:pt x="374649" y="420299"/>
                  </a:cubicBezTo>
                  <a:cubicBezTo>
                    <a:pt x="372989" y="419587"/>
                    <a:pt x="371684" y="418283"/>
                    <a:pt x="370735" y="416385"/>
                  </a:cubicBezTo>
                  <a:close/>
                  <a:moveTo>
                    <a:pt x="216322" y="408558"/>
                  </a:moveTo>
                  <a:cubicBezTo>
                    <a:pt x="216796" y="409506"/>
                    <a:pt x="217270" y="411641"/>
                    <a:pt x="217745" y="414962"/>
                  </a:cubicBezTo>
                  <a:cubicBezTo>
                    <a:pt x="218219" y="418283"/>
                    <a:pt x="220117" y="419469"/>
                    <a:pt x="223437" y="418520"/>
                  </a:cubicBezTo>
                  <a:cubicBezTo>
                    <a:pt x="222963" y="416622"/>
                    <a:pt x="222489" y="414962"/>
                    <a:pt x="222014" y="413539"/>
                  </a:cubicBezTo>
                  <a:cubicBezTo>
                    <a:pt x="221540" y="412116"/>
                    <a:pt x="221065" y="410692"/>
                    <a:pt x="220591" y="409269"/>
                  </a:cubicBezTo>
                  <a:cubicBezTo>
                    <a:pt x="218694" y="409744"/>
                    <a:pt x="217270" y="409506"/>
                    <a:pt x="216322" y="408558"/>
                  </a:cubicBezTo>
                  <a:close/>
                  <a:moveTo>
                    <a:pt x="374293" y="405711"/>
                  </a:moveTo>
                  <a:cubicBezTo>
                    <a:pt x="371921" y="406186"/>
                    <a:pt x="371328" y="407727"/>
                    <a:pt x="372514" y="410337"/>
                  </a:cubicBezTo>
                  <a:cubicBezTo>
                    <a:pt x="373700" y="412946"/>
                    <a:pt x="374768" y="414250"/>
                    <a:pt x="375717" y="414250"/>
                  </a:cubicBezTo>
                  <a:cubicBezTo>
                    <a:pt x="377140" y="413776"/>
                    <a:pt x="377258" y="412590"/>
                    <a:pt x="376072" y="410692"/>
                  </a:cubicBezTo>
                  <a:cubicBezTo>
                    <a:pt x="374886" y="408795"/>
                    <a:pt x="374293" y="407135"/>
                    <a:pt x="374293" y="405711"/>
                  </a:cubicBezTo>
                  <a:close/>
                  <a:moveTo>
                    <a:pt x="296019" y="404288"/>
                  </a:moveTo>
                  <a:cubicBezTo>
                    <a:pt x="295545" y="405711"/>
                    <a:pt x="295070" y="407490"/>
                    <a:pt x="294596" y="409625"/>
                  </a:cubicBezTo>
                  <a:cubicBezTo>
                    <a:pt x="294121" y="411760"/>
                    <a:pt x="293884" y="413895"/>
                    <a:pt x="293884" y="416029"/>
                  </a:cubicBezTo>
                  <a:cubicBezTo>
                    <a:pt x="293884" y="418164"/>
                    <a:pt x="294477" y="420062"/>
                    <a:pt x="295663" y="421722"/>
                  </a:cubicBezTo>
                  <a:cubicBezTo>
                    <a:pt x="296849" y="423382"/>
                    <a:pt x="298865" y="423975"/>
                    <a:pt x="301712" y="423501"/>
                  </a:cubicBezTo>
                  <a:cubicBezTo>
                    <a:pt x="301712" y="419706"/>
                    <a:pt x="301119" y="416504"/>
                    <a:pt x="299933" y="413895"/>
                  </a:cubicBezTo>
                  <a:cubicBezTo>
                    <a:pt x="298747" y="411285"/>
                    <a:pt x="297442" y="408083"/>
                    <a:pt x="296019" y="404288"/>
                  </a:cubicBezTo>
                  <a:close/>
                  <a:moveTo>
                    <a:pt x="239092" y="403577"/>
                  </a:moveTo>
                  <a:cubicBezTo>
                    <a:pt x="235772" y="404525"/>
                    <a:pt x="234586" y="407135"/>
                    <a:pt x="235534" y="411404"/>
                  </a:cubicBezTo>
                  <a:cubicBezTo>
                    <a:pt x="236483" y="415674"/>
                    <a:pt x="238855" y="416622"/>
                    <a:pt x="242650" y="414250"/>
                  </a:cubicBezTo>
                  <a:cubicBezTo>
                    <a:pt x="242176" y="411404"/>
                    <a:pt x="241701" y="409625"/>
                    <a:pt x="241227" y="408913"/>
                  </a:cubicBezTo>
                  <a:cubicBezTo>
                    <a:pt x="240753" y="408202"/>
                    <a:pt x="240041" y="406423"/>
                    <a:pt x="239092" y="403577"/>
                  </a:cubicBezTo>
                  <a:close/>
                  <a:moveTo>
                    <a:pt x="402757" y="400730"/>
                  </a:moveTo>
                  <a:cubicBezTo>
                    <a:pt x="403706" y="404525"/>
                    <a:pt x="404417" y="409151"/>
                    <a:pt x="404891" y="414606"/>
                  </a:cubicBezTo>
                  <a:cubicBezTo>
                    <a:pt x="405366" y="420062"/>
                    <a:pt x="406789" y="425636"/>
                    <a:pt x="409161" y="431328"/>
                  </a:cubicBezTo>
                  <a:cubicBezTo>
                    <a:pt x="412007" y="426110"/>
                    <a:pt x="412244" y="420536"/>
                    <a:pt x="409873" y="414606"/>
                  </a:cubicBezTo>
                  <a:cubicBezTo>
                    <a:pt x="407501" y="408676"/>
                    <a:pt x="405129" y="404051"/>
                    <a:pt x="402757" y="400730"/>
                  </a:cubicBezTo>
                  <a:close/>
                  <a:moveTo>
                    <a:pt x="205648" y="397884"/>
                  </a:moveTo>
                  <a:cubicBezTo>
                    <a:pt x="204699" y="398833"/>
                    <a:pt x="204343" y="400612"/>
                    <a:pt x="204580" y="403221"/>
                  </a:cubicBezTo>
                  <a:cubicBezTo>
                    <a:pt x="204818" y="405830"/>
                    <a:pt x="205885" y="407135"/>
                    <a:pt x="207783" y="407135"/>
                  </a:cubicBezTo>
                  <a:cubicBezTo>
                    <a:pt x="210155" y="407135"/>
                    <a:pt x="210629" y="405711"/>
                    <a:pt x="209206" y="402865"/>
                  </a:cubicBezTo>
                  <a:cubicBezTo>
                    <a:pt x="207783" y="400019"/>
                    <a:pt x="206597" y="398358"/>
                    <a:pt x="205648" y="397884"/>
                  </a:cubicBezTo>
                  <a:close/>
                  <a:moveTo>
                    <a:pt x="381409" y="391480"/>
                  </a:moveTo>
                  <a:cubicBezTo>
                    <a:pt x="380935" y="392428"/>
                    <a:pt x="379749" y="393377"/>
                    <a:pt x="377851" y="394326"/>
                  </a:cubicBezTo>
                  <a:cubicBezTo>
                    <a:pt x="378326" y="395749"/>
                    <a:pt x="378800" y="397172"/>
                    <a:pt x="379274" y="398595"/>
                  </a:cubicBezTo>
                  <a:cubicBezTo>
                    <a:pt x="379749" y="400019"/>
                    <a:pt x="380223" y="401205"/>
                    <a:pt x="380698" y="402153"/>
                  </a:cubicBezTo>
                  <a:cubicBezTo>
                    <a:pt x="381646" y="400730"/>
                    <a:pt x="382358" y="399307"/>
                    <a:pt x="382832" y="397884"/>
                  </a:cubicBezTo>
                  <a:cubicBezTo>
                    <a:pt x="383307" y="396461"/>
                    <a:pt x="382832" y="394326"/>
                    <a:pt x="381409" y="391480"/>
                  </a:cubicBezTo>
                  <a:close/>
                  <a:moveTo>
                    <a:pt x="244073" y="384364"/>
                  </a:moveTo>
                  <a:cubicBezTo>
                    <a:pt x="242650" y="386736"/>
                    <a:pt x="241583" y="389108"/>
                    <a:pt x="240871" y="391480"/>
                  </a:cubicBezTo>
                  <a:cubicBezTo>
                    <a:pt x="240160" y="393852"/>
                    <a:pt x="240753" y="396935"/>
                    <a:pt x="242650" y="400730"/>
                  </a:cubicBezTo>
                  <a:cubicBezTo>
                    <a:pt x="244548" y="398358"/>
                    <a:pt x="245497" y="397410"/>
                    <a:pt x="245497" y="397884"/>
                  </a:cubicBezTo>
                  <a:cubicBezTo>
                    <a:pt x="245497" y="398358"/>
                    <a:pt x="246683" y="399544"/>
                    <a:pt x="249054" y="401442"/>
                  </a:cubicBezTo>
                  <a:cubicBezTo>
                    <a:pt x="247631" y="399070"/>
                    <a:pt x="247038" y="396224"/>
                    <a:pt x="247276" y="392903"/>
                  </a:cubicBezTo>
                  <a:cubicBezTo>
                    <a:pt x="247513" y="389582"/>
                    <a:pt x="246445" y="386736"/>
                    <a:pt x="244073" y="384364"/>
                  </a:cubicBezTo>
                  <a:close/>
                  <a:moveTo>
                    <a:pt x="285345" y="382941"/>
                  </a:moveTo>
                  <a:cubicBezTo>
                    <a:pt x="283922" y="382466"/>
                    <a:pt x="283211" y="382585"/>
                    <a:pt x="283211" y="383296"/>
                  </a:cubicBezTo>
                  <a:cubicBezTo>
                    <a:pt x="283211" y="384008"/>
                    <a:pt x="283329" y="384838"/>
                    <a:pt x="283566" y="385787"/>
                  </a:cubicBezTo>
                  <a:cubicBezTo>
                    <a:pt x="283804" y="386736"/>
                    <a:pt x="283922" y="387329"/>
                    <a:pt x="283922" y="387566"/>
                  </a:cubicBezTo>
                  <a:cubicBezTo>
                    <a:pt x="283922" y="387803"/>
                    <a:pt x="283448" y="387447"/>
                    <a:pt x="282499" y="386499"/>
                  </a:cubicBezTo>
                  <a:cubicBezTo>
                    <a:pt x="282025" y="389819"/>
                    <a:pt x="283922" y="394089"/>
                    <a:pt x="288192" y="399307"/>
                  </a:cubicBezTo>
                  <a:cubicBezTo>
                    <a:pt x="291038" y="397884"/>
                    <a:pt x="291631" y="395275"/>
                    <a:pt x="289971" y="391480"/>
                  </a:cubicBezTo>
                  <a:cubicBezTo>
                    <a:pt x="288310" y="387685"/>
                    <a:pt x="286768" y="384838"/>
                    <a:pt x="285345" y="382941"/>
                  </a:cubicBezTo>
                  <a:close/>
                  <a:moveTo>
                    <a:pt x="370380" y="376181"/>
                  </a:moveTo>
                  <a:cubicBezTo>
                    <a:pt x="369194" y="376892"/>
                    <a:pt x="367415" y="377011"/>
                    <a:pt x="365043" y="376536"/>
                  </a:cubicBezTo>
                  <a:cubicBezTo>
                    <a:pt x="365517" y="377960"/>
                    <a:pt x="365754" y="379383"/>
                    <a:pt x="365754" y="380806"/>
                  </a:cubicBezTo>
                  <a:cubicBezTo>
                    <a:pt x="365754" y="382229"/>
                    <a:pt x="366229" y="384127"/>
                    <a:pt x="367177" y="386499"/>
                  </a:cubicBezTo>
                  <a:cubicBezTo>
                    <a:pt x="368126" y="386024"/>
                    <a:pt x="368838" y="385431"/>
                    <a:pt x="369312" y="384720"/>
                  </a:cubicBezTo>
                  <a:cubicBezTo>
                    <a:pt x="369787" y="384008"/>
                    <a:pt x="370498" y="384127"/>
                    <a:pt x="371447" y="385075"/>
                  </a:cubicBezTo>
                  <a:cubicBezTo>
                    <a:pt x="372396" y="384601"/>
                    <a:pt x="372633" y="384127"/>
                    <a:pt x="372159" y="383652"/>
                  </a:cubicBezTo>
                  <a:cubicBezTo>
                    <a:pt x="371684" y="383178"/>
                    <a:pt x="371210" y="383178"/>
                    <a:pt x="370735" y="383652"/>
                  </a:cubicBezTo>
                  <a:cubicBezTo>
                    <a:pt x="369312" y="380806"/>
                    <a:pt x="369431" y="379383"/>
                    <a:pt x="371091" y="379383"/>
                  </a:cubicBezTo>
                  <a:cubicBezTo>
                    <a:pt x="372752" y="379383"/>
                    <a:pt x="373582" y="378908"/>
                    <a:pt x="373582" y="377960"/>
                  </a:cubicBezTo>
                  <a:cubicBezTo>
                    <a:pt x="372633" y="376062"/>
                    <a:pt x="371566" y="375469"/>
                    <a:pt x="370380" y="376181"/>
                  </a:cubicBezTo>
                  <a:close/>
                  <a:moveTo>
                    <a:pt x="380698" y="373690"/>
                  </a:moveTo>
                  <a:cubicBezTo>
                    <a:pt x="379274" y="372741"/>
                    <a:pt x="378563" y="372978"/>
                    <a:pt x="378563" y="374402"/>
                  </a:cubicBezTo>
                  <a:cubicBezTo>
                    <a:pt x="378563" y="375825"/>
                    <a:pt x="378919" y="377485"/>
                    <a:pt x="379630" y="379383"/>
                  </a:cubicBezTo>
                  <a:cubicBezTo>
                    <a:pt x="380342" y="381280"/>
                    <a:pt x="381291" y="382822"/>
                    <a:pt x="382477" y="384008"/>
                  </a:cubicBezTo>
                  <a:cubicBezTo>
                    <a:pt x="383663" y="385194"/>
                    <a:pt x="384967" y="385313"/>
                    <a:pt x="386390" y="384364"/>
                  </a:cubicBezTo>
                  <a:cubicBezTo>
                    <a:pt x="386390" y="380569"/>
                    <a:pt x="385086" y="378315"/>
                    <a:pt x="382477" y="377604"/>
                  </a:cubicBezTo>
                  <a:cubicBezTo>
                    <a:pt x="379867" y="376892"/>
                    <a:pt x="379274" y="375588"/>
                    <a:pt x="380698" y="373690"/>
                  </a:cubicBezTo>
                  <a:close/>
                  <a:moveTo>
                    <a:pt x="207783" y="367286"/>
                  </a:moveTo>
                  <a:cubicBezTo>
                    <a:pt x="206834" y="368235"/>
                    <a:pt x="206834" y="370488"/>
                    <a:pt x="207783" y="374046"/>
                  </a:cubicBezTo>
                  <a:cubicBezTo>
                    <a:pt x="208731" y="377604"/>
                    <a:pt x="210392" y="378671"/>
                    <a:pt x="212764" y="377248"/>
                  </a:cubicBezTo>
                  <a:cubicBezTo>
                    <a:pt x="212289" y="374876"/>
                    <a:pt x="211578" y="372978"/>
                    <a:pt x="210629" y="371555"/>
                  </a:cubicBezTo>
                  <a:cubicBezTo>
                    <a:pt x="209680" y="370132"/>
                    <a:pt x="208731" y="368709"/>
                    <a:pt x="207783" y="367286"/>
                  </a:cubicBezTo>
                  <a:close/>
                  <a:moveTo>
                    <a:pt x="276095" y="359103"/>
                  </a:moveTo>
                  <a:cubicBezTo>
                    <a:pt x="275620" y="359340"/>
                    <a:pt x="275146" y="359696"/>
                    <a:pt x="274672" y="360170"/>
                  </a:cubicBezTo>
                  <a:cubicBezTo>
                    <a:pt x="274197" y="360644"/>
                    <a:pt x="273841" y="361000"/>
                    <a:pt x="273604" y="361237"/>
                  </a:cubicBezTo>
                  <a:cubicBezTo>
                    <a:pt x="273367" y="361475"/>
                    <a:pt x="273011" y="361119"/>
                    <a:pt x="272537" y="360170"/>
                  </a:cubicBezTo>
                  <a:cubicBezTo>
                    <a:pt x="272062" y="360644"/>
                    <a:pt x="272300" y="362542"/>
                    <a:pt x="273248" y="365863"/>
                  </a:cubicBezTo>
                  <a:cubicBezTo>
                    <a:pt x="274197" y="363965"/>
                    <a:pt x="275265" y="363372"/>
                    <a:pt x="276450" y="364084"/>
                  </a:cubicBezTo>
                  <a:cubicBezTo>
                    <a:pt x="277636" y="364795"/>
                    <a:pt x="278467" y="366337"/>
                    <a:pt x="278941" y="368709"/>
                  </a:cubicBezTo>
                  <a:cubicBezTo>
                    <a:pt x="280364" y="369183"/>
                    <a:pt x="280839" y="369065"/>
                    <a:pt x="280364" y="368353"/>
                  </a:cubicBezTo>
                  <a:cubicBezTo>
                    <a:pt x="279890" y="367642"/>
                    <a:pt x="279297" y="366693"/>
                    <a:pt x="278585" y="365507"/>
                  </a:cubicBezTo>
                  <a:cubicBezTo>
                    <a:pt x="277874" y="364321"/>
                    <a:pt x="277281" y="363135"/>
                    <a:pt x="276806" y="361949"/>
                  </a:cubicBezTo>
                  <a:cubicBezTo>
                    <a:pt x="276332" y="360763"/>
                    <a:pt x="276569" y="360170"/>
                    <a:pt x="277518" y="360170"/>
                  </a:cubicBezTo>
                  <a:cubicBezTo>
                    <a:pt x="277043" y="359221"/>
                    <a:pt x="276569" y="358865"/>
                    <a:pt x="276095" y="359103"/>
                  </a:cubicBezTo>
                  <a:close/>
                  <a:moveTo>
                    <a:pt x="335156" y="354477"/>
                  </a:moveTo>
                  <a:cubicBezTo>
                    <a:pt x="333259" y="356375"/>
                    <a:pt x="333496" y="359696"/>
                    <a:pt x="335868" y="364439"/>
                  </a:cubicBezTo>
                  <a:cubicBezTo>
                    <a:pt x="339189" y="363016"/>
                    <a:pt x="340019" y="361593"/>
                    <a:pt x="338358" y="360170"/>
                  </a:cubicBezTo>
                  <a:cubicBezTo>
                    <a:pt x="336698" y="358747"/>
                    <a:pt x="335631" y="356849"/>
                    <a:pt x="335156" y="354477"/>
                  </a:cubicBezTo>
                  <a:close/>
                  <a:moveTo>
                    <a:pt x="323771" y="352343"/>
                  </a:moveTo>
                  <a:cubicBezTo>
                    <a:pt x="322822" y="353291"/>
                    <a:pt x="322941" y="355426"/>
                    <a:pt x="324127" y="358747"/>
                  </a:cubicBezTo>
                  <a:cubicBezTo>
                    <a:pt x="325313" y="362067"/>
                    <a:pt x="326854" y="362779"/>
                    <a:pt x="328752" y="360882"/>
                  </a:cubicBezTo>
                  <a:cubicBezTo>
                    <a:pt x="328278" y="358510"/>
                    <a:pt x="327566" y="357086"/>
                    <a:pt x="326617" y="356612"/>
                  </a:cubicBezTo>
                  <a:cubicBezTo>
                    <a:pt x="325668" y="356138"/>
                    <a:pt x="324720" y="354714"/>
                    <a:pt x="323771" y="352343"/>
                  </a:cubicBezTo>
                  <a:close/>
                  <a:moveTo>
                    <a:pt x="382121" y="349496"/>
                  </a:moveTo>
                  <a:cubicBezTo>
                    <a:pt x="377377" y="350919"/>
                    <a:pt x="376191" y="353647"/>
                    <a:pt x="378563" y="357679"/>
                  </a:cubicBezTo>
                  <a:cubicBezTo>
                    <a:pt x="380935" y="361712"/>
                    <a:pt x="383307" y="364439"/>
                    <a:pt x="385679" y="365863"/>
                  </a:cubicBezTo>
                  <a:cubicBezTo>
                    <a:pt x="388051" y="363491"/>
                    <a:pt x="388406" y="360882"/>
                    <a:pt x="386746" y="358035"/>
                  </a:cubicBezTo>
                  <a:cubicBezTo>
                    <a:pt x="385086" y="355189"/>
                    <a:pt x="383544" y="352343"/>
                    <a:pt x="382121" y="349496"/>
                  </a:cubicBezTo>
                  <a:close/>
                  <a:moveTo>
                    <a:pt x="416277" y="345938"/>
                  </a:moveTo>
                  <a:cubicBezTo>
                    <a:pt x="413905" y="347836"/>
                    <a:pt x="413905" y="350208"/>
                    <a:pt x="416277" y="353054"/>
                  </a:cubicBezTo>
                  <a:cubicBezTo>
                    <a:pt x="418649" y="355900"/>
                    <a:pt x="420309" y="356138"/>
                    <a:pt x="421258" y="353766"/>
                  </a:cubicBezTo>
                  <a:cubicBezTo>
                    <a:pt x="420784" y="351394"/>
                    <a:pt x="419835" y="350326"/>
                    <a:pt x="418412" y="350564"/>
                  </a:cubicBezTo>
                  <a:cubicBezTo>
                    <a:pt x="416988" y="350801"/>
                    <a:pt x="416277" y="349259"/>
                    <a:pt x="416277" y="345938"/>
                  </a:cubicBezTo>
                  <a:close/>
                  <a:moveTo>
                    <a:pt x="407026" y="343092"/>
                  </a:moveTo>
                  <a:cubicBezTo>
                    <a:pt x="404654" y="343566"/>
                    <a:pt x="404180" y="345227"/>
                    <a:pt x="405603" y="348073"/>
                  </a:cubicBezTo>
                  <a:cubicBezTo>
                    <a:pt x="407026" y="350919"/>
                    <a:pt x="408212" y="352580"/>
                    <a:pt x="409161" y="353054"/>
                  </a:cubicBezTo>
                  <a:cubicBezTo>
                    <a:pt x="411533" y="352105"/>
                    <a:pt x="412007" y="350564"/>
                    <a:pt x="410584" y="348429"/>
                  </a:cubicBezTo>
                  <a:cubicBezTo>
                    <a:pt x="409161" y="346294"/>
                    <a:pt x="407975" y="344515"/>
                    <a:pt x="407026" y="343092"/>
                  </a:cubicBezTo>
                  <a:close/>
                  <a:moveTo>
                    <a:pt x="260440" y="333130"/>
                  </a:moveTo>
                  <a:cubicBezTo>
                    <a:pt x="258068" y="334078"/>
                    <a:pt x="257356" y="335620"/>
                    <a:pt x="258305" y="337755"/>
                  </a:cubicBezTo>
                  <a:cubicBezTo>
                    <a:pt x="259254" y="339890"/>
                    <a:pt x="260440" y="341194"/>
                    <a:pt x="261863" y="341669"/>
                  </a:cubicBezTo>
                  <a:cubicBezTo>
                    <a:pt x="263761" y="340720"/>
                    <a:pt x="264235" y="339297"/>
                    <a:pt x="263286" y="337399"/>
                  </a:cubicBezTo>
                  <a:cubicBezTo>
                    <a:pt x="262337" y="335502"/>
                    <a:pt x="261389" y="334078"/>
                    <a:pt x="260440" y="333130"/>
                  </a:cubicBezTo>
                  <a:close/>
                  <a:moveTo>
                    <a:pt x="272537" y="326014"/>
                  </a:moveTo>
                  <a:cubicBezTo>
                    <a:pt x="269690" y="326963"/>
                    <a:pt x="268860" y="328979"/>
                    <a:pt x="270046" y="332062"/>
                  </a:cubicBezTo>
                  <a:cubicBezTo>
                    <a:pt x="271232" y="335146"/>
                    <a:pt x="273011" y="336213"/>
                    <a:pt x="275383" y="335264"/>
                  </a:cubicBezTo>
                  <a:cubicBezTo>
                    <a:pt x="274909" y="333367"/>
                    <a:pt x="274434" y="331706"/>
                    <a:pt x="273960" y="330283"/>
                  </a:cubicBezTo>
                  <a:cubicBezTo>
                    <a:pt x="273486" y="328860"/>
                    <a:pt x="273011" y="327437"/>
                    <a:pt x="272537" y="326014"/>
                  </a:cubicBezTo>
                  <a:close/>
                  <a:moveTo>
                    <a:pt x="247631" y="324591"/>
                  </a:moveTo>
                  <a:cubicBezTo>
                    <a:pt x="245734" y="325539"/>
                    <a:pt x="245497" y="327556"/>
                    <a:pt x="246920" y="330639"/>
                  </a:cubicBezTo>
                  <a:cubicBezTo>
                    <a:pt x="248343" y="333723"/>
                    <a:pt x="249766" y="335739"/>
                    <a:pt x="251189" y="336688"/>
                  </a:cubicBezTo>
                  <a:cubicBezTo>
                    <a:pt x="253561" y="335264"/>
                    <a:pt x="253798" y="333130"/>
                    <a:pt x="251901" y="330283"/>
                  </a:cubicBezTo>
                  <a:cubicBezTo>
                    <a:pt x="250003" y="327437"/>
                    <a:pt x="248580" y="325539"/>
                    <a:pt x="247631" y="324591"/>
                  </a:cubicBezTo>
                  <a:close/>
                  <a:moveTo>
                    <a:pt x="383544" y="320321"/>
                  </a:moveTo>
                  <a:cubicBezTo>
                    <a:pt x="379749" y="323642"/>
                    <a:pt x="379393" y="327081"/>
                    <a:pt x="382477" y="330639"/>
                  </a:cubicBezTo>
                  <a:cubicBezTo>
                    <a:pt x="385560" y="334197"/>
                    <a:pt x="387576" y="337399"/>
                    <a:pt x="388525" y="340246"/>
                  </a:cubicBezTo>
                  <a:cubicBezTo>
                    <a:pt x="390423" y="338822"/>
                    <a:pt x="391253" y="337399"/>
                    <a:pt x="391016" y="335976"/>
                  </a:cubicBezTo>
                  <a:cubicBezTo>
                    <a:pt x="390778" y="334553"/>
                    <a:pt x="390185" y="333011"/>
                    <a:pt x="389237" y="331351"/>
                  </a:cubicBezTo>
                  <a:cubicBezTo>
                    <a:pt x="388288" y="329690"/>
                    <a:pt x="387220" y="327911"/>
                    <a:pt x="386034" y="326014"/>
                  </a:cubicBezTo>
                  <a:cubicBezTo>
                    <a:pt x="384849" y="324116"/>
                    <a:pt x="384018" y="322219"/>
                    <a:pt x="383544" y="320321"/>
                  </a:cubicBezTo>
                  <a:close/>
                  <a:moveTo>
                    <a:pt x="227707" y="304666"/>
                  </a:moveTo>
                  <a:cubicBezTo>
                    <a:pt x="227233" y="304192"/>
                    <a:pt x="226995" y="304666"/>
                    <a:pt x="226995" y="306089"/>
                  </a:cubicBezTo>
                  <a:cubicBezTo>
                    <a:pt x="226995" y="307513"/>
                    <a:pt x="227351" y="309173"/>
                    <a:pt x="228063" y="311071"/>
                  </a:cubicBezTo>
                  <a:cubicBezTo>
                    <a:pt x="228774" y="312968"/>
                    <a:pt x="229842" y="314510"/>
                    <a:pt x="231265" y="315696"/>
                  </a:cubicBezTo>
                  <a:cubicBezTo>
                    <a:pt x="232688" y="316882"/>
                    <a:pt x="234348" y="317000"/>
                    <a:pt x="236246" y="316052"/>
                  </a:cubicBezTo>
                  <a:cubicBezTo>
                    <a:pt x="235297" y="313680"/>
                    <a:pt x="233993" y="311545"/>
                    <a:pt x="232332" y="309647"/>
                  </a:cubicBezTo>
                  <a:cubicBezTo>
                    <a:pt x="230672" y="307750"/>
                    <a:pt x="229130" y="306089"/>
                    <a:pt x="227707" y="304666"/>
                  </a:cubicBezTo>
                  <a:close/>
                  <a:moveTo>
                    <a:pt x="291750" y="296839"/>
                  </a:moveTo>
                  <a:cubicBezTo>
                    <a:pt x="289378" y="300160"/>
                    <a:pt x="289259" y="303955"/>
                    <a:pt x="291394" y="308224"/>
                  </a:cubicBezTo>
                  <a:cubicBezTo>
                    <a:pt x="293529" y="312494"/>
                    <a:pt x="296493" y="315103"/>
                    <a:pt x="300289" y="316052"/>
                  </a:cubicBezTo>
                  <a:cubicBezTo>
                    <a:pt x="303609" y="312731"/>
                    <a:pt x="303609" y="309292"/>
                    <a:pt x="300289" y="305734"/>
                  </a:cubicBezTo>
                  <a:cubicBezTo>
                    <a:pt x="296968" y="302176"/>
                    <a:pt x="294121" y="299211"/>
                    <a:pt x="291750" y="296839"/>
                  </a:cubicBezTo>
                  <a:close/>
                  <a:moveTo>
                    <a:pt x="281787" y="293993"/>
                  </a:moveTo>
                  <a:cubicBezTo>
                    <a:pt x="279415" y="297788"/>
                    <a:pt x="278585" y="302176"/>
                    <a:pt x="279297" y="307157"/>
                  </a:cubicBezTo>
                  <a:cubicBezTo>
                    <a:pt x="280008" y="312138"/>
                    <a:pt x="280839" y="317238"/>
                    <a:pt x="281787" y="322456"/>
                  </a:cubicBezTo>
                  <a:cubicBezTo>
                    <a:pt x="283685" y="321507"/>
                    <a:pt x="284752" y="320084"/>
                    <a:pt x="284989" y="318186"/>
                  </a:cubicBezTo>
                  <a:cubicBezTo>
                    <a:pt x="285227" y="316289"/>
                    <a:pt x="285227" y="314273"/>
                    <a:pt x="284989" y="312138"/>
                  </a:cubicBezTo>
                  <a:cubicBezTo>
                    <a:pt x="284752" y="310003"/>
                    <a:pt x="284634" y="307987"/>
                    <a:pt x="284634" y="306089"/>
                  </a:cubicBezTo>
                  <a:cubicBezTo>
                    <a:pt x="284634" y="304192"/>
                    <a:pt x="285582" y="302532"/>
                    <a:pt x="287480" y="301108"/>
                  </a:cubicBezTo>
                  <a:cubicBezTo>
                    <a:pt x="286531" y="300160"/>
                    <a:pt x="285582" y="299092"/>
                    <a:pt x="284634" y="297906"/>
                  </a:cubicBezTo>
                  <a:cubicBezTo>
                    <a:pt x="283685" y="296720"/>
                    <a:pt x="282736" y="295416"/>
                    <a:pt x="281787" y="293993"/>
                  </a:cubicBezTo>
                  <a:close/>
                  <a:moveTo>
                    <a:pt x="416277" y="283319"/>
                  </a:moveTo>
                  <a:cubicBezTo>
                    <a:pt x="412956" y="285216"/>
                    <a:pt x="412482" y="288774"/>
                    <a:pt x="414854" y="293993"/>
                  </a:cubicBezTo>
                  <a:cubicBezTo>
                    <a:pt x="416751" y="293044"/>
                    <a:pt x="417226" y="291502"/>
                    <a:pt x="416277" y="289367"/>
                  </a:cubicBezTo>
                  <a:cubicBezTo>
                    <a:pt x="415328" y="287232"/>
                    <a:pt x="415328" y="285216"/>
                    <a:pt x="416277" y="283319"/>
                  </a:cubicBezTo>
                  <a:close/>
                  <a:moveTo>
                    <a:pt x="401067" y="282340"/>
                  </a:moveTo>
                  <a:cubicBezTo>
                    <a:pt x="400414" y="282637"/>
                    <a:pt x="400148" y="283556"/>
                    <a:pt x="400266" y="285098"/>
                  </a:cubicBezTo>
                  <a:cubicBezTo>
                    <a:pt x="400503" y="288181"/>
                    <a:pt x="401334" y="290672"/>
                    <a:pt x="402757" y="292569"/>
                  </a:cubicBezTo>
                  <a:cubicBezTo>
                    <a:pt x="404180" y="292569"/>
                    <a:pt x="404891" y="292214"/>
                    <a:pt x="404891" y="291502"/>
                  </a:cubicBezTo>
                  <a:cubicBezTo>
                    <a:pt x="404891" y="290790"/>
                    <a:pt x="404654" y="289842"/>
                    <a:pt x="404180" y="288656"/>
                  </a:cubicBezTo>
                  <a:cubicBezTo>
                    <a:pt x="403706" y="287470"/>
                    <a:pt x="403350" y="286402"/>
                    <a:pt x="403113" y="285454"/>
                  </a:cubicBezTo>
                  <a:cubicBezTo>
                    <a:pt x="402875" y="284505"/>
                    <a:pt x="403231" y="283793"/>
                    <a:pt x="404180" y="283319"/>
                  </a:cubicBezTo>
                  <a:cubicBezTo>
                    <a:pt x="402757" y="282370"/>
                    <a:pt x="401719" y="282044"/>
                    <a:pt x="401067" y="282340"/>
                  </a:cubicBezTo>
                  <a:close/>
                  <a:moveTo>
                    <a:pt x="256882" y="279049"/>
                  </a:moveTo>
                  <a:cubicBezTo>
                    <a:pt x="255933" y="278100"/>
                    <a:pt x="255815" y="279168"/>
                    <a:pt x="256526" y="282251"/>
                  </a:cubicBezTo>
                  <a:cubicBezTo>
                    <a:pt x="257238" y="285335"/>
                    <a:pt x="257119" y="287351"/>
                    <a:pt x="256170" y="288300"/>
                  </a:cubicBezTo>
                  <a:cubicBezTo>
                    <a:pt x="259491" y="288300"/>
                    <a:pt x="260677" y="287232"/>
                    <a:pt x="259728" y="285098"/>
                  </a:cubicBezTo>
                  <a:cubicBezTo>
                    <a:pt x="258779" y="282963"/>
                    <a:pt x="257831" y="280947"/>
                    <a:pt x="256882" y="279049"/>
                  </a:cubicBezTo>
                  <a:close/>
                  <a:moveTo>
                    <a:pt x="286057" y="268375"/>
                  </a:moveTo>
                  <a:cubicBezTo>
                    <a:pt x="283685" y="268850"/>
                    <a:pt x="283211" y="270273"/>
                    <a:pt x="284634" y="272645"/>
                  </a:cubicBezTo>
                  <a:cubicBezTo>
                    <a:pt x="286057" y="275017"/>
                    <a:pt x="286768" y="277152"/>
                    <a:pt x="286768" y="279049"/>
                  </a:cubicBezTo>
                  <a:cubicBezTo>
                    <a:pt x="289140" y="277626"/>
                    <a:pt x="289852" y="276084"/>
                    <a:pt x="288903" y="274424"/>
                  </a:cubicBezTo>
                  <a:cubicBezTo>
                    <a:pt x="287954" y="272764"/>
                    <a:pt x="287006" y="270747"/>
                    <a:pt x="286057" y="268375"/>
                  </a:cubicBezTo>
                  <a:close/>
                  <a:moveTo>
                    <a:pt x="217745" y="264818"/>
                  </a:moveTo>
                  <a:cubicBezTo>
                    <a:pt x="216796" y="267189"/>
                    <a:pt x="217270" y="268850"/>
                    <a:pt x="219168" y="269799"/>
                  </a:cubicBezTo>
                  <a:cubicBezTo>
                    <a:pt x="221065" y="270747"/>
                    <a:pt x="221303" y="272171"/>
                    <a:pt x="219880" y="274068"/>
                  </a:cubicBezTo>
                  <a:cubicBezTo>
                    <a:pt x="220828" y="275017"/>
                    <a:pt x="221658" y="275254"/>
                    <a:pt x="222370" y="274780"/>
                  </a:cubicBezTo>
                  <a:cubicBezTo>
                    <a:pt x="223082" y="274305"/>
                    <a:pt x="223912" y="275254"/>
                    <a:pt x="224861" y="277626"/>
                  </a:cubicBezTo>
                  <a:cubicBezTo>
                    <a:pt x="224861" y="279049"/>
                    <a:pt x="224386" y="279998"/>
                    <a:pt x="223437" y="280472"/>
                  </a:cubicBezTo>
                  <a:cubicBezTo>
                    <a:pt x="222014" y="281421"/>
                    <a:pt x="221184" y="281421"/>
                    <a:pt x="220947" y="280472"/>
                  </a:cubicBezTo>
                  <a:cubicBezTo>
                    <a:pt x="220710" y="279524"/>
                    <a:pt x="220117" y="278575"/>
                    <a:pt x="219168" y="277626"/>
                  </a:cubicBezTo>
                  <a:cubicBezTo>
                    <a:pt x="218219" y="279998"/>
                    <a:pt x="218694" y="282607"/>
                    <a:pt x="220591" y="285454"/>
                  </a:cubicBezTo>
                  <a:cubicBezTo>
                    <a:pt x="222489" y="288300"/>
                    <a:pt x="224623" y="289723"/>
                    <a:pt x="226995" y="289723"/>
                  </a:cubicBezTo>
                  <a:cubicBezTo>
                    <a:pt x="229367" y="286402"/>
                    <a:pt x="229367" y="281658"/>
                    <a:pt x="226995" y="275491"/>
                  </a:cubicBezTo>
                  <a:cubicBezTo>
                    <a:pt x="224623" y="269324"/>
                    <a:pt x="221540" y="265766"/>
                    <a:pt x="217745" y="264818"/>
                  </a:cubicBezTo>
                  <a:close/>
                  <a:moveTo>
                    <a:pt x="381409" y="263394"/>
                  </a:moveTo>
                  <a:cubicBezTo>
                    <a:pt x="381884" y="266715"/>
                    <a:pt x="382121" y="269324"/>
                    <a:pt x="382121" y="271222"/>
                  </a:cubicBezTo>
                  <a:cubicBezTo>
                    <a:pt x="382121" y="273119"/>
                    <a:pt x="383070" y="276440"/>
                    <a:pt x="384967" y="281184"/>
                  </a:cubicBezTo>
                  <a:cubicBezTo>
                    <a:pt x="388762" y="278812"/>
                    <a:pt x="389592" y="275847"/>
                    <a:pt x="387458" y="272289"/>
                  </a:cubicBezTo>
                  <a:cubicBezTo>
                    <a:pt x="385323" y="268731"/>
                    <a:pt x="383307" y="265766"/>
                    <a:pt x="381409" y="263394"/>
                  </a:cubicBezTo>
                  <a:close/>
                  <a:moveTo>
                    <a:pt x="387102" y="252009"/>
                  </a:moveTo>
                  <a:cubicBezTo>
                    <a:pt x="383781" y="254381"/>
                    <a:pt x="383307" y="257465"/>
                    <a:pt x="385679" y="261260"/>
                  </a:cubicBezTo>
                  <a:cubicBezTo>
                    <a:pt x="388051" y="260785"/>
                    <a:pt x="389118" y="259718"/>
                    <a:pt x="388881" y="258057"/>
                  </a:cubicBezTo>
                  <a:cubicBezTo>
                    <a:pt x="388644" y="256397"/>
                    <a:pt x="388051" y="254381"/>
                    <a:pt x="387102" y="252009"/>
                  </a:cubicBezTo>
                  <a:close/>
                  <a:moveTo>
                    <a:pt x="366466" y="246316"/>
                  </a:moveTo>
                  <a:cubicBezTo>
                    <a:pt x="365043" y="247265"/>
                    <a:pt x="364687" y="248570"/>
                    <a:pt x="365399" y="250230"/>
                  </a:cubicBezTo>
                  <a:cubicBezTo>
                    <a:pt x="366110" y="251890"/>
                    <a:pt x="365992" y="253195"/>
                    <a:pt x="365043" y="254144"/>
                  </a:cubicBezTo>
                  <a:cubicBezTo>
                    <a:pt x="366940" y="255567"/>
                    <a:pt x="367889" y="255093"/>
                    <a:pt x="367889" y="252721"/>
                  </a:cubicBezTo>
                  <a:cubicBezTo>
                    <a:pt x="367889" y="250349"/>
                    <a:pt x="367415" y="248214"/>
                    <a:pt x="366466" y="246316"/>
                  </a:cubicBezTo>
                  <a:close/>
                  <a:moveTo>
                    <a:pt x="283211" y="242758"/>
                  </a:moveTo>
                  <a:cubicBezTo>
                    <a:pt x="282262" y="245130"/>
                    <a:pt x="282736" y="248925"/>
                    <a:pt x="284634" y="254144"/>
                  </a:cubicBezTo>
                  <a:cubicBezTo>
                    <a:pt x="287006" y="252721"/>
                    <a:pt x="287717" y="251060"/>
                    <a:pt x="286768" y="249163"/>
                  </a:cubicBezTo>
                  <a:cubicBezTo>
                    <a:pt x="285820" y="247265"/>
                    <a:pt x="284634" y="245130"/>
                    <a:pt x="283211" y="242758"/>
                  </a:cubicBezTo>
                  <a:close/>
                  <a:moveTo>
                    <a:pt x="287480" y="222122"/>
                  </a:moveTo>
                  <a:cubicBezTo>
                    <a:pt x="288429" y="226392"/>
                    <a:pt x="289852" y="231373"/>
                    <a:pt x="291750" y="237066"/>
                  </a:cubicBezTo>
                  <a:cubicBezTo>
                    <a:pt x="293647" y="242758"/>
                    <a:pt x="295782" y="247740"/>
                    <a:pt x="298154" y="252009"/>
                  </a:cubicBezTo>
                  <a:cubicBezTo>
                    <a:pt x="299103" y="248214"/>
                    <a:pt x="299221" y="243826"/>
                    <a:pt x="298510" y="238845"/>
                  </a:cubicBezTo>
                  <a:cubicBezTo>
                    <a:pt x="297798" y="233864"/>
                    <a:pt x="296493" y="228764"/>
                    <a:pt x="294596" y="223546"/>
                  </a:cubicBezTo>
                  <a:cubicBezTo>
                    <a:pt x="292698" y="224494"/>
                    <a:pt x="291275" y="224732"/>
                    <a:pt x="290326" y="224257"/>
                  </a:cubicBezTo>
                  <a:cubicBezTo>
                    <a:pt x="289378" y="223783"/>
                    <a:pt x="288429" y="223071"/>
                    <a:pt x="287480" y="222122"/>
                  </a:cubicBezTo>
                  <a:close/>
                  <a:moveTo>
                    <a:pt x="133778" y="218565"/>
                  </a:moveTo>
                  <a:cubicBezTo>
                    <a:pt x="132355" y="221885"/>
                    <a:pt x="133066" y="225206"/>
                    <a:pt x="135913" y="228527"/>
                  </a:cubicBezTo>
                  <a:cubicBezTo>
                    <a:pt x="138285" y="226629"/>
                    <a:pt x="138759" y="225087"/>
                    <a:pt x="137336" y="223901"/>
                  </a:cubicBezTo>
                  <a:cubicBezTo>
                    <a:pt x="135913" y="222715"/>
                    <a:pt x="134727" y="220937"/>
                    <a:pt x="133778" y="218565"/>
                  </a:cubicBezTo>
                  <a:close/>
                  <a:moveTo>
                    <a:pt x="388525" y="198640"/>
                  </a:moveTo>
                  <a:cubicBezTo>
                    <a:pt x="388999" y="202435"/>
                    <a:pt x="388051" y="204214"/>
                    <a:pt x="385679" y="203977"/>
                  </a:cubicBezTo>
                  <a:cubicBezTo>
                    <a:pt x="383307" y="203740"/>
                    <a:pt x="381409" y="202672"/>
                    <a:pt x="379986" y="200775"/>
                  </a:cubicBezTo>
                  <a:cubicBezTo>
                    <a:pt x="380460" y="205993"/>
                    <a:pt x="381528" y="211686"/>
                    <a:pt x="383188" y="217853"/>
                  </a:cubicBezTo>
                  <a:cubicBezTo>
                    <a:pt x="384849" y="224020"/>
                    <a:pt x="387576" y="229001"/>
                    <a:pt x="391371" y="232796"/>
                  </a:cubicBezTo>
                  <a:cubicBezTo>
                    <a:pt x="395166" y="229950"/>
                    <a:pt x="396590" y="226273"/>
                    <a:pt x="395641" y="221767"/>
                  </a:cubicBezTo>
                  <a:cubicBezTo>
                    <a:pt x="394692" y="217260"/>
                    <a:pt x="393981" y="212635"/>
                    <a:pt x="393506" y="207891"/>
                  </a:cubicBezTo>
                  <a:cubicBezTo>
                    <a:pt x="391609" y="211686"/>
                    <a:pt x="390778" y="211804"/>
                    <a:pt x="391016" y="208247"/>
                  </a:cubicBezTo>
                  <a:cubicBezTo>
                    <a:pt x="391253" y="204689"/>
                    <a:pt x="390423" y="201486"/>
                    <a:pt x="388525" y="198640"/>
                  </a:cubicBezTo>
                  <a:close/>
                  <a:moveTo>
                    <a:pt x="413430" y="197217"/>
                  </a:moveTo>
                  <a:cubicBezTo>
                    <a:pt x="411059" y="198166"/>
                    <a:pt x="409991" y="200419"/>
                    <a:pt x="410228" y="203977"/>
                  </a:cubicBezTo>
                  <a:cubicBezTo>
                    <a:pt x="410466" y="207535"/>
                    <a:pt x="411533" y="209788"/>
                    <a:pt x="413430" y="210737"/>
                  </a:cubicBezTo>
                  <a:cubicBezTo>
                    <a:pt x="415328" y="209314"/>
                    <a:pt x="415921" y="207416"/>
                    <a:pt x="415209" y="205044"/>
                  </a:cubicBezTo>
                  <a:cubicBezTo>
                    <a:pt x="414498" y="202672"/>
                    <a:pt x="413905" y="200063"/>
                    <a:pt x="413430" y="197217"/>
                  </a:cubicBezTo>
                  <a:close/>
                  <a:moveTo>
                    <a:pt x="387102" y="174446"/>
                  </a:moveTo>
                  <a:cubicBezTo>
                    <a:pt x="385204" y="175395"/>
                    <a:pt x="384730" y="176818"/>
                    <a:pt x="385679" y="178716"/>
                  </a:cubicBezTo>
                  <a:cubicBezTo>
                    <a:pt x="386627" y="180613"/>
                    <a:pt x="387576" y="181799"/>
                    <a:pt x="388525" y="182274"/>
                  </a:cubicBezTo>
                  <a:cubicBezTo>
                    <a:pt x="389948" y="181799"/>
                    <a:pt x="390067" y="180613"/>
                    <a:pt x="388881" y="178716"/>
                  </a:cubicBezTo>
                  <a:cubicBezTo>
                    <a:pt x="387695" y="176818"/>
                    <a:pt x="387102" y="175395"/>
                    <a:pt x="387102" y="174446"/>
                  </a:cubicBezTo>
                  <a:close/>
                  <a:moveTo>
                    <a:pt x="110296" y="170177"/>
                  </a:moveTo>
                  <a:cubicBezTo>
                    <a:pt x="107924" y="172074"/>
                    <a:pt x="107212" y="174446"/>
                    <a:pt x="108161" y="177293"/>
                  </a:cubicBezTo>
                  <a:cubicBezTo>
                    <a:pt x="109110" y="180139"/>
                    <a:pt x="108635" y="182748"/>
                    <a:pt x="106738" y="185120"/>
                  </a:cubicBezTo>
                  <a:cubicBezTo>
                    <a:pt x="108635" y="186069"/>
                    <a:pt x="110058" y="187729"/>
                    <a:pt x="111007" y="190101"/>
                  </a:cubicBezTo>
                  <a:cubicBezTo>
                    <a:pt x="111956" y="192473"/>
                    <a:pt x="113616" y="193659"/>
                    <a:pt x="115988" y="193659"/>
                  </a:cubicBezTo>
                  <a:cubicBezTo>
                    <a:pt x="117886" y="192710"/>
                    <a:pt x="118953" y="191169"/>
                    <a:pt x="119190" y="189034"/>
                  </a:cubicBezTo>
                  <a:cubicBezTo>
                    <a:pt x="119428" y="186899"/>
                    <a:pt x="119072" y="184527"/>
                    <a:pt x="118123" y="181918"/>
                  </a:cubicBezTo>
                  <a:cubicBezTo>
                    <a:pt x="117174" y="179309"/>
                    <a:pt x="115870" y="176937"/>
                    <a:pt x="114209" y="174802"/>
                  </a:cubicBezTo>
                  <a:cubicBezTo>
                    <a:pt x="112549" y="172667"/>
                    <a:pt x="111244" y="171126"/>
                    <a:pt x="110296" y="170177"/>
                  </a:cubicBezTo>
                  <a:close/>
                  <a:moveTo>
                    <a:pt x="94641" y="168042"/>
                  </a:moveTo>
                  <a:cubicBezTo>
                    <a:pt x="95589" y="171837"/>
                    <a:pt x="96538" y="176818"/>
                    <a:pt x="97487" y="182985"/>
                  </a:cubicBezTo>
                  <a:cubicBezTo>
                    <a:pt x="98436" y="189152"/>
                    <a:pt x="101045" y="192473"/>
                    <a:pt x="105314" y="192947"/>
                  </a:cubicBezTo>
                  <a:cubicBezTo>
                    <a:pt x="104840" y="187729"/>
                    <a:pt x="103654" y="183578"/>
                    <a:pt x="101756" y="180495"/>
                  </a:cubicBezTo>
                  <a:cubicBezTo>
                    <a:pt x="99859" y="177411"/>
                    <a:pt x="97487" y="173260"/>
                    <a:pt x="94641" y="168042"/>
                  </a:cubicBezTo>
                  <a:close/>
                  <a:moveTo>
                    <a:pt x="384256" y="161638"/>
                  </a:moveTo>
                  <a:cubicBezTo>
                    <a:pt x="381884" y="163535"/>
                    <a:pt x="381409" y="165077"/>
                    <a:pt x="382832" y="166263"/>
                  </a:cubicBezTo>
                  <a:cubicBezTo>
                    <a:pt x="384256" y="167449"/>
                    <a:pt x="384967" y="169465"/>
                    <a:pt x="384967" y="172312"/>
                  </a:cubicBezTo>
                  <a:cubicBezTo>
                    <a:pt x="385916" y="171363"/>
                    <a:pt x="386272" y="170414"/>
                    <a:pt x="386034" y="169465"/>
                  </a:cubicBezTo>
                  <a:cubicBezTo>
                    <a:pt x="385797" y="168516"/>
                    <a:pt x="386390" y="168042"/>
                    <a:pt x="387813" y="168042"/>
                  </a:cubicBezTo>
                  <a:cubicBezTo>
                    <a:pt x="385916" y="166144"/>
                    <a:pt x="384730" y="164010"/>
                    <a:pt x="384256" y="161638"/>
                  </a:cubicBezTo>
                  <a:close/>
                  <a:moveTo>
                    <a:pt x="386390" y="147406"/>
                  </a:moveTo>
                  <a:cubicBezTo>
                    <a:pt x="385441" y="149778"/>
                    <a:pt x="385679" y="153336"/>
                    <a:pt x="387102" y="158080"/>
                  </a:cubicBezTo>
                  <a:cubicBezTo>
                    <a:pt x="389474" y="157131"/>
                    <a:pt x="390185" y="155589"/>
                    <a:pt x="389237" y="153455"/>
                  </a:cubicBezTo>
                  <a:cubicBezTo>
                    <a:pt x="388288" y="151320"/>
                    <a:pt x="387339" y="149304"/>
                    <a:pt x="386390" y="147406"/>
                  </a:cubicBezTo>
                  <a:close/>
                  <a:moveTo>
                    <a:pt x="425527" y="136021"/>
                  </a:moveTo>
                  <a:cubicBezTo>
                    <a:pt x="424104" y="138393"/>
                    <a:pt x="423630" y="141239"/>
                    <a:pt x="424104" y="144560"/>
                  </a:cubicBezTo>
                  <a:cubicBezTo>
                    <a:pt x="424579" y="147880"/>
                    <a:pt x="425527" y="150490"/>
                    <a:pt x="426951" y="152387"/>
                  </a:cubicBezTo>
                  <a:cubicBezTo>
                    <a:pt x="428374" y="149066"/>
                    <a:pt x="428730" y="146457"/>
                    <a:pt x="428018" y="144560"/>
                  </a:cubicBezTo>
                  <a:cubicBezTo>
                    <a:pt x="427306" y="142662"/>
                    <a:pt x="426476" y="139816"/>
                    <a:pt x="425527" y="136021"/>
                  </a:cubicBezTo>
                  <a:close/>
                  <a:moveTo>
                    <a:pt x="419123" y="122501"/>
                  </a:moveTo>
                  <a:cubicBezTo>
                    <a:pt x="417226" y="123449"/>
                    <a:pt x="416751" y="124873"/>
                    <a:pt x="417700" y="126770"/>
                  </a:cubicBezTo>
                  <a:cubicBezTo>
                    <a:pt x="418649" y="128668"/>
                    <a:pt x="419360" y="130565"/>
                    <a:pt x="419835" y="132463"/>
                  </a:cubicBezTo>
                  <a:cubicBezTo>
                    <a:pt x="421732" y="131514"/>
                    <a:pt x="422325" y="130091"/>
                    <a:pt x="421614" y="128193"/>
                  </a:cubicBezTo>
                  <a:cubicBezTo>
                    <a:pt x="420902" y="126296"/>
                    <a:pt x="420072" y="124398"/>
                    <a:pt x="419123" y="122501"/>
                  </a:cubicBezTo>
                  <a:close/>
                  <a:moveTo>
                    <a:pt x="431932" y="120366"/>
                  </a:moveTo>
                  <a:cubicBezTo>
                    <a:pt x="430983" y="123212"/>
                    <a:pt x="430627" y="127007"/>
                    <a:pt x="430864" y="131751"/>
                  </a:cubicBezTo>
                  <a:cubicBezTo>
                    <a:pt x="431101" y="136495"/>
                    <a:pt x="432880" y="140290"/>
                    <a:pt x="436201" y="143137"/>
                  </a:cubicBezTo>
                  <a:cubicBezTo>
                    <a:pt x="438573" y="140765"/>
                    <a:pt x="439048" y="137562"/>
                    <a:pt x="437624" y="133530"/>
                  </a:cubicBezTo>
                  <a:cubicBezTo>
                    <a:pt x="436201" y="129498"/>
                    <a:pt x="435727" y="125821"/>
                    <a:pt x="436201" y="122501"/>
                  </a:cubicBezTo>
                  <a:cubicBezTo>
                    <a:pt x="434778" y="123449"/>
                    <a:pt x="433355" y="122738"/>
                    <a:pt x="431932" y="120366"/>
                  </a:cubicBezTo>
                  <a:close/>
                  <a:moveTo>
                    <a:pt x="271114" y="116808"/>
                  </a:moveTo>
                  <a:cubicBezTo>
                    <a:pt x="268742" y="117282"/>
                    <a:pt x="268149" y="118587"/>
                    <a:pt x="269335" y="120722"/>
                  </a:cubicBezTo>
                  <a:cubicBezTo>
                    <a:pt x="270521" y="122856"/>
                    <a:pt x="271114" y="124635"/>
                    <a:pt x="271114" y="126059"/>
                  </a:cubicBezTo>
                  <a:cubicBezTo>
                    <a:pt x="272537" y="124635"/>
                    <a:pt x="272537" y="121552"/>
                    <a:pt x="271114" y="116808"/>
                  </a:cubicBezTo>
                  <a:close/>
                  <a:moveTo>
                    <a:pt x="441894" y="81229"/>
                  </a:moveTo>
                  <a:cubicBezTo>
                    <a:pt x="440471" y="82652"/>
                    <a:pt x="439878" y="84549"/>
                    <a:pt x="440115" y="86921"/>
                  </a:cubicBezTo>
                  <a:cubicBezTo>
                    <a:pt x="440352" y="89293"/>
                    <a:pt x="440471" y="91665"/>
                    <a:pt x="440471" y="94037"/>
                  </a:cubicBezTo>
                  <a:lnTo>
                    <a:pt x="441942" y="93617"/>
                  </a:lnTo>
                  <a:lnTo>
                    <a:pt x="441942" y="81317"/>
                  </a:lnTo>
                  <a:close/>
                  <a:moveTo>
                    <a:pt x="340137" y="64151"/>
                  </a:moveTo>
                  <a:cubicBezTo>
                    <a:pt x="337291" y="66523"/>
                    <a:pt x="337528" y="71504"/>
                    <a:pt x="340849" y="79094"/>
                  </a:cubicBezTo>
                  <a:cubicBezTo>
                    <a:pt x="342746" y="77196"/>
                    <a:pt x="343339" y="74943"/>
                    <a:pt x="342628" y="72334"/>
                  </a:cubicBezTo>
                  <a:cubicBezTo>
                    <a:pt x="341916" y="69725"/>
                    <a:pt x="341086" y="66997"/>
                    <a:pt x="340137" y="64151"/>
                  </a:cubicBezTo>
                  <a:close/>
                  <a:moveTo>
                    <a:pt x="266844" y="63439"/>
                  </a:moveTo>
                  <a:cubicBezTo>
                    <a:pt x="264472" y="66760"/>
                    <a:pt x="264116" y="69725"/>
                    <a:pt x="265777" y="72334"/>
                  </a:cubicBezTo>
                  <a:cubicBezTo>
                    <a:pt x="267437" y="74943"/>
                    <a:pt x="268504" y="78145"/>
                    <a:pt x="268979" y="81940"/>
                  </a:cubicBezTo>
                  <a:cubicBezTo>
                    <a:pt x="272300" y="79568"/>
                    <a:pt x="273011" y="76959"/>
                    <a:pt x="271114" y="74113"/>
                  </a:cubicBezTo>
                  <a:cubicBezTo>
                    <a:pt x="269216" y="71267"/>
                    <a:pt x="267793" y="67709"/>
                    <a:pt x="266844" y="63439"/>
                  </a:cubicBezTo>
                  <a:close/>
                  <a:moveTo>
                    <a:pt x="293939" y="0"/>
                  </a:moveTo>
                  <a:lnTo>
                    <a:pt x="7225330" y="0"/>
                  </a:lnTo>
                  <a:lnTo>
                    <a:pt x="7225330" y="1097785"/>
                  </a:lnTo>
                  <a:lnTo>
                    <a:pt x="339988" y="1097785"/>
                  </a:lnTo>
                  <a:lnTo>
                    <a:pt x="339781" y="1097371"/>
                  </a:lnTo>
                  <a:cubicBezTo>
                    <a:pt x="339070" y="1095948"/>
                    <a:pt x="338240" y="1094051"/>
                    <a:pt x="337291" y="1091679"/>
                  </a:cubicBezTo>
                  <a:cubicBezTo>
                    <a:pt x="336342" y="1094051"/>
                    <a:pt x="336342" y="1095948"/>
                    <a:pt x="337291" y="1097371"/>
                  </a:cubicBezTo>
                  <a:lnTo>
                    <a:pt x="337528" y="1097785"/>
                  </a:lnTo>
                  <a:lnTo>
                    <a:pt x="308448" y="1097785"/>
                  </a:lnTo>
                  <a:lnTo>
                    <a:pt x="308116" y="1093813"/>
                  </a:lnTo>
                  <a:cubicBezTo>
                    <a:pt x="308116" y="1090967"/>
                    <a:pt x="308116" y="1088358"/>
                    <a:pt x="308116" y="1085986"/>
                  </a:cubicBezTo>
                  <a:cubicBezTo>
                    <a:pt x="310488" y="1085512"/>
                    <a:pt x="311200" y="1085986"/>
                    <a:pt x="310251" y="1087409"/>
                  </a:cubicBezTo>
                  <a:cubicBezTo>
                    <a:pt x="309302" y="1088832"/>
                    <a:pt x="309539" y="1090018"/>
                    <a:pt x="310962" y="1090967"/>
                  </a:cubicBezTo>
                  <a:cubicBezTo>
                    <a:pt x="311911" y="1090018"/>
                    <a:pt x="312623" y="1088358"/>
                    <a:pt x="313097" y="1085986"/>
                  </a:cubicBezTo>
                  <a:cubicBezTo>
                    <a:pt x="313571" y="1083614"/>
                    <a:pt x="314283" y="1082903"/>
                    <a:pt x="315232" y="1083851"/>
                  </a:cubicBezTo>
                  <a:cubicBezTo>
                    <a:pt x="314757" y="1080056"/>
                    <a:pt x="314757" y="1075787"/>
                    <a:pt x="315232" y="1071043"/>
                  </a:cubicBezTo>
                  <a:cubicBezTo>
                    <a:pt x="315706" y="1066299"/>
                    <a:pt x="316299" y="1061436"/>
                    <a:pt x="317011" y="1056455"/>
                  </a:cubicBezTo>
                  <a:cubicBezTo>
                    <a:pt x="317722" y="1051474"/>
                    <a:pt x="318078" y="1046375"/>
                    <a:pt x="318078" y="1041156"/>
                  </a:cubicBezTo>
                  <a:cubicBezTo>
                    <a:pt x="318078" y="1035938"/>
                    <a:pt x="317367" y="1031194"/>
                    <a:pt x="315943" y="1026925"/>
                  </a:cubicBezTo>
                  <a:cubicBezTo>
                    <a:pt x="316418" y="1026925"/>
                    <a:pt x="317011" y="1027873"/>
                    <a:pt x="317722" y="1029771"/>
                  </a:cubicBezTo>
                  <a:cubicBezTo>
                    <a:pt x="318434" y="1031668"/>
                    <a:pt x="319027" y="1033685"/>
                    <a:pt x="319501" y="1035819"/>
                  </a:cubicBezTo>
                  <a:cubicBezTo>
                    <a:pt x="319976" y="1037954"/>
                    <a:pt x="320332" y="1040089"/>
                    <a:pt x="320569" y="1042224"/>
                  </a:cubicBezTo>
                  <a:cubicBezTo>
                    <a:pt x="320806" y="1044358"/>
                    <a:pt x="320925" y="1045426"/>
                    <a:pt x="320925" y="1045426"/>
                  </a:cubicBezTo>
                  <a:cubicBezTo>
                    <a:pt x="321399" y="1047798"/>
                    <a:pt x="321636" y="1047916"/>
                    <a:pt x="321636" y="1045782"/>
                  </a:cubicBezTo>
                  <a:cubicBezTo>
                    <a:pt x="321636" y="1043647"/>
                    <a:pt x="321517" y="1040682"/>
                    <a:pt x="321280" y="1036887"/>
                  </a:cubicBezTo>
                  <a:cubicBezTo>
                    <a:pt x="321043" y="1033092"/>
                    <a:pt x="320687" y="1029059"/>
                    <a:pt x="320213" y="1024790"/>
                  </a:cubicBezTo>
                  <a:cubicBezTo>
                    <a:pt x="319739" y="1020520"/>
                    <a:pt x="319501" y="1017674"/>
                    <a:pt x="319501" y="1016251"/>
                  </a:cubicBezTo>
                  <a:cubicBezTo>
                    <a:pt x="319027" y="1016725"/>
                    <a:pt x="318790" y="1017674"/>
                    <a:pt x="318790" y="1019097"/>
                  </a:cubicBezTo>
                  <a:cubicBezTo>
                    <a:pt x="317841" y="1015776"/>
                    <a:pt x="317485" y="1010795"/>
                    <a:pt x="317722" y="1004154"/>
                  </a:cubicBezTo>
                  <a:cubicBezTo>
                    <a:pt x="317960" y="997512"/>
                    <a:pt x="317604" y="990871"/>
                    <a:pt x="316655" y="984229"/>
                  </a:cubicBezTo>
                  <a:cubicBezTo>
                    <a:pt x="315706" y="986601"/>
                    <a:pt x="314046" y="986839"/>
                    <a:pt x="311674" y="984941"/>
                  </a:cubicBezTo>
                  <a:cubicBezTo>
                    <a:pt x="312148" y="983044"/>
                    <a:pt x="313216" y="982213"/>
                    <a:pt x="314876" y="982451"/>
                  </a:cubicBezTo>
                  <a:cubicBezTo>
                    <a:pt x="316536" y="982688"/>
                    <a:pt x="316418" y="981146"/>
                    <a:pt x="314520" y="977825"/>
                  </a:cubicBezTo>
                  <a:cubicBezTo>
                    <a:pt x="313097" y="979248"/>
                    <a:pt x="312385" y="979723"/>
                    <a:pt x="312385" y="979248"/>
                  </a:cubicBezTo>
                  <a:cubicBezTo>
                    <a:pt x="312385" y="978774"/>
                    <a:pt x="312741" y="977944"/>
                    <a:pt x="313453" y="976758"/>
                  </a:cubicBezTo>
                  <a:cubicBezTo>
                    <a:pt x="314164" y="975572"/>
                    <a:pt x="314639" y="974149"/>
                    <a:pt x="314876" y="972488"/>
                  </a:cubicBezTo>
                  <a:cubicBezTo>
                    <a:pt x="315113" y="970828"/>
                    <a:pt x="314757" y="969049"/>
                    <a:pt x="313809" y="967151"/>
                  </a:cubicBezTo>
                  <a:cubicBezTo>
                    <a:pt x="313809" y="967151"/>
                    <a:pt x="313809" y="968337"/>
                    <a:pt x="313809" y="970709"/>
                  </a:cubicBezTo>
                  <a:cubicBezTo>
                    <a:pt x="310962" y="962645"/>
                    <a:pt x="310369" y="955885"/>
                    <a:pt x="312030" y="950429"/>
                  </a:cubicBezTo>
                  <a:cubicBezTo>
                    <a:pt x="313690" y="944974"/>
                    <a:pt x="315232" y="938925"/>
                    <a:pt x="316655" y="932284"/>
                  </a:cubicBezTo>
                  <a:cubicBezTo>
                    <a:pt x="315232" y="929912"/>
                    <a:pt x="314046" y="929437"/>
                    <a:pt x="313097" y="930861"/>
                  </a:cubicBezTo>
                  <a:cubicBezTo>
                    <a:pt x="312148" y="932284"/>
                    <a:pt x="312148" y="934181"/>
                    <a:pt x="313097" y="936553"/>
                  </a:cubicBezTo>
                  <a:cubicBezTo>
                    <a:pt x="310251" y="931809"/>
                    <a:pt x="309658" y="927421"/>
                    <a:pt x="311318" y="923389"/>
                  </a:cubicBezTo>
                  <a:cubicBezTo>
                    <a:pt x="312978" y="919357"/>
                    <a:pt x="315232" y="915443"/>
                    <a:pt x="318078" y="911648"/>
                  </a:cubicBezTo>
                  <a:cubicBezTo>
                    <a:pt x="320925" y="907853"/>
                    <a:pt x="323534" y="904176"/>
                    <a:pt x="325906" y="900618"/>
                  </a:cubicBezTo>
                  <a:cubicBezTo>
                    <a:pt x="328278" y="897060"/>
                    <a:pt x="328989" y="893384"/>
                    <a:pt x="328040" y="889589"/>
                  </a:cubicBezTo>
                  <a:cubicBezTo>
                    <a:pt x="333259" y="886742"/>
                    <a:pt x="337765" y="882473"/>
                    <a:pt x="341560" y="876780"/>
                  </a:cubicBezTo>
                  <a:cubicBezTo>
                    <a:pt x="345356" y="871088"/>
                    <a:pt x="348913" y="864802"/>
                    <a:pt x="352234" y="857923"/>
                  </a:cubicBezTo>
                  <a:cubicBezTo>
                    <a:pt x="355555" y="851045"/>
                    <a:pt x="358757" y="844166"/>
                    <a:pt x="361841" y="837287"/>
                  </a:cubicBezTo>
                  <a:cubicBezTo>
                    <a:pt x="364924" y="830409"/>
                    <a:pt x="368601" y="824360"/>
                    <a:pt x="372870" y="819142"/>
                  </a:cubicBezTo>
                  <a:cubicBezTo>
                    <a:pt x="364806" y="827681"/>
                    <a:pt x="356978" y="836931"/>
                    <a:pt x="349388" y="846894"/>
                  </a:cubicBezTo>
                  <a:cubicBezTo>
                    <a:pt x="341798" y="856856"/>
                    <a:pt x="334919" y="867292"/>
                    <a:pt x="328752" y="878203"/>
                  </a:cubicBezTo>
                  <a:cubicBezTo>
                    <a:pt x="327803" y="877255"/>
                    <a:pt x="327566" y="875001"/>
                    <a:pt x="328040" y="871443"/>
                  </a:cubicBezTo>
                  <a:cubicBezTo>
                    <a:pt x="328515" y="867885"/>
                    <a:pt x="330412" y="865632"/>
                    <a:pt x="333733" y="864683"/>
                  </a:cubicBezTo>
                  <a:cubicBezTo>
                    <a:pt x="332310" y="861363"/>
                    <a:pt x="332191" y="858279"/>
                    <a:pt x="333377" y="855433"/>
                  </a:cubicBezTo>
                  <a:cubicBezTo>
                    <a:pt x="334563" y="852586"/>
                    <a:pt x="335868" y="849977"/>
                    <a:pt x="337291" y="847605"/>
                  </a:cubicBezTo>
                  <a:cubicBezTo>
                    <a:pt x="338714" y="845233"/>
                    <a:pt x="339781" y="842861"/>
                    <a:pt x="340493" y="840489"/>
                  </a:cubicBezTo>
                  <a:cubicBezTo>
                    <a:pt x="341205" y="838117"/>
                    <a:pt x="340612" y="835508"/>
                    <a:pt x="338714" y="832662"/>
                  </a:cubicBezTo>
                  <a:cubicBezTo>
                    <a:pt x="339189" y="830290"/>
                    <a:pt x="340256" y="828511"/>
                    <a:pt x="341916" y="827325"/>
                  </a:cubicBezTo>
                  <a:cubicBezTo>
                    <a:pt x="343577" y="826139"/>
                    <a:pt x="344407" y="824360"/>
                    <a:pt x="344407" y="821988"/>
                  </a:cubicBezTo>
                  <a:cubicBezTo>
                    <a:pt x="345830" y="821039"/>
                    <a:pt x="346542" y="821751"/>
                    <a:pt x="346542" y="824123"/>
                  </a:cubicBezTo>
                  <a:cubicBezTo>
                    <a:pt x="346542" y="826495"/>
                    <a:pt x="347490" y="826732"/>
                    <a:pt x="349388" y="824835"/>
                  </a:cubicBezTo>
                  <a:cubicBezTo>
                    <a:pt x="347016" y="822937"/>
                    <a:pt x="346304" y="820565"/>
                    <a:pt x="347253" y="817719"/>
                  </a:cubicBezTo>
                  <a:cubicBezTo>
                    <a:pt x="348202" y="814872"/>
                    <a:pt x="349151" y="812500"/>
                    <a:pt x="350099" y="810603"/>
                  </a:cubicBezTo>
                  <a:cubicBezTo>
                    <a:pt x="349625" y="810128"/>
                    <a:pt x="349151" y="810010"/>
                    <a:pt x="348676" y="810247"/>
                  </a:cubicBezTo>
                  <a:cubicBezTo>
                    <a:pt x="348202" y="810484"/>
                    <a:pt x="347728" y="810128"/>
                    <a:pt x="347253" y="809180"/>
                  </a:cubicBezTo>
                  <a:cubicBezTo>
                    <a:pt x="346779" y="806333"/>
                    <a:pt x="347253" y="805385"/>
                    <a:pt x="348676" y="806333"/>
                  </a:cubicBezTo>
                  <a:cubicBezTo>
                    <a:pt x="350099" y="807282"/>
                    <a:pt x="351285" y="806571"/>
                    <a:pt x="352234" y="804199"/>
                  </a:cubicBezTo>
                  <a:cubicBezTo>
                    <a:pt x="352234" y="803250"/>
                    <a:pt x="351760" y="802894"/>
                    <a:pt x="350811" y="803131"/>
                  </a:cubicBezTo>
                  <a:cubicBezTo>
                    <a:pt x="349862" y="803368"/>
                    <a:pt x="348913" y="803724"/>
                    <a:pt x="347965" y="804199"/>
                  </a:cubicBezTo>
                  <a:cubicBezTo>
                    <a:pt x="348913" y="798506"/>
                    <a:pt x="351404" y="793406"/>
                    <a:pt x="355436" y="788900"/>
                  </a:cubicBezTo>
                  <a:cubicBezTo>
                    <a:pt x="359469" y="784393"/>
                    <a:pt x="361959" y="779293"/>
                    <a:pt x="362908" y="773600"/>
                  </a:cubicBezTo>
                  <a:cubicBezTo>
                    <a:pt x="360062" y="774549"/>
                    <a:pt x="357690" y="775261"/>
                    <a:pt x="355792" y="775735"/>
                  </a:cubicBezTo>
                  <a:cubicBezTo>
                    <a:pt x="358164" y="781902"/>
                    <a:pt x="357215" y="785816"/>
                    <a:pt x="352946" y="787476"/>
                  </a:cubicBezTo>
                  <a:cubicBezTo>
                    <a:pt x="348676" y="789137"/>
                    <a:pt x="345356" y="790916"/>
                    <a:pt x="342984" y="792813"/>
                  </a:cubicBezTo>
                  <a:cubicBezTo>
                    <a:pt x="343458" y="793762"/>
                    <a:pt x="343458" y="794711"/>
                    <a:pt x="342984" y="795660"/>
                  </a:cubicBezTo>
                  <a:cubicBezTo>
                    <a:pt x="342509" y="796608"/>
                    <a:pt x="342509" y="797557"/>
                    <a:pt x="342984" y="798506"/>
                  </a:cubicBezTo>
                  <a:cubicBezTo>
                    <a:pt x="342035" y="798980"/>
                    <a:pt x="340730" y="799573"/>
                    <a:pt x="339070" y="800285"/>
                  </a:cubicBezTo>
                  <a:cubicBezTo>
                    <a:pt x="337410" y="800996"/>
                    <a:pt x="336579" y="800166"/>
                    <a:pt x="336579" y="797794"/>
                  </a:cubicBezTo>
                  <a:cubicBezTo>
                    <a:pt x="334682" y="800166"/>
                    <a:pt x="334919" y="801589"/>
                    <a:pt x="337291" y="802064"/>
                  </a:cubicBezTo>
                  <a:cubicBezTo>
                    <a:pt x="339663" y="802538"/>
                    <a:pt x="341086" y="803487"/>
                    <a:pt x="341560" y="804910"/>
                  </a:cubicBezTo>
                  <a:cubicBezTo>
                    <a:pt x="339189" y="809180"/>
                    <a:pt x="336698" y="811314"/>
                    <a:pt x="334089" y="811314"/>
                  </a:cubicBezTo>
                  <a:cubicBezTo>
                    <a:pt x="331480" y="811314"/>
                    <a:pt x="329701" y="810247"/>
                    <a:pt x="328752" y="808112"/>
                  </a:cubicBezTo>
                  <a:cubicBezTo>
                    <a:pt x="327803" y="805978"/>
                    <a:pt x="327803" y="803487"/>
                    <a:pt x="328752" y="800641"/>
                  </a:cubicBezTo>
                  <a:cubicBezTo>
                    <a:pt x="329701" y="797794"/>
                    <a:pt x="332547" y="795897"/>
                    <a:pt x="337291" y="794948"/>
                  </a:cubicBezTo>
                  <a:cubicBezTo>
                    <a:pt x="332547" y="793050"/>
                    <a:pt x="331242" y="790086"/>
                    <a:pt x="333377" y="786053"/>
                  </a:cubicBezTo>
                  <a:cubicBezTo>
                    <a:pt x="335512" y="782021"/>
                    <a:pt x="337765" y="779056"/>
                    <a:pt x="340137" y="777158"/>
                  </a:cubicBezTo>
                  <a:cubicBezTo>
                    <a:pt x="338714" y="771940"/>
                    <a:pt x="338714" y="767433"/>
                    <a:pt x="340137" y="763638"/>
                  </a:cubicBezTo>
                  <a:cubicBezTo>
                    <a:pt x="341560" y="759843"/>
                    <a:pt x="343695" y="756048"/>
                    <a:pt x="346542" y="752253"/>
                  </a:cubicBezTo>
                  <a:cubicBezTo>
                    <a:pt x="347490" y="753202"/>
                    <a:pt x="349388" y="753676"/>
                    <a:pt x="352234" y="753676"/>
                  </a:cubicBezTo>
                  <a:cubicBezTo>
                    <a:pt x="355081" y="753676"/>
                    <a:pt x="356978" y="752965"/>
                    <a:pt x="357927" y="751541"/>
                  </a:cubicBezTo>
                  <a:cubicBezTo>
                    <a:pt x="356978" y="749644"/>
                    <a:pt x="356504" y="748221"/>
                    <a:pt x="356504" y="747272"/>
                  </a:cubicBezTo>
                  <a:cubicBezTo>
                    <a:pt x="354132" y="746323"/>
                    <a:pt x="352234" y="746679"/>
                    <a:pt x="350811" y="748339"/>
                  </a:cubicBezTo>
                  <a:cubicBezTo>
                    <a:pt x="349388" y="750000"/>
                    <a:pt x="348202" y="749407"/>
                    <a:pt x="347253" y="746560"/>
                  </a:cubicBezTo>
                  <a:cubicBezTo>
                    <a:pt x="344881" y="747509"/>
                    <a:pt x="343339" y="748458"/>
                    <a:pt x="342628" y="749407"/>
                  </a:cubicBezTo>
                  <a:cubicBezTo>
                    <a:pt x="341916" y="750355"/>
                    <a:pt x="341442" y="751423"/>
                    <a:pt x="341205" y="752609"/>
                  </a:cubicBezTo>
                  <a:cubicBezTo>
                    <a:pt x="340967" y="753795"/>
                    <a:pt x="340612" y="754862"/>
                    <a:pt x="340137" y="755811"/>
                  </a:cubicBezTo>
                  <a:cubicBezTo>
                    <a:pt x="339663" y="756760"/>
                    <a:pt x="338477" y="757708"/>
                    <a:pt x="336579" y="758657"/>
                  </a:cubicBezTo>
                  <a:cubicBezTo>
                    <a:pt x="337528" y="765299"/>
                    <a:pt x="337054" y="771229"/>
                    <a:pt x="335156" y="776447"/>
                  </a:cubicBezTo>
                  <a:cubicBezTo>
                    <a:pt x="333259" y="781665"/>
                    <a:pt x="331124" y="786883"/>
                    <a:pt x="328752" y="792102"/>
                  </a:cubicBezTo>
                  <a:cubicBezTo>
                    <a:pt x="326380" y="793050"/>
                    <a:pt x="325787" y="792339"/>
                    <a:pt x="326973" y="789967"/>
                  </a:cubicBezTo>
                  <a:cubicBezTo>
                    <a:pt x="328159" y="787595"/>
                    <a:pt x="328515" y="786172"/>
                    <a:pt x="328040" y="785697"/>
                  </a:cubicBezTo>
                  <a:cubicBezTo>
                    <a:pt x="327566" y="784749"/>
                    <a:pt x="327210" y="784749"/>
                    <a:pt x="326973" y="785697"/>
                  </a:cubicBezTo>
                  <a:cubicBezTo>
                    <a:pt x="326736" y="786646"/>
                    <a:pt x="326380" y="787121"/>
                    <a:pt x="325906" y="787121"/>
                  </a:cubicBezTo>
                  <a:cubicBezTo>
                    <a:pt x="323534" y="785697"/>
                    <a:pt x="322229" y="783325"/>
                    <a:pt x="321992" y="780005"/>
                  </a:cubicBezTo>
                  <a:cubicBezTo>
                    <a:pt x="321755" y="776684"/>
                    <a:pt x="321992" y="773126"/>
                    <a:pt x="322703" y="769331"/>
                  </a:cubicBezTo>
                  <a:cubicBezTo>
                    <a:pt x="323415" y="765536"/>
                    <a:pt x="324482" y="761859"/>
                    <a:pt x="325906" y="758301"/>
                  </a:cubicBezTo>
                  <a:cubicBezTo>
                    <a:pt x="327329" y="754743"/>
                    <a:pt x="328752" y="751779"/>
                    <a:pt x="330175" y="749407"/>
                  </a:cubicBezTo>
                  <a:cubicBezTo>
                    <a:pt x="329226" y="749881"/>
                    <a:pt x="328515" y="750118"/>
                    <a:pt x="328040" y="750118"/>
                  </a:cubicBezTo>
                  <a:cubicBezTo>
                    <a:pt x="327566" y="750118"/>
                    <a:pt x="326854" y="750355"/>
                    <a:pt x="325906" y="750830"/>
                  </a:cubicBezTo>
                  <a:cubicBezTo>
                    <a:pt x="326854" y="749881"/>
                    <a:pt x="327092" y="749051"/>
                    <a:pt x="326617" y="748339"/>
                  </a:cubicBezTo>
                  <a:cubicBezTo>
                    <a:pt x="326143" y="747628"/>
                    <a:pt x="326380" y="746797"/>
                    <a:pt x="327329" y="745849"/>
                  </a:cubicBezTo>
                  <a:cubicBezTo>
                    <a:pt x="329226" y="748695"/>
                    <a:pt x="331005" y="749288"/>
                    <a:pt x="332666" y="747628"/>
                  </a:cubicBezTo>
                  <a:cubicBezTo>
                    <a:pt x="334326" y="745967"/>
                    <a:pt x="336579" y="745611"/>
                    <a:pt x="339426" y="746560"/>
                  </a:cubicBezTo>
                  <a:cubicBezTo>
                    <a:pt x="337054" y="742291"/>
                    <a:pt x="333733" y="741342"/>
                    <a:pt x="329464" y="743714"/>
                  </a:cubicBezTo>
                  <a:cubicBezTo>
                    <a:pt x="328989" y="741342"/>
                    <a:pt x="329226" y="739444"/>
                    <a:pt x="330175" y="738021"/>
                  </a:cubicBezTo>
                  <a:cubicBezTo>
                    <a:pt x="331124" y="736598"/>
                    <a:pt x="331598" y="734701"/>
                    <a:pt x="331598" y="732329"/>
                  </a:cubicBezTo>
                  <a:cubicBezTo>
                    <a:pt x="333496" y="731854"/>
                    <a:pt x="333852" y="732329"/>
                    <a:pt x="332666" y="733752"/>
                  </a:cubicBezTo>
                  <a:cubicBezTo>
                    <a:pt x="331480" y="735175"/>
                    <a:pt x="331598" y="736598"/>
                    <a:pt x="333021" y="738021"/>
                  </a:cubicBezTo>
                  <a:cubicBezTo>
                    <a:pt x="334919" y="737072"/>
                    <a:pt x="337291" y="736124"/>
                    <a:pt x="340137" y="735175"/>
                  </a:cubicBezTo>
                  <a:cubicBezTo>
                    <a:pt x="340137" y="732803"/>
                    <a:pt x="339900" y="730194"/>
                    <a:pt x="339426" y="727347"/>
                  </a:cubicBezTo>
                  <a:cubicBezTo>
                    <a:pt x="338951" y="724501"/>
                    <a:pt x="340612" y="722604"/>
                    <a:pt x="344407" y="721655"/>
                  </a:cubicBezTo>
                  <a:cubicBezTo>
                    <a:pt x="343458" y="721655"/>
                    <a:pt x="342509" y="721180"/>
                    <a:pt x="341560" y="720232"/>
                  </a:cubicBezTo>
                  <a:cubicBezTo>
                    <a:pt x="340612" y="719283"/>
                    <a:pt x="339189" y="719283"/>
                    <a:pt x="337291" y="720232"/>
                  </a:cubicBezTo>
                  <a:cubicBezTo>
                    <a:pt x="337765" y="720706"/>
                    <a:pt x="338003" y="721180"/>
                    <a:pt x="338003" y="721655"/>
                  </a:cubicBezTo>
                  <a:cubicBezTo>
                    <a:pt x="338003" y="722129"/>
                    <a:pt x="338240" y="722841"/>
                    <a:pt x="338714" y="723790"/>
                  </a:cubicBezTo>
                  <a:cubicBezTo>
                    <a:pt x="336342" y="723315"/>
                    <a:pt x="334682" y="724027"/>
                    <a:pt x="333733" y="725924"/>
                  </a:cubicBezTo>
                  <a:cubicBezTo>
                    <a:pt x="333259" y="723552"/>
                    <a:pt x="333614" y="721655"/>
                    <a:pt x="334800" y="720232"/>
                  </a:cubicBezTo>
                  <a:cubicBezTo>
                    <a:pt x="335986" y="718808"/>
                    <a:pt x="335631" y="716674"/>
                    <a:pt x="333733" y="713827"/>
                  </a:cubicBezTo>
                  <a:cubicBezTo>
                    <a:pt x="332784" y="713827"/>
                    <a:pt x="332191" y="714183"/>
                    <a:pt x="331954" y="714895"/>
                  </a:cubicBezTo>
                  <a:cubicBezTo>
                    <a:pt x="331717" y="715606"/>
                    <a:pt x="331124" y="716199"/>
                    <a:pt x="330175" y="716674"/>
                  </a:cubicBezTo>
                  <a:cubicBezTo>
                    <a:pt x="329226" y="716199"/>
                    <a:pt x="328515" y="715606"/>
                    <a:pt x="328040" y="714895"/>
                  </a:cubicBezTo>
                  <a:cubicBezTo>
                    <a:pt x="327566" y="714183"/>
                    <a:pt x="326617" y="714302"/>
                    <a:pt x="325194" y="715251"/>
                  </a:cubicBezTo>
                  <a:cubicBezTo>
                    <a:pt x="328515" y="716199"/>
                    <a:pt x="329701" y="717623"/>
                    <a:pt x="328752" y="719520"/>
                  </a:cubicBezTo>
                  <a:cubicBezTo>
                    <a:pt x="327803" y="721418"/>
                    <a:pt x="326143" y="723078"/>
                    <a:pt x="323771" y="724501"/>
                  </a:cubicBezTo>
                  <a:cubicBezTo>
                    <a:pt x="323296" y="722604"/>
                    <a:pt x="322703" y="719876"/>
                    <a:pt x="321992" y="716318"/>
                  </a:cubicBezTo>
                  <a:cubicBezTo>
                    <a:pt x="321280" y="712760"/>
                    <a:pt x="320687" y="709321"/>
                    <a:pt x="320213" y="706000"/>
                  </a:cubicBezTo>
                  <a:cubicBezTo>
                    <a:pt x="319739" y="702679"/>
                    <a:pt x="319383" y="699714"/>
                    <a:pt x="319146" y="697105"/>
                  </a:cubicBezTo>
                  <a:cubicBezTo>
                    <a:pt x="318908" y="694496"/>
                    <a:pt x="319027" y="692717"/>
                    <a:pt x="319501" y="691768"/>
                  </a:cubicBezTo>
                  <a:cubicBezTo>
                    <a:pt x="318553" y="689396"/>
                    <a:pt x="318553" y="685957"/>
                    <a:pt x="319501" y="681450"/>
                  </a:cubicBezTo>
                  <a:cubicBezTo>
                    <a:pt x="320450" y="676944"/>
                    <a:pt x="323771" y="675639"/>
                    <a:pt x="329464" y="677537"/>
                  </a:cubicBezTo>
                  <a:cubicBezTo>
                    <a:pt x="329464" y="676113"/>
                    <a:pt x="329226" y="675283"/>
                    <a:pt x="328752" y="675046"/>
                  </a:cubicBezTo>
                  <a:cubicBezTo>
                    <a:pt x="328278" y="674809"/>
                    <a:pt x="327566" y="674216"/>
                    <a:pt x="326617" y="673267"/>
                  </a:cubicBezTo>
                  <a:cubicBezTo>
                    <a:pt x="329938" y="673267"/>
                    <a:pt x="331717" y="673741"/>
                    <a:pt x="331954" y="674690"/>
                  </a:cubicBezTo>
                  <a:cubicBezTo>
                    <a:pt x="332191" y="675639"/>
                    <a:pt x="331835" y="676825"/>
                    <a:pt x="330887" y="678248"/>
                  </a:cubicBezTo>
                  <a:cubicBezTo>
                    <a:pt x="329938" y="679671"/>
                    <a:pt x="328871" y="681213"/>
                    <a:pt x="327685" y="682873"/>
                  </a:cubicBezTo>
                  <a:cubicBezTo>
                    <a:pt x="326499" y="684534"/>
                    <a:pt x="326380" y="686076"/>
                    <a:pt x="327329" y="687499"/>
                  </a:cubicBezTo>
                  <a:cubicBezTo>
                    <a:pt x="324482" y="688448"/>
                    <a:pt x="323415" y="687617"/>
                    <a:pt x="324127" y="685008"/>
                  </a:cubicBezTo>
                  <a:cubicBezTo>
                    <a:pt x="324838" y="682399"/>
                    <a:pt x="324008" y="681806"/>
                    <a:pt x="321636" y="683229"/>
                  </a:cubicBezTo>
                  <a:cubicBezTo>
                    <a:pt x="320687" y="684652"/>
                    <a:pt x="320687" y="685838"/>
                    <a:pt x="321636" y="686787"/>
                  </a:cubicBezTo>
                  <a:cubicBezTo>
                    <a:pt x="322585" y="687736"/>
                    <a:pt x="323415" y="688566"/>
                    <a:pt x="324127" y="689278"/>
                  </a:cubicBezTo>
                  <a:cubicBezTo>
                    <a:pt x="324838" y="689989"/>
                    <a:pt x="325194" y="690701"/>
                    <a:pt x="325194" y="691412"/>
                  </a:cubicBezTo>
                  <a:cubicBezTo>
                    <a:pt x="325194" y="692124"/>
                    <a:pt x="324245" y="692954"/>
                    <a:pt x="322348" y="693903"/>
                  </a:cubicBezTo>
                  <a:cubicBezTo>
                    <a:pt x="322822" y="694852"/>
                    <a:pt x="323652" y="695445"/>
                    <a:pt x="324838" y="695682"/>
                  </a:cubicBezTo>
                  <a:cubicBezTo>
                    <a:pt x="326024" y="695919"/>
                    <a:pt x="326854" y="697224"/>
                    <a:pt x="327329" y="699596"/>
                  </a:cubicBezTo>
                  <a:cubicBezTo>
                    <a:pt x="329226" y="699121"/>
                    <a:pt x="330649" y="698884"/>
                    <a:pt x="331598" y="698884"/>
                  </a:cubicBezTo>
                  <a:cubicBezTo>
                    <a:pt x="332547" y="698884"/>
                    <a:pt x="333970" y="700070"/>
                    <a:pt x="335868" y="702442"/>
                  </a:cubicBezTo>
                  <a:cubicBezTo>
                    <a:pt x="335393" y="703391"/>
                    <a:pt x="334326" y="704102"/>
                    <a:pt x="332666" y="704577"/>
                  </a:cubicBezTo>
                  <a:cubicBezTo>
                    <a:pt x="331005" y="705051"/>
                    <a:pt x="330887" y="706712"/>
                    <a:pt x="332310" y="709558"/>
                  </a:cubicBezTo>
                  <a:cubicBezTo>
                    <a:pt x="334682" y="710507"/>
                    <a:pt x="336342" y="709795"/>
                    <a:pt x="337291" y="707423"/>
                  </a:cubicBezTo>
                  <a:cubicBezTo>
                    <a:pt x="338714" y="709795"/>
                    <a:pt x="338951" y="711337"/>
                    <a:pt x="338003" y="712048"/>
                  </a:cubicBezTo>
                  <a:cubicBezTo>
                    <a:pt x="337054" y="712760"/>
                    <a:pt x="336105" y="713590"/>
                    <a:pt x="335156" y="714539"/>
                  </a:cubicBezTo>
                  <a:cubicBezTo>
                    <a:pt x="337054" y="717385"/>
                    <a:pt x="340374" y="718334"/>
                    <a:pt x="345118" y="717385"/>
                  </a:cubicBezTo>
                  <a:cubicBezTo>
                    <a:pt x="344644" y="715962"/>
                    <a:pt x="343458" y="714539"/>
                    <a:pt x="341560" y="713116"/>
                  </a:cubicBezTo>
                  <a:cubicBezTo>
                    <a:pt x="339663" y="711693"/>
                    <a:pt x="340612" y="710507"/>
                    <a:pt x="344407" y="709558"/>
                  </a:cubicBezTo>
                  <a:cubicBezTo>
                    <a:pt x="342509" y="709558"/>
                    <a:pt x="341442" y="708135"/>
                    <a:pt x="341205" y="705288"/>
                  </a:cubicBezTo>
                  <a:cubicBezTo>
                    <a:pt x="340967" y="702442"/>
                    <a:pt x="339663" y="701968"/>
                    <a:pt x="337291" y="703865"/>
                  </a:cubicBezTo>
                  <a:cubicBezTo>
                    <a:pt x="339663" y="701019"/>
                    <a:pt x="341560" y="700307"/>
                    <a:pt x="342984" y="701730"/>
                  </a:cubicBezTo>
                  <a:cubicBezTo>
                    <a:pt x="344407" y="703154"/>
                    <a:pt x="345711" y="705407"/>
                    <a:pt x="346897" y="708491"/>
                  </a:cubicBezTo>
                  <a:cubicBezTo>
                    <a:pt x="348083" y="711574"/>
                    <a:pt x="349032" y="714658"/>
                    <a:pt x="349744" y="717741"/>
                  </a:cubicBezTo>
                  <a:cubicBezTo>
                    <a:pt x="350455" y="720825"/>
                    <a:pt x="351285" y="722841"/>
                    <a:pt x="352234" y="723790"/>
                  </a:cubicBezTo>
                  <a:cubicBezTo>
                    <a:pt x="352234" y="726162"/>
                    <a:pt x="351285" y="727940"/>
                    <a:pt x="349388" y="729126"/>
                  </a:cubicBezTo>
                  <a:cubicBezTo>
                    <a:pt x="347490" y="730312"/>
                    <a:pt x="347490" y="732803"/>
                    <a:pt x="349388" y="736598"/>
                  </a:cubicBezTo>
                  <a:cubicBezTo>
                    <a:pt x="346542" y="736124"/>
                    <a:pt x="344407" y="736479"/>
                    <a:pt x="342984" y="737665"/>
                  </a:cubicBezTo>
                  <a:cubicBezTo>
                    <a:pt x="341560" y="738851"/>
                    <a:pt x="339663" y="739444"/>
                    <a:pt x="337291" y="739444"/>
                  </a:cubicBezTo>
                  <a:cubicBezTo>
                    <a:pt x="339663" y="739919"/>
                    <a:pt x="342391" y="741105"/>
                    <a:pt x="345474" y="743002"/>
                  </a:cubicBezTo>
                  <a:cubicBezTo>
                    <a:pt x="348558" y="744900"/>
                    <a:pt x="351760" y="745374"/>
                    <a:pt x="355081" y="744426"/>
                  </a:cubicBezTo>
                  <a:cubicBezTo>
                    <a:pt x="354606" y="742528"/>
                    <a:pt x="353895" y="740275"/>
                    <a:pt x="352946" y="737665"/>
                  </a:cubicBezTo>
                  <a:cubicBezTo>
                    <a:pt x="351997" y="735056"/>
                    <a:pt x="354132" y="733989"/>
                    <a:pt x="359350" y="734463"/>
                  </a:cubicBezTo>
                  <a:cubicBezTo>
                    <a:pt x="358876" y="733040"/>
                    <a:pt x="358876" y="732091"/>
                    <a:pt x="359350" y="731617"/>
                  </a:cubicBezTo>
                  <a:cubicBezTo>
                    <a:pt x="359350" y="729719"/>
                    <a:pt x="358876" y="728889"/>
                    <a:pt x="357927" y="729126"/>
                  </a:cubicBezTo>
                  <a:cubicBezTo>
                    <a:pt x="356978" y="729364"/>
                    <a:pt x="356267" y="729008"/>
                    <a:pt x="355792" y="728059"/>
                  </a:cubicBezTo>
                  <a:cubicBezTo>
                    <a:pt x="354843" y="727110"/>
                    <a:pt x="354606" y="726280"/>
                    <a:pt x="355081" y="725569"/>
                  </a:cubicBezTo>
                  <a:cubicBezTo>
                    <a:pt x="355555" y="724857"/>
                    <a:pt x="355318" y="723790"/>
                    <a:pt x="354369" y="722366"/>
                  </a:cubicBezTo>
                  <a:cubicBezTo>
                    <a:pt x="357215" y="722366"/>
                    <a:pt x="358401" y="722841"/>
                    <a:pt x="357927" y="723790"/>
                  </a:cubicBezTo>
                  <a:cubicBezTo>
                    <a:pt x="357453" y="724738"/>
                    <a:pt x="357690" y="726399"/>
                    <a:pt x="358638" y="728771"/>
                  </a:cubicBezTo>
                  <a:cubicBezTo>
                    <a:pt x="359587" y="729719"/>
                    <a:pt x="360655" y="729719"/>
                    <a:pt x="361841" y="728771"/>
                  </a:cubicBezTo>
                  <a:cubicBezTo>
                    <a:pt x="363027" y="727822"/>
                    <a:pt x="364094" y="728059"/>
                    <a:pt x="365043" y="729482"/>
                  </a:cubicBezTo>
                  <a:cubicBezTo>
                    <a:pt x="365992" y="728533"/>
                    <a:pt x="365636" y="726992"/>
                    <a:pt x="363975" y="724857"/>
                  </a:cubicBezTo>
                  <a:cubicBezTo>
                    <a:pt x="362315" y="722722"/>
                    <a:pt x="361959" y="720943"/>
                    <a:pt x="362908" y="719520"/>
                  </a:cubicBezTo>
                  <a:cubicBezTo>
                    <a:pt x="361959" y="718571"/>
                    <a:pt x="361248" y="718453"/>
                    <a:pt x="360773" y="719164"/>
                  </a:cubicBezTo>
                  <a:cubicBezTo>
                    <a:pt x="360299" y="719876"/>
                    <a:pt x="359587" y="720469"/>
                    <a:pt x="358638" y="720943"/>
                  </a:cubicBezTo>
                  <a:cubicBezTo>
                    <a:pt x="357215" y="719046"/>
                    <a:pt x="357097" y="717741"/>
                    <a:pt x="358283" y="717030"/>
                  </a:cubicBezTo>
                  <a:cubicBezTo>
                    <a:pt x="359469" y="716318"/>
                    <a:pt x="361010" y="715725"/>
                    <a:pt x="362908" y="715251"/>
                  </a:cubicBezTo>
                  <a:cubicBezTo>
                    <a:pt x="362908" y="713353"/>
                    <a:pt x="362671" y="711574"/>
                    <a:pt x="362196" y="709914"/>
                  </a:cubicBezTo>
                  <a:cubicBezTo>
                    <a:pt x="361722" y="708253"/>
                    <a:pt x="362196" y="706949"/>
                    <a:pt x="363620" y="706000"/>
                  </a:cubicBezTo>
                  <a:cubicBezTo>
                    <a:pt x="361722" y="704577"/>
                    <a:pt x="360299" y="704814"/>
                    <a:pt x="359350" y="706712"/>
                  </a:cubicBezTo>
                  <a:cubicBezTo>
                    <a:pt x="358401" y="708609"/>
                    <a:pt x="359113" y="710032"/>
                    <a:pt x="361485" y="710981"/>
                  </a:cubicBezTo>
                  <a:cubicBezTo>
                    <a:pt x="358164" y="711455"/>
                    <a:pt x="356622" y="712404"/>
                    <a:pt x="356860" y="713827"/>
                  </a:cubicBezTo>
                  <a:cubicBezTo>
                    <a:pt x="357097" y="715251"/>
                    <a:pt x="356978" y="716674"/>
                    <a:pt x="356504" y="718097"/>
                  </a:cubicBezTo>
                  <a:cubicBezTo>
                    <a:pt x="355555" y="717148"/>
                    <a:pt x="354250" y="715725"/>
                    <a:pt x="352590" y="713827"/>
                  </a:cubicBezTo>
                  <a:cubicBezTo>
                    <a:pt x="350930" y="711930"/>
                    <a:pt x="349625" y="709083"/>
                    <a:pt x="348676" y="705288"/>
                  </a:cubicBezTo>
                  <a:cubicBezTo>
                    <a:pt x="350574" y="705288"/>
                    <a:pt x="352353" y="705407"/>
                    <a:pt x="354013" y="705644"/>
                  </a:cubicBezTo>
                  <a:cubicBezTo>
                    <a:pt x="355674" y="705881"/>
                    <a:pt x="357690" y="705526"/>
                    <a:pt x="360062" y="704577"/>
                  </a:cubicBezTo>
                  <a:cubicBezTo>
                    <a:pt x="359113" y="701730"/>
                    <a:pt x="357334" y="700307"/>
                    <a:pt x="354725" y="700307"/>
                  </a:cubicBezTo>
                  <a:cubicBezTo>
                    <a:pt x="352116" y="700307"/>
                    <a:pt x="350337" y="701493"/>
                    <a:pt x="349388" y="703865"/>
                  </a:cubicBezTo>
                  <a:cubicBezTo>
                    <a:pt x="346067" y="702916"/>
                    <a:pt x="343695" y="701493"/>
                    <a:pt x="342272" y="699596"/>
                  </a:cubicBezTo>
                  <a:cubicBezTo>
                    <a:pt x="343221" y="697224"/>
                    <a:pt x="343339" y="695801"/>
                    <a:pt x="342628" y="695326"/>
                  </a:cubicBezTo>
                  <a:cubicBezTo>
                    <a:pt x="341916" y="694852"/>
                    <a:pt x="340612" y="693429"/>
                    <a:pt x="338714" y="691057"/>
                  </a:cubicBezTo>
                  <a:cubicBezTo>
                    <a:pt x="341086" y="693429"/>
                    <a:pt x="342391" y="693073"/>
                    <a:pt x="342628" y="689989"/>
                  </a:cubicBezTo>
                  <a:cubicBezTo>
                    <a:pt x="342865" y="686906"/>
                    <a:pt x="342984" y="684178"/>
                    <a:pt x="342984" y="681806"/>
                  </a:cubicBezTo>
                  <a:cubicBezTo>
                    <a:pt x="339663" y="681806"/>
                    <a:pt x="338240" y="682280"/>
                    <a:pt x="338714" y="683229"/>
                  </a:cubicBezTo>
                  <a:cubicBezTo>
                    <a:pt x="339189" y="684178"/>
                    <a:pt x="337765" y="684178"/>
                    <a:pt x="334445" y="683229"/>
                  </a:cubicBezTo>
                  <a:cubicBezTo>
                    <a:pt x="333970" y="681332"/>
                    <a:pt x="333970" y="680264"/>
                    <a:pt x="334445" y="680027"/>
                  </a:cubicBezTo>
                  <a:cubicBezTo>
                    <a:pt x="334919" y="679790"/>
                    <a:pt x="334445" y="679197"/>
                    <a:pt x="333021" y="678248"/>
                  </a:cubicBezTo>
                  <a:cubicBezTo>
                    <a:pt x="336342" y="679197"/>
                    <a:pt x="338596" y="678604"/>
                    <a:pt x="339781" y="676469"/>
                  </a:cubicBezTo>
                  <a:cubicBezTo>
                    <a:pt x="340967" y="674334"/>
                    <a:pt x="341560" y="671844"/>
                    <a:pt x="341560" y="668998"/>
                  </a:cubicBezTo>
                  <a:cubicBezTo>
                    <a:pt x="341560" y="666151"/>
                    <a:pt x="341086" y="663186"/>
                    <a:pt x="340137" y="660103"/>
                  </a:cubicBezTo>
                  <a:cubicBezTo>
                    <a:pt x="339189" y="657019"/>
                    <a:pt x="338003" y="655003"/>
                    <a:pt x="336579" y="654054"/>
                  </a:cubicBezTo>
                  <a:cubicBezTo>
                    <a:pt x="336105" y="654529"/>
                    <a:pt x="335868" y="655715"/>
                    <a:pt x="335868" y="657612"/>
                  </a:cubicBezTo>
                  <a:cubicBezTo>
                    <a:pt x="331598" y="655715"/>
                    <a:pt x="330412" y="652513"/>
                    <a:pt x="332310" y="648006"/>
                  </a:cubicBezTo>
                  <a:cubicBezTo>
                    <a:pt x="334207" y="643499"/>
                    <a:pt x="334919" y="639348"/>
                    <a:pt x="334445" y="635553"/>
                  </a:cubicBezTo>
                  <a:cubicBezTo>
                    <a:pt x="337765" y="636028"/>
                    <a:pt x="339900" y="635672"/>
                    <a:pt x="340849" y="634486"/>
                  </a:cubicBezTo>
                  <a:cubicBezTo>
                    <a:pt x="341798" y="633300"/>
                    <a:pt x="343458" y="633418"/>
                    <a:pt x="345830" y="634842"/>
                  </a:cubicBezTo>
                  <a:cubicBezTo>
                    <a:pt x="345356" y="630572"/>
                    <a:pt x="341798" y="626303"/>
                    <a:pt x="335156" y="622033"/>
                  </a:cubicBezTo>
                  <a:cubicBezTo>
                    <a:pt x="334207" y="620135"/>
                    <a:pt x="333970" y="618712"/>
                    <a:pt x="334445" y="617764"/>
                  </a:cubicBezTo>
                  <a:cubicBezTo>
                    <a:pt x="334919" y="616815"/>
                    <a:pt x="334682" y="615392"/>
                    <a:pt x="333733" y="613494"/>
                  </a:cubicBezTo>
                  <a:cubicBezTo>
                    <a:pt x="335156" y="613494"/>
                    <a:pt x="336461" y="614087"/>
                    <a:pt x="337647" y="615273"/>
                  </a:cubicBezTo>
                  <a:cubicBezTo>
                    <a:pt x="338833" y="616459"/>
                    <a:pt x="340137" y="617526"/>
                    <a:pt x="341560" y="618475"/>
                  </a:cubicBezTo>
                  <a:cubicBezTo>
                    <a:pt x="343458" y="618001"/>
                    <a:pt x="344644" y="616578"/>
                    <a:pt x="345118" y="614206"/>
                  </a:cubicBezTo>
                  <a:cubicBezTo>
                    <a:pt x="345593" y="611834"/>
                    <a:pt x="345474" y="609699"/>
                    <a:pt x="344763" y="607801"/>
                  </a:cubicBezTo>
                  <a:cubicBezTo>
                    <a:pt x="344051" y="605904"/>
                    <a:pt x="342984" y="604481"/>
                    <a:pt x="341560" y="603532"/>
                  </a:cubicBezTo>
                  <a:cubicBezTo>
                    <a:pt x="340137" y="602583"/>
                    <a:pt x="338477" y="603057"/>
                    <a:pt x="336579" y="604955"/>
                  </a:cubicBezTo>
                  <a:cubicBezTo>
                    <a:pt x="336105" y="595467"/>
                    <a:pt x="335038" y="586691"/>
                    <a:pt x="333377" y="578626"/>
                  </a:cubicBezTo>
                  <a:cubicBezTo>
                    <a:pt x="331717" y="570562"/>
                    <a:pt x="332784" y="562497"/>
                    <a:pt x="336579" y="554432"/>
                  </a:cubicBezTo>
                  <a:cubicBezTo>
                    <a:pt x="337528" y="553009"/>
                    <a:pt x="337172" y="553247"/>
                    <a:pt x="335512" y="555144"/>
                  </a:cubicBezTo>
                  <a:cubicBezTo>
                    <a:pt x="333852" y="557042"/>
                    <a:pt x="331835" y="557042"/>
                    <a:pt x="329464" y="555144"/>
                  </a:cubicBezTo>
                  <a:cubicBezTo>
                    <a:pt x="331361" y="557990"/>
                    <a:pt x="330412" y="559888"/>
                    <a:pt x="326617" y="560837"/>
                  </a:cubicBezTo>
                  <a:cubicBezTo>
                    <a:pt x="328515" y="562734"/>
                    <a:pt x="329582" y="564632"/>
                    <a:pt x="329819" y="566529"/>
                  </a:cubicBezTo>
                  <a:cubicBezTo>
                    <a:pt x="330057" y="568427"/>
                    <a:pt x="330412" y="570562"/>
                    <a:pt x="330887" y="572934"/>
                  </a:cubicBezTo>
                  <a:cubicBezTo>
                    <a:pt x="325668" y="574831"/>
                    <a:pt x="321873" y="575068"/>
                    <a:pt x="319501" y="573645"/>
                  </a:cubicBezTo>
                  <a:cubicBezTo>
                    <a:pt x="318553" y="574594"/>
                    <a:pt x="318434" y="575187"/>
                    <a:pt x="319146" y="575424"/>
                  </a:cubicBezTo>
                  <a:cubicBezTo>
                    <a:pt x="319857" y="575661"/>
                    <a:pt x="320450" y="576254"/>
                    <a:pt x="320925" y="577203"/>
                  </a:cubicBezTo>
                  <a:cubicBezTo>
                    <a:pt x="320450" y="577203"/>
                    <a:pt x="319976" y="577322"/>
                    <a:pt x="319501" y="577559"/>
                  </a:cubicBezTo>
                  <a:cubicBezTo>
                    <a:pt x="319027" y="577796"/>
                    <a:pt x="318553" y="577915"/>
                    <a:pt x="318078" y="577915"/>
                  </a:cubicBezTo>
                  <a:cubicBezTo>
                    <a:pt x="317604" y="577440"/>
                    <a:pt x="317248" y="577322"/>
                    <a:pt x="317011" y="577559"/>
                  </a:cubicBezTo>
                  <a:cubicBezTo>
                    <a:pt x="316774" y="577796"/>
                    <a:pt x="316418" y="577678"/>
                    <a:pt x="315943" y="577203"/>
                  </a:cubicBezTo>
                  <a:cubicBezTo>
                    <a:pt x="315943" y="575780"/>
                    <a:pt x="315825" y="574238"/>
                    <a:pt x="315588" y="572578"/>
                  </a:cubicBezTo>
                  <a:cubicBezTo>
                    <a:pt x="315350" y="570918"/>
                    <a:pt x="314757" y="568901"/>
                    <a:pt x="313809" y="566529"/>
                  </a:cubicBezTo>
                  <a:cubicBezTo>
                    <a:pt x="311437" y="569376"/>
                    <a:pt x="310251" y="569969"/>
                    <a:pt x="310251" y="568308"/>
                  </a:cubicBezTo>
                  <a:cubicBezTo>
                    <a:pt x="310251" y="566648"/>
                    <a:pt x="308828" y="566055"/>
                    <a:pt x="305981" y="566529"/>
                  </a:cubicBezTo>
                  <a:cubicBezTo>
                    <a:pt x="308828" y="570799"/>
                    <a:pt x="312148" y="574357"/>
                    <a:pt x="315943" y="577203"/>
                  </a:cubicBezTo>
                  <a:lnTo>
                    <a:pt x="316655" y="577915"/>
                  </a:lnTo>
                  <a:cubicBezTo>
                    <a:pt x="316655" y="577915"/>
                    <a:pt x="317129" y="577915"/>
                    <a:pt x="318078" y="577915"/>
                  </a:cubicBezTo>
                  <a:cubicBezTo>
                    <a:pt x="319027" y="578389"/>
                    <a:pt x="319976" y="578982"/>
                    <a:pt x="320925" y="579694"/>
                  </a:cubicBezTo>
                  <a:cubicBezTo>
                    <a:pt x="321873" y="580405"/>
                    <a:pt x="323059" y="580287"/>
                    <a:pt x="324482" y="579338"/>
                  </a:cubicBezTo>
                  <a:cubicBezTo>
                    <a:pt x="324957" y="580287"/>
                    <a:pt x="325194" y="580998"/>
                    <a:pt x="325194" y="581473"/>
                  </a:cubicBezTo>
                  <a:cubicBezTo>
                    <a:pt x="325194" y="581947"/>
                    <a:pt x="325431" y="582659"/>
                    <a:pt x="325906" y="583607"/>
                  </a:cubicBezTo>
                  <a:cubicBezTo>
                    <a:pt x="324008" y="584556"/>
                    <a:pt x="323534" y="585624"/>
                    <a:pt x="324482" y="586810"/>
                  </a:cubicBezTo>
                  <a:cubicBezTo>
                    <a:pt x="325431" y="587996"/>
                    <a:pt x="325668" y="590012"/>
                    <a:pt x="325194" y="592858"/>
                  </a:cubicBezTo>
                  <a:cubicBezTo>
                    <a:pt x="322822" y="593807"/>
                    <a:pt x="321755" y="592858"/>
                    <a:pt x="321992" y="590012"/>
                  </a:cubicBezTo>
                  <a:cubicBezTo>
                    <a:pt x="322229" y="587165"/>
                    <a:pt x="321399" y="586217"/>
                    <a:pt x="319501" y="587165"/>
                  </a:cubicBezTo>
                  <a:cubicBezTo>
                    <a:pt x="316655" y="588114"/>
                    <a:pt x="316181" y="589775"/>
                    <a:pt x="318078" y="592146"/>
                  </a:cubicBezTo>
                  <a:cubicBezTo>
                    <a:pt x="319976" y="594518"/>
                    <a:pt x="321162" y="596179"/>
                    <a:pt x="321636" y="597128"/>
                  </a:cubicBezTo>
                  <a:cubicBezTo>
                    <a:pt x="321636" y="597128"/>
                    <a:pt x="321636" y="596653"/>
                    <a:pt x="321636" y="595704"/>
                  </a:cubicBezTo>
                  <a:cubicBezTo>
                    <a:pt x="325431" y="599500"/>
                    <a:pt x="328040" y="604718"/>
                    <a:pt x="329464" y="611359"/>
                  </a:cubicBezTo>
                  <a:cubicBezTo>
                    <a:pt x="330887" y="618001"/>
                    <a:pt x="330175" y="623456"/>
                    <a:pt x="327329" y="627726"/>
                  </a:cubicBezTo>
                  <a:cubicBezTo>
                    <a:pt x="325431" y="628200"/>
                    <a:pt x="324364" y="627133"/>
                    <a:pt x="324127" y="624524"/>
                  </a:cubicBezTo>
                  <a:cubicBezTo>
                    <a:pt x="323889" y="621914"/>
                    <a:pt x="323296" y="620135"/>
                    <a:pt x="322348" y="619187"/>
                  </a:cubicBezTo>
                  <a:cubicBezTo>
                    <a:pt x="316655" y="622033"/>
                    <a:pt x="315469" y="627014"/>
                    <a:pt x="318790" y="634130"/>
                  </a:cubicBezTo>
                  <a:cubicBezTo>
                    <a:pt x="319739" y="635079"/>
                    <a:pt x="320687" y="635435"/>
                    <a:pt x="321636" y="635197"/>
                  </a:cubicBezTo>
                  <a:cubicBezTo>
                    <a:pt x="322585" y="634960"/>
                    <a:pt x="323534" y="635790"/>
                    <a:pt x="324482" y="637688"/>
                  </a:cubicBezTo>
                  <a:cubicBezTo>
                    <a:pt x="325431" y="638637"/>
                    <a:pt x="324838" y="638992"/>
                    <a:pt x="322703" y="638755"/>
                  </a:cubicBezTo>
                  <a:cubicBezTo>
                    <a:pt x="320569" y="638518"/>
                    <a:pt x="319501" y="637688"/>
                    <a:pt x="319501" y="636265"/>
                  </a:cubicBezTo>
                  <a:cubicBezTo>
                    <a:pt x="317129" y="640060"/>
                    <a:pt x="317485" y="642313"/>
                    <a:pt x="320569" y="643025"/>
                  </a:cubicBezTo>
                  <a:cubicBezTo>
                    <a:pt x="323652" y="643736"/>
                    <a:pt x="325906" y="645753"/>
                    <a:pt x="327329" y="649073"/>
                  </a:cubicBezTo>
                  <a:cubicBezTo>
                    <a:pt x="326380" y="650022"/>
                    <a:pt x="324482" y="650378"/>
                    <a:pt x="321636" y="650141"/>
                  </a:cubicBezTo>
                  <a:cubicBezTo>
                    <a:pt x="318790" y="649903"/>
                    <a:pt x="316655" y="650971"/>
                    <a:pt x="315232" y="653343"/>
                  </a:cubicBezTo>
                  <a:cubicBezTo>
                    <a:pt x="315706" y="657138"/>
                    <a:pt x="317248" y="658798"/>
                    <a:pt x="319857" y="658324"/>
                  </a:cubicBezTo>
                  <a:cubicBezTo>
                    <a:pt x="322466" y="657849"/>
                    <a:pt x="324245" y="658798"/>
                    <a:pt x="325194" y="661170"/>
                  </a:cubicBezTo>
                  <a:cubicBezTo>
                    <a:pt x="325194" y="663542"/>
                    <a:pt x="324245" y="664372"/>
                    <a:pt x="322348" y="663661"/>
                  </a:cubicBezTo>
                  <a:cubicBezTo>
                    <a:pt x="320450" y="662949"/>
                    <a:pt x="319739" y="661407"/>
                    <a:pt x="320213" y="659035"/>
                  </a:cubicBezTo>
                  <a:cubicBezTo>
                    <a:pt x="320213" y="661882"/>
                    <a:pt x="319739" y="663661"/>
                    <a:pt x="318790" y="664372"/>
                  </a:cubicBezTo>
                  <a:cubicBezTo>
                    <a:pt x="317841" y="665084"/>
                    <a:pt x="317841" y="667337"/>
                    <a:pt x="318790" y="671132"/>
                  </a:cubicBezTo>
                  <a:cubicBezTo>
                    <a:pt x="316418" y="671132"/>
                    <a:pt x="314995" y="671251"/>
                    <a:pt x="314520" y="671488"/>
                  </a:cubicBezTo>
                  <a:cubicBezTo>
                    <a:pt x="314046" y="671725"/>
                    <a:pt x="312623" y="672081"/>
                    <a:pt x="310251" y="672555"/>
                  </a:cubicBezTo>
                  <a:cubicBezTo>
                    <a:pt x="309302" y="673979"/>
                    <a:pt x="309421" y="675758"/>
                    <a:pt x="310607" y="677892"/>
                  </a:cubicBezTo>
                  <a:cubicBezTo>
                    <a:pt x="311793" y="680027"/>
                    <a:pt x="311911" y="681806"/>
                    <a:pt x="310962" y="683229"/>
                  </a:cubicBezTo>
                  <a:cubicBezTo>
                    <a:pt x="309065" y="681806"/>
                    <a:pt x="307404" y="682755"/>
                    <a:pt x="305981" y="686076"/>
                  </a:cubicBezTo>
                  <a:cubicBezTo>
                    <a:pt x="304558" y="689396"/>
                    <a:pt x="303135" y="692480"/>
                    <a:pt x="301712" y="695326"/>
                  </a:cubicBezTo>
                  <a:cubicBezTo>
                    <a:pt x="302661" y="694377"/>
                    <a:pt x="303253" y="693429"/>
                    <a:pt x="303491" y="692480"/>
                  </a:cubicBezTo>
                  <a:cubicBezTo>
                    <a:pt x="303728" y="691531"/>
                    <a:pt x="304321" y="690582"/>
                    <a:pt x="305270" y="689634"/>
                  </a:cubicBezTo>
                  <a:cubicBezTo>
                    <a:pt x="310014" y="689159"/>
                    <a:pt x="312385" y="692243"/>
                    <a:pt x="312385" y="698884"/>
                  </a:cubicBezTo>
                  <a:cubicBezTo>
                    <a:pt x="311437" y="698410"/>
                    <a:pt x="310488" y="698291"/>
                    <a:pt x="309539" y="698528"/>
                  </a:cubicBezTo>
                  <a:cubicBezTo>
                    <a:pt x="308590" y="698766"/>
                    <a:pt x="307879" y="698410"/>
                    <a:pt x="307404" y="697461"/>
                  </a:cubicBezTo>
                  <a:cubicBezTo>
                    <a:pt x="306456" y="699359"/>
                    <a:pt x="306456" y="700900"/>
                    <a:pt x="307404" y="702086"/>
                  </a:cubicBezTo>
                  <a:cubicBezTo>
                    <a:pt x="308353" y="703272"/>
                    <a:pt x="307642" y="704577"/>
                    <a:pt x="305270" y="706000"/>
                  </a:cubicBezTo>
                  <a:cubicBezTo>
                    <a:pt x="306218" y="706949"/>
                    <a:pt x="307286" y="707186"/>
                    <a:pt x="308472" y="706712"/>
                  </a:cubicBezTo>
                  <a:cubicBezTo>
                    <a:pt x="309658" y="706237"/>
                    <a:pt x="310488" y="706712"/>
                    <a:pt x="310962" y="708135"/>
                  </a:cubicBezTo>
                  <a:cubicBezTo>
                    <a:pt x="311911" y="709558"/>
                    <a:pt x="311318" y="710269"/>
                    <a:pt x="309183" y="710269"/>
                  </a:cubicBezTo>
                  <a:cubicBezTo>
                    <a:pt x="307049" y="710269"/>
                    <a:pt x="305507" y="710744"/>
                    <a:pt x="304558" y="711693"/>
                  </a:cubicBezTo>
                  <a:cubicBezTo>
                    <a:pt x="305981" y="712641"/>
                    <a:pt x="307049" y="713827"/>
                    <a:pt x="307760" y="715251"/>
                  </a:cubicBezTo>
                  <a:cubicBezTo>
                    <a:pt x="308472" y="716674"/>
                    <a:pt x="309776" y="716911"/>
                    <a:pt x="311674" y="715962"/>
                  </a:cubicBezTo>
                  <a:cubicBezTo>
                    <a:pt x="312148" y="716437"/>
                    <a:pt x="312148" y="716792"/>
                    <a:pt x="311674" y="717030"/>
                  </a:cubicBezTo>
                  <a:cubicBezTo>
                    <a:pt x="311200" y="717267"/>
                    <a:pt x="311200" y="717860"/>
                    <a:pt x="311674" y="718808"/>
                  </a:cubicBezTo>
                  <a:cubicBezTo>
                    <a:pt x="309776" y="719757"/>
                    <a:pt x="308472" y="720469"/>
                    <a:pt x="307760" y="720943"/>
                  </a:cubicBezTo>
                  <a:cubicBezTo>
                    <a:pt x="307049" y="721418"/>
                    <a:pt x="305507" y="722604"/>
                    <a:pt x="303135" y="724501"/>
                  </a:cubicBezTo>
                  <a:cubicBezTo>
                    <a:pt x="305507" y="725450"/>
                    <a:pt x="307523" y="727822"/>
                    <a:pt x="309183" y="731617"/>
                  </a:cubicBezTo>
                  <a:cubicBezTo>
                    <a:pt x="310844" y="735412"/>
                    <a:pt x="310014" y="738021"/>
                    <a:pt x="306693" y="739444"/>
                  </a:cubicBezTo>
                  <a:cubicBezTo>
                    <a:pt x="305744" y="739444"/>
                    <a:pt x="305032" y="739326"/>
                    <a:pt x="304558" y="739089"/>
                  </a:cubicBezTo>
                  <a:cubicBezTo>
                    <a:pt x="304084" y="738851"/>
                    <a:pt x="303372" y="738970"/>
                    <a:pt x="302423" y="739444"/>
                  </a:cubicBezTo>
                  <a:cubicBezTo>
                    <a:pt x="301475" y="735649"/>
                    <a:pt x="302898" y="732566"/>
                    <a:pt x="306693" y="730194"/>
                  </a:cubicBezTo>
                  <a:cubicBezTo>
                    <a:pt x="306218" y="727822"/>
                    <a:pt x="305270" y="726755"/>
                    <a:pt x="303846" y="726992"/>
                  </a:cubicBezTo>
                  <a:cubicBezTo>
                    <a:pt x="302423" y="727229"/>
                    <a:pt x="300763" y="727822"/>
                    <a:pt x="298865" y="728771"/>
                  </a:cubicBezTo>
                  <a:cubicBezTo>
                    <a:pt x="299814" y="725924"/>
                    <a:pt x="299221" y="723790"/>
                    <a:pt x="297086" y="722366"/>
                  </a:cubicBezTo>
                  <a:cubicBezTo>
                    <a:pt x="294952" y="720943"/>
                    <a:pt x="293173" y="719520"/>
                    <a:pt x="291750" y="718097"/>
                  </a:cubicBezTo>
                  <a:cubicBezTo>
                    <a:pt x="293173" y="716199"/>
                    <a:pt x="294477" y="715488"/>
                    <a:pt x="295663" y="715962"/>
                  </a:cubicBezTo>
                  <a:cubicBezTo>
                    <a:pt x="296849" y="716437"/>
                    <a:pt x="298628" y="715488"/>
                    <a:pt x="301000" y="713116"/>
                  </a:cubicBezTo>
                  <a:cubicBezTo>
                    <a:pt x="299103" y="712167"/>
                    <a:pt x="298154" y="711218"/>
                    <a:pt x="298154" y="710269"/>
                  </a:cubicBezTo>
                  <a:cubicBezTo>
                    <a:pt x="298154" y="709321"/>
                    <a:pt x="298391" y="708253"/>
                    <a:pt x="298865" y="707067"/>
                  </a:cubicBezTo>
                  <a:cubicBezTo>
                    <a:pt x="299340" y="705881"/>
                    <a:pt x="299696" y="704577"/>
                    <a:pt x="299933" y="703154"/>
                  </a:cubicBezTo>
                  <a:cubicBezTo>
                    <a:pt x="300170" y="701730"/>
                    <a:pt x="299577" y="700070"/>
                    <a:pt x="298154" y="698173"/>
                  </a:cubicBezTo>
                  <a:cubicBezTo>
                    <a:pt x="297205" y="699121"/>
                    <a:pt x="296138" y="700189"/>
                    <a:pt x="294952" y="701375"/>
                  </a:cubicBezTo>
                  <a:cubicBezTo>
                    <a:pt x="293766" y="702561"/>
                    <a:pt x="293173" y="704102"/>
                    <a:pt x="293173" y="706000"/>
                  </a:cubicBezTo>
                  <a:cubicBezTo>
                    <a:pt x="292698" y="706000"/>
                    <a:pt x="292343" y="705763"/>
                    <a:pt x="292105" y="705288"/>
                  </a:cubicBezTo>
                  <a:cubicBezTo>
                    <a:pt x="291868" y="704814"/>
                    <a:pt x="291275" y="704814"/>
                    <a:pt x="290326" y="705288"/>
                  </a:cubicBezTo>
                  <a:cubicBezTo>
                    <a:pt x="291275" y="703865"/>
                    <a:pt x="291631" y="702086"/>
                    <a:pt x="291394" y="699951"/>
                  </a:cubicBezTo>
                  <a:cubicBezTo>
                    <a:pt x="291157" y="697817"/>
                    <a:pt x="290919" y="695682"/>
                    <a:pt x="290682" y="693547"/>
                  </a:cubicBezTo>
                  <a:cubicBezTo>
                    <a:pt x="290445" y="691412"/>
                    <a:pt x="290564" y="689634"/>
                    <a:pt x="291038" y="688210"/>
                  </a:cubicBezTo>
                  <a:cubicBezTo>
                    <a:pt x="291512" y="686787"/>
                    <a:pt x="292936" y="686076"/>
                    <a:pt x="295307" y="686076"/>
                  </a:cubicBezTo>
                  <a:cubicBezTo>
                    <a:pt x="297679" y="686550"/>
                    <a:pt x="297679" y="685957"/>
                    <a:pt x="295307" y="684297"/>
                  </a:cubicBezTo>
                  <a:cubicBezTo>
                    <a:pt x="292936" y="682636"/>
                    <a:pt x="291038" y="682280"/>
                    <a:pt x="289615" y="683229"/>
                  </a:cubicBezTo>
                  <a:cubicBezTo>
                    <a:pt x="289615" y="680857"/>
                    <a:pt x="289615" y="678604"/>
                    <a:pt x="289615" y="676469"/>
                  </a:cubicBezTo>
                  <a:cubicBezTo>
                    <a:pt x="289615" y="674334"/>
                    <a:pt x="287954" y="674216"/>
                    <a:pt x="284634" y="676113"/>
                  </a:cubicBezTo>
                  <a:cubicBezTo>
                    <a:pt x="287006" y="679909"/>
                    <a:pt x="287954" y="684297"/>
                    <a:pt x="287480" y="689278"/>
                  </a:cubicBezTo>
                  <a:cubicBezTo>
                    <a:pt x="287006" y="694259"/>
                    <a:pt x="286057" y="697224"/>
                    <a:pt x="284634" y="698173"/>
                  </a:cubicBezTo>
                  <a:cubicBezTo>
                    <a:pt x="284159" y="700070"/>
                    <a:pt x="284752" y="701612"/>
                    <a:pt x="286413" y="702798"/>
                  </a:cubicBezTo>
                  <a:cubicBezTo>
                    <a:pt x="288073" y="703984"/>
                    <a:pt x="288903" y="705051"/>
                    <a:pt x="288903" y="706000"/>
                  </a:cubicBezTo>
                  <a:cubicBezTo>
                    <a:pt x="289378" y="707423"/>
                    <a:pt x="289022" y="708372"/>
                    <a:pt x="287836" y="708846"/>
                  </a:cubicBezTo>
                  <a:cubicBezTo>
                    <a:pt x="286650" y="709321"/>
                    <a:pt x="285108" y="710032"/>
                    <a:pt x="283211" y="710981"/>
                  </a:cubicBezTo>
                  <a:cubicBezTo>
                    <a:pt x="284159" y="713827"/>
                    <a:pt x="285108" y="714302"/>
                    <a:pt x="286057" y="712404"/>
                  </a:cubicBezTo>
                  <a:cubicBezTo>
                    <a:pt x="287006" y="710507"/>
                    <a:pt x="288192" y="710269"/>
                    <a:pt x="289615" y="711693"/>
                  </a:cubicBezTo>
                  <a:cubicBezTo>
                    <a:pt x="290564" y="713116"/>
                    <a:pt x="290564" y="714183"/>
                    <a:pt x="289615" y="714895"/>
                  </a:cubicBezTo>
                  <a:cubicBezTo>
                    <a:pt x="288666" y="715606"/>
                    <a:pt x="288429" y="716674"/>
                    <a:pt x="288903" y="718097"/>
                  </a:cubicBezTo>
                  <a:cubicBezTo>
                    <a:pt x="286531" y="717148"/>
                    <a:pt x="285345" y="716437"/>
                    <a:pt x="285345" y="715962"/>
                  </a:cubicBezTo>
                  <a:cubicBezTo>
                    <a:pt x="283448" y="720232"/>
                    <a:pt x="284159" y="722366"/>
                    <a:pt x="287480" y="722366"/>
                  </a:cubicBezTo>
                  <a:cubicBezTo>
                    <a:pt x="288429" y="723790"/>
                    <a:pt x="288547" y="724857"/>
                    <a:pt x="287836" y="725569"/>
                  </a:cubicBezTo>
                  <a:cubicBezTo>
                    <a:pt x="287124" y="726280"/>
                    <a:pt x="287243" y="727110"/>
                    <a:pt x="288192" y="728059"/>
                  </a:cubicBezTo>
                  <a:cubicBezTo>
                    <a:pt x="285820" y="728533"/>
                    <a:pt x="284041" y="727585"/>
                    <a:pt x="282855" y="725213"/>
                  </a:cubicBezTo>
                  <a:cubicBezTo>
                    <a:pt x="281669" y="722841"/>
                    <a:pt x="279890" y="721180"/>
                    <a:pt x="277518" y="720232"/>
                  </a:cubicBezTo>
                  <a:cubicBezTo>
                    <a:pt x="275620" y="721655"/>
                    <a:pt x="274434" y="723790"/>
                    <a:pt x="273960" y="726636"/>
                  </a:cubicBezTo>
                  <a:cubicBezTo>
                    <a:pt x="273486" y="729482"/>
                    <a:pt x="273604" y="732329"/>
                    <a:pt x="274316" y="735175"/>
                  </a:cubicBezTo>
                  <a:cubicBezTo>
                    <a:pt x="275027" y="738021"/>
                    <a:pt x="276213" y="740512"/>
                    <a:pt x="277874" y="742647"/>
                  </a:cubicBezTo>
                  <a:cubicBezTo>
                    <a:pt x="279534" y="744781"/>
                    <a:pt x="281550" y="745611"/>
                    <a:pt x="283922" y="745137"/>
                  </a:cubicBezTo>
                  <a:cubicBezTo>
                    <a:pt x="284871" y="746560"/>
                    <a:pt x="284278" y="747272"/>
                    <a:pt x="282143" y="747272"/>
                  </a:cubicBezTo>
                  <a:cubicBezTo>
                    <a:pt x="280008" y="747272"/>
                    <a:pt x="278467" y="747746"/>
                    <a:pt x="277518" y="748695"/>
                  </a:cubicBezTo>
                  <a:cubicBezTo>
                    <a:pt x="277992" y="751541"/>
                    <a:pt x="278348" y="753202"/>
                    <a:pt x="278585" y="753676"/>
                  </a:cubicBezTo>
                  <a:cubicBezTo>
                    <a:pt x="278822" y="754151"/>
                    <a:pt x="279653" y="755574"/>
                    <a:pt x="281076" y="757946"/>
                  </a:cubicBezTo>
                  <a:cubicBezTo>
                    <a:pt x="280601" y="758894"/>
                    <a:pt x="279534" y="759487"/>
                    <a:pt x="277874" y="759725"/>
                  </a:cubicBezTo>
                  <a:cubicBezTo>
                    <a:pt x="276213" y="759962"/>
                    <a:pt x="274909" y="761266"/>
                    <a:pt x="273960" y="763638"/>
                  </a:cubicBezTo>
                  <a:cubicBezTo>
                    <a:pt x="274909" y="766010"/>
                    <a:pt x="276450" y="766959"/>
                    <a:pt x="278585" y="766485"/>
                  </a:cubicBezTo>
                  <a:cubicBezTo>
                    <a:pt x="280720" y="766010"/>
                    <a:pt x="282262" y="766959"/>
                    <a:pt x="283211" y="769331"/>
                  </a:cubicBezTo>
                  <a:cubicBezTo>
                    <a:pt x="283211" y="770754"/>
                    <a:pt x="281906" y="771347"/>
                    <a:pt x="279297" y="771110"/>
                  </a:cubicBezTo>
                  <a:cubicBezTo>
                    <a:pt x="276688" y="770873"/>
                    <a:pt x="275383" y="769568"/>
                    <a:pt x="275383" y="767196"/>
                  </a:cubicBezTo>
                  <a:cubicBezTo>
                    <a:pt x="272537" y="769568"/>
                    <a:pt x="272062" y="772889"/>
                    <a:pt x="273960" y="777158"/>
                  </a:cubicBezTo>
                  <a:cubicBezTo>
                    <a:pt x="276332" y="776210"/>
                    <a:pt x="277636" y="774905"/>
                    <a:pt x="277874" y="773245"/>
                  </a:cubicBezTo>
                  <a:cubicBezTo>
                    <a:pt x="278111" y="771584"/>
                    <a:pt x="279415" y="771466"/>
                    <a:pt x="281787" y="772889"/>
                  </a:cubicBezTo>
                  <a:cubicBezTo>
                    <a:pt x="279415" y="775261"/>
                    <a:pt x="279060" y="776684"/>
                    <a:pt x="280720" y="777158"/>
                  </a:cubicBezTo>
                  <a:cubicBezTo>
                    <a:pt x="282380" y="777633"/>
                    <a:pt x="283685" y="778819"/>
                    <a:pt x="284634" y="780716"/>
                  </a:cubicBezTo>
                  <a:cubicBezTo>
                    <a:pt x="285108" y="779768"/>
                    <a:pt x="285345" y="778937"/>
                    <a:pt x="285345" y="778226"/>
                  </a:cubicBezTo>
                  <a:cubicBezTo>
                    <a:pt x="285345" y="777514"/>
                    <a:pt x="286057" y="777158"/>
                    <a:pt x="287480" y="777158"/>
                  </a:cubicBezTo>
                  <a:cubicBezTo>
                    <a:pt x="289378" y="779056"/>
                    <a:pt x="290089" y="780954"/>
                    <a:pt x="289615" y="782851"/>
                  </a:cubicBezTo>
                  <a:cubicBezTo>
                    <a:pt x="289140" y="784749"/>
                    <a:pt x="288192" y="786646"/>
                    <a:pt x="286768" y="788544"/>
                  </a:cubicBezTo>
                  <a:cubicBezTo>
                    <a:pt x="285345" y="790441"/>
                    <a:pt x="283804" y="792339"/>
                    <a:pt x="282143" y="794236"/>
                  </a:cubicBezTo>
                  <a:cubicBezTo>
                    <a:pt x="280483" y="796134"/>
                    <a:pt x="279653" y="798032"/>
                    <a:pt x="279653" y="799929"/>
                  </a:cubicBezTo>
                  <a:cubicBezTo>
                    <a:pt x="282025" y="799929"/>
                    <a:pt x="283329" y="799455"/>
                    <a:pt x="283566" y="798506"/>
                  </a:cubicBezTo>
                  <a:cubicBezTo>
                    <a:pt x="283804" y="797557"/>
                    <a:pt x="284397" y="796608"/>
                    <a:pt x="285345" y="795660"/>
                  </a:cubicBezTo>
                  <a:cubicBezTo>
                    <a:pt x="288666" y="798506"/>
                    <a:pt x="288666" y="800759"/>
                    <a:pt x="285345" y="802420"/>
                  </a:cubicBezTo>
                  <a:cubicBezTo>
                    <a:pt x="282025" y="804080"/>
                    <a:pt x="280127" y="805859"/>
                    <a:pt x="279653" y="807757"/>
                  </a:cubicBezTo>
                  <a:cubicBezTo>
                    <a:pt x="278704" y="808231"/>
                    <a:pt x="278111" y="808231"/>
                    <a:pt x="277874" y="807757"/>
                  </a:cubicBezTo>
                  <a:cubicBezTo>
                    <a:pt x="277636" y="807282"/>
                    <a:pt x="277043" y="807282"/>
                    <a:pt x="276095" y="807757"/>
                  </a:cubicBezTo>
                  <a:cubicBezTo>
                    <a:pt x="275146" y="805385"/>
                    <a:pt x="274790" y="803724"/>
                    <a:pt x="275027" y="802775"/>
                  </a:cubicBezTo>
                  <a:cubicBezTo>
                    <a:pt x="275265" y="801827"/>
                    <a:pt x="275146" y="800641"/>
                    <a:pt x="274672" y="799218"/>
                  </a:cubicBezTo>
                  <a:cubicBezTo>
                    <a:pt x="272300" y="800641"/>
                    <a:pt x="270402" y="802182"/>
                    <a:pt x="268979" y="803843"/>
                  </a:cubicBezTo>
                  <a:cubicBezTo>
                    <a:pt x="267556" y="805503"/>
                    <a:pt x="267556" y="808231"/>
                    <a:pt x="268979" y="812026"/>
                  </a:cubicBezTo>
                  <a:cubicBezTo>
                    <a:pt x="269928" y="809654"/>
                    <a:pt x="270876" y="808824"/>
                    <a:pt x="271825" y="809535"/>
                  </a:cubicBezTo>
                  <a:cubicBezTo>
                    <a:pt x="272774" y="810247"/>
                    <a:pt x="273486" y="811789"/>
                    <a:pt x="273960" y="814161"/>
                  </a:cubicBezTo>
                  <a:cubicBezTo>
                    <a:pt x="276332" y="814635"/>
                    <a:pt x="277518" y="813686"/>
                    <a:pt x="277518" y="811314"/>
                  </a:cubicBezTo>
                  <a:cubicBezTo>
                    <a:pt x="280364" y="812738"/>
                    <a:pt x="281906" y="814398"/>
                    <a:pt x="282143" y="816296"/>
                  </a:cubicBezTo>
                  <a:cubicBezTo>
                    <a:pt x="282380" y="818193"/>
                    <a:pt x="282973" y="820802"/>
                    <a:pt x="283922" y="824123"/>
                  </a:cubicBezTo>
                  <a:cubicBezTo>
                    <a:pt x="281550" y="824597"/>
                    <a:pt x="280720" y="823886"/>
                    <a:pt x="281432" y="821988"/>
                  </a:cubicBezTo>
                  <a:cubicBezTo>
                    <a:pt x="282143" y="820091"/>
                    <a:pt x="282025" y="818667"/>
                    <a:pt x="281076" y="817719"/>
                  </a:cubicBezTo>
                  <a:lnTo>
                    <a:pt x="276115" y="820695"/>
                  </a:lnTo>
                  <a:lnTo>
                    <a:pt x="276095" y="820565"/>
                  </a:lnTo>
                  <a:lnTo>
                    <a:pt x="275876" y="820838"/>
                  </a:lnTo>
                  <a:lnTo>
                    <a:pt x="273960" y="821988"/>
                  </a:lnTo>
                  <a:cubicBezTo>
                    <a:pt x="274434" y="822937"/>
                    <a:pt x="274672" y="823056"/>
                    <a:pt x="274672" y="822344"/>
                  </a:cubicBezTo>
                  <a:lnTo>
                    <a:pt x="275876" y="820838"/>
                  </a:lnTo>
                  <a:lnTo>
                    <a:pt x="276115" y="820695"/>
                  </a:lnTo>
                  <a:lnTo>
                    <a:pt x="276806" y="825190"/>
                  </a:lnTo>
                  <a:cubicBezTo>
                    <a:pt x="276806" y="825902"/>
                    <a:pt x="277992" y="826495"/>
                    <a:pt x="280364" y="826969"/>
                  </a:cubicBezTo>
                  <a:cubicBezTo>
                    <a:pt x="280839" y="828392"/>
                    <a:pt x="280720" y="830883"/>
                    <a:pt x="280008" y="834441"/>
                  </a:cubicBezTo>
                  <a:cubicBezTo>
                    <a:pt x="279297" y="837999"/>
                    <a:pt x="278585" y="841438"/>
                    <a:pt x="277874" y="844759"/>
                  </a:cubicBezTo>
                  <a:cubicBezTo>
                    <a:pt x="277162" y="848080"/>
                    <a:pt x="276688" y="850570"/>
                    <a:pt x="276450" y="852231"/>
                  </a:cubicBezTo>
                  <a:cubicBezTo>
                    <a:pt x="276213" y="853891"/>
                    <a:pt x="276806" y="853535"/>
                    <a:pt x="278229" y="851163"/>
                  </a:cubicBezTo>
                  <a:cubicBezTo>
                    <a:pt x="277755" y="853061"/>
                    <a:pt x="277636" y="854958"/>
                    <a:pt x="277874" y="856856"/>
                  </a:cubicBezTo>
                  <a:cubicBezTo>
                    <a:pt x="278111" y="858753"/>
                    <a:pt x="277992" y="860414"/>
                    <a:pt x="277518" y="861837"/>
                  </a:cubicBezTo>
                  <a:cubicBezTo>
                    <a:pt x="276569" y="862311"/>
                    <a:pt x="276095" y="862193"/>
                    <a:pt x="276095" y="861481"/>
                  </a:cubicBezTo>
                  <a:cubicBezTo>
                    <a:pt x="276095" y="860770"/>
                    <a:pt x="276095" y="860058"/>
                    <a:pt x="276095" y="859346"/>
                  </a:cubicBezTo>
                  <a:cubicBezTo>
                    <a:pt x="276095" y="858635"/>
                    <a:pt x="275976" y="858042"/>
                    <a:pt x="275739" y="857567"/>
                  </a:cubicBezTo>
                  <a:cubicBezTo>
                    <a:pt x="275502" y="857093"/>
                    <a:pt x="274672" y="857330"/>
                    <a:pt x="273248" y="858279"/>
                  </a:cubicBezTo>
                  <a:cubicBezTo>
                    <a:pt x="272774" y="856381"/>
                    <a:pt x="272537" y="854840"/>
                    <a:pt x="272537" y="853654"/>
                  </a:cubicBezTo>
                  <a:cubicBezTo>
                    <a:pt x="272537" y="852468"/>
                    <a:pt x="272062" y="850689"/>
                    <a:pt x="271114" y="848317"/>
                  </a:cubicBezTo>
                  <a:cubicBezTo>
                    <a:pt x="270165" y="848317"/>
                    <a:pt x="270165" y="849266"/>
                    <a:pt x="271114" y="851163"/>
                  </a:cubicBezTo>
                  <a:cubicBezTo>
                    <a:pt x="264472" y="847368"/>
                    <a:pt x="261389" y="841913"/>
                    <a:pt x="261863" y="834797"/>
                  </a:cubicBezTo>
                  <a:cubicBezTo>
                    <a:pt x="262337" y="827681"/>
                    <a:pt x="263049" y="821039"/>
                    <a:pt x="263998" y="814872"/>
                  </a:cubicBezTo>
                  <a:cubicBezTo>
                    <a:pt x="262575" y="815347"/>
                    <a:pt x="261863" y="815821"/>
                    <a:pt x="261863" y="816296"/>
                  </a:cubicBezTo>
                  <a:cubicBezTo>
                    <a:pt x="261863" y="816770"/>
                    <a:pt x="261389" y="817244"/>
                    <a:pt x="260440" y="817719"/>
                  </a:cubicBezTo>
                  <a:cubicBezTo>
                    <a:pt x="261389" y="814872"/>
                    <a:pt x="261744" y="811433"/>
                    <a:pt x="261507" y="807401"/>
                  </a:cubicBezTo>
                  <a:cubicBezTo>
                    <a:pt x="261270" y="803368"/>
                    <a:pt x="261151" y="799573"/>
                    <a:pt x="261151" y="796015"/>
                  </a:cubicBezTo>
                  <a:cubicBezTo>
                    <a:pt x="261151" y="792457"/>
                    <a:pt x="261389" y="789018"/>
                    <a:pt x="261863" y="785697"/>
                  </a:cubicBezTo>
                  <a:cubicBezTo>
                    <a:pt x="262337" y="782377"/>
                    <a:pt x="263761" y="780005"/>
                    <a:pt x="266133" y="778582"/>
                  </a:cubicBezTo>
                  <a:cubicBezTo>
                    <a:pt x="264235" y="774312"/>
                    <a:pt x="263405" y="768619"/>
                    <a:pt x="263642" y="761504"/>
                  </a:cubicBezTo>
                  <a:cubicBezTo>
                    <a:pt x="263879" y="754388"/>
                    <a:pt x="265895" y="750118"/>
                    <a:pt x="269690" y="748695"/>
                  </a:cubicBezTo>
                  <a:cubicBezTo>
                    <a:pt x="267793" y="745849"/>
                    <a:pt x="266844" y="742884"/>
                    <a:pt x="266844" y="739800"/>
                  </a:cubicBezTo>
                  <a:cubicBezTo>
                    <a:pt x="266844" y="736717"/>
                    <a:pt x="266963" y="733633"/>
                    <a:pt x="267200" y="730550"/>
                  </a:cubicBezTo>
                  <a:cubicBezTo>
                    <a:pt x="267437" y="727466"/>
                    <a:pt x="267674" y="724264"/>
                    <a:pt x="267911" y="720943"/>
                  </a:cubicBezTo>
                  <a:cubicBezTo>
                    <a:pt x="268149" y="717623"/>
                    <a:pt x="267793" y="714302"/>
                    <a:pt x="266844" y="710981"/>
                  </a:cubicBezTo>
                  <a:cubicBezTo>
                    <a:pt x="264472" y="712879"/>
                    <a:pt x="262812" y="714776"/>
                    <a:pt x="261863" y="716674"/>
                  </a:cubicBezTo>
                  <a:cubicBezTo>
                    <a:pt x="260914" y="718571"/>
                    <a:pt x="259254" y="718334"/>
                    <a:pt x="256882" y="715962"/>
                  </a:cubicBezTo>
                  <a:cubicBezTo>
                    <a:pt x="256882" y="713116"/>
                    <a:pt x="257475" y="711337"/>
                    <a:pt x="258661" y="710625"/>
                  </a:cubicBezTo>
                  <a:cubicBezTo>
                    <a:pt x="259847" y="709914"/>
                    <a:pt x="261389" y="709439"/>
                    <a:pt x="263286" y="709202"/>
                  </a:cubicBezTo>
                  <a:cubicBezTo>
                    <a:pt x="265184" y="708965"/>
                    <a:pt x="266725" y="708491"/>
                    <a:pt x="267911" y="707779"/>
                  </a:cubicBezTo>
                  <a:cubicBezTo>
                    <a:pt x="269097" y="707067"/>
                    <a:pt x="269690" y="705288"/>
                    <a:pt x="269690" y="702442"/>
                  </a:cubicBezTo>
                  <a:cubicBezTo>
                    <a:pt x="271588" y="703391"/>
                    <a:pt x="273486" y="703747"/>
                    <a:pt x="275383" y="703509"/>
                  </a:cubicBezTo>
                  <a:cubicBezTo>
                    <a:pt x="277281" y="703272"/>
                    <a:pt x="279415" y="702916"/>
                    <a:pt x="281787" y="702442"/>
                  </a:cubicBezTo>
                  <a:cubicBezTo>
                    <a:pt x="279415" y="700544"/>
                    <a:pt x="277755" y="699240"/>
                    <a:pt x="276806" y="698528"/>
                  </a:cubicBezTo>
                  <a:cubicBezTo>
                    <a:pt x="275857" y="697817"/>
                    <a:pt x="275857" y="695801"/>
                    <a:pt x="276806" y="692480"/>
                  </a:cubicBezTo>
                  <a:cubicBezTo>
                    <a:pt x="280601" y="694377"/>
                    <a:pt x="282973" y="693429"/>
                    <a:pt x="283922" y="689634"/>
                  </a:cubicBezTo>
                  <a:cubicBezTo>
                    <a:pt x="284871" y="685838"/>
                    <a:pt x="283685" y="682755"/>
                    <a:pt x="280364" y="680383"/>
                  </a:cubicBezTo>
                  <a:cubicBezTo>
                    <a:pt x="279890" y="680857"/>
                    <a:pt x="279060" y="681806"/>
                    <a:pt x="277874" y="683229"/>
                  </a:cubicBezTo>
                  <a:cubicBezTo>
                    <a:pt x="276688" y="684652"/>
                    <a:pt x="275620" y="684415"/>
                    <a:pt x="274672" y="682518"/>
                  </a:cubicBezTo>
                  <a:cubicBezTo>
                    <a:pt x="273723" y="683941"/>
                    <a:pt x="273604" y="685720"/>
                    <a:pt x="274316" y="687855"/>
                  </a:cubicBezTo>
                  <a:cubicBezTo>
                    <a:pt x="275027" y="689989"/>
                    <a:pt x="274434" y="691531"/>
                    <a:pt x="272537" y="692480"/>
                  </a:cubicBezTo>
                  <a:cubicBezTo>
                    <a:pt x="271114" y="690108"/>
                    <a:pt x="270758" y="686194"/>
                    <a:pt x="271469" y="680739"/>
                  </a:cubicBezTo>
                  <a:cubicBezTo>
                    <a:pt x="272181" y="675283"/>
                    <a:pt x="274434" y="672555"/>
                    <a:pt x="278229" y="672555"/>
                  </a:cubicBezTo>
                  <a:cubicBezTo>
                    <a:pt x="277281" y="671607"/>
                    <a:pt x="276450" y="670658"/>
                    <a:pt x="275739" y="669709"/>
                  </a:cubicBezTo>
                  <a:cubicBezTo>
                    <a:pt x="275027" y="668760"/>
                    <a:pt x="273723" y="668998"/>
                    <a:pt x="271825" y="670421"/>
                  </a:cubicBezTo>
                  <a:cubicBezTo>
                    <a:pt x="269928" y="667574"/>
                    <a:pt x="269453" y="665440"/>
                    <a:pt x="270402" y="664016"/>
                  </a:cubicBezTo>
                  <a:cubicBezTo>
                    <a:pt x="271351" y="662593"/>
                    <a:pt x="271351" y="660696"/>
                    <a:pt x="270402" y="658324"/>
                  </a:cubicBezTo>
                  <a:cubicBezTo>
                    <a:pt x="273723" y="657849"/>
                    <a:pt x="275739" y="657494"/>
                    <a:pt x="276450" y="657256"/>
                  </a:cubicBezTo>
                  <a:cubicBezTo>
                    <a:pt x="277162" y="657019"/>
                    <a:pt x="278467" y="658324"/>
                    <a:pt x="280364" y="661170"/>
                  </a:cubicBezTo>
                  <a:cubicBezTo>
                    <a:pt x="284159" y="660696"/>
                    <a:pt x="286057" y="659510"/>
                    <a:pt x="286057" y="657612"/>
                  </a:cubicBezTo>
                  <a:cubicBezTo>
                    <a:pt x="286057" y="655715"/>
                    <a:pt x="287717" y="654529"/>
                    <a:pt x="291038" y="654054"/>
                  </a:cubicBezTo>
                  <a:cubicBezTo>
                    <a:pt x="290564" y="651208"/>
                    <a:pt x="290326" y="648006"/>
                    <a:pt x="290326" y="644448"/>
                  </a:cubicBezTo>
                  <a:cubicBezTo>
                    <a:pt x="290326" y="640890"/>
                    <a:pt x="291275" y="637451"/>
                    <a:pt x="293173" y="634130"/>
                  </a:cubicBezTo>
                  <a:cubicBezTo>
                    <a:pt x="291750" y="630809"/>
                    <a:pt x="289378" y="628674"/>
                    <a:pt x="286057" y="627726"/>
                  </a:cubicBezTo>
                  <a:cubicBezTo>
                    <a:pt x="286531" y="631046"/>
                    <a:pt x="285701" y="633656"/>
                    <a:pt x="283566" y="635553"/>
                  </a:cubicBezTo>
                  <a:cubicBezTo>
                    <a:pt x="281432" y="637451"/>
                    <a:pt x="280839" y="640297"/>
                    <a:pt x="281787" y="644092"/>
                  </a:cubicBezTo>
                  <a:cubicBezTo>
                    <a:pt x="283685" y="645041"/>
                    <a:pt x="285345" y="645990"/>
                    <a:pt x="286768" y="646938"/>
                  </a:cubicBezTo>
                  <a:cubicBezTo>
                    <a:pt x="285820" y="648836"/>
                    <a:pt x="284515" y="649310"/>
                    <a:pt x="282855" y="648362"/>
                  </a:cubicBezTo>
                  <a:cubicBezTo>
                    <a:pt x="281194" y="647413"/>
                    <a:pt x="279178" y="648599"/>
                    <a:pt x="276806" y="651920"/>
                  </a:cubicBezTo>
                  <a:cubicBezTo>
                    <a:pt x="277755" y="650496"/>
                    <a:pt x="278348" y="649429"/>
                    <a:pt x="278585" y="648717"/>
                  </a:cubicBezTo>
                  <a:cubicBezTo>
                    <a:pt x="278822" y="648006"/>
                    <a:pt x="277518" y="648362"/>
                    <a:pt x="274672" y="649785"/>
                  </a:cubicBezTo>
                  <a:cubicBezTo>
                    <a:pt x="274197" y="648362"/>
                    <a:pt x="274197" y="647294"/>
                    <a:pt x="274672" y="646583"/>
                  </a:cubicBezTo>
                  <a:cubicBezTo>
                    <a:pt x="275146" y="645871"/>
                    <a:pt x="274909" y="645041"/>
                    <a:pt x="273960" y="644092"/>
                  </a:cubicBezTo>
                  <a:cubicBezTo>
                    <a:pt x="272062" y="645990"/>
                    <a:pt x="270283" y="648006"/>
                    <a:pt x="268623" y="650141"/>
                  </a:cubicBezTo>
                  <a:cubicBezTo>
                    <a:pt x="266963" y="652275"/>
                    <a:pt x="264472" y="653106"/>
                    <a:pt x="261151" y="652631"/>
                  </a:cubicBezTo>
                  <a:cubicBezTo>
                    <a:pt x="262575" y="655477"/>
                    <a:pt x="262100" y="657375"/>
                    <a:pt x="259728" y="658324"/>
                  </a:cubicBezTo>
                  <a:cubicBezTo>
                    <a:pt x="260677" y="659273"/>
                    <a:pt x="261863" y="659628"/>
                    <a:pt x="263286" y="659391"/>
                  </a:cubicBezTo>
                  <a:cubicBezTo>
                    <a:pt x="264709" y="659154"/>
                    <a:pt x="265895" y="659273"/>
                    <a:pt x="266844" y="659747"/>
                  </a:cubicBezTo>
                  <a:cubicBezTo>
                    <a:pt x="267318" y="660696"/>
                    <a:pt x="267200" y="661645"/>
                    <a:pt x="266488" y="662593"/>
                  </a:cubicBezTo>
                  <a:cubicBezTo>
                    <a:pt x="265777" y="663542"/>
                    <a:pt x="265065" y="664372"/>
                    <a:pt x="264354" y="665084"/>
                  </a:cubicBezTo>
                  <a:cubicBezTo>
                    <a:pt x="263642" y="665795"/>
                    <a:pt x="263286" y="666270"/>
                    <a:pt x="263286" y="666507"/>
                  </a:cubicBezTo>
                  <a:cubicBezTo>
                    <a:pt x="263286" y="666744"/>
                    <a:pt x="264235" y="666626"/>
                    <a:pt x="266133" y="666151"/>
                  </a:cubicBezTo>
                  <a:cubicBezTo>
                    <a:pt x="264709" y="668049"/>
                    <a:pt x="263998" y="669828"/>
                    <a:pt x="263998" y="671488"/>
                  </a:cubicBezTo>
                  <a:cubicBezTo>
                    <a:pt x="263998" y="673148"/>
                    <a:pt x="264235" y="674927"/>
                    <a:pt x="264709" y="676825"/>
                  </a:cubicBezTo>
                  <a:cubicBezTo>
                    <a:pt x="265184" y="678723"/>
                    <a:pt x="265777" y="680739"/>
                    <a:pt x="266488" y="682873"/>
                  </a:cubicBezTo>
                  <a:cubicBezTo>
                    <a:pt x="267200" y="685008"/>
                    <a:pt x="267318" y="687262"/>
                    <a:pt x="266844" y="689634"/>
                  </a:cubicBezTo>
                  <a:cubicBezTo>
                    <a:pt x="263998" y="689634"/>
                    <a:pt x="261863" y="687973"/>
                    <a:pt x="260440" y="684652"/>
                  </a:cubicBezTo>
                  <a:cubicBezTo>
                    <a:pt x="259491" y="685601"/>
                    <a:pt x="259372" y="686550"/>
                    <a:pt x="260084" y="687499"/>
                  </a:cubicBezTo>
                  <a:cubicBezTo>
                    <a:pt x="260796" y="688448"/>
                    <a:pt x="261389" y="689396"/>
                    <a:pt x="261863" y="690345"/>
                  </a:cubicBezTo>
                  <a:cubicBezTo>
                    <a:pt x="262337" y="691294"/>
                    <a:pt x="262575" y="692243"/>
                    <a:pt x="262575" y="693191"/>
                  </a:cubicBezTo>
                  <a:cubicBezTo>
                    <a:pt x="262575" y="694140"/>
                    <a:pt x="261626" y="694852"/>
                    <a:pt x="259728" y="695326"/>
                  </a:cubicBezTo>
                  <a:cubicBezTo>
                    <a:pt x="258779" y="695801"/>
                    <a:pt x="258305" y="695801"/>
                    <a:pt x="258305" y="695326"/>
                  </a:cubicBezTo>
                  <a:cubicBezTo>
                    <a:pt x="258305" y="694852"/>
                    <a:pt x="258424" y="694259"/>
                    <a:pt x="258661" y="693547"/>
                  </a:cubicBezTo>
                  <a:cubicBezTo>
                    <a:pt x="258898" y="692836"/>
                    <a:pt x="259017" y="692243"/>
                    <a:pt x="259017" y="691768"/>
                  </a:cubicBezTo>
                  <a:cubicBezTo>
                    <a:pt x="259017" y="691294"/>
                    <a:pt x="258305" y="691294"/>
                    <a:pt x="256882" y="691768"/>
                  </a:cubicBezTo>
                  <a:cubicBezTo>
                    <a:pt x="255459" y="692243"/>
                    <a:pt x="254866" y="692598"/>
                    <a:pt x="255103" y="692836"/>
                  </a:cubicBezTo>
                  <a:cubicBezTo>
                    <a:pt x="255340" y="693073"/>
                    <a:pt x="255577" y="693429"/>
                    <a:pt x="255815" y="693903"/>
                  </a:cubicBezTo>
                  <a:cubicBezTo>
                    <a:pt x="256052" y="694377"/>
                    <a:pt x="256170" y="694733"/>
                    <a:pt x="256170" y="694970"/>
                  </a:cubicBezTo>
                  <a:cubicBezTo>
                    <a:pt x="256170" y="695208"/>
                    <a:pt x="255459" y="695563"/>
                    <a:pt x="254036" y="696038"/>
                  </a:cubicBezTo>
                  <a:cubicBezTo>
                    <a:pt x="254036" y="696038"/>
                    <a:pt x="254984" y="696038"/>
                    <a:pt x="256882" y="696038"/>
                  </a:cubicBezTo>
                  <a:cubicBezTo>
                    <a:pt x="256882" y="698410"/>
                    <a:pt x="256052" y="699121"/>
                    <a:pt x="254391" y="698173"/>
                  </a:cubicBezTo>
                  <a:cubicBezTo>
                    <a:pt x="252731" y="697224"/>
                    <a:pt x="251189" y="697461"/>
                    <a:pt x="249766" y="698884"/>
                  </a:cubicBezTo>
                  <a:cubicBezTo>
                    <a:pt x="248817" y="701256"/>
                    <a:pt x="249054" y="703628"/>
                    <a:pt x="250478" y="706000"/>
                  </a:cubicBezTo>
                  <a:cubicBezTo>
                    <a:pt x="246683" y="705526"/>
                    <a:pt x="245022" y="703035"/>
                    <a:pt x="245497" y="698528"/>
                  </a:cubicBezTo>
                  <a:cubicBezTo>
                    <a:pt x="245971" y="694022"/>
                    <a:pt x="245734" y="689871"/>
                    <a:pt x="244785" y="686076"/>
                  </a:cubicBezTo>
                  <a:cubicBezTo>
                    <a:pt x="244311" y="688922"/>
                    <a:pt x="241939" y="689634"/>
                    <a:pt x="237669" y="688210"/>
                  </a:cubicBezTo>
                  <a:cubicBezTo>
                    <a:pt x="239092" y="688685"/>
                    <a:pt x="240160" y="689989"/>
                    <a:pt x="240871" y="692124"/>
                  </a:cubicBezTo>
                  <a:cubicBezTo>
                    <a:pt x="241583" y="694259"/>
                    <a:pt x="242176" y="696512"/>
                    <a:pt x="242650" y="698884"/>
                  </a:cubicBezTo>
                  <a:cubicBezTo>
                    <a:pt x="243125" y="701256"/>
                    <a:pt x="243836" y="703509"/>
                    <a:pt x="244785" y="705644"/>
                  </a:cubicBezTo>
                  <a:cubicBezTo>
                    <a:pt x="245734" y="707779"/>
                    <a:pt x="247394" y="709083"/>
                    <a:pt x="249766" y="709558"/>
                  </a:cubicBezTo>
                  <a:cubicBezTo>
                    <a:pt x="246920" y="714302"/>
                    <a:pt x="246683" y="718808"/>
                    <a:pt x="249054" y="723078"/>
                  </a:cubicBezTo>
                  <a:cubicBezTo>
                    <a:pt x="251426" y="727347"/>
                    <a:pt x="254747" y="730194"/>
                    <a:pt x="259017" y="731617"/>
                  </a:cubicBezTo>
                  <a:cubicBezTo>
                    <a:pt x="256645" y="735412"/>
                    <a:pt x="255103" y="739207"/>
                    <a:pt x="254391" y="743002"/>
                  </a:cubicBezTo>
                  <a:cubicBezTo>
                    <a:pt x="253680" y="746797"/>
                    <a:pt x="252138" y="750593"/>
                    <a:pt x="249766" y="754388"/>
                  </a:cubicBezTo>
                  <a:cubicBezTo>
                    <a:pt x="249766" y="756760"/>
                    <a:pt x="250240" y="757827"/>
                    <a:pt x="251189" y="757590"/>
                  </a:cubicBezTo>
                  <a:cubicBezTo>
                    <a:pt x="252138" y="757353"/>
                    <a:pt x="253087" y="757708"/>
                    <a:pt x="254036" y="758657"/>
                  </a:cubicBezTo>
                  <a:cubicBezTo>
                    <a:pt x="254510" y="760555"/>
                    <a:pt x="253680" y="761622"/>
                    <a:pt x="251545" y="761859"/>
                  </a:cubicBezTo>
                  <a:cubicBezTo>
                    <a:pt x="249410" y="762097"/>
                    <a:pt x="249292" y="763401"/>
                    <a:pt x="251189" y="765773"/>
                  </a:cubicBezTo>
                  <a:cubicBezTo>
                    <a:pt x="252612" y="766722"/>
                    <a:pt x="253324" y="767196"/>
                    <a:pt x="253324" y="767196"/>
                  </a:cubicBezTo>
                  <a:cubicBezTo>
                    <a:pt x="253324" y="767196"/>
                    <a:pt x="254273" y="766485"/>
                    <a:pt x="256170" y="765061"/>
                  </a:cubicBezTo>
                  <a:cubicBezTo>
                    <a:pt x="257119" y="767433"/>
                    <a:pt x="257475" y="770636"/>
                    <a:pt x="257238" y="774668"/>
                  </a:cubicBezTo>
                  <a:cubicBezTo>
                    <a:pt x="257001" y="778700"/>
                    <a:pt x="254984" y="781665"/>
                    <a:pt x="251189" y="783563"/>
                  </a:cubicBezTo>
                  <a:cubicBezTo>
                    <a:pt x="252138" y="785460"/>
                    <a:pt x="252968" y="786646"/>
                    <a:pt x="253680" y="787121"/>
                  </a:cubicBezTo>
                  <a:cubicBezTo>
                    <a:pt x="254391" y="787595"/>
                    <a:pt x="253798" y="788307"/>
                    <a:pt x="251901" y="789255"/>
                  </a:cubicBezTo>
                  <a:cubicBezTo>
                    <a:pt x="253798" y="789255"/>
                    <a:pt x="254866" y="789730"/>
                    <a:pt x="255103" y="790679"/>
                  </a:cubicBezTo>
                  <a:cubicBezTo>
                    <a:pt x="255340" y="791627"/>
                    <a:pt x="255459" y="792813"/>
                    <a:pt x="255459" y="794236"/>
                  </a:cubicBezTo>
                  <a:cubicBezTo>
                    <a:pt x="255459" y="795660"/>
                    <a:pt x="255459" y="796964"/>
                    <a:pt x="255459" y="798150"/>
                  </a:cubicBezTo>
                  <a:cubicBezTo>
                    <a:pt x="255459" y="799336"/>
                    <a:pt x="256170" y="800166"/>
                    <a:pt x="257593" y="800641"/>
                  </a:cubicBezTo>
                  <a:cubicBezTo>
                    <a:pt x="256645" y="803961"/>
                    <a:pt x="255340" y="806926"/>
                    <a:pt x="253680" y="809535"/>
                  </a:cubicBezTo>
                  <a:cubicBezTo>
                    <a:pt x="252019" y="812145"/>
                    <a:pt x="251426" y="815347"/>
                    <a:pt x="251901" y="819142"/>
                  </a:cubicBezTo>
                  <a:cubicBezTo>
                    <a:pt x="250952" y="818193"/>
                    <a:pt x="249410" y="817126"/>
                    <a:pt x="247276" y="815940"/>
                  </a:cubicBezTo>
                  <a:cubicBezTo>
                    <a:pt x="245141" y="814754"/>
                    <a:pt x="243599" y="815347"/>
                    <a:pt x="242650" y="817719"/>
                  </a:cubicBezTo>
                  <a:cubicBezTo>
                    <a:pt x="241227" y="816296"/>
                    <a:pt x="240278" y="814991"/>
                    <a:pt x="239804" y="813805"/>
                  </a:cubicBezTo>
                  <a:cubicBezTo>
                    <a:pt x="239329" y="812619"/>
                    <a:pt x="237906" y="811552"/>
                    <a:pt x="235534" y="810603"/>
                  </a:cubicBezTo>
                  <a:cubicBezTo>
                    <a:pt x="234586" y="811077"/>
                    <a:pt x="233993" y="811670"/>
                    <a:pt x="233755" y="812382"/>
                  </a:cubicBezTo>
                  <a:cubicBezTo>
                    <a:pt x="233518" y="813093"/>
                    <a:pt x="232925" y="813686"/>
                    <a:pt x="231976" y="814161"/>
                  </a:cubicBezTo>
                  <a:cubicBezTo>
                    <a:pt x="232925" y="815584"/>
                    <a:pt x="234941" y="817600"/>
                    <a:pt x="238025" y="820209"/>
                  </a:cubicBezTo>
                  <a:cubicBezTo>
                    <a:pt x="241108" y="822818"/>
                    <a:pt x="241464" y="824597"/>
                    <a:pt x="239092" y="825546"/>
                  </a:cubicBezTo>
                  <a:cubicBezTo>
                    <a:pt x="240515" y="825546"/>
                    <a:pt x="241820" y="825902"/>
                    <a:pt x="243006" y="826614"/>
                  </a:cubicBezTo>
                  <a:cubicBezTo>
                    <a:pt x="244192" y="827325"/>
                    <a:pt x="245497" y="827444"/>
                    <a:pt x="246920" y="826969"/>
                  </a:cubicBezTo>
                  <a:cubicBezTo>
                    <a:pt x="246445" y="827918"/>
                    <a:pt x="246445" y="829460"/>
                    <a:pt x="246920" y="831595"/>
                  </a:cubicBezTo>
                  <a:cubicBezTo>
                    <a:pt x="247394" y="833729"/>
                    <a:pt x="248817" y="834085"/>
                    <a:pt x="251189" y="832662"/>
                  </a:cubicBezTo>
                  <a:cubicBezTo>
                    <a:pt x="251664" y="834085"/>
                    <a:pt x="251308" y="835034"/>
                    <a:pt x="250122" y="835508"/>
                  </a:cubicBezTo>
                  <a:cubicBezTo>
                    <a:pt x="248936" y="835983"/>
                    <a:pt x="249054" y="837406"/>
                    <a:pt x="250478" y="839778"/>
                  </a:cubicBezTo>
                  <a:cubicBezTo>
                    <a:pt x="251426" y="838829"/>
                    <a:pt x="252375" y="838473"/>
                    <a:pt x="253324" y="838710"/>
                  </a:cubicBezTo>
                  <a:cubicBezTo>
                    <a:pt x="254273" y="838948"/>
                    <a:pt x="255222" y="839066"/>
                    <a:pt x="256170" y="839066"/>
                  </a:cubicBezTo>
                  <a:cubicBezTo>
                    <a:pt x="254747" y="841913"/>
                    <a:pt x="254154" y="845826"/>
                    <a:pt x="254391" y="850807"/>
                  </a:cubicBezTo>
                  <a:cubicBezTo>
                    <a:pt x="254629" y="855788"/>
                    <a:pt x="252850" y="860414"/>
                    <a:pt x="249054" y="864683"/>
                  </a:cubicBezTo>
                  <a:cubicBezTo>
                    <a:pt x="245734" y="860414"/>
                    <a:pt x="243599" y="855670"/>
                    <a:pt x="242650" y="850452"/>
                  </a:cubicBezTo>
                  <a:cubicBezTo>
                    <a:pt x="241701" y="845233"/>
                    <a:pt x="240041" y="840964"/>
                    <a:pt x="237669" y="837643"/>
                  </a:cubicBezTo>
                  <a:lnTo>
                    <a:pt x="240515" y="837643"/>
                  </a:lnTo>
                  <a:cubicBezTo>
                    <a:pt x="238618" y="835746"/>
                    <a:pt x="236839" y="832899"/>
                    <a:pt x="235179" y="829104"/>
                  </a:cubicBezTo>
                  <a:cubicBezTo>
                    <a:pt x="233518" y="825309"/>
                    <a:pt x="232925" y="821751"/>
                    <a:pt x="233400" y="818430"/>
                  </a:cubicBezTo>
                  <a:cubicBezTo>
                    <a:pt x="232451" y="818905"/>
                    <a:pt x="231739" y="818905"/>
                    <a:pt x="231265" y="818430"/>
                  </a:cubicBezTo>
                  <a:cubicBezTo>
                    <a:pt x="230790" y="817956"/>
                    <a:pt x="230079" y="817956"/>
                    <a:pt x="229130" y="818430"/>
                  </a:cubicBezTo>
                  <a:cubicBezTo>
                    <a:pt x="228181" y="816058"/>
                    <a:pt x="228181" y="814042"/>
                    <a:pt x="229130" y="812382"/>
                  </a:cubicBezTo>
                  <a:cubicBezTo>
                    <a:pt x="230079" y="810721"/>
                    <a:pt x="231028" y="808943"/>
                    <a:pt x="231976" y="807045"/>
                  </a:cubicBezTo>
                  <a:cubicBezTo>
                    <a:pt x="229130" y="802775"/>
                    <a:pt x="225098" y="800641"/>
                    <a:pt x="219880" y="800641"/>
                  </a:cubicBezTo>
                  <a:cubicBezTo>
                    <a:pt x="218456" y="803961"/>
                    <a:pt x="218931" y="805622"/>
                    <a:pt x="221303" y="805622"/>
                  </a:cubicBezTo>
                  <a:cubicBezTo>
                    <a:pt x="223675" y="805622"/>
                    <a:pt x="225335" y="806808"/>
                    <a:pt x="226284" y="809180"/>
                  </a:cubicBezTo>
                  <a:cubicBezTo>
                    <a:pt x="226758" y="811077"/>
                    <a:pt x="226165" y="811552"/>
                    <a:pt x="224505" y="810603"/>
                  </a:cubicBezTo>
                  <a:cubicBezTo>
                    <a:pt x="222844" y="809654"/>
                    <a:pt x="221540" y="809891"/>
                    <a:pt x="220591" y="811314"/>
                  </a:cubicBezTo>
                  <a:cubicBezTo>
                    <a:pt x="222014" y="815110"/>
                    <a:pt x="222726" y="818549"/>
                    <a:pt x="222726" y="821632"/>
                  </a:cubicBezTo>
                  <a:cubicBezTo>
                    <a:pt x="222726" y="824716"/>
                    <a:pt x="223200" y="828630"/>
                    <a:pt x="224149" y="833374"/>
                  </a:cubicBezTo>
                  <a:cubicBezTo>
                    <a:pt x="225098" y="832899"/>
                    <a:pt x="225809" y="832425"/>
                    <a:pt x="226284" y="831950"/>
                  </a:cubicBezTo>
                  <a:cubicBezTo>
                    <a:pt x="226758" y="831476"/>
                    <a:pt x="227707" y="831002"/>
                    <a:pt x="229130" y="830527"/>
                  </a:cubicBezTo>
                  <a:cubicBezTo>
                    <a:pt x="228656" y="834322"/>
                    <a:pt x="228656" y="838236"/>
                    <a:pt x="229130" y="842268"/>
                  </a:cubicBezTo>
                  <a:cubicBezTo>
                    <a:pt x="229604" y="846301"/>
                    <a:pt x="230316" y="851875"/>
                    <a:pt x="231265" y="858991"/>
                  </a:cubicBezTo>
                  <a:cubicBezTo>
                    <a:pt x="230316" y="856619"/>
                    <a:pt x="229012" y="853535"/>
                    <a:pt x="227351" y="849740"/>
                  </a:cubicBezTo>
                  <a:cubicBezTo>
                    <a:pt x="225691" y="845945"/>
                    <a:pt x="223912" y="842150"/>
                    <a:pt x="222014" y="838355"/>
                  </a:cubicBezTo>
                  <a:cubicBezTo>
                    <a:pt x="220117" y="834560"/>
                    <a:pt x="218456" y="830883"/>
                    <a:pt x="217033" y="827325"/>
                  </a:cubicBezTo>
                  <a:cubicBezTo>
                    <a:pt x="215610" y="823767"/>
                    <a:pt x="214661" y="821039"/>
                    <a:pt x="214187" y="819142"/>
                  </a:cubicBezTo>
                  <a:cubicBezTo>
                    <a:pt x="210392" y="815347"/>
                    <a:pt x="206597" y="811433"/>
                    <a:pt x="202801" y="807401"/>
                  </a:cubicBezTo>
                  <a:cubicBezTo>
                    <a:pt x="199006" y="803368"/>
                    <a:pt x="195923" y="797794"/>
                    <a:pt x="193551" y="790679"/>
                  </a:cubicBezTo>
                  <a:cubicBezTo>
                    <a:pt x="193076" y="790679"/>
                    <a:pt x="192602" y="790441"/>
                    <a:pt x="192128" y="789967"/>
                  </a:cubicBezTo>
                  <a:lnTo>
                    <a:pt x="192128" y="784274"/>
                  </a:lnTo>
                  <a:cubicBezTo>
                    <a:pt x="193076" y="783325"/>
                    <a:pt x="193907" y="782377"/>
                    <a:pt x="194618" y="781428"/>
                  </a:cubicBezTo>
                  <a:cubicBezTo>
                    <a:pt x="195330" y="780479"/>
                    <a:pt x="196397" y="779056"/>
                    <a:pt x="197820" y="777158"/>
                  </a:cubicBezTo>
                  <a:cubicBezTo>
                    <a:pt x="196872" y="776684"/>
                    <a:pt x="195923" y="776565"/>
                    <a:pt x="194974" y="776803"/>
                  </a:cubicBezTo>
                  <a:cubicBezTo>
                    <a:pt x="194025" y="777040"/>
                    <a:pt x="193076" y="777158"/>
                    <a:pt x="192128" y="777158"/>
                  </a:cubicBezTo>
                  <a:lnTo>
                    <a:pt x="192128" y="730194"/>
                  </a:lnTo>
                  <a:cubicBezTo>
                    <a:pt x="193551" y="731143"/>
                    <a:pt x="194737" y="731143"/>
                    <a:pt x="195686" y="730194"/>
                  </a:cubicBezTo>
                  <a:cubicBezTo>
                    <a:pt x="196634" y="729245"/>
                    <a:pt x="197820" y="728296"/>
                    <a:pt x="199244" y="727347"/>
                  </a:cubicBezTo>
                  <a:cubicBezTo>
                    <a:pt x="199244" y="724976"/>
                    <a:pt x="198769" y="723790"/>
                    <a:pt x="197820" y="723790"/>
                  </a:cubicBezTo>
                  <a:cubicBezTo>
                    <a:pt x="196872" y="723790"/>
                    <a:pt x="196160" y="722841"/>
                    <a:pt x="195686" y="720943"/>
                  </a:cubicBezTo>
                  <a:cubicBezTo>
                    <a:pt x="194262" y="721418"/>
                    <a:pt x="193076" y="722129"/>
                    <a:pt x="192128" y="723078"/>
                  </a:cubicBezTo>
                  <a:lnTo>
                    <a:pt x="192128" y="682518"/>
                  </a:lnTo>
                  <a:cubicBezTo>
                    <a:pt x="194025" y="682518"/>
                    <a:pt x="195211" y="682992"/>
                    <a:pt x="195686" y="683941"/>
                  </a:cubicBezTo>
                  <a:cubicBezTo>
                    <a:pt x="197583" y="681094"/>
                    <a:pt x="199125" y="679909"/>
                    <a:pt x="200311" y="680383"/>
                  </a:cubicBezTo>
                  <a:cubicBezTo>
                    <a:pt x="201497" y="680857"/>
                    <a:pt x="203513" y="680620"/>
                    <a:pt x="206359" y="679671"/>
                  </a:cubicBezTo>
                  <a:cubicBezTo>
                    <a:pt x="206834" y="676825"/>
                    <a:pt x="206478" y="675165"/>
                    <a:pt x="205292" y="674690"/>
                  </a:cubicBezTo>
                  <a:cubicBezTo>
                    <a:pt x="204106" y="674216"/>
                    <a:pt x="202801" y="673979"/>
                    <a:pt x="201378" y="673979"/>
                  </a:cubicBezTo>
                  <a:cubicBezTo>
                    <a:pt x="199955" y="673979"/>
                    <a:pt x="198413" y="673860"/>
                    <a:pt x="196753" y="673623"/>
                  </a:cubicBezTo>
                  <a:cubicBezTo>
                    <a:pt x="195093" y="673386"/>
                    <a:pt x="194025" y="672081"/>
                    <a:pt x="193551" y="669709"/>
                  </a:cubicBezTo>
                  <a:cubicBezTo>
                    <a:pt x="193551" y="669709"/>
                    <a:pt x="193076" y="669946"/>
                    <a:pt x="192128" y="670421"/>
                  </a:cubicBezTo>
                  <a:lnTo>
                    <a:pt x="192128" y="612071"/>
                  </a:lnTo>
                  <a:cubicBezTo>
                    <a:pt x="193076" y="613020"/>
                    <a:pt x="193907" y="613731"/>
                    <a:pt x="194618" y="614206"/>
                  </a:cubicBezTo>
                  <a:cubicBezTo>
                    <a:pt x="195330" y="614680"/>
                    <a:pt x="195923" y="615866"/>
                    <a:pt x="196397" y="617764"/>
                  </a:cubicBezTo>
                  <a:cubicBezTo>
                    <a:pt x="198769" y="616340"/>
                    <a:pt x="199244" y="614443"/>
                    <a:pt x="197820" y="612071"/>
                  </a:cubicBezTo>
                  <a:cubicBezTo>
                    <a:pt x="196397" y="609699"/>
                    <a:pt x="194500" y="608987"/>
                    <a:pt x="192128" y="609936"/>
                  </a:cubicBezTo>
                  <a:lnTo>
                    <a:pt x="192128" y="504622"/>
                  </a:lnTo>
                  <a:cubicBezTo>
                    <a:pt x="192128" y="417808"/>
                    <a:pt x="189993" y="365863"/>
                    <a:pt x="185723" y="348785"/>
                  </a:cubicBezTo>
                  <a:cubicBezTo>
                    <a:pt x="181454" y="331706"/>
                    <a:pt x="170069" y="318424"/>
                    <a:pt x="151567" y="308936"/>
                  </a:cubicBezTo>
                  <a:cubicBezTo>
                    <a:pt x="133541" y="299922"/>
                    <a:pt x="92031" y="295416"/>
                    <a:pt x="27040" y="295416"/>
                  </a:cubicBezTo>
                  <a:lnTo>
                    <a:pt x="0" y="295416"/>
                  </a:lnTo>
                  <a:lnTo>
                    <a:pt x="0" y="165196"/>
                  </a:lnTo>
                  <a:cubicBezTo>
                    <a:pt x="100334" y="143848"/>
                    <a:pt x="182789" y="105156"/>
                    <a:pt x="247365" y="49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r"/>
              <a:endParaRPr lang="zh-CN" altLang="en-US" sz="11500" dirty="0">
                <a:solidFill>
                  <a:schemeClr val="accent1"/>
                </a:solidFill>
                <a:latin typeface="Bloody Impact" panose="02000506000000020004" pitchFamily="2" charset="0"/>
              </a:endParaRPr>
            </a:p>
          </p:txBody>
        </p:sp>
        <p:sp>
          <p:nvSpPr>
            <p:cNvPr id="30" name="文本框 29"/>
            <p:cNvSpPr txBox="1"/>
            <p:nvPr/>
          </p:nvSpPr>
          <p:spPr>
            <a:xfrm>
              <a:off x="5121113" y="897755"/>
              <a:ext cx="223651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000" b="1" dirty="0">
                  <a:solidFill>
                    <a:schemeClr val="bg1"/>
                  </a:solidFill>
                </a:rPr>
                <a:t>了解我们</a:t>
              </a:r>
              <a:endParaRPr lang="zh-CN" altLang="en-US" sz="4000" b="1" dirty="0">
                <a:solidFill>
                  <a:schemeClr val="bg1"/>
                </a:solidFill>
              </a:endParaRPr>
            </a:p>
          </p:txBody>
        </p:sp>
        <p:sp>
          <p:nvSpPr>
            <p:cNvPr id="34" name="文本框 33"/>
            <p:cNvSpPr txBox="1"/>
            <p:nvPr/>
          </p:nvSpPr>
          <p:spPr>
            <a:xfrm>
              <a:off x="7767793" y="1109766"/>
              <a:ext cx="26468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</a:rPr>
                <a:t>公司发展现状介绍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4091328" y="2205076"/>
            <a:ext cx="7225960" cy="1097785"/>
            <a:chOff x="4091328" y="2093240"/>
            <a:chExt cx="7225960" cy="1097785"/>
          </a:xfrm>
        </p:grpSpPr>
        <p:sp>
          <p:nvSpPr>
            <p:cNvPr id="26" name="任意多边形 25"/>
            <p:cNvSpPr/>
            <p:nvPr/>
          </p:nvSpPr>
          <p:spPr>
            <a:xfrm>
              <a:off x="4091328" y="2093240"/>
              <a:ext cx="7225960" cy="1097785"/>
            </a:xfrm>
            <a:custGeom>
              <a:avLst/>
              <a:gdLst>
                <a:gd name="connsiteX0" fmla="*/ 210628 w 7225960"/>
                <a:gd name="connsiteY0" fmla="*/ 1084793 h 1097785"/>
                <a:gd name="connsiteX1" fmla="*/ 209205 w 7225960"/>
                <a:gd name="connsiteY1" fmla="*/ 1085504 h 1097785"/>
                <a:gd name="connsiteX2" fmla="*/ 210984 w 7225960"/>
                <a:gd name="connsiteY2" fmla="*/ 1089062 h 1097785"/>
                <a:gd name="connsiteX3" fmla="*/ 212051 w 7225960"/>
                <a:gd name="connsiteY3" fmla="*/ 1085504 h 1097785"/>
                <a:gd name="connsiteX4" fmla="*/ 210628 w 7225960"/>
                <a:gd name="connsiteY4" fmla="*/ 1084793 h 1097785"/>
                <a:gd name="connsiteX5" fmla="*/ 406314 w 7225960"/>
                <a:gd name="connsiteY5" fmla="*/ 1078389 h 1097785"/>
                <a:gd name="connsiteX6" fmla="*/ 404179 w 7225960"/>
                <a:gd name="connsiteY6" fmla="*/ 1083370 h 1097785"/>
                <a:gd name="connsiteX7" fmla="*/ 407737 w 7225960"/>
                <a:gd name="connsiteY7" fmla="*/ 1087639 h 1097785"/>
                <a:gd name="connsiteX8" fmla="*/ 407381 w 7225960"/>
                <a:gd name="connsiteY8" fmla="*/ 1082302 h 1097785"/>
                <a:gd name="connsiteX9" fmla="*/ 406314 w 7225960"/>
                <a:gd name="connsiteY9" fmla="*/ 1078389 h 1097785"/>
                <a:gd name="connsiteX10" fmla="*/ 244784 w 7225960"/>
                <a:gd name="connsiteY10" fmla="*/ 1065580 h 1097785"/>
                <a:gd name="connsiteX11" fmla="*/ 244784 w 7225960"/>
                <a:gd name="connsiteY11" fmla="*/ 1069138 h 1097785"/>
                <a:gd name="connsiteX12" fmla="*/ 246563 w 7225960"/>
                <a:gd name="connsiteY12" fmla="*/ 1068782 h 1097785"/>
                <a:gd name="connsiteX13" fmla="*/ 248342 w 7225960"/>
                <a:gd name="connsiteY13" fmla="*/ 1067715 h 1097785"/>
                <a:gd name="connsiteX14" fmla="*/ 244784 w 7225960"/>
                <a:gd name="connsiteY14" fmla="*/ 1065580 h 1097785"/>
                <a:gd name="connsiteX15" fmla="*/ 347252 w 7225960"/>
                <a:gd name="connsiteY15" fmla="*/ 1052772 h 1097785"/>
                <a:gd name="connsiteX16" fmla="*/ 347252 w 7225960"/>
                <a:gd name="connsiteY16" fmla="*/ 1054906 h 1097785"/>
                <a:gd name="connsiteX17" fmla="*/ 347964 w 7225960"/>
                <a:gd name="connsiteY17" fmla="*/ 1057041 h 1097785"/>
                <a:gd name="connsiteX18" fmla="*/ 349387 w 7225960"/>
                <a:gd name="connsiteY18" fmla="*/ 1055974 h 1097785"/>
                <a:gd name="connsiteX19" fmla="*/ 350810 w 7225960"/>
                <a:gd name="connsiteY19" fmla="*/ 1054906 h 1097785"/>
                <a:gd name="connsiteX20" fmla="*/ 347252 w 7225960"/>
                <a:gd name="connsiteY20" fmla="*/ 1052772 h 1097785"/>
                <a:gd name="connsiteX21" fmla="*/ 204936 w 7225960"/>
                <a:gd name="connsiteY21" fmla="*/ 1051348 h 1097785"/>
                <a:gd name="connsiteX22" fmla="*/ 202801 w 7225960"/>
                <a:gd name="connsiteY22" fmla="*/ 1057397 h 1097785"/>
                <a:gd name="connsiteX23" fmla="*/ 205647 w 7225960"/>
                <a:gd name="connsiteY23" fmla="*/ 1062022 h 1097785"/>
                <a:gd name="connsiteX24" fmla="*/ 204936 w 7225960"/>
                <a:gd name="connsiteY24" fmla="*/ 1051348 h 1097785"/>
                <a:gd name="connsiteX25" fmla="*/ 310962 w 7225960"/>
                <a:gd name="connsiteY25" fmla="*/ 1042098 h 1097785"/>
                <a:gd name="connsiteX26" fmla="*/ 305625 w 7225960"/>
                <a:gd name="connsiteY26" fmla="*/ 1045656 h 1097785"/>
                <a:gd name="connsiteX27" fmla="*/ 305625 w 7225960"/>
                <a:gd name="connsiteY27" fmla="*/ 1053127 h 1097785"/>
                <a:gd name="connsiteX28" fmla="*/ 309183 w 7225960"/>
                <a:gd name="connsiteY28" fmla="*/ 1059176 h 1097785"/>
                <a:gd name="connsiteX29" fmla="*/ 315231 w 7225960"/>
                <a:gd name="connsiteY29" fmla="*/ 1059176 h 1097785"/>
                <a:gd name="connsiteX30" fmla="*/ 314520 w 7225960"/>
                <a:gd name="connsiteY30" fmla="*/ 1058464 h 1097785"/>
                <a:gd name="connsiteX31" fmla="*/ 314164 w 7225960"/>
                <a:gd name="connsiteY31" fmla="*/ 1049925 h 1097785"/>
                <a:gd name="connsiteX32" fmla="*/ 310962 w 7225960"/>
                <a:gd name="connsiteY32" fmla="*/ 1042098 h 1097785"/>
                <a:gd name="connsiteX33" fmla="*/ 208493 w 7225960"/>
                <a:gd name="connsiteY33" fmla="*/ 1037828 h 1097785"/>
                <a:gd name="connsiteX34" fmla="*/ 208493 w 7225960"/>
                <a:gd name="connsiteY34" fmla="*/ 1039963 h 1097785"/>
                <a:gd name="connsiteX35" fmla="*/ 209205 w 7225960"/>
                <a:gd name="connsiteY35" fmla="*/ 1042098 h 1097785"/>
                <a:gd name="connsiteX36" fmla="*/ 210628 w 7225960"/>
                <a:gd name="connsiteY36" fmla="*/ 1040675 h 1097785"/>
                <a:gd name="connsiteX37" fmla="*/ 211340 w 7225960"/>
                <a:gd name="connsiteY37" fmla="*/ 1039963 h 1097785"/>
                <a:gd name="connsiteX38" fmla="*/ 208493 w 7225960"/>
                <a:gd name="connsiteY38" fmla="*/ 1037828 h 1097785"/>
                <a:gd name="connsiteX39" fmla="*/ 158683 w 7225960"/>
                <a:gd name="connsiteY39" fmla="*/ 1022173 h 1097785"/>
                <a:gd name="connsiteX40" fmla="*/ 156548 w 7225960"/>
                <a:gd name="connsiteY40" fmla="*/ 1024308 h 1097785"/>
                <a:gd name="connsiteX41" fmla="*/ 157259 w 7225960"/>
                <a:gd name="connsiteY41" fmla="*/ 1027866 h 1097785"/>
                <a:gd name="connsiteX42" fmla="*/ 158683 w 7225960"/>
                <a:gd name="connsiteY42" fmla="*/ 1022173 h 1097785"/>
                <a:gd name="connsiteX43" fmla="*/ 286056 w 7225960"/>
                <a:gd name="connsiteY43" fmla="*/ 1009365 h 1097785"/>
                <a:gd name="connsiteX44" fmla="*/ 289614 w 7225960"/>
                <a:gd name="connsiteY44" fmla="*/ 1013634 h 1097785"/>
                <a:gd name="connsiteX45" fmla="*/ 289614 w 7225960"/>
                <a:gd name="connsiteY45" fmla="*/ 1009365 h 1097785"/>
                <a:gd name="connsiteX46" fmla="*/ 191415 w 7225960"/>
                <a:gd name="connsiteY46" fmla="*/ 1003672 h 1097785"/>
                <a:gd name="connsiteX47" fmla="*/ 188569 w 7225960"/>
                <a:gd name="connsiteY47" fmla="*/ 1014702 h 1097785"/>
                <a:gd name="connsiteX48" fmla="*/ 187858 w 7225960"/>
                <a:gd name="connsiteY48" fmla="*/ 1028934 h 1097785"/>
                <a:gd name="connsiteX49" fmla="*/ 187858 w 7225960"/>
                <a:gd name="connsiteY49" fmla="*/ 1043165 h 1097785"/>
                <a:gd name="connsiteX50" fmla="*/ 187146 w 7225960"/>
                <a:gd name="connsiteY50" fmla="*/ 1054906 h 1097785"/>
                <a:gd name="connsiteX51" fmla="*/ 189636 w 7225960"/>
                <a:gd name="connsiteY51" fmla="*/ 1046367 h 1097785"/>
                <a:gd name="connsiteX52" fmla="*/ 189992 w 7225960"/>
                <a:gd name="connsiteY52" fmla="*/ 1034982 h 1097785"/>
                <a:gd name="connsiteX53" fmla="*/ 191415 w 7225960"/>
                <a:gd name="connsiteY53" fmla="*/ 1018971 h 1097785"/>
                <a:gd name="connsiteX54" fmla="*/ 191415 w 7225960"/>
                <a:gd name="connsiteY54" fmla="*/ 1003672 h 1097785"/>
                <a:gd name="connsiteX55" fmla="*/ 323770 w 7225960"/>
                <a:gd name="connsiteY55" fmla="*/ 991575 h 1097785"/>
                <a:gd name="connsiteX56" fmla="*/ 323770 w 7225960"/>
                <a:gd name="connsiteY56" fmla="*/ 996556 h 1097785"/>
                <a:gd name="connsiteX57" fmla="*/ 325905 w 7225960"/>
                <a:gd name="connsiteY57" fmla="*/ 994066 h 1097785"/>
                <a:gd name="connsiteX58" fmla="*/ 323770 w 7225960"/>
                <a:gd name="connsiteY58" fmla="*/ 991575 h 1097785"/>
                <a:gd name="connsiteX59" fmla="*/ 218456 w 7225960"/>
                <a:gd name="connsiteY59" fmla="*/ 988729 h 1097785"/>
                <a:gd name="connsiteX60" fmla="*/ 216677 w 7225960"/>
                <a:gd name="connsiteY60" fmla="*/ 991575 h 1097785"/>
                <a:gd name="connsiteX61" fmla="*/ 218456 w 7225960"/>
                <a:gd name="connsiteY61" fmla="*/ 994422 h 1097785"/>
                <a:gd name="connsiteX62" fmla="*/ 218811 w 7225960"/>
                <a:gd name="connsiteY62" fmla="*/ 992287 h 1097785"/>
                <a:gd name="connsiteX63" fmla="*/ 218456 w 7225960"/>
                <a:gd name="connsiteY63" fmla="*/ 988729 h 1097785"/>
                <a:gd name="connsiteX64" fmla="*/ 250477 w 7225960"/>
                <a:gd name="connsiteY64" fmla="*/ 984460 h 1097785"/>
                <a:gd name="connsiteX65" fmla="*/ 250121 w 7225960"/>
                <a:gd name="connsiteY65" fmla="*/ 991931 h 1097785"/>
                <a:gd name="connsiteX66" fmla="*/ 250477 w 7225960"/>
                <a:gd name="connsiteY66" fmla="*/ 998691 h 1097785"/>
                <a:gd name="connsiteX67" fmla="*/ 252967 w 7225960"/>
                <a:gd name="connsiteY67" fmla="*/ 996556 h 1097785"/>
                <a:gd name="connsiteX68" fmla="*/ 254035 w 7225960"/>
                <a:gd name="connsiteY68" fmla="*/ 991575 h 1097785"/>
                <a:gd name="connsiteX69" fmla="*/ 253323 w 7225960"/>
                <a:gd name="connsiteY69" fmla="*/ 986594 h 1097785"/>
                <a:gd name="connsiteX70" fmla="*/ 250477 w 7225960"/>
                <a:gd name="connsiteY70" fmla="*/ 984460 h 1097785"/>
                <a:gd name="connsiteX71" fmla="*/ 237313 w 7225960"/>
                <a:gd name="connsiteY71" fmla="*/ 970584 h 1097785"/>
                <a:gd name="connsiteX72" fmla="*/ 226283 w 7225960"/>
                <a:gd name="connsiteY72" fmla="*/ 974497 h 1097785"/>
                <a:gd name="connsiteX73" fmla="*/ 226283 w 7225960"/>
                <a:gd name="connsiteY73" fmla="*/ 982325 h 1097785"/>
                <a:gd name="connsiteX74" fmla="*/ 234110 w 7225960"/>
                <a:gd name="connsiteY74" fmla="*/ 986950 h 1097785"/>
                <a:gd name="connsiteX75" fmla="*/ 241938 w 7225960"/>
                <a:gd name="connsiteY75" fmla="*/ 982325 h 1097785"/>
                <a:gd name="connsiteX76" fmla="*/ 237313 w 7225960"/>
                <a:gd name="connsiteY76" fmla="*/ 970584 h 1097785"/>
                <a:gd name="connsiteX77" fmla="*/ 91082 w 7225960"/>
                <a:gd name="connsiteY77" fmla="*/ 962400 h 1097785"/>
                <a:gd name="connsiteX78" fmla="*/ 88236 w 7225960"/>
                <a:gd name="connsiteY78" fmla="*/ 965603 h 1097785"/>
                <a:gd name="connsiteX79" fmla="*/ 86813 w 7225960"/>
                <a:gd name="connsiteY79" fmla="*/ 970939 h 1097785"/>
                <a:gd name="connsiteX80" fmla="*/ 85390 w 7225960"/>
                <a:gd name="connsiteY80" fmla="*/ 976632 h 1097785"/>
                <a:gd name="connsiteX81" fmla="*/ 82543 w 7225960"/>
                <a:gd name="connsiteY81" fmla="*/ 980190 h 1097785"/>
                <a:gd name="connsiteX82" fmla="*/ 84678 w 7225960"/>
                <a:gd name="connsiteY82" fmla="*/ 987306 h 1097785"/>
                <a:gd name="connsiteX83" fmla="*/ 89303 w 7225960"/>
                <a:gd name="connsiteY83" fmla="*/ 977699 h 1097785"/>
                <a:gd name="connsiteX84" fmla="*/ 91082 w 7225960"/>
                <a:gd name="connsiteY84" fmla="*/ 962400 h 1097785"/>
                <a:gd name="connsiteX85" fmla="*/ 349387 w 7225960"/>
                <a:gd name="connsiteY85" fmla="*/ 952438 h 1097785"/>
                <a:gd name="connsiteX86" fmla="*/ 346541 w 7225960"/>
                <a:gd name="connsiteY86" fmla="*/ 956708 h 1097785"/>
                <a:gd name="connsiteX87" fmla="*/ 350810 w 7225960"/>
                <a:gd name="connsiteY87" fmla="*/ 955285 h 1097785"/>
                <a:gd name="connsiteX88" fmla="*/ 350455 w 7225960"/>
                <a:gd name="connsiteY88" fmla="*/ 953861 h 1097785"/>
                <a:gd name="connsiteX89" fmla="*/ 349387 w 7225960"/>
                <a:gd name="connsiteY89" fmla="*/ 952438 h 1097785"/>
                <a:gd name="connsiteX90" fmla="*/ 92505 w 7225960"/>
                <a:gd name="connsiteY90" fmla="*/ 947457 h 1097785"/>
                <a:gd name="connsiteX91" fmla="*/ 90371 w 7225960"/>
                <a:gd name="connsiteY91" fmla="*/ 953150 h 1097785"/>
                <a:gd name="connsiteX92" fmla="*/ 92505 w 7225960"/>
                <a:gd name="connsiteY92" fmla="*/ 954573 h 1097785"/>
                <a:gd name="connsiteX93" fmla="*/ 93573 w 7225960"/>
                <a:gd name="connsiteY93" fmla="*/ 951371 h 1097785"/>
                <a:gd name="connsiteX94" fmla="*/ 92505 w 7225960"/>
                <a:gd name="connsiteY94" fmla="*/ 947457 h 1097785"/>
                <a:gd name="connsiteX95" fmla="*/ 66888 w 7225960"/>
                <a:gd name="connsiteY95" fmla="*/ 911166 h 1097785"/>
                <a:gd name="connsiteX96" fmla="*/ 64398 w 7225960"/>
                <a:gd name="connsiteY96" fmla="*/ 916147 h 1097785"/>
                <a:gd name="connsiteX97" fmla="*/ 66177 w 7225960"/>
                <a:gd name="connsiteY97" fmla="*/ 921840 h 1097785"/>
                <a:gd name="connsiteX98" fmla="*/ 66888 w 7225960"/>
                <a:gd name="connsiteY98" fmla="*/ 911166 h 1097785"/>
                <a:gd name="connsiteX99" fmla="*/ 39492 w 7225960"/>
                <a:gd name="connsiteY99" fmla="*/ 905829 h 1097785"/>
                <a:gd name="connsiteX100" fmla="*/ 34867 w 7225960"/>
                <a:gd name="connsiteY100" fmla="*/ 909743 h 1097785"/>
                <a:gd name="connsiteX101" fmla="*/ 37357 w 7225960"/>
                <a:gd name="connsiteY101" fmla="*/ 918282 h 1097785"/>
                <a:gd name="connsiteX102" fmla="*/ 42694 w 7225960"/>
                <a:gd name="connsiteY102" fmla="*/ 919350 h 1097785"/>
                <a:gd name="connsiteX103" fmla="*/ 47320 w 7225960"/>
                <a:gd name="connsiteY103" fmla="*/ 914724 h 1097785"/>
                <a:gd name="connsiteX104" fmla="*/ 46252 w 7225960"/>
                <a:gd name="connsiteY104" fmla="*/ 906185 h 1097785"/>
                <a:gd name="connsiteX105" fmla="*/ 39492 w 7225960"/>
                <a:gd name="connsiteY105" fmla="*/ 905829 h 1097785"/>
                <a:gd name="connsiteX106" fmla="*/ 99621 w 7225960"/>
                <a:gd name="connsiteY106" fmla="*/ 886972 h 1097785"/>
                <a:gd name="connsiteX107" fmla="*/ 98198 w 7225960"/>
                <a:gd name="connsiteY107" fmla="*/ 898358 h 1097785"/>
                <a:gd name="connsiteX108" fmla="*/ 102467 w 7225960"/>
                <a:gd name="connsiteY108" fmla="*/ 893732 h 1097785"/>
                <a:gd name="connsiteX109" fmla="*/ 106737 w 7225960"/>
                <a:gd name="connsiteY109" fmla="*/ 891242 h 1097785"/>
                <a:gd name="connsiteX110" fmla="*/ 104246 w 7225960"/>
                <a:gd name="connsiteY110" fmla="*/ 887684 h 1097785"/>
                <a:gd name="connsiteX111" fmla="*/ 99621 w 7225960"/>
                <a:gd name="connsiteY111" fmla="*/ 886972 h 1097785"/>
                <a:gd name="connsiteX112" fmla="*/ 239447 w 7225960"/>
                <a:gd name="connsiteY112" fmla="*/ 856641 h 1097785"/>
                <a:gd name="connsiteX113" fmla="*/ 236957 w 7225960"/>
                <a:gd name="connsiteY113" fmla="*/ 858153 h 1097785"/>
                <a:gd name="connsiteX114" fmla="*/ 232687 w 7225960"/>
                <a:gd name="connsiteY114" fmla="*/ 862067 h 1097785"/>
                <a:gd name="connsiteX115" fmla="*/ 236601 w 7225960"/>
                <a:gd name="connsiteY115" fmla="*/ 862067 h 1097785"/>
                <a:gd name="connsiteX116" fmla="*/ 241226 w 7225960"/>
                <a:gd name="connsiteY116" fmla="*/ 858509 h 1097785"/>
                <a:gd name="connsiteX117" fmla="*/ 239447 w 7225960"/>
                <a:gd name="connsiteY117" fmla="*/ 856641 h 1097785"/>
                <a:gd name="connsiteX118" fmla="*/ 329463 w 7225960"/>
                <a:gd name="connsiteY118" fmla="*/ 837873 h 1097785"/>
                <a:gd name="connsiteX119" fmla="*/ 329107 w 7225960"/>
                <a:gd name="connsiteY119" fmla="*/ 840364 h 1097785"/>
                <a:gd name="connsiteX120" fmla="*/ 328751 w 7225960"/>
                <a:gd name="connsiteY120" fmla="*/ 843922 h 1097785"/>
                <a:gd name="connsiteX121" fmla="*/ 329463 w 7225960"/>
                <a:gd name="connsiteY121" fmla="*/ 847124 h 1097785"/>
                <a:gd name="connsiteX122" fmla="*/ 331598 w 7225960"/>
                <a:gd name="connsiteY122" fmla="*/ 847835 h 1097785"/>
                <a:gd name="connsiteX123" fmla="*/ 330886 w 7225960"/>
                <a:gd name="connsiteY123" fmla="*/ 842143 h 1097785"/>
                <a:gd name="connsiteX124" fmla="*/ 329463 w 7225960"/>
                <a:gd name="connsiteY124" fmla="*/ 837873 h 1097785"/>
                <a:gd name="connsiteX125" fmla="*/ 242649 w 7225960"/>
                <a:gd name="connsiteY125" fmla="*/ 812256 h 1097785"/>
                <a:gd name="connsiteX126" fmla="*/ 240159 w 7225960"/>
                <a:gd name="connsiteY126" fmla="*/ 826132 h 1097785"/>
                <a:gd name="connsiteX127" fmla="*/ 239092 w 7225960"/>
                <a:gd name="connsiteY127" fmla="*/ 840008 h 1097785"/>
                <a:gd name="connsiteX128" fmla="*/ 241582 w 7225960"/>
                <a:gd name="connsiteY128" fmla="*/ 832180 h 1097785"/>
                <a:gd name="connsiteX129" fmla="*/ 244073 w 7225960"/>
                <a:gd name="connsiteY129" fmla="*/ 822930 h 1097785"/>
                <a:gd name="connsiteX130" fmla="*/ 243717 w 7225960"/>
                <a:gd name="connsiteY130" fmla="*/ 817237 h 1097785"/>
                <a:gd name="connsiteX131" fmla="*/ 242649 w 7225960"/>
                <a:gd name="connsiteY131" fmla="*/ 812256 h 1097785"/>
                <a:gd name="connsiteX132" fmla="*/ 171491 w 7225960"/>
                <a:gd name="connsiteY132" fmla="*/ 807275 h 1097785"/>
                <a:gd name="connsiteX133" fmla="*/ 171847 w 7225960"/>
                <a:gd name="connsiteY133" fmla="*/ 813323 h 1097785"/>
                <a:gd name="connsiteX134" fmla="*/ 175761 w 7225960"/>
                <a:gd name="connsiteY134" fmla="*/ 812968 h 1097785"/>
                <a:gd name="connsiteX135" fmla="*/ 171491 w 7225960"/>
                <a:gd name="connsiteY135" fmla="*/ 807275 h 1097785"/>
                <a:gd name="connsiteX136" fmla="*/ 249054 w 7225960"/>
                <a:gd name="connsiteY136" fmla="*/ 805140 h 1097785"/>
                <a:gd name="connsiteX137" fmla="*/ 247631 w 7225960"/>
                <a:gd name="connsiteY137" fmla="*/ 812612 h 1097785"/>
                <a:gd name="connsiteX138" fmla="*/ 249765 w 7225960"/>
                <a:gd name="connsiteY138" fmla="*/ 816526 h 1097785"/>
                <a:gd name="connsiteX139" fmla="*/ 249765 w 7225960"/>
                <a:gd name="connsiteY139" fmla="*/ 810833 h 1097785"/>
                <a:gd name="connsiteX140" fmla="*/ 249054 w 7225960"/>
                <a:gd name="connsiteY140" fmla="*/ 805140 h 1097785"/>
                <a:gd name="connsiteX141" fmla="*/ 128351 w 7225960"/>
                <a:gd name="connsiteY141" fmla="*/ 793488 h 1097785"/>
                <a:gd name="connsiteX142" fmla="*/ 127017 w 7225960"/>
                <a:gd name="connsiteY142" fmla="*/ 796957 h 1097785"/>
                <a:gd name="connsiteX143" fmla="*/ 127373 w 7225960"/>
                <a:gd name="connsiteY143" fmla="*/ 803717 h 1097785"/>
                <a:gd name="connsiteX144" fmla="*/ 129508 w 7225960"/>
                <a:gd name="connsiteY144" fmla="*/ 799448 h 1097785"/>
                <a:gd name="connsiteX145" fmla="*/ 130219 w 7225960"/>
                <a:gd name="connsiteY145" fmla="*/ 793755 h 1097785"/>
                <a:gd name="connsiteX146" fmla="*/ 128351 w 7225960"/>
                <a:gd name="connsiteY146" fmla="*/ 793488 h 1097785"/>
                <a:gd name="connsiteX147" fmla="*/ 106025 w 7225960"/>
                <a:gd name="connsiteY147" fmla="*/ 792332 h 1097785"/>
                <a:gd name="connsiteX148" fmla="*/ 105670 w 7225960"/>
                <a:gd name="connsiteY148" fmla="*/ 792687 h 1097785"/>
                <a:gd name="connsiteX149" fmla="*/ 104602 w 7225960"/>
                <a:gd name="connsiteY149" fmla="*/ 798024 h 1097785"/>
                <a:gd name="connsiteX150" fmla="*/ 106737 w 7225960"/>
                <a:gd name="connsiteY150" fmla="*/ 798024 h 1097785"/>
                <a:gd name="connsiteX151" fmla="*/ 106737 w 7225960"/>
                <a:gd name="connsiteY151" fmla="*/ 794822 h 1097785"/>
                <a:gd name="connsiteX152" fmla="*/ 106025 w 7225960"/>
                <a:gd name="connsiteY152" fmla="*/ 792332 h 1097785"/>
                <a:gd name="connsiteX153" fmla="*/ 332309 w 7225960"/>
                <a:gd name="connsiteY153" fmla="*/ 783081 h 1097785"/>
                <a:gd name="connsiteX154" fmla="*/ 330174 w 7225960"/>
                <a:gd name="connsiteY154" fmla="*/ 790197 h 1097785"/>
                <a:gd name="connsiteX155" fmla="*/ 332309 w 7225960"/>
                <a:gd name="connsiteY155" fmla="*/ 787706 h 1097785"/>
                <a:gd name="connsiteX156" fmla="*/ 332309 w 7225960"/>
                <a:gd name="connsiteY156" fmla="*/ 783081 h 1097785"/>
                <a:gd name="connsiteX157" fmla="*/ 271824 w 7225960"/>
                <a:gd name="connsiteY157" fmla="*/ 783081 h 1097785"/>
                <a:gd name="connsiteX158" fmla="*/ 268978 w 7225960"/>
                <a:gd name="connsiteY158" fmla="*/ 787351 h 1097785"/>
                <a:gd name="connsiteX159" fmla="*/ 270401 w 7225960"/>
                <a:gd name="connsiteY159" fmla="*/ 786639 h 1097785"/>
                <a:gd name="connsiteX160" fmla="*/ 271824 w 7225960"/>
                <a:gd name="connsiteY160" fmla="*/ 785927 h 1097785"/>
                <a:gd name="connsiteX161" fmla="*/ 120969 w 7225960"/>
                <a:gd name="connsiteY161" fmla="*/ 781658 h 1097785"/>
                <a:gd name="connsiteX162" fmla="*/ 118834 w 7225960"/>
                <a:gd name="connsiteY162" fmla="*/ 784148 h 1097785"/>
                <a:gd name="connsiteX163" fmla="*/ 120257 w 7225960"/>
                <a:gd name="connsiteY163" fmla="*/ 787351 h 1097785"/>
                <a:gd name="connsiteX164" fmla="*/ 120969 w 7225960"/>
                <a:gd name="connsiteY164" fmla="*/ 781658 h 1097785"/>
                <a:gd name="connsiteX165" fmla="*/ 287479 w 7225960"/>
                <a:gd name="connsiteY165" fmla="*/ 780235 h 1097785"/>
                <a:gd name="connsiteX166" fmla="*/ 286056 w 7225960"/>
                <a:gd name="connsiteY166" fmla="*/ 784860 h 1097785"/>
                <a:gd name="connsiteX167" fmla="*/ 288902 w 7225960"/>
                <a:gd name="connsiteY167" fmla="*/ 787351 h 1097785"/>
                <a:gd name="connsiteX168" fmla="*/ 287479 w 7225960"/>
                <a:gd name="connsiteY168" fmla="*/ 780235 h 1097785"/>
                <a:gd name="connsiteX169" fmla="*/ 145874 w 7225960"/>
                <a:gd name="connsiteY169" fmla="*/ 778100 h 1097785"/>
                <a:gd name="connsiteX170" fmla="*/ 142316 w 7225960"/>
                <a:gd name="connsiteY170" fmla="*/ 783081 h 1097785"/>
                <a:gd name="connsiteX171" fmla="*/ 145518 w 7225960"/>
                <a:gd name="connsiteY171" fmla="*/ 783437 h 1097785"/>
                <a:gd name="connsiteX172" fmla="*/ 145874 w 7225960"/>
                <a:gd name="connsiteY172" fmla="*/ 778100 h 1097785"/>
                <a:gd name="connsiteX173" fmla="*/ 345829 w 7225960"/>
                <a:gd name="connsiteY173" fmla="*/ 766715 h 1097785"/>
                <a:gd name="connsiteX174" fmla="*/ 344406 w 7225960"/>
                <a:gd name="connsiteY174" fmla="*/ 768849 h 1097785"/>
                <a:gd name="connsiteX175" fmla="*/ 343694 w 7225960"/>
                <a:gd name="connsiteY175" fmla="*/ 767426 h 1097785"/>
                <a:gd name="connsiteX176" fmla="*/ 343694 w 7225960"/>
                <a:gd name="connsiteY176" fmla="*/ 771696 h 1097785"/>
                <a:gd name="connsiteX177" fmla="*/ 346541 w 7225960"/>
                <a:gd name="connsiteY177" fmla="*/ 773119 h 1097785"/>
                <a:gd name="connsiteX178" fmla="*/ 345829 w 7225960"/>
                <a:gd name="connsiteY178" fmla="*/ 769917 h 1097785"/>
                <a:gd name="connsiteX179" fmla="*/ 345829 w 7225960"/>
                <a:gd name="connsiteY179" fmla="*/ 766715 h 1097785"/>
                <a:gd name="connsiteX180" fmla="*/ 329463 w 7225960"/>
                <a:gd name="connsiteY180" fmla="*/ 761734 h 1097785"/>
                <a:gd name="connsiteX181" fmla="*/ 329463 w 7225960"/>
                <a:gd name="connsiteY181" fmla="*/ 770984 h 1097785"/>
                <a:gd name="connsiteX182" fmla="*/ 331598 w 7225960"/>
                <a:gd name="connsiteY182" fmla="*/ 779523 h 1097785"/>
                <a:gd name="connsiteX183" fmla="*/ 333021 w 7225960"/>
                <a:gd name="connsiteY183" fmla="*/ 769561 h 1097785"/>
                <a:gd name="connsiteX184" fmla="*/ 329463 w 7225960"/>
                <a:gd name="connsiteY184" fmla="*/ 761734 h 1097785"/>
                <a:gd name="connsiteX185" fmla="*/ 406314 w 7225960"/>
                <a:gd name="connsiteY185" fmla="*/ 753906 h 1097785"/>
                <a:gd name="connsiteX186" fmla="*/ 405247 w 7225960"/>
                <a:gd name="connsiteY186" fmla="*/ 758176 h 1097785"/>
                <a:gd name="connsiteX187" fmla="*/ 406314 w 7225960"/>
                <a:gd name="connsiteY187" fmla="*/ 763157 h 1097785"/>
                <a:gd name="connsiteX188" fmla="*/ 408093 w 7225960"/>
                <a:gd name="connsiteY188" fmla="*/ 759243 h 1097785"/>
                <a:gd name="connsiteX189" fmla="*/ 406314 w 7225960"/>
                <a:gd name="connsiteY189" fmla="*/ 753906 h 1097785"/>
                <a:gd name="connsiteX190" fmla="*/ 379274 w 7225960"/>
                <a:gd name="connsiteY190" fmla="*/ 740386 h 1097785"/>
                <a:gd name="connsiteX191" fmla="*/ 378918 w 7225960"/>
                <a:gd name="connsiteY191" fmla="*/ 758176 h 1097785"/>
                <a:gd name="connsiteX192" fmla="*/ 381408 w 7225960"/>
                <a:gd name="connsiteY192" fmla="*/ 775965 h 1097785"/>
                <a:gd name="connsiteX193" fmla="*/ 381053 w 7225960"/>
                <a:gd name="connsiteY193" fmla="*/ 758176 h 1097785"/>
                <a:gd name="connsiteX194" fmla="*/ 379274 w 7225960"/>
                <a:gd name="connsiteY194" fmla="*/ 740386 h 1097785"/>
                <a:gd name="connsiteX195" fmla="*/ 360061 w 7225960"/>
                <a:gd name="connsiteY195" fmla="*/ 740386 h 1097785"/>
                <a:gd name="connsiteX196" fmla="*/ 359349 w 7225960"/>
                <a:gd name="connsiteY196" fmla="*/ 754618 h 1097785"/>
                <a:gd name="connsiteX197" fmla="*/ 362196 w 7225960"/>
                <a:gd name="connsiteY197" fmla="*/ 764580 h 1097785"/>
                <a:gd name="connsiteX198" fmla="*/ 360773 w 7225960"/>
                <a:gd name="connsiteY198" fmla="*/ 752839 h 1097785"/>
                <a:gd name="connsiteX199" fmla="*/ 360061 w 7225960"/>
                <a:gd name="connsiteY199" fmla="*/ 740386 h 1097785"/>
                <a:gd name="connsiteX200" fmla="*/ 201378 w 7225960"/>
                <a:gd name="connsiteY200" fmla="*/ 740386 h 1097785"/>
                <a:gd name="connsiteX201" fmla="*/ 199954 w 7225960"/>
                <a:gd name="connsiteY201" fmla="*/ 747858 h 1097785"/>
                <a:gd name="connsiteX202" fmla="*/ 199243 w 7225960"/>
                <a:gd name="connsiteY202" fmla="*/ 756752 h 1097785"/>
                <a:gd name="connsiteX203" fmla="*/ 201378 w 7225960"/>
                <a:gd name="connsiteY203" fmla="*/ 758176 h 1097785"/>
                <a:gd name="connsiteX204" fmla="*/ 201733 w 7225960"/>
                <a:gd name="connsiteY204" fmla="*/ 750704 h 1097785"/>
                <a:gd name="connsiteX205" fmla="*/ 201378 w 7225960"/>
                <a:gd name="connsiteY205" fmla="*/ 740386 h 1097785"/>
                <a:gd name="connsiteX206" fmla="*/ 361484 w 7225960"/>
                <a:gd name="connsiteY206" fmla="*/ 729001 h 1097785"/>
                <a:gd name="connsiteX207" fmla="*/ 362551 w 7225960"/>
                <a:gd name="connsiteY207" fmla="*/ 734338 h 1097785"/>
                <a:gd name="connsiteX208" fmla="*/ 361484 w 7225960"/>
                <a:gd name="connsiteY208" fmla="*/ 739674 h 1097785"/>
                <a:gd name="connsiteX209" fmla="*/ 365042 w 7225960"/>
                <a:gd name="connsiteY209" fmla="*/ 739674 h 1097785"/>
                <a:gd name="connsiteX210" fmla="*/ 363619 w 7225960"/>
                <a:gd name="connsiteY210" fmla="*/ 734338 h 1097785"/>
                <a:gd name="connsiteX211" fmla="*/ 361484 w 7225960"/>
                <a:gd name="connsiteY211" fmla="*/ 729001 h 1097785"/>
                <a:gd name="connsiteX212" fmla="*/ 255458 w 7225960"/>
                <a:gd name="connsiteY212" fmla="*/ 729001 h 1097785"/>
                <a:gd name="connsiteX213" fmla="*/ 253323 w 7225960"/>
                <a:gd name="connsiteY213" fmla="*/ 750348 h 1097785"/>
                <a:gd name="connsiteX214" fmla="*/ 256170 w 7225960"/>
                <a:gd name="connsiteY214" fmla="*/ 772407 h 1097785"/>
                <a:gd name="connsiteX215" fmla="*/ 254746 w 7225960"/>
                <a:gd name="connsiteY215" fmla="*/ 785572 h 1097785"/>
                <a:gd name="connsiteX216" fmla="*/ 256881 w 7225960"/>
                <a:gd name="connsiteY216" fmla="*/ 796601 h 1097785"/>
                <a:gd name="connsiteX217" fmla="*/ 260083 w 7225960"/>
                <a:gd name="connsiteY217" fmla="*/ 784860 h 1097785"/>
                <a:gd name="connsiteX218" fmla="*/ 260795 w 7225960"/>
                <a:gd name="connsiteY218" fmla="*/ 767426 h 1097785"/>
                <a:gd name="connsiteX219" fmla="*/ 259372 w 7225960"/>
                <a:gd name="connsiteY219" fmla="*/ 749281 h 1097785"/>
                <a:gd name="connsiteX220" fmla="*/ 256881 w 7225960"/>
                <a:gd name="connsiteY220" fmla="*/ 734693 h 1097785"/>
                <a:gd name="connsiteX221" fmla="*/ 259372 w 7225960"/>
                <a:gd name="connsiteY221" fmla="*/ 733626 h 1097785"/>
                <a:gd name="connsiteX222" fmla="*/ 259728 w 7225960"/>
                <a:gd name="connsiteY222" fmla="*/ 730424 h 1097785"/>
                <a:gd name="connsiteX223" fmla="*/ 257593 w 7225960"/>
                <a:gd name="connsiteY223" fmla="*/ 730068 h 1097785"/>
                <a:gd name="connsiteX224" fmla="*/ 255458 w 7225960"/>
                <a:gd name="connsiteY224" fmla="*/ 729001 h 1097785"/>
                <a:gd name="connsiteX225" fmla="*/ 295307 w 7225960"/>
                <a:gd name="connsiteY225" fmla="*/ 726866 h 1097785"/>
                <a:gd name="connsiteX226" fmla="*/ 292105 w 7225960"/>
                <a:gd name="connsiteY226" fmla="*/ 728645 h 1097785"/>
                <a:gd name="connsiteX227" fmla="*/ 291037 w 7225960"/>
                <a:gd name="connsiteY227" fmla="*/ 732559 h 1097785"/>
                <a:gd name="connsiteX228" fmla="*/ 292460 w 7225960"/>
                <a:gd name="connsiteY228" fmla="*/ 729001 h 1097785"/>
                <a:gd name="connsiteX229" fmla="*/ 295307 w 7225960"/>
                <a:gd name="connsiteY229" fmla="*/ 726866 h 1097785"/>
                <a:gd name="connsiteX230" fmla="*/ 283210 w 7225960"/>
                <a:gd name="connsiteY230" fmla="*/ 724731 h 1097785"/>
                <a:gd name="connsiteX231" fmla="*/ 283210 w 7225960"/>
                <a:gd name="connsiteY231" fmla="*/ 736117 h 1097785"/>
                <a:gd name="connsiteX232" fmla="*/ 285700 w 7225960"/>
                <a:gd name="connsiteY232" fmla="*/ 730068 h 1097785"/>
                <a:gd name="connsiteX233" fmla="*/ 283210 w 7225960"/>
                <a:gd name="connsiteY233" fmla="*/ 724731 h 1097785"/>
                <a:gd name="connsiteX234" fmla="*/ 442572 w 7225960"/>
                <a:gd name="connsiteY234" fmla="*/ 721360 h 1097785"/>
                <a:gd name="connsiteX235" fmla="*/ 422325 w 7225960"/>
                <a:gd name="connsiteY235" fmla="*/ 752839 h 1097785"/>
                <a:gd name="connsiteX236" fmla="*/ 366465 w 7225960"/>
                <a:gd name="connsiteY236" fmla="*/ 838585 h 1097785"/>
                <a:gd name="connsiteX237" fmla="*/ 365398 w 7225960"/>
                <a:gd name="connsiteY237" fmla="*/ 832180 h 1097785"/>
                <a:gd name="connsiteX238" fmla="*/ 363619 w 7225960"/>
                <a:gd name="connsiteY238" fmla="*/ 828623 h 1097785"/>
                <a:gd name="connsiteX239" fmla="*/ 364330 w 7225960"/>
                <a:gd name="connsiteY239" fmla="*/ 834671 h 1097785"/>
                <a:gd name="connsiteX240" fmla="*/ 364330 w 7225960"/>
                <a:gd name="connsiteY240" fmla="*/ 841431 h 1097785"/>
                <a:gd name="connsiteX241" fmla="*/ 352945 w 7225960"/>
                <a:gd name="connsiteY241" fmla="*/ 858153 h 1097785"/>
                <a:gd name="connsiteX242" fmla="*/ 341560 w 7225960"/>
                <a:gd name="connsiteY242" fmla="*/ 875587 h 1097785"/>
                <a:gd name="connsiteX243" fmla="*/ 341204 w 7225960"/>
                <a:gd name="connsiteY243" fmla="*/ 873452 h 1097785"/>
                <a:gd name="connsiteX244" fmla="*/ 341560 w 7225960"/>
                <a:gd name="connsiteY244" fmla="*/ 871318 h 1097785"/>
                <a:gd name="connsiteX245" fmla="*/ 339425 w 7225960"/>
                <a:gd name="connsiteY245" fmla="*/ 873452 h 1097785"/>
                <a:gd name="connsiteX246" fmla="*/ 339425 w 7225960"/>
                <a:gd name="connsiteY246" fmla="*/ 877722 h 1097785"/>
                <a:gd name="connsiteX247" fmla="*/ 323770 w 7225960"/>
                <a:gd name="connsiteY247" fmla="*/ 901560 h 1097785"/>
                <a:gd name="connsiteX248" fmla="*/ 307404 w 7225960"/>
                <a:gd name="connsiteY248" fmla="*/ 925398 h 1097785"/>
                <a:gd name="connsiteX249" fmla="*/ 442572 w 7225960"/>
                <a:gd name="connsiteY249" fmla="*/ 925398 h 1097785"/>
                <a:gd name="connsiteX250" fmla="*/ 323770 w 7225960"/>
                <a:gd name="connsiteY250" fmla="*/ 719038 h 1097785"/>
                <a:gd name="connsiteX251" fmla="*/ 323059 w 7225960"/>
                <a:gd name="connsiteY251" fmla="*/ 733626 h 1097785"/>
                <a:gd name="connsiteX252" fmla="*/ 324482 w 7225960"/>
                <a:gd name="connsiteY252" fmla="*/ 747502 h 1097785"/>
                <a:gd name="connsiteX253" fmla="*/ 323059 w 7225960"/>
                <a:gd name="connsiteY253" fmla="*/ 764580 h 1097785"/>
                <a:gd name="connsiteX254" fmla="*/ 324482 w 7225960"/>
                <a:gd name="connsiteY254" fmla="*/ 779523 h 1097785"/>
                <a:gd name="connsiteX255" fmla="*/ 328395 w 7225960"/>
                <a:gd name="connsiteY255" fmla="*/ 773831 h 1097785"/>
                <a:gd name="connsiteX256" fmla="*/ 326616 w 7225960"/>
                <a:gd name="connsiteY256" fmla="*/ 765291 h 1097785"/>
                <a:gd name="connsiteX257" fmla="*/ 326972 w 7225960"/>
                <a:gd name="connsiteY257" fmla="*/ 754618 h 1097785"/>
                <a:gd name="connsiteX258" fmla="*/ 326616 w 7225960"/>
                <a:gd name="connsiteY258" fmla="*/ 744656 h 1097785"/>
                <a:gd name="connsiteX259" fmla="*/ 326972 w 7225960"/>
                <a:gd name="connsiteY259" fmla="*/ 730068 h 1097785"/>
                <a:gd name="connsiteX260" fmla="*/ 323770 w 7225960"/>
                <a:gd name="connsiteY260" fmla="*/ 719038 h 1097785"/>
                <a:gd name="connsiteX261" fmla="*/ 352945 w 7225960"/>
                <a:gd name="connsiteY261" fmla="*/ 704807 h 1097785"/>
                <a:gd name="connsiteX262" fmla="*/ 353301 w 7225960"/>
                <a:gd name="connsiteY262" fmla="*/ 715481 h 1097785"/>
                <a:gd name="connsiteX263" fmla="*/ 354368 w 7225960"/>
                <a:gd name="connsiteY263" fmla="*/ 725443 h 1097785"/>
                <a:gd name="connsiteX264" fmla="*/ 355436 w 7225960"/>
                <a:gd name="connsiteY264" fmla="*/ 722241 h 1097785"/>
                <a:gd name="connsiteX265" fmla="*/ 355791 w 7225960"/>
                <a:gd name="connsiteY265" fmla="*/ 715125 h 1097785"/>
                <a:gd name="connsiteX266" fmla="*/ 355080 w 7225960"/>
                <a:gd name="connsiteY266" fmla="*/ 708009 h 1097785"/>
                <a:gd name="connsiteX267" fmla="*/ 352945 w 7225960"/>
                <a:gd name="connsiteY267" fmla="*/ 704807 h 1097785"/>
                <a:gd name="connsiteX268" fmla="*/ 230553 w 7225960"/>
                <a:gd name="connsiteY268" fmla="*/ 703384 h 1097785"/>
                <a:gd name="connsiteX269" fmla="*/ 230908 w 7225960"/>
                <a:gd name="connsiteY269" fmla="*/ 711923 h 1097785"/>
                <a:gd name="connsiteX270" fmla="*/ 230553 w 7225960"/>
                <a:gd name="connsiteY270" fmla="*/ 721173 h 1097785"/>
                <a:gd name="connsiteX271" fmla="*/ 233043 w 7225960"/>
                <a:gd name="connsiteY271" fmla="*/ 711567 h 1097785"/>
                <a:gd name="connsiteX272" fmla="*/ 230553 w 7225960"/>
                <a:gd name="connsiteY272" fmla="*/ 703384 h 1097785"/>
                <a:gd name="connsiteX273" fmla="*/ 198531 w 7225960"/>
                <a:gd name="connsiteY273" fmla="*/ 694845 h 1097785"/>
                <a:gd name="connsiteX274" fmla="*/ 196397 w 7225960"/>
                <a:gd name="connsiteY274" fmla="*/ 699826 h 1097785"/>
                <a:gd name="connsiteX275" fmla="*/ 198531 w 7225960"/>
                <a:gd name="connsiteY275" fmla="*/ 703384 h 1097785"/>
                <a:gd name="connsiteX276" fmla="*/ 199243 w 7225960"/>
                <a:gd name="connsiteY276" fmla="*/ 699470 h 1097785"/>
                <a:gd name="connsiteX277" fmla="*/ 198531 w 7225960"/>
                <a:gd name="connsiteY277" fmla="*/ 694845 h 1097785"/>
                <a:gd name="connsiteX278" fmla="*/ 171491 w 7225960"/>
                <a:gd name="connsiteY278" fmla="*/ 692710 h 1097785"/>
                <a:gd name="connsiteX279" fmla="*/ 171491 w 7225960"/>
                <a:gd name="connsiteY279" fmla="*/ 696268 h 1097785"/>
                <a:gd name="connsiteX280" fmla="*/ 175761 w 7225960"/>
                <a:gd name="connsiteY280" fmla="*/ 694133 h 1097785"/>
                <a:gd name="connsiteX281" fmla="*/ 171491 w 7225960"/>
                <a:gd name="connsiteY281" fmla="*/ 692710 h 1097785"/>
                <a:gd name="connsiteX282" fmla="*/ 338713 w 7225960"/>
                <a:gd name="connsiteY282" fmla="*/ 684171 h 1097785"/>
                <a:gd name="connsiteX283" fmla="*/ 337646 w 7225960"/>
                <a:gd name="connsiteY283" fmla="*/ 688796 h 1097785"/>
                <a:gd name="connsiteX284" fmla="*/ 338713 w 7225960"/>
                <a:gd name="connsiteY284" fmla="*/ 694845 h 1097785"/>
                <a:gd name="connsiteX285" fmla="*/ 339781 w 7225960"/>
                <a:gd name="connsiteY285" fmla="*/ 689508 h 1097785"/>
                <a:gd name="connsiteX286" fmla="*/ 338713 w 7225960"/>
                <a:gd name="connsiteY286" fmla="*/ 684171 h 1097785"/>
                <a:gd name="connsiteX287" fmla="*/ 263285 w 7225960"/>
                <a:gd name="connsiteY287" fmla="*/ 684171 h 1097785"/>
                <a:gd name="connsiteX288" fmla="*/ 260795 w 7225960"/>
                <a:gd name="connsiteY288" fmla="*/ 686661 h 1097785"/>
                <a:gd name="connsiteX289" fmla="*/ 261862 w 7225960"/>
                <a:gd name="connsiteY289" fmla="*/ 691998 h 1097785"/>
                <a:gd name="connsiteX290" fmla="*/ 263285 w 7225960"/>
                <a:gd name="connsiteY290" fmla="*/ 684171 h 1097785"/>
                <a:gd name="connsiteX291" fmla="*/ 310962 w 7225960"/>
                <a:gd name="connsiteY291" fmla="*/ 680257 h 1097785"/>
                <a:gd name="connsiteX292" fmla="*/ 308115 w 7225960"/>
                <a:gd name="connsiteY292" fmla="*/ 684882 h 1097785"/>
                <a:gd name="connsiteX293" fmla="*/ 314520 w 7225960"/>
                <a:gd name="connsiteY293" fmla="*/ 682036 h 1097785"/>
                <a:gd name="connsiteX294" fmla="*/ 310962 w 7225960"/>
                <a:gd name="connsiteY294" fmla="*/ 680257 h 1097785"/>
                <a:gd name="connsiteX295" fmla="*/ 384255 w 7225960"/>
                <a:gd name="connsiteY295" fmla="*/ 674209 h 1097785"/>
                <a:gd name="connsiteX296" fmla="*/ 382120 w 7225960"/>
                <a:gd name="connsiteY296" fmla="*/ 678122 h 1097785"/>
                <a:gd name="connsiteX297" fmla="*/ 382832 w 7225960"/>
                <a:gd name="connsiteY297" fmla="*/ 684171 h 1097785"/>
                <a:gd name="connsiteX298" fmla="*/ 384611 w 7225960"/>
                <a:gd name="connsiteY298" fmla="*/ 679546 h 1097785"/>
                <a:gd name="connsiteX299" fmla="*/ 384255 w 7225960"/>
                <a:gd name="connsiteY299" fmla="*/ 674209 h 1097785"/>
                <a:gd name="connsiteX300" fmla="*/ 199954 w 7225960"/>
                <a:gd name="connsiteY300" fmla="*/ 674209 h 1097785"/>
                <a:gd name="connsiteX301" fmla="*/ 197464 w 7225960"/>
                <a:gd name="connsiteY301" fmla="*/ 682036 h 1097785"/>
                <a:gd name="connsiteX302" fmla="*/ 197108 w 7225960"/>
                <a:gd name="connsiteY302" fmla="*/ 694133 h 1097785"/>
                <a:gd name="connsiteX303" fmla="*/ 200310 w 7225960"/>
                <a:gd name="connsiteY303" fmla="*/ 685238 h 1097785"/>
                <a:gd name="connsiteX304" fmla="*/ 199954 w 7225960"/>
                <a:gd name="connsiteY304" fmla="*/ 674209 h 1097785"/>
                <a:gd name="connsiteX305" fmla="*/ 238380 w 7225960"/>
                <a:gd name="connsiteY305" fmla="*/ 672786 h 1097785"/>
                <a:gd name="connsiteX306" fmla="*/ 236245 w 7225960"/>
                <a:gd name="connsiteY306" fmla="*/ 676699 h 1097785"/>
                <a:gd name="connsiteX307" fmla="*/ 234822 w 7225960"/>
                <a:gd name="connsiteY307" fmla="*/ 677767 h 1097785"/>
                <a:gd name="connsiteX308" fmla="*/ 234822 w 7225960"/>
                <a:gd name="connsiteY308" fmla="*/ 679901 h 1097785"/>
                <a:gd name="connsiteX309" fmla="*/ 237668 w 7225960"/>
                <a:gd name="connsiteY309" fmla="*/ 681325 h 1097785"/>
                <a:gd name="connsiteX310" fmla="*/ 239092 w 7225960"/>
                <a:gd name="connsiteY310" fmla="*/ 677767 h 1097785"/>
                <a:gd name="connsiteX311" fmla="*/ 240515 w 7225960"/>
                <a:gd name="connsiteY311" fmla="*/ 674209 h 1097785"/>
                <a:gd name="connsiteX312" fmla="*/ 238380 w 7225960"/>
                <a:gd name="connsiteY312" fmla="*/ 672786 h 1097785"/>
                <a:gd name="connsiteX313" fmla="*/ 175761 w 7225960"/>
                <a:gd name="connsiteY313" fmla="*/ 672074 h 1097785"/>
                <a:gd name="connsiteX314" fmla="*/ 173982 w 7225960"/>
                <a:gd name="connsiteY314" fmla="*/ 675632 h 1097785"/>
                <a:gd name="connsiteX315" fmla="*/ 173626 w 7225960"/>
                <a:gd name="connsiteY315" fmla="*/ 682036 h 1097785"/>
                <a:gd name="connsiteX316" fmla="*/ 176472 w 7225960"/>
                <a:gd name="connsiteY316" fmla="*/ 677767 h 1097785"/>
                <a:gd name="connsiteX317" fmla="*/ 175761 w 7225960"/>
                <a:gd name="connsiteY317" fmla="*/ 672074 h 1097785"/>
                <a:gd name="connsiteX318" fmla="*/ 222014 w 7225960"/>
                <a:gd name="connsiteY318" fmla="*/ 661400 h 1097785"/>
                <a:gd name="connsiteX319" fmla="*/ 219523 w 7225960"/>
                <a:gd name="connsiteY319" fmla="*/ 665314 h 1097785"/>
                <a:gd name="connsiteX320" fmla="*/ 218456 w 7225960"/>
                <a:gd name="connsiteY320" fmla="*/ 670651 h 1097785"/>
                <a:gd name="connsiteX321" fmla="*/ 222014 w 7225960"/>
                <a:gd name="connsiteY321" fmla="*/ 670651 h 1097785"/>
                <a:gd name="connsiteX322" fmla="*/ 220590 w 7225960"/>
                <a:gd name="connsiteY322" fmla="*/ 689508 h 1097785"/>
                <a:gd name="connsiteX323" fmla="*/ 221302 w 7225960"/>
                <a:gd name="connsiteY323" fmla="*/ 706942 h 1097785"/>
                <a:gd name="connsiteX324" fmla="*/ 223793 w 7225960"/>
                <a:gd name="connsiteY324" fmla="*/ 684882 h 1097785"/>
                <a:gd name="connsiteX325" fmla="*/ 222014 w 7225960"/>
                <a:gd name="connsiteY325" fmla="*/ 661400 h 1097785"/>
                <a:gd name="connsiteX326" fmla="*/ 190348 w 7225960"/>
                <a:gd name="connsiteY326" fmla="*/ 657842 h 1097785"/>
                <a:gd name="connsiteX327" fmla="*/ 187858 w 7225960"/>
                <a:gd name="connsiteY327" fmla="*/ 661400 h 1097785"/>
                <a:gd name="connsiteX328" fmla="*/ 190348 w 7225960"/>
                <a:gd name="connsiteY328" fmla="*/ 662112 h 1097785"/>
                <a:gd name="connsiteX329" fmla="*/ 192839 w 7225960"/>
                <a:gd name="connsiteY329" fmla="*/ 661400 h 1097785"/>
                <a:gd name="connsiteX330" fmla="*/ 190348 w 7225960"/>
                <a:gd name="connsiteY330" fmla="*/ 657842 h 1097785"/>
                <a:gd name="connsiteX331" fmla="*/ 381408 w 7225960"/>
                <a:gd name="connsiteY331" fmla="*/ 654284 h 1097785"/>
                <a:gd name="connsiteX332" fmla="*/ 381053 w 7225960"/>
                <a:gd name="connsiteY332" fmla="*/ 658554 h 1097785"/>
                <a:gd name="connsiteX333" fmla="*/ 381408 w 7225960"/>
                <a:gd name="connsiteY333" fmla="*/ 663535 h 1097785"/>
                <a:gd name="connsiteX334" fmla="*/ 382832 w 7225960"/>
                <a:gd name="connsiteY334" fmla="*/ 659977 h 1097785"/>
                <a:gd name="connsiteX335" fmla="*/ 381408 w 7225960"/>
                <a:gd name="connsiteY335" fmla="*/ 654284 h 1097785"/>
                <a:gd name="connsiteX336" fmla="*/ 219167 w 7225960"/>
                <a:gd name="connsiteY336" fmla="*/ 645034 h 1097785"/>
                <a:gd name="connsiteX337" fmla="*/ 218456 w 7225960"/>
                <a:gd name="connsiteY337" fmla="*/ 653573 h 1097785"/>
                <a:gd name="connsiteX338" fmla="*/ 217032 w 7225960"/>
                <a:gd name="connsiteY338" fmla="*/ 661400 h 1097785"/>
                <a:gd name="connsiteX339" fmla="*/ 221302 w 7225960"/>
                <a:gd name="connsiteY339" fmla="*/ 653573 h 1097785"/>
                <a:gd name="connsiteX340" fmla="*/ 219167 w 7225960"/>
                <a:gd name="connsiteY340" fmla="*/ 645034 h 1097785"/>
                <a:gd name="connsiteX341" fmla="*/ 365754 w 7225960"/>
                <a:gd name="connsiteY341" fmla="*/ 628667 h 1097785"/>
                <a:gd name="connsiteX342" fmla="*/ 364330 w 7225960"/>
                <a:gd name="connsiteY342" fmla="*/ 631869 h 1097785"/>
                <a:gd name="connsiteX343" fmla="*/ 365042 w 7225960"/>
                <a:gd name="connsiteY343" fmla="*/ 636495 h 1097785"/>
                <a:gd name="connsiteX344" fmla="*/ 366109 w 7225960"/>
                <a:gd name="connsiteY344" fmla="*/ 634004 h 1097785"/>
                <a:gd name="connsiteX345" fmla="*/ 365754 w 7225960"/>
                <a:gd name="connsiteY345" fmla="*/ 628667 h 1097785"/>
                <a:gd name="connsiteX346" fmla="*/ 346541 w 7225960"/>
                <a:gd name="connsiteY346" fmla="*/ 627956 h 1097785"/>
                <a:gd name="connsiteX347" fmla="*/ 345118 w 7225960"/>
                <a:gd name="connsiteY347" fmla="*/ 647168 h 1097785"/>
                <a:gd name="connsiteX348" fmla="*/ 343694 w 7225960"/>
                <a:gd name="connsiteY348" fmla="*/ 666381 h 1097785"/>
                <a:gd name="connsiteX349" fmla="*/ 347252 w 7225960"/>
                <a:gd name="connsiteY349" fmla="*/ 646101 h 1097785"/>
                <a:gd name="connsiteX350" fmla="*/ 346541 w 7225960"/>
                <a:gd name="connsiteY350" fmla="*/ 627956 h 1097785"/>
                <a:gd name="connsiteX351" fmla="*/ 357215 w 7225960"/>
                <a:gd name="connsiteY351" fmla="*/ 626532 h 1097785"/>
                <a:gd name="connsiteX352" fmla="*/ 355791 w 7225960"/>
                <a:gd name="connsiteY352" fmla="*/ 636139 h 1097785"/>
                <a:gd name="connsiteX353" fmla="*/ 357215 w 7225960"/>
                <a:gd name="connsiteY353" fmla="*/ 647168 h 1097785"/>
                <a:gd name="connsiteX354" fmla="*/ 353657 w 7225960"/>
                <a:gd name="connsiteY354" fmla="*/ 644322 h 1097785"/>
                <a:gd name="connsiteX355" fmla="*/ 352233 w 7225960"/>
                <a:gd name="connsiteY355" fmla="*/ 637918 h 1097785"/>
                <a:gd name="connsiteX356" fmla="*/ 351522 w 7225960"/>
                <a:gd name="connsiteY356" fmla="*/ 654640 h 1097785"/>
                <a:gd name="connsiteX357" fmla="*/ 354368 w 7225960"/>
                <a:gd name="connsiteY357" fmla="*/ 667093 h 1097785"/>
                <a:gd name="connsiteX358" fmla="*/ 354724 w 7225960"/>
                <a:gd name="connsiteY358" fmla="*/ 662823 h 1097785"/>
                <a:gd name="connsiteX359" fmla="*/ 353657 w 7225960"/>
                <a:gd name="connsiteY359" fmla="*/ 659265 h 1097785"/>
                <a:gd name="connsiteX360" fmla="*/ 355080 w 7225960"/>
                <a:gd name="connsiteY360" fmla="*/ 657486 h 1097785"/>
                <a:gd name="connsiteX361" fmla="*/ 355791 w 7225960"/>
                <a:gd name="connsiteY361" fmla="*/ 655707 h 1097785"/>
                <a:gd name="connsiteX362" fmla="*/ 357215 w 7225960"/>
                <a:gd name="connsiteY362" fmla="*/ 655707 h 1097785"/>
                <a:gd name="connsiteX363" fmla="*/ 355791 w 7225960"/>
                <a:gd name="connsiteY363" fmla="*/ 649303 h 1097785"/>
                <a:gd name="connsiteX364" fmla="*/ 357215 w 7225960"/>
                <a:gd name="connsiteY364" fmla="*/ 648592 h 1097785"/>
                <a:gd name="connsiteX365" fmla="*/ 357926 w 7225960"/>
                <a:gd name="connsiteY365" fmla="*/ 650726 h 1097785"/>
                <a:gd name="connsiteX366" fmla="*/ 358282 w 7225960"/>
                <a:gd name="connsiteY366" fmla="*/ 636850 h 1097785"/>
                <a:gd name="connsiteX367" fmla="*/ 357215 w 7225960"/>
                <a:gd name="connsiteY367" fmla="*/ 626532 h 1097785"/>
                <a:gd name="connsiteX368" fmla="*/ 323059 w 7225960"/>
                <a:gd name="connsiteY368" fmla="*/ 620128 h 1097785"/>
                <a:gd name="connsiteX369" fmla="*/ 323770 w 7225960"/>
                <a:gd name="connsiteY369" fmla="*/ 627956 h 1097785"/>
                <a:gd name="connsiteX370" fmla="*/ 324837 w 7225960"/>
                <a:gd name="connsiteY370" fmla="*/ 623330 h 1097785"/>
                <a:gd name="connsiteX371" fmla="*/ 323059 w 7225960"/>
                <a:gd name="connsiteY371" fmla="*/ 620128 h 1097785"/>
                <a:gd name="connsiteX372" fmla="*/ 329463 w 7225960"/>
                <a:gd name="connsiteY372" fmla="*/ 619417 h 1097785"/>
                <a:gd name="connsiteX373" fmla="*/ 328395 w 7225960"/>
                <a:gd name="connsiteY373" fmla="*/ 626177 h 1097785"/>
                <a:gd name="connsiteX374" fmla="*/ 329463 w 7225960"/>
                <a:gd name="connsiteY374" fmla="*/ 634360 h 1097785"/>
                <a:gd name="connsiteX375" fmla="*/ 329819 w 7225960"/>
                <a:gd name="connsiteY375" fmla="*/ 627956 h 1097785"/>
                <a:gd name="connsiteX376" fmla="*/ 329463 w 7225960"/>
                <a:gd name="connsiteY376" fmla="*/ 619417 h 1097785"/>
                <a:gd name="connsiteX377" fmla="*/ 441182 w 7225960"/>
                <a:gd name="connsiteY377" fmla="*/ 617282 h 1097785"/>
                <a:gd name="connsiteX378" fmla="*/ 439758 w 7225960"/>
                <a:gd name="connsiteY378" fmla="*/ 623686 h 1097785"/>
                <a:gd name="connsiteX379" fmla="*/ 442572 w 7225960"/>
                <a:gd name="connsiteY379" fmla="*/ 627906 h 1097785"/>
                <a:gd name="connsiteX380" fmla="*/ 442572 w 7225960"/>
                <a:gd name="connsiteY380" fmla="*/ 627790 h 1097785"/>
                <a:gd name="connsiteX381" fmla="*/ 441537 w 7225960"/>
                <a:gd name="connsiteY381" fmla="*/ 622619 h 1097785"/>
                <a:gd name="connsiteX382" fmla="*/ 441182 w 7225960"/>
                <a:gd name="connsiteY382" fmla="*/ 617282 h 1097785"/>
                <a:gd name="connsiteX383" fmla="*/ 365042 w 7225960"/>
                <a:gd name="connsiteY383" fmla="*/ 615859 h 1097785"/>
                <a:gd name="connsiteX384" fmla="*/ 363263 w 7225960"/>
                <a:gd name="connsiteY384" fmla="*/ 620128 h 1097785"/>
                <a:gd name="connsiteX385" fmla="*/ 363619 w 7225960"/>
                <a:gd name="connsiteY385" fmla="*/ 626532 h 1097785"/>
                <a:gd name="connsiteX386" fmla="*/ 365042 w 7225960"/>
                <a:gd name="connsiteY386" fmla="*/ 622263 h 1097785"/>
                <a:gd name="connsiteX387" fmla="*/ 365042 w 7225960"/>
                <a:gd name="connsiteY387" fmla="*/ 615859 h 1097785"/>
                <a:gd name="connsiteX388" fmla="*/ 232687 w 7225960"/>
                <a:gd name="connsiteY388" fmla="*/ 615147 h 1097785"/>
                <a:gd name="connsiteX389" fmla="*/ 230908 w 7225960"/>
                <a:gd name="connsiteY389" fmla="*/ 620128 h 1097785"/>
                <a:gd name="connsiteX390" fmla="*/ 233399 w 7225960"/>
                <a:gd name="connsiteY390" fmla="*/ 624398 h 1097785"/>
                <a:gd name="connsiteX391" fmla="*/ 232687 w 7225960"/>
                <a:gd name="connsiteY391" fmla="*/ 619417 h 1097785"/>
                <a:gd name="connsiteX392" fmla="*/ 232687 w 7225960"/>
                <a:gd name="connsiteY392" fmla="*/ 615147 h 1097785"/>
                <a:gd name="connsiteX393" fmla="*/ 317366 w 7225960"/>
                <a:gd name="connsiteY393" fmla="*/ 613724 h 1097785"/>
                <a:gd name="connsiteX394" fmla="*/ 315587 w 7225960"/>
                <a:gd name="connsiteY394" fmla="*/ 620484 h 1097785"/>
                <a:gd name="connsiteX395" fmla="*/ 315231 w 7225960"/>
                <a:gd name="connsiteY395" fmla="*/ 630090 h 1097785"/>
                <a:gd name="connsiteX396" fmla="*/ 317010 w 7225960"/>
                <a:gd name="connsiteY396" fmla="*/ 622975 h 1097785"/>
                <a:gd name="connsiteX397" fmla="*/ 317366 w 7225960"/>
                <a:gd name="connsiteY397" fmla="*/ 613724 h 1097785"/>
                <a:gd name="connsiteX398" fmla="*/ 358282 w 7225960"/>
                <a:gd name="connsiteY398" fmla="*/ 612657 h 1097785"/>
                <a:gd name="connsiteX399" fmla="*/ 355791 w 7225960"/>
                <a:gd name="connsiteY399" fmla="*/ 617282 h 1097785"/>
                <a:gd name="connsiteX400" fmla="*/ 360773 w 7225960"/>
                <a:gd name="connsiteY400" fmla="*/ 615859 h 1097785"/>
                <a:gd name="connsiteX401" fmla="*/ 358282 w 7225960"/>
                <a:gd name="connsiteY401" fmla="*/ 612657 h 1097785"/>
                <a:gd name="connsiteX402" fmla="*/ 347964 w 7225960"/>
                <a:gd name="connsiteY402" fmla="*/ 612301 h 1097785"/>
                <a:gd name="connsiteX403" fmla="*/ 346185 w 7225960"/>
                <a:gd name="connsiteY403" fmla="*/ 617993 h 1097785"/>
                <a:gd name="connsiteX404" fmla="*/ 348676 w 7225960"/>
                <a:gd name="connsiteY404" fmla="*/ 621551 h 1097785"/>
                <a:gd name="connsiteX405" fmla="*/ 348320 w 7225960"/>
                <a:gd name="connsiteY405" fmla="*/ 616926 h 1097785"/>
                <a:gd name="connsiteX406" fmla="*/ 347964 w 7225960"/>
                <a:gd name="connsiteY406" fmla="*/ 612301 h 1097785"/>
                <a:gd name="connsiteX407" fmla="*/ 240515 w 7225960"/>
                <a:gd name="connsiteY407" fmla="*/ 606608 h 1097785"/>
                <a:gd name="connsiteX408" fmla="*/ 237668 w 7225960"/>
                <a:gd name="connsiteY408" fmla="*/ 609099 h 1097785"/>
                <a:gd name="connsiteX409" fmla="*/ 240515 w 7225960"/>
                <a:gd name="connsiteY409" fmla="*/ 612301 h 1097785"/>
                <a:gd name="connsiteX410" fmla="*/ 328751 w 7225960"/>
                <a:gd name="connsiteY410" fmla="*/ 603050 h 1097785"/>
                <a:gd name="connsiteX411" fmla="*/ 328040 w 7225960"/>
                <a:gd name="connsiteY411" fmla="*/ 606964 h 1097785"/>
                <a:gd name="connsiteX412" fmla="*/ 328040 w 7225960"/>
                <a:gd name="connsiteY412" fmla="*/ 612301 h 1097785"/>
                <a:gd name="connsiteX413" fmla="*/ 329107 w 7225960"/>
                <a:gd name="connsiteY413" fmla="*/ 608031 h 1097785"/>
                <a:gd name="connsiteX414" fmla="*/ 328751 w 7225960"/>
                <a:gd name="connsiteY414" fmla="*/ 603050 h 1097785"/>
                <a:gd name="connsiteX415" fmla="*/ 332309 w 7225960"/>
                <a:gd name="connsiteY415" fmla="*/ 601627 h 1097785"/>
                <a:gd name="connsiteX416" fmla="*/ 330886 w 7225960"/>
                <a:gd name="connsiteY416" fmla="*/ 608031 h 1097785"/>
                <a:gd name="connsiteX417" fmla="*/ 333021 w 7225960"/>
                <a:gd name="connsiteY417" fmla="*/ 612301 h 1097785"/>
                <a:gd name="connsiteX418" fmla="*/ 332665 w 7225960"/>
                <a:gd name="connsiteY418" fmla="*/ 606608 h 1097785"/>
                <a:gd name="connsiteX419" fmla="*/ 332309 w 7225960"/>
                <a:gd name="connsiteY419" fmla="*/ 601627 h 1097785"/>
                <a:gd name="connsiteX420" fmla="*/ 382832 w 7225960"/>
                <a:gd name="connsiteY420" fmla="*/ 595223 h 1097785"/>
                <a:gd name="connsiteX421" fmla="*/ 382832 w 7225960"/>
                <a:gd name="connsiteY421" fmla="*/ 603762 h 1097785"/>
                <a:gd name="connsiteX422" fmla="*/ 382832 w 7225960"/>
                <a:gd name="connsiteY422" fmla="*/ 614436 h 1097785"/>
                <a:gd name="connsiteX423" fmla="*/ 383899 w 7225960"/>
                <a:gd name="connsiteY423" fmla="*/ 605897 h 1097785"/>
                <a:gd name="connsiteX424" fmla="*/ 382832 w 7225960"/>
                <a:gd name="connsiteY424" fmla="*/ 595223 h 1097785"/>
                <a:gd name="connsiteX425" fmla="*/ 283921 w 7225960"/>
                <a:gd name="connsiteY425" fmla="*/ 590953 h 1097785"/>
                <a:gd name="connsiteX426" fmla="*/ 282498 w 7225960"/>
                <a:gd name="connsiteY426" fmla="*/ 599136 h 1097785"/>
                <a:gd name="connsiteX427" fmla="*/ 282498 w 7225960"/>
                <a:gd name="connsiteY427" fmla="*/ 608387 h 1097785"/>
                <a:gd name="connsiteX428" fmla="*/ 282498 w 7225960"/>
                <a:gd name="connsiteY428" fmla="*/ 616926 h 1097785"/>
                <a:gd name="connsiteX429" fmla="*/ 280363 w 7225960"/>
                <a:gd name="connsiteY429" fmla="*/ 622975 h 1097785"/>
                <a:gd name="connsiteX430" fmla="*/ 281075 w 7225960"/>
                <a:gd name="connsiteY430" fmla="*/ 625109 h 1097785"/>
                <a:gd name="connsiteX431" fmla="*/ 283921 w 7225960"/>
                <a:gd name="connsiteY431" fmla="*/ 624398 h 1097785"/>
                <a:gd name="connsiteX432" fmla="*/ 284277 w 7225960"/>
                <a:gd name="connsiteY432" fmla="*/ 631869 h 1097785"/>
                <a:gd name="connsiteX433" fmla="*/ 284633 w 7225960"/>
                <a:gd name="connsiteY433" fmla="*/ 640764 h 1097785"/>
                <a:gd name="connsiteX434" fmla="*/ 280363 w 7225960"/>
                <a:gd name="connsiteY434" fmla="*/ 636495 h 1097785"/>
                <a:gd name="connsiteX435" fmla="*/ 278940 w 7225960"/>
                <a:gd name="connsiteY435" fmla="*/ 627956 h 1097785"/>
                <a:gd name="connsiteX436" fmla="*/ 276094 w 7225960"/>
                <a:gd name="connsiteY436" fmla="*/ 631158 h 1097785"/>
                <a:gd name="connsiteX437" fmla="*/ 271824 w 7225960"/>
                <a:gd name="connsiteY437" fmla="*/ 632225 h 1097785"/>
                <a:gd name="connsiteX438" fmla="*/ 275027 w 7225960"/>
                <a:gd name="connsiteY438" fmla="*/ 658910 h 1097785"/>
                <a:gd name="connsiteX439" fmla="*/ 276094 w 7225960"/>
                <a:gd name="connsiteY439" fmla="*/ 686306 h 1097785"/>
                <a:gd name="connsiteX440" fmla="*/ 274315 w 7225960"/>
                <a:gd name="connsiteY440" fmla="*/ 687373 h 1097785"/>
                <a:gd name="connsiteX441" fmla="*/ 271824 w 7225960"/>
                <a:gd name="connsiteY441" fmla="*/ 688440 h 1097785"/>
                <a:gd name="connsiteX442" fmla="*/ 274671 w 7225960"/>
                <a:gd name="connsiteY442" fmla="*/ 693777 h 1097785"/>
                <a:gd name="connsiteX443" fmla="*/ 276094 w 7225960"/>
                <a:gd name="connsiteY443" fmla="*/ 701249 h 1097785"/>
                <a:gd name="connsiteX444" fmla="*/ 278585 w 7225960"/>
                <a:gd name="connsiteY444" fmla="*/ 673853 h 1097785"/>
                <a:gd name="connsiteX445" fmla="*/ 280363 w 7225960"/>
                <a:gd name="connsiteY445" fmla="*/ 642899 h 1097785"/>
                <a:gd name="connsiteX446" fmla="*/ 285345 w 7225960"/>
                <a:gd name="connsiteY446" fmla="*/ 646457 h 1097785"/>
                <a:gd name="connsiteX447" fmla="*/ 286768 w 7225960"/>
                <a:gd name="connsiteY447" fmla="*/ 662467 h 1097785"/>
                <a:gd name="connsiteX448" fmla="*/ 286768 w 7225960"/>
                <a:gd name="connsiteY448" fmla="*/ 680257 h 1097785"/>
                <a:gd name="connsiteX449" fmla="*/ 287479 w 7225960"/>
                <a:gd name="connsiteY449" fmla="*/ 697691 h 1097785"/>
                <a:gd name="connsiteX450" fmla="*/ 290326 w 7225960"/>
                <a:gd name="connsiteY450" fmla="*/ 712634 h 1097785"/>
                <a:gd name="connsiteX451" fmla="*/ 293172 w 7225960"/>
                <a:gd name="connsiteY451" fmla="*/ 703739 h 1097785"/>
                <a:gd name="connsiteX452" fmla="*/ 293884 w 7225960"/>
                <a:gd name="connsiteY452" fmla="*/ 688796 h 1097785"/>
                <a:gd name="connsiteX453" fmla="*/ 292816 w 7225960"/>
                <a:gd name="connsiteY453" fmla="*/ 672430 h 1097785"/>
                <a:gd name="connsiteX454" fmla="*/ 291037 w 7225960"/>
                <a:gd name="connsiteY454" fmla="*/ 659265 h 1097785"/>
                <a:gd name="connsiteX455" fmla="*/ 290681 w 7225960"/>
                <a:gd name="connsiteY455" fmla="*/ 629379 h 1097785"/>
                <a:gd name="connsiteX456" fmla="*/ 284633 w 7225960"/>
                <a:gd name="connsiteY456" fmla="*/ 608743 h 1097785"/>
                <a:gd name="connsiteX457" fmla="*/ 284277 w 7225960"/>
                <a:gd name="connsiteY457" fmla="*/ 599492 h 1097785"/>
                <a:gd name="connsiteX458" fmla="*/ 283921 w 7225960"/>
                <a:gd name="connsiteY458" fmla="*/ 590953 h 1097785"/>
                <a:gd name="connsiteX459" fmla="*/ 278229 w 7225960"/>
                <a:gd name="connsiteY459" fmla="*/ 590242 h 1097785"/>
                <a:gd name="connsiteX460" fmla="*/ 276094 w 7225960"/>
                <a:gd name="connsiteY460" fmla="*/ 591665 h 1097785"/>
                <a:gd name="connsiteX461" fmla="*/ 275382 w 7225960"/>
                <a:gd name="connsiteY461" fmla="*/ 596290 h 1097785"/>
                <a:gd name="connsiteX462" fmla="*/ 275738 w 7225960"/>
                <a:gd name="connsiteY462" fmla="*/ 600915 h 1097785"/>
                <a:gd name="connsiteX463" fmla="*/ 277517 w 7225960"/>
                <a:gd name="connsiteY463" fmla="*/ 603050 h 1097785"/>
                <a:gd name="connsiteX464" fmla="*/ 278585 w 7225960"/>
                <a:gd name="connsiteY464" fmla="*/ 597358 h 1097785"/>
                <a:gd name="connsiteX465" fmla="*/ 278229 w 7225960"/>
                <a:gd name="connsiteY465" fmla="*/ 590242 h 1097785"/>
                <a:gd name="connsiteX466" fmla="*/ 224860 w 7225960"/>
                <a:gd name="connsiteY466" fmla="*/ 588819 h 1097785"/>
                <a:gd name="connsiteX467" fmla="*/ 223081 w 7225960"/>
                <a:gd name="connsiteY467" fmla="*/ 595223 h 1097785"/>
                <a:gd name="connsiteX468" fmla="*/ 224860 w 7225960"/>
                <a:gd name="connsiteY468" fmla="*/ 600915 h 1097785"/>
                <a:gd name="connsiteX469" fmla="*/ 225927 w 7225960"/>
                <a:gd name="connsiteY469" fmla="*/ 595223 h 1097785"/>
                <a:gd name="connsiteX470" fmla="*/ 224860 w 7225960"/>
                <a:gd name="connsiteY470" fmla="*/ 588819 h 1097785"/>
                <a:gd name="connsiteX471" fmla="*/ 344406 w 7225960"/>
                <a:gd name="connsiteY471" fmla="*/ 586684 h 1097785"/>
                <a:gd name="connsiteX472" fmla="*/ 344762 w 7225960"/>
                <a:gd name="connsiteY472" fmla="*/ 597713 h 1097785"/>
                <a:gd name="connsiteX473" fmla="*/ 347252 w 7225960"/>
                <a:gd name="connsiteY473" fmla="*/ 608743 h 1097785"/>
                <a:gd name="connsiteX474" fmla="*/ 348320 w 7225960"/>
                <a:gd name="connsiteY474" fmla="*/ 603406 h 1097785"/>
                <a:gd name="connsiteX475" fmla="*/ 348676 w 7225960"/>
                <a:gd name="connsiteY475" fmla="*/ 595934 h 1097785"/>
                <a:gd name="connsiteX476" fmla="*/ 347964 w 7225960"/>
                <a:gd name="connsiteY476" fmla="*/ 589530 h 1097785"/>
                <a:gd name="connsiteX477" fmla="*/ 344406 w 7225960"/>
                <a:gd name="connsiteY477" fmla="*/ 586684 h 1097785"/>
                <a:gd name="connsiteX478" fmla="*/ 424815 w 7225960"/>
                <a:gd name="connsiteY478" fmla="*/ 585261 h 1097785"/>
                <a:gd name="connsiteX479" fmla="*/ 428017 w 7225960"/>
                <a:gd name="connsiteY479" fmla="*/ 603050 h 1097785"/>
                <a:gd name="connsiteX480" fmla="*/ 431219 w 7225960"/>
                <a:gd name="connsiteY480" fmla="*/ 619417 h 1097785"/>
                <a:gd name="connsiteX481" fmla="*/ 429796 w 7225960"/>
                <a:gd name="connsiteY481" fmla="*/ 602339 h 1097785"/>
                <a:gd name="connsiteX482" fmla="*/ 424815 w 7225960"/>
                <a:gd name="connsiteY482" fmla="*/ 585261 h 1097785"/>
                <a:gd name="connsiteX483" fmla="*/ 353657 w 7225960"/>
                <a:gd name="connsiteY483" fmla="*/ 582414 h 1097785"/>
                <a:gd name="connsiteX484" fmla="*/ 352945 w 7225960"/>
                <a:gd name="connsiteY484" fmla="*/ 590597 h 1097785"/>
                <a:gd name="connsiteX485" fmla="*/ 355791 w 7225960"/>
                <a:gd name="connsiteY485" fmla="*/ 598069 h 1097785"/>
                <a:gd name="connsiteX486" fmla="*/ 354724 w 7225960"/>
                <a:gd name="connsiteY486" fmla="*/ 589886 h 1097785"/>
                <a:gd name="connsiteX487" fmla="*/ 353657 w 7225960"/>
                <a:gd name="connsiteY487" fmla="*/ 582414 h 1097785"/>
                <a:gd name="connsiteX488" fmla="*/ 262574 w 7225960"/>
                <a:gd name="connsiteY488" fmla="*/ 580991 h 1097785"/>
                <a:gd name="connsiteX489" fmla="*/ 267489 w 7225960"/>
                <a:gd name="connsiteY489" fmla="*/ 586398 h 1097785"/>
                <a:gd name="connsiteX490" fmla="*/ 267555 w 7225960"/>
                <a:gd name="connsiteY490" fmla="*/ 586684 h 1097785"/>
                <a:gd name="connsiteX491" fmla="*/ 267632 w 7225960"/>
                <a:gd name="connsiteY491" fmla="*/ 586555 h 1097785"/>
                <a:gd name="connsiteX492" fmla="*/ 269690 w 7225960"/>
                <a:gd name="connsiteY492" fmla="*/ 588819 h 1097785"/>
                <a:gd name="connsiteX493" fmla="*/ 269690 w 7225960"/>
                <a:gd name="connsiteY493" fmla="*/ 583126 h 1097785"/>
                <a:gd name="connsiteX494" fmla="*/ 267632 w 7225960"/>
                <a:gd name="connsiteY494" fmla="*/ 586555 h 1097785"/>
                <a:gd name="connsiteX495" fmla="*/ 267489 w 7225960"/>
                <a:gd name="connsiteY495" fmla="*/ 586398 h 1097785"/>
                <a:gd name="connsiteX496" fmla="*/ 266488 w 7225960"/>
                <a:gd name="connsiteY496" fmla="*/ 582058 h 1097785"/>
                <a:gd name="connsiteX497" fmla="*/ 262574 w 7225960"/>
                <a:gd name="connsiteY497" fmla="*/ 580991 h 1097785"/>
                <a:gd name="connsiteX498" fmla="*/ 274671 w 7225960"/>
                <a:gd name="connsiteY498" fmla="*/ 573875 h 1097785"/>
                <a:gd name="connsiteX499" fmla="*/ 272892 w 7225960"/>
                <a:gd name="connsiteY499" fmla="*/ 579212 h 1097785"/>
                <a:gd name="connsiteX500" fmla="*/ 272536 w 7225960"/>
                <a:gd name="connsiteY500" fmla="*/ 588107 h 1097785"/>
                <a:gd name="connsiteX501" fmla="*/ 274315 w 7225960"/>
                <a:gd name="connsiteY501" fmla="*/ 581347 h 1097785"/>
                <a:gd name="connsiteX502" fmla="*/ 274671 w 7225960"/>
                <a:gd name="connsiteY502" fmla="*/ 573875 h 1097785"/>
                <a:gd name="connsiteX503" fmla="*/ 352233 w 7225960"/>
                <a:gd name="connsiteY503" fmla="*/ 572452 h 1097785"/>
                <a:gd name="connsiteX504" fmla="*/ 352233 w 7225960"/>
                <a:gd name="connsiteY504" fmla="*/ 578145 h 1097785"/>
                <a:gd name="connsiteX505" fmla="*/ 353657 w 7225960"/>
                <a:gd name="connsiteY505" fmla="*/ 580991 h 1097785"/>
                <a:gd name="connsiteX506" fmla="*/ 354368 w 7225960"/>
                <a:gd name="connsiteY506" fmla="*/ 576010 h 1097785"/>
                <a:gd name="connsiteX507" fmla="*/ 352233 w 7225960"/>
                <a:gd name="connsiteY507" fmla="*/ 572452 h 1097785"/>
                <a:gd name="connsiteX508" fmla="*/ 259016 w 7225960"/>
                <a:gd name="connsiteY508" fmla="*/ 562490 h 1097785"/>
                <a:gd name="connsiteX509" fmla="*/ 257593 w 7225960"/>
                <a:gd name="connsiteY509" fmla="*/ 569606 h 1097785"/>
                <a:gd name="connsiteX510" fmla="*/ 257593 w 7225960"/>
                <a:gd name="connsiteY510" fmla="*/ 579568 h 1097785"/>
                <a:gd name="connsiteX511" fmla="*/ 259728 w 7225960"/>
                <a:gd name="connsiteY511" fmla="*/ 571385 h 1097785"/>
                <a:gd name="connsiteX512" fmla="*/ 259016 w 7225960"/>
                <a:gd name="connsiteY512" fmla="*/ 562490 h 1097785"/>
                <a:gd name="connsiteX513" fmla="*/ 296018 w 7225960"/>
                <a:gd name="connsiteY513" fmla="*/ 553239 h 1097785"/>
                <a:gd name="connsiteX514" fmla="*/ 295307 w 7225960"/>
                <a:gd name="connsiteY514" fmla="*/ 562134 h 1097785"/>
                <a:gd name="connsiteX515" fmla="*/ 296018 w 7225960"/>
                <a:gd name="connsiteY515" fmla="*/ 571740 h 1097785"/>
                <a:gd name="connsiteX516" fmla="*/ 297441 w 7225960"/>
                <a:gd name="connsiteY516" fmla="*/ 563913 h 1097785"/>
                <a:gd name="connsiteX517" fmla="*/ 296018 w 7225960"/>
                <a:gd name="connsiteY517" fmla="*/ 553239 h 1097785"/>
                <a:gd name="connsiteX518" fmla="*/ 280363 w 7225960"/>
                <a:gd name="connsiteY518" fmla="*/ 549681 h 1097785"/>
                <a:gd name="connsiteX519" fmla="*/ 279296 w 7225960"/>
                <a:gd name="connsiteY519" fmla="*/ 556797 h 1097785"/>
                <a:gd name="connsiteX520" fmla="*/ 278229 w 7225960"/>
                <a:gd name="connsiteY520" fmla="*/ 566759 h 1097785"/>
                <a:gd name="connsiteX521" fmla="*/ 283921 w 7225960"/>
                <a:gd name="connsiteY521" fmla="*/ 566759 h 1097785"/>
                <a:gd name="connsiteX522" fmla="*/ 284277 w 7225960"/>
                <a:gd name="connsiteY522" fmla="*/ 564625 h 1097785"/>
                <a:gd name="connsiteX523" fmla="*/ 283921 w 7225960"/>
                <a:gd name="connsiteY523" fmla="*/ 561067 h 1097785"/>
                <a:gd name="connsiteX524" fmla="*/ 281787 w 7225960"/>
                <a:gd name="connsiteY524" fmla="*/ 564625 h 1097785"/>
                <a:gd name="connsiteX525" fmla="*/ 280719 w 7225960"/>
                <a:gd name="connsiteY525" fmla="*/ 557865 h 1097785"/>
                <a:gd name="connsiteX526" fmla="*/ 280363 w 7225960"/>
                <a:gd name="connsiteY526" fmla="*/ 549681 h 1097785"/>
                <a:gd name="connsiteX527" fmla="*/ 295307 w 7225960"/>
                <a:gd name="connsiteY527" fmla="*/ 542566 h 1097785"/>
                <a:gd name="connsiteX528" fmla="*/ 291749 w 7225960"/>
                <a:gd name="connsiteY528" fmla="*/ 543277 h 1097785"/>
                <a:gd name="connsiteX529" fmla="*/ 293172 w 7225960"/>
                <a:gd name="connsiteY529" fmla="*/ 545768 h 1097785"/>
                <a:gd name="connsiteX530" fmla="*/ 295307 w 7225960"/>
                <a:gd name="connsiteY530" fmla="*/ 548258 h 1097785"/>
                <a:gd name="connsiteX531" fmla="*/ 296018 w 7225960"/>
                <a:gd name="connsiteY531" fmla="*/ 545768 h 1097785"/>
                <a:gd name="connsiteX532" fmla="*/ 295307 w 7225960"/>
                <a:gd name="connsiteY532" fmla="*/ 542566 h 1097785"/>
                <a:gd name="connsiteX533" fmla="*/ 277517 w 7225960"/>
                <a:gd name="connsiteY533" fmla="*/ 539719 h 1097785"/>
                <a:gd name="connsiteX534" fmla="*/ 274671 w 7225960"/>
                <a:gd name="connsiteY534" fmla="*/ 543989 h 1097785"/>
                <a:gd name="connsiteX535" fmla="*/ 276094 w 7225960"/>
                <a:gd name="connsiteY535" fmla="*/ 550393 h 1097785"/>
                <a:gd name="connsiteX536" fmla="*/ 276806 w 7225960"/>
                <a:gd name="connsiteY536" fmla="*/ 545412 h 1097785"/>
                <a:gd name="connsiteX537" fmla="*/ 277517 w 7225960"/>
                <a:gd name="connsiteY537" fmla="*/ 539719 h 1097785"/>
                <a:gd name="connsiteX538" fmla="*/ 442572 w 7225960"/>
                <a:gd name="connsiteY538" fmla="*/ 539569 h 1097785"/>
                <a:gd name="connsiteX539" fmla="*/ 442249 w 7225960"/>
                <a:gd name="connsiteY539" fmla="*/ 545056 h 1097785"/>
                <a:gd name="connsiteX540" fmla="*/ 442572 w 7225960"/>
                <a:gd name="connsiteY540" fmla="*/ 546284 h 1097785"/>
                <a:gd name="connsiteX541" fmla="*/ 340137 w 7225960"/>
                <a:gd name="connsiteY541" fmla="*/ 539008 h 1097785"/>
                <a:gd name="connsiteX542" fmla="*/ 338713 w 7225960"/>
                <a:gd name="connsiteY542" fmla="*/ 541498 h 1097785"/>
                <a:gd name="connsiteX543" fmla="*/ 339425 w 7225960"/>
                <a:gd name="connsiteY543" fmla="*/ 545412 h 1097785"/>
                <a:gd name="connsiteX544" fmla="*/ 340492 w 7225960"/>
                <a:gd name="connsiteY544" fmla="*/ 542921 h 1097785"/>
                <a:gd name="connsiteX545" fmla="*/ 340137 w 7225960"/>
                <a:gd name="connsiteY545" fmla="*/ 539008 h 1097785"/>
                <a:gd name="connsiteX546" fmla="*/ 268622 w 7225960"/>
                <a:gd name="connsiteY546" fmla="*/ 539008 h 1097785"/>
                <a:gd name="connsiteX547" fmla="*/ 266132 w 7225960"/>
                <a:gd name="connsiteY547" fmla="*/ 539719 h 1097785"/>
                <a:gd name="connsiteX548" fmla="*/ 266132 w 7225960"/>
                <a:gd name="connsiteY548" fmla="*/ 548258 h 1097785"/>
                <a:gd name="connsiteX549" fmla="*/ 268267 w 7225960"/>
                <a:gd name="connsiteY549" fmla="*/ 544344 h 1097785"/>
                <a:gd name="connsiteX550" fmla="*/ 270401 w 7225960"/>
                <a:gd name="connsiteY550" fmla="*/ 541142 h 1097785"/>
                <a:gd name="connsiteX551" fmla="*/ 268622 w 7225960"/>
                <a:gd name="connsiteY551" fmla="*/ 539008 h 1097785"/>
                <a:gd name="connsiteX552" fmla="*/ 283921 w 7225960"/>
                <a:gd name="connsiteY552" fmla="*/ 536161 h 1097785"/>
                <a:gd name="connsiteX553" fmla="*/ 283921 w 7225960"/>
                <a:gd name="connsiteY553" fmla="*/ 544700 h 1097785"/>
                <a:gd name="connsiteX554" fmla="*/ 283210 w 7225960"/>
                <a:gd name="connsiteY554" fmla="*/ 555374 h 1097785"/>
                <a:gd name="connsiteX555" fmla="*/ 284989 w 7225960"/>
                <a:gd name="connsiteY555" fmla="*/ 546835 h 1097785"/>
                <a:gd name="connsiteX556" fmla="*/ 286768 w 7225960"/>
                <a:gd name="connsiteY556" fmla="*/ 539008 h 1097785"/>
                <a:gd name="connsiteX557" fmla="*/ 285345 w 7225960"/>
                <a:gd name="connsiteY557" fmla="*/ 537229 h 1097785"/>
                <a:gd name="connsiteX558" fmla="*/ 283921 w 7225960"/>
                <a:gd name="connsiteY558" fmla="*/ 536161 h 1097785"/>
                <a:gd name="connsiteX559" fmla="*/ 323059 w 7225960"/>
                <a:gd name="connsiteY559" fmla="*/ 533315 h 1097785"/>
                <a:gd name="connsiteX560" fmla="*/ 320568 w 7225960"/>
                <a:gd name="connsiteY560" fmla="*/ 552172 h 1097785"/>
                <a:gd name="connsiteX561" fmla="*/ 320924 w 7225960"/>
                <a:gd name="connsiteY561" fmla="*/ 572452 h 1097785"/>
                <a:gd name="connsiteX562" fmla="*/ 320212 w 7225960"/>
                <a:gd name="connsiteY562" fmla="*/ 572808 h 1097785"/>
                <a:gd name="connsiteX563" fmla="*/ 318789 w 7225960"/>
                <a:gd name="connsiteY563" fmla="*/ 573875 h 1097785"/>
                <a:gd name="connsiteX564" fmla="*/ 320568 w 7225960"/>
                <a:gd name="connsiteY564" fmla="*/ 595223 h 1097785"/>
                <a:gd name="connsiteX565" fmla="*/ 323059 w 7225960"/>
                <a:gd name="connsiteY565" fmla="*/ 617282 h 1097785"/>
                <a:gd name="connsiteX566" fmla="*/ 322347 w 7225960"/>
                <a:gd name="connsiteY566" fmla="*/ 577077 h 1097785"/>
                <a:gd name="connsiteX567" fmla="*/ 323059 w 7225960"/>
                <a:gd name="connsiteY567" fmla="*/ 533315 h 1097785"/>
                <a:gd name="connsiteX568" fmla="*/ 407737 w 7225960"/>
                <a:gd name="connsiteY568" fmla="*/ 529045 h 1097785"/>
                <a:gd name="connsiteX569" fmla="*/ 407026 w 7225960"/>
                <a:gd name="connsiteY569" fmla="*/ 535450 h 1097785"/>
                <a:gd name="connsiteX570" fmla="*/ 408449 w 7225960"/>
                <a:gd name="connsiteY570" fmla="*/ 541142 h 1097785"/>
                <a:gd name="connsiteX571" fmla="*/ 408449 w 7225960"/>
                <a:gd name="connsiteY571" fmla="*/ 536161 h 1097785"/>
                <a:gd name="connsiteX572" fmla="*/ 407737 w 7225960"/>
                <a:gd name="connsiteY572" fmla="*/ 529045 h 1097785"/>
                <a:gd name="connsiteX573" fmla="*/ 294595 w 7225960"/>
                <a:gd name="connsiteY573" fmla="*/ 528334 h 1097785"/>
                <a:gd name="connsiteX574" fmla="*/ 293884 w 7225960"/>
                <a:gd name="connsiteY574" fmla="*/ 532959 h 1097785"/>
                <a:gd name="connsiteX575" fmla="*/ 294595 w 7225960"/>
                <a:gd name="connsiteY575" fmla="*/ 539719 h 1097785"/>
                <a:gd name="connsiteX576" fmla="*/ 295307 w 7225960"/>
                <a:gd name="connsiteY576" fmla="*/ 535450 h 1097785"/>
                <a:gd name="connsiteX577" fmla="*/ 294595 w 7225960"/>
                <a:gd name="connsiteY577" fmla="*/ 528334 h 1097785"/>
                <a:gd name="connsiteX578" fmla="*/ 419122 w 7225960"/>
                <a:gd name="connsiteY578" fmla="*/ 526911 h 1097785"/>
                <a:gd name="connsiteX579" fmla="*/ 417343 w 7225960"/>
                <a:gd name="connsiteY579" fmla="*/ 531180 h 1097785"/>
                <a:gd name="connsiteX580" fmla="*/ 418411 w 7225960"/>
                <a:gd name="connsiteY580" fmla="*/ 536161 h 1097785"/>
                <a:gd name="connsiteX581" fmla="*/ 420901 w 7225960"/>
                <a:gd name="connsiteY581" fmla="*/ 532959 h 1097785"/>
                <a:gd name="connsiteX582" fmla="*/ 419122 w 7225960"/>
                <a:gd name="connsiteY582" fmla="*/ 526911 h 1097785"/>
                <a:gd name="connsiteX583" fmla="*/ 362196 w 7225960"/>
                <a:gd name="connsiteY583" fmla="*/ 519083 h 1097785"/>
                <a:gd name="connsiteX584" fmla="*/ 364330 w 7225960"/>
                <a:gd name="connsiteY584" fmla="*/ 522997 h 1097785"/>
                <a:gd name="connsiteX585" fmla="*/ 367888 w 7225960"/>
                <a:gd name="connsiteY585" fmla="*/ 524776 h 1097785"/>
                <a:gd name="connsiteX586" fmla="*/ 362196 w 7225960"/>
                <a:gd name="connsiteY586" fmla="*/ 519083 h 1097785"/>
                <a:gd name="connsiteX587" fmla="*/ 294595 w 7225960"/>
                <a:gd name="connsiteY587" fmla="*/ 516948 h 1097785"/>
                <a:gd name="connsiteX588" fmla="*/ 291037 w 7225960"/>
                <a:gd name="connsiteY588" fmla="*/ 520506 h 1097785"/>
                <a:gd name="connsiteX589" fmla="*/ 292816 w 7225960"/>
                <a:gd name="connsiteY589" fmla="*/ 520862 h 1097785"/>
                <a:gd name="connsiteX590" fmla="*/ 294595 w 7225960"/>
                <a:gd name="connsiteY590" fmla="*/ 521218 h 1097785"/>
                <a:gd name="connsiteX591" fmla="*/ 338002 w 7225960"/>
                <a:gd name="connsiteY591" fmla="*/ 501294 h 1097785"/>
                <a:gd name="connsiteX592" fmla="*/ 338713 w 7225960"/>
                <a:gd name="connsiteY592" fmla="*/ 518727 h 1097785"/>
                <a:gd name="connsiteX593" fmla="*/ 340137 w 7225960"/>
                <a:gd name="connsiteY593" fmla="*/ 534027 h 1097785"/>
                <a:gd name="connsiteX594" fmla="*/ 340848 w 7225960"/>
                <a:gd name="connsiteY594" fmla="*/ 515525 h 1097785"/>
                <a:gd name="connsiteX595" fmla="*/ 338002 w 7225960"/>
                <a:gd name="connsiteY595" fmla="*/ 501294 h 1097785"/>
                <a:gd name="connsiteX596" fmla="*/ 362196 w 7225960"/>
                <a:gd name="connsiteY596" fmla="*/ 499159 h 1097785"/>
                <a:gd name="connsiteX597" fmla="*/ 361484 w 7225960"/>
                <a:gd name="connsiteY597" fmla="*/ 500226 h 1097785"/>
                <a:gd name="connsiteX598" fmla="*/ 360773 w 7225960"/>
                <a:gd name="connsiteY598" fmla="*/ 504140 h 1097785"/>
                <a:gd name="connsiteX599" fmla="*/ 361128 w 7225960"/>
                <a:gd name="connsiteY599" fmla="*/ 508054 h 1097785"/>
                <a:gd name="connsiteX600" fmla="*/ 362907 w 7225960"/>
                <a:gd name="connsiteY600" fmla="*/ 509833 h 1097785"/>
                <a:gd name="connsiteX601" fmla="*/ 362907 w 7225960"/>
                <a:gd name="connsiteY601" fmla="*/ 505207 h 1097785"/>
                <a:gd name="connsiteX602" fmla="*/ 362196 w 7225960"/>
                <a:gd name="connsiteY602" fmla="*/ 499159 h 1097785"/>
                <a:gd name="connsiteX603" fmla="*/ 275382 w 7225960"/>
                <a:gd name="connsiteY603" fmla="*/ 497736 h 1097785"/>
                <a:gd name="connsiteX604" fmla="*/ 274315 w 7225960"/>
                <a:gd name="connsiteY604" fmla="*/ 502717 h 1097785"/>
                <a:gd name="connsiteX605" fmla="*/ 274671 w 7225960"/>
                <a:gd name="connsiteY605" fmla="*/ 508409 h 1097785"/>
                <a:gd name="connsiteX606" fmla="*/ 276094 w 7225960"/>
                <a:gd name="connsiteY606" fmla="*/ 503428 h 1097785"/>
                <a:gd name="connsiteX607" fmla="*/ 275382 w 7225960"/>
                <a:gd name="connsiteY607" fmla="*/ 497736 h 1097785"/>
                <a:gd name="connsiteX608" fmla="*/ 438335 w 7225960"/>
                <a:gd name="connsiteY608" fmla="*/ 495601 h 1097785"/>
                <a:gd name="connsiteX609" fmla="*/ 435845 w 7225960"/>
                <a:gd name="connsiteY609" fmla="*/ 506631 h 1097785"/>
                <a:gd name="connsiteX610" fmla="*/ 439047 w 7225960"/>
                <a:gd name="connsiteY610" fmla="*/ 517660 h 1097785"/>
                <a:gd name="connsiteX611" fmla="*/ 440114 w 7225960"/>
                <a:gd name="connsiteY611" fmla="*/ 507698 h 1097785"/>
                <a:gd name="connsiteX612" fmla="*/ 438335 w 7225960"/>
                <a:gd name="connsiteY612" fmla="*/ 495601 h 1097785"/>
                <a:gd name="connsiteX613" fmla="*/ 326616 w 7225960"/>
                <a:gd name="connsiteY613" fmla="*/ 495601 h 1097785"/>
                <a:gd name="connsiteX614" fmla="*/ 324837 w 7225960"/>
                <a:gd name="connsiteY614" fmla="*/ 500226 h 1097785"/>
                <a:gd name="connsiteX615" fmla="*/ 323770 w 7225960"/>
                <a:gd name="connsiteY615" fmla="*/ 506275 h 1097785"/>
                <a:gd name="connsiteX616" fmla="*/ 323770 w 7225960"/>
                <a:gd name="connsiteY616" fmla="*/ 502717 h 1097785"/>
                <a:gd name="connsiteX617" fmla="*/ 322347 w 7225960"/>
                <a:gd name="connsiteY617" fmla="*/ 499159 h 1097785"/>
                <a:gd name="connsiteX618" fmla="*/ 322347 w 7225960"/>
                <a:gd name="connsiteY618" fmla="*/ 506986 h 1097785"/>
                <a:gd name="connsiteX619" fmla="*/ 320212 w 7225960"/>
                <a:gd name="connsiteY619" fmla="*/ 504852 h 1097785"/>
                <a:gd name="connsiteX620" fmla="*/ 320212 w 7225960"/>
                <a:gd name="connsiteY620" fmla="*/ 515881 h 1097785"/>
                <a:gd name="connsiteX621" fmla="*/ 320924 w 7225960"/>
                <a:gd name="connsiteY621" fmla="*/ 528334 h 1097785"/>
                <a:gd name="connsiteX622" fmla="*/ 321991 w 7225960"/>
                <a:gd name="connsiteY622" fmla="*/ 522285 h 1097785"/>
                <a:gd name="connsiteX623" fmla="*/ 320924 w 7225960"/>
                <a:gd name="connsiteY623" fmla="*/ 515525 h 1097785"/>
                <a:gd name="connsiteX624" fmla="*/ 323770 w 7225960"/>
                <a:gd name="connsiteY624" fmla="*/ 515525 h 1097785"/>
                <a:gd name="connsiteX625" fmla="*/ 325905 w 7225960"/>
                <a:gd name="connsiteY625" fmla="*/ 517660 h 1097785"/>
                <a:gd name="connsiteX626" fmla="*/ 325905 w 7225960"/>
                <a:gd name="connsiteY626" fmla="*/ 534027 h 1097785"/>
                <a:gd name="connsiteX627" fmla="*/ 325193 w 7225960"/>
                <a:gd name="connsiteY627" fmla="*/ 550393 h 1097785"/>
                <a:gd name="connsiteX628" fmla="*/ 327328 w 7225960"/>
                <a:gd name="connsiteY628" fmla="*/ 549326 h 1097785"/>
                <a:gd name="connsiteX629" fmla="*/ 327328 w 7225960"/>
                <a:gd name="connsiteY629" fmla="*/ 545056 h 1097785"/>
                <a:gd name="connsiteX630" fmla="*/ 328040 w 7225960"/>
                <a:gd name="connsiteY630" fmla="*/ 540787 h 1097785"/>
                <a:gd name="connsiteX631" fmla="*/ 331598 w 7225960"/>
                <a:gd name="connsiteY631" fmla="*/ 539719 h 1097785"/>
                <a:gd name="connsiteX632" fmla="*/ 328395 w 7225960"/>
                <a:gd name="connsiteY632" fmla="*/ 530824 h 1097785"/>
                <a:gd name="connsiteX633" fmla="*/ 328751 w 7225960"/>
                <a:gd name="connsiteY633" fmla="*/ 517660 h 1097785"/>
                <a:gd name="connsiteX634" fmla="*/ 329819 w 7225960"/>
                <a:gd name="connsiteY634" fmla="*/ 524776 h 1097785"/>
                <a:gd name="connsiteX635" fmla="*/ 332309 w 7225960"/>
                <a:gd name="connsiteY635" fmla="*/ 530469 h 1097785"/>
                <a:gd name="connsiteX636" fmla="*/ 331242 w 7225960"/>
                <a:gd name="connsiteY636" fmla="*/ 515525 h 1097785"/>
                <a:gd name="connsiteX637" fmla="*/ 333021 w 7225960"/>
                <a:gd name="connsiteY637" fmla="*/ 499870 h 1097785"/>
                <a:gd name="connsiteX638" fmla="*/ 329107 w 7225960"/>
                <a:gd name="connsiteY638" fmla="*/ 505563 h 1097785"/>
                <a:gd name="connsiteX639" fmla="*/ 329463 w 7225960"/>
                <a:gd name="connsiteY639" fmla="*/ 515525 h 1097785"/>
                <a:gd name="connsiteX640" fmla="*/ 327684 w 7225960"/>
                <a:gd name="connsiteY640" fmla="*/ 512323 h 1097785"/>
                <a:gd name="connsiteX641" fmla="*/ 327328 w 7225960"/>
                <a:gd name="connsiteY641" fmla="*/ 506631 h 1097785"/>
                <a:gd name="connsiteX642" fmla="*/ 327328 w 7225960"/>
                <a:gd name="connsiteY642" fmla="*/ 500226 h 1097785"/>
                <a:gd name="connsiteX643" fmla="*/ 326616 w 7225960"/>
                <a:gd name="connsiteY643" fmla="*/ 495601 h 1097785"/>
                <a:gd name="connsiteX644" fmla="*/ 412718 w 7225960"/>
                <a:gd name="connsiteY644" fmla="*/ 494178 h 1097785"/>
                <a:gd name="connsiteX645" fmla="*/ 413786 w 7225960"/>
                <a:gd name="connsiteY645" fmla="*/ 509121 h 1097785"/>
                <a:gd name="connsiteX646" fmla="*/ 416988 w 7225960"/>
                <a:gd name="connsiteY646" fmla="*/ 523353 h 1097785"/>
                <a:gd name="connsiteX647" fmla="*/ 417699 w 7225960"/>
                <a:gd name="connsiteY647" fmla="*/ 516948 h 1097785"/>
                <a:gd name="connsiteX648" fmla="*/ 417343 w 7225960"/>
                <a:gd name="connsiteY648" fmla="*/ 508054 h 1097785"/>
                <a:gd name="connsiteX649" fmla="*/ 416632 w 7225960"/>
                <a:gd name="connsiteY649" fmla="*/ 499870 h 1097785"/>
                <a:gd name="connsiteX650" fmla="*/ 416276 w 7225960"/>
                <a:gd name="connsiteY650" fmla="*/ 495601 h 1097785"/>
                <a:gd name="connsiteX651" fmla="*/ 414853 w 7225960"/>
                <a:gd name="connsiteY651" fmla="*/ 494534 h 1097785"/>
                <a:gd name="connsiteX652" fmla="*/ 412718 w 7225960"/>
                <a:gd name="connsiteY652" fmla="*/ 494178 h 1097785"/>
                <a:gd name="connsiteX653" fmla="*/ 437624 w 7225960"/>
                <a:gd name="connsiteY653" fmla="*/ 486350 h 1097785"/>
                <a:gd name="connsiteX654" fmla="*/ 435489 w 7225960"/>
                <a:gd name="connsiteY654" fmla="*/ 489197 h 1097785"/>
                <a:gd name="connsiteX655" fmla="*/ 436912 w 7225960"/>
                <a:gd name="connsiteY655" fmla="*/ 494178 h 1097785"/>
                <a:gd name="connsiteX656" fmla="*/ 437624 w 7225960"/>
                <a:gd name="connsiteY656" fmla="*/ 490976 h 1097785"/>
                <a:gd name="connsiteX657" fmla="*/ 437624 w 7225960"/>
                <a:gd name="connsiteY657" fmla="*/ 486350 h 1097785"/>
                <a:gd name="connsiteX658" fmla="*/ 298153 w 7225960"/>
                <a:gd name="connsiteY658" fmla="*/ 475677 h 1097785"/>
                <a:gd name="connsiteX659" fmla="*/ 296730 w 7225960"/>
                <a:gd name="connsiteY659" fmla="*/ 479234 h 1097785"/>
                <a:gd name="connsiteX660" fmla="*/ 298153 w 7225960"/>
                <a:gd name="connsiteY660" fmla="*/ 484927 h 1097785"/>
                <a:gd name="connsiteX661" fmla="*/ 299220 w 7225960"/>
                <a:gd name="connsiteY661" fmla="*/ 480658 h 1097785"/>
                <a:gd name="connsiteX662" fmla="*/ 298153 w 7225960"/>
                <a:gd name="connsiteY662" fmla="*/ 475677 h 1097785"/>
                <a:gd name="connsiteX663" fmla="*/ 421969 w 7225960"/>
                <a:gd name="connsiteY663" fmla="*/ 457175 h 1097785"/>
                <a:gd name="connsiteX664" fmla="*/ 423392 w 7225960"/>
                <a:gd name="connsiteY664" fmla="*/ 465003 h 1097785"/>
                <a:gd name="connsiteX665" fmla="*/ 424104 w 7225960"/>
                <a:gd name="connsiteY665" fmla="*/ 460022 h 1097785"/>
                <a:gd name="connsiteX666" fmla="*/ 421969 w 7225960"/>
                <a:gd name="connsiteY666" fmla="*/ 457175 h 1097785"/>
                <a:gd name="connsiteX667" fmla="*/ 377139 w 7225960"/>
                <a:gd name="connsiteY667" fmla="*/ 457175 h 1097785"/>
                <a:gd name="connsiteX668" fmla="*/ 380697 w 7225960"/>
                <a:gd name="connsiteY668" fmla="*/ 475321 h 1097785"/>
                <a:gd name="connsiteX669" fmla="*/ 381408 w 7225960"/>
                <a:gd name="connsiteY669" fmla="*/ 493466 h 1097785"/>
                <a:gd name="connsiteX670" fmla="*/ 377139 w 7225960"/>
                <a:gd name="connsiteY670" fmla="*/ 473542 h 1097785"/>
                <a:gd name="connsiteX671" fmla="*/ 377139 w 7225960"/>
                <a:gd name="connsiteY671" fmla="*/ 457175 h 1097785"/>
                <a:gd name="connsiteX672" fmla="*/ 312385 w 7225960"/>
                <a:gd name="connsiteY672" fmla="*/ 451483 h 1097785"/>
                <a:gd name="connsiteX673" fmla="*/ 312741 w 7225960"/>
                <a:gd name="connsiteY673" fmla="*/ 457175 h 1097785"/>
                <a:gd name="connsiteX674" fmla="*/ 315231 w 7225960"/>
                <a:gd name="connsiteY674" fmla="*/ 461089 h 1097785"/>
                <a:gd name="connsiteX675" fmla="*/ 317366 w 7225960"/>
                <a:gd name="connsiteY675" fmla="*/ 465359 h 1097785"/>
                <a:gd name="connsiteX676" fmla="*/ 317366 w 7225960"/>
                <a:gd name="connsiteY676" fmla="*/ 472119 h 1097785"/>
                <a:gd name="connsiteX677" fmla="*/ 311673 w 7225960"/>
                <a:gd name="connsiteY677" fmla="*/ 462512 h 1097785"/>
                <a:gd name="connsiteX678" fmla="*/ 312385 w 7225960"/>
                <a:gd name="connsiteY678" fmla="*/ 451483 h 1097785"/>
                <a:gd name="connsiteX679" fmla="*/ 390659 w 7225960"/>
                <a:gd name="connsiteY679" fmla="*/ 450060 h 1097785"/>
                <a:gd name="connsiteX680" fmla="*/ 388169 w 7225960"/>
                <a:gd name="connsiteY680" fmla="*/ 452906 h 1097785"/>
                <a:gd name="connsiteX681" fmla="*/ 387101 w 7225960"/>
                <a:gd name="connsiteY681" fmla="*/ 458599 h 1097785"/>
                <a:gd name="connsiteX682" fmla="*/ 390659 w 7225960"/>
                <a:gd name="connsiteY682" fmla="*/ 467849 h 1097785"/>
                <a:gd name="connsiteX683" fmla="*/ 394217 w 7225960"/>
                <a:gd name="connsiteY683" fmla="*/ 479234 h 1097785"/>
                <a:gd name="connsiteX684" fmla="*/ 392794 w 7225960"/>
                <a:gd name="connsiteY684" fmla="*/ 467138 h 1097785"/>
                <a:gd name="connsiteX685" fmla="*/ 390659 w 7225960"/>
                <a:gd name="connsiteY685" fmla="*/ 450060 h 1097785"/>
                <a:gd name="connsiteX686" fmla="*/ 374293 w 7225960"/>
                <a:gd name="connsiteY686" fmla="*/ 445078 h 1097785"/>
                <a:gd name="connsiteX687" fmla="*/ 374293 w 7225960"/>
                <a:gd name="connsiteY687" fmla="*/ 455752 h 1097785"/>
                <a:gd name="connsiteX688" fmla="*/ 373937 w 7225960"/>
                <a:gd name="connsiteY688" fmla="*/ 449348 h 1097785"/>
                <a:gd name="connsiteX689" fmla="*/ 374293 w 7225960"/>
                <a:gd name="connsiteY689" fmla="*/ 445078 h 1097785"/>
                <a:gd name="connsiteX690" fmla="*/ 334444 w 7225960"/>
                <a:gd name="connsiteY690" fmla="*/ 435828 h 1097785"/>
                <a:gd name="connsiteX691" fmla="*/ 333377 w 7225960"/>
                <a:gd name="connsiteY691" fmla="*/ 441521 h 1097785"/>
                <a:gd name="connsiteX692" fmla="*/ 334444 w 7225960"/>
                <a:gd name="connsiteY692" fmla="*/ 448636 h 1097785"/>
                <a:gd name="connsiteX693" fmla="*/ 334444 w 7225960"/>
                <a:gd name="connsiteY693" fmla="*/ 435828 h 1097785"/>
                <a:gd name="connsiteX694" fmla="*/ 323770 w 7225960"/>
                <a:gd name="connsiteY694" fmla="*/ 425866 h 1097785"/>
                <a:gd name="connsiteX695" fmla="*/ 323059 w 7225960"/>
                <a:gd name="connsiteY695" fmla="*/ 448636 h 1097785"/>
                <a:gd name="connsiteX696" fmla="*/ 326616 w 7225960"/>
                <a:gd name="connsiteY696" fmla="*/ 474965 h 1097785"/>
                <a:gd name="connsiteX697" fmla="*/ 330530 w 7225960"/>
                <a:gd name="connsiteY697" fmla="*/ 461445 h 1097785"/>
                <a:gd name="connsiteX698" fmla="*/ 329463 w 7225960"/>
                <a:gd name="connsiteY698" fmla="*/ 444367 h 1097785"/>
                <a:gd name="connsiteX699" fmla="*/ 330886 w 7225960"/>
                <a:gd name="connsiteY699" fmla="*/ 435828 h 1097785"/>
                <a:gd name="connsiteX700" fmla="*/ 328040 w 7225960"/>
                <a:gd name="connsiteY700" fmla="*/ 428000 h 1097785"/>
                <a:gd name="connsiteX701" fmla="*/ 328395 w 7225960"/>
                <a:gd name="connsiteY701" fmla="*/ 435116 h 1097785"/>
                <a:gd name="connsiteX702" fmla="*/ 329463 w 7225960"/>
                <a:gd name="connsiteY702" fmla="*/ 442232 h 1097785"/>
                <a:gd name="connsiteX703" fmla="*/ 325549 w 7225960"/>
                <a:gd name="connsiteY703" fmla="*/ 435472 h 1097785"/>
                <a:gd name="connsiteX704" fmla="*/ 323770 w 7225960"/>
                <a:gd name="connsiteY704" fmla="*/ 425866 h 1097785"/>
                <a:gd name="connsiteX705" fmla="*/ 325905 w 7225960"/>
                <a:gd name="connsiteY705" fmla="*/ 416615 h 1097785"/>
                <a:gd name="connsiteX706" fmla="*/ 325193 w 7225960"/>
                <a:gd name="connsiteY706" fmla="*/ 421240 h 1097785"/>
                <a:gd name="connsiteX707" fmla="*/ 326616 w 7225960"/>
                <a:gd name="connsiteY707" fmla="*/ 424442 h 1097785"/>
                <a:gd name="connsiteX708" fmla="*/ 326972 w 7225960"/>
                <a:gd name="connsiteY708" fmla="*/ 420885 h 1097785"/>
                <a:gd name="connsiteX709" fmla="*/ 325905 w 7225960"/>
                <a:gd name="connsiteY709" fmla="*/ 416615 h 1097785"/>
                <a:gd name="connsiteX710" fmla="*/ 348676 w 7225960"/>
                <a:gd name="connsiteY710" fmla="*/ 402383 h 1097785"/>
                <a:gd name="connsiteX711" fmla="*/ 348676 w 7225960"/>
                <a:gd name="connsiteY711" fmla="*/ 413057 h 1097785"/>
                <a:gd name="connsiteX712" fmla="*/ 347252 w 7225960"/>
                <a:gd name="connsiteY712" fmla="*/ 407364 h 1097785"/>
                <a:gd name="connsiteX713" fmla="*/ 348676 w 7225960"/>
                <a:gd name="connsiteY713" fmla="*/ 402383 h 1097785"/>
                <a:gd name="connsiteX714" fmla="*/ 419122 w 7225960"/>
                <a:gd name="connsiteY714" fmla="*/ 378901 h 1097785"/>
                <a:gd name="connsiteX715" fmla="*/ 418767 w 7225960"/>
                <a:gd name="connsiteY715" fmla="*/ 381747 h 1097785"/>
                <a:gd name="connsiteX716" fmla="*/ 419834 w 7225960"/>
                <a:gd name="connsiteY716" fmla="*/ 384594 h 1097785"/>
                <a:gd name="connsiteX717" fmla="*/ 421613 w 7225960"/>
                <a:gd name="connsiteY717" fmla="*/ 381036 h 1097785"/>
                <a:gd name="connsiteX718" fmla="*/ 419122 w 7225960"/>
                <a:gd name="connsiteY718" fmla="*/ 378901 h 1097785"/>
                <a:gd name="connsiteX719" fmla="*/ 429796 w 7225960"/>
                <a:gd name="connsiteY719" fmla="*/ 373920 h 1097785"/>
                <a:gd name="connsiteX720" fmla="*/ 431931 w 7225960"/>
                <a:gd name="connsiteY720" fmla="*/ 379257 h 1097785"/>
                <a:gd name="connsiteX721" fmla="*/ 432643 w 7225960"/>
                <a:gd name="connsiteY721" fmla="*/ 386017 h 1097785"/>
                <a:gd name="connsiteX722" fmla="*/ 433710 w 7225960"/>
                <a:gd name="connsiteY722" fmla="*/ 379613 h 1097785"/>
                <a:gd name="connsiteX723" fmla="*/ 429796 w 7225960"/>
                <a:gd name="connsiteY723" fmla="*/ 373920 h 1097785"/>
                <a:gd name="connsiteX724" fmla="*/ 439047 w 7225960"/>
                <a:gd name="connsiteY724" fmla="*/ 370362 h 1097785"/>
                <a:gd name="connsiteX725" fmla="*/ 442249 w 7225960"/>
                <a:gd name="connsiteY725" fmla="*/ 386729 h 1097785"/>
                <a:gd name="connsiteX726" fmla="*/ 442572 w 7225960"/>
                <a:gd name="connsiteY726" fmla="*/ 387676 h 1097785"/>
                <a:gd name="connsiteX727" fmla="*/ 442572 w 7225960"/>
                <a:gd name="connsiteY727" fmla="*/ 379836 h 1097785"/>
                <a:gd name="connsiteX728" fmla="*/ 399198 w 7225960"/>
                <a:gd name="connsiteY728" fmla="*/ 361111 h 1097785"/>
                <a:gd name="connsiteX729" fmla="*/ 402044 w 7225960"/>
                <a:gd name="connsiteY729" fmla="*/ 363602 h 1097785"/>
                <a:gd name="connsiteX730" fmla="*/ 405602 w 7225960"/>
                <a:gd name="connsiteY730" fmla="*/ 364669 h 1097785"/>
                <a:gd name="connsiteX731" fmla="*/ 406314 w 7225960"/>
                <a:gd name="connsiteY731" fmla="*/ 372497 h 1097785"/>
                <a:gd name="connsiteX732" fmla="*/ 407737 w 7225960"/>
                <a:gd name="connsiteY732" fmla="*/ 380324 h 1097785"/>
                <a:gd name="connsiteX733" fmla="*/ 404179 w 7225960"/>
                <a:gd name="connsiteY733" fmla="*/ 381747 h 1097785"/>
                <a:gd name="connsiteX734" fmla="*/ 409872 w 7225960"/>
                <a:gd name="connsiteY734" fmla="*/ 389575 h 1097785"/>
                <a:gd name="connsiteX735" fmla="*/ 414141 w 7225960"/>
                <a:gd name="connsiteY735" fmla="*/ 402028 h 1097785"/>
                <a:gd name="connsiteX736" fmla="*/ 415565 w 7225960"/>
                <a:gd name="connsiteY736" fmla="*/ 417327 h 1097785"/>
                <a:gd name="connsiteX737" fmla="*/ 413074 w 7225960"/>
                <a:gd name="connsiteY737" fmla="*/ 421240 h 1097785"/>
                <a:gd name="connsiteX738" fmla="*/ 413430 w 7225960"/>
                <a:gd name="connsiteY738" fmla="*/ 429424 h 1097785"/>
                <a:gd name="connsiteX739" fmla="*/ 415209 w 7225960"/>
                <a:gd name="connsiteY739" fmla="*/ 428000 h 1097785"/>
                <a:gd name="connsiteX740" fmla="*/ 416988 w 7225960"/>
                <a:gd name="connsiteY740" fmla="*/ 426577 h 1097785"/>
                <a:gd name="connsiteX741" fmla="*/ 418411 w 7225960"/>
                <a:gd name="connsiteY741" fmla="*/ 435472 h 1097785"/>
                <a:gd name="connsiteX742" fmla="*/ 419834 w 7225960"/>
                <a:gd name="connsiteY742" fmla="*/ 444367 h 1097785"/>
                <a:gd name="connsiteX743" fmla="*/ 416988 w 7225960"/>
                <a:gd name="connsiteY743" fmla="*/ 442944 h 1097785"/>
                <a:gd name="connsiteX744" fmla="*/ 416276 w 7225960"/>
                <a:gd name="connsiteY744" fmla="*/ 445078 h 1097785"/>
                <a:gd name="connsiteX745" fmla="*/ 413786 w 7225960"/>
                <a:gd name="connsiteY745" fmla="*/ 434405 h 1097785"/>
                <a:gd name="connsiteX746" fmla="*/ 408449 w 7225960"/>
                <a:gd name="connsiteY746" fmla="*/ 428000 h 1097785"/>
                <a:gd name="connsiteX747" fmla="*/ 402756 w 7225960"/>
                <a:gd name="connsiteY747" fmla="*/ 404874 h 1097785"/>
                <a:gd name="connsiteX748" fmla="*/ 401333 w 7225960"/>
                <a:gd name="connsiteY748" fmla="*/ 376055 h 1097785"/>
                <a:gd name="connsiteX749" fmla="*/ 399198 w 7225960"/>
                <a:gd name="connsiteY749" fmla="*/ 370006 h 1097785"/>
                <a:gd name="connsiteX750" fmla="*/ 399198 w 7225960"/>
                <a:gd name="connsiteY750" fmla="*/ 361111 h 1097785"/>
                <a:gd name="connsiteX751" fmla="*/ 91082 w 7225960"/>
                <a:gd name="connsiteY751" fmla="*/ 354707 h 1097785"/>
                <a:gd name="connsiteX752" fmla="*/ 89659 w 7225960"/>
                <a:gd name="connsiteY752" fmla="*/ 362535 h 1097785"/>
                <a:gd name="connsiteX753" fmla="*/ 91082 w 7225960"/>
                <a:gd name="connsiteY753" fmla="*/ 359688 h 1097785"/>
                <a:gd name="connsiteX754" fmla="*/ 91082 w 7225960"/>
                <a:gd name="connsiteY754" fmla="*/ 354707 h 1097785"/>
                <a:gd name="connsiteX755" fmla="*/ 348676 w 7225960"/>
                <a:gd name="connsiteY755" fmla="*/ 353284 h 1097785"/>
                <a:gd name="connsiteX756" fmla="*/ 348676 w 7225960"/>
                <a:gd name="connsiteY756" fmla="*/ 358977 h 1097785"/>
                <a:gd name="connsiteX757" fmla="*/ 350810 w 7225960"/>
                <a:gd name="connsiteY757" fmla="*/ 361111 h 1097785"/>
                <a:gd name="connsiteX758" fmla="*/ 351166 w 7225960"/>
                <a:gd name="connsiteY758" fmla="*/ 355775 h 1097785"/>
                <a:gd name="connsiteX759" fmla="*/ 348676 w 7225960"/>
                <a:gd name="connsiteY759" fmla="*/ 353284 h 1097785"/>
                <a:gd name="connsiteX760" fmla="*/ 181453 w 7225960"/>
                <a:gd name="connsiteY760" fmla="*/ 353284 h 1097785"/>
                <a:gd name="connsiteX761" fmla="*/ 181453 w 7225960"/>
                <a:gd name="connsiteY761" fmla="*/ 355775 h 1097785"/>
                <a:gd name="connsiteX762" fmla="*/ 182165 w 7225960"/>
                <a:gd name="connsiteY762" fmla="*/ 360400 h 1097785"/>
                <a:gd name="connsiteX763" fmla="*/ 185011 w 7225960"/>
                <a:gd name="connsiteY763" fmla="*/ 358265 h 1097785"/>
                <a:gd name="connsiteX764" fmla="*/ 185011 w 7225960"/>
                <a:gd name="connsiteY764" fmla="*/ 353284 h 1097785"/>
                <a:gd name="connsiteX765" fmla="*/ 182876 w 7225960"/>
                <a:gd name="connsiteY765" fmla="*/ 353996 h 1097785"/>
                <a:gd name="connsiteX766" fmla="*/ 181453 w 7225960"/>
                <a:gd name="connsiteY766" fmla="*/ 353284 h 1097785"/>
                <a:gd name="connsiteX767" fmla="*/ 52301 w 7225960"/>
                <a:gd name="connsiteY767" fmla="*/ 348303 h 1097785"/>
                <a:gd name="connsiteX768" fmla="*/ 49099 w 7225960"/>
                <a:gd name="connsiteY768" fmla="*/ 349726 h 1097785"/>
                <a:gd name="connsiteX769" fmla="*/ 50878 w 7225960"/>
                <a:gd name="connsiteY769" fmla="*/ 352572 h 1097785"/>
                <a:gd name="connsiteX770" fmla="*/ 53368 w 7225960"/>
                <a:gd name="connsiteY770" fmla="*/ 351861 h 1097785"/>
                <a:gd name="connsiteX771" fmla="*/ 52301 w 7225960"/>
                <a:gd name="connsiteY771" fmla="*/ 348303 h 1097785"/>
                <a:gd name="connsiteX772" fmla="*/ 246919 w 7225960"/>
                <a:gd name="connsiteY772" fmla="*/ 344033 h 1097785"/>
                <a:gd name="connsiteX773" fmla="*/ 243717 w 7225960"/>
                <a:gd name="connsiteY773" fmla="*/ 349726 h 1097785"/>
                <a:gd name="connsiteX774" fmla="*/ 242294 w 7225960"/>
                <a:gd name="connsiteY774" fmla="*/ 358621 h 1097785"/>
                <a:gd name="connsiteX775" fmla="*/ 241938 w 7225960"/>
                <a:gd name="connsiteY775" fmla="*/ 367872 h 1097785"/>
                <a:gd name="connsiteX776" fmla="*/ 241226 w 7225960"/>
                <a:gd name="connsiteY776" fmla="*/ 374632 h 1097785"/>
                <a:gd name="connsiteX777" fmla="*/ 245140 w 7225960"/>
                <a:gd name="connsiteY777" fmla="*/ 360044 h 1097785"/>
                <a:gd name="connsiteX778" fmla="*/ 246919 w 7225960"/>
                <a:gd name="connsiteY778" fmla="*/ 344033 h 1097785"/>
                <a:gd name="connsiteX779" fmla="*/ 357215 w 7225960"/>
                <a:gd name="connsiteY779" fmla="*/ 340476 h 1097785"/>
                <a:gd name="connsiteX780" fmla="*/ 361484 w 7225960"/>
                <a:gd name="connsiteY780" fmla="*/ 340476 h 1097785"/>
                <a:gd name="connsiteX781" fmla="*/ 361484 w 7225960"/>
                <a:gd name="connsiteY781" fmla="*/ 351861 h 1097785"/>
                <a:gd name="connsiteX782" fmla="*/ 358994 w 7225960"/>
                <a:gd name="connsiteY782" fmla="*/ 347236 h 1097785"/>
                <a:gd name="connsiteX783" fmla="*/ 357215 w 7225960"/>
                <a:gd name="connsiteY783" fmla="*/ 340476 h 1097785"/>
                <a:gd name="connsiteX784" fmla="*/ 163664 w 7225960"/>
                <a:gd name="connsiteY784" fmla="*/ 339052 h 1097785"/>
                <a:gd name="connsiteX785" fmla="*/ 158327 w 7225960"/>
                <a:gd name="connsiteY785" fmla="*/ 349370 h 1097785"/>
                <a:gd name="connsiteX786" fmla="*/ 157971 w 7225960"/>
                <a:gd name="connsiteY786" fmla="*/ 362535 h 1097785"/>
                <a:gd name="connsiteX787" fmla="*/ 164019 w 7225960"/>
                <a:gd name="connsiteY787" fmla="*/ 352572 h 1097785"/>
                <a:gd name="connsiteX788" fmla="*/ 163664 w 7225960"/>
                <a:gd name="connsiteY788" fmla="*/ 339052 h 1097785"/>
                <a:gd name="connsiteX789" fmla="*/ 88947 w 7225960"/>
                <a:gd name="connsiteY789" fmla="*/ 338341 h 1097785"/>
                <a:gd name="connsiteX790" fmla="*/ 84678 w 7225960"/>
                <a:gd name="connsiteY790" fmla="*/ 339052 h 1097785"/>
                <a:gd name="connsiteX791" fmla="*/ 82899 w 7225960"/>
                <a:gd name="connsiteY791" fmla="*/ 346524 h 1097785"/>
                <a:gd name="connsiteX792" fmla="*/ 85390 w 7225960"/>
                <a:gd name="connsiteY792" fmla="*/ 351861 h 1097785"/>
                <a:gd name="connsiteX793" fmla="*/ 90371 w 7225960"/>
                <a:gd name="connsiteY793" fmla="*/ 346880 h 1097785"/>
                <a:gd name="connsiteX794" fmla="*/ 88947 w 7225960"/>
                <a:gd name="connsiteY794" fmla="*/ 338341 h 1097785"/>
                <a:gd name="connsiteX795" fmla="*/ 42694 w 7225960"/>
                <a:gd name="connsiteY795" fmla="*/ 335494 h 1097785"/>
                <a:gd name="connsiteX796" fmla="*/ 37357 w 7225960"/>
                <a:gd name="connsiteY796" fmla="*/ 349726 h 1097785"/>
                <a:gd name="connsiteX797" fmla="*/ 33444 w 7225960"/>
                <a:gd name="connsiteY797" fmla="*/ 366093 h 1097785"/>
                <a:gd name="connsiteX798" fmla="*/ 36646 w 7225960"/>
                <a:gd name="connsiteY798" fmla="*/ 361467 h 1097785"/>
                <a:gd name="connsiteX799" fmla="*/ 40560 w 7225960"/>
                <a:gd name="connsiteY799" fmla="*/ 357554 h 1097785"/>
                <a:gd name="connsiteX800" fmla="*/ 38781 w 7225960"/>
                <a:gd name="connsiteY800" fmla="*/ 352217 h 1097785"/>
                <a:gd name="connsiteX801" fmla="*/ 40204 w 7225960"/>
                <a:gd name="connsiteY801" fmla="*/ 347236 h 1097785"/>
                <a:gd name="connsiteX802" fmla="*/ 41983 w 7225960"/>
                <a:gd name="connsiteY802" fmla="*/ 341899 h 1097785"/>
                <a:gd name="connsiteX803" fmla="*/ 42694 w 7225960"/>
                <a:gd name="connsiteY803" fmla="*/ 335494 h 1097785"/>
                <a:gd name="connsiteX804" fmla="*/ 431219 w 7225960"/>
                <a:gd name="connsiteY804" fmla="*/ 333360 h 1097785"/>
                <a:gd name="connsiteX805" fmla="*/ 430864 w 7225960"/>
                <a:gd name="connsiteY805" fmla="*/ 336918 h 1097785"/>
                <a:gd name="connsiteX806" fmla="*/ 432643 w 7225960"/>
                <a:gd name="connsiteY806" fmla="*/ 340476 h 1097785"/>
                <a:gd name="connsiteX807" fmla="*/ 432998 w 7225960"/>
                <a:gd name="connsiteY807" fmla="*/ 336918 h 1097785"/>
                <a:gd name="connsiteX808" fmla="*/ 431219 w 7225960"/>
                <a:gd name="connsiteY808" fmla="*/ 333360 h 1097785"/>
                <a:gd name="connsiteX809" fmla="*/ 117411 w 7225960"/>
                <a:gd name="connsiteY809" fmla="*/ 331937 h 1097785"/>
                <a:gd name="connsiteX810" fmla="*/ 111362 w 7225960"/>
                <a:gd name="connsiteY810" fmla="*/ 349015 h 1097785"/>
                <a:gd name="connsiteX811" fmla="*/ 108872 w 7225960"/>
                <a:gd name="connsiteY811" fmla="*/ 367516 h 1097785"/>
                <a:gd name="connsiteX812" fmla="*/ 114209 w 7225960"/>
                <a:gd name="connsiteY812" fmla="*/ 351149 h 1097785"/>
                <a:gd name="connsiteX813" fmla="*/ 118834 w 7225960"/>
                <a:gd name="connsiteY813" fmla="*/ 334783 h 1097785"/>
                <a:gd name="connsiteX814" fmla="*/ 117411 w 7225960"/>
                <a:gd name="connsiteY814" fmla="*/ 331937 h 1097785"/>
                <a:gd name="connsiteX815" fmla="*/ 224148 w 7225960"/>
                <a:gd name="connsiteY815" fmla="*/ 330513 h 1097785"/>
                <a:gd name="connsiteX816" fmla="*/ 221302 w 7225960"/>
                <a:gd name="connsiteY816" fmla="*/ 345812 h 1097785"/>
                <a:gd name="connsiteX817" fmla="*/ 221302 w 7225960"/>
                <a:gd name="connsiteY817" fmla="*/ 360400 h 1097785"/>
                <a:gd name="connsiteX818" fmla="*/ 224148 w 7225960"/>
                <a:gd name="connsiteY818" fmla="*/ 345101 h 1097785"/>
                <a:gd name="connsiteX819" fmla="*/ 224148 w 7225960"/>
                <a:gd name="connsiteY819" fmla="*/ 330513 h 1097785"/>
                <a:gd name="connsiteX820" fmla="*/ 51945 w 7225960"/>
                <a:gd name="connsiteY820" fmla="*/ 328379 h 1097785"/>
                <a:gd name="connsiteX821" fmla="*/ 51233 w 7225960"/>
                <a:gd name="connsiteY821" fmla="*/ 331581 h 1097785"/>
                <a:gd name="connsiteX822" fmla="*/ 50522 w 7225960"/>
                <a:gd name="connsiteY822" fmla="*/ 335494 h 1097785"/>
                <a:gd name="connsiteX823" fmla="*/ 54436 w 7225960"/>
                <a:gd name="connsiteY823" fmla="*/ 332292 h 1097785"/>
                <a:gd name="connsiteX824" fmla="*/ 51945 w 7225960"/>
                <a:gd name="connsiteY824" fmla="*/ 328379 h 1097785"/>
                <a:gd name="connsiteX825" fmla="*/ 185723 w 7225960"/>
                <a:gd name="connsiteY825" fmla="*/ 326244 h 1097785"/>
                <a:gd name="connsiteX826" fmla="*/ 183944 w 7225960"/>
                <a:gd name="connsiteY826" fmla="*/ 332292 h 1097785"/>
                <a:gd name="connsiteX827" fmla="*/ 182876 w 7225960"/>
                <a:gd name="connsiteY827" fmla="*/ 340476 h 1097785"/>
                <a:gd name="connsiteX828" fmla="*/ 185011 w 7225960"/>
                <a:gd name="connsiteY828" fmla="*/ 341187 h 1097785"/>
                <a:gd name="connsiteX829" fmla="*/ 187146 w 7225960"/>
                <a:gd name="connsiteY829" fmla="*/ 341899 h 1097785"/>
                <a:gd name="connsiteX830" fmla="*/ 188925 w 7225960"/>
                <a:gd name="connsiteY830" fmla="*/ 335139 h 1097785"/>
                <a:gd name="connsiteX831" fmla="*/ 188569 w 7225960"/>
                <a:gd name="connsiteY831" fmla="*/ 329802 h 1097785"/>
                <a:gd name="connsiteX832" fmla="*/ 186790 w 7225960"/>
                <a:gd name="connsiteY832" fmla="*/ 333715 h 1097785"/>
                <a:gd name="connsiteX833" fmla="*/ 185723 w 7225960"/>
                <a:gd name="connsiteY833" fmla="*/ 340476 h 1097785"/>
                <a:gd name="connsiteX834" fmla="*/ 185011 w 7225960"/>
                <a:gd name="connsiteY834" fmla="*/ 333360 h 1097785"/>
                <a:gd name="connsiteX835" fmla="*/ 185723 w 7225960"/>
                <a:gd name="connsiteY835" fmla="*/ 326244 h 1097785"/>
                <a:gd name="connsiteX836" fmla="*/ 432643 w 7225960"/>
                <a:gd name="connsiteY836" fmla="*/ 324109 h 1097785"/>
                <a:gd name="connsiteX837" fmla="*/ 435133 w 7225960"/>
                <a:gd name="connsiteY837" fmla="*/ 333715 h 1097785"/>
                <a:gd name="connsiteX838" fmla="*/ 439047 w 7225960"/>
                <a:gd name="connsiteY838" fmla="*/ 340476 h 1097785"/>
                <a:gd name="connsiteX839" fmla="*/ 437268 w 7225960"/>
                <a:gd name="connsiteY839" fmla="*/ 330158 h 1097785"/>
                <a:gd name="connsiteX840" fmla="*/ 432643 w 7225960"/>
                <a:gd name="connsiteY840" fmla="*/ 324109 h 1097785"/>
                <a:gd name="connsiteX841" fmla="*/ 416276 w 7225960"/>
                <a:gd name="connsiteY841" fmla="*/ 324109 h 1097785"/>
                <a:gd name="connsiteX842" fmla="*/ 416632 w 7225960"/>
                <a:gd name="connsiteY842" fmla="*/ 330158 h 1097785"/>
                <a:gd name="connsiteX843" fmla="*/ 418411 w 7225960"/>
                <a:gd name="connsiteY843" fmla="*/ 335494 h 1097785"/>
                <a:gd name="connsiteX844" fmla="*/ 419834 w 7225960"/>
                <a:gd name="connsiteY844" fmla="*/ 329446 h 1097785"/>
                <a:gd name="connsiteX845" fmla="*/ 416276 w 7225960"/>
                <a:gd name="connsiteY845" fmla="*/ 324109 h 1097785"/>
                <a:gd name="connsiteX846" fmla="*/ 154413 w 7225960"/>
                <a:gd name="connsiteY846" fmla="*/ 322686 h 1097785"/>
                <a:gd name="connsiteX847" fmla="*/ 152634 w 7225960"/>
                <a:gd name="connsiteY847" fmla="*/ 329090 h 1097785"/>
                <a:gd name="connsiteX848" fmla="*/ 152278 w 7225960"/>
                <a:gd name="connsiteY848" fmla="*/ 335494 h 1097785"/>
                <a:gd name="connsiteX849" fmla="*/ 154413 w 7225960"/>
                <a:gd name="connsiteY849" fmla="*/ 335494 h 1097785"/>
                <a:gd name="connsiteX850" fmla="*/ 154769 w 7225960"/>
                <a:gd name="connsiteY850" fmla="*/ 329090 h 1097785"/>
                <a:gd name="connsiteX851" fmla="*/ 154413 w 7225960"/>
                <a:gd name="connsiteY851" fmla="*/ 322686 h 1097785"/>
                <a:gd name="connsiteX852" fmla="*/ 180030 w 7225960"/>
                <a:gd name="connsiteY852" fmla="*/ 319128 h 1097785"/>
                <a:gd name="connsiteX853" fmla="*/ 177540 w 7225960"/>
                <a:gd name="connsiteY853" fmla="*/ 321974 h 1097785"/>
                <a:gd name="connsiteX854" fmla="*/ 179318 w 7225960"/>
                <a:gd name="connsiteY854" fmla="*/ 324821 h 1097785"/>
                <a:gd name="connsiteX855" fmla="*/ 174337 w 7225960"/>
                <a:gd name="connsiteY855" fmla="*/ 340120 h 1097785"/>
                <a:gd name="connsiteX856" fmla="*/ 172914 w 7225960"/>
                <a:gd name="connsiteY856" fmla="*/ 355419 h 1097785"/>
                <a:gd name="connsiteX857" fmla="*/ 175049 w 7225960"/>
                <a:gd name="connsiteY857" fmla="*/ 352217 h 1097785"/>
                <a:gd name="connsiteX858" fmla="*/ 176472 w 7225960"/>
                <a:gd name="connsiteY858" fmla="*/ 346880 h 1097785"/>
                <a:gd name="connsiteX859" fmla="*/ 177895 w 7225960"/>
                <a:gd name="connsiteY859" fmla="*/ 342610 h 1097785"/>
                <a:gd name="connsiteX860" fmla="*/ 180030 w 7225960"/>
                <a:gd name="connsiteY860" fmla="*/ 341899 h 1097785"/>
                <a:gd name="connsiteX861" fmla="*/ 180030 w 7225960"/>
                <a:gd name="connsiteY861" fmla="*/ 339764 h 1097785"/>
                <a:gd name="connsiteX862" fmla="*/ 177184 w 7225960"/>
                <a:gd name="connsiteY862" fmla="*/ 339052 h 1097785"/>
                <a:gd name="connsiteX863" fmla="*/ 180030 w 7225960"/>
                <a:gd name="connsiteY863" fmla="*/ 329446 h 1097785"/>
                <a:gd name="connsiteX864" fmla="*/ 180030 w 7225960"/>
                <a:gd name="connsiteY864" fmla="*/ 319128 h 1097785"/>
                <a:gd name="connsiteX865" fmla="*/ 167933 w 7225960"/>
                <a:gd name="connsiteY865" fmla="*/ 319128 h 1097785"/>
                <a:gd name="connsiteX866" fmla="*/ 164375 w 7225960"/>
                <a:gd name="connsiteY866" fmla="*/ 325532 h 1097785"/>
                <a:gd name="connsiteX867" fmla="*/ 163664 w 7225960"/>
                <a:gd name="connsiteY867" fmla="*/ 333360 h 1097785"/>
                <a:gd name="connsiteX868" fmla="*/ 166866 w 7225960"/>
                <a:gd name="connsiteY868" fmla="*/ 328023 h 1097785"/>
                <a:gd name="connsiteX869" fmla="*/ 167933 w 7225960"/>
                <a:gd name="connsiteY869" fmla="*/ 319128 h 1097785"/>
                <a:gd name="connsiteX870" fmla="*/ 243361 w 7225960"/>
                <a:gd name="connsiteY870" fmla="*/ 316993 h 1097785"/>
                <a:gd name="connsiteX871" fmla="*/ 240515 w 7225960"/>
                <a:gd name="connsiteY871" fmla="*/ 321974 h 1097785"/>
                <a:gd name="connsiteX872" fmla="*/ 244073 w 7225960"/>
                <a:gd name="connsiteY872" fmla="*/ 326244 h 1097785"/>
                <a:gd name="connsiteX873" fmla="*/ 243717 w 7225960"/>
                <a:gd name="connsiteY873" fmla="*/ 321619 h 1097785"/>
                <a:gd name="connsiteX874" fmla="*/ 243361 w 7225960"/>
                <a:gd name="connsiteY874" fmla="*/ 316993 h 1097785"/>
                <a:gd name="connsiteX875" fmla="*/ 76850 w 7225960"/>
                <a:gd name="connsiteY875" fmla="*/ 314858 h 1097785"/>
                <a:gd name="connsiteX876" fmla="*/ 72581 w 7225960"/>
                <a:gd name="connsiteY876" fmla="*/ 319128 h 1097785"/>
                <a:gd name="connsiteX877" fmla="*/ 68311 w 7225960"/>
                <a:gd name="connsiteY877" fmla="*/ 327667 h 1097785"/>
                <a:gd name="connsiteX878" fmla="*/ 73293 w 7225960"/>
                <a:gd name="connsiteY878" fmla="*/ 322330 h 1097785"/>
                <a:gd name="connsiteX879" fmla="*/ 76850 w 7225960"/>
                <a:gd name="connsiteY879" fmla="*/ 314858 h 1097785"/>
                <a:gd name="connsiteX880" fmla="*/ 192839 w 7225960"/>
                <a:gd name="connsiteY880" fmla="*/ 312012 h 1097785"/>
                <a:gd name="connsiteX881" fmla="*/ 194262 w 7225960"/>
                <a:gd name="connsiteY881" fmla="*/ 317705 h 1097785"/>
                <a:gd name="connsiteX882" fmla="*/ 195329 w 7225960"/>
                <a:gd name="connsiteY882" fmla="*/ 313791 h 1097785"/>
                <a:gd name="connsiteX883" fmla="*/ 192839 w 7225960"/>
                <a:gd name="connsiteY883" fmla="*/ 312012 h 1097785"/>
                <a:gd name="connsiteX884" fmla="*/ 140181 w 7225960"/>
                <a:gd name="connsiteY884" fmla="*/ 307743 h 1097785"/>
                <a:gd name="connsiteX885" fmla="*/ 135200 w 7225960"/>
                <a:gd name="connsiteY885" fmla="*/ 311301 h 1097785"/>
                <a:gd name="connsiteX886" fmla="*/ 137691 w 7225960"/>
                <a:gd name="connsiteY886" fmla="*/ 313080 h 1097785"/>
                <a:gd name="connsiteX887" fmla="*/ 138758 w 7225960"/>
                <a:gd name="connsiteY887" fmla="*/ 314858 h 1097785"/>
                <a:gd name="connsiteX888" fmla="*/ 140181 w 7225960"/>
                <a:gd name="connsiteY888" fmla="*/ 307743 h 1097785"/>
                <a:gd name="connsiteX889" fmla="*/ 425527 w 7225960"/>
                <a:gd name="connsiteY889" fmla="*/ 305608 h 1097785"/>
                <a:gd name="connsiteX890" fmla="*/ 426238 w 7225960"/>
                <a:gd name="connsiteY890" fmla="*/ 314147 h 1097785"/>
                <a:gd name="connsiteX891" fmla="*/ 429085 w 7225960"/>
                <a:gd name="connsiteY891" fmla="*/ 322686 h 1097785"/>
                <a:gd name="connsiteX892" fmla="*/ 428729 w 7225960"/>
                <a:gd name="connsiteY892" fmla="*/ 314147 h 1097785"/>
                <a:gd name="connsiteX893" fmla="*/ 425527 w 7225960"/>
                <a:gd name="connsiteY893" fmla="*/ 305608 h 1097785"/>
                <a:gd name="connsiteX894" fmla="*/ 106737 w 7225960"/>
                <a:gd name="connsiteY894" fmla="*/ 305608 h 1097785"/>
                <a:gd name="connsiteX895" fmla="*/ 102112 w 7225960"/>
                <a:gd name="connsiteY895" fmla="*/ 310589 h 1097785"/>
                <a:gd name="connsiteX896" fmla="*/ 100689 w 7225960"/>
                <a:gd name="connsiteY896" fmla="*/ 318416 h 1097785"/>
                <a:gd name="connsiteX897" fmla="*/ 99977 w 7225960"/>
                <a:gd name="connsiteY897" fmla="*/ 326955 h 1097785"/>
                <a:gd name="connsiteX898" fmla="*/ 98198 w 7225960"/>
                <a:gd name="connsiteY898" fmla="*/ 333360 h 1097785"/>
                <a:gd name="connsiteX899" fmla="*/ 104958 w 7225960"/>
                <a:gd name="connsiteY899" fmla="*/ 320907 h 1097785"/>
                <a:gd name="connsiteX900" fmla="*/ 106737 w 7225960"/>
                <a:gd name="connsiteY900" fmla="*/ 305608 h 1097785"/>
                <a:gd name="connsiteX901" fmla="*/ 412718 w 7225960"/>
                <a:gd name="connsiteY901" fmla="*/ 304185 h 1097785"/>
                <a:gd name="connsiteX902" fmla="*/ 412362 w 7225960"/>
                <a:gd name="connsiteY902" fmla="*/ 310233 h 1097785"/>
                <a:gd name="connsiteX903" fmla="*/ 414853 w 7225960"/>
                <a:gd name="connsiteY903" fmla="*/ 315570 h 1097785"/>
                <a:gd name="connsiteX904" fmla="*/ 413786 w 7225960"/>
                <a:gd name="connsiteY904" fmla="*/ 309877 h 1097785"/>
                <a:gd name="connsiteX905" fmla="*/ 412718 w 7225960"/>
                <a:gd name="connsiteY905" fmla="*/ 304185 h 1097785"/>
                <a:gd name="connsiteX906" fmla="*/ 176472 w 7225960"/>
                <a:gd name="connsiteY906" fmla="*/ 304185 h 1097785"/>
                <a:gd name="connsiteX907" fmla="*/ 172203 w 7225960"/>
                <a:gd name="connsiteY907" fmla="*/ 314858 h 1097785"/>
                <a:gd name="connsiteX908" fmla="*/ 173626 w 7225960"/>
                <a:gd name="connsiteY908" fmla="*/ 316993 h 1097785"/>
                <a:gd name="connsiteX909" fmla="*/ 177184 w 7225960"/>
                <a:gd name="connsiteY909" fmla="*/ 311301 h 1097785"/>
                <a:gd name="connsiteX910" fmla="*/ 176472 w 7225960"/>
                <a:gd name="connsiteY910" fmla="*/ 304185 h 1097785"/>
                <a:gd name="connsiteX911" fmla="*/ 203512 w 7225960"/>
                <a:gd name="connsiteY911" fmla="*/ 302762 h 1097785"/>
                <a:gd name="connsiteX912" fmla="*/ 200666 w 7225960"/>
                <a:gd name="connsiteY912" fmla="*/ 309166 h 1097785"/>
                <a:gd name="connsiteX913" fmla="*/ 202445 w 7225960"/>
                <a:gd name="connsiteY913" fmla="*/ 306675 h 1097785"/>
                <a:gd name="connsiteX914" fmla="*/ 203512 w 7225960"/>
                <a:gd name="connsiteY914" fmla="*/ 302762 h 1097785"/>
                <a:gd name="connsiteX915" fmla="*/ 389947 w 7225960"/>
                <a:gd name="connsiteY915" fmla="*/ 299204 h 1097785"/>
                <a:gd name="connsiteX916" fmla="*/ 395996 w 7225960"/>
                <a:gd name="connsiteY916" fmla="*/ 313080 h 1097785"/>
                <a:gd name="connsiteX917" fmla="*/ 400621 w 7225960"/>
                <a:gd name="connsiteY917" fmla="*/ 328379 h 1097785"/>
                <a:gd name="connsiteX918" fmla="*/ 399554 w 7225960"/>
                <a:gd name="connsiteY918" fmla="*/ 343322 h 1097785"/>
                <a:gd name="connsiteX919" fmla="*/ 400621 w 7225960"/>
                <a:gd name="connsiteY919" fmla="*/ 355419 h 1097785"/>
                <a:gd name="connsiteX920" fmla="*/ 394217 w 7225960"/>
                <a:gd name="connsiteY920" fmla="*/ 327667 h 1097785"/>
                <a:gd name="connsiteX921" fmla="*/ 389947 w 7225960"/>
                <a:gd name="connsiteY921" fmla="*/ 299204 h 1097785"/>
                <a:gd name="connsiteX922" fmla="*/ 188569 w 7225960"/>
                <a:gd name="connsiteY922" fmla="*/ 299204 h 1097785"/>
                <a:gd name="connsiteX923" fmla="*/ 186434 w 7225960"/>
                <a:gd name="connsiteY923" fmla="*/ 302762 h 1097785"/>
                <a:gd name="connsiteX924" fmla="*/ 185723 w 7225960"/>
                <a:gd name="connsiteY924" fmla="*/ 309166 h 1097785"/>
                <a:gd name="connsiteX925" fmla="*/ 185723 w 7225960"/>
                <a:gd name="connsiteY925" fmla="*/ 316282 h 1097785"/>
                <a:gd name="connsiteX926" fmla="*/ 185011 w 7225960"/>
                <a:gd name="connsiteY926" fmla="*/ 321974 h 1097785"/>
                <a:gd name="connsiteX927" fmla="*/ 186079 w 7225960"/>
                <a:gd name="connsiteY927" fmla="*/ 321619 h 1097785"/>
                <a:gd name="connsiteX928" fmla="*/ 187858 w 7225960"/>
                <a:gd name="connsiteY928" fmla="*/ 320551 h 1097785"/>
                <a:gd name="connsiteX929" fmla="*/ 188569 w 7225960"/>
                <a:gd name="connsiteY929" fmla="*/ 321974 h 1097785"/>
                <a:gd name="connsiteX930" fmla="*/ 187858 w 7225960"/>
                <a:gd name="connsiteY930" fmla="*/ 315926 h 1097785"/>
                <a:gd name="connsiteX931" fmla="*/ 189992 w 7225960"/>
                <a:gd name="connsiteY931" fmla="*/ 309877 h 1097785"/>
                <a:gd name="connsiteX932" fmla="*/ 188569 w 7225960"/>
                <a:gd name="connsiteY932" fmla="*/ 305252 h 1097785"/>
                <a:gd name="connsiteX933" fmla="*/ 188569 w 7225960"/>
                <a:gd name="connsiteY933" fmla="*/ 299204 h 1097785"/>
                <a:gd name="connsiteX934" fmla="*/ 92505 w 7225960"/>
                <a:gd name="connsiteY934" fmla="*/ 298492 h 1097785"/>
                <a:gd name="connsiteX935" fmla="*/ 91438 w 7225960"/>
                <a:gd name="connsiteY935" fmla="*/ 299559 h 1097785"/>
                <a:gd name="connsiteX936" fmla="*/ 90371 w 7225960"/>
                <a:gd name="connsiteY936" fmla="*/ 301338 h 1097785"/>
                <a:gd name="connsiteX937" fmla="*/ 92505 w 7225960"/>
                <a:gd name="connsiteY937" fmla="*/ 306319 h 1097785"/>
                <a:gd name="connsiteX938" fmla="*/ 96063 w 7225960"/>
                <a:gd name="connsiteY938" fmla="*/ 306319 h 1097785"/>
                <a:gd name="connsiteX939" fmla="*/ 96063 w 7225960"/>
                <a:gd name="connsiteY939" fmla="*/ 300627 h 1097785"/>
                <a:gd name="connsiteX940" fmla="*/ 94284 w 7225960"/>
                <a:gd name="connsiteY940" fmla="*/ 299559 h 1097785"/>
                <a:gd name="connsiteX941" fmla="*/ 92505 w 7225960"/>
                <a:gd name="connsiteY941" fmla="*/ 298492 h 1097785"/>
                <a:gd name="connsiteX942" fmla="*/ 167933 w 7225960"/>
                <a:gd name="connsiteY942" fmla="*/ 291376 h 1097785"/>
                <a:gd name="connsiteX943" fmla="*/ 167577 w 7225960"/>
                <a:gd name="connsiteY943" fmla="*/ 298136 h 1097785"/>
                <a:gd name="connsiteX944" fmla="*/ 168645 w 7225960"/>
                <a:gd name="connsiteY944" fmla="*/ 301338 h 1097785"/>
                <a:gd name="connsiteX945" fmla="*/ 170068 w 7225960"/>
                <a:gd name="connsiteY945" fmla="*/ 295646 h 1097785"/>
                <a:gd name="connsiteX946" fmla="*/ 167933 w 7225960"/>
                <a:gd name="connsiteY946" fmla="*/ 291376 h 1097785"/>
                <a:gd name="connsiteX947" fmla="*/ 163664 w 7225960"/>
                <a:gd name="connsiteY947" fmla="*/ 289953 h 1097785"/>
                <a:gd name="connsiteX948" fmla="*/ 161529 w 7225960"/>
                <a:gd name="connsiteY948" fmla="*/ 292088 h 1097785"/>
                <a:gd name="connsiteX949" fmla="*/ 161529 w 7225960"/>
                <a:gd name="connsiteY949" fmla="*/ 297069 h 1097785"/>
                <a:gd name="connsiteX950" fmla="*/ 163664 w 7225960"/>
                <a:gd name="connsiteY950" fmla="*/ 289953 h 1097785"/>
                <a:gd name="connsiteX951" fmla="*/ 101400 w 7225960"/>
                <a:gd name="connsiteY951" fmla="*/ 287462 h 1097785"/>
                <a:gd name="connsiteX952" fmla="*/ 99621 w 7225960"/>
                <a:gd name="connsiteY952" fmla="*/ 293511 h 1097785"/>
                <a:gd name="connsiteX953" fmla="*/ 103891 w 7225960"/>
                <a:gd name="connsiteY953" fmla="*/ 292799 h 1097785"/>
                <a:gd name="connsiteX954" fmla="*/ 101400 w 7225960"/>
                <a:gd name="connsiteY954" fmla="*/ 287462 h 1097785"/>
                <a:gd name="connsiteX955" fmla="*/ 419834 w 7225960"/>
                <a:gd name="connsiteY955" fmla="*/ 286395 h 1097785"/>
                <a:gd name="connsiteX956" fmla="*/ 419478 w 7225960"/>
                <a:gd name="connsiteY956" fmla="*/ 303473 h 1097785"/>
                <a:gd name="connsiteX957" fmla="*/ 423392 w 7225960"/>
                <a:gd name="connsiteY957" fmla="*/ 319128 h 1097785"/>
                <a:gd name="connsiteX958" fmla="*/ 424459 w 7225960"/>
                <a:gd name="connsiteY958" fmla="*/ 302050 h 1097785"/>
                <a:gd name="connsiteX959" fmla="*/ 419834 w 7225960"/>
                <a:gd name="connsiteY959" fmla="*/ 286395 h 1097785"/>
                <a:gd name="connsiteX960" fmla="*/ 434066 w 7225960"/>
                <a:gd name="connsiteY960" fmla="*/ 285684 h 1097785"/>
                <a:gd name="connsiteX961" fmla="*/ 432998 w 7225960"/>
                <a:gd name="connsiteY961" fmla="*/ 287818 h 1097785"/>
                <a:gd name="connsiteX962" fmla="*/ 433354 w 7225960"/>
                <a:gd name="connsiteY962" fmla="*/ 292799 h 1097785"/>
                <a:gd name="connsiteX963" fmla="*/ 435845 w 7225960"/>
                <a:gd name="connsiteY963" fmla="*/ 293155 h 1097785"/>
                <a:gd name="connsiteX964" fmla="*/ 438335 w 7225960"/>
                <a:gd name="connsiteY964" fmla="*/ 292799 h 1097785"/>
                <a:gd name="connsiteX965" fmla="*/ 436912 w 7225960"/>
                <a:gd name="connsiteY965" fmla="*/ 288886 h 1097785"/>
                <a:gd name="connsiteX966" fmla="*/ 434066 w 7225960"/>
                <a:gd name="connsiteY966" fmla="*/ 285684 h 1097785"/>
                <a:gd name="connsiteX967" fmla="*/ 425527 w 7225960"/>
                <a:gd name="connsiteY967" fmla="*/ 282837 h 1097785"/>
                <a:gd name="connsiteX968" fmla="*/ 426238 w 7225960"/>
                <a:gd name="connsiteY968" fmla="*/ 286039 h 1097785"/>
                <a:gd name="connsiteX969" fmla="*/ 426950 w 7225960"/>
                <a:gd name="connsiteY969" fmla="*/ 289241 h 1097785"/>
                <a:gd name="connsiteX970" fmla="*/ 428017 w 7225960"/>
                <a:gd name="connsiteY970" fmla="*/ 285684 h 1097785"/>
                <a:gd name="connsiteX971" fmla="*/ 425527 w 7225960"/>
                <a:gd name="connsiteY971" fmla="*/ 282837 h 1097785"/>
                <a:gd name="connsiteX972" fmla="*/ 393505 w 7225960"/>
                <a:gd name="connsiteY972" fmla="*/ 278568 h 1097785"/>
                <a:gd name="connsiteX973" fmla="*/ 395284 w 7225960"/>
                <a:gd name="connsiteY973" fmla="*/ 282837 h 1097785"/>
                <a:gd name="connsiteX974" fmla="*/ 396352 w 7225960"/>
                <a:gd name="connsiteY974" fmla="*/ 287818 h 1097785"/>
                <a:gd name="connsiteX975" fmla="*/ 393505 w 7225960"/>
                <a:gd name="connsiteY975" fmla="*/ 283193 h 1097785"/>
                <a:gd name="connsiteX976" fmla="*/ 393505 w 7225960"/>
                <a:gd name="connsiteY976" fmla="*/ 278568 h 1097785"/>
                <a:gd name="connsiteX977" fmla="*/ 49810 w 7225960"/>
                <a:gd name="connsiteY977" fmla="*/ 271452 h 1097785"/>
                <a:gd name="connsiteX978" fmla="*/ 45541 w 7225960"/>
                <a:gd name="connsiteY978" fmla="*/ 282837 h 1097785"/>
                <a:gd name="connsiteX979" fmla="*/ 49810 w 7225960"/>
                <a:gd name="connsiteY979" fmla="*/ 280702 h 1097785"/>
                <a:gd name="connsiteX980" fmla="*/ 49810 w 7225960"/>
                <a:gd name="connsiteY980" fmla="*/ 271452 h 1097785"/>
                <a:gd name="connsiteX981" fmla="*/ 41983 w 7225960"/>
                <a:gd name="connsiteY981" fmla="*/ 271452 h 1097785"/>
                <a:gd name="connsiteX982" fmla="*/ 39492 w 7225960"/>
                <a:gd name="connsiteY982" fmla="*/ 273231 h 1097785"/>
                <a:gd name="connsiteX983" fmla="*/ 40560 w 7225960"/>
                <a:gd name="connsiteY983" fmla="*/ 277145 h 1097785"/>
                <a:gd name="connsiteX984" fmla="*/ 41271 w 7225960"/>
                <a:gd name="connsiteY984" fmla="*/ 274654 h 1097785"/>
                <a:gd name="connsiteX985" fmla="*/ 41983 w 7225960"/>
                <a:gd name="connsiteY985" fmla="*/ 271452 h 1097785"/>
                <a:gd name="connsiteX986" fmla="*/ 167933 w 7225960"/>
                <a:gd name="connsiteY986" fmla="*/ 269317 h 1097785"/>
                <a:gd name="connsiteX987" fmla="*/ 165087 w 7225960"/>
                <a:gd name="connsiteY987" fmla="*/ 275366 h 1097785"/>
                <a:gd name="connsiteX988" fmla="*/ 167222 w 7225960"/>
                <a:gd name="connsiteY988" fmla="*/ 280702 h 1097785"/>
                <a:gd name="connsiteX989" fmla="*/ 167933 w 7225960"/>
                <a:gd name="connsiteY989" fmla="*/ 275721 h 1097785"/>
                <a:gd name="connsiteX990" fmla="*/ 167933 w 7225960"/>
                <a:gd name="connsiteY990" fmla="*/ 269317 h 1097785"/>
                <a:gd name="connsiteX991" fmla="*/ 161529 w 7225960"/>
                <a:gd name="connsiteY991" fmla="*/ 269317 h 1097785"/>
                <a:gd name="connsiteX992" fmla="*/ 157971 w 7225960"/>
                <a:gd name="connsiteY992" fmla="*/ 277145 h 1097785"/>
                <a:gd name="connsiteX993" fmla="*/ 157971 w 7225960"/>
                <a:gd name="connsiteY993" fmla="*/ 289241 h 1097785"/>
                <a:gd name="connsiteX994" fmla="*/ 160106 w 7225960"/>
                <a:gd name="connsiteY994" fmla="*/ 280347 h 1097785"/>
                <a:gd name="connsiteX995" fmla="*/ 161529 w 7225960"/>
                <a:gd name="connsiteY995" fmla="*/ 269317 h 1097785"/>
                <a:gd name="connsiteX996" fmla="*/ 78274 w 7225960"/>
                <a:gd name="connsiteY996" fmla="*/ 267894 h 1097785"/>
                <a:gd name="connsiteX997" fmla="*/ 77562 w 7225960"/>
                <a:gd name="connsiteY997" fmla="*/ 272519 h 1097785"/>
                <a:gd name="connsiteX998" fmla="*/ 78274 w 7225960"/>
                <a:gd name="connsiteY998" fmla="*/ 277145 h 1097785"/>
                <a:gd name="connsiteX999" fmla="*/ 82543 w 7225960"/>
                <a:gd name="connsiteY999" fmla="*/ 269317 h 1097785"/>
                <a:gd name="connsiteX1000" fmla="*/ 78274 w 7225960"/>
                <a:gd name="connsiteY1000" fmla="*/ 267894 h 1097785"/>
                <a:gd name="connsiteX1001" fmla="*/ 441182 w 7225960"/>
                <a:gd name="connsiteY1001" fmla="*/ 266471 h 1097785"/>
                <a:gd name="connsiteX1002" fmla="*/ 440470 w 7225960"/>
                <a:gd name="connsiteY1002" fmla="*/ 270029 h 1097785"/>
                <a:gd name="connsiteX1003" fmla="*/ 441893 w 7225960"/>
                <a:gd name="connsiteY1003" fmla="*/ 275010 h 1097785"/>
                <a:gd name="connsiteX1004" fmla="*/ 442572 w 7225960"/>
                <a:gd name="connsiteY1004" fmla="*/ 271617 h 1097785"/>
                <a:gd name="connsiteX1005" fmla="*/ 442572 w 7225960"/>
                <a:gd name="connsiteY1005" fmla="*/ 271336 h 1097785"/>
                <a:gd name="connsiteX1006" fmla="*/ 136623 w 7225960"/>
                <a:gd name="connsiteY1006" fmla="*/ 266471 h 1097785"/>
                <a:gd name="connsiteX1007" fmla="*/ 132710 w 7225960"/>
                <a:gd name="connsiteY1007" fmla="*/ 283193 h 1097785"/>
                <a:gd name="connsiteX1008" fmla="*/ 128084 w 7225960"/>
                <a:gd name="connsiteY1008" fmla="*/ 299204 h 1097785"/>
                <a:gd name="connsiteX1009" fmla="*/ 126661 w 7225960"/>
                <a:gd name="connsiteY1009" fmla="*/ 317705 h 1097785"/>
                <a:gd name="connsiteX1010" fmla="*/ 123815 w 7225960"/>
                <a:gd name="connsiteY1010" fmla="*/ 334783 h 1097785"/>
                <a:gd name="connsiteX1011" fmla="*/ 127729 w 7225960"/>
                <a:gd name="connsiteY1011" fmla="*/ 327311 h 1097785"/>
                <a:gd name="connsiteX1012" fmla="*/ 129863 w 7225960"/>
                <a:gd name="connsiteY1012" fmla="*/ 317349 h 1097785"/>
                <a:gd name="connsiteX1013" fmla="*/ 131998 w 7225960"/>
                <a:gd name="connsiteY1013" fmla="*/ 307387 h 1097785"/>
                <a:gd name="connsiteX1014" fmla="*/ 136623 w 7225960"/>
                <a:gd name="connsiteY1014" fmla="*/ 300627 h 1097785"/>
                <a:gd name="connsiteX1015" fmla="*/ 137335 w 7225960"/>
                <a:gd name="connsiteY1015" fmla="*/ 291020 h 1097785"/>
                <a:gd name="connsiteX1016" fmla="*/ 138047 w 7225960"/>
                <a:gd name="connsiteY1016" fmla="*/ 279991 h 1097785"/>
                <a:gd name="connsiteX1017" fmla="*/ 136268 w 7225960"/>
                <a:gd name="connsiteY1017" fmla="*/ 279991 h 1097785"/>
                <a:gd name="connsiteX1018" fmla="*/ 134489 w 7225960"/>
                <a:gd name="connsiteY1018" fmla="*/ 280702 h 1097785"/>
                <a:gd name="connsiteX1019" fmla="*/ 135912 w 7225960"/>
                <a:gd name="connsiteY1019" fmla="*/ 273942 h 1097785"/>
                <a:gd name="connsiteX1020" fmla="*/ 136623 w 7225960"/>
                <a:gd name="connsiteY1020" fmla="*/ 266471 h 1097785"/>
                <a:gd name="connsiteX1021" fmla="*/ 428373 w 7225960"/>
                <a:gd name="connsiteY1021" fmla="*/ 265759 h 1097785"/>
                <a:gd name="connsiteX1022" fmla="*/ 429440 w 7225960"/>
                <a:gd name="connsiteY1022" fmla="*/ 276077 h 1097785"/>
                <a:gd name="connsiteX1023" fmla="*/ 429085 w 7225960"/>
                <a:gd name="connsiteY1023" fmla="*/ 285684 h 1097785"/>
                <a:gd name="connsiteX1024" fmla="*/ 431931 w 7225960"/>
                <a:gd name="connsiteY1024" fmla="*/ 284972 h 1097785"/>
                <a:gd name="connsiteX1025" fmla="*/ 435489 w 7225960"/>
                <a:gd name="connsiteY1025" fmla="*/ 284260 h 1097785"/>
                <a:gd name="connsiteX1026" fmla="*/ 432287 w 7225960"/>
                <a:gd name="connsiteY1026" fmla="*/ 274298 h 1097785"/>
                <a:gd name="connsiteX1027" fmla="*/ 428373 w 7225960"/>
                <a:gd name="connsiteY1027" fmla="*/ 265759 h 1097785"/>
                <a:gd name="connsiteX1028" fmla="*/ 176472 w 7225960"/>
                <a:gd name="connsiteY1028" fmla="*/ 263624 h 1097785"/>
                <a:gd name="connsiteX1029" fmla="*/ 173982 w 7225960"/>
                <a:gd name="connsiteY1029" fmla="*/ 266115 h 1097785"/>
                <a:gd name="connsiteX1030" fmla="*/ 177184 w 7225960"/>
                <a:gd name="connsiteY1030" fmla="*/ 267894 h 1097785"/>
                <a:gd name="connsiteX1031" fmla="*/ 177184 w 7225960"/>
                <a:gd name="connsiteY1031" fmla="*/ 265759 h 1097785"/>
                <a:gd name="connsiteX1032" fmla="*/ 176472 w 7225960"/>
                <a:gd name="connsiteY1032" fmla="*/ 263624 h 1097785"/>
                <a:gd name="connsiteX1033" fmla="*/ 200666 w 7225960"/>
                <a:gd name="connsiteY1033" fmla="*/ 260778 h 1097785"/>
                <a:gd name="connsiteX1034" fmla="*/ 197820 w 7225960"/>
                <a:gd name="connsiteY1034" fmla="*/ 264692 h 1097785"/>
                <a:gd name="connsiteX1035" fmla="*/ 197108 w 7225960"/>
                <a:gd name="connsiteY1035" fmla="*/ 271808 h 1097785"/>
                <a:gd name="connsiteX1036" fmla="*/ 196752 w 7225960"/>
                <a:gd name="connsiteY1036" fmla="*/ 279279 h 1097785"/>
                <a:gd name="connsiteX1037" fmla="*/ 194973 w 7225960"/>
                <a:gd name="connsiteY1037" fmla="*/ 284260 h 1097785"/>
                <a:gd name="connsiteX1038" fmla="*/ 197820 w 7225960"/>
                <a:gd name="connsiteY1038" fmla="*/ 286395 h 1097785"/>
                <a:gd name="connsiteX1039" fmla="*/ 200666 w 7225960"/>
                <a:gd name="connsiteY1039" fmla="*/ 289241 h 1097785"/>
                <a:gd name="connsiteX1040" fmla="*/ 200666 w 7225960"/>
                <a:gd name="connsiteY1040" fmla="*/ 274654 h 1097785"/>
                <a:gd name="connsiteX1041" fmla="*/ 200666 w 7225960"/>
                <a:gd name="connsiteY1041" fmla="*/ 260778 h 1097785"/>
                <a:gd name="connsiteX1042" fmla="*/ 12808 w 7225960"/>
                <a:gd name="connsiteY1042" fmla="*/ 258643 h 1097785"/>
                <a:gd name="connsiteX1043" fmla="*/ 9962 w 7225960"/>
                <a:gd name="connsiteY1043" fmla="*/ 261134 h 1097785"/>
                <a:gd name="connsiteX1044" fmla="*/ 9962 w 7225960"/>
                <a:gd name="connsiteY1044" fmla="*/ 265759 h 1097785"/>
                <a:gd name="connsiteX1045" fmla="*/ 11740 w 7225960"/>
                <a:gd name="connsiteY1045" fmla="*/ 263624 h 1097785"/>
                <a:gd name="connsiteX1046" fmla="*/ 13519 w 7225960"/>
                <a:gd name="connsiteY1046" fmla="*/ 262201 h 1097785"/>
                <a:gd name="connsiteX1047" fmla="*/ 12808 w 7225960"/>
                <a:gd name="connsiteY1047" fmla="*/ 258643 h 1097785"/>
                <a:gd name="connsiteX1048" fmla="*/ 194973 w 7225960"/>
                <a:gd name="connsiteY1048" fmla="*/ 255797 h 1097785"/>
                <a:gd name="connsiteX1049" fmla="*/ 192483 w 7225960"/>
                <a:gd name="connsiteY1049" fmla="*/ 257220 h 1097785"/>
                <a:gd name="connsiteX1050" fmla="*/ 189992 w 7225960"/>
                <a:gd name="connsiteY1050" fmla="*/ 258643 h 1097785"/>
                <a:gd name="connsiteX1051" fmla="*/ 194262 w 7225960"/>
                <a:gd name="connsiteY1051" fmla="*/ 266471 h 1097785"/>
                <a:gd name="connsiteX1052" fmla="*/ 195329 w 7225960"/>
                <a:gd name="connsiteY1052" fmla="*/ 261845 h 1097785"/>
                <a:gd name="connsiteX1053" fmla="*/ 194973 w 7225960"/>
                <a:gd name="connsiteY1053" fmla="*/ 255797 h 1097785"/>
                <a:gd name="connsiteX1054" fmla="*/ 178607 w 7225960"/>
                <a:gd name="connsiteY1054" fmla="*/ 255797 h 1097785"/>
                <a:gd name="connsiteX1055" fmla="*/ 179318 w 7225960"/>
                <a:gd name="connsiteY1055" fmla="*/ 267894 h 1097785"/>
                <a:gd name="connsiteX1056" fmla="*/ 181453 w 7225960"/>
                <a:gd name="connsiteY1056" fmla="*/ 261490 h 1097785"/>
                <a:gd name="connsiteX1057" fmla="*/ 178607 w 7225960"/>
                <a:gd name="connsiteY1057" fmla="*/ 255797 h 1097785"/>
                <a:gd name="connsiteX1058" fmla="*/ 414141 w 7225960"/>
                <a:gd name="connsiteY1058" fmla="*/ 253662 h 1097785"/>
                <a:gd name="connsiteX1059" fmla="*/ 414141 w 7225960"/>
                <a:gd name="connsiteY1059" fmla="*/ 259355 h 1097785"/>
                <a:gd name="connsiteX1060" fmla="*/ 415565 w 7225960"/>
                <a:gd name="connsiteY1060" fmla="*/ 264336 h 1097785"/>
                <a:gd name="connsiteX1061" fmla="*/ 416632 w 7225960"/>
                <a:gd name="connsiteY1061" fmla="*/ 257932 h 1097785"/>
                <a:gd name="connsiteX1062" fmla="*/ 414141 w 7225960"/>
                <a:gd name="connsiteY1062" fmla="*/ 253662 h 1097785"/>
                <a:gd name="connsiteX1063" fmla="*/ 143739 w 7225960"/>
                <a:gd name="connsiteY1063" fmla="*/ 251527 h 1097785"/>
                <a:gd name="connsiteX1064" fmla="*/ 143739 w 7225960"/>
                <a:gd name="connsiteY1064" fmla="*/ 255085 h 1097785"/>
                <a:gd name="connsiteX1065" fmla="*/ 145874 w 7225960"/>
                <a:gd name="connsiteY1065" fmla="*/ 255797 h 1097785"/>
                <a:gd name="connsiteX1066" fmla="*/ 146586 w 7225960"/>
                <a:gd name="connsiteY1066" fmla="*/ 251527 h 1097785"/>
                <a:gd name="connsiteX1067" fmla="*/ 82543 w 7225960"/>
                <a:gd name="connsiteY1067" fmla="*/ 250104 h 1097785"/>
                <a:gd name="connsiteX1068" fmla="*/ 80764 w 7225960"/>
                <a:gd name="connsiteY1068" fmla="*/ 252239 h 1097785"/>
                <a:gd name="connsiteX1069" fmla="*/ 80408 w 7225960"/>
                <a:gd name="connsiteY1069" fmla="*/ 255085 h 1097785"/>
                <a:gd name="connsiteX1070" fmla="*/ 82543 w 7225960"/>
                <a:gd name="connsiteY1070" fmla="*/ 255797 h 1097785"/>
                <a:gd name="connsiteX1071" fmla="*/ 83255 w 7225960"/>
                <a:gd name="connsiteY1071" fmla="*/ 253306 h 1097785"/>
                <a:gd name="connsiteX1072" fmla="*/ 82543 w 7225960"/>
                <a:gd name="connsiteY1072" fmla="*/ 250104 h 1097785"/>
                <a:gd name="connsiteX1073" fmla="*/ 207782 w 7225960"/>
                <a:gd name="connsiteY1073" fmla="*/ 249393 h 1097785"/>
                <a:gd name="connsiteX1074" fmla="*/ 204580 w 7225960"/>
                <a:gd name="connsiteY1074" fmla="*/ 272163 h 1097785"/>
                <a:gd name="connsiteX1075" fmla="*/ 203512 w 7225960"/>
                <a:gd name="connsiteY1075" fmla="*/ 298492 h 1097785"/>
                <a:gd name="connsiteX1076" fmla="*/ 205647 w 7225960"/>
                <a:gd name="connsiteY1076" fmla="*/ 296357 h 1097785"/>
                <a:gd name="connsiteX1077" fmla="*/ 205647 w 7225960"/>
                <a:gd name="connsiteY1077" fmla="*/ 292799 h 1097785"/>
                <a:gd name="connsiteX1078" fmla="*/ 209205 w 7225960"/>
                <a:gd name="connsiteY1078" fmla="*/ 295646 h 1097785"/>
                <a:gd name="connsiteX1079" fmla="*/ 211340 w 7225960"/>
                <a:gd name="connsiteY1079" fmla="*/ 288530 h 1097785"/>
                <a:gd name="connsiteX1080" fmla="*/ 209917 w 7225960"/>
                <a:gd name="connsiteY1080" fmla="*/ 279991 h 1097785"/>
                <a:gd name="connsiteX1081" fmla="*/ 208493 w 7225960"/>
                <a:gd name="connsiteY1081" fmla="*/ 282126 h 1097785"/>
                <a:gd name="connsiteX1082" fmla="*/ 207070 w 7225960"/>
                <a:gd name="connsiteY1082" fmla="*/ 285684 h 1097785"/>
                <a:gd name="connsiteX1083" fmla="*/ 207426 w 7225960"/>
                <a:gd name="connsiteY1083" fmla="*/ 267538 h 1097785"/>
                <a:gd name="connsiteX1084" fmla="*/ 207782 w 7225960"/>
                <a:gd name="connsiteY1084" fmla="*/ 249393 h 1097785"/>
                <a:gd name="connsiteX1085" fmla="*/ 60840 w 7225960"/>
                <a:gd name="connsiteY1085" fmla="*/ 242633 h 1097785"/>
                <a:gd name="connsiteX1086" fmla="*/ 57638 w 7225960"/>
                <a:gd name="connsiteY1086" fmla="*/ 243700 h 1097785"/>
                <a:gd name="connsiteX1087" fmla="*/ 58349 w 7225960"/>
                <a:gd name="connsiteY1087" fmla="*/ 245835 h 1097785"/>
                <a:gd name="connsiteX1088" fmla="*/ 58349 w 7225960"/>
                <a:gd name="connsiteY1088" fmla="*/ 247970 h 1097785"/>
                <a:gd name="connsiteX1089" fmla="*/ 62619 w 7225960"/>
                <a:gd name="connsiteY1089" fmla="*/ 247258 h 1097785"/>
                <a:gd name="connsiteX1090" fmla="*/ 60840 w 7225960"/>
                <a:gd name="connsiteY1090" fmla="*/ 242633 h 1097785"/>
                <a:gd name="connsiteX1091" fmla="*/ 123815 w 7225960"/>
                <a:gd name="connsiteY1091" fmla="*/ 240854 h 1097785"/>
                <a:gd name="connsiteX1092" fmla="*/ 121324 w 7225960"/>
                <a:gd name="connsiteY1092" fmla="*/ 243700 h 1097785"/>
                <a:gd name="connsiteX1093" fmla="*/ 120257 w 7225960"/>
                <a:gd name="connsiteY1093" fmla="*/ 249393 h 1097785"/>
                <a:gd name="connsiteX1094" fmla="*/ 123815 w 7225960"/>
                <a:gd name="connsiteY1094" fmla="*/ 240854 h 1097785"/>
                <a:gd name="connsiteX1095" fmla="*/ 193550 w 7225960"/>
                <a:gd name="connsiteY1095" fmla="*/ 240142 h 1097785"/>
                <a:gd name="connsiteX1096" fmla="*/ 189992 w 7225960"/>
                <a:gd name="connsiteY1096" fmla="*/ 242988 h 1097785"/>
                <a:gd name="connsiteX1097" fmla="*/ 187858 w 7225960"/>
                <a:gd name="connsiteY1097" fmla="*/ 247258 h 1097785"/>
                <a:gd name="connsiteX1098" fmla="*/ 191771 w 7225960"/>
                <a:gd name="connsiteY1098" fmla="*/ 246546 h 1097785"/>
                <a:gd name="connsiteX1099" fmla="*/ 193550 w 7225960"/>
                <a:gd name="connsiteY1099" fmla="*/ 240142 h 1097785"/>
                <a:gd name="connsiteX1100" fmla="*/ 173626 w 7225960"/>
                <a:gd name="connsiteY1100" fmla="*/ 235339 h 1097785"/>
                <a:gd name="connsiteX1101" fmla="*/ 172914 w 7225960"/>
                <a:gd name="connsiteY1101" fmla="*/ 238719 h 1097785"/>
                <a:gd name="connsiteX1102" fmla="*/ 172203 w 7225960"/>
                <a:gd name="connsiteY1102" fmla="*/ 247970 h 1097785"/>
                <a:gd name="connsiteX1103" fmla="*/ 174337 w 7225960"/>
                <a:gd name="connsiteY1103" fmla="*/ 242633 h 1097785"/>
                <a:gd name="connsiteX1104" fmla="*/ 175761 w 7225960"/>
                <a:gd name="connsiteY1104" fmla="*/ 236584 h 1097785"/>
                <a:gd name="connsiteX1105" fmla="*/ 173626 w 7225960"/>
                <a:gd name="connsiteY1105" fmla="*/ 235339 h 1097785"/>
                <a:gd name="connsiteX1106" fmla="*/ 170068 w 7225960"/>
                <a:gd name="connsiteY1106" fmla="*/ 233738 h 1097785"/>
                <a:gd name="connsiteX1107" fmla="*/ 167577 w 7225960"/>
                <a:gd name="connsiteY1107" fmla="*/ 241921 h 1097785"/>
                <a:gd name="connsiteX1108" fmla="*/ 165087 w 7225960"/>
                <a:gd name="connsiteY1108" fmla="*/ 249393 h 1097785"/>
                <a:gd name="connsiteX1109" fmla="*/ 166154 w 7225960"/>
                <a:gd name="connsiteY1109" fmla="*/ 252595 h 1097785"/>
                <a:gd name="connsiteX1110" fmla="*/ 167933 w 7225960"/>
                <a:gd name="connsiteY1110" fmla="*/ 253662 h 1097785"/>
                <a:gd name="connsiteX1111" fmla="*/ 170068 w 7225960"/>
                <a:gd name="connsiteY1111" fmla="*/ 243700 h 1097785"/>
                <a:gd name="connsiteX1112" fmla="*/ 170068 w 7225960"/>
                <a:gd name="connsiteY1112" fmla="*/ 233738 h 1097785"/>
                <a:gd name="connsiteX1113" fmla="*/ 374293 w 7225960"/>
                <a:gd name="connsiteY1113" fmla="*/ 231603 h 1097785"/>
                <a:gd name="connsiteX1114" fmla="*/ 376427 w 7225960"/>
                <a:gd name="connsiteY1114" fmla="*/ 235161 h 1097785"/>
                <a:gd name="connsiteX1115" fmla="*/ 377495 w 7225960"/>
                <a:gd name="connsiteY1115" fmla="*/ 233026 h 1097785"/>
                <a:gd name="connsiteX1116" fmla="*/ 379274 w 7225960"/>
                <a:gd name="connsiteY1116" fmla="*/ 231603 h 1097785"/>
                <a:gd name="connsiteX1117" fmla="*/ 379274 w 7225960"/>
                <a:gd name="connsiteY1117" fmla="*/ 235161 h 1097785"/>
                <a:gd name="connsiteX1118" fmla="*/ 381053 w 7225960"/>
                <a:gd name="connsiteY1118" fmla="*/ 235873 h 1097785"/>
                <a:gd name="connsiteX1119" fmla="*/ 382832 w 7225960"/>
                <a:gd name="connsiteY1119" fmla="*/ 236940 h 1097785"/>
                <a:gd name="connsiteX1120" fmla="*/ 382832 w 7225960"/>
                <a:gd name="connsiteY1120" fmla="*/ 240854 h 1097785"/>
                <a:gd name="connsiteX1121" fmla="*/ 381408 w 7225960"/>
                <a:gd name="connsiteY1121" fmla="*/ 239786 h 1097785"/>
                <a:gd name="connsiteX1122" fmla="*/ 379985 w 7225960"/>
                <a:gd name="connsiteY1122" fmla="*/ 238719 h 1097785"/>
                <a:gd name="connsiteX1123" fmla="*/ 379985 w 7225960"/>
                <a:gd name="connsiteY1123" fmla="*/ 245835 h 1097785"/>
                <a:gd name="connsiteX1124" fmla="*/ 382120 w 7225960"/>
                <a:gd name="connsiteY1124" fmla="*/ 246191 h 1097785"/>
                <a:gd name="connsiteX1125" fmla="*/ 385678 w 7225960"/>
                <a:gd name="connsiteY1125" fmla="*/ 247258 h 1097785"/>
                <a:gd name="connsiteX1126" fmla="*/ 387457 w 7225960"/>
                <a:gd name="connsiteY1126" fmla="*/ 258643 h 1097785"/>
                <a:gd name="connsiteX1127" fmla="*/ 389947 w 7225960"/>
                <a:gd name="connsiteY1127" fmla="*/ 270029 h 1097785"/>
                <a:gd name="connsiteX1128" fmla="*/ 386034 w 7225960"/>
                <a:gd name="connsiteY1128" fmla="*/ 270740 h 1097785"/>
                <a:gd name="connsiteX1129" fmla="*/ 384966 w 7225960"/>
                <a:gd name="connsiteY1129" fmla="*/ 275010 h 1097785"/>
                <a:gd name="connsiteX1130" fmla="*/ 383899 w 7225960"/>
                <a:gd name="connsiteY1130" fmla="*/ 271096 h 1097785"/>
                <a:gd name="connsiteX1131" fmla="*/ 382120 w 7225960"/>
                <a:gd name="connsiteY1131" fmla="*/ 269317 h 1097785"/>
                <a:gd name="connsiteX1132" fmla="*/ 383543 w 7225960"/>
                <a:gd name="connsiteY1132" fmla="*/ 282481 h 1097785"/>
                <a:gd name="connsiteX1133" fmla="*/ 386390 w 7225960"/>
                <a:gd name="connsiteY1133" fmla="*/ 293511 h 1097785"/>
                <a:gd name="connsiteX1134" fmla="*/ 387813 w 7225960"/>
                <a:gd name="connsiteY1134" fmla="*/ 319484 h 1097785"/>
                <a:gd name="connsiteX1135" fmla="*/ 394217 w 7225960"/>
                <a:gd name="connsiteY1135" fmla="*/ 344033 h 1097785"/>
                <a:gd name="connsiteX1136" fmla="*/ 390659 w 7225960"/>
                <a:gd name="connsiteY1136" fmla="*/ 341899 h 1097785"/>
                <a:gd name="connsiteX1137" fmla="*/ 389947 w 7225960"/>
                <a:gd name="connsiteY1137" fmla="*/ 358977 h 1097785"/>
                <a:gd name="connsiteX1138" fmla="*/ 388524 w 7225960"/>
                <a:gd name="connsiteY1138" fmla="*/ 373208 h 1097785"/>
                <a:gd name="connsiteX1139" fmla="*/ 384966 w 7225960"/>
                <a:gd name="connsiteY1139" fmla="*/ 368227 h 1097785"/>
                <a:gd name="connsiteX1140" fmla="*/ 382120 w 7225960"/>
                <a:gd name="connsiteY1140" fmla="*/ 362535 h 1097785"/>
                <a:gd name="connsiteX1141" fmla="*/ 383187 w 7225960"/>
                <a:gd name="connsiteY1141" fmla="*/ 357554 h 1097785"/>
                <a:gd name="connsiteX1142" fmla="*/ 385678 w 7225960"/>
                <a:gd name="connsiteY1142" fmla="*/ 354707 h 1097785"/>
                <a:gd name="connsiteX1143" fmla="*/ 386034 w 7225960"/>
                <a:gd name="connsiteY1143" fmla="*/ 339764 h 1097785"/>
                <a:gd name="connsiteX1144" fmla="*/ 381408 w 7225960"/>
                <a:gd name="connsiteY1144" fmla="*/ 329802 h 1097785"/>
                <a:gd name="connsiteX1145" fmla="*/ 380697 w 7225960"/>
                <a:gd name="connsiteY1145" fmla="*/ 314147 h 1097785"/>
                <a:gd name="connsiteX1146" fmla="*/ 379274 w 7225960"/>
                <a:gd name="connsiteY1146" fmla="*/ 296713 h 1097785"/>
                <a:gd name="connsiteX1147" fmla="*/ 378562 w 7225960"/>
                <a:gd name="connsiteY1147" fmla="*/ 279635 h 1097785"/>
                <a:gd name="connsiteX1148" fmla="*/ 380697 w 7225960"/>
                <a:gd name="connsiteY1148" fmla="*/ 265759 h 1097785"/>
                <a:gd name="connsiteX1149" fmla="*/ 379274 w 7225960"/>
                <a:gd name="connsiteY1149" fmla="*/ 259355 h 1097785"/>
                <a:gd name="connsiteX1150" fmla="*/ 377139 w 7225960"/>
                <a:gd name="connsiteY1150" fmla="*/ 253662 h 1097785"/>
                <a:gd name="connsiteX1151" fmla="*/ 377139 w 7225960"/>
                <a:gd name="connsiteY1151" fmla="*/ 257932 h 1097785"/>
                <a:gd name="connsiteX1152" fmla="*/ 375716 w 7225960"/>
                <a:gd name="connsiteY1152" fmla="*/ 260066 h 1097785"/>
                <a:gd name="connsiteX1153" fmla="*/ 375360 w 7225960"/>
                <a:gd name="connsiteY1153" fmla="*/ 254018 h 1097785"/>
                <a:gd name="connsiteX1154" fmla="*/ 375716 w 7225960"/>
                <a:gd name="connsiteY1154" fmla="*/ 247970 h 1097785"/>
                <a:gd name="connsiteX1155" fmla="*/ 375004 w 7225960"/>
                <a:gd name="connsiteY1155" fmla="*/ 247614 h 1097785"/>
                <a:gd name="connsiteX1156" fmla="*/ 374293 w 7225960"/>
                <a:gd name="connsiteY1156" fmla="*/ 247258 h 1097785"/>
                <a:gd name="connsiteX1157" fmla="*/ 374648 w 7225960"/>
                <a:gd name="connsiteY1157" fmla="*/ 244056 h 1097785"/>
                <a:gd name="connsiteX1158" fmla="*/ 375004 w 7225960"/>
                <a:gd name="connsiteY1158" fmla="*/ 240854 h 1097785"/>
                <a:gd name="connsiteX1159" fmla="*/ 374648 w 7225960"/>
                <a:gd name="connsiteY1159" fmla="*/ 236228 h 1097785"/>
                <a:gd name="connsiteX1160" fmla="*/ 374293 w 7225960"/>
                <a:gd name="connsiteY1160" fmla="*/ 231603 h 1097785"/>
                <a:gd name="connsiteX1161" fmla="*/ 139470 w 7225960"/>
                <a:gd name="connsiteY1161" fmla="*/ 229468 h 1097785"/>
                <a:gd name="connsiteX1162" fmla="*/ 137691 w 7225960"/>
                <a:gd name="connsiteY1162" fmla="*/ 237652 h 1097785"/>
                <a:gd name="connsiteX1163" fmla="*/ 135200 w 7225960"/>
                <a:gd name="connsiteY1163" fmla="*/ 247258 h 1097785"/>
                <a:gd name="connsiteX1164" fmla="*/ 133777 w 7225960"/>
                <a:gd name="connsiteY1164" fmla="*/ 245479 h 1097785"/>
                <a:gd name="connsiteX1165" fmla="*/ 132354 w 7225960"/>
                <a:gd name="connsiteY1165" fmla="*/ 245835 h 1097785"/>
                <a:gd name="connsiteX1166" fmla="*/ 134489 w 7225960"/>
                <a:gd name="connsiteY1166" fmla="*/ 247614 h 1097785"/>
                <a:gd name="connsiteX1167" fmla="*/ 136623 w 7225960"/>
                <a:gd name="connsiteY1167" fmla="*/ 250104 h 1097785"/>
                <a:gd name="connsiteX1168" fmla="*/ 140181 w 7225960"/>
                <a:gd name="connsiteY1168" fmla="*/ 240498 h 1097785"/>
                <a:gd name="connsiteX1169" fmla="*/ 139470 w 7225960"/>
                <a:gd name="connsiteY1169" fmla="*/ 229468 h 1097785"/>
                <a:gd name="connsiteX1170" fmla="*/ 113853 w 7225960"/>
                <a:gd name="connsiteY1170" fmla="*/ 228757 h 1097785"/>
                <a:gd name="connsiteX1171" fmla="*/ 110295 w 7225960"/>
                <a:gd name="connsiteY1171" fmla="*/ 231959 h 1097785"/>
                <a:gd name="connsiteX1172" fmla="*/ 110295 w 7225960"/>
                <a:gd name="connsiteY1172" fmla="*/ 237296 h 1097785"/>
                <a:gd name="connsiteX1173" fmla="*/ 113141 w 7225960"/>
                <a:gd name="connsiteY1173" fmla="*/ 234805 h 1097785"/>
                <a:gd name="connsiteX1174" fmla="*/ 113853 w 7225960"/>
                <a:gd name="connsiteY1174" fmla="*/ 228757 h 1097785"/>
                <a:gd name="connsiteX1175" fmla="*/ 10673 w 7225960"/>
                <a:gd name="connsiteY1175" fmla="*/ 228757 h 1097785"/>
                <a:gd name="connsiteX1176" fmla="*/ 9962 w 7225960"/>
                <a:gd name="connsiteY1176" fmla="*/ 229468 h 1097785"/>
                <a:gd name="connsiteX1177" fmla="*/ 9962 w 7225960"/>
                <a:gd name="connsiteY1177" fmla="*/ 231603 h 1097785"/>
                <a:gd name="connsiteX1178" fmla="*/ 10673 w 7225960"/>
                <a:gd name="connsiteY1178" fmla="*/ 233026 h 1097785"/>
                <a:gd name="connsiteX1179" fmla="*/ 12808 w 7225960"/>
                <a:gd name="connsiteY1179" fmla="*/ 233026 h 1097785"/>
                <a:gd name="connsiteX1180" fmla="*/ 13519 w 7225960"/>
                <a:gd name="connsiteY1180" fmla="*/ 231603 h 1097785"/>
                <a:gd name="connsiteX1181" fmla="*/ 13519 w 7225960"/>
                <a:gd name="connsiteY1181" fmla="*/ 229468 h 1097785"/>
                <a:gd name="connsiteX1182" fmla="*/ 12808 w 7225960"/>
                <a:gd name="connsiteY1182" fmla="*/ 228757 h 1097785"/>
                <a:gd name="connsiteX1183" fmla="*/ 201733 w 7225960"/>
                <a:gd name="connsiteY1183" fmla="*/ 227689 h 1097785"/>
                <a:gd name="connsiteX1184" fmla="*/ 199954 w 7225960"/>
                <a:gd name="connsiteY1184" fmla="*/ 236584 h 1097785"/>
                <a:gd name="connsiteX1185" fmla="*/ 201378 w 7225960"/>
                <a:gd name="connsiteY1185" fmla="*/ 238007 h 1097785"/>
                <a:gd name="connsiteX1186" fmla="*/ 204224 w 7225960"/>
                <a:gd name="connsiteY1186" fmla="*/ 238719 h 1097785"/>
                <a:gd name="connsiteX1187" fmla="*/ 204224 w 7225960"/>
                <a:gd name="connsiteY1187" fmla="*/ 235161 h 1097785"/>
                <a:gd name="connsiteX1188" fmla="*/ 201733 w 7225960"/>
                <a:gd name="connsiteY1188" fmla="*/ 227689 h 1097785"/>
                <a:gd name="connsiteX1189" fmla="*/ 147297 w 7225960"/>
                <a:gd name="connsiteY1189" fmla="*/ 225910 h 1097785"/>
                <a:gd name="connsiteX1190" fmla="*/ 147297 w 7225960"/>
                <a:gd name="connsiteY1190" fmla="*/ 233026 h 1097785"/>
                <a:gd name="connsiteX1191" fmla="*/ 149432 w 7225960"/>
                <a:gd name="connsiteY1191" fmla="*/ 225910 h 1097785"/>
                <a:gd name="connsiteX1192" fmla="*/ 398487 w 7225960"/>
                <a:gd name="connsiteY1192" fmla="*/ 222352 h 1097785"/>
                <a:gd name="connsiteX1193" fmla="*/ 400977 w 7225960"/>
                <a:gd name="connsiteY1193" fmla="*/ 239075 h 1097785"/>
                <a:gd name="connsiteX1194" fmla="*/ 404891 w 7225960"/>
                <a:gd name="connsiteY1194" fmla="*/ 253662 h 1097785"/>
                <a:gd name="connsiteX1195" fmla="*/ 403468 w 7225960"/>
                <a:gd name="connsiteY1195" fmla="*/ 237296 h 1097785"/>
                <a:gd name="connsiteX1196" fmla="*/ 398487 w 7225960"/>
                <a:gd name="connsiteY1196" fmla="*/ 222352 h 1097785"/>
                <a:gd name="connsiteX1197" fmla="*/ 128796 w 7225960"/>
                <a:gd name="connsiteY1197" fmla="*/ 222352 h 1097785"/>
                <a:gd name="connsiteX1198" fmla="*/ 128796 w 7225960"/>
                <a:gd name="connsiteY1198" fmla="*/ 225910 h 1097785"/>
                <a:gd name="connsiteX1199" fmla="*/ 130931 w 7225960"/>
                <a:gd name="connsiteY1199" fmla="*/ 226622 h 1097785"/>
                <a:gd name="connsiteX1200" fmla="*/ 131642 w 7225960"/>
                <a:gd name="connsiteY1200" fmla="*/ 222352 h 1097785"/>
                <a:gd name="connsiteX1201" fmla="*/ 157259 w 7225960"/>
                <a:gd name="connsiteY1201" fmla="*/ 220929 h 1097785"/>
                <a:gd name="connsiteX1202" fmla="*/ 154413 w 7225960"/>
                <a:gd name="connsiteY1202" fmla="*/ 224131 h 1097785"/>
                <a:gd name="connsiteX1203" fmla="*/ 151922 w 7225960"/>
                <a:gd name="connsiteY1203" fmla="*/ 231603 h 1097785"/>
                <a:gd name="connsiteX1204" fmla="*/ 150499 w 7225960"/>
                <a:gd name="connsiteY1204" fmla="*/ 240498 h 1097785"/>
                <a:gd name="connsiteX1205" fmla="*/ 151567 w 7225960"/>
                <a:gd name="connsiteY1205" fmla="*/ 247970 h 1097785"/>
                <a:gd name="connsiteX1206" fmla="*/ 156548 w 7225960"/>
                <a:gd name="connsiteY1206" fmla="*/ 236228 h 1097785"/>
                <a:gd name="connsiteX1207" fmla="*/ 157259 w 7225960"/>
                <a:gd name="connsiteY1207" fmla="*/ 220929 h 1097785"/>
                <a:gd name="connsiteX1208" fmla="*/ 60484 w 7225960"/>
                <a:gd name="connsiteY1208" fmla="*/ 218795 h 1097785"/>
                <a:gd name="connsiteX1209" fmla="*/ 57638 w 7225960"/>
                <a:gd name="connsiteY1209" fmla="*/ 220929 h 1097785"/>
                <a:gd name="connsiteX1210" fmla="*/ 57638 w 7225960"/>
                <a:gd name="connsiteY1210" fmla="*/ 224487 h 1097785"/>
                <a:gd name="connsiteX1211" fmla="*/ 60484 w 7225960"/>
                <a:gd name="connsiteY1211" fmla="*/ 218795 h 1097785"/>
                <a:gd name="connsiteX1212" fmla="*/ 372869 w 7225960"/>
                <a:gd name="connsiteY1212" fmla="*/ 216660 h 1097785"/>
                <a:gd name="connsiteX1213" fmla="*/ 373225 w 7225960"/>
                <a:gd name="connsiteY1213" fmla="*/ 220218 h 1097785"/>
                <a:gd name="connsiteX1214" fmla="*/ 373581 w 7225960"/>
                <a:gd name="connsiteY1214" fmla="*/ 224487 h 1097785"/>
                <a:gd name="connsiteX1215" fmla="*/ 372869 w 7225960"/>
                <a:gd name="connsiteY1215" fmla="*/ 216660 h 1097785"/>
                <a:gd name="connsiteX1216" fmla="*/ 211340 w 7225960"/>
                <a:gd name="connsiteY1216" fmla="*/ 215237 h 1097785"/>
                <a:gd name="connsiteX1217" fmla="*/ 208493 w 7225960"/>
                <a:gd name="connsiteY1217" fmla="*/ 217371 h 1097785"/>
                <a:gd name="connsiteX1218" fmla="*/ 207782 w 7225960"/>
                <a:gd name="connsiteY1218" fmla="*/ 221997 h 1097785"/>
                <a:gd name="connsiteX1219" fmla="*/ 207070 w 7225960"/>
                <a:gd name="connsiteY1219" fmla="*/ 225910 h 1097785"/>
                <a:gd name="connsiteX1220" fmla="*/ 204224 w 7225960"/>
                <a:gd name="connsiteY1220" fmla="*/ 225910 h 1097785"/>
                <a:gd name="connsiteX1221" fmla="*/ 204580 w 7225960"/>
                <a:gd name="connsiteY1221" fmla="*/ 230536 h 1097785"/>
                <a:gd name="connsiteX1222" fmla="*/ 207070 w 7225960"/>
                <a:gd name="connsiteY1222" fmla="*/ 231959 h 1097785"/>
                <a:gd name="connsiteX1223" fmla="*/ 209917 w 7225960"/>
                <a:gd name="connsiteY1223" fmla="*/ 233026 h 1097785"/>
                <a:gd name="connsiteX1224" fmla="*/ 211340 w 7225960"/>
                <a:gd name="connsiteY1224" fmla="*/ 236584 h 1097785"/>
                <a:gd name="connsiteX1225" fmla="*/ 213475 w 7225960"/>
                <a:gd name="connsiteY1225" fmla="*/ 234805 h 1097785"/>
                <a:gd name="connsiteX1226" fmla="*/ 214898 w 7225960"/>
                <a:gd name="connsiteY1226" fmla="*/ 233026 h 1097785"/>
                <a:gd name="connsiteX1227" fmla="*/ 214186 w 7225960"/>
                <a:gd name="connsiteY1227" fmla="*/ 229468 h 1097785"/>
                <a:gd name="connsiteX1228" fmla="*/ 211696 w 7225960"/>
                <a:gd name="connsiteY1228" fmla="*/ 229824 h 1097785"/>
                <a:gd name="connsiteX1229" fmla="*/ 209917 w 7225960"/>
                <a:gd name="connsiteY1229" fmla="*/ 229468 h 1097785"/>
                <a:gd name="connsiteX1230" fmla="*/ 210984 w 7225960"/>
                <a:gd name="connsiteY1230" fmla="*/ 222708 h 1097785"/>
                <a:gd name="connsiteX1231" fmla="*/ 211340 w 7225960"/>
                <a:gd name="connsiteY1231" fmla="*/ 215237 h 1097785"/>
                <a:gd name="connsiteX1232" fmla="*/ 23482 w 7225960"/>
                <a:gd name="connsiteY1232" fmla="*/ 214525 h 1097785"/>
                <a:gd name="connsiteX1233" fmla="*/ 18856 w 7225960"/>
                <a:gd name="connsiteY1233" fmla="*/ 216660 h 1097785"/>
                <a:gd name="connsiteX1234" fmla="*/ 14231 w 7225960"/>
                <a:gd name="connsiteY1234" fmla="*/ 218795 h 1097785"/>
                <a:gd name="connsiteX1235" fmla="*/ 16722 w 7225960"/>
                <a:gd name="connsiteY1235" fmla="*/ 223776 h 1097785"/>
                <a:gd name="connsiteX1236" fmla="*/ 19212 w 7225960"/>
                <a:gd name="connsiteY1236" fmla="*/ 228757 h 1097785"/>
                <a:gd name="connsiteX1237" fmla="*/ 23482 w 7225960"/>
                <a:gd name="connsiteY1237" fmla="*/ 222708 h 1097785"/>
                <a:gd name="connsiteX1238" fmla="*/ 23482 w 7225960"/>
                <a:gd name="connsiteY1238" fmla="*/ 214525 h 1097785"/>
                <a:gd name="connsiteX1239" fmla="*/ 231976 w 7225960"/>
                <a:gd name="connsiteY1239" fmla="*/ 210256 h 1097785"/>
                <a:gd name="connsiteX1240" fmla="*/ 231620 w 7225960"/>
                <a:gd name="connsiteY1240" fmla="*/ 216660 h 1097785"/>
                <a:gd name="connsiteX1241" fmla="*/ 230553 w 7225960"/>
                <a:gd name="connsiteY1241" fmla="*/ 220929 h 1097785"/>
                <a:gd name="connsiteX1242" fmla="*/ 229129 w 7225960"/>
                <a:gd name="connsiteY1242" fmla="*/ 218439 h 1097785"/>
                <a:gd name="connsiteX1243" fmla="*/ 227706 w 7225960"/>
                <a:gd name="connsiteY1243" fmla="*/ 215237 h 1097785"/>
                <a:gd name="connsiteX1244" fmla="*/ 230197 w 7225960"/>
                <a:gd name="connsiteY1244" fmla="*/ 213813 h 1097785"/>
                <a:gd name="connsiteX1245" fmla="*/ 231976 w 7225960"/>
                <a:gd name="connsiteY1245" fmla="*/ 210256 h 1097785"/>
                <a:gd name="connsiteX1246" fmla="*/ 141605 w 7225960"/>
                <a:gd name="connsiteY1246" fmla="*/ 201717 h 1097785"/>
                <a:gd name="connsiteX1247" fmla="*/ 138047 w 7225960"/>
                <a:gd name="connsiteY1247" fmla="*/ 207409 h 1097785"/>
                <a:gd name="connsiteX1248" fmla="*/ 137335 w 7225960"/>
                <a:gd name="connsiteY1248" fmla="*/ 215592 h 1097785"/>
                <a:gd name="connsiteX1249" fmla="*/ 137335 w 7225960"/>
                <a:gd name="connsiteY1249" fmla="*/ 224487 h 1097785"/>
                <a:gd name="connsiteX1250" fmla="*/ 136623 w 7225960"/>
                <a:gd name="connsiteY1250" fmla="*/ 231603 h 1097785"/>
                <a:gd name="connsiteX1251" fmla="*/ 140893 w 7225960"/>
                <a:gd name="connsiteY1251" fmla="*/ 218439 h 1097785"/>
                <a:gd name="connsiteX1252" fmla="*/ 141605 w 7225960"/>
                <a:gd name="connsiteY1252" fmla="*/ 201717 h 1097785"/>
                <a:gd name="connsiteX1253" fmla="*/ 96063 w 7225960"/>
                <a:gd name="connsiteY1253" fmla="*/ 196735 h 1097785"/>
                <a:gd name="connsiteX1254" fmla="*/ 93573 w 7225960"/>
                <a:gd name="connsiteY1254" fmla="*/ 199226 h 1097785"/>
                <a:gd name="connsiteX1255" fmla="*/ 92505 w 7225960"/>
                <a:gd name="connsiteY1255" fmla="*/ 203851 h 1097785"/>
                <a:gd name="connsiteX1256" fmla="*/ 95352 w 7225960"/>
                <a:gd name="connsiteY1256" fmla="*/ 202072 h 1097785"/>
                <a:gd name="connsiteX1257" fmla="*/ 96063 w 7225960"/>
                <a:gd name="connsiteY1257" fmla="*/ 196735 h 1097785"/>
                <a:gd name="connsiteX1258" fmla="*/ 135200 w 7225960"/>
                <a:gd name="connsiteY1258" fmla="*/ 189620 h 1097785"/>
                <a:gd name="connsiteX1259" fmla="*/ 128084 w 7225960"/>
                <a:gd name="connsiteY1259" fmla="*/ 205986 h 1097785"/>
                <a:gd name="connsiteX1260" fmla="*/ 133066 w 7225960"/>
                <a:gd name="connsiteY1260" fmla="*/ 199226 h 1097785"/>
                <a:gd name="connsiteX1261" fmla="*/ 135200 w 7225960"/>
                <a:gd name="connsiteY1261" fmla="*/ 189620 h 1097785"/>
                <a:gd name="connsiteX1262" fmla="*/ 179318 w 7225960"/>
                <a:gd name="connsiteY1262" fmla="*/ 188908 h 1097785"/>
                <a:gd name="connsiteX1263" fmla="*/ 177895 w 7225960"/>
                <a:gd name="connsiteY1263" fmla="*/ 190331 h 1097785"/>
                <a:gd name="connsiteX1264" fmla="*/ 175761 w 7225960"/>
                <a:gd name="connsiteY1264" fmla="*/ 191043 h 1097785"/>
                <a:gd name="connsiteX1265" fmla="*/ 174693 w 7225960"/>
                <a:gd name="connsiteY1265" fmla="*/ 200649 h 1097785"/>
                <a:gd name="connsiteX1266" fmla="*/ 177184 w 7225960"/>
                <a:gd name="connsiteY1266" fmla="*/ 207409 h 1097785"/>
                <a:gd name="connsiteX1267" fmla="*/ 178963 w 7225960"/>
                <a:gd name="connsiteY1267" fmla="*/ 196380 h 1097785"/>
                <a:gd name="connsiteX1268" fmla="*/ 179318 w 7225960"/>
                <a:gd name="connsiteY1268" fmla="*/ 188908 h 1097785"/>
                <a:gd name="connsiteX1269" fmla="*/ 256170 w 7225960"/>
                <a:gd name="connsiteY1269" fmla="*/ 187485 h 1097785"/>
                <a:gd name="connsiteX1270" fmla="*/ 258304 w 7225960"/>
                <a:gd name="connsiteY1270" fmla="*/ 198159 h 1097785"/>
                <a:gd name="connsiteX1271" fmla="*/ 256170 w 7225960"/>
                <a:gd name="connsiteY1271" fmla="*/ 203495 h 1097785"/>
                <a:gd name="connsiteX1272" fmla="*/ 254746 w 7225960"/>
                <a:gd name="connsiteY1272" fmla="*/ 208832 h 1097785"/>
                <a:gd name="connsiteX1273" fmla="*/ 255458 w 7225960"/>
                <a:gd name="connsiteY1273" fmla="*/ 198514 h 1097785"/>
                <a:gd name="connsiteX1274" fmla="*/ 256170 w 7225960"/>
                <a:gd name="connsiteY1274" fmla="*/ 187485 h 1097785"/>
                <a:gd name="connsiteX1275" fmla="*/ 190704 w 7225960"/>
                <a:gd name="connsiteY1275" fmla="*/ 187485 h 1097785"/>
                <a:gd name="connsiteX1276" fmla="*/ 187502 w 7225960"/>
                <a:gd name="connsiteY1276" fmla="*/ 194601 h 1097785"/>
                <a:gd name="connsiteX1277" fmla="*/ 187146 w 7225960"/>
                <a:gd name="connsiteY1277" fmla="*/ 205986 h 1097785"/>
                <a:gd name="connsiteX1278" fmla="*/ 183588 w 7225960"/>
                <a:gd name="connsiteY1278" fmla="*/ 210256 h 1097785"/>
                <a:gd name="connsiteX1279" fmla="*/ 180030 w 7225960"/>
                <a:gd name="connsiteY1279" fmla="*/ 214525 h 1097785"/>
                <a:gd name="connsiteX1280" fmla="*/ 180386 w 7225960"/>
                <a:gd name="connsiteY1280" fmla="*/ 224843 h 1097785"/>
                <a:gd name="connsiteX1281" fmla="*/ 179318 w 7225960"/>
                <a:gd name="connsiteY1281" fmla="*/ 237296 h 1097785"/>
                <a:gd name="connsiteX1282" fmla="*/ 181809 w 7225960"/>
                <a:gd name="connsiteY1282" fmla="*/ 230536 h 1097785"/>
                <a:gd name="connsiteX1283" fmla="*/ 185723 w 7225960"/>
                <a:gd name="connsiteY1283" fmla="*/ 225910 h 1097785"/>
                <a:gd name="connsiteX1284" fmla="*/ 186434 w 7225960"/>
                <a:gd name="connsiteY1284" fmla="*/ 215237 h 1097785"/>
                <a:gd name="connsiteX1285" fmla="*/ 190704 w 7225960"/>
                <a:gd name="connsiteY1285" fmla="*/ 207409 h 1097785"/>
                <a:gd name="connsiteX1286" fmla="*/ 190704 w 7225960"/>
                <a:gd name="connsiteY1286" fmla="*/ 187485 h 1097785"/>
                <a:gd name="connsiteX1287" fmla="*/ 167222 w 7225960"/>
                <a:gd name="connsiteY1287" fmla="*/ 185350 h 1097785"/>
                <a:gd name="connsiteX1288" fmla="*/ 164731 w 7225960"/>
                <a:gd name="connsiteY1288" fmla="*/ 188196 h 1097785"/>
                <a:gd name="connsiteX1289" fmla="*/ 166510 w 7225960"/>
                <a:gd name="connsiteY1289" fmla="*/ 191754 h 1097785"/>
                <a:gd name="connsiteX1290" fmla="*/ 167222 w 7225960"/>
                <a:gd name="connsiteY1290" fmla="*/ 189264 h 1097785"/>
                <a:gd name="connsiteX1291" fmla="*/ 167222 w 7225960"/>
                <a:gd name="connsiteY1291" fmla="*/ 185350 h 1097785"/>
                <a:gd name="connsiteX1292" fmla="*/ 40560 w 7225960"/>
                <a:gd name="connsiteY1292" fmla="*/ 183927 h 1097785"/>
                <a:gd name="connsiteX1293" fmla="*/ 35223 w 7225960"/>
                <a:gd name="connsiteY1293" fmla="*/ 189975 h 1097785"/>
                <a:gd name="connsiteX1294" fmla="*/ 34867 w 7225960"/>
                <a:gd name="connsiteY1294" fmla="*/ 200293 h 1097785"/>
                <a:gd name="connsiteX1295" fmla="*/ 39136 w 7225960"/>
                <a:gd name="connsiteY1295" fmla="*/ 193889 h 1097785"/>
                <a:gd name="connsiteX1296" fmla="*/ 40560 w 7225960"/>
                <a:gd name="connsiteY1296" fmla="*/ 183927 h 1097785"/>
                <a:gd name="connsiteX1297" fmla="*/ 221302 w 7225960"/>
                <a:gd name="connsiteY1297" fmla="*/ 182504 h 1097785"/>
                <a:gd name="connsiteX1298" fmla="*/ 221302 w 7225960"/>
                <a:gd name="connsiteY1298" fmla="*/ 188908 h 1097785"/>
                <a:gd name="connsiteX1299" fmla="*/ 219167 w 7225960"/>
                <a:gd name="connsiteY1299" fmla="*/ 188908 h 1097785"/>
                <a:gd name="connsiteX1300" fmla="*/ 218811 w 7225960"/>
                <a:gd name="connsiteY1300" fmla="*/ 183927 h 1097785"/>
                <a:gd name="connsiteX1301" fmla="*/ 221302 w 7225960"/>
                <a:gd name="connsiteY1301" fmla="*/ 182504 h 1097785"/>
                <a:gd name="connsiteX1302" fmla="*/ 157971 w 7225960"/>
                <a:gd name="connsiteY1302" fmla="*/ 182504 h 1097785"/>
                <a:gd name="connsiteX1303" fmla="*/ 154769 w 7225960"/>
                <a:gd name="connsiteY1303" fmla="*/ 191754 h 1097785"/>
                <a:gd name="connsiteX1304" fmla="*/ 153701 w 7225960"/>
                <a:gd name="connsiteY1304" fmla="*/ 202428 h 1097785"/>
                <a:gd name="connsiteX1305" fmla="*/ 156548 w 7225960"/>
                <a:gd name="connsiteY1305" fmla="*/ 203495 h 1097785"/>
                <a:gd name="connsiteX1306" fmla="*/ 156548 w 7225960"/>
                <a:gd name="connsiteY1306" fmla="*/ 208121 h 1097785"/>
                <a:gd name="connsiteX1307" fmla="*/ 158683 w 7225960"/>
                <a:gd name="connsiteY1307" fmla="*/ 207409 h 1097785"/>
                <a:gd name="connsiteX1308" fmla="*/ 160817 w 7225960"/>
                <a:gd name="connsiteY1308" fmla="*/ 208121 h 1097785"/>
                <a:gd name="connsiteX1309" fmla="*/ 163664 w 7225960"/>
                <a:gd name="connsiteY1309" fmla="*/ 204563 h 1097785"/>
                <a:gd name="connsiteX1310" fmla="*/ 163664 w 7225960"/>
                <a:gd name="connsiteY1310" fmla="*/ 198870 h 1097785"/>
                <a:gd name="connsiteX1311" fmla="*/ 158327 w 7225960"/>
                <a:gd name="connsiteY1311" fmla="*/ 195312 h 1097785"/>
                <a:gd name="connsiteX1312" fmla="*/ 157971 w 7225960"/>
                <a:gd name="connsiteY1312" fmla="*/ 182504 h 1097785"/>
                <a:gd name="connsiteX1313" fmla="*/ 80408 w 7225960"/>
                <a:gd name="connsiteY1313" fmla="*/ 178946 h 1097785"/>
                <a:gd name="connsiteX1314" fmla="*/ 75428 w 7225960"/>
                <a:gd name="connsiteY1314" fmla="*/ 183571 h 1097785"/>
                <a:gd name="connsiteX1315" fmla="*/ 74716 w 7225960"/>
                <a:gd name="connsiteY1315" fmla="*/ 191043 h 1097785"/>
                <a:gd name="connsiteX1316" fmla="*/ 79697 w 7225960"/>
                <a:gd name="connsiteY1316" fmla="*/ 188908 h 1097785"/>
                <a:gd name="connsiteX1317" fmla="*/ 78985 w 7225960"/>
                <a:gd name="connsiteY1317" fmla="*/ 183927 h 1097785"/>
                <a:gd name="connsiteX1318" fmla="*/ 80408 w 7225960"/>
                <a:gd name="connsiteY1318" fmla="*/ 178946 h 1097785"/>
                <a:gd name="connsiteX1319" fmla="*/ 419122 w 7225960"/>
                <a:gd name="connsiteY1319" fmla="*/ 178234 h 1097785"/>
                <a:gd name="connsiteX1320" fmla="*/ 421257 w 7225960"/>
                <a:gd name="connsiteY1320" fmla="*/ 185350 h 1097785"/>
                <a:gd name="connsiteX1321" fmla="*/ 419478 w 7225960"/>
                <a:gd name="connsiteY1321" fmla="*/ 185350 h 1097785"/>
                <a:gd name="connsiteX1322" fmla="*/ 416988 w 7225960"/>
                <a:gd name="connsiteY1322" fmla="*/ 186062 h 1097785"/>
                <a:gd name="connsiteX1323" fmla="*/ 418055 w 7225960"/>
                <a:gd name="connsiteY1323" fmla="*/ 193178 h 1097785"/>
                <a:gd name="connsiteX1324" fmla="*/ 421257 w 7225960"/>
                <a:gd name="connsiteY1324" fmla="*/ 198159 h 1097785"/>
                <a:gd name="connsiteX1325" fmla="*/ 421257 w 7225960"/>
                <a:gd name="connsiteY1325" fmla="*/ 194245 h 1097785"/>
                <a:gd name="connsiteX1326" fmla="*/ 421257 w 7225960"/>
                <a:gd name="connsiteY1326" fmla="*/ 188908 h 1097785"/>
                <a:gd name="connsiteX1327" fmla="*/ 423392 w 7225960"/>
                <a:gd name="connsiteY1327" fmla="*/ 193178 h 1097785"/>
                <a:gd name="connsiteX1328" fmla="*/ 427661 w 7225960"/>
                <a:gd name="connsiteY1328" fmla="*/ 195312 h 1097785"/>
                <a:gd name="connsiteX1329" fmla="*/ 423392 w 7225960"/>
                <a:gd name="connsiteY1329" fmla="*/ 186773 h 1097785"/>
                <a:gd name="connsiteX1330" fmla="*/ 419122 w 7225960"/>
                <a:gd name="connsiteY1330" fmla="*/ 178234 h 1097785"/>
                <a:gd name="connsiteX1331" fmla="*/ 190704 w 7225960"/>
                <a:gd name="connsiteY1331" fmla="*/ 174676 h 1097785"/>
                <a:gd name="connsiteX1332" fmla="*/ 187858 w 7225960"/>
                <a:gd name="connsiteY1332" fmla="*/ 175744 h 1097785"/>
                <a:gd name="connsiteX1333" fmla="*/ 185723 w 7225960"/>
                <a:gd name="connsiteY1333" fmla="*/ 178234 h 1097785"/>
                <a:gd name="connsiteX1334" fmla="*/ 193550 w 7225960"/>
                <a:gd name="connsiteY1334" fmla="*/ 185350 h 1097785"/>
                <a:gd name="connsiteX1335" fmla="*/ 193550 w 7225960"/>
                <a:gd name="connsiteY1335" fmla="*/ 178946 h 1097785"/>
                <a:gd name="connsiteX1336" fmla="*/ 190704 w 7225960"/>
                <a:gd name="connsiteY1336" fmla="*/ 174676 h 1097785"/>
                <a:gd name="connsiteX1337" fmla="*/ 134489 w 7225960"/>
                <a:gd name="connsiteY1337" fmla="*/ 174676 h 1097785"/>
                <a:gd name="connsiteX1338" fmla="*/ 132354 w 7225960"/>
                <a:gd name="connsiteY1338" fmla="*/ 177523 h 1097785"/>
                <a:gd name="connsiteX1339" fmla="*/ 132354 w 7225960"/>
                <a:gd name="connsiteY1339" fmla="*/ 183927 h 1097785"/>
                <a:gd name="connsiteX1340" fmla="*/ 134489 w 7225960"/>
                <a:gd name="connsiteY1340" fmla="*/ 174676 h 1097785"/>
                <a:gd name="connsiteX1341" fmla="*/ 79697 w 7225960"/>
                <a:gd name="connsiteY1341" fmla="*/ 168984 h 1097785"/>
                <a:gd name="connsiteX1342" fmla="*/ 77562 w 7225960"/>
                <a:gd name="connsiteY1342" fmla="*/ 173253 h 1097785"/>
                <a:gd name="connsiteX1343" fmla="*/ 79341 w 7225960"/>
                <a:gd name="connsiteY1343" fmla="*/ 172542 h 1097785"/>
                <a:gd name="connsiteX1344" fmla="*/ 81120 w 7225960"/>
                <a:gd name="connsiteY1344" fmla="*/ 172542 h 1097785"/>
                <a:gd name="connsiteX1345" fmla="*/ 80053 w 7225960"/>
                <a:gd name="connsiteY1345" fmla="*/ 170763 h 1097785"/>
                <a:gd name="connsiteX1346" fmla="*/ 79697 w 7225960"/>
                <a:gd name="connsiteY1346" fmla="*/ 168984 h 1097785"/>
                <a:gd name="connsiteX1347" fmla="*/ 226283 w 7225960"/>
                <a:gd name="connsiteY1347" fmla="*/ 167560 h 1097785"/>
                <a:gd name="connsiteX1348" fmla="*/ 225927 w 7225960"/>
                <a:gd name="connsiteY1348" fmla="*/ 174676 h 1097785"/>
                <a:gd name="connsiteX1349" fmla="*/ 224148 w 7225960"/>
                <a:gd name="connsiteY1349" fmla="*/ 178946 h 1097785"/>
                <a:gd name="connsiteX1350" fmla="*/ 223793 w 7225960"/>
                <a:gd name="connsiteY1350" fmla="*/ 173253 h 1097785"/>
                <a:gd name="connsiteX1351" fmla="*/ 226283 w 7225960"/>
                <a:gd name="connsiteY1351" fmla="*/ 167560 h 1097785"/>
                <a:gd name="connsiteX1352" fmla="*/ 201378 w 7225960"/>
                <a:gd name="connsiteY1352" fmla="*/ 166137 h 1097785"/>
                <a:gd name="connsiteX1353" fmla="*/ 197108 w 7225960"/>
                <a:gd name="connsiteY1353" fmla="*/ 169695 h 1097785"/>
                <a:gd name="connsiteX1354" fmla="*/ 194973 w 7225960"/>
                <a:gd name="connsiteY1354" fmla="*/ 176811 h 1097785"/>
                <a:gd name="connsiteX1355" fmla="*/ 196397 w 7225960"/>
                <a:gd name="connsiteY1355" fmla="*/ 178590 h 1097785"/>
                <a:gd name="connsiteX1356" fmla="*/ 197108 w 7225960"/>
                <a:gd name="connsiteY1356" fmla="*/ 181081 h 1097785"/>
                <a:gd name="connsiteX1357" fmla="*/ 201022 w 7225960"/>
                <a:gd name="connsiteY1357" fmla="*/ 175032 h 1097785"/>
                <a:gd name="connsiteX1358" fmla="*/ 201378 w 7225960"/>
                <a:gd name="connsiteY1358" fmla="*/ 166137 h 1097785"/>
                <a:gd name="connsiteX1359" fmla="*/ 254746 w 7225960"/>
                <a:gd name="connsiteY1359" fmla="*/ 164714 h 1097785"/>
                <a:gd name="connsiteX1360" fmla="*/ 256881 w 7225960"/>
                <a:gd name="connsiteY1360" fmla="*/ 165782 h 1097785"/>
                <a:gd name="connsiteX1361" fmla="*/ 256525 w 7225960"/>
                <a:gd name="connsiteY1361" fmla="*/ 169695 h 1097785"/>
                <a:gd name="connsiteX1362" fmla="*/ 255102 w 7225960"/>
                <a:gd name="connsiteY1362" fmla="*/ 172897 h 1097785"/>
                <a:gd name="connsiteX1363" fmla="*/ 253323 w 7225960"/>
                <a:gd name="connsiteY1363" fmla="*/ 172542 h 1097785"/>
                <a:gd name="connsiteX1364" fmla="*/ 255102 w 7225960"/>
                <a:gd name="connsiteY1364" fmla="*/ 169695 h 1097785"/>
                <a:gd name="connsiteX1365" fmla="*/ 254746 w 7225960"/>
                <a:gd name="connsiteY1365" fmla="*/ 164714 h 1097785"/>
                <a:gd name="connsiteX1366" fmla="*/ 266843 w 7225960"/>
                <a:gd name="connsiteY1366" fmla="*/ 162579 h 1097785"/>
                <a:gd name="connsiteX1367" fmla="*/ 267911 w 7225960"/>
                <a:gd name="connsiteY1367" fmla="*/ 167916 h 1097785"/>
                <a:gd name="connsiteX1368" fmla="*/ 268267 w 7225960"/>
                <a:gd name="connsiteY1368" fmla="*/ 173253 h 1097785"/>
                <a:gd name="connsiteX1369" fmla="*/ 267555 w 7225960"/>
                <a:gd name="connsiteY1369" fmla="*/ 173253 h 1097785"/>
                <a:gd name="connsiteX1370" fmla="*/ 267199 w 7225960"/>
                <a:gd name="connsiteY1370" fmla="*/ 168628 h 1097785"/>
                <a:gd name="connsiteX1371" fmla="*/ 266843 w 7225960"/>
                <a:gd name="connsiteY1371" fmla="*/ 162579 h 1097785"/>
                <a:gd name="connsiteX1372" fmla="*/ 160817 w 7225960"/>
                <a:gd name="connsiteY1372" fmla="*/ 162579 h 1097785"/>
                <a:gd name="connsiteX1373" fmla="*/ 155480 w 7225960"/>
                <a:gd name="connsiteY1373" fmla="*/ 166137 h 1097785"/>
                <a:gd name="connsiteX1374" fmla="*/ 155125 w 7225960"/>
                <a:gd name="connsiteY1374" fmla="*/ 173253 h 1097785"/>
                <a:gd name="connsiteX1375" fmla="*/ 160817 w 7225960"/>
                <a:gd name="connsiteY1375" fmla="*/ 162579 h 1097785"/>
                <a:gd name="connsiteX1376" fmla="*/ 401333 w 7225960"/>
                <a:gd name="connsiteY1376" fmla="*/ 159021 h 1097785"/>
                <a:gd name="connsiteX1377" fmla="*/ 401333 w 7225960"/>
                <a:gd name="connsiteY1377" fmla="*/ 163647 h 1097785"/>
                <a:gd name="connsiteX1378" fmla="*/ 403468 w 7225960"/>
                <a:gd name="connsiteY1378" fmla="*/ 166137 h 1097785"/>
                <a:gd name="connsiteX1379" fmla="*/ 403823 w 7225960"/>
                <a:gd name="connsiteY1379" fmla="*/ 162224 h 1097785"/>
                <a:gd name="connsiteX1380" fmla="*/ 401333 w 7225960"/>
                <a:gd name="connsiteY1380" fmla="*/ 159021 h 1097785"/>
                <a:gd name="connsiteX1381" fmla="*/ 212051 w 7225960"/>
                <a:gd name="connsiteY1381" fmla="*/ 156175 h 1097785"/>
                <a:gd name="connsiteX1382" fmla="*/ 212051 w 7225960"/>
                <a:gd name="connsiteY1382" fmla="*/ 163647 h 1097785"/>
                <a:gd name="connsiteX1383" fmla="*/ 209205 w 7225960"/>
                <a:gd name="connsiteY1383" fmla="*/ 168984 h 1097785"/>
                <a:gd name="connsiteX1384" fmla="*/ 211340 w 7225960"/>
                <a:gd name="connsiteY1384" fmla="*/ 173609 h 1097785"/>
                <a:gd name="connsiteX1385" fmla="*/ 215609 w 7225960"/>
                <a:gd name="connsiteY1385" fmla="*/ 174676 h 1097785"/>
                <a:gd name="connsiteX1386" fmla="*/ 213830 w 7225960"/>
                <a:gd name="connsiteY1386" fmla="*/ 166137 h 1097785"/>
                <a:gd name="connsiteX1387" fmla="*/ 212051 w 7225960"/>
                <a:gd name="connsiteY1387" fmla="*/ 156175 h 1097785"/>
                <a:gd name="connsiteX1388" fmla="*/ 237668 w 7225960"/>
                <a:gd name="connsiteY1388" fmla="*/ 152617 h 1097785"/>
                <a:gd name="connsiteX1389" fmla="*/ 236245 w 7225960"/>
                <a:gd name="connsiteY1389" fmla="*/ 155108 h 1097785"/>
                <a:gd name="connsiteX1390" fmla="*/ 236245 w 7225960"/>
                <a:gd name="connsiteY1390" fmla="*/ 159021 h 1097785"/>
                <a:gd name="connsiteX1391" fmla="*/ 236245 w 7225960"/>
                <a:gd name="connsiteY1391" fmla="*/ 162579 h 1097785"/>
                <a:gd name="connsiteX1392" fmla="*/ 234822 w 7225960"/>
                <a:gd name="connsiteY1392" fmla="*/ 164714 h 1097785"/>
                <a:gd name="connsiteX1393" fmla="*/ 235889 w 7225960"/>
                <a:gd name="connsiteY1393" fmla="*/ 167916 h 1097785"/>
                <a:gd name="connsiteX1394" fmla="*/ 238380 w 7225960"/>
                <a:gd name="connsiteY1394" fmla="*/ 168984 h 1097785"/>
                <a:gd name="connsiteX1395" fmla="*/ 238380 w 7225960"/>
                <a:gd name="connsiteY1395" fmla="*/ 159733 h 1097785"/>
                <a:gd name="connsiteX1396" fmla="*/ 237668 w 7225960"/>
                <a:gd name="connsiteY1396" fmla="*/ 152617 h 1097785"/>
                <a:gd name="connsiteX1397" fmla="*/ 167933 w 7225960"/>
                <a:gd name="connsiteY1397" fmla="*/ 152617 h 1097785"/>
                <a:gd name="connsiteX1398" fmla="*/ 165087 w 7225960"/>
                <a:gd name="connsiteY1398" fmla="*/ 152973 h 1097785"/>
                <a:gd name="connsiteX1399" fmla="*/ 162240 w 7225960"/>
                <a:gd name="connsiteY1399" fmla="*/ 154752 h 1097785"/>
                <a:gd name="connsiteX1400" fmla="*/ 163308 w 7225960"/>
                <a:gd name="connsiteY1400" fmla="*/ 156531 h 1097785"/>
                <a:gd name="connsiteX1401" fmla="*/ 163664 w 7225960"/>
                <a:gd name="connsiteY1401" fmla="*/ 159021 h 1097785"/>
                <a:gd name="connsiteX1402" fmla="*/ 165798 w 7225960"/>
                <a:gd name="connsiteY1402" fmla="*/ 157954 h 1097785"/>
                <a:gd name="connsiteX1403" fmla="*/ 166510 w 7225960"/>
                <a:gd name="connsiteY1403" fmla="*/ 159021 h 1097785"/>
                <a:gd name="connsiteX1404" fmla="*/ 167933 w 7225960"/>
                <a:gd name="connsiteY1404" fmla="*/ 156887 h 1097785"/>
                <a:gd name="connsiteX1405" fmla="*/ 167933 w 7225960"/>
                <a:gd name="connsiteY1405" fmla="*/ 152617 h 1097785"/>
                <a:gd name="connsiteX1406" fmla="*/ 94640 w 7225960"/>
                <a:gd name="connsiteY1406" fmla="*/ 152617 h 1097785"/>
                <a:gd name="connsiteX1407" fmla="*/ 85390 w 7225960"/>
                <a:gd name="connsiteY1407" fmla="*/ 162224 h 1097785"/>
                <a:gd name="connsiteX1408" fmla="*/ 80408 w 7225960"/>
                <a:gd name="connsiteY1408" fmla="*/ 178234 h 1097785"/>
                <a:gd name="connsiteX1409" fmla="*/ 89659 w 7225960"/>
                <a:gd name="connsiteY1409" fmla="*/ 168272 h 1097785"/>
                <a:gd name="connsiteX1410" fmla="*/ 94640 w 7225960"/>
                <a:gd name="connsiteY1410" fmla="*/ 152617 h 1097785"/>
                <a:gd name="connsiteX1411" fmla="*/ 396352 w 7225960"/>
                <a:gd name="connsiteY1411" fmla="*/ 149059 h 1097785"/>
                <a:gd name="connsiteX1412" fmla="*/ 396796 w 7225960"/>
                <a:gd name="connsiteY1412" fmla="*/ 150038 h 1097785"/>
                <a:gd name="connsiteX1413" fmla="*/ 396555 w 7225960"/>
                <a:gd name="connsiteY1413" fmla="*/ 150279 h 1097785"/>
                <a:gd name="connsiteX1414" fmla="*/ 152278 w 7225960"/>
                <a:gd name="connsiteY1414" fmla="*/ 149059 h 1097785"/>
                <a:gd name="connsiteX1415" fmla="*/ 145874 w 7225960"/>
                <a:gd name="connsiteY1415" fmla="*/ 153685 h 1097785"/>
                <a:gd name="connsiteX1416" fmla="*/ 139470 w 7225960"/>
                <a:gd name="connsiteY1416" fmla="*/ 159021 h 1097785"/>
                <a:gd name="connsiteX1417" fmla="*/ 140537 w 7225960"/>
                <a:gd name="connsiteY1417" fmla="*/ 171830 h 1097785"/>
                <a:gd name="connsiteX1418" fmla="*/ 136623 w 7225960"/>
                <a:gd name="connsiteY1418" fmla="*/ 182504 h 1097785"/>
                <a:gd name="connsiteX1419" fmla="*/ 138402 w 7225960"/>
                <a:gd name="connsiteY1419" fmla="*/ 189264 h 1097785"/>
                <a:gd name="connsiteX1420" fmla="*/ 138047 w 7225960"/>
                <a:gd name="connsiteY1420" fmla="*/ 198159 h 1097785"/>
                <a:gd name="connsiteX1421" fmla="*/ 141249 w 7225960"/>
                <a:gd name="connsiteY1421" fmla="*/ 193533 h 1097785"/>
                <a:gd name="connsiteX1422" fmla="*/ 141605 w 7225960"/>
                <a:gd name="connsiteY1422" fmla="*/ 183927 h 1097785"/>
                <a:gd name="connsiteX1423" fmla="*/ 146941 w 7225960"/>
                <a:gd name="connsiteY1423" fmla="*/ 166849 h 1097785"/>
                <a:gd name="connsiteX1424" fmla="*/ 152278 w 7225960"/>
                <a:gd name="connsiteY1424" fmla="*/ 149059 h 1097785"/>
                <a:gd name="connsiteX1425" fmla="*/ 393505 w 7225960"/>
                <a:gd name="connsiteY1425" fmla="*/ 147636 h 1097785"/>
                <a:gd name="connsiteX1426" fmla="*/ 395284 w 7225960"/>
                <a:gd name="connsiteY1426" fmla="*/ 151550 h 1097785"/>
                <a:gd name="connsiteX1427" fmla="*/ 396555 w 7225960"/>
                <a:gd name="connsiteY1427" fmla="*/ 150279 h 1097785"/>
                <a:gd name="connsiteX1428" fmla="*/ 397063 w 7225960"/>
                <a:gd name="connsiteY1428" fmla="*/ 153329 h 1097785"/>
                <a:gd name="connsiteX1429" fmla="*/ 399910 w 7225960"/>
                <a:gd name="connsiteY1429" fmla="*/ 156887 h 1097785"/>
                <a:gd name="connsiteX1430" fmla="*/ 400621 w 7225960"/>
                <a:gd name="connsiteY1430" fmla="*/ 153329 h 1097785"/>
                <a:gd name="connsiteX1431" fmla="*/ 404535 w 7225960"/>
                <a:gd name="connsiteY1431" fmla="*/ 159377 h 1097785"/>
                <a:gd name="connsiteX1432" fmla="*/ 405602 w 7225960"/>
                <a:gd name="connsiteY1432" fmla="*/ 167560 h 1097785"/>
                <a:gd name="connsiteX1433" fmla="*/ 404891 w 7225960"/>
                <a:gd name="connsiteY1433" fmla="*/ 182860 h 1097785"/>
                <a:gd name="connsiteX1434" fmla="*/ 411295 w 7225960"/>
                <a:gd name="connsiteY1434" fmla="*/ 195312 h 1097785"/>
                <a:gd name="connsiteX1435" fmla="*/ 408449 w 7225960"/>
                <a:gd name="connsiteY1435" fmla="*/ 201717 h 1097785"/>
                <a:gd name="connsiteX1436" fmla="*/ 402400 w 7225960"/>
                <a:gd name="connsiteY1436" fmla="*/ 177167 h 1097785"/>
                <a:gd name="connsiteX1437" fmla="*/ 395640 w 7225960"/>
                <a:gd name="connsiteY1437" fmla="*/ 154752 h 1097785"/>
                <a:gd name="connsiteX1438" fmla="*/ 393505 w 7225960"/>
                <a:gd name="connsiteY1438" fmla="*/ 157598 h 1097785"/>
                <a:gd name="connsiteX1439" fmla="*/ 391371 w 7225960"/>
                <a:gd name="connsiteY1439" fmla="*/ 154752 h 1097785"/>
                <a:gd name="connsiteX1440" fmla="*/ 390659 w 7225960"/>
                <a:gd name="connsiteY1440" fmla="*/ 160800 h 1097785"/>
                <a:gd name="connsiteX1441" fmla="*/ 391371 w 7225960"/>
                <a:gd name="connsiteY1441" fmla="*/ 167560 h 1097785"/>
                <a:gd name="connsiteX1442" fmla="*/ 389236 w 7225960"/>
                <a:gd name="connsiteY1442" fmla="*/ 165070 h 1097785"/>
                <a:gd name="connsiteX1443" fmla="*/ 386390 w 7225960"/>
                <a:gd name="connsiteY1443" fmla="*/ 162579 h 1097785"/>
                <a:gd name="connsiteX1444" fmla="*/ 387457 w 7225960"/>
                <a:gd name="connsiteY1444" fmla="*/ 152617 h 1097785"/>
                <a:gd name="connsiteX1445" fmla="*/ 393505 w 7225960"/>
                <a:gd name="connsiteY1445" fmla="*/ 147636 h 1097785"/>
                <a:gd name="connsiteX1446" fmla="*/ 273248 w 7225960"/>
                <a:gd name="connsiteY1446" fmla="*/ 147636 h 1097785"/>
                <a:gd name="connsiteX1447" fmla="*/ 274315 w 7225960"/>
                <a:gd name="connsiteY1447" fmla="*/ 156531 h 1097785"/>
                <a:gd name="connsiteX1448" fmla="*/ 275382 w 7225960"/>
                <a:gd name="connsiteY1448" fmla="*/ 166137 h 1097785"/>
                <a:gd name="connsiteX1449" fmla="*/ 273248 w 7225960"/>
                <a:gd name="connsiteY1449" fmla="*/ 168272 h 1097785"/>
                <a:gd name="connsiteX1450" fmla="*/ 40204 w 7225960"/>
                <a:gd name="connsiteY1450" fmla="*/ 146924 h 1097785"/>
                <a:gd name="connsiteX1451" fmla="*/ 38425 w 7225960"/>
                <a:gd name="connsiteY1451" fmla="*/ 151194 h 1097785"/>
                <a:gd name="connsiteX1452" fmla="*/ 43406 w 7225960"/>
                <a:gd name="connsiteY1452" fmla="*/ 153329 h 1097785"/>
                <a:gd name="connsiteX1453" fmla="*/ 44829 w 7225960"/>
                <a:gd name="connsiteY1453" fmla="*/ 150838 h 1097785"/>
                <a:gd name="connsiteX1454" fmla="*/ 44118 w 7225960"/>
                <a:gd name="connsiteY1454" fmla="*/ 147636 h 1097785"/>
                <a:gd name="connsiteX1455" fmla="*/ 40204 w 7225960"/>
                <a:gd name="connsiteY1455" fmla="*/ 146924 h 1097785"/>
                <a:gd name="connsiteX1456" fmla="*/ 213475 w 7225960"/>
                <a:gd name="connsiteY1456" fmla="*/ 145501 h 1097785"/>
                <a:gd name="connsiteX1457" fmla="*/ 212763 w 7225960"/>
                <a:gd name="connsiteY1457" fmla="*/ 147992 h 1097785"/>
                <a:gd name="connsiteX1458" fmla="*/ 211340 w 7225960"/>
                <a:gd name="connsiteY1458" fmla="*/ 151194 h 1097785"/>
                <a:gd name="connsiteX1459" fmla="*/ 213830 w 7225960"/>
                <a:gd name="connsiteY1459" fmla="*/ 153329 h 1097785"/>
                <a:gd name="connsiteX1460" fmla="*/ 216321 w 7225960"/>
                <a:gd name="connsiteY1460" fmla="*/ 153329 h 1097785"/>
                <a:gd name="connsiteX1461" fmla="*/ 214186 w 7225960"/>
                <a:gd name="connsiteY1461" fmla="*/ 149415 h 1097785"/>
                <a:gd name="connsiteX1462" fmla="*/ 213475 w 7225960"/>
                <a:gd name="connsiteY1462" fmla="*/ 145501 h 1097785"/>
                <a:gd name="connsiteX1463" fmla="*/ 233399 w 7225960"/>
                <a:gd name="connsiteY1463" fmla="*/ 140520 h 1097785"/>
                <a:gd name="connsiteX1464" fmla="*/ 231264 w 7225960"/>
                <a:gd name="connsiteY1464" fmla="*/ 141588 h 1097785"/>
                <a:gd name="connsiteX1465" fmla="*/ 229841 w 7225960"/>
                <a:gd name="connsiteY1465" fmla="*/ 144078 h 1097785"/>
                <a:gd name="connsiteX1466" fmla="*/ 233399 w 7225960"/>
                <a:gd name="connsiteY1466" fmla="*/ 147636 h 1097785"/>
                <a:gd name="connsiteX1467" fmla="*/ 233399 w 7225960"/>
                <a:gd name="connsiteY1467" fmla="*/ 140520 h 1097785"/>
                <a:gd name="connsiteX1468" fmla="*/ 391371 w 7225960"/>
                <a:gd name="connsiteY1468" fmla="*/ 138385 h 1097785"/>
                <a:gd name="connsiteX1469" fmla="*/ 392082 w 7225960"/>
                <a:gd name="connsiteY1469" fmla="*/ 142655 h 1097785"/>
                <a:gd name="connsiteX1470" fmla="*/ 391371 w 7225960"/>
                <a:gd name="connsiteY1470" fmla="*/ 146213 h 1097785"/>
                <a:gd name="connsiteX1471" fmla="*/ 391371 w 7225960"/>
                <a:gd name="connsiteY1471" fmla="*/ 138385 h 1097785"/>
                <a:gd name="connsiteX1472" fmla="*/ 136623 w 7225960"/>
                <a:gd name="connsiteY1472" fmla="*/ 137674 h 1097785"/>
                <a:gd name="connsiteX1473" fmla="*/ 132354 w 7225960"/>
                <a:gd name="connsiteY1473" fmla="*/ 149059 h 1097785"/>
                <a:gd name="connsiteX1474" fmla="*/ 135556 w 7225960"/>
                <a:gd name="connsiteY1474" fmla="*/ 145501 h 1097785"/>
                <a:gd name="connsiteX1475" fmla="*/ 138047 w 7225960"/>
                <a:gd name="connsiteY1475" fmla="*/ 149771 h 1097785"/>
                <a:gd name="connsiteX1476" fmla="*/ 139470 w 7225960"/>
                <a:gd name="connsiteY1476" fmla="*/ 145857 h 1097785"/>
                <a:gd name="connsiteX1477" fmla="*/ 139470 w 7225960"/>
                <a:gd name="connsiteY1477" fmla="*/ 138385 h 1097785"/>
                <a:gd name="connsiteX1478" fmla="*/ 138402 w 7225960"/>
                <a:gd name="connsiteY1478" fmla="*/ 140520 h 1097785"/>
                <a:gd name="connsiteX1479" fmla="*/ 137335 w 7225960"/>
                <a:gd name="connsiteY1479" fmla="*/ 142655 h 1097785"/>
                <a:gd name="connsiteX1480" fmla="*/ 136268 w 7225960"/>
                <a:gd name="connsiteY1480" fmla="*/ 141232 h 1097785"/>
                <a:gd name="connsiteX1481" fmla="*/ 136623 w 7225960"/>
                <a:gd name="connsiteY1481" fmla="*/ 137674 h 1097785"/>
                <a:gd name="connsiteX1482" fmla="*/ 154413 w 7225960"/>
                <a:gd name="connsiteY1482" fmla="*/ 134828 h 1097785"/>
                <a:gd name="connsiteX1483" fmla="*/ 152278 w 7225960"/>
                <a:gd name="connsiteY1483" fmla="*/ 136251 h 1097785"/>
                <a:gd name="connsiteX1484" fmla="*/ 151211 w 7225960"/>
                <a:gd name="connsiteY1484" fmla="*/ 139453 h 1097785"/>
                <a:gd name="connsiteX1485" fmla="*/ 150144 w 7225960"/>
                <a:gd name="connsiteY1485" fmla="*/ 142655 h 1097785"/>
                <a:gd name="connsiteX1486" fmla="*/ 148009 w 7225960"/>
                <a:gd name="connsiteY1486" fmla="*/ 142655 h 1097785"/>
                <a:gd name="connsiteX1487" fmla="*/ 148365 w 7225960"/>
                <a:gd name="connsiteY1487" fmla="*/ 145146 h 1097785"/>
                <a:gd name="connsiteX1488" fmla="*/ 149432 w 7225960"/>
                <a:gd name="connsiteY1488" fmla="*/ 145146 h 1097785"/>
                <a:gd name="connsiteX1489" fmla="*/ 150499 w 7225960"/>
                <a:gd name="connsiteY1489" fmla="*/ 144434 h 1097785"/>
                <a:gd name="connsiteX1490" fmla="*/ 150855 w 7225960"/>
                <a:gd name="connsiteY1490" fmla="*/ 146213 h 1097785"/>
                <a:gd name="connsiteX1491" fmla="*/ 152278 w 7225960"/>
                <a:gd name="connsiteY1491" fmla="*/ 143367 h 1097785"/>
                <a:gd name="connsiteX1492" fmla="*/ 155125 w 7225960"/>
                <a:gd name="connsiteY1492" fmla="*/ 141943 h 1097785"/>
                <a:gd name="connsiteX1493" fmla="*/ 154413 w 7225960"/>
                <a:gd name="connsiteY1493" fmla="*/ 134828 h 1097785"/>
                <a:gd name="connsiteX1494" fmla="*/ 233399 w 7225960"/>
                <a:gd name="connsiteY1494" fmla="*/ 129135 h 1097785"/>
                <a:gd name="connsiteX1495" fmla="*/ 234466 w 7225960"/>
                <a:gd name="connsiteY1495" fmla="*/ 137674 h 1097785"/>
                <a:gd name="connsiteX1496" fmla="*/ 235534 w 7225960"/>
                <a:gd name="connsiteY1496" fmla="*/ 149059 h 1097785"/>
                <a:gd name="connsiteX1497" fmla="*/ 238380 w 7225960"/>
                <a:gd name="connsiteY1497" fmla="*/ 137318 h 1097785"/>
                <a:gd name="connsiteX1498" fmla="*/ 233399 w 7225960"/>
                <a:gd name="connsiteY1498" fmla="*/ 129135 h 1097785"/>
                <a:gd name="connsiteX1499" fmla="*/ 384966 w 7225960"/>
                <a:gd name="connsiteY1499" fmla="*/ 124154 h 1097785"/>
                <a:gd name="connsiteX1500" fmla="*/ 387457 w 7225960"/>
                <a:gd name="connsiteY1500" fmla="*/ 128423 h 1097785"/>
                <a:gd name="connsiteX1501" fmla="*/ 389236 w 7225960"/>
                <a:gd name="connsiteY1501" fmla="*/ 133404 h 1097785"/>
                <a:gd name="connsiteX1502" fmla="*/ 385678 w 7225960"/>
                <a:gd name="connsiteY1502" fmla="*/ 133404 h 1097785"/>
                <a:gd name="connsiteX1503" fmla="*/ 385322 w 7225960"/>
                <a:gd name="connsiteY1503" fmla="*/ 128423 h 1097785"/>
                <a:gd name="connsiteX1504" fmla="*/ 384966 w 7225960"/>
                <a:gd name="connsiteY1504" fmla="*/ 124154 h 1097785"/>
                <a:gd name="connsiteX1505" fmla="*/ 62619 w 7225960"/>
                <a:gd name="connsiteY1505" fmla="*/ 124154 h 1097785"/>
                <a:gd name="connsiteX1506" fmla="*/ 59417 w 7225960"/>
                <a:gd name="connsiteY1506" fmla="*/ 128779 h 1097785"/>
                <a:gd name="connsiteX1507" fmla="*/ 57638 w 7225960"/>
                <a:gd name="connsiteY1507" fmla="*/ 135539 h 1097785"/>
                <a:gd name="connsiteX1508" fmla="*/ 60484 w 7225960"/>
                <a:gd name="connsiteY1508" fmla="*/ 130914 h 1097785"/>
                <a:gd name="connsiteX1509" fmla="*/ 62619 w 7225960"/>
                <a:gd name="connsiteY1509" fmla="*/ 124154 h 1097785"/>
                <a:gd name="connsiteX1510" fmla="*/ 237313 w 7225960"/>
                <a:gd name="connsiteY1510" fmla="*/ 122286 h 1097785"/>
                <a:gd name="connsiteX1511" fmla="*/ 241226 w 7225960"/>
                <a:gd name="connsiteY1511" fmla="*/ 124154 h 1097785"/>
                <a:gd name="connsiteX1512" fmla="*/ 238380 w 7225960"/>
                <a:gd name="connsiteY1512" fmla="*/ 126644 h 1097785"/>
                <a:gd name="connsiteX1513" fmla="*/ 237668 w 7225960"/>
                <a:gd name="connsiteY1513" fmla="*/ 131270 h 1097785"/>
                <a:gd name="connsiteX1514" fmla="*/ 239803 w 7225960"/>
                <a:gd name="connsiteY1514" fmla="*/ 131270 h 1097785"/>
                <a:gd name="connsiteX1515" fmla="*/ 241938 w 7225960"/>
                <a:gd name="connsiteY1515" fmla="*/ 131270 h 1097785"/>
                <a:gd name="connsiteX1516" fmla="*/ 241938 w 7225960"/>
                <a:gd name="connsiteY1516" fmla="*/ 139453 h 1097785"/>
                <a:gd name="connsiteX1517" fmla="*/ 241226 w 7225960"/>
                <a:gd name="connsiteY1517" fmla="*/ 145501 h 1097785"/>
                <a:gd name="connsiteX1518" fmla="*/ 243717 w 7225960"/>
                <a:gd name="connsiteY1518" fmla="*/ 154040 h 1097785"/>
                <a:gd name="connsiteX1519" fmla="*/ 248342 w 7225960"/>
                <a:gd name="connsiteY1519" fmla="*/ 160445 h 1097785"/>
                <a:gd name="connsiteX1520" fmla="*/ 249765 w 7225960"/>
                <a:gd name="connsiteY1520" fmla="*/ 154752 h 1097785"/>
                <a:gd name="connsiteX1521" fmla="*/ 249765 w 7225960"/>
                <a:gd name="connsiteY1521" fmla="*/ 147636 h 1097785"/>
                <a:gd name="connsiteX1522" fmla="*/ 245852 w 7225960"/>
                <a:gd name="connsiteY1522" fmla="*/ 144434 h 1097785"/>
                <a:gd name="connsiteX1523" fmla="*/ 245496 w 7225960"/>
                <a:gd name="connsiteY1523" fmla="*/ 138385 h 1097785"/>
                <a:gd name="connsiteX1524" fmla="*/ 248698 w 7225960"/>
                <a:gd name="connsiteY1524" fmla="*/ 141232 h 1097785"/>
                <a:gd name="connsiteX1525" fmla="*/ 252612 w 7225960"/>
                <a:gd name="connsiteY1525" fmla="*/ 142655 h 1097785"/>
                <a:gd name="connsiteX1526" fmla="*/ 254746 w 7225960"/>
                <a:gd name="connsiteY1526" fmla="*/ 134828 h 1097785"/>
                <a:gd name="connsiteX1527" fmla="*/ 258304 w 7225960"/>
                <a:gd name="connsiteY1527" fmla="*/ 129135 h 1097785"/>
                <a:gd name="connsiteX1528" fmla="*/ 259372 w 7225960"/>
                <a:gd name="connsiteY1528" fmla="*/ 144078 h 1097785"/>
                <a:gd name="connsiteX1529" fmla="*/ 257593 w 7225960"/>
                <a:gd name="connsiteY1529" fmla="*/ 160445 h 1097785"/>
                <a:gd name="connsiteX1530" fmla="*/ 254746 w 7225960"/>
                <a:gd name="connsiteY1530" fmla="*/ 158310 h 1097785"/>
                <a:gd name="connsiteX1531" fmla="*/ 255102 w 7225960"/>
                <a:gd name="connsiteY1531" fmla="*/ 150838 h 1097785"/>
                <a:gd name="connsiteX1532" fmla="*/ 252612 w 7225960"/>
                <a:gd name="connsiteY1532" fmla="*/ 144078 h 1097785"/>
                <a:gd name="connsiteX1533" fmla="*/ 251189 w 7225960"/>
                <a:gd name="connsiteY1533" fmla="*/ 157598 h 1097785"/>
                <a:gd name="connsiteX1534" fmla="*/ 250477 w 7225960"/>
                <a:gd name="connsiteY1534" fmla="*/ 169695 h 1097785"/>
                <a:gd name="connsiteX1535" fmla="*/ 246919 w 7225960"/>
                <a:gd name="connsiteY1535" fmla="*/ 170051 h 1097785"/>
                <a:gd name="connsiteX1536" fmla="*/ 244784 w 7225960"/>
                <a:gd name="connsiteY1536" fmla="*/ 175032 h 1097785"/>
                <a:gd name="connsiteX1537" fmla="*/ 243361 w 7225960"/>
                <a:gd name="connsiteY1537" fmla="*/ 181436 h 1097785"/>
                <a:gd name="connsiteX1538" fmla="*/ 240515 w 7225960"/>
                <a:gd name="connsiteY1538" fmla="*/ 185350 h 1097785"/>
                <a:gd name="connsiteX1539" fmla="*/ 242294 w 7225960"/>
                <a:gd name="connsiteY1539" fmla="*/ 191399 h 1097785"/>
                <a:gd name="connsiteX1540" fmla="*/ 244784 w 7225960"/>
                <a:gd name="connsiteY1540" fmla="*/ 196735 h 1097785"/>
                <a:gd name="connsiteX1541" fmla="*/ 241582 w 7225960"/>
                <a:gd name="connsiteY1541" fmla="*/ 210967 h 1097785"/>
                <a:gd name="connsiteX1542" fmla="*/ 241226 w 7225960"/>
                <a:gd name="connsiteY1542" fmla="*/ 228757 h 1097785"/>
                <a:gd name="connsiteX1543" fmla="*/ 239447 w 7225960"/>
                <a:gd name="connsiteY1543" fmla="*/ 233026 h 1097785"/>
                <a:gd name="connsiteX1544" fmla="*/ 241938 w 7225960"/>
                <a:gd name="connsiteY1544" fmla="*/ 235161 h 1097785"/>
                <a:gd name="connsiteX1545" fmla="*/ 246919 w 7225960"/>
                <a:gd name="connsiteY1545" fmla="*/ 228757 h 1097785"/>
                <a:gd name="connsiteX1546" fmla="*/ 245496 w 7225960"/>
                <a:gd name="connsiteY1546" fmla="*/ 239431 h 1097785"/>
                <a:gd name="connsiteX1547" fmla="*/ 242649 w 7225960"/>
                <a:gd name="connsiteY1547" fmla="*/ 249393 h 1097785"/>
                <a:gd name="connsiteX1548" fmla="*/ 243005 w 7225960"/>
                <a:gd name="connsiteY1548" fmla="*/ 264692 h 1097785"/>
                <a:gd name="connsiteX1549" fmla="*/ 239092 w 7225960"/>
                <a:gd name="connsiteY1549" fmla="*/ 280702 h 1097785"/>
                <a:gd name="connsiteX1550" fmla="*/ 240159 w 7225960"/>
                <a:gd name="connsiteY1550" fmla="*/ 271808 h 1097785"/>
                <a:gd name="connsiteX1551" fmla="*/ 238380 w 7225960"/>
                <a:gd name="connsiteY1551" fmla="*/ 264336 h 1097785"/>
                <a:gd name="connsiteX1552" fmla="*/ 236601 w 7225960"/>
                <a:gd name="connsiteY1552" fmla="*/ 270384 h 1097785"/>
                <a:gd name="connsiteX1553" fmla="*/ 236957 w 7225960"/>
                <a:gd name="connsiteY1553" fmla="*/ 278212 h 1097785"/>
                <a:gd name="connsiteX1554" fmla="*/ 236245 w 7225960"/>
                <a:gd name="connsiteY1554" fmla="*/ 284972 h 1097785"/>
                <a:gd name="connsiteX1555" fmla="*/ 232687 w 7225960"/>
                <a:gd name="connsiteY1555" fmla="*/ 287818 h 1097785"/>
                <a:gd name="connsiteX1556" fmla="*/ 235534 w 7225960"/>
                <a:gd name="connsiteY1556" fmla="*/ 281770 h 1097785"/>
                <a:gd name="connsiteX1557" fmla="*/ 234110 w 7225960"/>
                <a:gd name="connsiteY1557" fmla="*/ 273587 h 1097785"/>
                <a:gd name="connsiteX1558" fmla="*/ 232687 w 7225960"/>
                <a:gd name="connsiteY1558" fmla="*/ 275010 h 1097785"/>
                <a:gd name="connsiteX1559" fmla="*/ 231976 w 7225960"/>
                <a:gd name="connsiteY1559" fmla="*/ 276433 h 1097785"/>
                <a:gd name="connsiteX1560" fmla="*/ 231976 w 7225960"/>
                <a:gd name="connsiteY1560" fmla="*/ 268961 h 1097785"/>
                <a:gd name="connsiteX1561" fmla="*/ 231976 w 7225960"/>
                <a:gd name="connsiteY1561" fmla="*/ 264336 h 1097785"/>
                <a:gd name="connsiteX1562" fmla="*/ 230197 w 7225960"/>
                <a:gd name="connsiteY1562" fmla="*/ 269673 h 1097785"/>
                <a:gd name="connsiteX1563" fmla="*/ 229129 w 7225960"/>
                <a:gd name="connsiteY1563" fmla="*/ 275010 h 1097785"/>
                <a:gd name="connsiteX1564" fmla="*/ 228418 w 7225960"/>
                <a:gd name="connsiteY1564" fmla="*/ 273587 h 1097785"/>
                <a:gd name="connsiteX1565" fmla="*/ 227706 w 7225960"/>
                <a:gd name="connsiteY1565" fmla="*/ 275010 h 1097785"/>
                <a:gd name="connsiteX1566" fmla="*/ 228418 w 7225960"/>
                <a:gd name="connsiteY1566" fmla="*/ 263624 h 1097785"/>
                <a:gd name="connsiteX1567" fmla="*/ 229129 w 7225960"/>
                <a:gd name="connsiteY1567" fmla="*/ 253662 h 1097785"/>
                <a:gd name="connsiteX1568" fmla="*/ 227350 w 7225960"/>
                <a:gd name="connsiteY1568" fmla="*/ 256153 h 1097785"/>
                <a:gd name="connsiteX1569" fmla="*/ 226995 w 7225960"/>
                <a:gd name="connsiteY1569" fmla="*/ 261490 h 1097785"/>
                <a:gd name="connsiteX1570" fmla="*/ 226639 w 7225960"/>
                <a:gd name="connsiteY1570" fmla="*/ 266827 h 1097785"/>
                <a:gd name="connsiteX1571" fmla="*/ 224148 w 7225960"/>
                <a:gd name="connsiteY1571" fmla="*/ 269317 h 1097785"/>
                <a:gd name="connsiteX1572" fmla="*/ 223793 w 7225960"/>
                <a:gd name="connsiteY1572" fmla="*/ 246902 h 1097785"/>
                <a:gd name="connsiteX1573" fmla="*/ 228418 w 7225960"/>
                <a:gd name="connsiteY1573" fmla="*/ 226622 h 1097785"/>
                <a:gd name="connsiteX1574" fmla="*/ 231976 w 7225960"/>
                <a:gd name="connsiteY1574" fmla="*/ 229468 h 1097785"/>
                <a:gd name="connsiteX1575" fmla="*/ 231620 w 7225960"/>
                <a:gd name="connsiteY1575" fmla="*/ 246191 h 1097785"/>
                <a:gd name="connsiteX1576" fmla="*/ 231976 w 7225960"/>
                <a:gd name="connsiteY1576" fmla="*/ 260778 h 1097785"/>
                <a:gd name="connsiteX1577" fmla="*/ 233399 w 7225960"/>
                <a:gd name="connsiteY1577" fmla="*/ 247970 h 1097785"/>
                <a:gd name="connsiteX1578" fmla="*/ 235889 w 7225960"/>
                <a:gd name="connsiteY1578" fmla="*/ 231959 h 1097785"/>
                <a:gd name="connsiteX1579" fmla="*/ 236957 w 7225960"/>
                <a:gd name="connsiteY1579" fmla="*/ 215592 h 1097785"/>
                <a:gd name="connsiteX1580" fmla="*/ 234822 w 7225960"/>
                <a:gd name="connsiteY1580" fmla="*/ 201717 h 1097785"/>
                <a:gd name="connsiteX1581" fmla="*/ 237313 w 7225960"/>
                <a:gd name="connsiteY1581" fmla="*/ 189264 h 1097785"/>
                <a:gd name="connsiteX1582" fmla="*/ 235534 w 7225960"/>
                <a:gd name="connsiteY1582" fmla="*/ 176811 h 1097785"/>
                <a:gd name="connsiteX1583" fmla="*/ 231976 w 7225960"/>
                <a:gd name="connsiteY1583" fmla="*/ 189975 h 1097785"/>
                <a:gd name="connsiteX1584" fmla="*/ 229129 w 7225960"/>
                <a:gd name="connsiteY1584" fmla="*/ 202428 h 1097785"/>
                <a:gd name="connsiteX1585" fmla="*/ 226639 w 7225960"/>
                <a:gd name="connsiteY1585" fmla="*/ 189975 h 1097785"/>
                <a:gd name="connsiteX1586" fmla="*/ 228418 w 7225960"/>
                <a:gd name="connsiteY1586" fmla="*/ 178234 h 1097785"/>
                <a:gd name="connsiteX1587" fmla="*/ 228418 w 7225960"/>
                <a:gd name="connsiteY1587" fmla="*/ 181081 h 1097785"/>
                <a:gd name="connsiteX1588" fmla="*/ 229841 w 7225960"/>
                <a:gd name="connsiteY1588" fmla="*/ 181081 h 1097785"/>
                <a:gd name="connsiteX1589" fmla="*/ 228774 w 7225960"/>
                <a:gd name="connsiteY1589" fmla="*/ 175388 h 1097785"/>
                <a:gd name="connsiteX1590" fmla="*/ 229129 w 7225960"/>
                <a:gd name="connsiteY1590" fmla="*/ 168984 h 1097785"/>
                <a:gd name="connsiteX1591" fmla="*/ 231620 w 7225960"/>
                <a:gd name="connsiteY1591" fmla="*/ 168272 h 1097785"/>
                <a:gd name="connsiteX1592" fmla="*/ 234110 w 7225960"/>
                <a:gd name="connsiteY1592" fmla="*/ 166137 h 1097785"/>
                <a:gd name="connsiteX1593" fmla="*/ 232687 w 7225960"/>
                <a:gd name="connsiteY1593" fmla="*/ 162935 h 1097785"/>
                <a:gd name="connsiteX1594" fmla="*/ 233043 w 7225960"/>
                <a:gd name="connsiteY1594" fmla="*/ 157954 h 1097785"/>
                <a:gd name="connsiteX1595" fmla="*/ 233043 w 7225960"/>
                <a:gd name="connsiteY1595" fmla="*/ 152973 h 1097785"/>
                <a:gd name="connsiteX1596" fmla="*/ 230553 w 7225960"/>
                <a:gd name="connsiteY1596" fmla="*/ 149771 h 1097785"/>
                <a:gd name="connsiteX1597" fmla="*/ 230908 w 7225960"/>
                <a:gd name="connsiteY1597" fmla="*/ 156175 h 1097785"/>
                <a:gd name="connsiteX1598" fmla="*/ 229841 w 7225960"/>
                <a:gd name="connsiteY1598" fmla="*/ 161868 h 1097785"/>
                <a:gd name="connsiteX1599" fmla="*/ 228418 w 7225960"/>
                <a:gd name="connsiteY1599" fmla="*/ 160445 h 1097785"/>
                <a:gd name="connsiteX1600" fmla="*/ 226283 w 7225960"/>
                <a:gd name="connsiteY1600" fmla="*/ 159021 h 1097785"/>
                <a:gd name="connsiteX1601" fmla="*/ 227706 w 7225960"/>
                <a:gd name="connsiteY1601" fmla="*/ 146569 h 1097785"/>
                <a:gd name="connsiteX1602" fmla="*/ 229841 w 7225960"/>
                <a:gd name="connsiteY1602" fmla="*/ 133049 h 1097785"/>
                <a:gd name="connsiteX1603" fmla="*/ 234110 w 7225960"/>
                <a:gd name="connsiteY1603" fmla="*/ 123798 h 1097785"/>
                <a:gd name="connsiteX1604" fmla="*/ 237313 w 7225960"/>
                <a:gd name="connsiteY1604" fmla="*/ 122286 h 1097785"/>
                <a:gd name="connsiteX1605" fmla="*/ 409872 w 7225960"/>
                <a:gd name="connsiteY1605" fmla="*/ 120596 h 1097785"/>
                <a:gd name="connsiteX1606" fmla="*/ 412718 w 7225960"/>
                <a:gd name="connsiteY1606" fmla="*/ 126644 h 1097785"/>
                <a:gd name="connsiteX1607" fmla="*/ 415565 w 7225960"/>
                <a:gd name="connsiteY1607" fmla="*/ 124154 h 1097785"/>
                <a:gd name="connsiteX1608" fmla="*/ 416632 w 7225960"/>
                <a:gd name="connsiteY1608" fmla="*/ 128779 h 1097785"/>
                <a:gd name="connsiteX1609" fmla="*/ 419122 w 7225960"/>
                <a:gd name="connsiteY1609" fmla="*/ 131270 h 1097785"/>
                <a:gd name="connsiteX1610" fmla="*/ 418767 w 7225960"/>
                <a:gd name="connsiteY1610" fmla="*/ 126289 h 1097785"/>
                <a:gd name="connsiteX1611" fmla="*/ 416988 w 7225960"/>
                <a:gd name="connsiteY1611" fmla="*/ 122019 h 1097785"/>
                <a:gd name="connsiteX1612" fmla="*/ 421969 w 7225960"/>
                <a:gd name="connsiteY1612" fmla="*/ 125933 h 1097785"/>
                <a:gd name="connsiteX1613" fmla="*/ 422680 w 7225960"/>
                <a:gd name="connsiteY1613" fmla="*/ 133404 h 1097785"/>
                <a:gd name="connsiteX1614" fmla="*/ 418767 w 7225960"/>
                <a:gd name="connsiteY1614" fmla="*/ 132693 h 1097785"/>
                <a:gd name="connsiteX1615" fmla="*/ 415565 w 7225960"/>
                <a:gd name="connsiteY1615" fmla="*/ 133404 h 1097785"/>
                <a:gd name="connsiteX1616" fmla="*/ 419122 w 7225960"/>
                <a:gd name="connsiteY1616" fmla="*/ 136607 h 1097785"/>
                <a:gd name="connsiteX1617" fmla="*/ 419122 w 7225960"/>
                <a:gd name="connsiteY1617" fmla="*/ 141943 h 1097785"/>
                <a:gd name="connsiteX1618" fmla="*/ 411295 w 7225960"/>
                <a:gd name="connsiteY1618" fmla="*/ 137674 h 1097785"/>
                <a:gd name="connsiteX1619" fmla="*/ 410228 w 7225960"/>
                <a:gd name="connsiteY1619" fmla="*/ 128423 h 1097785"/>
                <a:gd name="connsiteX1620" fmla="*/ 409872 w 7225960"/>
                <a:gd name="connsiteY1620" fmla="*/ 120596 h 1097785"/>
                <a:gd name="connsiteX1621" fmla="*/ 267555 w 7225960"/>
                <a:gd name="connsiteY1621" fmla="*/ 120596 h 1097785"/>
                <a:gd name="connsiteX1622" fmla="*/ 270757 w 7225960"/>
                <a:gd name="connsiteY1622" fmla="*/ 130202 h 1097785"/>
                <a:gd name="connsiteX1623" fmla="*/ 273248 w 7225960"/>
                <a:gd name="connsiteY1623" fmla="*/ 139097 h 1097785"/>
                <a:gd name="connsiteX1624" fmla="*/ 270757 w 7225960"/>
                <a:gd name="connsiteY1624" fmla="*/ 137318 h 1097785"/>
                <a:gd name="connsiteX1625" fmla="*/ 267555 w 7225960"/>
                <a:gd name="connsiteY1625" fmla="*/ 135539 h 1097785"/>
                <a:gd name="connsiteX1626" fmla="*/ 267555 w 7225960"/>
                <a:gd name="connsiteY1626" fmla="*/ 142655 h 1097785"/>
                <a:gd name="connsiteX1627" fmla="*/ 263285 w 7225960"/>
                <a:gd name="connsiteY1627" fmla="*/ 142655 h 1097785"/>
                <a:gd name="connsiteX1628" fmla="*/ 262930 w 7225960"/>
                <a:gd name="connsiteY1628" fmla="*/ 138741 h 1097785"/>
                <a:gd name="connsiteX1629" fmla="*/ 262574 w 7225960"/>
                <a:gd name="connsiteY1629" fmla="*/ 134828 h 1097785"/>
                <a:gd name="connsiteX1630" fmla="*/ 264709 w 7225960"/>
                <a:gd name="connsiteY1630" fmla="*/ 127712 h 1097785"/>
                <a:gd name="connsiteX1631" fmla="*/ 267555 w 7225960"/>
                <a:gd name="connsiteY1631" fmla="*/ 120596 h 1097785"/>
                <a:gd name="connsiteX1632" fmla="*/ 424104 w 7225960"/>
                <a:gd name="connsiteY1632" fmla="*/ 119173 h 1097785"/>
                <a:gd name="connsiteX1633" fmla="*/ 428373 w 7225960"/>
                <a:gd name="connsiteY1633" fmla="*/ 130202 h 1097785"/>
                <a:gd name="connsiteX1634" fmla="*/ 428373 w 7225960"/>
                <a:gd name="connsiteY1634" fmla="*/ 141943 h 1097785"/>
                <a:gd name="connsiteX1635" fmla="*/ 426950 w 7225960"/>
                <a:gd name="connsiteY1635" fmla="*/ 132337 h 1097785"/>
                <a:gd name="connsiteX1636" fmla="*/ 423392 w 7225960"/>
                <a:gd name="connsiteY1636" fmla="*/ 127000 h 1097785"/>
                <a:gd name="connsiteX1637" fmla="*/ 423392 w 7225960"/>
                <a:gd name="connsiteY1637" fmla="*/ 122731 h 1097785"/>
                <a:gd name="connsiteX1638" fmla="*/ 424104 w 7225960"/>
                <a:gd name="connsiteY1638" fmla="*/ 119173 h 1097785"/>
                <a:gd name="connsiteX1639" fmla="*/ 256170 w 7225960"/>
                <a:gd name="connsiteY1639" fmla="*/ 118461 h 1097785"/>
                <a:gd name="connsiteX1640" fmla="*/ 256525 w 7225960"/>
                <a:gd name="connsiteY1640" fmla="*/ 122019 h 1097785"/>
                <a:gd name="connsiteX1641" fmla="*/ 258304 w 7225960"/>
                <a:gd name="connsiteY1641" fmla="*/ 119173 h 1097785"/>
                <a:gd name="connsiteX1642" fmla="*/ 257593 w 7225960"/>
                <a:gd name="connsiteY1642" fmla="*/ 124154 h 1097785"/>
                <a:gd name="connsiteX1643" fmla="*/ 255458 w 7225960"/>
                <a:gd name="connsiteY1643" fmla="*/ 122375 h 1097785"/>
                <a:gd name="connsiteX1644" fmla="*/ 256170 w 7225960"/>
                <a:gd name="connsiteY1644" fmla="*/ 118461 h 1097785"/>
                <a:gd name="connsiteX1645" fmla="*/ 93573 w 7225960"/>
                <a:gd name="connsiteY1645" fmla="*/ 117750 h 1097785"/>
                <a:gd name="connsiteX1646" fmla="*/ 91794 w 7225960"/>
                <a:gd name="connsiteY1646" fmla="*/ 118461 h 1097785"/>
                <a:gd name="connsiteX1647" fmla="*/ 87169 w 7225960"/>
                <a:gd name="connsiteY1647" fmla="*/ 131981 h 1097785"/>
                <a:gd name="connsiteX1648" fmla="*/ 83255 w 7225960"/>
                <a:gd name="connsiteY1648" fmla="*/ 146213 h 1097785"/>
                <a:gd name="connsiteX1649" fmla="*/ 79341 w 7225960"/>
                <a:gd name="connsiteY1649" fmla="*/ 154752 h 1097785"/>
                <a:gd name="connsiteX1650" fmla="*/ 78274 w 7225960"/>
                <a:gd name="connsiteY1650" fmla="*/ 164003 h 1097785"/>
                <a:gd name="connsiteX1651" fmla="*/ 86101 w 7225960"/>
                <a:gd name="connsiteY1651" fmla="*/ 144790 h 1097785"/>
                <a:gd name="connsiteX1652" fmla="*/ 93928 w 7225960"/>
                <a:gd name="connsiteY1652" fmla="*/ 127000 h 1097785"/>
                <a:gd name="connsiteX1653" fmla="*/ 92861 w 7225960"/>
                <a:gd name="connsiteY1653" fmla="*/ 122731 h 1097785"/>
                <a:gd name="connsiteX1654" fmla="*/ 94640 w 7225960"/>
                <a:gd name="connsiteY1654" fmla="*/ 118461 h 1097785"/>
                <a:gd name="connsiteX1655" fmla="*/ 93573 w 7225960"/>
                <a:gd name="connsiteY1655" fmla="*/ 117750 h 1097785"/>
                <a:gd name="connsiteX1656" fmla="*/ 249765 w 7225960"/>
                <a:gd name="connsiteY1656" fmla="*/ 117038 h 1097785"/>
                <a:gd name="connsiteX1657" fmla="*/ 247631 w 7225960"/>
                <a:gd name="connsiteY1657" fmla="*/ 134828 h 1097785"/>
                <a:gd name="connsiteX1658" fmla="*/ 245852 w 7225960"/>
                <a:gd name="connsiteY1658" fmla="*/ 125577 h 1097785"/>
                <a:gd name="connsiteX1659" fmla="*/ 249765 w 7225960"/>
                <a:gd name="connsiteY1659" fmla="*/ 117038 h 1097785"/>
                <a:gd name="connsiteX1660" fmla="*/ 159394 w 7225960"/>
                <a:gd name="connsiteY1660" fmla="*/ 114903 h 1097785"/>
                <a:gd name="connsiteX1661" fmla="*/ 157259 w 7225960"/>
                <a:gd name="connsiteY1661" fmla="*/ 119173 h 1097785"/>
                <a:gd name="connsiteX1662" fmla="*/ 156548 w 7225960"/>
                <a:gd name="connsiteY1662" fmla="*/ 125577 h 1097785"/>
                <a:gd name="connsiteX1663" fmla="*/ 159394 w 7225960"/>
                <a:gd name="connsiteY1663" fmla="*/ 114903 h 1097785"/>
                <a:gd name="connsiteX1664" fmla="*/ 152278 w 7225960"/>
                <a:gd name="connsiteY1664" fmla="*/ 111345 h 1097785"/>
                <a:gd name="connsiteX1665" fmla="*/ 149076 w 7225960"/>
                <a:gd name="connsiteY1665" fmla="*/ 117038 h 1097785"/>
                <a:gd name="connsiteX1666" fmla="*/ 148009 w 7225960"/>
                <a:gd name="connsiteY1666" fmla="*/ 125577 h 1097785"/>
                <a:gd name="connsiteX1667" fmla="*/ 144095 w 7225960"/>
                <a:gd name="connsiteY1667" fmla="*/ 128423 h 1097785"/>
                <a:gd name="connsiteX1668" fmla="*/ 142316 w 7225960"/>
                <a:gd name="connsiteY1668" fmla="*/ 137674 h 1097785"/>
                <a:gd name="connsiteX1669" fmla="*/ 144807 w 7225960"/>
                <a:gd name="connsiteY1669" fmla="*/ 134472 h 1097785"/>
                <a:gd name="connsiteX1670" fmla="*/ 148009 w 7225960"/>
                <a:gd name="connsiteY1670" fmla="*/ 132693 h 1097785"/>
                <a:gd name="connsiteX1671" fmla="*/ 150499 w 7225960"/>
                <a:gd name="connsiteY1671" fmla="*/ 122375 h 1097785"/>
                <a:gd name="connsiteX1672" fmla="*/ 152278 w 7225960"/>
                <a:gd name="connsiteY1672" fmla="*/ 111345 h 1097785"/>
                <a:gd name="connsiteX1673" fmla="*/ 421257 w 7225960"/>
                <a:gd name="connsiteY1673" fmla="*/ 110634 h 1097785"/>
                <a:gd name="connsiteX1674" fmla="*/ 423392 w 7225960"/>
                <a:gd name="connsiteY1674" fmla="*/ 113480 h 1097785"/>
                <a:gd name="connsiteX1675" fmla="*/ 422680 w 7225960"/>
                <a:gd name="connsiteY1675" fmla="*/ 118461 h 1097785"/>
                <a:gd name="connsiteX1676" fmla="*/ 421257 w 7225960"/>
                <a:gd name="connsiteY1676" fmla="*/ 110634 h 1097785"/>
                <a:gd name="connsiteX1677" fmla="*/ 291749 w 7225960"/>
                <a:gd name="connsiteY1677" fmla="*/ 110634 h 1097785"/>
                <a:gd name="connsiteX1678" fmla="*/ 293172 w 7225960"/>
                <a:gd name="connsiteY1678" fmla="*/ 114547 h 1097785"/>
                <a:gd name="connsiteX1679" fmla="*/ 294595 w 7225960"/>
                <a:gd name="connsiteY1679" fmla="*/ 119173 h 1097785"/>
                <a:gd name="connsiteX1680" fmla="*/ 292460 w 7225960"/>
                <a:gd name="connsiteY1680" fmla="*/ 122375 h 1097785"/>
                <a:gd name="connsiteX1681" fmla="*/ 290326 w 7225960"/>
                <a:gd name="connsiteY1681" fmla="*/ 125577 h 1097785"/>
                <a:gd name="connsiteX1682" fmla="*/ 290681 w 7225960"/>
                <a:gd name="connsiteY1682" fmla="*/ 116682 h 1097785"/>
                <a:gd name="connsiteX1683" fmla="*/ 291749 w 7225960"/>
                <a:gd name="connsiteY1683" fmla="*/ 110634 h 1097785"/>
                <a:gd name="connsiteX1684" fmla="*/ 229129 w 7225960"/>
                <a:gd name="connsiteY1684" fmla="*/ 107787 h 1097785"/>
                <a:gd name="connsiteX1685" fmla="*/ 232687 w 7225960"/>
                <a:gd name="connsiteY1685" fmla="*/ 109922 h 1097785"/>
                <a:gd name="connsiteX1686" fmla="*/ 232687 w 7225960"/>
                <a:gd name="connsiteY1686" fmla="*/ 117038 h 1097785"/>
                <a:gd name="connsiteX1687" fmla="*/ 230197 w 7225960"/>
                <a:gd name="connsiteY1687" fmla="*/ 113836 h 1097785"/>
                <a:gd name="connsiteX1688" fmla="*/ 229129 w 7225960"/>
                <a:gd name="connsiteY1688" fmla="*/ 107787 h 1097785"/>
                <a:gd name="connsiteX1689" fmla="*/ 362907 w 7225960"/>
                <a:gd name="connsiteY1689" fmla="*/ 107076 h 1097785"/>
                <a:gd name="connsiteX1690" fmla="*/ 363975 w 7225960"/>
                <a:gd name="connsiteY1690" fmla="*/ 116682 h 1097785"/>
                <a:gd name="connsiteX1691" fmla="*/ 366465 w 7225960"/>
                <a:gd name="connsiteY1691" fmla="*/ 127000 h 1097785"/>
                <a:gd name="connsiteX1692" fmla="*/ 367177 w 7225960"/>
                <a:gd name="connsiteY1692" fmla="*/ 122731 h 1097785"/>
                <a:gd name="connsiteX1693" fmla="*/ 368600 w 7225960"/>
                <a:gd name="connsiteY1693" fmla="*/ 120596 h 1097785"/>
                <a:gd name="connsiteX1694" fmla="*/ 369667 w 7225960"/>
                <a:gd name="connsiteY1694" fmla="*/ 131625 h 1097785"/>
                <a:gd name="connsiteX1695" fmla="*/ 367888 w 7225960"/>
                <a:gd name="connsiteY1695" fmla="*/ 141943 h 1097785"/>
                <a:gd name="connsiteX1696" fmla="*/ 363619 w 7225960"/>
                <a:gd name="connsiteY1696" fmla="*/ 124510 h 1097785"/>
                <a:gd name="connsiteX1697" fmla="*/ 362907 w 7225960"/>
                <a:gd name="connsiteY1697" fmla="*/ 107076 h 1097785"/>
                <a:gd name="connsiteX1698" fmla="*/ 339425 w 7225960"/>
                <a:gd name="connsiteY1698" fmla="*/ 107076 h 1097785"/>
                <a:gd name="connsiteX1699" fmla="*/ 341204 w 7225960"/>
                <a:gd name="connsiteY1699" fmla="*/ 113836 h 1097785"/>
                <a:gd name="connsiteX1700" fmla="*/ 339425 w 7225960"/>
                <a:gd name="connsiteY1700" fmla="*/ 119173 h 1097785"/>
                <a:gd name="connsiteX1701" fmla="*/ 158683 w 7225960"/>
                <a:gd name="connsiteY1701" fmla="*/ 105653 h 1097785"/>
                <a:gd name="connsiteX1702" fmla="*/ 155125 w 7225960"/>
                <a:gd name="connsiteY1702" fmla="*/ 110634 h 1097785"/>
                <a:gd name="connsiteX1703" fmla="*/ 158683 w 7225960"/>
                <a:gd name="connsiteY1703" fmla="*/ 111345 h 1097785"/>
                <a:gd name="connsiteX1704" fmla="*/ 76850 w 7225960"/>
                <a:gd name="connsiteY1704" fmla="*/ 98537 h 1097785"/>
                <a:gd name="connsiteX1705" fmla="*/ 71514 w 7225960"/>
                <a:gd name="connsiteY1705" fmla="*/ 106720 h 1097785"/>
                <a:gd name="connsiteX1706" fmla="*/ 70446 w 7225960"/>
                <a:gd name="connsiteY1706" fmla="*/ 117038 h 1097785"/>
                <a:gd name="connsiteX1707" fmla="*/ 76850 w 7225960"/>
                <a:gd name="connsiteY1707" fmla="*/ 98537 h 1097785"/>
                <a:gd name="connsiteX1708" fmla="*/ 291037 w 7225960"/>
                <a:gd name="connsiteY1708" fmla="*/ 94979 h 1097785"/>
                <a:gd name="connsiteX1709" fmla="*/ 292460 w 7225960"/>
                <a:gd name="connsiteY1709" fmla="*/ 101383 h 1097785"/>
                <a:gd name="connsiteX1710" fmla="*/ 290326 w 7225960"/>
                <a:gd name="connsiteY1710" fmla="*/ 105653 h 1097785"/>
                <a:gd name="connsiteX1711" fmla="*/ 289258 w 7225960"/>
                <a:gd name="connsiteY1711" fmla="*/ 99604 h 1097785"/>
                <a:gd name="connsiteX1712" fmla="*/ 291037 w 7225960"/>
                <a:gd name="connsiteY1712" fmla="*/ 94979 h 1097785"/>
                <a:gd name="connsiteX1713" fmla="*/ 419122 w 7225960"/>
                <a:gd name="connsiteY1713" fmla="*/ 91421 h 1097785"/>
                <a:gd name="connsiteX1714" fmla="*/ 424459 w 7225960"/>
                <a:gd name="connsiteY1714" fmla="*/ 101383 h 1097785"/>
                <a:gd name="connsiteX1715" fmla="*/ 428373 w 7225960"/>
                <a:gd name="connsiteY1715" fmla="*/ 112768 h 1097785"/>
                <a:gd name="connsiteX1716" fmla="*/ 421969 w 7225960"/>
                <a:gd name="connsiteY1716" fmla="*/ 104585 h 1097785"/>
                <a:gd name="connsiteX1717" fmla="*/ 419122 w 7225960"/>
                <a:gd name="connsiteY1717" fmla="*/ 91421 h 1097785"/>
                <a:gd name="connsiteX1718" fmla="*/ 242649 w 7225960"/>
                <a:gd name="connsiteY1718" fmla="*/ 89998 h 1097785"/>
                <a:gd name="connsiteX1719" fmla="*/ 243717 w 7225960"/>
                <a:gd name="connsiteY1719" fmla="*/ 94267 h 1097785"/>
                <a:gd name="connsiteX1720" fmla="*/ 243361 w 7225960"/>
                <a:gd name="connsiteY1720" fmla="*/ 99960 h 1097785"/>
                <a:gd name="connsiteX1721" fmla="*/ 240871 w 7225960"/>
                <a:gd name="connsiteY1721" fmla="*/ 100672 h 1097785"/>
                <a:gd name="connsiteX1722" fmla="*/ 240515 w 7225960"/>
                <a:gd name="connsiteY1722" fmla="*/ 103518 h 1097785"/>
                <a:gd name="connsiteX1723" fmla="*/ 241582 w 7225960"/>
                <a:gd name="connsiteY1723" fmla="*/ 104229 h 1097785"/>
                <a:gd name="connsiteX1724" fmla="*/ 243361 w 7225960"/>
                <a:gd name="connsiteY1724" fmla="*/ 103518 h 1097785"/>
                <a:gd name="connsiteX1725" fmla="*/ 244428 w 7225960"/>
                <a:gd name="connsiteY1725" fmla="*/ 112768 h 1097785"/>
                <a:gd name="connsiteX1726" fmla="*/ 241226 w 7225960"/>
                <a:gd name="connsiteY1726" fmla="*/ 119173 h 1097785"/>
                <a:gd name="connsiteX1727" fmla="*/ 240515 w 7225960"/>
                <a:gd name="connsiteY1727" fmla="*/ 114903 h 1097785"/>
                <a:gd name="connsiteX1728" fmla="*/ 241226 w 7225960"/>
                <a:gd name="connsiteY1728" fmla="*/ 109211 h 1097785"/>
                <a:gd name="connsiteX1729" fmla="*/ 238380 w 7225960"/>
                <a:gd name="connsiteY1729" fmla="*/ 109566 h 1097785"/>
                <a:gd name="connsiteX1730" fmla="*/ 235534 w 7225960"/>
                <a:gd name="connsiteY1730" fmla="*/ 107076 h 1097785"/>
                <a:gd name="connsiteX1731" fmla="*/ 242649 w 7225960"/>
                <a:gd name="connsiteY1731" fmla="*/ 89998 h 1097785"/>
                <a:gd name="connsiteX1732" fmla="*/ 187858 w 7225960"/>
                <a:gd name="connsiteY1732" fmla="*/ 89286 h 1097785"/>
                <a:gd name="connsiteX1733" fmla="*/ 182876 w 7225960"/>
                <a:gd name="connsiteY1733" fmla="*/ 94267 h 1097785"/>
                <a:gd name="connsiteX1734" fmla="*/ 180742 w 7225960"/>
                <a:gd name="connsiteY1734" fmla="*/ 103518 h 1097785"/>
                <a:gd name="connsiteX1735" fmla="*/ 182876 w 7225960"/>
                <a:gd name="connsiteY1735" fmla="*/ 102806 h 1097785"/>
                <a:gd name="connsiteX1736" fmla="*/ 184300 w 7225960"/>
                <a:gd name="connsiteY1736" fmla="*/ 100672 h 1097785"/>
                <a:gd name="connsiteX1737" fmla="*/ 184300 w 7225960"/>
                <a:gd name="connsiteY1737" fmla="*/ 104941 h 1097785"/>
                <a:gd name="connsiteX1738" fmla="*/ 184300 w 7225960"/>
                <a:gd name="connsiteY1738" fmla="*/ 109211 h 1097785"/>
                <a:gd name="connsiteX1739" fmla="*/ 185723 w 7225960"/>
                <a:gd name="connsiteY1739" fmla="*/ 108855 h 1097785"/>
                <a:gd name="connsiteX1740" fmla="*/ 185723 w 7225960"/>
                <a:gd name="connsiteY1740" fmla="*/ 106364 h 1097785"/>
                <a:gd name="connsiteX1741" fmla="*/ 185723 w 7225960"/>
                <a:gd name="connsiteY1741" fmla="*/ 103518 h 1097785"/>
                <a:gd name="connsiteX1742" fmla="*/ 186434 w 7225960"/>
                <a:gd name="connsiteY1742" fmla="*/ 102095 h 1097785"/>
                <a:gd name="connsiteX1743" fmla="*/ 185367 w 7225960"/>
                <a:gd name="connsiteY1743" fmla="*/ 123442 h 1097785"/>
                <a:gd name="connsiteX1744" fmla="*/ 181453 w 7225960"/>
                <a:gd name="connsiteY1744" fmla="*/ 145501 h 1097785"/>
                <a:gd name="connsiteX1745" fmla="*/ 180030 w 7225960"/>
                <a:gd name="connsiteY1745" fmla="*/ 144790 h 1097785"/>
                <a:gd name="connsiteX1746" fmla="*/ 179318 w 7225960"/>
                <a:gd name="connsiteY1746" fmla="*/ 144078 h 1097785"/>
                <a:gd name="connsiteX1747" fmla="*/ 182165 w 7225960"/>
                <a:gd name="connsiteY1747" fmla="*/ 133049 h 1097785"/>
                <a:gd name="connsiteX1748" fmla="*/ 182165 w 7225960"/>
                <a:gd name="connsiteY1748" fmla="*/ 120596 h 1097785"/>
                <a:gd name="connsiteX1749" fmla="*/ 175761 w 7225960"/>
                <a:gd name="connsiteY1749" fmla="*/ 126289 h 1097785"/>
                <a:gd name="connsiteX1750" fmla="*/ 174337 w 7225960"/>
                <a:gd name="connsiteY1750" fmla="*/ 140520 h 1097785"/>
                <a:gd name="connsiteX1751" fmla="*/ 173626 w 7225960"/>
                <a:gd name="connsiteY1751" fmla="*/ 137318 h 1097785"/>
                <a:gd name="connsiteX1752" fmla="*/ 173626 w 7225960"/>
                <a:gd name="connsiteY1752" fmla="*/ 131270 h 1097785"/>
                <a:gd name="connsiteX1753" fmla="*/ 172203 w 7225960"/>
                <a:gd name="connsiteY1753" fmla="*/ 130558 h 1097785"/>
                <a:gd name="connsiteX1754" fmla="*/ 170779 w 7225960"/>
                <a:gd name="connsiteY1754" fmla="*/ 129846 h 1097785"/>
                <a:gd name="connsiteX1755" fmla="*/ 167933 w 7225960"/>
                <a:gd name="connsiteY1755" fmla="*/ 139809 h 1097785"/>
                <a:gd name="connsiteX1756" fmla="*/ 167222 w 7225960"/>
                <a:gd name="connsiteY1756" fmla="*/ 151194 h 1097785"/>
                <a:gd name="connsiteX1757" fmla="*/ 169356 w 7225960"/>
                <a:gd name="connsiteY1757" fmla="*/ 149059 h 1097785"/>
                <a:gd name="connsiteX1758" fmla="*/ 170068 w 7225960"/>
                <a:gd name="connsiteY1758" fmla="*/ 144078 h 1097785"/>
                <a:gd name="connsiteX1759" fmla="*/ 171847 w 7225960"/>
                <a:gd name="connsiteY1759" fmla="*/ 145501 h 1097785"/>
                <a:gd name="connsiteX1760" fmla="*/ 172914 w 7225960"/>
                <a:gd name="connsiteY1760" fmla="*/ 142655 h 1097785"/>
                <a:gd name="connsiteX1761" fmla="*/ 175049 w 7225960"/>
                <a:gd name="connsiteY1761" fmla="*/ 147636 h 1097785"/>
                <a:gd name="connsiteX1762" fmla="*/ 173626 w 7225960"/>
                <a:gd name="connsiteY1762" fmla="*/ 154752 h 1097785"/>
                <a:gd name="connsiteX1763" fmla="*/ 179318 w 7225960"/>
                <a:gd name="connsiteY1763" fmla="*/ 153329 h 1097785"/>
                <a:gd name="connsiteX1764" fmla="*/ 176472 w 7225960"/>
                <a:gd name="connsiteY1764" fmla="*/ 152617 h 1097785"/>
                <a:gd name="connsiteX1765" fmla="*/ 179318 w 7225960"/>
                <a:gd name="connsiteY1765" fmla="*/ 149059 h 1097785"/>
                <a:gd name="connsiteX1766" fmla="*/ 180030 w 7225960"/>
                <a:gd name="connsiteY1766" fmla="*/ 151194 h 1097785"/>
                <a:gd name="connsiteX1767" fmla="*/ 181453 w 7225960"/>
                <a:gd name="connsiteY1767" fmla="*/ 152617 h 1097785"/>
                <a:gd name="connsiteX1768" fmla="*/ 182165 w 7225960"/>
                <a:gd name="connsiteY1768" fmla="*/ 147636 h 1097785"/>
                <a:gd name="connsiteX1769" fmla="*/ 185011 w 7225960"/>
                <a:gd name="connsiteY1769" fmla="*/ 146213 h 1097785"/>
                <a:gd name="connsiteX1770" fmla="*/ 186434 w 7225960"/>
                <a:gd name="connsiteY1770" fmla="*/ 137674 h 1097785"/>
                <a:gd name="connsiteX1771" fmla="*/ 187146 w 7225960"/>
                <a:gd name="connsiteY1771" fmla="*/ 129135 h 1097785"/>
                <a:gd name="connsiteX1772" fmla="*/ 188569 w 7225960"/>
                <a:gd name="connsiteY1772" fmla="*/ 132693 h 1097785"/>
                <a:gd name="connsiteX1773" fmla="*/ 190348 w 7225960"/>
                <a:gd name="connsiteY1773" fmla="*/ 129846 h 1097785"/>
                <a:gd name="connsiteX1774" fmla="*/ 187146 w 7225960"/>
                <a:gd name="connsiteY1774" fmla="*/ 127000 h 1097785"/>
                <a:gd name="connsiteX1775" fmla="*/ 192483 w 7225960"/>
                <a:gd name="connsiteY1775" fmla="*/ 109922 h 1097785"/>
                <a:gd name="connsiteX1776" fmla="*/ 192839 w 7225960"/>
                <a:gd name="connsiteY1776" fmla="*/ 94267 h 1097785"/>
                <a:gd name="connsiteX1777" fmla="*/ 189636 w 7225960"/>
                <a:gd name="connsiteY1777" fmla="*/ 95335 h 1097785"/>
                <a:gd name="connsiteX1778" fmla="*/ 187858 w 7225960"/>
                <a:gd name="connsiteY1778" fmla="*/ 97825 h 1097785"/>
                <a:gd name="connsiteX1779" fmla="*/ 187502 w 7225960"/>
                <a:gd name="connsiteY1779" fmla="*/ 93911 h 1097785"/>
                <a:gd name="connsiteX1780" fmla="*/ 187858 w 7225960"/>
                <a:gd name="connsiteY1780" fmla="*/ 89286 h 1097785"/>
                <a:gd name="connsiteX1781" fmla="*/ 320212 w 7225960"/>
                <a:gd name="connsiteY1781" fmla="*/ 86440 h 1097785"/>
                <a:gd name="connsiteX1782" fmla="*/ 323059 w 7225960"/>
                <a:gd name="connsiteY1782" fmla="*/ 86440 h 1097785"/>
                <a:gd name="connsiteX1783" fmla="*/ 325193 w 7225960"/>
                <a:gd name="connsiteY1783" fmla="*/ 86440 h 1097785"/>
                <a:gd name="connsiteX1784" fmla="*/ 324837 w 7225960"/>
                <a:gd name="connsiteY1784" fmla="*/ 91421 h 1097785"/>
                <a:gd name="connsiteX1785" fmla="*/ 322347 w 7225960"/>
                <a:gd name="connsiteY1785" fmla="*/ 94267 h 1097785"/>
                <a:gd name="connsiteX1786" fmla="*/ 320924 w 7225960"/>
                <a:gd name="connsiteY1786" fmla="*/ 90354 h 1097785"/>
                <a:gd name="connsiteX1787" fmla="*/ 320212 w 7225960"/>
                <a:gd name="connsiteY1787" fmla="*/ 86440 h 1097785"/>
                <a:gd name="connsiteX1788" fmla="*/ 149432 w 7225960"/>
                <a:gd name="connsiteY1788" fmla="*/ 86440 h 1097785"/>
                <a:gd name="connsiteX1789" fmla="*/ 147653 w 7225960"/>
                <a:gd name="connsiteY1789" fmla="*/ 91421 h 1097785"/>
                <a:gd name="connsiteX1790" fmla="*/ 146586 w 7225960"/>
                <a:gd name="connsiteY1790" fmla="*/ 97825 h 1097785"/>
                <a:gd name="connsiteX1791" fmla="*/ 148720 w 7225960"/>
                <a:gd name="connsiteY1791" fmla="*/ 100316 h 1097785"/>
                <a:gd name="connsiteX1792" fmla="*/ 148720 w 7225960"/>
                <a:gd name="connsiteY1792" fmla="*/ 105653 h 1097785"/>
                <a:gd name="connsiteX1793" fmla="*/ 150855 w 7225960"/>
                <a:gd name="connsiteY1793" fmla="*/ 100316 h 1097785"/>
                <a:gd name="connsiteX1794" fmla="*/ 153701 w 7225960"/>
                <a:gd name="connsiteY1794" fmla="*/ 99960 h 1097785"/>
                <a:gd name="connsiteX1795" fmla="*/ 154413 w 7225960"/>
                <a:gd name="connsiteY1795" fmla="*/ 96758 h 1097785"/>
                <a:gd name="connsiteX1796" fmla="*/ 154413 w 7225960"/>
                <a:gd name="connsiteY1796" fmla="*/ 92844 h 1097785"/>
                <a:gd name="connsiteX1797" fmla="*/ 151567 w 7225960"/>
                <a:gd name="connsiteY1797" fmla="*/ 91777 h 1097785"/>
                <a:gd name="connsiteX1798" fmla="*/ 149432 w 7225960"/>
                <a:gd name="connsiteY1798" fmla="*/ 94979 h 1097785"/>
                <a:gd name="connsiteX1799" fmla="*/ 149432 w 7225960"/>
                <a:gd name="connsiteY1799" fmla="*/ 91421 h 1097785"/>
                <a:gd name="connsiteX1800" fmla="*/ 149432 w 7225960"/>
                <a:gd name="connsiteY1800" fmla="*/ 86440 h 1097785"/>
                <a:gd name="connsiteX1801" fmla="*/ 58349 w 7225960"/>
                <a:gd name="connsiteY1801" fmla="*/ 85017 h 1097785"/>
                <a:gd name="connsiteX1802" fmla="*/ 57994 w 7225960"/>
                <a:gd name="connsiteY1802" fmla="*/ 85372 h 1097785"/>
                <a:gd name="connsiteX1803" fmla="*/ 57638 w 7225960"/>
                <a:gd name="connsiteY1803" fmla="*/ 85728 h 1097785"/>
                <a:gd name="connsiteX1804" fmla="*/ 58349 w 7225960"/>
                <a:gd name="connsiteY1804" fmla="*/ 85017 h 1097785"/>
                <a:gd name="connsiteX1805" fmla="*/ 259016 w 7225960"/>
                <a:gd name="connsiteY1805" fmla="*/ 84305 h 1097785"/>
                <a:gd name="connsiteX1806" fmla="*/ 259728 w 7225960"/>
                <a:gd name="connsiteY1806" fmla="*/ 98893 h 1097785"/>
                <a:gd name="connsiteX1807" fmla="*/ 258304 w 7225960"/>
                <a:gd name="connsiteY1807" fmla="*/ 111345 h 1097785"/>
                <a:gd name="connsiteX1808" fmla="*/ 256525 w 7225960"/>
                <a:gd name="connsiteY1808" fmla="*/ 112057 h 1097785"/>
                <a:gd name="connsiteX1809" fmla="*/ 254746 w 7225960"/>
                <a:gd name="connsiteY1809" fmla="*/ 113480 h 1097785"/>
                <a:gd name="connsiteX1810" fmla="*/ 252967 w 7225960"/>
                <a:gd name="connsiteY1810" fmla="*/ 110989 h 1097785"/>
                <a:gd name="connsiteX1811" fmla="*/ 250477 w 7225960"/>
                <a:gd name="connsiteY1811" fmla="*/ 110634 h 1097785"/>
                <a:gd name="connsiteX1812" fmla="*/ 255102 w 7225960"/>
                <a:gd name="connsiteY1812" fmla="*/ 98181 h 1097785"/>
                <a:gd name="connsiteX1813" fmla="*/ 259016 w 7225960"/>
                <a:gd name="connsiteY1813" fmla="*/ 84305 h 1097785"/>
                <a:gd name="connsiteX1814" fmla="*/ 212051 w 7225960"/>
                <a:gd name="connsiteY1814" fmla="*/ 82170 h 1097785"/>
                <a:gd name="connsiteX1815" fmla="*/ 213475 w 7225960"/>
                <a:gd name="connsiteY1815" fmla="*/ 84661 h 1097785"/>
                <a:gd name="connsiteX1816" fmla="*/ 214898 w 7225960"/>
                <a:gd name="connsiteY1816" fmla="*/ 85728 h 1097785"/>
                <a:gd name="connsiteX1817" fmla="*/ 213475 w 7225960"/>
                <a:gd name="connsiteY1817" fmla="*/ 91421 h 1097785"/>
                <a:gd name="connsiteX1818" fmla="*/ 215254 w 7225960"/>
                <a:gd name="connsiteY1818" fmla="*/ 89642 h 1097785"/>
                <a:gd name="connsiteX1819" fmla="*/ 217032 w 7225960"/>
                <a:gd name="connsiteY1819" fmla="*/ 87863 h 1097785"/>
                <a:gd name="connsiteX1820" fmla="*/ 217744 w 7225960"/>
                <a:gd name="connsiteY1820" fmla="*/ 103518 h 1097785"/>
                <a:gd name="connsiteX1821" fmla="*/ 216321 w 7225960"/>
                <a:gd name="connsiteY1821" fmla="*/ 117038 h 1097785"/>
                <a:gd name="connsiteX1822" fmla="*/ 215254 w 7225960"/>
                <a:gd name="connsiteY1822" fmla="*/ 113836 h 1097785"/>
                <a:gd name="connsiteX1823" fmla="*/ 213475 w 7225960"/>
                <a:gd name="connsiteY1823" fmla="*/ 112768 h 1097785"/>
                <a:gd name="connsiteX1824" fmla="*/ 214542 w 7225960"/>
                <a:gd name="connsiteY1824" fmla="*/ 104941 h 1097785"/>
                <a:gd name="connsiteX1825" fmla="*/ 213475 w 7225960"/>
                <a:gd name="connsiteY1825" fmla="*/ 97825 h 1097785"/>
                <a:gd name="connsiteX1826" fmla="*/ 212051 w 7225960"/>
                <a:gd name="connsiteY1826" fmla="*/ 98537 h 1097785"/>
                <a:gd name="connsiteX1827" fmla="*/ 210628 w 7225960"/>
                <a:gd name="connsiteY1827" fmla="*/ 99960 h 1097785"/>
                <a:gd name="connsiteX1828" fmla="*/ 209917 w 7225960"/>
                <a:gd name="connsiteY1828" fmla="*/ 96046 h 1097785"/>
                <a:gd name="connsiteX1829" fmla="*/ 209205 w 7225960"/>
                <a:gd name="connsiteY1829" fmla="*/ 92844 h 1097785"/>
                <a:gd name="connsiteX1830" fmla="*/ 210628 w 7225960"/>
                <a:gd name="connsiteY1830" fmla="*/ 87151 h 1097785"/>
                <a:gd name="connsiteX1831" fmla="*/ 212051 w 7225960"/>
                <a:gd name="connsiteY1831" fmla="*/ 82170 h 1097785"/>
                <a:gd name="connsiteX1832" fmla="*/ 167933 w 7225960"/>
                <a:gd name="connsiteY1832" fmla="*/ 82170 h 1097785"/>
                <a:gd name="connsiteX1833" fmla="*/ 165087 w 7225960"/>
                <a:gd name="connsiteY1833" fmla="*/ 91421 h 1097785"/>
                <a:gd name="connsiteX1834" fmla="*/ 168289 w 7225960"/>
                <a:gd name="connsiteY1834" fmla="*/ 88219 h 1097785"/>
                <a:gd name="connsiteX1835" fmla="*/ 167933 w 7225960"/>
                <a:gd name="connsiteY1835" fmla="*/ 82170 h 1097785"/>
                <a:gd name="connsiteX1836" fmla="*/ 315943 w 7225960"/>
                <a:gd name="connsiteY1836" fmla="*/ 80747 h 1097785"/>
                <a:gd name="connsiteX1837" fmla="*/ 318077 w 7225960"/>
                <a:gd name="connsiteY1837" fmla="*/ 86084 h 1097785"/>
                <a:gd name="connsiteX1838" fmla="*/ 319501 w 7225960"/>
                <a:gd name="connsiteY1838" fmla="*/ 91421 h 1097785"/>
                <a:gd name="connsiteX1839" fmla="*/ 318077 w 7225960"/>
                <a:gd name="connsiteY1839" fmla="*/ 93200 h 1097785"/>
                <a:gd name="connsiteX1840" fmla="*/ 315943 w 7225960"/>
                <a:gd name="connsiteY1840" fmla="*/ 94267 h 1097785"/>
                <a:gd name="connsiteX1841" fmla="*/ 314875 w 7225960"/>
                <a:gd name="connsiteY1841" fmla="*/ 87507 h 1097785"/>
                <a:gd name="connsiteX1842" fmla="*/ 315943 w 7225960"/>
                <a:gd name="connsiteY1842" fmla="*/ 80747 h 1097785"/>
                <a:gd name="connsiteX1843" fmla="*/ 194262 w 7225960"/>
                <a:gd name="connsiteY1843" fmla="*/ 80747 h 1097785"/>
                <a:gd name="connsiteX1844" fmla="*/ 193194 w 7225960"/>
                <a:gd name="connsiteY1844" fmla="*/ 86084 h 1097785"/>
                <a:gd name="connsiteX1845" fmla="*/ 191415 w 7225960"/>
                <a:gd name="connsiteY1845" fmla="*/ 89998 h 1097785"/>
                <a:gd name="connsiteX1846" fmla="*/ 195685 w 7225960"/>
                <a:gd name="connsiteY1846" fmla="*/ 87151 h 1097785"/>
                <a:gd name="connsiteX1847" fmla="*/ 194262 w 7225960"/>
                <a:gd name="connsiteY1847" fmla="*/ 80747 h 1097785"/>
                <a:gd name="connsiteX1848" fmla="*/ 269690 w 7225960"/>
                <a:gd name="connsiteY1848" fmla="*/ 76478 h 1097785"/>
                <a:gd name="connsiteX1849" fmla="*/ 272180 w 7225960"/>
                <a:gd name="connsiteY1849" fmla="*/ 83949 h 1097785"/>
                <a:gd name="connsiteX1850" fmla="*/ 273248 w 7225960"/>
                <a:gd name="connsiteY1850" fmla="*/ 92844 h 1097785"/>
                <a:gd name="connsiteX1851" fmla="*/ 269690 w 7225960"/>
                <a:gd name="connsiteY1851" fmla="*/ 97825 h 1097785"/>
                <a:gd name="connsiteX1852" fmla="*/ 266843 w 7225960"/>
                <a:gd name="connsiteY1852" fmla="*/ 102095 h 1097785"/>
                <a:gd name="connsiteX1853" fmla="*/ 268622 w 7225960"/>
                <a:gd name="connsiteY1853" fmla="*/ 88219 h 1097785"/>
                <a:gd name="connsiteX1854" fmla="*/ 269690 w 7225960"/>
                <a:gd name="connsiteY1854" fmla="*/ 76478 h 1097785"/>
                <a:gd name="connsiteX1855" fmla="*/ 207070 w 7225960"/>
                <a:gd name="connsiteY1855" fmla="*/ 76478 h 1097785"/>
                <a:gd name="connsiteX1856" fmla="*/ 206359 w 7225960"/>
                <a:gd name="connsiteY1856" fmla="*/ 93200 h 1097785"/>
                <a:gd name="connsiteX1857" fmla="*/ 199954 w 7225960"/>
                <a:gd name="connsiteY1857" fmla="*/ 105653 h 1097785"/>
                <a:gd name="connsiteX1858" fmla="*/ 202445 w 7225960"/>
                <a:gd name="connsiteY1858" fmla="*/ 97469 h 1097785"/>
                <a:gd name="connsiteX1859" fmla="*/ 200666 w 7225960"/>
                <a:gd name="connsiteY1859" fmla="*/ 94267 h 1097785"/>
                <a:gd name="connsiteX1860" fmla="*/ 202801 w 7225960"/>
                <a:gd name="connsiteY1860" fmla="*/ 84305 h 1097785"/>
                <a:gd name="connsiteX1861" fmla="*/ 207070 w 7225960"/>
                <a:gd name="connsiteY1861" fmla="*/ 76478 h 1097785"/>
                <a:gd name="connsiteX1862" fmla="*/ 357926 w 7225960"/>
                <a:gd name="connsiteY1862" fmla="*/ 75054 h 1097785"/>
                <a:gd name="connsiteX1863" fmla="*/ 360417 w 7225960"/>
                <a:gd name="connsiteY1863" fmla="*/ 77545 h 1097785"/>
                <a:gd name="connsiteX1864" fmla="*/ 365042 w 7225960"/>
                <a:gd name="connsiteY1864" fmla="*/ 80036 h 1097785"/>
                <a:gd name="connsiteX1865" fmla="*/ 365754 w 7225960"/>
                <a:gd name="connsiteY1865" fmla="*/ 83949 h 1097785"/>
                <a:gd name="connsiteX1866" fmla="*/ 366465 w 7225960"/>
                <a:gd name="connsiteY1866" fmla="*/ 87863 h 1097785"/>
                <a:gd name="connsiteX1867" fmla="*/ 363263 w 7225960"/>
                <a:gd name="connsiteY1867" fmla="*/ 89642 h 1097785"/>
                <a:gd name="connsiteX1868" fmla="*/ 363619 w 7225960"/>
                <a:gd name="connsiteY1868" fmla="*/ 94979 h 1097785"/>
                <a:gd name="connsiteX1869" fmla="*/ 361128 w 7225960"/>
                <a:gd name="connsiteY1869" fmla="*/ 92132 h 1097785"/>
                <a:gd name="connsiteX1870" fmla="*/ 360061 w 7225960"/>
                <a:gd name="connsiteY1870" fmla="*/ 86440 h 1097785"/>
                <a:gd name="connsiteX1871" fmla="*/ 361484 w 7225960"/>
                <a:gd name="connsiteY1871" fmla="*/ 85728 h 1097785"/>
                <a:gd name="connsiteX1872" fmla="*/ 360773 w 7225960"/>
                <a:gd name="connsiteY1872" fmla="*/ 81815 h 1097785"/>
                <a:gd name="connsiteX1873" fmla="*/ 358638 w 7225960"/>
                <a:gd name="connsiteY1873" fmla="*/ 80036 h 1097785"/>
                <a:gd name="connsiteX1874" fmla="*/ 359349 w 7225960"/>
                <a:gd name="connsiteY1874" fmla="*/ 82170 h 1097785"/>
                <a:gd name="connsiteX1875" fmla="*/ 360061 w 7225960"/>
                <a:gd name="connsiteY1875" fmla="*/ 84305 h 1097785"/>
                <a:gd name="connsiteX1876" fmla="*/ 355791 w 7225960"/>
                <a:gd name="connsiteY1876" fmla="*/ 83593 h 1097785"/>
                <a:gd name="connsiteX1877" fmla="*/ 356147 w 7225960"/>
                <a:gd name="connsiteY1877" fmla="*/ 78968 h 1097785"/>
                <a:gd name="connsiteX1878" fmla="*/ 219879 w 7225960"/>
                <a:gd name="connsiteY1878" fmla="*/ 72920 h 1097785"/>
                <a:gd name="connsiteX1879" fmla="*/ 219167 w 7225960"/>
                <a:gd name="connsiteY1879" fmla="*/ 82170 h 1097785"/>
                <a:gd name="connsiteX1880" fmla="*/ 216321 w 7225960"/>
                <a:gd name="connsiteY1880" fmla="*/ 77545 h 1097785"/>
                <a:gd name="connsiteX1881" fmla="*/ 219879 w 7225960"/>
                <a:gd name="connsiteY1881" fmla="*/ 72920 h 1097785"/>
                <a:gd name="connsiteX1882" fmla="*/ 157971 w 7225960"/>
                <a:gd name="connsiteY1882" fmla="*/ 65804 h 1097785"/>
                <a:gd name="connsiteX1883" fmla="*/ 158327 w 7225960"/>
                <a:gd name="connsiteY1883" fmla="*/ 67939 h 1097785"/>
                <a:gd name="connsiteX1884" fmla="*/ 158683 w 7225960"/>
                <a:gd name="connsiteY1884" fmla="*/ 70785 h 1097785"/>
                <a:gd name="connsiteX1885" fmla="*/ 161529 w 7225960"/>
                <a:gd name="connsiteY1885" fmla="*/ 65804 h 1097785"/>
                <a:gd name="connsiteX1886" fmla="*/ 159394 w 7225960"/>
                <a:gd name="connsiteY1886" fmla="*/ 66871 h 1097785"/>
                <a:gd name="connsiteX1887" fmla="*/ 157971 w 7225960"/>
                <a:gd name="connsiteY1887" fmla="*/ 65804 h 1097785"/>
                <a:gd name="connsiteX1888" fmla="*/ 300999 w 7225960"/>
                <a:gd name="connsiteY1888" fmla="*/ 65092 h 1097785"/>
                <a:gd name="connsiteX1889" fmla="*/ 303846 w 7225960"/>
                <a:gd name="connsiteY1889" fmla="*/ 68650 h 1097785"/>
                <a:gd name="connsiteX1890" fmla="*/ 303134 w 7225960"/>
                <a:gd name="connsiteY1890" fmla="*/ 74343 h 1097785"/>
                <a:gd name="connsiteX1891" fmla="*/ 301711 w 7225960"/>
                <a:gd name="connsiteY1891" fmla="*/ 69718 h 1097785"/>
                <a:gd name="connsiteX1892" fmla="*/ 300999 w 7225960"/>
                <a:gd name="connsiteY1892" fmla="*/ 65092 h 1097785"/>
                <a:gd name="connsiteX1893" fmla="*/ 177184 w 7225960"/>
                <a:gd name="connsiteY1893" fmla="*/ 62246 h 1097785"/>
                <a:gd name="connsiteX1894" fmla="*/ 177540 w 7225960"/>
                <a:gd name="connsiteY1894" fmla="*/ 66160 h 1097785"/>
                <a:gd name="connsiteX1895" fmla="*/ 179318 w 7225960"/>
                <a:gd name="connsiteY1895" fmla="*/ 67227 h 1097785"/>
                <a:gd name="connsiteX1896" fmla="*/ 180030 w 7225960"/>
                <a:gd name="connsiteY1896" fmla="*/ 62246 h 1097785"/>
                <a:gd name="connsiteX1897" fmla="*/ 367177 w 7225960"/>
                <a:gd name="connsiteY1897" fmla="*/ 61534 h 1097785"/>
                <a:gd name="connsiteX1898" fmla="*/ 369667 w 7225960"/>
                <a:gd name="connsiteY1898" fmla="*/ 63669 h 1097785"/>
                <a:gd name="connsiteX1899" fmla="*/ 368600 w 7225960"/>
                <a:gd name="connsiteY1899" fmla="*/ 68650 h 1097785"/>
                <a:gd name="connsiteX1900" fmla="*/ 366821 w 7225960"/>
                <a:gd name="connsiteY1900" fmla="*/ 65448 h 1097785"/>
                <a:gd name="connsiteX1901" fmla="*/ 367177 w 7225960"/>
                <a:gd name="connsiteY1901" fmla="*/ 61534 h 1097785"/>
                <a:gd name="connsiteX1902" fmla="*/ 332309 w 7225960"/>
                <a:gd name="connsiteY1902" fmla="*/ 60111 h 1097785"/>
                <a:gd name="connsiteX1903" fmla="*/ 334800 w 7225960"/>
                <a:gd name="connsiteY1903" fmla="*/ 64381 h 1097785"/>
                <a:gd name="connsiteX1904" fmla="*/ 333021 w 7225960"/>
                <a:gd name="connsiteY1904" fmla="*/ 68650 h 1097785"/>
                <a:gd name="connsiteX1905" fmla="*/ 182165 w 7225960"/>
                <a:gd name="connsiteY1905" fmla="*/ 60111 h 1097785"/>
                <a:gd name="connsiteX1906" fmla="*/ 180386 w 7225960"/>
                <a:gd name="connsiteY1906" fmla="*/ 66160 h 1097785"/>
                <a:gd name="connsiteX1907" fmla="*/ 180030 w 7225960"/>
                <a:gd name="connsiteY1907" fmla="*/ 75766 h 1097785"/>
                <a:gd name="connsiteX1908" fmla="*/ 178607 w 7225960"/>
                <a:gd name="connsiteY1908" fmla="*/ 84661 h 1097785"/>
                <a:gd name="connsiteX1909" fmla="*/ 173626 w 7225960"/>
                <a:gd name="connsiteY1909" fmla="*/ 89286 h 1097785"/>
                <a:gd name="connsiteX1910" fmla="*/ 173626 w 7225960"/>
                <a:gd name="connsiteY1910" fmla="*/ 100672 h 1097785"/>
                <a:gd name="connsiteX1911" fmla="*/ 167222 w 7225960"/>
                <a:gd name="connsiteY1911" fmla="*/ 108855 h 1097785"/>
                <a:gd name="connsiteX1912" fmla="*/ 162240 w 7225960"/>
                <a:gd name="connsiteY1912" fmla="*/ 118461 h 1097785"/>
                <a:gd name="connsiteX1913" fmla="*/ 163664 w 7225960"/>
                <a:gd name="connsiteY1913" fmla="*/ 120952 h 1097785"/>
                <a:gd name="connsiteX1914" fmla="*/ 165087 w 7225960"/>
                <a:gd name="connsiteY1914" fmla="*/ 123442 h 1097785"/>
                <a:gd name="connsiteX1915" fmla="*/ 167222 w 7225960"/>
                <a:gd name="connsiteY1915" fmla="*/ 121307 h 1097785"/>
                <a:gd name="connsiteX1916" fmla="*/ 168645 w 7225960"/>
                <a:gd name="connsiteY1916" fmla="*/ 117038 h 1097785"/>
                <a:gd name="connsiteX1917" fmla="*/ 171135 w 7225960"/>
                <a:gd name="connsiteY1917" fmla="*/ 123442 h 1097785"/>
                <a:gd name="connsiteX1918" fmla="*/ 174337 w 7225960"/>
                <a:gd name="connsiteY1918" fmla="*/ 125577 h 1097785"/>
                <a:gd name="connsiteX1919" fmla="*/ 172558 w 7225960"/>
                <a:gd name="connsiteY1919" fmla="*/ 119173 h 1097785"/>
                <a:gd name="connsiteX1920" fmla="*/ 173982 w 7225960"/>
                <a:gd name="connsiteY1920" fmla="*/ 112413 h 1097785"/>
                <a:gd name="connsiteX1921" fmla="*/ 176116 w 7225960"/>
                <a:gd name="connsiteY1921" fmla="*/ 105653 h 1097785"/>
                <a:gd name="connsiteX1922" fmla="*/ 176472 w 7225960"/>
                <a:gd name="connsiteY1922" fmla="*/ 98537 h 1097785"/>
                <a:gd name="connsiteX1923" fmla="*/ 185011 w 7225960"/>
                <a:gd name="connsiteY1923" fmla="*/ 62246 h 1097785"/>
                <a:gd name="connsiteX1924" fmla="*/ 182165 w 7225960"/>
                <a:gd name="connsiteY1924" fmla="*/ 61534 h 1097785"/>
                <a:gd name="connsiteX1925" fmla="*/ 252612 w 7225960"/>
                <a:gd name="connsiteY1925" fmla="*/ 57265 h 1097785"/>
                <a:gd name="connsiteX1926" fmla="*/ 253679 w 7225960"/>
                <a:gd name="connsiteY1926" fmla="*/ 67939 h 1097785"/>
                <a:gd name="connsiteX1927" fmla="*/ 253517 w 7225960"/>
                <a:gd name="connsiteY1927" fmla="*/ 69142 h 1097785"/>
                <a:gd name="connsiteX1928" fmla="*/ 255992 w 7225960"/>
                <a:gd name="connsiteY1928" fmla="*/ 66338 h 1097785"/>
                <a:gd name="connsiteX1929" fmla="*/ 256881 w 7225960"/>
                <a:gd name="connsiteY1929" fmla="*/ 58688 h 1097785"/>
                <a:gd name="connsiteX1930" fmla="*/ 254746 w 7225960"/>
                <a:gd name="connsiteY1930" fmla="*/ 58332 h 1097785"/>
                <a:gd name="connsiteX1931" fmla="*/ 252612 w 7225960"/>
                <a:gd name="connsiteY1931" fmla="*/ 57265 h 1097785"/>
                <a:gd name="connsiteX1932" fmla="*/ 344406 w 7225960"/>
                <a:gd name="connsiteY1932" fmla="*/ 54419 h 1097785"/>
                <a:gd name="connsiteX1933" fmla="*/ 345829 w 7225960"/>
                <a:gd name="connsiteY1933" fmla="*/ 56909 h 1097785"/>
                <a:gd name="connsiteX1934" fmla="*/ 346541 w 7225960"/>
                <a:gd name="connsiteY1934" fmla="*/ 60111 h 1097785"/>
                <a:gd name="connsiteX1935" fmla="*/ 343694 w 7225960"/>
                <a:gd name="connsiteY1935" fmla="*/ 58332 h 1097785"/>
                <a:gd name="connsiteX1936" fmla="*/ 344406 w 7225960"/>
                <a:gd name="connsiteY1936" fmla="*/ 54419 h 1097785"/>
                <a:gd name="connsiteX1937" fmla="*/ 259728 w 7225960"/>
                <a:gd name="connsiteY1937" fmla="*/ 52995 h 1097785"/>
                <a:gd name="connsiteX1938" fmla="*/ 258660 w 7225960"/>
                <a:gd name="connsiteY1938" fmla="*/ 54419 h 1097785"/>
                <a:gd name="connsiteX1939" fmla="*/ 258304 w 7225960"/>
                <a:gd name="connsiteY1939" fmla="*/ 58688 h 1097785"/>
                <a:gd name="connsiteX1940" fmla="*/ 259728 w 7225960"/>
                <a:gd name="connsiteY1940" fmla="*/ 58688 h 1097785"/>
                <a:gd name="connsiteX1941" fmla="*/ 172203 w 7225960"/>
                <a:gd name="connsiteY1941" fmla="*/ 52995 h 1097785"/>
                <a:gd name="connsiteX1942" fmla="*/ 170068 w 7225960"/>
                <a:gd name="connsiteY1942" fmla="*/ 62246 h 1097785"/>
                <a:gd name="connsiteX1943" fmla="*/ 173270 w 7225960"/>
                <a:gd name="connsiteY1943" fmla="*/ 58688 h 1097785"/>
                <a:gd name="connsiteX1944" fmla="*/ 172203 w 7225960"/>
                <a:gd name="connsiteY1944" fmla="*/ 52995 h 1097785"/>
                <a:gd name="connsiteX1945" fmla="*/ 439758 w 7225960"/>
                <a:gd name="connsiteY1945" fmla="*/ 51572 h 1097785"/>
                <a:gd name="connsiteX1946" fmla="*/ 442572 w 7225960"/>
                <a:gd name="connsiteY1946" fmla="*/ 61138 h 1097785"/>
                <a:gd name="connsiteX1947" fmla="*/ 442572 w 7225960"/>
                <a:gd name="connsiteY1947" fmla="*/ 54130 h 1097785"/>
                <a:gd name="connsiteX1948" fmla="*/ 188569 w 7225960"/>
                <a:gd name="connsiteY1948" fmla="*/ 50861 h 1097785"/>
                <a:gd name="connsiteX1949" fmla="*/ 187146 w 7225960"/>
                <a:gd name="connsiteY1949" fmla="*/ 54419 h 1097785"/>
                <a:gd name="connsiteX1950" fmla="*/ 186434 w 7225960"/>
                <a:gd name="connsiteY1950" fmla="*/ 60111 h 1097785"/>
                <a:gd name="connsiteX1951" fmla="*/ 192839 w 7225960"/>
                <a:gd name="connsiteY1951" fmla="*/ 56553 h 1097785"/>
                <a:gd name="connsiteX1952" fmla="*/ 191415 w 7225960"/>
                <a:gd name="connsiteY1952" fmla="*/ 52995 h 1097785"/>
                <a:gd name="connsiteX1953" fmla="*/ 189992 w 7225960"/>
                <a:gd name="connsiteY1953" fmla="*/ 56553 h 1097785"/>
                <a:gd name="connsiteX1954" fmla="*/ 188213 w 7225960"/>
                <a:gd name="connsiteY1954" fmla="*/ 54419 h 1097785"/>
                <a:gd name="connsiteX1955" fmla="*/ 188569 w 7225960"/>
                <a:gd name="connsiteY1955" fmla="*/ 50861 h 1097785"/>
                <a:gd name="connsiteX1956" fmla="*/ 202496 w 7225960"/>
                <a:gd name="connsiteY1956" fmla="*/ 49946 h 1097785"/>
                <a:gd name="connsiteX1957" fmla="*/ 201378 w 7225960"/>
                <a:gd name="connsiteY1957" fmla="*/ 62246 h 1097785"/>
                <a:gd name="connsiteX1958" fmla="*/ 200310 w 7225960"/>
                <a:gd name="connsiteY1958" fmla="*/ 65092 h 1097785"/>
                <a:gd name="connsiteX1959" fmla="*/ 200666 w 7225960"/>
                <a:gd name="connsiteY1959" fmla="*/ 61534 h 1097785"/>
                <a:gd name="connsiteX1960" fmla="*/ 293172 w 7225960"/>
                <a:gd name="connsiteY1960" fmla="*/ 48726 h 1097785"/>
                <a:gd name="connsiteX1961" fmla="*/ 293528 w 7225960"/>
                <a:gd name="connsiteY1961" fmla="*/ 59755 h 1097785"/>
                <a:gd name="connsiteX1962" fmla="*/ 289614 w 7225960"/>
                <a:gd name="connsiteY1962" fmla="*/ 63669 h 1097785"/>
                <a:gd name="connsiteX1963" fmla="*/ 291393 w 7225960"/>
                <a:gd name="connsiteY1963" fmla="*/ 55486 h 1097785"/>
                <a:gd name="connsiteX1964" fmla="*/ 293172 w 7225960"/>
                <a:gd name="connsiteY1964" fmla="*/ 48726 h 1097785"/>
                <a:gd name="connsiteX1965" fmla="*/ 259728 w 7225960"/>
                <a:gd name="connsiteY1965" fmla="*/ 47303 h 1097785"/>
                <a:gd name="connsiteX1966" fmla="*/ 262218 w 7225960"/>
                <a:gd name="connsiteY1966" fmla="*/ 53351 h 1097785"/>
                <a:gd name="connsiteX1967" fmla="*/ 264709 w 7225960"/>
                <a:gd name="connsiteY1967" fmla="*/ 58688 h 1097785"/>
                <a:gd name="connsiteX1968" fmla="*/ 260083 w 7225960"/>
                <a:gd name="connsiteY1968" fmla="*/ 60823 h 1097785"/>
                <a:gd name="connsiteX1969" fmla="*/ 256881 w 7225960"/>
                <a:gd name="connsiteY1969" fmla="*/ 68650 h 1097785"/>
                <a:gd name="connsiteX1970" fmla="*/ 259016 w 7225960"/>
                <a:gd name="connsiteY1970" fmla="*/ 73276 h 1097785"/>
                <a:gd name="connsiteX1971" fmla="*/ 257593 w 7225960"/>
                <a:gd name="connsiteY1971" fmla="*/ 80747 h 1097785"/>
                <a:gd name="connsiteX1972" fmla="*/ 256881 w 7225960"/>
                <a:gd name="connsiteY1972" fmla="*/ 77901 h 1097785"/>
                <a:gd name="connsiteX1973" fmla="*/ 257593 w 7225960"/>
                <a:gd name="connsiteY1973" fmla="*/ 74343 h 1097785"/>
                <a:gd name="connsiteX1974" fmla="*/ 254746 w 7225960"/>
                <a:gd name="connsiteY1974" fmla="*/ 74343 h 1097785"/>
                <a:gd name="connsiteX1975" fmla="*/ 253435 w 7225960"/>
                <a:gd name="connsiteY1975" fmla="*/ 69752 h 1097785"/>
                <a:gd name="connsiteX1976" fmla="*/ 253056 w 7225960"/>
                <a:gd name="connsiteY1976" fmla="*/ 72564 h 1097785"/>
                <a:gd name="connsiteX1977" fmla="*/ 250477 w 7225960"/>
                <a:gd name="connsiteY1977" fmla="*/ 76478 h 1097785"/>
                <a:gd name="connsiteX1978" fmla="*/ 251544 w 7225960"/>
                <a:gd name="connsiteY1978" fmla="*/ 62602 h 1097785"/>
                <a:gd name="connsiteX1979" fmla="*/ 253323 w 7225960"/>
                <a:gd name="connsiteY1979" fmla="*/ 50861 h 1097785"/>
                <a:gd name="connsiteX1980" fmla="*/ 255814 w 7225960"/>
                <a:gd name="connsiteY1980" fmla="*/ 51928 h 1097785"/>
                <a:gd name="connsiteX1981" fmla="*/ 257593 w 7225960"/>
                <a:gd name="connsiteY1981" fmla="*/ 52995 h 1097785"/>
                <a:gd name="connsiteX1982" fmla="*/ 259728 w 7225960"/>
                <a:gd name="connsiteY1982" fmla="*/ 47303 h 1097785"/>
                <a:gd name="connsiteX1983" fmla="*/ 203140 w 7225960"/>
                <a:gd name="connsiteY1983" fmla="*/ 45863 h 1097785"/>
                <a:gd name="connsiteX1984" fmla="*/ 202496 w 7225960"/>
                <a:gd name="connsiteY1984" fmla="*/ 49946 h 1097785"/>
                <a:gd name="connsiteX1985" fmla="*/ 202801 w 7225960"/>
                <a:gd name="connsiteY1985" fmla="*/ 46591 h 1097785"/>
                <a:gd name="connsiteX1986" fmla="*/ 218456 w 7225960"/>
                <a:gd name="connsiteY1986" fmla="*/ 44456 h 1097785"/>
                <a:gd name="connsiteX1987" fmla="*/ 222014 w 7225960"/>
                <a:gd name="connsiteY1987" fmla="*/ 44456 h 1097785"/>
                <a:gd name="connsiteX1988" fmla="*/ 222725 w 7225960"/>
                <a:gd name="connsiteY1988" fmla="*/ 54419 h 1097785"/>
                <a:gd name="connsiteX1989" fmla="*/ 222725 w 7225960"/>
                <a:gd name="connsiteY1989" fmla="*/ 65092 h 1097785"/>
                <a:gd name="connsiteX1990" fmla="*/ 218811 w 7225960"/>
                <a:gd name="connsiteY1990" fmla="*/ 62602 h 1097785"/>
                <a:gd name="connsiteX1991" fmla="*/ 214898 w 7225960"/>
                <a:gd name="connsiteY1991" fmla="*/ 63669 h 1097785"/>
                <a:gd name="connsiteX1992" fmla="*/ 214542 w 7225960"/>
                <a:gd name="connsiteY1992" fmla="*/ 59400 h 1097785"/>
                <a:gd name="connsiteX1993" fmla="*/ 216321 w 7225960"/>
                <a:gd name="connsiteY1993" fmla="*/ 55130 h 1097785"/>
                <a:gd name="connsiteX1994" fmla="*/ 219167 w 7225960"/>
                <a:gd name="connsiteY1994" fmla="*/ 58688 h 1097785"/>
                <a:gd name="connsiteX1995" fmla="*/ 218811 w 7225960"/>
                <a:gd name="connsiteY1995" fmla="*/ 54063 h 1097785"/>
                <a:gd name="connsiteX1996" fmla="*/ 216321 w 7225960"/>
                <a:gd name="connsiteY1996" fmla="*/ 52995 h 1097785"/>
                <a:gd name="connsiteX1997" fmla="*/ 218456 w 7225960"/>
                <a:gd name="connsiteY1997" fmla="*/ 44456 h 1097785"/>
                <a:gd name="connsiteX1998" fmla="*/ 181453 w 7225960"/>
                <a:gd name="connsiteY1998" fmla="*/ 43745 h 1097785"/>
                <a:gd name="connsiteX1999" fmla="*/ 179318 w 7225960"/>
                <a:gd name="connsiteY1999" fmla="*/ 50505 h 1097785"/>
                <a:gd name="connsiteX2000" fmla="*/ 179318 w 7225960"/>
                <a:gd name="connsiteY2000" fmla="*/ 57265 h 1097785"/>
                <a:gd name="connsiteX2001" fmla="*/ 181453 w 7225960"/>
                <a:gd name="connsiteY2001" fmla="*/ 56197 h 1097785"/>
                <a:gd name="connsiteX2002" fmla="*/ 184300 w 7225960"/>
                <a:gd name="connsiteY2002" fmla="*/ 55130 h 1097785"/>
                <a:gd name="connsiteX2003" fmla="*/ 185011 w 7225960"/>
                <a:gd name="connsiteY2003" fmla="*/ 50149 h 1097785"/>
                <a:gd name="connsiteX2004" fmla="*/ 186434 w 7225960"/>
                <a:gd name="connsiteY2004" fmla="*/ 45880 h 1097785"/>
                <a:gd name="connsiteX2005" fmla="*/ 184655 w 7225960"/>
                <a:gd name="connsiteY2005" fmla="*/ 44101 h 1097785"/>
                <a:gd name="connsiteX2006" fmla="*/ 181453 w 7225960"/>
                <a:gd name="connsiteY2006" fmla="*/ 43745 h 1097785"/>
                <a:gd name="connsiteX2007" fmla="*/ 358638 w 7225960"/>
                <a:gd name="connsiteY2007" fmla="*/ 42322 h 1097785"/>
                <a:gd name="connsiteX2008" fmla="*/ 359705 w 7225960"/>
                <a:gd name="connsiteY2008" fmla="*/ 45880 h 1097785"/>
                <a:gd name="connsiteX2009" fmla="*/ 360061 w 7225960"/>
                <a:gd name="connsiteY2009" fmla="*/ 49437 h 1097785"/>
                <a:gd name="connsiteX2010" fmla="*/ 356503 w 7225960"/>
                <a:gd name="connsiteY2010" fmla="*/ 50861 h 1097785"/>
                <a:gd name="connsiteX2011" fmla="*/ 355791 w 7225960"/>
                <a:gd name="connsiteY2011" fmla="*/ 47303 h 1097785"/>
                <a:gd name="connsiteX2012" fmla="*/ 357215 w 7225960"/>
                <a:gd name="connsiteY2012" fmla="*/ 48014 h 1097785"/>
                <a:gd name="connsiteX2013" fmla="*/ 357926 w 7225960"/>
                <a:gd name="connsiteY2013" fmla="*/ 49437 h 1097785"/>
                <a:gd name="connsiteX2014" fmla="*/ 357926 w 7225960"/>
                <a:gd name="connsiteY2014" fmla="*/ 45168 h 1097785"/>
                <a:gd name="connsiteX2015" fmla="*/ 358638 w 7225960"/>
                <a:gd name="connsiteY2015" fmla="*/ 42322 h 1097785"/>
                <a:gd name="connsiteX2016" fmla="*/ 250477 w 7225960"/>
                <a:gd name="connsiteY2016" fmla="*/ 41610 h 1097785"/>
                <a:gd name="connsiteX2017" fmla="*/ 251189 w 7225960"/>
                <a:gd name="connsiteY2017" fmla="*/ 43745 h 1097785"/>
                <a:gd name="connsiteX2018" fmla="*/ 251900 w 7225960"/>
                <a:gd name="connsiteY2018" fmla="*/ 45880 h 1097785"/>
                <a:gd name="connsiteX2019" fmla="*/ 250121 w 7225960"/>
                <a:gd name="connsiteY2019" fmla="*/ 46591 h 1097785"/>
                <a:gd name="connsiteX2020" fmla="*/ 248342 w 7225960"/>
                <a:gd name="connsiteY2020" fmla="*/ 47303 h 1097785"/>
                <a:gd name="connsiteX2021" fmla="*/ 250477 w 7225960"/>
                <a:gd name="connsiteY2021" fmla="*/ 41610 h 1097785"/>
                <a:gd name="connsiteX2022" fmla="*/ 120257 w 7225960"/>
                <a:gd name="connsiteY2022" fmla="*/ 38764 h 1097785"/>
                <a:gd name="connsiteX2023" fmla="*/ 118478 w 7225960"/>
                <a:gd name="connsiteY2023" fmla="*/ 41610 h 1097785"/>
                <a:gd name="connsiteX2024" fmla="*/ 116699 w 7225960"/>
                <a:gd name="connsiteY2024" fmla="*/ 44456 h 1097785"/>
                <a:gd name="connsiteX2025" fmla="*/ 119545 w 7225960"/>
                <a:gd name="connsiteY2025" fmla="*/ 44456 h 1097785"/>
                <a:gd name="connsiteX2026" fmla="*/ 120257 w 7225960"/>
                <a:gd name="connsiteY2026" fmla="*/ 38764 h 1097785"/>
                <a:gd name="connsiteX2027" fmla="*/ 158683 w 7225960"/>
                <a:gd name="connsiteY2027" fmla="*/ 36629 h 1097785"/>
                <a:gd name="connsiteX2028" fmla="*/ 151922 w 7225960"/>
                <a:gd name="connsiteY2028" fmla="*/ 38764 h 1097785"/>
                <a:gd name="connsiteX2029" fmla="*/ 145874 w 7225960"/>
                <a:gd name="connsiteY2029" fmla="*/ 44456 h 1097785"/>
                <a:gd name="connsiteX2030" fmla="*/ 148720 w 7225960"/>
                <a:gd name="connsiteY2030" fmla="*/ 45524 h 1097785"/>
                <a:gd name="connsiteX2031" fmla="*/ 150855 w 7225960"/>
                <a:gd name="connsiteY2031" fmla="*/ 41610 h 1097785"/>
                <a:gd name="connsiteX2032" fmla="*/ 152634 w 7225960"/>
                <a:gd name="connsiteY2032" fmla="*/ 42322 h 1097785"/>
                <a:gd name="connsiteX2033" fmla="*/ 154413 w 7225960"/>
                <a:gd name="connsiteY2033" fmla="*/ 43745 h 1097785"/>
                <a:gd name="connsiteX2034" fmla="*/ 156548 w 7225960"/>
                <a:gd name="connsiteY2034" fmla="*/ 40187 h 1097785"/>
                <a:gd name="connsiteX2035" fmla="*/ 158683 w 7225960"/>
                <a:gd name="connsiteY2035" fmla="*/ 36629 h 1097785"/>
                <a:gd name="connsiteX2036" fmla="*/ 323770 w 7225960"/>
                <a:gd name="connsiteY2036" fmla="*/ 35917 h 1097785"/>
                <a:gd name="connsiteX2037" fmla="*/ 323770 w 7225960"/>
                <a:gd name="connsiteY2037" fmla="*/ 41254 h 1097785"/>
                <a:gd name="connsiteX2038" fmla="*/ 325193 w 7225960"/>
                <a:gd name="connsiteY2038" fmla="*/ 45880 h 1097785"/>
                <a:gd name="connsiteX2039" fmla="*/ 322347 w 7225960"/>
                <a:gd name="connsiteY2039" fmla="*/ 48726 h 1097785"/>
                <a:gd name="connsiteX2040" fmla="*/ 326972 w 7225960"/>
                <a:gd name="connsiteY2040" fmla="*/ 52995 h 1097785"/>
                <a:gd name="connsiteX2041" fmla="*/ 328040 w 7225960"/>
                <a:gd name="connsiteY2041" fmla="*/ 60111 h 1097785"/>
                <a:gd name="connsiteX2042" fmla="*/ 327684 w 7225960"/>
                <a:gd name="connsiteY2042" fmla="*/ 57976 h 1097785"/>
                <a:gd name="connsiteX2043" fmla="*/ 326616 w 7225960"/>
                <a:gd name="connsiteY2043" fmla="*/ 58688 h 1097785"/>
                <a:gd name="connsiteX2044" fmla="*/ 325193 w 7225960"/>
                <a:gd name="connsiteY2044" fmla="*/ 59755 h 1097785"/>
                <a:gd name="connsiteX2045" fmla="*/ 323770 w 7225960"/>
                <a:gd name="connsiteY2045" fmla="*/ 58688 h 1097785"/>
                <a:gd name="connsiteX2046" fmla="*/ 324126 w 7225960"/>
                <a:gd name="connsiteY2046" fmla="*/ 53707 h 1097785"/>
                <a:gd name="connsiteX2047" fmla="*/ 320924 w 7225960"/>
                <a:gd name="connsiteY2047" fmla="*/ 54419 h 1097785"/>
                <a:gd name="connsiteX2048" fmla="*/ 321991 w 7225960"/>
                <a:gd name="connsiteY2048" fmla="*/ 44101 h 1097785"/>
                <a:gd name="connsiteX2049" fmla="*/ 323770 w 7225960"/>
                <a:gd name="connsiteY2049" fmla="*/ 35917 h 1097785"/>
                <a:gd name="connsiteX2050" fmla="*/ 441893 w 7225960"/>
                <a:gd name="connsiteY2050" fmla="*/ 34494 h 1097785"/>
                <a:gd name="connsiteX2051" fmla="*/ 442572 w 7225960"/>
                <a:gd name="connsiteY2051" fmla="*/ 36269 h 1097785"/>
                <a:gd name="connsiteX2052" fmla="*/ 442572 w 7225960"/>
                <a:gd name="connsiteY2052" fmla="*/ 34890 h 1097785"/>
                <a:gd name="connsiteX2053" fmla="*/ 335155 w 7225960"/>
                <a:gd name="connsiteY2053" fmla="*/ 33071 h 1097785"/>
                <a:gd name="connsiteX2054" fmla="*/ 338002 w 7225960"/>
                <a:gd name="connsiteY2054" fmla="*/ 36629 h 1097785"/>
                <a:gd name="connsiteX2055" fmla="*/ 338713 w 7225960"/>
                <a:gd name="connsiteY2055" fmla="*/ 42322 h 1097785"/>
                <a:gd name="connsiteX2056" fmla="*/ 336934 w 7225960"/>
                <a:gd name="connsiteY2056" fmla="*/ 38764 h 1097785"/>
                <a:gd name="connsiteX2057" fmla="*/ 334444 w 7225960"/>
                <a:gd name="connsiteY2057" fmla="*/ 35917 h 1097785"/>
                <a:gd name="connsiteX2058" fmla="*/ 335155 w 7225960"/>
                <a:gd name="connsiteY2058" fmla="*/ 33071 h 1097785"/>
                <a:gd name="connsiteX2059" fmla="*/ 347252 w 7225960"/>
                <a:gd name="connsiteY2059" fmla="*/ 30936 h 1097785"/>
                <a:gd name="connsiteX2060" fmla="*/ 349743 w 7225960"/>
                <a:gd name="connsiteY2060" fmla="*/ 40898 h 1097785"/>
                <a:gd name="connsiteX2061" fmla="*/ 352233 w 7225960"/>
                <a:gd name="connsiteY2061" fmla="*/ 50861 h 1097785"/>
                <a:gd name="connsiteX2062" fmla="*/ 347252 w 7225960"/>
                <a:gd name="connsiteY2062" fmla="*/ 44812 h 1097785"/>
                <a:gd name="connsiteX2063" fmla="*/ 347252 w 7225960"/>
                <a:gd name="connsiteY2063" fmla="*/ 30936 h 1097785"/>
                <a:gd name="connsiteX2064" fmla="*/ 267555 w 7225960"/>
                <a:gd name="connsiteY2064" fmla="*/ 29513 h 1097785"/>
                <a:gd name="connsiteX2065" fmla="*/ 268622 w 7225960"/>
                <a:gd name="connsiteY2065" fmla="*/ 32359 h 1097785"/>
                <a:gd name="connsiteX2066" fmla="*/ 268978 w 7225960"/>
                <a:gd name="connsiteY2066" fmla="*/ 35917 h 1097785"/>
                <a:gd name="connsiteX2067" fmla="*/ 266132 w 7225960"/>
                <a:gd name="connsiteY2067" fmla="*/ 36629 h 1097785"/>
                <a:gd name="connsiteX2068" fmla="*/ 266488 w 7225960"/>
                <a:gd name="connsiteY2068" fmla="*/ 33071 h 1097785"/>
                <a:gd name="connsiteX2069" fmla="*/ 267555 w 7225960"/>
                <a:gd name="connsiteY2069" fmla="*/ 29513 h 1097785"/>
                <a:gd name="connsiteX2070" fmla="*/ 165798 w 7225960"/>
                <a:gd name="connsiteY2070" fmla="*/ 25955 h 1097785"/>
                <a:gd name="connsiteX2071" fmla="*/ 163308 w 7225960"/>
                <a:gd name="connsiteY2071" fmla="*/ 28090 h 1097785"/>
                <a:gd name="connsiteX2072" fmla="*/ 162952 w 7225960"/>
                <a:gd name="connsiteY2072" fmla="*/ 32359 h 1097785"/>
                <a:gd name="connsiteX2073" fmla="*/ 162596 w 7225960"/>
                <a:gd name="connsiteY2073" fmla="*/ 35917 h 1097785"/>
                <a:gd name="connsiteX2074" fmla="*/ 159394 w 7225960"/>
                <a:gd name="connsiteY2074" fmla="*/ 36629 h 1097785"/>
                <a:gd name="connsiteX2075" fmla="*/ 162240 w 7225960"/>
                <a:gd name="connsiteY2075" fmla="*/ 37696 h 1097785"/>
                <a:gd name="connsiteX2076" fmla="*/ 165798 w 7225960"/>
                <a:gd name="connsiteY2076" fmla="*/ 38052 h 1097785"/>
                <a:gd name="connsiteX2077" fmla="*/ 166510 w 7225960"/>
                <a:gd name="connsiteY2077" fmla="*/ 32359 h 1097785"/>
                <a:gd name="connsiteX2078" fmla="*/ 165798 w 7225960"/>
                <a:gd name="connsiteY2078" fmla="*/ 25955 h 1097785"/>
                <a:gd name="connsiteX2079" fmla="*/ 291749 w 7225960"/>
                <a:gd name="connsiteY2079" fmla="*/ 23820 h 1097785"/>
                <a:gd name="connsiteX2080" fmla="*/ 290326 w 7225960"/>
                <a:gd name="connsiteY2080" fmla="*/ 30936 h 1097785"/>
                <a:gd name="connsiteX2081" fmla="*/ 289614 w 7225960"/>
                <a:gd name="connsiteY2081" fmla="*/ 28446 h 1097785"/>
                <a:gd name="connsiteX2082" fmla="*/ 289614 w 7225960"/>
                <a:gd name="connsiteY2082" fmla="*/ 25955 h 1097785"/>
                <a:gd name="connsiteX2083" fmla="*/ 291749 w 7225960"/>
                <a:gd name="connsiteY2083" fmla="*/ 23820 h 1097785"/>
                <a:gd name="connsiteX2084" fmla="*/ 236957 w 7225960"/>
                <a:gd name="connsiteY2084" fmla="*/ 22397 h 1097785"/>
                <a:gd name="connsiteX2085" fmla="*/ 235178 w 7225960"/>
                <a:gd name="connsiteY2085" fmla="*/ 35917 h 1097785"/>
                <a:gd name="connsiteX2086" fmla="*/ 231976 w 7225960"/>
                <a:gd name="connsiteY2086" fmla="*/ 45880 h 1097785"/>
                <a:gd name="connsiteX2087" fmla="*/ 232687 w 7225960"/>
                <a:gd name="connsiteY2087" fmla="*/ 33427 h 1097785"/>
                <a:gd name="connsiteX2088" fmla="*/ 236957 w 7225960"/>
                <a:gd name="connsiteY2088" fmla="*/ 22397 h 1097785"/>
                <a:gd name="connsiteX2089" fmla="*/ 338713 w 7225960"/>
                <a:gd name="connsiteY2089" fmla="*/ 19551 h 1097785"/>
                <a:gd name="connsiteX2090" fmla="*/ 341204 w 7225960"/>
                <a:gd name="connsiteY2090" fmla="*/ 20974 h 1097785"/>
                <a:gd name="connsiteX2091" fmla="*/ 344406 w 7225960"/>
                <a:gd name="connsiteY2091" fmla="*/ 21686 h 1097785"/>
                <a:gd name="connsiteX2092" fmla="*/ 342271 w 7225960"/>
                <a:gd name="connsiteY2092" fmla="*/ 28446 h 1097785"/>
                <a:gd name="connsiteX2093" fmla="*/ 343339 w 7225960"/>
                <a:gd name="connsiteY2093" fmla="*/ 36629 h 1097785"/>
                <a:gd name="connsiteX2094" fmla="*/ 345118 w 7225960"/>
                <a:gd name="connsiteY2094" fmla="*/ 44812 h 1097785"/>
                <a:gd name="connsiteX2095" fmla="*/ 343694 w 7225960"/>
                <a:gd name="connsiteY2095" fmla="*/ 51572 h 1097785"/>
                <a:gd name="connsiteX2096" fmla="*/ 340137 w 7225960"/>
                <a:gd name="connsiteY2096" fmla="*/ 35917 h 1097785"/>
                <a:gd name="connsiteX2097" fmla="*/ 338713 w 7225960"/>
                <a:gd name="connsiteY2097" fmla="*/ 19551 h 1097785"/>
                <a:gd name="connsiteX2098" fmla="*/ 252612 w 7225960"/>
                <a:gd name="connsiteY2098" fmla="*/ 16705 h 1097785"/>
                <a:gd name="connsiteX2099" fmla="*/ 256525 w 7225960"/>
                <a:gd name="connsiteY2099" fmla="*/ 19907 h 1097785"/>
                <a:gd name="connsiteX2100" fmla="*/ 258304 w 7225960"/>
                <a:gd name="connsiteY2100" fmla="*/ 25599 h 1097785"/>
                <a:gd name="connsiteX2101" fmla="*/ 259372 w 7225960"/>
                <a:gd name="connsiteY2101" fmla="*/ 32359 h 1097785"/>
                <a:gd name="connsiteX2102" fmla="*/ 261151 w 7225960"/>
                <a:gd name="connsiteY2102" fmla="*/ 38764 h 1097785"/>
                <a:gd name="connsiteX2103" fmla="*/ 255814 w 7225960"/>
                <a:gd name="connsiteY2103" fmla="*/ 33427 h 1097785"/>
                <a:gd name="connsiteX2104" fmla="*/ 256170 w 7225960"/>
                <a:gd name="connsiteY2104" fmla="*/ 22397 h 1097785"/>
                <a:gd name="connsiteX2105" fmla="*/ 254035 w 7225960"/>
                <a:gd name="connsiteY2105" fmla="*/ 23109 h 1097785"/>
                <a:gd name="connsiteX2106" fmla="*/ 251900 w 7225960"/>
                <a:gd name="connsiteY2106" fmla="*/ 23820 h 1097785"/>
                <a:gd name="connsiteX2107" fmla="*/ 252612 w 7225960"/>
                <a:gd name="connsiteY2107" fmla="*/ 16705 h 1097785"/>
                <a:gd name="connsiteX2108" fmla="*/ 204936 w 7225960"/>
                <a:gd name="connsiteY2108" fmla="*/ 15993 h 1097785"/>
                <a:gd name="connsiteX2109" fmla="*/ 207070 w 7225960"/>
                <a:gd name="connsiteY2109" fmla="*/ 16705 h 1097785"/>
                <a:gd name="connsiteX2110" fmla="*/ 209205 w 7225960"/>
                <a:gd name="connsiteY2110" fmla="*/ 15993 h 1097785"/>
                <a:gd name="connsiteX2111" fmla="*/ 212763 w 7225960"/>
                <a:gd name="connsiteY2111" fmla="*/ 37696 h 1097785"/>
                <a:gd name="connsiteX2112" fmla="*/ 210628 w 7225960"/>
                <a:gd name="connsiteY2112" fmla="*/ 60111 h 1097785"/>
                <a:gd name="connsiteX2113" fmla="*/ 205647 w 7225960"/>
                <a:gd name="connsiteY2113" fmla="*/ 62246 h 1097785"/>
                <a:gd name="connsiteX2114" fmla="*/ 206714 w 7225960"/>
                <a:gd name="connsiteY2114" fmla="*/ 57265 h 1097785"/>
                <a:gd name="connsiteX2115" fmla="*/ 208849 w 7225960"/>
                <a:gd name="connsiteY2115" fmla="*/ 49437 h 1097785"/>
                <a:gd name="connsiteX2116" fmla="*/ 209917 w 7225960"/>
                <a:gd name="connsiteY2116" fmla="*/ 41610 h 1097785"/>
                <a:gd name="connsiteX2117" fmla="*/ 207782 w 7225960"/>
                <a:gd name="connsiteY2117" fmla="*/ 35917 h 1097785"/>
                <a:gd name="connsiteX2118" fmla="*/ 203140 w 7225960"/>
                <a:gd name="connsiteY2118" fmla="*/ 45863 h 1097785"/>
                <a:gd name="connsiteX2119" fmla="*/ 203868 w 7225960"/>
                <a:gd name="connsiteY2119" fmla="*/ 41254 h 1097785"/>
                <a:gd name="connsiteX2120" fmla="*/ 207782 w 7225960"/>
                <a:gd name="connsiteY2120" fmla="*/ 27378 h 1097785"/>
                <a:gd name="connsiteX2121" fmla="*/ 201378 w 7225960"/>
                <a:gd name="connsiteY2121" fmla="*/ 28090 h 1097785"/>
                <a:gd name="connsiteX2122" fmla="*/ 199954 w 7225960"/>
                <a:gd name="connsiteY2122" fmla="*/ 32715 h 1097785"/>
                <a:gd name="connsiteX2123" fmla="*/ 199954 w 7225960"/>
                <a:gd name="connsiteY2123" fmla="*/ 38764 h 1097785"/>
                <a:gd name="connsiteX2124" fmla="*/ 196397 w 7225960"/>
                <a:gd name="connsiteY2124" fmla="*/ 38408 h 1097785"/>
                <a:gd name="connsiteX2125" fmla="*/ 194262 w 7225960"/>
                <a:gd name="connsiteY2125" fmla="*/ 38764 h 1097785"/>
                <a:gd name="connsiteX2126" fmla="*/ 198531 w 7225960"/>
                <a:gd name="connsiteY2126" fmla="*/ 26311 h 1097785"/>
                <a:gd name="connsiteX2127" fmla="*/ 204936 w 7225960"/>
                <a:gd name="connsiteY2127" fmla="*/ 15993 h 1097785"/>
                <a:gd name="connsiteX2128" fmla="*/ 228418 w 7225960"/>
                <a:gd name="connsiteY2128" fmla="*/ 14570 h 1097785"/>
                <a:gd name="connsiteX2129" fmla="*/ 228774 w 7225960"/>
                <a:gd name="connsiteY2129" fmla="*/ 32715 h 1097785"/>
                <a:gd name="connsiteX2130" fmla="*/ 226283 w 7225960"/>
                <a:gd name="connsiteY2130" fmla="*/ 45880 h 1097785"/>
                <a:gd name="connsiteX2131" fmla="*/ 226995 w 7225960"/>
                <a:gd name="connsiteY2131" fmla="*/ 29157 h 1097785"/>
                <a:gd name="connsiteX2132" fmla="*/ 228418 w 7225960"/>
                <a:gd name="connsiteY2132" fmla="*/ 14570 h 1097785"/>
                <a:gd name="connsiteX2133" fmla="*/ 156904 w 7225960"/>
                <a:gd name="connsiteY2133" fmla="*/ 14570 h 1097785"/>
                <a:gd name="connsiteX2134" fmla="*/ 155125 w 7225960"/>
                <a:gd name="connsiteY2134" fmla="*/ 19551 h 1097785"/>
                <a:gd name="connsiteX2135" fmla="*/ 158683 w 7225960"/>
                <a:gd name="connsiteY2135" fmla="*/ 17772 h 1097785"/>
                <a:gd name="connsiteX2136" fmla="*/ 160817 w 7225960"/>
                <a:gd name="connsiteY2136" fmla="*/ 14570 h 1097785"/>
                <a:gd name="connsiteX2137" fmla="*/ 156904 w 7225960"/>
                <a:gd name="connsiteY2137" fmla="*/ 14570 h 1097785"/>
                <a:gd name="connsiteX2138" fmla="*/ 314520 w 7225960"/>
                <a:gd name="connsiteY2138" fmla="*/ 13147 h 1097785"/>
                <a:gd name="connsiteX2139" fmla="*/ 315587 w 7225960"/>
                <a:gd name="connsiteY2139" fmla="*/ 18483 h 1097785"/>
                <a:gd name="connsiteX2140" fmla="*/ 313808 w 7225960"/>
                <a:gd name="connsiteY2140" fmla="*/ 22397 h 1097785"/>
                <a:gd name="connsiteX2141" fmla="*/ 312741 w 7225960"/>
                <a:gd name="connsiteY2141" fmla="*/ 17416 h 1097785"/>
                <a:gd name="connsiteX2142" fmla="*/ 314520 w 7225960"/>
                <a:gd name="connsiteY2142" fmla="*/ 13147 h 1097785"/>
                <a:gd name="connsiteX2143" fmla="*/ 247631 w 7225960"/>
                <a:gd name="connsiteY2143" fmla="*/ 13147 h 1097785"/>
                <a:gd name="connsiteX2144" fmla="*/ 250477 w 7225960"/>
                <a:gd name="connsiteY2144" fmla="*/ 17772 h 1097785"/>
                <a:gd name="connsiteX2145" fmla="*/ 249765 w 7225960"/>
                <a:gd name="connsiteY2145" fmla="*/ 25955 h 1097785"/>
                <a:gd name="connsiteX2146" fmla="*/ 246563 w 7225960"/>
                <a:gd name="connsiteY2146" fmla="*/ 21330 h 1097785"/>
                <a:gd name="connsiteX2147" fmla="*/ 247631 w 7225960"/>
                <a:gd name="connsiteY2147" fmla="*/ 13147 h 1097785"/>
                <a:gd name="connsiteX2148" fmla="*/ 162240 w 7225960"/>
                <a:gd name="connsiteY2148" fmla="*/ 13147 h 1097785"/>
                <a:gd name="connsiteX2149" fmla="*/ 162596 w 7225960"/>
                <a:gd name="connsiteY2149" fmla="*/ 15993 h 1097785"/>
                <a:gd name="connsiteX2150" fmla="*/ 163664 w 7225960"/>
                <a:gd name="connsiteY2150" fmla="*/ 18128 h 1097785"/>
                <a:gd name="connsiteX2151" fmla="*/ 165087 w 7225960"/>
                <a:gd name="connsiteY2151" fmla="*/ 13147 h 1097785"/>
                <a:gd name="connsiteX2152" fmla="*/ 325193 w 7225960"/>
                <a:gd name="connsiteY2152" fmla="*/ 12435 h 1097785"/>
                <a:gd name="connsiteX2153" fmla="*/ 325193 w 7225960"/>
                <a:gd name="connsiteY2153" fmla="*/ 23109 h 1097785"/>
                <a:gd name="connsiteX2154" fmla="*/ 325905 w 7225960"/>
                <a:gd name="connsiteY2154" fmla="*/ 30936 h 1097785"/>
                <a:gd name="connsiteX2155" fmla="*/ 325549 w 7225960"/>
                <a:gd name="connsiteY2155" fmla="*/ 30225 h 1097785"/>
                <a:gd name="connsiteX2156" fmla="*/ 323770 w 7225960"/>
                <a:gd name="connsiteY2156" fmla="*/ 30936 h 1097785"/>
                <a:gd name="connsiteX2157" fmla="*/ 323059 w 7225960"/>
                <a:gd name="connsiteY2157" fmla="*/ 21330 h 1097785"/>
                <a:gd name="connsiteX2158" fmla="*/ 325193 w 7225960"/>
                <a:gd name="connsiteY2158" fmla="*/ 12435 h 1097785"/>
                <a:gd name="connsiteX2159" fmla="*/ 360773 w 7225960"/>
                <a:gd name="connsiteY2159" fmla="*/ 11012 h 1097785"/>
                <a:gd name="connsiteX2160" fmla="*/ 361840 w 7225960"/>
                <a:gd name="connsiteY2160" fmla="*/ 11723 h 1097785"/>
                <a:gd name="connsiteX2161" fmla="*/ 363619 w 7225960"/>
                <a:gd name="connsiteY2161" fmla="*/ 11012 h 1097785"/>
                <a:gd name="connsiteX2162" fmla="*/ 363975 w 7225960"/>
                <a:gd name="connsiteY2162" fmla="*/ 27023 h 1097785"/>
                <a:gd name="connsiteX2163" fmla="*/ 362907 w 7225960"/>
                <a:gd name="connsiteY2163" fmla="*/ 43033 h 1097785"/>
                <a:gd name="connsiteX2164" fmla="*/ 359349 w 7225960"/>
                <a:gd name="connsiteY2164" fmla="*/ 27378 h 1097785"/>
                <a:gd name="connsiteX2165" fmla="*/ 360773 w 7225960"/>
                <a:gd name="connsiteY2165" fmla="*/ 11012 h 1097785"/>
                <a:gd name="connsiteX2166" fmla="*/ 439047 w 7225960"/>
                <a:gd name="connsiteY2166" fmla="*/ 5319 h 1097785"/>
                <a:gd name="connsiteX2167" fmla="*/ 440114 w 7225960"/>
                <a:gd name="connsiteY2167" fmla="*/ 12791 h 1097785"/>
                <a:gd name="connsiteX2168" fmla="*/ 442572 w 7225960"/>
                <a:gd name="connsiteY2168" fmla="*/ 14802 h 1097785"/>
                <a:gd name="connsiteX2169" fmla="*/ 442572 w 7225960"/>
                <a:gd name="connsiteY2169" fmla="*/ 12873 h 1097785"/>
                <a:gd name="connsiteX2170" fmla="*/ 351522 w 7225960"/>
                <a:gd name="connsiteY2170" fmla="*/ 3896 h 1097785"/>
                <a:gd name="connsiteX2171" fmla="*/ 357215 w 7225960"/>
                <a:gd name="connsiteY2171" fmla="*/ 3896 h 1097785"/>
                <a:gd name="connsiteX2172" fmla="*/ 357926 w 7225960"/>
                <a:gd name="connsiteY2172" fmla="*/ 7454 h 1097785"/>
                <a:gd name="connsiteX2173" fmla="*/ 358282 w 7225960"/>
                <a:gd name="connsiteY2173" fmla="*/ 6031 h 1097785"/>
                <a:gd name="connsiteX2174" fmla="*/ 358638 w 7225960"/>
                <a:gd name="connsiteY2174" fmla="*/ 5319 h 1097785"/>
                <a:gd name="connsiteX2175" fmla="*/ 358994 w 7225960"/>
                <a:gd name="connsiteY2175" fmla="*/ 8877 h 1097785"/>
                <a:gd name="connsiteX2176" fmla="*/ 357926 w 7225960"/>
                <a:gd name="connsiteY2176" fmla="*/ 11012 h 1097785"/>
                <a:gd name="connsiteX2177" fmla="*/ 354368 w 7225960"/>
                <a:gd name="connsiteY2177" fmla="*/ 7454 h 1097785"/>
                <a:gd name="connsiteX2178" fmla="*/ 354368 w 7225960"/>
                <a:gd name="connsiteY2178" fmla="*/ 18483 h 1097785"/>
                <a:gd name="connsiteX2179" fmla="*/ 351522 w 7225960"/>
                <a:gd name="connsiteY2179" fmla="*/ 27378 h 1097785"/>
                <a:gd name="connsiteX2180" fmla="*/ 353657 w 7225960"/>
                <a:gd name="connsiteY2180" fmla="*/ 28801 h 1097785"/>
                <a:gd name="connsiteX2181" fmla="*/ 354368 w 7225960"/>
                <a:gd name="connsiteY2181" fmla="*/ 33071 h 1097785"/>
                <a:gd name="connsiteX2182" fmla="*/ 350455 w 7225960"/>
                <a:gd name="connsiteY2182" fmla="*/ 31648 h 1097785"/>
                <a:gd name="connsiteX2183" fmla="*/ 349387 w 7225960"/>
                <a:gd name="connsiteY2183" fmla="*/ 25955 h 1097785"/>
                <a:gd name="connsiteX2184" fmla="*/ 351878 w 7225960"/>
                <a:gd name="connsiteY2184" fmla="*/ 17060 h 1097785"/>
                <a:gd name="connsiteX2185" fmla="*/ 351522 w 7225960"/>
                <a:gd name="connsiteY2185" fmla="*/ 3896 h 1097785"/>
                <a:gd name="connsiteX2186" fmla="*/ 185011 w 7225960"/>
                <a:gd name="connsiteY2186" fmla="*/ 3896 h 1097785"/>
                <a:gd name="connsiteX2187" fmla="*/ 182521 w 7225960"/>
                <a:gd name="connsiteY2187" fmla="*/ 7454 h 1097785"/>
                <a:gd name="connsiteX2188" fmla="*/ 185011 w 7225960"/>
                <a:gd name="connsiteY2188" fmla="*/ 9589 h 1097785"/>
                <a:gd name="connsiteX2189" fmla="*/ 164464 w 7225960"/>
                <a:gd name="connsiteY2189" fmla="*/ 3007 h 1097785"/>
                <a:gd name="connsiteX2190" fmla="*/ 164747 w 7225960"/>
                <a:gd name="connsiteY2190" fmla="*/ 3497 h 1097785"/>
                <a:gd name="connsiteX2191" fmla="*/ 163902 w 7225960"/>
                <a:gd name="connsiteY2191" fmla="*/ 3784 h 1097785"/>
                <a:gd name="connsiteX2192" fmla="*/ 270401 w 7225960"/>
                <a:gd name="connsiteY2192" fmla="*/ 1761 h 1097785"/>
                <a:gd name="connsiteX2193" fmla="*/ 276094 w 7225960"/>
                <a:gd name="connsiteY2193" fmla="*/ 1761 h 1097785"/>
                <a:gd name="connsiteX2194" fmla="*/ 276806 w 7225960"/>
                <a:gd name="connsiteY2194" fmla="*/ 7454 h 1097785"/>
                <a:gd name="connsiteX2195" fmla="*/ 275382 w 7225960"/>
                <a:gd name="connsiteY2195" fmla="*/ 7098 h 1097785"/>
                <a:gd name="connsiteX2196" fmla="*/ 274671 w 7225960"/>
                <a:gd name="connsiteY2196" fmla="*/ 5319 h 1097785"/>
                <a:gd name="connsiteX2197" fmla="*/ 273248 w 7225960"/>
                <a:gd name="connsiteY2197" fmla="*/ 6031 h 1097785"/>
                <a:gd name="connsiteX2198" fmla="*/ 275027 w 7225960"/>
                <a:gd name="connsiteY2198" fmla="*/ 13147 h 1097785"/>
                <a:gd name="connsiteX2199" fmla="*/ 274671 w 7225960"/>
                <a:gd name="connsiteY2199" fmla="*/ 20262 h 1097785"/>
                <a:gd name="connsiteX2200" fmla="*/ 272180 w 7225960"/>
                <a:gd name="connsiteY2200" fmla="*/ 12791 h 1097785"/>
                <a:gd name="connsiteX2201" fmla="*/ 268978 w 7225960"/>
                <a:gd name="connsiteY2201" fmla="*/ 6031 h 1097785"/>
                <a:gd name="connsiteX2202" fmla="*/ 270401 w 7225960"/>
                <a:gd name="connsiteY2202" fmla="*/ 1761 h 1097785"/>
                <a:gd name="connsiteX2203" fmla="*/ 425230 w 7225960"/>
                <a:gd name="connsiteY2203" fmla="*/ 0 h 1097785"/>
                <a:gd name="connsiteX2204" fmla="*/ 431322 w 7225960"/>
                <a:gd name="connsiteY2204" fmla="*/ 0 h 1097785"/>
                <a:gd name="connsiteX2205" fmla="*/ 432643 w 7225960"/>
                <a:gd name="connsiteY2205" fmla="*/ 1761 h 1097785"/>
                <a:gd name="connsiteX2206" fmla="*/ 431762 w 7225960"/>
                <a:gd name="connsiteY2206" fmla="*/ 0 h 1097785"/>
                <a:gd name="connsiteX2207" fmla="*/ 442074 w 7225960"/>
                <a:gd name="connsiteY2207" fmla="*/ 0 h 1097785"/>
                <a:gd name="connsiteX2208" fmla="*/ 442249 w 7225960"/>
                <a:gd name="connsiteY2208" fmla="*/ 1050 h 1097785"/>
                <a:gd name="connsiteX2209" fmla="*/ 442572 w 7225960"/>
                <a:gd name="connsiteY2209" fmla="*/ 2986 h 1097785"/>
                <a:gd name="connsiteX2210" fmla="*/ 442572 w 7225960"/>
                <a:gd name="connsiteY2210" fmla="*/ 0 h 1097785"/>
                <a:gd name="connsiteX2211" fmla="*/ 7225960 w 7225960"/>
                <a:gd name="connsiteY2211" fmla="*/ 0 h 1097785"/>
                <a:gd name="connsiteX2212" fmla="*/ 7225960 w 7225960"/>
                <a:gd name="connsiteY2212" fmla="*/ 1097785 h 1097785"/>
                <a:gd name="connsiteX2213" fmla="*/ 425173 w 7225960"/>
                <a:gd name="connsiteY2213" fmla="*/ 1097785 h 1097785"/>
                <a:gd name="connsiteX2214" fmla="*/ 424104 w 7225960"/>
                <a:gd name="connsiteY2214" fmla="*/ 1093332 h 1097785"/>
                <a:gd name="connsiteX2215" fmla="*/ 424104 w 7225960"/>
                <a:gd name="connsiteY2215" fmla="*/ 1097785 h 1097785"/>
                <a:gd name="connsiteX2216" fmla="*/ 401424 w 7225960"/>
                <a:gd name="connsiteY2216" fmla="*/ 1097785 h 1097785"/>
                <a:gd name="connsiteX2217" fmla="*/ 401333 w 7225960"/>
                <a:gd name="connsiteY2217" fmla="*/ 1096534 h 1097785"/>
                <a:gd name="connsiteX2218" fmla="*/ 399910 w 7225960"/>
                <a:gd name="connsiteY2218" fmla="*/ 1078389 h 1097785"/>
                <a:gd name="connsiteX2219" fmla="*/ 399554 w 7225960"/>
                <a:gd name="connsiteY2219" fmla="*/ 1072696 h 1097785"/>
                <a:gd name="connsiteX2220" fmla="*/ 399198 w 7225960"/>
                <a:gd name="connsiteY2220" fmla="*/ 1075542 h 1097785"/>
                <a:gd name="connsiteX2221" fmla="*/ 399554 w 7225960"/>
                <a:gd name="connsiteY2221" fmla="*/ 1095822 h 1097785"/>
                <a:gd name="connsiteX2222" fmla="*/ 399658 w 7225960"/>
                <a:gd name="connsiteY2222" fmla="*/ 1097785 h 1097785"/>
                <a:gd name="connsiteX2223" fmla="*/ 157551 w 7225960"/>
                <a:gd name="connsiteY2223" fmla="*/ 1097785 h 1097785"/>
                <a:gd name="connsiteX2224" fmla="*/ 160106 w 7225960"/>
                <a:gd name="connsiteY2224" fmla="*/ 1086928 h 1097785"/>
                <a:gd name="connsiteX2225" fmla="*/ 158683 w 7225960"/>
                <a:gd name="connsiteY2225" fmla="*/ 1073408 h 1097785"/>
                <a:gd name="connsiteX2226" fmla="*/ 157259 w 7225960"/>
                <a:gd name="connsiteY2226" fmla="*/ 1086572 h 1097785"/>
                <a:gd name="connsiteX2227" fmla="*/ 157259 w 7225960"/>
                <a:gd name="connsiteY2227" fmla="*/ 1097785 h 1097785"/>
                <a:gd name="connsiteX2228" fmla="*/ 82 w 7225960"/>
                <a:gd name="connsiteY2228" fmla="*/ 1097785 h 1097785"/>
                <a:gd name="connsiteX2229" fmla="*/ 711 w 7225960"/>
                <a:gd name="connsiteY2229" fmla="*/ 956708 h 1097785"/>
                <a:gd name="connsiteX2230" fmla="*/ 56570 w 7225960"/>
                <a:gd name="connsiteY2230" fmla="*/ 865269 h 1097785"/>
                <a:gd name="connsiteX2231" fmla="*/ 106737 w 7225960"/>
                <a:gd name="connsiteY2231" fmla="*/ 781658 h 1097785"/>
                <a:gd name="connsiteX2232" fmla="*/ 106381 w 7225960"/>
                <a:gd name="connsiteY2232" fmla="*/ 785572 h 1097785"/>
                <a:gd name="connsiteX2233" fmla="*/ 106025 w 7225960"/>
                <a:gd name="connsiteY2233" fmla="*/ 790197 h 1097785"/>
                <a:gd name="connsiteX2234" fmla="*/ 110295 w 7225960"/>
                <a:gd name="connsiteY2234" fmla="*/ 776677 h 1097785"/>
                <a:gd name="connsiteX2235" fmla="*/ 148009 w 7225960"/>
                <a:gd name="connsiteY2235" fmla="*/ 713346 h 1097785"/>
                <a:gd name="connsiteX2236" fmla="*/ 182165 w 7225960"/>
                <a:gd name="connsiteY2236" fmla="*/ 655707 h 1097785"/>
                <a:gd name="connsiteX2237" fmla="*/ 185011 w 7225960"/>
                <a:gd name="connsiteY2237" fmla="*/ 659977 h 1097785"/>
                <a:gd name="connsiteX2238" fmla="*/ 183588 w 7225960"/>
                <a:gd name="connsiteY2238" fmla="*/ 653573 h 1097785"/>
                <a:gd name="connsiteX2239" fmla="*/ 225571 w 7225960"/>
                <a:gd name="connsiteY2239" fmla="*/ 582058 h 1097785"/>
                <a:gd name="connsiteX2240" fmla="*/ 261151 w 7225960"/>
                <a:gd name="connsiteY2240" fmla="*/ 521218 h 1097785"/>
                <a:gd name="connsiteX2241" fmla="*/ 261151 w 7225960"/>
                <a:gd name="connsiteY2241" fmla="*/ 522641 h 1097785"/>
                <a:gd name="connsiteX2242" fmla="*/ 263641 w 7225960"/>
                <a:gd name="connsiteY2242" fmla="*/ 524064 h 1097785"/>
                <a:gd name="connsiteX2243" fmla="*/ 266843 w 7225960"/>
                <a:gd name="connsiteY2243" fmla="*/ 522641 h 1097785"/>
                <a:gd name="connsiteX2244" fmla="*/ 265420 w 7225960"/>
                <a:gd name="connsiteY2244" fmla="*/ 518372 h 1097785"/>
                <a:gd name="connsiteX2245" fmla="*/ 265420 w 7225960"/>
                <a:gd name="connsiteY2245" fmla="*/ 512679 h 1097785"/>
                <a:gd name="connsiteX2246" fmla="*/ 275738 w 7225960"/>
                <a:gd name="connsiteY2246" fmla="*/ 496313 h 1097785"/>
                <a:gd name="connsiteX2247" fmla="*/ 284633 w 7225960"/>
                <a:gd name="connsiteY2247" fmla="*/ 479946 h 1097785"/>
                <a:gd name="connsiteX2248" fmla="*/ 284633 w 7225960"/>
                <a:gd name="connsiteY2248" fmla="*/ 493466 h 1097785"/>
                <a:gd name="connsiteX2249" fmla="*/ 287479 w 7225960"/>
                <a:gd name="connsiteY2249" fmla="*/ 493466 h 1097785"/>
                <a:gd name="connsiteX2250" fmla="*/ 287479 w 7225960"/>
                <a:gd name="connsiteY2250" fmla="*/ 506275 h 1097785"/>
                <a:gd name="connsiteX2251" fmla="*/ 290326 w 7225960"/>
                <a:gd name="connsiteY2251" fmla="*/ 515525 h 1097785"/>
                <a:gd name="connsiteX2252" fmla="*/ 291749 w 7225960"/>
                <a:gd name="connsiteY2252" fmla="*/ 500938 h 1097785"/>
                <a:gd name="connsiteX2253" fmla="*/ 289614 w 7225960"/>
                <a:gd name="connsiteY2253" fmla="*/ 482792 h 1097785"/>
                <a:gd name="connsiteX2254" fmla="*/ 287479 w 7225960"/>
                <a:gd name="connsiteY2254" fmla="*/ 486350 h 1097785"/>
                <a:gd name="connsiteX2255" fmla="*/ 287124 w 7225960"/>
                <a:gd name="connsiteY2255" fmla="*/ 481013 h 1097785"/>
                <a:gd name="connsiteX2256" fmla="*/ 287479 w 7225960"/>
                <a:gd name="connsiteY2256" fmla="*/ 475677 h 1097785"/>
                <a:gd name="connsiteX2257" fmla="*/ 293528 w 7225960"/>
                <a:gd name="connsiteY2257" fmla="*/ 463935 h 1097785"/>
                <a:gd name="connsiteX2258" fmla="*/ 299576 w 7225960"/>
                <a:gd name="connsiteY2258" fmla="*/ 452906 h 1097785"/>
                <a:gd name="connsiteX2259" fmla="*/ 300288 w 7225960"/>
                <a:gd name="connsiteY2259" fmla="*/ 456464 h 1097785"/>
                <a:gd name="connsiteX2260" fmla="*/ 300999 w 7225960"/>
                <a:gd name="connsiteY2260" fmla="*/ 459310 h 1097785"/>
                <a:gd name="connsiteX2261" fmla="*/ 301355 w 7225960"/>
                <a:gd name="connsiteY2261" fmla="*/ 455041 h 1097785"/>
                <a:gd name="connsiteX2262" fmla="*/ 300999 w 7225960"/>
                <a:gd name="connsiteY2262" fmla="*/ 450060 h 1097785"/>
                <a:gd name="connsiteX2263" fmla="*/ 304557 w 7225960"/>
                <a:gd name="connsiteY2263" fmla="*/ 442944 h 1097785"/>
                <a:gd name="connsiteX2264" fmla="*/ 306692 w 7225960"/>
                <a:gd name="connsiteY2264" fmla="*/ 460378 h 1097785"/>
                <a:gd name="connsiteX2265" fmla="*/ 305981 w 7225960"/>
                <a:gd name="connsiteY2265" fmla="*/ 477811 h 1097785"/>
                <a:gd name="connsiteX2266" fmla="*/ 308115 w 7225960"/>
                <a:gd name="connsiteY2266" fmla="*/ 478879 h 1097785"/>
                <a:gd name="connsiteX2267" fmla="*/ 310250 w 7225960"/>
                <a:gd name="connsiteY2267" fmla="*/ 479234 h 1097785"/>
                <a:gd name="connsiteX2268" fmla="*/ 307404 w 7225960"/>
                <a:gd name="connsiteY2268" fmla="*/ 493110 h 1097785"/>
                <a:gd name="connsiteX2269" fmla="*/ 307048 w 7225960"/>
                <a:gd name="connsiteY2269" fmla="*/ 510544 h 1097785"/>
                <a:gd name="connsiteX2270" fmla="*/ 308471 w 7225960"/>
                <a:gd name="connsiteY2270" fmla="*/ 529045 h 1097785"/>
                <a:gd name="connsiteX2271" fmla="*/ 310250 w 7225960"/>
                <a:gd name="connsiteY2271" fmla="*/ 545412 h 1097785"/>
                <a:gd name="connsiteX2272" fmla="*/ 307759 w 7225960"/>
                <a:gd name="connsiteY2272" fmla="*/ 572808 h 1097785"/>
                <a:gd name="connsiteX2273" fmla="*/ 305269 w 7225960"/>
                <a:gd name="connsiteY2273" fmla="*/ 599492 h 1097785"/>
                <a:gd name="connsiteX2274" fmla="*/ 303134 w 7225960"/>
                <a:gd name="connsiteY2274" fmla="*/ 605897 h 1097785"/>
                <a:gd name="connsiteX2275" fmla="*/ 303846 w 7225960"/>
                <a:gd name="connsiteY2275" fmla="*/ 613724 h 1097785"/>
                <a:gd name="connsiteX2276" fmla="*/ 309183 w 7225960"/>
                <a:gd name="connsiteY2276" fmla="*/ 607320 h 1097785"/>
                <a:gd name="connsiteX2277" fmla="*/ 310250 w 7225960"/>
                <a:gd name="connsiteY2277" fmla="*/ 594867 h 1097785"/>
                <a:gd name="connsiteX2278" fmla="*/ 310962 w 7225960"/>
                <a:gd name="connsiteY2278" fmla="*/ 582058 h 1097785"/>
                <a:gd name="connsiteX2279" fmla="*/ 315231 w 7225960"/>
                <a:gd name="connsiteY2279" fmla="*/ 573875 h 1097785"/>
                <a:gd name="connsiteX2280" fmla="*/ 317010 w 7225960"/>
                <a:gd name="connsiteY2280" fmla="*/ 529757 h 1097785"/>
                <a:gd name="connsiteX2281" fmla="*/ 317366 w 7225960"/>
                <a:gd name="connsiteY2281" fmla="*/ 482792 h 1097785"/>
                <a:gd name="connsiteX2282" fmla="*/ 318433 w 7225960"/>
                <a:gd name="connsiteY2282" fmla="*/ 490620 h 1097785"/>
                <a:gd name="connsiteX2283" fmla="*/ 318789 w 7225960"/>
                <a:gd name="connsiteY2283" fmla="*/ 497736 h 1097785"/>
                <a:gd name="connsiteX2284" fmla="*/ 319501 w 7225960"/>
                <a:gd name="connsiteY2284" fmla="*/ 486350 h 1097785"/>
                <a:gd name="connsiteX2285" fmla="*/ 320924 w 7225960"/>
                <a:gd name="connsiteY2285" fmla="*/ 475677 h 1097785"/>
                <a:gd name="connsiteX2286" fmla="*/ 320568 w 7225960"/>
                <a:gd name="connsiteY2286" fmla="*/ 472474 h 1097785"/>
                <a:gd name="connsiteX2287" fmla="*/ 319501 w 7225960"/>
                <a:gd name="connsiteY2287" fmla="*/ 466426 h 1097785"/>
                <a:gd name="connsiteX2288" fmla="*/ 321635 w 7225960"/>
                <a:gd name="connsiteY2288" fmla="*/ 463224 h 1097785"/>
                <a:gd name="connsiteX2289" fmla="*/ 320924 w 7225960"/>
                <a:gd name="connsiteY2289" fmla="*/ 458243 h 1097785"/>
                <a:gd name="connsiteX2290" fmla="*/ 319501 w 7225960"/>
                <a:gd name="connsiteY2290" fmla="*/ 453617 h 1097785"/>
                <a:gd name="connsiteX2291" fmla="*/ 320212 w 7225960"/>
                <a:gd name="connsiteY2291" fmla="*/ 450060 h 1097785"/>
                <a:gd name="connsiteX2292" fmla="*/ 317010 w 7225960"/>
                <a:gd name="connsiteY2292" fmla="*/ 438318 h 1097785"/>
                <a:gd name="connsiteX2293" fmla="*/ 314520 w 7225960"/>
                <a:gd name="connsiteY2293" fmla="*/ 424442 h 1097785"/>
                <a:gd name="connsiteX2294" fmla="*/ 319501 w 7225960"/>
                <a:gd name="connsiteY2294" fmla="*/ 414836 h 1097785"/>
                <a:gd name="connsiteX2295" fmla="*/ 323770 w 7225960"/>
                <a:gd name="connsiteY2295" fmla="*/ 405941 h 1097785"/>
                <a:gd name="connsiteX2296" fmla="*/ 326972 w 7225960"/>
                <a:gd name="connsiteY2296" fmla="*/ 399181 h 1097785"/>
                <a:gd name="connsiteX2297" fmla="*/ 330174 w 7225960"/>
                <a:gd name="connsiteY2297" fmla="*/ 391710 h 1097785"/>
                <a:gd name="connsiteX2298" fmla="*/ 338713 w 7225960"/>
                <a:gd name="connsiteY2298" fmla="*/ 430491 h 1097785"/>
                <a:gd name="connsiteX2299" fmla="*/ 339425 w 7225960"/>
                <a:gd name="connsiteY2299" fmla="*/ 472119 h 1097785"/>
                <a:gd name="connsiteX2300" fmla="*/ 340137 w 7225960"/>
                <a:gd name="connsiteY2300" fmla="*/ 475321 h 1097785"/>
                <a:gd name="connsiteX2301" fmla="*/ 341560 w 7225960"/>
                <a:gd name="connsiteY2301" fmla="*/ 477100 h 1097785"/>
                <a:gd name="connsiteX2302" fmla="*/ 340492 w 7225960"/>
                <a:gd name="connsiteY2302" fmla="*/ 497736 h 1097785"/>
                <a:gd name="connsiteX2303" fmla="*/ 348676 w 7225960"/>
                <a:gd name="connsiteY2303" fmla="*/ 511967 h 1097785"/>
                <a:gd name="connsiteX2304" fmla="*/ 349387 w 7225960"/>
                <a:gd name="connsiteY2304" fmla="*/ 518016 h 1097785"/>
                <a:gd name="connsiteX2305" fmla="*/ 351522 w 7225960"/>
                <a:gd name="connsiteY2305" fmla="*/ 522641 h 1097785"/>
                <a:gd name="connsiteX2306" fmla="*/ 357215 w 7225960"/>
                <a:gd name="connsiteY2306" fmla="*/ 516948 h 1097785"/>
                <a:gd name="connsiteX2307" fmla="*/ 356503 w 7225960"/>
                <a:gd name="connsiteY2307" fmla="*/ 510188 h 1097785"/>
                <a:gd name="connsiteX2308" fmla="*/ 357215 w 7225960"/>
                <a:gd name="connsiteY2308" fmla="*/ 502717 h 1097785"/>
                <a:gd name="connsiteX2309" fmla="*/ 355080 w 7225960"/>
                <a:gd name="connsiteY2309" fmla="*/ 497024 h 1097785"/>
                <a:gd name="connsiteX2310" fmla="*/ 352945 w 7225960"/>
                <a:gd name="connsiteY2310" fmla="*/ 491331 h 1097785"/>
                <a:gd name="connsiteX2311" fmla="*/ 349387 w 7225960"/>
                <a:gd name="connsiteY2311" fmla="*/ 454685 h 1097785"/>
                <a:gd name="connsiteX2312" fmla="*/ 347964 w 7225960"/>
                <a:gd name="connsiteY2312" fmla="*/ 417327 h 1097785"/>
                <a:gd name="connsiteX2313" fmla="*/ 349743 w 7225960"/>
                <a:gd name="connsiteY2313" fmla="*/ 416259 h 1097785"/>
                <a:gd name="connsiteX2314" fmla="*/ 352233 w 7225960"/>
                <a:gd name="connsiteY2314" fmla="*/ 415192 h 1097785"/>
                <a:gd name="connsiteX2315" fmla="*/ 349387 w 7225960"/>
                <a:gd name="connsiteY2315" fmla="*/ 384238 h 1097785"/>
                <a:gd name="connsiteX2316" fmla="*/ 346541 w 7225960"/>
                <a:gd name="connsiteY2316" fmla="*/ 350438 h 1097785"/>
                <a:gd name="connsiteX2317" fmla="*/ 347964 w 7225960"/>
                <a:gd name="connsiteY2317" fmla="*/ 346880 h 1097785"/>
                <a:gd name="connsiteX2318" fmla="*/ 349387 w 7225960"/>
                <a:gd name="connsiteY2318" fmla="*/ 346880 h 1097785"/>
                <a:gd name="connsiteX2319" fmla="*/ 350810 w 7225960"/>
                <a:gd name="connsiteY2319" fmla="*/ 346168 h 1097785"/>
                <a:gd name="connsiteX2320" fmla="*/ 353301 w 7225960"/>
                <a:gd name="connsiteY2320" fmla="*/ 361467 h 1097785"/>
                <a:gd name="connsiteX2321" fmla="*/ 354368 w 7225960"/>
                <a:gd name="connsiteY2321" fmla="*/ 376055 h 1097785"/>
                <a:gd name="connsiteX2322" fmla="*/ 356859 w 7225960"/>
                <a:gd name="connsiteY2322" fmla="*/ 382459 h 1097785"/>
                <a:gd name="connsiteX2323" fmla="*/ 357215 w 7225960"/>
                <a:gd name="connsiteY2323" fmla="*/ 388152 h 1097785"/>
                <a:gd name="connsiteX2324" fmla="*/ 355436 w 7225960"/>
                <a:gd name="connsiteY2324" fmla="*/ 394556 h 1097785"/>
                <a:gd name="connsiteX2325" fmla="*/ 353657 w 7225960"/>
                <a:gd name="connsiteY2325" fmla="*/ 400960 h 1097785"/>
                <a:gd name="connsiteX2326" fmla="*/ 354368 w 7225960"/>
                <a:gd name="connsiteY2326" fmla="*/ 421240 h 1097785"/>
                <a:gd name="connsiteX2327" fmla="*/ 357926 w 7225960"/>
                <a:gd name="connsiteY2327" fmla="*/ 442944 h 1097785"/>
                <a:gd name="connsiteX2328" fmla="*/ 357215 w 7225960"/>
                <a:gd name="connsiteY2328" fmla="*/ 446857 h 1097785"/>
                <a:gd name="connsiteX2329" fmla="*/ 355791 w 7225960"/>
                <a:gd name="connsiteY2329" fmla="*/ 450060 h 1097785"/>
                <a:gd name="connsiteX2330" fmla="*/ 360061 w 7225960"/>
                <a:gd name="connsiteY2330" fmla="*/ 452194 h 1097785"/>
                <a:gd name="connsiteX2331" fmla="*/ 364330 w 7225960"/>
                <a:gd name="connsiteY2331" fmla="*/ 470340 h 1097785"/>
                <a:gd name="connsiteX2332" fmla="*/ 365754 w 7225960"/>
                <a:gd name="connsiteY2332" fmla="*/ 488485 h 1097785"/>
                <a:gd name="connsiteX2333" fmla="*/ 363975 w 7225960"/>
                <a:gd name="connsiteY2333" fmla="*/ 485639 h 1097785"/>
                <a:gd name="connsiteX2334" fmla="*/ 360773 w 7225960"/>
                <a:gd name="connsiteY2334" fmla="*/ 486350 h 1097785"/>
                <a:gd name="connsiteX2335" fmla="*/ 360417 w 7225960"/>
                <a:gd name="connsiteY2335" fmla="*/ 479590 h 1097785"/>
                <a:gd name="connsiteX2336" fmla="*/ 360061 w 7225960"/>
                <a:gd name="connsiteY2336" fmla="*/ 473542 h 1097785"/>
                <a:gd name="connsiteX2337" fmla="*/ 355791 w 7225960"/>
                <a:gd name="connsiteY2337" fmla="*/ 483504 h 1097785"/>
                <a:gd name="connsiteX2338" fmla="*/ 359349 w 7225960"/>
                <a:gd name="connsiteY2338" fmla="*/ 485995 h 1097785"/>
                <a:gd name="connsiteX2339" fmla="*/ 360773 w 7225960"/>
                <a:gd name="connsiteY2339" fmla="*/ 495601 h 1097785"/>
                <a:gd name="connsiteX2340" fmla="*/ 361484 w 7225960"/>
                <a:gd name="connsiteY2340" fmla="*/ 492755 h 1097785"/>
                <a:gd name="connsiteX2341" fmla="*/ 361484 w 7225960"/>
                <a:gd name="connsiteY2341" fmla="*/ 488485 h 1097785"/>
                <a:gd name="connsiteX2342" fmla="*/ 363263 w 7225960"/>
                <a:gd name="connsiteY2342" fmla="*/ 490264 h 1097785"/>
                <a:gd name="connsiteX2343" fmla="*/ 365042 w 7225960"/>
                <a:gd name="connsiteY2343" fmla="*/ 491331 h 1097785"/>
                <a:gd name="connsiteX2344" fmla="*/ 366465 w 7225960"/>
                <a:gd name="connsiteY2344" fmla="*/ 499159 h 1097785"/>
                <a:gd name="connsiteX2345" fmla="*/ 370023 w 7225960"/>
                <a:gd name="connsiteY2345" fmla="*/ 504852 h 1097785"/>
                <a:gd name="connsiteX2346" fmla="*/ 372514 w 7225960"/>
                <a:gd name="connsiteY2346" fmla="*/ 527622 h 1097785"/>
                <a:gd name="connsiteX2347" fmla="*/ 375716 w 7225960"/>
                <a:gd name="connsiteY2347" fmla="*/ 549681 h 1097785"/>
                <a:gd name="connsiteX2348" fmla="*/ 377139 w 7225960"/>
                <a:gd name="connsiteY2348" fmla="*/ 555730 h 1097785"/>
                <a:gd name="connsiteX2349" fmla="*/ 381408 w 7225960"/>
                <a:gd name="connsiteY2349" fmla="*/ 559644 h 1097785"/>
                <a:gd name="connsiteX2350" fmla="*/ 379985 w 7225960"/>
                <a:gd name="connsiteY2350" fmla="*/ 543633 h 1097785"/>
                <a:gd name="connsiteX2351" fmla="*/ 379274 w 7225960"/>
                <a:gd name="connsiteY2351" fmla="*/ 529045 h 1097785"/>
                <a:gd name="connsiteX2352" fmla="*/ 378206 w 7225960"/>
                <a:gd name="connsiteY2352" fmla="*/ 529757 h 1097785"/>
                <a:gd name="connsiteX2353" fmla="*/ 377851 w 7225960"/>
                <a:gd name="connsiteY2353" fmla="*/ 531892 h 1097785"/>
                <a:gd name="connsiteX2354" fmla="*/ 374293 w 7225960"/>
                <a:gd name="connsiteY2354" fmla="*/ 518727 h 1097785"/>
                <a:gd name="connsiteX2355" fmla="*/ 373225 w 7225960"/>
                <a:gd name="connsiteY2355" fmla="*/ 505207 h 1097785"/>
                <a:gd name="connsiteX2356" fmla="*/ 372514 w 7225960"/>
                <a:gd name="connsiteY2356" fmla="*/ 491687 h 1097785"/>
                <a:gd name="connsiteX2357" fmla="*/ 370023 w 7225960"/>
                <a:gd name="connsiteY2357" fmla="*/ 479234 h 1097785"/>
                <a:gd name="connsiteX2358" fmla="*/ 371802 w 7225960"/>
                <a:gd name="connsiteY2358" fmla="*/ 480658 h 1097785"/>
                <a:gd name="connsiteX2359" fmla="*/ 374293 w 7225960"/>
                <a:gd name="connsiteY2359" fmla="*/ 482792 h 1097785"/>
                <a:gd name="connsiteX2360" fmla="*/ 374648 w 7225960"/>
                <a:gd name="connsiteY2360" fmla="*/ 479234 h 1097785"/>
                <a:gd name="connsiteX2361" fmla="*/ 372869 w 7225960"/>
                <a:gd name="connsiteY2361" fmla="*/ 475677 h 1097785"/>
                <a:gd name="connsiteX2362" fmla="*/ 371446 w 7225960"/>
                <a:gd name="connsiteY2362" fmla="*/ 476388 h 1097785"/>
                <a:gd name="connsiteX2363" fmla="*/ 370023 w 7225960"/>
                <a:gd name="connsiteY2363" fmla="*/ 477100 h 1097785"/>
                <a:gd name="connsiteX2364" fmla="*/ 367888 w 7225960"/>
                <a:gd name="connsiteY2364" fmla="*/ 455041 h 1097785"/>
                <a:gd name="connsiteX2365" fmla="*/ 367888 w 7225960"/>
                <a:gd name="connsiteY2365" fmla="*/ 435828 h 1097785"/>
                <a:gd name="connsiteX2366" fmla="*/ 373937 w 7225960"/>
                <a:gd name="connsiteY2366" fmla="*/ 466782 h 1097785"/>
                <a:gd name="connsiteX2367" fmla="*/ 380697 w 7225960"/>
                <a:gd name="connsiteY2367" fmla="*/ 497736 h 1097785"/>
                <a:gd name="connsiteX2368" fmla="*/ 382832 w 7225960"/>
                <a:gd name="connsiteY2368" fmla="*/ 496313 h 1097785"/>
                <a:gd name="connsiteX2369" fmla="*/ 385322 w 7225960"/>
                <a:gd name="connsiteY2369" fmla="*/ 525843 h 1097785"/>
                <a:gd name="connsiteX2370" fmla="*/ 386390 w 7225960"/>
                <a:gd name="connsiteY2370" fmla="*/ 555374 h 1097785"/>
                <a:gd name="connsiteX2371" fmla="*/ 392794 w 7225960"/>
                <a:gd name="connsiteY2371" fmla="*/ 586328 h 1097785"/>
                <a:gd name="connsiteX2372" fmla="*/ 394929 w 7225960"/>
                <a:gd name="connsiteY2372" fmla="*/ 620128 h 1097785"/>
                <a:gd name="connsiteX2373" fmla="*/ 397419 w 7225960"/>
                <a:gd name="connsiteY2373" fmla="*/ 636850 h 1097785"/>
                <a:gd name="connsiteX2374" fmla="*/ 399910 w 7225960"/>
                <a:gd name="connsiteY2374" fmla="*/ 653573 h 1097785"/>
                <a:gd name="connsiteX2375" fmla="*/ 400977 w 7225960"/>
                <a:gd name="connsiteY2375" fmla="*/ 646101 h 1097785"/>
                <a:gd name="connsiteX2376" fmla="*/ 399910 w 7225960"/>
                <a:gd name="connsiteY2376" fmla="*/ 636850 h 1097785"/>
                <a:gd name="connsiteX2377" fmla="*/ 398487 w 7225960"/>
                <a:gd name="connsiteY2377" fmla="*/ 627956 h 1097785"/>
                <a:gd name="connsiteX2378" fmla="*/ 398487 w 7225960"/>
                <a:gd name="connsiteY2378" fmla="*/ 621551 h 1097785"/>
                <a:gd name="connsiteX2379" fmla="*/ 399554 w 7225960"/>
                <a:gd name="connsiteY2379" fmla="*/ 619417 h 1097785"/>
                <a:gd name="connsiteX2380" fmla="*/ 397063 w 7225960"/>
                <a:gd name="connsiteY2380" fmla="*/ 617282 h 1097785"/>
                <a:gd name="connsiteX2381" fmla="*/ 394573 w 7225960"/>
                <a:gd name="connsiteY2381" fmla="*/ 566048 h 1097785"/>
                <a:gd name="connsiteX2382" fmla="*/ 389947 w 7225960"/>
                <a:gd name="connsiteY2382" fmla="*/ 519083 h 1097785"/>
                <a:gd name="connsiteX2383" fmla="*/ 387813 w 7225960"/>
                <a:gd name="connsiteY2383" fmla="*/ 510544 h 1097785"/>
                <a:gd name="connsiteX2384" fmla="*/ 385678 w 7225960"/>
                <a:gd name="connsiteY2384" fmla="*/ 502717 h 1097785"/>
                <a:gd name="connsiteX2385" fmla="*/ 382120 w 7225960"/>
                <a:gd name="connsiteY2385" fmla="*/ 474253 h 1097785"/>
                <a:gd name="connsiteX2386" fmla="*/ 380697 w 7225960"/>
                <a:gd name="connsiteY2386" fmla="*/ 444367 h 1097785"/>
                <a:gd name="connsiteX2387" fmla="*/ 378206 w 7225960"/>
                <a:gd name="connsiteY2387" fmla="*/ 421596 h 1097785"/>
                <a:gd name="connsiteX2388" fmla="*/ 375716 w 7225960"/>
                <a:gd name="connsiteY2388" fmla="*/ 397402 h 1097785"/>
                <a:gd name="connsiteX2389" fmla="*/ 375004 w 7225960"/>
                <a:gd name="connsiteY2389" fmla="*/ 399537 h 1097785"/>
                <a:gd name="connsiteX2390" fmla="*/ 374293 w 7225960"/>
                <a:gd name="connsiteY2390" fmla="*/ 400960 h 1097785"/>
                <a:gd name="connsiteX2391" fmla="*/ 371091 w 7225960"/>
                <a:gd name="connsiteY2391" fmla="*/ 398470 h 1097785"/>
                <a:gd name="connsiteX2392" fmla="*/ 371446 w 7225960"/>
                <a:gd name="connsiteY2392" fmla="*/ 391710 h 1097785"/>
                <a:gd name="connsiteX2393" fmla="*/ 372869 w 7225960"/>
                <a:gd name="connsiteY2393" fmla="*/ 393133 h 1097785"/>
                <a:gd name="connsiteX2394" fmla="*/ 374293 w 7225960"/>
                <a:gd name="connsiteY2394" fmla="*/ 395268 h 1097785"/>
                <a:gd name="connsiteX2395" fmla="*/ 375004 w 7225960"/>
                <a:gd name="connsiteY2395" fmla="*/ 392065 h 1097785"/>
                <a:gd name="connsiteX2396" fmla="*/ 374648 w 7225960"/>
                <a:gd name="connsiteY2396" fmla="*/ 385305 h 1097785"/>
                <a:gd name="connsiteX2397" fmla="*/ 374293 w 7225960"/>
                <a:gd name="connsiteY2397" fmla="*/ 378545 h 1097785"/>
                <a:gd name="connsiteX2398" fmla="*/ 375716 w 7225960"/>
                <a:gd name="connsiteY2398" fmla="*/ 375343 h 1097785"/>
                <a:gd name="connsiteX2399" fmla="*/ 372158 w 7225960"/>
                <a:gd name="connsiteY2399" fmla="*/ 379257 h 1097785"/>
                <a:gd name="connsiteX2400" fmla="*/ 372158 w 7225960"/>
                <a:gd name="connsiteY2400" fmla="*/ 389575 h 1097785"/>
                <a:gd name="connsiteX2401" fmla="*/ 369667 w 7225960"/>
                <a:gd name="connsiteY2401" fmla="*/ 386729 h 1097785"/>
                <a:gd name="connsiteX2402" fmla="*/ 371446 w 7225960"/>
                <a:gd name="connsiteY2402" fmla="*/ 383882 h 1097785"/>
                <a:gd name="connsiteX2403" fmla="*/ 367888 w 7225960"/>
                <a:gd name="connsiteY2403" fmla="*/ 379613 h 1097785"/>
                <a:gd name="connsiteX2404" fmla="*/ 365042 w 7225960"/>
                <a:gd name="connsiteY2404" fmla="*/ 383882 h 1097785"/>
                <a:gd name="connsiteX2405" fmla="*/ 366465 w 7225960"/>
                <a:gd name="connsiteY2405" fmla="*/ 366093 h 1097785"/>
                <a:gd name="connsiteX2406" fmla="*/ 367888 w 7225960"/>
                <a:gd name="connsiteY2406" fmla="*/ 370718 h 1097785"/>
                <a:gd name="connsiteX2407" fmla="*/ 367888 w 7225960"/>
                <a:gd name="connsiteY2407" fmla="*/ 377478 h 1097785"/>
                <a:gd name="connsiteX2408" fmla="*/ 370379 w 7225960"/>
                <a:gd name="connsiteY2408" fmla="*/ 365025 h 1097785"/>
                <a:gd name="connsiteX2409" fmla="*/ 367888 w 7225960"/>
                <a:gd name="connsiteY2409" fmla="*/ 351861 h 1097785"/>
                <a:gd name="connsiteX2410" fmla="*/ 369312 w 7225960"/>
                <a:gd name="connsiteY2410" fmla="*/ 351505 h 1097785"/>
                <a:gd name="connsiteX2411" fmla="*/ 370735 w 7225960"/>
                <a:gd name="connsiteY2411" fmla="*/ 351149 h 1097785"/>
                <a:gd name="connsiteX2412" fmla="*/ 367888 w 7225960"/>
                <a:gd name="connsiteY2412" fmla="*/ 348303 h 1097785"/>
                <a:gd name="connsiteX2413" fmla="*/ 366821 w 7225960"/>
                <a:gd name="connsiteY2413" fmla="*/ 329090 h 1097785"/>
                <a:gd name="connsiteX2414" fmla="*/ 362196 w 7225960"/>
                <a:gd name="connsiteY2414" fmla="*/ 312724 h 1097785"/>
                <a:gd name="connsiteX2415" fmla="*/ 362907 w 7225960"/>
                <a:gd name="connsiteY2415" fmla="*/ 309877 h 1097785"/>
                <a:gd name="connsiteX2416" fmla="*/ 363619 w 7225960"/>
                <a:gd name="connsiteY2416" fmla="*/ 307031 h 1097785"/>
                <a:gd name="connsiteX2417" fmla="*/ 363619 w 7225960"/>
                <a:gd name="connsiteY2417" fmla="*/ 307743 h 1097785"/>
                <a:gd name="connsiteX2418" fmla="*/ 366465 w 7225960"/>
                <a:gd name="connsiteY2418" fmla="*/ 305608 h 1097785"/>
                <a:gd name="connsiteX2419" fmla="*/ 368956 w 7225960"/>
                <a:gd name="connsiteY2419" fmla="*/ 310589 h 1097785"/>
                <a:gd name="connsiteX2420" fmla="*/ 369312 w 7225960"/>
                <a:gd name="connsiteY2420" fmla="*/ 317705 h 1097785"/>
                <a:gd name="connsiteX2421" fmla="*/ 369667 w 7225960"/>
                <a:gd name="connsiteY2421" fmla="*/ 324465 h 1097785"/>
                <a:gd name="connsiteX2422" fmla="*/ 372158 w 7225960"/>
                <a:gd name="connsiteY2422" fmla="*/ 327667 h 1097785"/>
                <a:gd name="connsiteX2423" fmla="*/ 370735 w 7225960"/>
                <a:gd name="connsiteY2423" fmla="*/ 299915 h 1097785"/>
                <a:gd name="connsiteX2424" fmla="*/ 369312 w 7225960"/>
                <a:gd name="connsiteY2424" fmla="*/ 271452 h 1097785"/>
                <a:gd name="connsiteX2425" fmla="*/ 370735 w 7225960"/>
                <a:gd name="connsiteY2425" fmla="*/ 263624 h 1097785"/>
                <a:gd name="connsiteX2426" fmla="*/ 371091 w 7225960"/>
                <a:gd name="connsiteY2426" fmla="*/ 265048 h 1097785"/>
                <a:gd name="connsiteX2427" fmla="*/ 371446 w 7225960"/>
                <a:gd name="connsiteY2427" fmla="*/ 266471 h 1097785"/>
                <a:gd name="connsiteX2428" fmla="*/ 376427 w 7225960"/>
                <a:gd name="connsiteY2428" fmla="*/ 288174 h 1097785"/>
                <a:gd name="connsiteX2429" fmla="*/ 379274 w 7225960"/>
                <a:gd name="connsiteY2429" fmla="*/ 313435 h 1097785"/>
                <a:gd name="connsiteX2430" fmla="*/ 377495 w 7225960"/>
                <a:gd name="connsiteY2430" fmla="*/ 312368 h 1097785"/>
                <a:gd name="connsiteX2431" fmla="*/ 375004 w 7225960"/>
                <a:gd name="connsiteY2431" fmla="*/ 309877 h 1097785"/>
                <a:gd name="connsiteX2432" fmla="*/ 375004 w 7225960"/>
                <a:gd name="connsiteY2432" fmla="*/ 321619 h 1097785"/>
                <a:gd name="connsiteX2433" fmla="*/ 375004 w 7225960"/>
                <a:gd name="connsiteY2433" fmla="*/ 333360 h 1097785"/>
                <a:gd name="connsiteX2434" fmla="*/ 373581 w 7225960"/>
                <a:gd name="connsiteY2434" fmla="*/ 345457 h 1097785"/>
                <a:gd name="connsiteX2435" fmla="*/ 376427 w 7225960"/>
                <a:gd name="connsiteY2435" fmla="*/ 363246 h 1097785"/>
                <a:gd name="connsiteX2436" fmla="*/ 385322 w 7225960"/>
                <a:gd name="connsiteY2436" fmla="*/ 395979 h 1097785"/>
                <a:gd name="connsiteX2437" fmla="*/ 394929 w 7225960"/>
                <a:gd name="connsiteY2437" fmla="*/ 429424 h 1097785"/>
                <a:gd name="connsiteX2438" fmla="*/ 398487 w 7225960"/>
                <a:gd name="connsiteY2438" fmla="*/ 457887 h 1097785"/>
                <a:gd name="connsiteX2439" fmla="*/ 404179 w 7225960"/>
                <a:gd name="connsiteY2439" fmla="*/ 481369 h 1097785"/>
                <a:gd name="connsiteX2440" fmla="*/ 400977 w 7225960"/>
                <a:gd name="connsiteY2440" fmla="*/ 448281 h 1097785"/>
                <a:gd name="connsiteX2441" fmla="*/ 394929 w 7225960"/>
                <a:gd name="connsiteY2441" fmla="*/ 416615 h 1097785"/>
                <a:gd name="connsiteX2442" fmla="*/ 395996 w 7225960"/>
                <a:gd name="connsiteY2442" fmla="*/ 413413 h 1097785"/>
                <a:gd name="connsiteX2443" fmla="*/ 398487 w 7225960"/>
                <a:gd name="connsiteY2443" fmla="*/ 411634 h 1097785"/>
                <a:gd name="connsiteX2444" fmla="*/ 396352 w 7225960"/>
                <a:gd name="connsiteY2444" fmla="*/ 400604 h 1097785"/>
                <a:gd name="connsiteX2445" fmla="*/ 395640 w 7225960"/>
                <a:gd name="connsiteY2445" fmla="*/ 390286 h 1097785"/>
                <a:gd name="connsiteX2446" fmla="*/ 403112 w 7225960"/>
                <a:gd name="connsiteY2446" fmla="*/ 412346 h 1097785"/>
                <a:gd name="connsiteX2447" fmla="*/ 407737 w 7225960"/>
                <a:gd name="connsiteY2447" fmla="*/ 439386 h 1097785"/>
                <a:gd name="connsiteX2448" fmla="*/ 408093 w 7225960"/>
                <a:gd name="connsiteY2448" fmla="*/ 442232 h 1097785"/>
                <a:gd name="connsiteX2449" fmla="*/ 409872 w 7225960"/>
                <a:gd name="connsiteY2449" fmla="*/ 442944 h 1097785"/>
                <a:gd name="connsiteX2450" fmla="*/ 413074 w 7225960"/>
                <a:gd name="connsiteY2450" fmla="*/ 463935 h 1097785"/>
                <a:gd name="connsiteX2451" fmla="*/ 414853 w 7225960"/>
                <a:gd name="connsiteY2451" fmla="*/ 484927 h 1097785"/>
                <a:gd name="connsiteX2452" fmla="*/ 420901 w 7225960"/>
                <a:gd name="connsiteY2452" fmla="*/ 499870 h 1097785"/>
                <a:gd name="connsiteX2453" fmla="*/ 421969 w 7225960"/>
                <a:gd name="connsiteY2453" fmla="*/ 516948 h 1097785"/>
                <a:gd name="connsiteX2454" fmla="*/ 426950 w 7225960"/>
                <a:gd name="connsiteY2454" fmla="*/ 520506 h 1097785"/>
                <a:gd name="connsiteX2455" fmla="*/ 427306 w 7225960"/>
                <a:gd name="connsiteY2455" fmla="*/ 517660 h 1097785"/>
                <a:gd name="connsiteX2456" fmla="*/ 427661 w 7225960"/>
                <a:gd name="connsiteY2456" fmla="*/ 514102 h 1097785"/>
                <a:gd name="connsiteX2457" fmla="*/ 430864 w 7225960"/>
                <a:gd name="connsiteY2457" fmla="*/ 518372 h 1097785"/>
                <a:gd name="connsiteX2458" fmla="*/ 431219 w 7225960"/>
                <a:gd name="connsiteY2458" fmla="*/ 526199 h 1097785"/>
                <a:gd name="connsiteX2459" fmla="*/ 431931 w 7225960"/>
                <a:gd name="connsiteY2459" fmla="*/ 534027 h 1097785"/>
                <a:gd name="connsiteX2460" fmla="*/ 436200 w 7225960"/>
                <a:gd name="connsiteY2460" fmla="*/ 537584 h 1097785"/>
                <a:gd name="connsiteX2461" fmla="*/ 429796 w 7225960"/>
                <a:gd name="connsiteY2461" fmla="*/ 504852 h 1097785"/>
                <a:gd name="connsiteX2462" fmla="*/ 423392 w 7225960"/>
                <a:gd name="connsiteY2462" fmla="*/ 473542 h 1097785"/>
                <a:gd name="connsiteX2463" fmla="*/ 425171 w 7225960"/>
                <a:gd name="connsiteY2463" fmla="*/ 472474 h 1097785"/>
                <a:gd name="connsiteX2464" fmla="*/ 425527 w 7225960"/>
                <a:gd name="connsiteY2464" fmla="*/ 469984 h 1097785"/>
                <a:gd name="connsiteX2465" fmla="*/ 419834 w 7225960"/>
                <a:gd name="connsiteY2465" fmla="*/ 463935 h 1097785"/>
                <a:gd name="connsiteX2466" fmla="*/ 416988 w 7225960"/>
                <a:gd name="connsiteY2466" fmla="*/ 453617 h 1097785"/>
                <a:gd name="connsiteX2467" fmla="*/ 422680 w 7225960"/>
                <a:gd name="connsiteY2467" fmla="*/ 448992 h 1097785"/>
                <a:gd name="connsiteX2468" fmla="*/ 426950 w 7225960"/>
                <a:gd name="connsiteY2468" fmla="*/ 440809 h 1097785"/>
                <a:gd name="connsiteX2469" fmla="*/ 428017 w 7225960"/>
                <a:gd name="connsiteY2469" fmla="*/ 445790 h 1097785"/>
                <a:gd name="connsiteX2470" fmla="*/ 429085 w 7225960"/>
                <a:gd name="connsiteY2470" fmla="*/ 451483 h 1097785"/>
                <a:gd name="connsiteX2471" fmla="*/ 429440 w 7225960"/>
                <a:gd name="connsiteY2471" fmla="*/ 438674 h 1097785"/>
                <a:gd name="connsiteX2472" fmla="*/ 433354 w 7225960"/>
                <a:gd name="connsiteY2472" fmla="*/ 426577 h 1097785"/>
                <a:gd name="connsiteX2473" fmla="*/ 429796 w 7225960"/>
                <a:gd name="connsiteY2473" fmla="*/ 423731 h 1097785"/>
                <a:gd name="connsiteX2474" fmla="*/ 427661 w 7225960"/>
                <a:gd name="connsiteY2474" fmla="*/ 418750 h 1097785"/>
                <a:gd name="connsiteX2475" fmla="*/ 428373 w 7225960"/>
                <a:gd name="connsiteY2475" fmla="*/ 423731 h 1097785"/>
                <a:gd name="connsiteX2476" fmla="*/ 429085 w 7225960"/>
                <a:gd name="connsiteY2476" fmla="*/ 429424 h 1097785"/>
                <a:gd name="connsiteX2477" fmla="*/ 426238 w 7225960"/>
                <a:gd name="connsiteY2477" fmla="*/ 434405 h 1097785"/>
                <a:gd name="connsiteX2478" fmla="*/ 423392 w 7225960"/>
                <a:gd name="connsiteY2478" fmla="*/ 439386 h 1097785"/>
                <a:gd name="connsiteX2479" fmla="*/ 417699 w 7225960"/>
                <a:gd name="connsiteY2479" fmla="*/ 418394 h 1097785"/>
                <a:gd name="connsiteX2480" fmla="*/ 419122 w 7225960"/>
                <a:gd name="connsiteY2480" fmla="*/ 396691 h 1097785"/>
                <a:gd name="connsiteX2481" fmla="*/ 411295 w 7225960"/>
                <a:gd name="connsiteY2481" fmla="*/ 381036 h 1097785"/>
                <a:gd name="connsiteX2482" fmla="*/ 410583 w 7225960"/>
                <a:gd name="connsiteY2482" fmla="*/ 360400 h 1097785"/>
                <a:gd name="connsiteX2483" fmla="*/ 412362 w 7225960"/>
                <a:gd name="connsiteY2483" fmla="*/ 365737 h 1097785"/>
                <a:gd name="connsiteX2484" fmla="*/ 414141 w 7225960"/>
                <a:gd name="connsiteY2484" fmla="*/ 371785 h 1097785"/>
                <a:gd name="connsiteX2485" fmla="*/ 412362 w 7225960"/>
                <a:gd name="connsiteY2485" fmla="*/ 357554 h 1097785"/>
                <a:gd name="connsiteX2486" fmla="*/ 412718 w 7225960"/>
                <a:gd name="connsiteY2486" fmla="*/ 341899 h 1097785"/>
                <a:gd name="connsiteX2487" fmla="*/ 406314 w 7225960"/>
                <a:gd name="connsiteY2487" fmla="*/ 314858 h 1097785"/>
                <a:gd name="connsiteX2488" fmla="*/ 404535 w 7225960"/>
                <a:gd name="connsiteY2488" fmla="*/ 316282 h 1097785"/>
                <a:gd name="connsiteX2489" fmla="*/ 401333 w 7225960"/>
                <a:gd name="connsiteY2489" fmla="*/ 315570 h 1097785"/>
                <a:gd name="connsiteX2490" fmla="*/ 397419 w 7225960"/>
                <a:gd name="connsiteY2490" fmla="*/ 304185 h 1097785"/>
                <a:gd name="connsiteX2491" fmla="*/ 395640 w 7225960"/>
                <a:gd name="connsiteY2491" fmla="*/ 289953 h 1097785"/>
                <a:gd name="connsiteX2492" fmla="*/ 400977 w 7225960"/>
                <a:gd name="connsiteY2492" fmla="*/ 297425 h 1097785"/>
                <a:gd name="connsiteX2493" fmla="*/ 402044 w 7225960"/>
                <a:gd name="connsiteY2493" fmla="*/ 309877 h 1097785"/>
                <a:gd name="connsiteX2494" fmla="*/ 404535 w 7225960"/>
                <a:gd name="connsiteY2494" fmla="*/ 306675 h 1097785"/>
                <a:gd name="connsiteX2495" fmla="*/ 407737 w 7225960"/>
                <a:gd name="connsiteY2495" fmla="*/ 307743 h 1097785"/>
                <a:gd name="connsiteX2496" fmla="*/ 403468 w 7225960"/>
                <a:gd name="connsiteY2496" fmla="*/ 300627 h 1097785"/>
                <a:gd name="connsiteX2497" fmla="*/ 404891 w 7225960"/>
                <a:gd name="connsiteY2497" fmla="*/ 298492 h 1097785"/>
                <a:gd name="connsiteX2498" fmla="*/ 404179 w 7225960"/>
                <a:gd name="connsiteY2498" fmla="*/ 294934 h 1097785"/>
                <a:gd name="connsiteX2499" fmla="*/ 403468 w 7225960"/>
                <a:gd name="connsiteY2499" fmla="*/ 298492 h 1097785"/>
                <a:gd name="connsiteX2500" fmla="*/ 400621 w 7225960"/>
                <a:gd name="connsiteY2500" fmla="*/ 289953 h 1097785"/>
                <a:gd name="connsiteX2501" fmla="*/ 402044 w 7225960"/>
                <a:gd name="connsiteY2501" fmla="*/ 289953 h 1097785"/>
                <a:gd name="connsiteX2502" fmla="*/ 403112 w 7225960"/>
                <a:gd name="connsiteY2502" fmla="*/ 288174 h 1097785"/>
                <a:gd name="connsiteX2503" fmla="*/ 404179 w 7225960"/>
                <a:gd name="connsiteY2503" fmla="*/ 287107 h 1097785"/>
                <a:gd name="connsiteX2504" fmla="*/ 404891 w 7225960"/>
                <a:gd name="connsiteY2504" fmla="*/ 289241 h 1097785"/>
                <a:gd name="connsiteX2505" fmla="*/ 402400 w 7225960"/>
                <a:gd name="connsiteY2505" fmla="*/ 272163 h 1097785"/>
                <a:gd name="connsiteX2506" fmla="*/ 396352 w 7225960"/>
                <a:gd name="connsiteY2506" fmla="*/ 255797 h 1097785"/>
                <a:gd name="connsiteX2507" fmla="*/ 395640 w 7225960"/>
                <a:gd name="connsiteY2507" fmla="*/ 258999 h 1097785"/>
                <a:gd name="connsiteX2508" fmla="*/ 396352 w 7225960"/>
                <a:gd name="connsiteY2508" fmla="*/ 262201 h 1097785"/>
                <a:gd name="connsiteX2509" fmla="*/ 391015 w 7225960"/>
                <a:gd name="connsiteY2509" fmla="*/ 249393 h 1097785"/>
                <a:gd name="connsiteX2510" fmla="*/ 388880 w 7225960"/>
                <a:gd name="connsiteY2510" fmla="*/ 231959 h 1097785"/>
                <a:gd name="connsiteX2511" fmla="*/ 387813 w 7225960"/>
                <a:gd name="connsiteY2511" fmla="*/ 212746 h 1097785"/>
                <a:gd name="connsiteX2512" fmla="*/ 385678 w 7225960"/>
                <a:gd name="connsiteY2512" fmla="*/ 195312 h 1097785"/>
                <a:gd name="connsiteX2513" fmla="*/ 390303 w 7225960"/>
                <a:gd name="connsiteY2513" fmla="*/ 210256 h 1097785"/>
                <a:gd name="connsiteX2514" fmla="*/ 394217 w 7225960"/>
                <a:gd name="connsiteY2514" fmla="*/ 224487 h 1097785"/>
                <a:gd name="connsiteX2515" fmla="*/ 391371 w 7225960"/>
                <a:gd name="connsiteY2515" fmla="*/ 225910 h 1097785"/>
                <a:gd name="connsiteX2516" fmla="*/ 392794 w 7225960"/>
                <a:gd name="connsiteY2516" fmla="*/ 240142 h 1097785"/>
                <a:gd name="connsiteX2517" fmla="*/ 395640 w 7225960"/>
                <a:gd name="connsiteY2517" fmla="*/ 250104 h 1097785"/>
                <a:gd name="connsiteX2518" fmla="*/ 395284 w 7225960"/>
                <a:gd name="connsiteY2518" fmla="*/ 246546 h 1097785"/>
                <a:gd name="connsiteX2519" fmla="*/ 394929 w 7225960"/>
                <a:gd name="connsiteY2519" fmla="*/ 242277 h 1097785"/>
                <a:gd name="connsiteX2520" fmla="*/ 397419 w 7225960"/>
                <a:gd name="connsiteY2520" fmla="*/ 249393 h 1097785"/>
                <a:gd name="connsiteX2521" fmla="*/ 398487 w 7225960"/>
                <a:gd name="connsiteY2521" fmla="*/ 258643 h 1097785"/>
                <a:gd name="connsiteX2522" fmla="*/ 405602 w 7225960"/>
                <a:gd name="connsiteY2522" fmla="*/ 269317 h 1097785"/>
                <a:gd name="connsiteX2523" fmla="*/ 406314 w 7225960"/>
                <a:gd name="connsiteY2523" fmla="*/ 263980 h 1097785"/>
                <a:gd name="connsiteX2524" fmla="*/ 405602 w 7225960"/>
                <a:gd name="connsiteY2524" fmla="*/ 257220 h 1097785"/>
                <a:gd name="connsiteX2525" fmla="*/ 402044 w 7225960"/>
                <a:gd name="connsiteY2525" fmla="*/ 255797 h 1097785"/>
                <a:gd name="connsiteX2526" fmla="*/ 398131 w 7225960"/>
                <a:gd name="connsiteY2526" fmla="*/ 234449 h 1097785"/>
                <a:gd name="connsiteX2527" fmla="*/ 396352 w 7225960"/>
                <a:gd name="connsiteY2527" fmla="*/ 213102 h 1097785"/>
                <a:gd name="connsiteX2528" fmla="*/ 399198 w 7225960"/>
                <a:gd name="connsiteY2528" fmla="*/ 220929 h 1097785"/>
                <a:gd name="connsiteX2529" fmla="*/ 400977 w 7225960"/>
                <a:gd name="connsiteY2529" fmla="*/ 220929 h 1097785"/>
                <a:gd name="connsiteX2530" fmla="*/ 402044 w 7225960"/>
                <a:gd name="connsiteY2530" fmla="*/ 220218 h 1097785"/>
                <a:gd name="connsiteX2531" fmla="*/ 405602 w 7225960"/>
                <a:gd name="connsiteY2531" fmla="*/ 229468 h 1097785"/>
                <a:gd name="connsiteX2532" fmla="*/ 408449 w 7225960"/>
                <a:gd name="connsiteY2532" fmla="*/ 240142 h 1097785"/>
                <a:gd name="connsiteX2533" fmla="*/ 410228 w 7225960"/>
                <a:gd name="connsiteY2533" fmla="*/ 237652 h 1097785"/>
                <a:gd name="connsiteX2534" fmla="*/ 412718 w 7225960"/>
                <a:gd name="connsiteY2534" fmla="*/ 236584 h 1097785"/>
                <a:gd name="connsiteX2535" fmla="*/ 413074 w 7225960"/>
                <a:gd name="connsiteY2535" fmla="*/ 241565 h 1097785"/>
                <a:gd name="connsiteX2536" fmla="*/ 413430 w 7225960"/>
                <a:gd name="connsiteY2536" fmla="*/ 247970 h 1097785"/>
                <a:gd name="connsiteX2537" fmla="*/ 414853 w 7225960"/>
                <a:gd name="connsiteY2537" fmla="*/ 248681 h 1097785"/>
                <a:gd name="connsiteX2538" fmla="*/ 416276 w 7225960"/>
                <a:gd name="connsiteY2538" fmla="*/ 247970 h 1097785"/>
                <a:gd name="connsiteX2539" fmla="*/ 419834 w 7225960"/>
                <a:gd name="connsiteY2539" fmla="*/ 265048 h 1097785"/>
                <a:gd name="connsiteX2540" fmla="*/ 424815 w 7225960"/>
                <a:gd name="connsiteY2540" fmla="*/ 279991 h 1097785"/>
                <a:gd name="connsiteX2541" fmla="*/ 423036 w 7225960"/>
                <a:gd name="connsiteY2541" fmla="*/ 258643 h 1097785"/>
                <a:gd name="connsiteX2542" fmla="*/ 419122 w 7225960"/>
                <a:gd name="connsiteY2542" fmla="*/ 237296 h 1097785"/>
                <a:gd name="connsiteX2543" fmla="*/ 421257 w 7225960"/>
                <a:gd name="connsiteY2543" fmla="*/ 239075 h 1097785"/>
                <a:gd name="connsiteX2544" fmla="*/ 421257 w 7225960"/>
                <a:gd name="connsiteY2544" fmla="*/ 242988 h 1097785"/>
                <a:gd name="connsiteX2545" fmla="*/ 421613 w 7225960"/>
                <a:gd name="connsiteY2545" fmla="*/ 246546 h 1097785"/>
                <a:gd name="connsiteX2546" fmla="*/ 424104 w 7225960"/>
                <a:gd name="connsiteY2546" fmla="*/ 247970 h 1097785"/>
                <a:gd name="connsiteX2547" fmla="*/ 423036 w 7225960"/>
                <a:gd name="connsiteY2547" fmla="*/ 240854 h 1097785"/>
                <a:gd name="connsiteX2548" fmla="*/ 421257 w 7225960"/>
                <a:gd name="connsiteY2548" fmla="*/ 233738 h 1097785"/>
                <a:gd name="connsiteX2549" fmla="*/ 424104 w 7225960"/>
                <a:gd name="connsiteY2549" fmla="*/ 233026 h 1097785"/>
                <a:gd name="connsiteX2550" fmla="*/ 424104 w 7225960"/>
                <a:gd name="connsiteY2550" fmla="*/ 226622 h 1097785"/>
                <a:gd name="connsiteX2551" fmla="*/ 420190 w 7225960"/>
                <a:gd name="connsiteY2551" fmla="*/ 224843 h 1097785"/>
                <a:gd name="connsiteX2552" fmla="*/ 416988 w 7225960"/>
                <a:gd name="connsiteY2552" fmla="*/ 220929 h 1097785"/>
                <a:gd name="connsiteX2553" fmla="*/ 419834 w 7225960"/>
                <a:gd name="connsiteY2553" fmla="*/ 221641 h 1097785"/>
                <a:gd name="connsiteX2554" fmla="*/ 416632 w 7225960"/>
                <a:gd name="connsiteY2554" fmla="*/ 196735 h 1097785"/>
                <a:gd name="connsiteX2555" fmla="*/ 411295 w 7225960"/>
                <a:gd name="connsiteY2555" fmla="*/ 171118 h 1097785"/>
                <a:gd name="connsiteX2556" fmla="*/ 414853 w 7225960"/>
                <a:gd name="connsiteY2556" fmla="*/ 170763 h 1097785"/>
                <a:gd name="connsiteX2557" fmla="*/ 418411 w 7225960"/>
                <a:gd name="connsiteY2557" fmla="*/ 169695 h 1097785"/>
                <a:gd name="connsiteX2558" fmla="*/ 426238 w 7225960"/>
                <a:gd name="connsiteY2558" fmla="*/ 184994 h 1097785"/>
                <a:gd name="connsiteX2559" fmla="*/ 434066 w 7225960"/>
                <a:gd name="connsiteY2559" fmla="*/ 200293 h 1097785"/>
                <a:gd name="connsiteX2560" fmla="*/ 430152 w 7225960"/>
                <a:gd name="connsiteY2560" fmla="*/ 186062 h 1097785"/>
                <a:gd name="connsiteX2561" fmla="*/ 425527 w 7225960"/>
                <a:gd name="connsiteY2561" fmla="*/ 172542 h 1097785"/>
                <a:gd name="connsiteX2562" fmla="*/ 427661 w 7225960"/>
                <a:gd name="connsiteY2562" fmla="*/ 172897 h 1097785"/>
                <a:gd name="connsiteX2563" fmla="*/ 429796 w 7225960"/>
                <a:gd name="connsiteY2563" fmla="*/ 174676 h 1097785"/>
                <a:gd name="connsiteX2564" fmla="*/ 428373 w 7225960"/>
                <a:gd name="connsiteY2564" fmla="*/ 166849 h 1097785"/>
                <a:gd name="connsiteX2565" fmla="*/ 427661 w 7225960"/>
                <a:gd name="connsiteY2565" fmla="*/ 158310 h 1097785"/>
                <a:gd name="connsiteX2566" fmla="*/ 424815 w 7225960"/>
                <a:gd name="connsiteY2566" fmla="*/ 157242 h 1097785"/>
                <a:gd name="connsiteX2567" fmla="*/ 422680 w 7225960"/>
                <a:gd name="connsiteY2567" fmla="*/ 156175 h 1097785"/>
                <a:gd name="connsiteX2568" fmla="*/ 421969 w 7225960"/>
                <a:gd name="connsiteY2568" fmla="*/ 149771 h 1097785"/>
                <a:gd name="connsiteX2569" fmla="*/ 424104 w 7225960"/>
                <a:gd name="connsiteY2569" fmla="*/ 144434 h 1097785"/>
                <a:gd name="connsiteX2570" fmla="*/ 423392 w 7225960"/>
                <a:gd name="connsiteY2570" fmla="*/ 137674 h 1097785"/>
                <a:gd name="connsiteX2571" fmla="*/ 430864 w 7225960"/>
                <a:gd name="connsiteY2571" fmla="*/ 154752 h 1097785"/>
                <a:gd name="connsiteX2572" fmla="*/ 435489 w 7225960"/>
                <a:gd name="connsiteY2572" fmla="*/ 174676 h 1097785"/>
                <a:gd name="connsiteX2573" fmla="*/ 433354 w 7225960"/>
                <a:gd name="connsiteY2573" fmla="*/ 170407 h 1097785"/>
                <a:gd name="connsiteX2574" fmla="*/ 430508 w 7225960"/>
                <a:gd name="connsiteY2574" fmla="*/ 167560 h 1097785"/>
                <a:gd name="connsiteX2575" fmla="*/ 430864 w 7225960"/>
                <a:gd name="connsiteY2575" fmla="*/ 170763 h 1097785"/>
                <a:gd name="connsiteX2576" fmla="*/ 432643 w 7225960"/>
                <a:gd name="connsiteY2576" fmla="*/ 174676 h 1097785"/>
                <a:gd name="connsiteX2577" fmla="*/ 433354 w 7225960"/>
                <a:gd name="connsiteY2577" fmla="*/ 178590 h 1097785"/>
                <a:gd name="connsiteX2578" fmla="*/ 430508 w 7225960"/>
                <a:gd name="connsiteY2578" fmla="*/ 181081 h 1097785"/>
                <a:gd name="connsiteX2579" fmla="*/ 436912 w 7225960"/>
                <a:gd name="connsiteY2579" fmla="*/ 193889 h 1097785"/>
                <a:gd name="connsiteX2580" fmla="*/ 441893 w 7225960"/>
                <a:gd name="connsiteY2580" fmla="*/ 208121 h 1097785"/>
                <a:gd name="connsiteX2581" fmla="*/ 438335 w 7225960"/>
                <a:gd name="connsiteY2581" fmla="*/ 208477 h 1097785"/>
                <a:gd name="connsiteX2582" fmla="*/ 436912 w 7225960"/>
                <a:gd name="connsiteY2582" fmla="*/ 205274 h 1097785"/>
                <a:gd name="connsiteX2583" fmla="*/ 434777 w 7225960"/>
                <a:gd name="connsiteY2583" fmla="*/ 205274 h 1097785"/>
                <a:gd name="connsiteX2584" fmla="*/ 430508 w 7225960"/>
                <a:gd name="connsiteY2584" fmla="*/ 204563 h 1097785"/>
                <a:gd name="connsiteX2585" fmla="*/ 428373 w 7225960"/>
                <a:gd name="connsiteY2585" fmla="*/ 209544 h 1097785"/>
                <a:gd name="connsiteX2586" fmla="*/ 430152 w 7225960"/>
                <a:gd name="connsiteY2586" fmla="*/ 225910 h 1097785"/>
                <a:gd name="connsiteX2587" fmla="*/ 434066 w 7225960"/>
                <a:gd name="connsiteY2587" fmla="*/ 240142 h 1097785"/>
                <a:gd name="connsiteX2588" fmla="*/ 439758 w 7225960"/>
                <a:gd name="connsiteY2588" fmla="*/ 246191 h 1097785"/>
                <a:gd name="connsiteX2589" fmla="*/ 442572 w 7225960"/>
                <a:gd name="connsiteY2589" fmla="*/ 256037 h 1097785"/>
                <a:gd name="connsiteX2590" fmla="*/ 442572 w 7225960"/>
                <a:gd name="connsiteY2590" fmla="*/ 217669 h 1097785"/>
                <a:gd name="connsiteX2591" fmla="*/ 441182 w 7225960"/>
                <a:gd name="connsiteY2591" fmla="*/ 210256 h 1097785"/>
                <a:gd name="connsiteX2592" fmla="*/ 442572 w 7225960"/>
                <a:gd name="connsiteY2592" fmla="*/ 213463 h 1097785"/>
                <a:gd name="connsiteX2593" fmla="*/ 442572 w 7225960"/>
                <a:gd name="connsiteY2593" fmla="*/ 128843 h 1097785"/>
                <a:gd name="connsiteX2594" fmla="*/ 441893 w 7225960"/>
                <a:gd name="connsiteY2594" fmla="*/ 127712 h 1097785"/>
                <a:gd name="connsiteX2595" fmla="*/ 442249 w 7225960"/>
                <a:gd name="connsiteY2595" fmla="*/ 123798 h 1097785"/>
                <a:gd name="connsiteX2596" fmla="*/ 442572 w 7225960"/>
                <a:gd name="connsiteY2596" fmla="*/ 119602 h 1097785"/>
                <a:gd name="connsiteX2597" fmla="*/ 442572 w 7225960"/>
                <a:gd name="connsiteY2597" fmla="*/ 119121 h 1097785"/>
                <a:gd name="connsiteX2598" fmla="*/ 440114 w 7225960"/>
                <a:gd name="connsiteY2598" fmla="*/ 115259 h 1097785"/>
                <a:gd name="connsiteX2599" fmla="*/ 436556 w 7225960"/>
                <a:gd name="connsiteY2599" fmla="*/ 111701 h 1097785"/>
                <a:gd name="connsiteX2600" fmla="*/ 434422 w 7225960"/>
                <a:gd name="connsiteY2600" fmla="*/ 107432 h 1097785"/>
                <a:gd name="connsiteX2601" fmla="*/ 436200 w 7225960"/>
                <a:gd name="connsiteY2601" fmla="*/ 99960 h 1097785"/>
                <a:gd name="connsiteX2602" fmla="*/ 439047 w 7225960"/>
                <a:gd name="connsiteY2602" fmla="*/ 103162 h 1097785"/>
                <a:gd name="connsiteX2603" fmla="*/ 442572 w 7225960"/>
                <a:gd name="connsiteY2603" fmla="*/ 105630 h 1097785"/>
                <a:gd name="connsiteX2604" fmla="*/ 442572 w 7225960"/>
                <a:gd name="connsiteY2604" fmla="*/ 105421 h 1097785"/>
                <a:gd name="connsiteX2605" fmla="*/ 441893 w 7225960"/>
                <a:gd name="connsiteY2605" fmla="*/ 100672 h 1097785"/>
                <a:gd name="connsiteX2606" fmla="*/ 442572 w 7225960"/>
                <a:gd name="connsiteY2606" fmla="*/ 100672 h 1097785"/>
                <a:gd name="connsiteX2607" fmla="*/ 442572 w 7225960"/>
                <a:gd name="connsiteY2607" fmla="*/ 67808 h 1097785"/>
                <a:gd name="connsiteX2608" fmla="*/ 438335 w 7225960"/>
                <a:gd name="connsiteY2608" fmla="*/ 64025 h 1097785"/>
                <a:gd name="connsiteX2609" fmla="*/ 436912 w 7225960"/>
                <a:gd name="connsiteY2609" fmla="*/ 45880 h 1097785"/>
                <a:gd name="connsiteX2610" fmla="*/ 431931 w 7225960"/>
                <a:gd name="connsiteY2610" fmla="*/ 38408 h 1097785"/>
                <a:gd name="connsiteX2611" fmla="*/ 430508 w 7225960"/>
                <a:gd name="connsiteY2611" fmla="*/ 25244 h 1097785"/>
                <a:gd name="connsiteX2612" fmla="*/ 432643 w 7225960"/>
                <a:gd name="connsiteY2612" fmla="*/ 25244 h 1097785"/>
                <a:gd name="connsiteX2613" fmla="*/ 435489 w 7225960"/>
                <a:gd name="connsiteY2613" fmla="*/ 25244 h 1097785"/>
                <a:gd name="connsiteX2614" fmla="*/ 431931 w 7225960"/>
                <a:gd name="connsiteY2614" fmla="*/ 15281 h 1097785"/>
                <a:gd name="connsiteX2615" fmla="*/ 432643 w 7225960"/>
                <a:gd name="connsiteY2615" fmla="*/ 6031 h 1097785"/>
                <a:gd name="connsiteX2616" fmla="*/ 430508 w 7225960"/>
                <a:gd name="connsiteY2616" fmla="*/ 4252 h 1097785"/>
                <a:gd name="connsiteX2617" fmla="*/ 428017 w 7225960"/>
                <a:gd name="connsiteY2617" fmla="*/ 3896 h 1097785"/>
                <a:gd name="connsiteX2618" fmla="*/ 425883 w 7225960"/>
                <a:gd name="connsiteY2618" fmla="*/ 2829 h 1097785"/>
                <a:gd name="connsiteX2619" fmla="*/ 419874 w 7225960"/>
                <a:gd name="connsiteY2619" fmla="*/ 0 h 1097785"/>
                <a:gd name="connsiteX2620" fmla="*/ 424687 w 7225960"/>
                <a:gd name="connsiteY2620" fmla="*/ 0 h 1097785"/>
                <a:gd name="connsiteX2621" fmla="*/ 424459 w 7225960"/>
                <a:gd name="connsiteY2621" fmla="*/ 3184 h 1097785"/>
                <a:gd name="connsiteX2622" fmla="*/ 424815 w 7225960"/>
                <a:gd name="connsiteY2622" fmla="*/ 7454 h 1097785"/>
                <a:gd name="connsiteX2623" fmla="*/ 422325 w 7225960"/>
                <a:gd name="connsiteY2623" fmla="*/ 3540 h 1097785"/>
                <a:gd name="connsiteX2624" fmla="*/ 413692 w 7225960"/>
                <a:gd name="connsiteY2624" fmla="*/ 0 h 1097785"/>
                <a:gd name="connsiteX2625" fmla="*/ 417821 w 7225960"/>
                <a:gd name="connsiteY2625" fmla="*/ 0 h 1097785"/>
                <a:gd name="connsiteX2626" fmla="*/ 416988 w 7225960"/>
                <a:gd name="connsiteY2626" fmla="*/ 694 h 1097785"/>
                <a:gd name="connsiteX2627" fmla="*/ 415565 w 7225960"/>
                <a:gd name="connsiteY2627" fmla="*/ 3184 h 1097785"/>
                <a:gd name="connsiteX2628" fmla="*/ 281075 w 7225960"/>
                <a:gd name="connsiteY2628" fmla="*/ 0 h 1097785"/>
                <a:gd name="connsiteX2629" fmla="*/ 283243 w 7225960"/>
                <a:gd name="connsiteY2629" fmla="*/ 0 h 1097785"/>
                <a:gd name="connsiteX2630" fmla="*/ 284633 w 7225960"/>
                <a:gd name="connsiteY2630" fmla="*/ 15993 h 1097785"/>
                <a:gd name="connsiteX2631" fmla="*/ 281075 w 7225960"/>
                <a:gd name="connsiteY2631" fmla="*/ 6031 h 1097785"/>
                <a:gd name="connsiteX2632" fmla="*/ 254337 w 7225960"/>
                <a:gd name="connsiteY2632" fmla="*/ 0 h 1097785"/>
                <a:gd name="connsiteX2633" fmla="*/ 256326 w 7225960"/>
                <a:gd name="connsiteY2633" fmla="*/ 0 h 1097785"/>
                <a:gd name="connsiteX2634" fmla="*/ 256881 w 7225960"/>
                <a:gd name="connsiteY2634" fmla="*/ 694 h 1097785"/>
                <a:gd name="connsiteX2635" fmla="*/ 258304 w 7225960"/>
                <a:gd name="connsiteY2635" fmla="*/ 1761 h 1097785"/>
                <a:gd name="connsiteX2636" fmla="*/ 258304 w 7225960"/>
                <a:gd name="connsiteY2636" fmla="*/ 4963 h 1097785"/>
                <a:gd name="connsiteX2637" fmla="*/ 257593 w 7225960"/>
                <a:gd name="connsiteY2637" fmla="*/ 7454 h 1097785"/>
                <a:gd name="connsiteX2638" fmla="*/ 256170 w 7225960"/>
                <a:gd name="connsiteY2638" fmla="*/ 5675 h 1097785"/>
                <a:gd name="connsiteX2639" fmla="*/ 254746 w 7225960"/>
                <a:gd name="connsiteY2639" fmla="*/ 3896 h 1097785"/>
                <a:gd name="connsiteX2640" fmla="*/ 216552 w 7225960"/>
                <a:gd name="connsiteY2640" fmla="*/ 0 h 1097785"/>
                <a:gd name="connsiteX2641" fmla="*/ 217536 w 7225960"/>
                <a:gd name="connsiteY2641" fmla="*/ 0 h 1097785"/>
                <a:gd name="connsiteX2642" fmla="*/ 217032 w 7225960"/>
                <a:gd name="connsiteY2642" fmla="*/ 1761 h 1097785"/>
                <a:gd name="connsiteX2643" fmla="*/ 175021 w 7225960"/>
                <a:gd name="connsiteY2643" fmla="*/ 0 h 1097785"/>
                <a:gd name="connsiteX2644" fmla="*/ 193218 w 7225960"/>
                <a:gd name="connsiteY2644" fmla="*/ 0 h 1097785"/>
                <a:gd name="connsiteX2645" fmla="*/ 193550 w 7225960"/>
                <a:gd name="connsiteY2645" fmla="*/ 5319 h 1097785"/>
                <a:gd name="connsiteX2646" fmla="*/ 195545 w 7225960"/>
                <a:gd name="connsiteY2646" fmla="*/ 0 h 1097785"/>
                <a:gd name="connsiteX2647" fmla="*/ 201689 w 7225960"/>
                <a:gd name="connsiteY2647" fmla="*/ 0 h 1097785"/>
                <a:gd name="connsiteX2648" fmla="*/ 201378 w 7225960"/>
                <a:gd name="connsiteY2648" fmla="*/ 1761 h 1097785"/>
                <a:gd name="connsiteX2649" fmla="*/ 204580 w 7225960"/>
                <a:gd name="connsiteY2649" fmla="*/ 694 h 1097785"/>
                <a:gd name="connsiteX2650" fmla="*/ 205148 w 7225960"/>
                <a:gd name="connsiteY2650" fmla="*/ 0 h 1097785"/>
                <a:gd name="connsiteX2651" fmla="*/ 207476 w 7225960"/>
                <a:gd name="connsiteY2651" fmla="*/ 0 h 1097785"/>
                <a:gd name="connsiteX2652" fmla="*/ 207070 w 7225960"/>
                <a:gd name="connsiteY2652" fmla="*/ 4252 h 1097785"/>
                <a:gd name="connsiteX2653" fmla="*/ 204936 w 7225960"/>
                <a:gd name="connsiteY2653" fmla="*/ 9589 h 1097785"/>
                <a:gd name="connsiteX2654" fmla="*/ 201022 w 7225960"/>
                <a:gd name="connsiteY2654" fmla="*/ 10300 h 1097785"/>
                <a:gd name="connsiteX2655" fmla="*/ 197108 w 7225960"/>
                <a:gd name="connsiteY2655" fmla="*/ 11012 h 1097785"/>
                <a:gd name="connsiteX2656" fmla="*/ 197108 w 7225960"/>
                <a:gd name="connsiteY2656" fmla="*/ 14570 h 1097785"/>
                <a:gd name="connsiteX2657" fmla="*/ 195685 w 7225960"/>
                <a:gd name="connsiteY2657" fmla="*/ 15281 h 1097785"/>
                <a:gd name="connsiteX2658" fmla="*/ 194262 w 7225960"/>
                <a:gd name="connsiteY2658" fmla="*/ 15993 h 1097785"/>
                <a:gd name="connsiteX2659" fmla="*/ 194262 w 7225960"/>
                <a:gd name="connsiteY2659" fmla="*/ 19551 h 1097785"/>
                <a:gd name="connsiteX2660" fmla="*/ 186079 w 7225960"/>
                <a:gd name="connsiteY2660" fmla="*/ 17060 h 1097785"/>
                <a:gd name="connsiteX2661" fmla="*/ 179318 w 7225960"/>
                <a:gd name="connsiteY2661" fmla="*/ 14570 h 1097785"/>
                <a:gd name="connsiteX2662" fmla="*/ 177895 w 7225960"/>
                <a:gd name="connsiteY2662" fmla="*/ 23465 h 1097785"/>
                <a:gd name="connsiteX2663" fmla="*/ 176472 w 7225960"/>
                <a:gd name="connsiteY2663" fmla="*/ 32359 h 1097785"/>
                <a:gd name="connsiteX2664" fmla="*/ 174693 w 7225960"/>
                <a:gd name="connsiteY2664" fmla="*/ 31648 h 1097785"/>
                <a:gd name="connsiteX2665" fmla="*/ 172203 w 7225960"/>
                <a:gd name="connsiteY2665" fmla="*/ 32359 h 1097785"/>
                <a:gd name="connsiteX2666" fmla="*/ 174693 w 7225960"/>
                <a:gd name="connsiteY2666" fmla="*/ 38764 h 1097785"/>
                <a:gd name="connsiteX2667" fmla="*/ 174337 w 7225960"/>
                <a:gd name="connsiteY2667" fmla="*/ 45880 h 1097785"/>
                <a:gd name="connsiteX2668" fmla="*/ 177895 w 7225960"/>
                <a:gd name="connsiteY2668" fmla="*/ 38764 h 1097785"/>
                <a:gd name="connsiteX2669" fmla="*/ 179318 w 7225960"/>
                <a:gd name="connsiteY2669" fmla="*/ 29513 h 1097785"/>
                <a:gd name="connsiteX2670" fmla="*/ 181453 w 7225960"/>
                <a:gd name="connsiteY2670" fmla="*/ 28446 h 1097785"/>
                <a:gd name="connsiteX2671" fmla="*/ 180742 w 7225960"/>
                <a:gd name="connsiteY2671" fmla="*/ 25244 h 1097785"/>
                <a:gd name="connsiteX2672" fmla="*/ 183944 w 7225960"/>
                <a:gd name="connsiteY2672" fmla="*/ 26667 h 1097785"/>
                <a:gd name="connsiteX2673" fmla="*/ 185723 w 7225960"/>
                <a:gd name="connsiteY2673" fmla="*/ 30936 h 1097785"/>
                <a:gd name="connsiteX2674" fmla="*/ 189992 w 7225960"/>
                <a:gd name="connsiteY2674" fmla="*/ 26667 h 1097785"/>
                <a:gd name="connsiteX2675" fmla="*/ 193550 w 7225960"/>
                <a:gd name="connsiteY2675" fmla="*/ 21686 h 1097785"/>
                <a:gd name="connsiteX2676" fmla="*/ 190704 w 7225960"/>
                <a:gd name="connsiteY2676" fmla="*/ 30225 h 1097785"/>
                <a:gd name="connsiteX2677" fmla="*/ 185723 w 7225960"/>
                <a:gd name="connsiteY2677" fmla="*/ 34494 h 1097785"/>
                <a:gd name="connsiteX2678" fmla="*/ 185723 w 7225960"/>
                <a:gd name="connsiteY2678" fmla="*/ 41610 h 1097785"/>
                <a:gd name="connsiteX2679" fmla="*/ 189992 w 7225960"/>
                <a:gd name="connsiteY2679" fmla="*/ 38052 h 1097785"/>
                <a:gd name="connsiteX2680" fmla="*/ 189281 w 7225960"/>
                <a:gd name="connsiteY2680" fmla="*/ 40187 h 1097785"/>
                <a:gd name="connsiteX2681" fmla="*/ 188569 w 7225960"/>
                <a:gd name="connsiteY2681" fmla="*/ 42322 h 1097785"/>
                <a:gd name="connsiteX2682" fmla="*/ 191415 w 7225960"/>
                <a:gd name="connsiteY2682" fmla="*/ 44456 h 1097785"/>
                <a:gd name="connsiteX2683" fmla="*/ 193194 w 7225960"/>
                <a:gd name="connsiteY2683" fmla="*/ 41966 h 1097785"/>
                <a:gd name="connsiteX2684" fmla="*/ 196397 w 7225960"/>
                <a:gd name="connsiteY2684" fmla="*/ 41610 h 1097785"/>
                <a:gd name="connsiteX2685" fmla="*/ 195329 w 7225960"/>
                <a:gd name="connsiteY2685" fmla="*/ 54063 h 1097785"/>
                <a:gd name="connsiteX2686" fmla="*/ 193550 w 7225960"/>
                <a:gd name="connsiteY2686" fmla="*/ 65804 h 1097785"/>
                <a:gd name="connsiteX2687" fmla="*/ 196397 w 7225960"/>
                <a:gd name="connsiteY2687" fmla="*/ 65092 h 1097785"/>
                <a:gd name="connsiteX2688" fmla="*/ 197108 w 7225960"/>
                <a:gd name="connsiteY2688" fmla="*/ 61534 h 1097785"/>
                <a:gd name="connsiteX2689" fmla="*/ 198175 w 7225960"/>
                <a:gd name="connsiteY2689" fmla="*/ 64736 h 1097785"/>
                <a:gd name="connsiteX2690" fmla="*/ 196397 w 7225960"/>
                <a:gd name="connsiteY2690" fmla="*/ 67227 h 1097785"/>
                <a:gd name="connsiteX2691" fmla="*/ 200666 w 7225960"/>
                <a:gd name="connsiteY2691" fmla="*/ 70785 h 1097785"/>
                <a:gd name="connsiteX2692" fmla="*/ 198531 w 7225960"/>
                <a:gd name="connsiteY2692" fmla="*/ 89998 h 1097785"/>
                <a:gd name="connsiteX2693" fmla="*/ 195685 w 7225960"/>
                <a:gd name="connsiteY2693" fmla="*/ 107787 h 1097785"/>
                <a:gd name="connsiteX2694" fmla="*/ 198531 w 7225960"/>
                <a:gd name="connsiteY2694" fmla="*/ 107787 h 1097785"/>
                <a:gd name="connsiteX2695" fmla="*/ 193906 w 7225960"/>
                <a:gd name="connsiteY2695" fmla="*/ 129846 h 1097785"/>
                <a:gd name="connsiteX2696" fmla="*/ 185723 w 7225960"/>
                <a:gd name="connsiteY2696" fmla="*/ 145501 h 1097785"/>
                <a:gd name="connsiteX2697" fmla="*/ 181097 w 7225960"/>
                <a:gd name="connsiteY2697" fmla="*/ 164358 h 1097785"/>
                <a:gd name="connsiteX2698" fmla="*/ 178607 w 7225960"/>
                <a:gd name="connsiteY2698" fmla="*/ 181081 h 1097785"/>
                <a:gd name="connsiteX2699" fmla="*/ 182521 w 7225960"/>
                <a:gd name="connsiteY2699" fmla="*/ 179302 h 1097785"/>
                <a:gd name="connsiteX2700" fmla="*/ 184300 w 7225960"/>
                <a:gd name="connsiteY2700" fmla="*/ 173609 h 1097785"/>
                <a:gd name="connsiteX2701" fmla="*/ 186079 w 7225960"/>
                <a:gd name="connsiteY2701" fmla="*/ 167560 h 1097785"/>
                <a:gd name="connsiteX2702" fmla="*/ 189992 w 7225960"/>
                <a:gd name="connsiteY2702" fmla="*/ 164714 h 1097785"/>
                <a:gd name="connsiteX2703" fmla="*/ 192839 w 7225960"/>
                <a:gd name="connsiteY2703" fmla="*/ 147992 h 1097785"/>
                <a:gd name="connsiteX2704" fmla="*/ 201378 w 7225960"/>
                <a:gd name="connsiteY2704" fmla="*/ 138385 h 1097785"/>
                <a:gd name="connsiteX2705" fmla="*/ 199954 w 7225960"/>
                <a:gd name="connsiteY2705" fmla="*/ 136251 h 1097785"/>
                <a:gd name="connsiteX2706" fmla="*/ 197108 w 7225960"/>
                <a:gd name="connsiteY2706" fmla="*/ 137674 h 1097785"/>
                <a:gd name="connsiteX2707" fmla="*/ 199243 w 7225960"/>
                <a:gd name="connsiteY2707" fmla="*/ 132693 h 1097785"/>
                <a:gd name="connsiteX2708" fmla="*/ 202089 w 7225960"/>
                <a:gd name="connsiteY2708" fmla="*/ 129135 h 1097785"/>
                <a:gd name="connsiteX2709" fmla="*/ 202801 w 7225960"/>
                <a:gd name="connsiteY2709" fmla="*/ 145146 h 1097785"/>
                <a:gd name="connsiteX2710" fmla="*/ 200666 w 7225960"/>
                <a:gd name="connsiteY2710" fmla="*/ 162579 h 1097785"/>
                <a:gd name="connsiteX2711" fmla="*/ 203512 w 7225960"/>
                <a:gd name="connsiteY2711" fmla="*/ 152617 h 1097785"/>
                <a:gd name="connsiteX2712" fmla="*/ 205647 w 7225960"/>
                <a:gd name="connsiteY2712" fmla="*/ 140520 h 1097785"/>
                <a:gd name="connsiteX2713" fmla="*/ 206359 w 7225960"/>
                <a:gd name="connsiteY2713" fmla="*/ 144078 h 1097785"/>
                <a:gd name="connsiteX2714" fmla="*/ 207070 w 7225960"/>
                <a:gd name="connsiteY2714" fmla="*/ 147636 h 1097785"/>
                <a:gd name="connsiteX2715" fmla="*/ 211696 w 7225960"/>
                <a:gd name="connsiteY2715" fmla="*/ 135895 h 1097785"/>
                <a:gd name="connsiteX2716" fmla="*/ 213475 w 7225960"/>
                <a:gd name="connsiteY2716" fmla="*/ 124154 h 1097785"/>
                <a:gd name="connsiteX2717" fmla="*/ 209561 w 7225960"/>
                <a:gd name="connsiteY2717" fmla="*/ 117750 h 1097785"/>
                <a:gd name="connsiteX2718" fmla="*/ 207070 w 7225960"/>
                <a:gd name="connsiteY2718" fmla="*/ 110634 h 1097785"/>
                <a:gd name="connsiteX2719" fmla="*/ 209205 w 7225960"/>
                <a:gd name="connsiteY2719" fmla="*/ 107787 h 1097785"/>
                <a:gd name="connsiteX2720" fmla="*/ 211696 w 7225960"/>
                <a:gd name="connsiteY2720" fmla="*/ 113480 h 1097785"/>
                <a:gd name="connsiteX2721" fmla="*/ 213475 w 7225960"/>
                <a:gd name="connsiteY2721" fmla="*/ 119173 h 1097785"/>
                <a:gd name="connsiteX2722" fmla="*/ 217032 w 7225960"/>
                <a:gd name="connsiteY2722" fmla="*/ 120240 h 1097785"/>
                <a:gd name="connsiteX2723" fmla="*/ 217032 w 7225960"/>
                <a:gd name="connsiteY2723" fmla="*/ 125577 h 1097785"/>
                <a:gd name="connsiteX2724" fmla="*/ 220235 w 7225960"/>
                <a:gd name="connsiteY2724" fmla="*/ 123086 h 1097785"/>
                <a:gd name="connsiteX2725" fmla="*/ 222725 w 7225960"/>
                <a:gd name="connsiteY2725" fmla="*/ 119173 h 1097785"/>
                <a:gd name="connsiteX2726" fmla="*/ 224860 w 7225960"/>
                <a:gd name="connsiteY2726" fmla="*/ 123086 h 1097785"/>
                <a:gd name="connsiteX2727" fmla="*/ 226283 w 7225960"/>
                <a:gd name="connsiteY2727" fmla="*/ 129135 h 1097785"/>
                <a:gd name="connsiteX2728" fmla="*/ 224504 w 7225960"/>
                <a:gd name="connsiteY2728" fmla="*/ 130202 h 1097785"/>
                <a:gd name="connsiteX2729" fmla="*/ 222725 w 7225960"/>
                <a:gd name="connsiteY2729" fmla="*/ 131270 h 1097785"/>
                <a:gd name="connsiteX2730" fmla="*/ 221302 w 7225960"/>
                <a:gd name="connsiteY2730" fmla="*/ 127712 h 1097785"/>
                <a:gd name="connsiteX2731" fmla="*/ 218456 w 7225960"/>
                <a:gd name="connsiteY2731" fmla="*/ 135539 h 1097785"/>
                <a:gd name="connsiteX2732" fmla="*/ 217032 w 7225960"/>
                <a:gd name="connsiteY2732" fmla="*/ 145501 h 1097785"/>
                <a:gd name="connsiteX2733" fmla="*/ 222014 w 7225960"/>
                <a:gd name="connsiteY2733" fmla="*/ 149059 h 1097785"/>
                <a:gd name="connsiteX2734" fmla="*/ 220946 w 7225960"/>
                <a:gd name="connsiteY2734" fmla="*/ 151550 h 1097785"/>
                <a:gd name="connsiteX2735" fmla="*/ 218456 w 7225960"/>
                <a:gd name="connsiteY2735" fmla="*/ 152617 h 1097785"/>
                <a:gd name="connsiteX2736" fmla="*/ 218100 w 7225960"/>
                <a:gd name="connsiteY2736" fmla="*/ 169339 h 1097785"/>
                <a:gd name="connsiteX2737" fmla="*/ 214898 w 7225960"/>
                <a:gd name="connsiteY2737" fmla="*/ 185350 h 1097785"/>
                <a:gd name="connsiteX2738" fmla="*/ 211696 w 7225960"/>
                <a:gd name="connsiteY2738" fmla="*/ 182504 h 1097785"/>
                <a:gd name="connsiteX2739" fmla="*/ 209205 w 7225960"/>
                <a:gd name="connsiteY2739" fmla="*/ 184638 h 1097785"/>
                <a:gd name="connsiteX2740" fmla="*/ 210628 w 7225960"/>
                <a:gd name="connsiteY2740" fmla="*/ 180369 h 1097785"/>
                <a:gd name="connsiteX2741" fmla="*/ 207070 w 7225960"/>
                <a:gd name="connsiteY2741" fmla="*/ 176811 h 1097785"/>
                <a:gd name="connsiteX2742" fmla="*/ 207782 w 7225960"/>
                <a:gd name="connsiteY2742" fmla="*/ 171118 h 1097785"/>
                <a:gd name="connsiteX2743" fmla="*/ 207782 w 7225960"/>
                <a:gd name="connsiteY2743" fmla="*/ 166137 h 1097785"/>
                <a:gd name="connsiteX2744" fmla="*/ 204224 w 7225960"/>
                <a:gd name="connsiteY2744" fmla="*/ 166137 h 1097785"/>
                <a:gd name="connsiteX2745" fmla="*/ 203157 w 7225960"/>
                <a:gd name="connsiteY2745" fmla="*/ 174321 h 1097785"/>
                <a:gd name="connsiteX2746" fmla="*/ 203512 w 7225960"/>
                <a:gd name="connsiteY2746" fmla="*/ 183927 h 1097785"/>
                <a:gd name="connsiteX2747" fmla="*/ 207070 w 7225960"/>
                <a:gd name="connsiteY2747" fmla="*/ 183927 h 1097785"/>
                <a:gd name="connsiteX2748" fmla="*/ 206003 w 7225960"/>
                <a:gd name="connsiteY2748" fmla="*/ 186773 h 1097785"/>
                <a:gd name="connsiteX2749" fmla="*/ 205647 w 7225960"/>
                <a:gd name="connsiteY2749" fmla="*/ 189620 h 1097785"/>
                <a:gd name="connsiteX2750" fmla="*/ 204936 w 7225960"/>
                <a:gd name="connsiteY2750" fmla="*/ 187841 h 1097785"/>
                <a:gd name="connsiteX2751" fmla="*/ 203512 w 7225960"/>
                <a:gd name="connsiteY2751" fmla="*/ 187485 h 1097785"/>
                <a:gd name="connsiteX2752" fmla="*/ 203512 w 7225960"/>
                <a:gd name="connsiteY2752" fmla="*/ 191754 h 1097785"/>
                <a:gd name="connsiteX2753" fmla="*/ 204936 w 7225960"/>
                <a:gd name="connsiteY2753" fmla="*/ 193889 h 1097785"/>
                <a:gd name="connsiteX2754" fmla="*/ 203512 w 7225960"/>
                <a:gd name="connsiteY2754" fmla="*/ 196024 h 1097785"/>
                <a:gd name="connsiteX2755" fmla="*/ 202089 w 7225960"/>
                <a:gd name="connsiteY2755" fmla="*/ 198159 h 1097785"/>
                <a:gd name="connsiteX2756" fmla="*/ 204224 w 7225960"/>
                <a:gd name="connsiteY2756" fmla="*/ 202784 h 1097785"/>
                <a:gd name="connsiteX2757" fmla="*/ 204936 w 7225960"/>
                <a:gd name="connsiteY2757" fmla="*/ 208121 h 1097785"/>
                <a:gd name="connsiteX2758" fmla="*/ 206714 w 7225960"/>
                <a:gd name="connsiteY2758" fmla="*/ 206342 h 1097785"/>
                <a:gd name="connsiteX2759" fmla="*/ 207782 w 7225960"/>
                <a:gd name="connsiteY2759" fmla="*/ 207409 h 1097785"/>
                <a:gd name="connsiteX2760" fmla="*/ 210984 w 7225960"/>
                <a:gd name="connsiteY2760" fmla="*/ 196735 h 1097785"/>
                <a:gd name="connsiteX2761" fmla="*/ 215609 w 7225960"/>
                <a:gd name="connsiteY2761" fmla="*/ 187485 h 1097785"/>
                <a:gd name="connsiteX2762" fmla="*/ 216677 w 7225960"/>
                <a:gd name="connsiteY2762" fmla="*/ 191043 h 1097785"/>
                <a:gd name="connsiteX2763" fmla="*/ 216321 w 7225960"/>
                <a:gd name="connsiteY2763" fmla="*/ 195312 h 1097785"/>
                <a:gd name="connsiteX2764" fmla="*/ 220590 w 7225960"/>
                <a:gd name="connsiteY2764" fmla="*/ 203140 h 1097785"/>
                <a:gd name="connsiteX2765" fmla="*/ 220590 w 7225960"/>
                <a:gd name="connsiteY2765" fmla="*/ 215948 h 1097785"/>
                <a:gd name="connsiteX2766" fmla="*/ 218456 w 7225960"/>
                <a:gd name="connsiteY2766" fmla="*/ 230180 h 1097785"/>
                <a:gd name="connsiteX2767" fmla="*/ 217032 w 7225960"/>
                <a:gd name="connsiteY2767" fmla="*/ 242277 h 1097785"/>
                <a:gd name="connsiteX2768" fmla="*/ 219879 w 7225960"/>
                <a:gd name="connsiteY2768" fmla="*/ 244767 h 1097785"/>
                <a:gd name="connsiteX2769" fmla="*/ 220946 w 7225960"/>
                <a:gd name="connsiteY2769" fmla="*/ 250460 h 1097785"/>
                <a:gd name="connsiteX2770" fmla="*/ 220590 w 7225960"/>
                <a:gd name="connsiteY2770" fmla="*/ 256509 h 1097785"/>
                <a:gd name="connsiteX2771" fmla="*/ 218456 w 7225960"/>
                <a:gd name="connsiteY2771" fmla="*/ 260066 h 1097785"/>
                <a:gd name="connsiteX2772" fmla="*/ 217744 w 7225960"/>
                <a:gd name="connsiteY2772" fmla="*/ 271808 h 1097785"/>
                <a:gd name="connsiteX2773" fmla="*/ 215609 w 7225960"/>
                <a:gd name="connsiteY2773" fmla="*/ 284260 h 1097785"/>
                <a:gd name="connsiteX2774" fmla="*/ 219523 w 7225960"/>
                <a:gd name="connsiteY2774" fmla="*/ 282481 h 1097785"/>
                <a:gd name="connsiteX2775" fmla="*/ 223437 w 7225960"/>
                <a:gd name="connsiteY2775" fmla="*/ 282837 h 1097785"/>
                <a:gd name="connsiteX2776" fmla="*/ 223793 w 7225960"/>
                <a:gd name="connsiteY2776" fmla="*/ 280347 h 1097785"/>
                <a:gd name="connsiteX2777" fmla="*/ 224860 w 7225960"/>
                <a:gd name="connsiteY2777" fmla="*/ 278568 h 1097785"/>
                <a:gd name="connsiteX2778" fmla="*/ 229129 w 7225960"/>
                <a:gd name="connsiteY2778" fmla="*/ 282837 h 1097785"/>
                <a:gd name="connsiteX2779" fmla="*/ 228062 w 7225960"/>
                <a:gd name="connsiteY2779" fmla="*/ 287107 h 1097785"/>
                <a:gd name="connsiteX2780" fmla="*/ 226283 w 7225960"/>
                <a:gd name="connsiteY2780" fmla="*/ 289241 h 1097785"/>
                <a:gd name="connsiteX2781" fmla="*/ 229485 w 7225960"/>
                <a:gd name="connsiteY2781" fmla="*/ 303829 h 1097785"/>
                <a:gd name="connsiteX2782" fmla="*/ 228418 w 7225960"/>
                <a:gd name="connsiteY2782" fmla="*/ 320551 h 1097785"/>
                <a:gd name="connsiteX2783" fmla="*/ 231264 w 7225960"/>
                <a:gd name="connsiteY2783" fmla="*/ 323042 h 1097785"/>
                <a:gd name="connsiteX2784" fmla="*/ 234822 w 7225960"/>
                <a:gd name="connsiteY2784" fmla="*/ 324109 h 1097785"/>
                <a:gd name="connsiteX2785" fmla="*/ 233755 w 7225960"/>
                <a:gd name="connsiteY2785" fmla="*/ 335494 h 1097785"/>
                <a:gd name="connsiteX2786" fmla="*/ 229841 w 7225960"/>
                <a:gd name="connsiteY2786" fmla="*/ 342610 h 1097785"/>
                <a:gd name="connsiteX2787" fmla="*/ 229485 w 7225960"/>
                <a:gd name="connsiteY2787" fmla="*/ 346524 h 1097785"/>
                <a:gd name="connsiteX2788" fmla="*/ 229129 w 7225960"/>
                <a:gd name="connsiteY2788" fmla="*/ 351861 h 1097785"/>
                <a:gd name="connsiteX2789" fmla="*/ 230908 w 7225960"/>
                <a:gd name="connsiteY2789" fmla="*/ 350438 h 1097785"/>
                <a:gd name="connsiteX2790" fmla="*/ 230553 w 7225960"/>
                <a:gd name="connsiteY2790" fmla="*/ 346168 h 1097785"/>
                <a:gd name="connsiteX2791" fmla="*/ 232687 w 7225960"/>
                <a:gd name="connsiteY2791" fmla="*/ 349015 h 1097785"/>
                <a:gd name="connsiteX2792" fmla="*/ 234110 w 7225960"/>
                <a:gd name="connsiteY2792" fmla="*/ 351861 h 1097785"/>
                <a:gd name="connsiteX2793" fmla="*/ 236601 w 7225960"/>
                <a:gd name="connsiteY2793" fmla="*/ 350438 h 1097785"/>
                <a:gd name="connsiteX2794" fmla="*/ 238380 w 7225960"/>
                <a:gd name="connsiteY2794" fmla="*/ 346880 h 1097785"/>
                <a:gd name="connsiteX2795" fmla="*/ 238380 w 7225960"/>
                <a:gd name="connsiteY2795" fmla="*/ 320551 h 1097785"/>
                <a:gd name="connsiteX2796" fmla="*/ 241226 w 7225960"/>
                <a:gd name="connsiteY2796" fmla="*/ 289953 h 1097785"/>
                <a:gd name="connsiteX2797" fmla="*/ 243717 w 7225960"/>
                <a:gd name="connsiteY2797" fmla="*/ 285328 h 1097785"/>
                <a:gd name="connsiteX2798" fmla="*/ 246919 w 7225960"/>
                <a:gd name="connsiteY2798" fmla="*/ 284260 h 1097785"/>
                <a:gd name="connsiteX2799" fmla="*/ 247631 w 7225960"/>
                <a:gd name="connsiteY2799" fmla="*/ 280702 h 1097785"/>
                <a:gd name="connsiteX2800" fmla="*/ 244073 w 7225960"/>
                <a:gd name="connsiteY2800" fmla="*/ 270029 h 1097785"/>
                <a:gd name="connsiteX2801" fmla="*/ 250477 w 7225960"/>
                <a:gd name="connsiteY2801" fmla="*/ 261490 h 1097785"/>
                <a:gd name="connsiteX2802" fmla="*/ 250121 w 7225960"/>
                <a:gd name="connsiteY2802" fmla="*/ 267894 h 1097785"/>
                <a:gd name="connsiteX2803" fmla="*/ 249765 w 7225960"/>
                <a:gd name="connsiteY2803" fmla="*/ 274298 h 1097785"/>
                <a:gd name="connsiteX2804" fmla="*/ 249765 w 7225960"/>
                <a:gd name="connsiteY2804" fmla="*/ 285684 h 1097785"/>
                <a:gd name="connsiteX2805" fmla="*/ 247275 w 7225960"/>
                <a:gd name="connsiteY2805" fmla="*/ 305252 h 1097785"/>
                <a:gd name="connsiteX2806" fmla="*/ 245496 w 7225960"/>
                <a:gd name="connsiteY2806" fmla="*/ 324109 h 1097785"/>
                <a:gd name="connsiteX2807" fmla="*/ 249054 w 7225960"/>
                <a:gd name="connsiteY2807" fmla="*/ 328379 h 1097785"/>
                <a:gd name="connsiteX2808" fmla="*/ 247275 w 7225960"/>
                <a:gd name="connsiteY2808" fmla="*/ 333004 h 1097785"/>
                <a:gd name="connsiteX2809" fmla="*/ 244784 w 7225960"/>
                <a:gd name="connsiteY2809" fmla="*/ 335494 h 1097785"/>
                <a:gd name="connsiteX2810" fmla="*/ 247275 w 7225960"/>
                <a:gd name="connsiteY2810" fmla="*/ 336206 h 1097785"/>
                <a:gd name="connsiteX2811" fmla="*/ 249765 w 7225960"/>
                <a:gd name="connsiteY2811" fmla="*/ 337629 h 1097785"/>
                <a:gd name="connsiteX2812" fmla="*/ 249765 w 7225960"/>
                <a:gd name="connsiteY2812" fmla="*/ 345457 h 1097785"/>
                <a:gd name="connsiteX2813" fmla="*/ 249054 w 7225960"/>
                <a:gd name="connsiteY2813" fmla="*/ 342610 h 1097785"/>
                <a:gd name="connsiteX2814" fmla="*/ 247631 w 7225960"/>
                <a:gd name="connsiteY2814" fmla="*/ 341899 h 1097785"/>
                <a:gd name="connsiteX2815" fmla="*/ 248698 w 7225960"/>
                <a:gd name="connsiteY2815" fmla="*/ 350082 h 1097785"/>
                <a:gd name="connsiteX2816" fmla="*/ 248342 w 7225960"/>
                <a:gd name="connsiteY2816" fmla="*/ 361111 h 1097785"/>
                <a:gd name="connsiteX2817" fmla="*/ 249765 w 7225960"/>
                <a:gd name="connsiteY2817" fmla="*/ 359688 h 1097785"/>
                <a:gd name="connsiteX2818" fmla="*/ 249765 w 7225960"/>
                <a:gd name="connsiteY2818" fmla="*/ 380324 h 1097785"/>
                <a:gd name="connsiteX2819" fmla="*/ 226283 w 7225960"/>
                <a:gd name="connsiteY2819" fmla="*/ 380324 h 1097785"/>
                <a:gd name="connsiteX2820" fmla="*/ 227706 w 7225960"/>
                <a:gd name="connsiteY2820" fmla="*/ 371074 h 1097785"/>
                <a:gd name="connsiteX2821" fmla="*/ 224148 w 7225960"/>
                <a:gd name="connsiteY2821" fmla="*/ 366093 h 1097785"/>
                <a:gd name="connsiteX2822" fmla="*/ 224148 w 7225960"/>
                <a:gd name="connsiteY2822" fmla="*/ 372853 h 1097785"/>
                <a:gd name="connsiteX2823" fmla="*/ 222725 w 7225960"/>
                <a:gd name="connsiteY2823" fmla="*/ 380324 h 1097785"/>
                <a:gd name="connsiteX2824" fmla="*/ 214898 w 7225960"/>
                <a:gd name="connsiteY2824" fmla="*/ 380324 h 1097785"/>
                <a:gd name="connsiteX2825" fmla="*/ 214898 w 7225960"/>
                <a:gd name="connsiteY2825" fmla="*/ 355419 h 1097785"/>
                <a:gd name="connsiteX2826" fmla="*/ 214186 w 7225960"/>
                <a:gd name="connsiteY2826" fmla="*/ 356130 h 1097785"/>
                <a:gd name="connsiteX2827" fmla="*/ 213475 w 7225960"/>
                <a:gd name="connsiteY2827" fmla="*/ 356842 h 1097785"/>
                <a:gd name="connsiteX2828" fmla="*/ 213830 w 7225960"/>
                <a:gd name="connsiteY2828" fmla="*/ 354351 h 1097785"/>
                <a:gd name="connsiteX2829" fmla="*/ 215609 w 7225960"/>
                <a:gd name="connsiteY2829" fmla="*/ 353284 h 1097785"/>
                <a:gd name="connsiteX2830" fmla="*/ 213475 w 7225960"/>
                <a:gd name="connsiteY2830" fmla="*/ 344033 h 1097785"/>
                <a:gd name="connsiteX2831" fmla="*/ 209205 w 7225960"/>
                <a:gd name="connsiteY2831" fmla="*/ 338341 h 1097785"/>
                <a:gd name="connsiteX2832" fmla="*/ 209917 w 7225960"/>
                <a:gd name="connsiteY2832" fmla="*/ 332292 h 1097785"/>
                <a:gd name="connsiteX2833" fmla="*/ 211340 w 7225960"/>
                <a:gd name="connsiteY2833" fmla="*/ 331937 h 1097785"/>
                <a:gd name="connsiteX2834" fmla="*/ 211340 w 7225960"/>
                <a:gd name="connsiteY2834" fmla="*/ 325888 h 1097785"/>
                <a:gd name="connsiteX2835" fmla="*/ 210628 w 7225960"/>
                <a:gd name="connsiteY2835" fmla="*/ 316993 h 1097785"/>
                <a:gd name="connsiteX2836" fmla="*/ 207782 w 7225960"/>
                <a:gd name="connsiteY2836" fmla="*/ 339764 h 1097785"/>
                <a:gd name="connsiteX2837" fmla="*/ 204224 w 7225960"/>
                <a:gd name="connsiteY2837" fmla="*/ 362535 h 1097785"/>
                <a:gd name="connsiteX2838" fmla="*/ 206714 w 7225960"/>
                <a:gd name="connsiteY2838" fmla="*/ 362890 h 1097785"/>
                <a:gd name="connsiteX2839" fmla="*/ 208493 w 7225960"/>
                <a:gd name="connsiteY2839" fmla="*/ 360400 h 1097785"/>
                <a:gd name="connsiteX2840" fmla="*/ 206714 w 7225960"/>
                <a:gd name="connsiteY2840" fmla="*/ 367160 h 1097785"/>
                <a:gd name="connsiteX2841" fmla="*/ 207070 w 7225960"/>
                <a:gd name="connsiteY2841" fmla="*/ 373208 h 1097785"/>
                <a:gd name="connsiteX2842" fmla="*/ 204224 w 7225960"/>
                <a:gd name="connsiteY2842" fmla="*/ 372853 h 1097785"/>
                <a:gd name="connsiteX2843" fmla="*/ 202089 w 7225960"/>
                <a:gd name="connsiteY2843" fmla="*/ 373920 h 1097785"/>
                <a:gd name="connsiteX2844" fmla="*/ 205647 w 7225960"/>
                <a:gd name="connsiteY2844" fmla="*/ 378901 h 1097785"/>
                <a:gd name="connsiteX2845" fmla="*/ 207070 w 7225960"/>
                <a:gd name="connsiteY2845" fmla="*/ 373208 h 1097785"/>
                <a:gd name="connsiteX2846" fmla="*/ 209205 w 7225960"/>
                <a:gd name="connsiteY2846" fmla="*/ 373208 h 1097785"/>
                <a:gd name="connsiteX2847" fmla="*/ 210272 w 7225960"/>
                <a:gd name="connsiteY2847" fmla="*/ 366093 h 1097785"/>
                <a:gd name="connsiteX2848" fmla="*/ 212051 w 7225960"/>
                <a:gd name="connsiteY2848" fmla="*/ 360400 h 1097785"/>
                <a:gd name="connsiteX2849" fmla="*/ 212407 w 7225960"/>
                <a:gd name="connsiteY2849" fmla="*/ 369295 h 1097785"/>
                <a:gd name="connsiteX2850" fmla="*/ 212051 w 7225960"/>
                <a:gd name="connsiteY2850" fmla="*/ 380324 h 1097785"/>
                <a:gd name="connsiteX2851" fmla="*/ 189281 w 7225960"/>
                <a:gd name="connsiteY2851" fmla="*/ 380324 h 1097785"/>
                <a:gd name="connsiteX2852" fmla="*/ 190704 w 7225960"/>
                <a:gd name="connsiteY2852" fmla="*/ 371785 h 1097785"/>
                <a:gd name="connsiteX2853" fmla="*/ 192839 w 7225960"/>
                <a:gd name="connsiteY2853" fmla="*/ 363246 h 1097785"/>
                <a:gd name="connsiteX2854" fmla="*/ 193194 w 7225960"/>
                <a:gd name="connsiteY2854" fmla="*/ 370362 h 1097785"/>
                <a:gd name="connsiteX2855" fmla="*/ 192839 w 7225960"/>
                <a:gd name="connsiteY2855" fmla="*/ 377478 h 1097785"/>
                <a:gd name="connsiteX2856" fmla="*/ 197108 w 7225960"/>
                <a:gd name="connsiteY2856" fmla="*/ 363246 h 1097785"/>
                <a:gd name="connsiteX2857" fmla="*/ 199243 w 7225960"/>
                <a:gd name="connsiteY2857" fmla="*/ 346880 h 1097785"/>
                <a:gd name="connsiteX2858" fmla="*/ 195685 w 7225960"/>
                <a:gd name="connsiteY2858" fmla="*/ 348303 h 1097785"/>
                <a:gd name="connsiteX2859" fmla="*/ 193550 w 7225960"/>
                <a:gd name="connsiteY2859" fmla="*/ 351149 h 1097785"/>
                <a:gd name="connsiteX2860" fmla="*/ 195329 w 7225960"/>
                <a:gd name="connsiteY2860" fmla="*/ 341187 h 1097785"/>
                <a:gd name="connsiteX2861" fmla="*/ 199243 w 7225960"/>
                <a:gd name="connsiteY2861" fmla="*/ 334783 h 1097785"/>
                <a:gd name="connsiteX2862" fmla="*/ 197820 w 7225960"/>
                <a:gd name="connsiteY2862" fmla="*/ 328379 h 1097785"/>
                <a:gd name="connsiteX2863" fmla="*/ 196397 w 7225960"/>
                <a:gd name="connsiteY2863" fmla="*/ 322686 h 1097785"/>
                <a:gd name="connsiteX2864" fmla="*/ 191060 w 7225960"/>
                <a:gd name="connsiteY2864" fmla="*/ 343322 h 1097785"/>
                <a:gd name="connsiteX2865" fmla="*/ 190704 w 7225960"/>
                <a:gd name="connsiteY2865" fmla="*/ 364669 h 1097785"/>
                <a:gd name="connsiteX2866" fmla="*/ 187146 w 7225960"/>
                <a:gd name="connsiteY2866" fmla="*/ 380324 h 1097785"/>
                <a:gd name="connsiteX2867" fmla="*/ 0 w 7225960"/>
                <a:gd name="connsiteY2867" fmla="*/ 380324 h 1097785"/>
                <a:gd name="connsiteX2868" fmla="*/ 0 w 7225960"/>
                <a:gd name="connsiteY2868" fmla="*/ 339764 h 1097785"/>
                <a:gd name="connsiteX2869" fmla="*/ 711 w 7225960"/>
                <a:gd name="connsiteY2869" fmla="*/ 317349 h 1097785"/>
                <a:gd name="connsiteX2870" fmla="*/ 1422 w 7225960"/>
                <a:gd name="connsiteY2870" fmla="*/ 296357 h 1097785"/>
                <a:gd name="connsiteX2871" fmla="*/ 3201 w 7225960"/>
                <a:gd name="connsiteY2871" fmla="*/ 294578 h 1097785"/>
                <a:gd name="connsiteX2872" fmla="*/ 4980 w 7225960"/>
                <a:gd name="connsiteY2872" fmla="*/ 292799 h 1097785"/>
                <a:gd name="connsiteX2873" fmla="*/ 1422 w 7225960"/>
                <a:gd name="connsiteY2873" fmla="*/ 293511 h 1097785"/>
                <a:gd name="connsiteX2874" fmla="*/ 4625 w 7225960"/>
                <a:gd name="connsiteY2874" fmla="*/ 237652 h 1097785"/>
                <a:gd name="connsiteX2875" fmla="*/ 9962 w 7225960"/>
                <a:gd name="connsiteY2875" fmla="*/ 191754 h 1097785"/>
                <a:gd name="connsiteX2876" fmla="*/ 57638 w 7225960"/>
                <a:gd name="connsiteY2876" fmla="*/ 85728 h 1097785"/>
                <a:gd name="connsiteX2877" fmla="*/ 59417 w 7225960"/>
                <a:gd name="connsiteY2877" fmla="*/ 85728 h 1097785"/>
                <a:gd name="connsiteX2878" fmla="*/ 61196 w 7225960"/>
                <a:gd name="connsiteY2878" fmla="*/ 84305 h 1097785"/>
                <a:gd name="connsiteX2879" fmla="*/ 60484 w 7225960"/>
                <a:gd name="connsiteY2879" fmla="*/ 82170 h 1097785"/>
                <a:gd name="connsiteX2880" fmla="*/ 67600 w 7225960"/>
                <a:gd name="connsiteY2880" fmla="*/ 75054 h 1097785"/>
                <a:gd name="connsiteX2881" fmla="*/ 74716 w 7225960"/>
                <a:gd name="connsiteY2881" fmla="*/ 67939 h 1097785"/>
                <a:gd name="connsiteX2882" fmla="*/ 73649 w 7225960"/>
                <a:gd name="connsiteY2882" fmla="*/ 75054 h 1097785"/>
                <a:gd name="connsiteX2883" fmla="*/ 71870 w 7225960"/>
                <a:gd name="connsiteY2883" fmla="*/ 80747 h 1097785"/>
                <a:gd name="connsiteX2884" fmla="*/ 78274 w 7225960"/>
                <a:gd name="connsiteY2884" fmla="*/ 65092 h 1097785"/>
                <a:gd name="connsiteX2885" fmla="*/ 76139 w 7225960"/>
                <a:gd name="connsiteY2885" fmla="*/ 66515 h 1097785"/>
                <a:gd name="connsiteX2886" fmla="*/ 112074 w 7225960"/>
                <a:gd name="connsiteY2886" fmla="*/ 32359 h 1097785"/>
                <a:gd name="connsiteX2887" fmla="*/ 155836 w 7225960"/>
                <a:gd name="connsiteY2887" fmla="*/ 6742 h 1097785"/>
                <a:gd name="connsiteX2888" fmla="*/ 157971 w 7225960"/>
                <a:gd name="connsiteY2888" fmla="*/ 6031 h 1097785"/>
                <a:gd name="connsiteX2889" fmla="*/ 156548 w 7225960"/>
                <a:gd name="connsiteY2889" fmla="*/ 7098 h 1097785"/>
                <a:gd name="connsiteX2890" fmla="*/ 156548 w 7225960"/>
                <a:gd name="connsiteY2890" fmla="*/ 8877 h 1097785"/>
                <a:gd name="connsiteX2891" fmla="*/ 159394 w 7225960"/>
                <a:gd name="connsiteY2891" fmla="*/ 7454 h 1097785"/>
                <a:gd name="connsiteX2892" fmla="*/ 159394 w 7225960"/>
                <a:gd name="connsiteY2892" fmla="*/ 5319 h 1097785"/>
                <a:gd name="connsiteX2893" fmla="*/ 163902 w 7225960"/>
                <a:gd name="connsiteY2893" fmla="*/ 3784 h 1097785"/>
                <a:gd name="connsiteX2894" fmla="*/ 163308 w 7225960"/>
                <a:gd name="connsiteY2894" fmla="*/ 4608 h 1097785"/>
                <a:gd name="connsiteX2895" fmla="*/ 160817 w 7225960"/>
                <a:gd name="connsiteY2895" fmla="*/ 8877 h 1097785"/>
                <a:gd name="connsiteX2896" fmla="*/ 161529 w 7225960"/>
                <a:gd name="connsiteY2896" fmla="*/ 11012 h 1097785"/>
                <a:gd name="connsiteX2897" fmla="*/ 163664 w 7225960"/>
                <a:gd name="connsiteY2897" fmla="*/ 12435 h 1097785"/>
                <a:gd name="connsiteX2898" fmla="*/ 164731 w 7225960"/>
                <a:gd name="connsiteY2898" fmla="*/ 9233 h 1097785"/>
                <a:gd name="connsiteX2899" fmla="*/ 165798 w 7225960"/>
                <a:gd name="connsiteY2899" fmla="*/ 5319 h 1097785"/>
                <a:gd name="connsiteX2900" fmla="*/ 164747 w 7225960"/>
                <a:gd name="connsiteY2900" fmla="*/ 3497 h 109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</a:cxnLst>
              <a:rect l="l" t="t" r="r" b="b"/>
              <a:pathLst>
                <a:path w="7225960" h="1097785">
                  <a:moveTo>
                    <a:pt x="210628" y="1084793"/>
                  </a:moveTo>
                  <a:cubicBezTo>
                    <a:pt x="210628" y="1085267"/>
                    <a:pt x="210154" y="1085504"/>
                    <a:pt x="209205" y="1085504"/>
                  </a:cubicBezTo>
                  <a:cubicBezTo>
                    <a:pt x="208731" y="1087876"/>
                    <a:pt x="209324" y="1089062"/>
                    <a:pt x="210984" y="1089062"/>
                  </a:cubicBezTo>
                  <a:cubicBezTo>
                    <a:pt x="212644" y="1089062"/>
                    <a:pt x="213000" y="1087876"/>
                    <a:pt x="212051" y="1085504"/>
                  </a:cubicBezTo>
                  <a:cubicBezTo>
                    <a:pt x="211103" y="1084556"/>
                    <a:pt x="210628" y="1084319"/>
                    <a:pt x="210628" y="1084793"/>
                  </a:cubicBezTo>
                  <a:close/>
                  <a:moveTo>
                    <a:pt x="406314" y="1078389"/>
                  </a:moveTo>
                  <a:cubicBezTo>
                    <a:pt x="404891" y="1079337"/>
                    <a:pt x="404179" y="1080998"/>
                    <a:pt x="404179" y="1083370"/>
                  </a:cubicBezTo>
                  <a:cubicBezTo>
                    <a:pt x="404179" y="1085742"/>
                    <a:pt x="405365" y="1087165"/>
                    <a:pt x="407737" y="1087639"/>
                  </a:cubicBezTo>
                  <a:cubicBezTo>
                    <a:pt x="407263" y="1085742"/>
                    <a:pt x="407144" y="1083963"/>
                    <a:pt x="407381" y="1082302"/>
                  </a:cubicBezTo>
                  <a:cubicBezTo>
                    <a:pt x="407619" y="1080642"/>
                    <a:pt x="407263" y="1079337"/>
                    <a:pt x="406314" y="1078389"/>
                  </a:cubicBezTo>
                  <a:close/>
                  <a:moveTo>
                    <a:pt x="244784" y="1065580"/>
                  </a:moveTo>
                  <a:lnTo>
                    <a:pt x="244784" y="1069138"/>
                  </a:lnTo>
                  <a:cubicBezTo>
                    <a:pt x="245733" y="1069138"/>
                    <a:pt x="246326" y="1069019"/>
                    <a:pt x="246563" y="1068782"/>
                  </a:cubicBezTo>
                  <a:cubicBezTo>
                    <a:pt x="246800" y="1068545"/>
                    <a:pt x="247393" y="1068189"/>
                    <a:pt x="248342" y="1067715"/>
                  </a:cubicBezTo>
                  <a:cubicBezTo>
                    <a:pt x="248342" y="1065343"/>
                    <a:pt x="247156" y="1064631"/>
                    <a:pt x="244784" y="1065580"/>
                  </a:cubicBezTo>
                  <a:close/>
                  <a:moveTo>
                    <a:pt x="347252" y="1052772"/>
                  </a:moveTo>
                  <a:cubicBezTo>
                    <a:pt x="346778" y="1053720"/>
                    <a:pt x="346778" y="1054432"/>
                    <a:pt x="347252" y="1054906"/>
                  </a:cubicBezTo>
                  <a:cubicBezTo>
                    <a:pt x="347727" y="1055381"/>
                    <a:pt x="347964" y="1056092"/>
                    <a:pt x="347964" y="1057041"/>
                  </a:cubicBezTo>
                  <a:cubicBezTo>
                    <a:pt x="348913" y="1057041"/>
                    <a:pt x="349387" y="1056685"/>
                    <a:pt x="349387" y="1055974"/>
                  </a:cubicBezTo>
                  <a:cubicBezTo>
                    <a:pt x="349387" y="1055262"/>
                    <a:pt x="349862" y="1054906"/>
                    <a:pt x="350810" y="1054906"/>
                  </a:cubicBezTo>
                  <a:cubicBezTo>
                    <a:pt x="350336" y="1053009"/>
                    <a:pt x="349150" y="1052297"/>
                    <a:pt x="347252" y="1052772"/>
                  </a:cubicBezTo>
                  <a:close/>
                  <a:moveTo>
                    <a:pt x="204936" y="1051348"/>
                  </a:moveTo>
                  <a:cubicBezTo>
                    <a:pt x="203987" y="1052297"/>
                    <a:pt x="203275" y="1054313"/>
                    <a:pt x="202801" y="1057397"/>
                  </a:cubicBezTo>
                  <a:cubicBezTo>
                    <a:pt x="202326" y="1060480"/>
                    <a:pt x="203275" y="1062022"/>
                    <a:pt x="205647" y="1062022"/>
                  </a:cubicBezTo>
                  <a:cubicBezTo>
                    <a:pt x="204698" y="1058227"/>
                    <a:pt x="204461" y="1054669"/>
                    <a:pt x="204936" y="1051348"/>
                  </a:cubicBezTo>
                  <a:close/>
                  <a:moveTo>
                    <a:pt x="310962" y="1042098"/>
                  </a:moveTo>
                  <a:cubicBezTo>
                    <a:pt x="308115" y="1042098"/>
                    <a:pt x="306336" y="1043284"/>
                    <a:pt x="305625" y="1045656"/>
                  </a:cubicBezTo>
                  <a:cubicBezTo>
                    <a:pt x="304913" y="1048028"/>
                    <a:pt x="304913" y="1050518"/>
                    <a:pt x="305625" y="1053127"/>
                  </a:cubicBezTo>
                  <a:cubicBezTo>
                    <a:pt x="306336" y="1055737"/>
                    <a:pt x="307522" y="1057753"/>
                    <a:pt x="309183" y="1059176"/>
                  </a:cubicBezTo>
                  <a:cubicBezTo>
                    <a:pt x="310843" y="1060599"/>
                    <a:pt x="312859" y="1060599"/>
                    <a:pt x="315231" y="1059176"/>
                  </a:cubicBezTo>
                  <a:cubicBezTo>
                    <a:pt x="315231" y="1058701"/>
                    <a:pt x="314994" y="1058464"/>
                    <a:pt x="314520" y="1058464"/>
                  </a:cubicBezTo>
                  <a:cubicBezTo>
                    <a:pt x="314520" y="1057041"/>
                    <a:pt x="314401" y="1054195"/>
                    <a:pt x="314164" y="1049925"/>
                  </a:cubicBezTo>
                  <a:cubicBezTo>
                    <a:pt x="313927" y="1045656"/>
                    <a:pt x="312859" y="1043047"/>
                    <a:pt x="310962" y="1042098"/>
                  </a:cubicBezTo>
                  <a:close/>
                  <a:moveTo>
                    <a:pt x="208493" y="1037828"/>
                  </a:moveTo>
                  <a:cubicBezTo>
                    <a:pt x="208019" y="1038777"/>
                    <a:pt x="208019" y="1039489"/>
                    <a:pt x="208493" y="1039963"/>
                  </a:cubicBezTo>
                  <a:cubicBezTo>
                    <a:pt x="208968" y="1040437"/>
                    <a:pt x="209205" y="1041149"/>
                    <a:pt x="209205" y="1042098"/>
                  </a:cubicBezTo>
                  <a:cubicBezTo>
                    <a:pt x="210154" y="1041623"/>
                    <a:pt x="210628" y="1041149"/>
                    <a:pt x="210628" y="1040675"/>
                  </a:cubicBezTo>
                  <a:cubicBezTo>
                    <a:pt x="210628" y="1040200"/>
                    <a:pt x="210865" y="1039963"/>
                    <a:pt x="211340" y="1039963"/>
                  </a:cubicBezTo>
                  <a:cubicBezTo>
                    <a:pt x="211340" y="1038066"/>
                    <a:pt x="210391" y="1037354"/>
                    <a:pt x="208493" y="1037828"/>
                  </a:cubicBezTo>
                  <a:close/>
                  <a:moveTo>
                    <a:pt x="158683" y="1022173"/>
                  </a:moveTo>
                  <a:cubicBezTo>
                    <a:pt x="157734" y="1022173"/>
                    <a:pt x="157022" y="1022885"/>
                    <a:pt x="156548" y="1024308"/>
                  </a:cubicBezTo>
                  <a:cubicBezTo>
                    <a:pt x="156073" y="1025731"/>
                    <a:pt x="156311" y="1026917"/>
                    <a:pt x="157259" y="1027866"/>
                  </a:cubicBezTo>
                  <a:cubicBezTo>
                    <a:pt x="158208" y="1027866"/>
                    <a:pt x="158683" y="1025969"/>
                    <a:pt x="158683" y="1022173"/>
                  </a:cubicBezTo>
                  <a:close/>
                  <a:moveTo>
                    <a:pt x="286056" y="1009365"/>
                  </a:moveTo>
                  <a:cubicBezTo>
                    <a:pt x="286056" y="1012686"/>
                    <a:pt x="287242" y="1014109"/>
                    <a:pt x="289614" y="1013634"/>
                  </a:cubicBezTo>
                  <a:lnTo>
                    <a:pt x="289614" y="1009365"/>
                  </a:lnTo>
                  <a:close/>
                  <a:moveTo>
                    <a:pt x="191415" y="1003672"/>
                  </a:moveTo>
                  <a:cubicBezTo>
                    <a:pt x="189992" y="1006519"/>
                    <a:pt x="189043" y="1010195"/>
                    <a:pt x="188569" y="1014702"/>
                  </a:cubicBezTo>
                  <a:cubicBezTo>
                    <a:pt x="188095" y="1019209"/>
                    <a:pt x="187858" y="1023952"/>
                    <a:pt x="187858" y="1028934"/>
                  </a:cubicBezTo>
                  <a:cubicBezTo>
                    <a:pt x="187858" y="1033915"/>
                    <a:pt x="187858" y="1038659"/>
                    <a:pt x="187858" y="1043165"/>
                  </a:cubicBezTo>
                  <a:cubicBezTo>
                    <a:pt x="187858" y="1047672"/>
                    <a:pt x="187620" y="1051586"/>
                    <a:pt x="187146" y="1054906"/>
                  </a:cubicBezTo>
                  <a:cubicBezTo>
                    <a:pt x="189043" y="1053009"/>
                    <a:pt x="189874" y="1050162"/>
                    <a:pt x="189636" y="1046367"/>
                  </a:cubicBezTo>
                  <a:cubicBezTo>
                    <a:pt x="189399" y="1042572"/>
                    <a:pt x="189518" y="1038777"/>
                    <a:pt x="189992" y="1034982"/>
                  </a:cubicBezTo>
                  <a:cubicBezTo>
                    <a:pt x="190467" y="1029764"/>
                    <a:pt x="190941" y="1024427"/>
                    <a:pt x="191415" y="1018971"/>
                  </a:cubicBezTo>
                  <a:cubicBezTo>
                    <a:pt x="191890" y="1013516"/>
                    <a:pt x="191890" y="1008416"/>
                    <a:pt x="191415" y="1003672"/>
                  </a:cubicBezTo>
                  <a:close/>
                  <a:moveTo>
                    <a:pt x="323770" y="991575"/>
                  </a:moveTo>
                  <a:lnTo>
                    <a:pt x="323770" y="996556"/>
                  </a:lnTo>
                  <a:cubicBezTo>
                    <a:pt x="325193" y="997031"/>
                    <a:pt x="325905" y="996201"/>
                    <a:pt x="325905" y="994066"/>
                  </a:cubicBezTo>
                  <a:cubicBezTo>
                    <a:pt x="325905" y="991931"/>
                    <a:pt x="325193" y="991101"/>
                    <a:pt x="323770" y="991575"/>
                  </a:cubicBezTo>
                  <a:close/>
                  <a:moveTo>
                    <a:pt x="218456" y="988729"/>
                  </a:moveTo>
                  <a:cubicBezTo>
                    <a:pt x="217507" y="988255"/>
                    <a:pt x="216914" y="989203"/>
                    <a:pt x="216677" y="991575"/>
                  </a:cubicBezTo>
                  <a:cubicBezTo>
                    <a:pt x="216439" y="993947"/>
                    <a:pt x="217032" y="994896"/>
                    <a:pt x="218456" y="994422"/>
                  </a:cubicBezTo>
                  <a:cubicBezTo>
                    <a:pt x="219404" y="993473"/>
                    <a:pt x="219523" y="992761"/>
                    <a:pt x="218811" y="992287"/>
                  </a:cubicBezTo>
                  <a:cubicBezTo>
                    <a:pt x="218100" y="991813"/>
                    <a:pt x="217981" y="990627"/>
                    <a:pt x="218456" y="988729"/>
                  </a:cubicBezTo>
                  <a:close/>
                  <a:moveTo>
                    <a:pt x="250477" y="984460"/>
                  </a:moveTo>
                  <a:cubicBezTo>
                    <a:pt x="250951" y="986831"/>
                    <a:pt x="250833" y="989322"/>
                    <a:pt x="250121" y="991931"/>
                  </a:cubicBezTo>
                  <a:cubicBezTo>
                    <a:pt x="249410" y="994540"/>
                    <a:pt x="249528" y="996794"/>
                    <a:pt x="250477" y="998691"/>
                  </a:cubicBezTo>
                  <a:cubicBezTo>
                    <a:pt x="251426" y="998691"/>
                    <a:pt x="252256" y="997980"/>
                    <a:pt x="252967" y="996556"/>
                  </a:cubicBezTo>
                  <a:cubicBezTo>
                    <a:pt x="253679" y="995133"/>
                    <a:pt x="254035" y="993473"/>
                    <a:pt x="254035" y="991575"/>
                  </a:cubicBezTo>
                  <a:cubicBezTo>
                    <a:pt x="254035" y="989678"/>
                    <a:pt x="253798" y="988017"/>
                    <a:pt x="253323" y="986594"/>
                  </a:cubicBezTo>
                  <a:cubicBezTo>
                    <a:pt x="252849" y="985171"/>
                    <a:pt x="251900" y="984460"/>
                    <a:pt x="250477" y="984460"/>
                  </a:cubicBezTo>
                  <a:close/>
                  <a:moveTo>
                    <a:pt x="237313" y="970584"/>
                  </a:moveTo>
                  <a:cubicBezTo>
                    <a:pt x="232332" y="969398"/>
                    <a:pt x="228655" y="970702"/>
                    <a:pt x="226283" y="974497"/>
                  </a:cubicBezTo>
                  <a:lnTo>
                    <a:pt x="226283" y="982325"/>
                  </a:lnTo>
                  <a:cubicBezTo>
                    <a:pt x="228181" y="985645"/>
                    <a:pt x="230790" y="987187"/>
                    <a:pt x="234110" y="986950"/>
                  </a:cubicBezTo>
                  <a:cubicBezTo>
                    <a:pt x="237431" y="986713"/>
                    <a:pt x="240040" y="985171"/>
                    <a:pt x="241938" y="982325"/>
                  </a:cubicBezTo>
                  <a:cubicBezTo>
                    <a:pt x="243835" y="975683"/>
                    <a:pt x="242294" y="971770"/>
                    <a:pt x="237313" y="970584"/>
                  </a:cubicBezTo>
                  <a:close/>
                  <a:moveTo>
                    <a:pt x="91082" y="962400"/>
                  </a:moveTo>
                  <a:cubicBezTo>
                    <a:pt x="89659" y="962875"/>
                    <a:pt x="88710" y="963942"/>
                    <a:pt x="88236" y="965603"/>
                  </a:cubicBezTo>
                  <a:cubicBezTo>
                    <a:pt x="87761" y="967263"/>
                    <a:pt x="87287" y="969042"/>
                    <a:pt x="86813" y="970939"/>
                  </a:cubicBezTo>
                  <a:cubicBezTo>
                    <a:pt x="86338" y="972837"/>
                    <a:pt x="85864" y="974735"/>
                    <a:pt x="85390" y="976632"/>
                  </a:cubicBezTo>
                  <a:cubicBezTo>
                    <a:pt x="84915" y="978530"/>
                    <a:pt x="83966" y="979716"/>
                    <a:pt x="82543" y="980190"/>
                  </a:cubicBezTo>
                  <a:cubicBezTo>
                    <a:pt x="82543" y="983985"/>
                    <a:pt x="83255" y="986357"/>
                    <a:pt x="84678" y="987306"/>
                  </a:cubicBezTo>
                  <a:cubicBezTo>
                    <a:pt x="87524" y="985883"/>
                    <a:pt x="89066" y="982681"/>
                    <a:pt x="89303" y="977699"/>
                  </a:cubicBezTo>
                  <a:cubicBezTo>
                    <a:pt x="89541" y="972718"/>
                    <a:pt x="90133" y="967619"/>
                    <a:pt x="91082" y="962400"/>
                  </a:cubicBezTo>
                  <a:close/>
                  <a:moveTo>
                    <a:pt x="349387" y="952438"/>
                  </a:moveTo>
                  <a:cubicBezTo>
                    <a:pt x="347490" y="952438"/>
                    <a:pt x="346541" y="953861"/>
                    <a:pt x="346541" y="956708"/>
                  </a:cubicBezTo>
                  <a:cubicBezTo>
                    <a:pt x="347964" y="957182"/>
                    <a:pt x="349387" y="956708"/>
                    <a:pt x="350810" y="955285"/>
                  </a:cubicBezTo>
                  <a:cubicBezTo>
                    <a:pt x="350810" y="954336"/>
                    <a:pt x="350692" y="953861"/>
                    <a:pt x="350455" y="953861"/>
                  </a:cubicBezTo>
                  <a:cubicBezTo>
                    <a:pt x="350217" y="953861"/>
                    <a:pt x="349862" y="953387"/>
                    <a:pt x="349387" y="952438"/>
                  </a:cubicBezTo>
                  <a:close/>
                  <a:moveTo>
                    <a:pt x="92505" y="947457"/>
                  </a:moveTo>
                  <a:cubicBezTo>
                    <a:pt x="91082" y="947457"/>
                    <a:pt x="90371" y="949355"/>
                    <a:pt x="90371" y="953150"/>
                  </a:cubicBezTo>
                  <a:cubicBezTo>
                    <a:pt x="91320" y="954099"/>
                    <a:pt x="92031" y="954573"/>
                    <a:pt x="92505" y="954573"/>
                  </a:cubicBezTo>
                  <a:cubicBezTo>
                    <a:pt x="93454" y="953624"/>
                    <a:pt x="93810" y="952557"/>
                    <a:pt x="93573" y="951371"/>
                  </a:cubicBezTo>
                  <a:cubicBezTo>
                    <a:pt x="93336" y="950185"/>
                    <a:pt x="92980" y="948880"/>
                    <a:pt x="92505" y="947457"/>
                  </a:cubicBezTo>
                  <a:close/>
                  <a:moveTo>
                    <a:pt x="66888" y="911166"/>
                  </a:moveTo>
                  <a:cubicBezTo>
                    <a:pt x="65940" y="911166"/>
                    <a:pt x="65109" y="912827"/>
                    <a:pt x="64398" y="916147"/>
                  </a:cubicBezTo>
                  <a:cubicBezTo>
                    <a:pt x="63686" y="919468"/>
                    <a:pt x="64279" y="921366"/>
                    <a:pt x="66177" y="921840"/>
                  </a:cubicBezTo>
                  <a:cubicBezTo>
                    <a:pt x="66651" y="919943"/>
                    <a:pt x="66888" y="916385"/>
                    <a:pt x="66888" y="911166"/>
                  </a:cubicBezTo>
                  <a:close/>
                  <a:moveTo>
                    <a:pt x="39492" y="905829"/>
                  </a:moveTo>
                  <a:cubicBezTo>
                    <a:pt x="37357" y="906541"/>
                    <a:pt x="35816" y="907846"/>
                    <a:pt x="34867" y="909743"/>
                  </a:cubicBezTo>
                  <a:cubicBezTo>
                    <a:pt x="34867" y="914013"/>
                    <a:pt x="35697" y="916859"/>
                    <a:pt x="37357" y="918282"/>
                  </a:cubicBezTo>
                  <a:cubicBezTo>
                    <a:pt x="39018" y="919705"/>
                    <a:pt x="40797" y="920061"/>
                    <a:pt x="42694" y="919350"/>
                  </a:cubicBezTo>
                  <a:cubicBezTo>
                    <a:pt x="44592" y="918638"/>
                    <a:pt x="46134" y="917096"/>
                    <a:pt x="47320" y="914724"/>
                  </a:cubicBezTo>
                  <a:cubicBezTo>
                    <a:pt x="48506" y="912352"/>
                    <a:pt x="48150" y="909506"/>
                    <a:pt x="46252" y="906185"/>
                  </a:cubicBezTo>
                  <a:cubicBezTo>
                    <a:pt x="43881" y="905236"/>
                    <a:pt x="41627" y="905118"/>
                    <a:pt x="39492" y="905829"/>
                  </a:cubicBezTo>
                  <a:close/>
                  <a:moveTo>
                    <a:pt x="99621" y="886972"/>
                  </a:moveTo>
                  <a:cubicBezTo>
                    <a:pt x="98672" y="888870"/>
                    <a:pt x="98198" y="892665"/>
                    <a:pt x="98198" y="898358"/>
                  </a:cubicBezTo>
                  <a:cubicBezTo>
                    <a:pt x="99621" y="895986"/>
                    <a:pt x="101045" y="894444"/>
                    <a:pt x="102467" y="893732"/>
                  </a:cubicBezTo>
                  <a:cubicBezTo>
                    <a:pt x="103891" y="893021"/>
                    <a:pt x="105314" y="892191"/>
                    <a:pt x="106737" y="891242"/>
                  </a:cubicBezTo>
                  <a:cubicBezTo>
                    <a:pt x="106737" y="888870"/>
                    <a:pt x="105907" y="887684"/>
                    <a:pt x="104246" y="887684"/>
                  </a:cubicBezTo>
                  <a:cubicBezTo>
                    <a:pt x="102586" y="887684"/>
                    <a:pt x="101045" y="887447"/>
                    <a:pt x="99621" y="886972"/>
                  </a:cubicBezTo>
                  <a:close/>
                  <a:moveTo>
                    <a:pt x="239447" y="856641"/>
                  </a:moveTo>
                  <a:cubicBezTo>
                    <a:pt x="238736" y="856582"/>
                    <a:pt x="237906" y="857086"/>
                    <a:pt x="236957" y="858153"/>
                  </a:cubicBezTo>
                  <a:cubicBezTo>
                    <a:pt x="235059" y="860288"/>
                    <a:pt x="233636" y="861593"/>
                    <a:pt x="232687" y="862067"/>
                  </a:cubicBezTo>
                  <a:cubicBezTo>
                    <a:pt x="233636" y="863965"/>
                    <a:pt x="234941" y="863965"/>
                    <a:pt x="236601" y="862067"/>
                  </a:cubicBezTo>
                  <a:cubicBezTo>
                    <a:pt x="238261" y="860169"/>
                    <a:pt x="239803" y="858983"/>
                    <a:pt x="241226" y="858509"/>
                  </a:cubicBezTo>
                  <a:cubicBezTo>
                    <a:pt x="240752" y="857323"/>
                    <a:pt x="240159" y="856700"/>
                    <a:pt x="239447" y="856641"/>
                  </a:cubicBezTo>
                  <a:close/>
                  <a:moveTo>
                    <a:pt x="329463" y="837873"/>
                  </a:moveTo>
                  <a:cubicBezTo>
                    <a:pt x="329463" y="838347"/>
                    <a:pt x="329344" y="839178"/>
                    <a:pt x="329107" y="840364"/>
                  </a:cubicBezTo>
                  <a:cubicBezTo>
                    <a:pt x="328870" y="841550"/>
                    <a:pt x="328751" y="842736"/>
                    <a:pt x="328751" y="843922"/>
                  </a:cubicBezTo>
                  <a:cubicBezTo>
                    <a:pt x="328751" y="845108"/>
                    <a:pt x="328988" y="846175"/>
                    <a:pt x="329463" y="847124"/>
                  </a:cubicBezTo>
                  <a:cubicBezTo>
                    <a:pt x="329937" y="848072"/>
                    <a:pt x="330649" y="848310"/>
                    <a:pt x="331598" y="847835"/>
                  </a:cubicBezTo>
                  <a:cubicBezTo>
                    <a:pt x="331598" y="845463"/>
                    <a:pt x="331360" y="843566"/>
                    <a:pt x="330886" y="842143"/>
                  </a:cubicBezTo>
                  <a:cubicBezTo>
                    <a:pt x="330412" y="840719"/>
                    <a:pt x="329937" y="839296"/>
                    <a:pt x="329463" y="837873"/>
                  </a:cubicBezTo>
                  <a:close/>
                  <a:moveTo>
                    <a:pt x="242649" y="812256"/>
                  </a:moveTo>
                  <a:cubicBezTo>
                    <a:pt x="240752" y="816051"/>
                    <a:pt x="239922" y="820676"/>
                    <a:pt x="240159" y="826132"/>
                  </a:cubicBezTo>
                  <a:cubicBezTo>
                    <a:pt x="240396" y="831587"/>
                    <a:pt x="240040" y="836213"/>
                    <a:pt x="239092" y="840008"/>
                  </a:cubicBezTo>
                  <a:cubicBezTo>
                    <a:pt x="241464" y="839059"/>
                    <a:pt x="242294" y="836450"/>
                    <a:pt x="241582" y="832180"/>
                  </a:cubicBezTo>
                  <a:cubicBezTo>
                    <a:pt x="240871" y="827911"/>
                    <a:pt x="241701" y="824827"/>
                    <a:pt x="244073" y="822930"/>
                  </a:cubicBezTo>
                  <a:cubicBezTo>
                    <a:pt x="243598" y="821507"/>
                    <a:pt x="243480" y="819609"/>
                    <a:pt x="243717" y="817237"/>
                  </a:cubicBezTo>
                  <a:cubicBezTo>
                    <a:pt x="243954" y="814865"/>
                    <a:pt x="243598" y="813205"/>
                    <a:pt x="242649" y="812256"/>
                  </a:cubicBezTo>
                  <a:close/>
                  <a:moveTo>
                    <a:pt x="171491" y="807275"/>
                  </a:moveTo>
                  <a:cubicBezTo>
                    <a:pt x="170068" y="809647"/>
                    <a:pt x="170186" y="811663"/>
                    <a:pt x="171847" y="813323"/>
                  </a:cubicBezTo>
                  <a:cubicBezTo>
                    <a:pt x="173507" y="814984"/>
                    <a:pt x="174812" y="814865"/>
                    <a:pt x="175761" y="812968"/>
                  </a:cubicBezTo>
                  <a:cubicBezTo>
                    <a:pt x="175761" y="810121"/>
                    <a:pt x="174337" y="808224"/>
                    <a:pt x="171491" y="807275"/>
                  </a:cubicBezTo>
                  <a:close/>
                  <a:moveTo>
                    <a:pt x="249054" y="805140"/>
                  </a:moveTo>
                  <a:cubicBezTo>
                    <a:pt x="248579" y="806563"/>
                    <a:pt x="248105" y="809054"/>
                    <a:pt x="247631" y="812612"/>
                  </a:cubicBezTo>
                  <a:cubicBezTo>
                    <a:pt x="247156" y="816170"/>
                    <a:pt x="247868" y="817474"/>
                    <a:pt x="249765" y="816526"/>
                  </a:cubicBezTo>
                  <a:cubicBezTo>
                    <a:pt x="250240" y="814154"/>
                    <a:pt x="250240" y="812256"/>
                    <a:pt x="249765" y="810833"/>
                  </a:cubicBezTo>
                  <a:cubicBezTo>
                    <a:pt x="249291" y="809410"/>
                    <a:pt x="249054" y="807512"/>
                    <a:pt x="249054" y="805140"/>
                  </a:cubicBezTo>
                  <a:close/>
                  <a:moveTo>
                    <a:pt x="128351" y="793488"/>
                  </a:moveTo>
                  <a:cubicBezTo>
                    <a:pt x="127818" y="794022"/>
                    <a:pt x="127373" y="795178"/>
                    <a:pt x="127017" y="796957"/>
                  </a:cubicBezTo>
                  <a:cubicBezTo>
                    <a:pt x="126305" y="800515"/>
                    <a:pt x="126424" y="802768"/>
                    <a:pt x="127373" y="803717"/>
                  </a:cubicBezTo>
                  <a:cubicBezTo>
                    <a:pt x="129745" y="803243"/>
                    <a:pt x="130456" y="801819"/>
                    <a:pt x="129508" y="799448"/>
                  </a:cubicBezTo>
                  <a:cubicBezTo>
                    <a:pt x="128559" y="797076"/>
                    <a:pt x="128796" y="795178"/>
                    <a:pt x="130219" y="793755"/>
                  </a:cubicBezTo>
                  <a:cubicBezTo>
                    <a:pt x="129508" y="793043"/>
                    <a:pt x="128885" y="792954"/>
                    <a:pt x="128351" y="793488"/>
                  </a:cubicBezTo>
                  <a:close/>
                  <a:moveTo>
                    <a:pt x="106025" y="792332"/>
                  </a:moveTo>
                  <a:cubicBezTo>
                    <a:pt x="106974" y="790434"/>
                    <a:pt x="106855" y="790553"/>
                    <a:pt x="105670" y="792687"/>
                  </a:cubicBezTo>
                  <a:cubicBezTo>
                    <a:pt x="104484" y="794822"/>
                    <a:pt x="104128" y="796601"/>
                    <a:pt x="104602" y="798024"/>
                  </a:cubicBezTo>
                  <a:lnTo>
                    <a:pt x="106737" y="798024"/>
                  </a:lnTo>
                  <a:cubicBezTo>
                    <a:pt x="107211" y="796127"/>
                    <a:pt x="107211" y="795059"/>
                    <a:pt x="106737" y="794822"/>
                  </a:cubicBezTo>
                  <a:cubicBezTo>
                    <a:pt x="106263" y="794585"/>
                    <a:pt x="106025" y="793755"/>
                    <a:pt x="106025" y="792332"/>
                  </a:cubicBezTo>
                  <a:close/>
                  <a:moveTo>
                    <a:pt x="332309" y="783081"/>
                  </a:moveTo>
                  <a:cubicBezTo>
                    <a:pt x="330886" y="783081"/>
                    <a:pt x="330174" y="785453"/>
                    <a:pt x="330174" y="790197"/>
                  </a:cubicBezTo>
                  <a:cubicBezTo>
                    <a:pt x="332072" y="790671"/>
                    <a:pt x="332784" y="789841"/>
                    <a:pt x="332309" y="787706"/>
                  </a:cubicBezTo>
                  <a:cubicBezTo>
                    <a:pt x="331835" y="785572"/>
                    <a:pt x="331835" y="784030"/>
                    <a:pt x="332309" y="783081"/>
                  </a:cubicBezTo>
                  <a:close/>
                  <a:moveTo>
                    <a:pt x="271824" y="783081"/>
                  </a:moveTo>
                  <a:cubicBezTo>
                    <a:pt x="268978" y="782132"/>
                    <a:pt x="268029" y="783555"/>
                    <a:pt x="268978" y="787351"/>
                  </a:cubicBezTo>
                  <a:cubicBezTo>
                    <a:pt x="269927" y="787351"/>
                    <a:pt x="270401" y="787113"/>
                    <a:pt x="270401" y="786639"/>
                  </a:cubicBezTo>
                  <a:cubicBezTo>
                    <a:pt x="270401" y="786165"/>
                    <a:pt x="270876" y="785927"/>
                    <a:pt x="271824" y="785927"/>
                  </a:cubicBezTo>
                  <a:close/>
                  <a:moveTo>
                    <a:pt x="120969" y="781658"/>
                  </a:moveTo>
                  <a:cubicBezTo>
                    <a:pt x="120020" y="780709"/>
                    <a:pt x="119308" y="781539"/>
                    <a:pt x="118834" y="784148"/>
                  </a:cubicBezTo>
                  <a:cubicBezTo>
                    <a:pt x="118359" y="786758"/>
                    <a:pt x="118834" y="787825"/>
                    <a:pt x="120257" y="787351"/>
                  </a:cubicBezTo>
                  <a:cubicBezTo>
                    <a:pt x="121206" y="785453"/>
                    <a:pt x="121443" y="783555"/>
                    <a:pt x="120969" y="781658"/>
                  </a:cubicBezTo>
                  <a:close/>
                  <a:moveTo>
                    <a:pt x="287479" y="780235"/>
                  </a:moveTo>
                  <a:cubicBezTo>
                    <a:pt x="286531" y="780709"/>
                    <a:pt x="286056" y="782251"/>
                    <a:pt x="286056" y="784860"/>
                  </a:cubicBezTo>
                  <a:cubicBezTo>
                    <a:pt x="286056" y="787469"/>
                    <a:pt x="287005" y="788299"/>
                    <a:pt x="288902" y="787351"/>
                  </a:cubicBezTo>
                  <a:cubicBezTo>
                    <a:pt x="288902" y="783555"/>
                    <a:pt x="288428" y="781184"/>
                    <a:pt x="287479" y="780235"/>
                  </a:cubicBezTo>
                  <a:close/>
                  <a:moveTo>
                    <a:pt x="145874" y="778100"/>
                  </a:moveTo>
                  <a:cubicBezTo>
                    <a:pt x="143028" y="778100"/>
                    <a:pt x="141842" y="779760"/>
                    <a:pt x="142316" y="783081"/>
                  </a:cubicBezTo>
                  <a:cubicBezTo>
                    <a:pt x="143265" y="784979"/>
                    <a:pt x="144332" y="785097"/>
                    <a:pt x="145518" y="783437"/>
                  </a:cubicBezTo>
                  <a:cubicBezTo>
                    <a:pt x="146704" y="781777"/>
                    <a:pt x="146823" y="779998"/>
                    <a:pt x="145874" y="778100"/>
                  </a:cubicBezTo>
                  <a:close/>
                  <a:moveTo>
                    <a:pt x="345829" y="766715"/>
                  </a:moveTo>
                  <a:cubicBezTo>
                    <a:pt x="346304" y="766715"/>
                    <a:pt x="345829" y="767426"/>
                    <a:pt x="344406" y="768849"/>
                  </a:cubicBezTo>
                  <a:cubicBezTo>
                    <a:pt x="343932" y="768849"/>
                    <a:pt x="343694" y="768375"/>
                    <a:pt x="343694" y="767426"/>
                  </a:cubicBezTo>
                  <a:cubicBezTo>
                    <a:pt x="342746" y="768375"/>
                    <a:pt x="342746" y="769798"/>
                    <a:pt x="343694" y="771696"/>
                  </a:cubicBezTo>
                  <a:cubicBezTo>
                    <a:pt x="344643" y="773593"/>
                    <a:pt x="345592" y="774068"/>
                    <a:pt x="346541" y="773119"/>
                  </a:cubicBezTo>
                  <a:cubicBezTo>
                    <a:pt x="345592" y="771696"/>
                    <a:pt x="345355" y="770628"/>
                    <a:pt x="345829" y="769917"/>
                  </a:cubicBezTo>
                  <a:cubicBezTo>
                    <a:pt x="346304" y="769205"/>
                    <a:pt x="346304" y="768138"/>
                    <a:pt x="345829" y="766715"/>
                  </a:cubicBezTo>
                  <a:close/>
                  <a:moveTo>
                    <a:pt x="329463" y="761734"/>
                  </a:moveTo>
                  <a:cubicBezTo>
                    <a:pt x="328988" y="764580"/>
                    <a:pt x="328988" y="767663"/>
                    <a:pt x="329463" y="770984"/>
                  </a:cubicBezTo>
                  <a:cubicBezTo>
                    <a:pt x="329937" y="774305"/>
                    <a:pt x="330649" y="777151"/>
                    <a:pt x="331598" y="779523"/>
                  </a:cubicBezTo>
                  <a:cubicBezTo>
                    <a:pt x="332546" y="777151"/>
                    <a:pt x="333021" y="773831"/>
                    <a:pt x="333021" y="769561"/>
                  </a:cubicBezTo>
                  <a:cubicBezTo>
                    <a:pt x="333021" y="765291"/>
                    <a:pt x="331835" y="762682"/>
                    <a:pt x="329463" y="761734"/>
                  </a:cubicBezTo>
                  <a:close/>
                  <a:moveTo>
                    <a:pt x="406314" y="753906"/>
                  </a:moveTo>
                  <a:cubicBezTo>
                    <a:pt x="405365" y="754381"/>
                    <a:pt x="405009" y="755804"/>
                    <a:pt x="405247" y="758176"/>
                  </a:cubicBezTo>
                  <a:cubicBezTo>
                    <a:pt x="405484" y="760548"/>
                    <a:pt x="405840" y="762208"/>
                    <a:pt x="406314" y="763157"/>
                  </a:cubicBezTo>
                  <a:cubicBezTo>
                    <a:pt x="408686" y="762208"/>
                    <a:pt x="409279" y="760903"/>
                    <a:pt x="408093" y="759243"/>
                  </a:cubicBezTo>
                  <a:cubicBezTo>
                    <a:pt x="406907" y="757583"/>
                    <a:pt x="406314" y="755804"/>
                    <a:pt x="406314" y="753906"/>
                  </a:cubicBezTo>
                  <a:close/>
                  <a:moveTo>
                    <a:pt x="379274" y="740386"/>
                  </a:moveTo>
                  <a:cubicBezTo>
                    <a:pt x="378325" y="745604"/>
                    <a:pt x="378206" y="751534"/>
                    <a:pt x="378918" y="758176"/>
                  </a:cubicBezTo>
                  <a:cubicBezTo>
                    <a:pt x="379630" y="764817"/>
                    <a:pt x="380460" y="770747"/>
                    <a:pt x="381408" y="775965"/>
                  </a:cubicBezTo>
                  <a:cubicBezTo>
                    <a:pt x="382357" y="770273"/>
                    <a:pt x="382239" y="764343"/>
                    <a:pt x="381053" y="758176"/>
                  </a:cubicBezTo>
                  <a:cubicBezTo>
                    <a:pt x="379867" y="752009"/>
                    <a:pt x="379274" y="746079"/>
                    <a:pt x="379274" y="740386"/>
                  </a:cubicBezTo>
                  <a:close/>
                  <a:moveTo>
                    <a:pt x="360061" y="740386"/>
                  </a:moveTo>
                  <a:cubicBezTo>
                    <a:pt x="359112" y="744181"/>
                    <a:pt x="358875" y="748925"/>
                    <a:pt x="359349" y="754618"/>
                  </a:cubicBezTo>
                  <a:cubicBezTo>
                    <a:pt x="359824" y="760310"/>
                    <a:pt x="360773" y="763631"/>
                    <a:pt x="362196" y="764580"/>
                  </a:cubicBezTo>
                  <a:cubicBezTo>
                    <a:pt x="361247" y="760785"/>
                    <a:pt x="360773" y="756871"/>
                    <a:pt x="360773" y="752839"/>
                  </a:cubicBezTo>
                  <a:cubicBezTo>
                    <a:pt x="360773" y="748806"/>
                    <a:pt x="360535" y="744656"/>
                    <a:pt x="360061" y="740386"/>
                  </a:cubicBezTo>
                  <a:close/>
                  <a:moveTo>
                    <a:pt x="201378" y="740386"/>
                  </a:moveTo>
                  <a:cubicBezTo>
                    <a:pt x="199954" y="741809"/>
                    <a:pt x="199480" y="744300"/>
                    <a:pt x="199954" y="747858"/>
                  </a:cubicBezTo>
                  <a:cubicBezTo>
                    <a:pt x="200429" y="751416"/>
                    <a:pt x="200192" y="754381"/>
                    <a:pt x="199243" y="756752"/>
                  </a:cubicBezTo>
                  <a:cubicBezTo>
                    <a:pt x="200192" y="757701"/>
                    <a:pt x="200903" y="758176"/>
                    <a:pt x="201378" y="758176"/>
                  </a:cubicBezTo>
                  <a:cubicBezTo>
                    <a:pt x="202326" y="756278"/>
                    <a:pt x="202445" y="753788"/>
                    <a:pt x="201733" y="750704"/>
                  </a:cubicBezTo>
                  <a:cubicBezTo>
                    <a:pt x="201022" y="747620"/>
                    <a:pt x="200903" y="744181"/>
                    <a:pt x="201378" y="740386"/>
                  </a:cubicBezTo>
                  <a:close/>
                  <a:moveTo>
                    <a:pt x="361484" y="729001"/>
                  </a:moveTo>
                  <a:cubicBezTo>
                    <a:pt x="362433" y="731373"/>
                    <a:pt x="362789" y="733152"/>
                    <a:pt x="362551" y="734338"/>
                  </a:cubicBezTo>
                  <a:cubicBezTo>
                    <a:pt x="362314" y="735524"/>
                    <a:pt x="361959" y="737302"/>
                    <a:pt x="361484" y="739674"/>
                  </a:cubicBezTo>
                  <a:cubicBezTo>
                    <a:pt x="362433" y="741098"/>
                    <a:pt x="363619" y="741098"/>
                    <a:pt x="365042" y="739674"/>
                  </a:cubicBezTo>
                  <a:cubicBezTo>
                    <a:pt x="364093" y="738726"/>
                    <a:pt x="363619" y="736947"/>
                    <a:pt x="363619" y="734338"/>
                  </a:cubicBezTo>
                  <a:cubicBezTo>
                    <a:pt x="363619" y="731728"/>
                    <a:pt x="362907" y="729949"/>
                    <a:pt x="361484" y="729001"/>
                  </a:cubicBezTo>
                  <a:close/>
                  <a:moveTo>
                    <a:pt x="255458" y="729001"/>
                  </a:moveTo>
                  <a:cubicBezTo>
                    <a:pt x="252612" y="735642"/>
                    <a:pt x="251900" y="742758"/>
                    <a:pt x="253323" y="750348"/>
                  </a:cubicBezTo>
                  <a:cubicBezTo>
                    <a:pt x="254746" y="757938"/>
                    <a:pt x="255695" y="765291"/>
                    <a:pt x="256170" y="772407"/>
                  </a:cubicBezTo>
                  <a:cubicBezTo>
                    <a:pt x="256170" y="776677"/>
                    <a:pt x="255695" y="781065"/>
                    <a:pt x="254746" y="785572"/>
                  </a:cubicBezTo>
                  <a:cubicBezTo>
                    <a:pt x="253798" y="790078"/>
                    <a:pt x="254509" y="793755"/>
                    <a:pt x="256881" y="796601"/>
                  </a:cubicBezTo>
                  <a:cubicBezTo>
                    <a:pt x="258304" y="794229"/>
                    <a:pt x="259372" y="790316"/>
                    <a:pt x="260083" y="784860"/>
                  </a:cubicBezTo>
                  <a:cubicBezTo>
                    <a:pt x="260795" y="779405"/>
                    <a:pt x="261032" y="773593"/>
                    <a:pt x="260795" y="767426"/>
                  </a:cubicBezTo>
                  <a:cubicBezTo>
                    <a:pt x="260558" y="761259"/>
                    <a:pt x="260083" y="755211"/>
                    <a:pt x="259372" y="749281"/>
                  </a:cubicBezTo>
                  <a:cubicBezTo>
                    <a:pt x="258660" y="743351"/>
                    <a:pt x="257830" y="738488"/>
                    <a:pt x="256881" y="734693"/>
                  </a:cubicBezTo>
                  <a:cubicBezTo>
                    <a:pt x="257356" y="733745"/>
                    <a:pt x="258186" y="733389"/>
                    <a:pt x="259372" y="733626"/>
                  </a:cubicBezTo>
                  <a:cubicBezTo>
                    <a:pt x="260558" y="733863"/>
                    <a:pt x="260676" y="732796"/>
                    <a:pt x="259728" y="730424"/>
                  </a:cubicBezTo>
                  <a:cubicBezTo>
                    <a:pt x="258779" y="730898"/>
                    <a:pt x="258067" y="730780"/>
                    <a:pt x="257593" y="730068"/>
                  </a:cubicBezTo>
                  <a:cubicBezTo>
                    <a:pt x="257118" y="729356"/>
                    <a:pt x="256407" y="729001"/>
                    <a:pt x="255458" y="729001"/>
                  </a:cubicBezTo>
                  <a:close/>
                  <a:moveTo>
                    <a:pt x="295307" y="726866"/>
                  </a:moveTo>
                  <a:cubicBezTo>
                    <a:pt x="294358" y="727815"/>
                    <a:pt x="293291" y="728408"/>
                    <a:pt x="292105" y="728645"/>
                  </a:cubicBezTo>
                  <a:cubicBezTo>
                    <a:pt x="290919" y="728882"/>
                    <a:pt x="290563" y="730187"/>
                    <a:pt x="291037" y="732559"/>
                  </a:cubicBezTo>
                  <a:cubicBezTo>
                    <a:pt x="291986" y="733033"/>
                    <a:pt x="292460" y="731847"/>
                    <a:pt x="292460" y="729001"/>
                  </a:cubicBezTo>
                  <a:cubicBezTo>
                    <a:pt x="294358" y="731847"/>
                    <a:pt x="295307" y="731135"/>
                    <a:pt x="295307" y="726866"/>
                  </a:cubicBezTo>
                  <a:close/>
                  <a:moveTo>
                    <a:pt x="283210" y="724731"/>
                  </a:moveTo>
                  <a:lnTo>
                    <a:pt x="283210" y="736117"/>
                  </a:lnTo>
                  <a:cubicBezTo>
                    <a:pt x="284633" y="736117"/>
                    <a:pt x="285463" y="734100"/>
                    <a:pt x="285700" y="730068"/>
                  </a:cubicBezTo>
                  <a:cubicBezTo>
                    <a:pt x="285938" y="726036"/>
                    <a:pt x="285107" y="724257"/>
                    <a:pt x="283210" y="724731"/>
                  </a:cubicBezTo>
                  <a:close/>
                  <a:moveTo>
                    <a:pt x="442572" y="721360"/>
                  </a:moveTo>
                  <a:lnTo>
                    <a:pt x="422325" y="752839"/>
                  </a:lnTo>
                  <a:cubicBezTo>
                    <a:pt x="405009" y="779642"/>
                    <a:pt x="386390" y="808224"/>
                    <a:pt x="366465" y="838585"/>
                  </a:cubicBezTo>
                  <a:cubicBezTo>
                    <a:pt x="365991" y="836213"/>
                    <a:pt x="365635" y="834078"/>
                    <a:pt x="365398" y="832180"/>
                  </a:cubicBezTo>
                  <a:cubicBezTo>
                    <a:pt x="365161" y="830283"/>
                    <a:pt x="364568" y="829097"/>
                    <a:pt x="363619" y="828623"/>
                  </a:cubicBezTo>
                  <a:cubicBezTo>
                    <a:pt x="364093" y="830520"/>
                    <a:pt x="364330" y="832536"/>
                    <a:pt x="364330" y="834671"/>
                  </a:cubicBezTo>
                  <a:cubicBezTo>
                    <a:pt x="364330" y="836806"/>
                    <a:pt x="364330" y="839059"/>
                    <a:pt x="364330" y="841431"/>
                  </a:cubicBezTo>
                  <a:cubicBezTo>
                    <a:pt x="360535" y="846649"/>
                    <a:pt x="356740" y="852223"/>
                    <a:pt x="352945" y="858153"/>
                  </a:cubicBezTo>
                  <a:cubicBezTo>
                    <a:pt x="349150" y="864083"/>
                    <a:pt x="345355" y="869894"/>
                    <a:pt x="341560" y="875587"/>
                  </a:cubicBezTo>
                  <a:cubicBezTo>
                    <a:pt x="341560" y="874638"/>
                    <a:pt x="341441" y="873927"/>
                    <a:pt x="341204" y="873452"/>
                  </a:cubicBezTo>
                  <a:cubicBezTo>
                    <a:pt x="340967" y="872978"/>
                    <a:pt x="341085" y="872266"/>
                    <a:pt x="341560" y="871318"/>
                  </a:cubicBezTo>
                  <a:cubicBezTo>
                    <a:pt x="340137" y="871318"/>
                    <a:pt x="339425" y="872029"/>
                    <a:pt x="339425" y="873452"/>
                  </a:cubicBezTo>
                  <a:cubicBezTo>
                    <a:pt x="339425" y="874875"/>
                    <a:pt x="339425" y="876299"/>
                    <a:pt x="339425" y="877722"/>
                  </a:cubicBezTo>
                  <a:cubicBezTo>
                    <a:pt x="334207" y="885786"/>
                    <a:pt x="328988" y="893732"/>
                    <a:pt x="323770" y="901560"/>
                  </a:cubicBezTo>
                  <a:cubicBezTo>
                    <a:pt x="318552" y="909387"/>
                    <a:pt x="313096" y="917333"/>
                    <a:pt x="307404" y="925398"/>
                  </a:cubicBezTo>
                  <a:lnTo>
                    <a:pt x="442572" y="925398"/>
                  </a:lnTo>
                  <a:close/>
                  <a:moveTo>
                    <a:pt x="323770" y="719038"/>
                  </a:moveTo>
                  <a:cubicBezTo>
                    <a:pt x="322821" y="724257"/>
                    <a:pt x="322584" y="729119"/>
                    <a:pt x="323059" y="733626"/>
                  </a:cubicBezTo>
                  <a:cubicBezTo>
                    <a:pt x="323533" y="738133"/>
                    <a:pt x="324007" y="742758"/>
                    <a:pt x="324482" y="747502"/>
                  </a:cubicBezTo>
                  <a:cubicBezTo>
                    <a:pt x="324956" y="753669"/>
                    <a:pt x="324482" y="759362"/>
                    <a:pt x="323059" y="764580"/>
                  </a:cubicBezTo>
                  <a:cubicBezTo>
                    <a:pt x="321635" y="769798"/>
                    <a:pt x="322110" y="774779"/>
                    <a:pt x="324482" y="779523"/>
                  </a:cubicBezTo>
                  <a:cubicBezTo>
                    <a:pt x="326854" y="779523"/>
                    <a:pt x="328158" y="777626"/>
                    <a:pt x="328395" y="773831"/>
                  </a:cubicBezTo>
                  <a:cubicBezTo>
                    <a:pt x="328633" y="770035"/>
                    <a:pt x="328040" y="767189"/>
                    <a:pt x="326616" y="765291"/>
                  </a:cubicBezTo>
                  <a:cubicBezTo>
                    <a:pt x="326616" y="761496"/>
                    <a:pt x="326735" y="757938"/>
                    <a:pt x="326972" y="754618"/>
                  </a:cubicBezTo>
                  <a:cubicBezTo>
                    <a:pt x="327209" y="751297"/>
                    <a:pt x="327091" y="747976"/>
                    <a:pt x="326616" y="744656"/>
                  </a:cubicBezTo>
                  <a:cubicBezTo>
                    <a:pt x="326616" y="739912"/>
                    <a:pt x="326735" y="735049"/>
                    <a:pt x="326972" y="730068"/>
                  </a:cubicBezTo>
                  <a:cubicBezTo>
                    <a:pt x="327209" y="725087"/>
                    <a:pt x="326142" y="721410"/>
                    <a:pt x="323770" y="719038"/>
                  </a:cubicBezTo>
                  <a:close/>
                  <a:moveTo>
                    <a:pt x="352945" y="704807"/>
                  </a:moveTo>
                  <a:cubicBezTo>
                    <a:pt x="353419" y="709076"/>
                    <a:pt x="353538" y="712634"/>
                    <a:pt x="353301" y="715481"/>
                  </a:cubicBezTo>
                  <a:cubicBezTo>
                    <a:pt x="353064" y="718327"/>
                    <a:pt x="353419" y="721648"/>
                    <a:pt x="354368" y="725443"/>
                  </a:cubicBezTo>
                  <a:cubicBezTo>
                    <a:pt x="354843" y="725443"/>
                    <a:pt x="355198" y="724375"/>
                    <a:pt x="355436" y="722241"/>
                  </a:cubicBezTo>
                  <a:cubicBezTo>
                    <a:pt x="355673" y="720106"/>
                    <a:pt x="355791" y="717734"/>
                    <a:pt x="355791" y="715125"/>
                  </a:cubicBezTo>
                  <a:cubicBezTo>
                    <a:pt x="355791" y="712516"/>
                    <a:pt x="355554" y="710144"/>
                    <a:pt x="355080" y="708009"/>
                  </a:cubicBezTo>
                  <a:cubicBezTo>
                    <a:pt x="354605" y="705874"/>
                    <a:pt x="353894" y="704807"/>
                    <a:pt x="352945" y="704807"/>
                  </a:cubicBezTo>
                  <a:close/>
                  <a:moveTo>
                    <a:pt x="230553" y="703384"/>
                  </a:moveTo>
                  <a:cubicBezTo>
                    <a:pt x="231501" y="707653"/>
                    <a:pt x="231620" y="710499"/>
                    <a:pt x="230908" y="711923"/>
                  </a:cubicBezTo>
                  <a:cubicBezTo>
                    <a:pt x="230197" y="713346"/>
                    <a:pt x="230078" y="716429"/>
                    <a:pt x="230553" y="721173"/>
                  </a:cubicBezTo>
                  <a:cubicBezTo>
                    <a:pt x="231501" y="719276"/>
                    <a:pt x="232332" y="716074"/>
                    <a:pt x="233043" y="711567"/>
                  </a:cubicBezTo>
                  <a:cubicBezTo>
                    <a:pt x="233755" y="707060"/>
                    <a:pt x="232925" y="704332"/>
                    <a:pt x="230553" y="703384"/>
                  </a:cubicBezTo>
                  <a:close/>
                  <a:moveTo>
                    <a:pt x="198531" y="694845"/>
                  </a:moveTo>
                  <a:cubicBezTo>
                    <a:pt x="197582" y="695319"/>
                    <a:pt x="196871" y="696979"/>
                    <a:pt x="196397" y="699826"/>
                  </a:cubicBezTo>
                  <a:cubicBezTo>
                    <a:pt x="195922" y="702672"/>
                    <a:pt x="196634" y="703858"/>
                    <a:pt x="198531" y="703384"/>
                  </a:cubicBezTo>
                  <a:cubicBezTo>
                    <a:pt x="199480" y="702435"/>
                    <a:pt x="199717" y="701130"/>
                    <a:pt x="199243" y="699470"/>
                  </a:cubicBezTo>
                  <a:cubicBezTo>
                    <a:pt x="198768" y="697810"/>
                    <a:pt x="198531" y="696268"/>
                    <a:pt x="198531" y="694845"/>
                  </a:cubicBezTo>
                  <a:close/>
                  <a:moveTo>
                    <a:pt x="171491" y="692710"/>
                  </a:moveTo>
                  <a:lnTo>
                    <a:pt x="171491" y="696268"/>
                  </a:lnTo>
                  <a:cubicBezTo>
                    <a:pt x="172440" y="696742"/>
                    <a:pt x="173863" y="696031"/>
                    <a:pt x="175761" y="694133"/>
                  </a:cubicBezTo>
                  <a:cubicBezTo>
                    <a:pt x="173389" y="691761"/>
                    <a:pt x="171965" y="691287"/>
                    <a:pt x="171491" y="692710"/>
                  </a:cubicBezTo>
                  <a:close/>
                  <a:moveTo>
                    <a:pt x="338713" y="684171"/>
                  </a:moveTo>
                  <a:cubicBezTo>
                    <a:pt x="337765" y="685120"/>
                    <a:pt x="337409" y="686661"/>
                    <a:pt x="337646" y="688796"/>
                  </a:cubicBezTo>
                  <a:cubicBezTo>
                    <a:pt x="337883" y="690931"/>
                    <a:pt x="338239" y="692947"/>
                    <a:pt x="338713" y="694845"/>
                  </a:cubicBezTo>
                  <a:cubicBezTo>
                    <a:pt x="339662" y="693896"/>
                    <a:pt x="340018" y="692117"/>
                    <a:pt x="339781" y="689508"/>
                  </a:cubicBezTo>
                  <a:cubicBezTo>
                    <a:pt x="339544" y="686899"/>
                    <a:pt x="339188" y="685120"/>
                    <a:pt x="338713" y="684171"/>
                  </a:cubicBezTo>
                  <a:close/>
                  <a:moveTo>
                    <a:pt x="263285" y="684171"/>
                  </a:moveTo>
                  <a:cubicBezTo>
                    <a:pt x="261388" y="683696"/>
                    <a:pt x="260558" y="684527"/>
                    <a:pt x="260795" y="686661"/>
                  </a:cubicBezTo>
                  <a:cubicBezTo>
                    <a:pt x="261032" y="688796"/>
                    <a:pt x="261388" y="690575"/>
                    <a:pt x="261862" y="691998"/>
                  </a:cubicBezTo>
                  <a:cubicBezTo>
                    <a:pt x="262811" y="690575"/>
                    <a:pt x="263285" y="687966"/>
                    <a:pt x="263285" y="684171"/>
                  </a:cubicBezTo>
                  <a:close/>
                  <a:moveTo>
                    <a:pt x="310962" y="680257"/>
                  </a:moveTo>
                  <a:cubicBezTo>
                    <a:pt x="309064" y="681443"/>
                    <a:pt x="308115" y="682985"/>
                    <a:pt x="308115" y="684882"/>
                  </a:cubicBezTo>
                  <a:cubicBezTo>
                    <a:pt x="310487" y="685357"/>
                    <a:pt x="312622" y="684408"/>
                    <a:pt x="314520" y="682036"/>
                  </a:cubicBezTo>
                  <a:cubicBezTo>
                    <a:pt x="314045" y="679664"/>
                    <a:pt x="312859" y="679071"/>
                    <a:pt x="310962" y="680257"/>
                  </a:cubicBezTo>
                  <a:close/>
                  <a:moveTo>
                    <a:pt x="384255" y="674209"/>
                  </a:moveTo>
                  <a:cubicBezTo>
                    <a:pt x="382357" y="675157"/>
                    <a:pt x="381646" y="676462"/>
                    <a:pt x="382120" y="678122"/>
                  </a:cubicBezTo>
                  <a:cubicBezTo>
                    <a:pt x="382594" y="679783"/>
                    <a:pt x="382832" y="681799"/>
                    <a:pt x="382832" y="684171"/>
                  </a:cubicBezTo>
                  <a:cubicBezTo>
                    <a:pt x="384255" y="682748"/>
                    <a:pt x="384848" y="681206"/>
                    <a:pt x="384611" y="679546"/>
                  </a:cubicBezTo>
                  <a:cubicBezTo>
                    <a:pt x="384373" y="677885"/>
                    <a:pt x="384255" y="676106"/>
                    <a:pt x="384255" y="674209"/>
                  </a:cubicBezTo>
                  <a:close/>
                  <a:moveTo>
                    <a:pt x="199954" y="674209"/>
                  </a:moveTo>
                  <a:cubicBezTo>
                    <a:pt x="197582" y="674683"/>
                    <a:pt x="196752" y="677292"/>
                    <a:pt x="197464" y="682036"/>
                  </a:cubicBezTo>
                  <a:cubicBezTo>
                    <a:pt x="198175" y="686780"/>
                    <a:pt x="198057" y="690812"/>
                    <a:pt x="197108" y="694133"/>
                  </a:cubicBezTo>
                  <a:cubicBezTo>
                    <a:pt x="198531" y="692235"/>
                    <a:pt x="199599" y="689271"/>
                    <a:pt x="200310" y="685238"/>
                  </a:cubicBezTo>
                  <a:cubicBezTo>
                    <a:pt x="201022" y="681206"/>
                    <a:pt x="200903" y="677529"/>
                    <a:pt x="199954" y="674209"/>
                  </a:cubicBezTo>
                  <a:close/>
                  <a:moveTo>
                    <a:pt x="238380" y="672786"/>
                  </a:moveTo>
                  <a:cubicBezTo>
                    <a:pt x="237431" y="673260"/>
                    <a:pt x="236720" y="674564"/>
                    <a:pt x="236245" y="676699"/>
                  </a:cubicBezTo>
                  <a:cubicBezTo>
                    <a:pt x="235771" y="678834"/>
                    <a:pt x="235296" y="679190"/>
                    <a:pt x="234822" y="677767"/>
                  </a:cubicBezTo>
                  <a:cubicBezTo>
                    <a:pt x="233873" y="677767"/>
                    <a:pt x="233873" y="678478"/>
                    <a:pt x="234822" y="679901"/>
                  </a:cubicBezTo>
                  <a:cubicBezTo>
                    <a:pt x="235771" y="681325"/>
                    <a:pt x="236720" y="681799"/>
                    <a:pt x="237668" y="681325"/>
                  </a:cubicBezTo>
                  <a:cubicBezTo>
                    <a:pt x="237194" y="678953"/>
                    <a:pt x="237668" y="677767"/>
                    <a:pt x="239092" y="677767"/>
                  </a:cubicBezTo>
                  <a:cubicBezTo>
                    <a:pt x="240515" y="677767"/>
                    <a:pt x="240989" y="676581"/>
                    <a:pt x="240515" y="674209"/>
                  </a:cubicBezTo>
                  <a:cubicBezTo>
                    <a:pt x="239092" y="674209"/>
                    <a:pt x="238380" y="673734"/>
                    <a:pt x="238380" y="672786"/>
                  </a:cubicBezTo>
                  <a:close/>
                  <a:moveTo>
                    <a:pt x="175761" y="672074"/>
                  </a:moveTo>
                  <a:cubicBezTo>
                    <a:pt x="174337" y="672074"/>
                    <a:pt x="173744" y="673260"/>
                    <a:pt x="173982" y="675632"/>
                  </a:cubicBezTo>
                  <a:cubicBezTo>
                    <a:pt x="174219" y="678004"/>
                    <a:pt x="174100" y="680139"/>
                    <a:pt x="173626" y="682036"/>
                  </a:cubicBezTo>
                  <a:cubicBezTo>
                    <a:pt x="175049" y="682036"/>
                    <a:pt x="175998" y="680613"/>
                    <a:pt x="176472" y="677767"/>
                  </a:cubicBezTo>
                  <a:cubicBezTo>
                    <a:pt x="176947" y="674920"/>
                    <a:pt x="176709" y="673023"/>
                    <a:pt x="175761" y="672074"/>
                  </a:cubicBezTo>
                  <a:close/>
                  <a:moveTo>
                    <a:pt x="222014" y="661400"/>
                  </a:moveTo>
                  <a:cubicBezTo>
                    <a:pt x="221065" y="662823"/>
                    <a:pt x="220235" y="664128"/>
                    <a:pt x="219523" y="665314"/>
                  </a:cubicBezTo>
                  <a:cubicBezTo>
                    <a:pt x="218811" y="666500"/>
                    <a:pt x="218456" y="668279"/>
                    <a:pt x="218456" y="670651"/>
                  </a:cubicBezTo>
                  <a:cubicBezTo>
                    <a:pt x="219404" y="672074"/>
                    <a:pt x="220590" y="672074"/>
                    <a:pt x="222014" y="670651"/>
                  </a:cubicBezTo>
                  <a:cubicBezTo>
                    <a:pt x="221539" y="675395"/>
                    <a:pt x="221065" y="681680"/>
                    <a:pt x="220590" y="689508"/>
                  </a:cubicBezTo>
                  <a:cubicBezTo>
                    <a:pt x="220116" y="697335"/>
                    <a:pt x="220353" y="703146"/>
                    <a:pt x="221302" y="706942"/>
                  </a:cubicBezTo>
                  <a:cubicBezTo>
                    <a:pt x="223200" y="700774"/>
                    <a:pt x="224030" y="693421"/>
                    <a:pt x="223793" y="684882"/>
                  </a:cubicBezTo>
                  <a:cubicBezTo>
                    <a:pt x="223555" y="676343"/>
                    <a:pt x="222962" y="668516"/>
                    <a:pt x="222014" y="661400"/>
                  </a:cubicBezTo>
                  <a:close/>
                  <a:moveTo>
                    <a:pt x="190348" y="657842"/>
                  </a:moveTo>
                  <a:cubicBezTo>
                    <a:pt x="188213" y="657842"/>
                    <a:pt x="187383" y="659028"/>
                    <a:pt x="187858" y="661400"/>
                  </a:cubicBezTo>
                  <a:cubicBezTo>
                    <a:pt x="188806" y="661400"/>
                    <a:pt x="189636" y="661637"/>
                    <a:pt x="190348" y="662112"/>
                  </a:cubicBezTo>
                  <a:cubicBezTo>
                    <a:pt x="191060" y="662586"/>
                    <a:pt x="191890" y="662349"/>
                    <a:pt x="192839" y="661400"/>
                  </a:cubicBezTo>
                  <a:cubicBezTo>
                    <a:pt x="193313" y="659028"/>
                    <a:pt x="192483" y="657842"/>
                    <a:pt x="190348" y="657842"/>
                  </a:cubicBezTo>
                  <a:close/>
                  <a:moveTo>
                    <a:pt x="381408" y="654284"/>
                  </a:moveTo>
                  <a:cubicBezTo>
                    <a:pt x="380460" y="655233"/>
                    <a:pt x="380341" y="656656"/>
                    <a:pt x="381053" y="658554"/>
                  </a:cubicBezTo>
                  <a:cubicBezTo>
                    <a:pt x="381764" y="660451"/>
                    <a:pt x="381883" y="662112"/>
                    <a:pt x="381408" y="663535"/>
                  </a:cubicBezTo>
                  <a:cubicBezTo>
                    <a:pt x="382832" y="663535"/>
                    <a:pt x="383306" y="662349"/>
                    <a:pt x="382832" y="659977"/>
                  </a:cubicBezTo>
                  <a:cubicBezTo>
                    <a:pt x="382357" y="657605"/>
                    <a:pt x="381883" y="655707"/>
                    <a:pt x="381408" y="654284"/>
                  </a:cubicBezTo>
                  <a:close/>
                  <a:moveTo>
                    <a:pt x="219167" y="645034"/>
                  </a:moveTo>
                  <a:cubicBezTo>
                    <a:pt x="219642" y="648829"/>
                    <a:pt x="219404" y="651675"/>
                    <a:pt x="218456" y="653573"/>
                  </a:cubicBezTo>
                  <a:cubicBezTo>
                    <a:pt x="217507" y="655470"/>
                    <a:pt x="217032" y="658079"/>
                    <a:pt x="217032" y="661400"/>
                  </a:cubicBezTo>
                  <a:cubicBezTo>
                    <a:pt x="219404" y="660926"/>
                    <a:pt x="220828" y="658317"/>
                    <a:pt x="221302" y="653573"/>
                  </a:cubicBezTo>
                  <a:cubicBezTo>
                    <a:pt x="221776" y="648829"/>
                    <a:pt x="221065" y="645982"/>
                    <a:pt x="219167" y="645034"/>
                  </a:cubicBezTo>
                  <a:close/>
                  <a:moveTo>
                    <a:pt x="365754" y="628667"/>
                  </a:moveTo>
                  <a:cubicBezTo>
                    <a:pt x="363856" y="629616"/>
                    <a:pt x="363382" y="630683"/>
                    <a:pt x="364330" y="631869"/>
                  </a:cubicBezTo>
                  <a:cubicBezTo>
                    <a:pt x="365279" y="633055"/>
                    <a:pt x="365516" y="634597"/>
                    <a:pt x="365042" y="636495"/>
                  </a:cubicBezTo>
                  <a:cubicBezTo>
                    <a:pt x="366465" y="636020"/>
                    <a:pt x="366821" y="635190"/>
                    <a:pt x="366109" y="634004"/>
                  </a:cubicBezTo>
                  <a:cubicBezTo>
                    <a:pt x="365398" y="632818"/>
                    <a:pt x="365279" y="631039"/>
                    <a:pt x="365754" y="628667"/>
                  </a:cubicBezTo>
                  <a:close/>
                  <a:moveTo>
                    <a:pt x="346541" y="627956"/>
                  </a:moveTo>
                  <a:cubicBezTo>
                    <a:pt x="345592" y="633174"/>
                    <a:pt x="345118" y="639578"/>
                    <a:pt x="345118" y="647168"/>
                  </a:cubicBezTo>
                  <a:cubicBezTo>
                    <a:pt x="345118" y="654759"/>
                    <a:pt x="344643" y="661163"/>
                    <a:pt x="343694" y="666381"/>
                  </a:cubicBezTo>
                  <a:cubicBezTo>
                    <a:pt x="345118" y="660689"/>
                    <a:pt x="346304" y="653928"/>
                    <a:pt x="347252" y="646101"/>
                  </a:cubicBezTo>
                  <a:cubicBezTo>
                    <a:pt x="348201" y="638274"/>
                    <a:pt x="347964" y="632225"/>
                    <a:pt x="346541" y="627956"/>
                  </a:cubicBezTo>
                  <a:close/>
                  <a:moveTo>
                    <a:pt x="357215" y="626532"/>
                  </a:moveTo>
                  <a:cubicBezTo>
                    <a:pt x="354843" y="628904"/>
                    <a:pt x="354368" y="632107"/>
                    <a:pt x="355791" y="636139"/>
                  </a:cubicBezTo>
                  <a:cubicBezTo>
                    <a:pt x="357215" y="640171"/>
                    <a:pt x="357689" y="643848"/>
                    <a:pt x="357215" y="647168"/>
                  </a:cubicBezTo>
                  <a:cubicBezTo>
                    <a:pt x="354843" y="648117"/>
                    <a:pt x="353657" y="647168"/>
                    <a:pt x="353657" y="644322"/>
                  </a:cubicBezTo>
                  <a:cubicBezTo>
                    <a:pt x="353657" y="641476"/>
                    <a:pt x="353182" y="639341"/>
                    <a:pt x="352233" y="637918"/>
                  </a:cubicBezTo>
                  <a:cubicBezTo>
                    <a:pt x="351285" y="642662"/>
                    <a:pt x="351048" y="648236"/>
                    <a:pt x="351522" y="654640"/>
                  </a:cubicBezTo>
                  <a:cubicBezTo>
                    <a:pt x="351996" y="661044"/>
                    <a:pt x="352945" y="665195"/>
                    <a:pt x="354368" y="667093"/>
                  </a:cubicBezTo>
                  <a:cubicBezTo>
                    <a:pt x="354368" y="665670"/>
                    <a:pt x="354487" y="664246"/>
                    <a:pt x="354724" y="662823"/>
                  </a:cubicBezTo>
                  <a:cubicBezTo>
                    <a:pt x="354961" y="661400"/>
                    <a:pt x="354605" y="660214"/>
                    <a:pt x="353657" y="659265"/>
                  </a:cubicBezTo>
                  <a:cubicBezTo>
                    <a:pt x="354131" y="658317"/>
                    <a:pt x="354605" y="657724"/>
                    <a:pt x="355080" y="657486"/>
                  </a:cubicBezTo>
                  <a:cubicBezTo>
                    <a:pt x="355554" y="657249"/>
                    <a:pt x="355791" y="656656"/>
                    <a:pt x="355791" y="655707"/>
                  </a:cubicBezTo>
                  <a:cubicBezTo>
                    <a:pt x="358163" y="657131"/>
                    <a:pt x="358638" y="657131"/>
                    <a:pt x="357215" y="655707"/>
                  </a:cubicBezTo>
                  <a:cubicBezTo>
                    <a:pt x="355791" y="654284"/>
                    <a:pt x="355317" y="652150"/>
                    <a:pt x="355791" y="649303"/>
                  </a:cubicBezTo>
                  <a:cubicBezTo>
                    <a:pt x="356266" y="648354"/>
                    <a:pt x="356740" y="648117"/>
                    <a:pt x="357215" y="648592"/>
                  </a:cubicBezTo>
                  <a:cubicBezTo>
                    <a:pt x="357689" y="649066"/>
                    <a:pt x="357926" y="649778"/>
                    <a:pt x="357926" y="650726"/>
                  </a:cubicBezTo>
                  <a:cubicBezTo>
                    <a:pt x="357452" y="645982"/>
                    <a:pt x="357570" y="641357"/>
                    <a:pt x="358282" y="636850"/>
                  </a:cubicBezTo>
                  <a:cubicBezTo>
                    <a:pt x="358994" y="632344"/>
                    <a:pt x="358638" y="628904"/>
                    <a:pt x="357215" y="626532"/>
                  </a:cubicBezTo>
                  <a:close/>
                  <a:moveTo>
                    <a:pt x="323059" y="620128"/>
                  </a:moveTo>
                  <a:cubicBezTo>
                    <a:pt x="322110" y="623923"/>
                    <a:pt x="322347" y="626532"/>
                    <a:pt x="323770" y="627956"/>
                  </a:cubicBezTo>
                  <a:cubicBezTo>
                    <a:pt x="324719" y="627956"/>
                    <a:pt x="325075" y="626414"/>
                    <a:pt x="324837" y="623330"/>
                  </a:cubicBezTo>
                  <a:cubicBezTo>
                    <a:pt x="324600" y="620247"/>
                    <a:pt x="324007" y="619179"/>
                    <a:pt x="323059" y="620128"/>
                  </a:cubicBezTo>
                  <a:close/>
                  <a:moveTo>
                    <a:pt x="329463" y="619417"/>
                  </a:moveTo>
                  <a:cubicBezTo>
                    <a:pt x="328040" y="620365"/>
                    <a:pt x="327684" y="622619"/>
                    <a:pt x="328395" y="626177"/>
                  </a:cubicBezTo>
                  <a:cubicBezTo>
                    <a:pt x="329107" y="629735"/>
                    <a:pt x="329463" y="632462"/>
                    <a:pt x="329463" y="634360"/>
                  </a:cubicBezTo>
                  <a:cubicBezTo>
                    <a:pt x="330412" y="632937"/>
                    <a:pt x="330530" y="630802"/>
                    <a:pt x="329819" y="627956"/>
                  </a:cubicBezTo>
                  <a:cubicBezTo>
                    <a:pt x="329107" y="625109"/>
                    <a:pt x="328988" y="622263"/>
                    <a:pt x="329463" y="619417"/>
                  </a:cubicBezTo>
                  <a:close/>
                  <a:moveTo>
                    <a:pt x="441182" y="617282"/>
                  </a:moveTo>
                  <a:cubicBezTo>
                    <a:pt x="440233" y="618231"/>
                    <a:pt x="439758" y="620365"/>
                    <a:pt x="439758" y="623686"/>
                  </a:cubicBezTo>
                  <a:lnTo>
                    <a:pt x="442572" y="627906"/>
                  </a:lnTo>
                  <a:lnTo>
                    <a:pt x="442572" y="627790"/>
                  </a:lnTo>
                  <a:lnTo>
                    <a:pt x="441537" y="622619"/>
                  </a:lnTo>
                  <a:cubicBezTo>
                    <a:pt x="440826" y="621433"/>
                    <a:pt x="440707" y="619654"/>
                    <a:pt x="441182" y="617282"/>
                  </a:cubicBezTo>
                  <a:close/>
                  <a:moveTo>
                    <a:pt x="365042" y="615859"/>
                  </a:moveTo>
                  <a:cubicBezTo>
                    <a:pt x="363144" y="616807"/>
                    <a:pt x="362551" y="618231"/>
                    <a:pt x="363263" y="620128"/>
                  </a:cubicBezTo>
                  <a:cubicBezTo>
                    <a:pt x="363975" y="622026"/>
                    <a:pt x="364093" y="624161"/>
                    <a:pt x="363619" y="626532"/>
                  </a:cubicBezTo>
                  <a:cubicBezTo>
                    <a:pt x="365516" y="625584"/>
                    <a:pt x="365991" y="624161"/>
                    <a:pt x="365042" y="622263"/>
                  </a:cubicBezTo>
                  <a:cubicBezTo>
                    <a:pt x="364093" y="620365"/>
                    <a:pt x="364093" y="618231"/>
                    <a:pt x="365042" y="615859"/>
                  </a:cubicBezTo>
                  <a:close/>
                  <a:moveTo>
                    <a:pt x="232687" y="615147"/>
                  </a:moveTo>
                  <a:cubicBezTo>
                    <a:pt x="231739" y="615622"/>
                    <a:pt x="231146" y="617282"/>
                    <a:pt x="230908" y="620128"/>
                  </a:cubicBezTo>
                  <a:cubicBezTo>
                    <a:pt x="230671" y="622975"/>
                    <a:pt x="231501" y="624398"/>
                    <a:pt x="233399" y="624398"/>
                  </a:cubicBezTo>
                  <a:cubicBezTo>
                    <a:pt x="233399" y="622026"/>
                    <a:pt x="233162" y="620365"/>
                    <a:pt x="232687" y="619417"/>
                  </a:cubicBezTo>
                  <a:cubicBezTo>
                    <a:pt x="232213" y="618468"/>
                    <a:pt x="232213" y="617045"/>
                    <a:pt x="232687" y="615147"/>
                  </a:cubicBezTo>
                  <a:close/>
                  <a:moveTo>
                    <a:pt x="317366" y="613724"/>
                  </a:moveTo>
                  <a:cubicBezTo>
                    <a:pt x="315468" y="614198"/>
                    <a:pt x="314875" y="616452"/>
                    <a:pt x="315587" y="620484"/>
                  </a:cubicBezTo>
                  <a:cubicBezTo>
                    <a:pt x="316298" y="624516"/>
                    <a:pt x="316180" y="627718"/>
                    <a:pt x="315231" y="630090"/>
                  </a:cubicBezTo>
                  <a:cubicBezTo>
                    <a:pt x="317129" y="629142"/>
                    <a:pt x="317722" y="626770"/>
                    <a:pt x="317010" y="622975"/>
                  </a:cubicBezTo>
                  <a:cubicBezTo>
                    <a:pt x="316298" y="619179"/>
                    <a:pt x="316417" y="616096"/>
                    <a:pt x="317366" y="613724"/>
                  </a:cubicBezTo>
                  <a:close/>
                  <a:moveTo>
                    <a:pt x="358282" y="612657"/>
                  </a:moveTo>
                  <a:cubicBezTo>
                    <a:pt x="356147" y="612894"/>
                    <a:pt x="355317" y="614436"/>
                    <a:pt x="355791" y="617282"/>
                  </a:cubicBezTo>
                  <a:cubicBezTo>
                    <a:pt x="358163" y="617282"/>
                    <a:pt x="359824" y="616807"/>
                    <a:pt x="360773" y="615859"/>
                  </a:cubicBezTo>
                  <a:cubicBezTo>
                    <a:pt x="361247" y="613487"/>
                    <a:pt x="360417" y="612419"/>
                    <a:pt x="358282" y="612657"/>
                  </a:cubicBezTo>
                  <a:close/>
                  <a:moveTo>
                    <a:pt x="347964" y="612301"/>
                  </a:moveTo>
                  <a:cubicBezTo>
                    <a:pt x="347015" y="612775"/>
                    <a:pt x="346422" y="614673"/>
                    <a:pt x="346185" y="617993"/>
                  </a:cubicBezTo>
                  <a:cubicBezTo>
                    <a:pt x="345948" y="621314"/>
                    <a:pt x="346778" y="622500"/>
                    <a:pt x="348676" y="621551"/>
                  </a:cubicBezTo>
                  <a:cubicBezTo>
                    <a:pt x="349150" y="619179"/>
                    <a:pt x="349031" y="617638"/>
                    <a:pt x="348320" y="616926"/>
                  </a:cubicBezTo>
                  <a:cubicBezTo>
                    <a:pt x="347608" y="616215"/>
                    <a:pt x="347490" y="614673"/>
                    <a:pt x="347964" y="612301"/>
                  </a:cubicBezTo>
                  <a:close/>
                  <a:moveTo>
                    <a:pt x="240515" y="606608"/>
                  </a:moveTo>
                  <a:cubicBezTo>
                    <a:pt x="238617" y="605659"/>
                    <a:pt x="237668" y="606490"/>
                    <a:pt x="237668" y="609099"/>
                  </a:cubicBezTo>
                  <a:cubicBezTo>
                    <a:pt x="237668" y="611708"/>
                    <a:pt x="238617" y="612775"/>
                    <a:pt x="240515" y="612301"/>
                  </a:cubicBezTo>
                  <a:close/>
                  <a:moveTo>
                    <a:pt x="328751" y="603050"/>
                  </a:moveTo>
                  <a:cubicBezTo>
                    <a:pt x="327802" y="603525"/>
                    <a:pt x="327565" y="604829"/>
                    <a:pt x="328040" y="606964"/>
                  </a:cubicBezTo>
                  <a:cubicBezTo>
                    <a:pt x="328514" y="609099"/>
                    <a:pt x="328514" y="610878"/>
                    <a:pt x="328040" y="612301"/>
                  </a:cubicBezTo>
                  <a:cubicBezTo>
                    <a:pt x="328988" y="611352"/>
                    <a:pt x="329344" y="609929"/>
                    <a:pt x="329107" y="608031"/>
                  </a:cubicBezTo>
                  <a:cubicBezTo>
                    <a:pt x="328870" y="606134"/>
                    <a:pt x="328751" y="604473"/>
                    <a:pt x="328751" y="603050"/>
                  </a:cubicBezTo>
                  <a:close/>
                  <a:moveTo>
                    <a:pt x="332309" y="601627"/>
                  </a:moveTo>
                  <a:cubicBezTo>
                    <a:pt x="331360" y="602576"/>
                    <a:pt x="330886" y="604711"/>
                    <a:pt x="330886" y="608031"/>
                  </a:cubicBezTo>
                  <a:cubicBezTo>
                    <a:pt x="330886" y="611352"/>
                    <a:pt x="331598" y="612775"/>
                    <a:pt x="333021" y="612301"/>
                  </a:cubicBezTo>
                  <a:cubicBezTo>
                    <a:pt x="332546" y="609454"/>
                    <a:pt x="332428" y="607557"/>
                    <a:pt x="332665" y="606608"/>
                  </a:cubicBezTo>
                  <a:cubicBezTo>
                    <a:pt x="332902" y="605659"/>
                    <a:pt x="332784" y="603999"/>
                    <a:pt x="332309" y="601627"/>
                  </a:cubicBezTo>
                  <a:close/>
                  <a:moveTo>
                    <a:pt x="382832" y="595223"/>
                  </a:moveTo>
                  <a:cubicBezTo>
                    <a:pt x="381883" y="597595"/>
                    <a:pt x="381883" y="600441"/>
                    <a:pt x="382832" y="603762"/>
                  </a:cubicBezTo>
                  <a:cubicBezTo>
                    <a:pt x="383780" y="607083"/>
                    <a:pt x="383780" y="610640"/>
                    <a:pt x="382832" y="614436"/>
                  </a:cubicBezTo>
                  <a:cubicBezTo>
                    <a:pt x="384255" y="612064"/>
                    <a:pt x="384611" y="609217"/>
                    <a:pt x="383899" y="605897"/>
                  </a:cubicBezTo>
                  <a:cubicBezTo>
                    <a:pt x="383187" y="602576"/>
                    <a:pt x="382832" y="599018"/>
                    <a:pt x="382832" y="595223"/>
                  </a:cubicBezTo>
                  <a:close/>
                  <a:moveTo>
                    <a:pt x="283921" y="590953"/>
                  </a:moveTo>
                  <a:cubicBezTo>
                    <a:pt x="282973" y="593325"/>
                    <a:pt x="282498" y="596053"/>
                    <a:pt x="282498" y="599136"/>
                  </a:cubicBezTo>
                  <a:cubicBezTo>
                    <a:pt x="282498" y="602220"/>
                    <a:pt x="282498" y="605304"/>
                    <a:pt x="282498" y="608387"/>
                  </a:cubicBezTo>
                  <a:cubicBezTo>
                    <a:pt x="282498" y="611471"/>
                    <a:pt x="282498" y="614317"/>
                    <a:pt x="282498" y="616926"/>
                  </a:cubicBezTo>
                  <a:cubicBezTo>
                    <a:pt x="282498" y="619535"/>
                    <a:pt x="281787" y="621551"/>
                    <a:pt x="280363" y="622975"/>
                  </a:cubicBezTo>
                  <a:cubicBezTo>
                    <a:pt x="279889" y="625347"/>
                    <a:pt x="280126" y="626058"/>
                    <a:pt x="281075" y="625109"/>
                  </a:cubicBezTo>
                  <a:cubicBezTo>
                    <a:pt x="282024" y="624161"/>
                    <a:pt x="282973" y="623923"/>
                    <a:pt x="283921" y="624398"/>
                  </a:cubicBezTo>
                  <a:cubicBezTo>
                    <a:pt x="283447" y="627244"/>
                    <a:pt x="283566" y="629735"/>
                    <a:pt x="284277" y="631869"/>
                  </a:cubicBezTo>
                  <a:cubicBezTo>
                    <a:pt x="284989" y="634004"/>
                    <a:pt x="285107" y="636969"/>
                    <a:pt x="284633" y="640764"/>
                  </a:cubicBezTo>
                  <a:cubicBezTo>
                    <a:pt x="281787" y="641239"/>
                    <a:pt x="280363" y="639815"/>
                    <a:pt x="280363" y="636495"/>
                  </a:cubicBezTo>
                  <a:cubicBezTo>
                    <a:pt x="280363" y="633174"/>
                    <a:pt x="279889" y="630328"/>
                    <a:pt x="278940" y="627956"/>
                  </a:cubicBezTo>
                  <a:cubicBezTo>
                    <a:pt x="277992" y="630328"/>
                    <a:pt x="277043" y="631395"/>
                    <a:pt x="276094" y="631158"/>
                  </a:cubicBezTo>
                  <a:cubicBezTo>
                    <a:pt x="275145" y="630921"/>
                    <a:pt x="273722" y="631276"/>
                    <a:pt x="271824" y="632225"/>
                  </a:cubicBezTo>
                  <a:cubicBezTo>
                    <a:pt x="274196" y="639341"/>
                    <a:pt x="275264" y="648236"/>
                    <a:pt x="275027" y="658910"/>
                  </a:cubicBezTo>
                  <a:cubicBezTo>
                    <a:pt x="274789" y="669583"/>
                    <a:pt x="275145" y="678715"/>
                    <a:pt x="276094" y="686306"/>
                  </a:cubicBezTo>
                  <a:cubicBezTo>
                    <a:pt x="276094" y="687254"/>
                    <a:pt x="275501" y="687610"/>
                    <a:pt x="274315" y="687373"/>
                  </a:cubicBezTo>
                  <a:cubicBezTo>
                    <a:pt x="273129" y="687136"/>
                    <a:pt x="272299" y="687492"/>
                    <a:pt x="271824" y="688440"/>
                  </a:cubicBezTo>
                  <a:cubicBezTo>
                    <a:pt x="271824" y="691287"/>
                    <a:pt x="272773" y="693066"/>
                    <a:pt x="274671" y="693777"/>
                  </a:cubicBezTo>
                  <a:cubicBezTo>
                    <a:pt x="276568" y="694489"/>
                    <a:pt x="277043" y="696979"/>
                    <a:pt x="276094" y="701249"/>
                  </a:cubicBezTo>
                  <a:cubicBezTo>
                    <a:pt x="277992" y="694133"/>
                    <a:pt x="278822" y="685001"/>
                    <a:pt x="278585" y="673853"/>
                  </a:cubicBezTo>
                  <a:cubicBezTo>
                    <a:pt x="278347" y="662705"/>
                    <a:pt x="278940" y="652387"/>
                    <a:pt x="280363" y="642899"/>
                  </a:cubicBezTo>
                  <a:cubicBezTo>
                    <a:pt x="282261" y="643848"/>
                    <a:pt x="283921" y="645034"/>
                    <a:pt x="285345" y="646457"/>
                  </a:cubicBezTo>
                  <a:cubicBezTo>
                    <a:pt x="286293" y="651201"/>
                    <a:pt x="286768" y="656538"/>
                    <a:pt x="286768" y="662467"/>
                  </a:cubicBezTo>
                  <a:cubicBezTo>
                    <a:pt x="286768" y="668397"/>
                    <a:pt x="286768" y="674327"/>
                    <a:pt x="286768" y="680257"/>
                  </a:cubicBezTo>
                  <a:cubicBezTo>
                    <a:pt x="286768" y="686187"/>
                    <a:pt x="287005" y="691998"/>
                    <a:pt x="287479" y="697691"/>
                  </a:cubicBezTo>
                  <a:cubicBezTo>
                    <a:pt x="287954" y="703384"/>
                    <a:pt x="288902" y="708365"/>
                    <a:pt x="290326" y="712634"/>
                  </a:cubicBezTo>
                  <a:cubicBezTo>
                    <a:pt x="291749" y="711211"/>
                    <a:pt x="292698" y="708246"/>
                    <a:pt x="293172" y="703739"/>
                  </a:cubicBezTo>
                  <a:cubicBezTo>
                    <a:pt x="293646" y="699233"/>
                    <a:pt x="293884" y="694252"/>
                    <a:pt x="293884" y="688796"/>
                  </a:cubicBezTo>
                  <a:cubicBezTo>
                    <a:pt x="293884" y="683341"/>
                    <a:pt x="293528" y="677885"/>
                    <a:pt x="292816" y="672430"/>
                  </a:cubicBezTo>
                  <a:cubicBezTo>
                    <a:pt x="292105" y="666974"/>
                    <a:pt x="291512" y="662586"/>
                    <a:pt x="291037" y="659265"/>
                  </a:cubicBezTo>
                  <a:cubicBezTo>
                    <a:pt x="291037" y="647880"/>
                    <a:pt x="290919" y="637918"/>
                    <a:pt x="290681" y="629379"/>
                  </a:cubicBezTo>
                  <a:cubicBezTo>
                    <a:pt x="290444" y="620840"/>
                    <a:pt x="288428" y="613961"/>
                    <a:pt x="284633" y="608743"/>
                  </a:cubicBezTo>
                  <a:cubicBezTo>
                    <a:pt x="284633" y="605422"/>
                    <a:pt x="284514" y="602339"/>
                    <a:pt x="284277" y="599492"/>
                  </a:cubicBezTo>
                  <a:cubicBezTo>
                    <a:pt x="284040" y="596646"/>
                    <a:pt x="283921" y="593800"/>
                    <a:pt x="283921" y="590953"/>
                  </a:cubicBezTo>
                  <a:close/>
                  <a:moveTo>
                    <a:pt x="278229" y="590242"/>
                  </a:moveTo>
                  <a:cubicBezTo>
                    <a:pt x="277280" y="589767"/>
                    <a:pt x="276568" y="590242"/>
                    <a:pt x="276094" y="591665"/>
                  </a:cubicBezTo>
                  <a:cubicBezTo>
                    <a:pt x="275620" y="593088"/>
                    <a:pt x="275382" y="594630"/>
                    <a:pt x="275382" y="596290"/>
                  </a:cubicBezTo>
                  <a:cubicBezTo>
                    <a:pt x="275382" y="597951"/>
                    <a:pt x="275501" y="599492"/>
                    <a:pt x="275738" y="600915"/>
                  </a:cubicBezTo>
                  <a:cubicBezTo>
                    <a:pt x="275975" y="602339"/>
                    <a:pt x="276568" y="603050"/>
                    <a:pt x="277517" y="603050"/>
                  </a:cubicBezTo>
                  <a:cubicBezTo>
                    <a:pt x="278466" y="601627"/>
                    <a:pt x="278822" y="599729"/>
                    <a:pt x="278585" y="597358"/>
                  </a:cubicBezTo>
                  <a:cubicBezTo>
                    <a:pt x="278347" y="594986"/>
                    <a:pt x="278229" y="592614"/>
                    <a:pt x="278229" y="590242"/>
                  </a:cubicBezTo>
                  <a:close/>
                  <a:moveTo>
                    <a:pt x="224860" y="588819"/>
                  </a:moveTo>
                  <a:cubicBezTo>
                    <a:pt x="224385" y="589767"/>
                    <a:pt x="223793" y="591902"/>
                    <a:pt x="223081" y="595223"/>
                  </a:cubicBezTo>
                  <a:cubicBezTo>
                    <a:pt x="222369" y="598543"/>
                    <a:pt x="222962" y="600441"/>
                    <a:pt x="224860" y="600915"/>
                  </a:cubicBezTo>
                  <a:cubicBezTo>
                    <a:pt x="225809" y="599018"/>
                    <a:pt x="226164" y="597120"/>
                    <a:pt x="225927" y="595223"/>
                  </a:cubicBezTo>
                  <a:cubicBezTo>
                    <a:pt x="225690" y="593325"/>
                    <a:pt x="225334" y="591190"/>
                    <a:pt x="224860" y="588819"/>
                  </a:cubicBezTo>
                  <a:close/>
                  <a:moveTo>
                    <a:pt x="344406" y="586684"/>
                  </a:moveTo>
                  <a:cubicBezTo>
                    <a:pt x="343932" y="590004"/>
                    <a:pt x="344050" y="593681"/>
                    <a:pt x="344762" y="597713"/>
                  </a:cubicBezTo>
                  <a:cubicBezTo>
                    <a:pt x="345473" y="601746"/>
                    <a:pt x="346304" y="605422"/>
                    <a:pt x="347252" y="608743"/>
                  </a:cubicBezTo>
                  <a:cubicBezTo>
                    <a:pt x="347727" y="607794"/>
                    <a:pt x="348083" y="606015"/>
                    <a:pt x="348320" y="603406"/>
                  </a:cubicBezTo>
                  <a:cubicBezTo>
                    <a:pt x="348557" y="600797"/>
                    <a:pt x="348676" y="598306"/>
                    <a:pt x="348676" y="595934"/>
                  </a:cubicBezTo>
                  <a:cubicBezTo>
                    <a:pt x="348676" y="593562"/>
                    <a:pt x="348438" y="591428"/>
                    <a:pt x="347964" y="589530"/>
                  </a:cubicBezTo>
                  <a:cubicBezTo>
                    <a:pt x="347490" y="587633"/>
                    <a:pt x="346304" y="586684"/>
                    <a:pt x="344406" y="586684"/>
                  </a:cubicBezTo>
                  <a:close/>
                  <a:moveTo>
                    <a:pt x="424815" y="585261"/>
                  </a:moveTo>
                  <a:cubicBezTo>
                    <a:pt x="425764" y="591902"/>
                    <a:pt x="426831" y="597832"/>
                    <a:pt x="428017" y="603050"/>
                  </a:cubicBezTo>
                  <a:cubicBezTo>
                    <a:pt x="429203" y="608268"/>
                    <a:pt x="430271" y="613724"/>
                    <a:pt x="431219" y="619417"/>
                  </a:cubicBezTo>
                  <a:cubicBezTo>
                    <a:pt x="431219" y="615147"/>
                    <a:pt x="430745" y="609454"/>
                    <a:pt x="429796" y="602339"/>
                  </a:cubicBezTo>
                  <a:cubicBezTo>
                    <a:pt x="428847" y="595223"/>
                    <a:pt x="427187" y="589530"/>
                    <a:pt x="424815" y="585261"/>
                  </a:cubicBezTo>
                  <a:close/>
                  <a:moveTo>
                    <a:pt x="353657" y="582414"/>
                  </a:moveTo>
                  <a:cubicBezTo>
                    <a:pt x="352233" y="584312"/>
                    <a:pt x="351996" y="587040"/>
                    <a:pt x="352945" y="590597"/>
                  </a:cubicBezTo>
                  <a:cubicBezTo>
                    <a:pt x="353894" y="594155"/>
                    <a:pt x="354843" y="596646"/>
                    <a:pt x="355791" y="598069"/>
                  </a:cubicBezTo>
                  <a:cubicBezTo>
                    <a:pt x="354843" y="596172"/>
                    <a:pt x="354487" y="593444"/>
                    <a:pt x="354724" y="589886"/>
                  </a:cubicBezTo>
                  <a:cubicBezTo>
                    <a:pt x="354961" y="586328"/>
                    <a:pt x="354605" y="583837"/>
                    <a:pt x="353657" y="582414"/>
                  </a:cubicBezTo>
                  <a:close/>
                  <a:moveTo>
                    <a:pt x="262574" y="580991"/>
                  </a:moveTo>
                  <a:lnTo>
                    <a:pt x="267489" y="586398"/>
                  </a:lnTo>
                  <a:lnTo>
                    <a:pt x="267555" y="586684"/>
                  </a:lnTo>
                  <a:lnTo>
                    <a:pt x="267632" y="586555"/>
                  </a:lnTo>
                  <a:lnTo>
                    <a:pt x="269690" y="588819"/>
                  </a:lnTo>
                  <a:lnTo>
                    <a:pt x="269690" y="583126"/>
                  </a:lnTo>
                  <a:lnTo>
                    <a:pt x="267632" y="586555"/>
                  </a:lnTo>
                  <a:lnTo>
                    <a:pt x="267489" y="586398"/>
                  </a:lnTo>
                  <a:lnTo>
                    <a:pt x="266488" y="582058"/>
                  </a:lnTo>
                  <a:cubicBezTo>
                    <a:pt x="266250" y="580398"/>
                    <a:pt x="264946" y="580042"/>
                    <a:pt x="262574" y="580991"/>
                  </a:cubicBezTo>
                  <a:close/>
                  <a:moveTo>
                    <a:pt x="274671" y="573875"/>
                  </a:moveTo>
                  <a:cubicBezTo>
                    <a:pt x="272773" y="573875"/>
                    <a:pt x="272180" y="575654"/>
                    <a:pt x="272892" y="579212"/>
                  </a:cubicBezTo>
                  <a:cubicBezTo>
                    <a:pt x="273603" y="582770"/>
                    <a:pt x="273485" y="585735"/>
                    <a:pt x="272536" y="588107"/>
                  </a:cubicBezTo>
                  <a:cubicBezTo>
                    <a:pt x="274434" y="586209"/>
                    <a:pt x="275027" y="583956"/>
                    <a:pt x="274315" y="581347"/>
                  </a:cubicBezTo>
                  <a:cubicBezTo>
                    <a:pt x="273603" y="578738"/>
                    <a:pt x="273722" y="576247"/>
                    <a:pt x="274671" y="573875"/>
                  </a:cubicBezTo>
                  <a:close/>
                  <a:moveTo>
                    <a:pt x="352233" y="572452"/>
                  </a:moveTo>
                  <a:cubicBezTo>
                    <a:pt x="352708" y="573875"/>
                    <a:pt x="352708" y="575773"/>
                    <a:pt x="352233" y="578145"/>
                  </a:cubicBezTo>
                  <a:cubicBezTo>
                    <a:pt x="351759" y="580517"/>
                    <a:pt x="352233" y="581465"/>
                    <a:pt x="353657" y="580991"/>
                  </a:cubicBezTo>
                  <a:cubicBezTo>
                    <a:pt x="354605" y="580042"/>
                    <a:pt x="354843" y="578382"/>
                    <a:pt x="354368" y="576010"/>
                  </a:cubicBezTo>
                  <a:cubicBezTo>
                    <a:pt x="353894" y="573638"/>
                    <a:pt x="353182" y="572452"/>
                    <a:pt x="352233" y="572452"/>
                  </a:cubicBezTo>
                  <a:close/>
                  <a:moveTo>
                    <a:pt x="259016" y="562490"/>
                  </a:moveTo>
                  <a:cubicBezTo>
                    <a:pt x="257593" y="563439"/>
                    <a:pt x="257118" y="565811"/>
                    <a:pt x="257593" y="569606"/>
                  </a:cubicBezTo>
                  <a:cubicBezTo>
                    <a:pt x="258067" y="573401"/>
                    <a:pt x="258067" y="576722"/>
                    <a:pt x="257593" y="579568"/>
                  </a:cubicBezTo>
                  <a:cubicBezTo>
                    <a:pt x="259016" y="577670"/>
                    <a:pt x="259728" y="574943"/>
                    <a:pt x="259728" y="571385"/>
                  </a:cubicBezTo>
                  <a:cubicBezTo>
                    <a:pt x="259728" y="567827"/>
                    <a:pt x="259490" y="564862"/>
                    <a:pt x="259016" y="562490"/>
                  </a:cubicBezTo>
                  <a:close/>
                  <a:moveTo>
                    <a:pt x="296018" y="553239"/>
                  </a:moveTo>
                  <a:cubicBezTo>
                    <a:pt x="295070" y="555611"/>
                    <a:pt x="294832" y="558576"/>
                    <a:pt x="295307" y="562134"/>
                  </a:cubicBezTo>
                  <a:cubicBezTo>
                    <a:pt x="295781" y="565692"/>
                    <a:pt x="296018" y="568894"/>
                    <a:pt x="296018" y="571740"/>
                  </a:cubicBezTo>
                  <a:cubicBezTo>
                    <a:pt x="297916" y="569843"/>
                    <a:pt x="298390" y="567234"/>
                    <a:pt x="297441" y="563913"/>
                  </a:cubicBezTo>
                  <a:cubicBezTo>
                    <a:pt x="296493" y="560592"/>
                    <a:pt x="296018" y="557034"/>
                    <a:pt x="296018" y="553239"/>
                  </a:cubicBezTo>
                  <a:close/>
                  <a:moveTo>
                    <a:pt x="280363" y="549681"/>
                  </a:moveTo>
                  <a:cubicBezTo>
                    <a:pt x="279415" y="550630"/>
                    <a:pt x="279059" y="553002"/>
                    <a:pt x="279296" y="556797"/>
                  </a:cubicBezTo>
                  <a:cubicBezTo>
                    <a:pt x="279533" y="560592"/>
                    <a:pt x="279177" y="563913"/>
                    <a:pt x="278229" y="566759"/>
                  </a:cubicBezTo>
                  <a:lnTo>
                    <a:pt x="283921" y="566759"/>
                  </a:lnTo>
                  <a:cubicBezTo>
                    <a:pt x="284870" y="565811"/>
                    <a:pt x="284989" y="565099"/>
                    <a:pt x="284277" y="564625"/>
                  </a:cubicBezTo>
                  <a:cubicBezTo>
                    <a:pt x="283566" y="564150"/>
                    <a:pt x="283447" y="562964"/>
                    <a:pt x="283921" y="561067"/>
                  </a:cubicBezTo>
                  <a:cubicBezTo>
                    <a:pt x="283447" y="561541"/>
                    <a:pt x="282735" y="562727"/>
                    <a:pt x="281787" y="564625"/>
                  </a:cubicBezTo>
                  <a:cubicBezTo>
                    <a:pt x="279889" y="563201"/>
                    <a:pt x="279533" y="560948"/>
                    <a:pt x="280719" y="557865"/>
                  </a:cubicBezTo>
                  <a:cubicBezTo>
                    <a:pt x="281905" y="554781"/>
                    <a:pt x="281787" y="552053"/>
                    <a:pt x="280363" y="549681"/>
                  </a:cubicBezTo>
                  <a:close/>
                  <a:moveTo>
                    <a:pt x="295307" y="542566"/>
                  </a:moveTo>
                  <a:cubicBezTo>
                    <a:pt x="294832" y="543040"/>
                    <a:pt x="293646" y="543277"/>
                    <a:pt x="291749" y="543277"/>
                  </a:cubicBezTo>
                  <a:cubicBezTo>
                    <a:pt x="291274" y="545649"/>
                    <a:pt x="291749" y="546479"/>
                    <a:pt x="293172" y="545768"/>
                  </a:cubicBezTo>
                  <a:cubicBezTo>
                    <a:pt x="294595" y="545056"/>
                    <a:pt x="295307" y="545886"/>
                    <a:pt x="295307" y="548258"/>
                  </a:cubicBezTo>
                  <a:cubicBezTo>
                    <a:pt x="296256" y="548258"/>
                    <a:pt x="296493" y="547428"/>
                    <a:pt x="296018" y="545768"/>
                  </a:cubicBezTo>
                  <a:cubicBezTo>
                    <a:pt x="295544" y="544107"/>
                    <a:pt x="295307" y="543040"/>
                    <a:pt x="295307" y="542566"/>
                  </a:cubicBezTo>
                  <a:close/>
                  <a:moveTo>
                    <a:pt x="277517" y="539719"/>
                  </a:moveTo>
                  <a:cubicBezTo>
                    <a:pt x="275620" y="539245"/>
                    <a:pt x="274671" y="540668"/>
                    <a:pt x="274671" y="543989"/>
                  </a:cubicBezTo>
                  <a:cubicBezTo>
                    <a:pt x="274671" y="547309"/>
                    <a:pt x="275145" y="549444"/>
                    <a:pt x="276094" y="550393"/>
                  </a:cubicBezTo>
                  <a:cubicBezTo>
                    <a:pt x="277043" y="549444"/>
                    <a:pt x="277280" y="547784"/>
                    <a:pt x="276806" y="545412"/>
                  </a:cubicBezTo>
                  <a:cubicBezTo>
                    <a:pt x="276331" y="543040"/>
                    <a:pt x="276568" y="541142"/>
                    <a:pt x="277517" y="539719"/>
                  </a:cubicBezTo>
                  <a:close/>
                  <a:moveTo>
                    <a:pt x="442572" y="539569"/>
                  </a:moveTo>
                  <a:lnTo>
                    <a:pt x="442249" y="545056"/>
                  </a:lnTo>
                  <a:lnTo>
                    <a:pt x="442572" y="546284"/>
                  </a:lnTo>
                  <a:close/>
                  <a:moveTo>
                    <a:pt x="340137" y="539008"/>
                  </a:moveTo>
                  <a:cubicBezTo>
                    <a:pt x="339188" y="539008"/>
                    <a:pt x="338713" y="539838"/>
                    <a:pt x="338713" y="541498"/>
                  </a:cubicBezTo>
                  <a:cubicBezTo>
                    <a:pt x="338713" y="543159"/>
                    <a:pt x="338951" y="544463"/>
                    <a:pt x="339425" y="545412"/>
                  </a:cubicBezTo>
                  <a:cubicBezTo>
                    <a:pt x="340374" y="545412"/>
                    <a:pt x="340730" y="544582"/>
                    <a:pt x="340492" y="542921"/>
                  </a:cubicBezTo>
                  <a:cubicBezTo>
                    <a:pt x="340255" y="541261"/>
                    <a:pt x="340137" y="539956"/>
                    <a:pt x="340137" y="539008"/>
                  </a:cubicBezTo>
                  <a:close/>
                  <a:moveTo>
                    <a:pt x="268622" y="539008"/>
                  </a:moveTo>
                  <a:cubicBezTo>
                    <a:pt x="267911" y="539482"/>
                    <a:pt x="267081" y="539719"/>
                    <a:pt x="266132" y="539719"/>
                  </a:cubicBezTo>
                  <a:lnTo>
                    <a:pt x="266132" y="548258"/>
                  </a:lnTo>
                  <a:cubicBezTo>
                    <a:pt x="268029" y="548258"/>
                    <a:pt x="268741" y="546954"/>
                    <a:pt x="268267" y="544344"/>
                  </a:cubicBezTo>
                  <a:cubicBezTo>
                    <a:pt x="267792" y="541735"/>
                    <a:pt x="268504" y="540668"/>
                    <a:pt x="270401" y="541142"/>
                  </a:cubicBezTo>
                  <a:cubicBezTo>
                    <a:pt x="269927" y="539245"/>
                    <a:pt x="269334" y="538533"/>
                    <a:pt x="268622" y="539008"/>
                  </a:cubicBezTo>
                  <a:close/>
                  <a:moveTo>
                    <a:pt x="283921" y="536161"/>
                  </a:moveTo>
                  <a:cubicBezTo>
                    <a:pt x="283921" y="538533"/>
                    <a:pt x="283921" y="541380"/>
                    <a:pt x="283921" y="544700"/>
                  </a:cubicBezTo>
                  <a:cubicBezTo>
                    <a:pt x="283921" y="548021"/>
                    <a:pt x="283684" y="551579"/>
                    <a:pt x="283210" y="555374"/>
                  </a:cubicBezTo>
                  <a:cubicBezTo>
                    <a:pt x="284633" y="553476"/>
                    <a:pt x="285226" y="550630"/>
                    <a:pt x="284989" y="546835"/>
                  </a:cubicBezTo>
                  <a:cubicBezTo>
                    <a:pt x="284752" y="543040"/>
                    <a:pt x="285345" y="540431"/>
                    <a:pt x="286768" y="539008"/>
                  </a:cubicBezTo>
                  <a:cubicBezTo>
                    <a:pt x="285819" y="539008"/>
                    <a:pt x="285345" y="538415"/>
                    <a:pt x="285345" y="537229"/>
                  </a:cubicBezTo>
                  <a:cubicBezTo>
                    <a:pt x="285345" y="536043"/>
                    <a:pt x="284870" y="535687"/>
                    <a:pt x="283921" y="536161"/>
                  </a:cubicBezTo>
                  <a:close/>
                  <a:moveTo>
                    <a:pt x="323059" y="533315"/>
                  </a:moveTo>
                  <a:cubicBezTo>
                    <a:pt x="320687" y="537584"/>
                    <a:pt x="319856" y="543870"/>
                    <a:pt x="320568" y="552172"/>
                  </a:cubicBezTo>
                  <a:cubicBezTo>
                    <a:pt x="321280" y="560474"/>
                    <a:pt x="321398" y="567234"/>
                    <a:pt x="320924" y="572452"/>
                  </a:cubicBezTo>
                  <a:cubicBezTo>
                    <a:pt x="321398" y="574350"/>
                    <a:pt x="321161" y="574468"/>
                    <a:pt x="320212" y="572808"/>
                  </a:cubicBezTo>
                  <a:cubicBezTo>
                    <a:pt x="319263" y="571147"/>
                    <a:pt x="318789" y="571503"/>
                    <a:pt x="318789" y="573875"/>
                  </a:cubicBezTo>
                  <a:cubicBezTo>
                    <a:pt x="319263" y="581465"/>
                    <a:pt x="319856" y="588581"/>
                    <a:pt x="320568" y="595223"/>
                  </a:cubicBezTo>
                  <a:cubicBezTo>
                    <a:pt x="321280" y="601864"/>
                    <a:pt x="322110" y="609217"/>
                    <a:pt x="323059" y="617282"/>
                  </a:cubicBezTo>
                  <a:cubicBezTo>
                    <a:pt x="322110" y="605897"/>
                    <a:pt x="321873" y="592495"/>
                    <a:pt x="322347" y="577077"/>
                  </a:cubicBezTo>
                  <a:cubicBezTo>
                    <a:pt x="322821" y="561660"/>
                    <a:pt x="323059" y="547072"/>
                    <a:pt x="323059" y="533315"/>
                  </a:cubicBezTo>
                  <a:close/>
                  <a:moveTo>
                    <a:pt x="407737" y="529045"/>
                  </a:moveTo>
                  <a:cubicBezTo>
                    <a:pt x="406788" y="530943"/>
                    <a:pt x="406551" y="533078"/>
                    <a:pt x="407026" y="535450"/>
                  </a:cubicBezTo>
                  <a:cubicBezTo>
                    <a:pt x="407500" y="537822"/>
                    <a:pt x="407974" y="539719"/>
                    <a:pt x="408449" y="541142"/>
                  </a:cubicBezTo>
                  <a:cubicBezTo>
                    <a:pt x="409397" y="540194"/>
                    <a:pt x="409397" y="538533"/>
                    <a:pt x="408449" y="536161"/>
                  </a:cubicBezTo>
                  <a:cubicBezTo>
                    <a:pt x="407500" y="533789"/>
                    <a:pt x="407263" y="531417"/>
                    <a:pt x="407737" y="529045"/>
                  </a:cubicBezTo>
                  <a:close/>
                  <a:moveTo>
                    <a:pt x="294595" y="528334"/>
                  </a:moveTo>
                  <a:cubicBezTo>
                    <a:pt x="293172" y="529283"/>
                    <a:pt x="292935" y="530824"/>
                    <a:pt x="293884" y="532959"/>
                  </a:cubicBezTo>
                  <a:cubicBezTo>
                    <a:pt x="294832" y="535094"/>
                    <a:pt x="295070" y="537347"/>
                    <a:pt x="294595" y="539719"/>
                  </a:cubicBezTo>
                  <a:cubicBezTo>
                    <a:pt x="295070" y="541142"/>
                    <a:pt x="295307" y="539719"/>
                    <a:pt x="295307" y="535450"/>
                  </a:cubicBezTo>
                  <a:cubicBezTo>
                    <a:pt x="295307" y="531180"/>
                    <a:pt x="295070" y="528808"/>
                    <a:pt x="294595" y="528334"/>
                  </a:cubicBezTo>
                  <a:close/>
                  <a:moveTo>
                    <a:pt x="419122" y="526911"/>
                  </a:moveTo>
                  <a:cubicBezTo>
                    <a:pt x="418174" y="527385"/>
                    <a:pt x="417581" y="528808"/>
                    <a:pt x="417343" y="531180"/>
                  </a:cubicBezTo>
                  <a:cubicBezTo>
                    <a:pt x="417106" y="533552"/>
                    <a:pt x="417462" y="535212"/>
                    <a:pt x="418411" y="536161"/>
                  </a:cubicBezTo>
                  <a:cubicBezTo>
                    <a:pt x="420783" y="535687"/>
                    <a:pt x="421613" y="534619"/>
                    <a:pt x="420901" y="532959"/>
                  </a:cubicBezTo>
                  <a:cubicBezTo>
                    <a:pt x="420190" y="531299"/>
                    <a:pt x="419597" y="529283"/>
                    <a:pt x="419122" y="526911"/>
                  </a:cubicBezTo>
                  <a:close/>
                  <a:moveTo>
                    <a:pt x="362196" y="519083"/>
                  </a:moveTo>
                  <a:cubicBezTo>
                    <a:pt x="362196" y="521455"/>
                    <a:pt x="362907" y="522760"/>
                    <a:pt x="364330" y="522997"/>
                  </a:cubicBezTo>
                  <a:cubicBezTo>
                    <a:pt x="365754" y="523234"/>
                    <a:pt x="366940" y="523827"/>
                    <a:pt x="367888" y="524776"/>
                  </a:cubicBezTo>
                  <a:cubicBezTo>
                    <a:pt x="366940" y="520506"/>
                    <a:pt x="365042" y="518609"/>
                    <a:pt x="362196" y="519083"/>
                  </a:cubicBezTo>
                  <a:close/>
                  <a:moveTo>
                    <a:pt x="294595" y="516948"/>
                  </a:moveTo>
                  <a:cubicBezTo>
                    <a:pt x="292223" y="516948"/>
                    <a:pt x="291037" y="518134"/>
                    <a:pt x="291037" y="520506"/>
                  </a:cubicBezTo>
                  <a:cubicBezTo>
                    <a:pt x="291986" y="520032"/>
                    <a:pt x="292579" y="520151"/>
                    <a:pt x="292816" y="520862"/>
                  </a:cubicBezTo>
                  <a:cubicBezTo>
                    <a:pt x="293053" y="521574"/>
                    <a:pt x="293646" y="521692"/>
                    <a:pt x="294595" y="521218"/>
                  </a:cubicBezTo>
                  <a:close/>
                  <a:moveTo>
                    <a:pt x="338002" y="501294"/>
                  </a:moveTo>
                  <a:cubicBezTo>
                    <a:pt x="338002" y="508409"/>
                    <a:pt x="338239" y="514221"/>
                    <a:pt x="338713" y="518727"/>
                  </a:cubicBezTo>
                  <a:cubicBezTo>
                    <a:pt x="339188" y="523234"/>
                    <a:pt x="339662" y="528334"/>
                    <a:pt x="340137" y="534027"/>
                  </a:cubicBezTo>
                  <a:cubicBezTo>
                    <a:pt x="339662" y="527859"/>
                    <a:pt x="339899" y="521692"/>
                    <a:pt x="340848" y="515525"/>
                  </a:cubicBezTo>
                  <a:cubicBezTo>
                    <a:pt x="341797" y="509358"/>
                    <a:pt x="340848" y="504614"/>
                    <a:pt x="338002" y="501294"/>
                  </a:cubicBezTo>
                  <a:close/>
                  <a:moveTo>
                    <a:pt x="362196" y="499159"/>
                  </a:moveTo>
                  <a:cubicBezTo>
                    <a:pt x="362196" y="498684"/>
                    <a:pt x="361959" y="499040"/>
                    <a:pt x="361484" y="500226"/>
                  </a:cubicBezTo>
                  <a:cubicBezTo>
                    <a:pt x="361010" y="501412"/>
                    <a:pt x="360773" y="502717"/>
                    <a:pt x="360773" y="504140"/>
                  </a:cubicBezTo>
                  <a:cubicBezTo>
                    <a:pt x="360773" y="505563"/>
                    <a:pt x="360891" y="506868"/>
                    <a:pt x="361128" y="508054"/>
                  </a:cubicBezTo>
                  <a:cubicBezTo>
                    <a:pt x="361366" y="509240"/>
                    <a:pt x="361959" y="509833"/>
                    <a:pt x="362907" y="509833"/>
                  </a:cubicBezTo>
                  <a:cubicBezTo>
                    <a:pt x="364330" y="507935"/>
                    <a:pt x="364330" y="506393"/>
                    <a:pt x="362907" y="505207"/>
                  </a:cubicBezTo>
                  <a:cubicBezTo>
                    <a:pt x="361484" y="504021"/>
                    <a:pt x="361247" y="502005"/>
                    <a:pt x="362196" y="499159"/>
                  </a:cubicBezTo>
                  <a:close/>
                  <a:moveTo>
                    <a:pt x="275382" y="497736"/>
                  </a:moveTo>
                  <a:cubicBezTo>
                    <a:pt x="274434" y="498684"/>
                    <a:pt x="274078" y="500345"/>
                    <a:pt x="274315" y="502717"/>
                  </a:cubicBezTo>
                  <a:cubicBezTo>
                    <a:pt x="274552" y="505089"/>
                    <a:pt x="274671" y="506986"/>
                    <a:pt x="274671" y="508409"/>
                  </a:cubicBezTo>
                  <a:cubicBezTo>
                    <a:pt x="275145" y="507461"/>
                    <a:pt x="275620" y="505800"/>
                    <a:pt x="276094" y="503428"/>
                  </a:cubicBezTo>
                  <a:cubicBezTo>
                    <a:pt x="276568" y="501056"/>
                    <a:pt x="276331" y="499159"/>
                    <a:pt x="275382" y="497736"/>
                  </a:cubicBezTo>
                  <a:close/>
                  <a:moveTo>
                    <a:pt x="438335" y="495601"/>
                  </a:moveTo>
                  <a:cubicBezTo>
                    <a:pt x="435963" y="497024"/>
                    <a:pt x="435133" y="500701"/>
                    <a:pt x="435845" y="506631"/>
                  </a:cubicBezTo>
                  <a:cubicBezTo>
                    <a:pt x="436556" y="512560"/>
                    <a:pt x="437624" y="516237"/>
                    <a:pt x="439047" y="517660"/>
                  </a:cubicBezTo>
                  <a:cubicBezTo>
                    <a:pt x="439996" y="515288"/>
                    <a:pt x="440351" y="511967"/>
                    <a:pt x="440114" y="507698"/>
                  </a:cubicBezTo>
                  <a:cubicBezTo>
                    <a:pt x="439877" y="503428"/>
                    <a:pt x="439284" y="499396"/>
                    <a:pt x="438335" y="495601"/>
                  </a:cubicBezTo>
                  <a:close/>
                  <a:moveTo>
                    <a:pt x="326616" y="495601"/>
                  </a:moveTo>
                  <a:cubicBezTo>
                    <a:pt x="325193" y="496075"/>
                    <a:pt x="324600" y="497617"/>
                    <a:pt x="324837" y="500226"/>
                  </a:cubicBezTo>
                  <a:cubicBezTo>
                    <a:pt x="325075" y="502835"/>
                    <a:pt x="324719" y="504852"/>
                    <a:pt x="323770" y="506275"/>
                  </a:cubicBezTo>
                  <a:cubicBezTo>
                    <a:pt x="322821" y="506749"/>
                    <a:pt x="322821" y="505563"/>
                    <a:pt x="323770" y="502717"/>
                  </a:cubicBezTo>
                  <a:cubicBezTo>
                    <a:pt x="324719" y="499870"/>
                    <a:pt x="324245" y="498684"/>
                    <a:pt x="322347" y="499159"/>
                  </a:cubicBezTo>
                  <a:lnTo>
                    <a:pt x="322347" y="506986"/>
                  </a:lnTo>
                  <a:cubicBezTo>
                    <a:pt x="320924" y="507935"/>
                    <a:pt x="320212" y="507223"/>
                    <a:pt x="320212" y="504852"/>
                  </a:cubicBezTo>
                  <a:cubicBezTo>
                    <a:pt x="319263" y="507698"/>
                    <a:pt x="319263" y="511374"/>
                    <a:pt x="320212" y="515881"/>
                  </a:cubicBezTo>
                  <a:cubicBezTo>
                    <a:pt x="321161" y="520388"/>
                    <a:pt x="321398" y="524539"/>
                    <a:pt x="320924" y="528334"/>
                  </a:cubicBezTo>
                  <a:cubicBezTo>
                    <a:pt x="321873" y="527385"/>
                    <a:pt x="322228" y="525369"/>
                    <a:pt x="321991" y="522285"/>
                  </a:cubicBezTo>
                  <a:cubicBezTo>
                    <a:pt x="321754" y="519202"/>
                    <a:pt x="321398" y="516948"/>
                    <a:pt x="320924" y="515525"/>
                  </a:cubicBezTo>
                  <a:cubicBezTo>
                    <a:pt x="322347" y="514577"/>
                    <a:pt x="323296" y="514577"/>
                    <a:pt x="323770" y="515525"/>
                  </a:cubicBezTo>
                  <a:cubicBezTo>
                    <a:pt x="324245" y="516474"/>
                    <a:pt x="324956" y="517186"/>
                    <a:pt x="325905" y="517660"/>
                  </a:cubicBezTo>
                  <a:cubicBezTo>
                    <a:pt x="324482" y="522404"/>
                    <a:pt x="324482" y="527859"/>
                    <a:pt x="325905" y="534027"/>
                  </a:cubicBezTo>
                  <a:cubicBezTo>
                    <a:pt x="327328" y="540194"/>
                    <a:pt x="327091" y="545649"/>
                    <a:pt x="325193" y="550393"/>
                  </a:cubicBezTo>
                  <a:cubicBezTo>
                    <a:pt x="326616" y="550867"/>
                    <a:pt x="327328" y="550512"/>
                    <a:pt x="327328" y="549326"/>
                  </a:cubicBezTo>
                  <a:cubicBezTo>
                    <a:pt x="327328" y="548140"/>
                    <a:pt x="327328" y="546716"/>
                    <a:pt x="327328" y="545056"/>
                  </a:cubicBezTo>
                  <a:cubicBezTo>
                    <a:pt x="327328" y="543396"/>
                    <a:pt x="327565" y="541973"/>
                    <a:pt x="328040" y="540787"/>
                  </a:cubicBezTo>
                  <a:cubicBezTo>
                    <a:pt x="328514" y="539601"/>
                    <a:pt x="329700" y="539245"/>
                    <a:pt x="331598" y="539719"/>
                  </a:cubicBezTo>
                  <a:cubicBezTo>
                    <a:pt x="329226" y="537822"/>
                    <a:pt x="328158" y="534857"/>
                    <a:pt x="328395" y="530824"/>
                  </a:cubicBezTo>
                  <a:cubicBezTo>
                    <a:pt x="328633" y="526792"/>
                    <a:pt x="328751" y="522404"/>
                    <a:pt x="328751" y="517660"/>
                  </a:cubicBezTo>
                  <a:cubicBezTo>
                    <a:pt x="329700" y="519083"/>
                    <a:pt x="330056" y="521455"/>
                    <a:pt x="329819" y="524776"/>
                  </a:cubicBezTo>
                  <a:cubicBezTo>
                    <a:pt x="329581" y="528097"/>
                    <a:pt x="330412" y="529994"/>
                    <a:pt x="332309" y="530469"/>
                  </a:cubicBezTo>
                  <a:cubicBezTo>
                    <a:pt x="331835" y="526673"/>
                    <a:pt x="331479" y="521692"/>
                    <a:pt x="331242" y="515525"/>
                  </a:cubicBezTo>
                  <a:cubicBezTo>
                    <a:pt x="331005" y="509358"/>
                    <a:pt x="331598" y="504140"/>
                    <a:pt x="333021" y="499870"/>
                  </a:cubicBezTo>
                  <a:cubicBezTo>
                    <a:pt x="329700" y="499396"/>
                    <a:pt x="328395" y="501294"/>
                    <a:pt x="329107" y="505563"/>
                  </a:cubicBezTo>
                  <a:cubicBezTo>
                    <a:pt x="329819" y="509833"/>
                    <a:pt x="329937" y="513153"/>
                    <a:pt x="329463" y="515525"/>
                  </a:cubicBezTo>
                  <a:cubicBezTo>
                    <a:pt x="328514" y="515051"/>
                    <a:pt x="327921" y="513984"/>
                    <a:pt x="327684" y="512323"/>
                  </a:cubicBezTo>
                  <a:cubicBezTo>
                    <a:pt x="327447" y="510663"/>
                    <a:pt x="327328" y="508765"/>
                    <a:pt x="327328" y="506631"/>
                  </a:cubicBezTo>
                  <a:cubicBezTo>
                    <a:pt x="327328" y="504496"/>
                    <a:pt x="327328" y="502361"/>
                    <a:pt x="327328" y="500226"/>
                  </a:cubicBezTo>
                  <a:cubicBezTo>
                    <a:pt x="327328" y="498091"/>
                    <a:pt x="327091" y="496550"/>
                    <a:pt x="326616" y="495601"/>
                  </a:cubicBezTo>
                  <a:close/>
                  <a:moveTo>
                    <a:pt x="412718" y="494178"/>
                  </a:moveTo>
                  <a:cubicBezTo>
                    <a:pt x="411295" y="500345"/>
                    <a:pt x="411651" y="505326"/>
                    <a:pt x="413786" y="509121"/>
                  </a:cubicBezTo>
                  <a:cubicBezTo>
                    <a:pt x="415920" y="512916"/>
                    <a:pt x="416988" y="517660"/>
                    <a:pt x="416988" y="523353"/>
                  </a:cubicBezTo>
                  <a:cubicBezTo>
                    <a:pt x="417462" y="521930"/>
                    <a:pt x="417699" y="519795"/>
                    <a:pt x="417699" y="516948"/>
                  </a:cubicBezTo>
                  <a:cubicBezTo>
                    <a:pt x="417699" y="514102"/>
                    <a:pt x="417581" y="511137"/>
                    <a:pt x="417343" y="508054"/>
                  </a:cubicBezTo>
                  <a:cubicBezTo>
                    <a:pt x="417106" y="504970"/>
                    <a:pt x="416869" y="502242"/>
                    <a:pt x="416632" y="499870"/>
                  </a:cubicBezTo>
                  <a:cubicBezTo>
                    <a:pt x="416395" y="497498"/>
                    <a:pt x="416276" y="496075"/>
                    <a:pt x="416276" y="495601"/>
                  </a:cubicBezTo>
                  <a:cubicBezTo>
                    <a:pt x="416276" y="494652"/>
                    <a:pt x="415802" y="494296"/>
                    <a:pt x="414853" y="494534"/>
                  </a:cubicBezTo>
                  <a:cubicBezTo>
                    <a:pt x="413904" y="494771"/>
                    <a:pt x="413193" y="494652"/>
                    <a:pt x="412718" y="494178"/>
                  </a:cubicBezTo>
                  <a:close/>
                  <a:moveTo>
                    <a:pt x="437624" y="486350"/>
                  </a:moveTo>
                  <a:cubicBezTo>
                    <a:pt x="435252" y="486825"/>
                    <a:pt x="434540" y="487774"/>
                    <a:pt x="435489" y="489197"/>
                  </a:cubicBezTo>
                  <a:cubicBezTo>
                    <a:pt x="436438" y="490620"/>
                    <a:pt x="436912" y="492280"/>
                    <a:pt x="436912" y="494178"/>
                  </a:cubicBezTo>
                  <a:cubicBezTo>
                    <a:pt x="437861" y="494178"/>
                    <a:pt x="438098" y="493110"/>
                    <a:pt x="437624" y="490976"/>
                  </a:cubicBezTo>
                  <a:cubicBezTo>
                    <a:pt x="437149" y="488841"/>
                    <a:pt x="437149" y="487299"/>
                    <a:pt x="437624" y="486350"/>
                  </a:cubicBezTo>
                  <a:close/>
                  <a:moveTo>
                    <a:pt x="298153" y="475677"/>
                  </a:moveTo>
                  <a:cubicBezTo>
                    <a:pt x="295781" y="476625"/>
                    <a:pt x="295307" y="477811"/>
                    <a:pt x="296730" y="479234"/>
                  </a:cubicBezTo>
                  <a:cubicBezTo>
                    <a:pt x="298153" y="480658"/>
                    <a:pt x="298627" y="482555"/>
                    <a:pt x="298153" y="484927"/>
                  </a:cubicBezTo>
                  <a:cubicBezTo>
                    <a:pt x="299102" y="484453"/>
                    <a:pt x="299458" y="483030"/>
                    <a:pt x="299220" y="480658"/>
                  </a:cubicBezTo>
                  <a:cubicBezTo>
                    <a:pt x="298983" y="478286"/>
                    <a:pt x="298627" y="476625"/>
                    <a:pt x="298153" y="475677"/>
                  </a:cubicBezTo>
                  <a:close/>
                  <a:moveTo>
                    <a:pt x="421969" y="457175"/>
                  </a:moveTo>
                  <a:cubicBezTo>
                    <a:pt x="421969" y="459547"/>
                    <a:pt x="422443" y="462156"/>
                    <a:pt x="423392" y="465003"/>
                  </a:cubicBezTo>
                  <a:cubicBezTo>
                    <a:pt x="424341" y="464054"/>
                    <a:pt x="424578" y="462394"/>
                    <a:pt x="424104" y="460022"/>
                  </a:cubicBezTo>
                  <a:cubicBezTo>
                    <a:pt x="423629" y="457650"/>
                    <a:pt x="422918" y="456701"/>
                    <a:pt x="421969" y="457175"/>
                  </a:cubicBezTo>
                  <a:close/>
                  <a:moveTo>
                    <a:pt x="377139" y="457175"/>
                  </a:moveTo>
                  <a:cubicBezTo>
                    <a:pt x="379037" y="462868"/>
                    <a:pt x="380223" y="468917"/>
                    <a:pt x="380697" y="475321"/>
                  </a:cubicBezTo>
                  <a:cubicBezTo>
                    <a:pt x="381171" y="481725"/>
                    <a:pt x="381408" y="487774"/>
                    <a:pt x="381408" y="493466"/>
                  </a:cubicBezTo>
                  <a:cubicBezTo>
                    <a:pt x="380460" y="487299"/>
                    <a:pt x="379037" y="480658"/>
                    <a:pt x="377139" y="473542"/>
                  </a:cubicBezTo>
                  <a:cubicBezTo>
                    <a:pt x="375241" y="466426"/>
                    <a:pt x="375241" y="460970"/>
                    <a:pt x="377139" y="457175"/>
                  </a:cubicBezTo>
                  <a:close/>
                  <a:moveTo>
                    <a:pt x="312385" y="451483"/>
                  </a:moveTo>
                  <a:cubicBezTo>
                    <a:pt x="311910" y="453855"/>
                    <a:pt x="312029" y="455752"/>
                    <a:pt x="312741" y="457175"/>
                  </a:cubicBezTo>
                  <a:cubicBezTo>
                    <a:pt x="313452" y="458599"/>
                    <a:pt x="314282" y="459903"/>
                    <a:pt x="315231" y="461089"/>
                  </a:cubicBezTo>
                  <a:cubicBezTo>
                    <a:pt x="316180" y="462275"/>
                    <a:pt x="316891" y="463698"/>
                    <a:pt x="317366" y="465359"/>
                  </a:cubicBezTo>
                  <a:cubicBezTo>
                    <a:pt x="317840" y="467019"/>
                    <a:pt x="317840" y="469272"/>
                    <a:pt x="317366" y="472119"/>
                  </a:cubicBezTo>
                  <a:cubicBezTo>
                    <a:pt x="315468" y="470221"/>
                    <a:pt x="313571" y="467019"/>
                    <a:pt x="311673" y="462512"/>
                  </a:cubicBezTo>
                  <a:cubicBezTo>
                    <a:pt x="309776" y="458006"/>
                    <a:pt x="310013" y="454329"/>
                    <a:pt x="312385" y="451483"/>
                  </a:cubicBezTo>
                  <a:close/>
                  <a:moveTo>
                    <a:pt x="390659" y="450060"/>
                  </a:moveTo>
                  <a:cubicBezTo>
                    <a:pt x="389236" y="450060"/>
                    <a:pt x="388406" y="451008"/>
                    <a:pt x="388169" y="452906"/>
                  </a:cubicBezTo>
                  <a:cubicBezTo>
                    <a:pt x="387931" y="454803"/>
                    <a:pt x="387576" y="456701"/>
                    <a:pt x="387101" y="458599"/>
                  </a:cubicBezTo>
                  <a:cubicBezTo>
                    <a:pt x="389473" y="460496"/>
                    <a:pt x="390659" y="463580"/>
                    <a:pt x="390659" y="467849"/>
                  </a:cubicBezTo>
                  <a:cubicBezTo>
                    <a:pt x="390659" y="472119"/>
                    <a:pt x="391845" y="475914"/>
                    <a:pt x="394217" y="479234"/>
                  </a:cubicBezTo>
                  <a:cubicBezTo>
                    <a:pt x="395640" y="475914"/>
                    <a:pt x="395166" y="471881"/>
                    <a:pt x="392794" y="467138"/>
                  </a:cubicBezTo>
                  <a:cubicBezTo>
                    <a:pt x="390422" y="462394"/>
                    <a:pt x="389710" y="456701"/>
                    <a:pt x="390659" y="450060"/>
                  </a:cubicBezTo>
                  <a:close/>
                  <a:moveTo>
                    <a:pt x="374293" y="445078"/>
                  </a:moveTo>
                  <a:lnTo>
                    <a:pt x="374293" y="455752"/>
                  </a:lnTo>
                  <a:cubicBezTo>
                    <a:pt x="374767" y="453380"/>
                    <a:pt x="374648" y="451246"/>
                    <a:pt x="373937" y="449348"/>
                  </a:cubicBezTo>
                  <a:cubicBezTo>
                    <a:pt x="373225" y="447450"/>
                    <a:pt x="373344" y="446027"/>
                    <a:pt x="374293" y="445078"/>
                  </a:cubicBezTo>
                  <a:close/>
                  <a:moveTo>
                    <a:pt x="334444" y="435828"/>
                  </a:moveTo>
                  <a:cubicBezTo>
                    <a:pt x="333021" y="437251"/>
                    <a:pt x="332665" y="439149"/>
                    <a:pt x="333377" y="441521"/>
                  </a:cubicBezTo>
                  <a:cubicBezTo>
                    <a:pt x="334088" y="443892"/>
                    <a:pt x="334444" y="446264"/>
                    <a:pt x="334444" y="448636"/>
                  </a:cubicBezTo>
                  <a:cubicBezTo>
                    <a:pt x="336816" y="444367"/>
                    <a:pt x="336816" y="440097"/>
                    <a:pt x="334444" y="435828"/>
                  </a:cubicBezTo>
                  <a:close/>
                  <a:moveTo>
                    <a:pt x="323770" y="425866"/>
                  </a:moveTo>
                  <a:cubicBezTo>
                    <a:pt x="322821" y="432033"/>
                    <a:pt x="322584" y="439623"/>
                    <a:pt x="323059" y="448636"/>
                  </a:cubicBezTo>
                  <a:cubicBezTo>
                    <a:pt x="323533" y="457650"/>
                    <a:pt x="324719" y="466426"/>
                    <a:pt x="326616" y="474965"/>
                  </a:cubicBezTo>
                  <a:cubicBezTo>
                    <a:pt x="329937" y="472593"/>
                    <a:pt x="331242" y="468086"/>
                    <a:pt x="330530" y="461445"/>
                  </a:cubicBezTo>
                  <a:cubicBezTo>
                    <a:pt x="329819" y="454803"/>
                    <a:pt x="329463" y="449111"/>
                    <a:pt x="329463" y="444367"/>
                  </a:cubicBezTo>
                  <a:cubicBezTo>
                    <a:pt x="329463" y="442944"/>
                    <a:pt x="329937" y="440097"/>
                    <a:pt x="330886" y="435828"/>
                  </a:cubicBezTo>
                  <a:cubicBezTo>
                    <a:pt x="331835" y="431558"/>
                    <a:pt x="330886" y="428949"/>
                    <a:pt x="328040" y="428000"/>
                  </a:cubicBezTo>
                  <a:cubicBezTo>
                    <a:pt x="327091" y="431321"/>
                    <a:pt x="327209" y="433693"/>
                    <a:pt x="328395" y="435116"/>
                  </a:cubicBezTo>
                  <a:cubicBezTo>
                    <a:pt x="329581" y="436539"/>
                    <a:pt x="329937" y="438911"/>
                    <a:pt x="329463" y="442232"/>
                  </a:cubicBezTo>
                  <a:cubicBezTo>
                    <a:pt x="327091" y="441758"/>
                    <a:pt x="325786" y="439504"/>
                    <a:pt x="325549" y="435472"/>
                  </a:cubicBezTo>
                  <a:cubicBezTo>
                    <a:pt x="325312" y="431440"/>
                    <a:pt x="324719" y="428238"/>
                    <a:pt x="323770" y="425866"/>
                  </a:cubicBezTo>
                  <a:close/>
                  <a:moveTo>
                    <a:pt x="325905" y="416615"/>
                  </a:moveTo>
                  <a:cubicBezTo>
                    <a:pt x="325430" y="416615"/>
                    <a:pt x="325193" y="418157"/>
                    <a:pt x="325193" y="421240"/>
                  </a:cubicBezTo>
                  <a:cubicBezTo>
                    <a:pt x="325193" y="424324"/>
                    <a:pt x="325668" y="425391"/>
                    <a:pt x="326616" y="424442"/>
                  </a:cubicBezTo>
                  <a:cubicBezTo>
                    <a:pt x="327565" y="423494"/>
                    <a:pt x="327684" y="422308"/>
                    <a:pt x="326972" y="420885"/>
                  </a:cubicBezTo>
                  <a:cubicBezTo>
                    <a:pt x="326261" y="419461"/>
                    <a:pt x="325905" y="418038"/>
                    <a:pt x="325905" y="416615"/>
                  </a:cubicBezTo>
                  <a:close/>
                  <a:moveTo>
                    <a:pt x="348676" y="402383"/>
                  </a:moveTo>
                  <a:lnTo>
                    <a:pt x="348676" y="413057"/>
                  </a:lnTo>
                  <a:cubicBezTo>
                    <a:pt x="347727" y="412108"/>
                    <a:pt x="347252" y="410211"/>
                    <a:pt x="347252" y="407364"/>
                  </a:cubicBezTo>
                  <a:cubicBezTo>
                    <a:pt x="347252" y="404518"/>
                    <a:pt x="347727" y="402858"/>
                    <a:pt x="348676" y="402383"/>
                  </a:cubicBezTo>
                  <a:close/>
                  <a:moveTo>
                    <a:pt x="419122" y="378901"/>
                  </a:moveTo>
                  <a:cubicBezTo>
                    <a:pt x="418174" y="379850"/>
                    <a:pt x="418055" y="380799"/>
                    <a:pt x="418767" y="381747"/>
                  </a:cubicBezTo>
                  <a:cubicBezTo>
                    <a:pt x="419478" y="382696"/>
                    <a:pt x="419834" y="383645"/>
                    <a:pt x="419834" y="384594"/>
                  </a:cubicBezTo>
                  <a:cubicBezTo>
                    <a:pt x="421257" y="384594"/>
                    <a:pt x="421850" y="383408"/>
                    <a:pt x="421613" y="381036"/>
                  </a:cubicBezTo>
                  <a:cubicBezTo>
                    <a:pt x="421376" y="378664"/>
                    <a:pt x="420546" y="377952"/>
                    <a:pt x="419122" y="378901"/>
                  </a:cubicBezTo>
                  <a:close/>
                  <a:moveTo>
                    <a:pt x="429796" y="373920"/>
                  </a:moveTo>
                  <a:cubicBezTo>
                    <a:pt x="430745" y="375818"/>
                    <a:pt x="431457" y="377597"/>
                    <a:pt x="431931" y="379257"/>
                  </a:cubicBezTo>
                  <a:cubicBezTo>
                    <a:pt x="432405" y="380917"/>
                    <a:pt x="432643" y="383171"/>
                    <a:pt x="432643" y="386017"/>
                  </a:cubicBezTo>
                  <a:cubicBezTo>
                    <a:pt x="434540" y="385068"/>
                    <a:pt x="434896" y="382933"/>
                    <a:pt x="433710" y="379613"/>
                  </a:cubicBezTo>
                  <a:cubicBezTo>
                    <a:pt x="432524" y="376292"/>
                    <a:pt x="431219" y="374394"/>
                    <a:pt x="429796" y="373920"/>
                  </a:cubicBezTo>
                  <a:close/>
                  <a:moveTo>
                    <a:pt x="439047" y="370362"/>
                  </a:moveTo>
                  <a:cubicBezTo>
                    <a:pt x="439996" y="374157"/>
                    <a:pt x="441063" y="379613"/>
                    <a:pt x="442249" y="386729"/>
                  </a:cubicBezTo>
                  <a:lnTo>
                    <a:pt x="442572" y="387676"/>
                  </a:lnTo>
                  <a:lnTo>
                    <a:pt x="442572" y="379836"/>
                  </a:lnTo>
                  <a:close/>
                  <a:moveTo>
                    <a:pt x="399198" y="361111"/>
                  </a:moveTo>
                  <a:cubicBezTo>
                    <a:pt x="400621" y="361111"/>
                    <a:pt x="401570" y="361942"/>
                    <a:pt x="402044" y="363602"/>
                  </a:cubicBezTo>
                  <a:cubicBezTo>
                    <a:pt x="402519" y="365262"/>
                    <a:pt x="403705" y="365618"/>
                    <a:pt x="405602" y="364669"/>
                  </a:cubicBezTo>
                  <a:cubicBezTo>
                    <a:pt x="405128" y="367990"/>
                    <a:pt x="405365" y="370599"/>
                    <a:pt x="406314" y="372497"/>
                  </a:cubicBezTo>
                  <a:cubicBezTo>
                    <a:pt x="407263" y="374394"/>
                    <a:pt x="407737" y="377004"/>
                    <a:pt x="407737" y="380324"/>
                  </a:cubicBezTo>
                  <a:cubicBezTo>
                    <a:pt x="405365" y="380324"/>
                    <a:pt x="404179" y="380799"/>
                    <a:pt x="404179" y="381747"/>
                  </a:cubicBezTo>
                  <a:cubicBezTo>
                    <a:pt x="403705" y="386966"/>
                    <a:pt x="405602" y="389575"/>
                    <a:pt x="409872" y="389575"/>
                  </a:cubicBezTo>
                  <a:cubicBezTo>
                    <a:pt x="412244" y="393844"/>
                    <a:pt x="413667" y="397995"/>
                    <a:pt x="414141" y="402028"/>
                  </a:cubicBezTo>
                  <a:cubicBezTo>
                    <a:pt x="414616" y="406060"/>
                    <a:pt x="415090" y="411160"/>
                    <a:pt x="415565" y="417327"/>
                  </a:cubicBezTo>
                  <a:cubicBezTo>
                    <a:pt x="414616" y="416852"/>
                    <a:pt x="413786" y="418157"/>
                    <a:pt x="413074" y="421240"/>
                  </a:cubicBezTo>
                  <a:cubicBezTo>
                    <a:pt x="412362" y="424324"/>
                    <a:pt x="412481" y="427052"/>
                    <a:pt x="413430" y="429424"/>
                  </a:cubicBezTo>
                  <a:cubicBezTo>
                    <a:pt x="413904" y="428475"/>
                    <a:pt x="414497" y="428000"/>
                    <a:pt x="415209" y="428000"/>
                  </a:cubicBezTo>
                  <a:cubicBezTo>
                    <a:pt x="415920" y="428000"/>
                    <a:pt x="416513" y="427526"/>
                    <a:pt x="416988" y="426577"/>
                  </a:cubicBezTo>
                  <a:cubicBezTo>
                    <a:pt x="417936" y="430372"/>
                    <a:pt x="418411" y="433337"/>
                    <a:pt x="418411" y="435472"/>
                  </a:cubicBezTo>
                  <a:cubicBezTo>
                    <a:pt x="418411" y="437607"/>
                    <a:pt x="418885" y="440572"/>
                    <a:pt x="419834" y="444367"/>
                  </a:cubicBezTo>
                  <a:cubicBezTo>
                    <a:pt x="417936" y="443418"/>
                    <a:pt x="416988" y="442944"/>
                    <a:pt x="416988" y="442944"/>
                  </a:cubicBezTo>
                  <a:cubicBezTo>
                    <a:pt x="416988" y="442944"/>
                    <a:pt x="416751" y="443655"/>
                    <a:pt x="416276" y="445078"/>
                  </a:cubicBezTo>
                  <a:cubicBezTo>
                    <a:pt x="415327" y="441283"/>
                    <a:pt x="414497" y="437725"/>
                    <a:pt x="413786" y="434405"/>
                  </a:cubicBezTo>
                  <a:cubicBezTo>
                    <a:pt x="413074" y="431084"/>
                    <a:pt x="411295" y="428949"/>
                    <a:pt x="408449" y="428000"/>
                  </a:cubicBezTo>
                  <a:cubicBezTo>
                    <a:pt x="407500" y="420885"/>
                    <a:pt x="405602" y="413176"/>
                    <a:pt x="402756" y="404874"/>
                  </a:cubicBezTo>
                  <a:cubicBezTo>
                    <a:pt x="399910" y="396572"/>
                    <a:pt x="399435" y="386966"/>
                    <a:pt x="401333" y="376055"/>
                  </a:cubicBezTo>
                  <a:cubicBezTo>
                    <a:pt x="398961" y="375106"/>
                    <a:pt x="398249" y="373090"/>
                    <a:pt x="399198" y="370006"/>
                  </a:cubicBezTo>
                  <a:cubicBezTo>
                    <a:pt x="400147" y="366923"/>
                    <a:pt x="400147" y="363958"/>
                    <a:pt x="399198" y="361111"/>
                  </a:cubicBezTo>
                  <a:close/>
                  <a:moveTo>
                    <a:pt x="91082" y="354707"/>
                  </a:moveTo>
                  <a:cubicBezTo>
                    <a:pt x="90133" y="356605"/>
                    <a:pt x="89659" y="359214"/>
                    <a:pt x="89659" y="362535"/>
                  </a:cubicBezTo>
                  <a:cubicBezTo>
                    <a:pt x="91082" y="363009"/>
                    <a:pt x="91557" y="362060"/>
                    <a:pt x="91082" y="359688"/>
                  </a:cubicBezTo>
                  <a:cubicBezTo>
                    <a:pt x="90608" y="357316"/>
                    <a:pt x="90608" y="355656"/>
                    <a:pt x="91082" y="354707"/>
                  </a:cubicBezTo>
                  <a:close/>
                  <a:moveTo>
                    <a:pt x="348676" y="353284"/>
                  </a:moveTo>
                  <a:cubicBezTo>
                    <a:pt x="349150" y="354707"/>
                    <a:pt x="349150" y="356605"/>
                    <a:pt x="348676" y="358977"/>
                  </a:cubicBezTo>
                  <a:cubicBezTo>
                    <a:pt x="348201" y="361349"/>
                    <a:pt x="348913" y="362060"/>
                    <a:pt x="350810" y="361111"/>
                  </a:cubicBezTo>
                  <a:cubicBezTo>
                    <a:pt x="350810" y="359688"/>
                    <a:pt x="350929" y="357909"/>
                    <a:pt x="351166" y="355775"/>
                  </a:cubicBezTo>
                  <a:cubicBezTo>
                    <a:pt x="351403" y="353640"/>
                    <a:pt x="350573" y="352810"/>
                    <a:pt x="348676" y="353284"/>
                  </a:cubicBezTo>
                  <a:close/>
                  <a:moveTo>
                    <a:pt x="181453" y="353284"/>
                  </a:moveTo>
                  <a:cubicBezTo>
                    <a:pt x="180030" y="354233"/>
                    <a:pt x="180030" y="355063"/>
                    <a:pt x="181453" y="355775"/>
                  </a:cubicBezTo>
                  <a:cubicBezTo>
                    <a:pt x="182876" y="356486"/>
                    <a:pt x="183114" y="358028"/>
                    <a:pt x="182165" y="360400"/>
                  </a:cubicBezTo>
                  <a:cubicBezTo>
                    <a:pt x="184062" y="360400"/>
                    <a:pt x="185011" y="359688"/>
                    <a:pt x="185011" y="358265"/>
                  </a:cubicBezTo>
                  <a:cubicBezTo>
                    <a:pt x="185011" y="356842"/>
                    <a:pt x="185011" y="355182"/>
                    <a:pt x="185011" y="353284"/>
                  </a:cubicBezTo>
                  <a:cubicBezTo>
                    <a:pt x="184062" y="352335"/>
                    <a:pt x="183351" y="352572"/>
                    <a:pt x="182876" y="353996"/>
                  </a:cubicBezTo>
                  <a:cubicBezTo>
                    <a:pt x="182402" y="355419"/>
                    <a:pt x="181928" y="355182"/>
                    <a:pt x="181453" y="353284"/>
                  </a:cubicBezTo>
                  <a:close/>
                  <a:moveTo>
                    <a:pt x="52301" y="348303"/>
                  </a:moveTo>
                  <a:cubicBezTo>
                    <a:pt x="51115" y="348303"/>
                    <a:pt x="50048" y="348777"/>
                    <a:pt x="49099" y="349726"/>
                  </a:cubicBezTo>
                  <a:cubicBezTo>
                    <a:pt x="49573" y="350675"/>
                    <a:pt x="50166" y="351624"/>
                    <a:pt x="50878" y="352572"/>
                  </a:cubicBezTo>
                  <a:cubicBezTo>
                    <a:pt x="51589" y="353521"/>
                    <a:pt x="52419" y="353284"/>
                    <a:pt x="53368" y="351861"/>
                  </a:cubicBezTo>
                  <a:cubicBezTo>
                    <a:pt x="53843" y="349489"/>
                    <a:pt x="53487" y="348303"/>
                    <a:pt x="52301" y="348303"/>
                  </a:cubicBezTo>
                  <a:close/>
                  <a:moveTo>
                    <a:pt x="246919" y="344033"/>
                  </a:moveTo>
                  <a:cubicBezTo>
                    <a:pt x="245496" y="344982"/>
                    <a:pt x="244428" y="346880"/>
                    <a:pt x="243717" y="349726"/>
                  </a:cubicBezTo>
                  <a:cubicBezTo>
                    <a:pt x="243005" y="352572"/>
                    <a:pt x="242531" y="355537"/>
                    <a:pt x="242294" y="358621"/>
                  </a:cubicBezTo>
                  <a:cubicBezTo>
                    <a:pt x="242057" y="361704"/>
                    <a:pt x="241938" y="364788"/>
                    <a:pt x="241938" y="367872"/>
                  </a:cubicBezTo>
                  <a:cubicBezTo>
                    <a:pt x="241938" y="370955"/>
                    <a:pt x="241701" y="373208"/>
                    <a:pt x="241226" y="374632"/>
                  </a:cubicBezTo>
                  <a:cubicBezTo>
                    <a:pt x="243124" y="370362"/>
                    <a:pt x="244428" y="365500"/>
                    <a:pt x="245140" y="360044"/>
                  </a:cubicBezTo>
                  <a:cubicBezTo>
                    <a:pt x="245852" y="354589"/>
                    <a:pt x="246445" y="349252"/>
                    <a:pt x="246919" y="344033"/>
                  </a:cubicBezTo>
                  <a:close/>
                  <a:moveTo>
                    <a:pt x="357215" y="340476"/>
                  </a:moveTo>
                  <a:lnTo>
                    <a:pt x="361484" y="340476"/>
                  </a:lnTo>
                  <a:cubicBezTo>
                    <a:pt x="362433" y="342847"/>
                    <a:pt x="362433" y="346643"/>
                    <a:pt x="361484" y="351861"/>
                  </a:cubicBezTo>
                  <a:cubicBezTo>
                    <a:pt x="360061" y="350912"/>
                    <a:pt x="359231" y="349370"/>
                    <a:pt x="358994" y="347236"/>
                  </a:cubicBezTo>
                  <a:cubicBezTo>
                    <a:pt x="358756" y="345101"/>
                    <a:pt x="358163" y="342847"/>
                    <a:pt x="357215" y="340476"/>
                  </a:cubicBezTo>
                  <a:close/>
                  <a:moveTo>
                    <a:pt x="163664" y="339052"/>
                  </a:moveTo>
                  <a:cubicBezTo>
                    <a:pt x="160817" y="340950"/>
                    <a:pt x="159038" y="344389"/>
                    <a:pt x="158327" y="349370"/>
                  </a:cubicBezTo>
                  <a:cubicBezTo>
                    <a:pt x="157615" y="354351"/>
                    <a:pt x="157497" y="358740"/>
                    <a:pt x="157971" y="362535"/>
                  </a:cubicBezTo>
                  <a:cubicBezTo>
                    <a:pt x="160817" y="361111"/>
                    <a:pt x="162833" y="357791"/>
                    <a:pt x="164019" y="352572"/>
                  </a:cubicBezTo>
                  <a:cubicBezTo>
                    <a:pt x="165205" y="347354"/>
                    <a:pt x="165087" y="342847"/>
                    <a:pt x="163664" y="339052"/>
                  </a:cubicBezTo>
                  <a:close/>
                  <a:moveTo>
                    <a:pt x="88947" y="338341"/>
                  </a:moveTo>
                  <a:cubicBezTo>
                    <a:pt x="87050" y="339290"/>
                    <a:pt x="85627" y="339527"/>
                    <a:pt x="84678" y="339052"/>
                  </a:cubicBezTo>
                  <a:cubicBezTo>
                    <a:pt x="83729" y="341424"/>
                    <a:pt x="83136" y="343915"/>
                    <a:pt x="82899" y="346524"/>
                  </a:cubicBezTo>
                  <a:cubicBezTo>
                    <a:pt x="82662" y="349133"/>
                    <a:pt x="83492" y="350912"/>
                    <a:pt x="85390" y="351861"/>
                  </a:cubicBezTo>
                  <a:cubicBezTo>
                    <a:pt x="88236" y="351861"/>
                    <a:pt x="89896" y="350201"/>
                    <a:pt x="90371" y="346880"/>
                  </a:cubicBezTo>
                  <a:cubicBezTo>
                    <a:pt x="90845" y="343559"/>
                    <a:pt x="90371" y="340713"/>
                    <a:pt x="88947" y="338341"/>
                  </a:cubicBezTo>
                  <a:close/>
                  <a:moveTo>
                    <a:pt x="42694" y="335494"/>
                  </a:moveTo>
                  <a:cubicBezTo>
                    <a:pt x="40322" y="339290"/>
                    <a:pt x="38543" y="344033"/>
                    <a:pt x="37357" y="349726"/>
                  </a:cubicBezTo>
                  <a:cubicBezTo>
                    <a:pt x="36172" y="355419"/>
                    <a:pt x="34867" y="360874"/>
                    <a:pt x="33444" y="366093"/>
                  </a:cubicBezTo>
                  <a:cubicBezTo>
                    <a:pt x="35341" y="364669"/>
                    <a:pt x="36409" y="363128"/>
                    <a:pt x="36646" y="361467"/>
                  </a:cubicBezTo>
                  <a:cubicBezTo>
                    <a:pt x="36883" y="359807"/>
                    <a:pt x="38188" y="358502"/>
                    <a:pt x="40560" y="357554"/>
                  </a:cubicBezTo>
                  <a:cubicBezTo>
                    <a:pt x="39136" y="355656"/>
                    <a:pt x="38543" y="353877"/>
                    <a:pt x="38781" y="352217"/>
                  </a:cubicBezTo>
                  <a:cubicBezTo>
                    <a:pt x="39018" y="350556"/>
                    <a:pt x="39492" y="348896"/>
                    <a:pt x="40204" y="347236"/>
                  </a:cubicBezTo>
                  <a:cubicBezTo>
                    <a:pt x="40915" y="345575"/>
                    <a:pt x="41508" y="343796"/>
                    <a:pt x="41983" y="341899"/>
                  </a:cubicBezTo>
                  <a:cubicBezTo>
                    <a:pt x="42457" y="340001"/>
                    <a:pt x="42694" y="337866"/>
                    <a:pt x="42694" y="335494"/>
                  </a:cubicBezTo>
                  <a:close/>
                  <a:moveTo>
                    <a:pt x="431219" y="333360"/>
                  </a:moveTo>
                  <a:cubicBezTo>
                    <a:pt x="430271" y="334308"/>
                    <a:pt x="430152" y="335494"/>
                    <a:pt x="430864" y="336918"/>
                  </a:cubicBezTo>
                  <a:cubicBezTo>
                    <a:pt x="431575" y="338341"/>
                    <a:pt x="432168" y="339527"/>
                    <a:pt x="432643" y="340476"/>
                  </a:cubicBezTo>
                  <a:cubicBezTo>
                    <a:pt x="433591" y="339527"/>
                    <a:pt x="433710" y="338341"/>
                    <a:pt x="432998" y="336918"/>
                  </a:cubicBezTo>
                  <a:cubicBezTo>
                    <a:pt x="432287" y="335494"/>
                    <a:pt x="431694" y="334308"/>
                    <a:pt x="431219" y="333360"/>
                  </a:cubicBezTo>
                  <a:close/>
                  <a:moveTo>
                    <a:pt x="117411" y="331937"/>
                  </a:moveTo>
                  <a:cubicBezTo>
                    <a:pt x="115039" y="336206"/>
                    <a:pt x="113023" y="341899"/>
                    <a:pt x="111362" y="349015"/>
                  </a:cubicBezTo>
                  <a:cubicBezTo>
                    <a:pt x="109702" y="356130"/>
                    <a:pt x="108872" y="362297"/>
                    <a:pt x="108872" y="367516"/>
                  </a:cubicBezTo>
                  <a:cubicBezTo>
                    <a:pt x="111244" y="362297"/>
                    <a:pt x="113023" y="356842"/>
                    <a:pt x="114209" y="351149"/>
                  </a:cubicBezTo>
                  <a:cubicBezTo>
                    <a:pt x="115394" y="345457"/>
                    <a:pt x="116936" y="340001"/>
                    <a:pt x="118834" y="334783"/>
                  </a:cubicBezTo>
                  <a:cubicBezTo>
                    <a:pt x="118834" y="332885"/>
                    <a:pt x="118359" y="331937"/>
                    <a:pt x="117411" y="331937"/>
                  </a:cubicBezTo>
                  <a:close/>
                  <a:moveTo>
                    <a:pt x="224148" y="330513"/>
                  </a:moveTo>
                  <a:cubicBezTo>
                    <a:pt x="223200" y="334783"/>
                    <a:pt x="222251" y="339883"/>
                    <a:pt x="221302" y="345812"/>
                  </a:cubicBezTo>
                  <a:cubicBezTo>
                    <a:pt x="220353" y="351742"/>
                    <a:pt x="220353" y="356605"/>
                    <a:pt x="221302" y="360400"/>
                  </a:cubicBezTo>
                  <a:cubicBezTo>
                    <a:pt x="222251" y="356605"/>
                    <a:pt x="223200" y="351505"/>
                    <a:pt x="224148" y="345101"/>
                  </a:cubicBezTo>
                  <a:cubicBezTo>
                    <a:pt x="225097" y="338697"/>
                    <a:pt x="225097" y="333834"/>
                    <a:pt x="224148" y="330513"/>
                  </a:cubicBezTo>
                  <a:close/>
                  <a:moveTo>
                    <a:pt x="51945" y="328379"/>
                  </a:moveTo>
                  <a:cubicBezTo>
                    <a:pt x="51945" y="329802"/>
                    <a:pt x="51708" y="330869"/>
                    <a:pt x="51233" y="331581"/>
                  </a:cubicBezTo>
                  <a:cubicBezTo>
                    <a:pt x="50759" y="332292"/>
                    <a:pt x="50522" y="333597"/>
                    <a:pt x="50522" y="335494"/>
                  </a:cubicBezTo>
                  <a:cubicBezTo>
                    <a:pt x="52894" y="335969"/>
                    <a:pt x="54198" y="334901"/>
                    <a:pt x="54436" y="332292"/>
                  </a:cubicBezTo>
                  <a:cubicBezTo>
                    <a:pt x="54673" y="329683"/>
                    <a:pt x="53843" y="328379"/>
                    <a:pt x="51945" y="328379"/>
                  </a:cubicBezTo>
                  <a:close/>
                  <a:moveTo>
                    <a:pt x="185723" y="326244"/>
                  </a:moveTo>
                  <a:cubicBezTo>
                    <a:pt x="184300" y="327193"/>
                    <a:pt x="183707" y="329209"/>
                    <a:pt x="183944" y="332292"/>
                  </a:cubicBezTo>
                  <a:cubicBezTo>
                    <a:pt x="184181" y="335376"/>
                    <a:pt x="183825" y="338104"/>
                    <a:pt x="182876" y="340476"/>
                  </a:cubicBezTo>
                  <a:cubicBezTo>
                    <a:pt x="183825" y="340001"/>
                    <a:pt x="184537" y="340238"/>
                    <a:pt x="185011" y="341187"/>
                  </a:cubicBezTo>
                  <a:cubicBezTo>
                    <a:pt x="185486" y="342136"/>
                    <a:pt x="186197" y="342373"/>
                    <a:pt x="187146" y="341899"/>
                  </a:cubicBezTo>
                  <a:cubicBezTo>
                    <a:pt x="187146" y="338578"/>
                    <a:pt x="187739" y="336325"/>
                    <a:pt x="188925" y="335139"/>
                  </a:cubicBezTo>
                  <a:cubicBezTo>
                    <a:pt x="190111" y="333953"/>
                    <a:pt x="189992" y="332174"/>
                    <a:pt x="188569" y="329802"/>
                  </a:cubicBezTo>
                  <a:cubicBezTo>
                    <a:pt x="187146" y="329802"/>
                    <a:pt x="186553" y="331106"/>
                    <a:pt x="186790" y="333715"/>
                  </a:cubicBezTo>
                  <a:cubicBezTo>
                    <a:pt x="187027" y="336325"/>
                    <a:pt x="186672" y="338578"/>
                    <a:pt x="185723" y="340476"/>
                  </a:cubicBezTo>
                  <a:cubicBezTo>
                    <a:pt x="184774" y="338578"/>
                    <a:pt x="184537" y="336206"/>
                    <a:pt x="185011" y="333360"/>
                  </a:cubicBezTo>
                  <a:cubicBezTo>
                    <a:pt x="185486" y="330513"/>
                    <a:pt x="185723" y="328141"/>
                    <a:pt x="185723" y="326244"/>
                  </a:cubicBezTo>
                  <a:close/>
                  <a:moveTo>
                    <a:pt x="432643" y="324109"/>
                  </a:moveTo>
                  <a:cubicBezTo>
                    <a:pt x="433591" y="327430"/>
                    <a:pt x="434422" y="330632"/>
                    <a:pt x="435133" y="333715"/>
                  </a:cubicBezTo>
                  <a:cubicBezTo>
                    <a:pt x="435845" y="336799"/>
                    <a:pt x="437149" y="339052"/>
                    <a:pt x="439047" y="340476"/>
                  </a:cubicBezTo>
                  <a:cubicBezTo>
                    <a:pt x="438098" y="337629"/>
                    <a:pt x="437505" y="334190"/>
                    <a:pt x="437268" y="330158"/>
                  </a:cubicBezTo>
                  <a:cubicBezTo>
                    <a:pt x="437031" y="326125"/>
                    <a:pt x="435489" y="324109"/>
                    <a:pt x="432643" y="324109"/>
                  </a:cubicBezTo>
                  <a:close/>
                  <a:moveTo>
                    <a:pt x="416276" y="324109"/>
                  </a:moveTo>
                  <a:cubicBezTo>
                    <a:pt x="415802" y="326955"/>
                    <a:pt x="415920" y="328972"/>
                    <a:pt x="416632" y="330158"/>
                  </a:cubicBezTo>
                  <a:cubicBezTo>
                    <a:pt x="417343" y="331344"/>
                    <a:pt x="417936" y="333122"/>
                    <a:pt x="418411" y="335494"/>
                  </a:cubicBezTo>
                  <a:cubicBezTo>
                    <a:pt x="419360" y="334546"/>
                    <a:pt x="419834" y="332529"/>
                    <a:pt x="419834" y="329446"/>
                  </a:cubicBezTo>
                  <a:cubicBezTo>
                    <a:pt x="419834" y="326362"/>
                    <a:pt x="418648" y="324583"/>
                    <a:pt x="416276" y="324109"/>
                  </a:cubicBezTo>
                  <a:close/>
                  <a:moveTo>
                    <a:pt x="154413" y="322686"/>
                  </a:moveTo>
                  <a:cubicBezTo>
                    <a:pt x="153464" y="323635"/>
                    <a:pt x="152871" y="325769"/>
                    <a:pt x="152634" y="329090"/>
                  </a:cubicBezTo>
                  <a:cubicBezTo>
                    <a:pt x="152397" y="332411"/>
                    <a:pt x="152278" y="334546"/>
                    <a:pt x="152278" y="335494"/>
                  </a:cubicBezTo>
                  <a:lnTo>
                    <a:pt x="154413" y="335494"/>
                  </a:lnTo>
                  <a:cubicBezTo>
                    <a:pt x="153464" y="333122"/>
                    <a:pt x="153583" y="330988"/>
                    <a:pt x="154769" y="329090"/>
                  </a:cubicBezTo>
                  <a:cubicBezTo>
                    <a:pt x="155955" y="327193"/>
                    <a:pt x="155836" y="325058"/>
                    <a:pt x="154413" y="322686"/>
                  </a:cubicBezTo>
                  <a:close/>
                  <a:moveTo>
                    <a:pt x="180030" y="319128"/>
                  </a:moveTo>
                  <a:cubicBezTo>
                    <a:pt x="178607" y="319128"/>
                    <a:pt x="177777" y="320077"/>
                    <a:pt x="177540" y="321974"/>
                  </a:cubicBezTo>
                  <a:cubicBezTo>
                    <a:pt x="177302" y="323872"/>
                    <a:pt x="177895" y="324821"/>
                    <a:pt x="179318" y="324821"/>
                  </a:cubicBezTo>
                  <a:cubicBezTo>
                    <a:pt x="177895" y="328616"/>
                    <a:pt x="176235" y="333715"/>
                    <a:pt x="174337" y="340120"/>
                  </a:cubicBezTo>
                  <a:cubicBezTo>
                    <a:pt x="172440" y="346524"/>
                    <a:pt x="171965" y="351624"/>
                    <a:pt x="172914" y="355419"/>
                  </a:cubicBezTo>
                  <a:cubicBezTo>
                    <a:pt x="173863" y="354944"/>
                    <a:pt x="174575" y="353877"/>
                    <a:pt x="175049" y="352217"/>
                  </a:cubicBezTo>
                  <a:cubicBezTo>
                    <a:pt x="175523" y="350556"/>
                    <a:pt x="175998" y="348777"/>
                    <a:pt x="176472" y="346880"/>
                  </a:cubicBezTo>
                  <a:cubicBezTo>
                    <a:pt x="176947" y="344982"/>
                    <a:pt x="177421" y="343559"/>
                    <a:pt x="177895" y="342610"/>
                  </a:cubicBezTo>
                  <a:cubicBezTo>
                    <a:pt x="178370" y="341661"/>
                    <a:pt x="179081" y="341424"/>
                    <a:pt x="180030" y="341899"/>
                  </a:cubicBezTo>
                  <a:cubicBezTo>
                    <a:pt x="180979" y="341424"/>
                    <a:pt x="180979" y="340713"/>
                    <a:pt x="180030" y="339764"/>
                  </a:cubicBezTo>
                  <a:cubicBezTo>
                    <a:pt x="179081" y="338815"/>
                    <a:pt x="178133" y="338578"/>
                    <a:pt x="177184" y="339052"/>
                  </a:cubicBezTo>
                  <a:cubicBezTo>
                    <a:pt x="178133" y="335257"/>
                    <a:pt x="179081" y="332055"/>
                    <a:pt x="180030" y="329446"/>
                  </a:cubicBezTo>
                  <a:cubicBezTo>
                    <a:pt x="180979" y="326837"/>
                    <a:pt x="180979" y="323397"/>
                    <a:pt x="180030" y="319128"/>
                  </a:cubicBezTo>
                  <a:close/>
                  <a:moveTo>
                    <a:pt x="167933" y="319128"/>
                  </a:moveTo>
                  <a:cubicBezTo>
                    <a:pt x="165561" y="319602"/>
                    <a:pt x="164375" y="321737"/>
                    <a:pt x="164375" y="325532"/>
                  </a:cubicBezTo>
                  <a:cubicBezTo>
                    <a:pt x="164375" y="329327"/>
                    <a:pt x="164138" y="331937"/>
                    <a:pt x="163664" y="333360"/>
                  </a:cubicBezTo>
                  <a:cubicBezTo>
                    <a:pt x="166036" y="333360"/>
                    <a:pt x="167103" y="331581"/>
                    <a:pt x="166866" y="328023"/>
                  </a:cubicBezTo>
                  <a:cubicBezTo>
                    <a:pt x="166629" y="324465"/>
                    <a:pt x="166984" y="321500"/>
                    <a:pt x="167933" y="319128"/>
                  </a:cubicBezTo>
                  <a:close/>
                  <a:moveTo>
                    <a:pt x="243361" y="316993"/>
                  </a:moveTo>
                  <a:cubicBezTo>
                    <a:pt x="240989" y="316519"/>
                    <a:pt x="240040" y="318179"/>
                    <a:pt x="240515" y="321974"/>
                  </a:cubicBezTo>
                  <a:cubicBezTo>
                    <a:pt x="240989" y="325769"/>
                    <a:pt x="242175" y="327193"/>
                    <a:pt x="244073" y="326244"/>
                  </a:cubicBezTo>
                  <a:cubicBezTo>
                    <a:pt x="243598" y="323872"/>
                    <a:pt x="243480" y="322330"/>
                    <a:pt x="243717" y="321619"/>
                  </a:cubicBezTo>
                  <a:cubicBezTo>
                    <a:pt x="243954" y="320907"/>
                    <a:pt x="243835" y="319365"/>
                    <a:pt x="243361" y="316993"/>
                  </a:cubicBezTo>
                  <a:close/>
                  <a:moveTo>
                    <a:pt x="76850" y="314858"/>
                  </a:moveTo>
                  <a:cubicBezTo>
                    <a:pt x="75428" y="314384"/>
                    <a:pt x="74004" y="315807"/>
                    <a:pt x="72581" y="319128"/>
                  </a:cubicBezTo>
                  <a:cubicBezTo>
                    <a:pt x="71158" y="322449"/>
                    <a:pt x="69735" y="325295"/>
                    <a:pt x="68311" y="327667"/>
                  </a:cubicBezTo>
                  <a:cubicBezTo>
                    <a:pt x="70683" y="326718"/>
                    <a:pt x="72344" y="324939"/>
                    <a:pt x="73293" y="322330"/>
                  </a:cubicBezTo>
                  <a:cubicBezTo>
                    <a:pt x="74241" y="319721"/>
                    <a:pt x="75428" y="317230"/>
                    <a:pt x="76850" y="314858"/>
                  </a:cubicBezTo>
                  <a:close/>
                  <a:moveTo>
                    <a:pt x="192839" y="312012"/>
                  </a:moveTo>
                  <a:cubicBezTo>
                    <a:pt x="191890" y="315807"/>
                    <a:pt x="192364" y="317705"/>
                    <a:pt x="194262" y="317705"/>
                  </a:cubicBezTo>
                  <a:cubicBezTo>
                    <a:pt x="195211" y="316756"/>
                    <a:pt x="195566" y="315451"/>
                    <a:pt x="195329" y="313791"/>
                  </a:cubicBezTo>
                  <a:cubicBezTo>
                    <a:pt x="195092" y="312131"/>
                    <a:pt x="194262" y="311538"/>
                    <a:pt x="192839" y="312012"/>
                  </a:cubicBezTo>
                  <a:close/>
                  <a:moveTo>
                    <a:pt x="140181" y="307743"/>
                  </a:moveTo>
                  <a:cubicBezTo>
                    <a:pt x="139233" y="309640"/>
                    <a:pt x="137572" y="310826"/>
                    <a:pt x="135200" y="311301"/>
                  </a:cubicBezTo>
                  <a:cubicBezTo>
                    <a:pt x="135675" y="313673"/>
                    <a:pt x="136505" y="314265"/>
                    <a:pt x="137691" y="313080"/>
                  </a:cubicBezTo>
                  <a:cubicBezTo>
                    <a:pt x="138877" y="311894"/>
                    <a:pt x="139233" y="312487"/>
                    <a:pt x="138758" y="314858"/>
                  </a:cubicBezTo>
                  <a:cubicBezTo>
                    <a:pt x="140656" y="312012"/>
                    <a:pt x="141130" y="309640"/>
                    <a:pt x="140181" y="307743"/>
                  </a:cubicBezTo>
                  <a:close/>
                  <a:moveTo>
                    <a:pt x="425527" y="305608"/>
                  </a:moveTo>
                  <a:cubicBezTo>
                    <a:pt x="424578" y="308454"/>
                    <a:pt x="424815" y="311301"/>
                    <a:pt x="426238" y="314147"/>
                  </a:cubicBezTo>
                  <a:cubicBezTo>
                    <a:pt x="427661" y="316993"/>
                    <a:pt x="428610" y="319840"/>
                    <a:pt x="429085" y="322686"/>
                  </a:cubicBezTo>
                  <a:cubicBezTo>
                    <a:pt x="430033" y="320314"/>
                    <a:pt x="429915" y="317468"/>
                    <a:pt x="428729" y="314147"/>
                  </a:cubicBezTo>
                  <a:cubicBezTo>
                    <a:pt x="427543" y="310826"/>
                    <a:pt x="426475" y="307980"/>
                    <a:pt x="425527" y="305608"/>
                  </a:cubicBezTo>
                  <a:close/>
                  <a:moveTo>
                    <a:pt x="106737" y="305608"/>
                  </a:moveTo>
                  <a:cubicBezTo>
                    <a:pt x="104365" y="306557"/>
                    <a:pt x="102823" y="308217"/>
                    <a:pt x="102112" y="310589"/>
                  </a:cubicBezTo>
                  <a:cubicBezTo>
                    <a:pt x="101400" y="312961"/>
                    <a:pt x="100926" y="315570"/>
                    <a:pt x="100689" y="318416"/>
                  </a:cubicBezTo>
                  <a:cubicBezTo>
                    <a:pt x="100451" y="321263"/>
                    <a:pt x="100214" y="324109"/>
                    <a:pt x="99977" y="326955"/>
                  </a:cubicBezTo>
                  <a:cubicBezTo>
                    <a:pt x="99740" y="329802"/>
                    <a:pt x="99147" y="331937"/>
                    <a:pt x="98198" y="333360"/>
                  </a:cubicBezTo>
                  <a:cubicBezTo>
                    <a:pt x="100570" y="330039"/>
                    <a:pt x="102823" y="325888"/>
                    <a:pt x="104958" y="320907"/>
                  </a:cubicBezTo>
                  <a:cubicBezTo>
                    <a:pt x="107093" y="315926"/>
                    <a:pt x="107686" y="310826"/>
                    <a:pt x="106737" y="305608"/>
                  </a:cubicBezTo>
                  <a:close/>
                  <a:moveTo>
                    <a:pt x="412718" y="304185"/>
                  </a:moveTo>
                  <a:cubicBezTo>
                    <a:pt x="411769" y="305608"/>
                    <a:pt x="411651" y="307624"/>
                    <a:pt x="412362" y="310233"/>
                  </a:cubicBezTo>
                  <a:cubicBezTo>
                    <a:pt x="413074" y="312842"/>
                    <a:pt x="413904" y="314621"/>
                    <a:pt x="414853" y="315570"/>
                  </a:cubicBezTo>
                  <a:cubicBezTo>
                    <a:pt x="414379" y="313673"/>
                    <a:pt x="414023" y="311775"/>
                    <a:pt x="413786" y="309877"/>
                  </a:cubicBezTo>
                  <a:cubicBezTo>
                    <a:pt x="413548" y="307980"/>
                    <a:pt x="413193" y="306082"/>
                    <a:pt x="412718" y="304185"/>
                  </a:cubicBezTo>
                  <a:close/>
                  <a:moveTo>
                    <a:pt x="176472" y="304185"/>
                  </a:moveTo>
                  <a:cubicBezTo>
                    <a:pt x="174575" y="305133"/>
                    <a:pt x="173151" y="308691"/>
                    <a:pt x="172203" y="314858"/>
                  </a:cubicBezTo>
                  <a:cubicBezTo>
                    <a:pt x="173151" y="314858"/>
                    <a:pt x="173626" y="315570"/>
                    <a:pt x="173626" y="316993"/>
                  </a:cubicBezTo>
                  <a:cubicBezTo>
                    <a:pt x="176472" y="316519"/>
                    <a:pt x="177658" y="314621"/>
                    <a:pt x="177184" y="311301"/>
                  </a:cubicBezTo>
                  <a:cubicBezTo>
                    <a:pt x="176709" y="307980"/>
                    <a:pt x="176472" y="305608"/>
                    <a:pt x="176472" y="304185"/>
                  </a:cubicBezTo>
                  <a:close/>
                  <a:moveTo>
                    <a:pt x="203512" y="302762"/>
                  </a:moveTo>
                  <a:cubicBezTo>
                    <a:pt x="201615" y="302762"/>
                    <a:pt x="200666" y="304896"/>
                    <a:pt x="200666" y="309166"/>
                  </a:cubicBezTo>
                  <a:cubicBezTo>
                    <a:pt x="202089" y="309166"/>
                    <a:pt x="202682" y="308336"/>
                    <a:pt x="202445" y="306675"/>
                  </a:cubicBezTo>
                  <a:cubicBezTo>
                    <a:pt x="202208" y="305015"/>
                    <a:pt x="202564" y="303710"/>
                    <a:pt x="203512" y="302762"/>
                  </a:cubicBezTo>
                  <a:close/>
                  <a:moveTo>
                    <a:pt x="389947" y="299204"/>
                  </a:moveTo>
                  <a:cubicBezTo>
                    <a:pt x="392794" y="302999"/>
                    <a:pt x="394810" y="307624"/>
                    <a:pt x="395996" y="313080"/>
                  </a:cubicBezTo>
                  <a:cubicBezTo>
                    <a:pt x="397182" y="318535"/>
                    <a:pt x="398724" y="323635"/>
                    <a:pt x="400621" y="328379"/>
                  </a:cubicBezTo>
                  <a:cubicBezTo>
                    <a:pt x="398249" y="333122"/>
                    <a:pt x="397894" y="338104"/>
                    <a:pt x="399554" y="343322"/>
                  </a:cubicBezTo>
                  <a:cubicBezTo>
                    <a:pt x="401214" y="348540"/>
                    <a:pt x="401570" y="352572"/>
                    <a:pt x="400621" y="355419"/>
                  </a:cubicBezTo>
                  <a:cubicBezTo>
                    <a:pt x="397775" y="346405"/>
                    <a:pt x="395640" y="337155"/>
                    <a:pt x="394217" y="327667"/>
                  </a:cubicBezTo>
                  <a:cubicBezTo>
                    <a:pt x="392794" y="318179"/>
                    <a:pt x="391371" y="308691"/>
                    <a:pt x="389947" y="299204"/>
                  </a:cubicBezTo>
                  <a:close/>
                  <a:moveTo>
                    <a:pt x="188569" y="299204"/>
                  </a:moveTo>
                  <a:cubicBezTo>
                    <a:pt x="187620" y="299678"/>
                    <a:pt x="186909" y="300864"/>
                    <a:pt x="186434" y="302762"/>
                  </a:cubicBezTo>
                  <a:cubicBezTo>
                    <a:pt x="185960" y="304659"/>
                    <a:pt x="185723" y="306794"/>
                    <a:pt x="185723" y="309166"/>
                  </a:cubicBezTo>
                  <a:cubicBezTo>
                    <a:pt x="185723" y="311538"/>
                    <a:pt x="185723" y="313910"/>
                    <a:pt x="185723" y="316282"/>
                  </a:cubicBezTo>
                  <a:cubicBezTo>
                    <a:pt x="185723" y="318654"/>
                    <a:pt x="185486" y="320551"/>
                    <a:pt x="185011" y="321974"/>
                  </a:cubicBezTo>
                  <a:cubicBezTo>
                    <a:pt x="185486" y="323397"/>
                    <a:pt x="185841" y="323279"/>
                    <a:pt x="186079" y="321619"/>
                  </a:cubicBezTo>
                  <a:cubicBezTo>
                    <a:pt x="186316" y="319958"/>
                    <a:pt x="186909" y="319602"/>
                    <a:pt x="187858" y="320551"/>
                  </a:cubicBezTo>
                  <a:cubicBezTo>
                    <a:pt x="188332" y="320551"/>
                    <a:pt x="188569" y="321026"/>
                    <a:pt x="188569" y="321974"/>
                  </a:cubicBezTo>
                  <a:cubicBezTo>
                    <a:pt x="189518" y="321026"/>
                    <a:pt x="189281" y="319009"/>
                    <a:pt x="187858" y="315926"/>
                  </a:cubicBezTo>
                  <a:cubicBezTo>
                    <a:pt x="186434" y="312842"/>
                    <a:pt x="187146" y="310826"/>
                    <a:pt x="189992" y="309877"/>
                  </a:cubicBezTo>
                  <a:cubicBezTo>
                    <a:pt x="189043" y="307505"/>
                    <a:pt x="188569" y="305964"/>
                    <a:pt x="188569" y="305252"/>
                  </a:cubicBezTo>
                  <a:cubicBezTo>
                    <a:pt x="188569" y="304541"/>
                    <a:pt x="188569" y="302524"/>
                    <a:pt x="188569" y="299204"/>
                  </a:cubicBezTo>
                  <a:close/>
                  <a:moveTo>
                    <a:pt x="92505" y="298492"/>
                  </a:moveTo>
                  <a:cubicBezTo>
                    <a:pt x="91557" y="298018"/>
                    <a:pt x="91201" y="298373"/>
                    <a:pt x="91438" y="299559"/>
                  </a:cubicBezTo>
                  <a:cubicBezTo>
                    <a:pt x="91675" y="300745"/>
                    <a:pt x="91320" y="301338"/>
                    <a:pt x="90371" y="301338"/>
                  </a:cubicBezTo>
                  <a:cubicBezTo>
                    <a:pt x="90371" y="303710"/>
                    <a:pt x="91082" y="305371"/>
                    <a:pt x="92505" y="306319"/>
                  </a:cubicBezTo>
                  <a:cubicBezTo>
                    <a:pt x="93928" y="307268"/>
                    <a:pt x="95115" y="307268"/>
                    <a:pt x="96063" y="306319"/>
                  </a:cubicBezTo>
                  <a:lnTo>
                    <a:pt x="96063" y="300627"/>
                  </a:lnTo>
                  <a:cubicBezTo>
                    <a:pt x="95589" y="299678"/>
                    <a:pt x="94996" y="299322"/>
                    <a:pt x="94284" y="299559"/>
                  </a:cubicBezTo>
                  <a:cubicBezTo>
                    <a:pt x="93573" y="299797"/>
                    <a:pt x="92980" y="299441"/>
                    <a:pt x="92505" y="298492"/>
                  </a:cubicBezTo>
                  <a:close/>
                  <a:moveTo>
                    <a:pt x="167933" y="291376"/>
                  </a:moveTo>
                  <a:cubicBezTo>
                    <a:pt x="168882" y="293748"/>
                    <a:pt x="168763" y="296001"/>
                    <a:pt x="167577" y="298136"/>
                  </a:cubicBezTo>
                  <a:cubicBezTo>
                    <a:pt x="166391" y="300271"/>
                    <a:pt x="166747" y="301338"/>
                    <a:pt x="168645" y="301338"/>
                  </a:cubicBezTo>
                  <a:cubicBezTo>
                    <a:pt x="169119" y="300390"/>
                    <a:pt x="169593" y="298492"/>
                    <a:pt x="170068" y="295646"/>
                  </a:cubicBezTo>
                  <a:cubicBezTo>
                    <a:pt x="170542" y="292799"/>
                    <a:pt x="169831" y="291376"/>
                    <a:pt x="167933" y="291376"/>
                  </a:cubicBezTo>
                  <a:close/>
                  <a:moveTo>
                    <a:pt x="163664" y="289953"/>
                  </a:moveTo>
                  <a:cubicBezTo>
                    <a:pt x="162240" y="289953"/>
                    <a:pt x="161529" y="290665"/>
                    <a:pt x="161529" y="292088"/>
                  </a:cubicBezTo>
                  <a:cubicBezTo>
                    <a:pt x="161529" y="293511"/>
                    <a:pt x="161529" y="295171"/>
                    <a:pt x="161529" y="297069"/>
                  </a:cubicBezTo>
                  <a:cubicBezTo>
                    <a:pt x="163426" y="296594"/>
                    <a:pt x="164138" y="294223"/>
                    <a:pt x="163664" y="289953"/>
                  </a:cubicBezTo>
                  <a:close/>
                  <a:moveTo>
                    <a:pt x="101400" y="287462"/>
                  </a:moveTo>
                  <a:cubicBezTo>
                    <a:pt x="99266" y="287700"/>
                    <a:pt x="98672" y="289716"/>
                    <a:pt x="99621" y="293511"/>
                  </a:cubicBezTo>
                  <a:cubicBezTo>
                    <a:pt x="101519" y="293985"/>
                    <a:pt x="102942" y="293748"/>
                    <a:pt x="103891" y="292799"/>
                  </a:cubicBezTo>
                  <a:cubicBezTo>
                    <a:pt x="104365" y="289004"/>
                    <a:pt x="103535" y="287225"/>
                    <a:pt x="101400" y="287462"/>
                  </a:cubicBezTo>
                  <a:close/>
                  <a:moveTo>
                    <a:pt x="419834" y="286395"/>
                  </a:moveTo>
                  <a:cubicBezTo>
                    <a:pt x="417936" y="292562"/>
                    <a:pt x="417818" y="298255"/>
                    <a:pt x="419478" y="303473"/>
                  </a:cubicBezTo>
                  <a:cubicBezTo>
                    <a:pt x="421139" y="308691"/>
                    <a:pt x="422443" y="313910"/>
                    <a:pt x="423392" y="319128"/>
                  </a:cubicBezTo>
                  <a:cubicBezTo>
                    <a:pt x="423392" y="313910"/>
                    <a:pt x="423748" y="308217"/>
                    <a:pt x="424459" y="302050"/>
                  </a:cubicBezTo>
                  <a:cubicBezTo>
                    <a:pt x="425171" y="295883"/>
                    <a:pt x="423629" y="290665"/>
                    <a:pt x="419834" y="286395"/>
                  </a:cubicBezTo>
                  <a:close/>
                  <a:moveTo>
                    <a:pt x="434066" y="285684"/>
                  </a:moveTo>
                  <a:cubicBezTo>
                    <a:pt x="432643" y="286158"/>
                    <a:pt x="432287" y="286869"/>
                    <a:pt x="432998" y="287818"/>
                  </a:cubicBezTo>
                  <a:cubicBezTo>
                    <a:pt x="433710" y="288767"/>
                    <a:pt x="433829" y="290427"/>
                    <a:pt x="433354" y="292799"/>
                  </a:cubicBezTo>
                  <a:cubicBezTo>
                    <a:pt x="434777" y="293274"/>
                    <a:pt x="435607" y="293392"/>
                    <a:pt x="435845" y="293155"/>
                  </a:cubicBezTo>
                  <a:cubicBezTo>
                    <a:pt x="436082" y="292918"/>
                    <a:pt x="436912" y="292799"/>
                    <a:pt x="438335" y="292799"/>
                  </a:cubicBezTo>
                  <a:cubicBezTo>
                    <a:pt x="438810" y="290427"/>
                    <a:pt x="438335" y="289123"/>
                    <a:pt x="436912" y="288886"/>
                  </a:cubicBezTo>
                  <a:cubicBezTo>
                    <a:pt x="435489" y="288648"/>
                    <a:pt x="434540" y="287581"/>
                    <a:pt x="434066" y="285684"/>
                  </a:cubicBezTo>
                  <a:close/>
                  <a:moveTo>
                    <a:pt x="425527" y="282837"/>
                  </a:moveTo>
                  <a:cubicBezTo>
                    <a:pt x="425527" y="284735"/>
                    <a:pt x="425764" y="285802"/>
                    <a:pt x="426238" y="286039"/>
                  </a:cubicBezTo>
                  <a:cubicBezTo>
                    <a:pt x="426713" y="286277"/>
                    <a:pt x="426950" y="287344"/>
                    <a:pt x="426950" y="289241"/>
                  </a:cubicBezTo>
                  <a:cubicBezTo>
                    <a:pt x="427899" y="288767"/>
                    <a:pt x="428254" y="287581"/>
                    <a:pt x="428017" y="285684"/>
                  </a:cubicBezTo>
                  <a:cubicBezTo>
                    <a:pt x="427780" y="283786"/>
                    <a:pt x="426950" y="282837"/>
                    <a:pt x="425527" y="282837"/>
                  </a:cubicBezTo>
                  <a:close/>
                  <a:moveTo>
                    <a:pt x="393505" y="278568"/>
                  </a:moveTo>
                  <a:cubicBezTo>
                    <a:pt x="393980" y="280465"/>
                    <a:pt x="394573" y="281888"/>
                    <a:pt x="395284" y="282837"/>
                  </a:cubicBezTo>
                  <a:cubicBezTo>
                    <a:pt x="395996" y="283786"/>
                    <a:pt x="396352" y="285446"/>
                    <a:pt x="396352" y="287818"/>
                  </a:cubicBezTo>
                  <a:cubicBezTo>
                    <a:pt x="395403" y="286869"/>
                    <a:pt x="394454" y="285328"/>
                    <a:pt x="393505" y="283193"/>
                  </a:cubicBezTo>
                  <a:cubicBezTo>
                    <a:pt x="392557" y="281058"/>
                    <a:pt x="392557" y="279516"/>
                    <a:pt x="393505" y="278568"/>
                  </a:cubicBezTo>
                  <a:close/>
                  <a:moveTo>
                    <a:pt x="49810" y="271452"/>
                  </a:moveTo>
                  <a:cubicBezTo>
                    <a:pt x="46964" y="273824"/>
                    <a:pt x="45541" y="277619"/>
                    <a:pt x="45541" y="282837"/>
                  </a:cubicBezTo>
                  <a:cubicBezTo>
                    <a:pt x="46964" y="284735"/>
                    <a:pt x="48387" y="284023"/>
                    <a:pt x="49810" y="280702"/>
                  </a:cubicBezTo>
                  <a:cubicBezTo>
                    <a:pt x="51233" y="277382"/>
                    <a:pt x="51233" y="274298"/>
                    <a:pt x="49810" y="271452"/>
                  </a:cubicBezTo>
                  <a:close/>
                  <a:moveTo>
                    <a:pt x="41983" y="271452"/>
                  </a:moveTo>
                  <a:cubicBezTo>
                    <a:pt x="40560" y="270977"/>
                    <a:pt x="39730" y="271570"/>
                    <a:pt x="39492" y="273231"/>
                  </a:cubicBezTo>
                  <a:cubicBezTo>
                    <a:pt x="39255" y="274891"/>
                    <a:pt x="39611" y="276196"/>
                    <a:pt x="40560" y="277145"/>
                  </a:cubicBezTo>
                  <a:cubicBezTo>
                    <a:pt x="41034" y="276670"/>
                    <a:pt x="41271" y="275840"/>
                    <a:pt x="41271" y="274654"/>
                  </a:cubicBezTo>
                  <a:cubicBezTo>
                    <a:pt x="41271" y="273468"/>
                    <a:pt x="41508" y="272401"/>
                    <a:pt x="41983" y="271452"/>
                  </a:cubicBezTo>
                  <a:close/>
                  <a:moveTo>
                    <a:pt x="167933" y="269317"/>
                  </a:moveTo>
                  <a:cubicBezTo>
                    <a:pt x="166984" y="270266"/>
                    <a:pt x="166036" y="272282"/>
                    <a:pt x="165087" y="275366"/>
                  </a:cubicBezTo>
                  <a:cubicBezTo>
                    <a:pt x="164138" y="278449"/>
                    <a:pt x="164850" y="280228"/>
                    <a:pt x="167222" y="280702"/>
                  </a:cubicBezTo>
                  <a:cubicBezTo>
                    <a:pt x="167696" y="279279"/>
                    <a:pt x="167933" y="277619"/>
                    <a:pt x="167933" y="275721"/>
                  </a:cubicBezTo>
                  <a:cubicBezTo>
                    <a:pt x="167933" y="273824"/>
                    <a:pt x="167933" y="271689"/>
                    <a:pt x="167933" y="269317"/>
                  </a:cubicBezTo>
                  <a:close/>
                  <a:moveTo>
                    <a:pt x="161529" y="269317"/>
                  </a:moveTo>
                  <a:cubicBezTo>
                    <a:pt x="159157" y="269317"/>
                    <a:pt x="157971" y="271926"/>
                    <a:pt x="157971" y="277145"/>
                  </a:cubicBezTo>
                  <a:cubicBezTo>
                    <a:pt x="157971" y="282363"/>
                    <a:pt x="157971" y="286395"/>
                    <a:pt x="157971" y="289241"/>
                  </a:cubicBezTo>
                  <a:cubicBezTo>
                    <a:pt x="159394" y="286869"/>
                    <a:pt x="160106" y="283905"/>
                    <a:pt x="160106" y="280347"/>
                  </a:cubicBezTo>
                  <a:cubicBezTo>
                    <a:pt x="160106" y="276789"/>
                    <a:pt x="160580" y="273112"/>
                    <a:pt x="161529" y="269317"/>
                  </a:cubicBezTo>
                  <a:close/>
                  <a:moveTo>
                    <a:pt x="78274" y="267894"/>
                  </a:moveTo>
                  <a:cubicBezTo>
                    <a:pt x="77799" y="268843"/>
                    <a:pt x="77562" y="270384"/>
                    <a:pt x="77562" y="272519"/>
                  </a:cubicBezTo>
                  <a:cubicBezTo>
                    <a:pt x="77562" y="274654"/>
                    <a:pt x="77799" y="276196"/>
                    <a:pt x="78274" y="277145"/>
                  </a:cubicBezTo>
                  <a:cubicBezTo>
                    <a:pt x="81120" y="277145"/>
                    <a:pt x="82543" y="274535"/>
                    <a:pt x="82543" y="269317"/>
                  </a:cubicBezTo>
                  <a:cubicBezTo>
                    <a:pt x="81595" y="267894"/>
                    <a:pt x="80171" y="267420"/>
                    <a:pt x="78274" y="267894"/>
                  </a:cubicBezTo>
                  <a:close/>
                  <a:moveTo>
                    <a:pt x="441182" y="266471"/>
                  </a:moveTo>
                  <a:cubicBezTo>
                    <a:pt x="439758" y="267420"/>
                    <a:pt x="439521" y="268605"/>
                    <a:pt x="440470" y="270029"/>
                  </a:cubicBezTo>
                  <a:cubicBezTo>
                    <a:pt x="441419" y="271452"/>
                    <a:pt x="441893" y="273112"/>
                    <a:pt x="441893" y="275010"/>
                  </a:cubicBezTo>
                  <a:lnTo>
                    <a:pt x="442572" y="271617"/>
                  </a:lnTo>
                  <a:lnTo>
                    <a:pt x="442572" y="271336"/>
                  </a:lnTo>
                  <a:close/>
                  <a:moveTo>
                    <a:pt x="136623" y="266471"/>
                  </a:moveTo>
                  <a:cubicBezTo>
                    <a:pt x="133303" y="271689"/>
                    <a:pt x="131998" y="277263"/>
                    <a:pt x="132710" y="283193"/>
                  </a:cubicBezTo>
                  <a:cubicBezTo>
                    <a:pt x="133421" y="289123"/>
                    <a:pt x="131880" y="294460"/>
                    <a:pt x="128084" y="299204"/>
                  </a:cubicBezTo>
                  <a:cubicBezTo>
                    <a:pt x="129982" y="306319"/>
                    <a:pt x="129508" y="312487"/>
                    <a:pt x="126661" y="317705"/>
                  </a:cubicBezTo>
                  <a:cubicBezTo>
                    <a:pt x="123815" y="322923"/>
                    <a:pt x="122866" y="328616"/>
                    <a:pt x="123815" y="334783"/>
                  </a:cubicBezTo>
                  <a:cubicBezTo>
                    <a:pt x="125712" y="332885"/>
                    <a:pt x="127017" y="330395"/>
                    <a:pt x="127729" y="327311"/>
                  </a:cubicBezTo>
                  <a:cubicBezTo>
                    <a:pt x="128440" y="324228"/>
                    <a:pt x="129152" y="320907"/>
                    <a:pt x="129863" y="317349"/>
                  </a:cubicBezTo>
                  <a:cubicBezTo>
                    <a:pt x="130575" y="313791"/>
                    <a:pt x="131287" y="310470"/>
                    <a:pt x="131998" y="307387"/>
                  </a:cubicBezTo>
                  <a:cubicBezTo>
                    <a:pt x="132710" y="304303"/>
                    <a:pt x="134251" y="302050"/>
                    <a:pt x="136623" y="300627"/>
                  </a:cubicBezTo>
                  <a:cubicBezTo>
                    <a:pt x="136149" y="296832"/>
                    <a:pt x="136386" y="293630"/>
                    <a:pt x="137335" y="291020"/>
                  </a:cubicBezTo>
                  <a:cubicBezTo>
                    <a:pt x="138284" y="288411"/>
                    <a:pt x="138521" y="284735"/>
                    <a:pt x="138047" y="279991"/>
                  </a:cubicBezTo>
                  <a:cubicBezTo>
                    <a:pt x="137098" y="279516"/>
                    <a:pt x="136505" y="279516"/>
                    <a:pt x="136268" y="279991"/>
                  </a:cubicBezTo>
                  <a:cubicBezTo>
                    <a:pt x="136030" y="280465"/>
                    <a:pt x="135437" y="280702"/>
                    <a:pt x="134489" y="280702"/>
                  </a:cubicBezTo>
                  <a:cubicBezTo>
                    <a:pt x="134963" y="278330"/>
                    <a:pt x="135437" y="276077"/>
                    <a:pt x="135912" y="273942"/>
                  </a:cubicBezTo>
                  <a:cubicBezTo>
                    <a:pt x="136386" y="271808"/>
                    <a:pt x="136623" y="269317"/>
                    <a:pt x="136623" y="266471"/>
                  </a:cubicBezTo>
                  <a:close/>
                  <a:moveTo>
                    <a:pt x="428373" y="265759"/>
                  </a:moveTo>
                  <a:cubicBezTo>
                    <a:pt x="428373" y="269080"/>
                    <a:pt x="428729" y="272519"/>
                    <a:pt x="429440" y="276077"/>
                  </a:cubicBezTo>
                  <a:cubicBezTo>
                    <a:pt x="430152" y="279635"/>
                    <a:pt x="430033" y="282837"/>
                    <a:pt x="429085" y="285684"/>
                  </a:cubicBezTo>
                  <a:cubicBezTo>
                    <a:pt x="430508" y="284735"/>
                    <a:pt x="431457" y="284498"/>
                    <a:pt x="431931" y="284972"/>
                  </a:cubicBezTo>
                  <a:cubicBezTo>
                    <a:pt x="432405" y="285446"/>
                    <a:pt x="433591" y="285209"/>
                    <a:pt x="435489" y="284260"/>
                  </a:cubicBezTo>
                  <a:cubicBezTo>
                    <a:pt x="433591" y="281414"/>
                    <a:pt x="432524" y="278093"/>
                    <a:pt x="432287" y="274298"/>
                  </a:cubicBezTo>
                  <a:cubicBezTo>
                    <a:pt x="432050" y="270503"/>
                    <a:pt x="430745" y="267657"/>
                    <a:pt x="428373" y="265759"/>
                  </a:cubicBezTo>
                  <a:close/>
                  <a:moveTo>
                    <a:pt x="176472" y="263624"/>
                  </a:moveTo>
                  <a:cubicBezTo>
                    <a:pt x="174575" y="263150"/>
                    <a:pt x="173744" y="263980"/>
                    <a:pt x="173982" y="266115"/>
                  </a:cubicBezTo>
                  <a:cubicBezTo>
                    <a:pt x="174219" y="268250"/>
                    <a:pt x="175286" y="268843"/>
                    <a:pt x="177184" y="267894"/>
                  </a:cubicBezTo>
                  <a:cubicBezTo>
                    <a:pt x="177658" y="266945"/>
                    <a:pt x="177658" y="266234"/>
                    <a:pt x="177184" y="265759"/>
                  </a:cubicBezTo>
                  <a:cubicBezTo>
                    <a:pt x="176709" y="265285"/>
                    <a:pt x="176472" y="264573"/>
                    <a:pt x="176472" y="263624"/>
                  </a:cubicBezTo>
                  <a:close/>
                  <a:moveTo>
                    <a:pt x="200666" y="260778"/>
                  </a:moveTo>
                  <a:cubicBezTo>
                    <a:pt x="199243" y="261252"/>
                    <a:pt x="198294" y="262557"/>
                    <a:pt x="197820" y="264692"/>
                  </a:cubicBezTo>
                  <a:cubicBezTo>
                    <a:pt x="197345" y="266827"/>
                    <a:pt x="197108" y="269198"/>
                    <a:pt x="197108" y="271808"/>
                  </a:cubicBezTo>
                  <a:cubicBezTo>
                    <a:pt x="197108" y="274417"/>
                    <a:pt x="196989" y="276907"/>
                    <a:pt x="196752" y="279279"/>
                  </a:cubicBezTo>
                  <a:cubicBezTo>
                    <a:pt x="196515" y="281651"/>
                    <a:pt x="195922" y="283312"/>
                    <a:pt x="194973" y="284260"/>
                  </a:cubicBezTo>
                  <a:cubicBezTo>
                    <a:pt x="195922" y="285684"/>
                    <a:pt x="196871" y="286395"/>
                    <a:pt x="197820" y="286395"/>
                  </a:cubicBezTo>
                  <a:cubicBezTo>
                    <a:pt x="198768" y="286395"/>
                    <a:pt x="199717" y="287344"/>
                    <a:pt x="200666" y="289241"/>
                  </a:cubicBezTo>
                  <a:cubicBezTo>
                    <a:pt x="199717" y="284498"/>
                    <a:pt x="199717" y="279635"/>
                    <a:pt x="200666" y="274654"/>
                  </a:cubicBezTo>
                  <a:cubicBezTo>
                    <a:pt x="201615" y="269673"/>
                    <a:pt x="201615" y="265048"/>
                    <a:pt x="200666" y="260778"/>
                  </a:cubicBezTo>
                  <a:close/>
                  <a:moveTo>
                    <a:pt x="12808" y="258643"/>
                  </a:moveTo>
                  <a:cubicBezTo>
                    <a:pt x="11859" y="259118"/>
                    <a:pt x="10910" y="259948"/>
                    <a:pt x="9962" y="261134"/>
                  </a:cubicBezTo>
                  <a:cubicBezTo>
                    <a:pt x="9013" y="262320"/>
                    <a:pt x="9013" y="263862"/>
                    <a:pt x="9962" y="265759"/>
                  </a:cubicBezTo>
                  <a:cubicBezTo>
                    <a:pt x="10910" y="265285"/>
                    <a:pt x="11503" y="264573"/>
                    <a:pt x="11740" y="263624"/>
                  </a:cubicBezTo>
                  <a:cubicBezTo>
                    <a:pt x="11978" y="262676"/>
                    <a:pt x="12571" y="262201"/>
                    <a:pt x="13519" y="262201"/>
                  </a:cubicBezTo>
                  <a:cubicBezTo>
                    <a:pt x="13045" y="261727"/>
                    <a:pt x="12808" y="260541"/>
                    <a:pt x="12808" y="258643"/>
                  </a:cubicBezTo>
                  <a:close/>
                  <a:moveTo>
                    <a:pt x="194973" y="255797"/>
                  </a:moveTo>
                  <a:cubicBezTo>
                    <a:pt x="193550" y="255323"/>
                    <a:pt x="192720" y="255797"/>
                    <a:pt x="192483" y="257220"/>
                  </a:cubicBezTo>
                  <a:cubicBezTo>
                    <a:pt x="192246" y="258643"/>
                    <a:pt x="191415" y="259118"/>
                    <a:pt x="189992" y="258643"/>
                  </a:cubicBezTo>
                  <a:cubicBezTo>
                    <a:pt x="189043" y="264336"/>
                    <a:pt x="190467" y="266945"/>
                    <a:pt x="194262" y="266471"/>
                  </a:cubicBezTo>
                  <a:cubicBezTo>
                    <a:pt x="195211" y="264573"/>
                    <a:pt x="195566" y="263031"/>
                    <a:pt x="195329" y="261845"/>
                  </a:cubicBezTo>
                  <a:cubicBezTo>
                    <a:pt x="195092" y="260659"/>
                    <a:pt x="194973" y="258643"/>
                    <a:pt x="194973" y="255797"/>
                  </a:cubicBezTo>
                  <a:close/>
                  <a:moveTo>
                    <a:pt x="178607" y="255797"/>
                  </a:moveTo>
                  <a:cubicBezTo>
                    <a:pt x="179556" y="259118"/>
                    <a:pt x="179793" y="263150"/>
                    <a:pt x="179318" y="267894"/>
                  </a:cubicBezTo>
                  <a:cubicBezTo>
                    <a:pt x="180742" y="266945"/>
                    <a:pt x="181453" y="264810"/>
                    <a:pt x="181453" y="261490"/>
                  </a:cubicBezTo>
                  <a:cubicBezTo>
                    <a:pt x="181453" y="258169"/>
                    <a:pt x="180504" y="256271"/>
                    <a:pt x="178607" y="255797"/>
                  </a:cubicBezTo>
                  <a:close/>
                  <a:moveTo>
                    <a:pt x="414141" y="253662"/>
                  </a:moveTo>
                  <a:cubicBezTo>
                    <a:pt x="413193" y="256034"/>
                    <a:pt x="413193" y="257932"/>
                    <a:pt x="414141" y="259355"/>
                  </a:cubicBezTo>
                  <a:cubicBezTo>
                    <a:pt x="415090" y="260778"/>
                    <a:pt x="415565" y="262438"/>
                    <a:pt x="415565" y="264336"/>
                  </a:cubicBezTo>
                  <a:cubicBezTo>
                    <a:pt x="416513" y="263387"/>
                    <a:pt x="416869" y="261252"/>
                    <a:pt x="416632" y="257932"/>
                  </a:cubicBezTo>
                  <a:cubicBezTo>
                    <a:pt x="416395" y="254611"/>
                    <a:pt x="415565" y="253188"/>
                    <a:pt x="414141" y="253662"/>
                  </a:cubicBezTo>
                  <a:close/>
                  <a:moveTo>
                    <a:pt x="143739" y="251527"/>
                  </a:moveTo>
                  <a:cubicBezTo>
                    <a:pt x="143739" y="252476"/>
                    <a:pt x="143739" y="253662"/>
                    <a:pt x="143739" y="255085"/>
                  </a:cubicBezTo>
                  <a:cubicBezTo>
                    <a:pt x="143739" y="256509"/>
                    <a:pt x="144451" y="256746"/>
                    <a:pt x="145874" y="255797"/>
                  </a:cubicBezTo>
                  <a:cubicBezTo>
                    <a:pt x="146348" y="255323"/>
                    <a:pt x="146586" y="253899"/>
                    <a:pt x="146586" y="251527"/>
                  </a:cubicBezTo>
                  <a:close/>
                  <a:moveTo>
                    <a:pt x="82543" y="250104"/>
                  </a:moveTo>
                  <a:cubicBezTo>
                    <a:pt x="82069" y="251053"/>
                    <a:pt x="81476" y="251765"/>
                    <a:pt x="80764" y="252239"/>
                  </a:cubicBezTo>
                  <a:cubicBezTo>
                    <a:pt x="80053" y="252713"/>
                    <a:pt x="79934" y="253662"/>
                    <a:pt x="80408" y="255085"/>
                  </a:cubicBezTo>
                  <a:cubicBezTo>
                    <a:pt x="81357" y="256034"/>
                    <a:pt x="82069" y="256271"/>
                    <a:pt x="82543" y="255797"/>
                  </a:cubicBezTo>
                  <a:cubicBezTo>
                    <a:pt x="83492" y="254848"/>
                    <a:pt x="83729" y="254018"/>
                    <a:pt x="83255" y="253306"/>
                  </a:cubicBezTo>
                  <a:cubicBezTo>
                    <a:pt x="82780" y="252595"/>
                    <a:pt x="82543" y="251527"/>
                    <a:pt x="82543" y="250104"/>
                  </a:cubicBezTo>
                  <a:close/>
                  <a:moveTo>
                    <a:pt x="207782" y="249393"/>
                  </a:moveTo>
                  <a:cubicBezTo>
                    <a:pt x="204936" y="256034"/>
                    <a:pt x="203868" y="263624"/>
                    <a:pt x="204580" y="272163"/>
                  </a:cubicBezTo>
                  <a:cubicBezTo>
                    <a:pt x="205291" y="280702"/>
                    <a:pt x="204936" y="289479"/>
                    <a:pt x="203512" y="298492"/>
                  </a:cubicBezTo>
                  <a:cubicBezTo>
                    <a:pt x="205884" y="298492"/>
                    <a:pt x="206596" y="297780"/>
                    <a:pt x="205647" y="296357"/>
                  </a:cubicBezTo>
                  <a:cubicBezTo>
                    <a:pt x="204698" y="294934"/>
                    <a:pt x="204698" y="293748"/>
                    <a:pt x="205647" y="292799"/>
                  </a:cubicBezTo>
                  <a:cubicBezTo>
                    <a:pt x="208019" y="291851"/>
                    <a:pt x="209205" y="292799"/>
                    <a:pt x="209205" y="295646"/>
                  </a:cubicBezTo>
                  <a:cubicBezTo>
                    <a:pt x="211103" y="293274"/>
                    <a:pt x="211814" y="290902"/>
                    <a:pt x="211340" y="288530"/>
                  </a:cubicBezTo>
                  <a:cubicBezTo>
                    <a:pt x="210865" y="286158"/>
                    <a:pt x="210391" y="283312"/>
                    <a:pt x="209917" y="279991"/>
                  </a:cubicBezTo>
                  <a:cubicBezTo>
                    <a:pt x="208493" y="279042"/>
                    <a:pt x="208019" y="279754"/>
                    <a:pt x="208493" y="282126"/>
                  </a:cubicBezTo>
                  <a:cubicBezTo>
                    <a:pt x="208968" y="284498"/>
                    <a:pt x="208493" y="285684"/>
                    <a:pt x="207070" y="285684"/>
                  </a:cubicBezTo>
                  <a:cubicBezTo>
                    <a:pt x="206122" y="280465"/>
                    <a:pt x="206240" y="274417"/>
                    <a:pt x="207426" y="267538"/>
                  </a:cubicBezTo>
                  <a:cubicBezTo>
                    <a:pt x="208612" y="260659"/>
                    <a:pt x="208731" y="254611"/>
                    <a:pt x="207782" y="249393"/>
                  </a:cubicBezTo>
                  <a:close/>
                  <a:moveTo>
                    <a:pt x="60840" y="242633"/>
                  </a:moveTo>
                  <a:cubicBezTo>
                    <a:pt x="59654" y="241921"/>
                    <a:pt x="58586" y="242277"/>
                    <a:pt x="57638" y="243700"/>
                  </a:cubicBezTo>
                  <a:cubicBezTo>
                    <a:pt x="57638" y="244649"/>
                    <a:pt x="57875" y="245360"/>
                    <a:pt x="58349" y="245835"/>
                  </a:cubicBezTo>
                  <a:cubicBezTo>
                    <a:pt x="58824" y="246309"/>
                    <a:pt x="58824" y="247021"/>
                    <a:pt x="58349" y="247970"/>
                  </a:cubicBezTo>
                  <a:cubicBezTo>
                    <a:pt x="60247" y="248444"/>
                    <a:pt x="61670" y="248207"/>
                    <a:pt x="62619" y="247258"/>
                  </a:cubicBezTo>
                  <a:cubicBezTo>
                    <a:pt x="62619" y="244886"/>
                    <a:pt x="62026" y="243344"/>
                    <a:pt x="60840" y="242633"/>
                  </a:cubicBezTo>
                  <a:close/>
                  <a:moveTo>
                    <a:pt x="123815" y="240854"/>
                  </a:moveTo>
                  <a:cubicBezTo>
                    <a:pt x="122392" y="240854"/>
                    <a:pt x="121562" y="241802"/>
                    <a:pt x="121324" y="243700"/>
                  </a:cubicBezTo>
                  <a:cubicBezTo>
                    <a:pt x="121087" y="245598"/>
                    <a:pt x="120731" y="247495"/>
                    <a:pt x="120257" y="249393"/>
                  </a:cubicBezTo>
                  <a:cubicBezTo>
                    <a:pt x="122629" y="249393"/>
                    <a:pt x="123815" y="246546"/>
                    <a:pt x="123815" y="240854"/>
                  </a:cubicBezTo>
                  <a:close/>
                  <a:moveTo>
                    <a:pt x="193550" y="240142"/>
                  </a:moveTo>
                  <a:cubicBezTo>
                    <a:pt x="191653" y="240142"/>
                    <a:pt x="190467" y="241091"/>
                    <a:pt x="189992" y="242988"/>
                  </a:cubicBezTo>
                  <a:cubicBezTo>
                    <a:pt x="189518" y="244886"/>
                    <a:pt x="188806" y="246309"/>
                    <a:pt x="187858" y="247258"/>
                  </a:cubicBezTo>
                  <a:cubicBezTo>
                    <a:pt x="189281" y="248681"/>
                    <a:pt x="190585" y="248444"/>
                    <a:pt x="191771" y="246546"/>
                  </a:cubicBezTo>
                  <a:cubicBezTo>
                    <a:pt x="192957" y="244649"/>
                    <a:pt x="193550" y="242514"/>
                    <a:pt x="193550" y="240142"/>
                  </a:cubicBezTo>
                  <a:close/>
                  <a:moveTo>
                    <a:pt x="173626" y="235339"/>
                  </a:moveTo>
                  <a:cubicBezTo>
                    <a:pt x="173151" y="235695"/>
                    <a:pt x="172914" y="236821"/>
                    <a:pt x="172914" y="238719"/>
                  </a:cubicBezTo>
                  <a:cubicBezTo>
                    <a:pt x="172914" y="242514"/>
                    <a:pt x="172677" y="245598"/>
                    <a:pt x="172203" y="247970"/>
                  </a:cubicBezTo>
                  <a:cubicBezTo>
                    <a:pt x="174100" y="247495"/>
                    <a:pt x="174812" y="245716"/>
                    <a:pt x="174337" y="242633"/>
                  </a:cubicBezTo>
                  <a:cubicBezTo>
                    <a:pt x="173863" y="239549"/>
                    <a:pt x="174337" y="237533"/>
                    <a:pt x="175761" y="236584"/>
                  </a:cubicBezTo>
                  <a:cubicBezTo>
                    <a:pt x="174812" y="235398"/>
                    <a:pt x="174100" y="234983"/>
                    <a:pt x="173626" y="235339"/>
                  </a:cubicBezTo>
                  <a:close/>
                  <a:moveTo>
                    <a:pt x="170068" y="233738"/>
                  </a:moveTo>
                  <a:cubicBezTo>
                    <a:pt x="167696" y="234687"/>
                    <a:pt x="166866" y="237414"/>
                    <a:pt x="167577" y="241921"/>
                  </a:cubicBezTo>
                  <a:cubicBezTo>
                    <a:pt x="168289" y="246428"/>
                    <a:pt x="167459" y="248918"/>
                    <a:pt x="165087" y="249393"/>
                  </a:cubicBezTo>
                  <a:cubicBezTo>
                    <a:pt x="165561" y="250341"/>
                    <a:pt x="165917" y="251409"/>
                    <a:pt x="166154" y="252595"/>
                  </a:cubicBezTo>
                  <a:cubicBezTo>
                    <a:pt x="166391" y="253781"/>
                    <a:pt x="166984" y="254137"/>
                    <a:pt x="167933" y="253662"/>
                  </a:cubicBezTo>
                  <a:cubicBezTo>
                    <a:pt x="168408" y="250341"/>
                    <a:pt x="169119" y="247021"/>
                    <a:pt x="170068" y="243700"/>
                  </a:cubicBezTo>
                  <a:cubicBezTo>
                    <a:pt x="171017" y="240379"/>
                    <a:pt x="171017" y="237059"/>
                    <a:pt x="170068" y="233738"/>
                  </a:cubicBezTo>
                  <a:close/>
                  <a:moveTo>
                    <a:pt x="374293" y="231603"/>
                  </a:moveTo>
                  <a:cubicBezTo>
                    <a:pt x="375241" y="233975"/>
                    <a:pt x="375953" y="235161"/>
                    <a:pt x="376427" y="235161"/>
                  </a:cubicBezTo>
                  <a:cubicBezTo>
                    <a:pt x="377376" y="235635"/>
                    <a:pt x="377732" y="234924"/>
                    <a:pt x="377495" y="233026"/>
                  </a:cubicBezTo>
                  <a:cubicBezTo>
                    <a:pt x="377258" y="231129"/>
                    <a:pt x="377851" y="230654"/>
                    <a:pt x="379274" y="231603"/>
                  </a:cubicBezTo>
                  <a:cubicBezTo>
                    <a:pt x="378799" y="233501"/>
                    <a:pt x="378799" y="234687"/>
                    <a:pt x="379274" y="235161"/>
                  </a:cubicBezTo>
                  <a:cubicBezTo>
                    <a:pt x="379748" y="235635"/>
                    <a:pt x="380341" y="235873"/>
                    <a:pt x="381053" y="235873"/>
                  </a:cubicBezTo>
                  <a:cubicBezTo>
                    <a:pt x="381764" y="235873"/>
                    <a:pt x="382357" y="236228"/>
                    <a:pt x="382832" y="236940"/>
                  </a:cubicBezTo>
                  <a:cubicBezTo>
                    <a:pt x="383306" y="237652"/>
                    <a:pt x="383306" y="238956"/>
                    <a:pt x="382832" y="240854"/>
                  </a:cubicBezTo>
                  <a:cubicBezTo>
                    <a:pt x="381883" y="241802"/>
                    <a:pt x="381408" y="241447"/>
                    <a:pt x="381408" y="239786"/>
                  </a:cubicBezTo>
                  <a:cubicBezTo>
                    <a:pt x="381408" y="238126"/>
                    <a:pt x="380934" y="237770"/>
                    <a:pt x="379985" y="238719"/>
                  </a:cubicBezTo>
                  <a:lnTo>
                    <a:pt x="379985" y="245835"/>
                  </a:lnTo>
                  <a:cubicBezTo>
                    <a:pt x="380934" y="244412"/>
                    <a:pt x="381646" y="244530"/>
                    <a:pt x="382120" y="246191"/>
                  </a:cubicBezTo>
                  <a:cubicBezTo>
                    <a:pt x="382594" y="247851"/>
                    <a:pt x="383780" y="248207"/>
                    <a:pt x="385678" y="247258"/>
                  </a:cubicBezTo>
                  <a:cubicBezTo>
                    <a:pt x="386152" y="251053"/>
                    <a:pt x="386745" y="254848"/>
                    <a:pt x="387457" y="258643"/>
                  </a:cubicBezTo>
                  <a:cubicBezTo>
                    <a:pt x="388169" y="262438"/>
                    <a:pt x="388999" y="266234"/>
                    <a:pt x="389947" y="270029"/>
                  </a:cubicBezTo>
                  <a:cubicBezTo>
                    <a:pt x="387576" y="269080"/>
                    <a:pt x="386271" y="269317"/>
                    <a:pt x="386034" y="270740"/>
                  </a:cubicBezTo>
                  <a:cubicBezTo>
                    <a:pt x="385797" y="272163"/>
                    <a:pt x="385441" y="273587"/>
                    <a:pt x="384966" y="275010"/>
                  </a:cubicBezTo>
                  <a:cubicBezTo>
                    <a:pt x="384018" y="274535"/>
                    <a:pt x="383662" y="273231"/>
                    <a:pt x="383899" y="271096"/>
                  </a:cubicBezTo>
                  <a:cubicBezTo>
                    <a:pt x="384136" y="268961"/>
                    <a:pt x="383543" y="268368"/>
                    <a:pt x="382120" y="269317"/>
                  </a:cubicBezTo>
                  <a:cubicBezTo>
                    <a:pt x="382594" y="274061"/>
                    <a:pt x="383069" y="278449"/>
                    <a:pt x="383543" y="282481"/>
                  </a:cubicBezTo>
                  <a:cubicBezTo>
                    <a:pt x="384018" y="286514"/>
                    <a:pt x="384966" y="290190"/>
                    <a:pt x="386390" y="293511"/>
                  </a:cubicBezTo>
                  <a:cubicBezTo>
                    <a:pt x="383543" y="301576"/>
                    <a:pt x="384018" y="310233"/>
                    <a:pt x="387813" y="319484"/>
                  </a:cubicBezTo>
                  <a:cubicBezTo>
                    <a:pt x="391608" y="328734"/>
                    <a:pt x="393743" y="336918"/>
                    <a:pt x="394217" y="344033"/>
                  </a:cubicBezTo>
                  <a:cubicBezTo>
                    <a:pt x="393743" y="342136"/>
                    <a:pt x="392557" y="341424"/>
                    <a:pt x="390659" y="341899"/>
                  </a:cubicBezTo>
                  <a:cubicBezTo>
                    <a:pt x="389236" y="347117"/>
                    <a:pt x="388999" y="352810"/>
                    <a:pt x="389947" y="358977"/>
                  </a:cubicBezTo>
                  <a:cubicBezTo>
                    <a:pt x="390896" y="365144"/>
                    <a:pt x="390422" y="369888"/>
                    <a:pt x="388524" y="373208"/>
                  </a:cubicBezTo>
                  <a:cubicBezTo>
                    <a:pt x="387576" y="370836"/>
                    <a:pt x="386390" y="369176"/>
                    <a:pt x="384966" y="368227"/>
                  </a:cubicBezTo>
                  <a:cubicBezTo>
                    <a:pt x="383543" y="367279"/>
                    <a:pt x="382594" y="365381"/>
                    <a:pt x="382120" y="362535"/>
                  </a:cubicBezTo>
                  <a:cubicBezTo>
                    <a:pt x="382594" y="360637"/>
                    <a:pt x="382950" y="358977"/>
                    <a:pt x="383187" y="357554"/>
                  </a:cubicBezTo>
                  <a:cubicBezTo>
                    <a:pt x="383425" y="356130"/>
                    <a:pt x="384255" y="355182"/>
                    <a:pt x="385678" y="354707"/>
                  </a:cubicBezTo>
                  <a:cubicBezTo>
                    <a:pt x="385204" y="349489"/>
                    <a:pt x="385322" y="344508"/>
                    <a:pt x="386034" y="339764"/>
                  </a:cubicBezTo>
                  <a:cubicBezTo>
                    <a:pt x="386745" y="335020"/>
                    <a:pt x="385204" y="331699"/>
                    <a:pt x="381408" y="329802"/>
                  </a:cubicBezTo>
                  <a:cubicBezTo>
                    <a:pt x="381408" y="325058"/>
                    <a:pt x="381171" y="319840"/>
                    <a:pt x="380697" y="314147"/>
                  </a:cubicBezTo>
                  <a:cubicBezTo>
                    <a:pt x="380223" y="308454"/>
                    <a:pt x="379748" y="302643"/>
                    <a:pt x="379274" y="296713"/>
                  </a:cubicBezTo>
                  <a:cubicBezTo>
                    <a:pt x="378799" y="290783"/>
                    <a:pt x="378562" y="285091"/>
                    <a:pt x="378562" y="279635"/>
                  </a:cubicBezTo>
                  <a:cubicBezTo>
                    <a:pt x="378562" y="274180"/>
                    <a:pt x="379274" y="269554"/>
                    <a:pt x="380697" y="265759"/>
                  </a:cubicBezTo>
                  <a:cubicBezTo>
                    <a:pt x="379748" y="264336"/>
                    <a:pt x="379274" y="262201"/>
                    <a:pt x="379274" y="259355"/>
                  </a:cubicBezTo>
                  <a:cubicBezTo>
                    <a:pt x="379274" y="256509"/>
                    <a:pt x="378562" y="254611"/>
                    <a:pt x="377139" y="253662"/>
                  </a:cubicBezTo>
                  <a:cubicBezTo>
                    <a:pt x="377139" y="255085"/>
                    <a:pt x="377139" y="256509"/>
                    <a:pt x="377139" y="257932"/>
                  </a:cubicBezTo>
                  <a:cubicBezTo>
                    <a:pt x="377139" y="259355"/>
                    <a:pt x="376665" y="260066"/>
                    <a:pt x="375716" y="260066"/>
                  </a:cubicBezTo>
                  <a:cubicBezTo>
                    <a:pt x="375241" y="257220"/>
                    <a:pt x="375123" y="255204"/>
                    <a:pt x="375360" y="254018"/>
                  </a:cubicBezTo>
                  <a:cubicBezTo>
                    <a:pt x="375597" y="252832"/>
                    <a:pt x="375716" y="250816"/>
                    <a:pt x="375716" y="247970"/>
                  </a:cubicBezTo>
                  <a:cubicBezTo>
                    <a:pt x="375241" y="247970"/>
                    <a:pt x="375004" y="247851"/>
                    <a:pt x="375004" y="247614"/>
                  </a:cubicBezTo>
                  <a:cubicBezTo>
                    <a:pt x="375004" y="247377"/>
                    <a:pt x="374767" y="247258"/>
                    <a:pt x="374293" y="247258"/>
                  </a:cubicBezTo>
                  <a:cubicBezTo>
                    <a:pt x="374293" y="246309"/>
                    <a:pt x="374411" y="245242"/>
                    <a:pt x="374648" y="244056"/>
                  </a:cubicBezTo>
                  <a:cubicBezTo>
                    <a:pt x="374886" y="242870"/>
                    <a:pt x="375004" y="241802"/>
                    <a:pt x="375004" y="240854"/>
                  </a:cubicBezTo>
                  <a:cubicBezTo>
                    <a:pt x="375004" y="238956"/>
                    <a:pt x="374886" y="237414"/>
                    <a:pt x="374648" y="236228"/>
                  </a:cubicBezTo>
                  <a:cubicBezTo>
                    <a:pt x="374411" y="235042"/>
                    <a:pt x="374293" y="233501"/>
                    <a:pt x="374293" y="231603"/>
                  </a:cubicBezTo>
                  <a:close/>
                  <a:moveTo>
                    <a:pt x="139470" y="229468"/>
                  </a:moveTo>
                  <a:cubicBezTo>
                    <a:pt x="138995" y="231840"/>
                    <a:pt x="138402" y="234568"/>
                    <a:pt x="137691" y="237652"/>
                  </a:cubicBezTo>
                  <a:cubicBezTo>
                    <a:pt x="136979" y="240735"/>
                    <a:pt x="136149" y="243937"/>
                    <a:pt x="135200" y="247258"/>
                  </a:cubicBezTo>
                  <a:cubicBezTo>
                    <a:pt x="134251" y="246784"/>
                    <a:pt x="133777" y="246191"/>
                    <a:pt x="133777" y="245479"/>
                  </a:cubicBezTo>
                  <a:cubicBezTo>
                    <a:pt x="133777" y="244767"/>
                    <a:pt x="133303" y="244886"/>
                    <a:pt x="132354" y="245835"/>
                  </a:cubicBezTo>
                  <a:cubicBezTo>
                    <a:pt x="133303" y="247732"/>
                    <a:pt x="134014" y="248325"/>
                    <a:pt x="134489" y="247614"/>
                  </a:cubicBezTo>
                  <a:cubicBezTo>
                    <a:pt x="134963" y="246902"/>
                    <a:pt x="135675" y="247732"/>
                    <a:pt x="136623" y="250104"/>
                  </a:cubicBezTo>
                  <a:cubicBezTo>
                    <a:pt x="138047" y="248207"/>
                    <a:pt x="139233" y="245005"/>
                    <a:pt x="140181" y="240498"/>
                  </a:cubicBezTo>
                  <a:cubicBezTo>
                    <a:pt x="141130" y="235991"/>
                    <a:pt x="140893" y="232315"/>
                    <a:pt x="139470" y="229468"/>
                  </a:cubicBezTo>
                  <a:close/>
                  <a:moveTo>
                    <a:pt x="113853" y="228757"/>
                  </a:moveTo>
                  <a:cubicBezTo>
                    <a:pt x="111955" y="228282"/>
                    <a:pt x="110769" y="229350"/>
                    <a:pt x="110295" y="231959"/>
                  </a:cubicBezTo>
                  <a:cubicBezTo>
                    <a:pt x="109820" y="234568"/>
                    <a:pt x="109820" y="236347"/>
                    <a:pt x="110295" y="237296"/>
                  </a:cubicBezTo>
                  <a:cubicBezTo>
                    <a:pt x="111718" y="237296"/>
                    <a:pt x="112667" y="236466"/>
                    <a:pt x="113141" y="234805"/>
                  </a:cubicBezTo>
                  <a:cubicBezTo>
                    <a:pt x="113616" y="233145"/>
                    <a:pt x="113853" y="231129"/>
                    <a:pt x="113853" y="228757"/>
                  </a:cubicBezTo>
                  <a:close/>
                  <a:moveTo>
                    <a:pt x="10673" y="228757"/>
                  </a:moveTo>
                  <a:cubicBezTo>
                    <a:pt x="11147" y="229231"/>
                    <a:pt x="10910" y="229468"/>
                    <a:pt x="9962" y="229468"/>
                  </a:cubicBezTo>
                  <a:lnTo>
                    <a:pt x="9962" y="231603"/>
                  </a:lnTo>
                  <a:cubicBezTo>
                    <a:pt x="10436" y="231603"/>
                    <a:pt x="10673" y="232077"/>
                    <a:pt x="10673" y="233026"/>
                  </a:cubicBezTo>
                  <a:lnTo>
                    <a:pt x="12808" y="233026"/>
                  </a:lnTo>
                  <a:cubicBezTo>
                    <a:pt x="12808" y="232077"/>
                    <a:pt x="13045" y="231603"/>
                    <a:pt x="13519" y="231603"/>
                  </a:cubicBezTo>
                  <a:lnTo>
                    <a:pt x="13519" y="229468"/>
                  </a:lnTo>
                  <a:cubicBezTo>
                    <a:pt x="13045" y="229468"/>
                    <a:pt x="12808" y="229231"/>
                    <a:pt x="12808" y="228757"/>
                  </a:cubicBezTo>
                  <a:close/>
                  <a:moveTo>
                    <a:pt x="201733" y="227689"/>
                  </a:moveTo>
                  <a:cubicBezTo>
                    <a:pt x="201496" y="226029"/>
                    <a:pt x="200903" y="228994"/>
                    <a:pt x="199954" y="236584"/>
                  </a:cubicBezTo>
                  <a:cubicBezTo>
                    <a:pt x="200903" y="236110"/>
                    <a:pt x="201378" y="236584"/>
                    <a:pt x="201378" y="238007"/>
                  </a:cubicBezTo>
                  <a:cubicBezTo>
                    <a:pt x="201378" y="239431"/>
                    <a:pt x="202326" y="239668"/>
                    <a:pt x="204224" y="238719"/>
                  </a:cubicBezTo>
                  <a:lnTo>
                    <a:pt x="204224" y="235161"/>
                  </a:lnTo>
                  <a:cubicBezTo>
                    <a:pt x="202801" y="231840"/>
                    <a:pt x="201971" y="229350"/>
                    <a:pt x="201733" y="227689"/>
                  </a:cubicBezTo>
                  <a:close/>
                  <a:moveTo>
                    <a:pt x="147297" y="225910"/>
                  </a:moveTo>
                  <a:lnTo>
                    <a:pt x="147297" y="233026"/>
                  </a:lnTo>
                  <a:cubicBezTo>
                    <a:pt x="149195" y="231129"/>
                    <a:pt x="149906" y="228757"/>
                    <a:pt x="149432" y="225910"/>
                  </a:cubicBezTo>
                  <a:close/>
                  <a:moveTo>
                    <a:pt x="398487" y="222352"/>
                  </a:moveTo>
                  <a:cubicBezTo>
                    <a:pt x="398961" y="228520"/>
                    <a:pt x="399791" y="234094"/>
                    <a:pt x="400977" y="239075"/>
                  </a:cubicBezTo>
                  <a:cubicBezTo>
                    <a:pt x="402163" y="244056"/>
                    <a:pt x="403468" y="248918"/>
                    <a:pt x="404891" y="253662"/>
                  </a:cubicBezTo>
                  <a:cubicBezTo>
                    <a:pt x="404891" y="249393"/>
                    <a:pt x="404416" y="243937"/>
                    <a:pt x="403468" y="237296"/>
                  </a:cubicBezTo>
                  <a:cubicBezTo>
                    <a:pt x="402519" y="230654"/>
                    <a:pt x="400858" y="225673"/>
                    <a:pt x="398487" y="222352"/>
                  </a:cubicBezTo>
                  <a:close/>
                  <a:moveTo>
                    <a:pt x="128796" y="222352"/>
                  </a:moveTo>
                  <a:cubicBezTo>
                    <a:pt x="128796" y="223301"/>
                    <a:pt x="128796" y="224487"/>
                    <a:pt x="128796" y="225910"/>
                  </a:cubicBezTo>
                  <a:cubicBezTo>
                    <a:pt x="128796" y="227334"/>
                    <a:pt x="129508" y="227571"/>
                    <a:pt x="130931" y="226622"/>
                  </a:cubicBezTo>
                  <a:cubicBezTo>
                    <a:pt x="131405" y="226148"/>
                    <a:pt x="131642" y="224724"/>
                    <a:pt x="131642" y="222352"/>
                  </a:cubicBezTo>
                  <a:close/>
                  <a:moveTo>
                    <a:pt x="157259" y="220929"/>
                  </a:moveTo>
                  <a:cubicBezTo>
                    <a:pt x="156311" y="220929"/>
                    <a:pt x="155362" y="221997"/>
                    <a:pt x="154413" y="224131"/>
                  </a:cubicBezTo>
                  <a:cubicBezTo>
                    <a:pt x="153464" y="226266"/>
                    <a:pt x="152634" y="228757"/>
                    <a:pt x="151922" y="231603"/>
                  </a:cubicBezTo>
                  <a:cubicBezTo>
                    <a:pt x="151211" y="234449"/>
                    <a:pt x="150737" y="237414"/>
                    <a:pt x="150499" y="240498"/>
                  </a:cubicBezTo>
                  <a:cubicBezTo>
                    <a:pt x="150262" y="243581"/>
                    <a:pt x="150618" y="246072"/>
                    <a:pt x="151567" y="247970"/>
                  </a:cubicBezTo>
                  <a:cubicBezTo>
                    <a:pt x="153464" y="245123"/>
                    <a:pt x="155125" y="241209"/>
                    <a:pt x="156548" y="236228"/>
                  </a:cubicBezTo>
                  <a:cubicBezTo>
                    <a:pt x="157971" y="231247"/>
                    <a:pt x="158208" y="226148"/>
                    <a:pt x="157259" y="220929"/>
                  </a:cubicBezTo>
                  <a:close/>
                  <a:moveTo>
                    <a:pt x="60484" y="218795"/>
                  </a:moveTo>
                  <a:cubicBezTo>
                    <a:pt x="59061" y="218795"/>
                    <a:pt x="58112" y="219506"/>
                    <a:pt x="57638" y="220929"/>
                  </a:cubicBezTo>
                  <a:cubicBezTo>
                    <a:pt x="57163" y="222352"/>
                    <a:pt x="57163" y="223538"/>
                    <a:pt x="57638" y="224487"/>
                  </a:cubicBezTo>
                  <a:cubicBezTo>
                    <a:pt x="59535" y="223538"/>
                    <a:pt x="60484" y="221641"/>
                    <a:pt x="60484" y="218795"/>
                  </a:cubicBezTo>
                  <a:close/>
                  <a:moveTo>
                    <a:pt x="372869" y="216660"/>
                  </a:moveTo>
                  <a:cubicBezTo>
                    <a:pt x="372869" y="217609"/>
                    <a:pt x="372988" y="218795"/>
                    <a:pt x="373225" y="220218"/>
                  </a:cubicBezTo>
                  <a:cubicBezTo>
                    <a:pt x="373462" y="221641"/>
                    <a:pt x="373581" y="223064"/>
                    <a:pt x="373581" y="224487"/>
                  </a:cubicBezTo>
                  <a:cubicBezTo>
                    <a:pt x="373581" y="220692"/>
                    <a:pt x="373344" y="218083"/>
                    <a:pt x="372869" y="216660"/>
                  </a:cubicBezTo>
                  <a:close/>
                  <a:moveTo>
                    <a:pt x="211340" y="215237"/>
                  </a:moveTo>
                  <a:cubicBezTo>
                    <a:pt x="209917" y="215237"/>
                    <a:pt x="208968" y="215948"/>
                    <a:pt x="208493" y="217371"/>
                  </a:cubicBezTo>
                  <a:cubicBezTo>
                    <a:pt x="208019" y="218795"/>
                    <a:pt x="207782" y="220336"/>
                    <a:pt x="207782" y="221997"/>
                  </a:cubicBezTo>
                  <a:cubicBezTo>
                    <a:pt x="207782" y="223657"/>
                    <a:pt x="207545" y="224962"/>
                    <a:pt x="207070" y="225910"/>
                  </a:cubicBezTo>
                  <a:cubicBezTo>
                    <a:pt x="206596" y="226859"/>
                    <a:pt x="205647" y="226859"/>
                    <a:pt x="204224" y="225910"/>
                  </a:cubicBezTo>
                  <a:cubicBezTo>
                    <a:pt x="203750" y="228282"/>
                    <a:pt x="203868" y="229824"/>
                    <a:pt x="204580" y="230536"/>
                  </a:cubicBezTo>
                  <a:cubicBezTo>
                    <a:pt x="205291" y="231247"/>
                    <a:pt x="206122" y="231722"/>
                    <a:pt x="207070" y="231959"/>
                  </a:cubicBezTo>
                  <a:cubicBezTo>
                    <a:pt x="208019" y="232196"/>
                    <a:pt x="208968" y="232552"/>
                    <a:pt x="209917" y="233026"/>
                  </a:cubicBezTo>
                  <a:cubicBezTo>
                    <a:pt x="210865" y="233501"/>
                    <a:pt x="211340" y="234687"/>
                    <a:pt x="211340" y="236584"/>
                  </a:cubicBezTo>
                  <a:cubicBezTo>
                    <a:pt x="212763" y="237059"/>
                    <a:pt x="213475" y="236466"/>
                    <a:pt x="213475" y="234805"/>
                  </a:cubicBezTo>
                  <a:cubicBezTo>
                    <a:pt x="213475" y="233145"/>
                    <a:pt x="213949" y="232552"/>
                    <a:pt x="214898" y="233026"/>
                  </a:cubicBezTo>
                  <a:cubicBezTo>
                    <a:pt x="214423" y="232552"/>
                    <a:pt x="214186" y="231366"/>
                    <a:pt x="214186" y="229468"/>
                  </a:cubicBezTo>
                  <a:cubicBezTo>
                    <a:pt x="212763" y="228994"/>
                    <a:pt x="211933" y="229113"/>
                    <a:pt x="211696" y="229824"/>
                  </a:cubicBezTo>
                  <a:cubicBezTo>
                    <a:pt x="211458" y="230536"/>
                    <a:pt x="210865" y="230417"/>
                    <a:pt x="209917" y="229468"/>
                  </a:cubicBezTo>
                  <a:cubicBezTo>
                    <a:pt x="209917" y="226622"/>
                    <a:pt x="210272" y="224369"/>
                    <a:pt x="210984" y="222708"/>
                  </a:cubicBezTo>
                  <a:cubicBezTo>
                    <a:pt x="211696" y="221048"/>
                    <a:pt x="211814" y="218557"/>
                    <a:pt x="211340" y="215237"/>
                  </a:cubicBezTo>
                  <a:close/>
                  <a:moveTo>
                    <a:pt x="23482" y="214525"/>
                  </a:moveTo>
                  <a:cubicBezTo>
                    <a:pt x="21110" y="213576"/>
                    <a:pt x="19568" y="214288"/>
                    <a:pt x="18856" y="216660"/>
                  </a:cubicBezTo>
                  <a:cubicBezTo>
                    <a:pt x="18145" y="219032"/>
                    <a:pt x="16603" y="219743"/>
                    <a:pt x="14231" y="218795"/>
                  </a:cubicBezTo>
                  <a:cubicBezTo>
                    <a:pt x="15180" y="220692"/>
                    <a:pt x="16010" y="222352"/>
                    <a:pt x="16722" y="223776"/>
                  </a:cubicBezTo>
                  <a:cubicBezTo>
                    <a:pt x="17433" y="225199"/>
                    <a:pt x="18264" y="226859"/>
                    <a:pt x="19212" y="228757"/>
                  </a:cubicBezTo>
                  <a:cubicBezTo>
                    <a:pt x="21110" y="227334"/>
                    <a:pt x="22533" y="225317"/>
                    <a:pt x="23482" y="222708"/>
                  </a:cubicBezTo>
                  <a:cubicBezTo>
                    <a:pt x="24430" y="220099"/>
                    <a:pt x="24430" y="217371"/>
                    <a:pt x="23482" y="214525"/>
                  </a:cubicBezTo>
                  <a:close/>
                  <a:moveTo>
                    <a:pt x="231976" y="210256"/>
                  </a:moveTo>
                  <a:cubicBezTo>
                    <a:pt x="231501" y="212153"/>
                    <a:pt x="231383" y="214288"/>
                    <a:pt x="231620" y="216660"/>
                  </a:cubicBezTo>
                  <a:cubicBezTo>
                    <a:pt x="231857" y="219032"/>
                    <a:pt x="231501" y="220455"/>
                    <a:pt x="230553" y="220929"/>
                  </a:cubicBezTo>
                  <a:cubicBezTo>
                    <a:pt x="229604" y="220455"/>
                    <a:pt x="229129" y="219625"/>
                    <a:pt x="229129" y="218439"/>
                  </a:cubicBezTo>
                  <a:cubicBezTo>
                    <a:pt x="229129" y="217253"/>
                    <a:pt x="228655" y="216185"/>
                    <a:pt x="227706" y="215237"/>
                  </a:cubicBezTo>
                  <a:cubicBezTo>
                    <a:pt x="229129" y="215711"/>
                    <a:pt x="229960" y="215237"/>
                    <a:pt x="230197" y="213813"/>
                  </a:cubicBezTo>
                  <a:cubicBezTo>
                    <a:pt x="230434" y="212390"/>
                    <a:pt x="231027" y="211204"/>
                    <a:pt x="231976" y="210256"/>
                  </a:cubicBezTo>
                  <a:close/>
                  <a:moveTo>
                    <a:pt x="141605" y="201717"/>
                  </a:moveTo>
                  <a:cubicBezTo>
                    <a:pt x="139707" y="203140"/>
                    <a:pt x="138521" y="205037"/>
                    <a:pt x="138047" y="207409"/>
                  </a:cubicBezTo>
                  <a:cubicBezTo>
                    <a:pt x="137572" y="209781"/>
                    <a:pt x="137335" y="212509"/>
                    <a:pt x="137335" y="215592"/>
                  </a:cubicBezTo>
                  <a:cubicBezTo>
                    <a:pt x="137335" y="218676"/>
                    <a:pt x="137335" y="221641"/>
                    <a:pt x="137335" y="224487"/>
                  </a:cubicBezTo>
                  <a:cubicBezTo>
                    <a:pt x="137335" y="227334"/>
                    <a:pt x="137098" y="229706"/>
                    <a:pt x="136623" y="231603"/>
                  </a:cubicBezTo>
                  <a:cubicBezTo>
                    <a:pt x="138995" y="227334"/>
                    <a:pt x="140419" y="222945"/>
                    <a:pt x="140893" y="218439"/>
                  </a:cubicBezTo>
                  <a:cubicBezTo>
                    <a:pt x="141367" y="213932"/>
                    <a:pt x="141605" y="208358"/>
                    <a:pt x="141605" y="201717"/>
                  </a:cubicBezTo>
                  <a:close/>
                  <a:moveTo>
                    <a:pt x="96063" y="196735"/>
                  </a:moveTo>
                  <a:cubicBezTo>
                    <a:pt x="95115" y="197684"/>
                    <a:pt x="94284" y="198514"/>
                    <a:pt x="93573" y="199226"/>
                  </a:cubicBezTo>
                  <a:cubicBezTo>
                    <a:pt x="92861" y="199938"/>
                    <a:pt x="92505" y="201479"/>
                    <a:pt x="92505" y="203851"/>
                  </a:cubicBezTo>
                  <a:cubicBezTo>
                    <a:pt x="94403" y="204326"/>
                    <a:pt x="95352" y="203733"/>
                    <a:pt x="95352" y="202072"/>
                  </a:cubicBezTo>
                  <a:cubicBezTo>
                    <a:pt x="95352" y="200412"/>
                    <a:pt x="95589" y="198633"/>
                    <a:pt x="96063" y="196735"/>
                  </a:cubicBezTo>
                  <a:close/>
                  <a:moveTo>
                    <a:pt x="135200" y="189620"/>
                  </a:moveTo>
                  <a:cubicBezTo>
                    <a:pt x="130931" y="193889"/>
                    <a:pt x="128559" y="199345"/>
                    <a:pt x="128084" y="205986"/>
                  </a:cubicBezTo>
                  <a:cubicBezTo>
                    <a:pt x="130931" y="205037"/>
                    <a:pt x="132591" y="202784"/>
                    <a:pt x="133066" y="199226"/>
                  </a:cubicBezTo>
                  <a:cubicBezTo>
                    <a:pt x="133540" y="195668"/>
                    <a:pt x="134251" y="192466"/>
                    <a:pt x="135200" y="189620"/>
                  </a:cubicBezTo>
                  <a:close/>
                  <a:moveTo>
                    <a:pt x="179318" y="188908"/>
                  </a:moveTo>
                  <a:cubicBezTo>
                    <a:pt x="178370" y="188908"/>
                    <a:pt x="177895" y="189382"/>
                    <a:pt x="177895" y="190331"/>
                  </a:cubicBezTo>
                  <a:cubicBezTo>
                    <a:pt x="177895" y="191280"/>
                    <a:pt x="177184" y="191517"/>
                    <a:pt x="175761" y="191043"/>
                  </a:cubicBezTo>
                  <a:cubicBezTo>
                    <a:pt x="175761" y="193889"/>
                    <a:pt x="175405" y="197091"/>
                    <a:pt x="174693" y="200649"/>
                  </a:cubicBezTo>
                  <a:cubicBezTo>
                    <a:pt x="173982" y="204207"/>
                    <a:pt x="174812" y="206460"/>
                    <a:pt x="177184" y="207409"/>
                  </a:cubicBezTo>
                  <a:cubicBezTo>
                    <a:pt x="176235" y="202665"/>
                    <a:pt x="176828" y="198989"/>
                    <a:pt x="178963" y="196380"/>
                  </a:cubicBezTo>
                  <a:cubicBezTo>
                    <a:pt x="181097" y="193770"/>
                    <a:pt x="181216" y="191280"/>
                    <a:pt x="179318" y="188908"/>
                  </a:cubicBezTo>
                  <a:close/>
                  <a:moveTo>
                    <a:pt x="256170" y="187485"/>
                  </a:moveTo>
                  <a:lnTo>
                    <a:pt x="258304" y="198159"/>
                  </a:lnTo>
                  <a:cubicBezTo>
                    <a:pt x="257356" y="200531"/>
                    <a:pt x="256644" y="202310"/>
                    <a:pt x="256170" y="203495"/>
                  </a:cubicBezTo>
                  <a:cubicBezTo>
                    <a:pt x="255695" y="204681"/>
                    <a:pt x="255221" y="206460"/>
                    <a:pt x="254746" y="208832"/>
                  </a:cubicBezTo>
                  <a:cubicBezTo>
                    <a:pt x="255221" y="205512"/>
                    <a:pt x="255458" y="202072"/>
                    <a:pt x="255458" y="198514"/>
                  </a:cubicBezTo>
                  <a:cubicBezTo>
                    <a:pt x="255458" y="194956"/>
                    <a:pt x="255695" y="191280"/>
                    <a:pt x="256170" y="187485"/>
                  </a:cubicBezTo>
                  <a:close/>
                  <a:moveTo>
                    <a:pt x="190704" y="187485"/>
                  </a:moveTo>
                  <a:cubicBezTo>
                    <a:pt x="187858" y="188434"/>
                    <a:pt x="186790" y="190806"/>
                    <a:pt x="187502" y="194601"/>
                  </a:cubicBezTo>
                  <a:cubicBezTo>
                    <a:pt x="188213" y="198396"/>
                    <a:pt x="188095" y="202191"/>
                    <a:pt x="187146" y="205986"/>
                  </a:cubicBezTo>
                  <a:cubicBezTo>
                    <a:pt x="185723" y="206935"/>
                    <a:pt x="184537" y="208358"/>
                    <a:pt x="183588" y="210256"/>
                  </a:cubicBezTo>
                  <a:cubicBezTo>
                    <a:pt x="182639" y="212153"/>
                    <a:pt x="181453" y="213576"/>
                    <a:pt x="180030" y="214525"/>
                  </a:cubicBezTo>
                  <a:cubicBezTo>
                    <a:pt x="181928" y="215948"/>
                    <a:pt x="182046" y="219388"/>
                    <a:pt x="180386" y="224843"/>
                  </a:cubicBezTo>
                  <a:cubicBezTo>
                    <a:pt x="178726" y="230298"/>
                    <a:pt x="178370" y="234449"/>
                    <a:pt x="179318" y="237296"/>
                  </a:cubicBezTo>
                  <a:cubicBezTo>
                    <a:pt x="180742" y="235873"/>
                    <a:pt x="181572" y="233619"/>
                    <a:pt x="181809" y="230536"/>
                  </a:cubicBezTo>
                  <a:cubicBezTo>
                    <a:pt x="182046" y="227452"/>
                    <a:pt x="183351" y="225910"/>
                    <a:pt x="185723" y="225910"/>
                  </a:cubicBezTo>
                  <a:cubicBezTo>
                    <a:pt x="185723" y="223064"/>
                    <a:pt x="185960" y="219506"/>
                    <a:pt x="186434" y="215237"/>
                  </a:cubicBezTo>
                  <a:cubicBezTo>
                    <a:pt x="186909" y="210967"/>
                    <a:pt x="188332" y="208358"/>
                    <a:pt x="190704" y="207409"/>
                  </a:cubicBezTo>
                  <a:cubicBezTo>
                    <a:pt x="189281" y="200293"/>
                    <a:pt x="189281" y="193652"/>
                    <a:pt x="190704" y="187485"/>
                  </a:cubicBezTo>
                  <a:close/>
                  <a:moveTo>
                    <a:pt x="167222" y="185350"/>
                  </a:moveTo>
                  <a:cubicBezTo>
                    <a:pt x="165798" y="184401"/>
                    <a:pt x="164968" y="185350"/>
                    <a:pt x="164731" y="188196"/>
                  </a:cubicBezTo>
                  <a:cubicBezTo>
                    <a:pt x="164494" y="191043"/>
                    <a:pt x="165087" y="192229"/>
                    <a:pt x="166510" y="191754"/>
                  </a:cubicBezTo>
                  <a:cubicBezTo>
                    <a:pt x="166510" y="190806"/>
                    <a:pt x="166747" y="189975"/>
                    <a:pt x="167222" y="189264"/>
                  </a:cubicBezTo>
                  <a:cubicBezTo>
                    <a:pt x="167696" y="188552"/>
                    <a:pt x="167696" y="187248"/>
                    <a:pt x="167222" y="185350"/>
                  </a:cubicBezTo>
                  <a:close/>
                  <a:moveTo>
                    <a:pt x="40560" y="183927"/>
                  </a:moveTo>
                  <a:cubicBezTo>
                    <a:pt x="38188" y="184401"/>
                    <a:pt x="36409" y="186417"/>
                    <a:pt x="35223" y="189975"/>
                  </a:cubicBezTo>
                  <a:cubicBezTo>
                    <a:pt x="34037" y="193533"/>
                    <a:pt x="33918" y="196973"/>
                    <a:pt x="34867" y="200293"/>
                  </a:cubicBezTo>
                  <a:cubicBezTo>
                    <a:pt x="37714" y="199819"/>
                    <a:pt x="39136" y="197684"/>
                    <a:pt x="39136" y="193889"/>
                  </a:cubicBezTo>
                  <a:cubicBezTo>
                    <a:pt x="39136" y="190094"/>
                    <a:pt x="39611" y="186773"/>
                    <a:pt x="40560" y="183927"/>
                  </a:cubicBezTo>
                  <a:close/>
                  <a:moveTo>
                    <a:pt x="221302" y="182504"/>
                  </a:moveTo>
                  <a:lnTo>
                    <a:pt x="221302" y="188908"/>
                  </a:lnTo>
                  <a:lnTo>
                    <a:pt x="219167" y="188908"/>
                  </a:lnTo>
                  <a:cubicBezTo>
                    <a:pt x="219167" y="187485"/>
                    <a:pt x="219049" y="185824"/>
                    <a:pt x="218811" y="183927"/>
                  </a:cubicBezTo>
                  <a:cubicBezTo>
                    <a:pt x="218574" y="182029"/>
                    <a:pt x="219404" y="181555"/>
                    <a:pt x="221302" y="182504"/>
                  </a:cubicBezTo>
                  <a:close/>
                  <a:moveTo>
                    <a:pt x="157971" y="182504"/>
                  </a:moveTo>
                  <a:cubicBezTo>
                    <a:pt x="156073" y="185350"/>
                    <a:pt x="155006" y="188434"/>
                    <a:pt x="154769" y="191754"/>
                  </a:cubicBezTo>
                  <a:cubicBezTo>
                    <a:pt x="154532" y="195075"/>
                    <a:pt x="154176" y="198633"/>
                    <a:pt x="153701" y="202428"/>
                  </a:cubicBezTo>
                  <a:cubicBezTo>
                    <a:pt x="155599" y="201479"/>
                    <a:pt x="156548" y="201835"/>
                    <a:pt x="156548" y="203495"/>
                  </a:cubicBezTo>
                  <a:cubicBezTo>
                    <a:pt x="156548" y="205156"/>
                    <a:pt x="156548" y="206698"/>
                    <a:pt x="156548" y="208121"/>
                  </a:cubicBezTo>
                  <a:cubicBezTo>
                    <a:pt x="157497" y="207172"/>
                    <a:pt x="158208" y="206935"/>
                    <a:pt x="158683" y="207409"/>
                  </a:cubicBezTo>
                  <a:cubicBezTo>
                    <a:pt x="159157" y="207884"/>
                    <a:pt x="159868" y="208121"/>
                    <a:pt x="160817" y="208121"/>
                  </a:cubicBezTo>
                  <a:cubicBezTo>
                    <a:pt x="159868" y="205274"/>
                    <a:pt x="160817" y="204088"/>
                    <a:pt x="163664" y="204563"/>
                  </a:cubicBezTo>
                  <a:lnTo>
                    <a:pt x="163664" y="198870"/>
                  </a:lnTo>
                  <a:cubicBezTo>
                    <a:pt x="159868" y="201242"/>
                    <a:pt x="158090" y="200056"/>
                    <a:pt x="158327" y="195312"/>
                  </a:cubicBezTo>
                  <a:cubicBezTo>
                    <a:pt x="158564" y="190568"/>
                    <a:pt x="158445" y="186299"/>
                    <a:pt x="157971" y="182504"/>
                  </a:cubicBezTo>
                  <a:close/>
                  <a:moveTo>
                    <a:pt x="80408" y="178946"/>
                  </a:moveTo>
                  <a:cubicBezTo>
                    <a:pt x="79460" y="180843"/>
                    <a:pt x="77799" y="182385"/>
                    <a:pt x="75428" y="183571"/>
                  </a:cubicBezTo>
                  <a:cubicBezTo>
                    <a:pt x="73055" y="184757"/>
                    <a:pt x="72818" y="187248"/>
                    <a:pt x="74716" y="191043"/>
                  </a:cubicBezTo>
                  <a:cubicBezTo>
                    <a:pt x="76613" y="190094"/>
                    <a:pt x="78274" y="189382"/>
                    <a:pt x="79697" y="188908"/>
                  </a:cubicBezTo>
                  <a:cubicBezTo>
                    <a:pt x="78748" y="186536"/>
                    <a:pt x="78511" y="184876"/>
                    <a:pt x="78985" y="183927"/>
                  </a:cubicBezTo>
                  <a:cubicBezTo>
                    <a:pt x="79460" y="182978"/>
                    <a:pt x="79934" y="181318"/>
                    <a:pt x="80408" y="178946"/>
                  </a:cubicBezTo>
                  <a:close/>
                  <a:moveTo>
                    <a:pt x="419122" y="178234"/>
                  </a:moveTo>
                  <a:cubicBezTo>
                    <a:pt x="419122" y="181555"/>
                    <a:pt x="419834" y="183927"/>
                    <a:pt x="421257" y="185350"/>
                  </a:cubicBezTo>
                  <a:cubicBezTo>
                    <a:pt x="420783" y="186299"/>
                    <a:pt x="420190" y="186299"/>
                    <a:pt x="419478" y="185350"/>
                  </a:cubicBezTo>
                  <a:cubicBezTo>
                    <a:pt x="418767" y="184401"/>
                    <a:pt x="417936" y="184638"/>
                    <a:pt x="416988" y="186062"/>
                  </a:cubicBezTo>
                  <a:cubicBezTo>
                    <a:pt x="416513" y="189857"/>
                    <a:pt x="416869" y="192229"/>
                    <a:pt x="418055" y="193178"/>
                  </a:cubicBezTo>
                  <a:cubicBezTo>
                    <a:pt x="419241" y="194126"/>
                    <a:pt x="420308" y="195787"/>
                    <a:pt x="421257" y="198159"/>
                  </a:cubicBezTo>
                  <a:cubicBezTo>
                    <a:pt x="422206" y="197210"/>
                    <a:pt x="422206" y="195905"/>
                    <a:pt x="421257" y="194245"/>
                  </a:cubicBezTo>
                  <a:cubicBezTo>
                    <a:pt x="420308" y="192585"/>
                    <a:pt x="420308" y="190806"/>
                    <a:pt x="421257" y="188908"/>
                  </a:cubicBezTo>
                  <a:cubicBezTo>
                    <a:pt x="422206" y="189857"/>
                    <a:pt x="422918" y="191280"/>
                    <a:pt x="423392" y="193178"/>
                  </a:cubicBezTo>
                  <a:cubicBezTo>
                    <a:pt x="423866" y="195075"/>
                    <a:pt x="425290" y="195787"/>
                    <a:pt x="427661" y="195312"/>
                  </a:cubicBezTo>
                  <a:cubicBezTo>
                    <a:pt x="425290" y="193415"/>
                    <a:pt x="423866" y="190568"/>
                    <a:pt x="423392" y="186773"/>
                  </a:cubicBezTo>
                  <a:cubicBezTo>
                    <a:pt x="422918" y="182978"/>
                    <a:pt x="421494" y="180132"/>
                    <a:pt x="419122" y="178234"/>
                  </a:cubicBezTo>
                  <a:close/>
                  <a:moveTo>
                    <a:pt x="190704" y="174676"/>
                  </a:moveTo>
                  <a:cubicBezTo>
                    <a:pt x="189281" y="174676"/>
                    <a:pt x="188332" y="175032"/>
                    <a:pt x="187858" y="175744"/>
                  </a:cubicBezTo>
                  <a:cubicBezTo>
                    <a:pt x="187383" y="176455"/>
                    <a:pt x="186672" y="177285"/>
                    <a:pt x="185723" y="178234"/>
                  </a:cubicBezTo>
                  <a:cubicBezTo>
                    <a:pt x="186672" y="184876"/>
                    <a:pt x="189281" y="187248"/>
                    <a:pt x="193550" y="185350"/>
                  </a:cubicBezTo>
                  <a:cubicBezTo>
                    <a:pt x="194499" y="182504"/>
                    <a:pt x="194499" y="180369"/>
                    <a:pt x="193550" y="178946"/>
                  </a:cubicBezTo>
                  <a:cubicBezTo>
                    <a:pt x="192601" y="177523"/>
                    <a:pt x="191653" y="176099"/>
                    <a:pt x="190704" y="174676"/>
                  </a:cubicBezTo>
                  <a:close/>
                  <a:moveTo>
                    <a:pt x="134489" y="174676"/>
                  </a:moveTo>
                  <a:cubicBezTo>
                    <a:pt x="133066" y="174676"/>
                    <a:pt x="132354" y="175625"/>
                    <a:pt x="132354" y="177523"/>
                  </a:cubicBezTo>
                  <a:cubicBezTo>
                    <a:pt x="132354" y="179420"/>
                    <a:pt x="132354" y="181555"/>
                    <a:pt x="132354" y="183927"/>
                  </a:cubicBezTo>
                  <a:cubicBezTo>
                    <a:pt x="134726" y="182504"/>
                    <a:pt x="135437" y="179420"/>
                    <a:pt x="134489" y="174676"/>
                  </a:cubicBezTo>
                  <a:close/>
                  <a:moveTo>
                    <a:pt x="79697" y="168984"/>
                  </a:moveTo>
                  <a:cubicBezTo>
                    <a:pt x="78274" y="168984"/>
                    <a:pt x="77562" y="170407"/>
                    <a:pt x="77562" y="173253"/>
                  </a:cubicBezTo>
                  <a:cubicBezTo>
                    <a:pt x="78511" y="173253"/>
                    <a:pt x="79104" y="173016"/>
                    <a:pt x="79341" y="172542"/>
                  </a:cubicBezTo>
                  <a:cubicBezTo>
                    <a:pt x="79578" y="172067"/>
                    <a:pt x="80171" y="172067"/>
                    <a:pt x="81120" y="172542"/>
                  </a:cubicBezTo>
                  <a:cubicBezTo>
                    <a:pt x="80646" y="171593"/>
                    <a:pt x="80290" y="171000"/>
                    <a:pt x="80053" y="170763"/>
                  </a:cubicBezTo>
                  <a:cubicBezTo>
                    <a:pt x="79816" y="170525"/>
                    <a:pt x="79697" y="169932"/>
                    <a:pt x="79697" y="168984"/>
                  </a:cubicBezTo>
                  <a:close/>
                  <a:moveTo>
                    <a:pt x="226283" y="167560"/>
                  </a:moveTo>
                  <a:cubicBezTo>
                    <a:pt x="225334" y="169458"/>
                    <a:pt x="225216" y="171830"/>
                    <a:pt x="225927" y="174676"/>
                  </a:cubicBezTo>
                  <a:cubicBezTo>
                    <a:pt x="226639" y="177523"/>
                    <a:pt x="226046" y="178946"/>
                    <a:pt x="224148" y="178946"/>
                  </a:cubicBezTo>
                  <a:cubicBezTo>
                    <a:pt x="223200" y="177997"/>
                    <a:pt x="223081" y="176099"/>
                    <a:pt x="223793" y="173253"/>
                  </a:cubicBezTo>
                  <a:cubicBezTo>
                    <a:pt x="224504" y="170407"/>
                    <a:pt x="225334" y="168509"/>
                    <a:pt x="226283" y="167560"/>
                  </a:cubicBezTo>
                  <a:close/>
                  <a:moveTo>
                    <a:pt x="201378" y="166137"/>
                  </a:moveTo>
                  <a:cubicBezTo>
                    <a:pt x="199006" y="165663"/>
                    <a:pt x="197582" y="166849"/>
                    <a:pt x="197108" y="169695"/>
                  </a:cubicBezTo>
                  <a:cubicBezTo>
                    <a:pt x="196634" y="172542"/>
                    <a:pt x="195922" y="174914"/>
                    <a:pt x="194973" y="176811"/>
                  </a:cubicBezTo>
                  <a:cubicBezTo>
                    <a:pt x="194973" y="178234"/>
                    <a:pt x="195448" y="178827"/>
                    <a:pt x="196397" y="178590"/>
                  </a:cubicBezTo>
                  <a:cubicBezTo>
                    <a:pt x="197345" y="178353"/>
                    <a:pt x="197582" y="179183"/>
                    <a:pt x="197108" y="181081"/>
                  </a:cubicBezTo>
                  <a:cubicBezTo>
                    <a:pt x="198531" y="178709"/>
                    <a:pt x="199836" y="176692"/>
                    <a:pt x="201022" y="175032"/>
                  </a:cubicBezTo>
                  <a:cubicBezTo>
                    <a:pt x="202208" y="173372"/>
                    <a:pt x="202326" y="170407"/>
                    <a:pt x="201378" y="166137"/>
                  </a:cubicBezTo>
                  <a:close/>
                  <a:moveTo>
                    <a:pt x="254746" y="164714"/>
                  </a:moveTo>
                  <a:cubicBezTo>
                    <a:pt x="256170" y="164240"/>
                    <a:pt x="256881" y="164596"/>
                    <a:pt x="256881" y="165782"/>
                  </a:cubicBezTo>
                  <a:cubicBezTo>
                    <a:pt x="256881" y="166967"/>
                    <a:pt x="256763" y="168272"/>
                    <a:pt x="256525" y="169695"/>
                  </a:cubicBezTo>
                  <a:cubicBezTo>
                    <a:pt x="256288" y="171118"/>
                    <a:pt x="255814" y="172186"/>
                    <a:pt x="255102" y="172897"/>
                  </a:cubicBezTo>
                  <a:cubicBezTo>
                    <a:pt x="254391" y="173609"/>
                    <a:pt x="253798" y="173490"/>
                    <a:pt x="253323" y="172542"/>
                  </a:cubicBezTo>
                  <a:cubicBezTo>
                    <a:pt x="254746" y="172067"/>
                    <a:pt x="255339" y="171118"/>
                    <a:pt x="255102" y="169695"/>
                  </a:cubicBezTo>
                  <a:cubicBezTo>
                    <a:pt x="254865" y="168272"/>
                    <a:pt x="254746" y="166612"/>
                    <a:pt x="254746" y="164714"/>
                  </a:cubicBezTo>
                  <a:close/>
                  <a:moveTo>
                    <a:pt x="266843" y="162579"/>
                  </a:moveTo>
                  <a:cubicBezTo>
                    <a:pt x="267792" y="164003"/>
                    <a:pt x="268148" y="165782"/>
                    <a:pt x="267911" y="167916"/>
                  </a:cubicBezTo>
                  <a:cubicBezTo>
                    <a:pt x="267674" y="170051"/>
                    <a:pt x="267792" y="171830"/>
                    <a:pt x="268267" y="173253"/>
                  </a:cubicBezTo>
                  <a:lnTo>
                    <a:pt x="267555" y="173253"/>
                  </a:lnTo>
                  <a:cubicBezTo>
                    <a:pt x="267555" y="171830"/>
                    <a:pt x="267436" y="170288"/>
                    <a:pt x="267199" y="168628"/>
                  </a:cubicBezTo>
                  <a:cubicBezTo>
                    <a:pt x="266962" y="166967"/>
                    <a:pt x="266843" y="164951"/>
                    <a:pt x="266843" y="162579"/>
                  </a:cubicBezTo>
                  <a:close/>
                  <a:moveTo>
                    <a:pt x="160817" y="162579"/>
                  </a:moveTo>
                  <a:cubicBezTo>
                    <a:pt x="158445" y="162105"/>
                    <a:pt x="156666" y="163291"/>
                    <a:pt x="155480" y="166137"/>
                  </a:cubicBezTo>
                  <a:cubicBezTo>
                    <a:pt x="154294" y="168984"/>
                    <a:pt x="154176" y="171356"/>
                    <a:pt x="155125" y="173253"/>
                  </a:cubicBezTo>
                  <a:cubicBezTo>
                    <a:pt x="158920" y="171830"/>
                    <a:pt x="160817" y="168272"/>
                    <a:pt x="160817" y="162579"/>
                  </a:cubicBezTo>
                  <a:close/>
                  <a:moveTo>
                    <a:pt x="401333" y="159021"/>
                  </a:moveTo>
                  <a:cubicBezTo>
                    <a:pt x="400858" y="161393"/>
                    <a:pt x="400858" y="162935"/>
                    <a:pt x="401333" y="163647"/>
                  </a:cubicBezTo>
                  <a:cubicBezTo>
                    <a:pt x="401807" y="164358"/>
                    <a:pt x="402519" y="165189"/>
                    <a:pt x="403468" y="166137"/>
                  </a:cubicBezTo>
                  <a:cubicBezTo>
                    <a:pt x="404416" y="165663"/>
                    <a:pt x="404535" y="164358"/>
                    <a:pt x="403823" y="162224"/>
                  </a:cubicBezTo>
                  <a:cubicBezTo>
                    <a:pt x="403112" y="160089"/>
                    <a:pt x="402282" y="159021"/>
                    <a:pt x="401333" y="159021"/>
                  </a:cubicBezTo>
                  <a:close/>
                  <a:moveTo>
                    <a:pt x="212051" y="156175"/>
                  </a:moveTo>
                  <a:cubicBezTo>
                    <a:pt x="211103" y="158073"/>
                    <a:pt x="211103" y="160563"/>
                    <a:pt x="212051" y="163647"/>
                  </a:cubicBezTo>
                  <a:cubicBezTo>
                    <a:pt x="213000" y="166730"/>
                    <a:pt x="212051" y="168509"/>
                    <a:pt x="209205" y="168984"/>
                  </a:cubicBezTo>
                  <a:cubicBezTo>
                    <a:pt x="209679" y="171830"/>
                    <a:pt x="210391" y="173372"/>
                    <a:pt x="211340" y="173609"/>
                  </a:cubicBezTo>
                  <a:cubicBezTo>
                    <a:pt x="212289" y="173846"/>
                    <a:pt x="213712" y="174202"/>
                    <a:pt x="215609" y="174676"/>
                  </a:cubicBezTo>
                  <a:cubicBezTo>
                    <a:pt x="215135" y="171830"/>
                    <a:pt x="214542" y="168984"/>
                    <a:pt x="213830" y="166137"/>
                  </a:cubicBezTo>
                  <a:cubicBezTo>
                    <a:pt x="213119" y="163291"/>
                    <a:pt x="212526" y="159970"/>
                    <a:pt x="212051" y="156175"/>
                  </a:cubicBezTo>
                  <a:close/>
                  <a:moveTo>
                    <a:pt x="237668" y="152617"/>
                  </a:moveTo>
                  <a:cubicBezTo>
                    <a:pt x="236720" y="153092"/>
                    <a:pt x="236245" y="153922"/>
                    <a:pt x="236245" y="155108"/>
                  </a:cubicBezTo>
                  <a:cubicBezTo>
                    <a:pt x="236245" y="156294"/>
                    <a:pt x="236245" y="157598"/>
                    <a:pt x="236245" y="159021"/>
                  </a:cubicBezTo>
                  <a:cubicBezTo>
                    <a:pt x="236245" y="160445"/>
                    <a:pt x="236245" y="161631"/>
                    <a:pt x="236245" y="162579"/>
                  </a:cubicBezTo>
                  <a:cubicBezTo>
                    <a:pt x="236245" y="163528"/>
                    <a:pt x="235771" y="164240"/>
                    <a:pt x="234822" y="164714"/>
                  </a:cubicBezTo>
                  <a:cubicBezTo>
                    <a:pt x="235296" y="165663"/>
                    <a:pt x="235652" y="166730"/>
                    <a:pt x="235889" y="167916"/>
                  </a:cubicBezTo>
                  <a:cubicBezTo>
                    <a:pt x="236127" y="169102"/>
                    <a:pt x="236957" y="169458"/>
                    <a:pt x="238380" y="168984"/>
                  </a:cubicBezTo>
                  <a:cubicBezTo>
                    <a:pt x="237906" y="165189"/>
                    <a:pt x="237906" y="162105"/>
                    <a:pt x="238380" y="159733"/>
                  </a:cubicBezTo>
                  <a:cubicBezTo>
                    <a:pt x="238854" y="157361"/>
                    <a:pt x="238617" y="154989"/>
                    <a:pt x="237668" y="152617"/>
                  </a:cubicBezTo>
                  <a:close/>
                  <a:moveTo>
                    <a:pt x="167933" y="152617"/>
                  </a:moveTo>
                  <a:cubicBezTo>
                    <a:pt x="166510" y="151668"/>
                    <a:pt x="165561" y="151787"/>
                    <a:pt x="165087" y="152973"/>
                  </a:cubicBezTo>
                  <a:cubicBezTo>
                    <a:pt x="164612" y="154159"/>
                    <a:pt x="163664" y="154752"/>
                    <a:pt x="162240" y="154752"/>
                  </a:cubicBezTo>
                  <a:cubicBezTo>
                    <a:pt x="162240" y="155701"/>
                    <a:pt x="162596" y="156294"/>
                    <a:pt x="163308" y="156531"/>
                  </a:cubicBezTo>
                  <a:cubicBezTo>
                    <a:pt x="164019" y="156768"/>
                    <a:pt x="164138" y="157598"/>
                    <a:pt x="163664" y="159021"/>
                  </a:cubicBezTo>
                  <a:cubicBezTo>
                    <a:pt x="165087" y="159970"/>
                    <a:pt x="165798" y="159614"/>
                    <a:pt x="165798" y="157954"/>
                  </a:cubicBezTo>
                  <a:cubicBezTo>
                    <a:pt x="165798" y="156294"/>
                    <a:pt x="166036" y="156650"/>
                    <a:pt x="166510" y="159021"/>
                  </a:cubicBezTo>
                  <a:cubicBezTo>
                    <a:pt x="167459" y="159021"/>
                    <a:pt x="167933" y="158310"/>
                    <a:pt x="167933" y="156887"/>
                  </a:cubicBezTo>
                  <a:cubicBezTo>
                    <a:pt x="167933" y="155464"/>
                    <a:pt x="167933" y="154040"/>
                    <a:pt x="167933" y="152617"/>
                  </a:cubicBezTo>
                  <a:close/>
                  <a:moveTo>
                    <a:pt x="94640" y="152617"/>
                  </a:moveTo>
                  <a:cubicBezTo>
                    <a:pt x="89422" y="153092"/>
                    <a:pt x="86338" y="156294"/>
                    <a:pt x="85390" y="162224"/>
                  </a:cubicBezTo>
                  <a:cubicBezTo>
                    <a:pt x="84441" y="168153"/>
                    <a:pt x="82780" y="173490"/>
                    <a:pt x="80408" y="178234"/>
                  </a:cubicBezTo>
                  <a:cubicBezTo>
                    <a:pt x="83729" y="174439"/>
                    <a:pt x="86813" y="171118"/>
                    <a:pt x="89659" y="168272"/>
                  </a:cubicBezTo>
                  <a:cubicBezTo>
                    <a:pt x="92505" y="165426"/>
                    <a:pt x="94166" y="160207"/>
                    <a:pt x="94640" y="152617"/>
                  </a:cubicBezTo>
                  <a:close/>
                  <a:moveTo>
                    <a:pt x="396352" y="149059"/>
                  </a:moveTo>
                  <a:cubicBezTo>
                    <a:pt x="396826" y="149296"/>
                    <a:pt x="396974" y="149623"/>
                    <a:pt x="396796" y="150038"/>
                  </a:cubicBezTo>
                  <a:lnTo>
                    <a:pt x="396555" y="150279"/>
                  </a:lnTo>
                  <a:close/>
                  <a:moveTo>
                    <a:pt x="152278" y="149059"/>
                  </a:moveTo>
                  <a:cubicBezTo>
                    <a:pt x="149432" y="149534"/>
                    <a:pt x="147297" y="151075"/>
                    <a:pt x="145874" y="153685"/>
                  </a:cubicBezTo>
                  <a:cubicBezTo>
                    <a:pt x="144451" y="156294"/>
                    <a:pt x="142316" y="158073"/>
                    <a:pt x="139470" y="159021"/>
                  </a:cubicBezTo>
                  <a:cubicBezTo>
                    <a:pt x="141367" y="162817"/>
                    <a:pt x="141723" y="167086"/>
                    <a:pt x="140537" y="171830"/>
                  </a:cubicBezTo>
                  <a:cubicBezTo>
                    <a:pt x="139351" y="176574"/>
                    <a:pt x="138047" y="180132"/>
                    <a:pt x="136623" y="182504"/>
                  </a:cubicBezTo>
                  <a:cubicBezTo>
                    <a:pt x="137572" y="185350"/>
                    <a:pt x="138165" y="187603"/>
                    <a:pt x="138402" y="189264"/>
                  </a:cubicBezTo>
                  <a:cubicBezTo>
                    <a:pt x="138640" y="190924"/>
                    <a:pt x="138521" y="193889"/>
                    <a:pt x="138047" y="198159"/>
                  </a:cubicBezTo>
                  <a:cubicBezTo>
                    <a:pt x="140419" y="199107"/>
                    <a:pt x="141486" y="197566"/>
                    <a:pt x="141249" y="193533"/>
                  </a:cubicBezTo>
                  <a:cubicBezTo>
                    <a:pt x="141012" y="189501"/>
                    <a:pt x="141130" y="186299"/>
                    <a:pt x="141605" y="183927"/>
                  </a:cubicBezTo>
                  <a:cubicBezTo>
                    <a:pt x="143028" y="177760"/>
                    <a:pt x="144807" y="172067"/>
                    <a:pt x="146941" y="166849"/>
                  </a:cubicBezTo>
                  <a:cubicBezTo>
                    <a:pt x="149076" y="161631"/>
                    <a:pt x="150855" y="155701"/>
                    <a:pt x="152278" y="149059"/>
                  </a:cubicBezTo>
                  <a:close/>
                  <a:moveTo>
                    <a:pt x="393505" y="147636"/>
                  </a:moveTo>
                  <a:cubicBezTo>
                    <a:pt x="393031" y="151431"/>
                    <a:pt x="393624" y="152736"/>
                    <a:pt x="395284" y="151550"/>
                  </a:cubicBezTo>
                  <a:lnTo>
                    <a:pt x="396555" y="150279"/>
                  </a:lnTo>
                  <a:lnTo>
                    <a:pt x="397063" y="153329"/>
                  </a:lnTo>
                  <a:cubicBezTo>
                    <a:pt x="396589" y="155226"/>
                    <a:pt x="397538" y="156412"/>
                    <a:pt x="399910" y="156887"/>
                  </a:cubicBezTo>
                  <a:cubicBezTo>
                    <a:pt x="400384" y="156887"/>
                    <a:pt x="400621" y="155701"/>
                    <a:pt x="400621" y="153329"/>
                  </a:cubicBezTo>
                  <a:cubicBezTo>
                    <a:pt x="403942" y="154278"/>
                    <a:pt x="405247" y="156294"/>
                    <a:pt x="404535" y="159377"/>
                  </a:cubicBezTo>
                  <a:cubicBezTo>
                    <a:pt x="403823" y="162461"/>
                    <a:pt x="404179" y="165189"/>
                    <a:pt x="405602" y="167560"/>
                  </a:cubicBezTo>
                  <a:cubicBezTo>
                    <a:pt x="403230" y="171830"/>
                    <a:pt x="402993" y="176930"/>
                    <a:pt x="404891" y="182860"/>
                  </a:cubicBezTo>
                  <a:cubicBezTo>
                    <a:pt x="406788" y="188789"/>
                    <a:pt x="408923" y="192940"/>
                    <a:pt x="411295" y="195312"/>
                  </a:cubicBezTo>
                  <a:cubicBezTo>
                    <a:pt x="411295" y="199107"/>
                    <a:pt x="410346" y="201242"/>
                    <a:pt x="408449" y="201717"/>
                  </a:cubicBezTo>
                  <a:cubicBezTo>
                    <a:pt x="406077" y="193652"/>
                    <a:pt x="404061" y="185469"/>
                    <a:pt x="402400" y="177167"/>
                  </a:cubicBezTo>
                  <a:cubicBezTo>
                    <a:pt x="400740" y="168865"/>
                    <a:pt x="398487" y="161393"/>
                    <a:pt x="395640" y="154752"/>
                  </a:cubicBezTo>
                  <a:cubicBezTo>
                    <a:pt x="394691" y="157124"/>
                    <a:pt x="393980" y="158073"/>
                    <a:pt x="393505" y="157598"/>
                  </a:cubicBezTo>
                  <a:cubicBezTo>
                    <a:pt x="393031" y="157124"/>
                    <a:pt x="392319" y="156175"/>
                    <a:pt x="391371" y="154752"/>
                  </a:cubicBezTo>
                  <a:cubicBezTo>
                    <a:pt x="390422" y="156650"/>
                    <a:pt x="390185" y="158666"/>
                    <a:pt x="390659" y="160800"/>
                  </a:cubicBezTo>
                  <a:cubicBezTo>
                    <a:pt x="391133" y="162935"/>
                    <a:pt x="391371" y="165189"/>
                    <a:pt x="391371" y="167560"/>
                  </a:cubicBezTo>
                  <a:cubicBezTo>
                    <a:pt x="389947" y="168035"/>
                    <a:pt x="389236" y="167205"/>
                    <a:pt x="389236" y="165070"/>
                  </a:cubicBezTo>
                  <a:cubicBezTo>
                    <a:pt x="389236" y="162935"/>
                    <a:pt x="388287" y="162105"/>
                    <a:pt x="386390" y="162579"/>
                  </a:cubicBezTo>
                  <a:cubicBezTo>
                    <a:pt x="386864" y="159259"/>
                    <a:pt x="387220" y="155938"/>
                    <a:pt x="387457" y="152617"/>
                  </a:cubicBezTo>
                  <a:cubicBezTo>
                    <a:pt x="387694" y="149296"/>
                    <a:pt x="389710" y="147636"/>
                    <a:pt x="393505" y="147636"/>
                  </a:cubicBezTo>
                  <a:close/>
                  <a:moveTo>
                    <a:pt x="273248" y="147636"/>
                  </a:moveTo>
                  <a:cubicBezTo>
                    <a:pt x="273722" y="150482"/>
                    <a:pt x="274078" y="153447"/>
                    <a:pt x="274315" y="156531"/>
                  </a:cubicBezTo>
                  <a:cubicBezTo>
                    <a:pt x="274552" y="159614"/>
                    <a:pt x="274908" y="162817"/>
                    <a:pt x="275382" y="166137"/>
                  </a:cubicBezTo>
                  <a:lnTo>
                    <a:pt x="273248" y="168272"/>
                  </a:lnTo>
                  <a:close/>
                  <a:moveTo>
                    <a:pt x="40204" y="146924"/>
                  </a:moveTo>
                  <a:cubicBezTo>
                    <a:pt x="38069" y="147399"/>
                    <a:pt x="37476" y="148822"/>
                    <a:pt x="38425" y="151194"/>
                  </a:cubicBezTo>
                  <a:cubicBezTo>
                    <a:pt x="41271" y="149771"/>
                    <a:pt x="42932" y="150482"/>
                    <a:pt x="43406" y="153329"/>
                  </a:cubicBezTo>
                  <a:cubicBezTo>
                    <a:pt x="45778" y="152854"/>
                    <a:pt x="46252" y="152024"/>
                    <a:pt x="44829" y="150838"/>
                  </a:cubicBezTo>
                  <a:cubicBezTo>
                    <a:pt x="43406" y="149652"/>
                    <a:pt x="43169" y="148585"/>
                    <a:pt x="44118" y="147636"/>
                  </a:cubicBezTo>
                  <a:cubicBezTo>
                    <a:pt x="43643" y="146687"/>
                    <a:pt x="42339" y="146450"/>
                    <a:pt x="40204" y="146924"/>
                  </a:cubicBezTo>
                  <a:close/>
                  <a:moveTo>
                    <a:pt x="213475" y="145501"/>
                  </a:moveTo>
                  <a:cubicBezTo>
                    <a:pt x="212526" y="145027"/>
                    <a:pt x="212289" y="145857"/>
                    <a:pt x="212763" y="147992"/>
                  </a:cubicBezTo>
                  <a:cubicBezTo>
                    <a:pt x="213237" y="150127"/>
                    <a:pt x="212763" y="151194"/>
                    <a:pt x="211340" y="151194"/>
                  </a:cubicBezTo>
                  <a:cubicBezTo>
                    <a:pt x="212289" y="153566"/>
                    <a:pt x="213119" y="154278"/>
                    <a:pt x="213830" y="153329"/>
                  </a:cubicBezTo>
                  <a:cubicBezTo>
                    <a:pt x="214542" y="152380"/>
                    <a:pt x="215372" y="152380"/>
                    <a:pt x="216321" y="153329"/>
                  </a:cubicBezTo>
                  <a:cubicBezTo>
                    <a:pt x="215372" y="150957"/>
                    <a:pt x="214661" y="149652"/>
                    <a:pt x="214186" y="149415"/>
                  </a:cubicBezTo>
                  <a:cubicBezTo>
                    <a:pt x="213712" y="149178"/>
                    <a:pt x="213475" y="147873"/>
                    <a:pt x="213475" y="145501"/>
                  </a:cubicBezTo>
                  <a:close/>
                  <a:moveTo>
                    <a:pt x="233399" y="140520"/>
                  </a:moveTo>
                  <a:cubicBezTo>
                    <a:pt x="231976" y="140046"/>
                    <a:pt x="231264" y="140402"/>
                    <a:pt x="231264" y="141588"/>
                  </a:cubicBezTo>
                  <a:cubicBezTo>
                    <a:pt x="231264" y="142774"/>
                    <a:pt x="230790" y="143604"/>
                    <a:pt x="229841" y="144078"/>
                  </a:cubicBezTo>
                  <a:cubicBezTo>
                    <a:pt x="230790" y="146450"/>
                    <a:pt x="231976" y="147636"/>
                    <a:pt x="233399" y="147636"/>
                  </a:cubicBezTo>
                  <a:cubicBezTo>
                    <a:pt x="234348" y="145264"/>
                    <a:pt x="234348" y="142892"/>
                    <a:pt x="233399" y="140520"/>
                  </a:cubicBezTo>
                  <a:close/>
                  <a:moveTo>
                    <a:pt x="391371" y="138385"/>
                  </a:moveTo>
                  <a:cubicBezTo>
                    <a:pt x="390896" y="139809"/>
                    <a:pt x="391133" y="141232"/>
                    <a:pt x="392082" y="142655"/>
                  </a:cubicBezTo>
                  <a:cubicBezTo>
                    <a:pt x="393031" y="144078"/>
                    <a:pt x="392794" y="145264"/>
                    <a:pt x="391371" y="146213"/>
                  </a:cubicBezTo>
                  <a:cubicBezTo>
                    <a:pt x="390422" y="142892"/>
                    <a:pt x="390422" y="140283"/>
                    <a:pt x="391371" y="138385"/>
                  </a:cubicBezTo>
                  <a:close/>
                  <a:moveTo>
                    <a:pt x="136623" y="137674"/>
                  </a:moveTo>
                  <a:cubicBezTo>
                    <a:pt x="133777" y="138148"/>
                    <a:pt x="132354" y="141943"/>
                    <a:pt x="132354" y="149059"/>
                  </a:cubicBezTo>
                  <a:cubicBezTo>
                    <a:pt x="133303" y="147162"/>
                    <a:pt x="134370" y="145976"/>
                    <a:pt x="135556" y="145501"/>
                  </a:cubicBezTo>
                  <a:cubicBezTo>
                    <a:pt x="136742" y="145027"/>
                    <a:pt x="137572" y="146450"/>
                    <a:pt x="138047" y="149771"/>
                  </a:cubicBezTo>
                  <a:cubicBezTo>
                    <a:pt x="139470" y="148822"/>
                    <a:pt x="139944" y="147517"/>
                    <a:pt x="139470" y="145857"/>
                  </a:cubicBezTo>
                  <a:cubicBezTo>
                    <a:pt x="138995" y="144197"/>
                    <a:pt x="138995" y="141706"/>
                    <a:pt x="139470" y="138385"/>
                  </a:cubicBezTo>
                  <a:cubicBezTo>
                    <a:pt x="138521" y="138385"/>
                    <a:pt x="138165" y="139097"/>
                    <a:pt x="138402" y="140520"/>
                  </a:cubicBezTo>
                  <a:cubicBezTo>
                    <a:pt x="138640" y="141943"/>
                    <a:pt x="138284" y="142655"/>
                    <a:pt x="137335" y="142655"/>
                  </a:cubicBezTo>
                  <a:cubicBezTo>
                    <a:pt x="136386" y="143129"/>
                    <a:pt x="136030" y="142655"/>
                    <a:pt x="136268" y="141232"/>
                  </a:cubicBezTo>
                  <a:cubicBezTo>
                    <a:pt x="136505" y="139809"/>
                    <a:pt x="136623" y="138623"/>
                    <a:pt x="136623" y="137674"/>
                  </a:cubicBezTo>
                  <a:close/>
                  <a:moveTo>
                    <a:pt x="154413" y="134828"/>
                  </a:moveTo>
                  <a:cubicBezTo>
                    <a:pt x="153464" y="134828"/>
                    <a:pt x="152753" y="135302"/>
                    <a:pt x="152278" y="136251"/>
                  </a:cubicBezTo>
                  <a:cubicBezTo>
                    <a:pt x="151804" y="137200"/>
                    <a:pt x="151448" y="138267"/>
                    <a:pt x="151211" y="139453"/>
                  </a:cubicBezTo>
                  <a:cubicBezTo>
                    <a:pt x="150974" y="140639"/>
                    <a:pt x="150618" y="141706"/>
                    <a:pt x="150144" y="142655"/>
                  </a:cubicBezTo>
                  <a:cubicBezTo>
                    <a:pt x="149669" y="143604"/>
                    <a:pt x="148958" y="143604"/>
                    <a:pt x="148009" y="142655"/>
                  </a:cubicBezTo>
                  <a:cubicBezTo>
                    <a:pt x="148009" y="144078"/>
                    <a:pt x="148127" y="144908"/>
                    <a:pt x="148365" y="145146"/>
                  </a:cubicBezTo>
                  <a:cubicBezTo>
                    <a:pt x="148602" y="145383"/>
                    <a:pt x="148958" y="145383"/>
                    <a:pt x="149432" y="145146"/>
                  </a:cubicBezTo>
                  <a:cubicBezTo>
                    <a:pt x="149906" y="144908"/>
                    <a:pt x="150262" y="144671"/>
                    <a:pt x="150499" y="144434"/>
                  </a:cubicBezTo>
                  <a:cubicBezTo>
                    <a:pt x="150737" y="144197"/>
                    <a:pt x="150855" y="144790"/>
                    <a:pt x="150855" y="146213"/>
                  </a:cubicBezTo>
                  <a:cubicBezTo>
                    <a:pt x="151804" y="146213"/>
                    <a:pt x="152278" y="145264"/>
                    <a:pt x="152278" y="143367"/>
                  </a:cubicBezTo>
                  <a:cubicBezTo>
                    <a:pt x="152278" y="141469"/>
                    <a:pt x="153227" y="140995"/>
                    <a:pt x="155125" y="141943"/>
                  </a:cubicBezTo>
                  <a:cubicBezTo>
                    <a:pt x="154650" y="140995"/>
                    <a:pt x="154413" y="138623"/>
                    <a:pt x="154413" y="134828"/>
                  </a:cubicBezTo>
                  <a:close/>
                  <a:moveTo>
                    <a:pt x="233399" y="129135"/>
                  </a:moveTo>
                  <a:cubicBezTo>
                    <a:pt x="232450" y="132456"/>
                    <a:pt x="232806" y="135302"/>
                    <a:pt x="234466" y="137674"/>
                  </a:cubicBezTo>
                  <a:cubicBezTo>
                    <a:pt x="236127" y="140046"/>
                    <a:pt x="236482" y="143841"/>
                    <a:pt x="235534" y="149059"/>
                  </a:cubicBezTo>
                  <a:cubicBezTo>
                    <a:pt x="237906" y="146687"/>
                    <a:pt x="238854" y="142774"/>
                    <a:pt x="238380" y="137318"/>
                  </a:cubicBezTo>
                  <a:cubicBezTo>
                    <a:pt x="237906" y="131863"/>
                    <a:pt x="236245" y="129135"/>
                    <a:pt x="233399" y="129135"/>
                  </a:cubicBezTo>
                  <a:close/>
                  <a:moveTo>
                    <a:pt x="384966" y="124154"/>
                  </a:moveTo>
                  <a:cubicBezTo>
                    <a:pt x="387338" y="124628"/>
                    <a:pt x="388169" y="126051"/>
                    <a:pt x="387457" y="128423"/>
                  </a:cubicBezTo>
                  <a:cubicBezTo>
                    <a:pt x="386745" y="130795"/>
                    <a:pt x="387338" y="132456"/>
                    <a:pt x="389236" y="133404"/>
                  </a:cubicBezTo>
                  <a:lnTo>
                    <a:pt x="385678" y="133404"/>
                  </a:lnTo>
                  <a:cubicBezTo>
                    <a:pt x="386152" y="131032"/>
                    <a:pt x="386034" y="129372"/>
                    <a:pt x="385322" y="128423"/>
                  </a:cubicBezTo>
                  <a:cubicBezTo>
                    <a:pt x="384611" y="127475"/>
                    <a:pt x="384492" y="126051"/>
                    <a:pt x="384966" y="124154"/>
                  </a:cubicBezTo>
                  <a:close/>
                  <a:moveTo>
                    <a:pt x="62619" y="124154"/>
                  </a:moveTo>
                  <a:cubicBezTo>
                    <a:pt x="60721" y="125103"/>
                    <a:pt x="59654" y="126644"/>
                    <a:pt x="59417" y="128779"/>
                  </a:cubicBezTo>
                  <a:cubicBezTo>
                    <a:pt x="59179" y="130914"/>
                    <a:pt x="58586" y="133167"/>
                    <a:pt x="57638" y="135539"/>
                  </a:cubicBezTo>
                  <a:cubicBezTo>
                    <a:pt x="59061" y="134590"/>
                    <a:pt x="60010" y="133049"/>
                    <a:pt x="60484" y="130914"/>
                  </a:cubicBezTo>
                  <a:cubicBezTo>
                    <a:pt x="60958" y="128779"/>
                    <a:pt x="61670" y="126526"/>
                    <a:pt x="62619" y="124154"/>
                  </a:cubicBezTo>
                  <a:close/>
                  <a:moveTo>
                    <a:pt x="237313" y="122286"/>
                  </a:moveTo>
                  <a:cubicBezTo>
                    <a:pt x="238499" y="122345"/>
                    <a:pt x="239803" y="122968"/>
                    <a:pt x="241226" y="124154"/>
                  </a:cubicBezTo>
                  <a:cubicBezTo>
                    <a:pt x="240278" y="125103"/>
                    <a:pt x="239329" y="125933"/>
                    <a:pt x="238380" y="126644"/>
                  </a:cubicBezTo>
                  <a:cubicBezTo>
                    <a:pt x="237431" y="127356"/>
                    <a:pt x="237194" y="128898"/>
                    <a:pt x="237668" y="131270"/>
                  </a:cubicBezTo>
                  <a:cubicBezTo>
                    <a:pt x="238617" y="132693"/>
                    <a:pt x="239329" y="132693"/>
                    <a:pt x="239803" y="131270"/>
                  </a:cubicBezTo>
                  <a:cubicBezTo>
                    <a:pt x="240278" y="129846"/>
                    <a:pt x="240989" y="129846"/>
                    <a:pt x="241938" y="131270"/>
                  </a:cubicBezTo>
                  <a:cubicBezTo>
                    <a:pt x="241464" y="135065"/>
                    <a:pt x="241464" y="137792"/>
                    <a:pt x="241938" y="139453"/>
                  </a:cubicBezTo>
                  <a:cubicBezTo>
                    <a:pt x="242412" y="141113"/>
                    <a:pt x="242175" y="143129"/>
                    <a:pt x="241226" y="145501"/>
                  </a:cubicBezTo>
                  <a:cubicBezTo>
                    <a:pt x="242175" y="148348"/>
                    <a:pt x="243005" y="151194"/>
                    <a:pt x="243717" y="154040"/>
                  </a:cubicBezTo>
                  <a:cubicBezTo>
                    <a:pt x="244428" y="156887"/>
                    <a:pt x="245970" y="159021"/>
                    <a:pt x="248342" y="160445"/>
                  </a:cubicBezTo>
                  <a:cubicBezTo>
                    <a:pt x="248817" y="158547"/>
                    <a:pt x="249291" y="156650"/>
                    <a:pt x="249765" y="154752"/>
                  </a:cubicBezTo>
                  <a:cubicBezTo>
                    <a:pt x="250240" y="152854"/>
                    <a:pt x="250240" y="150482"/>
                    <a:pt x="249765" y="147636"/>
                  </a:cubicBezTo>
                  <a:cubicBezTo>
                    <a:pt x="248342" y="147162"/>
                    <a:pt x="247038" y="146094"/>
                    <a:pt x="245852" y="144434"/>
                  </a:cubicBezTo>
                  <a:cubicBezTo>
                    <a:pt x="244666" y="142774"/>
                    <a:pt x="244547" y="140757"/>
                    <a:pt x="245496" y="138385"/>
                  </a:cubicBezTo>
                  <a:cubicBezTo>
                    <a:pt x="247393" y="138385"/>
                    <a:pt x="248461" y="139334"/>
                    <a:pt x="248698" y="141232"/>
                  </a:cubicBezTo>
                  <a:cubicBezTo>
                    <a:pt x="248935" y="143129"/>
                    <a:pt x="250240" y="143604"/>
                    <a:pt x="252612" y="142655"/>
                  </a:cubicBezTo>
                  <a:cubicBezTo>
                    <a:pt x="253560" y="140283"/>
                    <a:pt x="254272" y="137674"/>
                    <a:pt x="254746" y="134828"/>
                  </a:cubicBezTo>
                  <a:cubicBezTo>
                    <a:pt x="255221" y="131981"/>
                    <a:pt x="256407" y="130084"/>
                    <a:pt x="258304" y="129135"/>
                  </a:cubicBezTo>
                  <a:cubicBezTo>
                    <a:pt x="259253" y="131981"/>
                    <a:pt x="259609" y="136962"/>
                    <a:pt x="259372" y="144078"/>
                  </a:cubicBezTo>
                  <a:cubicBezTo>
                    <a:pt x="259135" y="151194"/>
                    <a:pt x="258542" y="156650"/>
                    <a:pt x="257593" y="160445"/>
                  </a:cubicBezTo>
                  <a:cubicBezTo>
                    <a:pt x="256644" y="157124"/>
                    <a:pt x="255695" y="156412"/>
                    <a:pt x="254746" y="158310"/>
                  </a:cubicBezTo>
                  <a:cubicBezTo>
                    <a:pt x="254746" y="155938"/>
                    <a:pt x="254865" y="153447"/>
                    <a:pt x="255102" y="150838"/>
                  </a:cubicBezTo>
                  <a:cubicBezTo>
                    <a:pt x="255339" y="148229"/>
                    <a:pt x="254509" y="145976"/>
                    <a:pt x="252612" y="144078"/>
                  </a:cubicBezTo>
                  <a:cubicBezTo>
                    <a:pt x="251189" y="148822"/>
                    <a:pt x="250714" y="153329"/>
                    <a:pt x="251189" y="157598"/>
                  </a:cubicBezTo>
                  <a:cubicBezTo>
                    <a:pt x="251663" y="161868"/>
                    <a:pt x="251426" y="165900"/>
                    <a:pt x="250477" y="169695"/>
                  </a:cubicBezTo>
                  <a:cubicBezTo>
                    <a:pt x="249054" y="168746"/>
                    <a:pt x="247868" y="168865"/>
                    <a:pt x="246919" y="170051"/>
                  </a:cubicBezTo>
                  <a:cubicBezTo>
                    <a:pt x="245970" y="171237"/>
                    <a:pt x="245259" y="172897"/>
                    <a:pt x="244784" y="175032"/>
                  </a:cubicBezTo>
                  <a:cubicBezTo>
                    <a:pt x="244310" y="177167"/>
                    <a:pt x="243835" y="179302"/>
                    <a:pt x="243361" y="181436"/>
                  </a:cubicBezTo>
                  <a:cubicBezTo>
                    <a:pt x="242887" y="183571"/>
                    <a:pt x="241938" y="184876"/>
                    <a:pt x="240515" y="185350"/>
                  </a:cubicBezTo>
                  <a:cubicBezTo>
                    <a:pt x="241938" y="186299"/>
                    <a:pt x="242531" y="188315"/>
                    <a:pt x="242294" y="191399"/>
                  </a:cubicBezTo>
                  <a:cubicBezTo>
                    <a:pt x="242057" y="194482"/>
                    <a:pt x="242887" y="196261"/>
                    <a:pt x="244784" y="196735"/>
                  </a:cubicBezTo>
                  <a:cubicBezTo>
                    <a:pt x="242887" y="199582"/>
                    <a:pt x="241819" y="204326"/>
                    <a:pt x="241582" y="210967"/>
                  </a:cubicBezTo>
                  <a:cubicBezTo>
                    <a:pt x="241345" y="217609"/>
                    <a:pt x="241226" y="223538"/>
                    <a:pt x="241226" y="228757"/>
                  </a:cubicBezTo>
                  <a:cubicBezTo>
                    <a:pt x="240752" y="230654"/>
                    <a:pt x="240159" y="232077"/>
                    <a:pt x="239447" y="233026"/>
                  </a:cubicBezTo>
                  <a:cubicBezTo>
                    <a:pt x="238736" y="233975"/>
                    <a:pt x="239566" y="234687"/>
                    <a:pt x="241938" y="235161"/>
                  </a:cubicBezTo>
                  <a:cubicBezTo>
                    <a:pt x="240989" y="229943"/>
                    <a:pt x="242649" y="227808"/>
                    <a:pt x="246919" y="228757"/>
                  </a:cubicBezTo>
                  <a:cubicBezTo>
                    <a:pt x="245970" y="232552"/>
                    <a:pt x="245496" y="236110"/>
                    <a:pt x="245496" y="239431"/>
                  </a:cubicBezTo>
                  <a:cubicBezTo>
                    <a:pt x="245496" y="242751"/>
                    <a:pt x="244547" y="246072"/>
                    <a:pt x="242649" y="249393"/>
                  </a:cubicBezTo>
                  <a:cubicBezTo>
                    <a:pt x="245021" y="254137"/>
                    <a:pt x="245140" y="259236"/>
                    <a:pt x="243005" y="264692"/>
                  </a:cubicBezTo>
                  <a:cubicBezTo>
                    <a:pt x="240871" y="270147"/>
                    <a:pt x="239566" y="275484"/>
                    <a:pt x="239092" y="280702"/>
                  </a:cubicBezTo>
                  <a:cubicBezTo>
                    <a:pt x="239092" y="278330"/>
                    <a:pt x="239447" y="275366"/>
                    <a:pt x="240159" y="271808"/>
                  </a:cubicBezTo>
                  <a:cubicBezTo>
                    <a:pt x="240871" y="268250"/>
                    <a:pt x="240278" y="265759"/>
                    <a:pt x="238380" y="264336"/>
                  </a:cubicBezTo>
                  <a:cubicBezTo>
                    <a:pt x="236957" y="265759"/>
                    <a:pt x="236364" y="267775"/>
                    <a:pt x="236601" y="270384"/>
                  </a:cubicBezTo>
                  <a:cubicBezTo>
                    <a:pt x="236838" y="272994"/>
                    <a:pt x="236957" y="275603"/>
                    <a:pt x="236957" y="278212"/>
                  </a:cubicBezTo>
                  <a:cubicBezTo>
                    <a:pt x="236957" y="280821"/>
                    <a:pt x="236720" y="283074"/>
                    <a:pt x="236245" y="284972"/>
                  </a:cubicBezTo>
                  <a:cubicBezTo>
                    <a:pt x="235771" y="286869"/>
                    <a:pt x="234585" y="287818"/>
                    <a:pt x="232687" y="287818"/>
                  </a:cubicBezTo>
                  <a:cubicBezTo>
                    <a:pt x="235059" y="286869"/>
                    <a:pt x="236008" y="284853"/>
                    <a:pt x="235534" y="281770"/>
                  </a:cubicBezTo>
                  <a:cubicBezTo>
                    <a:pt x="235059" y="278686"/>
                    <a:pt x="234585" y="275959"/>
                    <a:pt x="234110" y="273587"/>
                  </a:cubicBezTo>
                  <a:cubicBezTo>
                    <a:pt x="233162" y="274061"/>
                    <a:pt x="232687" y="274535"/>
                    <a:pt x="232687" y="275010"/>
                  </a:cubicBezTo>
                  <a:cubicBezTo>
                    <a:pt x="232687" y="275484"/>
                    <a:pt x="232450" y="275959"/>
                    <a:pt x="231976" y="276433"/>
                  </a:cubicBezTo>
                  <a:cubicBezTo>
                    <a:pt x="231501" y="274061"/>
                    <a:pt x="231501" y="271570"/>
                    <a:pt x="231976" y="268961"/>
                  </a:cubicBezTo>
                  <a:cubicBezTo>
                    <a:pt x="232450" y="266352"/>
                    <a:pt x="232450" y="264810"/>
                    <a:pt x="231976" y="264336"/>
                  </a:cubicBezTo>
                  <a:cubicBezTo>
                    <a:pt x="230553" y="265285"/>
                    <a:pt x="229960" y="267064"/>
                    <a:pt x="230197" y="269673"/>
                  </a:cubicBezTo>
                  <a:cubicBezTo>
                    <a:pt x="230434" y="272282"/>
                    <a:pt x="230078" y="274061"/>
                    <a:pt x="229129" y="275010"/>
                  </a:cubicBezTo>
                  <a:cubicBezTo>
                    <a:pt x="229129" y="274061"/>
                    <a:pt x="228892" y="273587"/>
                    <a:pt x="228418" y="273587"/>
                  </a:cubicBezTo>
                  <a:cubicBezTo>
                    <a:pt x="228418" y="274535"/>
                    <a:pt x="228181" y="275010"/>
                    <a:pt x="227706" y="275010"/>
                  </a:cubicBezTo>
                  <a:cubicBezTo>
                    <a:pt x="226757" y="270740"/>
                    <a:pt x="226995" y="266945"/>
                    <a:pt x="228418" y="263624"/>
                  </a:cubicBezTo>
                  <a:cubicBezTo>
                    <a:pt x="229841" y="260304"/>
                    <a:pt x="230078" y="256983"/>
                    <a:pt x="229129" y="253662"/>
                  </a:cubicBezTo>
                  <a:cubicBezTo>
                    <a:pt x="228181" y="253662"/>
                    <a:pt x="227588" y="254492"/>
                    <a:pt x="227350" y="256153"/>
                  </a:cubicBezTo>
                  <a:cubicBezTo>
                    <a:pt x="227113" y="257813"/>
                    <a:pt x="226995" y="259592"/>
                    <a:pt x="226995" y="261490"/>
                  </a:cubicBezTo>
                  <a:cubicBezTo>
                    <a:pt x="226995" y="263387"/>
                    <a:pt x="226876" y="265166"/>
                    <a:pt x="226639" y="266827"/>
                  </a:cubicBezTo>
                  <a:cubicBezTo>
                    <a:pt x="226402" y="268487"/>
                    <a:pt x="225571" y="269317"/>
                    <a:pt x="224148" y="269317"/>
                  </a:cubicBezTo>
                  <a:cubicBezTo>
                    <a:pt x="222725" y="260778"/>
                    <a:pt x="222607" y="253306"/>
                    <a:pt x="223793" y="246902"/>
                  </a:cubicBezTo>
                  <a:cubicBezTo>
                    <a:pt x="224978" y="240498"/>
                    <a:pt x="226520" y="233738"/>
                    <a:pt x="228418" y="226622"/>
                  </a:cubicBezTo>
                  <a:cubicBezTo>
                    <a:pt x="229367" y="230417"/>
                    <a:pt x="230553" y="231366"/>
                    <a:pt x="231976" y="229468"/>
                  </a:cubicBezTo>
                  <a:cubicBezTo>
                    <a:pt x="232450" y="234687"/>
                    <a:pt x="232332" y="240261"/>
                    <a:pt x="231620" y="246191"/>
                  </a:cubicBezTo>
                  <a:cubicBezTo>
                    <a:pt x="230908" y="252120"/>
                    <a:pt x="231027" y="256983"/>
                    <a:pt x="231976" y="260778"/>
                  </a:cubicBezTo>
                  <a:cubicBezTo>
                    <a:pt x="231976" y="257457"/>
                    <a:pt x="232450" y="253188"/>
                    <a:pt x="233399" y="247970"/>
                  </a:cubicBezTo>
                  <a:cubicBezTo>
                    <a:pt x="234348" y="242751"/>
                    <a:pt x="235178" y="237414"/>
                    <a:pt x="235889" y="231959"/>
                  </a:cubicBezTo>
                  <a:cubicBezTo>
                    <a:pt x="236601" y="226503"/>
                    <a:pt x="236957" y="221048"/>
                    <a:pt x="236957" y="215592"/>
                  </a:cubicBezTo>
                  <a:cubicBezTo>
                    <a:pt x="236957" y="210137"/>
                    <a:pt x="236245" y="205512"/>
                    <a:pt x="234822" y="201717"/>
                  </a:cubicBezTo>
                  <a:cubicBezTo>
                    <a:pt x="235771" y="197921"/>
                    <a:pt x="236601" y="193770"/>
                    <a:pt x="237313" y="189264"/>
                  </a:cubicBezTo>
                  <a:cubicBezTo>
                    <a:pt x="238024" y="184757"/>
                    <a:pt x="237431" y="180606"/>
                    <a:pt x="235534" y="176811"/>
                  </a:cubicBezTo>
                  <a:cubicBezTo>
                    <a:pt x="234585" y="181081"/>
                    <a:pt x="233399" y="185469"/>
                    <a:pt x="231976" y="189975"/>
                  </a:cubicBezTo>
                  <a:cubicBezTo>
                    <a:pt x="230553" y="194482"/>
                    <a:pt x="229604" y="198633"/>
                    <a:pt x="229129" y="202428"/>
                  </a:cubicBezTo>
                  <a:cubicBezTo>
                    <a:pt x="227232" y="200056"/>
                    <a:pt x="226402" y="195905"/>
                    <a:pt x="226639" y="189975"/>
                  </a:cubicBezTo>
                  <a:cubicBezTo>
                    <a:pt x="226876" y="184046"/>
                    <a:pt x="227469" y="180132"/>
                    <a:pt x="228418" y="178234"/>
                  </a:cubicBezTo>
                  <a:cubicBezTo>
                    <a:pt x="228418" y="179183"/>
                    <a:pt x="228418" y="180132"/>
                    <a:pt x="228418" y="181081"/>
                  </a:cubicBezTo>
                  <a:cubicBezTo>
                    <a:pt x="228418" y="182029"/>
                    <a:pt x="228892" y="182029"/>
                    <a:pt x="229841" y="181081"/>
                  </a:cubicBezTo>
                  <a:cubicBezTo>
                    <a:pt x="229841" y="178234"/>
                    <a:pt x="229485" y="176337"/>
                    <a:pt x="228774" y="175388"/>
                  </a:cubicBezTo>
                  <a:cubicBezTo>
                    <a:pt x="228062" y="174439"/>
                    <a:pt x="228181" y="172304"/>
                    <a:pt x="229129" y="168984"/>
                  </a:cubicBezTo>
                  <a:cubicBezTo>
                    <a:pt x="230078" y="167560"/>
                    <a:pt x="230908" y="167323"/>
                    <a:pt x="231620" y="168272"/>
                  </a:cubicBezTo>
                  <a:cubicBezTo>
                    <a:pt x="232332" y="169221"/>
                    <a:pt x="233162" y="168509"/>
                    <a:pt x="234110" y="166137"/>
                  </a:cubicBezTo>
                  <a:cubicBezTo>
                    <a:pt x="233162" y="165663"/>
                    <a:pt x="232687" y="164596"/>
                    <a:pt x="232687" y="162935"/>
                  </a:cubicBezTo>
                  <a:cubicBezTo>
                    <a:pt x="232687" y="161275"/>
                    <a:pt x="232806" y="159614"/>
                    <a:pt x="233043" y="157954"/>
                  </a:cubicBezTo>
                  <a:cubicBezTo>
                    <a:pt x="233280" y="156294"/>
                    <a:pt x="233280" y="154633"/>
                    <a:pt x="233043" y="152973"/>
                  </a:cubicBezTo>
                  <a:cubicBezTo>
                    <a:pt x="232806" y="151313"/>
                    <a:pt x="231976" y="150245"/>
                    <a:pt x="230553" y="149771"/>
                  </a:cubicBezTo>
                  <a:cubicBezTo>
                    <a:pt x="231501" y="151668"/>
                    <a:pt x="231620" y="153803"/>
                    <a:pt x="230908" y="156175"/>
                  </a:cubicBezTo>
                  <a:cubicBezTo>
                    <a:pt x="230197" y="158547"/>
                    <a:pt x="229841" y="160445"/>
                    <a:pt x="229841" y="161868"/>
                  </a:cubicBezTo>
                  <a:cubicBezTo>
                    <a:pt x="229841" y="160919"/>
                    <a:pt x="229367" y="160445"/>
                    <a:pt x="228418" y="160445"/>
                  </a:cubicBezTo>
                  <a:cubicBezTo>
                    <a:pt x="227469" y="160445"/>
                    <a:pt x="226757" y="159970"/>
                    <a:pt x="226283" y="159021"/>
                  </a:cubicBezTo>
                  <a:cubicBezTo>
                    <a:pt x="226757" y="155701"/>
                    <a:pt x="227232" y="151550"/>
                    <a:pt x="227706" y="146569"/>
                  </a:cubicBezTo>
                  <a:cubicBezTo>
                    <a:pt x="228181" y="141588"/>
                    <a:pt x="228892" y="137081"/>
                    <a:pt x="229841" y="133049"/>
                  </a:cubicBezTo>
                  <a:cubicBezTo>
                    <a:pt x="230790" y="129016"/>
                    <a:pt x="232213" y="125933"/>
                    <a:pt x="234110" y="123798"/>
                  </a:cubicBezTo>
                  <a:cubicBezTo>
                    <a:pt x="235059" y="122731"/>
                    <a:pt x="236127" y="122227"/>
                    <a:pt x="237313" y="122286"/>
                  </a:cubicBezTo>
                  <a:close/>
                  <a:moveTo>
                    <a:pt x="409872" y="120596"/>
                  </a:moveTo>
                  <a:cubicBezTo>
                    <a:pt x="410346" y="123442"/>
                    <a:pt x="411295" y="125458"/>
                    <a:pt x="412718" y="126644"/>
                  </a:cubicBezTo>
                  <a:cubicBezTo>
                    <a:pt x="414141" y="127830"/>
                    <a:pt x="415090" y="127000"/>
                    <a:pt x="415565" y="124154"/>
                  </a:cubicBezTo>
                  <a:cubicBezTo>
                    <a:pt x="416039" y="125577"/>
                    <a:pt x="416395" y="127119"/>
                    <a:pt x="416632" y="128779"/>
                  </a:cubicBezTo>
                  <a:cubicBezTo>
                    <a:pt x="416869" y="130439"/>
                    <a:pt x="417699" y="131270"/>
                    <a:pt x="419122" y="131270"/>
                  </a:cubicBezTo>
                  <a:cubicBezTo>
                    <a:pt x="419597" y="128898"/>
                    <a:pt x="419478" y="127237"/>
                    <a:pt x="418767" y="126289"/>
                  </a:cubicBezTo>
                  <a:cubicBezTo>
                    <a:pt x="418055" y="125340"/>
                    <a:pt x="417462" y="123917"/>
                    <a:pt x="416988" y="122019"/>
                  </a:cubicBezTo>
                  <a:cubicBezTo>
                    <a:pt x="420308" y="122493"/>
                    <a:pt x="421969" y="123798"/>
                    <a:pt x="421969" y="125933"/>
                  </a:cubicBezTo>
                  <a:cubicBezTo>
                    <a:pt x="421969" y="128068"/>
                    <a:pt x="422206" y="130558"/>
                    <a:pt x="422680" y="133404"/>
                  </a:cubicBezTo>
                  <a:cubicBezTo>
                    <a:pt x="421257" y="134353"/>
                    <a:pt x="419953" y="134116"/>
                    <a:pt x="418767" y="132693"/>
                  </a:cubicBezTo>
                  <a:cubicBezTo>
                    <a:pt x="417581" y="131270"/>
                    <a:pt x="416513" y="131507"/>
                    <a:pt x="415565" y="133404"/>
                  </a:cubicBezTo>
                  <a:cubicBezTo>
                    <a:pt x="416988" y="133404"/>
                    <a:pt x="418174" y="134472"/>
                    <a:pt x="419122" y="136607"/>
                  </a:cubicBezTo>
                  <a:cubicBezTo>
                    <a:pt x="420071" y="138741"/>
                    <a:pt x="420071" y="140520"/>
                    <a:pt x="419122" y="141943"/>
                  </a:cubicBezTo>
                  <a:cubicBezTo>
                    <a:pt x="417699" y="137200"/>
                    <a:pt x="415090" y="135776"/>
                    <a:pt x="411295" y="137674"/>
                  </a:cubicBezTo>
                  <a:cubicBezTo>
                    <a:pt x="411769" y="134353"/>
                    <a:pt x="411414" y="131270"/>
                    <a:pt x="410228" y="128423"/>
                  </a:cubicBezTo>
                  <a:cubicBezTo>
                    <a:pt x="409042" y="125577"/>
                    <a:pt x="408923" y="122968"/>
                    <a:pt x="409872" y="120596"/>
                  </a:cubicBezTo>
                  <a:close/>
                  <a:moveTo>
                    <a:pt x="267555" y="120596"/>
                  </a:moveTo>
                  <a:cubicBezTo>
                    <a:pt x="268029" y="124391"/>
                    <a:pt x="269097" y="127593"/>
                    <a:pt x="270757" y="130202"/>
                  </a:cubicBezTo>
                  <a:cubicBezTo>
                    <a:pt x="272417" y="132811"/>
                    <a:pt x="273248" y="135776"/>
                    <a:pt x="273248" y="139097"/>
                  </a:cubicBezTo>
                  <a:cubicBezTo>
                    <a:pt x="272773" y="138148"/>
                    <a:pt x="271943" y="137555"/>
                    <a:pt x="270757" y="137318"/>
                  </a:cubicBezTo>
                  <a:cubicBezTo>
                    <a:pt x="269571" y="137081"/>
                    <a:pt x="268504" y="136488"/>
                    <a:pt x="267555" y="135539"/>
                  </a:cubicBezTo>
                  <a:lnTo>
                    <a:pt x="267555" y="142655"/>
                  </a:lnTo>
                  <a:lnTo>
                    <a:pt x="263285" y="142655"/>
                  </a:lnTo>
                  <a:cubicBezTo>
                    <a:pt x="263760" y="140757"/>
                    <a:pt x="263641" y="139453"/>
                    <a:pt x="262930" y="138741"/>
                  </a:cubicBezTo>
                  <a:cubicBezTo>
                    <a:pt x="262218" y="138030"/>
                    <a:pt x="262099" y="136725"/>
                    <a:pt x="262574" y="134828"/>
                  </a:cubicBezTo>
                  <a:cubicBezTo>
                    <a:pt x="263997" y="133404"/>
                    <a:pt x="264709" y="131032"/>
                    <a:pt x="264709" y="127712"/>
                  </a:cubicBezTo>
                  <a:cubicBezTo>
                    <a:pt x="264709" y="124391"/>
                    <a:pt x="265657" y="122019"/>
                    <a:pt x="267555" y="120596"/>
                  </a:cubicBezTo>
                  <a:close/>
                  <a:moveTo>
                    <a:pt x="424104" y="119173"/>
                  </a:moveTo>
                  <a:cubicBezTo>
                    <a:pt x="425052" y="122493"/>
                    <a:pt x="426475" y="126170"/>
                    <a:pt x="428373" y="130202"/>
                  </a:cubicBezTo>
                  <a:cubicBezTo>
                    <a:pt x="430271" y="134235"/>
                    <a:pt x="430271" y="138148"/>
                    <a:pt x="428373" y="141943"/>
                  </a:cubicBezTo>
                  <a:cubicBezTo>
                    <a:pt x="427899" y="138148"/>
                    <a:pt x="427424" y="134946"/>
                    <a:pt x="426950" y="132337"/>
                  </a:cubicBezTo>
                  <a:cubicBezTo>
                    <a:pt x="426475" y="129728"/>
                    <a:pt x="425290" y="127949"/>
                    <a:pt x="423392" y="127000"/>
                  </a:cubicBezTo>
                  <a:cubicBezTo>
                    <a:pt x="423866" y="126051"/>
                    <a:pt x="423866" y="124628"/>
                    <a:pt x="423392" y="122731"/>
                  </a:cubicBezTo>
                  <a:cubicBezTo>
                    <a:pt x="422918" y="120833"/>
                    <a:pt x="423155" y="119647"/>
                    <a:pt x="424104" y="119173"/>
                  </a:cubicBezTo>
                  <a:close/>
                  <a:moveTo>
                    <a:pt x="256170" y="118461"/>
                  </a:moveTo>
                  <a:cubicBezTo>
                    <a:pt x="255695" y="121307"/>
                    <a:pt x="255814" y="122493"/>
                    <a:pt x="256525" y="122019"/>
                  </a:cubicBezTo>
                  <a:cubicBezTo>
                    <a:pt x="257237" y="121545"/>
                    <a:pt x="257830" y="120596"/>
                    <a:pt x="258304" y="119173"/>
                  </a:cubicBezTo>
                  <a:cubicBezTo>
                    <a:pt x="258304" y="122019"/>
                    <a:pt x="258067" y="123679"/>
                    <a:pt x="257593" y="124154"/>
                  </a:cubicBezTo>
                  <a:cubicBezTo>
                    <a:pt x="256644" y="125103"/>
                    <a:pt x="255932" y="124510"/>
                    <a:pt x="255458" y="122375"/>
                  </a:cubicBezTo>
                  <a:cubicBezTo>
                    <a:pt x="254984" y="120240"/>
                    <a:pt x="255221" y="118936"/>
                    <a:pt x="256170" y="118461"/>
                  </a:cubicBezTo>
                  <a:close/>
                  <a:moveTo>
                    <a:pt x="93573" y="117750"/>
                  </a:moveTo>
                  <a:cubicBezTo>
                    <a:pt x="93336" y="118224"/>
                    <a:pt x="92742" y="118461"/>
                    <a:pt x="91794" y="118461"/>
                  </a:cubicBezTo>
                  <a:cubicBezTo>
                    <a:pt x="89422" y="122256"/>
                    <a:pt x="87880" y="126763"/>
                    <a:pt x="87169" y="131981"/>
                  </a:cubicBezTo>
                  <a:cubicBezTo>
                    <a:pt x="86457" y="137200"/>
                    <a:pt x="85153" y="141943"/>
                    <a:pt x="83255" y="146213"/>
                  </a:cubicBezTo>
                  <a:cubicBezTo>
                    <a:pt x="82306" y="149534"/>
                    <a:pt x="81001" y="152380"/>
                    <a:pt x="79341" y="154752"/>
                  </a:cubicBezTo>
                  <a:cubicBezTo>
                    <a:pt x="77681" y="157124"/>
                    <a:pt x="77325" y="160207"/>
                    <a:pt x="78274" y="164003"/>
                  </a:cubicBezTo>
                  <a:cubicBezTo>
                    <a:pt x="82069" y="159259"/>
                    <a:pt x="84678" y="152854"/>
                    <a:pt x="86101" y="144790"/>
                  </a:cubicBezTo>
                  <a:cubicBezTo>
                    <a:pt x="87524" y="136725"/>
                    <a:pt x="90133" y="130795"/>
                    <a:pt x="93928" y="127000"/>
                  </a:cubicBezTo>
                  <a:cubicBezTo>
                    <a:pt x="92980" y="126051"/>
                    <a:pt x="92624" y="124628"/>
                    <a:pt x="92861" y="122731"/>
                  </a:cubicBezTo>
                  <a:cubicBezTo>
                    <a:pt x="93099" y="120833"/>
                    <a:pt x="93691" y="119410"/>
                    <a:pt x="94640" y="118461"/>
                  </a:cubicBezTo>
                  <a:cubicBezTo>
                    <a:pt x="94166" y="117512"/>
                    <a:pt x="93810" y="117275"/>
                    <a:pt x="93573" y="117750"/>
                  </a:cubicBezTo>
                  <a:close/>
                  <a:moveTo>
                    <a:pt x="249765" y="117038"/>
                  </a:moveTo>
                  <a:cubicBezTo>
                    <a:pt x="250714" y="124628"/>
                    <a:pt x="250003" y="130558"/>
                    <a:pt x="247631" y="134828"/>
                  </a:cubicBezTo>
                  <a:cubicBezTo>
                    <a:pt x="245259" y="131981"/>
                    <a:pt x="244666" y="128898"/>
                    <a:pt x="245852" y="125577"/>
                  </a:cubicBezTo>
                  <a:cubicBezTo>
                    <a:pt x="247038" y="122256"/>
                    <a:pt x="248342" y="119410"/>
                    <a:pt x="249765" y="117038"/>
                  </a:cubicBezTo>
                  <a:close/>
                  <a:moveTo>
                    <a:pt x="159394" y="114903"/>
                  </a:moveTo>
                  <a:cubicBezTo>
                    <a:pt x="157971" y="115378"/>
                    <a:pt x="157259" y="116801"/>
                    <a:pt x="157259" y="119173"/>
                  </a:cubicBezTo>
                  <a:cubicBezTo>
                    <a:pt x="157259" y="121545"/>
                    <a:pt x="157022" y="123679"/>
                    <a:pt x="156548" y="125577"/>
                  </a:cubicBezTo>
                  <a:cubicBezTo>
                    <a:pt x="158445" y="123679"/>
                    <a:pt x="159394" y="120121"/>
                    <a:pt x="159394" y="114903"/>
                  </a:cubicBezTo>
                  <a:close/>
                  <a:moveTo>
                    <a:pt x="152278" y="111345"/>
                  </a:moveTo>
                  <a:cubicBezTo>
                    <a:pt x="150381" y="112294"/>
                    <a:pt x="149313" y="114192"/>
                    <a:pt x="149076" y="117038"/>
                  </a:cubicBezTo>
                  <a:cubicBezTo>
                    <a:pt x="148839" y="119884"/>
                    <a:pt x="148483" y="122731"/>
                    <a:pt x="148009" y="125577"/>
                  </a:cubicBezTo>
                  <a:cubicBezTo>
                    <a:pt x="146586" y="125103"/>
                    <a:pt x="145281" y="126051"/>
                    <a:pt x="144095" y="128423"/>
                  </a:cubicBezTo>
                  <a:cubicBezTo>
                    <a:pt x="142909" y="130795"/>
                    <a:pt x="142316" y="133879"/>
                    <a:pt x="142316" y="137674"/>
                  </a:cubicBezTo>
                  <a:cubicBezTo>
                    <a:pt x="144214" y="137674"/>
                    <a:pt x="145044" y="136607"/>
                    <a:pt x="144807" y="134472"/>
                  </a:cubicBezTo>
                  <a:cubicBezTo>
                    <a:pt x="144569" y="132337"/>
                    <a:pt x="145637" y="131744"/>
                    <a:pt x="148009" y="132693"/>
                  </a:cubicBezTo>
                  <a:cubicBezTo>
                    <a:pt x="148483" y="128423"/>
                    <a:pt x="149313" y="124984"/>
                    <a:pt x="150499" y="122375"/>
                  </a:cubicBezTo>
                  <a:cubicBezTo>
                    <a:pt x="151685" y="119766"/>
                    <a:pt x="152278" y="116089"/>
                    <a:pt x="152278" y="111345"/>
                  </a:cubicBezTo>
                  <a:close/>
                  <a:moveTo>
                    <a:pt x="421257" y="110634"/>
                  </a:moveTo>
                  <a:cubicBezTo>
                    <a:pt x="422206" y="110159"/>
                    <a:pt x="422918" y="111108"/>
                    <a:pt x="423392" y="113480"/>
                  </a:cubicBezTo>
                  <a:cubicBezTo>
                    <a:pt x="423866" y="115852"/>
                    <a:pt x="423629" y="117512"/>
                    <a:pt x="422680" y="118461"/>
                  </a:cubicBezTo>
                  <a:cubicBezTo>
                    <a:pt x="421257" y="116089"/>
                    <a:pt x="420783" y="113480"/>
                    <a:pt x="421257" y="110634"/>
                  </a:cubicBezTo>
                  <a:close/>
                  <a:moveTo>
                    <a:pt x="291749" y="110634"/>
                  </a:moveTo>
                  <a:cubicBezTo>
                    <a:pt x="292223" y="112057"/>
                    <a:pt x="292698" y="113361"/>
                    <a:pt x="293172" y="114547"/>
                  </a:cubicBezTo>
                  <a:cubicBezTo>
                    <a:pt x="293646" y="115733"/>
                    <a:pt x="294121" y="117275"/>
                    <a:pt x="294595" y="119173"/>
                  </a:cubicBezTo>
                  <a:cubicBezTo>
                    <a:pt x="293172" y="119173"/>
                    <a:pt x="292460" y="120240"/>
                    <a:pt x="292460" y="122375"/>
                  </a:cubicBezTo>
                  <a:cubicBezTo>
                    <a:pt x="292460" y="124510"/>
                    <a:pt x="291749" y="125577"/>
                    <a:pt x="290326" y="125577"/>
                  </a:cubicBezTo>
                  <a:cubicBezTo>
                    <a:pt x="291274" y="122731"/>
                    <a:pt x="291393" y="119766"/>
                    <a:pt x="290681" y="116682"/>
                  </a:cubicBezTo>
                  <a:cubicBezTo>
                    <a:pt x="289970" y="113599"/>
                    <a:pt x="290326" y="111582"/>
                    <a:pt x="291749" y="110634"/>
                  </a:cubicBezTo>
                  <a:close/>
                  <a:moveTo>
                    <a:pt x="229129" y="107787"/>
                  </a:moveTo>
                  <a:cubicBezTo>
                    <a:pt x="231501" y="106839"/>
                    <a:pt x="232687" y="107550"/>
                    <a:pt x="232687" y="109922"/>
                  </a:cubicBezTo>
                  <a:cubicBezTo>
                    <a:pt x="232687" y="112294"/>
                    <a:pt x="232687" y="114666"/>
                    <a:pt x="232687" y="117038"/>
                  </a:cubicBezTo>
                  <a:cubicBezTo>
                    <a:pt x="231264" y="116564"/>
                    <a:pt x="230434" y="115496"/>
                    <a:pt x="230197" y="113836"/>
                  </a:cubicBezTo>
                  <a:cubicBezTo>
                    <a:pt x="229960" y="112175"/>
                    <a:pt x="229604" y="110159"/>
                    <a:pt x="229129" y="107787"/>
                  </a:cubicBezTo>
                  <a:close/>
                  <a:moveTo>
                    <a:pt x="362907" y="107076"/>
                  </a:moveTo>
                  <a:cubicBezTo>
                    <a:pt x="363382" y="108973"/>
                    <a:pt x="363737" y="112175"/>
                    <a:pt x="363975" y="116682"/>
                  </a:cubicBezTo>
                  <a:cubicBezTo>
                    <a:pt x="364212" y="121189"/>
                    <a:pt x="365042" y="124628"/>
                    <a:pt x="366465" y="127000"/>
                  </a:cubicBezTo>
                  <a:cubicBezTo>
                    <a:pt x="366940" y="126051"/>
                    <a:pt x="367177" y="124628"/>
                    <a:pt x="367177" y="122731"/>
                  </a:cubicBezTo>
                  <a:cubicBezTo>
                    <a:pt x="367177" y="120833"/>
                    <a:pt x="367651" y="120121"/>
                    <a:pt x="368600" y="120596"/>
                  </a:cubicBezTo>
                  <a:cubicBezTo>
                    <a:pt x="369549" y="124391"/>
                    <a:pt x="369905" y="128068"/>
                    <a:pt x="369667" y="131625"/>
                  </a:cubicBezTo>
                  <a:cubicBezTo>
                    <a:pt x="369430" y="135183"/>
                    <a:pt x="368837" y="138623"/>
                    <a:pt x="367888" y="141943"/>
                  </a:cubicBezTo>
                  <a:cubicBezTo>
                    <a:pt x="367888" y="136725"/>
                    <a:pt x="366465" y="130914"/>
                    <a:pt x="363619" y="124510"/>
                  </a:cubicBezTo>
                  <a:cubicBezTo>
                    <a:pt x="360773" y="118105"/>
                    <a:pt x="360535" y="112294"/>
                    <a:pt x="362907" y="107076"/>
                  </a:cubicBezTo>
                  <a:close/>
                  <a:moveTo>
                    <a:pt x="339425" y="107076"/>
                  </a:moveTo>
                  <a:cubicBezTo>
                    <a:pt x="339425" y="108973"/>
                    <a:pt x="340018" y="111227"/>
                    <a:pt x="341204" y="113836"/>
                  </a:cubicBezTo>
                  <a:cubicBezTo>
                    <a:pt x="342390" y="116445"/>
                    <a:pt x="341797" y="118224"/>
                    <a:pt x="339425" y="119173"/>
                  </a:cubicBezTo>
                  <a:close/>
                  <a:moveTo>
                    <a:pt x="158683" y="105653"/>
                  </a:moveTo>
                  <a:cubicBezTo>
                    <a:pt x="157259" y="105653"/>
                    <a:pt x="156073" y="107313"/>
                    <a:pt x="155125" y="110634"/>
                  </a:cubicBezTo>
                  <a:cubicBezTo>
                    <a:pt x="156073" y="111108"/>
                    <a:pt x="157259" y="111345"/>
                    <a:pt x="158683" y="111345"/>
                  </a:cubicBezTo>
                  <a:close/>
                  <a:moveTo>
                    <a:pt x="76850" y="98537"/>
                  </a:moveTo>
                  <a:cubicBezTo>
                    <a:pt x="74478" y="99486"/>
                    <a:pt x="72700" y="102213"/>
                    <a:pt x="71514" y="106720"/>
                  </a:cubicBezTo>
                  <a:cubicBezTo>
                    <a:pt x="70328" y="111227"/>
                    <a:pt x="69972" y="114666"/>
                    <a:pt x="70446" y="117038"/>
                  </a:cubicBezTo>
                  <a:cubicBezTo>
                    <a:pt x="73767" y="112768"/>
                    <a:pt x="75902" y="106601"/>
                    <a:pt x="76850" y="98537"/>
                  </a:cubicBezTo>
                  <a:close/>
                  <a:moveTo>
                    <a:pt x="291037" y="94979"/>
                  </a:moveTo>
                  <a:cubicBezTo>
                    <a:pt x="291512" y="97351"/>
                    <a:pt x="291986" y="99486"/>
                    <a:pt x="292460" y="101383"/>
                  </a:cubicBezTo>
                  <a:cubicBezTo>
                    <a:pt x="292935" y="103281"/>
                    <a:pt x="292223" y="104704"/>
                    <a:pt x="290326" y="105653"/>
                  </a:cubicBezTo>
                  <a:cubicBezTo>
                    <a:pt x="290326" y="103755"/>
                    <a:pt x="289970" y="101739"/>
                    <a:pt x="289258" y="99604"/>
                  </a:cubicBezTo>
                  <a:cubicBezTo>
                    <a:pt x="288547" y="97469"/>
                    <a:pt x="289140" y="95928"/>
                    <a:pt x="291037" y="94979"/>
                  </a:cubicBezTo>
                  <a:close/>
                  <a:moveTo>
                    <a:pt x="419122" y="91421"/>
                  </a:moveTo>
                  <a:cubicBezTo>
                    <a:pt x="421494" y="94267"/>
                    <a:pt x="423273" y="97588"/>
                    <a:pt x="424459" y="101383"/>
                  </a:cubicBezTo>
                  <a:cubicBezTo>
                    <a:pt x="425645" y="105178"/>
                    <a:pt x="426950" y="108973"/>
                    <a:pt x="428373" y="112768"/>
                  </a:cubicBezTo>
                  <a:cubicBezTo>
                    <a:pt x="425052" y="111820"/>
                    <a:pt x="422918" y="109092"/>
                    <a:pt x="421969" y="104585"/>
                  </a:cubicBezTo>
                  <a:cubicBezTo>
                    <a:pt x="421020" y="100079"/>
                    <a:pt x="420071" y="95690"/>
                    <a:pt x="419122" y="91421"/>
                  </a:cubicBezTo>
                  <a:close/>
                  <a:moveTo>
                    <a:pt x="242649" y="89998"/>
                  </a:moveTo>
                  <a:cubicBezTo>
                    <a:pt x="243598" y="90947"/>
                    <a:pt x="243954" y="92370"/>
                    <a:pt x="243717" y="94267"/>
                  </a:cubicBezTo>
                  <a:cubicBezTo>
                    <a:pt x="243480" y="96165"/>
                    <a:pt x="243361" y="98062"/>
                    <a:pt x="243361" y="99960"/>
                  </a:cubicBezTo>
                  <a:cubicBezTo>
                    <a:pt x="242887" y="100909"/>
                    <a:pt x="242057" y="101146"/>
                    <a:pt x="240871" y="100672"/>
                  </a:cubicBezTo>
                  <a:cubicBezTo>
                    <a:pt x="239685" y="100197"/>
                    <a:pt x="239566" y="101146"/>
                    <a:pt x="240515" y="103518"/>
                  </a:cubicBezTo>
                  <a:cubicBezTo>
                    <a:pt x="240515" y="104467"/>
                    <a:pt x="240871" y="104704"/>
                    <a:pt x="241582" y="104229"/>
                  </a:cubicBezTo>
                  <a:cubicBezTo>
                    <a:pt x="242294" y="103755"/>
                    <a:pt x="242887" y="103518"/>
                    <a:pt x="243361" y="103518"/>
                  </a:cubicBezTo>
                  <a:cubicBezTo>
                    <a:pt x="244310" y="107787"/>
                    <a:pt x="244666" y="110871"/>
                    <a:pt x="244428" y="112768"/>
                  </a:cubicBezTo>
                  <a:cubicBezTo>
                    <a:pt x="244191" y="114666"/>
                    <a:pt x="243124" y="116801"/>
                    <a:pt x="241226" y="119173"/>
                  </a:cubicBezTo>
                  <a:cubicBezTo>
                    <a:pt x="240278" y="117750"/>
                    <a:pt x="240040" y="116326"/>
                    <a:pt x="240515" y="114903"/>
                  </a:cubicBezTo>
                  <a:cubicBezTo>
                    <a:pt x="240989" y="113480"/>
                    <a:pt x="241226" y="111582"/>
                    <a:pt x="241226" y="109211"/>
                  </a:cubicBezTo>
                  <a:cubicBezTo>
                    <a:pt x="239803" y="110159"/>
                    <a:pt x="238854" y="110278"/>
                    <a:pt x="238380" y="109566"/>
                  </a:cubicBezTo>
                  <a:cubicBezTo>
                    <a:pt x="237906" y="108855"/>
                    <a:pt x="236957" y="108025"/>
                    <a:pt x="235534" y="107076"/>
                  </a:cubicBezTo>
                  <a:cubicBezTo>
                    <a:pt x="237906" y="99486"/>
                    <a:pt x="240278" y="93793"/>
                    <a:pt x="242649" y="89998"/>
                  </a:cubicBezTo>
                  <a:close/>
                  <a:moveTo>
                    <a:pt x="187858" y="89286"/>
                  </a:moveTo>
                  <a:cubicBezTo>
                    <a:pt x="185960" y="90235"/>
                    <a:pt x="184300" y="91895"/>
                    <a:pt x="182876" y="94267"/>
                  </a:cubicBezTo>
                  <a:cubicBezTo>
                    <a:pt x="181453" y="96639"/>
                    <a:pt x="180742" y="99723"/>
                    <a:pt x="180742" y="103518"/>
                  </a:cubicBezTo>
                  <a:cubicBezTo>
                    <a:pt x="182165" y="103992"/>
                    <a:pt x="182876" y="103755"/>
                    <a:pt x="182876" y="102806"/>
                  </a:cubicBezTo>
                  <a:cubicBezTo>
                    <a:pt x="182876" y="101857"/>
                    <a:pt x="183351" y="101146"/>
                    <a:pt x="184300" y="100672"/>
                  </a:cubicBezTo>
                  <a:cubicBezTo>
                    <a:pt x="185723" y="101620"/>
                    <a:pt x="185723" y="103043"/>
                    <a:pt x="184300" y="104941"/>
                  </a:cubicBezTo>
                  <a:cubicBezTo>
                    <a:pt x="182876" y="106839"/>
                    <a:pt x="182876" y="108262"/>
                    <a:pt x="184300" y="109211"/>
                  </a:cubicBezTo>
                  <a:cubicBezTo>
                    <a:pt x="185248" y="109685"/>
                    <a:pt x="185723" y="109566"/>
                    <a:pt x="185723" y="108855"/>
                  </a:cubicBezTo>
                  <a:cubicBezTo>
                    <a:pt x="185723" y="108143"/>
                    <a:pt x="185723" y="107313"/>
                    <a:pt x="185723" y="106364"/>
                  </a:cubicBezTo>
                  <a:cubicBezTo>
                    <a:pt x="185723" y="105415"/>
                    <a:pt x="185723" y="104467"/>
                    <a:pt x="185723" y="103518"/>
                  </a:cubicBezTo>
                  <a:cubicBezTo>
                    <a:pt x="185723" y="102569"/>
                    <a:pt x="185960" y="102095"/>
                    <a:pt x="186434" y="102095"/>
                  </a:cubicBezTo>
                  <a:cubicBezTo>
                    <a:pt x="186909" y="108736"/>
                    <a:pt x="186553" y="115852"/>
                    <a:pt x="185367" y="123442"/>
                  </a:cubicBezTo>
                  <a:cubicBezTo>
                    <a:pt x="184181" y="131032"/>
                    <a:pt x="182876" y="138385"/>
                    <a:pt x="181453" y="145501"/>
                  </a:cubicBezTo>
                  <a:cubicBezTo>
                    <a:pt x="180504" y="145501"/>
                    <a:pt x="180030" y="145264"/>
                    <a:pt x="180030" y="144790"/>
                  </a:cubicBezTo>
                  <a:cubicBezTo>
                    <a:pt x="180030" y="144315"/>
                    <a:pt x="179793" y="144078"/>
                    <a:pt x="179318" y="144078"/>
                  </a:cubicBezTo>
                  <a:cubicBezTo>
                    <a:pt x="179793" y="140283"/>
                    <a:pt x="180742" y="136607"/>
                    <a:pt x="182165" y="133049"/>
                  </a:cubicBezTo>
                  <a:cubicBezTo>
                    <a:pt x="183588" y="129491"/>
                    <a:pt x="183588" y="125340"/>
                    <a:pt x="182165" y="120596"/>
                  </a:cubicBezTo>
                  <a:cubicBezTo>
                    <a:pt x="178370" y="120121"/>
                    <a:pt x="176235" y="122019"/>
                    <a:pt x="175761" y="126289"/>
                  </a:cubicBezTo>
                  <a:cubicBezTo>
                    <a:pt x="175286" y="130558"/>
                    <a:pt x="174812" y="135302"/>
                    <a:pt x="174337" y="140520"/>
                  </a:cubicBezTo>
                  <a:cubicBezTo>
                    <a:pt x="172914" y="140046"/>
                    <a:pt x="172677" y="138978"/>
                    <a:pt x="173626" y="137318"/>
                  </a:cubicBezTo>
                  <a:cubicBezTo>
                    <a:pt x="174575" y="135658"/>
                    <a:pt x="174575" y="133642"/>
                    <a:pt x="173626" y="131270"/>
                  </a:cubicBezTo>
                  <a:cubicBezTo>
                    <a:pt x="172677" y="131270"/>
                    <a:pt x="172203" y="131032"/>
                    <a:pt x="172203" y="130558"/>
                  </a:cubicBezTo>
                  <a:cubicBezTo>
                    <a:pt x="172203" y="130084"/>
                    <a:pt x="171728" y="129846"/>
                    <a:pt x="170779" y="129846"/>
                  </a:cubicBezTo>
                  <a:cubicBezTo>
                    <a:pt x="170305" y="134116"/>
                    <a:pt x="169356" y="137437"/>
                    <a:pt x="167933" y="139809"/>
                  </a:cubicBezTo>
                  <a:cubicBezTo>
                    <a:pt x="166510" y="142181"/>
                    <a:pt x="166273" y="145976"/>
                    <a:pt x="167222" y="151194"/>
                  </a:cubicBezTo>
                  <a:cubicBezTo>
                    <a:pt x="168645" y="151194"/>
                    <a:pt x="169356" y="150482"/>
                    <a:pt x="169356" y="149059"/>
                  </a:cubicBezTo>
                  <a:cubicBezTo>
                    <a:pt x="169356" y="147636"/>
                    <a:pt x="169593" y="145976"/>
                    <a:pt x="170068" y="144078"/>
                  </a:cubicBezTo>
                  <a:cubicBezTo>
                    <a:pt x="170068" y="144553"/>
                    <a:pt x="170661" y="145027"/>
                    <a:pt x="171847" y="145501"/>
                  </a:cubicBezTo>
                  <a:cubicBezTo>
                    <a:pt x="173033" y="145976"/>
                    <a:pt x="173389" y="145027"/>
                    <a:pt x="172914" y="142655"/>
                  </a:cubicBezTo>
                  <a:cubicBezTo>
                    <a:pt x="174812" y="143604"/>
                    <a:pt x="175523" y="145264"/>
                    <a:pt x="175049" y="147636"/>
                  </a:cubicBezTo>
                  <a:cubicBezTo>
                    <a:pt x="174575" y="150008"/>
                    <a:pt x="174100" y="152380"/>
                    <a:pt x="173626" y="154752"/>
                  </a:cubicBezTo>
                  <a:cubicBezTo>
                    <a:pt x="176472" y="154752"/>
                    <a:pt x="178370" y="154278"/>
                    <a:pt x="179318" y="153329"/>
                  </a:cubicBezTo>
                  <a:cubicBezTo>
                    <a:pt x="178844" y="152854"/>
                    <a:pt x="177895" y="152617"/>
                    <a:pt x="176472" y="152617"/>
                  </a:cubicBezTo>
                  <a:cubicBezTo>
                    <a:pt x="177421" y="150245"/>
                    <a:pt x="178370" y="149059"/>
                    <a:pt x="179318" y="149059"/>
                  </a:cubicBezTo>
                  <a:cubicBezTo>
                    <a:pt x="180267" y="148585"/>
                    <a:pt x="180504" y="149296"/>
                    <a:pt x="180030" y="151194"/>
                  </a:cubicBezTo>
                  <a:cubicBezTo>
                    <a:pt x="179556" y="153092"/>
                    <a:pt x="180030" y="153566"/>
                    <a:pt x="181453" y="152617"/>
                  </a:cubicBezTo>
                  <a:cubicBezTo>
                    <a:pt x="181928" y="150245"/>
                    <a:pt x="182165" y="148585"/>
                    <a:pt x="182165" y="147636"/>
                  </a:cubicBezTo>
                  <a:cubicBezTo>
                    <a:pt x="182165" y="146687"/>
                    <a:pt x="183114" y="146213"/>
                    <a:pt x="185011" y="146213"/>
                  </a:cubicBezTo>
                  <a:cubicBezTo>
                    <a:pt x="185960" y="143841"/>
                    <a:pt x="186434" y="140995"/>
                    <a:pt x="186434" y="137674"/>
                  </a:cubicBezTo>
                  <a:cubicBezTo>
                    <a:pt x="186434" y="134353"/>
                    <a:pt x="186672" y="131507"/>
                    <a:pt x="187146" y="129135"/>
                  </a:cubicBezTo>
                  <a:cubicBezTo>
                    <a:pt x="189043" y="129135"/>
                    <a:pt x="189518" y="130321"/>
                    <a:pt x="188569" y="132693"/>
                  </a:cubicBezTo>
                  <a:cubicBezTo>
                    <a:pt x="190941" y="131744"/>
                    <a:pt x="191534" y="130795"/>
                    <a:pt x="190348" y="129846"/>
                  </a:cubicBezTo>
                  <a:cubicBezTo>
                    <a:pt x="189162" y="128898"/>
                    <a:pt x="188095" y="127949"/>
                    <a:pt x="187146" y="127000"/>
                  </a:cubicBezTo>
                  <a:cubicBezTo>
                    <a:pt x="188095" y="120833"/>
                    <a:pt x="189874" y="115140"/>
                    <a:pt x="192483" y="109922"/>
                  </a:cubicBezTo>
                  <a:cubicBezTo>
                    <a:pt x="195092" y="104704"/>
                    <a:pt x="195211" y="99486"/>
                    <a:pt x="192839" y="94267"/>
                  </a:cubicBezTo>
                  <a:cubicBezTo>
                    <a:pt x="190941" y="93793"/>
                    <a:pt x="189874" y="94149"/>
                    <a:pt x="189636" y="95335"/>
                  </a:cubicBezTo>
                  <a:cubicBezTo>
                    <a:pt x="189399" y="96521"/>
                    <a:pt x="188806" y="97351"/>
                    <a:pt x="187858" y="97825"/>
                  </a:cubicBezTo>
                  <a:cubicBezTo>
                    <a:pt x="186909" y="96876"/>
                    <a:pt x="186790" y="95572"/>
                    <a:pt x="187502" y="93911"/>
                  </a:cubicBezTo>
                  <a:cubicBezTo>
                    <a:pt x="188213" y="92251"/>
                    <a:pt x="188332" y="90709"/>
                    <a:pt x="187858" y="89286"/>
                  </a:cubicBezTo>
                  <a:close/>
                  <a:moveTo>
                    <a:pt x="320212" y="86440"/>
                  </a:moveTo>
                  <a:cubicBezTo>
                    <a:pt x="321635" y="87389"/>
                    <a:pt x="322584" y="87389"/>
                    <a:pt x="323059" y="86440"/>
                  </a:cubicBezTo>
                  <a:cubicBezTo>
                    <a:pt x="323533" y="85491"/>
                    <a:pt x="324245" y="85491"/>
                    <a:pt x="325193" y="86440"/>
                  </a:cubicBezTo>
                  <a:cubicBezTo>
                    <a:pt x="325668" y="88812"/>
                    <a:pt x="325549" y="90472"/>
                    <a:pt x="324837" y="91421"/>
                  </a:cubicBezTo>
                  <a:cubicBezTo>
                    <a:pt x="324126" y="92370"/>
                    <a:pt x="323296" y="93318"/>
                    <a:pt x="322347" y="94267"/>
                  </a:cubicBezTo>
                  <a:cubicBezTo>
                    <a:pt x="322347" y="91895"/>
                    <a:pt x="321873" y="90591"/>
                    <a:pt x="320924" y="90354"/>
                  </a:cubicBezTo>
                  <a:cubicBezTo>
                    <a:pt x="319975" y="90116"/>
                    <a:pt x="319738" y="88812"/>
                    <a:pt x="320212" y="86440"/>
                  </a:cubicBezTo>
                  <a:close/>
                  <a:moveTo>
                    <a:pt x="149432" y="86440"/>
                  </a:moveTo>
                  <a:cubicBezTo>
                    <a:pt x="148483" y="87863"/>
                    <a:pt x="147890" y="89523"/>
                    <a:pt x="147653" y="91421"/>
                  </a:cubicBezTo>
                  <a:cubicBezTo>
                    <a:pt x="147416" y="93318"/>
                    <a:pt x="147060" y="95453"/>
                    <a:pt x="146586" y="97825"/>
                  </a:cubicBezTo>
                  <a:cubicBezTo>
                    <a:pt x="148958" y="97351"/>
                    <a:pt x="149669" y="98181"/>
                    <a:pt x="148720" y="100316"/>
                  </a:cubicBezTo>
                  <a:cubicBezTo>
                    <a:pt x="147772" y="102450"/>
                    <a:pt x="147772" y="104229"/>
                    <a:pt x="148720" y="105653"/>
                  </a:cubicBezTo>
                  <a:cubicBezTo>
                    <a:pt x="150144" y="103281"/>
                    <a:pt x="150855" y="101502"/>
                    <a:pt x="150855" y="100316"/>
                  </a:cubicBezTo>
                  <a:cubicBezTo>
                    <a:pt x="150855" y="99130"/>
                    <a:pt x="151804" y="99011"/>
                    <a:pt x="153701" y="99960"/>
                  </a:cubicBezTo>
                  <a:cubicBezTo>
                    <a:pt x="153701" y="98537"/>
                    <a:pt x="153939" y="97469"/>
                    <a:pt x="154413" y="96758"/>
                  </a:cubicBezTo>
                  <a:cubicBezTo>
                    <a:pt x="154887" y="96046"/>
                    <a:pt x="154887" y="94742"/>
                    <a:pt x="154413" y="92844"/>
                  </a:cubicBezTo>
                  <a:cubicBezTo>
                    <a:pt x="152990" y="92370"/>
                    <a:pt x="152041" y="92014"/>
                    <a:pt x="151567" y="91777"/>
                  </a:cubicBezTo>
                  <a:cubicBezTo>
                    <a:pt x="151092" y="91540"/>
                    <a:pt x="150381" y="92607"/>
                    <a:pt x="149432" y="94979"/>
                  </a:cubicBezTo>
                  <a:cubicBezTo>
                    <a:pt x="148483" y="94030"/>
                    <a:pt x="148483" y="92844"/>
                    <a:pt x="149432" y="91421"/>
                  </a:cubicBezTo>
                  <a:cubicBezTo>
                    <a:pt x="150381" y="89998"/>
                    <a:pt x="150381" y="88337"/>
                    <a:pt x="149432" y="86440"/>
                  </a:cubicBezTo>
                  <a:close/>
                  <a:moveTo>
                    <a:pt x="58349" y="85017"/>
                  </a:moveTo>
                  <a:cubicBezTo>
                    <a:pt x="58349" y="85491"/>
                    <a:pt x="58231" y="85610"/>
                    <a:pt x="57994" y="85372"/>
                  </a:cubicBezTo>
                  <a:cubicBezTo>
                    <a:pt x="57757" y="85135"/>
                    <a:pt x="57638" y="85254"/>
                    <a:pt x="57638" y="85728"/>
                  </a:cubicBezTo>
                  <a:cubicBezTo>
                    <a:pt x="57638" y="85254"/>
                    <a:pt x="57875" y="85017"/>
                    <a:pt x="58349" y="85017"/>
                  </a:cubicBezTo>
                  <a:close/>
                  <a:moveTo>
                    <a:pt x="259016" y="84305"/>
                  </a:moveTo>
                  <a:cubicBezTo>
                    <a:pt x="260913" y="90947"/>
                    <a:pt x="261151" y="95809"/>
                    <a:pt x="259728" y="98893"/>
                  </a:cubicBezTo>
                  <a:cubicBezTo>
                    <a:pt x="258304" y="101976"/>
                    <a:pt x="257830" y="106127"/>
                    <a:pt x="258304" y="111345"/>
                  </a:cubicBezTo>
                  <a:cubicBezTo>
                    <a:pt x="257356" y="110871"/>
                    <a:pt x="256763" y="111108"/>
                    <a:pt x="256525" y="112057"/>
                  </a:cubicBezTo>
                  <a:cubicBezTo>
                    <a:pt x="256288" y="113006"/>
                    <a:pt x="255695" y="113480"/>
                    <a:pt x="254746" y="113480"/>
                  </a:cubicBezTo>
                  <a:cubicBezTo>
                    <a:pt x="254746" y="111108"/>
                    <a:pt x="254153" y="110278"/>
                    <a:pt x="252967" y="110989"/>
                  </a:cubicBezTo>
                  <a:cubicBezTo>
                    <a:pt x="251781" y="111701"/>
                    <a:pt x="250951" y="111582"/>
                    <a:pt x="250477" y="110634"/>
                  </a:cubicBezTo>
                  <a:cubicBezTo>
                    <a:pt x="253798" y="107787"/>
                    <a:pt x="255339" y="103636"/>
                    <a:pt x="255102" y="98181"/>
                  </a:cubicBezTo>
                  <a:cubicBezTo>
                    <a:pt x="254865" y="92725"/>
                    <a:pt x="256170" y="88100"/>
                    <a:pt x="259016" y="84305"/>
                  </a:cubicBezTo>
                  <a:close/>
                  <a:moveTo>
                    <a:pt x="212051" y="82170"/>
                  </a:moveTo>
                  <a:cubicBezTo>
                    <a:pt x="211577" y="84542"/>
                    <a:pt x="212051" y="85372"/>
                    <a:pt x="213475" y="84661"/>
                  </a:cubicBezTo>
                  <a:cubicBezTo>
                    <a:pt x="214898" y="83949"/>
                    <a:pt x="215372" y="84305"/>
                    <a:pt x="214898" y="85728"/>
                  </a:cubicBezTo>
                  <a:cubicBezTo>
                    <a:pt x="213949" y="86203"/>
                    <a:pt x="213475" y="88100"/>
                    <a:pt x="213475" y="91421"/>
                  </a:cubicBezTo>
                  <a:cubicBezTo>
                    <a:pt x="214423" y="91421"/>
                    <a:pt x="215016" y="90828"/>
                    <a:pt x="215254" y="89642"/>
                  </a:cubicBezTo>
                  <a:cubicBezTo>
                    <a:pt x="215491" y="88456"/>
                    <a:pt x="216084" y="87863"/>
                    <a:pt x="217032" y="87863"/>
                  </a:cubicBezTo>
                  <a:cubicBezTo>
                    <a:pt x="217507" y="92132"/>
                    <a:pt x="217744" y="97351"/>
                    <a:pt x="217744" y="103518"/>
                  </a:cubicBezTo>
                  <a:cubicBezTo>
                    <a:pt x="217744" y="109685"/>
                    <a:pt x="217270" y="114192"/>
                    <a:pt x="216321" y="117038"/>
                  </a:cubicBezTo>
                  <a:cubicBezTo>
                    <a:pt x="215847" y="116089"/>
                    <a:pt x="215491" y="115022"/>
                    <a:pt x="215254" y="113836"/>
                  </a:cubicBezTo>
                  <a:cubicBezTo>
                    <a:pt x="215016" y="112650"/>
                    <a:pt x="214423" y="112294"/>
                    <a:pt x="213475" y="112768"/>
                  </a:cubicBezTo>
                  <a:cubicBezTo>
                    <a:pt x="213949" y="110871"/>
                    <a:pt x="214305" y="108262"/>
                    <a:pt x="214542" y="104941"/>
                  </a:cubicBezTo>
                  <a:cubicBezTo>
                    <a:pt x="214779" y="101620"/>
                    <a:pt x="214423" y="99248"/>
                    <a:pt x="213475" y="97825"/>
                  </a:cubicBezTo>
                  <a:cubicBezTo>
                    <a:pt x="212526" y="97825"/>
                    <a:pt x="212051" y="98062"/>
                    <a:pt x="212051" y="98537"/>
                  </a:cubicBezTo>
                  <a:cubicBezTo>
                    <a:pt x="212051" y="99011"/>
                    <a:pt x="211577" y="99486"/>
                    <a:pt x="210628" y="99960"/>
                  </a:cubicBezTo>
                  <a:cubicBezTo>
                    <a:pt x="211103" y="97588"/>
                    <a:pt x="210865" y="96283"/>
                    <a:pt x="209917" y="96046"/>
                  </a:cubicBezTo>
                  <a:cubicBezTo>
                    <a:pt x="208968" y="95809"/>
                    <a:pt x="208731" y="94742"/>
                    <a:pt x="209205" y="92844"/>
                  </a:cubicBezTo>
                  <a:cubicBezTo>
                    <a:pt x="210154" y="90472"/>
                    <a:pt x="210628" y="88575"/>
                    <a:pt x="210628" y="87151"/>
                  </a:cubicBezTo>
                  <a:cubicBezTo>
                    <a:pt x="210628" y="85728"/>
                    <a:pt x="211103" y="84068"/>
                    <a:pt x="212051" y="82170"/>
                  </a:cubicBezTo>
                  <a:close/>
                  <a:moveTo>
                    <a:pt x="167933" y="82170"/>
                  </a:moveTo>
                  <a:cubicBezTo>
                    <a:pt x="166036" y="82170"/>
                    <a:pt x="165087" y="85254"/>
                    <a:pt x="165087" y="91421"/>
                  </a:cubicBezTo>
                  <a:cubicBezTo>
                    <a:pt x="166510" y="91421"/>
                    <a:pt x="167577" y="90354"/>
                    <a:pt x="168289" y="88219"/>
                  </a:cubicBezTo>
                  <a:cubicBezTo>
                    <a:pt x="169001" y="86084"/>
                    <a:pt x="168882" y="84068"/>
                    <a:pt x="167933" y="82170"/>
                  </a:cubicBezTo>
                  <a:close/>
                  <a:moveTo>
                    <a:pt x="315943" y="80747"/>
                  </a:moveTo>
                  <a:cubicBezTo>
                    <a:pt x="317840" y="82645"/>
                    <a:pt x="318552" y="84424"/>
                    <a:pt x="318077" y="86084"/>
                  </a:cubicBezTo>
                  <a:cubicBezTo>
                    <a:pt x="317603" y="87744"/>
                    <a:pt x="318077" y="89523"/>
                    <a:pt x="319501" y="91421"/>
                  </a:cubicBezTo>
                  <a:cubicBezTo>
                    <a:pt x="318552" y="91421"/>
                    <a:pt x="318077" y="92014"/>
                    <a:pt x="318077" y="93200"/>
                  </a:cubicBezTo>
                  <a:cubicBezTo>
                    <a:pt x="318077" y="94386"/>
                    <a:pt x="317366" y="94742"/>
                    <a:pt x="315943" y="94267"/>
                  </a:cubicBezTo>
                  <a:cubicBezTo>
                    <a:pt x="315468" y="93318"/>
                    <a:pt x="315113" y="91065"/>
                    <a:pt x="314875" y="87507"/>
                  </a:cubicBezTo>
                  <a:cubicBezTo>
                    <a:pt x="314638" y="83949"/>
                    <a:pt x="314994" y="81696"/>
                    <a:pt x="315943" y="80747"/>
                  </a:cubicBezTo>
                  <a:close/>
                  <a:moveTo>
                    <a:pt x="194262" y="80747"/>
                  </a:moveTo>
                  <a:cubicBezTo>
                    <a:pt x="193787" y="82645"/>
                    <a:pt x="193432" y="84424"/>
                    <a:pt x="193194" y="86084"/>
                  </a:cubicBezTo>
                  <a:cubicBezTo>
                    <a:pt x="192957" y="87744"/>
                    <a:pt x="192364" y="89049"/>
                    <a:pt x="191415" y="89998"/>
                  </a:cubicBezTo>
                  <a:cubicBezTo>
                    <a:pt x="192364" y="91421"/>
                    <a:pt x="193787" y="90472"/>
                    <a:pt x="195685" y="87151"/>
                  </a:cubicBezTo>
                  <a:cubicBezTo>
                    <a:pt x="197582" y="83831"/>
                    <a:pt x="197108" y="81696"/>
                    <a:pt x="194262" y="80747"/>
                  </a:cubicBezTo>
                  <a:close/>
                  <a:moveTo>
                    <a:pt x="269690" y="76478"/>
                  </a:moveTo>
                  <a:cubicBezTo>
                    <a:pt x="271587" y="78375"/>
                    <a:pt x="272417" y="80866"/>
                    <a:pt x="272180" y="83949"/>
                  </a:cubicBezTo>
                  <a:cubicBezTo>
                    <a:pt x="271943" y="87033"/>
                    <a:pt x="272299" y="89998"/>
                    <a:pt x="273248" y="92844"/>
                  </a:cubicBezTo>
                  <a:cubicBezTo>
                    <a:pt x="271824" y="93318"/>
                    <a:pt x="270638" y="94979"/>
                    <a:pt x="269690" y="97825"/>
                  </a:cubicBezTo>
                  <a:cubicBezTo>
                    <a:pt x="268741" y="100672"/>
                    <a:pt x="267792" y="102095"/>
                    <a:pt x="266843" y="102095"/>
                  </a:cubicBezTo>
                  <a:cubicBezTo>
                    <a:pt x="267792" y="95453"/>
                    <a:pt x="268385" y="90828"/>
                    <a:pt x="268622" y="88219"/>
                  </a:cubicBezTo>
                  <a:cubicBezTo>
                    <a:pt x="268860" y="85610"/>
                    <a:pt x="269215" y="81696"/>
                    <a:pt x="269690" y="76478"/>
                  </a:cubicBezTo>
                  <a:close/>
                  <a:moveTo>
                    <a:pt x="207070" y="76478"/>
                  </a:moveTo>
                  <a:cubicBezTo>
                    <a:pt x="207545" y="81696"/>
                    <a:pt x="207307" y="87270"/>
                    <a:pt x="206359" y="93200"/>
                  </a:cubicBezTo>
                  <a:cubicBezTo>
                    <a:pt x="205410" y="99130"/>
                    <a:pt x="203275" y="103281"/>
                    <a:pt x="199954" y="105653"/>
                  </a:cubicBezTo>
                  <a:cubicBezTo>
                    <a:pt x="199954" y="102332"/>
                    <a:pt x="200785" y="99604"/>
                    <a:pt x="202445" y="97469"/>
                  </a:cubicBezTo>
                  <a:cubicBezTo>
                    <a:pt x="204105" y="95335"/>
                    <a:pt x="203512" y="94267"/>
                    <a:pt x="200666" y="94267"/>
                  </a:cubicBezTo>
                  <a:cubicBezTo>
                    <a:pt x="201615" y="91421"/>
                    <a:pt x="202326" y="88100"/>
                    <a:pt x="202801" y="84305"/>
                  </a:cubicBezTo>
                  <a:cubicBezTo>
                    <a:pt x="203275" y="80510"/>
                    <a:pt x="204698" y="77901"/>
                    <a:pt x="207070" y="76478"/>
                  </a:cubicBezTo>
                  <a:close/>
                  <a:moveTo>
                    <a:pt x="357926" y="75054"/>
                  </a:moveTo>
                  <a:lnTo>
                    <a:pt x="360417" y="77545"/>
                  </a:lnTo>
                  <a:cubicBezTo>
                    <a:pt x="361128" y="79680"/>
                    <a:pt x="362670" y="80510"/>
                    <a:pt x="365042" y="80036"/>
                  </a:cubicBezTo>
                  <a:cubicBezTo>
                    <a:pt x="365042" y="81459"/>
                    <a:pt x="365279" y="82763"/>
                    <a:pt x="365754" y="83949"/>
                  </a:cubicBezTo>
                  <a:cubicBezTo>
                    <a:pt x="366228" y="85135"/>
                    <a:pt x="366465" y="86440"/>
                    <a:pt x="366465" y="87863"/>
                  </a:cubicBezTo>
                  <a:cubicBezTo>
                    <a:pt x="364093" y="87389"/>
                    <a:pt x="363026" y="87982"/>
                    <a:pt x="363263" y="89642"/>
                  </a:cubicBezTo>
                  <a:cubicBezTo>
                    <a:pt x="363500" y="91302"/>
                    <a:pt x="363619" y="93081"/>
                    <a:pt x="363619" y="94979"/>
                  </a:cubicBezTo>
                  <a:cubicBezTo>
                    <a:pt x="362196" y="94979"/>
                    <a:pt x="361366" y="94030"/>
                    <a:pt x="361128" y="92132"/>
                  </a:cubicBezTo>
                  <a:cubicBezTo>
                    <a:pt x="360891" y="90235"/>
                    <a:pt x="360535" y="88337"/>
                    <a:pt x="360061" y="86440"/>
                  </a:cubicBezTo>
                  <a:cubicBezTo>
                    <a:pt x="361010" y="86440"/>
                    <a:pt x="361484" y="86203"/>
                    <a:pt x="361484" y="85728"/>
                  </a:cubicBezTo>
                  <a:cubicBezTo>
                    <a:pt x="360535" y="85254"/>
                    <a:pt x="360298" y="83949"/>
                    <a:pt x="360773" y="81815"/>
                  </a:cubicBezTo>
                  <a:cubicBezTo>
                    <a:pt x="361247" y="79680"/>
                    <a:pt x="360535" y="79087"/>
                    <a:pt x="358638" y="80036"/>
                  </a:cubicBezTo>
                  <a:cubicBezTo>
                    <a:pt x="358638" y="80984"/>
                    <a:pt x="358875" y="81696"/>
                    <a:pt x="359349" y="82170"/>
                  </a:cubicBezTo>
                  <a:cubicBezTo>
                    <a:pt x="359824" y="82645"/>
                    <a:pt x="360061" y="83356"/>
                    <a:pt x="360061" y="84305"/>
                  </a:cubicBezTo>
                  <a:cubicBezTo>
                    <a:pt x="358163" y="84779"/>
                    <a:pt x="356740" y="84542"/>
                    <a:pt x="355791" y="83593"/>
                  </a:cubicBezTo>
                  <a:cubicBezTo>
                    <a:pt x="354843" y="80747"/>
                    <a:pt x="354961" y="79205"/>
                    <a:pt x="356147" y="78968"/>
                  </a:cubicBezTo>
                  <a:close/>
                  <a:moveTo>
                    <a:pt x="219879" y="72920"/>
                  </a:moveTo>
                  <a:cubicBezTo>
                    <a:pt x="218930" y="76715"/>
                    <a:pt x="218693" y="79798"/>
                    <a:pt x="219167" y="82170"/>
                  </a:cubicBezTo>
                  <a:cubicBezTo>
                    <a:pt x="216795" y="82645"/>
                    <a:pt x="215847" y="81103"/>
                    <a:pt x="216321" y="77545"/>
                  </a:cubicBezTo>
                  <a:cubicBezTo>
                    <a:pt x="216795" y="73987"/>
                    <a:pt x="217981" y="72445"/>
                    <a:pt x="219879" y="72920"/>
                  </a:cubicBezTo>
                  <a:close/>
                  <a:moveTo>
                    <a:pt x="157971" y="65804"/>
                  </a:moveTo>
                  <a:cubicBezTo>
                    <a:pt x="157022" y="66753"/>
                    <a:pt x="157141" y="67464"/>
                    <a:pt x="158327" y="67939"/>
                  </a:cubicBezTo>
                  <a:cubicBezTo>
                    <a:pt x="159513" y="68413"/>
                    <a:pt x="159631" y="69362"/>
                    <a:pt x="158683" y="70785"/>
                  </a:cubicBezTo>
                  <a:cubicBezTo>
                    <a:pt x="160580" y="70785"/>
                    <a:pt x="161529" y="69125"/>
                    <a:pt x="161529" y="65804"/>
                  </a:cubicBezTo>
                  <a:cubicBezTo>
                    <a:pt x="160580" y="65329"/>
                    <a:pt x="159868" y="65685"/>
                    <a:pt x="159394" y="66871"/>
                  </a:cubicBezTo>
                  <a:cubicBezTo>
                    <a:pt x="158920" y="68057"/>
                    <a:pt x="158445" y="67701"/>
                    <a:pt x="157971" y="65804"/>
                  </a:cubicBezTo>
                  <a:close/>
                  <a:moveTo>
                    <a:pt x="300999" y="65092"/>
                  </a:moveTo>
                  <a:cubicBezTo>
                    <a:pt x="302423" y="64618"/>
                    <a:pt x="303371" y="65804"/>
                    <a:pt x="303846" y="68650"/>
                  </a:cubicBezTo>
                  <a:cubicBezTo>
                    <a:pt x="304320" y="71497"/>
                    <a:pt x="304083" y="73394"/>
                    <a:pt x="303134" y="74343"/>
                  </a:cubicBezTo>
                  <a:cubicBezTo>
                    <a:pt x="303134" y="71971"/>
                    <a:pt x="302660" y="70429"/>
                    <a:pt x="301711" y="69718"/>
                  </a:cubicBezTo>
                  <a:cubicBezTo>
                    <a:pt x="300762" y="69006"/>
                    <a:pt x="300525" y="67464"/>
                    <a:pt x="300999" y="65092"/>
                  </a:cubicBezTo>
                  <a:close/>
                  <a:moveTo>
                    <a:pt x="177184" y="62246"/>
                  </a:moveTo>
                  <a:cubicBezTo>
                    <a:pt x="177658" y="63195"/>
                    <a:pt x="177777" y="64499"/>
                    <a:pt x="177540" y="66160"/>
                  </a:cubicBezTo>
                  <a:cubicBezTo>
                    <a:pt x="177302" y="67820"/>
                    <a:pt x="177895" y="68176"/>
                    <a:pt x="179318" y="67227"/>
                  </a:cubicBezTo>
                  <a:cubicBezTo>
                    <a:pt x="179793" y="66753"/>
                    <a:pt x="180030" y="65092"/>
                    <a:pt x="180030" y="62246"/>
                  </a:cubicBezTo>
                  <a:close/>
                  <a:moveTo>
                    <a:pt x="367177" y="61534"/>
                  </a:moveTo>
                  <a:cubicBezTo>
                    <a:pt x="369074" y="61060"/>
                    <a:pt x="369905" y="61772"/>
                    <a:pt x="369667" y="63669"/>
                  </a:cubicBezTo>
                  <a:cubicBezTo>
                    <a:pt x="369430" y="65567"/>
                    <a:pt x="369074" y="67227"/>
                    <a:pt x="368600" y="68650"/>
                  </a:cubicBezTo>
                  <a:cubicBezTo>
                    <a:pt x="367651" y="68650"/>
                    <a:pt x="367058" y="67583"/>
                    <a:pt x="366821" y="65448"/>
                  </a:cubicBezTo>
                  <a:cubicBezTo>
                    <a:pt x="366584" y="63313"/>
                    <a:pt x="366702" y="62009"/>
                    <a:pt x="367177" y="61534"/>
                  </a:cubicBezTo>
                  <a:close/>
                  <a:moveTo>
                    <a:pt x="332309" y="60111"/>
                  </a:moveTo>
                  <a:cubicBezTo>
                    <a:pt x="333258" y="61060"/>
                    <a:pt x="334088" y="62483"/>
                    <a:pt x="334800" y="64381"/>
                  </a:cubicBezTo>
                  <a:cubicBezTo>
                    <a:pt x="335511" y="66278"/>
                    <a:pt x="334918" y="67701"/>
                    <a:pt x="333021" y="68650"/>
                  </a:cubicBezTo>
                  <a:close/>
                  <a:moveTo>
                    <a:pt x="182165" y="60111"/>
                  </a:moveTo>
                  <a:cubicBezTo>
                    <a:pt x="181216" y="61060"/>
                    <a:pt x="180623" y="63076"/>
                    <a:pt x="180386" y="66160"/>
                  </a:cubicBezTo>
                  <a:cubicBezTo>
                    <a:pt x="180149" y="69243"/>
                    <a:pt x="180030" y="72445"/>
                    <a:pt x="180030" y="75766"/>
                  </a:cubicBezTo>
                  <a:cubicBezTo>
                    <a:pt x="180030" y="79087"/>
                    <a:pt x="179556" y="82052"/>
                    <a:pt x="178607" y="84661"/>
                  </a:cubicBezTo>
                  <a:cubicBezTo>
                    <a:pt x="177658" y="87270"/>
                    <a:pt x="175998" y="88812"/>
                    <a:pt x="173626" y="89286"/>
                  </a:cubicBezTo>
                  <a:cubicBezTo>
                    <a:pt x="175523" y="93556"/>
                    <a:pt x="175523" y="97351"/>
                    <a:pt x="173626" y="100672"/>
                  </a:cubicBezTo>
                  <a:cubicBezTo>
                    <a:pt x="169831" y="101620"/>
                    <a:pt x="167696" y="104348"/>
                    <a:pt x="167222" y="108855"/>
                  </a:cubicBezTo>
                  <a:cubicBezTo>
                    <a:pt x="166747" y="113361"/>
                    <a:pt x="165087" y="116564"/>
                    <a:pt x="162240" y="118461"/>
                  </a:cubicBezTo>
                  <a:cubicBezTo>
                    <a:pt x="161766" y="120833"/>
                    <a:pt x="162240" y="121663"/>
                    <a:pt x="163664" y="120952"/>
                  </a:cubicBezTo>
                  <a:cubicBezTo>
                    <a:pt x="165087" y="120240"/>
                    <a:pt x="165561" y="121070"/>
                    <a:pt x="165087" y="123442"/>
                  </a:cubicBezTo>
                  <a:cubicBezTo>
                    <a:pt x="166036" y="123442"/>
                    <a:pt x="166747" y="122731"/>
                    <a:pt x="167222" y="121307"/>
                  </a:cubicBezTo>
                  <a:cubicBezTo>
                    <a:pt x="167696" y="119884"/>
                    <a:pt x="168170" y="118461"/>
                    <a:pt x="168645" y="117038"/>
                  </a:cubicBezTo>
                  <a:cubicBezTo>
                    <a:pt x="169593" y="118936"/>
                    <a:pt x="170424" y="121070"/>
                    <a:pt x="171135" y="123442"/>
                  </a:cubicBezTo>
                  <a:cubicBezTo>
                    <a:pt x="171847" y="125814"/>
                    <a:pt x="172914" y="126526"/>
                    <a:pt x="174337" y="125577"/>
                  </a:cubicBezTo>
                  <a:cubicBezTo>
                    <a:pt x="172914" y="123679"/>
                    <a:pt x="172321" y="121545"/>
                    <a:pt x="172558" y="119173"/>
                  </a:cubicBezTo>
                  <a:cubicBezTo>
                    <a:pt x="172796" y="116801"/>
                    <a:pt x="173270" y="114547"/>
                    <a:pt x="173982" y="112413"/>
                  </a:cubicBezTo>
                  <a:cubicBezTo>
                    <a:pt x="174693" y="110278"/>
                    <a:pt x="175405" y="108025"/>
                    <a:pt x="176116" y="105653"/>
                  </a:cubicBezTo>
                  <a:cubicBezTo>
                    <a:pt x="176828" y="103281"/>
                    <a:pt x="176947" y="100909"/>
                    <a:pt x="176472" y="98537"/>
                  </a:cubicBezTo>
                  <a:cubicBezTo>
                    <a:pt x="180742" y="88575"/>
                    <a:pt x="183588" y="76478"/>
                    <a:pt x="185011" y="62246"/>
                  </a:cubicBezTo>
                  <a:cubicBezTo>
                    <a:pt x="183114" y="63195"/>
                    <a:pt x="182165" y="62958"/>
                    <a:pt x="182165" y="61534"/>
                  </a:cubicBezTo>
                  <a:close/>
                  <a:moveTo>
                    <a:pt x="252612" y="57265"/>
                  </a:moveTo>
                  <a:cubicBezTo>
                    <a:pt x="253086" y="61060"/>
                    <a:pt x="253442" y="64618"/>
                    <a:pt x="253679" y="67939"/>
                  </a:cubicBezTo>
                  <a:lnTo>
                    <a:pt x="253517" y="69142"/>
                  </a:lnTo>
                  <a:lnTo>
                    <a:pt x="255992" y="66338"/>
                  </a:lnTo>
                  <a:cubicBezTo>
                    <a:pt x="256585" y="64559"/>
                    <a:pt x="256881" y="62009"/>
                    <a:pt x="256881" y="58688"/>
                  </a:cubicBezTo>
                  <a:cubicBezTo>
                    <a:pt x="255932" y="59162"/>
                    <a:pt x="255221" y="59044"/>
                    <a:pt x="254746" y="58332"/>
                  </a:cubicBezTo>
                  <a:cubicBezTo>
                    <a:pt x="254272" y="57621"/>
                    <a:pt x="253560" y="57265"/>
                    <a:pt x="252612" y="57265"/>
                  </a:cubicBezTo>
                  <a:close/>
                  <a:moveTo>
                    <a:pt x="344406" y="54419"/>
                  </a:moveTo>
                  <a:cubicBezTo>
                    <a:pt x="344880" y="55367"/>
                    <a:pt x="345355" y="56197"/>
                    <a:pt x="345829" y="56909"/>
                  </a:cubicBezTo>
                  <a:cubicBezTo>
                    <a:pt x="346304" y="57621"/>
                    <a:pt x="346541" y="58688"/>
                    <a:pt x="346541" y="60111"/>
                  </a:cubicBezTo>
                  <a:cubicBezTo>
                    <a:pt x="345118" y="61060"/>
                    <a:pt x="344169" y="60467"/>
                    <a:pt x="343694" y="58332"/>
                  </a:cubicBezTo>
                  <a:cubicBezTo>
                    <a:pt x="343220" y="56197"/>
                    <a:pt x="343457" y="54893"/>
                    <a:pt x="344406" y="54419"/>
                  </a:cubicBezTo>
                  <a:close/>
                  <a:moveTo>
                    <a:pt x="259728" y="52995"/>
                  </a:moveTo>
                  <a:cubicBezTo>
                    <a:pt x="258779" y="52047"/>
                    <a:pt x="258423" y="52521"/>
                    <a:pt x="258660" y="54419"/>
                  </a:cubicBezTo>
                  <a:cubicBezTo>
                    <a:pt x="258897" y="56316"/>
                    <a:pt x="258779" y="57739"/>
                    <a:pt x="258304" y="58688"/>
                  </a:cubicBezTo>
                  <a:lnTo>
                    <a:pt x="259728" y="58688"/>
                  </a:lnTo>
                  <a:close/>
                  <a:moveTo>
                    <a:pt x="172203" y="52995"/>
                  </a:moveTo>
                  <a:cubicBezTo>
                    <a:pt x="170779" y="53944"/>
                    <a:pt x="170068" y="57028"/>
                    <a:pt x="170068" y="62246"/>
                  </a:cubicBezTo>
                  <a:cubicBezTo>
                    <a:pt x="171491" y="62246"/>
                    <a:pt x="172558" y="61060"/>
                    <a:pt x="173270" y="58688"/>
                  </a:cubicBezTo>
                  <a:cubicBezTo>
                    <a:pt x="173982" y="56316"/>
                    <a:pt x="173626" y="54419"/>
                    <a:pt x="172203" y="52995"/>
                  </a:cubicBezTo>
                  <a:close/>
                  <a:moveTo>
                    <a:pt x="439758" y="51572"/>
                  </a:moveTo>
                  <a:lnTo>
                    <a:pt x="442572" y="61138"/>
                  </a:lnTo>
                  <a:lnTo>
                    <a:pt x="442572" y="54130"/>
                  </a:lnTo>
                  <a:close/>
                  <a:moveTo>
                    <a:pt x="188569" y="50861"/>
                  </a:moveTo>
                  <a:cubicBezTo>
                    <a:pt x="187620" y="50861"/>
                    <a:pt x="187146" y="52047"/>
                    <a:pt x="187146" y="54419"/>
                  </a:cubicBezTo>
                  <a:cubicBezTo>
                    <a:pt x="187146" y="56790"/>
                    <a:pt x="186909" y="58688"/>
                    <a:pt x="186434" y="60111"/>
                  </a:cubicBezTo>
                  <a:cubicBezTo>
                    <a:pt x="187858" y="59637"/>
                    <a:pt x="189992" y="58451"/>
                    <a:pt x="192839" y="56553"/>
                  </a:cubicBezTo>
                  <a:cubicBezTo>
                    <a:pt x="191890" y="55604"/>
                    <a:pt x="191415" y="54419"/>
                    <a:pt x="191415" y="52995"/>
                  </a:cubicBezTo>
                  <a:cubicBezTo>
                    <a:pt x="190467" y="53944"/>
                    <a:pt x="189992" y="55130"/>
                    <a:pt x="189992" y="56553"/>
                  </a:cubicBezTo>
                  <a:cubicBezTo>
                    <a:pt x="188569" y="56079"/>
                    <a:pt x="187976" y="55367"/>
                    <a:pt x="188213" y="54419"/>
                  </a:cubicBezTo>
                  <a:cubicBezTo>
                    <a:pt x="188451" y="53470"/>
                    <a:pt x="188569" y="52284"/>
                    <a:pt x="188569" y="50861"/>
                  </a:cubicBezTo>
                  <a:close/>
                  <a:moveTo>
                    <a:pt x="202496" y="49946"/>
                  </a:moveTo>
                  <a:lnTo>
                    <a:pt x="201378" y="62246"/>
                  </a:lnTo>
                  <a:cubicBezTo>
                    <a:pt x="200429" y="64618"/>
                    <a:pt x="200073" y="65567"/>
                    <a:pt x="200310" y="65092"/>
                  </a:cubicBezTo>
                  <a:cubicBezTo>
                    <a:pt x="200547" y="64618"/>
                    <a:pt x="200666" y="63432"/>
                    <a:pt x="200666" y="61534"/>
                  </a:cubicBezTo>
                  <a:close/>
                  <a:moveTo>
                    <a:pt x="293172" y="48726"/>
                  </a:moveTo>
                  <a:cubicBezTo>
                    <a:pt x="294121" y="52521"/>
                    <a:pt x="294239" y="56197"/>
                    <a:pt x="293528" y="59755"/>
                  </a:cubicBezTo>
                  <a:cubicBezTo>
                    <a:pt x="292816" y="63313"/>
                    <a:pt x="291512" y="64618"/>
                    <a:pt x="289614" y="63669"/>
                  </a:cubicBezTo>
                  <a:cubicBezTo>
                    <a:pt x="290563" y="61297"/>
                    <a:pt x="291156" y="58569"/>
                    <a:pt x="291393" y="55486"/>
                  </a:cubicBezTo>
                  <a:cubicBezTo>
                    <a:pt x="291630" y="52402"/>
                    <a:pt x="292223" y="50149"/>
                    <a:pt x="293172" y="48726"/>
                  </a:cubicBezTo>
                  <a:close/>
                  <a:moveTo>
                    <a:pt x="259728" y="47303"/>
                  </a:moveTo>
                  <a:cubicBezTo>
                    <a:pt x="260676" y="49675"/>
                    <a:pt x="261506" y="51691"/>
                    <a:pt x="262218" y="53351"/>
                  </a:cubicBezTo>
                  <a:cubicBezTo>
                    <a:pt x="262930" y="55012"/>
                    <a:pt x="263760" y="56790"/>
                    <a:pt x="264709" y="58688"/>
                  </a:cubicBezTo>
                  <a:cubicBezTo>
                    <a:pt x="262337" y="56790"/>
                    <a:pt x="260795" y="57502"/>
                    <a:pt x="260083" y="60823"/>
                  </a:cubicBezTo>
                  <a:cubicBezTo>
                    <a:pt x="259372" y="64144"/>
                    <a:pt x="258304" y="66753"/>
                    <a:pt x="256881" y="68650"/>
                  </a:cubicBezTo>
                  <a:cubicBezTo>
                    <a:pt x="258779" y="68650"/>
                    <a:pt x="259490" y="70192"/>
                    <a:pt x="259016" y="73276"/>
                  </a:cubicBezTo>
                  <a:cubicBezTo>
                    <a:pt x="258542" y="76359"/>
                    <a:pt x="258067" y="78850"/>
                    <a:pt x="257593" y="80747"/>
                  </a:cubicBezTo>
                  <a:cubicBezTo>
                    <a:pt x="256644" y="79798"/>
                    <a:pt x="256407" y="78850"/>
                    <a:pt x="256881" y="77901"/>
                  </a:cubicBezTo>
                  <a:cubicBezTo>
                    <a:pt x="257356" y="76952"/>
                    <a:pt x="257593" y="75766"/>
                    <a:pt x="257593" y="74343"/>
                  </a:cubicBezTo>
                  <a:cubicBezTo>
                    <a:pt x="256170" y="72920"/>
                    <a:pt x="255221" y="72920"/>
                    <a:pt x="254746" y="74343"/>
                  </a:cubicBezTo>
                  <a:lnTo>
                    <a:pt x="253435" y="69752"/>
                  </a:lnTo>
                  <a:lnTo>
                    <a:pt x="253056" y="72564"/>
                  </a:lnTo>
                  <a:cubicBezTo>
                    <a:pt x="252523" y="73987"/>
                    <a:pt x="251663" y="75292"/>
                    <a:pt x="250477" y="76478"/>
                  </a:cubicBezTo>
                  <a:cubicBezTo>
                    <a:pt x="251426" y="72208"/>
                    <a:pt x="251781" y="67583"/>
                    <a:pt x="251544" y="62602"/>
                  </a:cubicBezTo>
                  <a:cubicBezTo>
                    <a:pt x="251307" y="57621"/>
                    <a:pt x="251900" y="53707"/>
                    <a:pt x="253323" y="50861"/>
                  </a:cubicBezTo>
                  <a:cubicBezTo>
                    <a:pt x="254746" y="50386"/>
                    <a:pt x="255577" y="50742"/>
                    <a:pt x="255814" y="51928"/>
                  </a:cubicBezTo>
                  <a:cubicBezTo>
                    <a:pt x="256051" y="53114"/>
                    <a:pt x="256644" y="53470"/>
                    <a:pt x="257593" y="52995"/>
                  </a:cubicBezTo>
                  <a:cubicBezTo>
                    <a:pt x="257593" y="50149"/>
                    <a:pt x="258304" y="48251"/>
                    <a:pt x="259728" y="47303"/>
                  </a:cubicBezTo>
                  <a:close/>
                  <a:moveTo>
                    <a:pt x="203140" y="45863"/>
                  </a:moveTo>
                  <a:lnTo>
                    <a:pt x="202496" y="49946"/>
                  </a:lnTo>
                  <a:lnTo>
                    <a:pt x="202801" y="46591"/>
                  </a:lnTo>
                  <a:close/>
                  <a:moveTo>
                    <a:pt x="218456" y="44456"/>
                  </a:moveTo>
                  <a:lnTo>
                    <a:pt x="222014" y="44456"/>
                  </a:lnTo>
                  <a:cubicBezTo>
                    <a:pt x="222488" y="47777"/>
                    <a:pt x="222725" y="51098"/>
                    <a:pt x="222725" y="54419"/>
                  </a:cubicBezTo>
                  <a:cubicBezTo>
                    <a:pt x="222725" y="57739"/>
                    <a:pt x="222725" y="61297"/>
                    <a:pt x="222725" y="65092"/>
                  </a:cubicBezTo>
                  <a:cubicBezTo>
                    <a:pt x="221302" y="61772"/>
                    <a:pt x="219997" y="60941"/>
                    <a:pt x="218811" y="62602"/>
                  </a:cubicBezTo>
                  <a:cubicBezTo>
                    <a:pt x="217625" y="64262"/>
                    <a:pt x="216321" y="64618"/>
                    <a:pt x="214898" y="63669"/>
                  </a:cubicBezTo>
                  <a:cubicBezTo>
                    <a:pt x="213949" y="62720"/>
                    <a:pt x="213830" y="61297"/>
                    <a:pt x="214542" y="59400"/>
                  </a:cubicBezTo>
                  <a:cubicBezTo>
                    <a:pt x="215254" y="57502"/>
                    <a:pt x="215847" y="56079"/>
                    <a:pt x="216321" y="55130"/>
                  </a:cubicBezTo>
                  <a:cubicBezTo>
                    <a:pt x="216321" y="57502"/>
                    <a:pt x="217270" y="58688"/>
                    <a:pt x="219167" y="58688"/>
                  </a:cubicBezTo>
                  <a:cubicBezTo>
                    <a:pt x="219642" y="55842"/>
                    <a:pt x="219523" y="54300"/>
                    <a:pt x="218811" y="54063"/>
                  </a:cubicBezTo>
                  <a:cubicBezTo>
                    <a:pt x="218100" y="53826"/>
                    <a:pt x="217270" y="53470"/>
                    <a:pt x="216321" y="52995"/>
                  </a:cubicBezTo>
                  <a:cubicBezTo>
                    <a:pt x="217744" y="51572"/>
                    <a:pt x="218456" y="48726"/>
                    <a:pt x="218456" y="44456"/>
                  </a:cubicBezTo>
                  <a:close/>
                  <a:moveTo>
                    <a:pt x="181453" y="43745"/>
                  </a:moveTo>
                  <a:cubicBezTo>
                    <a:pt x="180979" y="46591"/>
                    <a:pt x="180267" y="48844"/>
                    <a:pt x="179318" y="50505"/>
                  </a:cubicBezTo>
                  <a:cubicBezTo>
                    <a:pt x="178370" y="52165"/>
                    <a:pt x="178370" y="54419"/>
                    <a:pt x="179318" y="57265"/>
                  </a:cubicBezTo>
                  <a:cubicBezTo>
                    <a:pt x="180267" y="57265"/>
                    <a:pt x="180979" y="56909"/>
                    <a:pt x="181453" y="56197"/>
                  </a:cubicBezTo>
                  <a:cubicBezTo>
                    <a:pt x="181928" y="55486"/>
                    <a:pt x="182876" y="55130"/>
                    <a:pt x="184300" y="55130"/>
                  </a:cubicBezTo>
                  <a:cubicBezTo>
                    <a:pt x="184774" y="53707"/>
                    <a:pt x="185011" y="52047"/>
                    <a:pt x="185011" y="50149"/>
                  </a:cubicBezTo>
                  <a:cubicBezTo>
                    <a:pt x="185011" y="48251"/>
                    <a:pt x="185486" y="46828"/>
                    <a:pt x="186434" y="45880"/>
                  </a:cubicBezTo>
                  <a:cubicBezTo>
                    <a:pt x="185960" y="43982"/>
                    <a:pt x="185367" y="43389"/>
                    <a:pt x="184655" y="44101"/>
                  </a:cubicBezTo>
                  <a:cubicBezTo>
                    <a:pt x="183944" y="44812"/>
                    <a:pt x="182876" y="44694"/>
                    <a:pt x="181453" y="43745"/>
                  </a:cubicBezTo>
                  <a:close/>
                  <a:moveTo>
                    <a:pt x="358638" y="42322"/>
                  </a:moveTo>
                  <a:cubicBezTo>
                    <a:pt x="358638" y="44219"/>
                    <a:pt x="358994" y="45405"/>
                    <a:pt x="359705" y="45880"/>
                  </a:cubicBezTo>
                  <a:cubicBezTo>
                    <a:pt x="360417" y="46354"/>
                    <a:pt x="360535" y="47540"/>
                    <a:pt x="360061" y="49437"/>
                  </a:cubicBezTo>
                  <a:cubicBezTo>
                    <a:pt x="359112" y="50386"/>
                    <a:pt x="357926" y="50861"/>
                    <a:pt x="356503" y="50861"/>
                  </a:cubicBezTo>
                  <a:cubicBezTo>
                    <a:pt x="355080" y="50861"/>
                    <a:pt x="354843" y="49675"/>
                    <a:pt x="355791" y="47303"/>
                  </a:cubicBezTo>
                  <a:cubicBezTo>
                    <a:pt x="356740" y="47303"/>
                    <a:pt x="357215" y="47540"/>
                    <a:pt x="357215" y="48014"/>
                  </a:cubicBezTo>
                  <a:cubicBezTo>
                    <a:pt x="357215" y="48489"/>
                    <a:pt x="357452" y="48963"/>
                    <a:pt x="357926" y="49437"/>
                  </a:cubicBezTo>
                  <a:cubicBezTo>
                    <a:pt x="358401" y="48489"/>
                    <a:pt x="358401" y="47065"/>
                    <a:pt x="357926" y="45168"/>
                  </a:cubicBezTo>
                  <a:cubicBezTo>
                    <a:pt x="357452" y="43270"/>
                    <a:pt x="357689" y="42322"/>
                    <a:pt x="358638" y="42322"/>
                  </a:cubicBezTo>
                  <a:close/>
                  <a:moveTo>
                    <a:pt x="250477" y="41610"/>
                  </a:moveTo>
                  <a:cubicBezTo>
                    <a:pt x="250477" y="42559"/>
                    <a:pt x="250714" y="43270"/>
                    <a:pt x="251189" y="43745"/>
                  </a:cubicBezTo>
                  <a:cubicBezTo>
                    <a:pt x="251663" y="44219"/>
                    <a:pt x="251900" y="44931"/>
                    <a:pt x="251900" y="45880"/>
                  </a:cubicBezTo>
                  <a:cubicBezTo>
                    <a:pt x="250951" y="45880"/>
                    <a:pt x="250358" y="46117"/>
                    <a:pt x="250121" y="46591"/>
                  </a:cubicBezTo>
                  <a:cubicBezTo>
                    <a:pt x="249884" y="47065"/>
                    <a:pt x="249291" y="47303"/>
                    <a:pt x="248342" y="47303"/>
                  </a:cubicBezTo>
                  <a:cubicBezTo>
                    <a:pt x="248342" y="44456"/>
                    <a:pt x="249054" y="42559"/>
                    <a:pt x="250477" y="41610"/>
                  </a:cubicBezTo>
                  <a:close/>
                  <a:moveTo>
                    <a:pt x="120257" y="38764"/>
                  </a:moveTo>
                  <a:cubicBezTo>
                    <a:pt x="119308" y="39238"/>
                    <a:pt x="118715" y="40187"/>
                    <a:pt x="118478" y="41610"/>
                  </a:cubicBezTo>
                  <a:cubicBezTo>
                    <a:pt x="118241" y="43033"/>
                    <a:pt x="117648" y="43982"/>
                    <a:pt x="116699" y="44456"/>
                  </a:cubicBezTo>
                  <a:cubicBezTo>
                    <a:pt x="117648" y="46354"/>
                    <a:pt x="118597" y="46354"/>
                    <a:pt x="119545" y="44456"/>
                  </a:cubicBezTo>
                  <a:cubicBezTo>
                    <a:pt x="120494" y="42559"/>
                    <a:pt x="120731" y="40661"/>
                    <a:pt x="120257" y="38764"/>
                  </a:cubicBezTo>
                  <a:close/>
                  <a:moveTo>
                    <a:pt x="158683" y="36629"/>
                  </a:moveTo>
                  <a:cubicBezTo>
                    <a:pt x="156785" y="35680"/>
                    <a:pt x="154532" y="36392"/>
                    <a:pt x="151922" y="38764"/>
                  </a:cubicBezTo>
                  <a:cubicBezTo>
                    <a:pt x="149313" y="41136"/>
                    <a:pt x="147297" y="43033"/>
                    <a:pt x="145874" y="44456"/>
                  </a:cubicBezTo>
                  <a:cubicBezTo>
                    <a:pt x="146823" y="45405"/>
                    <a:pt x="147772" y="45761"/>
                    <a:pt x="148720" y="45524"/>
                  </a:cubicBezTo>
                  <a:cubicBezTo>
                    <a:pt x="149669" y="45287"/>
                    <a:pt x="150381" y="43982"/>
                    <a:pt x="150855" y="41610"/>
                  </a:cubicBezTo>
                  <a:cubicBezTo>
                    <a:pt x="151804" y="40661"/>
                    <a:pt x="152397" y="40898"/>
                    <a:pt x="152634" y="42322"/>
                  </a:cubicBezTo>
                  <a:cubicBezTo>
                    <a:pt x="152871" y="43745"/>
                    <a:pt x="153464" y="44219"/>
                    <a:pt x="154413" y="43745"/>
                  </a:cubicBezTo>
                  <a:cubicBezTo>
                    <a:pt x="155362" y="42796"/>
                    <a:pt x="156073" y="41610"/>
                    <a:pt x="156548" y="40187"/>
                  </a:cubicBezTo>
                  <a:cubicBezTo>
                    <a:pt x="157022" y="38764"/>
                    <a:pt x="157734" y="37578"/>
                    <a:pt x="158683" y="36629"/>
                  </a:cubicBezTo>
                  <a:close/>
                  <a:moveTo>
                    <a:pt x="323770" y="35917"/>
                  </a:moveTo>
                  <a:cubicBezTo>
                    <a:pt x="323296" y="38289"/>
                    <a:pt x="323296" y="40068"/>
                    <a:pt x="323770" y="41254"/>
                  </a:cubicBezTo>
                  <a:cubicBezTo>
                    <a:pt x="324245" y="42440"/>
                    <a:pt x="324719" y="43982"/>
                    <a:pt x="325193" y="45880"/>
                  </a:cubicBezTo>
                  <a:cubicBezTo>
                    <a:pt x="323296" y="45880"/>
                    <a:pt x="322347" y="46828"/>
                    <a:pt x="322347" y="48726"/>
                  </a:cubicBezTo>
                  <a:cubicBezTo>
                    <a:pt x="324245" y="48726"/>
                    <a:pt x="325786" y="50149"/>
                    <a:pt x="326972" y="52995"/>
                  </a:cubicBezTo>
                  <a:cubicBezTo>
                    <a:pt x="328158" y="55842"/>
                    <a:pt x="328514" y="58214"/>
                    <a:pt x="328040" y="60111"/>
                  </a:cubicBezTo>
                  <a:cubicBezTo>
                    <a:pt x="328040" y="58688"/>
                    <a:pt x="327921" y="57976"/>
                    <a:pt x="327684" y="57976"/>
                  </a:cubicBezTo>
                  <a:cubicBezTo>
                    <a:pt x="327447" y="57976"/>
                    <a:pt x="327091" y="58214"/>
                    <a:pt x="326616" y="58688"/>
                  </a:cubicBezTo>
                  <a:cubicBezTo>
                    <a:pt x="326142" y="59162"/>
                    <a:pt x="325668" y="59518"/>
                    <a:pt x="325193" y="59755"/>
                  </a:cubicBezTo>
                  <a:cubicBezTo>
                    <a:pt x="324719" y="59993"/>
                    <a:pt x="324245" y="59637"/>
                    <a:pt x="323770" y="58688"/>
                  </a:cubicBezTo>
                  <a:cubicBezTo>
                    <a:pt x="323770" y="55842"/>
                    <a:pt x="323889" y="54181"/>
                    <a:pt x="324126" y="53707"/>
                  </a:cubicBezTo>
                  <a:cubicBezTo>
                    <a:pt x="324363" y="53233"/>
                    <a:pt x="323296" y="53470"/>
                    <a:pt x="320924" y="54419"/>
                  </a:cubicBezTo>
                  <a:cubicBezTo>
                    <a:pt x="321873" y="50623"/>
                    <a:pt x="322228" y="47184"/>
                    <a:pt x="321991" y="44101"/>
                  </a:cubicBezTo>
                  <a:cubicBezTo>
                    <a:pt x="321754" y="41017"/>
                    <a:pt x="322347" y="38289"/>
                    <a:pt x="323770" y="35917"/>
                  </a:cubicBezTo>
                  <a:close/>
                  <a:moveTo>
                    <a:pt x="441893" y="34494"/>
                  </a:moveTo>
                  <a:lnTo>
                    <a:pt x="442572" y="36269"/>
                  </a:lnTo>
                  <a:lnTo>
                    <a:pt x="442572" y="34890"/>
                  </a:lnTo>
                  <a:close/>
                  <a:moveTo>
                    <a:pt x="335155" y="33071"/>
                  </a:moveTo>
                  <a:cubicBezTo>
                    <a:pt x="337527" y="33071"/>
                    <a:pt x="338476" y="34257"/>
                    <a:pt x="338002" y="36629"/>
                  </a:cubicBezTo>
                  <a:cubicBezTo>
                    <a:pt x="337527" y="39001"/>
                    <a:pt x="337765" y="40898"/>
                    <a:pt x="338713" y="42322"/>
                  </a:cubicBezTo>
                  <a:cubicBezTo>
                    <a:pt x="337290" y="42322"/>
                    <a:pt x="336697" y="41136"/>
                    <a:pt x="336934" y="38764"/>
                  </a:cubicBezTo>
                  <a:cubicBezTo>
                    <a:pt x="337172" y="36392"/>
                    <a:pt x="336341" y="35443"/>
                    <a:pt x="334444" y="35917"/>
                  </a:cubicBezTo>
                  <a:cubicBezTo>
                    <a:pt x="335393" y="34969"/>
                    <a:pt x="335630" y="34020"/>
                    <a:pt x="335155" y="33071"/>
                  </a:cubicBezTo>
                  <a:close/>
                  <a:moveTo>
                    <a:pt x="347252" y="30936"/>
                  </a:moveTo>
                  <a:cubicBezTo>
                    <a:pt x="347727" y="34731"/>
                    <a:pt x="348557" y="38052"/>
                    <a:pt x="349743" y="40898"/>
                  </a:cubicBezTo>
                  <a:cubicBezTo>
                    <a:pt x="350929" y="43745"/>
                    <a:pt x="351759" y="47065"/>
                    <a:pt x="352233" y="50861"/>
                  </a:cubicBezTo>
                  <a:cubicBezTo>
                    <a:pt x="349862" y="52284"/>
                    <a:pt x="348201" y="50268"/>
                    <a:pt x="347252" y="44812"/>
                  </a:cubicBezTo>
                  <a:cubicBezTo>
                    <a:pt x="346304" y="39357"/>
                    <a:pt x="346304" y="34731"/>
                    <a:pt x="347252" y="30936"/>
                  </a:cubicBezTo>
                  <a:close/>
                  <a:moveTo>
                    <a:pt x="267555" y="29513"/>
                  </a:moveTo>
                  <a:cubicBezTo>
                    <a:pt x="267555" y="30936"/>
                    <a:pt x="267911" y="31885"/>
                    <a:pt x="268622" y="32359"/>
                  </a:cubicBezTo>
                  <a:cubicBezTo>
                    <a:pt x="269334" y="32834"/>
                    <a:pt x="269453" y="34020"/>
                    <a:pt x="268978" y="35917"/>
                  </a:cubicBezTo>
                  <a:cubicBezTo>
                    <a:pt x="268029" y="35443"/>
                    <a:pt x="267081" y="35680"/>
                    <a:pt x="266132" y="36629"/>
                  </a:cubicBezTo>
                  <a:cubicBezTo>
                    <a:pt x="266606" y="35680"/>
                    <a:pt x="266725" y="34494"/>
                    <a:pt x="266488" y="33071"/>
                  </a:cubicBezTo>
                  <a:cubicBezTo>
                    <a:pt x="266250" y="31648"/>
                    <a:pt x="266606" y="30462"/>
                    <a:pt x="267555" y="29513"/>
                  </a:cubicBezTo>
                  <a:close/>
                  <a:moveTo>
                    <a:pt x="165798" y="25955"/>
                  </a:moveTo>
                  <a:cubicBezTo>
                    <a:pt x="164375" y="25955"/>
                    <a:pt x="163545" y="26667"/>
                    <a:pt x="163308" y="28090"/>
                  </a:cubicBezTo>
                  <a:cubicBezTo>
                    <a:pt x="163071" y="29513"/>
                    <a:pt x="162952" y="30936"/>
                    <a:pt x="162952" y="32359"/>
                  </a:cubicBezTo>
                  <a:cubicBezTo>
                    <a:pt x="162952" y="33783"/>
                    <a:pt x="162833" y="34969"/>
                    <a:pt x="162596" y="35917"/>
                  </a:cubicBezTo>
                  <a:cubicBezTo>
                    <a:pt x="162359" y="36866"/>
                    <a:pt x="161292" y="37103"/>
                    <a:pt x="159394" y="36629"/>
                  </a:cubicBezTo>
                  <a:cubicBezTo>
                    <a:pt x="160343" y="39001"/>
                    <a:pt x="161292" y="39357"/>
                    <a:pt x="162240" y="37696"/>
                  </a:cubicBezTo>
                  <a:cubicBezTo>
                    <a:pt x="163189" y="36036"/>
                    <a:pt x="164375" y="36155"/>
                    <a:pt x="165798" y="38052"/>
                  </a:cubicBezTo>
                  <a:cubicBezTo>
                    <a:pt x="166747" y="35680"/>
                    <a:pt x="166984" y="33783"/>
                    <a:pt x="166510" y="32359"/>
                  </a:cubicBezTo>
                  <a:cubicBezTo>
                    <a:pt x="166036" y="30936"/>
                    <a:pt x="165798" y="28801"/>
                    <a:pt x="165798" y="25955"/>
                  </a:cubicBezTo>
                  <a:close/>
                  <a:moveTo>
                    <a:pt x="291749" y="23820"/>
                  </a:moveTo>
                  <a:cubicBezTo>
                    <a:pt x="291749" y="26667"/>
                    <a:pt x="291274" y="29039"/>
                    <a:pt x="290326" y="30936"/>
                  </a:cubicBezTo>
                  <a:cubicBezTo>
                    <a:pt x="290326" y="29987"/>
                    <a:pt x="290088" y="29157"/>
                    <a:pt x="289614" y="28446"/>
                  </a:cubicBezTo>
                  <a:cubicBezTo>
                    <a:pt x="289140" y="27734"/>
                    <a:pt x="289140" y="26904"/>
                    <a:pt x="289614" y="25955"/>
                  </a:cubicBezTo>
                  <a:cubicBezTo>
                    <a:pt x="289614" y="25955"/>
                    <a:pt x="290326" y="25244"/>
                    <a:pt x="291749" y="23820"/>
                  </a:cubicBezTo>
                  <a:close/>
                  <a:moveTo>
                    <a:pt x="236957" y="22397"/>
                  </a:moveTo>
                  <a:cubicBezTo>
                    <a:pt x="236957" y="25718"/>
                    <a:pt x="236364" y="30225"/>
                    <a:pt x="235178" y="35917"/>
                  </a:cubicBezTo>
                  <a:cubicBezTo>
                    <a:pt x="233992" y="41610"/>
                    <a:pt x="232925" y="44931"/>
                    <a:pt x="231976" y="45880"/>
                  </a:cubicBezTo>
                  <a:cubicBezTo>
                    <a:pt x="231976" y="42559"/>
                    <a:pt x="232213" y="38408"/>
                    <a:pt x="232687" y="33427"/>
                  </a:cubicBezTo>
                  <a:cubicBezTo>
                    <a:pt x="233162" y="28446"/>
                    <a:pt x="234585" y="24769"/>
                    <a:pt x="236957" y="22397"/>
                  </a:cubicBezTo>
                  <a:close/>
                  <a:moveTo>
                    <a:pt x="338713" y="19551"/>
                  </a:moveTo>
                  <a:cubicBezTo>
                    <a:pt x="340137" y="19076"/>
                    <a:pt x="340967" y="19551"/>
                    <a:pt x="341204" y="20974"/>
                  </a:cubicBezTo>
                  <a:cubicBezTo>
                    <a:pt x="341441" y="22397"/>
                    <a:pt x="342509" y="22634"/>
                    <a:pt x="344406" y="21686"/>
                  </a:cubicBezTo>
                  <a:cubicBezTo>
                    <a:pt x="342983" y="23583"/>
                    <a:pt x="342271" y="25837"/>
                    <a:pt x="342271" y="28446"/>
                  </a:cubicBezTo>
                  <a:cubicBezTo>
                    <a:pt x="342271" y="31055"/>
                    <a:pt x="342627" y="33783"/>
                    <a:pt x="343339" y="36629"/>
                  </a:cubicBezTo>
                  <a:cubicBezTo>
                    <a:pt x="344050" y="39475"/>
                    <a:pt x="344643" y="42203"/>
                    <a:pt x="345118" y="44812"/>
                  </a:cubicBezTo>
                  <a:cubicBezTo>
                    <a:pt x="345592" y="47421"/>
                    <a:pt x="345118" y="49675"/>
                    <a:pt x="343694" y="51572"/>
                  </a:cubicBezTo>
                  <a:cubicBezTo>
                    <a:pt x="341323" y="47303"/>
                    <a:pt x="340137" y="42084"/>
                    <a:pt x="340137" y="35917"/>
                  </a:cubicBezTo>
                  <a:cubicBezTo>
                    <a:pt x="340137" y="29750"/>
                    <a:pt x="339662" y="24295"/>
                    <a:pt x="338713" y="19551"/>
                  </a:cubicBezTo>
                  <a:close/>
                  <a:moveTo>
                    <a:pt x="252612" y="16705"/>
                  </a:moveTo>
                  <a:cubicBezTo>
                    <a:pt x="254509" y="17179"/>
                    <a:pt x="255814" y="18246"/>
                    <a:pt x="256525" y="19907"/>
                  </a:cubicBezTo>
                  <a:cubicBezTo>
                    <a:pt x="257237" y="21567"/>
                    <a:pt x="257830" y="23465"/>
                    <a:pt x="258304" y="25599"/>
                  </a:cubicBezTo>
                  <a:cubicBezTo>
                    <a:pt x="258779" y="27734"/>
                    <a:pt x="259135" y="29987"/>
                    <a:pt x="259372" y="32359"/>
                  </a:cubicBezTo>
                  <a:cubicBezTo>
                    <a:pt x="259609" y="34731"/>
                    <a:pt x="260202" y="36866"/>
                    <a:pt x="261151" y="38764"/>
                  </a:cubicBezTo>
                  <a:cubicBezTo>
                    <a:pt x="258304" y="38289"/>
                    <a:pt x="256525" y="36510"/>
                    <a:pt x="255814" y="33427"/>
                  </a:cubicBezTo>
                  <a:cubicBezTo>
                    <a:pt x="255102" y="30343"/>
                    <a:pt x="255221" y="26667"/>
                    <a:pt x="256170" y="22397"/>
                  </a:cubicBezTo>
                  <a:cubicBezTo>
                    <a:pt x="255221" y="21923"/>
                    <a:pt x="254509" y="22160"/>
                    <a:pt x="254035" y="23109"/>
                  </a:cubicBezTo>
                  <a:cubicBezTo>
                    <a:pt x="253560" y="24058"/>
                    <a:pt x="252849" y="24295"/>
                    <a:pt x="251900" y="23820"/>
                  </a:cubicBezTo>
                  <a:cubicBezTo>
                    <a:pt x="251900" y="20025"/>
                    <a:pt x="252137" y="17653"/>
                    <a:pt x="252612" y="16705"/>
                  </a:cubicBezTo>
                  <a:close/>
                  <a:moveTo>
                    <a:pt x="204936" y="15993"/>
                  </a:moveTo>
                  <a:cubicBezTo>
                    <a:pt x="205884" y="15993"/>
                    <a:pt x="206596" y="16230"/>
                    <a:pt x="207070" y="16705"/>
                  </a:cubicBezTo>
                  <a:cubicBezTo>
                    <a:pt x="207545" y="17179"/>
                    <a:pt x="208256" y="16942"/>
                    <a:pt x="209205" y="15993"/>
                  </a:cubicBezTo>
                  <a:cubicBezTo>
                    <a:pt x="213000" y="21211"/>
                    <a:pt x="214186" y="28446"/>
                    <a:pt x="212763" y="37696"/>
                  </a:cubicBezTo>
                  <a:cubicBezTo>
                    <a:pt x="211340" y="46947"/>
                    <a:pt x="210628" y="54419"/>
                    <a:pt x="210628" y="60111"/>
                  </a:cubicBezTo>
                  <a:cubicBezTo>
                    <a:pt x="208731" y="59637"/>
                    <a:pt x="207070" y="60348"/>
                    <a:pt x="205647" y="62246"/>
                  </a:cubicBezTo>
                  <a:cubicBezTo>
                    <a:pt x="205647" y="61297"/>
                    <a:pt x="206003" y="59637"/>
                    <a:pt x="206714" y="57265"/>
                  </a:cubicBezTo>
                  <a:cubicBezTo>
                    <a:pt x="207426" y="54893"/>
                    <a:pt x="208138" y="52284"/>
                    <a:pt x="208849" y="49437"/>
                  </a:cubicBezTo>
                  <a:cubicBezTo>
                    <a:pt x="209561" y="46591"/>
                    <a:pt x="209917" y="43982"/>
                    <a:pt x="209917" y="41610"/>
                  </a:cubicBezTo>
                  <a:cubicBezTo>
                    <a:pt x="209917" y="39238"/>
                    <a:pt x="209205" y="37340"/>
                    <a:pt x="207782" y="35917"/>
                  </a:cubicBezTo>
                  <a:lnTo>
                    <a:pt x="203140" y="45863"/>
                  </a:lnTo>
                  <a:lnTo>
                    <a:pt x="203868" y="41254"/>
                  </a:lnTo>
                  <a:cubicBezTo>
                    <a:pt x="205529" y="35799"/>
                    <a:pt x="206833" y="31173"/>
                    <a:pt x="207782" y="27378"/>
                  </a:cubicBezTo>
                  <a:cubicBezTo>
                    <a:pt x="206359" y="31173"/>
                    <a:pt x="204224" y="31411"/>
                    <a:pt x="201378" y="28090"/>
                  </a:cubicBezTo>
                  <a:cubicBezTo>
                    <a:pt x="200903" y="29513"/>
                    <a:pt x="200429" y="31055"/>
                    <a:pt x="199954" y="32715"/>
                  </a:cubicBezTo>
                  <a:cubicBezTo>
                    <a:pt x="199480" y="34376"/>
                    <a:pt x="199480" y="36392"/>
                    <a:pt x="199954" y="38764"/>
                  </a:cubicBezTo>
                  <a:cubicBezTo>
                    <a:pt x="198057" y="39238"/>
                    <a:pt x="196871" y="39119"/>
                    <a:pt x="196397" y="38408"/>
                  </a:cubicBezTo>
                  <a:cubicBezTo>
                    <a:pt x="195922" y="37696"/>
                    <a:pt x="195211" y="37815"/>
                    <a:pt x="194262" y="38764"/>
                  </a:cubicBezTo>
                  <a:cubicBezTo>
                    <a:pt x="195211" y="34020"/>
                    <a:pt x="196634" y="29869"/>
                    <a:pt x="198531" y="26311"/>
                  </a:cubicBezTo>
                  <a:cubicBezTo>
                    <a:pt x="200429" y="22753"/>
                    <a:pt x="202564" y="19314"/>
                    <a:pt x="204936" y="15993"/>
                  </a:cubicBezTo>
                  <a:close/>
                  <a:moveTo>
                    <a:pt x="228418" y="14570"/>
                  </a:moveTo>
                  <a:cubicBezTo>
                    <a:pt x="227943" y="21686"/>
                    <a:pt x="228062" y="27734"/>
                    <a:pt x="228774" y="32715"/>
                  </a:cubicBezTo>
                  <a:cubicBezTo>
                    <a:pt x="229485" y="37696"/>
                    <a:pt x="228655" y="42084"/>
                    <a:pt x="226283" y="45880"/>
                  </a:cubicBezTo>
                  <a:cubicBezTo>
                    <a:pt x="227706" y="39712"/>
                    <a:pt x="227943" y="34138"/>
                    <a:pt x="226995" y="29157"/>
                  </a:cubicBezTo>
                  <a:cubicBezTo>
                    <a:pt x="226046" y="24176"/>
                    <a:pt x="226520" y="19314"/>
                    <a:pt x="228418" y="14570"/>
                  </a:cubicBezTo>
                  <a:close/>
                  <a:moveTo>
                    <a:pt x="156904" y="14570"/>
                  </a:moveTo>
                  <a:cubicBezTo>
                    <a:pt x="155243" y="15519"/>
                    <a:pt x="154650" y="17179"/>
                    <a:pt x="155125" y="19551"/>
                  </a:cubicBezTo>
                  <a:cubicBezTo>
                    <a:pt x="157022" y="19551"/>
                    <a:pt x="158208" y="18958"/>
                    <a:pt x="158683" y="17772"/>
                  </a:cubicBezTo>
                  <a:cubicBezTo>
                    <a:pt x="159157" y="16586"/>
                    <a:pt x="159868" y="15519"/>
                    <a:pt x="160817" y="14570"/>
                  </a:cubicBezTo>
                  <a:cubicBezTo>
                    <a:pt x="159868" y="13621"/>
                    <a:pt x="158564" y="13621"/>
                    <a:pt x="156904" y="14570"/>
                  </a:cubicBezTo>
                  <a:close/>
                  <a:moveTo>
                    <a:pt x="314520" y="13147"/>
                  </a:moveTo>
                  <a:cubicBezTo>
                    <a:pt x="315468" y="14570"/>
                    <a:pt x="315824" y="16349"/>
                    <a:pt x="315587" y="18483"/>
                  </a:cubicBezTo>
                  <a:cubicBezTo>
                    <a:pt x="315350" y="20618"/>
                    <a:pt x="314757" y="21923"/>
                    <a:pt x="313808" y="22397"/>
                  </a:cubicBezTo>
                  <a:cubicBezTo>
                    <a:pt x="313334" y="21448"/>
                    <a:pt x="312978" y="19788"/>
                    <a:pt x="312741" y="17416"/>
                  </a:cubicBezTo>
                  <a:cubicBezTo>
                    <a:pt x="312503" y="15044"/>
                    <a:pt x="313096" y="13621"/>
                    <a:pt x="314520" y="13147"/>
                  </a:cubicBezTo>
                  <a:close/>
                  <a:moveTo>
                    <a:pt x="247631" y="13147"/>
                  </a:moveTo>
                  <a:cubicBezTo>
                    <a:pt x="250003" y="13621"/>
                    <a:pt x="250951" y="15163"/>
                    <a:pt x="250477" y="17772"/>
                  </a:cubicBezTo>
                  <a:cubicBezTo>
                    <a:pt x="250003" y="20381"/>
                    <a:pt x="249765" y="23109"/>
                    <a:pt x="249765" y="25955"/>
                  </a:cubicBezTo>
                  <a:cubicBezTo>
                    <a:pt x="247393" y="25481"/>
                    <a:pt x="246326" y="23939"/>
                    <a:pt x="246563" y="21330"/>
                  </a:cubicBezTo>
                  <a:cubicBezTo>
                    <a:pt x="246800" y="18721"/>
                    <a:pt x="247156" y="15993"/>
                    <a:pt x="247631" y="13147"/>
                  </a:cubicBezTo>
                  <a:close/>
                  <a:moveTo>
                    <a:pt x="162240" y="13147"/>
                  </a:moveTo>
                  <a:cubicBezTo>
                    <a:pt x="162240" y="14570"/>
                    <a:pt x="162359" y="15519"/>
                    <a:pt x="162596" y="15993"/>
                  </a:cubicBezTo>
                  <a:cubicBezTo>
                    <a:pt x="162833" y="16467"/>
                    <a:pt x="163189" y="17179"/>
                    <a:pt x="163664" y="18128"/>
                  </a:cubicBezTo>
                  <a:cubicBezTo>
                    <a:pt x="164612" y="18128"/>
                    <a:pt x="165087" y="16467"/>
                    <a:pt x="165087" y="13147"/>
                  </a:cubicBezTo>
                  <a:close/>
                  <a:moveTo>
                    <a:pt x="325193" y="12435"/>
                  </a:moveTo>
                  <a:cubicBezTo>
                    <a:pt x="324245" y="16705"/>
                    <a:pt x="324245" y="20262"/>
                    <a:pt x="325193" y="23109"/>
                  </a:cubicBezTo>
                  <a:cubicBezTo>
                    <a:pt x="326142" y="25955"/>
                    <a:pt x="326379" y="28564"/>
                    <a:pt x="325905" y="30936"/>
                  </a:cubicBezTo>
                  <a:cubicBezTo>
                    <a:pt x="325905" y="29987"/>
                    <a:pt x="325786" y="29750"/>
                    <a:pt x="325549" y="30225"/>
                  </a:cubicBezTo>
                  <a:cubicBezTo>
                    <a:pt x="325312" y="30699"/>
                    <a:pt x="324719" y="30936"/>
                    <a:pt x="323770" y="30936"/>
                  </a:cubicBezTo>
                  <a:cubicBezTo>
                    <a:pt x="323296" y="28090"/>
                    <a:pt x="323059" y="24888"/>
                    <a:pt x="323059" y="21330"/>
                  </a:cubicBezTo>
                  <a:cubicBezTo>
                    <a:pt x="323059" y="17772"/>
                    <a:pt x="323770" y="14807"/>
                    <a:pt x="325193" y="12435"/>
                  </a:cubicBezTo>
                  <a:close/>
                  <a:moveTo>
                    <a:pt x="360773" y="11012"/>
                  </a:moveTo>
                  <a:cubicBezTo>
                    <a:pt x="361247" y="12909"/>
                    <a:pt x="361603" y="13147"/>
                    <a:pt x="361840" y="11723"/>
                  </a:cubicBezTo>
                  <a:cubicBezTo>
                    <a:pt x="362077" y="10300"/>
                    <a:pt x="362670" y="10063"/>
                    <a:pt x="363619" y="11012"/>
                  </a:cubicBezTo>
                  <a:cubicBezTo>
                    <a:pt x="365516" y="16230"/>
                    <a:pt x="365635" y="21567"/>
                    <a:pt x="363975" y="27023"/>
                  </a:cubicBezTo>
                  <a:cubicBezTo>
                    <a:pt x="362314" y="32478"/>
                    <a:pt x="361959" y="37815"/>
                    <a:pt x="362907" y="43033"/>
                  </a:cubicBezTo>
                  <a:cubicBezTo>
                    <a:pt x="361959" y="38289"/>
                    <a:pt x="360773" y="33071"/>
                    <a:pt x="359349" y="27378"/>
                  </a:cubicBezTo>
                  <a:cubicBezTo>
                    <a:pt x="357926" y="21686"/>
                    <a:pt x="358401" y="16230"/>
                    <a:pt x="360773" y="11012"/>
                  </a:cubicBezTo>
                  <a:close/>
                  <a:moveTo>
                    <a:pt x="439047" y="5319"/>
                  </a:moveTo>
                  <a:cubicBezTo>
                    <a:pt x="439521" y="7691"/>
                    <a:pt x="439877" y="10182"/>
                    <a:pt x="440114" y="12791"/>
                  </a:cubicBezTo>
                  <a:lnTo>
                    <a:pt x="442572" y="14802"/>
                  </a:lnTo>
                  <a:lnTo>
                    <a:pt x="442572" y="12873"/>
                  </a:lnTo>
                  <a:close/>
                  <a:moveTo>
                    <a:pt x="351522" y="3896"/>
                  </a:moveTo>
                  <a:lnTo>
                    <a:pt x="357215" y="3896"/>
                  </a:lnTo>
                  <a:cubicBezTo>
                    <a:pt x="357215" y="6268"/>
                    <a:pt x="357452" y="7454"/>
                    <a:pt x="357926" y="7454"/>
                  </a:cubicBezTo>
                  <a:cubicBezTo>
                    <a:pt x="358401" y="6980"/>
                    <a:pt x="358519" y="6505"/>
                    <a:pt x="358282" y="6031"/>
                  </a:cubicBezTo>
                  <a:cubicBezTo>
                    <a:pt x="358045" y="5556"/>
                    <a:pt x="358163" y="5319"/>
                    <a:pt x="358638" y="5319"/>
                  </a:cubicBezTo>
                  <a:cubicBezTo>
                    <a:pt x="358638" y="6268"/>
                    <a:pt x="358756" y="7454"/>
                    <a:pt x="358994" y="8877"/>
                  </a:cubicBezTo>
                  <a:cubicBezTo>
                    <a:pt x="359231" y="10300"/>
                    <a:pt x="358875" y="11012"/>
                    <a:pt x="357926" y="11012"/>
                  </a:cubicBezTo>
                  <a:cubicBezTo>
                    <a:pt x="356503" y="8640"/>
                    <a:pt x="355317" y="7454"/>
                    <a:pt x="354368" y="7454"/>
                  </a:cubicBezTo>
                  <a:cubicBezTo>
                    <a:pt x="355317" y="11249"/>
                    <a:pt x="355317" y="14926"/>
                    <a:pt x="354368" y="18483"/>
                  </a:cubicBezTo>
                  <a:cubicBezTo>
                    <a:pt x="353419" y="22041"/>
                    <a:pt x="352471" y="25006"/>
                    <a:pt x="351522" y="27378"/>
                  </a:cubicBezTo>
                  <a:cubicBezTo>
                    <a:pt x="352945" y="26430"/>
                    <a:pt x="353657" y="26904"/>
                    <a:pt x="353657" y="28801"/>
                  </a:cubicBezTo>
                  <a:cubicBezTo>
                    <a:pt x="353657" y="30699"/>
                    <a:pt x="353894" y="32122"/>
                    <a:pt x="354368" y="33071"/>
                  </a:cubicBezTo>
                  <a:cubicBezTo>
                    <a:pt x="351996" y="34020"/>
                    <a:pt x="350692" y="33545"/>
                    <a:pt x="350455" y="31648"/>
                  </a:cubicBezTo>
                  <a:cubicBezTo>
                    <a:pt x="350217" y="29750"/>
                    <a:pt x="349862" y="27853"/>
                    <a:pt x="349387" y="25955"/>
                  </a:cubicBezTo>
                  <a:cubicBezTo>
                    <a:pt x="351759" y="23583"/>
                    <a:pt x="352589" y="20618"/>
                    <a:pt x="351878" y="17060"/>
                  </a:cubicBezTo>
                  <a:cubicBezTo>
                    <a:pt x="351166" y="13502"/>
                    <a:pt x="351048" y="9114"/>
                    <a:pt x="351522" y="3896"/>
                  </a:cubicBezTo>
                  <a:close/>
                  <a:moveTo>
                    <a:pt x="185011" y="3896"/>
                  </a:moveTo>
                  <a:cubicBezTo>
                    <a:pt x="184062" y="3896"/>
                    <a:pt x="183232" y="5082"/>
                    <a:pt x="182521" y="7454"/>
                  </a:cubicBezTo>
                  <a:cubicBezTo>
                    <a:pt x="181809" y="9826"/>
                    <a:pt x="182639" y="10537"/>
                    <a:pt x="185011" y="9589"/>
                  </a:cubicBezTo>
                  <a:close/>
                  <a:moveTo>
                    <a:pt x="164464" y="3007"/>
                  </a:moveTo>
                  <a:lnTo>
                    <a:pt x="164747" y="3497"/>
                  </a:lnTo>
                  <a:lnTo>
                    <a:pt x="163902" y="3784"/>
                  </a:lnTo>
                  <a:close/>
                  <a:moveTo>
                    <a:pt x="270401" y="1761"/>
                  </a:moveTo>
                  <a:cubicBezTo>
                    <a:pt x="272299" y="2236"/>
                    <a:pt x="274196" y="2236"/>
                    <a:pt x="276094" y="1761"/>
                  </a:cubicBezTo>
                  <a:cubicBezTo>
                    <a:pt x="276568" y="2710"/>
                    <a:pt x="276806" y="4608"/>
                    <a:pt x="276806" y="7454"/>
                  </a:cubicBezTo>
                  <a:cubicBezTo>
                    <a:pt x="275857" y="7928"/>
                    <a:pt x="275382" y="7810"/>
                    <a:pt x="275382" y="7098"/>
                  </a:cubicBezTo>
                  <a:cubicBezTo>
                    <a:pt x="275382" y="6387"/>
                    <a:pt x="275145" y="5794"/>
                    <a:pt x="274671" y="5319"/>
                  </a:cubicBezTo>
                  <a:cubicBezTo>
                    <a:pt x="274671" y="6268"/>
                    <a:pt x="274196" y="6505"/>
                    <a:pt x="273248" y="6031"/>
                  </a:cubicBezTo>
                  <a:cubicBezTo>
                    <a:pt x="274671" y="7928"/>
                    <a:pt x="275264" y="10300"/>
                    <a:pt x="275027" y="13147"/>
                  </a:cubicBezTo>
                  <a:cubicBezTo>
                    <a:pt x="274789" y="15993"/>
                    <a:pt x="274671" y="18365"/>
                    <a:pt x="274671" y="20262"/>
                  </a:cubicBezTo>
                  <a:cubicBezTo>
                    <a:pt x="272773" y="18365"/>
                    <a:pt x="271943" y="15874"/>
                    <a:pt x="272180" y="12791"/>
                  </a:cubicBezTo>
                  <a:cubicBezTo>
                    <a:pt x="272417" y="9707"/>
                    <a:pt x="271350" y="7454"/>
                    <a:pt x="268978" y="6031"/>
                  </a:cubicBezTo>
                  <a:cubicBezTo>
                    <a:pt x="268029" y="2710"/>
                    <a:pt x="268504" y="1287"/>
                    <a:pt x="270401" y="1761"/>
                  </a:cubicBezTo>
                  <a:close/>
                  <a:moveTo>
                    <a:pt x="425230" y="0"/>
                  </a:moveTo>
                  <a:lnTo>
                    <a:pt x="431322" y="0"/>
                  </a:lnTo>
                  <a:lnTo>
                    <a:pt x="432643" y="1761"/>
                  </a:lnTo>
                  <a:lnTo>
                    <a:pt x="431762" y="0"/>
                  </a:lnTo>
                  <a:lnTo>
                    <a:pt x="442074" y="0"/>
                  </a:lnTo>
                  <a:lnTo>
                    <a:pt x="442249" y="1050"/>
                  </a:lnTo>
                  <a:lnTo>
                    <a:pt x="442572" y="2986"/>
                  </a:lnTo>
                  <a:lnTo>
                    <a:pt x="442572" y="0"/>
                  </a:lnTo>
                  <a:lnTo>
                    <a:pt x="7225960" y="0"/>
                  </a:lnTo>
                  <a:lnTo>
                    <a:pt x="7225960" y="1097785"/>
                  </a:lnTo>
                  <a:lnTo>
                    <a:pt x="425173" y="1097785"/>
                  </a:lnTo>
                  <a:lnTo>
                    <a:pt x="424104" y="1093332"/>
                  </a:lnTo>
                  <a:lnTo>
                    <a:pt x="424104" y="1097785"/>
                  </a:lnTo>
                  <a:lnTo>
                    <a:pt x="401424" y="1097785"/>
                  </a:lnTo>
                  <a:lnTo>
                    <a:pt x="401333" y="1096534"/>
                  </a:lnTo>
                  <a:cubicBezTo>
                    <a:pt x="400858" y="1090130"/>
                    <a:pt x="400384" y="1084081"/>
                    <a:pt x="399910" y="1078389"/>
                  </a:cubicBezTo>
                  <a:cubicBezTo>
                    <a:pt x="400384" y="1076017"/>
                    <a:pt x="400265" y="1074119"/>
                    <a:pt x="399554" y="1072696"/>
                  </a:cubicBezTo>
                  <a:cubicBezTo>
                    <a:pt x="398842" y="1071273"/>
                    <a:pt x="398724" y="1072222"/>
                    <a:pt x="399198" y="1075542"/>
                  </a:cubicBezTo>
                  <a:cubicBezTo>
                    <a:pt x="399198" y="1082184"/>
                    <a:pt x="399317" y="1088944"/>
                    <a:pt x="399554" y="1095822"/>
                  </a:cubicBezTo>
                  <a:lnTo>
                    <a:pt x="399658" y="1097785"/>
                  </a:lnTo>
                  <a:lnTo>
                    <a:pt x="157551" y="1097785"/>
                  </a:lnTo>
                  <a:lnTo>
                    <a:pt x="160106" y="1086928"/>
                  </a:lnTo>
                  <a:cubicBezTo>
                    <a:pt x="161055" y="1081709"/>
                    <a:pt x="160580" y="1077203"/>
                    <a:pt x="158683" y="1073408"/>
                  </a:cubicBezTo>
                  <a:cubicBezTo>
                    <a:pt x="158683" y="1078626"/>
                    <a:pt x="158208" y="1083014"/>
                    <a:pt x="157259" y="1086572"/>
                  </a:cubicBezTo>
                  <a:lnTo>
                    <a:pt x="157259" y="1097785"/>
                  </a:lnTo>
                  <a:lnTo>
                    <a:pt x="82" y="1097785"/>
                  </a:lnTo>
                  <a:lnTo>
                    <a:pt x="711" y="956708"/>
                  </a:lnTo>
                  <a:cubicBezTo>
                    <a:pt x="20635" y="924449"/>
                    <a:pt x="39255" y="893970"/>
                    <a:pt x="56570" y="865269"/>
                  </a:cubicBezTo>
                  <a:cubicBezTo>
                    <a:pt x="73886" y="836569"/>
                    <a:pt x="90608" y="808698"/>
                    <a:pt x="106737" y="781658"/>
                  </a:cubicBezTo>
                  <a:cubicBezTo>
                    <a:pt x="106737" y="783081"/>
                    <a:pt x="106618" y="784386"/>
                    <a:pt x="106381" y="785572"/>
                  </a:cubicBezTo>
                  <a:cubicBezTo>
                    <a:pt x="106144" y="786758"/>
                    <a:pt x="106025" y="788299"/>
                    <a:pt x="106025" y="790197"/>
                  </a:cubicBezTo>
                  <a:cubicBezTo>
                    <a:pt x="108872" y="786876"/>
                    <a:pt x="110295" y="782370"/>
                    <a:pt x="110295" y="776677"/>
                  </a:cubicBezTo>
                  <a:cubicBezTo>
                    <a:pt x="123578" y="754381"/>
                    <a:pt x="136149" y="733270"/>
                    <a:pt x="148009" y="713346"/>
                  </a:cubicBezTo>
                  <a:cubicBezTo>
                    <a:pt x="159868" y="693421"/>
                    <a:pt x="171254" y="674209"/>
                    <a:pt x="182165" y="655707"/>
                  </a:cubicBezTo>
                  <a:cubicBezTo>
                    <a:pt x="183114" y="658554"/>
                    <a:pt x="184062" y="659977"/>
                    <a:pt x="185011" y="659977"/>
                  </a:cubicBezTo>
                  <a:cubicBezTo>
                    <a:pt x="184062" y="657131"/>
                    <a:pt x="183588" y="654996"/>
                    <a:pt x="183588" y="653573"/>
                  </a:cubicBezTo>
                  <a:cubicBezTo>
                    <a:pt x="198768" y="627956"/>
                    <a:pt x="212763" y="604118"/>
                    <a:pt x="225571" y="582058"/>
                  </a:cubicBezTo>
                  <a:cubicBezTo>
                    <a:pt x="238380" y="559999"/>
                    <a:pt x="250240" y="539719"/>
                    <a:pt x="261151" y="521218"/>
                  </a:cubicBezTo>
                  <a:lnTo>
                    <a:pt x="261151" y="522641"/>
                  </a:lnTo>
                  <a:cubicBezTo>
                    <a:pt x="261625" y="523590"/>
                    <a:pt x="262455" y="524064"/>
                    <a:pt x="263641" y="524064"/>
                  </a:cubicBezTo>
                  <a:cubicBezTo>
                    <a:pt x="264827" y="524064"/>
                    <a:pt x="265895" y="523590"/>
                    <a:pt x="266843" y="522641"/>
                  </a:cubicBezTo>
                  <a:cubicBezTo>
                    <a:pt x="265895" y="521218"/>
                    <a:pt x="265420" y="519795"/>
                    <a:pt x="265420" y="518372"/>
                  </a:cubicBezTo>
                  <a:cubicBezTo>
                    <a:pt x="265420" y="516948"/>
                    <a:pt x="265420" y="515051"/>
                    <a:pt x="265420" y="512679"/>
                  </a:cubicBezTo>
                  <a:cubicBezTo>
                    <a:pt x="269215" y="507461"/>
                    <a:pt x="272655" y="502005"/>
                    <a:pt x="275738" y="496313"/>
                  </a:cubicBezTo>
                  <a:cubicBezTo>
                    <a:pt x="278822" y="490620"/>
                    <a:pt x="281787" y="485164"/>
                    <a:pt x="284633" y="479946"/>
                  </a:cubicBezTo>
                  <a:lnTo>
                    <a:pt x="284633" y="493466"/>
                  </a:lnTo>
                  <a:lnTo>
                    <a:pt x="287479" y="493466"/>
                  </a:lnTo>
                  <a:cubicBezTo>
                    <a:pt x="287954" y="498210"/>
                    <a:pt x="287954" y="502480"/>
                    <a:pt x="287479" y="506275"/>
                  </a:cubicBezTo>
                  <a:cubicBezTo>
                    <a:pt x="287005" y="510070"/>
                    <a:pt x="287954" y="513153"/>
                    <a:pt x="290326" y="515525"/>
                  </a:cubicBezTo>
                  <a:cubicBezTo>
                    <a:pt x="292698" y="512679"/>
                    <a:pt x="293172" y="507816"/>
                    <a:pt x="291749" y="500938"/>
                  </a:cubicBezTo>
                  <a:cubicBezTo>
                    <a:pt x="290326" y="494059"/>
                    <a:pt x="289614" y="488011"/>
                    <a:pt x="289614" y="482792"/>
                  </a:cubicBezTo>
                  <a:cubicBezTo>
                    <a:pt x="288191" y="482792"/>
                    <a:pt x="287479" y="483978"/>
                    <a:pt x="287479" y="486350"/>
                  </a:cubicBezTo>
                  <a:cubicBezTo>
                    <a:pt x="287005" y="484453"/>
                    <a:pt x="286886" y="482674"/>
                    <a:pt x="287124" y="481013"/>
                  </a:cubicBezTo>
                  <a:cubicBezTo>
                    <a:pt x="287361" y="479353"/>
                    <a:pt x="287479" y="477574"/>
                    <a:pt x="287479" y="475677"/>
                  </a:cubicBezTo>
                  <a:cubicBezTo>
                    <a:pt x="289851" y="471407"/>
                    <a:pt x="291867" y="467493"/>
                    <a:pt x="293528" y="463935"/>
                  </a:cubicBezTo>
                  <a:cubicBezTo>
                    <a:pt x="295188" y="460378"/>
                    <a:pt x="297204" y="456701"/>
                    <a:pt x="299576" y="452906"/>
                  </a:cubicBezTo>
                  <a:cubicBezTo>
                    <a:pt x="300051" y="454329"/>
                    <a:pt x="300288" y="455515"/>
                    <a:pt x="300288" y="456464"/>
                  </a:cubicBezTo>
                  <a:cubicBezTo>
                    <a:pt x="300288" y="457413"/>
                    <a:pt x="300525" y="458361"/>
                    <a:pt x="300999" y="459310"/>
                  </a:cubicBezTo>
                  <a:cubicBezTo>
                    <a:pt x="301474" y="457887"/>
                    <a:pt x="301592" y="456464"/>
                    <a:pt x="301355" y="455041"/>
                  </a:cubicBezTo>
                  <a:cubicBezTo>
                    <a:pt x="301118" y="453617"/>
                    <a:pt x="300999" y="451957"/>
                    <a:pt x="300999" y="450060"/>
                  </a:cubicBezTo>
                  <a:cubicBezTo>
                    <a:pt x="302423" y="447688"/>
                    <a:pt x="303609" y="445316"/>
                    <a:pt x="304557" y="442944"/>
                  </a:cubicBezTo>
                  <a:cubicBezTo>
                    <a:pt x="305506" y="448636"/>
                    <a:pt x="306218" y="454448"/>
                    <a:pt x="306692" y="460378"/>
                  </a:cubicBezTo>
                  <a:cubicBezTo>
                    <a:pt x="307166" y="466307"/>
                    <a:pt x="306929" y="472119"/>
                    <a:pt x="305981" y="477811"/>
                  </a:cubicBezTo>
                  <a:cubicBezTo>
                    <a:pt x="306929" y="479234"/>
                    <a:pt x="307641" y="479590"/>
                    <a:pt x="308115" y="478879"/>
                  </a:cubicBezTo>
                  <a:cubicBezTo>
                    <a:pt x="308590" y="478167"/>
                    <a:pt x="309301" y="478286"/>
                    <a:pt x="310250" y="479234"/>
                  </a:cubicBezTo>
                  <a:cubicBezTo>
                    <a:pt x="308827" y="483030"/>
                    <a:pt x="307878" y="487655"/>
                    <a:pt x="307404" y="493110"/>
                  </a:cubicBezTo>
                  <a:cubicBezTo>
                    <a:pt x="306929" y="498566"/>
                    <a:pt x="306811" y="504377"/>
                    <a:pt x="307048" y="510544"/>
                  </a:cubicBezTo>
                  <a:cubicBezTo>
                    <a:pt x="307285" y="516711"/>
                    <a:pt x="307759" y="522878"/>
                    <a:pt x="308471" y="529045"/>
                  </a:cubicBezTo>
                  <a:cubicBezTo>
                    <a:pt x="309183" y="535212"/>
                    <a:pt x="309776" y="540668"/>
                    <a:pt x="310250" y="545412"/>
                  </a:cubicBezTo>
                  <a:cubicBezTo>
                    <a:pt x="311199" y="554900"/>
                    <a:pt x="310369" y="564032"/>
                    <a:pt x="307759" y="572808"/>
                  </a:cubicBezTo>
                  <a:cubicBezTo>
                    <a:pt x="305150" y="581584"/>
                    <a:pt x="304320" y="590479"/>
                    <a:pt x="305269" y="599492"/>
                  </a:cubicBezTo>
                  <a:cubicBezTo>
                    <a:pt x="304320" y="600915"/>
                    <a:pt x="303609" y="603050"/>
                    <a:pt x="303134" y="605897"/>
                  </a:cubicBezTo>
                  <a:cubicBezTo>
                    <a:pt x="302660" y="608743"/>
                    <a:pt x="302897" y="611352"/>
                    <a:pt x="303846" y="613724"/>
                  </a:cubicBezTo>
                  <a:cubicBezTo>
                    <a:pt x="306692" y="613250"/>
                    <a:pt x="308471" y="611115"/>
                    <a:pt x="309183" y="607320"/>
                  </a:cubicBezTo>
                  <a:cubicBezTo>
                    <a:pt x="309894" y="603525"/>
                    <a:pt x="310250" y="599374"/>
                    <a:pt x="310250" y="594867"/>
                  </a:cubicBezTo>
                  <a:cubicBezTo>
                    <a:pt x="310250" y="590360"/>
                    <a:pt x="310487" y="586091"/>
                    <a:pt x="310962" y="582058"/>
                  </a:cubicBezTo>
                  <a:cubicBezTo>
                    <a:pt x="311436" y="578026"/>
                    <a:pt x="312859" y="575298"/>
                    <a:pt x="315231" y="573875"/>
                  </a:cubicBezTo>
                  <a:cubicBezTo>
                    <a:pt x="316180" y="559644"/>
                    <a:pt x="316773" y="544937"/>
                    <a:pt x="317010" y="529757"/>
                  </a:cubicBezTo>
                  <a:cubicBezTo>
                    <a:pt x="317247" y="514577"/>
                    <a:pt x="317366" y="498922"/>
                    <a:pt x="317366" y="482792"/>
                  </a:cubicBezTo>
                  <a:cubicBezTo>
                    <a:pt x="318315" y="484690"/>
                    <a:pt x="318670" y="487299"/>
                    <a:pt x="318433" y="490620"/>
                  </a:cubicBezTo>
                  <a:cubicBezTo>
                    <a:pt x="318196" y="493941"/>
                    <a:pt x="318315" y="496313"/>
                    <a:pt x="318789" y="497736"/>
                  </a:cubicBezTo>
                  <a:cubicBezTo>
                    <a:pt x="320212" y="494889"/>
                    <a:pt x="320449" y="491094"/>
                    <a:pt x="319501" y="486350"/>
                  </a:cubicBezTo>
                  <a:cubicBezTo>
                    <a:pt x="318552" y="481606"/>
                    <a:pt x="319026" y="478049"/>
                    <a:pt x="320924" y="475677"/>
                  </a:cubicBezTo>
                  <a:cubicBezTo>
                    <a:pt x="319975" y="475677"/>
                    <a:pt x="319856" y="474609"/>
                    <a:pt x="320568" y="472474"/>
                  </a:cubicBezTo>
                  <a:cubicBezTo>
                    <a:pt x="321280" y="470340"/>
                    <a:pt x="320924" y="468324"/>
                    <a:pt x="319501" y="466426"/>
                  </a:cubicBezTo>
                  <a:cubicBezTo>
                    <a:pt x="320924" y="465952"/>
                    <a:pt x="321635" y="464884"/>
                    <a:pt x="321635" y="463224"/>
                  </a:cubicBezTo>
                  <a:cubicBezTo>
                    <a:pt x="321635" y="461563"/>
                    <a:pt x="321398" y="459903"/>
                    <a:pt x="320924" y="458243"/>
                  </a:cubicBezTo>
                  <a:cubicBezTo>
                    <a:pt x="320449" y="456582"/>
                    <a:pt x="319975" y="455041"/>
                    <a:pt x="319501" y="453617"/>
                  </a:cubicBezTo>
                  <a:cubicBezTo>
                    <a:pt x="319026" y="452194"/>
                    <a:pt x="319263" y="451008"/>
                    <a:pt x="320212" y="450060"/>
                  </a:cubicBezTo>
                  <a:cubicBezTo>
                    <a:pt x="318789" y="446739"/>
                    <a:pt x="317722" y="442825"/>
                    <a:pt x="317010" y="438318"/>
                  </a:cubicBezTo>
                  <a:cubicBezTo>
                    <a:pt x="316298" y="433812"/>
                    <a:pt x="315468" y="429186"/>
                    <a:pt x="314520" y="424442"/>
                  </a:cubicBezTo>
                  <a:cubicBezTo>
                    <a:pt x="315943" y="421122"/>
                    <a:pt x="317603" y="417920"/>
                    <a:pt x="319501" y="414836"/>
                  </a:cubicBezTo>
                  <a:cubicBezTo>
                    <a:pt x="321398" y="411753"/>
                    <a:pt x="322821" y="408788"/>
                    <a:pt x="323770" y="405941"/>
                  </a:cubicBezTo>
                  <a:cubicBezTo>
                    <a:pt x="325193" y="403569"/>
                    <a:pt x="326261" y="401316"/>
                    <a:pt x="326972" y="399181"/>
                  </a:cubicBezTo>
                  <a:cubicBezTo>
                    <a:pt x="327684" y="397046"/>
                    <a:pt x="328751" y="394556"/>
                    <a:pt x="330174" y="391710"/>
                  </a:cubicBezTo>
                  <a:cubicBezTo>
                    <a:pt x="332546" y="404044"/>
                    <a:pt x="335393" y="416971"/>
                    <a:pt x="338713" y="430491"/>
                  </a:cubicBezTo>
                  <a:cubicBezTo>
                    <a:pt x="342034" y="444011"/>
                    <a:pt x="342271" y="457887"/>
                    <a:pt x="339425" y="472119"/>
                  </a:cubicBezTo>
                  <a:cubicBezTo>
                    <a:pt x="338951" y="474016"/>
                    <a:pt x="339188" y="475084"/>
                    <a:pt x="340137" y="475321"/>
                  </a:cubicBezTo>
                  <a:cubicBezTo>
                    <a:pt x="341085" y="475558"/>
                    <a:pt x="341560" y="476151"/>
                    <a:pt x="341560" y="477100"/>
                  </a:cubicBezTo>
                  <a:cubicBezTo>
                    <a:pt x="340137" y="483741"/>
                    <a:pt x="339781" y="490620"/>
                    <a:pt x="340492" y="497736"/>
                  </a:cubicBezTo>
                  <a:cubicBezTo>
                    <a:pt x="341204" y="504852"/>
                    <a:pt x="343932" y="509595"/>
                    <a:pt x="348676" y="511967"/>
                  </a:cubicBezTo>
                  <a:cubicBezTo>
                    <a:pt x="348676" y="514339"/>
                    <a:pt x="348913" y="516355"/>
                    <a:pt x="349387" y="518016"/>
                  </a:cubicBezTo>
                  <a:cubicBezTo>
                    <a:pt x="349862" y="519676"/>
                    <a:pt x="350573" y="521218"/>
                    <a:pt x="351522" y="522641"/>
                  </a:cubicBezTo>
                  <a:cubicBezTo>
                    <a:pt x="353419" y="522641"/>
                    <a:pt x="355317" y="520744"/>
                    <a:pt x="357215" y="516948"/>
                  </a:cubicBezTo>
                  <a:cubicBezTo>
                    <a:pt x="355791" y="515525"/>
                    <a:pt x="355554" y="513272"/>
                    <a:pt x="356503" y="510188"/>
                  </a:cubicBezTo>
                  <a:cubicBezTo>
                    <a:pt x="357452" y="507105"/>
                    <a:pt x="357689" y="504614"/>
                    <a:pt x="357215" y="502717"/>
                  </a:cubicBezTo>
                  <a:cubicBezTo>
                    <a:pt x="356740" y="500345"/>
                    <a:pt x="356029" y="498447"/>
                    <a:pt x="355080" y="497024"/>
                  </a:cubicBezTo>
                  <a:cubicBezTo>
                    <a:pt x="354131" y="495601"/>
                    <a:pt x="353419" y="493703"/>
                    <a:pt x="352945" y="491331"/>
                  </a:cubicBezTo>
                  <a:cubicBezTo>
                    <a:pt x="350573" y="479472"/>
                    <a:pt x="349387" y="467256"/>
                    <a:pt x="349387" y="454685"/>
                  </a:cubicBezTo>
                  <a:cubicBezTo>
                    <a:pt x="349387" y="442114"/>
                    <a:pt x="348913" y="429661"/>
                    <a:pt x="347964" y="417327"/>
                  </a:cubicBezTo>
                  <a:cubicBezTo>
                    <a:pt x="347964" y="416378"/>
                    <a:pt x="348557" y="416022"/>
                    <a:pt x="349743" y="416259"/>
                  </a:cubicBezTo>
                  <a:cubicBezTo>
                    <a:pt x="350929" y="416496"/>
                    <a:pt x="351759" y="416141"/>
                    <a:pt x="352233" y="415192"/>
                  </a:cubicBezTo>
                  <a:cubicBezTo>
                    <a:pt x="351285" y="405230"/>
                    <a:pt x="350336" y="394912"/>
                    <a:pt x="349387" y="384238"/>
                  </a:cubicBezTo>
                  <a:cubicBezTo>
                    <a:pt x="348438" y="373564"/>
                    <a:pt x="347490" y="362297"/>
                    <a:pt x="346541" y="350438"/>
                  </a:cubicBezTo>
                  <a:cubicBezTo>
                    <a:pt x="347490" y="349489"/>
                    <a:pt x="347964" y="348303"/>
                    <a:pt x="347964" y="346880"/>
                  </a:cubicBezTo>
                  <a:cubicBezTo>
                    <a:pt x="348913" y="347354"/>
                    <a:pt x="349387" y="347354"/>
                    <a:pt x="349387" y="346880"/>
                  </a:cubicBezTo>
                  <a:cubicBezTo>
                    <a:pt x="349387" y="346405"/>
                    <a:pt x="349862" y="346168"/>
                    <a:pt x="350810" y="346168"/>
                  </a:cubicBezTo>
                  <a:cubicBezTo>
                    <a:pt x="352708" y="350912"/>
                    <a:pt x="353538" y="356012"/>
                    <a:pt x="353301" y="361467"/>
                  </a:cubicBezTo>
                  <a:cubicBezTo>
                    <a:pt x="353064" y="366923"/>
                    <a:pt x="353419" y="371785"/>
                    <a:pt x="354368" y="376055"/>
                  </a:cubicBezTo>
                  <a:cubicBezTo>
                    <a:pt x="355317" y="378901"/>
                    <a:pt x="356147" y="381036"/>
                    <a:pt x="356859" y="382459"/>
                  </a:cubicBezTo>
                  <a:cubicBezTo>
                    <a:pt x="357570" y="383882"/>
                    <a:pt x="357689" y="385780"/>
                    <a:pt x="357215" y="388152"/>
                  </a:cubicBezTo>
                  <a:cubicBezTo>
                    <a:pt x="356740" y="390524"/>
                    <a:pt x="356147" y="392658"/>
                    <a:pt x="355436" y="394556"/>
                  </a:cubicBezTo>
                  <a:cubicBezTo>
                    <a:pt x="354724" y="396454"/>
                    <a:pt x="354131" y="398588"/>
                    <a:pt x="353657" y="400960"/>
                  </a:cubicBezTo>
                  <a:cubicBezTo>
                    <a:pt x="352708" y="407602"/>
                    <a:pt x="352945" y="414362"/>
                    <a:pt x="354368" y="421240"/>
                  </a:cubicBezTo>
                  <a:cubicBezTo>
                    <a:pt x="355791" y="428119"/>
                    <a:pt x="356977" y="435353"/>
                    <a:pt x="357926" y="442944"/>
                  </a:cubicBezTo>
                  <a:cubicBezTo>
                    <a:pt x="357926" y="444367"/>
                    <a:pt x="357689" y="445671"/>
                    <a:pt x="357215" y="446857"/>
                  </a:cubicBezTo>
                  <a:cubicBezTo>
                    <a:pt x="356740" y="448043"/>
                    <a:pt x="356266" y="449111"/>
                    <a:pt x="355791" y="450060"/>
                  </a:cubicBezTo>
                  <a:cubicBezTo>
                    <a:pt x="355791" y="451483"/>
                    <a:pt x="357215" y="452194"/>
                    <a:pt x="360061" y="452194"/>
                  </a:cubicBezTo>
                  <a:cubicBezTo>
                    <a:pt x="361010" y="458361"/>
                    <a:pt x="362433" y="464410"/>
                    <a:pt x="364330" y="470340"/>
                  </a:cubicBezTo>
                  <a:cubicBezTo>
                    <a:pt x="366228" y="476270"/>
                    <a:pt x="366702" y="482318"/>
                    <a:pt x="365754" y="488485"/>
                  </a:cubicBezTo>
                  <a:cubicBezTo>
                    <a:pt x="364805" y="487062"/>
                    <a:pt x="364212" y="486113"/>
                    <a:pt x="363975" y="485639"/>
                  </a:cubicBezTo>
                  <a:cubicBezTo>
                    <a:pt x="363737" y="485164"/>
                    <a:pt x="362670" y="485402"/>
                    <a:pt x="360773" y="486350"/>
                  </a:cubicBezTo>
                  <a:cubicBezTo>
                    <a:pt x="360773" y="483504"/>
                    <a:pt x="360654" y="481251"/>
                    <a:pt x="360417" y="479590"/>
                  </a:cubicBezTo>
                  <a:cubicBezTo>
                    <a:pt x="360180" y="477930"/>
                    <a:pt x="360061" y="475914"/>
                    <a:pt x="360061" y="473542"/>
                  </a:cubicBezTo>
                  <a:cubicBezTo>
                    <a:pt x="358163" y="476388"/>
                    <a:pt x="356740" y="479709"/>
                    <a:pt x="355791" y="483504"/>
                  </a:cubicBezTo>
                  <a:cubicBezTo>
                    <a:pt x="357689" y="482555"/>
                    <a:pt x="358875" y="483385"/>
                    <a:pt x="359349" y="485995"/>
                  </a:cubicBezTo>
                  <a:cubicBezTo>
                    <a:pt x="359824" y="488604"/>
                    <a:pt x="360298" y="491806"/>
                    <a:pt x="360773" y="495601"/>
                  </a:cubicBezTo>
                  <a:cubicBezTo>
                    <a:pt x="361721" y="495601"/>
                    <a:pt x="361959" y="494652"/>
                    <a:pt x="361484" y="492755"/>
                  </a:cubicBezTo>
                  <a:cubicBezTo>
                    <a:pt x="361010" y="490857"/>
                    <a:pt x="361010" y="489434"/>
                    <a:pt x="361484" y="488485"/>
                  </a:cubicBezTo>
                  <a:cubicBezTo>
                    <a:pt x="362433" y="488485"/>
                    <a:pt x="363026" y="489078"/>
                    <a:pt x="363263" y="490264"/>
                  </a:cubicBezTo>
                  <a:cubicBezTo>
                    <a:pt x="363500" y="491450"/>
                    <a:pt x="364093" y="491806"/>
                    <a:pt x="365042" y="491331"/>
                  </a:cubicBezTo>
                  <a:cubicBezTo>
                    <a:pt x="364568" y="494652"/>
                    <a:pt x="365042" y="497261"/>
                    <a:pt x="366465" y="499159"/>
                  </a:cubicBezTo>
                  <a:cubicBezTo>
                    <a:pt x="367888" y="501056"/>
                    <a:pt x="369074" y="502954"/>
                    <a:pt x="370023" y="504852"/>
                  </a:cubicBezTo>
                  <a:cubicBezTo>
                    <a:pt x="370972" y="512442"/>
                    <a:pt x="371802" y="520032"/>
                    <a:pt x="372514" y="527622"/>
                  </a:cubicBezTo>
                  <a:cubicBezTo>
                    <a:pt x="373225" y="535212"/>
                    <a:pt x="374293" y="542566"/>
                    <a:pt x="375716" y="549681"/>
                  </a:cubicBezTo>
                  <a:cubicBezTo>
                    <a:pt x="376190" y="551105"/>
                    <a:pt x="376665" y="553121"/>
                    <a:pt x="377139" y="555730"/>
                  </a:cubicBezTo>
                  <a:cubicBezTo>
                    <a:pt x="377613" y="558339"/>
                    <a:pt x="379037" y="559644"/>
                    <a:pt x="381408" y="559644"/>
                  </a:cubicBezTo>
                  <a:cubicBezTo>
                    <a:pt x="381883" y="553476"/>
                    <a:pt x="381408" y="548140"/>
                    <a:pt x="379985" y="543633"/>
                  </a:cubicBezTo>
                  <a:cubicBezTo>
                    <a:pt x="378562" y="539126"/>
                    <a:pt x="378325" y="534264"/>
                    <a:pt x="379274" y="529045"/>
                  </a:cubicBezTo>
                  <a:cubicBezTo>
                    <a:pt x="378325" y="529045"/>
                    <a:pt x="377969" y="529283"/>
                    <a:pt x="378206" y="529757"/>
                  </a:cubicBezTo>
                  <a:cubicBezTo>
                    <a:pt x="378444" y="530231"/>
                    <a:pt x="378325" y="530943"/>
                    <a:pt x="377851" y="531892"/>
                  </a:cubicBezTo>
                  <a:cubicBezTo>
                    <a:pt x="375953" y="527622"/>
                    <a:pt x="374767" y="523234"/>
                    <a:pt x="374293" y="518727"/>
                  </a:cubicBezTo>
                  <a:cubicBezTo>
                    <a:pt x="373818" y="514221"/>
                    <a:pt x="373462" y="509714"/>
                    <a:pt x="373225" y="505207"/>
                  </a:cubicBezTo>
                  <a:cubicBezTo>
                    <a:pt x="372988" y="500701"/>
                    <a:pt x="372751" y="496194"/>
                    <a:pt x="372514" y="491687"/>
                  </a:cubicBezTo>
                  <a:cubicBezTo>
                    <a:pt x="372276" y="487181"/>
                    <a:pt x="371446" y="483030"/>
                    <a:pt x="370023" y="479234"/>
                  </a:cubicBezTo>
                  <a:cubicBezTo>
                    <a:pt x="371446" y="478286"/>
                    <a:pt x="372039" y="478760"/>
                    <a:pt x="371802" y="480658"/>
                  </a:cubicBezTo>
                  <a:cubicBezTo>
                    <a:pt x="371565" y="482555"/>
                    <a:pt x="372395" y="483267"/>
                    <a:pt x="374293" y="482792"/>
                  </a:cubicBezTo>
                  <a:cubicBezTo>
                    <a:pt x="375241" y="481844"/>
                    <a:pt x="375360" y="480658"/>
                    <a:pt x="374648" y="479234"/>
                  </a:cubicBezTo>
                  <a:cubicBezTo>
                    <a:pt x="373937" y="477811"/>
                    <a:pt x="373344" y="476625"/>
                    <a:pt x="372869" y="475677"/>
                  </a:cubicBezTo>
                  <a:cubicBezTo>
                    <a:pt x="371921" y="475677"/>
                    <a:pt x="371446" y="475914"/>
                    <a:pt x="371446" y="476388"/>
                  </a:cubicBezTo>
                  <a:cubicBezTo>
                    <a:pt x="371446" y="476863"/>
                    <a:pt x="370972" y="477100"/>
                    <a:pt x="370023" y="477100"/>
                  </a:cubicBezTo>
                  <a:cubicBezTo>
                    <a:pt x="369549" y="468561"/>
                    <a:pt x="368837" y="461208"/>
                    <a:pt x="367888" y="455041"/>
                  </a:cubicBezTo>
                  <a:cubicBezTo>
                    <a:pt x="366940" y="448874"/>
                    <a:pt x="366940" y="442469"/>
                    <a:pt x="367888" y="435828"/>
                  </a:cubicBezTo>
                  <a:cubicBezTo>
                    <a:pt x="370260" y="444841"/>
                    <a:pt x="372276" y="455159"/>
                    <a:pt x="373937" y="466782"/>
                  </a:cubicBezTo>
                  <a:cubicBezTo>
                    <a:pt x="375597" y="478404"/>
                    <a:pt x="377851" y="488722"/>
                    <a:pt x="380697" y="497736"/>
                  </a:cubicBezTo>
                  <a:cubicBezTo>
                    <a:pt x="381171" y="497736"/>
                    <a:pt x="381883" y="497261"/>
                    <a:pt x="382832" y="496313"/>
                  </a:cubicBezTo>
                  <a:cubicBezTo>
                    <a:pt x="383780" y="507223"/>
                    <a:pt x="384611" y="517067"/>
                    <a:pt x="385322" y="525843"/>
                  </a:cubicBezTo>
                  <a:cubicBezTo>
                    <a:pt x="386034" y="534619"/>
                    <a:pt x="386390" y="544463"/>
                    <a:pt x="386390" y="555374"/>
                  </a:cubicBezTo>
                  <a:cubicBezTo>
                    <a:pt x="390185" y="563439"/>
                    <a:pt x="392319" y="573757"/>
                    <a:pt x="392794" y="586328"/>
                  </a:cubicBezTo>
                  <a:cubicBezTo>
                    <a:pt x="393268" y="598899"/>
                    <a:pt x="393980" y="610166"/>
                    <a:pt x="394929" y="620128"/>
                  </a:cubicBezTo>
                  <a:cubicBezTo>
                    <a:pt x="396826" y="624398"/>
                    <a:pt x="397656" y="629972"/>
                    <a:pt x="397419" y="636850"/>
                  </a:cubicBezTo>
                  <a:cubicBezTo>
                    <a:pt x="397182" y="643729"/>
                    <a:pt x="398012" y="649303"/>
                    <a:pt x="399910" y="653573"/>
                  </a:cubicBezTo>
                  <a:cubicBezTo>
                    <a:pt x="400858" y="651675"/>
                    <a:pt x="401214" y="649185"/>
                    <a:pt x="400977" y="646101"/>
                  </a:cubicBezTo>
                  <a:cubicBezTo>
                    <a:pt x="400740" y="643018"/>
                    <a:pt x="400384" y="639934"/>
                    <a:pt x="399910" y="636850"/>
                  </a:cubicBezTo>
                  <a:cubicBezTo>
                    <a:pt x="399435" y="633767"/>
                    <a:pt x="398961" y="630802"/>
                    <a:pt x="398487" y="627956"/>
                  </a:cubicBezTo>
                  <a:cubicBezTo>
                    <a:pt x="398012" y="625109"/>
                    <a:pt x="398012" y="622975"/>
                    <a:pt x="398487" y="621551"/>
                  </a:cubicBezTo>
                  <a:cubicBezTo>
                    <a:pt x="398487" y="620128"/>
                    <a:pt x="398842" y="619417"/>
                    <a:pt x="399554" y="619417"/>
                  </a:cubicBezTo>
                  <a:cubicBezTo>
                    <a:pt x="400265" y="619417"/>
                    <a:pt x="399435" y="618705"/>
                    <a:pt x="397063" y="617282"/>
                  </a:cubicBezTo>
                  <a:cubicBezTo>
                    <a:pt x="396115" y="599255"/>
                    <a:pt x="395284" y="582177"/>
                    <a:pt x="394573" y="566048"/>
                  </a:cubicBezTo>
                  <a:cubicBezTo>
                    <a:pt x="393861" y="549919"/>
                    <a:pt x="392319" y="534264"/>
                    <a:pt x="389947" y="519083"/>
                  </a:cubicBezTo>
                  <a:cubicBezTo>
                    <a:pt x="388999" y="515763"/>
                    <a:pt x="388287" y="512916"/>
                    <a:pt x="387813" y="510544"/>
                  </a:cubicBezTo>
                  <a:cubicBezTo>
                    <a:pt x="387338" y="508172"/>
                    <a:pt x="386627" y="505563"/>
                    <a:pt x="385678" y="502717"/>
                  </a:cubicBezTo>
                  <a:cubicBezTo>
                    <a:pt x="383306" y="494652"/>
                    <a:pt x="382120" y="485164"/>
                    <a:pt x="382120" y="474253"/>
                  </a:cubicBezTo>
                  <a:cubicBezTo>
                    <a:pt x="382120" y="463342"/>
                    <a:pt x="381646" y="453380"/>
                    <a:pt x="380697" y="444367"/>
                  </a:cubicBezTo>
                  <a:cubicBezTo>
                    <a:pt x="379748" y="437251"/>
                    <a:pt x="378918" y="429661"/>
                    <a:pt x="378206" y="421596"/>
                  </a:cubicBezTo>
                  <a:cubicBezTo>
                    <a:pt x="377495" y="413532"/>
                    <a:pt x="376665" y="405467"/>
                    <a:pt x="375716" y="397402"/>
                  </a:cubicBezTo>
                  <a:cubicBezTo>
                    <a:pt x="374767" y="397877"/>
                    <a:pt x="374530" y="398588"/>
                    <a:pt x="375004" y="399537"/>
                  </a:cubicBezTo>
                  <a:cubicBezTo>
                    <a:pt x="375479" y="400486"/>
                    <a:pt x="375241" y="400960"/>
                    <a:pt x="374293" y="400960"/>
                  </a:cubicBezTo>
                  <a:cubicBezTo>
                    <a:pt x="371921" y="401435"/>
                    <a:pt x="370853" y="400604"/>
                    <a:pt x="371091" y="398470"/>
                  </a:cubicBezTo>
                  <a:cubicBezTo>
                    <a:pt x="371328" y="396335"/>
                    <a:pt x="371446" y="394082"/>
                    <a:pt x="371446" y="391710"/>
                  </a:cubicBezTo>
                  <a:cubicBezTo>
                    <a:pt x="372869" y="390761"/>
                    <a:pt x="373344" y="391235"/>
                    <a:pt x="372869" y="393133"/>
                  </a:cubicBezTo>
                  <a:cubicBezTo>
                    <a:pt x="372395" y="395030"/>
                    <a:pt x="372869" y="395742"/>
                    <a:pt x="374293" y="395268"/>
                  </a:cubicBezTo>
                  <a:cubicBezTo>
                    <a:pt x="374767" y="395268"/>
                    <a:pt x="375004" y="394200"/>
                    <a:pt x="375004" y="392065"/>
                  </a:cubicBezTo>
                  <a:cubicBezTo>
                    <a:pt x="375004" y="389931"/>
                    <a:pt x="374886" y="387677"/>
                    <a:pt x="374648" y="385305"/>
                  </a:cubicBezTo>
                  <a:cubicBezTo>
                    <a:pt x="374411" y="382933"/>
                    <a:pt x="374293" y="380680"/>
                    <a:pt x="374293" y="378545"/>
                  </a:cubicBezTo>
                  <a:cubicBezTo>
                    <a:pt x="374293" y="376411"/>
                    <a:pt x="374767" y="375343"/>
                    <a:pt x="375716" y="375343"/>
                  </a:cubicBezTo>
                  <a:cubicBezTo>
                    <a:pt x="373344" y="373446"/>
                    <a:pt x="372158" y="374750"/>
                    <a:pt x="372158" y="379257"/>
                  </a:cubicBezTo>
                  <a:cubicBezTo>
                    <a:pt x="372158" y="383764"/>
                    <a:pt x="372158" y="387203"/>
                    <a:pt x="372158" y="389575"/>
                  </a:cubicBezTo>
                  <a:cubicBezTo>
                    <a:pt x="371209" y="390049"/>
                    <a:pt x="370379" y="389100"/>
                    <a:pt x="369667" y="386729"/>
                  </a:cubicBezTo>
                  <a:cubicBezTo>
                    <a:pt x="368956" y="384357"/>
                    <a:pt x="369549" y="383408"/>
                    <a:pt x="371446" y="383882"/>
                  </a:cubicBezTo>
                  <a:cubicBezTo>
                    <a:pt x="371446" y="381510"/>
                    <a:pt x="370260" y="380087"/>
                    <a:pt x="367888" y="379613"/>
                  </a:cubicBezTo>
                  <a:cubicBezTo>
                    <a:pt x="365516" y="379138"/>
                    <a:pt x="364568" y="380561"/>
                    <a:pt x="365042" y="383882"/>
                  </a:cubicBezTo>
                  <a:cubicBezTo>
                    <a:pt x="364568" y="378664"/>
                    <a:pt x="365042" y="372734"/>
                    <a:pt x="366465" y="366093"/>
                  </a:cubicBezTo>
                  <a:cubicBezTo>
                    <a:pt x="367414" y="367041"/>
                    <a:pt x="367888" y="368583"/>
                    <a:pt x="367888" y="370718"/>
                  </a:cubicBezTo>
                  <a:cubicBezTo>
                    <a:pt x="367888" y="372853"/>
                    <a:pt x="367888" y="375106"/>
                    <a:pt x="367888" y="377478"/>
                  </a:cubicBezTo>
                  <a:cubicBezTo>
                    <a:pt x="369786" y="375580"/>
                    <a:pt x="370616" y="371429"/>
                    <a:pt x="370379" y="365025"/>
                  </a:cubicBezTo>
                  <a:cubicBezTo>
                    <a:pt x="370142" y="358621"/>
                    <a:pt x="369312" y="354233"/>
                    <a:pt x="367888" y="351861"/>
                  </a:cubicBezTo>
                  <a:cubicBezTo>
                    <a:pt x="367888" y="349963"/>
                    <a:pt x="368363" y="349845"/>
                    <a:pt x="369312" y="351505"/>
                  </a:cubicBezTo>
                  <a:cubicBezTo>
                    <a:pt x="370260" y="353165"/>
                    <a:pt x="370735" y="353047"/>
                    <a:pt x="370735" y="351149"/>
                  </a:cubicBezTo>
                  <a:cubicBezTo>
                    <a:pt x="370735" y="349252"/>
                    <a:pt x="369786" y="348303"/>
                    <a:pt x="367888" y="348303"/>
                  </a:cubicBezTo>
                  <a:cubicBezTo>
                    <a:pt x="368363" y="341187"/>
                    <a:pt x="368007" y="334783"/>
                    <a:pt x="366821" y="329090"/>
                  </a:cubicBezTo>
                  <a:cubicBezTo>
                    <a:pt x="365635" y="323397"/>
                    <a:pt x="364093" y="317942"/>
                    <a:pt x="362196" y="312724"/>
                  </a:cubicBezTo>
                  <a:cubicBezTo>
                    <a:pt x="362670" y="311775"/>
                    <a:pt x="362907" y="310826"/>
                    <a:pt x="362907" y="309877"/>
                  </a:cubicBezTo>
                  <a:cubicBezTo>
                    <a:pt x="362907" y="308929"/>
                    <a:pt x="363144" y="307980"/>
                    <a:pt x="363619" y="307031"/>
                  </a:cubicBezTo>
                  <a:lnTo>
                    <a:pt x="363619" y="307743"/>
                  </a:lnTo>
                  <a:cubicBezTo>
                    <a:pt x="365516" y="308217"/>
                    <a:pt x="366465" y="307505"/>
                    <a:pt x="366465" y="305608"/>
                  </a:cubicBezTo>
                  <a:cubicBezTo>
                    <a:pt x="367888" y="306557"/>
                    <a:pt x="368719" y="308217"/>
                    <a:pt x="368956" y="310589"/>
                  </a:cubicBezTo>
                  <a:cubicBezTo>
                    <a:pt x="369193" y="312961"/>
                    <a:pt x="369312" y="315333"/>
                    <a:pt x="369312" y="317705"/>
                  </a:cubicBezTo>
                  <a:cubicBezTo>
                    <a:pt x="369312" y="320077"/>
                    <a:pt x="369430" y="322330"/>
                    <a:pt x="369667" y="324465"/>
                  </a:cubicBezTo>
                  <a:cubicBezTo>
                    <a:pt x="369905" y="326600"/>
                    <a:pt x="370735" y="327667"/>
                    <a:pt x="372158" y="327667"/>
                  </a:cubicBezTo>
                  <a:cubicBezTo>
                    <a:pt x="372158" y="318654"/>
                    <a:pt x="371683" y="309403"/>
                    <a:pt x="370735" y="299915"/>
                  </a:cubicBezTo>
                  <a:cubicBezTo>
                    <a:pt x="369786" y="290427"/>
                    <a:pt x="369312" y="280940"/>
                    <a:pt x="369312" y="271452"/>
                  </a:cubicBezTo>
                  <a:cubicBezTo>
                    <a:pt x="370260" y="267657"/>
                    <a:pt x="370735" y="265048"/>
                    <a:pt x="370735" y="263624"/>
                  </a:cubicBezTo>
                  <a:cubicBezTo>
                    <a:pt x="370735" y="264099"/>
                    <a:pt x="370853" y="264573"/>
                    <a:pt x="371091" y="265048"/>
                  </a:cubicBezTo>
                  <a:cubicBezTo>
                    <a:pt x="371328" y="265522"/>
                    <a:pt x="371446" y="265996"/>
                    <a:pt x="371446" y="266471"/>
                  </a:cubicBezTo>
                  <a:cubicBezTo>
                    <a:pt x="372869" y="273587"/>
                    <a:pt x="374530" y="280821"/>
                    <a:pt x="376427" y="288174"/>
                  </a:cubicBezTo>
                  <a:cubicBezTo>
                    <a:pt x="378325" y="295527"/>
                    <a:pt x="379274" y="303948"/>
                    <a:pt x="379274" y="313435"/>
                  </a:cubicBezTo>
                  <a:cubicBezTo>
                    <a:pt x="378325" y="315333"/>
                    <a:pt x="377732" y="314977"/>
                    <a:pt x="377495" y="312368"/>
                  </a:cubicBezTo>
                  <a:cubicBezTo>
                    <a:pt x="377258" y="309759"/>
                    <a:pt x="376427" y="308929"/>
                    <a:pt x="375004" y="309877"/>
                  </a:cubicBezTo>
                  <a:cubicBezTo>
                    <a:pt x="375953" y="315096"/>
                    <a:pt x="375953" y="319009"/>
                    <a:pt x="375004" y="321619"/>
                  </a:cubicBezTo>
                  <a:cubicBezTo>
                    <a:pt x="374055" y="324228"/>
                    <a:pt x="374055" y="328141"/>
                    <a:pt x="375004" y="333360"/>
                  </a:cubicBezTo>
                  <a:cubicBezTo>
                    <a:pt x="373107" y="334783"/>
                    <a:pt x="372632" y="338815"/>
                    <a:pt x="373581" y="345457"/>
                  </a:cubicBezTo>
                  <a:cubicBezTo>
                    <a:pt x="374530" y="352098"/>
                    <a:pt x="375479" y="358028"/>
                    <a:pt x="376427" y="363246"/>
                  </a:cubicBezTo>
                  <a:cubicBezTo>
                    <a:pt x="378325" y="374157"/>
                    <a:pt x="381290" y="385068"/>
                    <a:pt x="385322" y="395979"/>
                  </a:cubicBezTo>
                  <a:cubicBezTo>
                    <a:pt x="389355" y="406890"/>
                    <a:pt x="392557" y="418038"/>
                    <a:pt x="394929" y="429424"/>
                  </a:cubicBezTo>
                  <a:cubicBezTo>
                    <a:pt x="397301" y="439386"/>
                    <a:pt x="398487" y="448874"/>
                    <a:pt x="398487" y="457887"/>
                  </a:cubicBezTo>
                  <a:cubicBezTo>
                    <a:pt x="398487" y="466900"/>
                    <a:pt x="400384" y="474728"/>
                    <a:pt x="404179" y="481369"/>
                  </a:cubicBezTo>
                  <a:cubicBezTo>
                    <a:pt x="405128" y="469035"/>
                    <a:pt x="404061" y="458006"/>
                    <a:pt x="400977" y="448281"/>
                  </a:cubicBezTo>
                  <a:cubicBezTo>
                    <a:pt x="397894" y="438556"/>
                    <a:pt x="395877" y="428000"/>
                    <a:pt x="394929" y="416615"/>
                  </a:cubicBezTo>
                  <a:cubicBezTo>
                    <a:pt x="394929" y="414718"/>
                    <a:pt x="395284" y="413650"/>
                    <a:pt x="395996" y="413413"/>
                  </a:cubicBezTo>
                  <a:cubicBezTo>
                    <a:pt x="396708" y="413176"/>
                    <a:pt x="397538" y="412583"/>
                    <a:pt x="398487" y="411634"/>
                  </a:cubicBezTo>
                  <a:cubicBezTo>
                    <a:pt x="398487" y="407839"/>
                    <a:pt x="397775" y="404162"/>
                    <a:pt x="396352" y="400604"/>
                  </a:cubicBezTo>
                  <a:cubicBezTo>
                    <a:pt x="394929" y="397046"/>
                    <a:pt x="394691" y="393607"/>
                    <a:pt x="395640" y="390286"/>
                  </a:cubicBezTo>
                  <a:cubicBezTo>
                    <a:pt x="398012" y="397402"/>
                    <a:pt x="400503" y="404755"/>
                    <a:pt x="403112" y="412346"/>
                  </a:cubicBezTo>
                  <a:cubicBezTo>
                    <a:pt x="405721" y="419936"/>
                    <a:pt x="407263" y="428949"/>
                    <a:pt x="407737" y="439386"/>
                  </a:cubicBezTo>
                  <a:cubicBezTo>
                    <a:pt x="407263" y="441283"/>
                    <a:pt x="407381" y="442232"/>
                    <a:pt x="408093" y="442232"/>
                  </a:cubicBezTo>
                  <a:cubicBezTo>
                    <a:pt x="408804" y="442232"/>
                    <a:pt x="409397" y="442469"/>
                    <a:pt x="409872" y="442944"/>
                  </a:cubicBezTo>
                  <a:cubicBezTo>
                    <a:pt x="409397" y="451008"/>
                    <a:pt x="410465" y="458006"/>
                    <a:pt x="413074" y="463935"/>
                  </a:cubicBezTo>
                  <a:cubicBezTo>
                    <a:pt x="415683" y="469865"/>
                    <a:pt x="416276" y="476863"/>
                    <a:pt x="414853" y="484927"/>
                  </a:cubicBezTo>
                  <a:cubicBezTo>
                    <a:pt x="417225" y="488722"/>
                    <a:pt x="419241" y="493703"/>
                    <a:pt x="420901" y="499870"/>
                  </a:cubicBezTo>
                  <a:cubicBezTo>
                    <a:pt x="422562" y="506038"/>
                    <a:pt x="422918" y="511730"/>
                    <a:pt x="421969" y="516948"/>
                  </a:cubicBezTo>
                  <a:cubicBezTo>
                    <a:pt x="422918" y="518372"/>
                    <a:pt x="424578" y="519558"/>
                    <a:pt x="426950" y="520506"/>
                  </a:cubicBezTo>
                  <a:cubicBezTo>
                    <a:pt x="426950" y="519558"/>
                    <a:pt x="427068" y="518609"/>
                    <a:pt x="427306" y="517660"/>
                  </a:cubicBezTo>
                  <a:cubicBezTo>
                    <a:pt x="427543" y="516711"/>
                    <a:pt x="427661" y="515525"/>
                    <a:pt x="427661" y="514102"/>
                  </a:cubicBezTo>
                  <a:cubicBezTo>
                    <a:pt x="429559" y="514577"/>
                    <a:pt x="430626" y="516000"/>
                    <a:pt x="430864" y="518372"/>
                  </a:cubicBezTo>
                  <a:cubicBezTo>
                    <a:pt x="431101" y="520744"/>
                    <a:pt x="431219" y="523353"/>
                    <a:pt x="431219" y="526199"/>
                  </a:cubicBezTo>
                  <a:cubicBezTo>
                    <a:pt x="431219" y="529045"/>
                    <a:pt x="431457" y="531655"/>
                    <a:pt x="431931" y="534027"/>
                  </a:cubicBezTo>
                  <a:cubicBezTo>
                    <a:pt x="432405" y="536398"/>
                    <a:pt x="433829" y="537584"/>
                    <a:pt x="436200" y="537584"/>
                  </a:cubicBezTo>
                  <a:cubicBezTo>
                    <a:pt x="433829" y="526673"/>
                    <a:pt x="431694" y="515763"/>
                    <a:pt x="429796" y="504852"/>
                  </a:cubicBezTo>
                  <a:cubicBezTo>
                    <a:pt x="427899" y="493941"/>
                    <a:pt x="425764" y="483504"/>
                    <a:pt x="423392" y="473542"/>
                  </a:cubicBezTo>
                  <a:cubicBezTo>
                    <a:pt x="423392" y="472119"/>
                    <a:pt x="423985" y="471763"/>
                    <a:pt x="425171" y="472474"/>
                  </a:cubicBezTo>
                  <a:cubicBezTo>
                    <a:pt x="426357" y="473186"/>
                    <a:pt x="426475" y="472356"/>
                    <a:pt x="425527" y="469984"/>
                  </a:cubicBezTo>
                  <a:cubicBezTo>
                    <a:pt x="421732" y="470458"/>
                    <a:pt x="419834" y="468442"/>
                    <a:pt x="419834" y="463935"/>
                  </a:cubicBezTo>
                  <a:cubicBezTo>
                    <a:pt x="419834" y="459429"/>
                    <a:pt x="418885" y="455989"/>
                    <a:pt x="416988" y="453617"/>
                  </a:cubicBezTo>
                  <a:cubicBezTo>
                    <a:pt x="418885" y="453143"/>
                    <a:pt x="420783" y="451601"/>
                    <a:pt x="422680" y="448992"/>
                  </a:cubicBezTo>
                  <a:cubicBezTo>
                    <a:pt x="424578" y="446383"/>
                    <a:pt x="426001" y="443655"/>
                    <a:pt x="426950" y="440809"/>
                  </a:cubicBezTo>
                  <a:cubicBezTo>
                    <a:pt x="427899" y="441758"/>
                    <a:pt x="428254" y="443418"/>
                    <a:pt x="428017" y="445790"/>
                  </a:cubicBezTo>
                  <a:cubicBezTo>
                    <a:pt x="427780" y="448162"/>
                    <a:pt x="428136" y="450060"/>
                    <a:pt x="429085" y="451483"/>
                  </a:cubicBezTo>
                  <a:cubicBezTo>
                    <a:pt x="429085" y="447213"/>
                    <a:pt x="429203" y="442944"/>
                    <a:pt x="429440" y="438674"/>
                  </a:cubicBezTo>
                  <a:cubicBezTo>
                    <a:pt x="429678" y="434405"/>
                    <a:pt x="430982" y="430372"/>
                    <a:pt x="433354" y="426577"/>
                  </a:cubicBezTo>
                  <a:cubicBezTo>
                    <a:pt x="430982" y="427526"/>
                    <a:pt x="429796" y="426577"/>
                    <a:pt x="429796" y="423731"/>
                  </a:cubicBezTo>
                  <a:cubicBezTo>
                    <a:pt x="429796" y="420885"/>
                    <a:pt x="429085" y="419224"/>
                    <a:pt x="427661" y="418750"/>
                  </a:cubicBezTo>
                  <a:cubicBezTo>
                    <a:pt x="428136" y="420173"/>
                    <a:pt x="428373" y="421833"/>
                    <a:pt x="428373" y="423731"/>
                  </a:cubicBezTo>
                  <a:cubicBezTo>
                    <a:pt x="428373" y="425628"/>
                    <a:pt x="428610" y="427526"/>
                    <a:pt x="429085" y="429424"/>
                  </a:cubicBezTo>
                  <a:cubicBezTo>
                    <a:pt x="428136" y="431321"/>
                    <a:pt x="427187" y="432982"/>
                    <a:pt x="426238" y="434405"/>
                  </a:cubicBezTo>
                  <a:cubicBezTo>
                    <a:pt x="425290" y="435828"/>
                    <a:pt x="424341" y="437488"/>
                    <a:pt x="423392" y="439386"/>
                  </a:cubicBezTo>
                  <a:cubicBezTo>
                    <a:pt x="421020" y="434642"/>
                    <a:pt x="419122" y="427645"/>
                    <a:pt x="417699" y="418394"/>
                  </a:cubicBezTo>
                  <a:cubicBezTo>
                    <a:pt x="416276" y="409143"/>
                    <a:pt x="416751" y="401909"/>
                    <a:pt x="419122" y="396691"/>
                  </a:cubicBezTo>
                  <a:cubicBezTo>
                    <a:pt x="415327" y="394319"/>
                    <a:pt x="412718" y="389100"/>
                    <a:pt x="411295" y="381036"/>
                  </a:cubicBezTo>
                  <a:cubicBezTo>
                    <a:pt x="409872" y="372971"/>
                    <a:pt x="409635" y="366093"/>
                    <a:pt x="410583" y="360400"/>
                  </a:cubicBezTo>
                  <a:cubicBezTo>
                    <a:pt x="411532" y="361823"/>
                    <a:pt x="412125" y="363602"/>
                    <a:pt x="412362" y="365737"/>
                  </a:cubicBezTo>
                  <a:cubicBezTo>
                    <a:pt x="412600" y="367872"/>
                    <a:pt x="413193" y="369888"/>
                    <a:pt x="414141" y="371785"/>
                  </a:cubicBezTo>
                  <a:cubicBezTo>
                    <a:pt x="413193" y="367041"/>
                    <a:pt x="412600" y="362297"/>
                    <a:pt x="412362" y="357554"/>
                  </a:cubicBezTo>
                  <a:cubicBezTo>
                    <a:pt x="412125" y="352810"/>
                    <a:pt x="412244" y="347591"/>
                    <a:pt x="412718" y="341899"/>
                  </a:cubicBezTo>
                  <a:cubicBezTo>
                    <a:pt x="412718" y="329565"/>
                    <a:pt x="410583" y="320551"/>
                    <a:pt x="406314" y="314858"/>
                  </a:cubicBezTo>
                  <a:cubicBezTo>
                    <a:pt x="405365" y="315807"/>
                    <a:pt x="404772" y="316282"/>
                    <a:pt x="404535" y="316282"/>
                  </a:cubicBezTo>
                  <a:cubicBezTo>
                    <a:pt x="404298" y="316282"/>
                    <a:pt x="403230" y="316044"/>
                    <a:pt x="401333" y="315570"/>
                  </a:cubicBezTo>
                  <a:cubicBezTo>
                    <a:pt x="399435" y="312249"/>
                    <a:pt x="398131" y="308454"/>
                    <a:pt x="397419" y="304185"/>
                  </a:cubicBezTo>
                  <a:cubicBezTo>
                    <a:pt x="396708" y="299915"/>
                    <a:pt x="396115" y="295171"/>
                    <a:pt x="395640" y="289953"/>
                  </a:cubicBezTo>
                  <a:cubicBezTo>
                    <a:pt x="398961" y="290902"/>
                    <a:pt x="400740" y="293392"/>
                    <a:pt x="400977" y="297425"/>
                  </a:cubicBezTo>
                  <a:cubicBezTo>
                    <a:pt x="401214" y="301457"/>
                    <a:pt x="401570" y="305608"/>
                    <a:pt x="402044" y="309877"/>
                  </a:cubicBezTo>
                  <a:cubicBezTo>
                    <a:pt x="403942" y="308929"/>
                    <a:pt x="404772" y="307861"/>
                    <a:pt x="404535" y="306675"/>
                  </a:cubicBezTo>
                  <a:cubicBezTo>
                    <a:pt x="404298" y="305489"/>
                    <a:pt x="405365" y="305845"/>
                    <a:pt x="407737" y="307743"/>
                  </a:cubicBezTo>
                  <a:cubicBezTo>
                    <a:pt x="407263" y="302999"/>
                    <a:pt x="405840" y="300627"/>
                    <a:pt x="403468" y="300627"/>
                  </a:cubicBezTo>
                  <a:cubicBezTo>
                    <a:pt x="404416" y="299678"/>
                    <a:pt x="404891" y="298966"/>
                    <a:pt x="404891" y="298492"/>
                  </a:cubicBezTo>
                  <a:cubicBezTo>
                    <a:pt x="404891" y="298018"/>
                    <a:pt x="404654" y="296832"/>
                    <a:pt x="404179" y="294934"/>
                  </a:cubicBezTo>
                  <a:cubicBezTo>
                    <a:pt x="403705" y="294934"/>
                    <a:pt x="403468" y="296120"/>
                    <a:pt x="403468" y="298492"/>
                  </a:cubicBezTo>
                  <a:cubicBezTo>
                    <a:pt x="402519" y="297069"/>
                    <a:pt x="401570" y="294223"/>
                    <a:pt x="400621" y="289953"/>
                  </a:cubicBezTo>
                  <a:cubicBezTo>
                    <a:pt x="401096" y="290427"/>
                    <a:pt x="401570" y="290427"/>
                    <a:pt x="402044" y="289953"/>
                  </a:cubicBezTo>
                  <a:cubicBezTo>
                    <a:pt x="402519" y="289479"/>
                    <a:pt x="402875" y="288886"/>
                    <a:pt x="403112" y="288174"/>
                  </a:cubicBezTo>
                  <a:cubicBezTo>
                    <a:pt x="403349" y="287462"/>
                    <a:pt x="403705" y="287107"/>
                    <a:pt x="404179" y="287107"/>
                  </a:cubicBezTo>
                  <a:cubicBezTo>
                    <a:pt x="404654" y="287107"/>
                    <a:pt x="404891" y="287818"/>
                    <a:pt x="404891" y="289241"/>
                  </a:cubicBezTo>
                  <a:cubicBezTo>
                    <a:pt x="405365" y="283549"/>
                    <a:pt x="404535" y="277856"/>
                    <a:pt x="402400" y="272163"/>
                  </a:cubicBezTo>
                  <a:cubicBezTo>
                    <a:pt x="400265" y="266471"/>
                    <a:pt x="398249" y="261015"/>
                    <a:pt x="396352" y="255797"/>
                  </a:cubicBezTo>
                  <a:cubicBezTo>
                    <a:pt x="395403" y="256271"/>
                    <a:pt x="395166" y="257339"/>
                    <a:pt x="395640" y="258999"/>
                  </a:cubicBezTo>
                  <a:cubicBezTo>
                    <a:pt x="396115" y="260659"/>
                    <a:pt x="396352" y="261727"/>
                    <a:pt x="396352" y="262201"/>
                  </a:cubicBezTo>
                  <a:cubicBezTo>
                    <a:pt x="393980" y="258881"/>
                    <a:pt x="392201" y="254611"/>
                    <a:pt x="391015" y="249393"/>
                  </a:cubicBezTo>
                  <a:cubicBezTo>
                    <a:pt x="389829" y="244174"/>
                    <a:pt x="389117" y="238363"/>
                    <a:pt x="388880" y="231959"/>
                  </a:cubicBezTo>
                  <a:cubicBezTo>
                    <a:pt x="388643" y="225555"/>
                    <a:pt x="388287" y="219150"/>
                    <a:pt x="387813" y="212746"/>
                  </a:cubicBezTo>
                  <a:cubicBezTo>
                    <a:pt x="387338" y="206342"/>
                    <a:pt x="386627" y="200531"/>
                    <a:pt x="385678" y="195312"/>
                  </a:cubicBezTo>
                  <a:cubicBezTo>
                    <a:pt x="388050" y="200531"/>
                    <a:pt x="389592" y="205512"/>
                    <a:pt x="390303" y="210256"/>
                  </a:cubicBezTo>
                  <a:cubicBezTo>
                    <a:pt x="391015" y="214999"/>
                    <a:pt x="392319" y="219743"/>
                    <a:pt x="394217" y="224487"/>
                  </a:cubicBezTo>
                  <a:cubicBezTo>
                    <a:pt x="394217" y="225436"/>
                    <a:pt x="393268" y="225910"/>
                    <a:pt x="391371" y="225910"/>
                  </a:cubicBezTo>
                  <a:cubicBezTo>
                    <a:pt x="392794" y="230180"/>
                    <a:pt x="393268" y="234924"/>
                    <a:pt x="392794" y="240142"/>
                  </a:cubicBezTo>
                  <a:cubicBezTo>
                    <a:pt x="392319" y="245360"/>
                    <a:pt x="393268" y="248681"/>
                    <a:pt x="395640" y="250104"/>
                  </a:cubicBezTo>
                  <a:cubicBezTo>
                    <a:pt x="396115" y="248207"/>
                    <a:pt x="395996" y="247021"/>
                    <a:pt x="395284" y="246546"/>
                  </a:cubicBezTo>
                  <a:cubicBezTo>
                    <a:pt x="394573" y="246072"/>
                    <a:pt x="394454" y="244649"/>
                    <a:pt x="394929" y="242277"/>
                  </a:cubicBezTo>
                  <a:cubicBezTo>
                    <a:pt x="395877" y="244649"/>
                    <a:pt x="396708" y="247021"/>
                    <a:pt x="397419" y="249393"/>
                  </a:cubicBezTo>
                  <a:cubicBezTo>
                    <a:pt x="398131" y="251765"/>
                    <a:pt x="398487" y="254848"/>
                    <a:pt x="398487" y="258643"/>
                  </a:cubicBezTo>
                  <a:cubicBezTo>
                    <a:pt x="402756" y="260066"/>
                    <a:pt x="405128" y="263624"/>
                    <a:pt x="405602" y="269317"/>
                  </a:cubicBezTo>
                  <a:cubicBezTo>
                    <a:pt x="407026" y="267894"/>
                    <a:pt x="407263" y="266115"/>
                    <a:pt x="406314" y="263980"/>
                  </a:cubicBezTo>
                  <a:cubicBezTo>
                    <a:pt x="405365" y="261845"/>
                    <a:pt x="405128" y="259592"/>
                    <a:pt x="405602" y="257220"/>
                  </a:cubicBezTo>
                  <a:cubicBezTo>
                    <a:pt x="404654" y="256271"/>
                    <a:pt x="403468" y="255797"/>
                    <a:pt x="402044" y="255797"/>
                  </a:cubicBezTo>
                  <a:cubicBezTo>
                    <a:pt x="402044" y="247732"/>
                    <a:pt x="400740" y="240617"/>
                    <a:pt x="398131" y="234449"/>
                  </a:cubicBezTo>
                  <a:cubicBezTo>
                    <a:pt x="395522" y="228282"/>
                    <a:pt x="394929" y="221166"/>
                    <a:pt x="396352" y="213102"/>
                  </a:cubicBezTo>
                  <a:cubicBezTo>
                    <a:pt x="398249" y="213576"/>
                    <a:pt x="399198" y="216185"/>
                    <a:pt x="399198" y="220929"/>
                  </a:cubicBezTo>
                  <a:cubicBezTo>
                    <a:pt x="400147" y="221404"/>
                    <a:pt x="400740" y="221404"/>
                    <a:pt x="400977" y="220929"/>
                  </a:cubicBezTo>
                  <a:cubicBezTo>
                    <a:pt x="401214" y="220455"/>
                    <a:pt x="401570" y="220218"/>
                    <a:pt x="402044" y="220218"/>
                  </a:cubicBezTo>
                  <a:cubicBezTo>
                    <a:pt x="403468" y="223064"/>
                    <a:pt x="404654" y="226148"/>
                    <a:pt x="405602" y="229468"/>
                  </a:cubicBezTo>
                  <a:cubicBezTo>
                    <a:pt x="406551" y="232789"/>
                    <a:pt x="407500" y="236347"/>
                    <a:pt x="408449" y="240142"/>
                  </a:cubicBezTo>
                  <a:cubicBezTo>
                    <a:pt x="409397" y="239668"/>
                    <a:pt x="409990" y="238838"/>
                    <a:pt x="410228" y="237652"/>
                  </a:cubicBezTo>
                  <a:cubicBezTo>
                    <a:pt x="410465" y="236466"/>
                    <a:pt x="411295" y="236110"/>
                    <a:pt x="412718" y="236584"/>
                  </a:cubicBezTo>
                  <a:cubicBezTo>
                    <a:pt x="413667" y="237533"/>
                    <a:pt x="413786" y="239193"/>
                    <a:pt x="413074" y="241565"/>
                  </a:cubicBezTo>
                  <a:cubicBezTo>
                    <a:pt x="412362" y="243937"/>
                    <a:pt x="412481" y="246072"/>
                    <a:pt x="413430" y="247970"/>
                  </a:cubicBezTo>
                  <a:cubicBezTo>
                    <a:pt x="414379" y="248918"/>
                    <a:pt x="414853" y="249156"/>
                    <a:pt x="414853" y="248681"/>
                  </a:cubicBezTo>
                  <a:cubicBezTo>
                    <a:pt x="414853" y="248207"/>
                    <a:pt x="415327" y="247970"/>
                    <a:pt x="416276" y="247970"/>
                  </a:cubicBezTo>
                  <a:cubicBezTo>
                    <a:pt x="417699" y="253662"/>
                    <a:pt x="418885" y="259355"/>
                    <a:pt x="419834" y="265048"/>
                  </a:cubicBezTo>
                  <a:cubicBezTo>
                    <a:pt x="420783" y="270740"/>
                    <a:pt x="422443" y="275721"/>
                    <a:pt x="424815" y="279991"/>
                  </a:cubicBezTo>
                  <a:cubicBezTo>
                    <a:pt x="426238" y="271926"/>
                    <a:pt x="425645" y="264810"/>
                    <a:pt x="423036" y="258643"/>
                  </a:cubicBezTo>
                  <a:cubicBezTo>
                    <a:pt x="420427" y="252476"/>
                    <a:pt x="419122" y="245360"/>
                    <a:pt x="419122" y="237296"/>
                  </a:cubicBezTo>
                  <a:cubicBezTo>
                    <a:pt x="420546" y="237296"/>
                    <a:pt x="421257" y="237889"/>
                    <a:pt x="421257" y="239075"/>
                  </a:cubicBezTo>
                  <a:cubicBezTo>
                    <a:pt x="421257" y="240261"/>
                    <a:pt x="421257" y="241565"/>
                    <a:pt x="421257" y="242988"/>
                  </a:cubicBezTo>
                  <a:cubicBezTo>
                    <a:pt x="421257" y="244412"/>
                    <a:pt x="421376" y="245598"/>
                    <a:pt x="421613" y="246546"/>
                  </a:cubicBezTo>
                  <a:cubicBezTo>
                    <a:pt x="421850" y="247495"/>
                    <a:pt x="422680" y="247970"/>
                    <a:pt x="424104" y="247970"/>
                  </a:cubicBezTo>
                  <a:cubicBezTo>
                    <a:pt x="424578" y="244649"/>
                    <a:pt x="424222" y="242277"/>
                    <a:pt x="423036" y="240854"/>
                  </a:cubicBezTo>
                  <a:cubicBezTo>
                    <a:pt x="421850" y="239431"/>
                    <a:pt x="421257" y="237059"/>
                    <a:pt x="421257" y="233738"/>
                  </a:cubicBezTo>
                  <a:cubicBezTo>
                    <a:pt x="421257" y="233263"/>
                    <a:pt x="422206" y="233026"/>
                    <a:pt x="424104" y="233026"/>
                  </a:cubicBezTo>
                  <a:lnTo>
                    <a:pt x="424104" y="226622"/>
                  </a:lnTo>
                  <a:cubicBezTo>
                    <a:pt x="423155" y="225673"/>
                    <a:pt x="421850" y="225080"/>
                    <a:pt x="420190" y="224843"/>
                  </a:cubicBezTo>
                  <a:cubicBezTo>
                    <a:pt x="418529" y="224606"/>
                    <a:pt x="417462" y="223301"/>
                    <a:pt x="416988" y="220929"/>
                  </a:cubicBezTo>
                  <a:cubicBezTo>
                    <a:pt x="417936" y="219506"/>
                    <a:pt x="418885" y="219743"/>
                    <a:pt x="419834" y="221641"/>
                  </a:cubicBezTo>
                  <a:cubicBezTo>
                    <a:pt x="419360" y="213102"/>
                    <a:pt x="418292" y="204800"/>
                    <a:pt x="416632" y="196735"/>
                  </a:cubicBezTo>
                  <a:cubicBezTo>
                    <a:pt x="414972" y="188671"/>
                    <a:pt x="413193" y="180132"/>
                    <a:pt x="411295" y="171118"/>
                  </a:cubicBezTo>
                  <a:cubicBezTo>
                    <a:pt x="412244" y="169695"/>
                    <a:pt x="413430" y="169577"/>
                    <a:pt x="414853" y="170763"/>
                  </a:cubicBezTo>
                  <a:cubicBezTo>
                    <a:pt x="416276" y="171949"/>
                    <a:pt x="417462" y="171593"/>
                    <a:pt x="418411" y="169695"/>
                  </a:cubicBezTo>
                  <a:cubicBezTo>
                    <a:pt x="422206" y="173490"/>
                    <a:pt x="424815" y="178590"/>
                    <a:pt x="426238" y="184994"/>
                  </a:cubicBezTo>
                  <a:cubicBezTo>
                    <a:pt x="427661" y="191399"/>
                    <a:pt x="430271" y="196498"/>
                    <a:pt x="434066" y="200293"/>
                  </a:cubicBezTo>
                  <a:cubicBezTo>
                    <a:pt x="433117" y="195075"/>
                    <a:pt x="431812" y="190331"/>
                    <a:pt x="430152" y="186062"/>
                  </a:cubicBezTo>
                  <a:cubicBezTo>
                    <a:pt x="428492" y="181792"/>
                    <a:pt x="426950" y="177285"/>
                    <a:pt x="425527" y="172542"/>
                  </a:cubicBezTo>
                  <a:cubicBezTo>
                    <a:pt x="426475" y="170644"/>
                    <a:pt x="427187" y="170763"/>
                    <a:pt x="427661" y="172897"/>
                  </a:cubicBezTo>
                  <a:cubicBezTo>
                    <a:pt x="428136" y="175032"/>
                    <a:pt x="428847" y="175625"/>
                    <a:pt x="429796" y="174676"/>
                  </a:cubicBezTo>
                  <a:cubicBezTo>
                    <a:pt x="429796" y="171356"/>
                    <a:pt x="429322" y="168746"/>
                    <a:pt x="428373" y="166849"/>
                  </a:cubicBezTo>
                  <a:cubicBezTo>
                    <a:pt x="427424" y="164951"/>
                    <a:pt x="427187" y="162105"/>
                    <a:pt x="427661" y="158310"/>
                  </a:cubicBezTo>
                  <a:cubicBezTo>
                    <a:pt x="426713" y="157361"/>
                    <a:pt x="425764" y="157005"/>
                    <a:pt x="424815" y="157242"/>
                  </a:cubicBezTo>
                  <a:cubicBezTo>
                    <a:pt x="423866" y="157480"/>
                    <a:pt x="423155" y="157124"/>
                    <a:pt x="422680" y="156175"/>
                  </a:cubicBezTo>
                  <a:cubicBezTo>
                    <a:pt x="422680" y="152854"/>
                    <a:pt x="422443" y="150720"/>
                    <a:pt x="421969" y="149771"/>
                  </a:cubicBezTo>
                  <a:cubicBezTo>
                    <a:pt x="422918" y="148348"/>
                    <a:pt x="423629" y="146569"/>
                    <a:pt x="424104" y="144434"/>
                  </a:cubicBezTo>
                  <a:cubicBezTo>
                    <a:pt x="424578" y="142299"/>
                    <a:pt x="424341" y="140046"/>
                    <a:pt x="423392" y="137674"/>
                  </a:cubicBezTo>
                  <a:cubicBezTo>
                    <a:pt x="426238" y="141943"/>
                    <a:pt x="428729" y="147636"/>
                    <a:pt x="430864" y="154752"/>
                  </a:cubicBezTo>
                  <a:cubicBezTo>
                    <a:pt x="432998" y="161868"/>
                    <a:pt x="434540" y="168509"/>
                    <a:pt x="435489" y="174676"/>
                  </a:cubicBezTo>
                  <a:cubicBezTo>
                    <a:pt x="434066" y="173728"/>
                    <a:pt x="433354" y="172304"/>
                    <a:pt x="433354" y="170407"/>
                  </a:cubicBezTo>
                  <a:cubicBezTo>
                    <a:pt x="433354" y="168509"/>
                    <a:pt x="432405" y="167560"/>
                    <a:pt x="430508" y="167560"/>
                  </a:cubicBezTo>
                  <a:cubicBezTo>
                    <a:pt x="430033" y="168509"/>
                    <a:pt x="430152" y="169577"/>
                    <a:pt x="430864" y="170763"/>
                  </a:cubicBezTo>
                  <a:cubicBezTo>
                    <a:pt x="431575" y="171949"/>
                    <a:pt x="432168" y="173253"/>
                    <a:pt x="432643" y="174676"/>
                  </a:cubicBezTo>
                  <a:cubicBezTo>
                    <a:pt x="433117" y="176099"/>
                    <a:pt x="433354" y="177404"/>
                    <a:pt x="433354" y="178590"/>
                  </a:cubicBezTo>
                  <a:cubicBezTo>
                    <a:pt x="433354" y="179776"/>
                    <a:pt x="432405" y="180606"/>
                    <a:pt x="430508" y="181081"/>
                  </a:cubicBezTo>
                  <a:cubicBezTo>
                    <a:pt x="433354" y="184876"/>
                    <a:pt x="435489" y="189145"/>
                    <a:pt x="436912" y="193889"/>
                  </a:cubicBezTo>
                  <a:cubicBezTo>
                    <a:pt x="438335" y="198633"/>
                    <a:pt x="439996" y="203377"/>
                    <a:pt x="441893" y="208121"/>
                  </a:cubicBezTo>
                  <a:cubicBezTo>
                    <a:pt x="440944" y="209070"/>
                    <a:pt x="439758" y="209188"/>
                    <a:pt x="438335" y="208477"/>
                  </a:cubicBezTo>
                  <a:cubicBezTo>
                    <a:pt x="436912" y="207765"/>
                    <a:pt x="436438" y="206698"/>
                    <a:pt x="436912" y="205274"/>
                  </a:cubicBezTo>
                  <a:cubicBezTo>
                    <a:pt x="436438" y="206223"/>
                    <a:pt x="435726" y="206223"/>
                    <a:pt x="434777" y="205274"/>
                  </a:cubicBezTo>
                  <a:cubicBezTo>
                    <a:pt x="433829" y="204326"/>
                    <a:pt x="432405" y="204088"/>
                    <a:pt x="430508" y="204563"/>
                  </a:cubicBezTo>
                  <a:cubicBezTo>
                    <a:pt x="430033" y="205986"/>
                    <a:pt x="429322" y="207646"/>
                    <a:pt x="428373" y="209544"/>
                  </a:cubicBezTo>
                  <a:cubicBezTo>
                    <a:pt x="427899" y="216185"/>
                    <a:pt x="428492" y="221641"/>
                    <a:pt x="430152" y="225910"/>
                  </a:cubicBezTo>
                  <a:cubicBezTo>
                    <a:pt x="431812" y="230180"/>
                    <a:pt x="433117" y="234924"/>
                    <a:pt x="434066" y="240142"/>
                  </a:cubicBezTo>
                  <a:cubicBezTo>
                    <a:pt x="436912" y="241091"/>
                    <a:pt x="438810" y="243107"/>
                    <a:pt x="439758" y="246191"/>
                  </a:cubicBezTo>
                  <a:lnTo>
                    <a:pt x="442572" y="256037"/>
                  </a:lnTo>
                  <a:lnTo>
                    <a:pt x="442572" y="217669"/>
                  </a:lnTo>
                  <a:lnTo>
                    <a:pt x="441182" y="210256"/>
                  </a:lnTo>
                  <a:lnTo>
                    <a:pt x="442572" y="213463"/>
                  </a:lnTo>
                  <a:lnTo>
                    <a:pt x="442572" y="128843"/>
                  </a:lnTo>
                  <a:lnTo>
                    <a:pt x="441893" y="127712"/>
                  </a:lnTo>
                  <a:cubicBezTo>
                    <a:pt x="441419" y="126763"/>
                    <a:pt x="441537" y="125458"/>
                    <a:pt x="442249" y="123798"/>
                  </a:cubicBezTo>
                  <a:lnTo>
                    <a:pt x="442572" y="119602"/>
                  </a:lnTo>
                  <a:lnTo>
                    <a:pt x="442572" y="119121"/>
                  </a:lnTo>
                  <a:lnTo>
                    <a:pt x="440114" y="115259"/>
                  </a:lnTo>
                  <a:cubicBezTo>
                    <a:pt x="438928" y="114073"/>
                    <a:pt x="437742" y="112887"/>
                    <a:pt x="436556" y="111701"/>
                  </a:cubicBezTo>
                  <a:cubicBezTo>
                    <a:pt x="435370" y="110515"/>
                    <a:pt x="434659" y="109092"/>
                    <a:pt x="434422" y="107432"/>
                  </a:cubicBezTo>
                  <a:cubicBezTo>
                    <a:pt x="434184" y="105771"/>
                    <a:pt x="434777" y="103281"/>
                    <a:pt x="436200" y="99960"/>
                  </a:cubicBezTo>
                  <a:cubicBezTo>
                    <a:pt x="438098" y="99486"/>
                    <a:pt x="439047" y="100553"/>
                    <a:pt x="439047" y="103162"/>
                  </a:cubicBezTo>
                  <a:lnTo>
                    <a:pt x="442572" y="105630"/>
                  </a:lnTo>
                  <a:lnTo>
                    <a:pt x="442572" y="105421"/>
                  </a:lnTo>
                  <a:lnTo>
                    <a:pt x="441893" y="100672"/>
                  </a:lnTo>
                  <a:lnTo>
                    <a:pt x="442572" y="100672"/>
                  </a:lnTo>
                  <a:lnTo>
                    <a:pt x="442572" y="67808"/>
                  </a:lnTo>
                  <a:lnTo>
                    <a:pt x="438335" y="64025"/>
                  </a:lnTo>
                  <a:cubicBezTo>
                    <a:pt x="435963" y="59518"/>
                    <a:pt x="435489" y="53470"/>
                    <a:pt x="436912" y="45880"/>
                  </a:cubicBezTo>
                  <a:cubicBezTo>
                    <a:pt x="434540" y="44456"/>
                    <a:pt x="432880" y="41966"/>
                    <a:pt x="431931" y="38408"/>
                  </a:cubicBezTo>
                  <a:cubicBezTo>
                    <a:pt x="430982" y="34850"/>
                    <a:pt x="430508" y="30462"/>
                    <a:pt x="430508" y="25244"/>
                  </a:cubicBezTo>
                  <a:cubicBezTo>
                    <a:pt x="432405" y="26667"/>
                    <a:pt x="433117" y="26667"/>
                    <a:pt x="432643" y="25244"/>
                  </a:cubicBezTo>
                  <a:cubicBezTo>
                    <a:pt x="432168" y="23820"/>
                    <a:pt x="433117" y="23820"/>
                    <a:pt x="435489" y="25244"/>
                  </a:cubicBezTo>
                  <a:cubicBezTo>
                    <a:pt x="435015" y="22397"/>
                    <a:pt x="433829" y="19076"/>
                    <a:pt x="431931" y="15281"/>
                  </a:cubicBezTo>
                  <a:cubicBezTo>
                    <a:pt x="430033" y="11486"/>
                    <a:pt x="430271" y="8403"/>
                    <a:pt x="432643" y="6031"/>
                  </a:cubicBezTo>
                  <a:cubicBezTo>
                    <a:pt x="432168" y="5082"/>
                    <a:pt x="431457" y="4489"/>
                    <a:pt x="430508" y="4252"/>
                  </a:cubicBezTo>
                  <a:cubicBezTo>
                    <a:pt x="429559" y="4015"/>
                    <a:pt x="428729" y="3896"/>
                    <a:pt x="428017" y="3896"/>
                  </a:cubicBezTo>
                  <a:cubicBezTo>
                    <a:pt x="427306" y="3896"/>
                    <a:pt x="426594" y="3540"/>
                    <a:pt x="425883" y="2829"/>
                  </a:cubicBezTo>
                  <a:close/>
                  <a:moveTo>
                    <a:pt x="419874" y="0"/>
                  </a:moveTo>
                  <a:lnTo>
                    <a:pt x="424687" y="0"/>
                  </a:lnTo>
                  <a:lnTo>
                    <a:pt x="424459" y="3184"/>
                  </a:lnTo>
                  <a:cubicBezTo>
                    <a:pt x="425645" y="5082"/>
                    <a:pt x="425764" y="6505"/>
                    <a:pt x="424815" y="7454"/>
                  </a:cubicBezTo>
                  <a:cubicBezTo>
                    <a:pt x="424341" y="5556"/>
                    <a:pt x="423511" y="4252"/>
                    <a:pt x="422325" y="3540"/>
                  </a:cubicBezTo>
                  <a:close/>
                  <a:moveTo>
                    <a:pt x="413692" y="0"/>
                  </a:moveTo>
                  <a:lnTo>
                    <a:pt x="417821" y="0"/>
                  </a:lnTo>
                  <a:lnTo>
                    <a:pt x="416988" y="694"/>
                  </a:lnTo>
                  <a:cubicBezTo>
                    <a:pt x="416988" y="2354"/>
                    <a:pt x="416513" y="3184"/>
                    <a:pt x="415565" y="3184"/>
                  </a:cubicBezTo>
                  <a:close/>
                  <a:moveTo>
                    <a:pt x="281075" y="0"/>
                  </a:moveTo>
                  <a:lnTo>
                    <a:pt x="283243" y="0"/>
                  </a:lnTo>
                  <a:lnTo>
                    <a:pt x="284633" y="15993"/>
                  </a:lnTo>
                  <a:cubicBezTo>
                    <a:pt x="280838" y="12198"/>
                    <a:pt x="279652" y="8877"/>
                    <a:pt x="281075" y="6031"/>
                  </a:cubicBezTo>
                  <a:close/>
                  <a:moveTo>
                    <a:pt x="254337" y="0"/>
                  </a:moveTo>
                  <a:lnTo>
                    <a:pt x="256326" y="0"/>
                  </a:lnTo>
                  <a:lnTo>
                    <a:pt x="256881" y="694"/>
                  </a:lnTo>
                  <a:cubicBezTo>
                    <a:pt x="256881" y="1880"/>
                    <a:pt x="257356" y="2236"/>
                    <a:pt x="258304" y="1761"/>
                  </a:cubicBezTo>
                  <a:cubicBezTo>
                    <a:pt x="258779" y="3659"/>
                    <a:pt x="258779" y="4726"/>
                    <a:pt x="258304" y="4963"/>
                  </a:cubicBezTo>
                  <a:cubicBezTo>
                    <a:pt x="257830" y="5201"/>
                    <a:pt x="257593" y="6031"/>
                    <a:pt x="257593" y="7454"/>
                  </a:cubicBezTo>
                  <a:cubicBezTo>
                    <a:pt x="256170" y="8403"/>
                    <a:pt x="255695" y="7810"/>
                    <a:pt x="256170" y="5675"/>
                  </a:cubicBezTo>
                  <a:cubicBezTo>
                    <a:pt x="256644" y="3540"/>
                    <a:pt x="256170" y="2947"/>
                    <a:pt x="254746" y="3896"/>
                  </a:cubicBezTo>
                  <a:close/>
                  <a:moveTo>
                    <a:pt x="216552" y="0"/>
                  </a:moveTo>
                  <a:lnTo>
                    <a:pt x="217536" y="0"/>
                  </a:lnTo>
                  <a:lnTo>
                    <a:pt x="217032" y="1761"/>
                  </a:lnTo>
                  <a:close/>
                  <a:moveTo>
                    <a:pt x="175021" y="0"/>
                  </a:moveTo>
                  <a:lnTo>
                    <a:pt x="193218" y="0"/>
                  </a:lnTo>
                  <a:lnTo>
                    <a:pt x="193550" y="5319"/>
                  </a:lnTo>
                  <a:lnTo>
                    <a:pt x="195545" y="0"/>
                  </a:lnTo>
                  <a:lnTo>
                    <a:pt x="201689" y="0"/>
                  </a:lnTo>
                  <a:lnTo>
                    <a:pt x="201378" y="1761"/>
                  </a:lnTo>
                  <a:cubicBezTo>
                    <a:pt x="202801" y="3184"/>
                    <a:pt x="203868" y="2829"/>
                    <a:pt x="204580" y="694"/>
                  </a:cubicBezTo>
                  <a:lnTo>
                    <a:pt x="205148" y="0"/>
                  </a:lnTo>
                  <a:lnTo>
                    <a:pt x="207476" y="0"/>
                  </a:lnTo>
                  <a:lnTo>
                    <a:pt x="207070" y="4252"/>
                  </a:lnTo>
                  <a:cubicBezTo>
                    <a:pt x="206596" y="5912"/>
                    <a:pt x="205884" y="7691"/>
                    <a:pt x="204936" y="9589"/>
                  </a:cubicBezTo>
                  <a:cubicBezTo>
                    <a:pt x="203038" y="9114"/>
                    <a:pt x="201733" y="9351"/>
                    <a:pt x="201022" y="10300"/>
                  </a:cubicBezTo>
                  <a:cubicBezTo>
                    <a:pt x="200310" y="11249"/>
                    <a:pt x="199006" y="11486"/>
                    <a:pt x="197108" y="11012"/>
                  </a:cubicBezTo>
                  <a:cubicBezTo>
                    <a:pt x="197582" y="12909"/>
                    <a:pt x="197582" y="14095"/>
                    <a:pt x="197108" y="14570"/>
                  </a:cubicBezTo>
                  <a:cubicBezTo>
                    <a:pt x="196634" y="15044"/>
                    <a:pt x="196159" y="15281"/>
                    <a:pt x="195685" y="15281"/>
                  </a:cubicBezTo>
                  <a:cubicBezTo>
                    <a:pt x="195211" y="15281"/>
                    <a:pt x="194736" y="15519"/>
                    <a:pt x="194262" y="15993"/>
                  </a:cubicBezTo>
                  <a:cubicBezTo>
                    <a:pt x="193787" y="16467"/>
                    <a:pt x="193787" y="17653"/>
                    <a:pt x="194262" y="19551"/>
                  </a:cubicBezTo>
                  <a:cubicBezTo>
                    <a:pt x="190941" y="18602"/>
                    <a:pt x="188213" y="17772"/>
                    <a:pt x="186079" y="17060"/>
                  </a:cubicBezTo>
                  <a:cubicBezTo>
                    <a:pt x="183944" y="16349"/>
                    <a:pt x="181690" y="15519"/>
                    <a:pt x="179318" y="14570"/>
                  </a:cubicBezTo>
                  <a:cubicBezTo>
                    <a:pt x="178370" y="16942"/>
                    <a:pt x="177895" y="19907"/>
                    <a:pt x="177895" y="23465"/>
                  </a:cubicBezTo>
                  <a:cubicBezTo>
                    <a:pt x="177895" y="27023"/>
                    <a:pt x="177421" y="29987"/>
                    <a:pt x="176472" y="32359"/>
                  </a:cubicBezTo>
                  <a:cubicBezTo>
                    <a:pt x="175998" y="33308"/>
                    <a:pt x="175405" y="33071"/>
                    <a:pt x="174693" y="31648"/>
                  </a:cubicBezTo>
                  <a:cubicBezTo>
                    <a:pt x="173982" y="30225"/>
                    <a:pt x="173151" y="30462"/>
                    <a:pt x="172203" y="32359"/>
                  </a:cubicBezTo>
                  <a:cubicBezTo>
                    <a:pt x="174575" y="33783"/>
                    <a:pt x="175405" y="35917"/>
                    <a:pt x="174693" y="38764"/>
                  </a:cubicBezTo>
                  <a:cubicBezTo>
                    <a:pt x="173982" y="41610"/>
                    <a:pt x="173863" y="43982"/>
                    <a:pt x="174337" y="45880"/>
                  </a:cubicBezTo>
                  <a:cubicBezTo>
                    <a:pt x="178133" y="44456"/>
                    <a:pt x="179318" y="42084"/>
                    <a:pt x="177895" y="38764"/>
                  </a:cubicBezTo>
                  <a:cubicBezTo>
                    <a:pt x="176472" y="35443"/>
                    <a:pt x="176947" y="32359"/>
                    <a:pt x="179318" y="29513"/>
                  </a:cubicBezTo>
                  <a:cubicBezTo>
                    <a:pt x="180267" y="28564"/>
                    <a:pt x="180979" y="28208"/>
                    <a:pt x="181453" y="28446"/>
                  </a:cubicBezTo>
                  <a:cubicBezTo>
                    <a:pt x="181928" y="28683"/>
                    <a:pt x="181690" y="27616"/>
                    <a:pt x="180742" y="25244"/>
                  </a:cubicBezTo>
                  <a:cubicBezTo>
                    <a:pt x="181690" y="25718"/>
                    <a:pt x="182758" y="26192"/>
                    <a:pt x="183944" y="26667"/>
                  </a:cubicBezTo>
                  <a:cubicBezTo>
                    <a:pt x="185130" y="27141"/>
                    <a:pt x="185723" y="28564"/>
                    <a:pt x="185723" y="30936"/>
                  </a:cubicBezTo>
                  <a:cubicBezTo>
                    <a:pt x="187146" y="29513"/>
                    <a:pt x="188569" y="28090"/>
                    <a:pt x="189992" y="26667"/>
                  </a:cubicBezTo>
                  <a:cubicBezTo>
                    <a:pt x="191415" y="25244"/>
                    <a:pt x="192601" y="23583"/>
                    <a:pt x="193550" y="21686"/>
                  </a:cubicBezTo>
                  <a:cubicBezTo>
                    <a:pt x="193076" y="25481"/>
                    <a:pt x="192127" y="28327"/>
                    <a:pt x="190704" y="30225"/>
                  </a:cubicBezTo>
                  <a:cubicBezTo>
                    <a:pt x="189281" y="32122"/>
                    <a:pt x="187620" y="33545"/>
                    <a:pt x="185723" y="34494"/>
                  </a:cubicBezTo>
                  <a:lnTo>
                    <a:pt x="185723" y="41610"/>
                  </a:lnTo>
                  <a:cubicBezTo>
                    <a:pt x="187620" y="39712"/>
                    <a:pt x="189043" y="38526"/>
                    <a:pt x="189992" y="38052"/>
                  </a:cubicBezTo>
                  <a:cubicBezTo>
                    <a:pt x="189992" y="39001"/>
                    <a:pt x="189755" y="39712"/>
                    <a:pt x="189281" y="40187"/>
                  </a:cubicBezTo>
                  <a:cubicBezTo>
                    <a:pt x="188806" y="40661"/>
                    <a:pt x="188569" y="41373"/>
                    <a:pt x="188569" y="42322"/>
                  </a:cubicBezTo>
                  <a:cubicBezTo>
                    <a:pt x="190941" y="42322"/>
                    <a:pt x="191890" y="43033"/>
                    <a:pt x="191415" y="44456"/>
                  </a:cubicBezTo>
                  <a:cubicBezTo>
                    <a:pt x="192364" y="43982"/>
                    <a:pt x="192957" y="43152"/>
                    <a:pt x="193194" y="41966"/>
                  </a:cubicBezTo>
                  <a:cubicBezTo>
                    <a:pt x="193432" y="40780"/>
                    <a:pt x="194499" y="40661"/>
                    <a:pt x="196397" y="41610"/>
                  </a:cubicBezTo>
                  <a:cubicBezTo>
                    <a:pt x="194973" y="45405"/>
                    <a:pt x="194618" y="49556"/>
                    <a:pt x="195329" y="54063"/>
                  </a:cubicBezTo>
                  <a:cubicBezTo>
                    <a:pt x="196041" y="58569"/>
                    <a:pt x="195448" y="62483"/>
                    <a:pt x="193550" y="65804"/>
                  </a:cubicBezTo>
                  <a:cubicBezTo>
                    <a:pt x="195448" y="66753"/>
                    <a:pt x="196397" y="66515"/>
                    <a:pt x="196397" y="65092"/>
                  </a:cubicBezTo>
                  <a:cubicBezTo>
                    <a:pt x="196397" y="63669"/>
                    <a:pt x="196634" y="62483"/>
                    <a:pt x="197108" y="61534"/>
                  </a:cubicBezTo>
                  <a:cubicBezTo>
                    <a:pt x="198057" y="61534"/>
                    <a:pt x="198413" y="62602"/>
                    <a:pt x="198175" y="64736"/>
                  </a:cubicBezTo>
                  <a:cubicBezTo>
                    <a:pt x="197938" y="66871"/>
                    <a:pt x="197345" y="67701"/>
                    <a:pt x="196397" y="67227"/>
                  </a:cubicBezTo>
                  <a:cubicBezTo>
                    <a:pt x="197345" y="69599"/>
                    <a:pt x="198768" y="70785"/>
                    <a:pt x="200666" y="70785"/>
                  </a:cubicBezTo>
                  <a:cubicBezTo>
                    <a:pt x="198768" y="78375"/>
                    <a:pt x="198057" y="84779"/>
                    <a:pt x="198531" y="89998"/>
                  </a:cubicBezTo>
                  <a:cubicBezTo>
                    <a:pt x="199006" y="95216"/>
                    <a:pt x="198057" y="101146"/>
                    <a:pt x="195685" y="107787"/>
                  </a:cubicBezTo>
                  <a:lnTo>
                    <a:pt x="198531" y="107787"/>
                  </a:lnTo>
                  <a:cubicBezTo>
                    <a:pt x="196159" y="114429"/>
                    <a:pt x="194618" y="121782"/>
                    <a:pt x="193906" y="129846"/>
                  </a:cubicBezTo>
                  <a:cubicBezTo>
                    <a:pt x="193194" y="137911"/>
                    <a:pt x="190467" y="143129"/>
                    <a:pt x="185723" y="145501"/>
                  </a:cubicBezTo>
                  <a:cubicBezTo>
                    <a:pt x="184774" y="152143"/>
                    <a:pt x="183232" y="158428"/>
                    <a:pt x="181097" y="164358"/>
                  </a:cubicBezTo>
                  <a:cubicBezTo>
                    <a:pt x="178963" y="170288"/>
                    <a:pt x="178133" y="175862"/>
                    <a:pt x="178607" y="181081"/>
                  </a:cubicBezTo>
                  <a:cubicBezTo>
                    <a:pt x="180504" y="181555"/>
                    <a:pt x="181809" y="180962"/>
                    <a:pt x="182521" y="179302"/>
                  </a:cubicBezTo>
                  <a:cubicBezTo>
                    <a:pt x="183232" y="177641"/>
                    <a:pt x="183825" y="175744"/>
                    <a:pt x="184300" y="173609"/>
                  </a:cubicBezTo>
                  <a:cubicBezTo>
                    <a:pt x="184774" y="171474"/>
                    <a:pt x="185367" y="169458"/>
                    <a:pt x="186079" y="167560"/>
                  </a:cubicBezTo>
                  <a:cubicBezTo>
                    <a:pt x="186790" y="165663"/>
                    <a:pt x="188095" y="164714"/>
                    <a:pt x="189992" y="164714"/>
                  </a:cubicBezTo>
                  <a:cubicBezTo>
                    <a:pt x="189043" y="156650"/>
                    <a:pt x="189992" y="151075"/>
                    <a:pt x="192839" y="147992"/>
                  </a:cubicBezTo>
                  <a:cubicBezTo>
                    <a:pt x="195685" y="144908"/>
                    <a:pt x="198531" y="141706"/>
                    <a:pt x="201378" y="138385"/>
                  </a:cubicBezTo>
                  <a:cubicBezTo>
                    <a:pt x="201378" y="136014"/>
                    <a:pt x="200903" y="135302"/>
                    <a:pt x="199954" y="136251"/>
                  </a:cubicBezTo>
                  <a:cubicBezTo>
                    <a:pt x="199006" y="137200"/>
                    <a:pt x="198057" y="137674"/>
                    <a:pt x="197108" y="137674"/>
                  </a:cubicBezTo>
                  <a:cubicBezTo>
                    <a:pt x="199006" y="135776"/>
                    <a:pt x="199717" y="134116"/>
                    <a:pt x="199243" y="132693"/>
                  </a:cubicBezTo>
                  <a:cubicBezTo>
                    <a:pt x="198768" y="131270"/>
                    <a:pt x="199717" y="130084"/>
                    <a:pt x="202089" y="129135"/>
                  </a:cubicBezTo>
                  <a:cubicBezTo>
                    <a:pt x="203038" y="133404"/>
                    <a:pt x="203275" y="138741"/>
                    <a:pt x="202801" y="145146"/>
                  </a:cubicBezTo>
                  <a:cubicBezTo>
                    <a:pt x="202326" y="151550"/>
                    <a:pt x="201615" y="157361"/>
                    <a:pt x="200666" y="162579"/>
                  </a:cubicBezTo>
                  <a:cubicBezTo>
                    <a:pt x="202089" y="160207"/>
                    <a:pt x="203038" y="156887"/>
                    <a:pt x="203512" y="152617"/>
                  </a:cubicBezTo>
                  <a:cubicBezTo>
                    <a:pt x="203987" y="148348"/>
                    <a:pt x="204698" y="144315"/>
                    <a:pt x="205647" y="140520"/>
                  </a:cubicBezTo>
                  <a:cubicBezTo>
                    <a:pt x="207070" y="141469"/>
                    <a:pt x="207307" y="142655"/>
                    <a:pt x="206359" y="144078"/>
                  </a:cubicBezTo>
                  <a:cubicBezTo>
                    <a:pt x="205410" y="145501"/>
                    <a:pt x="205647" y="146687"/>
                    <a:pt x="207070" y="147636"/>
                  </a:cubicBezTo>
                  <a:cubicBezTo>
                    <a:pt x="208019" y="143367"/>
                    <a:pt x="209561" y="139453"/>
                    <a:pt x="211696" y="135895"/>
                  </a:cubicBezTo>
                  <a:cubicBezTo>
                    <a:pt x="213830" y="132337"/>
                    <a:pt x="214423" y="128423"/>
                    <a:pt x="213475" y="124154"/>
                  </a:cubicBezTo>
                  <a:cubicBezTo>
                    <a:pt x="212526" y="120833"/>
                    <a:pt x="211221" y="118698"/>
                    <a:pt x="209561" y="117750"/>
                  </a:cubicBezTo>
                  <a:cubicBezTo>
                    <a:pt x="207900" y="116801"/>
                    <a:pt x="207070" y="114429"/>
                    <a:pt x="207070" y="110634"/>
                  </a:cubicBezTo>
                  <a:cubicBezTo>
                    <a:pt x="207070" y="108736"/>
                    <a:pt x="207782" y="107787"/>
                    <a:pt x="209205" y="107787"/>
                  </a:cubicBezTo>
                  <a:cubicBezTo>
                    <a:pt x="209205" y="111108"/>
                    <a:pt x="210035" y="113006"/>
                    <a:pt x="211696" y="113480"/>
                  </a:cubicBezTo>
                  <a:cubicBezTo>
                    <a:pt x="213356" y="113954"/>
                    <a:pt x="213949" y="115852"/>
                    <a:pt x="213475" y="119173"/>
                  </a:cubicBezTo>
                  <a:cubicBezTo>
                    <a:pt x="214423" y="119647"/>
                    <a:pt x="215609" y="120003"/>
                    <a:pt x="217032" y="120240"/>
                  </a:cubicBezTo>
                  <a:cubicBezTo>
                    <a:pt x="218456" y="120477"/>
                    <a:pt x="218456" y="122256"/>
                    <a:pt x="217032" y="125577"/>
                  </a:cubicBezTo>
                  <a:cubicBezTo>
                    <a:pt x="217981" y="124628"/>
                    <a:pt x="219049" y="123798"/>
                    <a:pt x="220235" y="123086"/>
                  </a:cubicBezTo>
                  <a:cubicBezTo>
                    <a:pt x="221421" y="122375"/>
                    <a:pt x="222251" y="121070"/>
                    <a:pt x="222725" y="119173"/>
                  </a:cubicBezTo>
                  <a:cubicBezTo>
                    <a:pt x="223674" y="120121"/>
                    <a:pt x="224385" y="121426"/>
                    <a:pt x="224860" y="123086"/>
                  </a:cubicBezTo>
                  <a:cubicBezTo>
                    <a:pt x="225334" y="124747"/>
                    <a:pt x="225809" y="126763"/>
                    <a:pt x="226283" y="129135"/>
                  </a:cubicBezTo>
                  <a:cubicBezTo>
                    <a:pt x="225809" y="130084"/>
                    <a:pt x="225216" y="130439"/>
                    <a:pt x="224504" y="130202"/>
                  </a:cubicBezTo>
                  <a:cubicBezTo>
                    <a:pt x="223793" y="129965"/>
                    <a:pt x="223200" y="130321"/>
                    <a:pt x="222725" y="131270"/>
                  </a:cubicBezTo>
                  <a:cubicBezTo>
                    <a:pt x="221776" y="130321"/>
                    <a:pt x="221302" y="129135"/>
                    <a:pt x="221302" y="127712"/>
                  </a:cubicBezTo>
                  <a:cubicBezTo>
                    <a:pt x="220353" y="130084"/>
                    <a:pt x="219404" y="132693"/>
                    <a:pt x="218456" y="135539"/>
                  </a:cubicBezTo>
                  <a:cubicBezTo>
                    <a:pt x="217507" y="138385"/>
                    <a:pt x="217032" y="141706"/>
                    <a:pt x="217032" y="145501"/>
                  </a:cubicBezTo>
                  <a:cubicBezTo>
                    <a:pt x="220353" y="144553"/>
                    <a:pt x="222014" y="145739"/>
                    <a:pt x="222014" y="149059"/>
                  </a:cubicBezTo>
                  <a:cubicBezTo>
                    <a:pt x="222014" y="150482"/>
                    <a:pt x="221658" y="151313"/>
                    <a:pt x="220946" y="151550"/>
                  </a:cubicBezTo>
                  <a:cubicBezTo>
                    <a:pt x="220235" y="151787"/>
                    <a:pt x="219404" y="152143"/>
                    <a:pt x="218456" y="152617"/>
                  </a:cubicBezTo>
                  <a:cubicBezTo>
                    <a:pt x="218456" y="156887"/>
                    <a:pt x="218337" y="162461"/>
                    <a:pt x="218100" y="169339"/>
                  </a:cubicBezTo>
                  <a:cubicBezTo>
                    <a:pt x="217863" y="176218"/>
                    <a:pt x="216795" y="181555"/>
                    <a:pt x="214898" y="185350"/>
                  </a:cubicBezTo>
                  <a:cubicBezTo>
                    <a:pt x="213475" y="183927"/>
                    <a:pt x="212407" y="182978"/>
                    <a:pt x="211696" y="182504"/>
                  </a:cubicBezTo>
                  <a:cubicBezTo>
                    <a:pt x="210984" y="182029"/>
                    <a:pt x="210154" y="182741"/>
                    <a:pt x="209205" y="184638"/>
                  </a:cubicBezTo>
                  <a:cubicBezTo>
                    <a:pt x="209205" y="181318"/>
                    <a:pt x="209679" y="179895"/>
                    <a:pt x="210628" y="180369"/>
                  </a:cubicBezTo>
                  <a:cubicBezTo>
                    <a:pt x="209205" y="177997"/>
                    <a:pt x="208019" y="176811"/>
                    <a:pt x="207070" y="176811"/>
                  </a:cubicBezTo>
                  <a:cubicBezTo>
                    <a:pt x="206596" y="174439"/>
                    <a:pt x="206833" y="172542"/>
                    <a:pt x="207782" y="171118"/>
                  </a:cubicBezTo>
                  <a:cubicBezTo>
                    <a:pt x="208731" y="169695"/>
                    <a:pt x="208731" y="168035"/>
                    <a:pt x="207782" y="166137"/>
                  </a:cubicBezTo>
                  <a:lnTo>
                    <a:pt x="204224" y="166137"/>
                  </a:lnTo>
                  <a:cubicBezTo>
                    <a:pt x="203750" y="168984"/>
                    <a:pt x="203394" y="171711"/>
                    <a:pt x="203157" y="174321"/>
                  </a:cubicBezTo>
                  <a:cubicBezTo>
                    <a:pt x="202919" y="176930"/>
                    <a:pt x="203038" y="180132"/>
                    <a:pt x="203512" y="183927"/>
                  </a:cubicBezTo>
                  <a:lnTo>
                    <a:pt x="207070" y="183927"/>
                  </a:lnTo>
                  <a:cubicBezTo>
                    <a:pt x="207070" y="185350"/>
                    <a:pt x="206714" y="186299"/>
                    <a:pt x="206003" y="186773"/>
                  </a:cubicBezTo>
                  <a:cubicBezTo>
                    <a:pt x="205291" y="187248"/>
                    <a:pt x="205173" y="188196"/>
                    <a:pt x="205647" y="189620"/>
                  </a:cubicBezTo>
                  <a:cubicBezTo>
                    <a:pt x="205173" y="189145"/>
                    <a:pt x="204936" y="188552"/>
                    <a:pt x="204936" y="187841"/>
                  </a:cubicBezTo>
                  <a:cubicBezTo>
                    <a:pt x="204936" y="187129"/>
                    <a:pt x="204461" y="187010"/>
                    <a:pt x="203512" y="187485"/>
                  </a:cubicBezTo>
                  <a:cubicBezTo>
                    <a:pt x="203512" y="188908"/>
                    <a:pt x="203512" y="190331"/>
                    <a:pt x="203512" y="191754"/>
                  </a:cubicBezTo>
                  <a:cubicBezTo>
                    <a:pt x="203512" y="193178"/>
                    <a:pt x="203987" y="193889"/>
                    <a:pt x="204936" y="193889"/>
                  </a:cubicBezTo>
                  <a:cubicBezTo>
                    <a:pt x="204936" y="195312"/>
                    <a:pt x="204461" y="196024"/>
                    <a:pt x="203512" y="196024"/>
                  </a:cubicBezTo>
                  <a:cubicBezTo>
                    <a:pt x="202564" y="196024"/>
                    <a:pt x="202089" y="196735"/>
                    <a:pt x="202089" y="198159"/>
                  </a:cubicBezTo>
                  <a:cubicBezTo>
                    <a:pt x="202564" y="200531"/>
                    <a:pt x="203275" y="202072"/>
                    <a:pt x="204224" y="202784"/>
                  </a:cubicBezTo>
                  <a:cubicBezTo>
                    <a:pt x="205173" y="203495"/>
                    <a:pt x="205410" y="205274"/>
                    <a:pt x="204936" y="208121"/>
                  </a:cubicBezTo>
                  <a:cubicBezTo>
                    <a:pt x="206359" y="209070"/>
                    <a:pt x="206952" y="208477"/>
                    <a:pt x="206714" y="206342"/>
                  </a:cubicBezTo>
                  <a:cubicBezTo>
                    <a:pt x="206477" y="204207"/>
                    <a:pt x="206833" y="204563"/>
                    <a:pt x="207782" y="207409"/>
                  </a:cubicBezTo>
                  <a:cubicBezTo>
                    <a:pt x="210154" y="205512"/>
                    <a:pt x="211221" y="201954"/>
                    <a:pt x="210984" y="196735"/>
                  </a:cubicBezTo>
                  <a:cubicBezTo>
                    <a:pt x="210747" y="191517"/>
                    <a:pt x="212289" y="188434"/>
                    <a:pt x="215609" y="187485"/>
                  </a:cubicBezTo>
                  <a:cubicBezTo>
                    <a:pt x="216558" y="187959"/>
                    <a:pt x="216914" y="189145"/>
                    <a:pt x="216677" y="191043"/>
                  </a:cubicBezTo>
                  <a:cubicBezTo>
                    <a:pt x="216439" y="192940"/>
                    <a:pt x="216321" y="194363"/>
                    <a:pt x="216321" y="195312"/>
                  </a:cubicBezTo>
                  <a:cubicBezTo>
                    <a:pt x="218693" y="196735"/>
                    <a:pt x="220116" y="199345"/>
                    <a:pt x="220590" y="203140"/>
                  </a:cubicBezTo>
                  <a:cubicBezTo>
                    <a:pt x="221065" y="206935"/>
                    <a:pt x="221065" y="211204"/>
                    <a:pt x="220590" y="215948"/>
                  </a:cubicBezTo>
                  <a:cubicBezTo>
                    <a:pt x="220116" y="220692"/>
                    <a:pt x="219404" y="225436"/>
                    <a:pt x="218456" y="230180"/>
                  </a:cubicBezTo>
                  <a:cubicBezTo>
                    <a:pt x="217507" y="234924"/>
                    <a:pt x="217032" y="238956"/>
                    <a:pt x="217032" y="242277"/>
                  </a:cubicBezTo>
                  <a:cubicBezTo>
                    <a:pt x="218456" y="242277"/>
                    <a:pt x="219404" y="243107"/>
                    <a:pt x="219879" y="244767"/>
                  </a:cubicBezTo>
                  <a:cubicBezTo>
                    <a:pt x="220353" y="246428"/>
                    <a:pt x="220709" y="248325"/>
                    <a:pt x="220946" y="250460"/>
                  </a:cubicBezTo>
                  <a:cubicBezTo>
                    <a:pt x="221183" y="252595"/>
                    <a:pt x="221065" y="254611"/>
                    <a:pt x="220590" y="256509"/>
                  </a:cubicBezTo>
                  <a:cubicBezTo>
                    <a:pt x="220116" y="258406"/>
                    <a:pt x="219404" y="259592"/>
                    <a:pt x="218456" y="260066"/>
                  </a:cubicBezTo>
                  <a:cubicBezTo>
                    <a:pt x="218930" y="263862"/>
                    <a:pt x="218693" y="267775"/>
                    <a:pt x="217744" y="271808"/>
                  </a:cubicBezTo>
                  <a:cubicBezTo>
                    <a:pt x="216795" y="275840"/>
                    <a:pt x="216084" y="279991"/>
                    <a:pt x="215609" y="284260"/>
                  </a:cubicBezTo>
                  <a:cubicBezTo>
                    <a:pt x="217981" y="283786"/>
                    <a:pt x="219286" y="283193"/>
                    <a:pt x="219523" y="282481"/>
                  </a:cubicBezTo>
                  <a:cubicBezTo>
                    <a:pt x="219760" y="281770"/>
                    <a:pt x="221065" y="281888"/>
                    <a:pt x="223437" y="282837"/>
                  </a:cubicBezTo>
                  <a:cubicBezTo>
                    <a:pt x="222962" y="281414"/>
                    <a:pt x="223081" y="280584"/>
                    <a:pt x="223793" y="280347"/>
                  </a:cubicBezTo>
                  <a:cubicBezTo>
                    <a:pt x="224504" y="280109"/>
                    <a:pt x="224860" y="279516"/>
                    <a:pt x="224860" y="278568"/>
                  </a:cubicBezTo>
                  <a:cubicBezTo>
                    <a:pt x="226757" y="278568"/>
                    <a:pt x="228181" y="279991"/>
                    <a:pt x="229129" y="282837"/>
                  </a:cubicBezTo>
                  <a:cubicBezTo>
                    <a:pt x="228655" y="284260"/>
                    <a:pt x="228299" y="285684"/>
                    <a:pt x="228062" y="287107"/>
                  </a:cubicBezTo>
                  <a:cubicBezTo>
                    <a:pt x="227825" y="288530"/>
                    <a:pt x="227232" y="289241"/>
                    <a:pt x="226283" y="289241"/>
                  </a:cubicBezTo>
                  <a:cubicBezTo>
                    <a:pt x="229129" y="291613"/>
                    <a:pt x="230197" y="296476"/>
                    <a:pt x="229485" y="303829"/>
                  </a:cubicBezTo>
                  <a:cubicBezTo>
                    <a:pt x="228774" y="311182"/>
                    <a:pt x="228418" y="316756"/>
                    <a:pt x="228418" y="320551"/>
                  </a:cubicBezTo>
                  <a:cubicBezTo>
                    <a:pt x="229367" y="321500"/>
                    <a:pt x="230315" y="322330"/>
                    <a:pt x="231264" y="323042"/>
                  </a:cubicBezTo>
                  <a:cubicBezTo>
                    <a:pt x="232213" y="323753"/>
                    <a:pt x="233399" y="324109"/>
                    <a:pt x="234822" y="324109"/>
                  </a:cubicBezTo>
                  <a:cubicBezTo>
                    <a:pt x="234348" y="327904"/>
                    <a:pt x="233992" y="331699"/>
                    <a:pt x="233755" y="335494"/>
                  </a:cubicBezTo>
                  <a:cubicBezTo>
                    <a:pt x="233518" y="339290"/>
                    <a:pt x="232213" y="341661"/>
                    <a:pt x="229841" y="342610"/>
                  </a:cubicBezTo>
                  <a:cubicBezTo>
                    <a:pt x="229841" y="344033"/>
                    <a:pt x="229722" y="345338"/>
                    <a:pt x="229485" y="346524"/>
                  </a:cubicBezTo>
                  <a:cubicBezTo>
                    <a:pt x="229248" y="347710"/>
                    <a:pt x="229129" y="349489"/>
                    <a:pt x="229129" y="351861"/>
                  </a:cubicBezTo>
                  <a:cubicBezTo>
                    <a:pt x="230553" y="352810"/>
                    <a:pt x="231146" y="352335"/>
                    <a:pt x="230908" y="350438"/>
                  </a:cubicBezTo>
                  <a:cubicBezTo>
                    <a:pt x="230671" y="348540"/>
                    <a:pt x="230553" y="347117"/>
                    <a:pt x="230553" y="346168"/>
                  </a:cubicBezTo>
                  <a:cubicBezTo>
                    <a:pt x="231976" y="346168"/>
                    <a:pt x="232687" y="347117"/>
                    <a:pt x="232687" y="349015"/>
                  </a:cubicBezTo>
                  <a:cubicBezTo>
                    <a:pt x="232687" y="350912"/>
                    <a:pt x="233162" y="351861"/>
                    <a:pt x="234110" y="351861"/>
                  </a:cubicBezTo>
                  <a:cubicBezTo>
                    <a:pt x="235534" y="352335"/>
                    <a:pt x="236364" y="351861"/>
                    <a:pt x="236601" y="350438"/>
                  </a:cubicBezTo>
                  <a:cubicBezTo>
                    <a:pt x="236838" y="349015"/>
                    <a:pt x="237431" y="347829"/>
                    <a:pt x="238380" y="346880"/>
                  </a:cubicBezTo>
                  <a:cubicBezTo>
                    <a:pt x="236008" y="337866"/>
                    <a:pt x="236008" y="329090"/>
                    <a:pt x="238380" y="320551"/>
                  </a:cubicBezTo>
                  <a:cubicBezTo>
                    <a:pt x="240752" y="312012"/>
                    <a:pt x="241701" y="301813"/>
                    <a:pt x="241226" y="289953"/>
                  </a:cubicBezTo>
                  <a:cubicBezTo>
                    <a:pt x="242175" y="288055"/>
                    <a:pt x="243005" y="286514"/>
                    <a:pt x="243717" y="285328"/>
                  </a:cubicBezTo>
                  <a:cubicBezTo>
                    <a:pt x="244428" y="284142"/>
                    <a:pt x="245496" y="283786"/>
                    <a:pt x="246919" y="284260"/>
                  </a:cubicBezTo>
                  <a:cubicBezTo>
                    <a:pt x="246919" y="281888"/>
                    <a:pt x="247156" y="280702"/>
                    <a:pt x="247631" y="280702"/>
                  </a:cubicBezTo>
                  <a:cubicBezTo>
                    <a:pt x="244310" y="278805"/>
                    <a:pt x="243124" y="275247"/>
                    <a:pt x="244073" y="270029"/>
                  </a:cubicBezTo>
                  <a:cubicBezTo>
                    <a:pt x="245021" y="264810"/>
                    <a:pt x="247156" y="261964"/>
                    <a:pt x="250477" y="261490"/>
                  </a:cubicBezTo>
                  <a:cubicBezTo>
                    <a:pt x="250477" y="263862"/>
                    <a:pt x="250358" y="265996"/>
                    <a:pt x="250121" y="267894"/>
                  </a:cubicBezTo>
                  <a:cubicBezTo>
                    <a:pt x="249884" y="269791"/>
                    <a:pt x="249765" y="271926"/>
                    <a:pt x="249765" y="274298"/>
                  </a:cubicBezTo>
                  <a:lnTo>
                    <a:pt x="249765" y="285684"/>
                  </a:lnTo>
                  <a:cubicBezTo>
                    <a:pt x="248342" y="291851"/>
                    <a:pt x="247512" y="298373"/>
                    <a:pt x="247275" y="305252"/>
                  </a:cubicBezTo>
                  <a:cubicBezTo>
                    <a:pt x="247038" y="312131"/>
                    <a:pt x="246445" y="318416"/>
                    <a:pt x="245496" y="324109"/>
                  </a:cubicBezTo>
                  <a:cubicBezTo>
                    <a:pt x="247868" y="325058"/>
                    <a:pt x="249054" y="326481"/>
                    <a:pt x="249054" y="328379"/>
                  </a:cubicBezTo>
                  <a:cubicBezTo>
                    <a:pt x="249054" y="332174"/>
                    <a:pt x="248461" y="333715"/>
                    <a:pt x="247275" y="333004"/>
                  </a:cubicBezTo>
                  <a:cubicBezTo>
                    <a:pt x="246089" y="332292"/>
                    <a:pt x="245259" y="333122"/>
                    <a:pt x="244784" y="335494"/>
                  </a:cubicBezTo>
                  <a:cubicBezTo>
                    <a:pt x="245733" y="335494"/>
                    <a:pt x="246563" y="335732"/>
                    <a:pt x="247275" y="336206"/>
                  </a:cubicBezTo>
                  <a:cubicBezTo>
                    <a:pt x="247986" y="336680"/>
                    <a:pt x="248817" y="337155"/>
                    <a:pt x="249765" y="337629"/>
                  </a:cubicBezTo>
                  <a:lnTo>
                    <a:pt x="249765" y="345457"/>
                  </a:lnTo>
                  <a:cubicBezTo>
                    <a:pt x="249291" y="344508"/>
                    <a:pt x="249054" y="343559"/>
                    <a:pt x="249054" y="342610"/>
                  </a:cubicBezTo>
                  <a:cubicBezTo>
                    <a:pt x="249054" y="341661"/>
                    <a:pt x="248579" y="341424"/>
                    <a:pt x="247631" y="341899"/>
                  </a:cubicBezTo>
                  <a:cubicBezTo>
                    <a:pt x="249054" y="344271"/>
                    <a:pt x="249410" y="346998"/>
                    <a:pt x="248698" y="350082"/>
                  </a:cubicBezTo>
                  <a:cubicBezTo>
                    <a:pt x="247986" y="353165"/>
                    <a:pt x="247868" y="356842"/>
                    <a:pt x="248342" y="361111"/>
                  </a:cubicBezTo>
                  <a:lnTo>
                    <a:pt x="249765" y="359688"/>
                  </a:lnTo>
                  <a:lnTo>
                    <a:pt x="249765" y="380324"/>
                  </a:lnTo>
                  <a:lnTo>
                    <a:pt x="226283" y="380324"/>
                  </a:lnTo>
                  <a:cubicBezTo>
                    <a:pt x="227232" y="376529"/>
                    <a:pt x="227706" y="373446"/>
                    <a:pt x="227706" y="371074"/>
                  </a:cubicBezTo>
                  <a:cubicBezTo>
                    <a:pt x="227706" y="368702"/>
                    <a:pt x="226520" y="367041"/>
                    <a:pt x="224148" y="366093"/>
                  </a:cubicBezTo>
                  <a:cubicBezTo>
                    <a:pt x="224623" y="367990"/>
                    <a:pt x="224623" y="370243"/>
                    <a:pt x="224148" y="372853"/>
                  </a:cubicBezTo>
                  <a:cubicBezTo>
                    <a:pt x="223674" y="375462"/>
                    <a:pt x="223200" y="377952"/>
                    <a:pt x="222725" y="380324"/>
                  </a:cubicBezTo>
                  <a:lnTo>
                    <a:pt x="214898" y="380324"/>
                  </a:lnTo>
                  <a:lnTo>
                    <a:pt x="214898" y="355419"/>
                  </a:lnTo>
                  <a:cubicBezTo>
                    <a:pt x="214423" y="355419"/>
                    <a:pt x="214186" y="355656"/>
                    <a:pt x="214186" y="356130"/>
                  </a:cubicBezTo>
                  <a:cubicBezTo>
                    <a:pt x="214186" y="356605"/>
                    <a:pt x="213949" y="356842"/>
                    <a:pt x="213475" y="356842"/>
                  </a:cubicBezTo>
                  <a:cubicBezTo>
                    <a:pt x="213000" y="354944"/>
                    <a:pt x="213119" y="354114"/>
                    <a:pt x="213830" y="354351"/>
                  </a:cubicBezTo>
                  <a:cubicBezTo>
                    <a:pt x="214542" y="354589"/>
                    <a:pt x="215135" y="354233"/>
                    <a:pt x="215609" y="353284"/>
                  </a:cubicBezTo>
                  <a:cubicBezTo>
                    <a:pt x="214186" y="350912"/>
                    <a:pt x="213475" y="347829"/>
                    <a:pt x="213475" y="344033"/>
                  </a:cubicBezTo>
                  <a:cubicBezTo>
                    <a:pt x="213475" y="340238"/>
                    <a:pt x="212051" y="338341"/>
                    <a:pt x="209205" y="338341"/>
                  </a:cubicBezTo>
                  <a:cubicBezTo>
                    <a:pt x="209205" y="337392"/>
                    <a:pt x="209442" y="335376"/>
                    <a:pt x="209917" y="332292"/>
                  </a:cubicBezTo>
                  <a:cubicBezTo>
                    <a:pt x="210391" y="329209"/>
                    <a:pt x="210865" y="329090"/>
                    <a:pt x="211340" y="331937"/>
                  </a:cubicBezTo>
                  <a:cubicBezTo>
                    <a:pt x="212763" y="330039"/>
                    <a:pt x="212763" y="328023"/>
                    <a:pt x="211340" y="325888"/>
                  </a:cubicBezTo>
                  <a:cubicBezTo>
                    <a:pt x="209917" y="323753"/>
                    <a:pt x="209679" y="320788"/>
                    <a:pt x="210628" y="316993"/>
                  </a:cubicBezTo>
                  <a:cubicBezTo>
                    <a:pt x="208731" y="324583"/>
                    <a:pt x="207782" y="332174"/>
                    <a:pt x="207782" y="339764"/>
                  </a:cubicBezTo>
                  <a:cubicBezTo>
                    <a:pt x="207782" y="347354"/>
                    <a:pt x="206596" y="354944"/>
                    <a:pt x="204224" y="362535"/>
                  </a:cubicBezTo>
                  <a:cubicBezTo>
                    <a:pt x="205647" y="363483"/>
                    <a:pt x="206477" y="363602"/>
                    <a:pt x="206714" y="362890"/>
                  </a:cubicBezTo>
                  <a:cubicBezTo>
                    <a:pt x="206952" y="362179"/>
                    <a:pt x="207545" y="361349"/>
                    <a:pt x="208493" y="360400"/>
                  </a:cubicBezTo>
                  <a:cubicBezTo>
                    <a:pt x="208968" y="363246"/>
                    <a:pt x="208375" y="365500"/>
                    <a:pt x="206714" y="367160"/>
                  </a:cubicBezTo>
                  <a:cubicBezTo>
                    <a:pt x="205054" y="368820"/>
                    <a:pt x="205173" y="370836"/>
                    <a:pt x="207070" y="373208"/>
                  </a:cubicBezTo>
                  <a:cubicBezTo>
                    <a:pt x="205647" y="372734"/>
                    <a:pt x="204698" y="372615"/>
                    <a:pt x="204224" y="372853"/>
                  </a:cubicBezTo>
                  <a:cubicBezTo>
                    <a:pt x="203750" y="373090"/>
                    <a:pt x="203038" y="373446"/>
                    <a:pt x="202089" y="373920"/>
                  </a:cubicBezTo>
                  <a:cubicBezTo>
                    <a:pt x="202089" y="377241"/>
                    <a:pt x="203275" y="378901"/>
                    <a:pt x="205647" y="378901"/>
                  </a:cubicBezTo>
                  <a:cubicBezTo>
                    <a:pt x="206596" y="377004"/>
                    <a:pt x="207070" y="375106"/>
                    <a:pt x="207070" y="373208"/>
                  </a:cubicBezTo>
                  <a:lnTo>
                    <a:pt x="209205" y="373208"/>
                  </a:lnTo>
                  <a:cubicBezTo>
                    <a:pt x="209679" y="370836"/>
                    <a:pt x="210035" y="368465"/>
                    <a:pt x="210272" y="366093"/>
                  </a:cubicBezTo>
                  <a:cubicBezTo>
                    <a:pt x="210510" y="363721"/>
                    <a:pt x="211103" y="361823"/>
                    <a:pt x="212051" y="360400"/>
                  </a:cubicBezTo>
                  <a:cubicBezTo>
                    <a:pt x="212051" y="362772"/>
                    <a:pt x="212170" y="365737"/>
                    <a:pt x="212407" y="369295"/>
                  </a:cubicBezTo>
                  <a:cubicBezTo>
                    <a:pt x="212644" y="372853"/>
                    <a:pt x="212526" y="376529"/>
                    <a:pt x="212051" y="380324"/>
                  </a:cubicBezTo>
                  <a:lnTo>
                    <a:pt x="189281" y="380324"/>
                  </a:lnTo>
                  <a:cubicBezTo>
                    <a:pt x="189755" y="377478"/>
                    <a:pt x="190229" y="374632"/>
                    <a:pt x="190704" y="371785"/>
                  </a:cubicBezTo>
                  <a:cubicBezTo>
                    <a:pt x="191178" y="368939"/>
                    <a:pt x="191890" y="366093"/>
                    <a:pt x="192839" y="363246"/>
                  </a:cubicBezTo>
                  <a:cubicBezTo>
                    <a:pt x="193787" y="365618"/>
                    <a:pt x="193906" y="367990"/>
                    <a:pt x="193194" y="370362"/>
                  </a:cubicBezTo>
                  <a:cubicBezTo>
                    <a:pt x="192483" y="372734"/>
                    <a:pt x="192364" y="375106"/>
                    <a:pt x="192839" y="377478"/>
                  </a:cubicBezTo>
                  <a:cubicBezTo>
                    <a:pt x="194736" y="373683"/>
                    <a:pt x="196159" y="368939"/>
                    <a:pt x="197108" y="363246"/>
                  </a:cubicBezTo>
                  <a:cubicBezTo>
                    <a:pt x="198057" y="357554"/>
                    <a:pt x="198768" y="352098"/>
                    <a:pt x="199243" y="346880"/>
                  </a:cubicBezTo>
                  <a:cubicBezTo>
                    <a:pt x="197345" y="346405"/>
                    <a:pt x="196159" y="346880"/>
                    <a:pt x="195685" y="348303"/>
                  </a:cubicBezTo>
                  <a:cubicBezTo>
                    <a:pt x="195211" y="349726"/>
                    <a:pt x="194499" y="350675"/>
                    <a:pt x="193550" y="351149"/>
                  </a:cubicBezTo>
                  <a:cubicBezTo>
                    <a:pt x="194499" y="347829"/>
                    <a:pt x="195092" y="344508"/>
                    <a:pt x="195329" y="341187"/>
                  </a:cubicBezTo>
                  <a:cubicBezTo>
                    <a:pt x="195566" y="337866"/>
                    <a:pt x="196871" y="335732"/>
                    <a:pt x="199243" y="334783"/>
                  </a:cubicBezTo>
                  <a:cubicBezTo>
                    <a:pt x="197345" y="332411"/>
                    <a:pt x="196871" y="330276"/>
                    <a:pt x="197820" y="328379"/>
                  </a:cubicBezTo>
                  <a:cubicBezTo>
                    <a:pt x="198768" y="326481"/>
                    <a:pt x="198294" y="324583"/>
                    <a:pt x="196397" y="322686"/>
                  </a:cubicBezTo>
                  <a:cubicBezTo>
                    <a:pt x="194499" y="327904"/>
                    <a:pt x="192720" y="334783"/>
                    <a:pt x="191060" y="343322"/>
                  </a:cubicBezTo>
                  <a:cubicBezTo>
                    <a:pt x="189399" y="351861"/>
                    <a:pt x="189281" y="358977"/>
                    <a:pt x="190704" y="364669"/>
                  </a:cubicBezTo>
                  <a:cubicBezTo>
                    <a:pt x="188332" y="369413"/>
                    <a:pt x="187146" y="374632"/>
                    <a:pt x="187146" y="380324"/>
                  </a:cubicBezTo>
                  <a:lnTo>
                    <a:pt x="0" y="380324"/>
                  </a:lnTo>
                  <a:lnTo>
                    <a:pt x="0" y="339764"/>
                  </a:lnTo>
                  <a:cubicBezTo>
                    <a:pt x="0" y="331699"/>
                    <a:pt x="237" y="324228"/>
                    <a:pt x="711" y="317349"/>
                  </a:cubicBezTo>
                  <a:cubicBezTo>
                    <a:pt x="1185" y="310470"/>
                    <a:pt x="1422" y="303473"/>
                    <a:pt x="1422" y="296357"/>
                  </a:cubicBezTo>
                  <a:cubicBezTo>
                    <a:pt x="1897" y="295409"/>
                    <a:pt x="2490" y="294816"/>
                    <a:pt x="3201" y="294578"/>
                  </a:cubicBezTo>
                  <a:cubicBezTo>
                    <a:pt x="3913" y="294341"/>
                    <a:pt x="4506" y="293748"/>
                    <a:pt x="4980" y="292799"/>
                  </a:cubicBezTo>
                  <a:cubicBezTo>
                    <a:pt x="3557" y="290902"/>
                    <a:pt x="2372" y="291139"/>
                    <a:pt x="1422" y="293511"/>
                  </a:cubicBezTo>
                  <a:cubicBezTo>
                    <a:pt x="2372" y="273587"/>
                    <a:pt x="3439" y="254967"/>
                    <a:pt x="4625" y="237652"/>
                  </a:cubicBezTo>
                  <a:cubicBezTo>
                    <a:pt x="5811" y="220336"/>
                    <a:pt x="7590" y="205037"/>
                    <a:pt x="9962" y="191754"/>
                  </a:cubicBezTo>
                  <a:cubicBezTo>
                    <a:pt x="16603" y="155226"/>
                    <a:pt x="32495" y="119884"/>
                    <a:pt x="57638" y="85728"/>
                  </a:cubicBezTo>
                  <a:cubicBezTo>
                    <a:pt x="58586" y="86203"/>
                    <a:pt x="59179" y="86203"/>
                    <a:pt x="59417" y="85728"/>
                  </a:cubicBezTo>
                  <a:cubicBezTo>
                    <a:pt x="59654" y="85254"/>
                    <a:pt x="60247" y="84779"/>
                    <a:pt x="61196" y="84305"/>
                  </a:cubicBezTo>
                  <a:cubicBezTo>
                    <a:pt x="61196" y="83356"/>
                    <a:pt x="60958" y="82645"/>
                    <a:pt x="60484" y="82170"/>
                  </a:cubicBezTo>
                  <a:cubicBezTo>
                    <a:pt x="62856" y="79798"/>
                    <a:pt x="65228" y="77426"/>
                    <a:pt x="67600" y="75054"/>
                  </a:cubicBezTo>
                  <a:cubicBezTo>
                    <a:pt x="69972" y="72683"/>
                    <a:pt x="72344" y="70311"/>
                    <a:pt x="74716" y="67939"/>
                  </a:cubicBezTo>
                  <a:cubicBezTo>
                    <a:pt x="74716" y="71259"/>
                    <a:pt x="74360" y="73631"/>
                    <a:pt x="73649" y="75054"/>
                  </a:cubicBezTo>
                  <a:cubicBezTo>
                    <a:pt x="72937" y="76478"/>
                    <a:pt x="72344" y="78375"/>
                    <a:pt x="71870" y="80747"/>
                  </a:cubicBezTo>
                  <a:cubicBezTo>
                    <a:pt x="75190" y="77901"/>
                    <a:pt x="77325" y="72683"/>
                    <a:pt x="78274" y="65092"/>
                  </a:cubicBezTo>
                  <a:cubicBezTo>
                    <a:pt x="77799" y="65092"/>
                    <a:pt x="77088" y="65567"/>
                    <a:pt x="76139" y="66515"/>
                  </a:cubicBezTo>
                  <a:cubicBezTo>
                    <a:pt x="87050" y="54181"/>
                    <a:pt x="99028" y="42796"/>
                    <a:pt x="112074" y="32359"/>
                  </a:cubicBezTo>
                  <a:cubicBezTo>
                    <a:pt x="125119" y="21923"/>
                    <a:pt x="139707" y="13384"/>
                    <a:pt x="155836" y="6742"/>
                  </a:cubicBezTo>
                  <a:cubicBezTo>
                    <a:pt x="156311" y="6268"/>
                    <a:pt x="157022" y="6031"/>
                    <a:pt x="157971" y="6031"/>
                  </a:cubicBezTo>
                  <a:cubicBezTo>
                    <a:pt x="157497" y="6505"/>
                    <a:pt x="157022" y="6861"/>
                    <a:pt x="156548" y="7098"/>
                  </a:cubicBezTo>
                  <a:cubicBezTo>
                    <a:pt x="156073" y="7335"/>
                    <a:pt x="156073" y="7928"/>
                    <a:pt x="156548" y="8877"/>
                  </a:cubicBezTo>
                  <a:cubicBezTo>
                    <a:pt x="157497" y="8877"/>
                    <a:pt x="158445" y="8403"/>
                    <a:pt x="159394" y="7454"/>
                  </a:cubicBezTo>
                  <a:lnTo>
                    <a:pt x="159394" y="5319"/>
                  </a:lnTo>
                  <a:lnTo>
                    <a:pt x="163902" y="3784"/>
                  </a:lnTo>
                  <a:lnTo>
                    <a:pt x="163308" y="4608"/>
                  </a:lnTo>
                  <a:cubicBezTo>
                    <a:pt x="162596" y="6980"/>
                    <a:pt x="161766" y="8403"/>
                    <a:pt x="160817" y="8877"/>
                  </a:cubicBezTo>
                  <a:cubicBezTo>
                    <a:pt x="159868" y="10775"/>
                    <a:pt x="160106" y="11486"/>
                    <a:pt x="161529" y="11012"/>
                  </a:cubicBezTo>
                  <a:cubicBezTo>
                    <a:pt x="162952" y="10537"/>
                    <a:pt x="163664" y="11012"/>
                    <a:pt x="163664" y="12435"/>
                  </a:cubicBezTo>
                  <a:cubicBezTo>
                    <a:pt x="164612" y="12435"/>
                    <a:pt x="164968" y="11368"/>
                    <a:pt x="164731" y="9233"/>
                  </a:cubicBezTo>
                  <a:cubicBezTo>
                    <a:pt x="164494" y="7098"/>
                    <a:pt x="164850" y="5794"/>
                    <a:pt x="165798" y="5319"/>
                  </a:cubicBezTo>
                  <a:lnTo>
                    <a:pt x="164747" y="34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5121113" y="2288189"/>
              <a:ext cx="223651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000" b="1" dirty="0">
                  <a:solidFill>
                    <a:schemeClr val="bg1"/>
                  </a:solidFill>
                </a:rPr>
                <a:t>选择我们</a:t>
              </a:r>
              <a:endParaRPr lang="zh-CN" altLang="en-US" sz="4000" b="1" dirty="0">
                <a:solidFill>
                  <a:schemeClr val="bg1"/>
                </a:solidFill>
              </a:endParaRPr>
            </a:p>
          </p:txBody>
        </p:sp>
        <p:sp>
          <p:nvSpPr>
            <p:cNvPr id="35" name="文本框 34"/>
            <p:cNvSpPr txBox="1"/>
            <p:nvPr/>
          </p:nvSpPr>
          <p:spPr>
            <a:xfrm>
              <a:off x="7767793" y="2500200"/>
              <a:ext cx="233910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</a:rPr>
                <a:t>发展平台及福利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4088982" y="3555141"/>
            <a:ext cx="7228306" cy="1097785"/>
            <a:chOff x="4088982" y="3423120"/>
            <a:chExt cx="7228306" cy="1097785"/>
          </a:xfrm>
        </p:grpSpPr>
        <p:sp>
          <p:nvSpPr>
            <p:cNvPr id="28" name="任意多边形 27"/>
            <p:cNvSpPr/>
            <p:nvPr/>
          </p:nvSpPr>
          <p:spPr>
            <a:xfrm>
              <a:off x="4088982" y="3423120"/>
              <a:ext cx="7228306" cy="1097785"/>
            </a:xfrm>
            <a:custGeom>
              <a:avLst/>
              <a:gdLst>
                <a:gd name="connsiteX0" fmla="*/ 377140 w 7228306"/>
                <a:gd name="connsiteY0" fmla="*/ 1077404 h 1097785"/>
                <a:gd name="connsiteX1" fmla="*/ 373582 w 7228306"/>
                <a:gd name="connsiteY1" fmla="*/ 1081673 h 1097785"/>
                <a:gd name="connsiteX2" fmla="*/ 377851 w 7228306"/>
                <a:gd name="connsiteY2" fmla="*/ 1080250 h 1097785"/>
                <a:gd name="connsiteX3" fmla="*/ 377496 w 7228306"/>
                <a:gd name="connsiteY3" fmla="*/ 1078827 h 1097785"/>
                <a:gd name="connsiteX4" fmla="*/ 377140 w 7228306"/>
                <a:gd name="connsiteY4" fmla="*/ 1077404 h 1097785"/>
                <a:gd name="connsiteX5" fmla="*/ 120258 w 7228306"/>
                <a:gd name="connsiteY5" fmla="*/ 1072423 h 1097785"/>
                <a:gd name="connsiteX6" fmla="*/ 117411 w 7228306"/>
                <a:gd name="connsiteY6" fmla="*/ 1078115 h 1097785"/>
                <a:gd name="connsiteX7" fmla="*/ 120258 w 7228306"/>
                <a:gd name="connsiteY7" fmla="*/ 1079539 h 1097785"/>
                <a:gd name="connsiteX8" fmla="*/ 120969 w 7228306"/>
                <a:gd name="connsiteY8" fmla="*/ 1076336 h 1097785"/>
                <a:gd name="connsiteX9" fmla="*/ 120258 w 7228306"/>
                <a:gd name="connsiteY9" fmla="*/ 1072423 h 1097785"/>
                <a:gd name="connsiteX10" fmla="*/ 93929 w 7228306"/>
                <a:gd name="connsiteY10" fmla="*/ 1036132 h 1097785"/>
                <a:gd name="connsiteX11" fmla="*/ 91439 w 7228306"/>
                <a:gd name="connsiteY11" fmla="*/ 1041113 h 1097785"/>
                <a:gd name="connsiteX12" fmla="*/ 93218 w 7228306"/>
                <a:gd name="connsiteY12" fmla="*/ 1046806 h 1097785"/>
                <a:gd name="connsiteX13" fmla="*/ 93929 w 7228306"/>
                <a:gd name="connsiteY13" fmla="*/ 1036132 h 1097785"/>
                <a:gd name="connsiteX14" fmla="*/ 415565 w 7228306"/>
                <a:gd name="connsiteY14" fmla="*/ 1013361 h 1097785"/>
                <a:gd name="connsiteX15" fmla="*/ 414854 w 7228306"/>
                <a:gd name="connsiteY15" fmla="*/ 1015496 h 1097785"/>
                <a:gd name="connsiteX16" fmla="*/ 416277 w 7228306"/>
                <a:gd name="connsiteY16" fmla="*/ 1017631 h 1097785"/>
                <a:gd name="connsiteX17" fmla="*/ 417344 w 7228306"/>
                <a:gd name="connsiteY17" fmla="*/ 1014784 h 1097785"/>
                <a:gd name="connsiteX18" fmla="*/ 415565 w 7228306"/>
                <a:gd name="connsiteY18" fmla="*/ 1013361 h 1097785"/>
                <a:gd name="connsiteX19" fmla="*/ 126662 w 7228306"/>
                <a:gd name="connsiteY19" fmla="*/ 1011938 h 1097785"/>
                <a:gd name="connsiteX20" fmla="*/ 125950 w 7228306"/>
                <a:gd name="connsiteY20" fmla="*/ 1016919 h 1097785"/>
                <a:gd name="connsiteX21" fmla="*/ 125950 w 7228306"/>
                <a:gd name="connsiteY21" fmla="*/ 1023323 h 1097785"/>
                <a:gd name="connsiteX22" fmla="*/ 129508 w 7228306"/>
                <a:gd name="connsiteY22" fmla="*/ 1019054 h 1097785"/>
                <a:gd name="connsiteX23" fmla="*/ 134489 w 7228306"/>
                <a:gd name="connsiteY23" fmla="*/ 1016208 h 1097785"/>
                <a:gd name="connsiteX24" fmla="*/ 131643 w 7228306"/>
                <a:gd name="connsiteY24" fmla="*/ 1012650 h 1097785"/>
                <a:gd name="connsiteX25" fmla="*/ 126662 w 7228306"/>
                <a:gd name="connsiteY25" fmla="*/ 1011938 h 1097785"/>
                <a:gd name="connsiteX26" fmla="*/ 368601 w 7228306"/>
                <a:gd name="connsiteY26" fmla="*/ 996995 h 1097785"/>
                <a:gd name="connsiteX27" fmla="*/ 366822 w 7228306"/>
                <a:gd name="connsiteY27" fmla="*/ 1000553 h 1097785"/>
                <a:gd name="connsiteX28" fmla="*/ 367178 w 7228306"/>
                <a:gd name="connsiteY28" fmla="*/ 1007669 h 1097785"/>
                <a:gd name="connsiteX29" fmla="*/ 368601 w 7228306"/>
                <a:gd name="connsiteY29" fmla="*/ 1003399 h 1097785"/>
                <a:gd name="connsiteX30" fmla="*/ 368601 w 7228306"/>
                <a:gd name="connsiteY30" fmla="*/ 996995 h 1097785"/>
                <a:gd name="connsiteX31" fmla="*/ 266577 w 7228306"/>
                <a:gd name="connsiteY31" fmla="*/ 981696 h 1097785"/>
                <a:gd name="connsiteX32" fmla="*/ 264354 w 7228306"/>
                <a:gd name="connsiteY32" fmla="*/ 983475 h 1097785"/>
                <a:gd name="connsiteX33" fmla="*/ 259728 w 7228306"/>
                <a:gd name="connsiteY33" fmla="*/ 987033 h 1097785"/>
                <a:gd name="connsiteX34" fmla="*/ 263998 w 7228306"/>
                <a:gd name="connsiteY34" fmla="*/ 987033 h 1097785"/>
                <a:gd name="connsiteX35" fmla="*/ 268267 w 7228306"/>
                <a:gd name="connsiteY35" fmla="*/ 983475 h 1097785"/>
                <a:gd name="connsiteX36" fmla="*/ 266577 w 7228306"/>
                <a:gd name="connsiteY36" fmla="*/ 981696 h 1097785"/>
                <a:gd name="connsiteX37" fmla="*/ 411296 w 7228306"/>
                <a:gd name="connsiteY37" fmla="*/ 981340 h 1097785"/>
                <a:gd name="connsiteX38" fmla="*/ 412719 w 7228306"/>
                <a:gd name="connsiteY38" fmla="*/ 994148 h 1097785"/>
                <a:gd name="connsiteX39" fmla="*/ 413786 w 7228306"/>
                <a:gd name="connsiteY39" fmla="*/ 987388 h 1097785"/>
                <a:gd name="connsiteX40" fmla="*/ 411296 w 7228306"/>
                <a:gd name="connsiteY40" fmla="*/ 981340 h 1097785"/>
                <a:gd name="connsiteX41" fmla="*/ 50523 w 7228306"/>
                <a:gd name="connsiteY41" fmla="*/ 967108 h 1097785"/>
                <a:gd name="connsiteX42" fmla="*/ 48388 w 7228306"/>
                <a:gd name="connsiteY42" fmla="*/ 971022 h 1097785"/>
                <a:gd name="connsiteX43" fmla="*/ 48388 w 7228306"/>
                <a:gd name="connsiteY43" fmla="*/ 977070 h 1097785"/>
                <a:gd name="connsiteX44" fmla="*/ 50167 w 7228306"/>
                <a:gd name="connsiteY44" fmla="*/ 973157 h 1097785"/>
                <a:gd name="connsiteX45" fmla="*/ 50523 w 7228306"/>
                <a:gd name="connsiteY45" fmla="*/ 967108 h 1097785"/>
                <a:gd name="connsiteX46" fmla="*/ 356504 w 7228306"/>
                <a:gd name="connsiteY46" fmla="*/ 962839 h 1097785"/>
                <a:gd name="connsiteX47" fmla="*/ 355792 w 7228306"/>
                <a:gd name="connsiteY47" fmla="*/ 965329 h 1097785"/>
                <a:gd name="connsiteX48" fmla="*/ 355792 w 7228306"/>
                <a:gd name="connsiteY48" fmla="*/ 968887 h 1097785"/>
                <a:gd name="connsiteX49" fmla="*/ 356504 w 7228306"/>
                <a:gd name="connsiteY49" fmla="*/ 972089 h 1097785"/>
                <a:gd name="connsiteX50" fmla="*/ 358638 w 7228306"/>
                <a:gd name="connsiteY50" fmla="*/ 972801 h 1097785"/>
                <a:gd name="connsiteX51" fmla="*/ 357927 w 7228306"/>
                <a:gd name="connsiteY51" fmla="*/ 967464 h 1097785"/>
                <a:gd name="connsiteX52" fmla="*/ 356504 w 7228306"/>
                <a:gd name="connsiteY52" fmla="*/ 962839 h 1097785"/>
                <a:gd name="connsiteX53" fmla="*/ 415565 w 7228306"/>
                <a:gd name="connsiteY53" fmla="*/ 955723 h 1097785"/>
                <a:gd name="connsiteX54" fmla="*/ 413431 w 7228306"/>
                <a:gd name="connsiteY54" fmla="*/ 960704 h 1097785"/>
                <a:gd name="connsiteX55" fmla="*/ 416277 w 7228306"/>
                <a:gd name="connsiteY55" fmla="*/ 964262 h 1097785"/>
                <a:gd name="connsiteX56" fmla="*/ 415565 w 7228306"/>
                <a:gd name="connsiteY56" fmla="*/ 955723 h 1097785"/>
                <a:gd name="connsiteX57" fmla="*/ 391371 w 7228306"/>
                <a:gd name="connsiteY57" fmla="*/ 953588 h 1097785"/>
                <a:gd name="connsiteX58" fmla="*/ 392083 w 7228306"/>
                <a:gd name="connsiteY58" fmla="*/ 968176 h 1097785"/>
                <a:gd name="connsiteX59" fmla="*/ 392795 w 7228306"/>
                <a:gd name="connsiteY59" fmla="*/ 980628 h 1097785"/>
                <a:gd name="connsiteX60" fmla="*/ 394218 w 7228306"/>
                <a:gd name="connsiteY60" fmla="*/ 967108 h 1097785"/>
                <a:gd name="connsiteX61" fmla="*/ 391371 w 7228306"/>
                <a:gd name="connsiteY61" fmla="*/ 953588 h 1097785"/>
                <a:gd name="connsiteX62" fmla="*/ 409873 w 7228306"/>
                <a:gd name="connsiteY62" fmla="*/ 943270 h 1097785"/>
                <a:gd name="connsiteX63" fmla="*/ 408449 w 7228306"/>
                <a:gd name="connsiteY63" fmla="*/ 943626 h 1097785"/>
                <a:gd name="connsiteX64" fmla="*/ 408094 w 7228306"/>
                <a:gd name="connsiteY64" fmla="*/ 947540 h 1097785"/>
                <a:gd name="connsiteX65" fmla="*/ 409873 w 7228306"/>
                <a:gd name="connsiteY65" fmla="*/ 952165 h 1097785"/>
                <a:gd name="connsiteX66" fmla="*/ 410584 w 7228306"/>
                <a:gd name="connsiteY66" fmla="*/ 950030 h 1097785"/>
                <a:gd name="connsiteX67" fmla="*/ 409873 w 7228306"/>
                <a:gd name="connsiteY67" fmla="*/ 943270 h 1097785"/>
                <a:gd name="connsiteX68" fmla="*/ 269690 w 7228306"/>
                <a:gd name="connsiteY68" fmla="*/ 937222 h 1097785"/>
                <a:gd name="connsiteX69" fmla="*/ 267200 w 7228306"/>
                <a:gd name="connsiteY69" fmla="*/ 951098 h 1097785"/>
                <a:gd name="connsiteX70" fmla="*/ 266133 w 7228306"/>
                <a:gd name="connsiteY70" fmla="*/ 964973 h 1097785"/>
                <a:gd name="connsiteX71" fmla="*/ 268979 w 7228306"/>
                <a:gd name="connsiteY71" fmla="*/ 957146 h 1097785"/>
                <a:gd name="connsiteX72" fmla="*/ 271825 w 7228306"/>
                <a:gd name="connsiteY72" fmla="*/ 947895 h 1097785"/>
                <a:gd name="connsiteX73" fmla="*/ 270758 w 7228306"/>
                <a:gd name="connsiteY73" fmla="*/ 942203 h 1097785"/>
                <a:gd name="connsiteX74" fmla="*/ 269690 w 7228306"/>
                <a:gd name="connsiteY74" fmla="*/ 937222 h 1097785"/>
                <a:gd name="connsiteX75" fmla="*/ 198532 w 7228306"/>
                <a:gd name="connsiteY75" fmla="*/ 932241 h 1097785"/>
                <a:gd name="connsiteX76" fmla="*/ 198888 w 7228306"/>
                <a:gd name="connsiteY76" fmla="*/ 938289 h 1097785"/>
                <a:gd name="connsiteX77" fmla="*/ 202802 w 7228306"/>
                <a:gd name="connsiteY77" fmla="*/ 937933 h 1097785"/>
                <a:gd name="connsiteX78" fmla="*/ 198532 w 7228306"/>
                <a:gd name="connsiteY78" fmla="*/ 932241 h 1097785"/>
                <a:gd name="connsiteX79" fmla="*/ 276806 w 7228306"/>
                <a:gd name="connsiteY79" fmla="*/ 930106 h 1097785"/>
                <a:gd name="connsiteX80" fmla="*/ 276095 w 7228306"/>
                <a:gd name="connsiteY80" fmla="*/ 933308 h 1097785"/>
                <a:gd name="connsiteX81" fmla="*/ 275383 w 7228306"/>
                <a:gd name="connsiteY81" fmla="*/ 937222 h 1097785"/>
                <a:gd name="connsiteX82" fmla="*/ 275739 w 7228306"/>
                <a:gd name="connsiteY82" fmla="*/ 940780 h 1097785"/>
                <a:gd name="connsiteX83" fmla="*/ 277518 w 7228306"/>
                <a:gd name="connsiteY83" fmla="*/ 941491 h 1097785"/>
                <a:gd name="connsiteX84" fmla="*/ 277162 w 7228306"/>
                <a:gd name="connsiteY84" fmla="*/ 935799 h 1097785"/>
                <a:gd name="connsiteX85" fmla="*/ 276806 w 7228306"/>
                <a:gd name="connsiteY85" fmla="*/ 930106 h 1097785"/>
                <a:gd name="connsiteX86" fmla="*/ 55504 w 7228306"/>
                <a:gd name="connsiteY86" fmla="*/ 920855 h 1097785"/>
                <a:gd name="connsiteX87" fmla="*/ 51234 w 7228306"/>
                <a:gd name="connsiteY87" fmla="*/ 935087 h 1097785"/>
                <a:gd name="connsiteX88" fmla="*/ 54792 w 7228306"/>
                <a:gd name="connsiteY88" fmla="*/ 930106 h 1097785"/>
                <a:gd name="connsiteX89" fmla="*/ 55504 w 7228306"/>
                <a:gd name="connsiteY89" fmla="*/ 920855 h 1097785"/>
                <a:gd name="connsiteX90" fmla="*/ 155214 w 7228306"/>
                <a:gd name="connsiteY90" fmla="*/ 918454 h 1097785"/>
                <a:gd name="connsiteX91" fmla="*/ 154058 w 7228306"/>
                <a:gd name="connsiteY91" fmla="*/ 921923 h 1097785"/>
                <a:gd name="connsiteX92" fmla="*/ 154414 w 7228306"/>
                <a:gd name="connsiteY92" fmla="*/ 928683 h 1097785"/>
                <a:gd name="connsiteX93" fmla="*/ 156549 w 7228306"/>
                <a:gd name="connsiteY93" fmla="*/ 924413 h 1097785"/>
                <a:gd name="connsiteX94" fmla="*/ 156549 w 7228306"/>
                <a:gd name="connsiteY94" fmla="*/ 918721 h 1097785"/>
                <a:gd name="connsiteX95" fmla="*/ 155214 w 7228306"/>
                <a:gd name="connsiteY95" fmla="*/ 918454 h 1097785"/>
                <a:gd name="connsiteX96" fmla="*/ 133778 w 7228306"/>
                <a:gd name="connsiteY96" fmla="*/ 917297 h 1097785"/>
                <a:gd name="connsiteX97" fmla="*/ 133066 w 7228306"/>
                <a:gd name="connsiteY97" fmla="*/ 917653 h 1097785"/>
                <a:gd name="connsiteX98" fmla="*/ 131643 w 7228306"/>
                <a:gd name="connsiteY98" fmla="*/ 922990 h 1097785"/>
                <a:gd name="connsiteX99" fmla="*/ 134489 w 7228306"/>
                <a:gd name="connsiteY99" fmla="*/ 922990 h 1097785"/>
                <a:gd name="connsiteX100" fmla="*/ 134134 w 7228306"/>
                <a:gd name="connsiteY100" fmla="*/ 920144 h 1097785"/>
                <a:gd name="connsiteX101" fmla="*/ 133778 w 7228306"/>
                <a:gd name="connsiteY101" fmla="*/ 917297 h 1097785"/>
                <a:gd name="connsiteX102" fmla="*/ 148721 w 7228306"/>
                <a:gd name="connsiteY102" fmla="*/ 906624 h 1097785"/>
                <a:gd name="connsiteX103" fmla="*/ 145875 w 7228306"/>
                <a:gd name="connsiteY103" fmla="*/ 909470 h 1097785"/>
                <a:gd name="connsiteX104" fmla="*/ 147298 w 7228306"/>
                <a:gd name="connsiteY104" fmla="*/ 912316 h 1097785"/>
                <a:gd name="connsiteX105" fmla="*/ 148721 w 7228306"/>
                <a:gd name="connsiteY105" fmla="*/ 906624 h 1097785"/>
                <a:gd name="connsiteX106" fmla="*/ 172915 w 7228306"/>
                <a:gd name="connsiteY106" fmla="*/ 903066 h 1097785"/>
                <a:gd name="connsiteX107" fmla="*/ 169357 w 7228306"/>
                <a:gd name="connsiteY107" fmla="*/ 908047 h 1097785"/>
                <a:gd name="connsiteX108" fmla="*/ 172559 w 7228306"/>
                <a:gd name="connsiteY108" fmla="*/ 908403 h 1097785"/>
                <a:gd name="connsiteX109" fmla="*/ 172915 w 7228306"/>
                <a:gd name="connsiteY109" fmla="*/ 903066 h 1097785"/>
                <a:gd name="connsiteX110" fmla="*/ 137336 w 7228306"/>
                <a:gd name="connsiteY110" fmla="*/ 900931 h 1097785"/>
                <a:gd name="connsiteX111" fmla="*/ 134134 w 7228306"/>
                <a:gd name="connsiteY111" fmla="*/ 906268 h 1097785"/>
                <a:gd name="connsiteX112" fmla="*/ 133778 w 7228306"/>
                <a:gd name="connsiteY112" fmla="*/ 914451 h 1097785"/>
                <a:gd name="connsiteX113" fmla="*/ 136624 w 7228306"/>
                <a:gd name="connsiteY113" fmla="*/ 909470 h 1097785"/>
                <a:gd name="connsiteX114" fmla="*/ 137336 w 7228306"/>
                <a:gd name="connsiteY114" fmla="*/ 900931 h 1097785"/>
                <a:gd name="connsiteX115" fmla="*/ 19925 w 7228306"/>
                <a:gd name="connsiteY115" fmla="*/ 893815 h 1097785"/>
                <a:gd name="connsiteX116" fmla="*/ 17790 w 7228306"/>
                <a:gd name="connsiteY116" fmla="*/ 897729 h 1097785"/>
                <a:gd name="connsiteX117" fmla="*/ 19925 w 7228306"/>
                <a:gd name="connsiteY117" fmla="*/ 900931 h 1097785"/>
                <a:gd name="connsiteX118" fmla="*/ 19925 w 7228306"/>
                <a:gd name="connsiteY118" fmla="*/ 893815 h 1097785"/>
                <a:gd name="connsiteX119" fmla="*/ 433355 w 7228306"/>
                <a:gd name="connsiteY119" fmla="*/ 878872 h 1097785"/>
                <a:gd name="connsiteX120" fmla="*/ 432288 w 7228306"/>
                <a:gd name="connsiteY120" fmla="*/ 883141 h 1097785"/>
                <a:gd name="connsiteX121" fmla="*/ 433355 w 7228306"/>
                <a:gd name="connsiteY121" fmla="*/ 888122 h 1097785"/>
                <a:gd name="connsiteX122" fmla="*/ 434778 w 7228306"/>
                <a:gd name="connsiteY122" fmla="*/ 884564 h 1097785"/>
                <a:gd name="connsiteX123" fmla="*/ 433355 w 7228306"/>
                <a:gd name="connsiteY123" fmla="*/ 878872 h 1097785"/>
                <a:gd name="connsiteX124" fmla="*/ 406315 w 7228306"/>
                <a:gd name="connsiteY124" fmla="*/ 866063 h 1097785"/>
                <a:gd name="connsiteX125" fmla="*/ 405603 w 7228306"/>
                <a:gd name="connsiteY125" fmla="*/ 883497 h 1097785"/>
                <a:gd name="connsiteX126" fmla="*/ 409161 w 7228306"/>
                <a:gd name="connsiteY126" fmla="*/ 900931 h 1097785"/>
                <a:gd name="connsiteX127" fmla="*/ 408805 w 7228306"/>
                <a:gd name="connsiteY127" fmla="*/ 883141 h 1097785"/>
                <a:gd name="connsiteX128" fmla="*/ 406315 w 7228306"/>
                <a:gd name="connsiteY128" fmla="*/ 866063 h 1097785"/>
                <a:gd name="connsiteX129" fmla="*/ 387102 w 7228306"/>
                <a:gd name="connsiteY129" fmla="*/ 866063 h 1097785"/>
                <a:gd name="connsiteX130" fmla="*/ 386390 w 7228306"/>
                <a:gd name="connsiteY130" fmla="*/ 879583 h 1097785"/>
                <a:gd name="connsiteX131" fmla="*/ 389237 w 7228306"/>
                <a:gd name="connsiteY131" fmla="*/ 889546 h 1097785"/>
                <a:gd name="connsiteX132" fmla="*/ 387813 w 7228306"/>
                <a:gd name="connsiteY132" fmla="*/ 877804 h 1097785"/>
                <a:gd name="connsiteX133" fmla="*/ 387102 w 7228306"/>
                <a:gd name="connsiteY133" fmla="*/ 866063 h 1097785"/>
                <a:gd name="connsiteX134" fmla="*/ 229130 w 7228306"/>
                <a:gd name="connsiteY134" fmla="*/ 866063 h 1097785"/>
                <a:gd name="connsiteX135" fmla="*/ 227351 w 7228306"/>
                <a:gd name="connsiteY135" fmla="*/ 873179 h 1097785"/>
                <a:gd name="connsiteX136" fmla="*/ 226284 w 7228306"/>
                <a:gd name="connsiteY136" fmla="*/ 882430 h 1097785"/>
                <a:gd name="connsiteX137" fmla="*/ 227351 w 7228306"/>
                <a:gd name="connsiteY137" fmla="*/ 882785 h 1097785"/>
                <a:gd name="connsiteX138" fmla="*/ 229130 w 7228306"/>
                <a:gd name="connsiteY138" fmla="*/ 883141 h 1097785"/>
                <a:gd name="connsiteX139" fmla="*/ 229130 w 7228306"/>
                <a:gd name="connsiteY139" fmla="*/ 876025 h 1097785"/>
                <a:gd name="connsiteX140" fmla="*/ 229130 w 7228306"/>
                <a:gd name="connsiteY140" fmla="*/ 866063 h 1097785"/>
                <a:gd name="connsiteX141" fmla="*/ 388525 w 7228306"/>
                <a:gd name="connsiteY141" fmla="*/ 853966 h 1097785"/>
                <a:gd name="connsiteX142" fmla="*/ 389237 w 7228306"/>
                <a:gd name="connsiteY142" fmla="*/ 859303 h 1097785"/>
                <a:gd name="connsiteX143" fmla="*/ 388525 w 7228306"/>
                <a:gd name="connsiteY143" fmla="*/ 864640 h 1097785"/>
                <a:gd name="connsiteX144" fmla="*/ 392083 w 7228306"/>
                <a:gd name="connsiteY144" fmla="*/ 864640 h 1097785"/>
                <a:gd name="connsiteX145" fmla="*/ 390660 w 7228306"/>
                <a:gd name="connsiteY145" fmla="*/ 859303 h 1097785"/>
                <a:gd name="connsiteX146" fmla="*/ 388525 w 7228306"/>
                <a:gd name="connsiteY146" fmla="*/ 853966 h 1097785"/>
                <a:gd name="connsiteX147" fmla="*/ 54080 w 7228306"/>
                <a:gd name="connsiteY147" fmla="*/ 848274 h 1097785"/>
                <a:gd name="connsiteX148" fmla="*/ 58350 w 7228306"/>
                <a:gd name="connsiteY148" fmla="*/ 851832 h 1097785"/>
                <a:gd name="connsiteX149" fmla="*/ 56927 w 7228306"/>
                <a:gd name="connsiteY149" fmla="*/ 849341 h 1097785"/>
                <a:gd name="connsiteX150" fmla="*/ 54080 w 7228306"/>
                <a:gd name="connsiteY150" fmla="*/ 848274 h 1097785"/>
                <a:gd name="connsiteX151" fmla="*/ 130932 w 7228306"/>
                <a:gd name="connsiteY151" fmla="*/ 835465 h 1097785"/>
                <a:gd name="connsiteX152" fmla="*/ 131287 w 7228306"/>
                <a:gd name="connsiteY152" fmla="*/ 837956 h 1097785"/>
                <a:gd name="connsiteX153" fmla="*/ 131643 w 7228306"/>
                <a:gd name="connsiteY153" fmla="*/ 841158 h 1097785"/>
                <a:gd name="connsiteX154" fmla="*/ 133422 w 7228306"/>
                <a:gd name="connsiteY154" fmla="*/ 841158 h 1097785"/>
                <a:gd name="connsiteX155" fmla="*/ 135201 w 7228306"/>
                <a:gd name="connsiteY155" fmla="*/ 840446 h 1097785"/>
                <a:gd name="connsiteX156" fmla="*/ 134489 w 7228306"/>
                <a:gd name="connsiteY156" fmla="*/ 836177 h 1097785"/>
                <a:gd name="connsiteX157" fmla="*/ 130932 w 7228306"/>
                <a:gd name="connsiteY157" fmla="*/ 835465 h 1097785"/>
                <a:gd name="connsiteX158" fmla="*/ 379986 w 7228306"/>
                <a:gd name="connsiteY158" fmla="*/ 829772 h 1097785"/>
                <a:gd name="connsiteX159" fmla="*/ 381053 w 7228306"/>
                <a:gd name="connsiteY159" fmla="*/ 840802 h 1097785"/>
                <a:gd name="connsiteX160" fmla="*/ 382121 w 7228306"/>
                <a:gd name="connsiteY160" fmla="*/ 850408 h 1097785"/>
                <a:gd name="connsiteX161" fmla="*/ 383188 w 7228306"/>
                <a:gd name="connsiteY161" fmla="*/ 847206 h 1097785"/>
                <a:gd name="connsiteX162" fmla="*/ 383188 w 7228306"/>
                <a:gd name="connsiteY162" fmla="*/ 840090 h 1097785"/>
                <a:gd name="connsiteX163" fmla="*/ 382121 w 7228306"/>
                <a:gd name="connsiteY163" fmla="*/ 832975 h 1097785"/>
                <a:gd name="connsiteX164" fmla="*/ 379986 w 7228306"/>
                <a:gd name="connsiteY164" fmla="*/ 829772 h 1097785"/>
                <a:gd name="connsiteX165" fmla="*/ 258305 w 7228306"/>
                <a:gd name="connsiteY165" fmla="*/ 828349 h 1097785"/>
                <a:gd name="connsiteX166" fmla="*/ 258305 w 7228306"/>
                <a:gd name="connsiteY166" fmla="*/ 837244 h 1097785"/>
                <a:gd name="connsiteX167" fmla="*/ 258305 w 7228306"/>
                <a:gd name="connsiteY167" fmla="*/ 846139 h 1097785"/>
                <a:gd name="connsiteX168" fmla="*/ 260440 w 7228306"/>
                <a:gd name="connsiteY168" fmla="*/ 836888 h 1097785"/>
                <a:gd name="connsiteX169" fmla="*/ 258305 w 7228306"/>
                <a:gd name="connsiteY169" fmla="*/ 828349 h 1097785"/>
                <a:gd name="connsiteX170" fmla="*/ 142317 w 7228306"/>
                <a:gd name="connsiteY170" fmla="*/ 827638 h 1097785"/>
                <a:gd name="connsiteX171" fmla="*/ 140538 w 7228306"/>
                <a:gd name="connsiteY171" fmla="*/ 830484 h 1097785"/>
                <a:gd name="connsiteX172" fmla="*/ 140894 w 7228306"/>
                <a:gd name="connsiteY172" fmla="*/ 834042 h 1097785"/>
                <a:gd name="connsiteX173" fmla="*/ 142317 w 7228306"/>
                <a:gd name="connsiteY173" fmla="*/ 831907 h 1097785"/>
                <a:gd name="connsiteX174" fmla="*/ 142317 w 7228306"/>
                <a:gd name="connsiteY174" fmla="*/ 827638 h 1097785"/>
                <a:gd name="connsiteX175" fmla="*/ 225572 w 7228306"/>
                <a:gd name="connsiteY175" fmla="*/ 820522 h 1097785"/>
                <a:gd name="connsiteX176" fmla="*/ 223437 w 7228306"/>
                <a:gd name="connsiteY176" fmla="*/ 824791 h 1097785"/>
                <a:gd name="connsiteX177" fmla="*/ 225572 w 7228306"/>
                <a:gd name="connsiteY177" fmla="*/ 828349 h 1097785"/>
                <a:gd name="connsiteX178" fmla="*/ 226284 w 7228306"/>
                <a:gd name="connsiteY178" fmla="*/ 824436 h 1097785"/>
                <a:gd name="connsiteX179" fmla="*/ 225572 w 7228306"/>
                <a:gd name="connsiteY179" fmla="*/ 820522 h 1097785"/>
                <a:gd name="connsiteX180" fmla="*/ 198532 w 7228306"/>
                <a:gd name="connsiteY180" fmla="*/ 817676 h 1097785"/>
                <a:gd name="connsiteX181" fmla="*/ 198532 w 7228306"/>
                <a:gd name="connsiteY181" fmla="*/ 821233 h 1097785"/>
                <a:gd name="connsiteX182" fmla="*/ 202802 w 7228306"/>
                <a:gd name="connsiteY182" fmla="*/ 819099 h 1097785"/>
                <a:gd name="connsiteX183" fmla="*/ 198532 w 7228306"/>
                <a:gd name="connsiteY183" fmla="*/ 817676 h 1097785"/>
                <a:gd name="connsiteX184" fmla="*/ 111007 w 7228306"/>
                <a:gd name="connsiteY184" fmla="*/ 808425 h 1097785"/>
                <a:gd name="connsiteX185" fmla="*/ 108161 w 7228306"/>
                <a:gd name="connsiteY185" fmla="*/ 810915 h 1097785"/>
                <a:gd name="connsiteX186" fmla="*/ 108161 w 7228306"/>
                <a:gd name="connsiteY186" fmla="*/ 816964 h 1097785"/>
                <a:gd name="connsiteX187" fmla="*/ 111007 w 7228306"/>
                <a:gd name="connsiteY187" fmla="*/ 808425 h 1097785"/>
                <a:gd name="connsiteX188" fmla="*/ 49100 w 7228306"/>
                <a:gd name="connsiteY188" fmla="*/ 808425 h 1097785"/>
                <a:gd name="connsiteX189" fmla="*/ 46609 w 7228306"/>
                <a:gd name="connsiteY189" fmla="*/ 811271 h 1097785"/>
                <a:gd name="connsiteX190" fmla="*/ 47676 w 7228306"/>
                <a:gd name="connsiteY190" fmla="*/ 815541 h 1097785"/>
                <a:gd name="connsiteX191" fmla="*/ 49100 w 7228306"/>
                <a:gd name="connsiteY191" fmla="*/ 808425 h 1097785"/>
                <a:gd name="connsiteX192" fmla="*/ 68312 w 7228306"/>
                <a:gd name="connsiteY192" fmla="*/ 807002 h 1097785"/>
                <a:gd name="connsiteX193" fmla="*/ 64043 w 7228306"/>
                <a:gd name="connsiteY193" fmla="*/ 819099 h 1097785"/>
                <a:gd name="connsiteX194" fmla="*/ 61908 w 7228306"/>
                <a:gd name="connsiteY194" fmla="*/ 833330 h 1097785"/>
                <a:gd name="connsiteX195" fmla="*/ 66889 w 7228306"/>
                <a:gd name="connsiteY195" fmla="*/ 821233 h 1097785"/>
                <a:gd name="connsiteX196" fmla="*/ 68312 w 7228306"/>
                <a:gd name="connsiteY196" fmla="*/ 807002 h 1097785"/>
                <a:gd name="connsiteX197" fmla="*/ 73293 w 7228306"/>
                <a:gd name="connsiteY197" fmla="*/ 804867 h 1097785"/>
                <a:gd name="connsiteX198" fmla="*/ 70091 w 7228306"/>
                <a:gd name="connsiteY198" fmla="*/ 808781 h 1097785"/>
                <a:gd name="connsiteX199" fmla="*/ 73293 w 7228306"/>
                <a:gd name="connsiteY199" fmla="*/ 811983 h 1097785"/>
                <a:gd name="connsiteX200" fmla="*/ 74005 w 7228306"/>
                <a:gd name="connsiteY200" fmla="*/ 808781 h 1097785"/>
                <a:gd name="connsiteX201" fmla="*/ 73293 w 7228306"/>
                <a:gd name="connsiteY201" fmla="*/ 804867 h 1097785"/>
                <a:gd name="connsiteX202" fmla="*/ 411296 w 7228306"/>
                <a:gd name="connsiteY202" fmla="*/ 799174 h 1097785"/>
                <a:gd name="connsiteX203" fmla="*/ 409517 w 7228306"/>
                <a:gd name="connsiteY203" fmla="*/ 803088 h 1097785"/>
                <a:gd name="connsiteX204" fmla="*/ 410584 w 7228306"/>
                <a:gd name="connsiteY204" fmla="*/ 808425 h 1097785"/>
                <a:gd name="connsiteX205" fmla="*/ 411652 w 7228306"/>
                <a:gd name="connsiteY205" fmla="*/ 804867 h 1097785"/>
                <a:gd name="connsiteX206" fmla="*/ 411296 w 7228306"/>
                <a:gd name="connsiteY206" fmla="*/ 799174 h 1097785"/>
                <a:gd name="connsiteX207" fmla="*/ 226995 w 7228306"/>
                <a:gd name="connsiteY207" fmla="*/ 799174 h 1097785"/>
                <a:gd name="connsiteX208" fmla="*/ 224505 w 7228306"/>
                <a:gd name="connsiteY208" fmla="*/ 807358 h 1097785"/>
                <a:gd name="connsiteX209" fmla="*/ 224861 w 7228306"/>
                <a:gd name="connsiteY209" fmla="*/ 819099 h 1097785"/>
                <a:gd name="connsiteX210" fmla="*/ 227351 w 7228306"/>
                <a:gd name="connsiteY210" fmla="*/ 810204 h 1097785"/>
                <a:gd name="connsiteX211" fmla="*/ 226995 w 7228306"/>
                <a:gd name="connsiteY211" fmla="*/ 799174 h 1097785"/>
                <a:gd name="connsiteX212" fmla="*/ 265421 w 7228306"/>
                <a:gd name="connsiteY212" fmla="*/ 798463 h 1097785"/>
                <a:gd name="connsiteX213" fmla="*/ 263642 w 7228306"/>
                <a:gd name="connsiteY213" fmla="*/ 801665 h 1097785"/>
                <a:gd name="connsiteX214" fmla="*/ 262575 w 7228306"/>
                <a:gd name="connsiteY214" fmla="*/ 802732 h 1097785"/>
                <a:gd name="connsiteX215" fmla="*/ 262219 w 7228306"/>
                <a:gd name="connsiteY215" fmla="*/ 805223 h 1097785"/>
                <a:gd name="connsiteX216" fmla="*/ 264709 w 7228306"/>
                <a:gd name="connsiteY216" fmla="*/ 806290 h 1097785"/>
                <a:gd name="connsiteX217" fmla="*/ 265421 w 7228306"/>
                <a:gd name="connsiteY217" fmla="*/ 802732 h 1097785"/>
                <a:gd name="connsiteX218" fmla="*/ 266844 w 7228306"/>
                <a:gd name="connsiteY218" fmla="*/ 799174 h 1097785"/>
                <a:gd name="connsiteX219" fmla="*/ 265421 w 7228306"/>
                <a:gd name="connsiteY219" fmla="*/ 798463 h 1097785"/>
                <a:gd name="connsiteX220" fmla="*/ 202802 w 7228306"/>
                <a:gd name="connsiteY220" fmla="*/ 797040 h 1097785"/>
                <a:gd name="connsiteX221" fmla="*/ 201023 w 7228306"/>
                <a:gd name="connsiteY221" fmla="*/ 800953 h 1097785"/>
                <a:gd name="connsiteX222" fmla="*/ 201378 w 7228306"/>
                <a:gd name="connsiteY222" fmla="*/ 807002 h 1097785"/>
                <a:gd name="connsiteX223" fmla="*/ 203513 w 7228306"/>
                <a:gd name="connsiteY223" fmla="*/ 802732 h 1097785"/>
                <a:gd name="connsiteX224" fmla="*/ 202802 w 7228306"/>
                <a:gd name="connsiteY224" fmla="*/ 797040 h 1097785"/>
                <a:gd name="connsiteX225" fmla="*/ 72582 w 7228306"/>
                <a:gd name="connsiteY225" fmla="*/ 794905 h 1097785"/>
                <a:gd name="connsiteX226" fmla="*/ 69735 w 7228306"/>
                <a:gd name="connsiteY226" fmla="*/ 800597 h 1097785"/>
                <a:gd name="connsiteX227" fmla="*/ 72582 w 7228306"/>
                <a:gd name="connsiteY227" fmla="*/ 801309 h 1097785"/>
                <a:gd name="connsiteX228" fmla="*/ 73649 w 7228306"/>
                <a:gd name="connsiteY228" fmla="*/ 798107 h 1097785"/>
                <a:gd name="connsiteX229" fmla="*/ 72582 w 7228306"/>
                <a:gd name="connsiteY229" fmla="*/ 794905 h 1097785"/>
                <a:gd name="connsiteX230" fmla="*/ 249054 w 7228306"/>
                <a:gd name="connsiteY230" fmla="*/ 786366 h 1097785"/>
                <a:gd name="connsiteX231" fmla="*/ 246564 w 7228306"/>
                <a:gd name="connsiteY231" fmla="*/ 790280 h 1097785"/>
                <a:gd name="connsiteX232" fmla="*/ 245497 w 7228306"/>
                <a:gd name="connsiteY232" fmla="*/ 795616 h 1097785"/>
                <a:gd name="connsiteX233" fmla="*/ 249054 w 7228306"/>
                <a:gd name="connsiteY233" fmla="*/ 795616 h 1097785"/>
                <a:gd name="connsiteX234" fmla="*/ 247987 w 7228306"/>
                <a:gd name="connsiteY234" fmla="*/ 814473 h 1097785"/>
                <a:gd name="connsiteX235" fmla="*/ 248343 w 7228306"/>
                <a:gd name="connsiteY235" fmla="*/ 831907 h 1097785"/>
                <a:gd name="connsiteX236" fmla="*/ 250833 w 7228306"/>
                <a:gd name="connsiteY236" fmla="*/ 810204 h 1097785"/>
                <a:gd name="connsiteX237" fmla="*/ 249054 w 7228306"/>
                <a:gd name="connsiteY237" fmla="*/ 786366 h 1097785"/>
                <a:gd name="connsiteX238" fmla="*/ 95353 w 7228306"/>
                <a:gd name="connsiteY238" fmla="*/ 786366 h 1097785"/>
                <a:gd name="connsiteX239" fmla="*/ 89660 w 7228306"/>
                <a:gd name="connsiteY239" fmla="*/ 798819 h 1097785"/>
                <a:gd name="connsiteX240" fmla="*/ 88237 w 7228306"/>
                <a:gd name="connsiteY240" fmla="*/ 816964 h 1097785"/>
                <a:gd name="connsiteX241" fmla="*/ 93573 w 7228306"/>
                <a:gd name="connsiteY241" fmla="*/ 803800 h 1097785"/>
                <a:gd name="connsiteX242" fmla="*/ 95353 w 7228306"/>
                <a:gd name="connsiteY242" fmla="*/ 786366 h 1097785"/>
                <a:gd name="connsiteX243" fmla="*/ 169357 w 7228306"/>
                <a:gd name="connsiteY243" fmla="*/ 785654 h 1097785"/>
                <a:gd name="connsiteX244" fmla="*/ 166866 w 7228306"/>
                <a:gd name="connsiteY244" fmla="*/ 788856 h 1097785"/>
                <a:gd name="connsiteX245" fmla="*/ 168645 w 7228306"/>
                <a:gd name="connsiteY245" fmla="*/ 792058 h 1097785"/>
                <a:gd name="connsiteX246" fmla="*/ 169357 w 7228306"/>
                <a:gd name="connsiteY246" fmla="*/ 785654 h 1097785"/>
                <a:gd name="connsiteX247" fmla="*/ 217745 w 7228306"/>
                <a:gd name="connsiteY247" fmla="*/ 782808 h 1097785"/>
                <a:gd name="connsiteX248" fmla="*/ 215610 w 7228306"/>
                <a:gd name="connsiteY248" fmla="*/ 786366 h 1097785"/>
                <a:gd name="connsiteX249" fmla="*/ 217389 w 7228306"/>
                <a:gd name="connsiteY249" fmla="*/ 787077 h 1097785"/>
                <a:gd name="connsiteX250" fmla="*/ 219168 w 7228306"/>
                <a:gd name="connsiteY250" fmla="*/ 786366 h 1097785"/>
                <a:gd name="connsiteX251" fmla="*/ 217745 w 7228306"/>
                <a:gd name="connsiteY251" fmla="*/ 782808 h 1097785"/>
                <a:gd name="connsiteX252" fmla="*/ 409161 w 7228306"/>
                <a:gd name="connsiteY252" fmla="*/ 779962 h 1097785"/>
                <a:gd name="connsiteX253" fmla="*/ 408094 w 7228306"/>
                <a:gd name="connsiteY253" fmla="*/ 783875 h 1097785"/>
                <a:gd name="connsiteX254" fmla="*/ 409161 w 7228306"/>
                <a:gd name="connsiteY254" fmla="*/ 788501 h 1097785"/>
                <a:gd name="connsiteX255" fmla="*/ 409873 w 7228306"/>
                <a:gd name="connsiteY255" fmla="*/ 784943 h 1097785"/>
                <a:gd name="connsiteX256" fmla="*/ 409161 w 7228306"/>
                <a:gd name="connsiteY256" fmla="*/ 779962 h 1097785"/>
                <a:gd name="connsiteX257" fmla="*/ 246208 w 7228306"/>
                <a:gd name="connsiteY257" fmla="*/ 769999 h 1097785"/>
                <a:gd name="connsiteX258" fmla="*/ 246208 w 7228306"/>
                <a:gd name="connsiteY258" fmla="*/ 778538 h 1097785"/>
                <a:gd name="connsiteX259" fmla="*/ 244785 w 7228306"/>
                <a:gd name="connsiteY259" fmla="*/ 786366 h 1097785"/>
                <a:gd name="connsiteX260" fmla="*/ 248343 w 7228306"/>
                <a:gd name="connsiteY260" fmla="*/ 778894 h 1097785"/>
                <a:gd name="connsiteX261" fmla="*/ 246208 w 7228306"/>
                <a:gd name="connsiteY261" fmla="*/ 769999 h 1097785"/>
                <a:gd name="connsiteX262" fmla="*/ 211341 w 7228306"/>
                <a:gd name="connsiteY262" fmla="*/ 769288 h 1097785"/>
                <a:gd name="connsiteX263" fmla="*/ 209562 w 7228306"/>
                <a:gd name="connsiteY263" fmla="*/ 771067 h 1097785"/>
                <a:gd name="connsiteX264" fmla="*/ 206359 w 7228306"/>
                <a:gd name="connsiteY264" fmla="*/ 772134 h 1097785"/>
                <a:gd name="connsiteX265" fmla="*/ 208850 w 7228306"/>
                <a:gd name="connsiteY265" fmla="*/ 779250 h 1097785"/>
                <a:gd name="connsiteX266" fmla="*/ 212052 w 7228306"/>
                <a:gd name="connsiteY266" fmla="*/ 785654 h 1097785"/>
                <a:gd name="connsiteX267" fmla="*/ 210629 w 7228306"/>
                <a:gd name="connsiteY267" fmla="*/ 778183 h 1097785"/>
                <a:gd name="connsiteX268" fmla="*/ 211341 w 7228306"/>
                <a:gd name="connsiteY268" fmla="*/ 769288 h 1097785"/>
                <a:gd name="connsiteX269" fmla="*/ 108872 w 7228306"/>
                <a:gd name="connsiteY269" fmla="*/ 769288 h 1097785"/>
                <a:gd name="connsiteX270" fmla="*/ 107449 w 7228306"/>
                <a:gd name="connsiteY270" fmla="*/ 769999 h 1097785"/>
                <a:gd name="connsiteX271" fmla="*/ 106026 w 7228306"/>
                <a:gd name="connsiteY271" fmla="*/ 772134 h 1097785"/>
                <a:gd name="connsiteX272" fmla="*/ 107449 w 7228306"/>
                <a:gd name="connsiteY272" fmla="*/ 774625 h 1097785"/>
                <a:gd name="connsiteX273" fmla="*/ 110296 w 7228306"/>
                <a:gd name="connsiteY273" fmla="*/ 773557 h 1097785"/>
                <a:gd name="connsiteX274" fmla="*/ 108872 w 7228306"/>
                <a:gd name="connsiteY274" fmla="*/ 769288 h 1097785"/>
                <a:gd name="connsiteX275" fmla="*/ 392795 w 7228306"/>
                <a:gd name="connsiteY275" fmla="*/ 753633 h 1097785"/>
                <a:gd name="connsiteX276" fmla="*/ 391371 w 7228306"/>
                <a:gd name="connsiteY276" fmla="*/ 756835 h 1097785"/>
                <a:gd name="connsiteX277" fmla="*/ 392083 w 7228306"/>
                <a:gd name="connsiteY277" fmla="*/ 762172 h 1097785"/>
                <a:gd name="connsiteX278" fmla="*/ 393150 w 7228306"/>
                <a:gd name="connsiteY278" fmla="*/ 758970 h 1097785"/>
                <a:gd name="connsiteX279" fmla="*/ 392795 w 7228306"/>
                <a:gd name="connsiteY279" fmla="*/ 753633 h 1097785"/>
                <a:gd name="connsiteX280" fmla="*/ 384256 w 7228306"/>
                <a:gd name="connsiteY280" fmla="*/ 751498 h 1097785"/>
                <a:gd name="connsiteX281" fmla="*/ 382832 w 7228306"/>
                <a:gd name="connsiteY281" fmla="*/ 761105 h 1097785"/>
                <a:gd name="connsiteX282" fmla="*/ 384256 w 7228306"/>
                <a:gd name="connsiteY282" fmla="*/ 772134 h 1097785"/>
                <a:gd name="connsiteX283" fmla="*/ 380698 w 7228306"/>
                <a:gd name="connsiteY283" fmla="*/ 769644 h 1097785"/>
                <a:gd name="connsiteX284" fmla="*/ 379274 w 7228306"/>
                <a:gd name="connsiteY284" fmla="*/ 762884 h 1097785"/>
                <a:gd name="connsiteX285" fmla="*/ 378919 w 7228306"/>
                <a:gd name="connsiteY285" fmla="*/ 779606 h 1097785"/>
                <a:gd name="connsiteX286" fmla="*/ 382121 w 7228306"/>
                <a:gd name="connsiteY286" fmla="*/ 792058 h 1097785"/>
                <a:gd name="connsiteX287" fmla="*/ 382121 w 7228306"/>
                <a:gd name="connsiteY287" fmla="*/ 787789 h 1097785"/>
                <a:gd name="connsiteX288" fmla="*/ 381409 w 7228306"/>
                <a:gd name="connsiteY288" fmla="*/ 784231 h 1097785"/>
                <a:gd name="connsiteX289" fmla="*/ 382121 w 7228306"/>
                <a:gd name="connsiteY289" fmla="*/ 782452 h 1097785"/>
                <a:gd name="connsiteX290" fmla="*/ 382832 w 7228306"/>
                <a:gd name="connsiteY290" fmla="*/ 780673 h 1097785"/>
                <a:gd name="connsiteX291" fmla="*/ 384256 w 7228306"/>
                <a:gd name="connsiteY291" fmla="*/ 781029 h 1097785"/>
                <a:gd name="connsiteX292" fmla="*/ 383544 w 7228306"/>
                <a:gd name="connsiteY292" fmla="*/ 774269 h 1097785"/>
                <a:gd name="connsiteX293" fmla="*/ 384611 w 7228306"/>
                <a:gd name="connsiteY293" fmla="*/ 773557 h 1097785"/>
                <a:gd name="connsiteX294" fmla="*/ 384967 w 7228306"/>
                <a:gd name="connsiteY294" fmla="*/ 775692 h 1097785"/>
                <a:gd name="connsiteX295" fmla="*/ 385323 w 7228306"/>
                <a:gd name="connsiteY295" fmla="*/ 761816 h 1097785"/>
                <a:gd name="connsiteX296" fmla="*/ 384256 w 7228306"/>
                <a:gd name="connsiteY296" fmla="*/ 751498 h 1097785"/>
                <a:gd name="connsiteX297" fmla="*/ 131643 w 7228306"/>
                <a:gd name="connsiteY297" fmla="*/ 750075 h 1097785"/>
                <a:gd name="connsiteX298" fmla="*/ 127729 w 7228306"/>
                <a:gd name="connsiteY298" fmla="*/ 757547 h 1097785"/>
                <a:gd name="connsiteX299" fmla="*/ 127374 w 7228306"/>
                <a:gd name="connsiteY299" fmla="*/ 766441 h 1097785"/>
                <a:gd name="connsiteX300" fmla="*/ 130220 w 7228306"/>
                <a:gd name="connsiteY300" fmla="*/ 765018 h 1097785"/>
                <a:gd name="connsiteX301" fmla="*/ 133066 w 7228306"/>
                <a:gd name="connsiteY301" fmla="*/ 762884 h 1097785"/>
                <a:gd name="connsiteX302" fmla="*/ 133422 w 7228306"/>
                <a:gd name="connsiteY302" fmla="*/ 757902 h 1097785"/>
                <a:gd name="connsiteX303" fmla="*/ 132355 w 7228306"/>
                <a:gd name="connsiteY303" fmla="*/ 755768 h 1097785"/>
                <a:gd name="connsiteX304" fmla="*/ 131287 w 7228306"/>
                <a:gd name="connsiteY304" fmla="*/ 754344 h 1097785"/>
                <a:gd name="connsiteX305" fmla="*/ 131643 w 7228306"/>
                <a:gd name="connsiteY305" fmla="*/ 750075 h 1097785"/>
                <a:gd name="connsiteX306" fmla="*/ 103180 w 7228306"/>
                <a:gd name="connsiteY306" fmla="*/ 745094 h 1097785"/>
                <a:gd name="connsiteX307" fmla="*/ 100689 w 7228306"/>
                <a:gd name="connsiteY307" fmla="*/ 748652 h 1097785"/>
                <a:gd name="connsiteX308" fmla="*/ 103180 w 7228306"/>
                <a:gd name="connsiteY308" fmla="*/ 751498 h 1097785"/>
                <a:gd name="connsiteX309" fmla="*/ 392083 w 7228306"/>
                <a:gd name="connsiteY309" fmla="*/ 740824 h 1097785"/>
                <a:gd name="connsiteX310" fmla="*/ 390660 w 7228306"/>
                <a:gd name="connsiteY310" fmla="*/ 745094 h 1097785"/>
                <a:gd name="connsiteX311" fmla="*/ 391371 w 7228306"/>
                <a:gd name="connsiteY311" fmla="*/ 751498 h 1097785"/>
                <a:gd name="connsiteX312" fmla="*/ 392795 w 7228306"/>
                <a:gd name="connsiteY312" fmla="*/ 747229 h 1097785"/>
                <a:gd name="connsiteX313" fmla="*/ 392083 w 7228306"/>
                <a:gd name="connsiteY313" fmla="*/ 740824 h 1097785"/>
                <a:gd name="connsiteX314" fmla="*/ 259728 w 7228306"/>
                <a:gd name="connsiteY314" fmla="*/ 740113 h 1097785"/>
                <a:gd name="connsiteX315" fmla="*/ 258305 w 7228306"/>
                <a:gd name="connsiteY315" fmla="*/ 745094 h 1097785"/>
                <a:gd name="connsiteX316" fmla="*/ 260440 w 7228306"/>
                <a:gd name="connsiteY316" fmla="*/ 749363 h 1097785"/>
                <a:gd name="connsiteX317" fmla="*/ 259728 w 7228306"/>
                <a:gd name="connsiteY317" fmla="*/ 744382 h 1097785"/>
                <a:gd name="connsiteX318" fmla="*/ 259728 w 7228306"/>
                <a:gd name="connsiteY318" fmla="*/ 740113 h 1097785"/>
                <a:gd name="connsiteX319" fmla="*/ 385323 w 7228306"/>
                <a:gd name="connsiteY319" fmla="*/ 737622 h 1097785"/>
                <a:gd name="connsiteX320" fmla="*/ 383544 w 7228306"/>
                <a:gd name="connsiteY320" fmla="*/ 742248 h 1097785"/>
                <a:gd name="connsiteX321" fmla="*/ 387813 w 7228306"/>
                <a:gd name="connsiteY321" fmla="*/ 740824 h 1097785"/>
                <a:gd name="connsiteX322" fmla="*/ 385323 w 7228306"/>
                <a:gd name="connsiteY322" fmla="*/ 737622 h 1097785"/>
                <a:gd name="connsiteX323" fmla="*/ 145875 w 7228306"/>
                <a:gd name="connsiteY323" fmla="*/ 732641 h 1097785"/>
                <a:gd name="connsiteX324" fmla="*/ 144452 w 7228306"/>
                <a:gd name="connsiteY324" fmla="*/ 738690 h 1097785"/>
                <a:gd name="connsiteX325" fmla="*/ 146231 w 7228306"/>
                <a:gd name="connsiteY325" fmla="*/ 736199 h 1097785"/>
                <a:gd name="connsiteX326" fmla="*/ 148721 w 7228306"/>
                <a:gd name="connsiteY326" fmla="*/ 733709 h 1097785"/>
                <a:gd name="connsiteX327" fmla="*/ 145875 w 7228306"/>
                <a:gd name="connsiteY327" fmla="*/ 732641 h 1097785"/>
                <a:gd name="connsiteX328" fmla="*/ 266844 w 7228306"/>
                <a:gd name="connsiteY328" fmla="*/ 731574 h 1097785"/>
                <a:gd name="connsiteX329" fmla="*/ 264709 w 7228306"/>
                <a:gd name="connsiteY329" fmla="*/ 734420 h 1097785"/>
                <a:gd name="connsiteX330" fmla="*/ 266844 w 7228306"/>
                <a:gd name="connsiteY330" fmla="*/ 737266 h 1097785"/>
                <a:gd name="connsiteX331" fmla="*/ 145163 w 7228306"/>
                <a:gd name="connsiteY331" fmla="*/ 726593 h 1097785"/>
                <a:gd name="connsiteX332" fmla="*/ 140894 w 7228306"/>
                <a:gd name="connsiteY332" fmla="*/ 731574 h 1097785"/>
                <a:gd name="connsiteX333" fmla="*/ 144096 w 7228306"/>
                <a:gd name="connsiteY333" fmla="*/ 732997 h 1097785"/>
                <a:gd name="connsiteX334" fmla="*/ 145163 w 7228306"/>
                <a:gd name="connsiteY334" fmla="*/ 726593 h 1097785"/>
                <a:gd name="connsiteX335" fmla="*/ 399910 w 7228306"/>
                <a:gd name="connsiteY335" fmla="*/ 725881 h 1097785"/>
                <a:gd name="connsiteX336" fmla="*/ 400622 w 7228306"/>
                <a:gd name="connsiteY336" fmla="*/ 734776 h 1097785"/>
                <a:gd name="connsiteX337" fmla="*/ 402045 w 7228306"/>
                <a:gd name="connsiteY337" fmla="*/ 736555 h 1097785"/>
                <a:gd name="connsiteX338" fmla="*/ 402757 w 7228306"/>
                <a:gd name="connsiteY338" fmla="*/ 732997 h 1097785"/>
                <a:gd name="connsiteX339" fmla="*/ 399910 w 7228306"/>
                <a:gd name="connsiteY339" fmla="*/ 725881 h 1097785"/>
                <a:gd name="connsiteX340" fmla="*/ 176117 w 7228306"/>
                <a:gd name="connsiteY340" fmla="*/ 720900 h 1097785"/>
                <a:gd name="connsiteX341" fmla="*/ 173627 w 7228306"/>
                <a:gd name="connsiteY341" fmla="*/ 724458 h 1097785"/>
                <a:gd name="connsiteX342" fmla="*/ 176117 w 7228306"/>
                <a:gd name="connsiteY342" fmla="*/ 725525 h 1097785"/>
                <a:gd name="connsiteX343" fmla="*/ 178608 w 7228306"/>
                <a:gd name="connsiteY343" fmla="*/ 724458 h 1097785"/>
                <a:gd name="connsiteX344" fmla="*/ 176117 w 7228306"/>
                <a:gd name="connsiteY344" fmla="*/ 720900 h 1097785"/>
                <a:gd name="connsiteX345" fmla="*/ 410584 w 7228306"/>
                <a:gd name="connsiteY345" fmla="*/ 720188 h 1097785"/>
                <a:gd name="connsiteX346" fmla="*/ 410228 w 7228306"/>
                <a:gd name="connsiteY346" fmla="*/ 729083 h 1097785"/>
                <a:gd name="connsiteX347" fmla="*/ 410584 w 7228306"/>
                <a:gd name="connsiteY347" fmla="*/ 740113 h 1097785"/>
                <a:gd name="connsiteX348" fmla="*/ 411296 w 7228306"/>
                <a:gd name="connsiteY348" fmla="*/ 731218 h 1097785"/>
                <a:gd name="connsiteX349" fmla="*/ 410584 w 7228306"/>
                <a:gd name="connsiteY349" fmla="*/ 720188 h 1097785"/>
                <a:gd name="connsiteX350" fmla="*/ 251901 w 7228306"/>
                <a:gd name="connsiteY350" fmla="*/ 713784 h 1097785"/>
                <a:gd name="connsiteX351" fmla="*/ 250122 w 7228306"/>
                <a:gd name="connsiteY351" fmla="*/ 720188 h 1097785"/>
                <a:gd name="connsiteX352" fmla="*/ 251901 w 7228306"/>
                <a:gd name="connsiteY352" fmla="*/ 725881 h 1097785"/>
                <a:gd name="connsiteX353" fmla="*/ 253324 w 7228306"/>
                <a:gd name="connsiteY353" fmla="*/ 719833 h 1097785"/>
                <a:gd name="connsiteX354" fmla="*/ 251901 w 7228306"/>
                <a:gd name="connsiteY354" fmla="*/ 713784 h 1097785"/>
                <a:gd name="connsiteX355" fmla="*/ 145875 w 7228306"/>
                <a:gd name="connsiteY355" fmla="*/ 713784 h 1097785"/>
                <a:gd name="connsiteX356" fmla="*/ 143740 w 7228306"/>
                <a:gd name="connsiteY356" fmla="*/ 718765 h 1097785"/>
                <a:gd name="connsiteX357" fmla="*/ 146586 w 7228306"/>
                <a:gd name="connsiteY357" fmla="*/ 717342 h 1097785"/>
                <a:gd name="connsiteX358" fmla="*/ 146231 w 7228306"/>
                <a:gd name="connsiteY358" fmla="*/ 715563 h 1097785"/>
                <a:gd name="connsiteX359" fmla="*/ 145875 w 7228306"/>
                <a:gd name="connsiteY359" fmla="*/ 713784 h 1097785"/>
                <a:gd name="connsiteX360" fmla="*/ 150856 w 7228306"/>
                <a:gd name="connsiteY360" fmla="*/ 713073 h 1097785"/>
                <a:gd name="connsiteX361" fmla="*/ 151212 w 7228306"/>
                <a:gd name="connsiteY361" fmla="*/ 716631 h 1097785"/>
                <a:gd name="connsiteX362" fmla="*/ 150144 w 7228306"/>
                <a:gd name="connsiteY362" fmla="*/ 717342 h 1097785"/>
                <a:gd name="connsiteX363" fmla="*/ 148365 w 7228306"/>
                <a:gd name="connsiteY363" fmla="*/ 717698 h 1097785"/>
                <a:gd name="connsiteX364" fmla="*/ 147298 w 7228306"/>
                <a:gd name="connsiteY364" fmla="*/ 720188 h 1097785"/>
                <a:gd name="connsiteX365" fmla="*/ 149433 w 7228306"/>
                <a:gd name="connsiteY365" fmla="*/ 718765 h 1097785"/>
                <a:gd name="connsiteX366" fmla="*/ 150856 w 7228306"/>
                <a:gd name="connsiteY366" fmla="*/ 722323 h 1097785"/>
                <a:gd name="connsiteX367" fmla="*/ 153346 w 7228306"/>
                <a:gd name="connsiteY367" fmla="*/ 716986 h 1097785"/>
                <a:gd name="connsiteX368" fmla="*/ 150856 w 7228306"/>
                <a:gd name="connsiteY368" fmla="*/ 713073 h 1097785"/>
                <a:gd name="connsiteX369" fmla="*/ 381409 w 7228306"/>
                <a:gd name="connsiteY369" fmla="*/ 707380 h 1097785"/>
                <a:gd name="connsiteX370" fmla="*/ 380342 w 7228306"/>
                <a:gd name="connsiteY370" fmla="*/ 715563 h 1097785"/>
                <a:gd name="connsiteX371" fmla="*/ 383544 w 7228306"/>
                <a:gd name="connsiteY371" fmla="*/ 723035 h 1097785"/>
                <a:gd name="connsiteX372" fmla="*/ 382477 w 7228306"/>
                <a:gd name="connsiteY372" fmla="*/ 714852 h 1097785"/>
                <a:gd name="connsiteX373" fmla="*/ 381409 w 7228306"/>
                <a:gd name="connsiteY373" fmla="*/ 707380 h 1097785"/>
                <a:gd name="connsiteX374" fmla="*/ 379274 w 7228306"/>
                <a:gd name="connsiteY374" fmla="*/ 697418 h 1097785"/>
                <a:gd name="connsiteX375" fmla="*/ 379274 w 7228306"/>
                <a:gd name="connsiteY375" fmla="*/ 703110 h 1097785"/>
                <a:gd name="connsiteX376" fmla="*/ 381409 w 7228306"/>
                <a:gd name="connsiteY376" fmla="*/ 705957 h 1097785"/>
                <a:gd name="connsiteX377" fmla="*/ 381765 w 7228306"/>
                <a:gd name="connsiteY377" fmla="*/ 701331 h 1097785"/>
                <a:gd name="connsiteX378" fmla="*/ 379274 w 7228306"/>
                <a:gd name="connsiteY378" fmla="*/ 697418 h 1097785"/>
                <a:gd name="connsiteX379" fmla="*/ 249054 w 7228306"/>
                <a:gd name="connsiteY379" fmla="*/ 686744 h 1097785"/>
                <a:gd name="connsiteX380" fmla="*/ 247276 w 7228306"/>
                <a:gd name="connsiteY380" fmla="*/ 697062 h 1097785"/>
                <a:gd name="connsiteX381" fmla="*/ 245497 w 7228306"/>
                <a:gd name="connsiteY381" fmla="*/ 705957 h 1097785"/>
                <a:gd name="connsiteX382" fmla="*/ 247987 w 7228306"/>
                <a:gd name="connsiteY382" fmla="*/ 705601 h 1097785"/>
                <a:gd name="connsiteX383" fmla="*/ 249766 w 7228306"/>
                <a:gd name="connsiteY383" fmla="*/ 704534 h 1097785"/>
                <a:gd name="connsiteX384" fmla="*/ 251545 w 7228306"/>
                <a:gd name="connsiteY384" fmla="*/ 694571 h 1097785"/>
                <a:gd name="connsiteX385" fmla="*/ 249054 w 7228306"/>
                <a:gd name="connsiteY385" fmla="*/ 686744 h 1097785"/>
                <a:gd name="connsiteX386" fmla="*/ 239804 w 7228306"/>
                <a:gd name="connsiteY386" fmla="*/ 673224 h 1097785"/>
                <a:gd name="connsiteX387" fmla="*/ 236958 w 7228306"/>
                <a:gd name="connsiteY387" fmla="*/ 689235 h 1097785"/>
                <a:gd name="connsiteX388" fmla="*/ 236958 w 7228306"/>
                <a:gd name="connsiteY388" fmla="*/ 704534 h 1097785"/>
                <a:gd name="connsiteX389" fmla="*/ 240516 w 7228306"/>
                <a:gd name="connsiteY389" fmla="*/ 689235 h 1097785"/>
                <a:gd name="connsiteX390" fmla="*/ 239804 w 7228306"/>
                <a:gd name="connsiteY390" fmla="*/ 673224 h 1097785"/>
                <a:gd name="connsiteX391" fmla="*/ 176473 w 7228306"/>
                <a:gd name="connsiteY391" fmla="*/ 671801 h 1097785"/>
                <a:gd name="connsiteX392" fmla="*/ 174338 w 7228306"/>
                <a:gd name="connsiteY392" fmla="*/ 674647 h 1097785"/>
                <a:gd name="connsiteX393" fmla="*/ 174338 w 7228306"/>
                <a:gd name="connsiteY393" fmla="*/ 681051 h 1097785"/>
                <a:gd name="connsiteX394" fmla="*/ 176473 w 7228306"/>
                <a:gd name="connsiteY394" fmla="*/ 676426 h 1097785"/>
                <a:gd name="connsiteX395" fmla="*/ 176473 w 7228306"/>
                <a:gd name="connsiteY395" fmla="*/ 671801 h 1097785"/>
                <a:gd name="connsiteX396" fmla="*/ 444918 w 7228306"/>
                <a:gd name="connsiteY396" fmla="*/ 655115 h 1097785"/>
                <a:gd name="connsiteX397" fmla="*/ 444384 w 7228306"/>
                <a:gd name="connsiteY397" fmla="*/ 656502 h 1097785"/>
                <a:gd name="connsiteX398" fmla="*/ 444918 w 7228306"/>
                <a:gd name="connsiteY398" fmla="*/ 659169 h 1097785"/>
                <a:gd name="connsiteX399" fmla="*/ 434778 w 7228306"/>
                <a:gd name="connsiteY399" fmla="*/ 654723 h 1097785"/>
                <a:gd name="connsiteX400" fmla="*/ 434066 w 7228306"/>
                <a:gd name="connsiteY400" fmla="*/ 660060 h 1097785"/>
                <a:gd name="connsiteX401" fmla="*/ 435490 w 7228306"/>
                <a:gd name="connsiteY401" fmla="*/ 666108 h 1097785"/>
                <a:gd name="connsiteX402" fmla="*/ 435490 w 7228306"/>
                <a:gd name="connsiteY402" fmla="*/ 661483 h 1097785"/>
                <a:gd name="connsiteX403" fmla="*/ 434778 w 7228306"/>
                <a:gd name="connsiteY403" fmla="*/ 654723 h 1097785"/>
                <a:gd name="connsiteX404" fmla="*/ 389237 w 7228306"/>
                <a:gd name="connsiteY404" fmla="*/ 644049 h 1097785"/>
                <a:gd name="connsiteX405" fmla="*/ 391727 w 7228306"/>
                <a:gd name="connsiteY405" fmla="*/ 647963 h 1097785"/>
                <a:gd name="connsiteX406" fmla="*/ 395641 w 7228306"/>
                <a:gd name="connsiteY406" fmla="*/ 649742 h 1097785"/>
                <a:gd name="connsiteX407" fmla="*/ 389237 w 7228306"/>
                <a:gd name="connsiteY407" fmla="*/ 644049 h 1097785"/>
                <a:gd name="connsiteX408" fmla="*/ 389237 w 7228306"/>
                <a:gd name="connsiteY408" fmla="*/ 624124 h 1097785"/>
                <a:gd name="connsiteX409" fmla="*/ 388525 w 7228306"/>
                <a:gd name="connsiteY409" fmla="*/ 625192 h 1097785"/>
                <a:gd name="connsiteX410" fmla="*/ 387813 w 7228306"/>
                <a:gd name="connsiteY410" fmla="*/ 629106 h 1097785"/>
                <a:gd name="connsiteX411" fmla="*/ 388169 w 7228306"/>
                <a:gd name="connsiteY411" fmla="*/ 633019 h 1097785"/>
                <a:gd name="connsiteX412" fmla="*/ 389948 w 7228306"/>
                <a:gd name="connsiteY412" fmla="*/ 634798 h 1097785"/>
                <a:gd name="connsiteX413" fmla="*/ 389948 w 7228306"/>
                <a:gd name="connsiteY413" fmla="*/ 630173 h 1097785"/>
                <a:gd name="connsiteX414" fmla="*/ 389237 w 7228306"/>
                <a:gd name="connsiteY414" fmla="*/ 624124 h 1097785"/>
                <a:gd name="connsiteX415" fmla="*/ 442605 w 7228306"/>
                <a:gd name="connsiteY415" fmla="*/ 619499 h 1097785"/>
                <a:gd name="connsiteX416" fmla="*/ 439759 w 7228306"/>
                <a:gd name="connsiteY416" fmla="*/ 619855 h 1097785"/>
                <a:gd name="connsiteX417" fmla="*/ 441182 w 7228306"/>
                <a:gd name="connsiteY417" fmla="*/ 634443 h 1097785"/>
                <a:gd name="connsiteX418" fmla="*/ 444740 w 7228306"/>
                <a:gd name="connsiteY418" fmla="*/ 649030 h 1097785"/>
                <a:gd name="connsiteX419" fmla="*/ 444918 w 7228306"/>
                <a:gd name="connsiteY419" fmla="*/ 645833 h 1097785"/>
                <a:gd name="connsiteX420" fmla="*/ 444918 w 7228306"/>
                <a:gd name="connsiteY420" fmla="*/ 640400 h 1097785"/>
                <a:gd name="connsiteX421" fmla="*/ 444384 w 7228306"/>
                <a:gd name="connsiteY421" fmla="*/ 633731 h 1097785"/>
                <a:gd name="connsiteX422" fmla="*/ 444029 w 7228306"/>
                <a:gd name="connsiteY422" fmla="*/ 625192 h 1097785"/>
                <a:gd name="connsiteX423" fmla="*/ 444029 w 7228306"/>
                <a:gd name="connsiteY423" fmla="*/ 620567 h 1097785"/>
                <a:gd name="connsiteX424" fmla="*/ 442605 w 7228306"/>
                <a:gd name="connsiteY424" fmla="*/ 619499 h 1097785"/>
                <a:gd name="connsiteX425" fmla="*/ 404180 w 7228306"/>
                <a:gd name="connsiteY425" fmla="*/ 582141 h 1097785"/>
                <a:gd name="connsiteX426" fmla="*/ 408094 w 7228306"/>
                <a:gd name="connsiteY426" fmla="*/ 600286 h 1097785"/>
                <a:gd name="connsiteX427" fmla="*/ 409161 w 7228306"/>
                <a:gd name="connsiteY427" fmla="*/ 618432 h 1097785"/>
                <a:gd name="connsiteX428" fmla="*/ 404536 w 7228306"/>
                <a:gd name="connsiteY428" fmla="*/ 598863 h 1097785"/>
                <a:gd name="connsiteX429" fmla="*/ 404180 w 7228306"/>
                <a:gd name="connsiteY429" fmla="*/ 582141 h 1097785"/>
                <a:gd name="connsiteX430" fmla="*/ 339426 w 7228306"/>
                <a:gd name="connsiteY430" fmla="*/ 576448 h 1097785"/>
                <a:gd name="connsiteX431" fmla="*/ 340493 w 7228306"/>
                <a:gd name="connsiteY431" fmla="*/ 582497 h 1097785"/>
                <a:gd name="connsiteX432" fmla="*/ 342628 w 7228306"/>
                <a:gd name="connsiteY432" fmla="*/ 586055 h 1097785"/>
                <a:gd name="connsiteX433" fmla="*/ 344407 w 7228306"/>
                <a:gd name="connsiteY433" fmla="*/ 590324 h 1097785"/>
                <a:gd name="connsiteX434" fmla="*/ 344407 w 7228306"/>
                <a:gd name="connsiteY434" fmla="*/ 597796 h 1097785"/>
                <a:gd name="connsiteX435" fmla="*/ 338714 w 7228306"/>
                <a:gd name="connsiteY435" fmla="*/ 587834 h 1097785"/>
                <a:gd name="connsiteX436" fmla="*/ 339426 w 7228306"/>
                <a:gd name="connsiteY436" fmla="*/ 576448 h 1097785"/>
                <a:gd name="connsiteX437" fmla="*/ 417700 w 7228306"/>
                <a:gd name="connsiteY437" fmla="*/ 575025 h 1097785"/>
                <a:gd name="connsiteX438" fmla="*/ 415209 w 7228306"/>
                <a:gd name="connsiteY438" fmla="*/ 578227 h 1097785"/>
                <a:gd name="connsiteX439" fmla="*/ 414142 w 7228306"/>
                <a:gd name="connsiteY439" fmla="*/ 583564 h 1097785"/>
                <a:gd name="connsiteX440" fmla="*/ 417700 w 7228306"/>
                <a:gd name="connsiteY440" fmla="*/ 592815 h 1097785"/>
                <a:gd name="connsiteX441" fmla="*/ 421258 w 7228306"/>
                <a:gd name="connsiteY441" fmla="*/ 604200 h 1097785"/>
                <a:gd name="connsiteX442" fmla="*/ 419835 w 7228306"/>
                <a:gd name="connsiteY442" fmla="*/ 592103 h 1097785"/>
                <a:gd name="connsiteX443" fmla="*/ 417700 w 7228306"/>
                <a:gd name="connsiteY443" fmla="*/ 575025 h 1097785"/>
                <a:gd name="connsiteX444" fmla="*/ 401334 w 7228306"/>
                <a:gd name="connsiteY444" fmla="*/ 570756 h 1097785"/>
                <a:gd name="connsiteX445" fmla="*/ 401334 w 7228306"/>
                <a:gd name="connsiteY445" fmla="*/ 580718 h 1097785"/>
                <a:gd name="connsiteX446" fmla="*/ 400978 w 7228306"/>
                <a:gd name="connsiteY446" fmla="*/ 574314 h 1097785"/>
                <a:gd name="connsiteX447" fmla="*/ 401334 w 7228306"/>
                <a:gd name="connsiteY447" fmla="*/ 570756 h 1097785"/>
                <a:gd name="connsiteX448" fmla="*/ 252612 w 7228306"/>
                <a:gd name="connsiteY448" fmla="*/ 568621 h 1097785"/>
                <a:gd name="connsiteX449" fmla="*/ 250833 w 7228306"/>
                <a:gd name="connsiteY449" fmla="*/ 571467 h 1097785"/>
                <a:gd name="connsiteX450" fmla="*/ 251901 w 7228306"/>
                <a:gd name="connsiteY450" fmla="*/ 577160 h 1097785"/>
                <a:gd name="connsiteX451" fmla="*/ 252968 w 7228306"/>
                <a:gd name="connsiteY451" fmla="*/ 573246 h 1097785"/>
                <a:gd name="connsiteX452" fmla="*/ 252612 w 7228306"/>
                <a:gd name="connsiteY452" fmla="*/ 568621 h 1097785"/>
                <a:gd name="connsiteX453" fmla="*/ 362196 w 7228306"/>
                <a:gd name="connsiteY453" fmla="*/ 560793 h 1097785"/>
                <a:gd name="connsiteX454" fmla="*/ 360773 w 7228306"/>
                <a:gd name="connsiteY454" fmla="*/ 566486 h 1097785"/>
                <a:gd name="connsiteX455" fmla="*/ 362196 w 7228306"/>
                <a:gd name="connsiteY455" fmla="*/ 574314 h 1097785"/>
                <a:gd name="connsiteX456" fmla="*/ 362196 w 7228306"/>
                <a:gd name="connsiteY456" fmla="*/ 560793 h 1097785"/>
                <a:gd name="connsiteX457" fmla="*/ 256882 w 7228306"/>
                <a:gd name="connsiteY457" fmla="*/ 558659 h 1097785"/>
                <a:gd name="connsiteX458" fmla="*/ 254747 w 7228306"/>
                <a:gd name="connsiteY458" fmla="*/ 563996 h 1097785"/>
                <a:gd name="connsiteX459" fmla="*/ 257594 w 7228306"/>
                <a:gd name="connsiteY459" fmla="*/ 568621 h 1097785"/>
                <a:gd name="connsiteX460" fmla="*/ 257238 w 7228306"/>
                <a:gd name="connsiteY460" fmla="*/ 563640 h 1097785"/>
                <a:gd name="connsiteX461" fmla="*/ 256882 w 7228306"/>
                <a:gd name="connsiteY461" fmla="*/ 558659 h 1097785"/>
                <a:gd name="connsiteX462" fmla="*/ 313809 w 7228306"/>
                <a:gd name="connsiteY462" fmla="*/ 557947 h 1097785"/>
                <a:gd name="connsiteX463" fmla="*/ 312386 w 7228306"/>
                <a:gd name="connsiteY463" fmla="*/ 560082 h 1097785"/>
                <a:gd name="connsiteX464" fmla="*/ 312386 w 7228306"/>
                <a:gd name="connsiteY464" fmla="*/ 565775 h 1097785"/>
                <a:gd name="connsiteX465" fmla="*/ 313809 w 7228306"/>
                <a:gd name="connsiteY465" fmla="*/ 565775 h 1097785"/>
                <a:gd name="connsiteX466" fmla="*/ 292461 w 7228306"/>
                <a:gd name="connsiteY466" fmla="*/ 554389 h 1097785"/>
                <a:gd name="connsiteX467" fmla="*/ 293173 w 7228306"/>
                <a:gd name="connsiteY467" fmla="*/ 558303 h 1097785"/>
                <a:gd name="connsiteX468" fmla="*/ 294596 w 7228306"/>
                <a:gd name="connsiteY468" fmla="*/ 560793 h 1097785"/>
                <a:gd name="connsiteX469" fmla="*/ 296019 w 7228306"/>
                <a:gd name="connsiteY469" fmla="*/ 556880 h 1097785"/>
                <a:gd name="connsiteX470" fmla="*/ 292461 w 7228306"/>
                <a:gd name="connsiteY470" fmla="*/ 554389 h 1097785"/>
                <a:gd name="connsiteX471" fmla="*/ 250478 w 7228306"/>
                <a:gd name="connsiteY471" fmla="*/ 554389 h 1097785"/>
                <a:gd name="connsiteX472" fmla="*/ 246208 w 7228306"/>
                <a:gd name="connsiteY472" fmla="*/ 559726 h 1097785"/>
                <a:gd name="connsiteX473" fmla="*/ 245497 w 7228306"/>
                <a:gd name="connsiteY473" fmla="*/ 568621 h 1097785"/>
                <a:gd name="connsiteX474" fmla="*/ 250122 w 7228306"/>
                <a:gd name="connsiteY474" fmla="*/ 562572 h 1097785"/>
                <a:gd name="connsiteX475" fmla="*/ 250478 w 7228306"/>
                <a:gd name="connsiteY475" fmla="*/ 554389 h 1097785"/>
                <a:gd name="connsiteX476" fmla="*/ 232688 w 7228306"/>
                <a:gd name="connsiteY476" fmla="*/ 552966 h 1097785"/>
                <a:gd name="connsiteX477" fmla="*/ 226995 w 7228306"/>
                <a:gd name="connsiteY477" fmla="*/ 575025 h 1097785"/>
                <a:gd name="connsiteX478" fmla="*/ 229842 w 7228306"/>
                <a:gd name="connsiteY478" fmla="*/ 575737 h 1097785"/>
                <a:gd name="connsiteX479" fmla="*/ 231265 w 7228306"/>
                <a:gd name="connsiteY479" fmla="*/ 577160 h 1097785"/>
                <a:gd name="connsiteX480" fmla="*/ 233400 w 7228306"/>
                <a:gd name="connsiteY480" fmla="*/ 563996 h 1097785"/>
                <a:gd name="connsiteX481" fmla="*/ 232688 w 7228306"/>
                <a:gd name="connsiteY481" fmla="*/ 552966 h 1097785"/>
                <a:gd name="connsiteX482" fmla="*/ 350811 w 7228306"/>
                <a:gd name="connsiteY482" fmla="*/ 550120 h 1097785"/>
                <a:gd name="connsiteX483" fmla="*/ 350455 w 7228306"/>
                <a:gd name="connsiteY483" fmla="*/ 573602 h 1097785"/>
                <a:gd name="connsiteX484" fmla="*/ 354369 w 7228306"/>
                <a:gd name="connsiteY484" fmla="*/ 599931 h 1097785"/>
                <a:gd name="connsiteX485" fmla="*/ 357927 w 7228306"/>
                <a:gd name="connsiteY485" fmla="*/ 586411 h 1097785"/>
                <a:gd name="connsiteX486" fmla="*/ 356504 w 7228306"/>
                <a:gd name="connsiteY486" fmla="*/ 569332 h 1097785"/>
                <a:gd name="connsiteX487" fmla="*/ 358283 w 7228306"/>
                <a:gd name="connsiteY487" fmla="*/ 560438 h 1097785"/>
                <a:gd name="connsiteX488" fmla="*/ 355081 w 7228306"/>
                <a:gd name="connsiteY488" fmla="*/ 552966 h 1097785"/>
                <a:gd name="connsiteX489" fmla="*/ 355792 w 7228306"/>
                <a:gd name="connsiteY489" fmla="*/ 560438 h 1097785"/>
                <a:gd name="connsiteX490" fmla="*/ 356504 w 7228306"/>
                <a:gd name="connsiteY490" fmla="*/ 567198 h 1097785"/>
                <a:gd name="connsiteX491" fmla="*/ 352946 w 7228306"/>
                <a:gd name="connsiteY491" fmla="*/ 559726 h 1097785"/>
                <a:gd name="connsiteX492" fmla="*/ 350811 w 7228306"/>
                <a:gd name="connsiteY492" fmla="*/ 550120 h 1097785"/>
                <a:gd name="connsiteX493" fmla="*/ 328752 w 7228306"/>
                <a:gd name="connsiteY493" fmla="*/ 550120 h 1097785"/>
                <a:gd name="connsiteX494" fmla="*/ 325194 w 7228306"/>
                <a:gd name="connsiteY494" fmla="*/ 553678 h 1097785"/>
                <a:gd name="connsiteX495" fmla="*/ 324838 w 7228306"/>
                <a:gd name="connsiteY495" fmla="*/ 563996 h 1097785"/>
                <a:gd name="connsiteX496" fmla="*/ 325906 w 7228306"/>
                <a:gd name="connsiteY496" fmla="*/ 575737 h 1097785"/>
                <a:gd name="connsiteX497" fmla="*/ 328040 w 7228306"/>
                <a:gd name="connsiteY497" fmla="*/ 584276 h 1097785"/>
                <a:gd name="connsiteX498" fmla="*/ 327685 w 7228306"/>
                <a:gd name="connsiteY498" fmla="*/ 566842 h 1097785"/>
                <a:gd name="connsiteX499" fmla="*/ 329464 w 7228306"/>
                <a:gd name="connsiteY499" fmla="*/ 552966 h 1097785"/>
                <a:gd name="connsiteX500" fmla="*/ 328752 w 7228306"/>
                <a:gd name="connsiteY500" fmla="*/ 550120 h 1097785"/>
                <a:gd name="connsiteX501" fmla="*/ 283922 w 7228306"/>
                <a:gd name="connsiteY501" fmla="*/ 545850 h 1097785"/>
                <a:gd name="connsiteX502" fmla="*/ 283922 w 7228306"/>
                <a:gd name="connsiteY502" fmla="*/ 555101 h 1097785"/>
                <a:gd name="connsiteX503" fmla="*/ 287480 w 7228306"/>
                <a:gd name="connsiteY503" fmla="*/ 550476 h 1097785"/>
                <a:gd name="connsiteX504" fmla="*/ 283922 w 7228306"/>
                <a:gd name="connsiteY504" fmla="*/ 545850 h 1097785"/>
                <a:gd name="connsiteX505" fmla="*/ 307404 w 7228306"/>
                <a:gd name="connsiteY505" fmla="*/ 542292 h 1097785"/>
                <a:gd name="connsiteX506" fmla="*/ 305981 w 7228306"/>
                <a:gd name="connsiteY506" fmla="*/ 552966 h 1097785"/>
                <a:gd name="connsiteX507" fmla="*/ 307404 w 7228306"/>
                <a:gd name="connsiteY507" fmla="*/ 549408 h 1097785"/>
                <a:gd name="connsiteX508" fmla="*/ 307404 w 7228306"/>
                <a:gd name="connsiteY508" fmla="*/ 542292 h 1097785"/>
                <a:gd name="connsiteX509" fmla="*/ 353657 w 7228306"/>
                <a:gd name="connsiteY509" fmla="*/ 541581 h 1097785"/>
                <a:gd name="connsiteX510" fmla="*/ 352234 w 7228306"/>
                <a:gd name="connsiteY510" fmla="*/ 546206 h 1097785"/>
                <a:gd name="connsiteX511" fmla="*/ 354369 w 7228306"/>
                <a:gd name="connsiteY511" fmla="*/ 549408 h 1097785"/>
                <a:gd name="connsiteX512" fmla="*/ 354725 w 7228306"/>
                <a:gd name="connsiteY512" fmla="*/ 545850 h 1097785"/>
                <a:gd name="connsiteX513" fmla="*/ 353657 w 7228306"/>
                <a:gd name="connsiteY513" fmla="*/ 541581 h 1097785"/>
                <a:gd name="connsiteX514" fmla="*/ 233400 w 7228306"/>
                <a:gd name="connsiteY514" fmla="*/ 538023 h 1097785"/>
                <a:gd name="connsiteX515" fmla="*/ 231265 w 7228306"/>
                <a:gd name="connsiteY515" fmla="*/ 543360 h 1097785"/>
                <a:gd name="connsiteX516" fmla="*/ 232688 w 7228306"/>
                <a:gd name="connsiteY516" fmla="*/ 549408 h 1097785"/>
                <a:gd name="connsiteX517" fmla="*/ 233755 w 7228306"/>
                <a:gd name="connsiteY517" fmla="*/ 544427 h 1097785"/>
                <a:gd name="connsiteX518" fmla="*/ 233400 w 7228306"/>
                <a:gd name="connsiteY518" fmla="*/ 538023 h 1097785"/>
                <a:gd name="connsiteX519" fmla="*/ 320925 w 7228306"/>
                <a:gd name="connsiteY519" fmla="*/ 533753 h 1097785"/>
                <a:gd name="connsiteX520" fmla="*/ 320925 w 7228306"/>
                <a:gd name="connsiteY520" fmla="*/ 542292 h 1097785"/>
                <a:gd name="connsiteX521" fmla="*/ 323059 w 7228306"/>
                <a:gd name="connsiteY521" fmla="*/ 538379 h 1097785"/>
                <a:gd name="connsiteX522" fmla="*/ 320925 w 7228306"/>
                <a:gd name="connsiteY522" fmla="*/ 533753 h 1097785"/>
                <a:gd name="connsiteX523" fmla="*/ 342272 w 7228306"/>
                <a:gd name="connsiteY523" fmla="*/ 531619 h 1097785"/>
                <a:gd name="connsiteX524" fmla="*/ 341205 w 7228306"/>
                <a:gd name="connsiteY524" fmla="*/ 539802 h 1097785"/>
                <a:gd name="connsiteX525" fmla="*/ 342272 w 7228306"/>
                <a:gd name="connsiteY525" fmla="*/ 544427 h 1097785"/>
                <a:gd name="connsiteX526" fmla="*/ 343339 w 7228306"/>
                <a:gd name="connsiteY526" fmla="*/ 542292 h 1097785"/>
                <a:gd name="connsiteX527" fmla="*/ 342272 w 7228306"/>
                <a:gd name="connsiteY527" fmla="*/ 531619 h 1097785"/>
                <a:gd name="connsiteX528" fmla="*/ 297442 w 7228306"/>
                <a:gd name="connsiteY528" fmla="*/ 531619 h 1097785"/>
                <a:gd name="connsiteX529" fmla="*/ 293884 w 7228306"/>
                <a:gd name="connsiteY529" fmla="*/ 533753 h 1097785"/>
                <a:gd name="connsiteX530" fmla="*/ 297442 w 7228306"/>
                <a:gd name="connsiteY530" fmla="*/ 540158 h 1097785"/>
                <a:gd name="connsiteX531" fmla="*/ 307404 w 7228306"/>
                <a:gd name="connsiteY531" fmla="*/ 529483 h 1097785"/>
                <a:gd name="connsiteX532" fmla="*/ 307573 w 7228306"/>
                <a:gd name="connsiteY532" fmla="*/ 529989 h 1097785"/>
                <a:gd name="connsiteX533" fmla="*/ 307404 w 7228306"/>
                <a:gd name="connsiteY533" fmla="*/ 531619 h 1097785"/>
                <a:gd name="connsiteX534" fmla="*/ 376428 w 7228306"/>
                <a:gd name="connsiteY534" fmla="*/ 527349 h 1097785"/>
                <a:gd name="connsiteX535" fmla="*/ 376428 w 7228306"/>
                <a:gd name="connsiteY535" fmla="*/ 538023 h 1097785"/>
                <a:gd name="connsiteX536" fmla="*/ 375005 w 7228306"/>
                <a:gd name="connsiteY536" fmla="*/ 532686 h 1097785"/>
                <a:gd name="connsiteX537" fmla="*/ 376428 w 7228306"/>
                <a:gd name="connsiteY537" fmla="*/ 527349 h 1097785"/>
                <a:gd name="connsiteX538" fmla="*/ 278229 w 7228306"/>
                <a:gd name="connsiteY538" fmla="*/ 527349 h 1097785"/>
                <a:gd name="connsiteX539" fmla="*/ 277518 w 7228306"/>
                <a:gd name="connsiteY539" fmla="*/ 541581 h 1097785"/>
                <a:gd name="connsiteX540" fmla="*/ 278229 w 7228306"/>
                <a:gd name="connsiteY540" fmla="*/ 555101 h 1097785"/>
                <a:gd name="connsiteX541" fmla="*/ 279653 w 7228306"/>
                <a:gd name="connsiteY541" fmla="*/ 550476 h 1097785"/>
                <a:gd name="connsiteX542" fmla="*/ 280720 w 7228306"/>
                <a:gd name="connsiteY542" fmla="*/ 541936 h 1097785"/>
                <a:gd name="connsiteX543" fmla="*/ 280364 w 7228306"/>
                <a:gd name="connsiteY543" fmla="*/ 533042 h 1097785"/>
                <a:gd name="connsiteX544" fmla="*/ 278229 w 7228306"/>
                <a:gd name="connsiteY544" fmla="*/ 527349 h 1097785"/>
                <a:gd name="connsiteX545" fmla="*/ 305981 w 7228306"/>
                <a:gd name="connsiteY545" fmla="*/ 525214 h 1097785"/>
                <a:gd name="connsiteX546" fmla="*/ 307404 w 7228306"/>
                <a:gd name="connsiteY546" fmla="*/ 526993 h 1097785"/>
                <a:gd name="connsiteX547" fmla="*/ 307404 w 7228306"/>
                <a:gd name="connsiteY547" fmla="*/ 529483 h 1097785"/>
                <a:gd name="connsiteX548" fmla="*/ 246208 w 7228306"/>
                <a:gd name="connsiteY548" fmla="*/ 523791 h 1097785"/>
                <a:gd name="connsiteX549" fmla="*/ 241939 w 7228306"/>
                <a:gd name="connsiteY549" fmla="*/ 541581 h 1097785"/>
                <a:gd name="connsiteX550" fmla="*/ 241939 w 7228306"/>
                <a:gd name="connsiteY550" fmla="*/ 560082 h 1097785"/>
                <a:gd name="connsiteX551" fmla="*/ 243362 w 7228306"/>
                <a:gd name="connsiteY551" fmla="*/ 552966 h 1097785"/>
                <a:gd name="connsiteX552" fmla="*/ 243362 w 7228306"/>
                <a:gd name="connsiteY552" fmla="*/ 544427 h 1097785"/>
                <a:gd name="connsiteX553" fmla="*/ 245852 w 7228306"/>
                <a:gd name="connsiteY553" fmla="*/ 535176 h 1097785"/>
                <a:gd name="connsiteX554" fmla="*/ 246208 w 7228306"/>
                <a:gd name="connsiteY554" fmla="*/ 523791 h 1097785"/>
                <a:gd name="connsiteX555" fmla="*/ 226284 w 7228306"/>
                <a:gd name="connsiteY555" fmla="*/ 521656 h 1097785"/>
                <a:gd name="connsiteX556" fmla="*/ 226284 w 7228306"/>
                <a:gd name="connsiteY556" fmla="*/ 529484 h 1097785"/>
                <a:gd name="connsiteX557" fmla="*/ 228063 w 7228306"/>
                <a:gd name="connsiteY557" fmla="*/ 524858 h 1097785"/>
                <a:gd name="connsiteX558" fmla="*/ 226284 w 7228306"/>
                <a:gd name="connsiteY558" fmla="*/ 521656 h 1097785"/>
                <a:gd name="connsiteX559" fmla="*/ 217745 w 7228306"/>
                <a:gd name="connsiteY559" fmla="*/ 520233 h 1097785"/>
                <a:gd name="connsiteX560" fmla="*/ 214187 w 7228306"/>
                <a:gd name="connsiteY560" fmla="*/ 522724 h 1097785"/>
                <a:gd name="connsiteX561" fmla="*/ 212764 w 7228306"/>
                <a:gd name="connsiteY561" fmla="*/ 528061 h 1097785"/>
                <a:gd name="connsiteX562" fmla="*/ 215254 w 7228306"/>
                <a:gd name="connsiteY562" fmla="*/ 542292 h 1097785"/>
                <a:gd name="connsiteX563" fmla="*/ 217033 w 7228306"/>
                <a:gd name="connsiteY563" fmla="*/ 557947 h 1097785"/>
                <a:gd name="connsiteX564" fmla="*/ 217389 w 7228306"/>
                <a:gd name="connsiteY564" fmla="*/ 538379 h 1097785"/>
                <a:gd name="connsiteX565" fmla="*/ 217745 w 7228306"/>
                <a:gd name="connsiteY565" fmla="*/ 520233 h 1097785"/>
                <a:gd name="connsiteX566" fmla="*/ 273960 w 7228306"/>
                <a:gd name="connsiteY566" fmla="*/ 518810 h 1097785"/>
                <a:gd name="connsiteX567" fmla="*/ 268267 w 7228306"/>
                <a:gd name="connsiteY567" fmla="*/ 534109 h 1097785"/>
                <a:gd name="connsiteX568" fmla="*/ 268979 w 7228306"/>
                <a:gd name="connsiteY568" fmla="*/ 552966 h 1097785"/>
                <a:gd name="connsiteX569" fmla="*/ 271114 w 7228306"/>
                <a:gd name="connsiteY569" fmla="*/ 551187 h 1097785"/>
                <a:gd name="connsiteX570" fmla="*/ 270758 w 7228306"/>
                <a:gd name="connsiteY570" fmla="*/ 546918 h 1097785"/>
                <a:gd name="connsiteX571" fmla="*/ 270402 w 7228306"/>
                <a:gd name="connsiteY571" fmla="*/ 542292 h 1097785"/>
                <a:gd name="connsiteX572" fmla="*/ 272537 w 7228306"/>
                <a:gd name="connsiteY572" fmla="*/ 538734 h 1097785"/>
                <a:gd name="connsiteX573" fmla="*/ 274316 w 7228306"/>
                <a:gd name="connsiteY573" fmla="*/ 541936 h 1097785"/>
                <a:gd name="connsiteX574" fmla="*/ 274672 w 7228306"/>
                <a:gd name="connsiteY574" fmla="*/ 547273 h 1097785"/>
                <a:gd name="connsiteX575" fmla="*/ 276450 w 7228306"/>
                <a:gd name="connsiteY575" fmla="*/ 533042 h 1097785"/>
                <a:gd name="connsiteX576" fmla="*/ 273960 w 7228306"/>
                <a:gd name="connsiteY576" fmla="*/ 518810 h 1097785"/>
                <a:gd name="connsiteX577" fmla="*/ 291750 w 7228306"/>
                <a:gd name="connsiteY577" fmla="*/ 515252 h 1097785"/>
                <a:gd name="connsiteX578" fmla="*/ 291750 w 7228306"/>
                <a:gd name="connsiteY578" fmla="*/ 520589 h 1097785"/>
                <a:gd name="connsiteX579" fmla="*/ 293884 w 7228306"/>
                <a:gd name="connsiteY579" fmla="*/ 522368 h 1097785"/>
                <a:gd name="connsiteX580" fmla="*/ 291750 w 7228306"/>
                <a:gd name="connsiteY580" fmla="*/ 523791 h 1097785"/>
                <a:gd name="connsiteX581" fmla="*/ 292461 w 7228306"/>
                <a:gd name="connsiteY581" fmla="*/ 526637 h 1097785"/>
                <a:gd name="connsiteX582" fmla="*/ 293884 w 7228306"/>
                <a:gd name="connsiteY582" fmla="*/ 528061 h 1097785"/>
                <a:gd name="connsiteX583" fmla="*/ 295663 w 7228306"/>
                <a:gd name="connsiteY583" fmla="*/ 523435 h 1097785"/>
                <a:gd name="connsiteX584" fmla="*/ 296019 w 7228306"/>
                <a:gd name="connsiteY584" fmla="*/ 516675 h 1097785"/>
                <a:gd name="connsiteX585" fmla="*/ 293884 w 7228306"/>
                <a:gd name="connsiteY585" fmla="*/ 515964 h 1097785"/>
                <a:gd name="connsiteX586" fmla="*/ 291750 w 7228306"/>
                <a:gd name="connsiteY586" fmla="*/ 515252 h 1097785"/>
                <a:gd name="connsiteX587" fmla="*/ 354369 w 7228306"/>
                <a:gd name="connsiteY587" fmla="*/ 512406 h 1097785"/>
                <a:gd name="connsiteX588" fmla="*/ 352234 w 7228306"/>
                <a:gd name="connsiteY588" fmla="*/ 514896 h 1097785"/>
                <a:gd name="connsiteX589" fmla="*/ 352946 w 7228306"/>
                <a:gd name="connsiteY589" fmla="*/ 518810 h 1097785"/>
                <a:gd name="connsiteX590" fmla="*/ 355081 w 7228306"/>
                <a:gd name="connsiteY590" fmla="*/ 518098 h 1097785"/>
                <a:gd name="connsiteX591" fmla="*/ 354369 w 7228306"/>
                <a:gd name="connsiteY591" fmla="*/ 512406 h 1097785"/>
                <a:gd name="connsiteX592" fmla="*/ 259728 w 7228306"/>
                <a:gd name="connsiteY592" fmla="*/ 512406 h 1097785"/>
                <a:gd name="connsiteX593" fmla="*/ 257594 w 7228306"/>
                <a:gd name="connsiteY593" fmla="*/ 513829 h 1097785"/>
                <a:gd name="connsiteX594" fmla="*/ 255459 w 7228306"/>
                <a:gd name="connsiteY594" fmla="*/ 516675 h 1097785"/>
                <a:gd name="connsiteX595" fmla="*/ 256170 w 7228306"/>
                <a:gd name="connsiteY595" fmla="*/ 536244 h 1097785"/>
                <a:gd name="connsiteX596" fmla="*/ 253324 w 7228306"/>
                <a:gd name="connsiteY596" fmla="*/ 556524 h 1097785"/>
                <a:gd name="connsiteX597" fmla="*/ 255815 w 7228306"/>
                <a:gd name="connsiteY597" fmla="*/ 554033 h 1097785"/>
                <a:gd name="connsiteX598" fmla="*/ 257594 w 7228306"/>
                <a:gd name="connsiteY598" fmla="*/ 550120 h 1097785"/>
                <a:gd name="connsiteX599" fmla="*/ 259728 w 7228306"/>
                <a:gd name="connsiteY599" fmla="*/ 553678 h 1097785"/>
                <a:gd name="connsiteX600" fmla="*/ 259728 w 7228306"/>
                <a:gd name="connsiteY600" fmla="*/ 558659 h 1097785"/>
                <a:gd name="connsiteX601" fmla="*/ 261863 w 7228306"/>
                <a:gd name="connsiteY601" fmla="*/ 550831 h 1097785"/>
                <a:gd name="connsiteX602" fmla="*/ 261151 w 7228306"/>
                <a:gd name="connsiteY602" fmla="*/ 542292 h 1097785"/>
                <a:gd name="connsiteX603" fmla="*/ 260084 w 7228306"/>
                <a:gd name="connsiteY603" fmla="*/ 543004 h 1097785"/>
                <a:gd name="connsiteX604" fmla="*/ 259017 w 7228306"/>
                <a:gd name="connsiteY604" fmla="*/ 543715 h 1097785"/>
                <a:gd name="connsiteX605" fmla="*/ 260084 w 7228306"/>
                <a:gd name="connsiteY605" fmla="*/ 527705 h 1097785"/>
                <a:gd name="connsiteX606" fmla="*/ 259728 w 7228306"/>
                <a:gd name="connsiteY606" fmla="*/ 512406 h 1097785"/>
                <a:gd name="connsiteX607" fmla="*/ 251189 w 7228306"/>
                <a:gd name="connsiteY607" fmla="*/ 491058 h 1097785"/>
                <a:gd name="connsiteX608" fmla="*/ 251189 w 7228306"/>
                <a:gd name="connsiteY608" fmla="*/ 498886 h 1097785"/>
                <a:gd name="connsiteX609" fmla="*/ 249766 w 7228306"/>
                <a:gd name="connsiteY609" fmla="*/ 507425 h 1097785"/>
                <a:gd name="connsiteX610" fmla="*/ 249410 w 7228306"/>
                <a:gd name="connsiteY610" fmla="*/ 514896 h 1097785"/>
                <a:gd name="connsiteX611" fmla="*/ 251901 w 7228306"/>
                <a:gd name="connsiteY611" fmla="*/ 518810 h 1097785"/>
                <a:gd name="connsiteX612" fmla="*/ 251545 w 7228306"/>
                <a:gd name="connsiteY612" fmla="*/ 511338 h 1097785"/>
                <a:gd name="connsiteX613" fmla="*/ 253680 w 7228306"/>
                <a:gd name="connsiteY613" fmla="*/ 502444 h 1097785"/>
                <a:gd name="connsiteX614" fmla="*/ 254391 w 7228306"/>
                <a:gd name="connsiteY614" fmla="*/ 494972 h 1097785"/>
                <a:gd name="connsiteX615" fmla="*/ 251189 w 7228306"/>
                <a:gd name="connsiteY615" fmla="*/ 491058 h 1097785"/>
                <a:gd name="connsiteX616" fmla="*/ 281787 w 7228306"/>
                <a:gd name="connsiteY616" fmla="*/ 486077 h 1097785"/>
                <a:gd name="connsiteX617" fmla="*/ 279297 w 7228306"/>
                <a:gd name="connsiteY617" fmla="*/ 489991 h 1097785"/>
                <a:gd name="connsiteX618" fmla="*/ 279653 w 7228306"/>
                <a:gd name="connsiteY618" fmla="*/ 496039 h 1097785"/>
                <a:gd name="connsiteX619" fmla="*/ 282143 w 7228306"/>
                <a:gd name="connsiteY619" fmla="*/ 491770 h 1097785"/>
                <a:gd name="connsiteX620" fmla="*/ 281787 w 7228306"/>
                <a:gd name="connsiteY620" fmla="*/ 486077 h 1097785"/>
                <a:gd name="connsiteX621" fmla="*/ 376428 w 7228306"/>
                <a:gd name="connsiteY621" fmla="*/ 478250 h 1097785"/>
                <a:gd name="connsiteX622" fmla="*/ 375717 w 7228306"/>
                <a:gd name="connsiteY622" fmla="*/ 483942 h 1097785"/>
                <a:gd name="connsiteX623" fmla="*/ 377851 w 7228306"/>
                <a:gd name="connsiteY623" fmla="*/ 486077 h 1097785"/>
                <a:gd name="connsiteX624" fmla="*/ 378919 w 7228306"/>
                <a:gd name="connsiteY624" fmla="*/ 481096 h 1097785"/>
                <a:gd name="connsiteX625" fmla="*/ 376428 w 7228306"/>
                <a:gd name="connsiteY625" fmla="*/ 478250 h 1097785"/>
                <a:gd name="connsiteX626" fmla="*/ 298865 w 7228306"/>
                <a:gd name="connsiteY626" fmla="*/ 478250 h 1097785"/>
                <a:gd name="connsiteX627" fmla="*/ 297798 w 7228306"/>
                <a:gd name="connsiteY627" fmla="*/ 488568 h 1097785"/>
                <a:gd name="connsiteX628" fmla="*/ 296731 w 7228306"/>
                <a:gd name="connsiteY628" fmla="*/ 498886 h 1097785"/>
                <a:gd name="connsiteX629" fmla="*/ 297798 w 7228306"/>
                <a:gd name="connsiteY629" fmla="*/ 499597 h 1097785"/>
                <a:gd name="connsiteX630" fmla="*/ 300289 w 7228306"/>
                <a:gd name="connsiteY630" fmla="*/ 498174 h 1097785"/>
                <a:gd name="connsiteX631" fmla="*/ 299577 w 7228306"/>
                <a:gd name="connsiteY631" fmla="*/ 487500 h 1097785"/>
                <a:gd name="connsiteX632" fmla="*/ 298865 w 7228306"/>
                <a:gd name="connsiteY632" fmla="*/ 478250 h 1097785"/>
                <a:gd name="connsiteX633" fmla="*/ 273960 w 7228306"/>
                <a:gd name="connsiteY633" fmla="*/ 468999 h 1097785"/>
                <a:gd name="connsiteX634" fmla="*/ 270758 w 7228306"/>
                <a:gd name="connsiteY634" fmla="*/ 474692 h 1097785"/>
                <a:gd name="connsiteX635" fmla="*/ 269335 w 7228306"/>
                <a:gd name="connsiteY635" fmla="*/ 483587 h 1097785"/>
                <a:gd name="connsiteX636" fmla="*/ 268979 w 7228306"/>
                <a:gd name="connsiteY636" fmla="*/ 492837 h 1097785"/>
                <a:gd name="connsiteX637" fmla="*/ 268267 w 7228306"/>
                <a:gd name="connsiteY637" fmla="*/ 499597 h 1097785"/>
                <a:gd name="connsiteX638" fmla="*/ 273960 w 7228306"/>
                <a:gd name="connsiteY638" fmla="*/ 468999 h 1097785"/>
                <a:gd name="connsiteX639" fmla="*/ 384256 w 7228306"/>
                <a:gd name="connsiteY639" fmla="*/ 465441 h 1097785"/>
                <a:gd name="connsiteX640" fmla="*/ 388525 w 7228306"/>
                <a:gd name="connsiteY640" fmla="*/ 465441 h 1097785"/>
                <a:gd name="connsiteX641" fmla="*/ 388525 w 7228306"/>
                <a:gd name="connsiteY641" fmla="*/ 476827 h 1097785"/>
                <a:gd name="connsiteX642" fmla="*/ 386035 w 7228306"/>
                <a:gd name="connsiteY642" fmla="*/ 472201 h 1097785"/>
                <a:gd name="connsiteX643" fmla="*/ 384256 w 7228306"/>
                <a:gd name="connsiteY643" fmla="*/ 465441 h 1097785"/>
                <a:gd name="connsiteX644" fmla="*/ 349388 w 7228306"/>
                <a:gd name="connsiteY644" fmla="*/ 456902 h 1097785"/>
                <a:gd name="connsiteX645" fmla="*/ 350455 w 7228306"/>
                <a:gd name="connsiteY645" fmla="*/ 461527 h 1097785"/>
                <a:gd name="connsiteX646" fmla="*/ 350099 w 7228306"/>
                <a:gd name="connsiteY646" fmla="*/ 465441 h 1097785"/>
                <a:gd name="connsiteX647" fmla="*/ 347965 w 7228306"/>
                <a:gd name="connsiteY647" fmla="*/ 464018 h 1097785"/>
                <a:gd name="connsiteX648" fmla="*/ 347965 w 7228306"/>
                <a:gd name="connsiteY648" fmla="*/ 459393 h 1097785"/>
                <a:gd name="connsiteX649" fmla="*/ 349388 w 7228306"/>
                <a:gd name="connsiteY649" fmla="*/ 456902 h 1097785"/>
                <a:gd name="connsiteX650" fmla="*/ 251189 w 7228306"/>
                <a:gd name="connsiteY650" fmla="*/ 456191 h 1097785"/>
                <a:gd name="connsiteX651" fmla="*/ 248343 w 7228306"/>
                <a:gd name="connsiteY651" fmla="*/ 470778 h 1097785"/>
                <a:gd name="connsiteX652" fmla="*/ 248343 w 7228306"/>
                <a:gd name="connsiteY652" fmla="*/ 485366 h 1097785"/>
                <a:gd name="connsiteX653" fmla="*/ 251189 w 7228306"/>
                <a:gd name="connsiteY653" fmla="*/ 470422 h 1097785"/>
                <a:gd name="connsiteX654" fmla="*/ 251189 w 7228306"/>
                <a:gd name="connsiteY654" fmla="*/ 456191 h 1097785"/>
                <a:gd name="connsiteX655" fmla="*/ 317367 w 7228306"/>
                <a:gd name="connsiteY655" fmla="*/ 454767 h 1097785"/>
                <a:gd name="connsiteX656" fmla="*/ 320925 w 7228306"/>
                <a:gd name="connsiteY656" fmla="*/ 454767 h 1097785"/>
                <a:gd name="connsiteX657" fmla="*/ 320569 w 7228306"/>
                <a:gd name="connsiteY657" fmla="*/ 458681 h 1097785"/>
                <a:gd name="connsiteX658" fmla="*/ 318078 w 7228306"/>
                <a:gd name="connsiteY658" fmla="*/ 461172 h 1097785"/>
                <a:gd name="connsiteX659" fmla="*/ 317367 w 7228306"/>
                <a:gd name="connsiteY659" fmla="*/ 454767 h 1097785"/>
                <a:gd name="connsiteX660" fmla="*/ 293884 w 7228306"/>
                <a:gd name="connsiteY660" fmla="*/ 454767 h 1097785"/>
                <a:gd name="connsiteX661" fmla="*/ 291394 w 7228306"/>
                <a:gd name="connsiteY661" fmla="*/ 461172 h 1097785"/>
                <a:gd name="connsiteX662" fmla="*/ 293173 w 7228306"/>
                <a:gd name="connsiteY662" fmla="*/ 468999 h 1097785"/>
                <a:gd name="connsiteX663" fmla="*/ 294240 w 7228306"/>
                <a:gd name="connsiteY663" fmla="*/ 462595 h 1097785"/>
                <a:gd name="connsiteX664" fmla="*/ 293884 w 7228306"/>
                <a:gd name="connsiteY664" fmla="*/ 454767 h 1097785"/>
                <a:gd name="connsiteX665" fmla="*/ 444029 w 7228306"/>
                <a:gd name="connsiteY665" fmla="*/ 449075 h 1097785"/>
                <a:gd name="connsiteX666" fmla="*/ 444029 w 7228306"/>
                <a:gd name="connsiteY666" fmla="*/ 455479 h 1097785"/>
                <a:gd name="connsiteX667" fmla="*/ 444918 w 7228306"/>
                <a:gd name="connsiteY667" fmla="*/ 459035 h 1097785"/>
                <a:gd name="connsiteX668" fmla="*/ 444918 w 7228306"/>
                <a:gd name="connsiteY668" fmla="*/ 450853 h 1097785"/>
                <a:gd name="connsiteX669" fmla="*/ 224149 w 7228306"/>
                <a:gd name="connsiteY669" fmla="*/ 447652 h 1097785"/>
                <a:gd name="connsiteX670" fmla="*/ 218456 w 7228306"/>
                <a:gd name="connsiteY670" fmla="*/ 468287 h 1097785"/>
                <a:gd name="connsiteX671" fmla="*/ 217745 w 7228306"/>
                <a:gd name="connsiteY671" fmla="*/ 489635 h 1097785"/>
                <a:gd name="connsiteX672" fmla="*/ 214187 w 7228306"/>
                <a:gd name="connsiteY672" fmla="*/ 503867 h 1097785"/>
                <a:gd name="connsiteX673" fmla="*/ 213475 w 7228306"/>
                <a:gd name="connsiteY673" fmla="*/ 520233 h 1097785"/>
                <a:gd name="connsiteX674" fmla="*/ 216322 w 7228306"/>
                <a:gd name="connsiteY674" fmla="*/ 505290 h 1097785"/>
                <a:gd name="connsiteX675" fmla="*/ 219168 w 7228306"/>
                <a:gd name="connsiteY675" fmla="*/ 488923 h 1097785"/>
                <a:gd name="connsiteX676" fmla="*/ 220235 w 7228306"/>
                <a:gd name="connsiteY676" fmla="*/ 495328 h 1097785"/>
                <a:gd name="connsiteX677" fmla="*/ 219168 w 7228306"/>
                <a:gd name="connsiteY677" fmla="*/ 502444 h 1097785"/>
                <a:gd name="connsiteX678" fmla="*/ 224149 w 7228306"/>
                <a:gd name="connsiteY678" fmla="*/ 488568 h 1097785"/>
                <a:gd name="connsiteX679" fmla="*/ 226284 w 7228306"/>
                <a:gd name="connsiteY679" fmla="*/ 472557 h 1097785"/>
                <a:gd name="connsiteX680" fmla="*/ 222726 w 7228306"/>
                <a:gd name="connsiteY680" fmla="*/ 473624 h 1097785"/>
                <a:gd name="connsiteX681" fmla="*/ 220591 w 7228306"/>
                <a:gd name="connsiteY681" fmla="*/ 476115 h 1097785"/>
                <a:gd name="connsiteX682" fmla="*/ 222370 w 7228306"/>
                <a:gd name="connsiteY682" fmla="*/ 466153 h 1097785"/>
                <a:gd name="connsiteX683" fmla="*/ 226284 w 7228306"/>
                <a:gd name="connsiteY683" fmla="*/ 459037 h 1097785"/>
                <a:gd name="connsiteX684" fmla="*/ 224861 w 7228306"/>
                <a:gd name="connsiteY684" fmla="*/ 452988 h 1097785"/>
                <a:gd name="connsiteX685" fmla="*/ 224149 w 7228306"/>
                <a:gd name="connsiteY685" fmla="*/ 447652 h 1097785"/>
                <a:gd name="connsiteX686" fmla="*/ 270402 w 7228306"/>
                <a:gd name="connsiteY686" fmla="*/ 441959 h 1097785"/>
                <a:gd name="connsiteX687" fmla="*/ 268267 w 7228306"/>
                <a:gd name="connsiteY687" fmla="*/ 443382 h 1097785"/>
                <a:gd name="connsiteX688" fmla="*/ 267556 w 7228306"/>
                <a:gd name="connsiteY688" fmla="*/ 446940 h 1097785"/>
                <a:gd name="connsiteX689" fmla="*/ 268623 w 7228306"/>
                <a:gd name="connsiteY689" fmla="*/ 450498 h 1097785"/>
                <a:gd name="connsiteX690" fmla="*/ 271825 w 7228306"/>
                <a:gd name="connsiteY690" fmla="*/ 451209 h 1097785"/>
                <a:gd name="connsiteX691" fmla="*/ 271469 w 7228306"/>
                <a:gd name="connsiteY691" fmla="*/ 446584 h 1097785"/>
                <a:gd name="connsiteX692" fmla="*/ 270402 w 7228306"/>
                <a:gd name="connsiteY692" fmla="*/ 441959 h 1097785"/>
                <a:gd name="connsiteX693" fmla="*/ 237669 w 7228306"/>
                <a:gd name="connsiteY693" fmla="*/ 441959 h 1097785"/>
                <a:gd name="connsiteX694" fmla="*/ 234823 w 7228306"/>
                <a:gd name="connsiteY694" fmla="*/ 464730 h 1097785"/>
                <a:gd name="connsiteX695" fmla="*/ 231265 w 7228306"/>
                <a:gd name="connsiteY695" fmla="*/ 487500 h 1097785"/>
                <a:gd name="connsiteX696" fmla="*/ 233755 w 7228306"/>
                <a:gd name="connsiteY696" fmla="*/ 487856 h 1097785"/>
                <a:gd name="connsiteX697" fmla="*/ 235534 w 7228306"/>
                <a:gd name="connsiteY697" fmla="*/ 485366 h 1097785"/>
                <a:gd name="connsiteX698" fmla="*/ 234111 w 7228306"/>
                <a:gd name="connsiteY698" fmla="*/ 492126 h 1097785"/>
                <a:gd name="connsiteX699" fmla="*/ 233400 w 7228306"/>
                <a:gd name="connsiteY699" fmla="*/ 498174 h 1097785"/>
                <a:gd name="connsiteX700" fmla="*/ 229842 w 7228306"/>
                <a:gd name="connsiteY700" fmla="*/ 498886 h 1097785"/>
                <a:gd name="connsiteX701" fmla="*/ 232688 w 7228306"/>
                <a:gd name="connsiteY701" fmla="*/ 503867 h 1097785"/>
                <a:gd name="connsiteX702" fmla="*/ 233400 w 7228306"/>
                <a:gd name="connsiteY702" fmla="*/ 498174 h 1097785"/>
                <a:gd name="connsiteX703" fmla="*/ 236246 w 7228306"/>
                <a:gd name="connsiteY703" fmla="*/ 498174 h 1097785"/>
                <a:gd name="connsiteX704" fmla="*/ 237669 w 7228306"/>
                <a:gd name="connsiteY704" fmla="*/ 491058 h 1097785"/>
                <a:gd name="connsiteX705" fmla="*/ 239804 w 7228306"/>
                <a:gd name="connsiteY705" fmla="*/ 485366 h 1097785"/>
                <a:gd name="connsiteX706" fmla="*/ 239804 w 7228306"/>
                <a:gd name="connsiteY706" fmla="*/ 494616 h 1097785"/>
                <a:gd name="connsiteX707" fmla="*/ 239448 w 7228306"/>
                <a:gd name="connsiteY707" fmla="*/ 506001 h 1097785"/>
                <a:gd name="connsiteX708" fmla="*/ 237313 w 7228306"/>
                <a:gd name="connsiteY708" fmla="*/ 515608 h 1097785"/>
                <a:gd name="connsiteX709" fmla="*/ 232688 w 7228306"/>
                <a:gd name="connsiteY709" fmla="*/ 518098 h 1097785"/>
                <a:gd name="connsiteX710" fmla="*/ 232332 w 7228306"/>
                <a:gd name="connsiteY710" fmla="*/ 524503 h 1097785"/>
                <a:gd name="connsiteX711" fmla="*/ 232688 w 7228306"/>
                <a:gd name="connsiteY711" fmla="*/ 529484 h 1097785"/>
                <a:gd name="connsiteX712" fmla="*/ 235179 w 7228306"/>
                <a:gd name="connsiteY712" fmla="*/ 526637 h 1097785"/>
                <a:gd name="connsiteX713" fmla="*/ 237669 w 7228306"/>
                <a:gd name="connsiteY713" fmla="*/ 523791 h 1097785"/>
                <a:gd name="connsiteX714" fmla="*/ 238025 w 7228306"/>
                <a:gd name="connsiteY714" fmla="*/ 538734 h 1097785"/>
                <a:gd name="connsiteX715" fmla="*/ 237669 w 7228306"/>
                <a:gd name="connsiteY715" fmla="*/ 554389 h 1097785"/>
                <a:gd name="connsiteX716" fmla="*/ 241939 w 7228306"/>
                <a:gd name="connsiteY716" fmla="*/ 519877 h 1097785"/>
                <a:gd name="connsiteX717" fmla="*/ 241939 w 7228306"/>
                <a:gd name="connsiteY717" fmla="*/ 480384 h 1097785"/>
                <a:gd name="connsiteX718" fmla="*/ 240516 w 7228306"/>
                <a:gd name="connsiteY718" fmla="*/ 481808 h 1097785"/>
                <a:gd name="connsiteX719" fmla="*/ 241227 w 7228306"/>
                <a:gd name="connsiteY719" fmla="*/ 479317 h 1097785"/>
                <a:gd name="connsiteX720" fmla="*/ 243362 w 7228306"/>
                <a:gd name="connsiteY720" fmla="*/ 478250 h 1097785"/>
                <a:gd name="connsiteX721" fmla="*/ 240516 w 7228306"/>
                <a:gd name="connsiteY721" fmla="*/ 468999 h 1097785"/>
                <a:gd name="connsiteX722" fmla="*/ 236246 w 7228306"/>
                <a:gd name="connsiteY722" fmla="*/ 463306 h 1097785"/>
                <a:gd name="connsiteX723" fmla="*/ 236958 w 7228306"/>
                <a:gd name="connsiteY723" fmla="*/ 457258 h 1097785"/>
                <a:gd name="connsiteX724" fmla="*/ 238381 w 7228306"/>
                <a:gd name="connsiteY724" fmla="*/ 456902 h 1097785"/>
                <a:gd name="connsiteX725" fmla="*/ 238381 w 7228306"/>
                <a:gd name="connsiteY725" fmla="*/ 450854 h 1097785"/>
                <a:gd name="connsiteX726" fmla="*/ 237669 w 7228306"/>
                <a:gd name="connsiteY726" fmla="*/ 441959 h 1097785"/>
                <a:gd name="connsiteX727" fmla="*/ 320213 w 7228306"/>
                <a:gd name="connsiteY727" fmla="*/ 437689 h 1097785"/>
                <a:gd name="connsiteX728" fmla="*/ 320569 w 7228306"/>
                <a:gd name="connsiteY728" fmla="*/ 444094 h 1097785"/>
                <a:gd name="connsiteX729" fmla="*/ 318078 w 7228306"/>
                <a:gd name="connsiteY729" fmla="*/ 449075 h 1097785"/>
                <a:gd name="connsiteX730" fmla="*/ 317722 w 7228306"/>
                <a:gd name="connsiteY730" fmla="*/ 441603 h 1097785"/>
                <a:gd name="connsiteX731" fmla="*/ 320213 w 7228306"/>
                <a:gd name="connsiteY731" fmla="*/ 437689 h 1097785"/>
                <a:gd name="connsiteX732" fmla="*/ 219168 w 7228306"/>
                <a:gd name="connsiteY732" fmla="*/ 437689 h 1097785"/>
                <a:gd name="connsiteX733" fmla="*/ 219168 w 7228306"/>
                <a:gd name="connsiteY733" fmla="*/ 440891 h 1097785"/>
                <a:gd name="connsiteX734" fmla="*/ 221303 w 7228306"/>
                <a:gd name="connsiteY734" fmla="*/ 443382 h 1097785"/>
                <a:gd name="connsiteX735" fmla="*/ 222370 w 7228306"/>
                <a:gd name="connsiteY735" fmla="*/ 439113 h 1097785"/>
                <a:gd name="connsiteX736" fmla="*/ 219168 w 7228306"/>
                <a:gd name="connsiteY736" fmla="*/ 437689 h 1097785"/>
                <a:gd name="connsiteX737" fmla="*/ 439759 w 7228306"/>
                <a:gd name="connsiteY737" fmla="*/ 429150 h 1097785"/>
                <a:gd name="connsiteX738" fmla="*/ 439403 w 7228306"/>
                <a:gd name="connsiteY738" fmla="*/ 435199 h 1097785"/>
                <a:gd name="connsiteX739" fmla="*/ 441894 w 7228306"/>
                <a:gd name="connsiteY739" fmla="*/ 440536 h 1097785"/>
                <a:gd name="connsiteX740" fmla="*/ 440827 w 7228306"/>
                <a:gd name="connsiteY740" fmla="*/ 434843 h 1097785"/>
                <a:gd name="connsiteX741" fmla="*/ 439759 w 7228306"/>
                <a:gd name="connsiteY741" fmla="*/ 429150 h 1097785"/>
                <a:gd name="connsiteX742" fmla="*/ 309539 w 7228306"/>
                <a:gd name="connsiteY742" fmla="*/ 429150 h 1097785"/>
                <a:gd name="connsiteX743" fmla="*/ 310607 w 7228306"/>
                <a:gd name="connsiteY743" fmla="*/ 458325 h 1097785"/>
                <a:gd name="connsiteX744" fmla="*/ 308828 w 7228306"/>
                <a:gd name="connsiteY744" fmla="*/ 487500 h 1097785"/>
                <a:gd name="connsiteX745" fmla="*/ 307760 w 7228306"/>
                <a:gd name="connsiteY745" fmla="*/ 460104 h 1097785"/>
                <a:gd name="connsiteX746" fmla="*/ 306693 w 7228306"/>
                <a:gd name="connsiteY746" fmla="*/ 434843 h 1097785"/>
                <a:gd name="connsiteX747" fmla="*/ 308828 w 7228306"/>
                <a:gd name="connsiteY747" fmla="*/ 433064 h 1097785"/>
                <a:gd name="connsiteX748" fmla="*/ 309539 w 7228306"/>
                <a:gd name="connsiteY748" fmla="*/ 429150 h 1097785"/>
                <a:gd name="connsiteX749" fmla="*/ 230553 w 7228306"/>
                <a:gd name="connsiteY749" fmla="*/ 427727 h 1097785"/>
                <a:gd name="connsiteX750" fmla="*/ 228774 w 7228306"/>
                <a:gd name="connsiteY750" fmla="*/ 429862 h 1097785"/>
                <a:gd name="connsiteX751" fmla="*/ 227707 w 7228306"/>
                <a:gd name="connsiteY751" fmla="*/ 434131 h 1097785"/>
                <a:gd name="connsiteX752" fmla="*/ 229842 w 7228306"/>
                <a:gd name="connsiteY752" fmla="*/ 431641 h 1097785"/>
                <a:gd name="connsiteX753" fmla="*/ 230553 w 7228306"/>
                <a:gd name="connsiteY753" fmla="*/ 427727 h 1097785"/>
                <a:gd name="connsiteX754" fmla="*/ 416988 w 7228306"/>
                <a:gd name="connsiteY754" fmla="*/ 424169 h 1097785"/>
                <a:gd name="connsiteX755" fmla="*/ 423037 w 7228306"/>
                <a:gd name="connsiteY755" fmla="*/ 438045 h 1097785"/>
                <a:gd name="connsiteX756" fmla="*/ 427662 w 7228306"/>
                <a:gd name="connsiteY756" fmla="*/ 453344 h 1097785"/>
                <a:gd name="connsiteX757" fmla="*/ 426595 w 7228306"/>
                <a:gd name="connsiteY757" fmla="*/ 467932 h 1097785"/>
                <a:gd name="connsiteX758" fmla="*/ 427662 w 7228306"/>
                <a:gd name="connsiteY758" fmla="*/ 480384 h 1097785"/>
                <a:gd name="connsiteX759" fmla="*/ 421614 w 7228306"/>
                <a:gd name="connsiteY759" fmla="*/ 452633 h 1097785"/>
                <a:gd name="connsiteX760" fmla="*/ 416988 w 7228306"/>
                <a:gd name="connsiteY760" fmla="*/ 424169 h 1097785"/>
                <a:gd name="connsiteX761" fmla="*/ 216322 w 7228306"/>
                <a:gd name="connsiteY761" fmla="*/ 424169 h 1097785"/>
                <a:gd name="connsiteX762" fmla="*/ 213120 w 7228306"/>
                <a:gd name="connsiteY762" fmla="*/ 433776 h 1097785"/>
                <a:gd name="connsiteX763" fmla="*/ 212052 w 7228306"/>
                <a:gd name="connsiteY763" fmla="*/ 446940 h 1097785"/>
                <a:gd name="connsiteX764" fmla="*/ 213475 w 7228306"/>
                <a:gd name="connsiteY764" fmla="*/ 446584 h 1097785"/>
                <a:gd name="connsiteX765" fmla="*/ 215610 w 7228306"/>
                <a:gd name="connsiteY765" fmla="*/ 445517 h 1097785"/>
                <a:gd name="connsiteX766" fmla="*/ 216322 w 7228306"/>
                <a:gd name="connsiteY766" fmla="*/ 446940 h 1097785"/>
                <a:gd name="connsiteX767" fmla="*/ 215610 w 7228306"/>
                <a:gd name="connsiteY767" fmla="*/ 440536 h 1097785"/>
                <a:gd name="connsiteX768" fmla="*/ 217033 w 7228306"/>
                <a:gd name="connsiteY768" fmla="*/ 434843 h 1097785"/>
                <a:gd name="connsiteX769" fmla="*/ 215610 w 7228306"/>
                <a:gd name="connsiteY769" fmla="*/ 430218 h 1097785"/>
                <a:gd name="connsiteX770" fmla="*/ 216322 w 7228306"/>
                <a:gd name="connsiteY770" fmla="*/ 424169 h 1097785"/>
                <a:gd name="connsiteX771" fmla="*/ 313809 w 7228306"/>
                <a:gd name="connsiteY771" fmla="*/ 416342 h 1097785"/>
                <a:gd name="connsiteX772" fmla="*/ 320213 w 7228306"/>
                <a:gd name="connsiteY772" fmla="*/ 419900 h 1097785"/>
                <a:gd name="connsiteX773" fmla="*/ 319146 w 7228306"/>
                <a:gd name="connsiteY773" fmla="*/ 428439 h 1097785"/>
                <a:gd name="connsiteX774" fmla="*/ 318078 w 7228306"/>
                <a:gd name="connsiteY774" fmla="*/ 436266 h 1097785"/>
                <a:gd name="connsiteX775" fmla="*/ 316655 w 7228306"/>
                <a:gd name="connsiteY775" fmla="*/ 436266 h 1097785"/>
                <a:gd name="connsiteX776" fmla="*/ 316655 w 7228306"/>
                <a:gd name="connsiteY776" fmla="*/ 426304 h 1097785"/>
                <a:gd name="connsiteX777" fmla="*/ 313809 w 7228306"/>
                <a:gd name="connsiteY777" fmla="*/ 416342 h 1097785"/>
                <a:gd name="connsiteX778" fmla="*/ 296731 w 7228306"/>
                <a:gd name="connsiteY778" fmla="*/ 416342 h 1097785"/>
                <a:gd name="connsiteX779" fmla="*/ 301000 w 7228306"/>
                <a:gd name="connsiteY779" fmla="*/ 416342 h 1097785"/>
                <a:gd name="connsiteX780" fmla="*/ 302423 w 7228306"/>
                <a:gd name="connsiteY780" fmla="*/ 437334 h 1097785"/>
                <a:gd name="connsiteX781" fmla="*/ 301712 w 7228306"/>
                <a:gd name="connsiteY781" fmla="*/ 459037 h 1097785"/>
                <a:gd name="connsiteX782" fmla="*/ 304914 w 7228306"/>
                <a:gd name="connsiteY782" fmla="*/ 479673 h 1097785"/>
                <a:gd name="connsiteX783" fmla="*/ 301000 w 7228306"/>
                <a:gd name="connsiteY783" fmla="*/ 498174 h 1097785"/>
                <a:gd name="connsiteX784" fmla="*/ 301712 w 7228306"/>
                <a:gd name="connsiteY784" fmla="*/ 503867 h 1097785"/>
                <a:gd name="connsiteX785" fmla="*/ 298865 w 7228306"/>
                <a:gd name="connsiteY785" fmla="*/ 507425 h 1097785"/>
                <a:gd name="connsiteX786" fmla="*/ 300289 w 7228306"/>
                <a:gd name="connsiteY786" fmla="*/ 512762 h 1097785"/>
                <a:gd name="connsiteX787" fmla="*/ 300289 w 7228306"/>
                <a:gd name="connsiteY787" fmla="*/ 518098 h 1097785"/>
                <a:gd name="connsiteX788" fmla="*/ 301712 w 7228306"/>
                <a:gd name="connsiteY788" fmla="*/ 515252 h 1097785"/>
                <a:gd name="connsiteX789" fmla="*/ 303846 w 7228306"/>
                <a:gd name="connsiteY789" fmla="*/ 526282 h 1097785"/>
                <a:gd name="connsiteX790" fmla="*/ 301712 w 7228306"/>
                <a:gd name="connsiteY790" fmla="*/ 538023 h 1097785"/>
                <a:gd name="connsiteX791" fmla="*/ 304202 w 7228306"/>
                <a:gd name="connsiteY791" fmla="*/ 537311 h 1097785"/>
                <a:gd name="connsiteX792" fmla="*/ 307404 w 7228306"/>
                <a:gd name="connsiteY792" fmla="*/ 540158 h 1097785"/>
                <a:gd name="connsiteX793" fmla="*/ 307404 w 7228306"/>
                <a:gd name="connsiteY793" fmla="*/ 536600 h 1097785"/>
                <a:gd name="connsiteX794" fmla="*/ 308828 w 7228306"/>
                <a:gd name="connsiteY794" fmla="*/ 533753 h 1097785"/>
                <a:gd name="connsiteX795" fmla="*/ 307573 w 7228306"/>
                <a:gd name="connsiteY795" fmla="*/ 529989 h 1097785"/>
                <a:gd name="connsiteX796" fmla="*/ 309539 w 7228306"/>
                <a:gd name="connsiteY796" fmla="*/ 510983 h 1097785"/>
                <a:gd name="connsiteX797" fmla="*/ 307404 w 7228306"/>
                <a:gd name="connsiteY797" fmla="*/ 514185 h 1097785"/>
                <a:gd name="connsiteX798" fmla="*/ 307404 w 7228306"/>
                <a:gd name="connsiteY798" fmla="*/ 521656 h 1097785"/>
                <a:gd name="connsiteX799" fmla="*/ 305270 w 7228306"/>
                <a:gd name="connsiteY799" fmla="*/ 513829 h 1097785"/>
                <a:gd name="connsiteX800" fmla="*/ 306693 w 7228306"/>
                <a:gd name="connsiteY800" fmla="*/ 503867 h 1097785"/>
                <a:gd name="connsiteX801" fmla="*/ 311674 w 7228306"/>
                <a:gd name="connsiteY801" fmla="*/ 493193 h 1097785"/>
                <a:gd name="connsiteX802" fmla="*/ 315943 w 7228306"/>
                <a:gd name="connsiteY802" fmla="*/ 480384 h 1097785"/>
                <a:gd name="connsiteX803" fmla="*/ 315588 w 7228306"/>
                <a:gd name="connsiteY803" fmla="*/ 472201 h 1097785"/>
                <a:gd name="connsiteX804" fmla="*/ 317367 w 7228306"/>
                <a:gd name="connsiteY804" fmla="*/ 464018 h 1097785"/>
                <a:gd name="connsiteX805" fmla="*/ 321280 w 7228306"/>
                <a:gd name="connsiteY805" fmla="*/ 469711 h 1097785"/>
                <a:gd name="connsiteX806" fmla="*/ 325194 w 7228306"/>
                <a:gd name="connsiteY806" fmla="*/ 474692 h 1097785"/>
                <a:gd name="connsiteX807" fmla="*/ 323415 w 7228306"/>
                <a:gd name="connsiteY807" fmla="*/ 455835 h 1097785"/>
                <a:gd name="connsiteX808" fmla="*/ 326617 w 7228306"/>
                <a:gd name="connsiteY808" fmla="*/ 439824 h 1097785"/>
                <a:gd name="connsiteX809" fmla="*/ 329108 w 7228306"/>
                <a:gd name="connsiteY809" fmla="*/ 449431 h 1097785"/>
                <a:gd name="connsiteX810" fmla="*/ 330531 w 7228306"/>
                <a:gd name="connsiteY810" fmla="*/ 461527 h 1097785"/>
                <a:gd name="connsiteX811" fmla="*/ 330175 w 7228306"/>
                <a:gd name="connsiteY811" fmla="*/ 472913 h 1097785"/>
                <a:gd name="connsiteX812" fmla="*/ 327329 w 7228306"/>
                <a:gd name="connsiteY812" fmla="*/ 480384 h 1097785"/>
                <a:gd name="connsiteX813" fmla="*/ 328752 w 7228306"/>
                <a:gd name="connsiteY813" fmla="*/ 483231 h 1097785"/>
                <a:gd name="connsiteX814" fmla="*/ 329464 w 7228306"/>
                <a:gd name="connsiteY814" fmla="*/ 486077 h 1097785"/>
                <a:gd name="connsiteX815" fmla="*/ 331242 w 7228306"/>
                <a:gd name="connsiteY815" fmla="*/ 485010 h 1097785"/>
                <a:gd name="connsiteX816" fmla="*/ 332310 w 7228306"/>
                <a:gd name="connsiteY816" fmla="*/ 483231 h 1097785"/>
                <a:gd name="connsiteX817" fmla="*/ 331954 w 7228306"/>
                <a:gd name="connsiteY817" fmla="*/ 486077 h 1097785"/>
                <a:gd name="connsiteX818" fmla="*/ 328752 w 7228306"/>
                <a:gd name="connsiteY818" fmla="*/ 488923 h 1097785"/>
                <a:gd name="connsiteX819" fmla="*/ 330887 w 7228306"/>
                <a:gd name="connsiteY819" fmla="*/ 544071 h 1097785"/>
                <a:gd name="connsiteX820" fmla="*/ 333021 w 7228306"/>
                <a:gd name="connsiteY820" fmla="*/ 598507 h 1097785"/>
                <a:gd name="connsiteX821" fmla="*/ 326973 w 7228306"/>
                <a:gd name="connsiteY821" fmla="*/ 594950 h 1097785"/>
                <a:gd name="connsiteX822" fmla="*/ 320925 w 7228306"/>
                <a:gd name="connsiteY822" fmla="*/ 591392 h 1097785"/>
                <a:gd name="connsiteX823" fmla="*/ 318078 w 7228306"/>
                <a:gd name="connsiteY823" fmla="*/ 590680 h 1097785"/>
                <a:gd name="connsiteX824" fmla="*/ 315943 w 7228306"/>
                <a:gd name="connsiteY824" fmla="*/ 590680 h 1097785"/>
                <a:gd name="connsiteX825" fmla="*/ 319501 w 7228306"/>
                <a:gd name="connsiteY825" fmla="*/ 580718 h 1097785"/>
                <a:gd name="connsiteX826" fmla="*/ 320213 w 7228306"/>
                <a:gd name="connsiteY826" fmla="*/ 557591 h 1097785"/>
                <a:gd name="connsiteX827" fmla="*/ 318078 w 7228306"/>
                <a:gd name="connsiteY827" fmla="*/ 535176 h 1097785"/>
                <a:gd name="connsiteX828" fmla="*/ 315943 w 7228306"/>
                <a:gd name="connsiteY828" fmla="*/ 550831 h 1097785"/>
                <a:gd name="connsiteX829" fmla="*/ 316655 w 7228306"/>
                <a:gd name="connsiteY829" fmla="*/ 570756 h 1097785"/>
                <a:gd name="connsiteX830" fmla="*/ 314520 w 7228306"/>
                <a:gd name="connsiteY830" fmla="*/ 570756 h 1097785"/>
                <a:gd name="connsiteX831" fmla="*/ 312386 w 7228306"/>
                <a:gd name="connsiteY831" fmla="*/ 570756 h 1097785"/>
                <a:gd name="connsiteX832" fmla="*/ 310962 w 7228306"/>
                <a:gd name="connsiteY832" fmla="*/ 574314 h 1097785"/>
                <a:gd name="connsiteX833" fmla="*/ 310962 w 7228306"/>
                <a:gd name="connsiteY833" fmla="*/ 589968 h 1097785"/>
                <a:gd name="connsiteX834" fmla="*/ 268979 w 7228306"/>
                <a:gd name="connsiteY834" fmla="*/ 583564 h 1097785"/>
                <a:gd name="connsiteX835" fmla="*/ 266844 w 7228306"/>
                <a:gd name="connsiteY835" fmla="*/ 571467 h 1097785"/>
                <a:gd name="connsiteX836" fmla="*/ 266844 w 7228306"/>
                <a:gd name="connsiteY836" fmla="*/ 577516 h 1097785"/>
                <a:gd name="connsiteX837" fmla="*/ 266133 w 7228306"/>
                <a:gd name="connsiteY837" fmla="*/ 583564 h 1097785"/>
                <a:gd name="connsiteX838" fmla="*/ 257238 w 7228306"/>
                <a:gd name="connsiteY838" fmla="*/ 582853 h 1097785"/>
                <a:gd name="connsiteX839" fmla="*/ 247631 w 7228306"/>
                <a:gd name="connsiteY839" fmla="*/ 582853 h 1097785"/>
                <a:gd name="connsiteX840" fmla="*/ 248343 w 7228306"/>
                <a:gd name="connsiteY840" fmla="*/ 576093 h 1097785"/>
                <a:gd name="connsiteX841" fmla="*/ 246920 w 7228306"/>
                <a:gd name="connsiteY841" fmla="*/ 572890 h 1097785"/>
                <a:gd name="connsiteX842" fmla="*/ 246920 w 7228306"/>
                <a:gd name="connsiteY842" fmla="*/ 577872 h 1097785"/>
                <a:gd name="connsiteX843" fmla="*/ 246208 w 7228306"/>
                <a:gd name="connsiteY843" fmla="*/ 582853 h 1097785"/>
                <a:gd name="connsiteX844" fmla="*/ 229486 w 7228306"/>
                <a:gd name="connsiteY844" fmla="*/ 581429 h 1097785"/>
                <a:gd name="connsiteX845" fmla="*/ 211341 w 7228306"/>
                <a:gd name="connsiteY845" fmla="*/ 580718 h 1097785"/>
                <a:gd name="connsiteX846" fmla="*/ 211341 w 7228306"/>
                <a:gd name="connsiteY846" fmla="*/ 483942 h 1097785"/>
                <a:gd name="connsiteX847" fmla="*/ 212052 w 7228306"/>
                <a:gd name="connsiteY847" fmla="*/ 478250 h 1097785"/>
                <a:gd name="connsiteX848" fmla="*/ 211341 w 7228306"/>
                <a:gd name="connsiteY848" fmla="*/ 478961 h 1097785"/>
                <a:gd name="connsiteX849" fmla="*/ 211341 w 7228306"/>
                <a:gd name="connsiteY849" fmla="*/ 465441 h 1097785"/>
                <a:gd name="connsiteX850" fmla="*/ 214898 w 7228306"/>
                <a:gd name="connsiteY850" fmla="*/ 466864 h 1097785"/>
                <a:gd name="connsiteX851" fmla="*/ 215966 w 7228306"/>
                <a:gd name="connsiteY851" fmla="*/ 460460 h 1097785"/>
                <a:gd name="connsiteX852" fmla="*/ 216322 w 7228306"/>
                <a:gd name="connsiteY852" fmla="*/ 454767 h 1097785"/>
                <a:gd name="connsiteX853" fmla="*/ 213831 w 7228306"/>
                <a:gd name="connsiteY853" fmla="*/ 459037 h 1097785"/>
                <a:gd name="connsiteX854" fmla="*/ 212764 w 7228306"/>
                <a:gd name="connsiteY854" fmla="*/ 465441 h 1097785"/>
                <a:gd name="connsiteX855" fmla="*/ 212052 w 7228306"/>
                <a:gd name="connsiteY855" fmla="*/ 458681 h 1097785"/>
                <a:gd name="connsiteX856" fmla="*/ 212764 w 7228306"/>
                <a:gd name="connsiteY856" fmla="*/ 451209 h 1097785"/>
                <a:gd name="connsiteX857" fmla="*/ 211341 w 7228306"/>
                <a:gd name="connsiteY857" fmla="*/ 456191 h 1097785"/>
                <a:gd name="connsiteX858" fmla="*/ 211341 w 7228306"/>
                <a:gd name="connsiteY858" fmla="*/ 419188 h 1097785"/>
                <a:gd name="connsiteX859" fmla="*/ 221303 w 7228306"/>
                <a:gd name="connsiteY859" fmla="*/ 418832 h 1097785"/>
                <a:gd name="connsiteX860" fmla="*/ 230553 w 7228306"/>
                <a:gd name="connsiteY860" fmla="*/ 418477 h 1097785"/>
                <a:gd name="connsiteX861" fmla="*/ 230553 w 7228306"/>
                <a:gd name="connsiteY861" fmla="*/ 423458 h 1097785"/>
                <a:gd name="connsiteX862" fmla="*/ 232688 w 7228306"/>
                <a:gd name="connsiteY862" fmla="*/ 421679 h 1097785"/>
                <a:gd name="connsiteX863" fmla="*/ 232688 w 7228306"/>
                <a:gd name="connsiteY863" fmla="*/ 418477 h 1097785"/>
                <a:gd name="connsiteX864" fmla="*/ 234111 w 7228306"/>
                <a:gd name="connsiteY864" fmla="*/ 418477 h 1097785"/>
                <a:gd name="connsiteX865" fmla="*/ 235534 w 7228306"/>
                <a:gd name="connsiteY865" fmla="*/ 419188 h 1097785"/>
                <a:gd name="connsiteX866" fmla="*/ 236246 w 7228306"/>
                <a:gd name="connsiteY866" fmla="*/ 420611 h 1097785"/>
                <a:gd name="connsiteX867" fmla="*/ 236602 w 7228306"/>
                <a:gd name="connsiteY867" fmla="*/ 419900 h 1097785"/>
                <a:gd name="connsiteX868" fmla="*/ 236958 w 7228306"/>
                <a:gd name="connsiteY868" fmla="*/ 418477 h 1097785"/>
                <a:gd name="connsiteX869" fmla="*/ 254036 w 7228306"/>
                <a:gd name="connsiteY869" fmla="*/ 418477 h 1097785"/>
                <a:gd name="connsiteX870" fmla="*/ 255815 w 7228306"/>
                <a:gd name="connsiteY870" fmla="*/ 432708 h 1097785"/>
                <a:gd name="connsiteX871" fmla="*/ 255459 w 7228306"/>
                <a:gd name="connsiteY871" fmla="*/ 445517 h 1097785"/>
                <a:gd name="connsiteX872" fmla="*/ 262575 w 7228306"/>
                <a:gd name="connsiteY872" fmla="*/ 449075 h 1097785"/>
                <a:gd name="connsiteX873" fmla="*/ 261151 w 7228306"/>
                <a:gd name="connsiteY873" fmla="*/ 460460 h 1097785"/>
                <a:gd name="connsiteX874" fmla="*/ 257594 w 7228306"/>
                <a:gd name="connsiteY874" fmla="*/ 467576 h 1097785"/>
                <a:gd name="connsiteX875" fmla="*/ 256526 w 7228306"/>
                <a:gd name="connsiteY875" fmla="*/ 471490 h 1097785"/>
                <a:gd name="connsiteX876" fmla="*/ 256882 w 7228306"/>
                <a:gd name="connsiteY876" fmla="*/ 476827 h 1097785"/>
                <a:gd name="connsiteX877" fmla="*/ 257949 w 7228306"/>
                <a:gd name="connsiteY877" fmla="*/ 475403 h 1097785"/>
                <a:gd name="connsiteX878" fmla="*/ 258305 w 7228306"/>
                <a:gd name="connsiteY878" fmla="*/ 471134 h 1097785"/>
                <a:gd name="connsiteX879" fmla="*/ 259728 w 7228306"/>
                <a:gd name="connsiteY879" fmla="*/ 473980 h 1097785"/>
                <a:gd name="connsiteX880" fmla="*/ 261151 w 7228306"/>
                <a:gd name="connsiteY880" fmla="*/ 476827 h 1097785"/>
                <a:gd name="connsiteX881" fmla="*/ 263642 w 7228306"/>
                <a:gd name="connsiteY881" fmla="*/ 475403 h 1097785"/>
                <a:gd name="connsiteX882" fmla="*/ 265421 w 7228306"/>
                <a:gd name="connsiteY882" fmla="*/ 472557 h 1097785"/>
                <a:gd name="connsiteX883" fmla="*/ 265421 w 7228306"/>
                <a:gd name="connsiteY883" fmla="*/ 446584 h 1097785"/>
                <a:gd name="connsiteX884" fmla="*/ 267556 w 7228306"/>
                <a:gd name="connsiteY884" fmla="*/ 417765 h 1097785"/>
                <a:gd name="connsiteX885" fmla="*/ 275383 w 7228306"/>
                <a:gd name="connsiteY885" fmla="*/ 417765 h 1097785"/>
                <a:gd name="connsiteX886" fmla="*/ 274672 w 7228306"/>
                <a:gd name="connsiteY886" fmla="*/ 433776 h 1097785"/>
                <a:gd name="connsiteX887" fmla="*/ 273248 w 7228306"/>
                <a:gd name="connsiteY887" fmla="*/ 449075 h 1097785"/>
                <a:gd name="connsiteX888" fmla="*/ 276806 w 7228306"/>
                <a:gd name="connsiteY888" fmla="*/ 453344 h 1097785"/>
                <a:gd name="connsiteX889" fmla="*/ 275027 w 7228306"/>
                <a:gd name="connsiteY889" fmla="*/ 458325 h 1097785"/>
                <a:gd name="connsiteX890" fmla="*/ 272537 w 7228306"/>
                <a:gd name="connsiteY890" fmla="*/ 461172 h 1097785"/>
                <a:gd name="connsiteX891" fmla="*/ 276095 w 7228306"/>
                <a:gd name="connsiteY891" fmla="*/ 460816 h 1097785"/>
                <a:gd name="connsiteX892" fmla="*/ 278941 w 7228306"/>
                <a:gd name="connsiteY892" fmla="*/ 463306 h 1097785"/>
                <a:gd name="connsiteX893" fmla="*/ 278941 w 7228306"/>
                <a:gd name="connsiteY893" fmla="*/ 472913 h 1097785"/>
                <a:gd name="connsiteX894" fmla="*/ 278229 w 7228306"/>
                <a:gd name="connsiteY894" fmla="*/ 480384 h 1097785"/>
                <a:gd name="connsiteX895" fmla="*/ 277162 w 7228306"/>
                <a:gd name="connsiteY895" fmla="*/ 477538 h 1097785"/>
                <a:gd name="connsiteX896" fmla="*/ 277874 w 7228306"/>
                <a:gd name="connsiteY896" fmla="*/ 472913 h 1097785"/>
                <a:gd name="connsiteX897" fmla="*/ 277874 w 7228306"/>
                <a:gd name="connsiteY897" fmla="*/ 468643 h 1097785"/>
                <a:gd name="connsiteX898" fmla="*/ 274672 w 7228306"/>
                <a:gd name="connsiteY898" fmla="*/ 466864 h 1097785"/>
                <a:gd name="connsiteX899" fmla="*/ 276095 w 7228306"/>
                <a:gd name="connsiteY899" fmla="*/ 475048 h 1097785"/>
                <a:gd name="connsiteX900" fmla="*/ 275383 w 7228306"/>
                <a:gd name="connsiteY900" fmla="*/ 486077 h 1097785"/>
                <a:gd name="connsiteX901" fmla="*/ 278585 w 7228306"/>
                <a:gd name="connsiteY901" fmla="*/ 483231 h 1097785"/>
                <a:gd name="connsiteX902" fmla="*/ 282499 w 7228306"/>
                <a:gd name="connsiteY902" fmla="*/ 483942 h 1097785"/>
                <a:gd name="connsiteX903" fmla="*/ 282143 w 7228306"/>
                <a:gd name="connsiteY903" fmla="*/ 468643 h 1097785"/>
                <a:gd name="connsiteX904" fmla="*/ 283922 w 7228306"/>
                <a:gd name="connsiteY904" fmla="*/ 454767 h 1097785"/>
                <a:gd name="connsiteX905" fmla="*/ 285345 w 7228306"/>
                <a:gd name="connsiteY905" fmla="*/ 457970 h 1097785"/>
                <a:gd name="connsiteX906" fmla="*/ 286768 w 7228306"/>
                <a:gd name="connsiteY906" fmla="*/ 463306 h 1097785"/>
                <a:gd name="connsiteX907" fmla="*/ 287836 w 7228306"/>
                <a:gd name="connsiteY907" fmla="*/ 459748 h 1097785"/>
                <a:gd name="connsiteX908" fmla="*/ 289615 w 7228306"/>
                <a:gd name="connsiteY908" fmla="*/ 458325 h 1097785"/>
                <a:gd name="connsiteX909" fmla="*/ 289259 w 7228306"/>
                <a:gd name="connsiteY909" fmla="*/ 437334 h 1097785"/>
                <a:gd name="connsiteX910" fmla="*/ 290326 w 7228306"/>
                <a:gd name="connsiteY910" fmla="*/ 417053 h 1097785"/>
                <a:gd name="connsiteX911" fmla="*/ 291038 w 7228306"/>
                <a:gd name="connsiteY911" fmla="*/ 417053 h 1097785"/>
                <a:gd name="connsiteX912" fmla="*/ 293173 w 7228306"/>
                <a:gd name="connsiteY912" fmla="*/ 430218 h 1097785"/>
                <a:gd name="connsiteX913" fmla="*/ 291038 w 7228306"/>
                <a:gd name="connsiteY913" fmla="*/ 441959 h 1097785"/>
                <a:gd name="connsiteX914" fmla="*/ 295663 w 7228306"/>
                <a:gd name="connsiteY914" fmla="*/ 440180 h 1097785"/>
                <a:gd name="connsiteX915" fmla="*/ 298154 w 7228306"/>
                <a:gd name="connsiteY915" fmla="*/ 436266 h 1097785"/>
                <a:gd name="connsiteX916" fmla="*/ 297442 w 7228306"/>
                <a:gd name="connsiteY916" fmla="*/ 426660 h 1097785"/>
                <a:gd name="connsiteX917" fmla="*/ 296731 w 7228306"/>
                <a:gd name="connsiteY917" fmla="*/ 416342 h 1097785"/>
                <a:gd name="connsiteX918" fmla="*/ 340137 w 7228306"/>
                <a:gd name="connsiteY918" fmla="*/ 407091 h 1097785"/>
                <a:gd name="connsiteX919" fmla="*/ 339782 w 7228306"/>
                <a:gd name="connsiteY919" fmla="*/ 419544 h 1097785"/>
                <a:gd name="connsiteX920" fmla="*/ 338714 w 7228306"/>
                <a:gd name="connsiteY920" fmla="*/ 431997 h 1097785"/>
                <a:gd name="connsiteX921" fmla="*/ 334089 w 7228306"/>
                <a:gd name="connsiteY921" fmla="*/ 428795 h 1097785"/>
                <a:gd name="connsiteX922" fmla="*/ 330887 w 7228306"/>
                <a:gd name="connsiteY922" fmla="*/ 430574 h 1097785"/>
                <a:gd name="connsiteX923" fmla="*/ 330887 w 7228306"/>
                <a:gd name="connsiteY923" fmla="*/ 422035 h 1097785"/>
                <a:gd name="connsiteX924" fmla="*/ 333021 w 7228306"/>
                <a:gd name="connsiteY924" fmla="*/ 423458 h 1097785"/>
                <a:gd name="connsiteX925" fmla="*/ 334445 w 7228306"/>
                <a:gd name="connsiteY925" fmla="*/ 427016 h 1097785"/>
                <a:gd name="connsiteX926" fmla="*/ 334800 w 7228306"/>
                <a:gd name="connsiteY926" fmla="*/ 418121 h 1097785"/>
                <a:gd name="connsiteX927" fmla="*/ 335156 w 7228306"/>
                <a:gd name="connsiteY927" fmla="*/ 410649 h 1097785"/>
                <a:gd name="connsiteX928" fmla="*/ 340137 w 7228306"/>
                <a:gd name="connsiteY928" fmla="*/ 407091 h 1097785"/>
                <a:gd name="connsiteX929" fmla="*/ 419835 w 7228306"/>
                <a:gd name="connsiteY929" fmla="*/ 403533 h 1097785"/>
                <a:gd name="connsiteX930" fmla="*/ 422681 w 7228306"/>
                <a:gd name="connsiteY930" fmla="*/ 407803 h 1097785"/>
                <a:gd name="connsiteX931" fmla="*/ 424104 w 7228306"/>
                <a:gd name="connsiteY931" fmla="*/ 412784 h 1097785"/>
                <a:gd name="connsiteX932" fmla="*/ 420546 w 7228306"/>
                <a:gd name="connsiteY932" fmla="*/ 408514 h 1097785"/>
                <a:gd name="connsiteX933" fmla="*/ 419835 w 7228306"/>
                <a:gd name="connsiteY933" fmla="*/ 403533 h 1097785"/>
                <a:gd name="connsiteX934" fmla="*/ 368601 w 7228306"/>
                <a:gd name="connsiteY934" fmla="*/ 394283 h 1097785"/>
                <a:gd name="connsiteX935" fmla="*/ 372870 w 7228306"/>
                <a:gd name="connsiteY935" fmla="*/ 411361 h 1097785"/>
                <a:gd name="connsiteX936" fmla="*/ 374293 w 7228306"/>
                <a:gd name="connsiteY936" fmla="*/ 427727 h 1097785"/>
                <a:gd name="connsiteX937" fmla="*/ 371447 w 7228306"/>
                <a:gd name="connsiteY937" fmla="*/ 424525 h 1097785"/>
                <a:gd name="connsiteX938" fmla="*/ 368601 w 7228306"/>
                <a:gd name="connsiteY938" fmla="*/ 425592 h 1097785"/>
                <a:gd name="connsiteX939" fmla="*/ 367178 w 7228306"/>
                <a:gd name="connsiteY939" fmla="*/ 414919 h 1097785"/>
                <a:gd name="connsiteX940" fmla="*/ 366822 w 7228306"/>
                <a:gd name="connsiteY940" fmla="*/ 423102 h 1097785"/>
                <a:gd name="connsiteX941" fmla="*/ 364331 w 7228306"/>
                <a:gd name="connsiteY941" fmla="*/ 430574 h 1097785"/>
                <a:gd name="connsiteX942" fmla="*/ 364331 w 7228306"/>
                <a:gd name="connsiteY942" fmla="*/ 411717 h 1097785"/>
                <a:gd name="connsiteX943" fmla="*/ 368601 w 7228306"/>
                <a:gd name="connsiteY943" fmla="*/ 394283 h 1097785"/>
                <a:gd name="connsiteX944" fmla="*/ 372870 w 7228306"/>
                <a:gd name="connsiteY944" fmla="*/ 385032 h 1097785"/>
                <a:gd name="connsiteX945" fmla="*/ 377140 w 7228306"/>
                <a:gd name="connsiteY945" fmla="*/ 395350 h 1097785"/>
                <a:gd name="connsiteX946" fmla="*/ 378563 w 7228306"/>
                <a:gd name="connsiteY946" fmla="*/ 405668 h 1097785"/>
                <a:gd name="connsiteX947" fmla="*/ 376428 w 7228306"/>
                <a:gd name="connsiteY947" fmla="*/ 405668 h 1097785"/>
                <a:gd name="connsiteX948" fmla="*/ 375005 w 7228306"/>
                <a:gd name="connsiteY948" fmla="*/ 394639 h 1097785"/>
                <a:gd name="connsiteX949" fmla="*/ 372870 w 7228306"/>
                <a:gd name="connsiteY949" fmla="*/ 385032 h 1097785"/>
                <a:gd name="connsiteX950" fmla="*/ 441182 w 7228306"/>
                <a:gd name="connsiteY950" fmla="*/ 378628 h 1097785"/>
                <a:gd name="connsiteX951" fmla="*/ 441894 w 7228306"/>
                <a:gd name="connsiteY951" fmla="*/ 384321 h 1097785"/>
                <a:gd name="connsiteX952" fmla="*/ 443317 w 7228306"/>
                <a:gd name="connsiteY952" fmla="*/ 389302 h 1097785"/>
                <a:gd name="connsiteX953" fmla="*/ 444029 w 7228306"/>
                <a:gd name="connsiteY953" fmla="*/ 382897 h 1097785"/>
                <a:gd name="connsiteX954" fmla="*/ 441182 w 7228306"/>
                <a:gd name="connsiteY954" fmla="*/ 378628 h 1097785"/>
                <a:gd name="connsiteX955" fmla="*/ 382832 w 7228306"/>
                <a:gd name="connsiteY955" fmla="*/ 378628 h 1097785"/>
                <a:gd name="connsiteX956" fmla="*/ 384256 w 7228306"/>
                <a:gd name="connsiteY956" fmla="*/ 382897 h 1097785"/>
                <a:gd name="connsiteX957" fmla="*/ 384967 w 7228306"/>
                <a:gd name="connsiteY957" fmla="*/ 387167 h 1097785"/>
                <a:gd name="connsiteX958" fmla="*/ 383544 w 7228306"/>
                <a:gd name="connsiteY958" fmla="*/ 387878 h 1097785"/>
                <a:gd name="connsiteX959" fmla="*/ 382121 w 7228306"/>
                <a:gd name="connsiteY959" fmla="*/ 389302 h 1097785"/>
                <a:gd name="connsiteX960" fmla="*/ 381409 w 7228306"/>
                <a:gd name="connsiteY960" fmla="*/ 382897 h 1097785"/>
                <a:gd name="connsiteX961" fmla="*/ 382832 w 7228306"/>
                <a:gd name="connsiteY961" fmla="*/ 378628 h 1097785"/>
                <a:gd name="connsiteX962" fmla="*/ 369312 w 7228306"/>
                <a:gd name="connsiteY962" fmla="*/ 378628 h 1097785"/>
                <a:gd name="connsiteX963" fmla="*/ 371447 w 7228306"/>
                <a:gd name="connsiteY963" fmla="*/ 385744 h 1097785"/>
                <a:gd name="connsiteX964" fmla="*/ 370735 w 7228306"/>
                <a:gd name="connsiteY964" fmla="*/ 392860 h 1097785"/>
                <a:gd name="connsiteX965" fmla="*/ 368956 w 7228306"/>
                <a:gd name="connsiteY965" fmla="*/ 384676 h 1097785"/>
                <a:gd name="connsiteX966" fmla="*/ 369312 w 7228306"/>
                <a:gd name="connsiteY966" fmla="*/ 378628 h 1097785"/>
                <a:gd name="connsiteX967" fmla="*/ 374293 w 7228306"/>
                <a:gd name="connsiteY967" fmla="*/ 355857 h 1097785"/>
                <a:gd name="connsiteX968" fmla="*/ 378563 w 7228306"/>
                <a:gd name="connsiteY968" fmla="*/ 364752 h 1097785"/>
                <a:gd name="connsiteX969" fmla="*/ 379986 w 7228306"/>
                <a:gd name="connsiteY969" fmla="*/ 376493 h 1097785"/>
                <a:gd name="connsiteX970" fmla="*/ 377851 w 7228306"/>
                <a:gd name="connsiteY970" fmla="*/ 377916 h 1097785"/>
                <a:gd name="connsiteX971" fmla="*/ 376428 w 7228306"/>
                <a:gd name="connsiteY971" fmla="*/ 374358 h 1097785"/>
                <a:gd name="connsiteX972" fmla="*/ 375005 w 7228306"/>
                <a:gd name="connsiteY972" fmla="*/ 370800 h 1097785"/>
                <a:gd name="connsiteX973" fmla="*/ 373938 w 7228306"/>
                <a:gd name="connsiteY973" fmla="*/ 372579 h 1097785"/>
                <a:gd name="connsiteX974" fmla="*/ 372870 w 7228306"/>
                <a:gd name="connsiteY974" fmla="*/ 374358 h 1097785"/>
                <a:gd name="connsiteX975" fmla="*/ 371447 w 7228306"/>
                <a:gd name="connsiteY975" fmla="*/ 369377 h 1097785"/>
                <a:gd name="connsiteX976" fmla="*/ 370735 w 7228306"/>
                <a:gd name="connsiteY976" fmla="*/ 363685 h 1097785"/>
                <a:gd name="connsiteX977" fmla="*/ 372159 w 7228306"/>
                <a:gd name="connsiteY977" fmla="*/ 357280 h 1097785"/>
                <a:gd name="connsiteX978" fmla="*/ 372870 w 7228306"/>
                <a:gd name="connsiteY978" fmla="*/ 359771 h 1097785"/>
                <a:gd name="connsiteX979" fmla="*/ 374293 w 7228306"/>
                <a:gd name="connsiteY979" fmla="*/ 362261 h 1097785"/>
                <a:gd name="connsiteX980" fmla="*/ 375005 w 7228306"/>
                <a:gd name="connsiteY980" fmla="*/ 359415 h 1097785"/>
                <a:gd name="connsiteX981" fmla="*/ 374293 w 7228306"/>
                <a:gd name="connsiteY981" fmla="*/ 355857 h 1097785"/>
                <a:gd name="connsiteX982" fmla="*/ 379274 w 7228306"/>
                <a:gd name="connsiteY982" fmla="*/ 352299 h 1097785"/>
                <a:gd name="connsiteX983" fmla="*/ 379986 w 7228306"/>
                <a:gd name="connsiteY983" fmla="*/ 354790 h 1097785"/>
                <a:gd name="connsiteX984" fmla="*/ 379986 w 7228306"/>
                <a:gd name="connsiteY984" fmla="*/ 357992 h 1097785"/>
                <a:gd name="connsiteX985" fmla="*/ 377140 w 7228306"/>
                <a:gd name="connsiteY985" fmla="*/ 356569 h 1097785"/>
                <a:gd name="connsiteX986" fmla="*/ 377851 w 7228306"/>
                <a:gd name="connsiteY986" fmla="*/ 353722 h 1097785"/>
                <a:gd name="connsiteX987" fmla="*/ 379274 w 7228306"/>
                <a:gd name="connsiteY987" fmla="*/ 352299 h 1097785"/>
                <a:gd name="connsiteX988" fmla="*/ 425527 w 7228306"/>
                <a:gd name="connsiteY988" fmla="*/ 347318 h 1097785"/>
                <a:gd name="connsiteX989" fmla="*/ 428018 w 7228306"/>
                <a:gd name="connsiteY989" fmla="*/ 363685 h 1097785"/>
                <a:gd name="connsiteX990" fmla="*/ 431932 w 7228306"/>
                <a:gd name="connsiteY990" fmla="*/ 378628 h 1097785"/>
                <a:gd name="connsiteX991" fmla="*/ 430509 w 7228306"/>
                <a:gd name="connsiteY991" fmla="*/ 361906 h 1097785"/>
                <a:gd name="connsiteX992" fmla="*/ 425527 w 7228306"/>
                <a:gd name="connsiteY992" fmla="*/ 347318 h 1097785"/>
                <a:gd name="connsiteX993" fmla="*/ 397064 w 7228306"/>
                <a:gd name="connsiteY993" fmla="*/ 338068 h 1097785"/>
                <a:gd name="connsiteX994" fmla="*/ 399910 w 7228306"/>
                <a:gd name="connsiteY994" fmla="*/ 341981 h 1097785"/>
                <a:gd name="connsiteX995" fmla="*/ 400622 w 7228306"/>
                <a:gd name="connsiteY995" fmla="*/ 348741 h 1097785"/>
                <a:gd name="connsiteX996" fmla="*/ 400978 w 7228306"/>
                <a:gd name="connsiteY996" fmla="*/ 355857 h 1097785"/>
                <a:gd name="connsiteX997" fmla="*/ 403468 w 7228306"/>
                <a:gd name="connsiteY997" fmla="*/ 360127 h 1097785"/>
                <a:gd name="connsiteX998" fmla="*/ 404536 w 7228306"/>
                <a:gd name="connsiteY998" fmla="*/ 357992 h 1097785"/>
                <a:gd name="connsiteX999" fmla="*/ 406315 w 7228306"/>
                <a:gd name="connsiteY999" fmla="*/ 356569 h 1097785"/>
                <a:gd name="connsiteX1000" fmla="*/ 406315 w 7228306"/>
                <a:gd name="connsiteY1000" fmla="*/ 360127 h 1097785"/>
                <a:gd name="connsiteX1001" fmla="*/ 408094 w 7228306"/>
                <a:gd name="connsiteY1001" fmla="*/ 360838 h 1097785"/>
                <a:gd name="connsiteX1002" fmla="*/ 409873 w 7228306"/>
                <a:gd name="connsiteY1002" fmla="*/ 361906 h 1097785"/>
                <a:gd name="connsiteX1003" fmla="*/ 410584 w 7228306"/>
                <a:gd name="connsiteY1003" fmla="*/ 365819 h 1097785"/>
                <a:gd name="connsiteX1004" fmla="*/ 408805 w 7228306"/>
                <a:gd name="connsiteY1004" fmla="*/ 364752 h 1097785"/>
                <a:gd name="connsiteX1005" fmla="*/ 407026 w 7228306"/>
                <a:gd name="connsiteY1005" fmla="*/ 363685 h 1097785"/>
                <a:gd name="connsiteX1006" fmla="*/ 407026 w 7228306"/>
                <a:gd name="connsiteY1006" fmla="*/ 370800 h 1097785"/>
                <a:gd name="connsiteX1007" fmla="*/ 409161 w 7228306"/>
                <a:gd name="connsiteY1007" fmla="*/ 371156 h 1097785"/>
                <a:gd name="connsiteX1008" fmla="*/ 412719 w 7228306"/>
                <a:gd name="connsiteY1008" fmla="*/ 372224 h 1097785"/>
                <a:gd name="connsiteX1009" fmla="*/ 414854 w 7228306"/>
                <a:gd name="connsiteY1009" fmla="*/ 383609 h 1097785"/>
                <a:gd name="connsiteX1010" fmla="*/ 416988 w 7228306"/>
                <a:gd name="connsiteY1010" fmla="*/ 394994 h 1097785"/>
                <a:gd name="connsiteX1011" fmla="*/ 413431 w 7228306"/>
                <a:gd name="connsiteY1011" fmla="*/ 395706 h 1097785"/>
                <a:gd name="connsiteX1012" fmla="*/ 412007 w 7228306"/>
                <a:gd name="connsiteY1012" fmla="*/ 399975 h 1097785"/>
                <a:gd name="connsiteX1013" fmla="*/ 411296 w 7228306"/>
                <a:gd name="connsiteY1013" fmla="*/ 396062 h 1097785"/>
                <a:gd name="connsiteX1014" fmla="*/ 409873 w 7228306"/>
                <a:gd name="connsiteY1014" fmla="*/ 394283 h 1097785"/>
                <a:gd name="connsiteX1015" fmla="*/ 410940 w 7228306"/>
                <a:gd name="connsiteY1015" fmla="*/ 407447 h 1097785"/>
                <a:gd name="connsiteX1016" fmla="*/ 414142 w 7228306"/>
                <a:gd name="connsiteY1016" fmla="*/ 418477 h 1097785"/>
                <a:gd name="connsiteX1017" fmla="*/ 412719 w 7228306"/>
                <a:gd name="connsiteY1017" fmla="*/ 431285 h 1097785"/>
                <a:gd name="connsiteX1018" fmla="*/ 415209 w 7228306"/>
                <a:gd name="connsiteY1018" fmla="*/ 444449 h 1097785"/>
                <a:gd name="connsiteX1019" fmla="*/ 419123 w 7228306"/>
                <a:gd name="connsiteY1019" fmla="*/ 457614 h 1097785"/>
                <a:gd name="connsiteX1020" fmla="*/ 421258 w 7228306"/>
                <a:gd name="connsiteY1020" fmla="*/ 468999 h 1097785"/>
                <a:gd name="connsiteX1021" fmla="*/ 417700 w 7228306"/>
                <a:gd name="connsiteY1021" fmla="*/ 466864 h 1097785"/>
                <a:gd name="connsiteX1022" fmla="*/ 416988 w 7228306"/>
                <a:gd name="connsiteY1022" fmla="*/ 483942 h 1097785"/>
                <a:gd name="connsiteX1023" fmla="*/ 415565 w 7228306"/>
                <a:gd name="connsiteY1023" fmla="*/ 498174 h 1097785"/>
                <a:gd name="connsiteX1024" fmla="*/ 412363 w 7228306"/>
                <a:gd name="connsiteY1024" fmla="*/ 493193 h 1097785"/>
                <a:gd name="connsiteX1025" fmla="*/ 409873 w 7228306"/>
                <a:gd name="connsiteY1025" fmla="*/ 487500 h 1097785"/>
                <a:gd name="connsiteX1026" fmla="*/ 412719 w 7228306"/>
                <a:gd name="connsiteY1026" fmla="*/ 479673 h 1097785"/>
                <a:gd name="connsiteX1027" fmla="*/ 413431 w 7228306"/>
                <a:gd name="connsiteY1027" fmla="*/ 464730 h 1097785"/>
                <a:gd name="connsiteX1028" fmla="*/ 409161 w 7228306"/>
                <a:gd name="connsiteY1028" fmla="*/ 454767 h 1097785"/>
                <a:gd name="connsiteX1029" fmla="*/ 408094 w 7228306"/>
                <a:gd name="connsiteY1029" fmla="*/ 439113 h 1097785"/>
                <a:gd name="connsiteX1030" fmla="*/ 406315 w 7228306"/>
                <a:gd name="connsiteY1030" fmla="*/ 421679 h 1097785"/>
                <a:gd name="connsiteX1031" fmla="*/ 405603 w 7228306"/>
                <a:gd name="connsiteY1031" fmla="*/ 404601 h 1097785"/>
                <a:gd name="connsiteX1032" fmla="*/ 407738 w 7228306"/>
                <a:gd name="connsiteY1032" fmla="*/ 390725 h 1097785"/>
                <a:gd name="connsiteX1033" fmla="*/ 406670 w 7228306"/>
                <a:gd name="connsiteY1033" fmla="*/ 384321 h 1097785"/>
                <a:gd name="connsiteX1034" fmla="*/ 404180 w 7228306"/>
                <a:gd name="connsiteY1034" fmla="*/ 378628 h 1097785"/>
                <a:gd name="connsiteX1035" fmla="*/ 404180 w 7228306"/>
                <a:gd name="connsiteY1035" fmla="*/ 382897 h 1097785"/>
                <a:gd name="connsiteX1036" fmla="*/ 402757 w 7228306"/>
                <a:gd name="connsiteY1036" fmla="*/ 385032 h 1097785"/>
                <a:gd name="connsiteX1037" fmla="*/ 402401 w 7228306"/>
                <a:gd name="connsiteY1037" fmla="*/ 379339 h 1097785"/>
                <a:gd name="connsiteX1038" fmla="*/ 402757 w 7228306"/>
                <a:gd name="connsiteY1038" fmla="*/ 372935 h 1097785"/>
                <a:gd name="connsiteX1039" fmla="*/ 399910 w 7228306"/>
                <a:gd name="connsiteY1039" fmla="*/ 370800 h 1097785"/>
                <a:gd name="connsiteX1040" fmla="*/ 398487 w 7228306"/>
                <a:gd name="connsiteY1040" fmla="*/ 365819 h 1097785"/>
                <a:gd name="connsiteX1041" fmla="*/ 399555 w 7228306"/>
                <a:gd name="connsiteY1041" fmla="*/ 358348 h 1097785"/>
                <a:gd name="connsiteX1042" fmla="*/ 398131 w 7228306"/>
                <a:gd name="connsiteY1042" fmla="*/ 351943 h 1097785"/>
                <a:gd name="connsiteX1043" fmla="*/ 396352 w 7228306"/>
                <a:gd name="connsiteY1043" fmla="*/ 345539 h 1097785"/>
                <a:gd name="connsiteX1044" fmla="*/ 397064 w 7228306"/>
                <a:gd name="connsiteY1044" fmla="*/ 338068 h 1097785"/>
                <a:gd name="connsiteX1045" fmla="*/ 376428 w 7228306"/>
                <a:gd name="connsiteY1045" fmla="*/ 333798 h 1097785"/>
                <a:gd name="connsiteX1046" fmla="*/ 377140 w 7228306"/>
                <a:gd name="connsiteY1046" fmla="*/ 339135 h 1097785"/>
                <a:gd name="connsiteX1047" fmla="*/ 377851 w 7228306"/>
                <a:gd name="connsiteY1047" fmla="*/ 345183 h 1097785"/>
                <a:gd name="connsiteX1048" fmla="*/ 376428 w 7228306"/>
                <a:gd name="connsiteY1048" fmla="*/ 341625 h 1097785"/>
                <a:gd name="connsiteX1049" fmla="*/ 375717 w 7228306"/>
                <a:gd name="connsiteY1049" fmla="*/ 337356 h 1097785"/>
                <a:gd name="connsiteX1050" fmla="*/ 376428 w 7228306"/>
                <a:gd name="connsiteY1050" fmla="*/ 333798 h 1097785"/>
                <a:gd name="connsiteX1051" fmla="*/ 123104 w 7228306"/>
                <a:gd name="connsiteY1051" fmla="*/ 321701 h 1097785"/>
                <a:gd name="connsiteX1052" fmla="*/ 120614 w 7228306"/>
                <a:gd name="connsiteY1052" fmla="*/ 324192 h 1097785"/>
                <a:gd name="connsiteX1053" fmla="*/ 120258 w 7228306"/>
                <a:gd name="connsiteY1053" fmla="*/ 328817 h 1097785"/>
                <a:gd name="connsiteX1054" fmla="*/ 123104 w 7228306"/>
                <a:gd name="connsiteY1054" fmla="*/ 327038 h 1097785"/>
                <a:gd name="connsiteX1055" fmla="*/ 123104 w 7228306"/>
                <a:gd name="connsiteY1055" fmla="*/ 321701 h 1097785"/>
                <a:gd name="connsiteX1056" fmla="*/ 377140 w 7228306"/>
                <a:gd name="connsiteY1056" fmla="*/ 316008 h 1097785"/>
                <a:gd name="connsiteX1057" fmla="*/ 381409 w 7228306"/>
                <a:gd name="connsiteY1057" fmla="*/ 318143 h 1097785"/>
                <a:gd name="connsiteX1058" fmla="*/ 381765 w 7228306"/>
                <a:gd name="connsiteY1058" fmla="*/ 320634 h 1097785"/>
                <a:gd name="connsiteX1059" fmla="*/ 382121 w 7228306"/>
                <a:gd name="connsiteY1059" fmla="*/ 324547 h 1097785"/>
                <a:gd name="connsiteX1060" fmla="*/ 379630 w 7228306"/>
                <a:gd name="connsiteY1060" fmla="*/ 322413 h 1097785"/>
                <a:gd name="connsiteX1061" fmla="*/ 377851 w 7228306"/>
                <a:gd name="connsiteY1061" fmla="*/ 320278 h 1097785"/>
                <a:gd name="connsiteX1062" fmla="*/ 376428 w 7228306"/>
                <a:gd name="connsiteY1062" fmla="*/ 330240 h 1097785"/>
                <a:gd name="connsiteX1063" fmla="*/ 376784 w 7228306"/>
                <a:gd name="connsiteY1063" fmla="*/ 323124 h 1097785"/>
                <a:gd name="connsiteX1064" fmla="*/ 377140 w 7228306"/>
                <a:gd name="connsiteY1064" fmla="*/ 316008 h 1097785"/>
                <a:gd name="connsiteX1065" fmla="*/ 162241 w 7228306"/>
                <a:gd name="connsiteY1065" fmla="*/ 314585 h 1097785"/>
                <a:gd name="connsiteX1066" fmla="*/ 155125 w 7228306"/>
                <a:gd name="connsiteY1066" fmla="*/ 330952 h 1097785"/>
                <a:gd name="connsiteX1067" fmla="*/ 160106 w 7228306"/>
                <a:gd name="connsiteY1067" fmla="*/ 324547 h 1097785"/>
                <a:gd name="connsiteX1068" fmla="*/ 162241 w 7228306"/>
                <a:gd name="connsiteY1068" fmla="*/ 314585 h 1097785"/>
                <a:gd name="connsiteX1069" fmla="*/ 206359 w 7228306"/>
                <a:gd name="connsiteY1069" fmla="*/ 313874 h 1097785"/>
                <a:gd name="connsiteX1070" fmla="*/ 204936 w 7228306"/>
                <a:gd name="connsiteY1070" fmla="*/ 315653 h 1097785"/>
                <a:gd name="connsiteX1071" fmla="*/ 202802 w 7228306"/>
                <a:gd name="connsiteY1071" fmla="*/ 316008 h 1097785"/>
                <a:gd name="connsiteX1072" fmla="*/ 202090 w 7228306"/>
                <a:gd name="connsiteY1072" fmla="*/ 325615 h 1097785"/>
                <a:gd name="connsiteX1073" fmla="*/ 204225 w 7228306"/>
                <a:gd name="connsiteY1073" fmla="*/ 332375 h 1097785"/>
                <a:gd name="connsiteX1074" fmla="*/ 206359 w 7228306"/>
                <a:gd name="connsiteY1074" fmla="*/ 321345 h 1097785"/>
                <a:gd name="connsiteX1075" fmla="*/ 206359 w 7228306"/>
                <a:gd name="connsiteY1075" fmla="*/ 313874 h 1097785"/>
                <a:gd name="connsiteX1076" fmla="*/ 444918 w 7228306"/>
                <a:gd name="connsiteY1076" fmla="*/ 310956 h 1097785"/>
                <a:gd name="connsiteX1077" fmla="*/ 444740 w 7228306"/>
                <a:gd name="connsiteY1077" fmla="*/ 311027 h 1097785"/>
                <a:gd name="connsiteX1078" fmla="*/ 444918 w 7228306"/>
                <a:gd name="connsiteY1078" fmla="*/ 314402 h 1097785"/>
                <a:gd name="connsiteX1079" fmla="*/ 381409 w 7228306"/>
                <a:gd name="connsiteY1079" fmla="*/ 310316 h 1097785"/>
                <a:gd name="connsiteX1080" fmla="*/ 381053 w 7228306"/>
                <a:gd name="connsiteY1080" fmla="*/ 313874 h 1097785"/>
                <a:gd name="connsiteX1081" fmla="*/ 379986 w 7228306"/>
                <a:gd name="connsiteY1081" fmla="*/ 316008 h 1097785"/>
                <a:gd name="connsiteX1082" fmla="*/ 378563 w 7228306"/>
                <a:gd name="connsiteY1082" fmla="*/ 312450 h 1097785"/>
                <a:gd name="connsiteX1083" fmla="*/ 381409 w 7228306"/>
                <a:gd name="connsiteY1083" fmla="*/ 310316 h 1097785"/>
                <a:gd name="connsiteX1084" fmla="*/ 194974 w 7228306"/>
                <a:gd name="connsiteY1084" fmla="*/ 310316 h 1097785"/>
                <a:gd name="connsiteX1085" fmla="*/ 192839 w 7228306"/>
                <a:gd name="connsiteY1085" fmla="*/ 310672 h 1097785"/>
                <a:gd name="connsiteX1086" fmla="*/ 191772 w 7228306"/>
                <a:gd name="connsiteY1086" fmla="*/ 313162 h 1097785"/>
                <a:gd name="connsiteX1087" fmla="*/ 191772 w 7228306"/>
                <a:gd name="connsiteY1087" fmla="*/ 316008 h 1097785"/>
                <a:gd name="connsiteX1088" fmla="*/ 193551 w 7228306"/>
                <a:gd name="connsiteY1088" fmla="*/ 316720 h 1097785"/>
                <a:gd name="connsiteX1089" fmla="*/ 194263 w 7228306"/>
                <a:gd name="connsiteY1089" fmla="*/ 314229 h 1097785"/>
                <a:gd name="connsiteX1090" fmla="*/ 194974 w 7228306"/>
                <a:gd name="connsiteY1090" fmla="*/ 310316 h 1097785"/>
                <a:gd name="connsiteX1091" fmla="*/ 67601 w 7228306"/>
                <a:gd name="connsiteY1091" fmla="*/ 308893 h 1097785"/>
                <a:gd name="connsiteX1092" fmla="*/ 62620 w 7228306"/>
                <a:gd name="connsiteY1092" fmla="*/ 314941 h 1097785"/>
                <a:gd name="connsiteX1093" fmla="*/ 62620 w 7228306"/>
                <a:gd name="connsiteY1093" fmla="*/ 325259 h 1097785"/>
                <a:gd name="connsiteX1094" fmla="*/ 66178 w 7228306"/>
                <a:gd name="connsiteY1094" fmla="*/ 318855 h 1097785"/>
                <a:gd name="connsiteX1095" fmla="*/ 67601 w 7228306"/>
                <a:gd name="connsiteY1095" fmla="*/ 308893 h 1097785"/>
                <a:gd name="connsiteX1096" fmla="*/ 248343 w 7228306"/>
                <a:gd name="connsiteY1096" fmla="*/ 307469 h 1097785"/>
                <a:gd name="connsiteX1097" fmla="*/ 248343 w 7228306"/>
                <a:gd name="connsiteY1097" fmla="*/ 313874 h 1097785"/>
                <a:gd name="connsiteX1098" fmla="*/ 246208 w 7228306"/>
                <a:gd name="connsiteY1098" fmla="*/ 313874 h 1097785"/>
                <a:gd name="connsiteX1099" fmla="*/ 246564 w 7228306"/>
                <a:gd name="connsiteY1099" fmla="*/ 309248 h 1097785"/>
                <a:gd name="connsiteX1100" fmla="*/ 248343 w 7228306"/>
                <a:gd name="connsiteY1100" fmla="*/ 307469 h 1097785"/>
                <a:gd name="connsiteX1101" fmla="*/ 185723 w 7228306"/>
                <a:gd name="connsiteY1101" fmla="*/ 307469 h 1097785"/>
                <a:gd name="connsiteX1102" fmla="*/ 182166 w 7228306"/>
                <a:gd name="connsiteY1102" fmla="*/ 316720 h 1097785"/>
                <a:gd name="connsiteX1103" fmla="*/ 181454 w 7228306"/>
                <a:gd name="connsiteY1103" fmla="*/ 327394 h 1097785"/>
                <a:gd name="connsiteX1104" fmla="*/ 183589 w 7228306"/>
                <a:gd name="connsiteY1104" fmla="*/ 328461 h 1097785"/>
                <a:gd name="connsiteX1105" fmla="*/ 183589 w 7228306"/>
                <a:gd name="connsiteY1105" fmla="*/ 333086 h 1097785"/>
                <a:gd name="connsiteX1106" fmla="*/ 185723 w 7228306"/>
                <a:gd name="connsiteY1106" fmla="*/ 332375 h 1097785"/>
                <a:gd name="connsiteX1107" fmla="*/ 187858 w 7228306"/>
                <a:gd name="connsiteY1107" fmla="*/ 333086 h 1097785"/>
                <a:gd name="connsiteX1108" fmla="*/ 189993 w 7228306"/>
                <a:gd name="connsiteY1108" fmla="*/ 330240 h 1097785"/>
                <a:gd name="connsiteX1109" fmla="*/ 189993 w 7228306"/>
                <a:gd name="connsiteY1109" fmla="*/ 324547 h 1097785"/>
                <a:gd name="connsiteX1110" fmla="*/ 186435 w 7228306"/>
                <a:gd name="connsiteY1110" fmla="*/ 324547 h 1097785"/>
                <a:gd name="connsiteX1111" fmla="*/ 185723 w 7228306"/>
                <a:gd name="connsiteY1111" fmla="*/ 320278 h 1097785"/>
                <a:gd name="connsiteX1112" fmla="*/ 186079 w 7228306"/>
                <a:gd name="connsiteY1112" fmla="*/ 313874 h 1097785"/>
                <a:gd name="connsiteX1113" fmla="*/ 185723 w 7228306"/>
                <a:gd name="connsiteY1113" fmla="*/ 307469 h 1097785"/>
                <a:gd name="connsiteX1114" fmla="*/ 107449 w 7228306"/>
                <a:gd name="connsiteY1114" fmla="*/ 303911 h 1097785"/>
                <a:gd name="connsiteX1115" fmla="*/ 102468 w 7228306"/>
                <a:gd name="connsiteY1115" fmla="*/ 308537 h 1097785"/>
                <a:gd name="connsiteX1116" fmla="*/ 101757 w 7228306"/>
                <a:gd name="connsiteY1116" fmla="*/ 316008 h 1097785"/>
                <a:gd name="connsiteX1117" fmla="*/ 106738 w 7228306"/>
                <a:gd name="connsiteY1117" fmla="*/ 313874 h 1097785"/>
                <a:gd name="connsiteX1118" fmla="*/ 106382 w 7228306"/>
                <a:gd name="connsiteY1118" fmla="*/ 308893 h 1097785"/>
                <a:gd name="connsiteX1119" fmla="*/ 107449 w 7228306"/>
                <a:gd name="connsiteY1119" fmla="*/ 303911 h 1097785"/>
                <a:gd name="connsiteX1120" fmla="*/ 217745 w 7228306"/>
                <a:gd name="connsiteY1120" fmla="*/ 299642 h 1097785"/>
                <a:gd name="connsiteX1121" fmla="*/ 215254 w 7228306"/>
                <a:gd name="connsiteY1121" fmla="*/ 300709 h 1097785"/>
                <a:gd name="connsiteX1122" fmla="*/ 212764 w 7228306"/>
                <a:gd name="connsiteY1122" fmla="*/ 303200 h 1097785"/>
                <a:gd name="connsiteX1123" fmla="*/ 220591 w 7228306"/>
                <a:gd name="connsiteY1123" fmla="*/ 310316 h 1097785"/>
                <a:gd name="connsiteX1124" fmla="*/ 220591 w 7228306"/>
                <a:gd name="connsiteY1124" fmla="*/ 303911 h 1097785"/>
                <a:gd name="connsiteX1125" fmla="*/ 217745 w 7228306"/>
                <a:gd name="connsiteY1125" fmla="*/ 299642 h 1097785"/>
                <a:gd name="connsiteX1126" fmla="*/ 161530 w 7228306"/>
                <a:gd name="connsiteY1126" fmla="*/ 299642 h 1097785"/>
                <a:gd name="connsiteX1127" fmla="*/ 159395 w 7228306"/>
                <a:gd name="connsiteY1127" fmla="*/ 302488 h 1097785"/>
                <a:gd name="connsiteX1128" fmla="*/ 159395 w 7228306"/>
                <a:gd name="connsiteY1128" fmla="*/ 308893 h 1097785"/>
                <a:gd name="connsiteX1129" fmla="*/ 161530 w 7228306"/>
                <a:gd name="connsiteY1129" fmla="*/ 299642 h 1097785"/>
                <a:gd name="connsiteX1130" fmla="*/ 106738 w 7228306"/>
                <a:gd name="connsiteY1130" fmla="*/ 293949 h 1097785"/>
                <a:gd name="connsiteX1131" fmla="*/ 105315 w 7228306"/>
                <a:gd name="connsiteY1131" fmla="*/ 298219 h 1097785"/>
                <a:gd name="connsiteX1132" fmla="*/ 106738 w 7228306"/>
                <a:gd name="connsiteY1132" fmla="*/ 297507 h 1097785"/>
                <a:gd name="connsiteX1133" fmla="*/ 108161 w 7228306"/>
                <a:gd name="connsiteY1133" fmla="*/ 297507 h 1097785"/>
                <a:gd name="connsiteX1134" fmla="*/ 107449 w 7228306"/>
                <a:gd name="connsiteY1134" fmla="*/ 295728 h 1097785"/>
                <a:gd name="connsiteX1135" fmla="*/ 106738 w 7228306"/>
                <a:gd name="connsiteY1135" fmla="*/ 293949 h 1097785"/>
                <a:gd name="connsiteX1136" fmla="*/ 252612 w 7228306"/>
                <a:gd name="connsiteY1136" fmla="*/ 292526 h 1097785"/>
                <a:gd name="connsiteX1137" fmla="*/ 252968 w 7228306"/>
                <a:gd name="connsiteY1137" fmla="*/ 299998 h 1097785"/>
                <a:gd name="connsiteX1138" fmla="*/ 251189 w 7228306"/>
                <a:gd name="connsiteY1138" fmla="*/ 303911 h 1097785"/>
                <a:gd name="connsiteX1139" fmla="*/ 250833 w 7228306"/>
                <a:gd name="connsiteY1139" fmla="*/ 298575 h 1097785"/>
                <a:gd name="connsiteX1140" fmla="*/ 252612 w 7228306"/>
                <a:gd name="connsiteY1140" fmla="*/ 292526 h 1097785"/>
                <a:gd name="connsiteX1141" fmla="*/ 229130 w 7228306"/>
                <a:gd name="connsiteY1141" fmla="*/ 291103 h 1097785"/>
                <a:gd name="connsiteX1142" fmla="*/ 224149 w 7228306"/>
                <a:gd name="connsiteY1142" fmla="*/ 294661 h 1097785"/>
                <a:gd name="connsiteX1143" fmla="*/ 222014 w 7228306"/>
                <a:gd name="connsiteY1143" fmla="*/ 301777 h 1097785"/>
                <a:gd name="connsiteX1144" fmla="*/ 223793 w 7228306"/>
                <a:gd name="connsiteY1144" fmla="*/ 303556 h 1097785"/>
                <a:gd name="connsiteX1145" fmla="*/ 224861 w 7228306"/>
                <a:gd name="connsiteY1145" fmla="*/ 306758 h 1097785"/>
                <a:gd name="connsiteX1146" fmla="*/ 228419 w 7228306"/>
                <a:gd name="connsiteY1146" fmla="*/ 300354 h 1097785"/>
                <a:gd name="connsiteX1147" fmla="*/ 229130 w 7228306"/>
                <a:gd name="connsiteY1147" fmla="*/ 291103 h 1097785"/>
                <a:gd name="connsiteX1148" fmla="*/ 187858 w 7228306"/>
                <a:gd name="connsiteY1148" fmla="*/ 287545 h 1097785"/>
                <a:gd name="connsiteX1149" fmla="*/ 182877 w 7228306"/>
                <a:gd name="connsiteY1149" fmla="*/ 291103 h 1097785"/>
                <a:gd name="connsiteX1150" fmla="*/ 182877 w 7228306"/>
                <a:gd name="connsiteY1150" fmla="*/ 298219 h 1097785"/>
                <a:gd name="connsiteX1151" fmla="*/ 187858 w 7228306"/>
                <a:gd name="connsiteY1151" fmla="*/ 287545 h 1097785"/>
                <a:gd name="connsiteX1152" fmla="*/ 428374 w 7228306"/>
                <a:gd name="connsiteY1152" fmla="*/ 283987 h 1097785"/>
                <a:gd name="connsiteX1153" fmla="*/ 429085 w 7228306"/>
                <a:gd name="connsiteY1153" fmla="*/ 288612 h 1097785"/>
                <a:gd name="connsiteX1154" fmla="*/ 430509 w 7228306"/>
                <a:gd name="connsiteY1154" fmla="*/ 291103 h 1097785"/>
                <a:gd name="connsiteX1155" fmla="*/ 430864 w 7228306"/>
                <a:gd name="connsiteY1155" fmla="*/ 287189 h 1097785"/>
                <a:gd name="connsiteX1156" fmla="*/ 428374 w 7228306"/>
                <a:gd name="connsiteY1156" fmla="*/ 283987 h 1097785"/>
                <a:gd name="connsiteX1157" fmla="*/ 239804 w 7228306"/>
                <a:gd name="connsiteY1157" fmla="*/ 281141 h 1097785"/>
                <a:gd name="connsiteX1158" fmla="*/ 239092 w 7228306"/>
                <a:gd name="connsiteY1158" fmla="*/ 288612 h 1097785"/>
                <a:gd name="connsiteX1159" fmla="*/ 236246 w 7228306"/>
                <a:gd name="connsiteY1159" fmla="*/ 293949 h 1097785"/>
                <a:gd name="connsiteX1160" fmla="*/ 238381 w 7228306"/>
                <a:gd name="connsiteY1160" fmla="*/ 298575 h 1097785"/>
                <a:gd name="connsiteX1161" fmla="*/ 243362 w 7228306"/>
                <a:gd name="connsiteY1161" fmla="*/ 299642 h 1097785"/>
                <a:gd name="connsiteX1162" fmla="*/ 240871 w 7228306"/>
                <a:gd name="connsiteY1162" fmla="*/ 291103 h 1097785"/>
                <a:gd name="connsiteX1163" fmla="*/ 239804 w 7228306"/>
                <a:gd name="connsiteY1163" fmla="*/ 281141 h 1097785"/>
                <a:gd name="connsiteX1164" fmla="*/ 264709 w 7228306"/>
                <a:gd name="connsiteY1164" fmla="*/ 276871 h 1097785"/>
                <a:gd name="connsiteX1165" fmla="*/ 263286 w 7228306"/>
                <a:gd name="connsiteY1165" fmla="*/ 283987 h 1097785"/>
                <a:gd name="connsiteX1166" fmla="*/ 262575 w 7228306"/>
                <a:gd name="connsiteY1166" fmla="*/ 290391 h 1097785"/>
                <a:gd name="connsiteX1167" fmla="*/ 262930 w 7228306"/>
                <a:gd name="connsiteY1167" fmla="*/ 293238 h 1097785"/>
                <a:gd name="connsiteX1168" fmla="*/ 265421 w 7228306"/>
                <a:gd name="connsiteY1168" fmla="*/ 293949 h 1097785"/>
                <a:gd name="connsiteX1169" fmla="*/ 265421 w 7228306"/>
                <a:gd name="connsiteY1169" fmla="*/ 285054 h 1097785"/>
                <a:gd name="connsiteX1170" fmla="*/ 264709 w 7228306"/>
                <a:gd name="connsiteY1170" fmla="*/ 276871 h 1097785"/>
                <a:gd name="connsiteX1171" fmla="*/ 195686 w 7228306"/>
                <a:gd name="connsiteY1171" fmla="*/ 276871 h 1097785"/>
                <a:gd name="connsiteX1172" fmla="*/ 192128 w 7228306"/>
                <a:gd name="connsiteY1172" fmla="*/ 277939 h 1097785"/>
                <a:gd name="connsiteX1173" fmla="*/ 189281 w 7228306"/>
                <a:gd name="connsiteY1173" fmla="*/ 279718 h 1097785"/>
                <a:gd name="connsiteX1174" fmla="*/ 190349 w 7228306"/>
                <a:gd name="connsiteY1174" fmla="*/ 281497 h 1097785"/>
                <a:gd name="connsiteX1175" fmla="*/ 190705 w 7228306"/>
                <a:gd name="connsiteY1175" fmla="*/ 283987 h 1097785"/>
                <a:gd name="connsiteX1176" fmla="*/ 192839 w 7228306"/>
                <a:gd name="connsiteY1176" fmla="*/ 282920 h 1097785"/>
                <a:gd name="connsiteX1177" fmla="*/ 193551 w 7228306"/>
                <a:gd name="connsiteY1177" fmla="*/ 283987 h 1097785"/>
                <a:gd name="connsiteX1178" fmla="*/ 195686 w 7228306"/>
                <a:gd name="connsiteY1178" fmla="*/ 276871 h 1097785"/>
                <a:gd name="connsiteX1179" fmla="*/ 121681 w 7228306"/>
                <a:gd name="connsiteY1179" fmla="*/ 276871 h 1097785"/>
                <a:gd name="connsiteX1180" fmla="*/ 112074 w 7228306"/>
                <a:gd name="connsiteY1180" fmla="*/ 286833 h 1097785"/>
                <a:gd name="connsiteX1181" fmla="*/ 107449 w 7228306"/>
                <a:gd name="connsiteY1181" fmla="*/ 303200 h 1097785"/>
                <a:gd name="connsiteX1182" fmla="*/ 117056 w 7228306"/>
                <a:gd name="connsiteY1182" fmla="*/ 293594 h 1097785"/>
                <a:gd name="connsiteX1183" fmla="*/ 121681 w 7228306"/>
                <a:gd name="connsiteY1183" fmla="*/ 276871 h 1097785"/>
                <a:gd name="connsiteX1184" fmla="*/ 179319 w 7228306"/>
                <a:gd name="connsiteY1184" fmla="*/ 274025 h 1097785"/>
                <a:gd name="connsiteX1185" fmla="*/ 172915 w 7228306"/>
                <a:gd name="connsiteY1185" fmla="*/ 278650 h 1097785"/>
                <a:gd name="connsiteX1186" fmla="*/ 167222 w 7228306"/>
                <a:gd name="connsiteY1186" fmla="*/ 283987 h 1097785"/>
                <a:gd name="connsiteX1187" fmla="*/ 167934 w 7228306"/>
                <a:gd name="connsiteY1187" fmla="*/ 296796 h 1097785"/>
                <a:gd name="connsiteX1188" fmla="*/ 163664 w 7228306"/>
                <a:gd name="connsiteY1188" fmla="*/ 307469 h 1097785"/>
                <a:gd name="connsiteX1189" fmla="*/ 165443 w 7228306"/>
                <a:gd name="connsiteY1189" fmla="*/ 314229 h 1097785"/>
                <a:gd name="connsiteX1190" fmla="*/ 165088 w 7228306"/>
                <a:gd name="connsiteY1190" fmla="*/ 322413 h 1097785"/>
                <a:gd name="connsiteX1191" fmla="*/ 168645 w 7228306"/>
                <a:gd name="connsiteY1191" fmla="*/ 318499 h 1097785"/>
                <a:gd name="connsiteX1192" fmla="*/ 168645 w 7228306"/>
                <a:gd name="connsiteY1192" fmla="*/ 308893 h 1097785"/>
                <a:gd name="connsiteX1193" fmla="*/ 174338 w 7228306"/>
                <a:gd name="connsiteY1193" fmla="*/ 291815 h 1097785"/>
                <a:gd name="connsiteX1194" fmla="*/ 179319 w 7228306"/>
                <a:gd name="connsiteY1194" fmla="*/ 274025 h 1097785"/>
                <a:gd name="connsiteX1195" fmla="*/ 419835 w 7228306"/>
                <a:gd name="connsiteY1195" fmla="*/ 272602 h 1097785"/>
                <a:gd name="connsiteX1196" fmla="*/ 422325 w 7228306"/>
                <a:gd name="connsiteY1196" fmla="*/ 276871 h 1097785"/>
                <a:gd name="connsiteX1197" fmla="*/ 424104 w 7228306"/>
                <a:gd name="connsiteY1197" fmla="*/ 274025 h 1097785"/>
                <a:gd name="connsiteX1198" fmla="*/ 424460 w 7228306"/>
                <a:gd name="connsiteY1198" fmla="*/ 278294 h 1097785"/>
                <a:gd name="connsiteX1199" fmla="*/ 426951 w 7228306"/>
                <a:gd name="connsiteY1199" fmla="*/ 281852 h 1097785"/>
                <a:gd name="connsiteX1200" fmla="*/ 427662 w 7228306"/>
                <a:gd name="connsiteY1200" fmla="*/ 278294 h 1097785"/>
                <a:gd name="connsiteX1201" fmla="*/ 431576 w 7228306"/>
                <a:gd name="connsiteY1201" fmla="*/ 284343 h 1097785"/>
                <a:gd name="connsiteX1202" fmla="*/ 432643 w 7228306"/>
                <a:gd name="connsiteY1202" fmla="*/ 292526 h 1097785"/>
                <a:gd name="connsiteX1203" fmla="*/ 432643 w 7228306"/>
                <a:gd name="connsiteY1203" fmla="*/ 307825 h 1097785"/>
                <a:gd name="connsiteX1204" fmla="*/ 439048 w 7228306"/>
                <a:gd name="connsiteY1204" fmla="*/ 320278 h 1097785"/>
                <a:gd name="connsiteX1205" fmla="*/ 435490 w 7228306"/>
                <a:gd name="connsiteY1205" fmla="*/ 326682 h 1097785"/>
                <a:gd name="connsiteX1206" fmla="*/ 429441 w 7228306"/>
                <a:gd name="connsiteY1206" fmla="*/ 302133 h 1097785"/>
                <a:gd name="connsiteX1207" fmla="*/ 422681 w 7228306"/>
                <a:gd name="connsiteY1207" fmla="*/ 279718 h 1097785"/>
                <a:gd name="connsiteX1208" fmla="*/ 420902 w 7228306"/>
                <a:gd name="connsiteY1208" fmla="*/ 282564 h 1097785"/>
                <a:gd name="connsiteX1209" fmla="*/ 418412 w 7228306"/>
                <a:gd name="connsiteY1209" fmla="*/ 279718 h 1097785"/>
                <a:gd name="connsiteX1210" fmla="*/ 417344 w 7228306"/>
                <a:gd name="connsiteY1210" fmla="*/ 286122 h 1097785"/>
                <a:gd name="connsiteX1211" fmla="*/ 418412 w 7228306"/>
                <a:gd name="connsiteY1211" fmla="*/ 292526 h 1097785"/>
                <a:gd name="connsiteX1212" fmla="*/ 416277 w 7228306"/>
                <a:gd name="connsiteY1212" fmla="*/ 289680 h 1097785"/>
                <a:gd name="connsiteX1213" fmla="*/ 414142 w 7228306"/>
                <a:gd name="connsiteY1213" fmla="*/ 287545 h 1097785"/>
                <a:gd name="connsiteX1214" fmla="*/ 414498 w 7228306"/>
                <a:gd name="connsiteY1214" fmla="*/ 277939 h 1097785"/>
                <a:gd name="connsiteX1215" fmla="*/ 419835 w 7228306"/>
                <a:gd name="connsiteY1215" fmla="*/ 272602 h 1097785"/>
                <a:gd name="connsiteX1216" fmla="*/ 67601 w 7228306"/>
                <a:gd name="connsiteY1216" fmla="*/ 271890 h 1097785"/>
                <a:gd name="connsiteX1217" fmla="*/ 65466 w 7228306"/>
                <a:gd name="connsiteY1217" fmla="*/ 276160 h 1097785"/>
                <a:gd name="connsiteX1218" fmla="*/ 70447 w 7228306"/>
                <a:gd name="connsiteY1218" fmla="*/ 278294 h 1097785"/>
                <a:gd name="connsiteX1219" fmla="*/ 71514 w 7228306"/>
                <a:gd name="connsiteY1219" fmla="*/ 275804 h 1097785"/>
                <a:gd name="connsiteX1220" fmla="*/ 71158 w 7228306"/>
                <a:gd name="connsiteY1220" fmla="*/ 272602 h 1097785"/>
                <a:gd name="connsiteX1221" fmla="*/ 67601 w 7228306"/>
                <a:gd name="connsiteY1221" fmla="*/ 271890 h 1097785"/>
                <a:gd name="connsiteX1222" fmla="*/ 240516 w 7228306"/>
                <a:gd name="connsiteY1222" fmla="*/ 270467 h 1097785"/>
                <a:gd name="connsiteX1223" fmla="*/ 239448 w 7228306"/>
                <a:gd name="connsiteY1223" fmla="*/ 272958 h 1097785"/>
                <a:gd name="connsiteX1224" fmla="*/ 238381 w 7228306"/>
                <a:gd name="connsiteY1224" fmla="*/ 276160 h 1097785"/>
                <a:gd name="connsiteX1225" fmla="*/ 241227 w 7228306"/>
                <a:gd name="connsiteY1225" fmla="*/ 278294 h 1097785"/>
                <a:gd name="connsiteX1226" fmla="*/ 244073 w 7228306"/>
                <a:gd name="connsiteY1226" fmla="*/ 278294 h 1097785"/>
                <a:gd name="connsiteX1227" fmla="*/ 241583 w 7228306"/>
                <a:gd name="connsiteY1227" fmla="*/ 274381 h 1097785"/>
                <a:gd name="connsiteX1228" fmla="*/ 240516 w 7228306"/>
                <a:gd name="connsiteY1228" fmla="*/ 270467 h 1097785"/>
                <a:gd name="connsiteX1229" fmla="*/ 260440 w 7228306"/>
                <a:gd name="connsiteY1229" fmla="*/ 265486 h 1097785"/>
                <a:gd name="connsiteX1230" fmla="*/ 259017 w 7228306"/>
                <a:gd name="connsiteY1230" fmla="*/ 266909 h 1097785"/>
                <a:gd name="connsiteX1231" fmla="*/ 257594 w 7228306"/>
                <a:gd name="connsiteY1231" fmla="*/ 269044 h 1097785"/>
                <a:gd name="connsiteX1232" fmla="*/ 260440 w 7228306"/>
                <a:gd name="connsiteY1232" fmla="*/ 272602 h 1097785"/>
                <a:gd name="connsiteX1233" fmla="*/ 261863 w 7228306"/>
                <a:gd name="connsiteY1233" fmla="*/ 269044 h 1097785"/>
                <a:gd name="connsiteX1234" fmla="*/ 260440 w 7228306"/>
                <a:gd name="connsiteY1234" fmla="*/ 265486 h 1097785"/>
                <a:gd name="connsiteX1235" fmla="*/ 418412 w 7228306"/>
                <a:gd name="connsiteY1235" fmla="*/ 263351 h 1097785"/>
                <a:gd name="connsiteX1236" fmla="*/ 419123 w 7228306"/>
                <a:gd name="connsiteY1236" fmla="*/ 267976 h 1097785"/>
                <a:gd name="connsiteX1237" fmla="*/ 418412 w 7228306"/>
                <a:gd name="connsiteY1237" fmla="*/ 271890 h 1097785"/>
                <a:gd name="connsiteX1238" fmla="*/ 417344 w 7228306"/>
                <a:gd name="connsiteY1238" fmla="*/ 267621 h 1097785"/>
                <a:gd name="connsiteX1239" fmla="*/ 418412 w 7228306"/>
                <a:gd name="connsiteY1239" fmla="*/ 263351 h 1097785"/>
                <a:gd name="connsiteX1240" fmla="*/ 163664 w 7228306"/>
                <a:gd name="connsiteY1240" fmla="*/ 261928 h 1097785"/>
                <a:gd name="connsiteX1241" fmla="*/ 160106 w 7228306"/>
                <a:gd name="connsiteY1241" fmla="*/ 266553 h 1097785"/>
                <a:gd name="connsiteX1242" fmla="*/ 159395 w 7228306"/>
                <a:gd name="connsiteY1242" fmla="*/ 274025 h 1097785"/>
                <a:gd name="connsiteX1243" fmla="*/ 162953 w 7228306"/>
                <a:gd name="connsiteY1243" fmla="*/ 270467 h 1097785"/>
                <a:gd name="connsiteX1244" fmla="*/ 165088 w 7228306"/>
                <a:gd name="connsiteY1244" fmla="*/ 274737 h 1097785"/>
                <a:gd name="connsiteX1245" fmla="*/ 166866 w 7228306"/>
                <a:gd name="connsiteY1245" fmla="*/ 270823 h 1097785"/>
                <a:gd name="connsiteX1246" fmla="*/ 167222 w 7228306"/>
                <a:gd name="connsiteY1246" fmla="*/ 263351 h 1097785"/>
                <a:gd name="connsiteX1247" fmla="*/ 165799 w 7228306"/>
                <a:gd name="connsiteY1247" fmla="*/ 265842 h 1097785"/>
                <a:gd name="connsiteX1248" fmla="*/ 164376 w 7228306"/>
                <a:gd name="connsiteY1248" fmla="*/ 268332 h 1097785"/>
                <a:gd name="connsiteX1249" fmla="*/ 163664 w 7228306"/>
                <a:gd name="connsiteY1249" fmla="*/ 265842 h 1097785"/>
                <a:gd name="connsiteX1250" fmla="*/ 163664 w 7228306"/>
                <a:gd name="connsiteY1250" fmla="*/ 261928 h 1097785"/>
                <a:gd name="connsiteX1251" fmla="*/ 182166 w 7228306"/>
                <a:gd name="connsiteY1251" fmla="*/ 259793 h 1097785"/>
                <a:gd name="connsiteX1252" fmla="*/ 178608 w 7228306"/>
                <a:gd name="connsiteY1252" fmla="*/ 264419 h 1097785"/>
                <a:gd name="connsiteX1253" fmla="*/ 175050 w 7228306"/>
                <a:gd name="connsiteY1253" fmla="*/ 268332 h 1097785"/>
                <a:gd name="connsiteX1254" fmla="*/ 176473 w 7228306"/>
                <a:gd name="connsiteY1254" fmla="*/ 270111 h 1097785"/>
                <a:gd name="connsiteX1255" fmla="*/ 177896 w 7228306"/>
                <a:gd name="connsiteY1255" fmla="*/ 271890 h 1097785"/>
                <a:gd name="connsiteX1256" fmla="*/ 179675 w 7228306"/>
                <a:gd name="connsiteY1256" fmla="*/ 268332 h 1097785"/>
                <a:gd name="connsiteX1257" fmla="*/ 182877 w 7228306"/>
                <a:gd name="connsiteY1257" fmla="*/ 266909 h 1097785"/>
                <a:gd name="connsiteX1258" fmla="*/ 182166 w 7228306"/>
                <a:gd name="connsiteY1258" fmla="*/ 259793 h 1097785"/>
                <a:gd name="connsiteX1259" fmla="*/ 444918 w 7228306"/>
                <a:gd name="connsiteY1259" fmla="*/ 257970 h 1097785"/>
                <a:gd name="connsiteX1260" fmla="*/ 443317 w 7228306"/>
                <a:gd name="connsiteY1260" fmla="*/ 258370 h 1097785"/>
                <a:gd name="connsiteX1261" fmla="*/ 444918 w 7228306"/>
                <a:gd name="connsiteY1261" fmla="*/ 260171 h 1097785"/>
                <a:gd name="connsiteX1262" fmla="*/ 260440 w 7228306"/>
                <a:gd name="connsiteY1262" fmla="*/ 254101 h 1097785"/>
                <a:gd name="connsiteX1263" fmla="*/ 261863 w 7228306"/>
                <a:gd name="connsiteY1263" fmla="*/ 262640 h 1097785"/>
                <a:gd name="connsiteX1264" fmla="*/ 263286 w 7228306"/>
                <a:gd name="connsiteY1264" fmla="*/ 274025 h 1097785"/>
                <a:gd name="connsiteX1265" fmla="*/ 265421 w 7228306"/>
                <a:gd name="connsiteY1265" fmla="*/ 262640 h 1097785"/>
                <a:gd name="connsiteX1266" fmla="*/ 260440 w 7228306"/>
                <a:gd name="connsiteY1266" fmla="*/ 254101 h 1097785"/>
                <a:gd name="connsiteX1267" fmla="*/ 412007 w 7228306"/>
                <a:gd name="connsiteY1267" fmla="*/ 249119 h 1097785"/>
                <a:gd name="connsiteX1268" fmla="*/ 414854 w 7228306"/>
                <a:gd name="connsiteY1268" fmla="*/ 253389 h 1097785"/>
                <a:gd name="connsiteX1269" fmla="*/ 416277 w 7228306"/>
                <a:gd name="connsiteY1269" fmla="*/ 258370 h 1097785"/>
                <a:gd name="connsiteX1270" fmla="*/ 412719 w 7228306"/>
                <a:gd name="connsiteY1270" fmla="*/ 258370 h 1097785"/>
                <a:gd name="connsiteX1271" fmla="*/ 412719 w 7228306"/>
                <a:gd name="connsiteY1271" fmla="*/ 253745 h 1097785"/>
                <a:gd name="connsiteX1272" fmla="*/ 412007 w 7228306"/>
                <a:gd name="connsiteY1272" fmla="*/ 249119 h 1097785"/>
                <a:gd name="connsiteX1273" fmla="*/ 89660 w 7228306"/>
                <a:gd name="connsiteY1273" fmla="*/ 249119 h 1097785"/>
                <a:gd name="connsiteX1274" fmla="*/ 86458 w 7228306"/>
                <a:gd name="connsiteY1274" fmla="*/ 253745 h 1097785"/>
                <a:gd name="connsiteX1275" fmla="*/ 84679 w 7228306"/>
                <a:gd name="connsiteY1275" fmla="*/ 260505 h 1097785"/>
                <a:gd name="connsiteX1276" fmla="*/ 87881 w 7228306"/>
                <a:gd name="connsiteY1276" fmla="*/ 255880 h 1097785"/>
                <a:gd name="connsiteX1277" fmla="*/ 89660 w 7228306"/>
                <a:gd name="connsiteY1277" fmla="*/ 249119 h 1097785"/>
                <a:gd name="connsiteX1278" fmla="*/ 264443 w 7228306"/>
                <a:gd name="connsiteY1278" fmla="*/ 247252 h 1097785"/>
                <a:gd name="connsiteX1279" fmla="*/ 268267 w 7228306"/>
                <a:gd name="connsiteY1279" fmla="*/ 249119 h 1097785"/>
                <a:gd name="connsiteX1280" fmla="*/ 265065 w 7228306"/>
                <a:gd name="connsiteY1280" fmla="*/ 251610 h 1097785"/>
                <a:gd name="connsiteX1281" fmla="*/ 264709 w 7228306"/>
                <a:gd name="connsiteY1281" fmla="*/ 256235 h 1097785"/>
                <a:gd name="connsiteX1282" fmla="*/ 266844 w 7228306"/>
                <a:gd name="connsiteY1282" fmla="*/ 256235 h 1097785"/>
                <a:gd name="connsiteX1283" fmla="*/ 268979 w 7228306"/>
                <a:gd name="connsiteY1283" fmla="*/ 256235 h 1097785"/>
                <a:gd name="connsiteX1284" fmla="*/ 268979 w 7228306"/>
                <a:gd name="connsiteY1284" fmla="*/ 264419 h 1097785"/>
                <a:gd name="connsiteX1285" fmla="*/ 268267 w 7228306"/>
                <a:gd name="connsiteY1285" fmla="*/ 270467 h 1097785"/>
                <a:gd name="connsiteX1286" fmla="*/ 271114 w 7228306"/>
                <a:gd name="connsiteY1286" fmla="*/ 279006 h 1097785"/>
                <a:gd name="connsiteX1287" fmla="*/ 275383 w 7228306"/>
                <a:gd name="connsiteY1287" fmla="*/ 285410 h 1097785"/>
                <a:gd name="connsiteX1288" fmla="*/ 277518 w 7228306"/>
                <a:gd name="connsiteY1288" fmla="*/ 272602 h 1097785"/>
                <a:gd name="connsiteX1289" fmla="*/ 273248 w 7228306"/>
                <a:gd name="connsiteY1289" fmla="*/ 269400 h 1097785"/>
                <a:gd name="connsiteX1290" fmla="*/ 273248 w 7228306"/>
                <a:gd name="connsiteY1290" fmla="*/ 263351 h 1097785"/>
                <a:gd name="connsiteX1291" fmla="*/ 275739 w 7228306"/>
                <a:gd name="connsiteY1291" fmla="*/ 264774 h 1097785"/>
                <a:gd name="connsiteX1292" fmla="*/ 278229 w 7228306"/>
                <a:gd name="connsiteY1292" fmla="*/ 266909 h 1097785"/>
                <a:gd name="connsiteX1293" fmla="*/ 278229 w 7228306"/>
                <a:gd name="connsiteY1293" fmla="*/ 294661 h 1097785"/>
                <a:gd name="connsiteX1294" fmla="*/ 274672 w 7228306"/>
                <a:gd name="connsiteY1294" fmla="*/ 295372 h 1097785"/>
                <a:gd name="connsiteX1295" fmla="*/ 272181 w 7228306"/>
                <a:gd name="connsiteY1295" fmla="*/ 300354 h 1097785"/>
                <a:gd name="connsiteX1296" fmla="*/ 270046 w 7228306"/>
                <a:gd name="connsiteY1296" fmla="*/ 306402 h 1097785"/>
                <a:gd name="connsiteX1297" fmla="*/ 266844 w 7228306"/>
                <a:gd name="connsiteY1297" fmla="*/ 310316 h 1097785"/>
                <a:gd name="connsiteX1298" fmla="*/ 269335 w 7228306"/>
                <a:gd name="connsiteY1298" fmla="*/ 316364 h 1097785"/>
                <a:gd name="connsiteX1299" fmla="*/ 272537 w 7228306"/>
                <a:gd name="connsiteY1299" fmla="*/ 321701 h 1097785"/>
                <a:gd name="connsiteX1300" fmla="*/ 270402 w 7228306"/>
                <a:gd name="connsiteY1300" fmla="*/ 327750 h 1097785"/>
                <a:gd name="connsiteX1301" fmla="*/ 269690 w 7228306"/>
                <a:gd name="connsiteY1301" fmla="*/ 335221 h 1097785"/>
                <a:gd name="connsiteX1302" fmla="*/ 262575 w 7228306"/>
                <a:gd name="connsiteY1302" fmla="*/ 335221 h 1097785"/>
                <a:gd name="connsiteX1303" fmla="*/ 262575 w 7228306"/>
                <a:gd name="connsiteY1303" fmla="*/ 330596 h 1097785"/>
                <a:gd name="connsiteX1304" fmla="*/ 262575 w 7228306"/>
                <a:gd name="connsiteY1304" fmla="*/ 326682 h 1097785"/>
                <a:gd name="connsiteX1305" fmla="*/ 264709 w 7228306"/>
                <a:gd name="connsiteY1305" fmla="*/ 314229 h 1097785"/>
                <a:gd name="connsiteX1306" fmla="*/ 263286 w 7228306"/>
                <a:gd name="connsiteY1306" fmla="*/ 301777 h 1097785"/>
                <a:gd name="connsiteX1307" fmla="*/ 259017 w 7228306"/>
                <a:gd name="connsiteY1307" fmla="*/ 314941 h 1097785"/>
                <a:gd name="connsiteX1308" fmla="*/ 256882 w 7228306"/>
                <a:gd name="connsiteY1308" fmla="*/ 327394 h 1097785"/>
                <a:gd name="connsiteX1309" fmla="*/ 254747 w 7228306"/>
                <a:gd name="connsiteY1309" fmla="*/ 322057 h 1097785"/>
                <a:gd name="connsiteX1310" fmla="*/ 254036 w 7228306"/>
                <a:gd name="connsiteY1310" fmla="*/ 314941 h 1097785"/>
                <a:gd name="connsiteX1311" fmla="*/ 254391 w 7228306"/>
                <a:gd name="connsiteY1311" fmla="*/ 307825 h 1097785"/>
                <a:gd name="connsiteX1312" fmla="*/ 255459 w 7228306"/>
                <a:gd name="connsiteY1312" fmla="*/ 303200 h 1097785"/>
                <a:gd name="connsiteX1313" fmla="*/ 257594 w 7228306"/>
                <a:gd name="connsiteY1313" fmla="*/ 306758 h 1097785"/>
                <a:gd name="connsiteX1314" fmla="*/ 256170 w 7228306"/>
                <a:gd name="connsiteY1314" fmla="*/ 300354 h 1097785"/>
                <a:gd name="connsiteX1315" fmla="*/ 256882 w 7228306"/>
                <a:gd name="connsiteY1315" fmla="*/ 293949 h 1097785"/>
                <a:gd name="connsiteX1316" fmla="*/ 259372 w 7228306"/>
                <a:gd name="connsiteY1316" fmla="*/ 293238 h 1097785"/>
                <a:gd name="connsiteX1317" fmla="*/ 261151 w 7228306"/>
                <a:gd name="connsiteY1317" fmla="*/ 291103 h 1097785"/>
                <a:gd name="connsiteX1318" fmla="*/ 260440 w 7228306"/>
                <a:gd name="connsiteY1318" fmla="*/ 282920 h 1097785"/>
                <a:gd name="connsiteX1319" fmla="*/ 258305 w 7228306"/>
                <a:gd name="connsiteY1319" fmla="*/ 274737 h 1097785"/>
                <a:gd name="connsiteX1320" fmla="*/ 257949 w 7228306"/>
                <a:gd name="connsiteY1320" fmla="*/ 281497 h 1097785"/>
                <a:gd name="connsiteX1321" fmla="*/ 257594 w 7228306"/>
                <a:gd name="connsiteY1321" fmla="*/ 286833 h 1097785"/>
                <a:gd name="connsiteX1322" fmla="*/ 255815 w 7228306"/>
                <a:gd name="connsiteY1322" fmla="*/ 285410 h 1097785"/>
                <a:gd name="connsiteX1323" fmla="*/ 253324 w 7228306"/>
                <a:gd name="connsiteY1323" fmla="*/ 283987 h 1097785"/>
                <a:gd name="connsiteX1324" fmla="*/ 255103 w 7228306"/>
                <a:gd name="connsiteY1324" fmla="*/ 271534 h 1097785"/>
                <a:gd name="connsiteX1325" fmla="*/ 257594 w 7228306"/>
                <a:gd name="connsiteY1325" fmla="*/ 258014 h 1097785"/>
                <a:gd name="connsiteX1326" fmla="*/ 261507 w 7228306"/>
                <a:gd name="connsiteY1326" fmla="*/ 248764 h 1097785"/>
                <a:gd name="connsiteX1327" fmla="*/ 264443 w 7228306"/>
                <a:gd name="connsiteY1327" fmla="*/ 247252 h 1097785"/>
                <a:gd name="connsiteX1328" fmla="*/ 121325 w 7228306"/>
                <a:gd name="connsiteY1328" fmla="*/ 243071 h 1097785"/>
                <a:gd name="connsiteX1329" fmla="*/ 119546 w 7228306"/>
                <a:gd name="connsiteY1329" fmla="*/ 243427 h 1097785"/>
                <a:gd name="connsiteX1330" fmla="*/ 114565 w 7228306"/>
                <a:gd name="connsiteY1330" fmla="*/ 256591 h 1097785"/>
                <a:gd name="connsiteX1331" fmla="*/ 111007 w 7228306"/>
                <a:gd name="connsiteY1331" fmla="*/ 271890 h 1097785"/>
                <a:gd name="connsiteX1332" fmla="*/ 106738 w 7228306"/>
                <a:gd name="connsiteY1332" fmla="*/ 279718 h 1097785"/>
                <a:gd name="connsiteX1333" fmla="*/ 106026 w 7228306"/>
                <a:gd name="connsiteY1333" fmla="*/ 288968 h 1097785"/>
                <a:gd name="connsiteX1334" fmla="*/ 113498 w 7228306"/>
                <a:gd name="connsiteY1334" fmla="*/ 269755 h 1097785"/>
                <a:gd name="connsiteX1335" fmla="*/ 120969 w 7228306"/>
                <a:gd name="connsiteY1335" fmla="*/ 251966 h 1097785"/>
                <a:gd name="connsiteX1336" fmla="*/ 120258 w 7228306"/>
                <a:gd name="connsiteY1336" fmla="*/ 247696 h 1097785"/>
                <a:gd name="connsiteX1337" fmla="*/ 121681 w 7228306"/>
                <a:gd name="connsiteY1337" fmla="*/ 243427 h 1097785"/>
                <a:gd name="connsiteX1338" fmla="*/ 121325 w 7228306"/>
                <a:gd name="connsiteY1338" fmla="*/ 243071 h 1097785"/>
                <a:gd name="connsiteX1339" fmla="*/ 277518 w 7228306"/>
                <a:gd name="connsiteY1339" fmla="*/ 242004 h 1097785"/>
                <a:gd name="connsiteX1340" fmla="*/ 274672 w 7228306"/>
                <a:gd name="connsiteY1340" fmla="*/ 259793 h 1097785"/>
                <a:gd name="connsiteX1341" fmla="*/ 272893 w 7228306"/>
                <a:gd name="connsiteY1341" fmla="*/ 250543 h 1097785"/>
                <a:gd name="connsiteX1342" fmla="*/ 277518 w 7228306"/>
                <a:gd name="connsiteY1342" fmla="*/ 242004 h 1097785"/>
                <a:gd name="connsiteX1343" fmla="*/ 187147 w 7228306"/>
                <a:gd name="connsiteY1343" fmla="*/ 239869 h 1097785"/>
                <a:gd name="connsiteX1344" fmla="*/ 185012 w 7228306"/>
                <a:gd name="connsiteY1344" fmla="*/ 244138 h 1097785"/>
                <a:gd name="connsiteX1345" fmla="*/ 183589 w 7228306"/>
                <a:gd name="connsiteY1345" fmla="*/ 250543 h 1097785"/>
                <a:gd name="connsiteX1346" fmla="*/ 187147 w 7228306"/>
                <a:gd name="connsiteY1346" fmla="*/ 239869 h 1097785"/>
                <a:gd name="connsiteX1347" fmla="*/ 179319 w 7228306"/>
                <a:gd name="connsiteY1347" fmla="*/ 236311 h 1097785"/>
                <a:gd name="connsiteX1348" fmla="*/ 176117 w 7228306"/>
                <a:gd name="connsiteY1348" fmla="*/ 242004 h 1097785"/>
                <a:gd name="connsiteX1349" fmla="*/ 175050 w 7228306"/>
                <a:gd name="connsiteY1349" fmla="*/ 250543 h 1097785"/>
                <a:gd name="connsiteX1350" fmla="*/ 171136 w 7228306"/>
                <a:gd name="connsiteY1350" fmla="*/ 253389 h 1097785"/>
                <a:gd name="connsiteX1351" fmla="*/ 169357 w 7228306"/>
                <a:gd name="connsiteY1351" fmla="*/ 261928 h 1097785"/>
                <a:gd name="connsiteX1352" fmla="*/ 171848 w 7228306"/>
                <a:gd name="connsiteY1352" fmla="*/ 259793 h 1097785"/>
                <a:gd name="connsiteX1353" fmla="*/ 175050 w 7228306"/>
                <a:gd name="connsiteY1353" fmla="*/ 257658 h 1097785"/>
                <a:gd name="connsiteX1354" fmla="*/ 177896 w 7228306"/>
                <a:gd name="connsiteY1354" fmla="*/ 247341 h 1097785"/>
                <a:gd name="connsiteX1355" fmla="*/ 179319 w 7228306"/>
                <a:gd name="connsiteY1355" fmla="*/ 236311 h 1097785"/>
                <a:gd name="connsiteX1356" fmla="*/ 256882 w 7228306"/>
                <a:gd name="connsiteY1356" fmla="*/ 232753 h 1097785"/>
                <a:gd name="connsiteX1357" fmla="*/ 259728 w 7228306"/>
                <a:gd name="connsiteY1357" fmla="*/ 234888 h 1097785"/>
                <a:gd name="connsiteX1358" fmla="*/ 259728 w 7228306"/>
                <a:gd name="connsiteY1358" fmla="*/ 242004 h 1097785"/>
                <a:gd name="connsiteX1359" fmla="*/ 257594 w 7228306"/>
                <a:gd name="connsiteY1359" fmla="*/ 238802 h 1097785"/>
                <a:gd name="connsiteX1360" fmla="*/ 256882 w 7228306"/>
                <a:gd name="connsiteY1360" fmla="*/ 232753 h 1097785"/>
                <a:gd name="connsiteX1361" fmla="*/ 389948 w 7228306"/>
                <a:gd name="connsiteY1361" fmla="*/ 231330 h 1097785"/>
                <a:gd name="connsiteX1362" fmla="*/ 391727 w 7228306"/>
                <a:gd name="connsiteY1362" fmla="*/ 241648 h 1097785"/>
                <a:gd name="connsiteX1363" fmla="*/ 393506 w 7228306"/>
                <a:gd name="connsiteY1363" fmla="*/ 251966 h 1097785"/>
                <a:gd name="connsiteX1364" fmla="*/ 394218 w 7228306"/>
                <a:gd name="connsiteY1364" fmla="*/ 248052 h 1097785"/>
                <a:gd name="connsiteX1365" fmla="*/ 396352 w 7228306"/>
                <a:gd name="connsiteY1365" fmla="*/ 245562 h 1097785"/>
                <a:gd name="connsiteX1366" fmla="*/ 397064 w 7228306"/>
                <a:gd name="connsiteY1366" fmla="*/ 256591 h 1097785"/>
                <a:gd name="connsiteX1367" fmla="*/ 395641 w 7228306"/>
                <a:gd name="connsiteY1367" fmla="*/ 266909 h 1097785"/>
                <a:gd name="connsiteX1368" fmla="*/ 390660 w 7228306"/>
                <a:gd name="connsiteY1368" fmla="*/ 249119 h 1097785"/>
                <a:gd name="connsiteX1369" fmla="*/ 389948 w 7228306"/>
                <a:gd name="connsiteY1369" fmla="*/ 231330 h 1097785"/>
                <a:gd name="connsiteX1370" fmla="*/ 186435 w 7228306"/>
                <a:gd name="connsiteY1370" fmla="*/ 230618 h 1097785"/>
                <a:gd name="connsiteX1371" fmla="*/ 182877 w 7228306"/>
                <a:gd name="connsiteY1371" fmla="*/ 235599 h 1097785"/>
                <a:gd name="connsiteX1372" fmla="*/ 186435 w 7228306"/>
                <a:gd name="connsiteY1372" fmla="*/ 236311 h 1097785"/>
                <a:gd name="connsiteX1373" fmla="*/ 103891 w 7228306"/>
                <a:gd name="connsiteY1373" fmla="*/ 223502 h 1097785"/>
                <a:gd name="connsiteX1374" fmla="*/ 98555 w 7228306"/>
                <a:gd name="connsiteY1374" fmla="*/ 232041 h 1097785"/>
                <a:gd name="connsiteX1375" fmla="*/ 97487 w 7228306"/>
                <a:gd name="connsiteY1375" fmla="*/ 242004 h 1097785"/>
                <a:gd name="connsiteX1376" fmla="*/ 103891 w 7228306"/>
                <a:gd name="connsiteY1376" fmla="*/ 223502 h 1097785"/>
                <a:gd name="connsiteX1377" fmla="*/ 269690 w 7228306"/>
                <a:gd name="connsiteY1377" fmla="*/ 215675 h 1097785"/>
                <a:gd name="connsiteX1378" fmla="*/ 270758 w 7228306"/>
                <a:gd name="connsiteY1378" fmla="*/ 219589 h 1097785"/>
                <a:gd name="connsiteX1379" fmla="*/ 270402 w 7228306"/>
                <a:gd name="connsiteY1379" fmla="*/ 224926 h 1097785"/>
                <a:gd name="connsiteX1380" fmla="*/ 268267 w 7228306"/>
                <a:gd name="connsiteY1380" fmla="*/ 225993 h 1097785"/>
                <a:gd name="connsiteX1381" fmla="*/ 266844 w 7228306"/>
                <a:gd name="connsiteY1381" fmla="*/ 228484 h 1097785"/>
                <a:gd name="connsiteX1382" fmla="*/ 268979 w 7228306"/>
                <a:gd name="connsiteY1382" fmla="*/ 229907 h 1097785"/>
                <a:gd name="connsiteX1383" fmla="*/ 270402 w 7228306"/>
                <a:gd name="connsiteY1383" fmla="*/ 228484 h 1097785"/>
                <a:gd name="connsiteX1384" fmla="*/ 271469 w 7228306"/>
                <a:gd name="connsiteY1384" fmla="*/ 238090 h 1097785"/>
                <a:gd name="connsiteX1385" fmla="*/ 268267 w 7228306"/>
                <a:gd name="connsiteY1385" fmla="*/ 244850 h 1097785"/>
                <a:gd name="connsiteX1386" fmla="*/ 267556 w 7228306"/>
                <a:gd name="connsiteY1386" fmla="*/ 240225 h 1097785"/>
                <a:gd name="connsiteX1387" fmla="*/ 268267 w 7228306"/>
                <a:gd name="connsiteY1387" fmla="*/ 234176 h 1097785"/>
                <a:gd name="connsiteX1388" fmla="*/ 265065 w 7228306"/>
                <a:gd name="connsiteY1388" fmla="*/ 234176 h 1097785"/>
                <a:gd name="connsiteX1389" fmla="*/ 263286 w 7228306"/>
                <a:gd name="connsiteY1389" fmla="*/ 231330 h 1097785"/>
                <a:gd name="connsiteX1390" fmla="*/ 269690 w 7228306"/>
                <a:gd name="connsiteY1390" fmla="*/ 215675 h 1097785"/>
                <a:gd name="connsiteX1391" fmla="*/ 215610 w 7228306"/>
                <a:gd name="connsiteY1391" fmla="*/ 214252 h 1097785"/>
                <a:gd name="connsiteX1392" fmla="*/ 207783 w 7228306"/>
                <a:gd name="connsiteY1392" fmla="*/ 228484 h 1097785"/>
                <a:gd name="connsiteX1393" fmla="*/ 209917 w 7228306"/>
                <a:gd name="connsiteY1393" fmla="*/ 228128 h 1097785"/>
                <a:gd name="connsiteX1394" fmla="*/ 211341 w 7228306"/>
                <a:gd name="connsiteY1394" fmla="*/ 225637 h 1097785"/>
                <a:gd name="connsiteX1395" fmla="*/ 211341 w 7228306"/>
                <a:gd name="connsiteY1395" fmla="*/ 229907 h 1097785"/>
                <a:gd name="connsiteX1396" fmla="*/ 211341 w 7228306"/>
                <a:gd name="connsiteY1396" fmla="*/ 234176 h 1097785"/>
                <a:gd name="connsiteX1397" fmla="*/ 212764 w 7228306"/>
                <a:gd name="connsiteY1397" fmla="*/ 233820 h 1097785"/>
                <a:gd name="connsiteX1398" fmla="*/ 212764 w 7228306"/>
                <a:gd name="connsiteY1398" fmla="*/ 231330 h 1097785"/>
                <a:gd name="connsiteX1399" fmla="*/ 212764 w 7228306"/>
                <a:gd name="connsiteY1399" fmla="*/ 228484 h 1097785"/>
                <a:gd name="connsiteX1400" fmla="*/ 213475 w 7228306"/>
                <a:gd name="connsiteY1400" fmla="*/ 227060 h 1097785"/>
                <a:gd name="connsiteX1401" fmla="*/ 212408 w 7228306"/>
                <a:gd name="connsiteY1401" fmla="*/ 248408 h 1097785"/>
                <a:gd name="connsiteX1402" fmla="*/ 209206 w 7228306"/>
                <a:gd name="connsiteY1402" fmla="*/ 270467 h 1097785"/>
                <a:gd name="connsiteX1403" fmla="*/ 207427 w 7228306"/>
                <a:gd name="connsiteY1403" fmla="*/ 269755 h 1097785"/>
                <a:gd name="connsiteX1404" fmla="*/ 206359 w 7228306"/>
                <a:gd name="connsiteY1404" fmla="*/ 269044 h 1097785"/>
                <a:gd name="connsiteX1405" fmla="*/ 209562 w 7228306"/>
                <a:gd name="connsiteY1405" fmla="*/ 258014 h 1097785"/>
                <a:gd name="connsiteX1406" fmla="*/ 209917 w 7228306"/>
                <a:gd name="connsiteY1406" fmla="*/ 245562 h 1097785"/>
                <a:gd name="connsiteX1407" fmla="*/ 202802 w 7228306"/>
                <a:gd name="connsiteY1407" fmla="*/ 251254 h 1097785"/>
                <a:gd name="connsiteX1408" fmla="*/ 202090 w 7228306"/>
                <a:gd name="connsiteY1408" fmla="*/ 265486 h 1097785"/>
                <a:gd name="connsiteX1409" fmla="*/ 200667 w 7228306"/>
                <a:gd name="connsiteY1409" fmla="*/ 262284 h 1097785"/>
                <a:gd name="connsiteX1410" fmla="*/ 201378 w 7228306"/>
                <a:gd name="connsiteY1410" fmla="*/ 256235 h 1097785"/>
                <a:gd name="connsiteX1411" fmla="*/ 199599 w 7228306"/>
                <a:gd name="connsiteY1411" fmla="*/ 255524 h 1097785"/>
                <a:gd name="connsiteX1412" fmla="*/ 197820 w 7228306"/>
                <a:gd name="connsiteY1412" fmla="*/ 254812 h 1097785"/>
                <a:gd name="connsiteX1413" fmla="*/ 194974 w 7228306"/>
                <a:gd name="connsiteY1413" fmla="*/ 265130 h 1097785"/>
                <a:gd name="connsiteX1414" fmla="*/ 194974 w 7228306"/>
                <a:gd name="connsiteY1414" fmla="*/ 276160 h 1097785"/>
                <a:gd name="connsiteX1415" fmla="*/ 197109 w 7228306"/>
                <a:gd name="connsiteY1415" fmla="*/ 269044 h 1097785"/>
                <a:gd name="connsiteX1416" fmla="*/ 199599 w 7228306"/>
                <a:gd name="connsiteY1416" fmla="*/ 270467 h 1097785"/>
                <a:gd name="connsiteX1417" fmla="*/ 199955 w 7228306"/>
                <a:gd name="connsiteY1417" fmla="*/ 268332 h 1097785"/>
                <a:gd name="connsiteX1418" fmla="*/ 202090 w 7228306"/>
                <a:gd name="connsiteY1418" fmla="*/ 272958 h 1097785"/>
                <a:gd name="connsiteX1419" fmla="*/ 201378 w 7228306"/>
                <a:gd name="connsiteY1419" fmla="*/ 279718 h 1097785"/>
                <a:gd name="connsiteX1420" fmla="*/ 206359 w 7228306"/>
                <a:gd name="connsiteY1420" fmla="*/ 278294 h 1097785"/>
                <a:gd name="connsiteX1421" fmla="*/ 204936 w 7228306"/>
                <a:gd name="connsiteY1421" fmla="*/ 277227 h 1097785"/>
                <a:gd name="connsiteX1422" fmla="*/ 203513 w 7228306"/>
                <a:gd name="connsiteY1422" fmla="*/ 276871 h 1097785"/>
                <a:gd name="connsiteX1423" fmla="*/ 206359 w 7228306"/>
                <a:gd name="connsiteY1423" fmla="*/ 274025 h 1097785"/>
                <a:gd name="connsiteX1424" fmla="*/ 207071 w 7228306"/>
                <a:gd name="connsiteY1424" fmla="*/ 275804 h 1097785"/>
                <a:gd name="connsiteX1425" fmla="*/ 209206 w 7228306"/>
                <a:gd name="connsiteY1425" fmla="*/ 276871 h 1097785"/>
                <a:gd name="connsiteX1426" fmla="*/ 209562 w 7228306"/>
                <a:gd name="connsiteY1426" fmla="*/ 272246 h 1097785"/>
                <a:gd name="connsiteX1427" fmla="*/ 212052 w 7228306"/>
                <a:gd name="connsiteY1427" fmla="*/ 271890 h 1097785"/>
                <a:gd name="connsiteX1428" fmla="*/ 213475 w 7228306"/>
                <a:gd name="connsiteY1428" fmla="*/ 262995 h 1097785"/>
                <a:gd name="connsiteX1429" fmla="*/ 214898 w 7228306"/>
                <a:gd name="connsiteY1429" fmla="*/ 254101 h 1097785"/>
                <a:gd name="connsiteX1430" fmla="*/ 216322 w 7228306"/>
                <a:gd name="connsiteY1430" fmla="*/ 257658 h 1097785"/>
                <a:gd name="connsiteX1431" fmla="*/ 217389 w 7228306"/>
                <a:gd name="connsiteY1431" fmla="*/ 254812 h 1097785"/>
                <a:gd name="connsiteX1432" fmla="*/ 214898 w 7228306"/>
                <a:gd name="connsiteY1432" fmla="*/ 251966 h 1097785"/>
                <a:gd name="connsiteX1433" fmla="*/ 219880 w 7228306"/>
                <a:gd name="connsiteY1433" fmla="*/ 234888 h 1097785"/>
                <a:gd name="connsiteX1434" fmla="*/ 219168 w 7228306"/>
                <a:gd name="connsiteY1434" fmla="*/ 219233 h 1097785"/>
                <a:gd name="connsiteX1435" fmla="*/ 217389 w 7228306"/>
                <a:gd name="connsiteY1435" fmla="*/ 220300 h 1097785"/>
                <a:gd name="connsiteX1436" fmla="*/ 215610 w 7228306"/>
                <a:gd name="connsiteY1436" fmla="*/ 222791 h 1097785"/>
                <a:gd name="connsiteX1437" fmla="*/ 214898 w 7228306"/>
                <a:gd name="connsiteY1437" fmla="*/ 218877 h 1097785"/>
                <a:gd name="connsiteX1438" fmla="*/ 215610 w 7228306"/>
                <a:gd name="connsiteY1438" fmla="*/ 214252 h 1097785"/>
                <a:gd name="connsiteX1439" fmla="*/ 176473 w 7228306"/>
                <a:gd name="connsiteY1439" fmla="*/ 212117 h 1097785"/>
                <a:gd name="connsiteX1440" fmla="*/ 174694 w 7228306"/>
                <a:gd name="connsiteY1440" fmla="*/ 216387 h 1097785"/>
                <a:gd name="connsiteX1441" fmla="*/ 173627 w 7228306"/>
                <a:gd name="connsiteY1441" fmla="*/ 222791 h 1097785"/>
                <a:gd name="connsiteX1442" fmla="*/ 175761 w 7228306"/>
                <a:gd name="connsiteY1442" fmla="*/ 225281 h 1097785"/>
                <a:gd name="connsiteX1443" fmla="*/ 175761 w 7228306"/>
                <a:gd name="connsiteY1443" fmla="*/ 230618 h 1097785"/>
                <a:gd name="connsiteX1444" fmla="*/ 178252 w 7228306"/>
                <a:gd name="connsiteY1444" fmla="*/ 225281 h 1097785"/>
                <a:gd name="connsiteX1445" fmla="*/ 181454 w 7228306"/>
                <a:gd name="connsiteY1445" fmla="*/ 224926 h 1097785"/>
                <a:gd name="connsiteX1446" fmla="*/ 182166 w 7228306"/>
                <a:gd name="connsiteY1446" fmla="*/ 221723 h 1097785"/>
                <a:gd name="connsiteX1447" fmla="*/ 182166 w 7228306"/>
                <a:gd name="connsiteY1447" fmla="*/ 217810 h 1097785"/>
                <a:gd name="connsiteX1448" fmla="*/ 178608 w 7228306"/>
                <a:gd name="connsiteY1448" fmla="*/ 216742 h 1097785"/>
                <a:gd name="connsiteX1449" fmla="*/ 176473 w 7228306"/>
                <a:gd name="connsiteY1449" fmla="*/ 219944 h 1097785"/>
                <a:gd name="connsiteX1450" fmla="*/ 176473 w 7228306"/>
                <a:gd name="connsiteY1450" fmla="*/ 216742 h 1097785"/>
                <a:gd name="connsiteX1451" fmla="*/ 176473 w 7228306"/>
                <a:gd name="connsiteY1451" fmla="*/ 212117 h 1097785"/>
                <a:gd name="connsiteX1452" fmla="*/ 21348 w 7228306"/>
                <a:gd name="connsiteY1452" fmla="*/ 210694 h 1097785"/>
                <a:gd name="connsiteX1453" fmla="*/ 21703 w 7228306"/>
                <a:gd name="connsiteY1453" fmla="*/ 214608 h 1097785"/>
                <a:gd name="connsiteX1454" fmla="*/ 22059 w 7228306"/>
                <a:gd name="connsiteY1454" fmla="*/ 219233 h 1097785"/>
                <a:gd name="connsiteX1455" fmla="*/ 25617 w 7228306"/>
                <a:gd name="connsiteY1455" fmla="*/ 210694 h 1097785"/>
                <a:gd name="connsiteX1456" fmla="*/ 69735 w 7228306"/>
                <a:gd name="connsiteY1456" fmla="*/ 208559 h 1097785"/>
                <a:gd name="connsiteX1457" fmla="*/ 65822 w 7228306"/>
                <a:gd name="connsiteY1457" fmla="*/ 212829 h 1097785"/>
                <a:gd name="connsiteX1458" fmla="*/ 64754 w 7228306"/>
                <a:gd name="connsiteY1458" fmla="*/ 221368 h 1097785"/>
                <a:gd name="connsiteX1459" fmla="*/ 67956 w 7228306"/>
                <a:gd name="connsiteY1459" fmla="*/ 215675 h 1097785"/>
                <a:gd name="connsiteX1460" fmla="*/ 69735 w 7228306"/>
                <a:gd name="connsiteY1460" fmla="*/ 208559 h 1097785"/>
                <a:gd name="connsiteX1461" fmla="*/ 239804 w 7228306"/>
                <a:gd name="connsiteY1461" fmla="*/ 207136 h 1097785"/>
                <a:gd name="connsiteX1462" fmla="*/ 240516 w 7228306"/>
                <a:gd name="connsiteY1462" fmla="*/ 209627 h 1097785"/>
                <a:gd name="connsiteX1463" fmla="*/ 241939 w 7228306"/>
                <a:gd name="connsiteY1463" fmla="*/ 210694 h 1097785"/>
                <a:gd name="connsiteX1464" fmla="*/ 240516 w 7228306"/>
                <a:gd name="connsiteY1464" fmla="*/ 216387 h 1097785"/>
                <a:gd name="connsiteX1465" fmla="*/ 242650 w 7228306"/>
                <a:gd name="connsiteY1465" fmla="*/ 214608 h 1097785"/>
                <a:gd name="connsiteX1466" fmla="*/ 244785 w 7228306"/>
                <a:gd name="connsiteY1466" fmla="*/ 212829 h 1097785"/>
                <a:gd name="connsiteX1467" fmla="*/ 244785 w 7228306"/>
                <a:gd name="connsiteY1467" fmla="*/ 228839 h 1097785"/>
                <a:gd name="connsiteX1468" fmla="*/ 244073 w 7228306"/>
                <a:gd name="connsiteY1468" fmla="*/ 242004 h 1097785"/>
                <a:gd name="connsiteX1469" fmla="*/ 242650 w 7228306"/>
                <a:gd name="connsiteY1469" fmla="*/ 238802 h 1097785"/>
                <a:gd name="connsiteX1470" fmla="*/ 240516 w 7228306"/>
                <a:gd name="connsiteY1470" fmla="*/ 237734 h 1097785"/>
                <a:gd name="connsiteX1471" fmla="*/ 241583 w 7228306"/>
                <a:gd name="connsiteY1471" fmla="*/ 229907 h 1097785"/>
                <a:gd name="connsiteX1472" fmla="*/ 240516 w 7228306"/>
                <a:gd name="connsiteY1472" fmla="*/ 222791 h 1097785"/>
                <a:gd name="connsiteX1473" fmla="*/ 239448 w 7228306"/>
                <a:gd name="connsiteY1473" fmla="*/ 223502 h 1097785"/>
                <a:gd name="connsiteX1474" fmla="*/ 237669 w 7228306"/>
                <a:gd name="connsiteY1474" fmla="*/ 224926 h 1097785"/>
                <a:gd name="connsiteX1475" fmla="*/ 236958 w 7228306"/>
                <a:gd name="connsiteY1475" fmla="*/ 221012 h 1097785"/>
                <a:gd name="connsiteX1476" fmla="*/ 236246 w 7228306"/>
                <a:gd name="connsiteY1476" fmla="*/ 217810 h 1097785"/>
                <a:gd name="connsiteX1477" fmla="*/ 238025 w 7228306"/>
                <a:gd name="connsiteY1477" fmla="*/ 212117 h 1097785"/>
                <a:gd name="connsiteX1478" fmla="*/ 239804 w 7228306"/>
                <a:gd name="connsiteY1478" fmla="*/ 207136 h 1097785"/>
                <a:gd name="connsiteX1479" fmla="*/ 195686 w 7228306"/>
                <a:gd name="connsiteY1479" fmla="*/ 207136 h 1097785"/>
                <a:gd name="connsiteX1480" fmla="*/ 192128 w 7228306"/>
                <a:gd name="connsiteY1480" fmla="*/ 210338 h 1097785"/>
                <a:gd name="connsiteX1481" fmla="*/ 192128 w 7228306"/>
                <a:gd name="connsiteY1481" fmla="*/ 216387 h 1097785"/>
                <a:gd name="connsiteX1482" fmla="*/ 195686 w 7228306"/>
                <a:gd name="connsiteY1482" fmla="*/ 213184 h 1097785"/>
                <a:gd name="connsiteX1483" fmla="*/ 195686 w 7228306"/>
                <a:gd name="connsiteY1483" fmla="*/ 207136 h 1097785"/>
                <a:gd name="connsiteX1484" fmla="*/ 221303 w 7228306"/>
                <a:gd name="connsiteY1484" fmla="*/ 206424 h 1097785"/>
                <a:gd name="connsiteX1485" fmla="*/ 220235 w 7228306"/>
                <a:gd name="connsiteY1485" fmla="*/ 211405 h 1097785"/>
                <a:gd name="connsiteX1486" fmla="*/ 218456 w 7228306"/>
                <a:gd name="connsiteY1486" fmla="*/ 215675 h 1097785"/>
                <a:gd name="connsiteX1487" fmla="*/ 219880 w 7228306"/>
                <a:gd name="connsiteY1487" fmla="*/ 215319 h 1097785"/>
                <a:gd name="connsiteX1488" fmla="*/ 222370 w 7228306"/>
                <a:gd name="connsiteY1488" fmla="*/ 212117 h 1097785"/>
                <a:gd name="connsiteX1489" fmla="*/ 223437 w 7228306"/>
                <a:gd name="connsiteY1489" fmla="*/ 208203 h 1097785"/>
                <a:gd name="connsiteX1490" fmla="*/ 221303 w 7228306"/>
                <a:gd name="connsiteY1490" fmla="*/ 206424 h 1097785"/>
                <a:gd name="connsiteX1491" fmla="*/ 87525 w 7228306"/>
                <a:gd name="connsiteY1491" fmla="*/ 206424 h 1097785"/>
                <a:gd name="connsiteX1492" fmla="*/ 84679 w 7228306"/>
                <a:gd name="connsiteY1492" fmla="*/ 210694 h 1097785"/>
                <a:gd name="connsiteX1493" fmla="*/ 86813 w 7228306"/>
                <a:gd name="connsiteY1493" fmla="*/ 210694 h 1097785"/>
                <a:gd name="connsiteX1494" fmla="*/ 88237 w 7228306"/>
                <a:gd name="connsiteY1494" fmla="*/ 209982 h 1097785"/>
                <a:gd name="connsiteX1495" fmla="*/ 88237 w 7228306"/>
                <a:gd name="connsiteY1495" fmla="*/ 208203 h 1097785"/>
                <a:gd name="connsiteX1496" fmla="*/ 87525 w 7228306"/>
                <a:gd name="connsiteY1496" fmla="*/ 206424 h 1097785"/>
                <a:gd name="connsiteX1497" fmla="*/ 233400 w 7228306"/>
                <a:gd name="connsiteY1497" fmla="*/ 201443 h 1097785"/>
                <a:gd name="connsiteX1498" fmla="*/ 233400 w 7228306"/>
                <a:gd name="connsiteY1498" fmla="*/ 218521 h 1097785"/>
                <a:gd name="connsiteX1499" fmla="*/ 226995 w 7228306"/>
                <a:gd name="connsiteY1499" fmla="*/ 230618 h 1097785"/>
                <a:gd name="connsiteX1500" fmla="*/ 229486 w 7228306"/>
                <a:gd name="connsiteY1500" fmla="*/ 222435 h 1097785"/>
                <a:gd name="connsiteX1501" fmla="*/ 227707 w 7228306"/>
                <a:gd name="connsiteY1501" fmla="*/ 219233 h 1097785"/>
                <a:gd name="connsiteX1502" fmla="*/ 230198 w 7228306"/>
                <a:gd name="connsiteY1502" fmla="*/ 209271 h 1097785"/>
                <a:gd name="connsiteX1503" fmla="*/ 233400 w 7228306"/>
                <a:gd name="connsiteY1503" fmla="*/ 201443 h 1097785"/>
                <a:gd name="connsiteX1504" fmla="*/ 383544 w 7228306"/>
                <a:gd name="connsiteY1504" fmla="*/ 197885 h 1097785"/>
                <a:gd name="connsiteX1505" fmla="*/ 387458 w 7228306"/>
                <a:gd name="connsiteY1505" fmla="*/ 202511 h 1097785"/>
                <a:gd name="connsiteX1506" fmla="*/ 392083 w 7228306"/>
                <a:gd name="connsiteY1506" fmla="*/ 205001 h 1097785"/>
                <a:gd name="connsiteX1507" fmla="*/ 392795 w 7228306"/>
                <a:gd name="connsiteY1507" fmla="*/ 209271 h 1097785"/>
                <a:gd name="connsiteX1508" fmla="*/ 393506 w 7228306"/>
                <a:gd name="connsiteY1508" fmla="*/ 212829 h 1097785"/>
                <a:gd name="connsiteX1509" fmla="*/ 390304 w 7228306"/>
                <a:gd name="connsiteY1509" fmla="*/ 214608 h 1097785"/>
                <a:gd name="connsiteX1510" fmla="*/ 391371 w 7228306"/>
                <a:gd name="connsiteY1510" fmla="*/ 219944 h 1097785"/>
                <a:gd name="connsiteX1511" fmla="*/ 388169 w 7228306"/>
                <a:gd name="connsiteY1511" fmla="*/ 217454 h 1097785"/>
                <a:gd name="connsiteX1512" fmla="*/ 387102 w 7228306"/>
                <a:gd name="connsiteY1512" fmla="*/ 212117 h 1097785"/>
                <a:gd name="connsiteX1513" fmla="*/ 388169 w 7228306"/>
                <a:gd name="connsiteY1513" fmla="*/ 211761 h 1097785"/>
                <a:gd name="connsiteX1514" fmla="*/ 388525 w 7228306"/>
                <a:gd name="connsiteY1514" fmla="*/ 210694 h 1097785"/>
                <a:gd name="connsiteX1515" fmla="*/ 387813 w 7228306"/>
                <a:gd name="connsiteY1515" fmla="*/ 207136 h 1097785"/>
                <a:gd name="connsiteX1516" fmla="*/ 385679 w 7228306"/>
                <a:gd name="connsiteY1516" fmla="*/ 205001 h 1097785"/>
                <a:gd name="connsiteX1517" fmla="*/ 386390 w 7228306"/>
                <a:gd name="connsiteY1517" fmla="*/ 207492 h 1097785"/>
                <a:gd name="connsiteX1518" fmla="*/ 387102 w 7228306"/>
                <a:gd name="connsiteY1518" fmla="*/ 209982 h 1097785"/>
                <a:gd name="connsiteX1519" fmla="*/ 382832 w 7228306"/>
                <a:gd name="connsiteY1519" fmla="*/ 208559 h 1097785"/>
                <a:gd name="connsiteX1520" fmla="*/ 383188 w 7228306"/>
                <a:gd name="connsiteY1520" fmla="*/ 203934 h 1097785"/>
                <a:gd name="connsiteX1521" fmla="*/ 384967 w 7228306"/>
                <a:gd name="connsiteY1521" fmla="*/ 200020 h 1097785"/>
                <a:gd name="connsiteX1522" fmla="*/ 383544 w 7228306"/>
                <a:gd name="connsiteY1522" fmla="*/ 197885 h 1097785"/>
                <a:gd name="connsiteX1523" fmla="*/ 246920 w 7228306"/>
                <a:gd name="connsiteY1523" fmla="*/ 197885 h 1097785"/>
                <a:gd name="connsiteX1524" fmla="*/ 246564 w 7228306"/>
                <a:gd name="connsiteY1524" fmla="*/ 202155 h 1097785"/>
                <a:gd name="connsiteX1525" fmla="*/ 246208 w 7228306"/>
                <a:gd name="connsiteY1525" fmla="*/ 207136 h 1097785"/>
                <a:gd name="connsiteX1526" fmla="*/ 243718 w 7228306"/>
                <a:gd name="connsiteY1526" fmla="*/ 202511 h 1097785"/>
                <a:gd name="connsiteX1527" fmla="*/ 246920 w 7228306"/>
                <a:gd name="connsiteY1527" fmla="*/ 197885 h 1097785"/>
                <a:gd name="connsiteX1528" fmla="*/ 185723 w 7228306"/>
                <a:gd name="connsiteY1528" fmla="*/ 190770 h 1097785"/>
                <a:gd name="connsiteX1529" fmla="*/ 185368 w 7228306"/>
                <a:gd name="connsiteY1529" fmla="*/ 192904 h 1097785"/>
                <a:gd name="connsiteX1530" fmla="*/ 186435 w 7228306"/>
                <a:gd name="connsiteY1530" fmla="*/ 195751 h 1097785"/>
                <a:gd name="connsiteX1531" fmla="*/ 188570 w 7228306"/>
                <a:gd name="connsiteY1531" fmla="*/ 190770 h 1097785"/>
                <a:gd name="connsiteX1532" fmla="*/ 186435 w 7228306"/>
                <a:gd name="connsiteY1532" fmla="*/ 191837 h 1097785"/>
                <a:gd name="connsiteX1533" fmla="*/ 185723 w 7228306"/>
                <a:gd name="connsiteY1533" fmla="*/ 190770 h 1097785"/>
                <a:gd name="connsiteX1534" fmla="*/ 106026 w 7228306"/>
                <a:gd name="connsiteY1534" fmla="*/ 190058 h 1097785"/>
                <a:gd name="connsiteX1535" fmla="*/ 103891 w 7228306"/>
                <a:gd name="connsiteY1535" fmla="*/ 190414 h 1097785"/>
                <a:gd name="connsiteX1536" fmla="*/ 101757 w 7228306"/>
                <a:gd name="connsiteY1536" fmla="*/ 192193 h 1097785"/>
                <a:gd name="connsiteX1537" fmla="*/ 101045 w 7228306"/>
                <a:gd name="connsiteY1537" fmla="*/ 200020 h 1097785"/>
                <a:gd name="connsiteX1538" fmla="*/ 98911 w 7228306"/>
                <a:gd name="connsiteY1538" fmla="*/ 206424 h 1097785"/>
                <a:gd name="connsiteX1539" fmla="*/ 106026 w 7228306"/>
                <a:gd name="connsiteY1539" fmla="*/ 190058 h 1097785"/>
                <a:gd name="connsiteX1540" fmla="*/ 204225 w 7228306"/>
                <a:gd name="connsiteY1540" fmla="*/ 187923 h 1097785"/>
                <a:gd name="connsiteX1541" fmla="*/ 204580 w 7228306"/>
                <a:gd name="connsiteY1541" fmla="*/ 191481 h 1097785"/>
                <a:gd name="connsiteX1542" fmla="*/ 206359 w 7228306"/>
                <a:gd name="connsiteY1542" fmla="*/ 192193 h 1097785"/>
                <a:gd name="connsiteX1543" fmla="*/ 206715 w 7228306"/>
                <a:gd name="connsiteY1543" fmla="*/ 190414 h 1097785"/>
                <a:gd name="connsiteX1544" fmla="*/ 207071 w 7228306"/>
                <a:gd name="connsiteY1544" fmla="*/ 187923 h 1097785"/>
                <a:gd name="connsiteX1545" fmla="*/ 394929 w 7228306"/>
                <a:gd name="connsiteY1545" fmla="*/ 185788 h 1097785"/>
                <a:gd name="connsiteX1546" fmla="*/ 397420 w 7228306"/>
                <a:gd name="connsiteY1546" fmla="*/ 188635 h 1097785"/>
                <a:gd name="connsiteX1547" fmla="*/ 396352 w 7228306"/>
                <a:gd name="connsiteY1547" fmla="*/ 193616 h 1097785"/>
                <a:gd name="connsiteX1548" fmla="*/ 394218 w 7228306"/>
                <a:gd name="connsiteY1548" fmla="*/ 190414 h 1097785"/>
                <a:gd name="connsiteX1549" fmla="*/ 394929 w 7228306"/>
                <a:gd name="connsiteY1549" fmla="*/ 185788 h 1097785"/>
                <a:gd name="connsiteX1550" fmla="*/ 209917 w 7228306"/>
                <a:gd name="connsiteY1550" fmla="*/ 185077 h 1097785"/>
                <a:gd name="connsiteX1551" fmla="*/ 207783 w 7228306"/>
                <a:gd name="connsiteY1551" fmla="*/ 191125 h 1097785"/>
                <a:gd name="connsiteX1552" fmla="*/ 207427 w 7228306"/>
                <a:gd name="connsiteY1552" fmla="*/ 200732 h 1097785"/>
                <a:gd name="connsiteX1553" fmla="*/ 206004 w 7228306"/>
                <a:gd name="connsiteY1553" fmla="*/ 209627 h 1097785"/>
                <a:gd name="connsiteX1554" fmla="*/ 201378 w 7228306"/>
                <a:gd name="connsiteY1554" fmla="*/ 214252 h 1097785"/>
                <a:gd name="connsiteX1555" fmla="*/ 201378 w 7228306"/>
                <a:gd name="connsiteY1555" fmla="*/ 225637 h 1097785"/>
                <a:gd name="connsiteX1556" fmla="*/ 194618 w 7228306"/>
                <a:gd name="connsiteY1556" fmla="*/ 233820 h 1097785"/>
                <a:gd name="connsiteX1557" fmla="*/ 189281 w 7228306"/>
                <a:gd name="connsiteY1557" fmla="*/ 243427 h 1097785"/>
                <a:gd name="connsiteX1558" fmla="*/ 190349 w 7228306"/>
                <a:gd name="connsiteY1558" fmla="*/ 245917 h 1097785"/>
                <a:gd name="connsiteX1559" fmla="*/ 192128 w 7228306"/>
                <a:gd name="connsiteY1559" fmla="*/ 248408 h 1097785"/>
                <a:gd name="connsiteX1560" fmla="*/ 194618 w 7228306"/>
                <a:gd name="connsiteY1560" fmla="*/ 246273 h 1097785"/>
                <a:gd name="connsiteX1561" fmla="*/ 196397 w 7228306"/>
                <a:gd name="connsiteY1561" fmla="*/ 242004 h 1097785"/>
                <a:gd name="connsiteX1562" fmla="*/ 198532 w 7228306"/>
                <a:gd name="connsiteY1562" fmla="*/ 248764 h 1097785"/>
                <a:gd name="connsiteX1563" fmla="*/ 202090 w 7228306"/>
                <a:gd name="connsiteY1563" fmla="*/ 250543 h 1097785"/>
                <a:gd name="connsiteX1564" fmla="*/ 199955 w 7228306"/>
                <a:gd name="connsiteY1564" fmla="*/ 244138 h 1097785"/>
                <a:gd name="connsiteX1565" fmla="*/ 201023 w 7228306"/>
                <a:gd name="connsiteY1565" fmla="*/ 237378 h 1097785"/>
                <a:gd name="connsiteX1566" fmla="*/ 203157 w 7228306"/>
                <a:gd name="connsiteY1566" fmla="*/ 230618 h 1097785"/>
                <a:gd name="connsiteX1567" fmla="*/ 203513 w 7228306"/>
                <a:gd name="connsiteY1567" fmla="*/ 223502 h 1097785"/>
                <a:gd name="connsiteX1568" fmla="*/ 209206 w 7228306"/>
                <a:gd name="connsiteY1568" fmla="*/ 207136 h 1097785"/>
                <a:gd name="connsiteX1569" fmla="*/ 212052 w 7228306"/>
                <a:gd name="connsiteY1569" fmla="*/ 187923 h 1097785"/>
                <a:gd name="connsiteX1570" fmla="*/ 209917 w 7228306"/>
                <a:gd name="connsiteY1570" fmla="*/ 185788 h 1097785"/>
                <a:gd name="connsiteX1571" fmla="*/ 199955 w 7228306"/>
                <a:gd name="connsiteY1571" fmla="*/ 177961 h 1097785"/>
                <a:gd name="connsiteX1572" fmla="*/ 197109 w 7228306"/>
                <a:gd name="connsiteY1572" fmla="*/ 187923 h 1097785"/>
                <a:gd name="connsiteX1573" fmla="*/ 200667 w 7228306"/>
                <a:gd name="connsiteY1573" fmla="*/ 183298 h 1097785"/>
                <a:gd name="connsiteX1574" fmla="*/ 199955 w 7228306"/>
                <a:gd name="connsiteY1574" fmla="*/ 177961 h 1097785"/>
                <a:gd name="connsiteX1575" fmla="*/ 280364 w 7228306"/>
                <a:gd name="connsiteY1575" fmla="*/ 175826 h 1097785"/>
                <a:gd name="connsiteX1576" fmla="*/ 282143 w 7228306"/>
                <a:gd name="connsiteY1576" fmla="*/ 176182 h 1097785"/>
                <a:gd name="connsiteX1577" fmla="*/ 283922 w 7228306"/>
                <a:gd name="connsiteY1577" fmla="*/ 177961 h 1097785"/>
                <a:gd name="connsiteX1578" fmla="*/ 283211 w 7228306"/>
                <a:gd name="connsiteY1578" fmla="*/ 180807 h 1097785"/>
                <a:gd name="connsiteX1579" fmla="*/ 282499 w 7228306"/>
                <a:gd name="connsiteY1579" fmla="*/ 183654 h 1097785"/>
                <a:gd name="connsiteX1580" fmla="*/ 279653 w 7228306"/>
                <a:gd name="connsiteY1580" fmla="*/ 182942 h 1097785"/>
                <a:gd name="connsiteX1581" fmla="*/ 280720 w 7228306"/>
                <a:gd name="connsiteY1581" fmla="*/ 192904 h 1097785"/>
                <a:gd name="connsiteX1582" fmla="*/ 278229 w 7228306"/>
                <a:gd name="connsiteY1582" fmla="*/ 201443 h 1097785"/>
                <a:gd name="connsiteX1583" fmla="*/ 278585 w 7228306"/>
                <a:gd name="connsiteY1583" fmla="*/ 187923 h 1097785"/>
                <a:gd name="connsiteX1584" fmla="*/ 280364 w 7228306"/>
                <a:gd name="connsiteY1584" fmla="*/ 175826 h 1097785"/>
                <a:gd name="connsiteX1585" fmla="*/ 216322 w 7228306"/>
                <a:gd name="connsiteY1585" fmla="*/ 175826 h 1097785"/>
                <a:gd name="connsiteX1586" fmla="*/ 214543 w 7228306"/>
                <a:gd name="connsiteY1586" fmla="*/ 179384 h 1097785"/>
                <a:gd name="connsiteX1587" fmla="*/ 213475 w 7228306"/>
                <a:gd name="connsiteY1587" fmla="*/ 185077 h 1097785"/>
                <a:gd name="connsiteX1588" fmla="*/ 219168 w 7228306"/>
                <a:gd name="connsiteY1588" fmla="*/ 181519 h 1097785"/>
                <a:gd name="connsiteX1589" fmla="*/ 218812 w 7228306"/>
                <a:gd name="connsiteY1589" fmla="*/ 180096 h 1097785"/>
                <a:gd name="connsiteX1590" fmla="*/ 218456 w 7228306"/>
                <a:gd name="connsiteY1590" fmla="*/ 177961 h 1097785"/>
                <a:gd name="connsiteX1591" fmla="*/ 217033 w 7228306"/>
                <a:gd name="connsiteY1591" fmla="*/ 181519 h 1097785"/>
                <a:gd name="connsiteX1592" fmla="*/ 216322 w 7228306"/>
                <a:gd name="connsiteY1592" fmla="*/ 175826 h 1097785"/>
                <a:gd name="connsiteX1593" fmla="*/ 245497 w 7228306"/>
                <a:gd name="connsiteY1593" fmla="*/ 170134 h 1097785"/>
                <a:gd name="connsiteX1594" fmla="*/ 249054 w 7228306"/>
                <a:gd name="connsiteY1594" fmla="*/ 170134 h 1097785"/>
                <a:gd name="connsiteX1595" fmla="*/ 249766 w 7228306"/>
                <a:gd name="connsiteY1595" fmla="*/ 179384 h 1097785"/>
                <a:gd name="connsiteX1596" fmla="*/ 249766 w 7228306"/>
                <a:gd name="connsiteY1596" fmla="*/ 190058 h 1097785"/>
                <a:gd name="connsiteX1597" fmla="*/ 245852 w 7228306"/>
                <a:gd name="connsiteY1597" fmla="*/ 187567 h 1097785"/>
                <a:gd name="connsiteX1598" fmla="*/ 241939 w 7228306"/>
                <a:gd name="connsiteY1598" fmla="*/ 188635 h 1097785"/>
                <a:gd name="connsiteX1599" fmla="*/ 241583 w 7228306"/>
                <a:gd name="connsiteY1599" fmla="*/ 184009 h 1097785"/>
                <a:gd name="connsiteX1600" fmla="*/ 244073 w 7228306"/>
                <a:gd name="connsiteY1600" fmla="*/ 180096 h 1097785"/>
                <a:gd name="connsiteX1601" fmla="*/ 246208 w 7228306"/>
                <a:gd name="connsiteY1601" fmla="*/ 183654 h 1097785"/>
                <a:gd name="connsiteX1602" fmla="*/ 246208 w 7228306"/>
                <a:gd name="connsiteY1602" fmla="*/ 179028 h 1097785"/>
                <a:gd name="connsiteX1603" fmla="*/ 244073 w 7228306"/>
                <a:gd name="connsiteY1603" fmla="*/ 177961 h 1097785"/>
                <a:gd name="connsiteX1604" fmla="*/ 245497 w 7228306"/>
                <a:gd name="connsiteY1604" fmla="*/ 170134 h 1097785"/>
                <a:gd name="connsiteX1605" fmla="*/ 209206 w 7228306"/>
                <a:gd name="connsiteY1605" fmla="*/ 168710 h 1097785"/>
                <a:gd name="connsiteX1606" fmla="*/ 206359 w 7228306"/>
                <a:gd name="connsiteY1606" fmla="*/ 175470 h 1097785"/>
                <a:gd name="connsiteX1607" fmla="*/ 206359 w 7228306"/>
                <a:gd name="connsiteY1607" fmla="*/ 182942 h 1097785"/>
                <a:gd name="connsiteX1608" fmla="*/ 208494 w 7228306"/>
                <a:gd name="connsiteY1608" fmla="*/ 181163 h 1097785"/>
                <a:gd name="connsiteX1609" fmla="*/ 211341 w 7228306"/>
                <a:gd name="connsiteY1609" fmla="*/ 180096 h 1097785"/>
                <a:gd name="connsiteX1610" fmla="*/ 212052 w 7228306"/>
                <a:gd name="connsiteY1610" fmla="*/ 175115 h 1097785"/>
                <a:gd name="connsiteX1611" fmla="*/ 213475 w 7228306"/>
                <a:gd name="connsiteY1611" fmla="*/ 170845 h 1097785"/>
                <a:gd name="connsiteX1612" fmla="*/ 211696 w 7228306"/>
                <a:gd name="connsiteY1612" fmla="*/ 169066 h 1097785"/>
                <a:gd name="connsiteX1613" fmla="*/ 209206 w 7228306"/>
                <a:gd name="connsiteY1613" fmla="*/ 168710 h 1097785"/>
                <a:gd name="connsiteX1614" fmla="*/ 385679 w 7228306"/>
                <a:gd name="connsiteY1614" fmla="*/ 167287 h 1097785"/>
                <a:gd name="connsiteX1615" fmla="*/ 386746 w 7228306"/>
                <a:gd name="connsiteY1615" fmla="*/ 170489 h 1097785"/>
                <a:gd name="connsiteX1616" fmla="*/ 387102 w 7228306"/>
                <a:gd name="connsiteY1616" fmla="*/ 174403 h 1097785"/>
                <a:gd name="connsiteX1617" fmla="*/ 383544 w 7228306"/>
                <a:gd name="connsiteY1617" fmla="*/ 175826 h 1097785"/>
                <a:gd name="connsiteX1618" fmla="*/ 382832 w 7228306"/>
                <a:gd name="connsiteY1618" fmla="*/ 172268 h 1097785"/>
                <a:gd name="connsiteX1619" fmla="*/ 384256 w 7228306"/>
                <a:gd name="connsiteY1619" fmla="*/ 172980 h 1097785"/>
                <a:gd name="connsiteX1620" fmla="*/ 384967 w 7228306"/>
                <a:gd name="connsiteY1620" fmla="*/ 174403 h 1097785"/>
                <a:gd name="connsiteX1621" fmla="*/ 384967 w 7228306"/>
                <a:gd name="connsiteY1621" fmla="*/ 170489 h 1097785"/>
                <a:gd name="connsiteX1622" fmla="*/ 385679 w 7228306"/>
                <a:gd name="connsiteY1622" fmla="*/ 167287 h 1097785"/>
                <a:gd name="connsiteX1623" fmla="*/ 278229 w 7228306"/>
                <a:gd name="connsiteY1623" fmla="*/ 166576 h 1097785"/>
                <a:gd name="connsiteX1624" fmla="*/ 278585 w 7228306"/>
                <a:gd name="connsiteY1624" fmla="*/ 168710 h 1097785"/>
                <a:gd name="connsiteX1625" fmla="*/ 278941 w 7228306"/>
                <a:gd name="connsiteY1625" fmla="*/ 170845 h 1097785"/>
                <a:gd name="connsiteX1626" fmla="*/ 277162 w 7228306"/>
                <a:gd name="connsiteY1626" fmla="*/ 171557 h 1097785"/>
                <a:gd name="connsiteX1627" fmla="*/ 275383 w 7228306"/>
                <a:gd name="connsiteY1627" fmla="*/ 172268 h 1097785"/>
                <a:gd name="connsiteX1628" fmla="*/ 278229 w 7228306"/>
                <a:gd name="connsiteY1628" fmla="*/ 166576 h 1097785"/>
                <a:gd name="connsiteX1629" fmla="*/ 147298 w 7228306"/>
                <a:gd name="connsiteY1629" fmla="*/ 164441 h 1097785"/>
                <a:gd name="connsiteX1630" fmla="*/ 145519 w 7228306"/>
                <a:gd name="connsiteY1630" fmla="*/ 166576 h 1097785"/>
                <a:gd name="connsiteX1631" fmla="*/ 143740 w 7228306"/>
                <a:gd name="connsiteY1631" fmla="*/ 170134 h 1097785"/>
                <a:gd name="connsiteX1632" fmla="*/ 146586 w 7228306"/>
                <a:gd name="connsiteY1632" fmla="*/ 169778 h 1097785"/>
                <a:gd name="connsiteX1633" fmla="*/ 147298 w 7228306"/>
                <a:gd name="connsiteY1633" fmla="*/ 164441 h 1097785"/>
                <a:gd name="connsiteX1634" fmla="*/ 18679 w 7228306"/>
                <a:gd name="connsiteY1634" fmla="*/ 163196 h 1097785"/>
                <a:gd name="connsiteX1635" fmla="*/ 17078 w 7228306"/>
                <a:gd name="connsiteY1635" fmla="*/ 165152 h 1097785"/>
                <a:gd name="connsiteX1636" fmla="*/ 18145 w 7228306"/>
                <a:gd name="connsiteY1636" fmla="*/ 167643 h 1097785"/>
                <a:gd name="connsiteX1637" fmla="*/ 20636 w 7228306"/>
                <a:gd name="connsiteY1637" fmla="*/ 168710 h 1097785"/>
                <a:gd name="connsiteX1638" fmla="*/ 20636 w 7228306"/>
                <a:gd name="connsiteY1638" fmla="*/ 164441 h 1097785"/>
                <a:gd name="connsiteX1639" fmla="*/ 18679 w 7228306"/>
                <a:gd name="connsiteY1639" fmla="*/ 163196 h 1097785"/>
                <a:gd name="connsiteX1640" fmla="*/ 74716 w 7228306"/>
                <a:gd name="connsiteY1640" fmla="*/ 163018 h 1097785"/>
                <a:gd name="connsiteX1641" fmla="*/ 76495 w 7228306"/>
                <a:gd name="connsiteY1641" fmla="*/ 165508 h 1097785"/>
                <a:gd name="connsiteX1642" fmla="*/ 79698 w 7228306"/>
                <a:gd name="connsiteY1642" fmla="*/ 166576 h 1097785"/>
                <a:gd name="connsiteX1643" fmla="*/ 77919 w 7228306"/>
                <a:gd name="connsiteY1643" fmla="*/ 163729 h 1097785"/>
                <a:gd name="connsiteX1644" fmla="*/ 74716 w 7228306"/>
                <a:gd name="connsiteY1644" fmla="*/ 163018 h 1097785"/>
                <a:gd name="connsiteX1645" fmla="*/ 186435 w 7228306"/>
                <a:gd name="connsiteY1645" fmla="*/ 161595 h 1097785"/>
                <a:gd name="connsiteX1646" fmla="*/ 178963 w 7228306"/>
                <a:gd name="connsiteY1646" fmla="*/ 164085 h 1097785"/>
                <a:gd name="connsiteX1647" fmla="*/ 172915 w 7228306"/>
                <a:gd name="connsiteY1647" fmla="*/ 170134 h 1097785"/>
                <a:gd name="connsiteX1648" fmla="*/ 175761 w 7228306"/>
                <a:gd name="connsiteY1648" fmla="*/ 169778 h 1097785"/>
                <a:gd name="connsiteX1649" fmla="*/ 177896 w 7228306"/>
                <a:gd name="connsiteY1649" fmla="*/ 166576 h 1097785"/>
                <a:gd name="connsiteX1650" fmla="*/ 180031 w 7228306"/>
                <a:gd name="connsiteY1650" fmla="*/ 167643 h 1097785"/>
                <a:gd name="connsiteX1651" fmla="*/ 182166 w 7228306"/>
                <a:gd name="connsiteY1651" fmla="*/ 168710 h 1097785"/>
                <a:gd name="connsiteX1652" fmla="*/ 184300 w 7228306"/>
                <a:gd name="connsiteY1652" fmla="*/ 165152 h 1097785"/>
                <a:gd name="connsiteX1653" fmla="*/ 186435 w 7228306"/>
                <a:gd name="connsiteY1653" fmla="*/ 161595 h 1097785"/>
                <a:gd name="connsiteX1654" fmla="*/ 374293 w 7228306"/>
                <a:gd name="connsiteY1654" fmla="*/ 155902 h 1097785"/>
                <a:gd name="connsiteX1655" fmla="*/ 376784 w 7228306"/>
                <a:gd name="connsiteY1655" fmla="*/ 165864 h 1097785"/>
                <a:gd name="connsiteX1656" fmla="*/ 379274 w 7228306"/>
                <a:gd name="connsiteY1656" fmla="*/ 175826 h 1097785"/>
                <a:gd name="connsiteX1657" fmla="*/ 374293 w 7228306"/>
                <a:gd name="connsiteY1657" fmla="*/ 169778 h 1097785"/>
                <a:gd name="connsiteX1658" fmla="*/ 374293 w 7228306"/>
                <a:gd name="connsiteY1658" fmla="*/ 155902 h 1097785"/>
                <a:gd name="connsiteX1659" fmla="*/ 49811 w 7228306"/>
                <a:gd name="connsiteY1659" fmla="*/ 155902 h 1097785"/>
                <a:gd name="connsiteX1660" fmla="*/ 53369 w 7228306"/>
                <a:gd name="connsiteY1660" fmla="*/ 159460 h 1097785"/>
                <a:gd name="connsiteX1661" fmla="*/ 53369 w 7228306"/>
                <a:gd name="connsiteY1661" fmla="*/ 155902 h 1097785"/>
                <a:gd name="connsiteX1662" fmla="*/ 192839 w 7228306"/>
                <a:gd name="connsiteY1662" fmla="*/ 150921 h 1097785"/>
                <a:gd name="connsiteX1663" fmla="*/ 190705 w 7228306"/>
                <a:gd name="connsiteY1663" fmla="*/ 153056 h 1097785"/>
                <a:gd name="connsiteX1664" fmla="*/ 190705 w 7228306"/>
                <a:gd name="connsiteY1664" fmla="*/ 157325 h 1097785"/>
                <a:gd name="connsiteX1665" fmla="*/ 190349 w 7228306"/>
                <a:gd name="connsiteY1665" fmla="*/ 160883 h 1097785"/>
                <a:gd name="connsiteX1666" fmla="*/ 187147 w 7228306"/>
                <a:gd name="connsiteY1666" fmla="*/ 161595 h 1097785"/>
                <a:gd name="connsiteX1667" fmla="*/ 189281 w 7228306"/>
                <a:gd name="connsiteY1667" fmla="*/ 162662 h 1097785"/>
                <a:gd name="connsiteX1668" fmla="*/ 192839 w 7228306"/>
                <a:gd name="connsiteY1668" fmla="*/ 163018 h 1097785"/>
                <a:gd name="connsiteX1669" fmla="*/ 193551 w 7228306"/>
                <a:gd name="connsiteY1669" fmla="*/ 156969 h 1097785"/>
                <a:gd name="connsiteX1670" fmla="*/ 192839 w 7228306"/>
                <a:gd name="connsiteY1670" fmla="*/ 150921 h 1097785"/>
                <a:gd name="connsiteX1671" fmla="*/ 263998 w 7228306"/>
                <a:gd name="connsiteY1671" fmla="*/ 147363 h 1097785"/>
                <a:gd name="connsiteX1672" fmla="*/ 262575 w 7228306"/>
                <a:gd name="connsiteY1672" fmla="*/ 160883 h 1097785"/>
                <a:gd name="connsiteX1673" fmla="*/ 259017 w 7228306"/>
                <a:gd name="connsiteY1673" fmla="*/ 170845 h 1097785"/>
                <a:gd name="connsiteX1674" fmla="*/ 260084 w 7228306"/>
                <a:gd name="connsiteY1674" fmla="*/ 158392 h 1097785"/>
                <a:gd name="connsiteX1675" fmla="*/ 263998 w 7228306"/>
                <a:gd name="connsiteY1675" fmla="*/ 147363 h 1097785"/>
                <a:gd name="connsiteX1676" fmla="*/ 365754 w 7228306"/>
                <a:gd name="connsiteY1676" fmla="*/ 144517 h 1097785"/>
                <a:gd name="connsiteX1677" fmla="*/ 368601 w 7228306"/>
                <a:gd name="connsiteY1677" fmla="*/ 146295 h 1097785"/>
                <a:gd name="connsiteX1678" fmla="*/ 371447 w 7228306"/>
                <a:gd name="connsiteY1678" fmla="*/ 146651 h 1097785"/>
                <a:gd name="connsiteX1679" fmla="*/ 369312 w 7228306"/>
                <a:gd name="connsiteY1679" fmla="*/ 153056 h 1097785"/>
                <a:gd name="connsiteX1680" fmla="*/ 370024 w 7228306"/>
                <a:gd name="connsiteY1680" fmla="*/ 160527 h 1097785"/>
                <a:gd name="connsiteX1681" fmla="*/ 371447 w 7228306"/>
                <a:gd name="connsiteY1681" fmla="*/ 168710 h 1097785"/>
                <a:gd name="connsiteX1682" fmla="*/ 370735 w 7228306"/>
                <a:gd name="connsiteY1682" fmla="*/ 175826 h 1097785"/>
                <a:gd name="connsiteX1683" fmla="*/ 370024 w 7228306"/>
                <a:gd name="connsiteY1683" fmla="*/ 173691 h 1097785"/>
                <a:gd name="connsiteX1684" fmla="*/ 367533 w 7228306"/>
                <a:gd name="connsiteY1684" fmla="*/ 158392 h 1097785"/>
                <a:gd name="connsiteX1685" fmla="*/ 365754 w 7228306"/>
                <a:gd name="connsiteY1685" fmla="*/ 144517 h 1097785"/>
                <a:gd name="connsiteX1686" fmla="*/ 279653 w 7228306"/>
                <a:gd name="connsiteY1686" fmla="*/ 142382 h 1097785"/>
                <a:gd name="connsiteX1687" fmla="*/ 285345 w 7228306"/>
                <a:gd name="connsiteY1687" fmla="*/ 150209 h 1097785"/>
                <a:gd name="connsiteX1688" fmla="*/ 288192 w 7228306"/>
                <a:gd name="connsiteY1688" fmla="*/ 163018 h 1097785"/>
                <a:gd name="connsiteX1689" fmla="*/ 288192 w 7228306"/>
                <a:gd name="connsiteY1689" fmla="*/ 163729 h 1097785"/>
                <a:gd name="connsiteX1690" fmla="*/ 282855 w 7228306"/>
                <a:gd name="connsiteY1690" fmla="*/ 157681 h 1097785"/>
                <a:gd name="connsiteX1691" fmla="*/ 283211 w 7228306"/>
                <a:gd name="connsiteY1691" fmla="*/ 147363 h 1097785"/>
                <a:gd name="connsiteX1692" fmla="*/ 281076 w 7228306"/>
                <a:gd name="connsiteY1692" fmla="*/ 148074 h 1097785"/>
                <a:gd name="connsiteX1693" fmla="*/ 278941 w 7228306"/>
                <a:gd name="connsiteY1693" fmla="*/ 148786 h 1097785"/>
                <a:gd name="connsiteX1694" fmla="*/ 279653 w 7228306"/>
                <a:gd name="connsiteY1694" fmla="*/ 142382 h 1097785"/>
                <a:gd name="connsiteX1695" fmla="*/ 231976 w 7228306"/>
                <a:gd name="connsiteY1695" fmla="*/ 140247 h 1097785"/>
                <a:gd name="connsiteX1696" fmla="*/ 234111 w 7228306"/>
                <a:gd name="connsiteY1696" fmla="*/ 141670 h 1097785"/>
                <a:gd name="connsiteX1697" fmla="*/ 236246 w 7228306"/>
                <a:gd name="connsiteY1697" fmla="*/ 140247 h 1097785"/>
                <a:gd name="connsiteX1698" fmla="*/ 239804 w 7228306"/>
                <a:gd name="connsiteY1698" fmla="*/ 150209 h 1097785"/>
                <a:gd name="connsiteX1699" fmla="*/ 239804 w 7228306"/>
                <a:gd name="connsiteY1699" fmla="*/ 162306 h 1097785"/>
                <a:gd name="connsiteX1700" fmla="*/ 238381 w 7228306"/>
                <a:gd name="connsiteY1700" fmla="*/ 174759 h 1097785"/>
                <a:gd name="connsiteX1701" fmla="*/ 237669 w 7228306"/>
                <a:gd name="connsiteY1701" fmla="*/ 185077 h 1097785"/>
                <a:gd name="connsiteX1702" fmla="*/ 232688 w 7228306"/>
                <a:gd name="connsiteY1702" fmla="*/ 187923 h 1097785"/>
                <a:gd name="connsiteX1703" fmla="*/ 233755 w 7228306"/>
                <a:gd name="connsiteY1703" fmla="*/ 182231 h 1097785"/>
                <a:gd name="connsiteX1704" fmla="*/ 235890 w 7228306"/>
                <a:gd name="connsiteY1704" fmla="*/ 174403 h 1097785"/>
                <a:gd name="connsiteX1705" fmla="*/ 236958 w 7228306"/>
                <a:gd name="connsiteY1705" fmla="*/ 166576 h 1097785"/>
                <a:gd name="connsiteX1706" fmla="*/ 234823 w 7228306"/>
                <a:gd name="connsiteY1706" fmla="*/ 160883 h 1097785"/>
                <a:gd name="connsiteX1707" fmla="*/ 230198 w 7228306"/>
                <a:gd name="connsiteY1707" fmla="*/ 171913 h 1097785"/>
                <a:gd name="connsiteX1708" fmla="*/ 229130 w 7228306"/>
                <a:gd name="connsiteY1708" fmla="*/ 187923 h 1097785"/>
                <a:gd name="connsiteX1709" fmla="*/ 227351 w 7228306"/>
                <a:gd name="connsiteY1709" fmla="*/ 190058 h 1097785"/>
                <a:gd name="connsiteX1710" fmla="*/ 227707 w 7228306"/>
                <a:gd name="connsiteY1710" fmla="*/ 185788 h 1097785"/>
                <a:gd name="connsiteX1711" fmla="*/ 230909 w 7228306"/>
                <a:gd name="connsiteY1711" fmla="*/ 165864 h 1097785"/>
                <a:gd name="connsiteX1712" fmla="*/ 234823 w 7228306"/>
                <a:gd name="connsiteY1712" fmla="*/ 152344 h 1097785"/>
                <a:gd name="connsiteX1713" fmla="*/ 232332 w 7228306"/>
                <a:gd name="connsiteY1713" fmla="*/ 155546 h 1097785"/>
                <a:gd name="connsiteX1714" fmla="*/ 229130 w 7228306"/>
                <a:gd name="connsiteY1714" fmla="*/ 153767 h 1097785"/>
                <a:gd name="connsiteX1715" fmla="*/ 226995 w 7228306"/>
                <a:gd name="connsiteY1715" fmla="*/ 164441 h 1097785"/>
                <a:gd name="connsiteX1716" fmla="*/ 224149 w 7228306"/>
                <a:gd name="connsiteY1716" fmla="*/ 163729 h 1097785"/>
                <a:gd name="connsiteX1717" fmla="*/ 221303 w 7228306"/>
                <a:gd name="connsiteY1717" fmla="*/ 164441 h 1097785"/>
                <a:gd name="connsiteX1718" fmla="*/ 225928 w 7228306"/>
                <a:gd name="connsiteY1718" fmla="*/ 151277 h 1097785"/>
                <a:gd name="connsiteX1719" fmla="*/ 231976 w 7228306"/>
                <a:gd name="connsiteY1719" fmla="*/ 140247 h 1097785"/>
                <a:gd name="connsiteX1720" fmla="*/ 255459 w 7228306"/>
                <a:gd name="connsiteY1720" fmla="*/ 139535 h 1097785"/>
                <a:gd name="connsiteX1721" fmla="*/ 255815 w 7228306"/>
                <a:gd name="connsiteY1721" fmla="*/ 158037 h 1097785"/>
                <a:gd name="connsiteX1722" fmla="*/ 252612 w 7228306"/>
                <a:gd name="connsiteY1722" fmla="*/ 170845 h 1097785"/>
                <a:gd name="connsiteX1723" fmla="*/ 254036 w 7228306"/>
                <a:gd name="connsiteY1723" fmla="*/ 154835 h 1097785"/>
                <a:gd name="connsiteX1724" fmla="*/ 255459 w 7228306"/>
                <a:gd name="connsiteY1724" fmla="*/ 139535 h 1097785"/>
                <a:gd name="connsiteX1725" fmla="*/ 184656 w 7228306"/>
                <a:gd name="connsiteY1725" fmla="*/ 139535 h 1097785"/>
                <a:gd name="connsiteX1726" fmla="*/ 182877 w 7228306"/>
                <a:gd name="connsiteY1726" fmla="*/ 144517 h 1097785"/>
                <a:gd name="connsiteX1727" fmla="*/ 185723 w 7228306"/>
                <a:gd name="connsiteY1727" fmla="*/ 142738 h 1097785"/>
                <a:gd name="connsiteX1728" fmla="*/ 187858 w 7228306"/>
                <a:gd name="connsiteY1728" fmla="*/ 139535 h 1097785"/>
                <a:gd name="connsiteX1729" fmla="*/ 184656 w 7228306"/>
                <a:gd name="connsiteY1729" fmla="*/ 139535 h 1097785"/>
                <a:gd name="connsiteX1730" fmla="*/ 341560 w 7228306"/>
                <a:gd name="connsiteY1730" fmla="*/ 138112 h 1097785"/>
                <a:gd name="connsiteX1731" fmla="*/ 342272 w 7228306"/>
                <a:gd name="connsiteY1731" fmla="*/ 143805 h 1097785"/>
                <a:gd name="connsiteX1732" fmla="*/ 340137 w 7228306"/>
                <a:gd name="connsiteY1732" fmla="*/ 143093 h 1097785"/>
                <a:gd name="connsiteX1733" fmla="*/ 341560 w 7228306"/>
                <a:gd name="connsiteY1733" fmla="*/ 138112 h 1097785"/>
                <a:gd name="connsiteX1734" fmla="*/ 274672 w 7228306"/>
                <a:gd name="connsiteY1734" fmla="*/ 138112 h 1097785"/>
                <a:gd name="connsiteX1735" fmla="*/ 277874 w 7228306"/>
                <a:gd name="connsiteY1735" fmla="*/ 143093 h 1097785"/>
                <a:gd name="connsiteX1736" fmla="*/ 277518 w 7228306"/>
                <a:gd name="connsiteY1736" fmla="*/ 150921 h 1097785"/>
                <a:gd name="connsiteX1737" fmla="*/ 274316 w 7228306"/>
                <a:gd name="connsiteY1737" fmla="*/ 146295 h 1097785"/>
                <a:gd name="connsiteX1738" fmla="*/ 274672 w 7228306"/>
                <a:gd name="connsiteY1738" fmla="*/ 138112 h 1097785"/>
                <a:gd name="connsiteX1739" fmla="*/ 189281 w 7228306"/>
                <a:gd name="connsiteY1739" fmla="*/ 138112 h 1097785"/>
                <a:gd name="connsiteX1740" fmla="*/ 189637 w 7228306"/>
                <a:gd name="connsiteY1740" fmla="*/ 140959 h 1097785"/>
                <a:gd name="connsiteX1741" fmla="*/ 189993 w 7228306"/>
                <a:gd name="connsiteY1741" fmla="*/ 143093 h 1097785"/>
                <a:gd name="connsiteX1742" fmla="*/ 192128 w 7228306"/>
                <a:gd name="connsiteY1742" fmla="*/ 138112 h 1097785"/>
                <a:gd name="connsiteX1743" fmla="*/ 352946 w 7228306"/>
                <a:gd name="connsiteY1743" fmla="*/ 137401 h 1097785"/>
                <a:gd name="connsiteX1744" fmla="*/ 351878 w 7228306"/>
                <a:gd name="connsiteY1744" fmla="*/ 142738 h 1097785"/>
                <a:gd name="connsiteX1745" fmla="*/ 352234 w 7228306"/>
                <a:gd name="connsiteY1745" fmla="*/ 147363 h 1097785"/>
                <a:gd name="connsiteX1746" fmla="*/ 351523 w 7228306"/>
                <a:gd name="connsiteY1746" fmla="*/ 146651 h 1097785"/>
                <a:gd name="connsiteX1747" fmla="*/ 351878 w 7228306"/>
                <a:gd name="connsiteY1747" fmla="*/ 141314 h 1097785"/>
                <a:gd name="connsiteX1748" fmla="*/ 352946 w 7228306"/>
                <a:gd name="connsiteY1748" fmla="*/ 137401 h 1097785"/>
                <a:gd name="connsiteX1749" fmla="*/ 387813 w 7228306"/>
                <a:gd name="connsiteY1749" fmla="*/ 135977 h 1097785"/>
                <a:gd name="connsiteX1750" fmla="*/ 389237 w 7228306"/>
                <a:gd name="connsiteY1750" fmla="*/ 137045 h 1097785"/>
                <a:gd name="connsiteX1751" fmla="*/ 391371 w 7228306"/>
                <a:gd name="connsiteY1751" fmla="*/ 135977 h 1097785"/>
                <a:gd name="connsiteX1752" fmla="*/ 391371 w 7228306"/>
                <a:gd name="connsiteY1752" fmla="*/ 152344 h 1097785"/>
                <a:gd name="connsiteX1753" fmla="*/ 389948 w 7228306"/>
                <a:gd name="connsiteY1753" fmla="*/ 167999 h 1097785"/>
                <a:gd name="connsiteX1754" fmla="*/ 386746 w 7228306"/>
                <a:gd name="connsiteY1754" fmla="*/ 152344 h 1097785"/>
                <a:gd name="connsiteX1755" fmla="*/ 387813 w 7228306"/>
                <a:gd name="connsiteY1755" fmla="*/ 135977 h 1097785"/>
                <a:gd name="connsiteX1756" fmla="*/ 73293 w 7228306"/>
                <a:gd name="connsiteY1756" fmla="*/ 135266 h 1097785"/>
                <a:gd name="connsiteX1757" fmla="*/ 67601 w 7228306"/>
                <a:gd name="connsiteY1757" fmla="*/ 139180 h 1097785"/>
                <a:gd name="connsiteX1758" fmla="*/ 61908 w 7228306"/>
                <a:gd name="connsiteY1758" fmla="*/ 143093 h 1097785"/>
                <a:gd name="connsiteX1759" fmla="*/ 69380 w 7228306"/>
                <a:gd name="connsiteY1759" fmla="*/ 144517 h 1097785"/>
                <a:gd name="connsiteX1760" fmla="*/ 76851 w 7228306"/>
                <a:gd name="connsiteY1760" fmla="*/ 142382 h 1097785"/>
                <a:gd name="connsiteX1761" fmla="*/ 78986 w 7228306"/>
                <a:gd name="connsiteY1761" fmla="*/ 144517 h 1097785"/>
                <a:gd name="connsiteX1762" fmla="*/ 81833 w 7228306"/>
                <a:gd name="connsiteY1762" fmla="*/ 146651 h 1097785"/>
                <a:gd name="connsiteX1763" fmla="*/ 81476 w 7228306"/>
                <a:gd name="connsiteY1763" fmla="*/ 143449 h 1097785"/>
                <a:gd name="connsiteX1764" fmla="*/ 80409 w 7228306"/>
                <a:gd name="connsiteY1764" fmla="*/ 140247 h 1097785"/>
                <a:gd name="connsiteX1765" fmla="*/ 75784 w 7228306"/>
                <a:gd name="connsiteY1765" fmla="*/ 139180 h 1097785"/>
                <a:gd name="connsiteX1766" fmla="*/ 73293 w 7228306"/>
                <a:gd name="connsiteY1766" fmla="*/ 135266 h 1097785"/>
                <a:gd name="connsiteX1767" fmla="*/ 378563 w 7228306"/>
                <a:gd name="connsiteY1767" fmla="*/ 128862 h 1097785"/>
                <a:gd name="connsiteX1768" fmla="*/ 384256 w 7228306"/>
                <a:gd name="connsiteY1768" fmla="*/ 128862 h 1097785"/>
                <a:gd name="connsiteX1769" fmla="*/ 384967 w 7228306"/>
                <a:gd name="connsiteY1769" fmla="*/ 132420 h 1097785"/>
                <a:gd name="connsiteX1770" fmla="*/ 385323 w 7228306"/>
                <a:gd name="connsiteY1770" fmla="*/ 130996 h 1097785"/>
                <a:gd name="connsiteX1771" fmla="*/ 385679 w 7228306"/>
                <a:gd name="connsiteY1771" fmla="*/ 130285 h 1097785"/>
                <a:gd name="connsiteX1772" fmla="*/ 386035 w 7228306"/>
                <a:gd name="connsiteY1772" fmla="*/ 133843 h 1097785"/>
                <a:gd name="connsiteX1773" fmla="*/ 384967 w 7228306"/>
                <a:gd name="connsiteY1773" fmla="*/ 135977 h 1097785"/>
                <a:gd name="connsiteX1774" fmla="*/ 383900 w 7228306"/>
                <a:gd name="connsiteY1774" fmla="*/ 133487 h 1097785"/>
                <a:gd name="connsiteX1775" fmla="*/ 382121 w 7228306"/>
                <a:gd name="connsiteY1775" fmla="*/ 132420 h 1097785"/>
                <a:gd name="connsiteX1776" fmla="*/ 381765 w 7228306"/>
                <a:gd name="connsiteY1776" fmla="*/ 143449 h 1097785"/>
                <a:gd name="connsiteX1777" fmla="*/ 378563 w 7228306"/>
                <a:gd name="connsiteY1777" fmla="*/ 152344 h 1097785"/>
                <a:gd name="connsiteX1778" fmla="*/ 381409 w 7228306"/>
                <a:gd name="connsiteY1778" fmla="*/ 153767 h 1097785"/>
                <a:gd name="connsiteX1779" fmla="*/ 382121 w 7228306"/>
                <a:gd name="connsiteY1779" fmla="*/ 158748 h 1097785"/>
                <a:gd name="connsiteX1780" fmla="*/ 378207 w 7228306"/>
                <a:gd name="connsiteY1780" fmla="*/ 156613 h 1097785"/>
                <a:gd name="connsiteX1781" fmla="*/ 377140 w 7228306"/>
                <a:gd name="connsiteY1781" fmla="*/ 150921 h 1097785"/>
                <a:gd name="connsiteX1782" fmla="*/ 378919 w 7228306"/>
                <a:gd name="connsiteY1782" fmla="*/ 142026 h 1097785"/>
                <a:gd name="connsiteX1783" fmla="*/ 378563 w 7228306"/>
                <a:gd name="connsiteY1783" fmla="*/ 128862 h 1097785"/>
                <a:gd name="connsiteX1784" fmla="*/ 212052 w 7228306"/>
                <a:gd name="connsiteY1784" fmla="*/ 128862 h 1097785"/>
                <a:gd name="connsiteX1785" fmla="*/ 209562 w 7228306"/>
                <a:gd name="connsiteY1785" fmla="*/ 132775 h 1097785"/>
                <a:gd name="connsiteX1786" fmla="*/ 212052 w 7228306"/>
                <a:gd name="connsiteY1786" fmla="*/ 135266 h 1097785"/>
                <a:gd name="connsiteX1787" fmla="*/ 186435 w 7228306"/>
                <a:gd name="connsiteY1787" fmla="*/ 128862 h 1097785"/>
                <a:gd name="connsiteX1788" fmla="*/ 183945 w 7228306"/>
                <a:gd name="connsiteY1788" fmla="*/ 130641 h 1097785"/>
                <a:gd name="connsiteX1789" fmla="*/ 183589 w 7228306"/>
                <a:gd name="connsiteY1789" fmla="*/ 133843 h 1097785"/>
                <a:gd name="connsiteX1790" fmla="*/ 185368 w 7228306"/>
                <a:gd name="connsiteY1790" fmla="*/ 133487 h 1097785"/>
                <a:gd name="connsiteX1791" fmla="*/ 187147 w 7228306"/>
                <a:gd name="connsiteY1791" fmla="*/ 132420 h 1097785"/>
                <a:gd name="connsiteX1792" fmla="*/ 186791 w 7228306"/>
                <a:gd name="connsiteY1792" fmla="*/ 130641 h 1097785"/>
                <a:gd name="connsiteX1793" fmla="*/ 186435 w 7228306"/>
                <a:gd name="connsiteY1793" fmla="*/ 128862 h 1097785"/>
                <a:gd name="connsiteX1794" fmla="*/ 191505 w 7228306"/>
                <a:gd name="connsiteY1794" fmla="*/ 127972 h 1097785"/>
                <a:gd name="connsiteX1795" fmla="*/ 190349 w 7228306"/>
                <a:gd name="connsiteY1795" fmla="*/ 129573 h 1097785"/>
                <a:gd name="connsiteX1796" fmla="*/ 187858 w 7228306"/>
                <a:gd name="connsiteY1796" fmla="*/ 133843 h 1097785"/>
                <a:gd name="connsiteX1797" fmla="*/ 188570 w 7228306"/>
                <a:gd name="connsiteY1797" fmla="*/ 135977 h 1097785"/>
                <a:gd name="connsiteX1798" fmla="*/ 189993 w 7228306"/>
                <a:gd name="connsiteY1798" fmla="*/ 137401 h 1097785"/>
                <a:gd name="connsiteX1799" fmla="*/ 191772 w 7228306"/>
                <a:gd name="connsiteY1799" fmla="*/ 134199 h 1097785"/>
                <a:gd name="connsiteX1800" fmla="*/ 192839 w 7228306"/>
                <a:gd name="connsiteY1800" fmla="*/ 130285 h 1097785"/>
                <a:gd name="connsiteX1801" fmla="*/ 191505 w 7228306"/>
                <a:gd name="connsiteY1801" fmla="*/ 127972 h 1097785"/>
                <a:gd name="connsiteX1802" fmla="*/ 297798 w 7228306"/>
                <a:gd name="connsiteY1802" fmla="*/ 126727 h 1097785"/>
                <a:gd name="connsiteX1803" fmla="*/ 303135 w 7228306"/>
                <a:gd name="connsiteY1803" fmla="*/ 126727 h 1097785"/>
                <a:gd name="connsiteX1804" fmla="*/ 303846 w 7228306"/>
                <a:gd name="connsiteY1804" fmla="*/ 132420 h 1097785"/>
                <a:gd name="connsiteX1805" fmla="*/ 302423 w 7228306"/>
                <a:gd name="connsiteY1805" fmla="*/ 132064 h 1097785"/>
                <a:gd name="connsiteX1806" fmla="*/ 301712 w 7228306"/>
                <a:gd name="connsiteY1806" fmla="*/ 130285 h 1097785"/>
                <a:gd name="connsiteX1807" fmla="*/ 301000 w 7228306"/>
                <a:gd name="connsiteY1807" fmla="*/ 131708 h 1097785"/>
                <a:gd name="connsiteX1808" fmla="*/ 302423 w 7228306"/>
                <a:gd name="connsiteY1808" fmla="*/ 138112 h 1097785"/>
                <a:gd name="connsiteX1809" fmla="*/ 301712 w 7228306"/>
                <a:gd name="connsiteY1809" fmla="*/ 145228 h 1097785"/>
                <a:gd name="connsiteX1810" fmla="*/ 299577 w 7228306"/>
                <a:gd name="connsiteY1810" fmla="*/ 137756 h 1097785"/>
                <a:gd name="connsiteX1811" fmla="*/ 296019 w 7228306"/>
                <a:gd name="connsiteY1811" fmla="*/ 131708 h 1097785"/>
                <a:gd name="connsiteX1812" fmla="*/ 297798 w 7228306"/>
                <a:gd name="connsiteY1812" fmla="*/ 126727 h 1097785"/>
                <a:gd name="connsiteX1813" fmla="*/ 160818 w 7228306"/>
                <a:gd name="connsiteY1813" fmla="*/ 121746 h 1097785"/>
                <a:gd name="connsiteX1814" fmla="*/ 161530 w 7228306"/>
                <a:gd name="connsiteY1814" fmla="*/ 128150 h 1097785"/>
                <a:gd name="connsiteX1815" fmla="*/ 165088 w 7228306"/>
                <a:gd name="connsiteY1815" fmla="*/ 125304 h 1097785"/>
                <a:gd name="connsiteX1816" fmla="*/ 160818 w 7228306"/>
                <a:gd name="connsiteY1816" fmla="*/ 121746 h 1097785"/>
                <a:gd name="connsiteX1817" fmla="*/ 176473 w 7228306"/>
                <a:gd name="connsiteY1817" fmla="*/ 118899 h 1097785"/>
                <a:gd name="connsiteX1818" fmla="*/ 174694 w 7228306"/>
                <a:gd name="connsiteY1818" fmla="*/ 122813 h 1097785"/>
                <a:gd name="connsiteX1819" fmla="*/ 177896 w 7228306"/>
                <a:gd name="connsiteY1819" fmla="*/ 125304 h 1097785"/>
                <a:gd name="connsiteX1820" fmla="*/ 177540 w 7228306"/>
                <a:gd name="connsiteY1820" fmla="*/ 121746 h 1097785"/>
                <a:gd name="connsiteX1821" fmla="*/ 176473 w 7228306"/>
                <a:gd name="connsiteY1821" fmla="*/ 118899 h 1097785"/>
                <a:gd name="connsiteX1822" fmla="*/ 291038 w 7228306"/>
                <a:gd name="connsiteY1822" fmla="*/ 115342 h 1097785"/>
                <a:gd name="connsiteX1823" fmla="*/ 293173 w 7228306"/>
                <a:gd name="connsiteY1823" fmla="*/ 117476 h 1097785"/>
                <a:gd name="connsiteX1824" fmla="*/ 291038 w 7228306"/>
                <a:gd name="connsiteY1824" fmla="*/ 121034 h 1097785"/>
                <a:gd name="connsiteX1825" fmla="*/ 112430 w 7228306"/>
                <a:gd name="connsiteY1825" fmla="*/ 113918 h 1097785"/>
                <a:gd name="connsiteX1826" fmla="*/ 110296 w 7228306"/>
                <a:gd name="connsiteY1826" fmla="*/ 118899 h 1097785"/>
                <a:gd name="connsiteX1827" fmla="*/ 113142 w 7228306"/>
                <a:gd name="connsiteY1827" fmla="*/ 119611 h 1097785"/>
                <a:gd name="connsiteX1828" fmla="*/ 113498 w 7228306"/>
                <a:gd name="connsiteY1828" fmla="*/ 117121 h 1097785"/>
                <a:gd name="connsiteX1829" fmla="*/ 112430 w 7228306"/>
                <a:gd name="connsiteY1829" fmla="*/ 113918 h 1097785"/>
                <a:gd name="connsiteX1830" fmla="*/ 280364 w 7228306"/>
                <a:gd name="connsiteY1830" fmla="*/ 110360 h 1097785"/>
                <a:gd name="connsiteX1831" fmla="*/ 284278 w 7228306"/>
                <a:gd name="connsiteY1831" fmla="*/ 116053 h 1097785"/>
                <a:gd name="connsiteX1832" fmla="*/ 282499 w 7228306"/>
                <a:gd name="connsiteY1832" fmla="*/ 123881 h 1097785"/>
                <a:gd name="connsiteX1833" fmla="*/ 283922 w 7228306"/>
                <a:gd name="connsiteY1833" fmla="*/ 126015 h 1097785"/>
                <a:gd name="connsiteX1834" fmla="*/ 286057 w 7228306"/>
                <a:gd name="connsiteY1834" fmla="*/ 126727 h 1097785"/>
                <a:gd name="connsiteX1835" fmla="*/ 285701 w 7228306"/>
                <a:gd name="connsiteY1835" fmla="*/ 129929 h 1097785"/>
                <a:gd name="connsiteX1836" fmla="*/ 285345 w 7228306"/>
                <a:gd name="connsiteY1836" fmla="*/ 132420 h 1097785"/>
                <a:gd name="connsiteX1837" fmla="*/ 283211 w 7228306"/>
                <a:gd name="connsiteY1837" fmla="*/ 130641 h 1097785"/>
                <a:gd name="connsiteX1838" fmla="*/ 281787 w 7228306"/>
                <a:gd name="connsiteY1838" fmla="*/ 128862 h 1097785"/>
                <a:gd name="connsiteX1839" fmla="*/ 281076 w 7228306"/>
                <a:gd name="connsiteY1839" fmla="*/ 122457 h 1097785"/>
                <a:gd name="connsiteX1840" fmla="*/ 278229 w 7228306"/>
                <a:gd name="connsiteY1840" fmla="*/ 119611 h 1097785"/>
                <a:gd name="connsiteX1841" fmla="*/ 280364 w 7228306"/>
                <a:gd name="connsiteY1841" fmla="*/ 117832 h 1097785"/>
                <a:gd name="connsiteX1842" fmla="*/ 282499 w 7228306"/>
                <a:gd name="connsiteY1842" fmla="*/ 116053 h 1097785"/>
                <a:gd name="connsiteX1843" fmla="*/ 280364 w 7228306"/>
                <a:gd name="connsiteY1843" fmla="*/ 110360 h 1097785"/>
                <a:gd name="connsiteX1844" fmla="*/ 133066 w 7228306"/>
                <a:gd name="connsiteY1844" fmla="*/ 110360 h 1097785"/>
                <a:gd name="connsiteX1845" fmla="*/ 128797 w 7228306"/>
                <a:gd name="connsiteY1845" fmla="*/ 117832 h 1097785"/>
                <a:gd name="connsiteX1846" fmla="*/ 125239 w 7228306"/>
                <a:gd name="connsiteY1846" fmla="*/ 125304 h 1097785"/>
                <a:gd name="connsiteX1847" fmla="*/ 123104 w 7228306"/>
                <a:gd name="connsiteY1847" fmla="*/ 124236 h 1097785"/>
                <a:gd name="connsiteX1848" fmla="*/ 120969 w 7228306"/>
                <a:gd name="connsiteY1848" fmla="*/ 123169 h 1097785"/>
                <a:gd name="connsiteX1849" fmla="*/ 122392 w 7228306"/>
                <a:gd name="connsiteY1849" fmla="*/ 127438 h 1097785"/>
                <a:gd name="connsiteX1850" fmla="*/ 124527 w 7228306"/>
                <a:gd name="connsiteY1850" fmla="*/ 131708 h 1097785"/>
                <a:gd name="connsiteX1851" fmla="*/ 130220 w 7228306"/>
                <a:gd name="connsiteY1851" fmla="*/ 122102 h 1097785"/>
                <a:gd name="connsiteX1852" fmla="*/ 133066 w 7228306"/>
                <a:gd name="connsiteY1852" fmla="*/ 110360 h 1097785"/>
                <a:gd name="connsiteX1853" fmla="*/ 115632 w 7228306"/>
                <a:gd name="connsiteY1853" fmla="*/ 108581 h 1097785"/>
                <a:gd name="connsiteX1854" fmla="*/ 115988 w 7228306"/>
                <a:gd name="connsiteY1854" fmla="*/ 112495 h 1097785"/>
                <a:gd name="connsiteX1855" fmla="*/ 117411 w 7228306"/>
                <a:gd name="connsiteY1855" fmla="*/ 111072 h 1097785"/>
                <a:gd name="connsiteX1856" fmla="*/ 118835 w 7228306"/>
                <a:gd name="connsiteY1856" fmla="*/ 108937 h 1097785"/>
                <a:gd name="connsiteX1857" fmla="*/ 115632 w 7228306"/>
                <a:gd name="connsiteY1857" fmla="*/ 108581 h 1097785"/>
                <a:gd name="connsiteX1858" fmla="*/ 307404 w 7228306"/>
                <a:gd name="connsiteY1858" fmla="*/ 104668 h 1097785"/>
                <a:gd name="connsiteX1859" fmla="*/ 310251 w 7228306"/>
                <a:gd name="connsiteY1859" fmla="*/ 123525 h 1097785"/>
                <a:gd name="connsiteX1860" fmla="*/ 311674 w 7228306"/>
                <a:gd name="connsiteY1860" fmla="*/ 140247 h 1097785"/>
                <a:gd name="connsiteX1861" fmla="*/ 308116 w 7228306"/>
                <a:gd name="connsiteY1861" fmla="*/ 130996 h 1097785"/>
                <a:gd name="connsiteX1862" fmla="*/ 308116 w 7228306"/>
                <a:gd name="connsiteY1862" fmla="*/ 117476 h 1097785"/>
                <a:gd name="connsiteX1863" fmla="*/ 305270 w 7228306"/>
                <a:gd name="connsiteY1863" fmla="*/ 116053 h 1097785"/>
                <a:gd name="connsiteX1864" fmla="*/ 303135 w 7228306"/>
                <a:gd name="connsiteY1864" fmla="*/ 120323 h 1097785"/>
                <a:gd name="connsiteX1865" fmla="*/ 301000 w 7228306"/>
                <a:gd name="connsiteY1865" fmla="*/ 123881 h 1097785"/>
                <a:gd name="connsiteX1866" fmla="*/ 298154 w 7228306"/>
                <a:gd name="connsiteY1866" fmla="*/ 123169 h 1097785"/>
                <a:gd name="connsiteX1867" fmla="*/ 297086 w 7228306"/>
                <a:gd name="connsiteY1867" fmla="*/ 117832 h 1097785"/>
                <a:gd name="connsiteX1868" fmla="*/ 296731 w 7228306"/>
                <a:gd name="connsiteY1868" fmla="*/ 111784 h 1097785"/>
                <a:gd name="connsiteX1869" fmla="*/ 302068 w 7228306"/>
                <a:gd name="connsiteY1869" fmla="*/ 107870 h 1097785"/>
                <a:gd name="connsiteX1870" fmla="*/ 307404 w 7228306"/>
                <a:gd name="connsiteY1870" fmla="*/ 104668 h 1097785"/>
                <a:gd name="connsiteX1871" fmla="*/ 227707 w 7228306"/>
                <a:gd name="connsiteY1871" fmla="*/ 103245 h 1097785"/>
                <a:gd name="connsiteX1872" fmla="*/ 224861 w 7228306"/>
                <a:gd name="connsiteY1872" fmla="*/ 109293 h 1097785"/>
                <a:gd name="connsiteX1873" fmla="*/ 221303 w 7228306"/>
                <a:gd name="connsiteY1873" fmla="*/ 115342 h 1097785"/>
                <a:gd name="connsiteX1874" fmla="*/ 220235 w 7228306"/>
                <a:gd name="connsiteY1874" fmla="*/ 122102 h 1097785"/>
                <a:gd name="connsiteX1875" fmla="*/ 220591 w 7228306"/>
                <a:gd name="connsiteY1875" fmla="*/ 130285 h 1097785"/>
                <a:gd name="connsiteX1876" fmla="*/ 222726 w 7228306"/>
                <a:gd name="connsiteY1876" fmla="*/ 124592 h 1097785"/>
                <a:gd name="connsiteX1877" fmla="*/ 225572 w 7228306"/>
                <a:gd name="connsiteY1877" fmla="*/ 121746 h 1097785"/>
                <a:gd name="connsiteX1878" fmla="*/ 224505 w 7228306"/>
                <a:gd name="connsiteY1878" fmla="*/ 117832 h 1097785"/>
                <a:gd name="connsiteX1879" fmla="*/ 225928 w 7228306"/>
                <a:gd name="connsiteY1879" fmla="*/ 114274 h 1097785"/>
                <a:gd name="connsiteX1880" fmla="*/ 227707 w 7228306"/>
                <a:gd name="connsiteY1880" fmla="*/ 110005 h 1097785"/>
                <a:gd name="connsiteX1881" fmla="*/ 227707 w 7228306"/>
                <a:gd name="connsiteY1881" fmla="*/ 103245 h 1097785"/>
                <a:gd name="connsiteX1882" fmla="*/ 197109 w 7228306"/>
                <a:gd name="connsiteY1882" fmla="*/ 99687 h 1097785"/>
                <a:gd name="connsiteX1883" fmla="*/ 194263 w 7228306"/>
                <a:gd name="connsiteY1883" fmla="*/ 101466 h 1097785"/>
                <a:gd name="connsiteX1884" fmla="*/ 194974 w 7228306"/>
                <a:gd name="connsiteY1884" fmla="*/ 105379 h 1097785"/>
                <a:gd name="connsiteX1885" fmla="*/ 196397 w 7228306"/>
                <a:gd name="connsiteY1885" fmla="*/ 102889 h 1097785"/>
                <a:gd name="connsiteX1886" fmla="*/ 197109 w 7228306"/>
                <a:gd name="connsiteY1886" fmla="*/ 99687 h 1097785"/>
                <a:gd name="connsiteX1887" fmla="*/ 144363 w 7228306"/>
                <a:gd name="connsiteY1887" fmla="*/ 97552 h 1097785"/>
                <a:gd name="connsiteX1888" fmla="*/ 142673 w 7228306"/>
                <a:gd name="connsiteY1888" fmla="*/ 99687 h 1097785"/>
                <a:gd name="connsiteX1889" fmla="*/ 142317 w 7228306"/>
                <a:gd name="connsiteY1889" fmla="*/ 105379 h 1097785"/>
                <a:gd name="connsiteX1890" fmla="*/ 144452 w 7228306"/>
                <a:gd name="connsiteY1890" fmla="*/ 103245 h 1097785"/>
                <a:gd name="connsiteX1891" fmla="*/ 145875 w 7228306"/>
                <a:gd name="connsiteY1891" fmla="*/ 99687 h 1097785"/>
                <a:gd name="connsiteX1892" fmla="*/ 144363 w 7228306"/>
                <a:gd name="connsiteY1892" fmla="*/ 97552 h 1097785"/>
                <a:gd name="connsiteX1893" fmla="*/ 83967 w 7228306"/>
                <a:gd name="connsiteY1893" fmla="*/ 93994 h 1097785"/>
                <a:gd name="connsiteX1894" fmla="*/ 75428 w 7228306"/>
                <a:gd name="connsiteY1894" fmla="*/ 94706 h 1097785"/>
                <a:gd name="connsiteX1895" fmla="*/ 80765 w 7228306"/>
                <a:gd name="connsiteY1895" fmla="*/ 102533 h 1097785"/>
                <a:gd name="connsiteX1896" fmla="*/ 86813 w 7228306"/>
                <a:gd name="connsiteY1896" fmla="*/ 108226 h 1097785"/>
                <a:gd name="connsiteX1897" fmla="*/ 86813 w 7228306"/>
                <a:gd name="connsiteY1897" fmla="*/ 100042 h 1097785"/>
                <a:gd name="connsiteX1898" fmla="*/ 83967 w 7228306"/>
                <a:gd name="connsiteY1898" fmla="*/ 93994 h 1097785"/>
                <a:gd name="connsiteX1899" fmla="*/ 236958 w 7228306"/>
                <a:gd name="connsiteY1899" fmla="*/ 90436 h 1097785"/>
                <a:gd name="connsiteX1900" fmla="*/ 235179 w 7228306"/>
                <a:gd name="connsiteY1900" fmla="*/ 94706 h 1097785"/>
                <a:gd name="connsiteX1901" fmla="*/ 236246 w 7228306"/>
                <a:gd name="connsiteY1901" fmla="*/ 99687 h 1097785"/>
                <a:gd name="connsiteX1902" fmla="*/ 238025 w 7228306"/>
                <a:gd name="connsiteY1902" fmla="*/ 99331 h 1097785"/>
                <a:gd name="connsiteX1903" fmla="*/ 239804 w 7228306"/>
                <a:gd name="connsiteY1903" fmla="*/ 97552 h 1097785"/>
                <a:gd name="connsiteX1904" fmla="*/ 239092 w 7228306"/>
                <a:gd name="connsiteY1904" fmla="*/ 93282 h 1097785"/>
                <a:gd name="connsiteX1905" fmla="*/ 236958 w 7228306"/>
                <a:gd name="connsiteY1905" fmla="*/ 90436 h 1097785"/>
                <a:gd name="connsiteX1906" fmla="*/ 213475 w 7228306"/>
                <a:gd name="connsiteY1906" fmla="*/ 89725 h 1097785"/>
                <a:gd name="connsiteX1907" fmla="*/ 214898 w 7228306"/>
                <a:gd name="connsiteY1907" fmla="*/ 94706 h 1097785"/>
                <a:gd name="connsiteX1908" fmla="*/ 212052 w 7228306"/>
                <a:gd name="connsiteY1908" fmla="*/ 96129 h 1097785"/>
                <a:gd name="connsiteX1909" fmla="*/ 210629 w 7228306"/>
                <a:gd name="connsiteY1909" fmla="*/ 93994 h 1097785"/>
                <a:gd name="connsiteX1910" fmla="*/ 211696 w 7228306"/>
                <a:gd name="connsiteY1910" fmla="*/ 90792 h 1097785"/>
                <a:gd name="connsiteX1911" fmla="*/ 213475 w 7228306"/>
                <a:gd name="connsiteY1911" fmla="*/ 89725 h 1097785"/>
                <a:gd name="connsiteX1912" fmla="*/ 184300 w 7228306"/>
                <a:gd name="connsiteY1912" fmla="*/ 86167 h 1097785"/>
                <a:gd name="connsiteX1913" fmla="*/ 180742 w 7228306"/>
                <a:gd name="connsiteY1913" fmla="*/ 94706 h 1097785"/>
                <a:gd name="connsiteX1914" fmla="*/ 178608 w 7228306"/>
                <a:gd name="connsiteY1914" fmla="*/ 94350 h 1097785"/>
                <a:gd name="connsiteX1915" fmla="*/ 176473 w 7228306"/>
                <a:gd name="connsiteY1915" fmla="*/ 93994 h 1097785"/>
                <a:gd name="connsiteX1916" fmla="*/ 175761 w 7228306"/>
                <a:gd name="connsiteY1916" fmla="*/ 99331 h 1097785"/>
                <a:gd name="connsiteX1917" fmla="*/ 177896 w 7228306"/>
                <a:gd name="connsiteY1917" fmla="*/ 103245 h 1097785"/>
                <a:gd name="connsiteX1918" fmla="*/ 182521 w 7228306"/>
                <a:gd name="connsiteY1918" fmla="*/ 96485 h 1097785"/>
                <a:gd name="connsiteX1919" fmla="*/ 184300 w 7228306"/>
                <a:gd name="connsiteY1919" fmla="*/ 86167 h 1097785"/>
                <a:gd name="connsiteX1920" fmla="*/ 150144 w 7228306"/>
                <a:gd name="connsiteY1920" fmla="*/ 82609 h 1097785"/>
                <a:gd name="connsiteX1921" fmla="*/ 147298 w 7228306"/>
                <a:gd name="connsiteY1921" fmla="*/ 85811 h 1097785"/>
                <a:gd name="connsiteX1922" fmla="*/ 149433 w 7228306"/>
                <a:gd name="connsiteY1922" fmla="*/ 89725 h 1097785"/>
                <a:gd name="connsiteX1923" fmla="*/ 150144 w 7228306"/>
                <a:gd name="connsiteY1923" fmla="*/ 86522 h 1097785"/>
                <a:gd name="connsiteX1924" fmla="*/ 150144 w 7228306"/>
                <a:gd name="connsiteY1924" fmla="*/ 82609 h 1097785"/>
                <a:gd name="connsiteX1925" fmla="*/ 412007 w 7228306"/>
                <a:gd name="connsiteY1925" fmla="*/ 81185 h 1097785"/>
                <a:gd name="connsiteX1926" fmla="*/ 414142 w 7228306"/>
                <a:gd name="connsiteY1926" fmla="*/ 82253 h 1097785"/>
                <a:gd name="connsiteX1927" fmla="*/ 416988 w 7228306"/>
                <a:gd name="connsiteY1927" fmla="*/ 82609 h 1097785"/>
                <a:gd name="connsiteX1928" fmla="*/ 417700 w 7228306"/>
                <a:gd name="connsiteY1928" fmla="*/ 90080 h 1097785"/>
                <a:gd name="connsiteX1929" fmla="*/ 418412 w 7228306"/>
                <a:gd name="connsiteY1929" fmla="*/ 96840 h 1097785"/>
                <a:gd name="connsiteX1930" fmla="*/ 419835 w 7228306"/>
                <a:gd name="connsiteY1930" fmla="*/ 91859 h 1097785"/>
                <a:gd name="connsiteX1931" fmla="*/ 419835 w 7228306"/>
                <a:gd name="connsiteY1931" fmla="*/ 97552 h 1097785"/>
                <a:gd name="connsiteX1932" fmla="*/ 412007 w 7228306"/>
                <a:gd name="connsiteY1932" fmla="*/ 81185 h 1097785"/>
                <a:gd name="connsiteX1933" fmla="*/ 216322 w 7228306"/>
                <a:gd name="connsiteY1933" fmla="*/ 79762 h 1097785"/>
                <a:gd name="connsiteX1934" fmla="*/ 215254 w 7228306"/>
                <a:gd name="connsiteY1934" fmla="*/ 84743 h 1097785"/>
                <a:gd name="connsiteX1935" fmla="*/ 213475 w 7228306"/>
                <a:gd name="connsiteY1935" fmla="*/ 88301 h 1097785"/>
                <a:gd name="connsiteX1936" fmla="*/ 213831 w 7228306"/>
                <a:gd name="connsiteY1936" fmla="*/ 82609 h 1097785"/>
                <a:gd name="connsiteX1937" fmla="*/ 216322 w 7228306"/>
                <a:gd name="connsiteY1937" fmla="*/ 79762 h 1097785"/>
                <a:gd name="connsiteX1938" fmla="*/ 197820 w 7228306"/>
                <a:gd name="connsiteY1938" fmla="*/ 77628 h 1097785"/>
                <a:gd name="connsiteX1939" fmla="*/ 196397 w 7228306"/>
                <a:gd name="connsiteY1939" fmla="*/ 83676 h 1097785"/>
                <a:gd name="connsiteX1940" fmla="*/ 197109 w 7228306"/>
                <a:gd name="connsiteY1940" fmla="*/ 91859 h 1097785"/>
                <a:gd name="connsiteX1941" fmla="*/ 199955 w 7228306"/>
                <a:gd name="connsiteY1941" fmla="*/ 85811 h 1097785"/>
                <a:gd name="connsiteX1942" fmla="*/ 197820 w 7228306"/>
                <a:gd name="connsiteY1942" fmla="*/ 77628 h 1097785"/>
                <a:gd name="connsiteX1943" fmla="*/ 292461 w 7228306"/>
                <a:gd name="connsiteY1943" fmla="*/ 75493 h 1097785"/>
                <a:gd name="connsiteX1944" fmla="*/ 293173 w 7228306"/>
                <a:gd name="connsiteY1944" fmla="*/ 81541 h 1097785"/>
                <a:gd name="connsiteX1945" fmla="*/ 293173 w 7228306"/>
                <a:gd name="connsiteY1945" fmla="*/ 86878 h 1097785"/>
                <a:gd name="connsiteX1946" fmla="*/ 290682 w 7228306"/>
                <a:gd name="connsiteY1946" fmla="*/ 81541 h 1097785"/>
                <a:gd name="connsiteX1947" fmla="*/ 292461 w 7228306"/>
                <a:gd name="connsiteY1947" fmla="*/ 75493 h 1097785"/>
                <a:gd name="connsiteX1948" fmla="*/ 270402 w 7228306"/>
                <a:gd name="connsiteY1948" fmla="*/ 74070 h 1097785"/>
                <a:gd name="connsiteX1949" fmla="*/ 271825 w 7228306"/>
                <a:gd name="connsiteY1949" fmla="*/ 79051 h 1097785"/>
                <a:gd name="connsiteX1950" fmla="*/ 274672 w 7228306"/>
                <a:gd name="connsiteY1950" fmla="*/ 79051 h 1097785"/>
                <a:gd name="connsiteX1951" fmla="*/ 273248 w 7228306"/>
                <a:gd name="connsiteY1951" fmla="*/ 75493 h 1097785"/>
                <a:gd name="connsiteX1952" fmla="*/ 270402 w 7228306"/>
                <a:gd name="connsiteY1952" fmla="*/ 74070 h 1097785"/>
                <a:gd name="connsiteX1953" fmla="*/ 293884 w 7228306"/>
                <a:gd name="connsiteY1953" fmla="*/ 72646 h 1097785"/>
                <a:gd name="connsiteX1954" fmla="*/ 298154 w 7228306"/>
                <a:gd name="connsiteY1954" fmla="*/ 74781 h 1097785"/>
                <a:gd name="connsiteX1955" fmla="*/ 301712 w 7228306"/>
                <a:gd name="connsiteY1955" fmla="*/ 77628 h 1097785"/>
                <a:gd name="connsiteX1956" fmla="*/ 301712 w 7228306"/>
                <a:gd name="connsiteY1956" fmla="*/ 90436 h 1097785"/>
                <a:gd name="connsiteX1957" fmla="*/ 294596 w 7228306"/>
                <a:gd name="connsiteY1957" fmla="*/ 95417 h 1097785"/>
                <a:gd name="connsiteX1958" fmla="*/ 289615 w 7228306"/>
                <a:gd name="connsiteY1958" fmla="*/ 104668 h 1097785"/>
                <a:gd name="connsiteX1959" fmla="*/ 289615 w 7228306"/>
                <a:gd name="connsiteY1959" fmla="*/ 89725 h 1097785"/>
                <a:gd name="connsiteX1960" fmla="*/ 292461 w 7228306"/>
                <a:gd name="connsiteY1960" fmla="*/ 89369 h 1097785"/>
                <a:gd name="connsiteX1961" fmla="*/ 296019 w 7228306"/>
                <a:gd name="connsiteY1961" fmla="*/ 91859 h 1097785"/>
                <a:gd name="connsiteX1962" fmla="*/ 295663 w 7228306"/>
                <a:gd name="connsiteY1962" fmla="*/ 82964 h 1097785"/>
                <a:gd name="connsiteX1963" fmla="*/ 293884 w 7228306"/>
                <a:gd name="connsiteY1963" fmla="*/ 72646 h 1097785"/>
                <a:gd name="connsiteX1964" fmla="*/ 422681 w 7228306"/>
                <a:gd name="connsiteY1964" fmla="*/ 66954 h 1097785"/>
                <a:gd name="connsiteX1965" fmla="*/ 425883 w 7228306"/>
                <a:gd name="connsiteY1965" fmla="*/ 71579 h 1097785"/>
                <a:gd name="connsiteX1966" fmla="*/ 427662 w 7228306"/>
                <a:gd name="connsiteY1966" fmla="*/ 76204 h 1097785"/>
                <a:gd name="connsiteX1967" fmla="*/ 422681 w 7228306"/>
                <a:gd name="connsiteY1967" fmla="*/ 79051 h 1097785"/>
                <a:gd name="connsiteX1968" fmla="*/ 421970 w 7228306"/>
                <a:gd name="connsiteY1968" fmla="*/ 73002 h 1097785"/>
                <a:gd name="connsiteX1969" fmla="*/ 422681 w 7228306"/>
                <a:gd name="connsiteY1969" fmla="*/ 66954 h 1097785"/>
                <a:gd name="connsiteX1970" fmla="*/ 413786 w 7228306"/>
                <a:gd name="connsiteY1970" fmla="*/ 63040 h 1097785"/>
                <a:gd name="connsiteX1971" fmla="*/ 414142 w 7228306"/>
                <a:gd name="connsiteY1971" fmla="*/ 63396 h 1097785"/>
                <a:gd name="connsiteX1972" fmla="*/ 414498 w 7228306"/>
                <a:gd name="connsiteY1972" fmla="*/ 67665 h 1097785"/>
                <a:gd name="connsiteX1973" fmla="*/ 414142 w 7228306"/>
                <a:gd name="connsiteY1973" fmla="*/ 70512 h 1097785"/>
                <a:gd name="connsiteX1974" fmla="*/ 413075 w 7228306"/>
                <a:gd name="connsiteY1974" fmla="*/ 66954 h 1097785"/>
                <a:gd name="connsiteX1975" fmla="*/ 412007 w 7228306"/>
                <a:gd name="connsiteY1975" fmla="*/ 63396 h 1097785"/>
                <a:gd name="connsiteX1976" fmla="*/ 413786 w 7228306"/>
                <a:gd name="connsiteY1976" fmla="*/ 63040 h 1097785"/>
                <a:gd name="connsiteX1977" fmla="*/ 158683 w 7228306"/>
                <a:gd name="connsiteY1977" fmla="*/ 62684 h 1097785"/>
                <a:gd name="connsiteX1978" fmla="*/ 160818 w 7228306"/>
                <a:gd name="connsiteY1978" fmla="*/ 68377 h 1097785"/>
                <a:gd name="connsiteX1979" fmla="*/ 161174 w 7228306"/>
                <a:gd name="connsiteY1979" fmla="*/ 63396 h 1097785"/>
                <a:gd name="connsiteX1980" fmla="*/ 158683 w 7228306"/>
                <a:gd name="connsiteY1980" fmla="*/ 62684 h 1097785"/>
                <a:gd name="connsiteX1981" fmla="*/ 288903 w 7228306"/>
                <a:gd name="connsiteY1981" fmla="*/ 61261 h 1097785"/>
                <a:gd name="connsiteX1982" fmla="*/ 292461 w 7228306"/>
                <a:gd name="connsiteY1982" fmla="*/ 61261 h 1097785"/>
                <a:gd name="connsiteX1983" fmla="*/ 293529 w 7228306"/>
                <a:gd name="connsiteY1983" fmla="*/ 65531 h 1097785"/>
                <a:gd name="connsiteX1984" fmla="*/ 296019 w 7228306"/>
                <a:gd name="connsiteY1984" fmla="*/ 68377 h 1097785"/>
                <a:gd name="connsiteX1985" fmla="*/ 294240 w 7228306"/>
                <a:gd name="connsiteY1985" fmla="*/ 70512 h 1097785"/>
                <a:gd name="connsiteX1986" fmla="*/ 292461 w 7228306"/>
                <a:gd name="connsiteY1986" fmla="*/ 71935 h 1097785"/>
                <a:gd name="connsiteX1987" fmla="*/ 288903 w 7228306"/>
                <a:gd name="connsiteY1987" fmla="*/ 61261 h 1097785"/>
                <a:gd name="connsiteX1988" fmla="*/ 221303 w 7228306"/>
                <a:gd name="connsiteY1988" fmla="*/ 61261 h 1097785"/>
                <a:gd name="connsiteX1989" fmla="*/ 216322 w 7228306"/>
                <a:gd name="connsiteY1989" fmla="*/ 76204 h 1097785"/>
                <a:gd name="connsiteX1990" fmla="*/ 210985 w 7228306"/>
                <a:gd name="connsiteY1990" fmla="*/ 79762 h 1097785"/>
                <a:gd name="connsiteX1991" fmla="*/ 207071 w 7228306"/>
                <a:gd name="connsiteY1991" fmla="*/ 88301 h 1097785"/>
                <a:gd name="connsiteX1992" fmla="*/ 209562 w 7228306"/>
                <a:gd name="connsiteY1992" fmla="*/ 89725 h 1097785"/>
                <a:gd name="connsiteX1993" fmla="*/ 209917 w 7228306"/>
                <a:gd name="connsiteY1993" fmla="*/ 93994 h 1097785"/>
                <a:gd name="connsiteX1994" fmla="*/ 208138 w 7228306"/>
                <a:gd name="connsiteY1994" fmla="*/ 95061 h 1097785"/>
                <a:gd name="connsiteX1995" fmla="*/ 207071 w 7228306"/>
                <a:gd name="connsiteY1995" fmla="*/ 96840 h 1097785"/>
                <a:gd name="connsiteX1996" fmla="*/ 206004 w 7228306"/>
                <a:gd name="connsiteY1996" fmla="*/ 94350 h 1097785"/>
                <a:gd name="connsiteX1997" fmla="*/ 206359 w 7228306"/>
                <a:gd name="connsiteY1997" fmla="*/ 90436 h 1097785"/>
                <a:gd name="connsiteX1998" fmla="*/ 200311 w 7228306"/>
                <a:gd name="connsiteY1998" fmla="*/ 97196 h 1097785"/>
                <a:gd name="connsiteX1999" fmla="*/ 201378 w 7228306"/>
                <a:gd name="connsiteY1999" fmla="*/ 108937 h 1097785"/>
                <a:gd name="connsiteX2000" fmla="*/ 203513 w 7228306"/>
                <a:gd name="connsiteY2000" fmla="*/ 103956 h 1097785"/>
                <a:gd name="connsiteX2001" fmla="*/ 204936 w 7228306"/>
                <a:gd name="connsiteY2001" fmla="*/ 97552 h 1097785"/>
                <a:gd name="connsiteX2002" fmla="*/ 207783 w 7228306"/>
                <a:gd name="connsiteY2002" fmla="*/ 99687 h 1097785"/>
                <a:gd name="connsiteX2003" fmla="*/ 211341 w 7228306"/>
                <a:gd name="connsiteY2003" fmla="*/ 98975 h 1097785"/>
                <a:gd name="connsiteX2004" fmla="*/ 210985 w 7228306"/>
                <a:gd name="connsiteY2004" fmla="*/ 103956 h 1097785"/>
                <a:gd name="connsiteX2005" fmla="*/ 210629 w 7228306"/>
                <a:gd name="connsiteY2005" fmla="*/ 108937 h 1097785"/>
                <a:gd name="connsiteX2006" fmla="*/ 215966 w 7228306"/>
                <a:gd name="connsiteY2006" fmla="*/ 97908 h 1097785"/>
                <a:gd name="connsiteX2007" fmla="*/ 218456 w 7228306"/>
                <a:gd name="connsiteY2007" fmla="*/ 86167 h 1097785"/>
                <a:gd name="connsiteX2008" fmla="*/ 220947 w 7228306"/>
                <a:gd name="connsiteY2008" fmla="*/ 85099 h 1097785"/>
                <a:gd name="connsiteX2009" fmla="*/ 224149 w 7228306"/>
                <a:gd name="connsiteY2009" fmla="*/ 84743 h 1097785"/>
                <a:gd name="connsiteX2010" fmla="*/ 224505 w 7228306"/>
                <a:gd name="connsiteY2010" fmla="*/ 78695 h 1097785"/>
                <a:gd name="connsiteX2011" fmla="*/ 224149 w 7228306"/>
                <a:gd name="connsiteY2011" fmla="*/ 74070 h 1097785"/>
                <a:gd name="connsiteX2012" fmla="*/ 221659 w 7228306"/>
                <a:gd name="connsiteY2012" fmla="*/ 75849 h 1097785"/>
                <a:gd name="connsiteX2013" fmla="*/ 220591 w 7228306"/>
                <a:gd name="connsiteY2013" fmla="*/ 79051 h 1097785"/>
                <a:gd name="connsiteX2014" fmla="*/ 220947 w 7228306"/>
                <a:gd name="connsiteY2014" fmla="*/ 71579 h 1097785"/>
                <a:gd name="connsiteX2015" fmla="*/ 221303 w 7228306"/>
                <a:gd name="connsiteY2015" fmla="*/ 61261 h 1097785"/>
                <a:gd name="connsiteX2016" fmla="*/ 186435 w 7228306"/>
                <a:gd name="connsiteY2016" fmla="*/ 61261 h 1097785"/>
                <a:gd name="connsiteX2017" fmla="*/ 184300 w 7228306"/>
                <a:gd name="connsiteY2017" fmla="*/ 65175 h 1097785"/>
                <a:gd name="connsiteX2018" fmla="*/ 182877 w 7228306"/>
                <a:gd name="connsiteY2018" fmla="*/ 70512 h 1097785"/>
                <a:gd name="connsiteX2019" fmla="*/ 185368 w 7228306"/>
                <a:gd name="connsiteY2019" fmla="*/ 66954 h 1097785"/>
                <a:gd name="connsiteX2020" fmla="*/ 186435 w 7228306"/>
                <a:gd name="connsiteY2020" fmla="*/ 61261 h 1097785"/>
                <a:gd name="connsiteX2021" fmla="*/ 230553 w 7228306"/>
                <a:gd name="connsiteY2021" fmla="*/ 59838 h 1097785"/>
                <a:gd name="connsiteX2022" fmla="*/ 228774 w 7228306"/>
                <a:gd name="connsiteY2022" fmla="*/ 60550 h 1097785"/>
                <a:gd name="connsiteX2023" fmla="*/ 226995 w 7228306"/>
                <a:gd name="connsiteY2023" fmla="*/ 61261 h 1097785"/>
                <a:gd name="connsiteX2024" fmla="*/ 230553 w 7228306"/>
                <a:gd name="connsiteY2024" fmla="*/ 66954 h 1097785"/>
                <a:gd name="connsiteX2025" fmla="*/ 231265 w 7228306"/>
                <a:gd name="connsiteY2025" fmla="*/ 63752 h 1097785"/>
                <a:gd name="connsiteX2026" fmla="*/ 230553 w 7228306"/>
                <a:gd name="connsiteY2026" fmla="*/ 59838 h 1097785"/>
                <a:gd name="connsiteX2027" fmla="*/ 259728 w 7228306"/>
                <a:gd name="connsiteY2027" fmla="*/ 55568 h 1097785"/>
                <a:gd name="connsiteX2028" fmla="*/ 256526 w 7228306"/>
                <a:gd name="connsiteY2028" fmla="*/ 60905 h 1097785"/>
                <a:gd name="connsiteX2029" fmla="*/ 251189 w 7228306"/>
                <a:gd name="connsiteY2029" fmla="*/ 61261 h 1097785"/>
                <a:gd name="connsiteX2030" fmla="*/ 248343 w 7228306"/>
                <a:gd name="connsiteY2030" fmla="*/ 64819 h 1097785"/>
                <a:gd name="connsiteX2031" fmla="*/ 247276 w 7228306"/>
                <a:gd name="connsiteY2031" fmla="*/ 79051 h 1097785"/>
                <a:gd name="connsiteX2032" fmla="*/ 244785 w 7228306"/>
                <a:gd name="connsiteY2032" fmla="*/ 91859 h 1097785"/>
                <a:gd name="connsiteX2033" fmla="*/ 246564 w 7228306"/>
                <a:gd name="connsiteY2033" fmla="*/ 92927 h 1097785"/>
                <a:gd name="connsiteX2034" fmla="*/ 247631 w 7228306"/>
                <a:gd name="connsiteY2034" fmla="*/ 95417 h 1097785"/>
                <a:gd name="connsiteX2035" fmla="*/ 250833 w 7228306"/>
                <a:gd name="connsiteY2035" fmla="*/ 84388 h 1097785"/>
                <a:gd name="connsiteX2036" fmla="*/ 252612 w 7228306"/>
                <a:gd name="connsiteY2036" fmla="*/ 70512 h 1097785"/>
                <a:gd name="connsiteX2037" fmla="*/ 258305 w 7228306"/>
                <a:gd name="connsiteY2037" fmla="*/ 62684 h 1097785"/>
                <a:gd name="connsiteX2038" fmla="*/ 258661 w 7228306"/>
                <a:gd name="connsiteY2038" fmla="*/ 68733 h 1097785"/>
                <a:gd name="connsiteX2039" fmla="*/ 258305 w 7228306"/>
                <a:gd name="connsiteY2039" fmla="*/ 75493 h 1097785"/>
                <a:gd name="connsiteX2040" fmla="*/ 262930 w 7228306"/>
                <a:gd name="connsiteY2040" fmla="*/ 65886 h 1097785"/>
                <a:gd name="connsiteX2041" fmla="*/ 260440 w 7228306"/>
                <a:gd name="connsiteY2041" fmla="*/ 57703 h 1097785"/>
                <a:gd name="connsiteX2042" fmla="*/ 259728 w 7228306"/>
                <a:gd name="connsiteY2042" fmla="*/ 59126 h 1097785"/>
                <a:gd name="connsiteX2043" fmla="*/ 259728 w 7228306"/>
                <a:gd name="connsiteY2043" fmla="*/ 55568 h 1097785"/>
                <a:gd name="connsiteX2044" fmla="*/ 207783 w 7228306"/>
                <a:gd name="connsiteY2044" fmla="*/ 55568 h 1097785"/>
                <a:gd name="connsiteX2045" fmla="*/ 202446 w 7228306"/>
                <a:gd name="connsiteY2045" fmla="*/ 60550 h 1097785"/>
                <a:gd name="connsiteX2046" fmla="*/ 199955 w 7228306"/>
                <a:gd name="connsiteY2046" fmla="*/ 69800 h 1097785"/>
                <a:gd name="connsiteX2047" fmla="*/ 202446 w 7228306"/>
                <a:gd name="connsiteY2047" fmla="*/ 68021 h 1097785"/>
                <a:gd name="connsiteX2048" fmla="*/ 203513 w 7228306"/>
                <a:gd name="connsiteY2048" fmla="*/ 64819 h 1097785"/>
                <a:gd name="connsiteX2049" fmla="*/ 204936 w 7228306"/>
                <a:gd name="connsiteY2049" fmla="*/ 71935 h 1097785"/>
                <a:gd name="connsiteX2050" fmla="*/ 209917 w 7228306"/>
                <a:gd name="connsiteY2050" fmla="*/ 70512 h 1097785"/>
                <a:gd name="connsiteX2051" fmla="*/ 209206 w 7228306"/>
                <a:gd name="connsiteY2051" fmla="*/ 63040 h 1097785"/>
                <a:gd name="connsiteX2052" fmla="*/ 207783 w 7228306"/>
                <a:gd name="connsiteY2052" fmla="*/ 55568 h 1097785"/>
                <a:gd name="connsiteX2053" fmla="*/ 160106 w 7228306"/>
                <a:gd name="connsiteY2053" fmla="*/ 54145 h 1097785"/>
                <a:gd name="connsiteX2054" fmla="*/ 157616 w 7228306"/>
                <a:gd name="connsiteY2054" fmla="*/ 58415 h 1097785"/>
                <a:gd name="connsiteX2055" fmla="*/ 160106 w 7228306"/>
                <a:gd name="connsiteY2055" fmla="*/ 61261 h 1097785"/>
                <a:gd name="connsiteX2056" fmla="*/ 161530 w 7228306"/>
                <a:gd name="connsiteY2056" fmla="*/ 56992 h 1097785"/>
                <a:gd name="connsiteX2057" fmla="*/ 160818 w 7228306"/>
                <a:gd name="connsiteY2057" fmla="*/ 55568 h 1097785"/>
                <a:gd name="connsiteX2058" fmla="*/ 160106 w 7228306"/>
                <a:gd name="connsiteY2058" fmla="*/ 54145 h 1097785"/>
                <a:gd name="connsiteX2059" fmla="*/ 246208 w 7228306"/>
                <a:gd name="connsiteY2059" fmla="*/ 49164 h 1097785"/>
                <a:gd name="connsiteX2060" fmla="*/ 243718 w 7228306"/>
                <a:gd name="connsiteY2060" fmla="*/ 61261 h 1097785"/>
                <a:gd name="connsiteX2061" fmla="*/ 244073 w 7228306"/>
                <a:gd name="connsiteY2061" fmla="*/ 74070 h 1097785"/>
                <a:gd name="connsiteX2062" fmla="*/ 246208 w 7228306"/>
                <a:gd name="connsiteY2062" fmla="*/ 49164 h 1097785"/>
                <a:gd name="connsiteX2063" fmla="*/ 178608 w 7228306"/>
                <a:gd name="connsiteY2063" fmla="*/ 49164 h 1097785"/>
                <a:gd name="connsiteX2064" fmla="*/ 177896 w 7228306"/>
                <a:gd name="connsiteY2064" fmla="*/ 53078 h 1097785"/>
                <a:gd name="connsiteX2065" fmla="*/ 179319 w 7228306"/>
                <a:gd name="connsiteY2065" fmla="*/ 55568 h 1097785"/>
                <a:gd name="connsiteX2066" fmla="*/ 181098 w 7228306"/>
                <a:gd name="connsiteY2066" fmla="*/ 52366 h 1097785"/>
                <a:gd name="connsiteX2067" fmla="*/ 178608 w 7228306"/>
                <a:gd name="connsiteY2067" fmla="*/ 49164 h 1097785"/>
                <a:gd name="connsiteX2068" fmla="*/ 426951 w 7228306"/>
                <a:gd name="connsiteY2068" fmla="*/ 46318 h 1097785"/>
                <a:gd name="connsiteX2069" fmla="*/ 428374 w 7228306"/>
                <a:gd name="connsiteY2069" fmla="*/ 48453 h 1097785"/>
                <a:gd name="connsiteX2070" fmla="*/ 428374 w 7228306"/>
                <a:gd name="connsiteY2070" fmla="*/ 52011 h 1097785"/>
                <a:gd name="connsiteX2071" fmla="*/ 425527 w 7228306"/>
                <a:gd name="connsiteY2071" fmla="*/ 51299 h 1097785"/>
                <a:gd name="connsiteX2072" fmla="*/ 426239 w 7228306"/>
                <a:gd name="connsiteY2072" fmla="*/ 48453 h 1097785"/>
                <a:gd name="connsiteX2073" fmla="*/ 426951 w 7228306"/>
                <a:gd name="connsiteY2073" fmla="*/ 46318 h 1097785"/>
                <a:gd name="connsiteX2074" fmla="*/ 282499 w 7228306"/>
                <a:gd name="connsiteY2074" fmla="*/ 46318 h 1097785"/>
                <a:gd name="connsiteX2075" fmla="*/ 288903 w 7228306"/>
                <a:gd name="connsiteY2075" fmla="*/ 48453 h 1097785"/>
                <a:gd name="connsiteX2076" fmla="*/ 288903 w 7228306"/>
                <a:gd name="connsiteY2076" fmla="*/ 52366 h 1097785"/>
                <a:gd name="connsiteX2077" fmla="*/ 288192 w 7228306"/>
                <a:gd name="connsiteY2077" fmla="*/ 54145 h 1097785"/>
                <a:gd name="connsiteX2078" fmla="*/ 286057 w 7228306"/>
                <a:gd name="connsiteY2078" fmla="*/ 53434 h 1097785"/>
                <a:gd name="connsiteX2079" fmla="*/ 284634 w 7228306"/>
                <a:gd name="connsiteY2079" fmla="*/ 57703 h 1097785"/>
                <a:gd name="connsiteX2080" fmla="*/ 283922 w 7228306"/>
                <a:gd name="connsiteY2080" fmla="*/ 62684 h 1097785"/>
                <a:gd name="connsiteX2081" fmla="*/ 286413 w 7228306"/>
                <a:gd name="connsiteY2081" fmla="*/ 60194 h 1097785"/>
                <a:gd name="connsiteX2082" fmla="*/ 288192 w 7228306"/>
                <a:gd name="connsiteY2082" fmla="*/ 59838 h 1097785"/>
                <a:gd name="connsiteX2083" fmla="*/ 287124 w 7228306"/>
                <a:gd name="connsiteY2083" fmla="*/ 66954 h 1097785"/>
                <a:gd name="connsiteX2084" fmla="*/ 285345 w 7228306"/>
                <a:gd name="connsiteY2084" fmla="*/ 72646 h 1097785"/>
                <a:gd name="connsiteX2085" fmla="*/ 282855 w 7228306"/>
                <a:gd name="connsiteY2085" fmla="*/ 60194 h 1097785"/>
                <a:gd name="connsiteX2086" fmla="*/ 282499 w 7228306"/>
                <a:gd name="connsiteY2086" fmla="*/ 46318 h 1097785"/>
                <a:gd name="connsiteX2087" fmla="*/ 417700 w 7228306"/>
                <a:gd name="connsiteY2087" fmla="*/ 40625 h 1097785"/>
                <a:gd name="connsiteX2088" fmla="*/ 418767 w 7228306"/>
                <a:gd name="connsiteY2088" fmla="*/ 50232 h 1097785"/>
                <a:gd name="connsiteX2089" fmla="*/ 422681 w 7228306"/>
                <a:gd name="connsiteY2089" fmla="*/ 55568 h 1097785"/>
                <a:gd name="connsiteX2090" fmla="*/ 422681 w 7228306"/>
                <a:gd name="connsiteY2090" fmla="*/ 59482 h 1097785"/>
                <a:gd name="connsiteX2091" fmla="*/ 421970 w 7228306"/>
                <a:gd name="connsiteY2091" fmla="*/ 62684 h 1097785"/>
                <a:gd name="connsiteX2092" fmla="*/ 419835 w 7228306"/>
                <a:gd name="connsiteY2092" fmla="*/ 58771 h 1097785"/>
                <a:gd name="connsiteX2093" fmla="*/ 416988 w 7228306"/>
                <a:gd name="connsiteY2093" fmla="*/ 52366 h 1097785"/>
                <a:gd name="connsiteX2094" fmla="*/ 415565 w 7228306"/>
                <a:gd name="connsiteY2094" fmla="*/ 45962 h 1097785"/>
                <a:gd name="connsiteX2095" fmla="*/ 417700 w 7228306"/>
                <a:gd name="connsiteY2095" fmla="*/ 40625 h 1097785"/>
                <a:gd name="connsiteX2096" fmla="*/ 281787 w 7228306"/>
                <a:gd name="connsiteY2096" fmla="*/ 40625 h 1097785"/>
                <a:gd name="connsiteX2097" fmla="*/ 278941 w 7228306"/>
                <a:gd name="connsiteY2097" fmla="*/ 49876 h 1097785"/>
                <a:gd name="connsiteX2098" fmla="*/ 279653 w 7228306"/>
                <a:gd name="connsiteY2098" fmla="*/ 59126 h 1097785"/>
                <a:gd name="connsiteX2099" fmla="*/ 275383 w 7228306"/>
                <a:gd name="connsiteY2099" fmla="*/ 59126 h 1097785"/>
                <a:gd name="connsiteX2100" fmla="*/ 277162 w 7228306"/>
                <a:gd name="connsiteY2100" fmla="*/ 50587 h 1097785"/>
                <a:gd name="connsiteX2101" fmla="*/ 276806 w 7228306"/>
                <a:gd name="connsiteY2101" fmla="*/ 41337 h 1097785"/>
                <a:gd name="connsiteX2102" fmla="*/ 281787 w 7228306"/>
                <a:gd name="connsiteY2102" fmla="*/ 40625 h 1097785"/>
                <a:gd name="connsiteX2103" fmla="*/ 212764 w 7228306"/>
                <a:gd name="connsiteY2103" fmla="*/ 37779 h 1097785"/>
                <a:gd name="connsiteX2104" fmla="*/ 210985 w 7228306"/>
                <a:gd name="connsiteY2104" fmla="*/ 38846 h 1097785"/>
                <a:gd name="connsiteX2105" fmla="*/ 209206 w 7228306"/>
                <a:gd name="connsiteY2105" fmla="*/ 39202 h 1097785"/>
                <a:gd name="connsiteX2106" fmla="*/ 208494 w 7228306"/>
                <a:gd name="connsiteY2106" fmla="*/ 47385 h 1097785"/>
                <a:gd name="connsiteX2107" fmla="*/ 207783 w 7228306"/>
                <a:gd name="connsiteY2107" fmla="*/ 53434 h 1097785"/>
                <a:gd name="connsiteX2108" fmla="*/ 210273 w 7228306"/>
                <a:gd name="connsiteY2108" fmla="*/ 49520 h 1097785"/>
                <a:gd name="connsiteX2109" fmla="*/ 213475 w 7228306"/>
                <a:gd name="connsiteY2109" fmla="*/ 48453 h 1097785"/>
                <a:gd name="connsiteX2110" fmla="*/ 212408 w 7228306"/>
                <a:gd name="connsiteY2110" fmla="*/ 43472 h 1097785"/>
                <a:gd name="connsiteX2111" fmla="*/ 212764 w 7228306"/>
                <a:gd name="connsiteY2111" fmla="*/ 37779 h 1097785"/>
                <a:gd name="connsiteX2112" fmla="*/ 435845 w 7228306"/>
                <a:gd name="connsiteY2112" fmla="*/ 36000 h 1097785"/>
                <a:gd name="connsiteX2113" fmla="*/ 431220 w 7228306"/>
                <a:gd name="connsiteY2113" fmla="*/ 37779 h 1097785"/>
                <a:gd name="connsiteX2114" fmla="*/ 434422 w 7228306"/>
                <a:gd name="connsiteY2114" fmla="*/ 47741 h 1097785"/>
                <a:gd name="connsiteX2115" fmla="*/ 439759 w 7228306"/>
                <a:gd name="connsiteY2115" fmla="*/ 52011 h 1097785"/>
                <a:gd name="connsiteX2116" fmla="*/ 440115 w 7228306"/>
                <a:gd name="connsiteY2116" fmla="*/ 56280 h 1097785"/>
                <a:gd name="connsiteX2117" fmla="*/ 438336 w 7228306"/>
                <a:gd name="connsiteY2117" fmla="*/ 59126 h 1097785"/>
                <a:gd name="connsiteX2118" fmla="*/ 441894 w 7228306"/>
                <a:gd name="connsiteY2118" fmla="*/ 62329 h 1097785"/>
                <a:gd name="connsiteX2119" fmla="*/ 444918 w 7228306"/>
                <a:gd name="connsiteY2119" fmla="*/ 62545 h 1097785"/>
                <a:gd name="connsiteX2120" fmla="*/ 444918 w 7228306"/>
                <a:gd name="connsiteY2120" fmla="*/ 57315 h 1097785"/>
                <a:gd name="connsiteX2121" fmla="*/ 441538 w 7228306"/>
                <a:gd name="connsiteY2121" fmla="*/ 54857 h 1097785"/>
                <a:gd name="connsiteX2122" fmla="*/ 439403 w 7228306"/>
                <a:gd name="connsiteY2122" fmla="*/ 48453 h 1097785"/>
                <a:gd name="connsiteX2123" fmla="*/ 439403 w 7228306"/>
                <a:gd name="connsiteY2123" fmla="*/ 41693 h 1097785"/>
                <a:gd name="connsiteX2124" fmla="*/ 441182 w 7228306"/>
                <a:gd name="connsiteY2124" fmla="*/ 37779 h 1097785"/>
                <a:gd name="connsiteX2125" fmla="*/ 435845 w 7228306"/>
                <a:gd name="connsiteY2125" fmla="*/ 36000 h 1097785"/>
                <a:gd name="connsiteX2126" fmla="*/ 428374 w 7228306"/>
                <a:gd name="connsiteY2126" fmla="*/ 32798 h 1097785"/>
                <a:gd name="connsiteX2127" fmla="*/ 426595 w 7228306"/>
                <a:gd name="connsiteY2127" fmla="*/ 35644 h 1097785"/>
                <a:gd name="connsiteX2128" fmla="*/ 425527 w 7228306"/>
                <a:gd name="connsiteY2128" fmla="*/ 39202 h 1097785"/>
                <a:gd name="connsiteX2129" fmla="*/ 427306 w 7228306"/>
                <a:gd name="connsiteY2129" fmla="*/ 38135 h 1097785"/>
                <a:gd name="connsiteX2130" fmla="*/ 428374 w 7228306"/>
                <a:gd name="connsiteY2130" fmla="*/ 37067 h 1097785"/>
                <a:gd name="connsiteX2131" fmla="*/ 226284 w 7228306"/>
                <a:gd name="connsiteY2131" fmla="*/ 22124 h 1097785"/>
                <a:gd name="connsiteX2132" fmla="*/ 223793 w 7228306"/>
                <a:gd name="connsiteY2132" fmla="*/ 23903 h 1097785"/>
                <a:gd name="connsiteX2133" fmla="*/ 224149 w 7228306"/>
                <a:gd name="connsiteY2133" fmla="*/ 27817 h 1097785"/>
                <a:gd name="connsiteX2134" fmla="*/ 226284 w 7228306"/>
                <a:gd name="connsiteY2134" fmla="*/ 25682 h 1097785"/>
                <a:gd name="connsiteX2135" fmla="*/ 226284 w 7228306"/>
                <a:gd name="connsiteY2135" fmla="*/ 22124 h 1097785"/>
                <a:gd name="connsiteX2136" fmla="*/ 229842 w 7228306"/>
                <a:gd name="connsiteY2136" fmla="*/ 17143 h 1097785"/>
                <a:gd name="connsiteX2137" fmla="*/ 231976 w 7228306"/>
                <a:gd name="connsiteY2137" fmla="*/ 20701 h 1097785"/>
                <a:gd name="connsiteX2138" fmla="*/ 236246 w 7228306"/>
                <a:gd name="connsiteY2138" fmla="*/ 22124 h 1097785"/>
                <a:gd name="connsiteX2139" fmla="*/ 236246 w 7228306"/>
                <a:gd name="connsiteY2139" fmla="*/ 17854 h 1097785"/>
                <a:gd name="connsiteX2140" fmla="*/ 232688 w 7228306"/>
                <a:gd name="connsiteY2140" fmla="*/ 17499 h 1097785"/>
                <a:gd name="connsiteX2141" fmla="*/ 229842 w 7228306"/>
                <a:gd name="connsiteY2141" fmla="*/ 17143 h 1097785"/>
                <a:gd name="connsiteX2142" fmla="*/ 195686 w 7228306"/>
                <a:gd name="connsiteY2142" fmla="*/ 11450 h 1097785"/>
                <a:gd name="connsiteX2143" fmla="*/ 189637 w 7228306"/>
                <a:gd name="connsiteY2143" fmla="*/ 17499 h 1097785"/>
                <a:gd name="connsiteX2144" fmla="*/ 189993 w 7228306"/>
                <a:gd name="connsiteY2144" fmla="*/ 27817 h 1097785"/>
                <a:gd name="connsiteX2145" fmla="*/ 193907 w 7228306"/>
                <a:gd name="connsiteY2145" fmla="*/ 21057 h 1097785"/>
                <a:gd name="connsiteX2146" fmla="*/ 195686 w 7228306"/>
                <a:gd name="connsiteY2146" fmla="*/ 11450 h 1097785"/>
                <a:gd name="connsiteX2147" fmla="*/ 417700 w 7228306"/>
                <a:gd name="connsiteY2147" fmla="*/ 8604 h 1097785"/>
                <a:gd name="connsiteX2148" fmla="*/ 421258 w 7228306"/>
                <a:gd name="connsiteY2148" fmla="*/ 10383 h 1097785"/>
                <a:gd name="connsiteX2149" fmla="*/ 422681 w 7228306"/>
                <a:gd name="connsiteY2149" fmla="*/ 14297 h 1097785"/>
                <a:gd name="connsiteX2150" fmla="*/ 419123 w 7228306"/>
                <a:gd name="connsiteY2150" fmla="*/ 14652 h 1097785"/>
                <a:gd name="connsiteX2151" fmla="*/ 417700 w 7228306"/>
                <a:gd name="connsiteY2151" fmla="*/ 8604 h 1097785"/>
                <a:gd name="connsiteX2152" fmla="*/ 422741 w 7228306"/>
                <a:gd name="connsiteY2152" fmla="*/ 0 h 1097785"/>
                <a:gd name="connsiteX2153" fmla="*/ 7228306 w 7228306"/>
                <a:gd name="connsiteY2153" fmla="*/ 0 h 1097785"/>
                <a:gd name="connsiteX2154" fmla="*/ 7228306 w 7228306"/>
                <a:gd name="connsiteY2154" fmla="*/ 1097785 h 1097785"/>
                <a:gd name="connsiteX2155" fmla="*/ 267149 w 7228306"/>
                <a:gd name="connsiteY2155" fmla="*/ 1097785 h 1097785"/>
                <a:gd name="connsiteX2156" fmla="*/ 264709 w 7228306"/>
                <a:gd name="connsiteY2156" fmla="*/ 1095549 h 1097785"/>
                <a:gd name="connsiteX2157" fmla="*/ 258661 w 7228306"/>
                <a:gd name="connsiteY2157" fmla="*/ 1095549 h 1097785"/>
                <a:gd name="connsiteX2158" fmla="*/ 255612 w 7228306"/>
                <a:gd name="connsiteY2158" fmla="*/ 1097785 h 1097785"/>
                <a:gd name="connsiteX2159" fmla="*/ 162351 w 7228306"/>
                <a:gd name="connsiteY2159" fmla="*/ 1097785 h 1097785"/>
                <a:gd name="connsiteX2160" fmla="*/ 122392 w 7228306"/>
                <a:gd name="connsiteY2160" fmla="*/ 1083097 h 1097785"/>
                <a:gd name="connsiteX2161" fmla="*/ 94997 w 7228306"/>
                <a:gd name="connsiteY2161" fmla="*/ 1063884 h 1097785"/>
                <a:gd name="connsiteX2162" fmla="*/ 71870 w 7228306"/>
                <a:gd name="connsiteY2162" fmla="*/ 1043248 h 1097785"/>
                <a:gd name="connsiteX2163" fmla="*/ 73293 w 7228306"/>
                <a:gd name="connsiteY2163" fmla="*/ 1031862 h 1097785"/>
                <a:gd name="connsiteX2164" fmla="*/ 66889 w 7228306"/>
                <a:gd name="connsiteY2164" fmla="*/ 1030795 h 1097785"/>
                <a:gd name="connsiteX2165" fmla="*/ 62620 w 7228306"/>
                <a:gd name="connsiteY2165" fmla="*/ 1035420 h 1097785"/>
                <a:gd name="connsiteX2166" fmla="*/ 23482 w 7228306"/>
                <a:gd name="connsiteY2166" fmla="*/ 974224 h 1097785"/>
                <a:gd name="connsiteX2167" fmla="*/ 0 w 7228306"/>
                <a:gd name="connsiteY2167" fmla="*/ 750787 h 1097785"/>
                <a:gd name="connsiteX2168" fmla="*/ 0 w 7228306"/>
                <a:gd name="connsiteY2168" fmla="*/ 662550 h 1097785"/>
                <a:gd name="connsiteX2169" fmla="*/ 44830 w 7228306"/>
                <a:gd name="connsiteY2169" fmla="*/ 662550 h 1097785"/>
                <a:gd name="connsiteX2170" fmla="*/ 48388 w 7228306"/>
                <a:gd name="connsiteY2170" fmla="*/ 666108 h 1097785"/>
                <a:gd name="connsiteX2171" fmla="*/ 48388 w 7228306"/>
                <a:gd name="connsiteY2171" fmla="*/ 662550 h 1097785"/>
                <a:gd name="connsiteX2172" fmla="*/ 118123 w 7228306"/>
                <a:gd name="connsiteY2172" fmla="*/ 662550 h 1097785"/>
                <a:gd name="connsiteX2173" fmla="*/ 116700 w 7228306"/>
                <a:gd name="connsiteY2173" fmla="*/ 670733 h 1097785"/>
                <a:gd name="connsiteX2174" fmla="*/ 115988 w 7228306"/>
                <a:gd name="connsiteY2174" fmla="*/ 678917 h 1097785"/>
                <a:gd name="connsiteX2175" fmla="*/ 119190 w 7228306"/>
                <a:gd name="connsiteY2175" fmla="*/ 671801 h 1097785"/>
                <a:gd name="connsiteX2176" fmla="*/ 121681 w 7228306"/>
                <a:gd name="connsiteY2176" fmla="*/ 662550 h 1097785"/>
                <a:gd name="connsiteX2177" fmla="*/ 185723 w 7228306"/>
                <a:gd name="connsiteY2177" fmla="*/ 662550 h 1097785"/>
                <a:gd name="connsiteX2178" fmla="*/ 186435 w 7228306"/>
                <a:gd name="connsiteY2178" fmla="*/ 663973 h 1097785"/>
                <a:gd name="connsiteX2179" fmla="*/ 186435 w 7228306"/>
                <a:gd name="connsiteY2179" fmla="*/ 662550 h 1097785"/>
                <a:gd name="connsiteX2180" fmla="*/ 219168 w 7228306"/>
                <a:gd name="connsiteY2180" fmla="*/ 662550 h 1097785"/>
                <a:gd name="connsiteX2181" fmla="*/ 219168 w 7228306"/>
                <a:gd name="connsiteY2181" fmla="*/ 668954 h 1097785"/>
                <a:gd name="connsiteX2182" fmla="*/ 217033 w 7228306"/>
                <a:gd name="connsiteY2182" fmla="*/ 673224 h 1097785"/>
                <a:gd name="connsiteX2183" fmla="*/ 217033 w 7228306"/>
                <a:gd name="connsiteY2183" fmla="*/ 708091 h 1097785"/>
                <a:gd name="connsiteX2184" fmla="*/ 215610 w 7228306"/>
                <a:gd name="connsiteY2184" fmla="*/ 718054 h 1097785"/>
                <a:gd name="connsiteX2185" fmla="*/ 217745 w 7228306"/>
                <a:gd name="connsiteY2185" fmla="*/ 726593 h 1097785"/>
                <a:gd name="connsiteX2186" fmla="*/ 219524 w 7228306"/>
                <a:gd name="connsiteY2186" fmla="*/ 710938 h 1097785"/>
                <a:gd name="connsiteX2187" fmla="*/ 221303 w 7228306"/>
                <a:gd name="connsiteY2187" fmla="*/ 693148 h 1097785"/>
                <a:gd name="connsiteX2188" fmla="*/ 222014 w 7228306"/>
                <a:gd name="connsiteY2188" fmla="*/ 694927 h 1097785"/>
                <a:gd name="connsiteX2189" fmla="*/ 222014 w 7228306"/>
                <a:gd name="connsiteY2189" fmla="*/ 698485 h 1097785"/>
                <a:gd name="connsiteX2190" fmla="*/ 222370 w 7228306"/>
                <a:gd name="connsiteY2190" fmla="*/ 701687 h 1097785"/>
                <a:gd name="connsiteX2191" fmla="*/ 224149 w 7228306"/>
                <a:gd name="connsiteY2191" fmla="*/ 702399 h 1097785"/>
                <a:gd name="connsiteX2192" fmla="*/ 224505 w 7228306"/>
                <a:gd name="connsiteY2192" fmla="*/ 689946 h 1097785"/>
                <a:gd name="connsiteX2193" fmla="*/ 224861 w 7228306"/>
                <a:gd name="connsiteY2193" fmla="*/ 673224 h 1097785"/>
                <a:gd name="connsiteX2194" fmla="*/ 222014 w 7228306"/>
                <a:gd name="connsiteY2194" fmla="*/ 671445 h 1097785"/>
                <a:gd name="connsiteX2195" fmla="*/ 222726 w 7228306"/>
                <a:gd name="connsiteY2195" fmla="*/ 662550 h 1097785"/>
                <a:gd name="connsiteX2196" fmla="*/ 258305 w 7228306"/>
                <a:gd name="connsiteY2196" fmla="*/ 662550 h 1097785"/>
                <a:gd name="connsiteX2197" fmla="*/ 258661 w 7228306"/>
                <a:gd name="connsiteY2197" fmla="*/ 670733 h 1097785"/>
                <a:gd name="connsiteX2198" fmla="*/ 258305 w 7228306"/>
                <a:gd name="connsiteY2198" fmla="*/ 676782 h 1097785"/>
                <a:gd name="connsiteX2199" fmla="*/ 259372 w 7228306"/>
                <a:gd name="connsiteY2199" fmla="*/ 670733 h 1097785"/>
                <a:gd name="connsiteX2200" fmla="*/ 260440 w 7228306"/>
                <a:gd name="connsiteY2200" fmla="*/ 662550 h 1097785"/>
                <a:gd name="connsiteX2201" fmla="*/ 278229 w 7228306"/>
                <a:gd name="connsiteY2201" fmla="*/ 662550 h 1097785"/>
                <a:gd name="connsiteX2202" fmla="*/ 278229 w 7228306"/>
                <a:gd name="connsiteY2202" fmla="*/ 844004 h 1097785"/>
                <a:gd name="connsiteX2203" fmla="*/ 286768 w 7228306"/>
                <a:gd name="connsiteY2203" fmla="*/ 935799 h 1097785"/>
                <a:gd name="connsiteX2204" fmla="*/ 324482 w 7228306"/>
                <a:gd name="connsiteY2204" fmla="*/ 955723 h 1097785"/>
                <a:gd name="connsiteX2205" fmla="*/ 367889 w 7228306"/>
                <a:gd name="connsiteY2205" fmla="*/ 930106 h 1097785"/>
                <a:gd name="connsiteX2206" fmla="*/ 377851 w 7228306"/>
                <a:gd name="connsiteY2206" fmla="*/ 801309 h 1097785"/>
                <a:gd name="connsiteX2207" fmla="*/ 377851 w 7228306"/>
                <a:gd name="connsiteY2207" fmla="*/ 723746 h 1097785"/>
                <a:gd name="connsiteX2208" fmla="*/ 375005 w 7228306"/>
                <a:gd name="connsiteY2208" fmla="*/ 679984 h 1097785"/>
                <a:gd name="connsiteX2209" fmla="*/ 367889 w 7228306"/>
                <a:gd name="connsiteY2209" fmla="*/ 646895 h 1097785"/>
                <a:gd name="connsiteX2210" fmla="*/ 368601 w 7228306"/>
                <a:gd name="connsiteY2210" fmla="*/ 635154 h 1097785"/>
                <a:gd name="connsiteX2211" fmla="*/ 365043 w 7228306"/>
                <a:gd name="connsiteY2211" fmla="*/ 626259 h 1097785"/>
                <a:gd name="connsiteX2212" fmla="*/ 365399 w 7228306"/>
                <a:gd name="connsiteY2212" fmla="*/ 633019 h 1097785"/>
                <a:gd name="connsiteX2213" fmla="*/ 365754 w 7228306"/>
                <a:gd name="connsiteY2213" fmla="*/ 638356 h 1097785"/>
                <a:gd name="connsiteX2214" fmla="*/ 364687 w 7228306"/>
                <a:gd name="connsiteY2214" fmla="*/ 634443 h 1097785"/>
                <a:gd name="connsiteX2215" fmla="*/ 363620 w 7228306"/>
                <a:gd name="connsiteY2215" fmla="*/ 630529 h 1097785"/>
                <a:gd name="connsiteX2216" fmla="*/ 362196 w 7228306"/>
                <a:gd name="connsiteY2216" fmla="*/ 628038 h 1097785"/>
                <a:gd name="connsiteX2217" fmla="*/ 360062 w 7228306"/>
                <a:gd name="connsiteY2217" fmla="*/ 625548 h 1097785"/>
                <a:gd name="connsiteX2218" fmla="*/ 353657 w 7228306"/>
                <a:gd name="connsiteY2218" fmla="*/ 616297 h 1097785"/>
                <a:gd name="connsiteX2219" fmla="*/ 347253 w 7228306"/>
                <a:gd name="connsiteY2219" fmla="*/ 608470 h 1097785"/>
                <a:gd name="connsiteX2220" fmla="*/ 347253 w 7228306"/>
                <a:gd name="connsiteY2220" fmla="*/ 604200 h 1097785"/>
                <a:gd name="connsiteX2221" fmla="*/ 348676 w 7228306"/>
                <a:gd name="connsiteY2221" fmla="*/ 600642 h 1097785"/>
                <a:gd name="connsiteX2222" fmla="*/ 347965 w 7228306"/>
                <a:gd name="connsiteY2222" fmla="*/ 597440 h 1097785"/>
                <a:gd name="connsiteX2223" fmla="*/ 347253 w 7228306"/>
                <a:gd name="connsiteY2223" fmla="*/ 591392 h 1097785"/>
                <a:gd name="connsiteX2224" fmla="*/ 349032 w 7228306"/>
                <a:gd name="connsiteY2224" fmla="*/ 588189 h 1097785"/>
                <a:gd name="connsiteX2225" fmla="*/ 347965 w 7228306"/>
                <a:gd name="connsiteY2225" fmla="*/ 583208 h 1097785"/>
                <a:gd name="connsiteX2226" fmla="*/ 346897 w 7228306"/>
                <a:gd name="connsiteY2226" fmla="*/ 578583 h 1097785"/>
                <a:gd name="connsiteX2227" fmla="*/ 347965 w 7228306"/>
                <a:gd name="connsiteY2227" fmla="*/ 575025 h 1097785"/>
                <a:gd name="connsiteX2228" fmla="*/ 338358 w 7228306"/>
                <a:gd name="connsiteY2228" fmla="*/ 536955 h 1097785"/>
                <a:gd name="connsiteX2229" fmla="*/ 334445 w 7228306"/>
                <a:gd name="connsiteY2229" fmla="*/ 491058 h 1097785"/>
                <a:gd name="connsiteX2230" fmla="*/ 333733 w 7228306"/>
                <a:gd name="connsiteY2230" fmla="*/ 476471 h 1097785"/>
                <a:gd name="connsiteX2231" fmla="*/ 335868 w 7228306"/>
                <a:gd name="connsiteY2231" fmla="*/ 463306 h 1097785"/>
                <a:gd name="connsiteX2232" fmla="*/ 337647 w 7228306"/>
                <a:gd name="connsiteY2232" fmla="*/ 475403 h 1097785"/>
                <a:gd name="connsiteX2233" fmla="*/ 337291 w 7228306"/>
                <a:gd name="connsiteY2233" fmla="*/ 488923 h 1097785"/>
                <a:gd name="connsiteX2234" fmla="*/ 342272 w 7228306"/>
                <a:gd name="connsiteY2234" fmla="*/ 508848 h 1097785"/>
                <a:gd name="connsiteX2235" fmla="*/ 344407 w 7228306"/>
                <a:gd name="connsiteY2235" fmla="*/ 530907 h 1097785"/>
                <a:gd name="connsiteX2236" fmla="*/ 349388 w 7228306"/>
                <a:gd name="connsiteY2236" fmla="*/ 503867 h 1097785"/>
                <a:gd name="connsiteX2237" fmla="*/ 350811 w 7228306"/>
                <a:gd name="connsiteY2237" fmla="*/ 473269 h 1097785"/>
                <a:gd name="connsiteX2238" fmla="*/ 352946 w 7228306"/>
                <a:gd name="connsiteY2238" fmla="*/ 482519 h 1097785"/>
                <a:gd name="connsiteX2239" fmla="*/ 352590 w 7228306"/>
                <a:gd name="connsiteY2239" fmla="*/ 491058 h 1097785"/>
                <a:gd name="connsiteX2240" fmla="*/ 351878 w 7228306"/>
                <a:gd name="connsiteY2240" fmla="*/ 499953 h 1097785"/>
                <a:gd name="connsiteX2241" fmla="*/ 352946 w 7228306"/>
                <a:gd name="connsiteY2241" fmla="*/ 509559 h 1097785"/>
                <a:gd name="connsiteX2242" fmla="*/ 354013 w 7228306"/>
                <a:gd name="connsiteY2242" fmla="*/ 508848 h 1097785"/>
                <a:gd name="connsiteX2243" fmla="*/ 355081 w 7228306"/>
                <a:gd name="connsiteY2243" fmla="*/ 507425 h 1097785"/>
                <a:gd name="connsiteX2244" fmla="*/ 359350 w 7228306"/>
                <a:gd name="connsiteY2244" fmla="*/ 528416 h 1097785"/>
                <a:gd name="connsiteX2245" fmla="*/ 364687 w 7228306"/>
                <a:gd name="connsiteY2245" fmla="*/ 550476 h 1097785"/>
                <a:gd name="connsiteX2246" fmla="*/ 368245 w 7228306"/>
                <a:gd name="connsiteY2246" fmla="*/ 573602 h 1097785"/>
                <a:gd name="connsiteX2247" fmla="*/ 367178 w 7228306"/>
                <a:gd name="connsiteY2247" fmla="*/ 597796 h 1097785"/>
                <a:gd name="connsiteX2248" fmla="*/ 367533 w 7228306"/>
                <a:gd name="connsiteY2248" fmla="*/ 600286 h 1097785"/>
                <a:gd name="connsiteX2249" fmla="*/ 368601 w 7228306"/>
                <a:gd name="connsiteY2249" fmla="*/ 602065 h 1097785"/>
                <a:gd name="connsiteX2250" fmla="*/ 368245 w 7228306"/>
                <a:gd name="connsiteY2250" fmla="*/ 623057 h 1097785"/>
                <a:gd name="connsiteX2251" fmla="*/ 376428 w 7228306"/>
                <a:gd name="connsiteY2251" fmla="*/ 636933 h 1097785"/>
                <a:gd name="connsiteX2252" fmla="*/ 378563 w 7228306"/>
                <a:gd name="connsiteY2252" fmla="*/ 647607 h 1097785"/>
                <a:gd name="connsiteX2253" fmla="*/ 384256 w 7228306"/>
                <a:gd name="connsiteY2253" fmla="*/ 641203 h 1097785"/>
                <a:gd name="connsiteX2254" fmla="*/ 383544 w 7228306"/>
                <a:gd name="connsiteY2254" fmla="*/ 635510 h 1097785"/>
                <a:gd name="connsiteX2255" fmla="*/ 384256 w 7228306"/>
                <a:gd name="connsiteY2255" fmla="*/ 627682 h 1097785"/>
                <a:gd name="connsiteX2256" fmla="*/ 382832 w 7228306"/>
                <a:gd name="connsiteY2256" fmla="*/ 621990 h 1097785"/>
                <a:gd name="connsiteX2257" fmla="*/ 379986 w 7228306"/>
                <a:gd name="connsiteY2257" fmla="*/ 616297 h 1097785"/>
                <a:gd name="connsiteX2258" fmla="*/ 376072 w 7228306"/>
                <a:gd name="connsiteY2258" fmla="*/ 579650 h 1097785"/>
                <a:gd name="connsiteX2259" fmla="*/ 375005 w 7228306"/>
                <a:gd name="connsiteY2259" fmla="*/ 542292 h 1097785"/>
                <a:gd name="connsiteX2260" fmla="*/ 377140 w 7228306"/>
                <a:gd name="connsiteY2260" fmla="*/ 541225 h 1097785"/>
                <a:gd name="connsiteX2261" fmla="*/ 379274 w 7228306"/>
                <a:gd name="connsiteY2261" fmla="*/ 540158 h 1097785"/>
                <a:gd name="connsiteX2262" fmla="*/ 375005 w 7228306"/>
                <a:gd name="connsiteY2262" fmla="*/ 495684 h 1097785"/>
                <a:gd name="connsiteX2263" fmla="*/ 371447 w 7228306"/>
                <a:gd name="connsiteY2263" fmla="*/ 443382 h 1097785"/>
                <a:gd name="connsiteX2264" fmla="*/ 375361 w 7228306"/>
                <a:gd name="connsiteY2264" fmla="*/ 458325 h 1097785"/>
                <a:gd name="connsiteX2265" fmla="*/ 375005 w 7228306"/>
                <a:gd name="connsiteY2265" fmla="*/ 472557 h 1097785"/>
                <a:gd name="connsiteX2266" fmla="*/ 376428 w 7228306"/>
                <a:gd name="connsiteY2266" fmla="*/ 471845 h 1097785"/>
                <a:gd name="connsiteX2267" fmla="*/ 377851 w 7228306"/>
                <a:gd name="connsiteY2267" fmla="*/ 471134 h 1097785"/>
                <a:gd name="connsiteX2268" fmla="*/ 380698 w 7228306"/>
                <a:gd name="connsiteY2268" fmla="*/ 486433 h 1097785"/>
                <a:gd name="connsiteX2269" fmla="*/ 382121 w 7228306"/>
                <a:gd name="connsiteY2269" fmla="*/ 501732 h 1097785"/>
                <a:gd name="connsiteX2270" fmla="*/ 383544 w 7228306"/>
                <a:gd name="connsiteY2270" fmla="*/ 507425 h 1097785"/>
                <a:gd name="connsiteX2271" fmla="*/ 384256 w 7228306"/>
                <a:gd name="connsiteY2271" fmla="*/ 513117 h 1097785"/>
                <a:gd name="connsiteX2272" fmla="*/ 382832 w 7228306"/>
                <a:gd name="connsiteY2272" fmla="*/ 519522 h 1097785"/>
                <a:gd name="connsiteX2273" fmla="*/ 381409 w 7228306"/>
                <a:gd name="connsiteY2273" fmla="*/ 525926 h 1097785"/>
                <a:gd name="connsiteX2274" fmla="*/ 381765 w 7228306"/>
                <a:gd name="connsiteY2274" fmla="*/ 546562 h 1097785"/>
                <a:gd name="connsiteX2275" fmla="*/ 384967 w 7228306"/>
                <a:gd name="connsiteY2275" fmla="*/ 568621 h 1097785"/>
                <a:gd name="connsiteX2276" fmla="*/ 384256 w 7228306"/>
                <a:gd name="connsiteY2276" fmla="*/ 571823 h 1097785"/>
                <a:gd name="connsiteX2277" fmla="*/ 382832 w 7228306"/>
                <a:gd name="connsiteY2277" fmla="*/ 575025 h 1097785"/>
                <a:gd name="connsiteX2278" fmla="*/ 387102 w 7228306"/>
                <a:gd name="connsiteY2278" fmla="*/ 577160 h 1097785"/>
                <a:gd name="connsiteX2279" fmla="*/ 391371 w 7228306"/>
                <a:gd name="connsiteY2279" fmla="*/ 595661 h 1097785"/>
                <a:gd name="connsiteX2280" fmla="*/ 392795 w 7228306"/>
                <a:gd name="connsiteY2280" fmla="*/ 613451 h 1097785"/>
                <a:gd name="connsiteX2281" fmla="*/ 387813 w 7228306"/>
                <a:gd name="connsiteY2281" fmla="*/ 611316 h 1097785"/>
                <a:gd name="connsiteX2282" fmla="*/ 387458 w 7228306"/>
                <a:gd name="connsiteY2282" fmla="*/ 604912 h 1097785"/>
                <a:gd name="connsiteX2283" fmla="*/ 387102 w 7228306"/>
                <a:gd name="connsiteY2283" fmla="*/ 598507 h 1097785"/>
                <a:gd name="connsiteX2284" fmla="*/ 382832 w 7228306"/>
                <a:gd name="connsiteY2284" fmla="*/ 608470 h 1097785"/>
                <a:gd name="connsiteX2285" fmla="*/ 386390 w 7228306"/>
                <a:gd name="connsiteY2285" fmla="*/ 610960 h 1097785"/>
                <a:gd name="connsiteX2286" fmla="*/ 387813 w 7228306"/>
                <a:gd name="connsiteY2286" fmla="*/ 620567 h 1097785"/>
                <a:gd name="connsiteX2287" fmla="*/ 388525 w 7228306"/>
                <a:gd name="connsiteY2287" fmla="*/ 617720 h 1097785"/>
                <a:gd name="connsiteX2288" fmla="*/ 388525 w 7228306"/>
                <a:gd name="connsiteY2288" fmla="*/ 613451 h 1097785"/>
                <a:gd name="connsiteX2289" fmla="*/ 389948 w 7228306"/>
                <a:gd name="connsiteY2289" fmla="*/ 615230 h 1097785"/>
                <a:gd name="connsiteX2290" fmla="*/ 392083 w 7228306"/>
                <a:gd name="connsiteY2290" fmla="*/ 616297 h 1097785"/>
                <a:gd name="connsiteX2291" fmla="*/ 393862 w 7228306"/>
                <a:gd name="connsiteY2291" fmla="*/ 624124 h 1097785"/>
                <a:gd name="connsiteX2292" fmla="*/ 397064 w 7228306"/>
                <a:gd name="connsiteY2292" fmla="*/ 629817 h 1097785"/>
                <a:gd name="connsiteX2293" fmla="*/ 399910 w 7228306"/>
                <a:gd name="connsiteY2293" fmla="*/ 652588 h 1097785"/>
                <a:gd name="connsiteX2294" fmla="*/ 402757 w 7228306"/>
                <a:gd name="connsiteY2294" fmla="*/ 674647 h 1097785"/>
                <a:gd name="connsiteX2295" fmla="*/ 404536 w 7228306"/>
                <a:gd name="connsiteY2295" fmla="*/ 680695 h 1097785"/>
                <a:gd name="connsiteX2296" fmla="*/ 409161 w 7228306"/>
                <a:gd name="connsiteY2296" fmla="*/ 684609 h 1097785"/>
                <a:gd name="connsiteX2297" fmla="*/ 407382 w 7228306"/>
                <a:gd name="connsiteY2297" fmla="*/ 668954 h 1097785"/>
                <a:gd name="connsiteX2298" fmla="*/ 406315 w 7228306"/>
                <a:gd name="connsiteY2298" fmla="*/ 654723 h 1097785"/>
                <a:gd name="connsiteX2299" fmla="*/ 405247 w 7228306"/>
                <a:gd name="connsiteY2299" fmla="*/ 655434 h 1097785"/>
                <a:gd name="connsiteX2300" fmla="*/ 404892 w 7228306"/>
                <a:gd name="connsiteY2300" fmla="*/ 656857 h 1097785"/>
                <a:gd name="connsiteX2301" fmla="*/ 400266 w 7228306"/>
                <a:gd name="connsiteY2301" fmla="*/ 630529 h 1097785"/>
                <a:gd name="connsiteX2302" fmla="*/ 397064 w 7228306"/>
                <a:gd name="connsiteY2302" fmla="*/ 604200 h 1097785"/>
                <a:gd name="connsiteX2303" fmla="*/ 399199 w 7228306"/>
                <a:gd name="connsiteY2303" fmla="*/ 605623 h 1097785"/>
                <a:gd name="connsiteX2304" fmla="*/ 401334 w 7228306"/>
                <a:gd name="connsiteY2304" fmla="*/ 607758 h 1097785"/>
                <a:gd name="connsiteX2305" fmla="*/ 401689 w 7228306"/>
                <a:gd name="connsiteY2305" fmla="*/ 604556 h 1097785"/>
                <a:gd name="connsiteX2306" fmla="*/ 399910 w 7228306"/>
                <a:gd name="connsiteY2306" fmla="*/ 600642 h 1097785"/>
                <a:gd name="connsiteX2307" fmla="*/ 398487 w 7228306"/>
                <a:gd name="connsiteY2307" fmla="*/ 601354 h 1097785"/>
                <a:gd name="connsiteX2308" fmla="*/ 397064 w 7228306"/>
                <a:gd name="connsiteY2308" fmla="*/ 602065 h 1097785"/>
                <a:gd name="connsiteX2309" fmla="*/ 395285 w 7228306"/>
                <a:gd name="connsiteY2309" fmla="*/ 580006 h 1097785"/>
                <a:gd name="connsiteX2310" fmla="*/ 395641 w 7228306"/>
                <a:gd name="connsiteY2310" fmla="*/ 560793 h 1097785"/>
                <a:gd name="connsiteX2311" fmla="*/ 401334 w 7228306"/>
                <a:gd name="connsiteY2311" fmla="*/ 591747 h 1097785"/>
                <a:gd name="connsiteX2312" fmla="*/ 407738 w 7228306"/>
                <a:gd name="connsiteY2312" fmla="*/ 622701 h 1097785"/>
                <a:gd name="connsiteX2313" fmla="*/ 409161 w 7228306"/>
                <a:gd name="connsiteY2313" fmla="*/ 622701 h 1097785"/>
                <a:gd name="connsiteX2314" fmla="*/ 410584 w 7228306"/>
                <a:gd name="connsiteY2314" fmla="*/ 621990 h 1097785"/>
                <a:gd name="connsiteX2315" fmla="*/ 412719 w 7228306"/>
                <a:gd name="connsiteY2315" fmla="*/ 650809 h 1097785"/>
                <a:gd name="connsiteX2316" fmla="*/ 414142 w 7228306"/>
                <a:gd name="connsiteY2316" fmla="*/ 680340 h 1097785"/>
                <a:gd name="connsiteX2317" fmla="*/ 420191 w 7228306"/>
                <a:gd name="connsiteY2317" fmla="*/ 711294 h 1097785"/>
                <a:gd name="connsiteX2318" fmla="*/ 421970 w 7228306"/>
                <a:gd name="connsiteY2318" fmla="*/ 745094 h 1097785"/>
                <a:gd name="connsiteX2319" fmla="*/ 424816 w 7228306"/>
                <a:gd name="connsiteY2319" fmla="*/ 761816 h 1097785"/>
                <a:gd name="connsiteX2320" fmla="*/ 426951 w 7228306"/>
                <a:gd name="connsiteY2320" fmla="*/ 777827 h 1097785"/>
                <a:gd name="connsiteX2321" fmla="*/ 426951 w 7228306"/>
                <a:gd name="connsiteY2321" fmla="*/ 762172 h 1097785"/>
                <a:gd name="connsiteX2322" fmla="*/ 425527 w 7228306"/>
                <a:gd name="connsiteY2322" fmla="*/ 746517 h 1097785"/>
                <a:gd name="connsiteX2323" fmla="*/ 426951 w 7228306"/>
                <a:gd name="connsiteY2323" fmla="*/ 744382 h 1097785"/>
                <a:gd name="connsiteX2324" fmla="*/ 424816 w 7228306"/>
                <a:gd name="connsiteY2324" fmla="*/ 742248 h 1097785"/>
                <a:gd name="connsiteX2325" fmla="*/ 421970 w 7228306"/>
                <a:gd name="connsiteY2325" fmla="*/ 691013 h 1097785"/>
                <a:gd name="connsiteX2326" fmla="*/ 416988 w 7228306"/>
                <a:gd name="connsiteY2326" fmla="*/ 644049 h 1097785"/>
                <a:gd name="connsiteX2327" fmla="*/ 414854 w 7228306"/>
                <a:gd name="connsiteY2327" fmla="*/ 635510 h 1097785"/>
                <a:gd name="connsiteX2328" fmla="*/ 412719 w 7228306"/>
                <a:gd name="connsiteY2328" fmla="*/ 627682 h 1097785"/>
                <a:gd name="connsiteX2329" fmla="*/ 409517 w 7228306"/>
                <a:gd name="connsiteY2329" fmla="*/ 599219 h 1097785"/>
                <a:gd name="connsiteX2330" fmla="*/ 407738 w 7228306"/>
                <a:gd name="connsiteY2330" fmla="*/ 569332 h 1097785"/>
                <a:gd name="connsiteX2331" fmla="*/ 404892 w 7228306"/>
                <a:gd name="connsiteY2331" fmla="*/ 546918 h 1097785"/>
                <a:gd name="connsiteX2332" fmla="*/ 402757 w 7228306"/>
                <a:gd name="connsiteY2332" fmla="*/ 522368 h 1097785"/>
                <a:gd name="connsiteX2333" fmla="*/ 402045 w 7228306"/>
                <a:gd name="connsiteY2333" fmla="*/ 524503 h 1097785"/>
                <a:gd name="connsiteX2334" fmla="*/ 401334 w 7228306"/>
                <a:gd name="connsiteY2334" fmla="*/ 525926 h 1097785"/>
                <a:gd name="connsiteX2335" fmla="*/ 398843 w 7228306"/>
                <a:gd name="connsiteY2335" fmla="*/ 523080 h 1097785"/>
                <a:gd name="connsiteX2336" fmla="*/ 398487 w 7228306"/>
                <a:gd name="connsiteY2336" fmla="*/ 516675 h 1097785"/>
                <a:gd name="connsiteX2337" fmla="*/ 400266 w 7228306"/>
                <a:gd name="connsiteY2337" fmla="*/ 517743 h 1097785"/>
                <a:gd name="connsiteX2338" fmla="*/ 401334 w 7228306"/>
                <a:gd name="connsiteY2338" fmla="*/ 520233 h 1097785"/>
                <a:gd name="connsiteX2339" fmla="*/ 402045 w 7228306"/>
                <a:gd name="connsiteY2339" fmla="*/ 517031 h 1097785"/>
                <a:gd name="connsiteX2340" fmla="*/ 401689 w 7228306"/>
                <a:gd name="connsiteY2340" fmla="*/ 510271 h 1097785"/>
                <a:gd name="connsiteX2341" fmla="*/ 401334 w 7228306"/>
                <a:gd name="connsiteY2341" fmla="*/ 503511 h 1097785"/>
                <a:gd name="connsiteX2342" fmla="*/ 402757 w 7228306"/>
                <a:gd name="connsiteY2342" fmla="*/ 500309 h 1097785"/>
                <a:gd name="connsiteX2343" fmla="*/ 399910 w 7228306"/>
                <a:gd name="connsiteY2343" fmla="*/ 504223 h 1097785"/>
                <a:gd name="connsiteX2344" fmla="*/ 399199 w 7228306"/>
                <a:gd name="connsiteY2344" fmla="*/ 514540 h 1097785"/>
                <a:gd name="connsiteX2345" fmla="*/ 397064 w 7228306"/>
                <a:gd name="connsiteY2345" fmla="*/ 511694 h 1097785"/>
                <a:gd name="connsiteX2346" fmla="*/ 398487 w 7228306"/>
                <a:gd name="connsiteY2346" fmla="*/ 508848 h 1097785"/>
                <a:gd name="connsiteX2347" fmla="*/ 394929 w 7228306"/>
                <a:gd name="connsiteY2347" fmla="*/ 504578 h 1097785"/>
                <a:gd name="connsiteX2348" fmla="*/ 392083 w 7228306"/>
                <a:gd name="connsiteY2348" fmla="*/ 508848 h 1097785"/>
                <a:gd name="connsiteX2349" fmla="*/ 393506 w 7228306"/>
                <a:gd name="connsiteY2349" fmla="*/ 491058 h 1097785"/>
                <a:gd name="connsiteX2350" fmla="*/ 395285 w 7228306"/>
                <a:gd name="connsiteY2350" fmla="*/ 495684 h 1097785"/>
                <a:gd name="connsiteX2351" fmla="*/ 395641 w 7228306"/>
                <a:gd name="connsiteY2351" fmla="*/ 502444 h 1097785"/>
                <a:gd name="connsiteX2352" fmla="*/ 397420 w 7228306"/>
                <a:gd name="connsiteY2352" fmla="*/ 489991 h 1097785"/>
                <a:gd name="connsiteX2353" fmla="*/ 395641 w 7228306"/>
                <a:gd name="connsiteY2353" fmla="*/ 476827 h 1097785"/>
                <a:gd name="connsiteX2354" fmla="*/ 396352 w 7228306"/>
                <a:gd name="connsiteY2354" fmla="*/ 476827 h 1097785"/>
                <a:gd name="connsiteX2355" fmla="*/ 397776 w 7228306"/>
                <a:gd name="connsiteY2355" fmla="*/ 476115 h 1097785"/>
                <a:gd name="connsiteX2356" fmla="*/ 395641 w 7228306"/>
                <a:gd name="connsiteY2356" fmla="*/ 473269 h 1097785"/>
                <a:gd name="connsiteX2357" fmla="*/ 393506 w 7228306"/>
                <a:gd name="connsiteY2357" fmla="*/ 451921 h 1097785"/>
                <a:gd name="connsiteX2358" fmla="*/ 387813 w 7228306"/>
                <a:gd name="connsiteY2358" fmla="*/ 432708 h 1097785"/>
                <a:gd name="connsiteX2359" fmla="*/ 384256 w 7228306"/>
                <a:gd name="connsiteY2359" fmla="*/ 421323 h 1097785"/>
                <a:gd name="connsiteX2360" fmla="*/ 379274 w 7228306"/>
                <a:gd name="connsiteY2360" fmla="*/ 411361 h 1097785"/>
                <a:gd name="connsiteX2361" fmla="*/ 380342 w 7228306"/>
                <a:gd name="connsiteY2361" fmla="*/ 404601 h 1097785"/>
                <a:gd name="connsiteX2362" fmla="*/ 379986 w 7228306"/>
                <a:gd name="connsiteY2362" fmla="*/ 396417 h 1097785"/>
                <a:gd name="connsiteX2363" fmla="*/ 384611 w 7228306"/>
                <a:gd name="connsiteY2363" fmla="*/ 402822 h 1097785"/>
                <a:gd name="connsiteX2364" fmla="*/ 385679 w 7228306"/>
                <a:gd name="connsiteY2364" fmla="*/ 414919 h 1097785"/>
                <a:gd name="connsiteX2365" fmla="*/ 388169 w 7228306"/>
                <a:gd name="connsiteY2365" fmla="*/ 409226 h 1097785"/>
                <a:gd name="connsiteX2366" fmla="*/ 387102 w 7228306"/>
                <a:gd name="connsiteY2366" fmla="*/ 399975 h 1097785"/>
                <a:gd name="connsiteX2367" fmla="*/ 390660 w 7228306"/>
                <a:gd name="connsiteY2367" fmla="*/ 414563 h 1097785"/>
                <a:gd name="connsiteX2368" fmla="*/ 389237 w 7228306"/>
                <a:gd name="connsiteY2368" fmla="*/ 430574 h 1097785"/>
                <a:gd name="connsiteX2369" fmla="*/ 390660 w 7228306"/>
                <a:gd name="connsiteY2369" fmla="*/ 431285 h 1097785"/>
                <a:gd name="connsiteX2370" fmla="*/ 391371 w 7228306"/>
                <a:gd name="connsiteY2370" fmla="*/ 432708 h 1097785"/>
                <a:gd name="connsiteX2371" fmla="*/ 393506 w 7228306"/>
                <a:gd name="connsiteY2371" fmla="*/ 430574 h 1097785"/>
                <a:gd name="connsiteX2372" fmla="*/ 395997 w 7228306"/>
                <a:gd name="connsiteY2372" fmla="*/ 435555 h 1097785"/>
                <a:gd name="connsiteX2373" fmla="*/ 396352 w 7228306"/>
                <a:gd name="connsiteY2373" fmla="*/ 442670 h 1097785"/>
                <a:gd name="connsiteX2374" fmla="*/ 396708 w 7228306"/>
                <a:gd name="connsiteY2374" fmla="*/ 449431 h 1097785"/>
                <a:gd name="connsiteX2375" fmla="*/ 399199 w 7228306"/>
                <a:gd name="connsiteY2375" fmla="*/ 452633 h 1097785"/>
                <a:gd name="connsiteX2376" fmla="*/ 396708 w 7228306"/>
                <a:gd name="connsiteY2376" fmla="*/ 418121 h 1097785"/>
                <a:gd name="connsiteX2377" fmla="*/ 397064 w 7228306"/>
                <a:gd name="connsiteY2377" fmla="*/ 383609 h 1097785"/>
                <a:gd name="connsiteX2378" fmla="*/ 393506 w 7228306"/>
                <a:gd name="connsiteY2378" fmla="*/ 382186 h 1097785"/>
                <a:gd name="connsiteX2379" fmla="*/ 393862 w 7228306"/>
                <a:gd name="connsiteY2379" fmla="*/ 374003 h 1097785"/>
                <a:gd name="connsiteX2380" fmla="*/ 393506 w 7228306"/>
                <a:gd name="connsiteY2380" fmla="*/ 363685 h 1097785"/>
                <a:gd name="connsiteX2381" fmla="*/ 397776 w 7228306"/>
                <a:gd name="connsiteY2381" fmla="*/ 378272 h 1097785"/>
                <a:gd name="connsiteX2382" fmla="*/ 398487 w 7228306"/>
                <a:gd name="connsiteY2382" fmla="*/ 391436 h 1097785"/>
                <a:gd name="connsiteX2383" fmla="*/ 403824 w 7228306"/>
                <a:gd name="connsiteY2383" fmla="*/ 413140 h 1097785"/>
                <a:gd name="connsiteX2384" fmla="*/ 406315 w 7228306"/>
                <a:gd name="connsiteY2384" fmla="*/ 438401 h 1097785"/>
                <a:gd name="connsiteX2385" fmla="*/ 404536 w 7228306"/>
                <a:gd name="connsiteY2385" fmla="*/ 437334 h 1097785"/>
                <a:gd name="connsiteX2386" fmla="*/ 402045 w 7228306"/>
                <a:gd name="connsiteY2386" fmla="*/ 434843 h 1097785"/>
                <a:gd name="connsiteX2387" fmla="*/ 402045 w 7228306"/>
                <a:gd name="connsiteY2387" fmla="*/ 446584 h 1097785"/>
                <a:gd name="connsiteX2388" fmla="*/ 402045 w 7228306"/>
                <a:gd name="connsiteY2388" fmla="*/ 458325 h 1097785"/>
                <a:gd name="connsiteX2389" fmla="*/ 400978 w 7228306"/>
                <a:gd name="connsiteY2389" fmla="*/ 470422 h 1097785"/>
                <a:gd name="connsiteX2390" fmla="*/ 403468 w 7228306"/>
                <a:gd name="connsiteY2390" fmla="*/ 488923 h 1097785"/>
                <a:gd name="connsiteX2391" fmla="*/ 412719 w 7228306"/>
                <a:gd name="connsiteY2391" fmla="*/ 520945 h 1097785"/>
                <a:gd name="connsiteX2392" fmla="*/ 421970 w 7228306"/>
                <a:gd name="connsiteY2392" fmla="*/ 554389 h 1097785"/>
                <a:gd name="connsiteX2393" fmla="*/ 425527 w 7228306"/>
                <a:gd name="connsiteY2393" fmla="*/ 582853 h 1097785"/>
                <a:gd name="connsiteX2394" fmla="*/ 431220 w 7228306"/>
                <a:gd name="connsiteY2394" fmla="*/ 606335 h 1097785"/>
                <a:gd name="connsiteX2395" fmla="*/ 428018 w 7228306"/>
                <a:gd name="connsiteY2395" fmla="*/ 573246 h 1097785"/>
                <a:gd name="connsiteX2396" fmla="*/ 421970 w 7228306"/>
                <a:gd name="connsiteY2396" fmla="*/ 541581 h 1097785"/>
                <a:gd name="connsiteX2397" fmla="*/ 423037 w 7228306"/>
                <a:gd name="connsiteY2397" fmla="*/ 538379 h 1097785"/>
                <a:gd name="connsiteX2398" fmla="*/ 425527 w 7228306"/>
                <a:gd name="connsiteY2398" fmla="*/ 536600 h 1097785"/>
                <a:gd name="connsiteX2399" fmla="*/ 423748 w 7228306"/>
                <a:gd name="connsiteY2399" fmla="*/ 525570 h 1097785"/>
                <a:gd name="connsiteX2400" fmla="*/ 422681 w 7228306"/>
                <a:gd name="connsiteY2400" fmla="*/ 515252 h 1097785"/>
                <a:gd name="connsiteX2401" fmla="*/ 430509 w 7228306"/>
                <a:gd name="connsiteY2401" fmla="*/ 537311 h 1097785"/>
                <a:gd name="connsiteX2402" fmla="*/ 434778 w 7228306"/>
                <a:gd name="connsiteY2402" fmla="*/ 564351 h 1097785"/>
                <a:gd name="connsiteX2403" fmla="*/ 435134 w 7228306"/>
                <a:gd name="connsiteY2403" fmla="*/ 567198 h 1097785"/>
                <a:gd name="connsiteX2404" fmla="*/ 436913 w 7228306"/>
                <a:gd name="connsiteY2404" fmla="*/ 568621 h 1097785"/>
                <a:gd name="connsiteX2405" fmla="*/ 440471 w 7228306"/>
                <a:gd name="connsiteY2405" fmla="*/ 589257 h 1097785"/>
                <a:gd name="connsiteX2406" fmla="*/ 441894 w 7228306"/>
                <a:gd name="connsiteY2406" fmla="*/ 609893 h 1097785"/>
                <a:gd name="connsiteX2407" fmla="*/ 444918 w 7228306"/>
                <a:gd name="connsiteY2407" fmla="*/ 617364 h 1097785"/>
                <a:gd name="connsiteX2408" fmla="*/ 444918 w 7228306"/>
                <a:gd name="connsiteY2408" fmla="*/ 579319 h 1097785"/>
                <a:gd name="connsiteX2409" fmla="*/ 444740 w 7228306"/>
                <a:gd name="connsiteY2409" fmla="*/ 578583 h 1097785"/>
                <a:gd name="connsiteX2410" fmla="*/ 444918 w 7228306"/>
                <a:gd name="connsiteY2410" fmla="*/ 578431 h 1097785"/>
                <a:gd name="connsiteX2411" fmla="*/ 444918 w 7228306"/>
                <a:gd name="connsiteY2411" fmla="*/ 568214 h 1097785"/>
                <a:gd name="connsiteX2412" fmla="*/ 444384 w 7228306"/>
                <a:gd name="connsiteY2412" fmla="*/ 567909 h 1097785"/>
                <a:gd name="connsiteX2413" fmla="*/ 444029 w 7228306"/>
                <a:gd name="connsiteY2413" fmla="*/ 570756 h 1097785"/>
                <a:gd name="connsiteX2414" fmla="*/ 441182 w 7228306"/>
                <a:gd name="connsiteY2414" fmla="*/ 559726 h 1097785"/>
                <a:gd name="connsiteX2415" fmla="*/ 435490 w 7228306"/>
                <a:gd name="connsiteY2415" fmla="*/ 552966 h 1097785"/>
                <a:gd name="connsiteX2416" fmla="*/ 429797 w 7228306"/>
                <a:gd name="connsiteY2416" fmla="*/ 529840 h 1097785"/>
                <a:gd name="connsiteX2417" fmla="*/ 428374 w 7228306"/>
                <a:gd name="connsiteY2417" fmla="*/ 501732 h 1097785"/>
                <a:gd name="connsiteX2418" fmla="*/ 426239 w 7228306"/>
                <a:gd name="connsiteY2418" fmla="*/ 495328 h 1097785"/>
                <a:gd name="connsiteX2419" fmla="*/ 426239 w 7228306"/>
                <a:gd name="connsiteY2419" fmla="*/ 486077 h 1097785"/>
                <a:gd name="connsiteX2420" fmla="*/ 429085 w 7228306"/>
                <a:gd name="connsiteY2420" fmla="*/ 488568 h 1097785"/>
                <a:gd name="connsiteX2421" fmla="*/ 432643 w 7228306"/>
                <a:gd name="connsiteY2421" fmla="*/ 489635 h 1097785"/>
                <a:gd name="connsiteX2422" fmla="*/ 433355 w 7228306"/>
                <a:gd name="connsiteY2422" fmla="*/ 497818 h 1097785"/>
                <a:gd name="connsiteX2423" fmla="*/ 434778 w 7228306"/>
                <a:gd name="connsiteY2423" fmla="*/ 504578 h 1097785"/>
                <a:gd name="connsiteX2424" fmla="*/ 432288 w 7228306"/>
                <a:gd name="connsiteY2424" fmla="*/ 505290 h 1097785"/>
                <a:gd name="connsiteX2425" fmla="*/ 431220 w 7228306"/>
                <a:gd name="connsiteY2425" fmla="*/ 506713 h 1097785"/>
                <a:gd name="connsiteX2426" fmla="*/ 436913 w 7228306"/>
                <a:gd name="connsiteY2426" fmla="*/ 514540 h 1097785"/>
                <a:gd name="connsiteX2427" fmla="*/ 441182 w 7228306"/>
                <a:gd name="connsiteY2427" fmla="*/ 526993 h 1097785"/>
                <a:gd name="connsiteX2428" fmla="*/ 443317 w 7228306"/>
                <a:gd name="connsiteY2428" fmla="*/ 542292 h 1097785"/>
                <a:gd name="connsiteX2429" fmla="*/ 440471 w 7228306"/>
                <a:gd name="connsiteY2429" fmla="*/ 546206 h 1097785"/>
                <a:gd name="connsiteX2430" fmla="*/ 440471 w 7228306"/>
                <a:gd name="connsiteY2430" fmla="*/ 554389 h 1097785"/>
                <a:gd name="connsiteX2431" fmla="*/ 442605 w 7228306"/>
                <a:gd name="connsiteY2431" fmla="*/ 552966 h 1097785"/>
                <a:gd name="connsiteX2432" fmla="*/ 444740 w 7228306"/>
                <a:gd name="connsiteY2432" fmla="*/ 551543 h 1097785"/>
                <a:gd name="connsiteX2433" fmla="*/ 444918 w 7228306"/>
                <a:gd name="connsiteY2433" fmla="*/ 553022 h 1097785"/>
                <a:gd name="connsiteX2434" fmla="*/ 444918 w 7228306"/>
                <a:gd name="connsiteY2434" fmla="*/ 544014 h 1097785"/>
                <a:gd name="connsiteX2435" fmla="*/ 444740 w 7228306"/>
                <a:gd name="connsiteY2435" fmla="*/ 543360 h 1097785"/>
                <a:gd name="connsiteX2436" fmla="*/ 444918 w 7228306"/>
                <a:gd name="connsiteY2436" fmla="*/ 540652 h 1097785"/>
                <a:gd name="connsiteX2437" fmla="*/ 444918 w 7228306"/>
                <a:gd name="connsiteY2437" fmla="*/ 519047 h 1097785"/>
                <a:gd name="connsiteX2438" fmla="*/ 438692 w 7228306"/>
                <a:gd name="connsiteY2438" fmla="*/ 506001 h 1097785"/>
                <a:gd name="connsiteX2439" fmla="*/ 438336 w 7228306"/>
                <a:gd name="connsiteY2439" fmla="*/ 485366 h 1097785"/>
                <a:gd name="connsiteX2440" fmla="*/ 439403 w 7228306"/>
                <a:gd name="connsiteY2440" fmla="*/ 490702 h 1097785"/>
                <a:gd name="connsiteX2441" fmla="*/ 441182 w 7228306"/>
                <a:gd name="connsiteY2441" fmla="*/ 496751 h 1097785"/>
                <a:gd name="connsiteX2442" fmla="*/ 439403 w 7228306"/>
                <a:gd name="connsiteY2442" fmla="*/ 482519 h 1097785"/>
                <a:gd name="connsiteX2443" fmla="*/ 439759 w 7228306"/>
                <a:gd name="connsiteY2443" fmla="*/ 466864 h 1097785"/>
                <a:gd name="connsiteX2444" fmla="*/ 433355 w 7228306"/>
                <a:gd name="connsiteY2444" fmla="*/ 439824 h 1097785"/>
                <a:gd name="connsiteX2445" fmla="*/ 431576 w 7228306"/>
                <a:gd name="connsiteY2445" fmla="*/ 441247 h 1097785"/>
                <a:gd name="connsiteX2446" fmla="*/ 428374 w 7228306"/>
                <a:gd name="connsiteY2446" fmla="*/ 440536 h 1097785"/>
                <a:gd name="connsiteX2447" fmla="*/ 422681 w 7228306"/>
                <a:gd name="connsiteY2447" fmla="*/ 414919 h 1097785"/>
                <a:gd name="connsiteX2448" fmla="*/ 428018 w 7228306"/>
                <a:gd name="connsiteY2448" fmla="*/ 422390 h 1097785"/>
                <a:gd name="connsiteX2449" fmla="*/ 429797 w 7228306"/>
                <a:gd name="connsiteY2449" fmla="*/ 434843 h 1097785"/>
                <a:gd name="connsiteX2450" fmla="*/ 431576 w 7228306"/>
                <a:gd name="connsiteY2450" fmla="*/ 431285 h 1097785"/>
                <a:gd name="connsiteX2451" fmla="*/ 434778 w 7228306"/>
                <a:gd name="connsiteY2451" fmla="*/ 432708 h 1097785"/>
                <a:gd name="connsiteX2452" fmla="*/ 430509 w 7228306"/>
                <a:gd name="connsiteY2452" fmla="*/ 425592 h 1097785"/>
                <a:gd name="connsiteX2453" fmla="*/ 431220 w 7228306"/>
                <a:gd name="connsiteY2453" fmla="*/ 419900 h 1097785"/>
                <a:gd name="connsiteX2454" fmla="*/ 430509 w 7228306"/>
                <a:gd name="connsiteY2454" fmla="*/ 423458 h 1097785"/>
                <a:gd name="connsiteX2455" fmla="*/ 427662 w 7228306"/>
                <a:gd name="connsiteY2455" fmla="*/ 414919 h 1097785"/>
                <a:gd name="connsiteX2456" fmla="*/ 430153 w 7228306"/>
                <a:gd name="connsiteY2456" fmla="*/ 413495 h 1097785"/>
                <a:gd name="connsiteX2457" fmla="*/ 431932 w 7228306"/>
                <a:gd name="connsiteY2457" fmla="*/ 414207 h 1097785"/>
                <a:gd name="connsiteX2458" fmla="*/ 429441 w 7228306"/>
                <a:gd name="connsiteY2458" fmla="*/ 397129 h 1097785"/>
                <a:gd name="connsiteX2459" fmla="*/ 424104 w 7228306"/>
                <a:gd name="connsiteY2459" fmla="*/ 381474 h 1097785"/>
                <a:gd name="connsiteX2460" fmla="*/ 423037 w 7228306"/>
                <a:gd name="connsiteY2460" fmla="*/ 383965 h 1097785"/>
                <a:gd name="connsiteX2461" fmla="*/ 424104 w 7228306"/>
                <a:gd name="connsiteY2461" fmla="*/ 387167 h 1097785"/>
                <a:gd name="connsiteX2462" fmla="*/ 418412 w 7228306"/>
                <a:gd name="connsiteY2462" fmla="*/ 374358 h 1097785"/>
                <a:gd name="connsiteX2463" fmla="*/ 416277 w 7228306"/>
                <a:gd name="connsiteY2463" fmla="*/ 356925 h 1097785"/>
                <a:gd name="connsiteX2464" fmla="*/ 414854 w 7228306"/>
                <a:gd name="connsiteY2464" fmla="*/ 337712 h 1097785"/>
                <a:gd name="connsiteX2465" fmla="*/ 412719 w 7228306"/>
                <a:gd name="connsiteY2465" fmla="*/ 320278 h 1097785"/>
                <a:gd name="connsiteX2466" fmla="*/ 417344 w 7228306"/>
                <a:gd name="connsiteY2466" fmla="*/ 335221 h 1097785"/>
                <a:gd name="connsiteX2467" fmla="*/ 421258 w 7228306"/>
                <a:gd name="connsiteY2467" fmla="*/ 349453 h 1097785"/>
                <a:gd name="connsiteX2468" fmla="*/ 418412 w 7228306"/>
                <a:gd name="connsiteY2468" fmla="*/ 350876 h 1097785"/>
                <a:gd name="connsiteX2469" fmla="*/ 419835 w 7228306"/>
                <a:gd name="connsiteY2469" fmla="*/ 365464 h 1097785"/>
                <a:gd name="connsiteX2470" fmla="*/ 422681 w 7228306"/>
                <a:gd name="connsiteY2470" fmla="*/ 375782 h 1097785"/>
                <a:gd name="connsiteX2471" fmla="*/ 422325 w 7228306"/>
                <a:gd name="connsiteY2471" fmla="*/ 371868 h 1097785"/>
                <a:gd name="connsiteX2472" fmla="*/ 421970 w 7228306"/>
                <a:gd name="connsiteY2472" fmla="*/ 367243 h 1097785"/>
                <a:gd name="connsiteX2473" fmla="*/ 425527 w 7228306"/>
                <a:gd name="connsiteY2473" fmla="*/ 383609 h 1097785"/>
                <a:gd name="connsiteX2474" fmla="*/ 432643 w 7228306"/>
                <a:gd name="connsiteY2474" fmla="*/ 394283 h 1097785"/>
                <a:gd name="connsiteX2475" fmla="*/ 433355 w 7228306"/>
                <a:gd name="connsiteY2475" fmla="*/ 388946 h 1097785"/>
                <a:gd name="connsiteX2476" fmla="*/ 432643 w 7228306"/>
                <a:gd name="connsiteY2476" fmla="*/ 382186 h 1097785"/>
                <a:gd name="connsiteX2477" fmla="*/ 429797 w 7228306"/>
                <a:gd name="connsiteY2477" fmla="*/ 381474 h 1097785"/>
                <a:gd name="connsiteX2478" fmla="*/ 425172 w 7228306"/>
                <a:gd name="connsiteY2478" fmla="*/ 359771 h 1097785"/>
                <a:gd name="connsiteX2479" fmla="*/ 424104 w 7228306"/>
                <a:gd name="connsiteY2479" fmla="*/ 338068 h 1097785"/>
                <a:gd name="connsiteX2480" fmla="*/ 426239 w 7228306"/>
                <a:gd name="connsiteY2480" fmla="*/ 345895 h 1097785"/>
                <a:gd name="connsiteX2481" fmla="*/ 428018 w 7228306"/>
                <a:gd name="connsiteY2481" fmla="*/ 345895 h 1097785"/>
                <a:gd name="connsiteX2482" fmla="*/ 429797 w 7228306"/>
                <a:gd name="connsiteY2482" fmla="*/ 345183 h 1097785"/>
                <a:gd name="connsiteX2483" fmla="*/ 432643 w 7228306"/>
                <a:gd name="connsiteY2483" fmla="*/ 354790 h 1097785"/>
                <a:gd name="connsiteX2484" fmla="*/ 435490 w 7228306"/>
                <a:gd name="connsiteY2484" fmla="*/ 365108 h 1097785"/>
                <a:gd name="connsiteX2485" fmla="*/ 437269 w 7228306"/>
                <a:gd name="connsiteY2485" fmla="*/ 362617 h 1097785"/>
                <a:gd name="connsiteX2486" fmla="*/ 439759 w 7228306"/>
                <a:gd name="connsiteY2486" fmla="*/ 361550 h 1097785"/>
                <a:gd name="connsiteX2487" fmla="*/ 440115 w 7228306"/>
                <a:gd name="connsiteY2487" fmla="*/ 366531 h 1097785"/>
                <a:gd name="connsiteX2488" fmla="*/ 440471 w 7228306"/>
                <a:gd name="connsiteY2488" fmla="*/ 372935 h 1097785"/>
                <a:gd name="connsiteX2489" fmla="*/ 442250 w 7228306"/>
                <a:gd name="connsiteY2489" fmla="*/ 373647 h 1097785"/>
                <a:gd name="connsiteX2490" fmla="*/ 444029 w 7228306"/>
                <a:gd name="connsiteY2490" fmla="*/ 372935 h 1097785"/>
                <a:gd name="connsiteX2491" fmla="*/ 444918 w 7228306"/>
                <a:gd name="connsiteY2491" fmla="*/ 377578 h 1097785"/>
                <a:gd name="connsiteX2492" fmla="*/ 444918 w 7228306"/>
                <a:gd name="connsiteY2492" fmla="*/ 346139 h 1097785"/>
                <a:gd name="connsiteX2493" fmla="*/ 444740 w 7228306"/>
                <a:gd name="connsiteY2493" fmla="*/ 345895 h 1097785"/>
                <a:gd name="connsiteX2494" fmla="*/ 444918 w 7228306"/>
                <a:gd name="connsiteY2494" fmla="*/ 345629 h 1097785"/>
                <a:gd name="connsiteX2495" fmla="*/ 444918 w 7228306"/>
                <a:gd name="connsiteY2495" fmla="*/ 333102 h 1097785"/>
                <a:gd name="connsiteX2496" fmla="*/ 443317 w 7228306"/>
                <a:gd name="connsiteY2496" fmla="*/ 322057 h 1097785"/>
                <a:gd name="connsiteX2497" fmla="*/ 439048 w 7228306"/>
                <a:gd name="connsiteY2497" fmla="*/ 296084 h 1097785"/>
                <a:gd name="connsiteX2498" fmla="*/ 442250 w 7228306"/>
                <a:gd name="connsiteY2498" fmla="*/ 295372 h 1097785"/>
                <a:gd name="connsiteX2499" fmla="*/ 444918 w 7228306"/>
                <a:gd name="connsiteY2499" fmla="*/ 294780 h 1097785"/>
                <a:gd name="connsiteX2500" fmla="*/ 444918 w 7228306"/>
                <a:gd name="connsiteY2500" fmla="*/ 266037 h 1097785"/>
                <a:gd name="connsiteX2501" fmla="*/ 439048 w 7228306"/>
                <a:gd name="connsiteY2501" fmla="*/ 261928 h 1097785"/>
                <a:gd name="connsiteX2502" fmla="*/ 437269 w 7228306"/>
                <a:gd name="connsiteY2502" fmla="*/ 253389 h 1097785"/>
                <a:gd name="connsiteX2503" fmla="*/ 436913 w 7228306"/>
                <a:gd name="connsiteY2503" fmla="*/ 245562 h 1097785"/>
                <a:gd name="connsiteX2504" fmla="*/ 439759 w 7228306"/>
                <a:gd name="connsiteY2504" fmla="*/ 251610 h 1097785"/>
                <a:gd name="connsiteX2505" fmla="*/ 443317 w 7228306"/>
                <a:gd name="connsiteY2505" fmla="*/ 249119 h 1097785"/>
                <a:gd name="connsiteX2506" fmla="*/ 444384 w 7228306"/>
                <a:gd name="connsiteY2506" fmla="*/ 253745 h 1097785"/>
                <a:gd name="connsiteX2507" fmla="*/ 444918 w 7228306"/>
                <a:gd name="connsiteY2507" fmla="*/ 254492 h 1097785"/>
                <a:gd name="connsiteX2508" fmla="*/ 444918 w 7228306"/>
                <a:gd name="connsiteY2508" fmla="*/ 247695 h 1097785"/>
                <a:gd name="connsiteX2509" fmla="*/ 444740 w 7228306"/>
                <a:gd name="connsiteY2509" fmla="*/ 246985 h 1097785"/>
                <a:gd name="connsiteX2510" fmla="*/ 444918 w 7228306"/>
                <a:gd name="connsiteY2510" fmla="*/ 247133 h 1097785"/>
                <a:gd name="connsiteX2511" fmla="*/ 444918 w 7228306"/>
                <a:gd name="connsiteY2511" fmla="*/ 125126 h 1097785"/>
                <a:gd name="connsiteX2512" fmla="*/ 444384 w 7228306"/>
                <a:gd name="connsiteY2512" fmla="*/ 125660 h 1097785"/>
                <a:gd name="connsiteX2513" fmla="*/ 443317 w 7228306"/>
                <a:gd name="connsiteY2513" fmla="*/ 128150 h 1097785"/>
                <a:gd name="connsiteX2514" fmla="*/ 434778 w 7228306"/>
                <a:gd name="connsiteY2514" fmla="*/ 116053 h 1097785"/>
                <a:gd name="connsiteX2515" fmla="*/ 428374 w 7228306"/>
                <a:gd name="connsiteY2515" fmla="*/ 102533 h 1097785"/>
                <a:gd name="connsiteX2516" fmla="*/ 424816 w 7228306"/>
                <a:gd name="connsiteY2516" fmla="*/ 100042 h 1097785"/>
                <a:gd name="connsiteX2517" fmla="*/ 421258 w 7228306"/>
                <a:gd name="connsiteY2517" fmla="*/ 97552 h 1097785"/>
                <a:gd name="connsiteX2518" fmla="*/ 422681 w 7228306"/>
                <a:gd name="connsiteY2518" fmla="*/ 96129 h 1097785"/>
                <a:gd name="connsiteX2519" fmla="*/ 421970 w 7228306"/>
                <a:gd name="connsiteY2519" fmla="*/ 93994 h 1097785"/>
                <a:gd name="connsiteX2520" fmla="*/ 424104 w 7228306"/>
                <a:gd name="connsiteY2520" fmla="*/ 93282 h 1097785"/>
                <a:gd name="connsiteX2521" fmla="*/ 426239 w 7228306"/>
                <a:gd name="connsiteY2521" fmla="*/ 91859 h 1097785"/>
                <a:gd name="connsiteX2522" fmla="*/ 432288 w 7228306"/>
                <a:gd name="connsiteY2522" fmla="*/ 105735 h 1097785"/>
                <a:gd name="connsiteX2523" fmla="*/ 440471 w 7228306"/>
                <a:gd name="connsiteY2523" fmla="*/ 117476 h 1097785"/>
                <a:gd name="connsiteX2524" fmla="*/ 436557 w 7228306"/>
                <a:gd name="connsiteY2524" fmla="*/ 105024 h 1097785"/>
                <a:gd name="connsiteX2525" fmla="*/ 431932 w 7228306"/>
                <a:gd name="connsiteY2525" fmla="*/ 93994 h 1097785"/>
                <a:gd name="connsiteX2526" fmla="*/ 433355 w 7228306"/>
                <a:gd name="connsiteY2526" fmla="*/ 94350 h 1097785"/>
                <a:gd name="connsiteX2527" fmla="*/ 434778 w 7228306"/>
                <a:gd name="connsiteY2527" fmla="*/ 96485 h 1097785"/>
                <a:gd name="connsiteX2528" fmla="*/ 436201 w 7228306"/>
                <a:gd name="connsiteY2528" fmla="*/ 97552 h 1097785"/>
                <a:gd name="connsiteX2529" fmla="*/ 436913 w 7228306"/>
                <a:gd name="connsiteY2529" fmla="*/ 93994 h 1097785"/>
                <a:gd name="connsiteX2530" fmla="*/ 439048 w 7228306"/>
                <a:gd name="connsiteY2530" fmla="*/ 98264 h 1097785"/>
                <a:gd name="connsiteX2531" fmla="*/ 441182 w 7228306"/>
                <a:gd name="connsiteY2531" fmla="*/ 102533 h 1097785"/>
                <a:gd name="connsiteX2532" fmla="*/ 440471 w 7228306"/>
                <a:gd name="connsiteY2532" fmla="*/ 102889 h 1097785"/>
                <a:gd name="connsiteX2533" fmla="*/ 439048 w 7228306"/>
                <a:gd name="connsiteY2533" fmla="*/ 101110 h 1097785"/>
                <a:gd name="connsiteX2534" fmla="*/ 440115 w 7228306"/>
                <a:gd name="connsiteY2534" fmla="*/ 104312 h 1097785"/>
                <a:gd name="connsiteX2535" fmla="*/ 444029 w 7228306"/>
                <a:gd name="connsiteY2535" fmla="*/ 104668 h 1097785"/>
                <a:gd name="connsiteX2536" fmla="*/ 444918 w 7228306"/>
                <a:gd name="connsiteY2536" fmla="*/ 98741 h 1097785"/>
                <a:gd name="connsiteX2537" fmla="*/ 444918 w 7228306"/>
                <a:gd name="connsiteY2537" fmla="*/ 69955 h 1097785"/>
                <a:gd name="connsiteX2538" fmla="*/ 444029 w 7228306"/>
                <a:gd name="connsiteY2538" fmla="*/ 64819 h 1097785"/>
                <a:gd name="connsiteX2539" fmla="*/ 440827 w 7228306"/>
                <a:gd name="connsiteY2539" fmla="*/ 69089 h 1097785"/>
                <a:gd name="connsiteX2540" fmla="*/ 438336 w 7228306"/>
                <a:gd name="connsiteY2540" fmla="*/ 74070 h 1097785"/>
                <a:gd name="connsiteX2541" fmla="*/ 435845 w 7228306"/>
                <a:gd name="connsiteY2541" fmla="*/ 71223 h 1097785"/>
                <a:gd name="connsiteX2542" fmla="*/ 434778 w 7228306"/>
                <a:gd name="connsiteY2542" fmla="*/ 66954 h 1097785"/>
                <a:gd name="connsiteX2543" fmla="*/ 435134 w 7228306"/>
                <a:gd name="connsiteY2543" fmla="*/ 79762 h 1097785"/>
                <a:gd name="connsiteX2544" fmla="*/ 441182 w 7228306"/>
                <a:gd name="connsiteY2544" fmla="*/ 90436 h 1097785"/>
                <a:gd name="connsiteX2545" fmla="*/ 435134 w 7228306"/>
                <a:gd name="connsiteY2545" fmla="*/ 88657 h 1097785"/>
                <a:gd name="connsiteX2546" fmla="*/ 431220 w 7228306"/>
                <a:gd name="connsiteY2546" fmla="*/ 79762 h 1097785"/>
                <a:gd name="connsiteX2547" fmla="*/ 429085 w 7228306"/>
                <a:gd name="connsiteY2547" fmla="*/ 67665 h 1097785"/>
                <a:gd name="connsiteX2548" fmla="*/ 429797 w 7228306"/>
                <a:gd name="connsiteY2548" fmla="*/ 56992 h 1097785"/>
                <a:gd name="connsiteX2549" fmla="*/ 432643 w 7228306"/>
                <a:gd name="connsiteY2549" fmla="*/ 58059 h 1097785"/>
                <a:gd name="connsiteX2550" fmla="*/ 433711 w 7228306"/>
                <a:gd name="connsiteY2550" fmla="*/ 61973 h 1097785"/>
                <a:gd name="connsiteX2551" fmla="*/ 434778 w 7228306"/>
                <a:gd name="connsiteY2551" fmla="*/ 65175 h 1097785"/>
                <a:gd name="connsiteX2552" fmla="*/ 436913 w 7228306"/>
                <a:gd name="connsiteY2552" fmla="*/ 64819 h 1097785"/>
                <a:gd name="connsiteX2553" fmla="*/ 434066 w 7228306"/>
                <a:gd name="connsiteY2553" fmla="*/ 57703 h 1097785"/>
                <a:gd name="connsiteX2554" fmla="*/ 434778 w 7228306"/>
                <a:gd name="connsiteY2554" fmla="*/ 51299 h 1097785"/>
                <a:gd name="connsiteX2555" fmla="*/ 432999 w 7228306"/>
                <a:gd name="connsiteY2555" fmla="*/ 48097 h 1097785"/>
                <a:gd name="connsiteX2556" fmla="*/ 431932 w 7228306"/>
                <a:gd name="connsiteY2556" fmla="*/ 44895 h 1097785"/>
                <a:gd name="connsiteX2557" fmla="*/ 426951 w 7228306"/>
                <a:gd name="connsiteY2557" fmla="*/ 44895 h 1097785"/>
                <a:gd name="connsiteX2558" fmla="*/ 423037 w 7228306"/>
                <a:gd name="connsiteY2558" fmla="*/ 33865 h 1097785"/>
                <a:gd name="connsiteX2559" fmla="*/ 418412 w 7228306"/>
                <a:gd name="connsiteY2559" fmla="*/ 22836 h 1097785"/>
                <a:gd name="connsiteX2560" fmla="*/ 422681 w 7228306"/>
                <a:gd name="connsiteY2560" fmla="*/ 26749 h 1097785"/>
                <a:gd name="connsiteX2561" fmla="*/ 426239 w 7228306"/>
                <a:gd name="connsiteY2561" fmla="*/ 30663 h 1097785"/>
                <a:gd name="connsiteX2562" fmla="*/ 424460 w 7228306"/>
                <a:gd name="connsiteY2562" fmla="*/ 26038 h 1097785"/>
                <a:gd name="connsiteX2563" fmla="*/ 422681 w 7228306"/>
                <a:gd name="connsiteY2563" fmla="*/ 20701 h 1097785"/>
                <a:gd name="connsiteX2564" fmla="*/ 425883 w 7228306"/>
                <a:gd name="connsiteY2564" fmla="*/ 22836 h 1097785"/>
                <a:gd name="connsiteX2565" fmla="*/ 428374 w 7228306"/>
                <a:gd name="connsiteY2565" fmla="*/ 24970 h 1097785"/>
                <a:gd name="connsiteX2566" fmla="*/ 428730 w 7228306"/>
                <a:gd name="connsiteY2566" fmla="*/ 19633 h 1097785"/>
                <a:gd name="connsiteX2567" fmla="*/ 426239 w 7228306"/>
                <a:gd name="connsiteY2567" fmla="*/ 14297 h 1097785"/>
                <a:gd name="connsiteX2568" fmla="*/ 432999 w 7228306"/>
                <a:gd name="connsiteY2568" fmla="*/ 20345 h 1097785"/>
                <a:gd name="connsiteX2569" fmla="*/ 436201 w 7228306"/>
                <a:gd name="connsiteY2569" fmla="*/ 32086 h 1097785"/>
                <a:gd name="connsiteX2570" fmla="*/ 440827 w 7228306"/>
                <a:gd name="connsiteY2570" fmla="*/ 33509 h 1097785"/>
                <a:gd name="connsiteX2571" fmla="*/ 443317 w 7228306"/>
                <a:gd name="connsiteY2571" fmla="*/ 40625 h 1097785"/>
                <a:gd name="connsiteX2572" fmla="*/ 444384 w 7228306"/>
                <a:gd name="connsiteY2572" fmla="*/ 49876 h 1097785"/>
                <a:gd name="connsiteX2573" fmla="*/ 444918 w 7228306"/>
                <a:gd name="connsiteY2573" fmla="*/ 53787 h 1097785"/>
                <a:gd name="connsiteX2574" fmla="*/ 444918 w 7228306"/>
                <a:gd name="connsiteY2574" fmla="*/ 38845 h 1097785"/>
                <a:gd name="connsiteX2575" fmla="*/ 444029 w 7228306"/>
                <a:gd name="connsiteY2575" fmla="*/ 37067 h 1097785"/>
                <a:gd name="connsiteX2576" fmla="*/ 441894 w 7228306"/>
                <a:gd name="connsiteY2576" fmla="*/ 26393 h 1097785"/>
                <a:gd name="connsiteX2577" fmla="*/ 439403 w 7228306"/>
                <a:gd name="connsiteY2577" fmla="*/ 22836 h 1097785"/>
                <a:gd name="connsiteX2578" fmla="*/ 436913 w 7228306"/>
                <a:gd name="connsiteY2578" fmla="*/ 17854 h 1097785"/>
                <a:gd name="connsiteX2579" fmla="*/ 438336 w 7228306"/>
                <a:gd name="connsiteY2579" fmla="*/ 15720 h 1097785"/>
                <a:gd name="connsiteX2580" fmla="*/ 442605 w 7228306"/>
                <a:gd name="connsiteY2580" fmla="*/ 18922 h 1097785"/>
                <a:gd name="connsiteX2581" fmla="*/ 444918 w 7228306"/>
                <a:gd name="connsiteY2581" fmla="*/ 23257 h 1097785"/>
                <a:gd name="connsiteX2582" fmla="*/ 444918 w 7228306"/>
                <a:gd name="connsiteY2582" fmla="*/ 11954 h 1097785"/>
                <a:gd name="connsiteX2583" fmla="*/ 441894 w 7228306"/>
                <a:gd name="connsiteY2583" fmla="*/ 11450 h 1097785"/>
                <a:gd name="connsiteX2584" fmla="*/ 440471 w 7228306"/>
                <a:gd name="connsiteY2584" fmla="*/ 3623 h 1097785"/>
                <a:gd name="connsiteX2585" fmla="*/ 435845 w 7228306"/>
                <a:gd name="connsiteY2585" fmla="*/ 3979 h 1097785"/>
                <a:gd name="connsiteX2586" fmla="*/ 431932 w 7228306"/>
                <a:gd name="connsiteY2586" fmla="*/ 5758 h 1097785"/>
                <a:gd name="connsiteX2587" fmla="*/ 435490 w 7228306"/>
                <a:gd name="connsiteY2587" fmla="*/ 9315 h 1097785"/>
                <a:gd name="connsiteX2588" fmla="*/ 439048 w 7228306"/>
                <a:gd name="connsiteY2588" fmla="*/ 13585 h 1097785"/>
                <a:gd name="connsiteX2589" fmla="*/ 436557 w 7228306"/>
                <a:gd name="connsiteY2589" fmla="*/ 15364 h 1097785"/>
                <a:gd name="connsiteX2590" fmla="*/ 434778 w 7228306"/>
                <a:gd name="connsiteY2590" fmla="*/ 17854 h 1097785"/>
                <a:gd name="connsiteX2591" fmla="*/ 429441 w 7228306"/>
                <a:gd name="connsiteY2591" fmla="*/ 8960 h 1097785"/>
                <a:gd name="connsiteX2592" fmla="*/ 422681 w 7228306"/>
                <a:gd name="connsiteY2592" fmla="*/ 1488 h 1097785"/>
                <a:gd name="connsiteX2593" fmla="*/ 419429 w 7228306"/>
                <a:gd name="connsiteY2593" fmla="*/ 0 h 1097785"/>
                <a:gd name="connsiteX2594" fmla="*/ 419918 w 7228306"/>
                <a:gd name="connsiteY2594" fmla="*/ 0 h 1097785"/>
                <a:gd name="connsiteX2595" fmla="*/ 419835 w 7228306"/>
                <a:gd name="connsiteY2595" fmla="*/ 1488 h 1097785"/>
                <a:gd name="connsiteX2596" fmla="*/ 411770 w 7228306"/>
                <a:gd name="connsiteY2596" fmla="*/ 0 h 1097785"/>
                <a:gd name="connsiteX2597" fmla="*/ 414936 w 7228306"/>
                <a:gd name="connsiteY2597" fmla="*/ 0 h 1097785"/>
                <a:gd name="connsiteX2598" fmla="*/ 414142 w 7228306"/>
                <a:gd name="connsiteY2598" fmla="*/ 2911 h 1097785"/>
                <a:gd name="connsiteX2599" fmla="*/ 349524 w 7228306"/>
                <a:gd name="connsiteY2599" fmla="*/ 0 h 1097785"/>
                <a:gd name="connsiteX2600" fmla="*/ 350452 w 7228306"/>
                <a:gd name="connsiteY2600" fmla="*/ 0 h 1097785"/>
                <a:gd name="connsiteX2601" fmla="*/ 350099 w 7228306"/>
                <a:gd name="connsiteY2601" fmla="*/ 776 h 1097785"/>
                <a:gd name="connsiteX2602" fmla="*/ 352946 w 7228306"/>
                <a:gd name="connsiteY2602" fmla="*/ 8248 h 1097785"/>
                <a:gd name="connsiteX2603" fmla="*/ 355792 w 7228306"/>
                <a:gd name="connsiteY2603" fmla="*/ 15720 h 1097785"/>
                <a:gd name="connsiteX2604" fmla="*/ 351878 w 7228306"/>
                <a:gd name="connsiteY2604" fmla="*/ 16076 h 1097785"/>
                <a:gd name="connsiteX2605" fmla="*/ 347965 w 7228306"/>
                <a:gd name="connsiteY2605" fmla="*/ 12162 h 1097785"/>
                <a:gd name="connsiteX2606" fmla="*/ 350455 w 7228306"/>
                <a:gd name="connsiteY2606" fmla="*/ 5402 h 1097785"/>
                <a:gd name="connsiteX2607" fmla="*/ 244752 w 7228306"/>
                <a:gd name="connsiteY2607" fmla="*/ 0 h 1097785"/>
                <a:gd name="connsiteX2608" fmla="*/ 259233 w 7228306"/>
                <a:gd name="connsiteY2608" fmla="*/ 0 h 1097785"/>
                <a:gd name="connsiteX2609" fmla="*/ 250478 w 7228306"/>
                <a:gd name="connsiteY2609" fmla="*/ 13585 h 1097785"/>
                <a:gd name="connsiteX2610" fmla="*/ 245852 w 7228306"/>
                <a:gd name="connsiteY2610" fmla="*/ 6825 h 1097785"/>
                <a:gd name="connsiteX2611" fmla="*/ 116280 w 7228306"/>
                <a:gd name="connsiteY2611" fmla="*/ 0 h 1097785"/>
                <a:gd name="connsiteX2612" fmla="*/ 152991 w 7228306"/>
                <a:gd name="connsiteY2612" fmla="*/ 0 h 1097785"/>
                <a:gd name="connsiteX2613" fmla="*/ 152991 w 7228306"/>
                <a:gd name="connsiteY2613" fmla="*/ 65 h 1097785"/>
                <a:gd name="connsiteX2614" fmla="*/ 153089 w 7228306"/>
                <a:gd name="connsiteY2614" fmla="*/ 0 h 1097785"/>
                <a:gd name="connsiteX2615" fmla="*/ 163618 w 7228306"/>
                <a:gd name="connsiteY2615" fmla="*/ 0 h 1097785"/>
                <a:gd name="connsiteX2616" fmla="*/ 163309 w 7228306"/>
                <a:gd name="connsiteY2616" fmla="*/ 1132 h 1097785"/>
                <a:gd name="connsiteX2617" fmla="*/ 159395 w 7228306"/>
                <a:gd name="connsiteY2617" fmla="*/ 4334 h 1097785"/>
                <a:gd name="connsiteX2618" fmla="*/ 167934 w 7228306"/>
                <a:gd name="connsiteY2618" fmla="*/ 3267 h 1097785"/>
                <a:gd name="connsiteX2619" fmla="*/ 169355 w 7228306"/>
                <a:gd name="connsiteY2619" fmla="*/ 0 h 1097785"/>
                <a:gd name="connsiteX2620" fmla="*/ 194528 w 7228306"/>
                <a:gd name="connsiteY2620" fmla="*/ 0 h 1097785"/>
                <a:gd name="connsiteX2621" fmla="*/ 194974 w 7228306"/>
                <a:gd name="connsiteY2621" fmla="*/ 1488 h 1097785"/>
                <a:gd name="connsiteX2622" fmla="*/ 195966 w 7228306"/>
                <a:gd name="connsiteY2622" fmla="*/ 0 h 1097785"/>
                <a:gd name="connsiteX2623" fmla="*/ 242917 w 7228306"/>
                <a:gd name="connsiteY2623" fmla="*/ 0 h 1097785"/>
                <a:gd name="connsiteX2624" fmla="*/ 240160 w 7228306"/>
                <a:gd name="connsiteY2624" fmla="*/ 10027 h 1097785"/>
                <a:gd name="connsiteX2625" fmla="*/ 236958 w 7228306"/>
                <a:gd name="connsiteY2625" fmla="*/ 24970 h 1097785"/>
                <a:gd name="connsiteX2626" fmla="*/ 241227 w 7228306"/>
                <a:gd name="connsiteY2626" fmla="*/ 20701 h 1097785"/>
                <a:gd name="connsiteX2627" fmla="*/ 243362 w 7228306"/>
                <a:gd name="connsiteY2627" fmla="*/ 13585 h 1097785"/>
                <a:gd name="connsiteX2628" fmla="*/ 240516 w 7228306"/>
                <a:gd name="connsiteY2628" fmla="*/ 26038 h 1097785"/>
                <a:gd name="connsiteX2629" fmla="*/ 233400 w 7228306"/>
                <a:gd name="connsiteY2629" fmla="*/ 34221 h 1097785"/>
                <a:gd name="connsiteX2630" fmla="*/ 224505 w 7228306"/>
                <a:gd name="connsiteY2630" fmla="*/ 40981 h 1097785"/>
                <a:gd name="connsiteX2631" fmla="*/ 217745 w 7228306"/>
                <a:gd name="connsiteY2631" fmla="*/ 49164 h 1097785"/>
                <a:gd name="connsiteX2632" fmla="*/ 223793 w 7228306"/>
                <a:gd name="connsiteY2632" fmla="*/ 51299 h 1097785"/>
                <a:gd name="connsiteX2633" fmla="*/ 229130 w 7228306"/>
                <a:gd name="connsiteY2633" fmla="*/ 53434 h 1097785"/>
                <a:gd name="connsiteX2634" fmla="*/ 233400 w 7228306"/>
                <a:gd name="connsiteY2634" fmla="*/ 48097 h 1097785"/>
                <a:gd name="connsiteX2635" fmla="*/ 238381 w 7228306"/>
                <a:gd name="connsiteY2635" fmla="*/ 49164 h 1097785"/>
                <a:gd name="connsiteX2636" fmla="*/ 239092 w 7228306"/>
                <a:gd name="connsiteY2636" fmla="*/ 47029 h 1097785"/>
                <a:gd name="connsiteX2637" fmla="*/ 239804 w 7228306"/>
                <a:gd name="connsiteY2637" fmla="*/ 44895 h 1097785"/>
                <a:gd name="connsiteX2638" fmla="*/ 244785 w 7228306"/>
                <a:gd name="connsiteY2638" fmla="*/ 45606 h 1097785"/>
                <a:gd name="connsiteX2639" fmla="*/ 249766 w 7228306"/>
                <a:gd name="connsiteY2639" fmla="*/ 47029 h 1097785"/>
                <a:gd name="connsiteX2640" fmla="*/ 249054 w 7228306"/>
                <a:gd name="connsiteY2640" fmla="*/ 49876 h 1097785"/>
                <a:gd name="connsiteX2641" fmla="*/ 249054 w 7228306"/>
                <a:gd name="connsiteY2641" fmla="*/ 53434 h 1097785"/>
                <a:gd name="connsiteX2642" fmla="*/ 251189 w 7228306"/>
                <a:gd name="connsiteY2642" fmla="*/ 48453 h 1097785"/>
                <a:gd name="connsiteX2643" fmla="*/ 257594 w 7228306"/>
                <a:gd name="connsiteY2643" fmla="*/ 48453 h 1097785"/>
                <a:gd name="connsiteX2644" fmla="*/ 263286 w 7228306"/>
                <a:gd name="connsiteY2644" fmla="*/ 51299 h 1097785"/>
                <a:gd name="connsiteX2645" fmla="*/ 263286 w 7228306"/>
                <a:gd name="connsiteY2645" fmla="*/ 55924 h 1097785"/>
                <a:gd name="connsiteX2646" fmla="*/ 265421 w 7228306"/>
                <a:gd name="connsiteY2646" fmla="*/ 59126 h 1097785"/>
                <a:gd name="connsiteX2647" fmla="*/ 263642 w 7228306"/>
                <a:gd name="connsiteY2647" fmla="*/ 65175 h 1097785"/>
                <a:gd name="connsiteX2648" fmla="*/ 264709 w 7228306"/>
                <a:gd name="connsiteY2648" fmla="*/ 72646 h 1097785"/>
                <a:gd name="connsiteX2649" fmla="*/ 268267 w 7228306"/>
                <a:gd name="connsiteY2649" fmla="*/ 63396 h 1097785"/>
                <a:gd name="connsiteX2650" fmla="*/ 270402 w 7228306"/>
                <a:gd name="connsiteY2650" fmla="*/ 65531 h 1097785"/>
                <a:gd name="connsiteX2651" fmla="*/ 271825 w 7228306"/>
                <a:gd name="connsiteY2651" fmla="*/ 69800 h 1097785"/>
                <a:gd name="connsiteX2652" fmla="*/ 273248 w 7228306"/>
                <a:gd name="connsiteY2652" fmla="*/ 68733 h 1097785"/>
                <a:gd name="connsiteX2653" fmla="*/ 274672 w 7228306"/>
                <a:gd name="connsiteY2653" fmla="*/ 66242 h 1097785"/>
                <a:gd name="connsiteX2654" fmla="*/ 275739 w 7228306"/>
                <a:gd name="connsiteY2654" fmla="*/ 70156 h 1097785"/>
                <a:gd name="connsiteX2655" fmla="*/ 275383 w 7228306"/>
                <a:gd name="connsiteY2655" fmla="*/ 75493 h 1097785"/>
                <a:gd name="connsiteX2656" fmla="*/ 278585 w 7228306"/>
                <a:gd name="connsiteY2656" fmla="*/ 77983 h 1097785"/>
                <a:gd name="connsiteX2657" fmla="*/ 277874 w 7228306"/>
                <a:gd name="connsiteY2657" fmla="*/ 90080 h 1097785"/>
                <a:gd name="connsiteX2658" fmla="*/ 275027 w 7228306"/>
                <a:gd name="connsiteY2658" fmla="*/ 105024 h 1097785"/>
                <a:gd name="connsiteX2659" fmla="*/ 272537 w 7228306"/>
                <a:gd name="connsiteY2659" fmla="*/ 115342 h 1097785"/>
                <a:gd name="connsiteX2660" fmla="*/ 269690 w 7228306"/>
                <a:gd name="connsiteY2660" fmla="*/ 116053 h 1097785"/>
                <a:gd name="connsiteX2661" fmla="*/ 268979 w 7228306"/>
                <a:gd name="connsiteY2661" fmla="*/ 107514 h 1097785"/>
                <a:gd name="connsiteX2662" fmla="*/ 271825 w 7228306"/>
                <a:gd name="connsiteY2662" fmla="*/ 99687 h 1097785"/>
                <a:gd name="connsiteX2663" fmla="*/ 273248 w 7228306"/>
                <a:gd name="connsiteY2663" fmla="*/ 102533 h 1097785"/>
                <a:gd name="connsiteX2664" fmla="*/ 274672 w 7228306"/>
                <a:gd name="connsiteY2664" fmla="*/ 103245 h 1097785"/>
                <a:gd name="connsiteX2665" fmla="*/ 275027 w 7228306"/>
                <a:gd name="connsiteY2665" fmla="*/ 91859 h 1097785"/>
                <a:gd name="connsiteX2666" fmla="*/ 273960 w 7228306"/>
                <a:gd name="connsiteY2666" fmla="*/ 84743 h 1097785"/>
                <a:gd name="connsiteX2667" fmla="*/ 268979 w 7228306"/>
                <a:gd name="connsiteY2667" fmla="*/ 84743 h 1097785"/>
                <a:gd name="connsiteX2668" fmla="*/ 265421 w 7228306"/>
                <a:gd name="connsiteY2668" fmla="*/ 89725 h 1097785"/>
                <a:gd name="connsiteX2669" fmla="*/ 266488 w 7228306"/>
                <a:gd name="connsiteY2669" fmla="*/ 90080 h 1097785"/>
                <a:gd name="connsiteX2670" fmla="*/ 268267 w 7228306"/>
                <a:gd name="connsiteY2670" fmla="*/ 89725 h 1097785"/>
                <a:gd name="connsiteX2671" fmla="*/ 267200 w 7228306"/>
                <a:gd name="connsiteY2671" fmla="*/ 97196 h 1097785"/>
                <a:gd name="connsiteX2672" fmla="*/ 263998 w 7228306"/>
                <a:gd name="connsiteY2672" fmla="*/ 102533 h 1097785"/>
                <a:gd name="connsiteX2673" fmla="*/ 266844 w 7228306"/>
                <a:gd name="connsiteY2673" fmla="*/ 102533 h 1097785"/>
                <a:gd name="connsiteX2674" fmla="*/ 266844 w 7228306"/>
                <a:gd name="connsiteY2674" fmla="*/ 108937 h 1097785"/>
                <a:gd name="connsiteX2675" fmla="*/ 265421 w 7228306"/>
                <a:gd name="connsiteY2675" fmla="*/ 115342 h 1097785"/>
                <a:gd name="connsiteX2676" fmla="*/ 265065 w 7228306"/>
                <a:gd name="connsiteY2676" fmla="*/ 112139 h 1097785"/>
                <a:gd name="connsiteX2677" fmla="*/ 265421 w 7228306"/>
                <a:gd name="connsiteY2677" fmla="*/ 108226 h 1097785"/>
                <a:gd name="connsiteX2678" fmla="*/ 262575 w 7228306"/>
                <a:gd name="connsiteY2678" fmla="*/ 105735 h 1097785"/>
                <a:gd name="connsiteX2679" fmla="*/ 260440 w 7228306"/>
                <a:gd name="connsiteY2679" fmla="*/ 102533 h 1097785"/>
                <a:gd name="connsiteX2680" fmla="*/ 261863 w 7228306"/>
                <a:gd name="connsiteY2680" fmla="*/ 93282 h 1097785"/>
                <a:gd name="connsiteX2681" fmla="*/ 264709 w 7228306"/>
                <a:gd name="connsiteY2681" fmla="*/ 86167 h 1097785"/>
                <a:gd name="connsiteX2682" fmla="*/ 262219 w 7228306"/>
                <a:gd name="connsiteY2682" fmla="*/ 85811 h 1097785"/>
                <a:gd name="connsiteX2683" fmla="*/ 260440 w 7228306"/>
                <a:gd name="connsiteY2683" fmla="*/ 81185 h 1097785"/>
                <a:gd name="connsiteX2684" fmla="*/ 256882 w 7228306"/>
                <a:gd name="connsiteY2684" fmla="*/ 81185 h 1097785"/>
                <a:gd name="connsiteX2685" fmla="*/ 255103 w 7228306"/>
                <a:gd name="connsiteY2685" fmla="*/ 99687 h 1097785"/>
                <a:gd name="connsiteX2686" fmla="*/ 251901 w 7228306"/>
                <a:gd name="connsiteY2686" fmla="*/ 117476 h 1097785"/>
                <a:gd name="connsiteX2687" fmla="*/ 251189 w 7228306"/>
                <a:gd name="connsiteY2687" fmla="*/ 106447 h 1097785"/>
                <a:gd name="connsiteX2688" fmla="*/ 251901 w 7228306"/>
                <a:gd name="connsiteY2688" fmla="*/ 93994 h 1097785"/>
                <a:gd name="connsiteX2689" fmla="*/ 249054 w 7228306"/>
                <a:gd name="connsiteY2689" fmla="*/ 100754 h 1097785"/>
                <a:gd name="connsiteX2690" fmla="*/ 248343 w 7228306"/>
                <a:gd name="connsiteY2690" fmla="*/ 110360 h 1097785"/>
                <a:gd name="connsiteX2691" fmla="*/ 247631 w 7228306"/>
                <a:gd name="connsiteY2691" fmla="*/ 119967 h 1097785"/>
                <a:gd name="connsiteX2692" fmla="*/ 244785 w 7228306"/>
                <a:gd name="connsiteY2692" fmla="*/ 126727 h 1097785"/>
                <a:gd name="connsiteX2693" fmla="*/ 243362 w 7228306"/>
                <a:gd name="connsiteY2693" fmla="*/ 123169 h 1097785"/>
                <a:gd name="connsiteX2694" fmla="*/ 244785 w 7228306"/>
                <a:gd name="connsiteY2694" fmla="*/ 117476 h 1097785"/>
                <a:gd name="connsiteX2695" fmla="*/ 239804 w 7228306"/>
                <a:gd name="connsiteY2695" fmla="*/ 117476 h 1097785"/>
                <a:gd name="connsiteX2696" fmla="*/ 239448 w 7228306"/>
                <a:gd name="connsiteY2696" fmla="*/ 108937 h 1097785"/>
                <a:gd name="connsiteX2697" fmla="*/ 239804 w 7228306"/>
                <a:gd name="connsiteY2697" fmla="*/ 103245 h 1097785"/>
                <a:gd name="connsiteX2698" fmla="*/ 233044 w 7228306"/>
                <a:gd name="connsiteY2698" fmla="*/ 113563 h 1097785"/>
                <a:gd name="connsiteX2699" fmla="*/ 229130 w 7228306"/>
                <a:gd name="connsiteY2699" fmla="*/ 126727 h 1097785"/>
                <a:gd name="connsiteX2700" fmla="*/ 231621 w 7228306"/>
                <a:gd name="connsiteY2700" fmla="*/ 125660 h 1097785"/>
                <a:gd name="connsiteX2701" fmla="*/ 234823 w 7228306"/>
                <a:gd name="connsiteY2701" fmla="*/ 121746 h 1097785"/>
                <a:gd name="connsiteX2702" fmla="*/ 234111 w 7228306"/>
                <a:gd name="connsiteY2702" fmla="*/ 129217 h 1097785"/>
                <a:gd name="connsiteX2703" fmla="*/ 231976 w 7228306"/>
                <a:gd name="connsiteY2703" fmla="*/ 135266 h 1097785"/>
                <a:gd name="connsiteX2704" fmla="*/ 228774 w 7228306"/>
                <a:gd name="connsiteY2704" fmla="*/ 135622 h 1097785"/>
                <a:gd name="connsiteX2705" fmla="*/ 224861 w 7228306"/>
                <a:gd name="connsiteY2705" fmla="*/ 135977 h 1097785"/>
                <a:gd name="connsiteX2706" fmla="*/ 224149 w 7228306"/>
                <a:gd name="connsiteY2706" fmla="*/ 139891 h 1097785"/>
                <a:gd name="connsiteX2707" fmla="*/ 222726 w 7228306"/>
                <a:gd name="connsiteY2707" fmla="*/ 140247 h 1097785"/>
                <a:gd name="connsiteX2708" fmla="*/ 221303 w 7228306"/>
                <a:gd name="connsiteY2708" fmla="*/ 140959 h 1097785"/>
                <a:gd name="connsiteX2709" fmla="*/ 221303 w 7228306"/>
                <a:gd name="connsiteY2709" fmla="*/ 144517 h 1097785"/>
                <a:gd name="connsiteX2710" fmla="*/ 213475 w 7228306"/>
                <a:gd name="connsiteY2710" fmla="*/ 142026 h 1097785"/>
                <a:gd name="connsiteX2711" fmla="*/ 206359 w 7228306"/>
                <a:gd name="connsiteY2711" fmla="*/ 139535 h 1097785"/>
                <a:gd name="connsiteX2712" fmla="*/ 204936 w 7228306"/>
                <a:gd name="connsiteY2712" fmla="*/ 148430 h 1097785"/>
                <a:gd name="connsiteX2713" fmla="*/ 203513 w 7228306"/>
                <a:gd name="connsiteY2713" fmla="*/ 157325 h 1097785"/>
                <a:gd name="connsiteX2714" fmla="*/ 202090 w 7228306"/>
                <a:gd name="connsiteY2714" fmla="*/ 156969 h 1097785"/>
                <a:gd name="connsiteX2715" fmla="*/ 199955 w 7228306"/>
                <a:gd name="connsiteY2715" fmla="*/ 157325 h 1097785"/>
                <a:gd name="connsiteX2716" fmla="*/ 202446 w 7228306"/>
                <a:gd name="connsiteY2716" fmla="*/ 163729 h 1097785"/>
                <a:gd name="connsiteX2717" fmla="*/ 202090 w 7228306"/>
                <a:gd name="connsiteY2717" fmla="*/ 170845 h 1097785"/>
                <a:gd name="connsiteX2718" fmla="*/ 204936 w 7228306"/>
                <a:gd name="connsiteY2718" fmla="*/ 163729 h 1097785"/>
                <a:gd name="connsiteX2719" fmla="*/ 206359 w 7228306"/>
                <a:gd name="connsiteY2719" fmla="*/ 154479 h 1097785"/>
                <a:gd name="connsiteX2720" fmla="*/ 208494 w 7228306"/>
                <a:gd name="connsiteY2720" fmla="*/ 153411 h 1097785"/>
                <a:gd name="connsiteX2721" fmla="*/ 207783 w 7228306"/>
                <a:gd name="connsiteY2721" fmla="*/ 150209 h 1097785"/>
                <a:gd name="connsiteX2722" fmla="*/ 211341 w 7228306"/>
                <a:gd name="connsiteY2722" fmla="*/ 151632 h 1097785"/>
                <a:gd name="connsiteX2723" fmla="*/ 212764 w 7228306"/>
                <a:gd name="connsiteY2723" fmla="*/ 155902 h 1097785"/>
                <a:gd name="connsiteX2724" fmla="*/ 217033 w 7228306"/>
                <a:gd name="connsiteY2724" fmla="*/ 151632 h 1097785"/>
                <a:gd name="connsiteX2725" fmla="*/ 220591 w 7228306"/>
                <a:gd name="connsiteY2725" fmla="*/ 146651 h 1097785"/>
                <a:gd name="connsiteX2726" fmla="*/ 212764 w 7228306"/>
                <a:gd name="connsiteY2726" fmla="*/ 159460 h 1097785"/>
                <a:gd name="connsiteX2727" fmla="*/ 212764 w 7228306"/>
                <a:gd name="connsiteY2727" fmla="*/ 166576 h 1097785"/>
                <a:gd name="connsiteX2728" fmla="*/ 217033 w 7228306"/>
                <a:gd name="connsiteY2728" fmla="*/ 163018 h 1097785"/>
                <a:gd name="connsiteX2729" fmla="*/ 216677 w 7228306"/>
                <a:gd name="connsiteY2729" fmla="*/ 165152 h 1097785"/>
                <a:gd name="connsiteX2730" fmla="*/ 216322 w 7228306"/>
                <a:gd name="connsiteY2730" fmla="*/ 167287 h 1097785"/>
                <a:gd name="connsiteX2731" fmla="*/ 218456 w 7228306"/>
                <a:gd name="connsiteY2731" fmla="*/ 170134 h 1097785"/>
                <a:gd name="connsiteX2732" fmla="*/ 220235 w 7228306"/>
                <a:gd name="connsiteY2732" fmla="*/ 166931 h 1097785"/>
                <a:gd name="connsiteX2733" fmla="*/ 224149 w 7228306"/>
                <a:gd name="connsiteY2733" fmla="*/ 166576 h 1097785"/>
                <a:gd name="connsiteX2734" fmla="*/ 222726 w 7228306"/>
                <a:gd name="connsiteY2734" fmla="*/ 179028 h 1097785"/>
                <a:gd name="connsiteX2735" fmla="*/ 220591 w 7228306"/>
                <a:gd name="connsiteY2735" fmla="*/ 190770 h 1097785"/>
                <a:gd name="connsiteX2736" fmla="*/ 223793 w 7228306"/>
                <a:gd name="connsiteY2736" fmla="*/ 189702 h 1097785"/>
                <a:gd name="connsiteX2737" fmla="*/ 224861 w 7228306"/>
                <a:gd name="connsiteY2737" fmla="*/ 185788 h 1097785"/>
                <a:gd name="connsiteX2738" fmla="*/ 225928 w 7228306"/>
                <a:gd name="connsiteY2738" fmla="*/ 189702 h 1097785"/>
                <a:gd name="connsiteX2739" fmla="*/ 224149 w 7228306"/>
                <a:gd name="connsiteY2739" fmla="*/ 192193 h 1097785"/>
                <a:gd name="connsiteX2740" fmla="*/ 227707 w 7228306"/>
                <a:gd name="connsiteY2740" fmla="*/ 195751 h 1097785"/>
                <a:gd name="connsiteX2741" fmla="*/ 225928 w 7228306"/>
                <a:gd name="connsiteY2741" fmla="*/ 214963 h 1097785"/>
                <a:gd name="connsiteX2742" fmla="*/ 222726 w 7228306"/>
                <a:gd name="connsiteY2742" fmla="*/ 232753 h 1097785"/>
                <a:gd name="connsiteX2743" fmla="*/ 225572 w 7228306"/>
                <a:gd name="connsiteY2743" fmla="*/ 232753 h 1097785"/>
                <a:gd name="connsiteX2744" fmla="*/ 220947 w 7228306"/>
                <a:gd name="connsiteY2744" fmla="*/ 254812 h 1097785"/>
                <a:gd name="connsiteX2745" fmla="*/ 212764 w 7228306"/>
                <a:gd name="connsiteY2745" fmla="*/ 270467 h 1097785"/>
                <a:gd name="connsiteX2746" fmla="*/ 208138 w 7228306"/>
                <a:gd name="connsiteY2746" fmla="*/ 289324 h 1097785"/>
                <a:gd name="connsiteX2747" fmla="*/ 204936 w 7228306"/>
                <a:gd name="connsiteY2747" fmla="*/ 306758 h 1097785"/>
                <a:gd name="connsiteX2748" fmla="*/ 209206 w 7228306"/>
                <a:gd name="connsiteY2748" fmla="*/ 304267 h 1097785"/>
                <a:gd name="connsiteX2749" fmla="*/ 211341 w 7228306"/>
                <a:gd name="connsiteY2749" fmla="*/ 298575 h 1097785"/>
                <a:gd name="connsiteX2750" fmla="*/ 213120 w 7228306"/>
                <a:gd name="connsiteY2750" fmla="*/ 292882 h 1097785"/>
                <a:gd name="connsiteX2751" fmla="*/ 217033 w 7228306"/>
                <a:gd name="connsiteY2751" fmla="*/ 290391 h 1097785"/>
                <a:gd name="connsiteX2752" fmla="*/ 219880 w 7228306"/>
                <a:gd name="connsiteY2752" fmla="*/ 273313 h 1097785"/>
                <a:gd name="connsiteX2753" fmla="*/ 229130 w 7228306"/>
                <a:gd name="connsiteY2753" fmla="*/ 263351 h 1097785"/>
                <a:gd name="connsiteX2754" fmla="*/ 227707 w 7228306"/>
                <a:gd name="connsiteY2754" fmla="*/ 261216 h 1097785"/>
                <a:gd name="connsiteX2755" fmla="*/ 224861 w 7228306"/>
                <a:gd name="connsiteY2755" fmla="*/ 261928 h 1097785"/>
                <a:gd name="connsiteX2756" fmla="*/ 226284 w 7228306"/>
                <a:gd name="connsiteY2756" fmla="*/ 257658 h 1097785"/>
                <a:gd name="connsiteX2757" fmla="*/ 229842 w 7228306"/>
                <a:gd name="connsiteY2757" fmla="*/ 254101 h 1097785"/>
                <a:gd name="connsiteX2758" fmla="*/ 230198 w 7228306"/>
                <a:gd name="connsiteY2758" fmla="*/ 270111 h 1097785"/>
                <a:gd name="connsiteX2759" fmla="*/ 227707 w 7228306"/>
                <a:gd name="connsiteY2759" fmla="*/ 287545 h 1097785"/>
                <a:gd name="connsiteX2760" fmla="*/ 230909 w 7228306"/>
                <a:gd name="connsiteY2760" fmla="*/ 277583 h 1097785"/>
                <a:gd name="connsiteX2761" fmla="*/ 232688 w 7228306"/>
                <a:gd name="connsiteY2761" fmla="*/ 265486 h 1097785"/>
                <a:gd name="connsiteX2762" fmla="*/ 233400 w 7228306"/>
                <a:gd name="connsiteY2762" fmla="*/ 269044 h 1097785"/>
                <a:gd name="connsiteX2763" fmla="*/ 233400 w 7228306"/>
                <a:gd name="connsiteY2763" fmla="*/ 272602 h 1097785"/>
                <a:gd name="connsiteX2764" fmla="*/ 238737 w 7228306"/>
                <a:gd name="connsiteY2764" fmla="*/ 260861 h 1097785"/>
                <a:gd name="connsiteX2765" fmla="*/ 240516 w 7228306"/>
                <a:gd name="connsiteY2765" fmla="*/ 249119 h 1097785"/>
                <a:gd name="connsiteX2766" fmla="*/ 236602 w 7228306"/>
                <a:gd name="connsiteY2766" fmla="*/ 242715 h 1097785"/>
                <a:gd name="connsiteX2767" fmla="*/ 233400 w 7228306"/>
                <a:gd name="connsiteY2767" fmla="*/ 235599 h 1097785"/>
                <a:gd name="connsiteX2768" fmla="*/ 236246 w 7228306"/>
                <a:gd name="connsiteY2768" fmla="*/ 232753 h 1097785"/>
                <a:gd name="connsiteX2769" fmla="*/ 238737 w 7228306"/>
                <a:gd name="connsiteY2769" fmla="*/ 238446 h 1097785"/>
                <a:gd name="connsiteX2770" fmla="*/ 240516 w 7228306"/>
                <a:gd name="connsiteY2770" fmla="*/ 244850 h 1097785"/>
                <a:gd name="connsiteX2771" fmla="*/ 244073 w 7228306"/>
                <a:gd name="connsiteY2771" fmla="*/ 245562 h 1097785"/>
                <a:gd name="connsiteX2772" fmla="*/ 244785 w 7228306"/>
                <a:gd name="connsiteY2772" fmla="*/ 250543 h 1097785"/>
                <a:gd name="connsiteX2773" fmla="*/ 247276 w 7228306"/>
                <a:gd name="connsiteY2773" fmla="*/ 248052 h 1097785"/>
                <a:gd name="connsiteX2774" fmla="*/ 249766 w 7228306"/>
                <a:gd name="connsiteY2774" fmla="*/ 244850 h 1097785"/>
                <a:gd name="connsiteX2775" fmla="*/ 251901 w 7228306"/>
                <a:gd name="connsiteY2775" fmla="*/ 248052 h 1097785"/>
                <a:gd name="connsiteX2776" fmla="*/ 252612 w 7228306"/>
                <a:gd name="connsiteY2776" fmla="*/ 254101 h 1097785"/>
                <a:gd name="connsiteX2777" fmla="*/ 251545 w 7228306"/>
                <a:gd name="connsiteY2777" fmla="*/ 255168 h 1097785"/>
                <a:gd name="connsiteX2778" fmla="*/ 249766 w 7228306"/>
                <a:gd name="connsiteY2778" fmla="*/ 256235 h 1097785"/>
                <a:gd name="connsiteX2779" fmla="*/ 248343 w 7228306"/>
                <a:gd name="connsiteY2779" fmla="*/ 252677 h 1097785"/>
                <a:gd name="connsiteX2780" fmla="*/ 245497 w 7228306"/>
                <a:gd name="connsiteY2780" fmla="*/ 260149 h 1097785"/>
                <a:gd name="connsiteX2781" fmla="*/ 244785 w 7228306"/>
                <a:gd name="connsiteY2781" fmla="*/ 270467 h 1097785"/>
                <a:gd name="connsiteX2782" fmla="*/ 249054 w 7228306"/>
                <a:gd name="connsiteY2782" fmla="*/ 274025 h 1097785"/>
                <a:gd name="connsiteX2783" fmla="*/ 245497 w 7228306"/>
                <a:gd name="connsiteY2783" fmla="*/ 276871 h 1097785"/>
                <a:gd name="connsiteX2784" fmla="*/ 245497 w 7228306"/>
                <a:gd name="connsiteY2784" fmla="*/ 294305 h 1097785"/>
                <a:gd name="connsiteX2785" fmla="*/ 241939 w 7228306"/>
                <a:gd name="connsiteY2785" fmla="*/ 310316 h 1097785"/>
                <a:gd name="connsiteX2786" fmla="*/ 235534 w 7228306"/>
                <a:gd name="connsiteY2786" fmla="*/ 309604 h 1097785"/>
                <a:gd name="connsiteX2787" fmla="*/ 236246 w 7228306"/>
                <a:gd name="connsiteY2787" fmla="*/ 306402 h 1097785"/>
                <a:gd name="connsiteX2788" fmla="*/ 237669 w 7228306"/>
                <a:gd name="connsiteY2788" fmla="*/ 305335 h 1097785"/>
                <a:gd name="connsiteX2789" fmla="*/ 233400 w 7228306"/>
                <a:gd name="connsiteY2789" fmla="*/ 301777 h 1097785"/>
                <a:gd name="connsiteX2790" fmla="*/ 234823 w 7228306"/>
                <a:gd name="connsiteY2790" fmla="*/ 296084 h 1097785"/>
                <a:gd name="connsiteX2791" fmla="*/ 234823 w 7228306"/>
                <a:gd name="connsiteY2791" fmla="*/ 291103 h 1097785"/>
                <a:gd name="connsiteX2792" fmla="*/ 231265 w 7228306"/>
                <a:gd name="connsiteY2792" fmla="*/ 291103 h 1097785"/>
                <a:gd name="connsiteX2793" fmla="*/ 230198 w 7228306"/>
                <a:gd name="connsiteY2793" fmla="*/ 299286 h 1097785"/>
                <a:gd name="connsiteX2794" fmla="*/ 230553 w 7228306"/>
                <a:gd name="connsiteY2794" fmla="*/ 308893 h 1097785"/>
                <a:gd name="connsiteX2795" fmla="*/ 233400 w 7228306"/>
                <a:gd name="connsiteY2795" fmla="*/ 308893 h 1097785"/>
                <a:gd name="connsiteX2796" fmla="*/ 233044 w 7228306"/>
                <a:gd name="connsiteY2796" fmla="*/ 311739 h 1097785"/>
                <a:gd name="connsiteX2797" fmla="*/ 232688 w 7228306"/>
                <a:gd name="connsiteY2797" fmla="*/ 314585 h 1097785"/>
                <a:gd name="connsiteX2798" fmla="*/ 231976 w 7228306"/>
                <a:gd name="connsiteY2798" fmla="*/ 313162 h 1097785"/>
                <a:gd name="connsiteX2799" fmla="*/ 230553 w 7228306"/>
                <a:gd name="connsiteY2799" fmla="*/ 312450 h 1097785"/>
                <a:gd name="connsiteX2800" fmla="*/ 230553 w 7228306"/>
                <a:gd name="connsiteY2800" fmla="*/ 316720 h 1097785"/>
                <a:gd name="connsiteX2801" fmla="*/ 231976 w 7228306"/>
                <a:gd name="connsiteY2801" fmla="*/ 319566 h 1097785"/>
                <a:gd name="connsiteX2802" fmla="*/ 231265 w 7228306"/>
                <a:gd name="connsiteY2802" fmla="*/ 320990 h 1097785"/>
                <a:gd name="connsiteX2803" fmla="*/ 229842 w 7228306"/>
                <a:gd name="connsiteY2803" fmla="*/ 322413 h 1097785"/>
                <a:gd name="connsiteX2804" fmla="*/ 231265 w 7228306"/>
                <a:gd name="connsiteY2804" fmla="*/ 327394 h 1097785"/>
                <a:gd name="connsiteX2805" fmla="*/ 231976 w 7228306"/>
                <a:gd name="connsiteY2805" fmla="*/ 333086 h 1097785"/>
                <a:gd name="connsiteX2806" fmla="*/ 233400 w 7228306"/>
                <a:gd name="connsiteY2806" fmla="*/ 331307 h 1097785"/>
                <a:gd name="connsiteX2807" fmla="*/ 234823 w 7228306"/>
                <a:gd name="connsiteY2807" fmla="*/ 332375 h 1097785"/>
                <a:gd name="connsiteX2808" fmla="*/ 237313 w 7228306"/>
                <a:gd name="connsiteY2808" fmla="*/ 327750 h 1097785"/>
                <a:gd name="connsiteX2809" fmla="*/ 238381 w 7228306"/>
                <a:gd name="connsiteY2809" fmla="*/ 321345 h 1097785"/>
                <a:gd name="connsiteX2810" fmla="*/ 239804 w 7228306"/>
                <a:gd name="connsiteY2810" fmla="*/ 315653 h 1097785"/>
                <a:gd name="connsiteX2811" fmla="*/ 243362 w 7228306"/>
                <a:gd name="connsiteY2811" fmla="*/ 312450 h 1097785"/>
                <a:gd name="connsiteX2812" fmla="*/ 244073 w 7228306"/>
                <a:gd name="connsiteY2812" fmla="*/ 316008 h 1097785"/>
                <a:gd name="connsiteX2813" fmla="*/ 244073 w 7228306"/>
                <a:gd name="connsiteY2813" fmla="*/ 320278 h 1097785"/>
                <a:gd name="connsiteX2814" fmla="*/ 248343 w 7228306"/>
                <a:gd name="connsiteY2814" fmla="*/ 335221 h 1097785"/>
                <a:gd name="connsiteX2815" fmla="*/ 216322 w 7228306"/>
                <a:gd name="connsiteY2815" fmla="*/ 335221 h 1097785"/>
                <a:gd name="connsiteX2816" fmla="*/ 217033 w 7228306"/>
                <a:gd name="connsiteY2816" fmla="*/ 333442 h 1097785"/>
                <a:gd name="connsiteX2817" fmla="*/ 217745 w 7228306"/>
                <a:gd name="connsiteY2817" fmla="*/ 332375 h 1097785"/>
                <a:gd name="connsiteX2818" fmla="*/ 217745 w 7228306"/>
                <a:gd name="connsiteY2818" fmla="*/ 312450 h 1097785"/>
                <a:gd name="connsiteX2819" fmla="*/ 214898 w 7228306"/>
                <a:gd name="connsiteY2819" fmla="*/ 319211 h 1097785"/>
                <a:gd name="connsiteX2820" fmla="*/ 214898 w 7228306"/>
                <a:gd name="connsiteY2820" fmla="*/ 330952 h 1097785"/>
                <a:gd name="connsiteX2821" fmla="*/ 212764 w 7228306"/>
                <a:gd name="connsiteY2821" fmla="*/ 333086 h 1097785"/>
                <a:gd name="connsiteX2822" fmla="*/ 210629 w 7228306"/>
                <a:gd name="connsiteY2822" fmla="*/ 335221 h 1097785"/>
                <a:gd name="connsiteX2823" fmla="*/ 167222 w 7228306"/>
                <a:gd name="connsiteY2823" fmla="*/ 335221 h 1097785"/>
                <a:gd name="connsiteX2824" fmla="*/ 167934 w 7228306"/>
                <a:gd name="connsiteY2824" fmla="*/ 331307 h 1097785"/>
                <a:gd name="connsiteX2825" fmla="*/ 168645 w 7228306"/>
                <a:gd name="connsiteY2825" fmla="*/ 326682 h 1097785"/>
                <a:gd name="connsiteX2826" fmla="*/ 166866 w 7228306"/>
                <a:gd name="connsiteY2826" fmla="*/ 330596 h 1097785"/>
                <a:gd name="connsiteX2827" fmla="*/ 165799 w 7228306"/>
                <a:gd name="connsiteY2827" fmla="*/ 335221 h 1097785"/>
                <a:gd name="connsiteX2828" fmla="*/ 0 w 7228306"/>
                <a:gd name="connsiteY2828" fmla="*/ 335221 h 1097785"/>
                <a:gd name="connsiteX2829" fmla="*/ 0 w 7228306"/>
                <a:gd name="connsiteY2829" fmla="*/ 240580 h 1097785"/>
                <a:gd name="connsiteX2830" fmla="*/ 68312 w 7228306"/>
                <a:gd name="connsiteY2830" fmla="*/ 29240 h 1097785"/>
                <a:gd name="connsiteX2831" fmla="*/ 72582 w 7228306"/>
                <a:gd name="connsiteY2831" fmla="*/ 24970 h 109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</a:cxnLst>
              <a:rect l="l" t="t" r="r" b="b"/>
              <a:pathLst>
                <a:path w="7228306" h="1097785">
                  <a:moveTo>
                    <a:pt x="377140" y="1077404"/>
                  </a:moveTo>
                  <a:cubicBezTo>
                    <a:pt x="374768" y="1077404"/>
                    <a:pt x="373582" y="1078827"/>
                    <a:pt x="373582" y="1081673"/>
                  </a:cubicBezTo>
                  <a:cubicBezTo>
                    <a:pt x="375954" y="1081673"/>
                    <a:pt x="377377" y="1081199"/>
                    <a:pt x="377851" y="1080250"/>
                  </a:cubicBezTo>
                  <a:cubicBezTo>
                    <a:pt x="377851" y="1079301"/>
                    <a:pt x="377733" y="1078827"/>
                    <a:pt x="377496" y="1078827"/>
                  </a:cubicBezTo>
                  <a:cubicBezTo>
                    <a:pt x="377258" y="1078827"/>
                    <a:pt x="377140" y="1078353"/>
                    <a:pt x="377140" y="1077404"/>
                  </a:cubicBezTo>
                  <a:close/>
                  <a:moveTo>
                    <a:pt x="120258" y="1072423"/>
                  </a:moveTo>
                  <a:cubicBezTo>
                    <a:pt x="119309" y="1072423"/>
                    <a:pt x="118360" y="1074320"/>
                    <a:pt x="117411" y="1078115"/>
                  </a:cubicBezTo>
                  <a:cubicBezTo>
                    <a:pt x="118360" y="1079064"/>
                    <a:pt x="119309" y="1079539"/>
                    <a:pt x="120258" y="1079539"/>
                  </a:cubicBezTo>
                  <a:cubicBezTo>
                    <a:pt x="121207" y="1078590"/>
                    <a:pt x="121444" y="1077522"/>
                    <a:pt x="120969" y="1076336"/>
                  </a:cubicBezTo>
                  <a:cubicBezTo>
                    <a:pt x="120495" y="1075150"/>
                    <a:pt x="120258" y="1073846"/>
                    <a:pt x="120258" y="1072423"/>
                  </a:cubicBezTo>
                  <a:close/>
                  <a:moveTo>
                    <a:pt x="93929" y="1036132"/>
                  </a:moveTo>
                  <a:cubicBezTo>
                    <a:pt x="92981" y="1035658"/>
                    <a:pt x="92150" y="1037318"/>
                    <a:pt x="91439" y="1041113"/>
                  </a:cubicBezTo>
                  <a:cubicBezTo>
                    <a:pt x="90727" y="1044908"/>
                    <a:pt x="91320" y="1046806"/>
                    <a:pt x="93218" y="1046806"/>
                  </a:cubicBezTo>
                  <a:cubicBezTo>
                    <a:pt x="94167" y="1043011"/>
                    <a:pt x="94404" y="1039453"/>
                    <a:pt x="93929" y="1036132"/>
                  </a:cubicBezTo>
                  <a:close/>
                  <a:moveTo>
                    <a:pt x="415565" y="1013361"/>
                  </a:moveTo>
                  <a:cubicBezTo>
                    <a:pt x="414616" y="1014310"/>
                    <a:pt x="414379" y="1015022"/>
                    <a:pt x="414854" y="1015496"/>
                  </a:cubicBezTo>
                  <a:cubicBezTo>
                    <a:pt x="415328" y="1015970"/>
                    <a:pt x="415802" y="1016682"/>
                    <a:pt x="416277" y="1017631"/>
                  </a:cubicBezTo>
                  <a:cubicBezTo>
                    <a:pt x="417226" y="1017631"/>
                    <a:pt x="417581" y="1016682"/>
                    <a:pt x="417344" y="1014784"/>
                  </a:cubicBezTo>
                  <a:cubicBezTo>
                    <a:pt x="417107" y="1012887"/>
                    <a:pt x="416514" y="1012412"/>
                    <a:pt x="415565" y="1013361"/>
                  </a:cubicBezTo>
                  <a:close/>
                  <a:moveTo>
                    <a:pt x="126662" y="1011938"/>
                  </a:moveTo>
                  <a:cubicBezTo>
                    <a:pt x="126188" y="1013361"/>
                    <a:pt x="125950" y="1015022"/>
                    <a:pt x="125950" y="1016919"/>
                  </a:cubicBezTo>
                  <a:cubicBezTo>
                    <a:pt x="125950" y="1018817"/>
                    <a:pt x="125950" y="1020951"/>
                    <a:pt x="125950" y="1023323"/>
                  </a:cubicBezTo>
                  <a:cubicBezTo>
                    <a:pt x="126899" y="1020951"/>
                    <a:pt x="128085" y="1019528"/>
                    <a:pt x="129508" y="1019054"/>
                  </a:cubicBezTo>
                  <a:cubicBezTo>
                    <a:pt x="130932" y="1018580"/>
                    <a:pt x="132592" y="1017631"/>
                    <a:pt x="134489" y="1016208"/>
                  </a:cubicBezTo>
                  <a:cubicBezTo>
                    <a:pt x="134489" y="1013836"/>
                    <a:pt x="133541" y="1012650"/>
                    <a:pt x="131643" y="1012650"/>
                  </a:cubicBezTo>
                  <a:cubicBezTo>
                    <a:pt x="129746" y="1012650"/>
                    <a:pt x="128085" y="1012412"/>
                    <a:pt x="126662" y="1011938"/>
                  </a:cubicBezTo>
                  <a:close/>
                  <a:moveTo>
                    <a:pt x="368601" y="996995"/>
                  </a:moveTo>
                  <a:cubicBezTo>
                    <a:pt x="366703" y="996520"/>
                    <a:pt x="366110" y="997706"/>
                    <a:pt x="366822" y="1000553"/>
                  </a:cubicBezTo>
                  <a:cubicBezTo>
                    <a:pt x="367533" y="1003399"/>
                    <a:pt x="367652" y="1005771"/>
                    <a:pt x="367178" y="1007669"/>
                  </a:cubicBezTo>
                  <a:cubicBezTo>
                    <a:pt x="368601" y="1007669"/>
                    <a:pt x="369075" y="1006245"/>
                    <a:pt x="368601" y="1003399"/>
                  </a:cubicBezTo>
                  <a:cubicBezTo>
                    <a:pt x="368126" y="1000553"/>
                    <a:pt x="368126" y="998418"/>
                    <a:pt x="368601" y="996995"/>
                  </a:cubicBezTo>
                  <a:close/>
                  <a:moveTo>
                    <a:pt x="266577" y="981696"/>
                  </a:moveTo>
                  <a:cubicBezTo>
                    <a:pt x="265925" y="981696"/>
                    <a:pt x="265184" y="982289"/>
                    <a:pt x="264354" y="983475"/>
                  </a:cubicBezTo>
                  <a:cubicBezTo>
                    <a:pt x="262693" y="985847"/>
                    <a:pt x="261151" y="987033"/>
                    <a:pt x="259728" y="987033"/>
                  </a:cubicBezTo>
                  <a:cubicBezTo>
                    <a:pt x="261151" y="988456"/>
                    <a:pt x="262575" y="988456"/>
                    <a:pt x="263998" y="987033"/>
                  </a:cubicBezTo>
                  <a:cubicBezTo>
                    <a:pt x="265421" y="985609"/>
                    <a:pt x="266844" y="984423"/>
                    <a:pt x="268267" y="983475"/>
                  </a:cubicBezTo>
                  <a:cubicBezTo>
                    <a:pt x="267793" y="982289"/>
                    <a:pt x="267230" y="981696"/>
                    <a:pt x="266577" y="981696"/>
                  </a:cubicBezTo>
                  <a:close/>
                  <a:moveTo>
                    <a:pt x="411296" y="981340"/>
                  </a:moveTo>
                  <a:cubicBezTo>
                    <a:pt x="411296" y="985135"/>
                    <a:pt x="411770" y="989405"/>
                    <a:pt x="412719" y="994148"/>
                  </a:cubicBezTo>
                  <a:cubicBezTo>
                    <a:pt x="413668" y="993200"/>
                    <a:pt x="414024" y="990946"/>
                    <a:pt x="413786" y="987388"/>
                  </a:cubicBezTo>
                  <a:cubicBezTo>
                    <a:pt x="413549" y="983830"/>
                    <a:pt x="412719" y="981814"/>
                    <a:pt x="411296" y="981340"/>
                  </a:cubicBezTo>
                  <a:close/>
                  <a:moveTo>
                    <a:pt x="50523" y="967108"/>
                  </a:moveTo>
                  <a:cubicBezTo>
                    <a:pt x="49100" y="967583"/>
                    <a:pt x="48388" y="968887"/>
                    <a:pt x="48388" y="971022"/>
                  </a:cubicBezTo>
                  <a:cubicBezTo>
                    <a:pt x="48388" y="973157"/>
                    <a:pt x="48388" y="975173"/>
                    <a:pt x="48388" y="977070"/>
                  </a:cubicBezTo>
                  <a:cubicBezTo>
                    <a:pt x="49337" y="976122"/>
                    <a:pt x="49930" y="974817"/>
                    <a:pt x="50167" y="973157"/>
                  </a:cubicBezTo>
                  <a:cubicBezTo>
                    <a:pt x="50404" y="971496"/>
                    <a:pt x="50523" y="969480"/>
                    <a:pt x="50523" y="967108"/>
                  </a:cubicBezTo>
                  <a:close/>
                  <a:moveTo>
                    <a:pt x="356504" y="962839"/>
                  </a:moveTo>
                  <a:cubicBezTo>
                    <a:pt x="356029" y="963313"/>
                    <a:pt x="355792" y="964143"/>
                    <a:pt x="355792" y="965329"/>
                  </a:cubicBezTo>
                  <a:cubicBezTo>
                    <a:pt x="355792" y="966515"/>
                    <a:pt x="355792" y="967701"/>
                    <a:pt x="355792" y="968887"/>
                  </a:cubicBezTo>
                  <a:cubicBezTo>
                    <a:pt x="355792" y="970073"/>
                    <a:pt x="356029" y="971141"/>
                    <a:pt x="356504" y="972089"/>
                  </a:cubicBezTo>
                  <a:cubicBezTo>
                    <a:pt x="356978" y="973038"/>
                    <a:pt x="357690" y="973275"/>
                    <a:pt x="358638" y="972801"/>
                  </a:cubicBezTo>
                  <a:cubicBezTo>
                    <a:pt x="358638" y="970903"/>
                    <a:pt x="358401" y="969124"/>
                    <a:pt x="357927" y="967464"/>
                  </a:cubicBezTo>
                  <a:cubicBezTo>
                    <a:pt x="357453" y="965804"/>
                    <a:pt x="356978" y="964262"/>
                    <a:pt x="356504" y="962839"/>
                  </a:cubicBezTo>
                  <a:close/>
                  <a:moveTo>
                    <a:pt x="415565" y="955723"/>
                  </a:moveTo>
                  <a:cubicBezTo>
                    <a:pt x="414616" y="956672"/>
                    <a:pt x="413905" y="958332"/>
                    <a:pt x="413431" y="960704"/>
                  </a:cubicBezTo>
                  <a:cubicBezTo>
                    <a:pt x="412956" y="963076"/>
                    <a:pt x="413905" y="964262"/>
                    <a:pt x="416277" y="964262"/>
                  </a:cubicBezTo>
                  <a:cubicBezTo>
                    <a:pt x="416277" y="959518"/>
                    <a:pt x="416040" y="956672"/>
                    <a:pt x="415565" y="955723"/>
                  </a:cubicBezTo>
                  <a:close/>
                  <a:moveTo>
                    <a:pt x="391371" y="953588"/>
                  </a:moveTo>
                  <a:cubicBezTo>
                    <a:pt x="392320" y="957858"/>
                    <a:pt x="392557" y="962720"/>
                    <a:pt x="392083" y="968176"/>
                  </a:cubicBezTo>
                  <a:cubicBezTo>
                    <a:pt x="391609" y="973631"/>
                    <a:pt x="391846" y="977782"/>
                    <a:pt x="392795" y="980628"/>
                  </a:cubicBezTo>
                  <a:cubicBezTo>
                    <a:pt x="393743" y="978731"/>
                    <a:pt x="394218" y="974224"/>
                    <a:pt x="394218" y="967108"/>
                  </a:cubicBezTo>
                  <a:cubicBezTo>
                    <a:pt x="394218" y="959992"/>
                    <a:pt x="393269" y="955486"/>
                    <a:pt x="391371" y="953588"/>
                  </a:cubicBezTo>
                  <a:close/>
                  <a:moveTo>
                    <a:pt x="409873" y="943270"/>
                  </a:moveTo>
                  <a:cubicBezTo>
                    <a:pt x="409398" y="942559"/>
                    <a:pt x="408924" y="942677"/>
                    <a:pt x="408449" y="943626"/>
                  </a:cubicBezTo>
                  <a:cubicBezTo>
                    <a:pt x="407975" y="944575"/>
                    <a:pt x="407856" y="945879"/>
                    <a:pt x="408094" y="947540"/>
                  </a:cubicBezTo>
                  <a:cubicBezTo>
                    <a:pt x="408331" y="949200"/>
                    <a:pt x="408924" y="950742"/>
                    <a:pt x="409873" y="952165"/>
                  </a:cubicBezTo>
                  <a:cubicBezTo>
                    <a:pt x="409873" y="950742"/>
                    <a:pt x="410110" y="950030"/>
                    <a:pt x="410584" y="950030"/>
                  </a:cubicBezTo>
                  <a:cubicBezTo>
                    <a:pt x="410584" y="946235"/>
                    <a:pt x="410347" y="943982"/>
                    <a:pt x="409873" y="943270"/>
                  </a:cubicBezTo>
                  <a:close/>
                  <a:moveTo>
                    <a:pt x="269690" y="937222"/>
                  </a:moveTo>
                  <a:cubicBezTo>
                    <a:pt x="267793" y="941017"/>
                    <a:pt x="266963" y="945642"/>
                    <a:pt x="267200" y="951098"/>
                  </a:cubicBezTo>
                  <a:cubicBezTo>
                    <a:pt x="267437" y="956553"/>
                    <a:pt x="267081" y="961178"/>
                    <a:pt x="266133" y="964973"/>
                  </a:cubicBezTo>
                  <a:cubicBezTo>
                    <a:pt x="268504" y="964025"/>
                    <a:pt x="269453" y="961416"/>
                    <a:pt x="268979" y="957146"/>
                  </a:cubicBezTo>
                  <a:cubicBezTo>
                    <a:pt x="268504" y="952877"/>
                    <a:pt x="269453" y="949793"/>
                    <a:pt x="271825" y="947895"/>
                  </a:cubicBezTo>
                  <a:cubicBezTo>
                    <a:pt x="270876" y="946472"/>
                    <a:pt x="270521" y="944575"/>
                    <a:pt x="270758" y="942203"/>
                  </a:cubicBezTo>
                  <a:cubicBezTo>
                    <a:pt x="270995" y="939831"/>
                    <a:pt x="270639" y="938170"/>
                    <a:pt x="269690" y="937222"/>
                  </a:cubicBezTo>
                  <a:close/>
                  <a:moveTo>
                    <a:pt x="198532" y="932241"/>
                  </a:moveTo>
                  <a:cubicBezTo>
                    <a:pt x="197109" y="934613"/>
                    <a:pt x="197227" y="936629"/>
                    <a:pt x="198888" y="938289"/>
                  </a:cubicBezTo>
                  <a:cubicBezTo>
                    <a:pt x="200548" y="939949"/>
                    <a:pt x="201853" y="939831"/>
                    <a:pt x="202802" y="937933"/>
                  </a:cubicBezTo>
                  <a:cubicBezTo>
                    <a:pt x="202802" y="935087"/>
                    <a:pt x="201378" y="933189"/>
                    <a:pt x="198532" y="932241"/>
                  </a:cubicBezTo>
                  <a:close/>
                  <a:moveTo>
                    <a:pt x="276806" y="930106"/>
                  </a:moveTo>
                  <a:cubicBezTo>
                    <a:pt x="276806" y="931055"/>
                    <a:pt x="276569" y="932122"/>
                    <a:pt x="276095" y="933308"/>
                  </a:cubicBezTo>
                  <a:cubicBezTo>
                    <a:pt x="275620" y="934494"/>
                    <a:pt x="275383" y="935799"/>
                    <a:pt x="275383" y="937222"/>
                  </a:cubicBezTo>
                  <a:cubicBezTo>
                    <a:pt x="275383" y="938645"/>
                    <a:pt x="275502" y="939831"/>
                    <a:pt x="275739" y="940780"/>
                  </a:cubicBezTo>
                  <a:cubicBezTo>
                    <a:pt x="275976" y="941728"/>
                    <a:pt x="276569" y="941966"/>
                    <a:pt x="277518" y="941491"/>
                  </a:cubicBezTo>
                  <a:cubicBezTo>
                    <a:pt x="277992" y="939119"/>
                    <a:pt x="277874" y="937222"/>
                    <a:pt x="277162" y="935799"/>
                  </a:cubicBezTo>
                  <a:cubicBezTo>
                    <a:pt x="276450" y="934375"/>
                    <a:pt x="276332" y="932478"/>
                    <a:pt x="276806" y="930106"/>
                  </a:cubicBezTo>
                  <a:close/>
                  <a:moveTo>
                    <a:pt x="55504" y="920855"/>
                  </a:moveTo>
                  <a:cubicBezTo>
                    <a:pt x="53132" y="924650"/>
                    <a:pt x="51709" y="929394"/>
                    <a:pt x="51234" y="935087"/>
                  </a:cubicBezTo>
                  <a:cubicBezTo>
                    <a:pt x="53606" y="935087"/>
                    <a:pt x="54792" y="933427"/>
                    <a:pt x="54792" y="930106"/>
                  </a:cubicBezTo>
                  <a:cubicBezTo>
                    <a:pt x="54792" y="926785"/>
                    <a:pt x="55030" y="923702"/>
                    <a:pt x="55504" y="920855"/>
                  </a:cubicBezTo>
                  <a:close/>
                  <a:moveTo>
                    <a:pt x="155214" y="918454"/>
                  </a:moveTo>
                  <a:cubicBezTo>
                    <a:pt x="154799" y="918987"/>
                    <a:pt x="154414" y="920144"/>
                    <a:pt x="154058" y="921923"/>
                  </a:cubicBezTo>
                  <a:cubicBezTo>
                    <a:pt x="153346" y="925481"/>
                    <a:pt x="153465" y="927734"/>
                    <a:pt x="154414" y="928683"/>
                  </a:cubicBezTo>
                  <a:cubicBezTo>
                    <a:pt x="156786" y="928208"/>
                    <a:pt x="157497" y="926785"/>
                    <a:pt x="156549" y="924413"/>
                  </a:cubicBezTo>
                  <a:cubicBezTo>
                    <a:pt x="155600" y="922041"/>
                    <a:pt x="155600" y="920144"/>
                    <a:pt x="156549" y="918721"/>
                  </a:cubicBezTo>
                  <a:cubicBezTo>
                    <a:pt x="156074" y="918009"/>
                    <a:pt x="155629" y="917920"/>
                    <a:pt x="155214" y="918454"/>
                  </a:cubicBezTo>
                  <a:close/>
                  <a:moveTo>
                    <a:pt x="133778" y="917297"/>
                  </a:moveTo>
                  <a:cubicBezTo>
                    <a:pt x="134727" y="915400"/>
                    <a:pt x="134489" y="915518"/>
                    <a:pt x="133066" y="917653"/>
                  </a:cubicBezTo>
                  <a:cubicBezTo>
                    <a:pt x="131643" y="919788"/>
                    <a:pt x="131169" y="921567"/>
                    <a:pt x="131643" y="922990"/>
                  </a:cubicBezTo>
                  <a:lnTo>
                    <a:pt x="134489" y="922990"/>
                  </a:lnTo>
                  <a:cubicBezTo>
                    <a:pt x="134964" y="921567"/>
                    <a:pt x="134845" y="920618"/>
                    <a:pt x="134134" y="920144"/>
                  </a:cubicBezTo>
                  <a:cubicBezTo>
                    <a:pt x="133422" y="919669"/>
                    <a:pt x="133303" y="918721"/>
                    <a:pt x="133778" y="917297"/>
                  </a:cubicBezTo>
                  <a:close/>
                  <a:moveTo>
                    <a:pt x="148721" y="906624"/>
                  </a:moveTo>
                  <a:cubicBezTo>
                    <a:pt x="147298" y="905675"/>
                    <a:pt x="146349" y="906624"/>
                    <a:pt x="145875" y="909470"/>
                  </a:cubicBezTo>
                  <a:cubicBezTo>
                    <a:pt x="145400" y="912316"/>
                    <a:pt x="145875" y="913265"/>
                    <a:pt x="147298" y="912316"/>
                  </a:cubicBezTo>
                  <a:cubicBezTo>
                    <a:pt x="148247" y="911367"/>
                    <a:pt x="148721" y="909470"/>
                    <a:pt x="148721" y="906624"/>
                  </a:cubicBezTo>
                  <a:close/>
                  <a:moveTo>
                    <a:pt x="172915" y="903066"/>
                  </a:moveTo>
                  <a:cubicBezTo>
                    <a:pt x="170543" y="903066"/>
                    <a:pt x="169357" y="904726"/>
                    <a:pt x="169357" y="908047"/>
                  </a:cubicBezTo>
                  <a:cubicBezTo>
                    <a:pt x="170306" y="909944"/>
                    <a:pt x="171373" y="910063"/>
                    <a:pt x="172559" y="908403"/>
                  </a:cubicBezTo>
                  <a:cubicBezTo>
                    <a:pt x="173745" y="906742"/>
                    <a:pt x="173864" y="904963"/>
                    <a:pt x="172915" y="903066"/>
                  </a:cubicBezTo>
                  <a:close/>
                  <a:moveTo>
                    <a:pt x="137336" y="900931"/>
                  </a:moveTo>
                  <a:cubicBezTo>
                    <a:pt x="135438" y="901880"/>
                    <a:pt x="134371" y="903659"/>
                    <a:pt x="134134" y="906268"/>
                  </a:cubicBezTo>
                  <a:cubicBezTo>
                    <a:pt x="133896" y="908877"/>
                    <a:pt x="133778" y="911605"/>
                    <a:pt x="133778" y="914451"/>
                  </a:cubicBezTo>
                  <a:cubicBezTo>
                    <a:pt x="134727" y="913028"/>
                    <a:pt x="135675" y="911367"/>
                    <a:pt x="136624" y="909470"/>
                  </a:cubicBezTo>
                  <a:cubicBezTo>
                    <a:pt x="137573" y="907572"/>
                    <a:pt x="137810" y="904726"/>
                    <a:pt x="137336" y="900931"/>
                  </a:cubicBezTo>
                  <a:close/>
                  <a:moveTo>
                    <a:pt x="19925" y="893815"/>
                  </a:moveTo>
                  <a:cubicBezTo>
                    <a:pt x="18976" y="893341"/>
                    <a:pt x="18264" y="894645"/>
                    <a:pt x="17790" y="897729"/>
                  </a:cubicBezTo>
                  <a:cubicBezTo>
                    <a:pt x="17315" y="900812"/>
                    <a:pt x="18027" y="901880"/>
                    <a:pt x="19925" y="900931"/>
                  </a:cubicBezTo>
                  <a:cubicBezTo>
                    <a:pt x="20873" y="898559"/>
                    <a:pt x="20873" y="896187"/>
                    <a:pt x="19925" y="893815"/>
                  </a:cubicBezTo>
                  <a:close/>
                  <a:moveTo>
                    <a:pt x="433355" y="878872"/>
                  </a:moveTo>
                  <a:cubicBezTo>
                    <a:pt x="432406" y="879346"/>
                    <a:pt x="432050" y="880769"/>
                    <a:pt x="432288" y="883141"/>
                  </a:cubicBezTo>
                  <a:cubicBezTo>
                    <a:pt x="432525" y="885513"/>
                    <a:pt x="432880" y="887174"/>
                    <a:pt x="433355" y="888122"/>
                  </a:cubicBezTo>
                  <a:cubicBezTo>
                    <a:pt x="435727" y="887174"/>
                    <a:pt x="436201" y="885988"/>
                    <a:pt x="434778" y="884564"/>
                  </a:cubicBezTo>
                  <a:cubicBezTo>
                    <a:pt x="433355" y="883141"/>
                    <a:pt x="432880" y="881244"/>
                    <a:pt x="433355" y="878872"/>
                  </a:cubicBezTo>
                  <a:close/>
                  <a:moveTo>
                    <a:pt x="406315" y="866063"/>
                  </a:moveTo>
                  <a:cubicBezTo>
                    <a:pt x="404892" y="871282"/>
                    <a:pt x="404654" y="877093"/>
                    <a:pt x="405603" y="883497"/>
                  </a:cubicBezTo>
                  <a:cubicBezTo>
                    <a:pt x="406552" y="889901"/>
                    <a:pt x="407738" y="895713"/>
                    <a:pt x="409161" y="900931"/>
                  </a:cubicBezTo>
                  <a:cubicBezTo>
                    <a:pt x="410110" y="895238"/>
                    <a:pt x="409991" y="889308"/>
                    <a:pt x="408805" y="883141"/>
                  </a:cubicBezTo>
                  <a:cubicBezTo>
                    <a:pt x="407619" y="876974"/>
                    <a:pt x="406789" y="871282"/>
                    <a:pt x="406315" y="866063"/>
                  </a:cubicBezTo>
                  <a:close/>
                  <a:moveTo>
                    <a:pt x="387102" y="866063"/>
                  </a:moveTo>
                  <a:cubicBezTo>
                    <a:pt x="386153" y="869384"/>
                    <a:pt x="385916" y="873891"/>
                    <a:pt x="386390" y="879583"/>
                  </a:cubicBezTo>
                  <a:cubicBezTo>
                    <a:pt x="386865" y="885276"/>
                    <a:pt x="387813" y="888597"/>
                    <a:pt x="389237" y="889546"/>
                  </a:cubicBezTo>
                  <a:cubicBezTo>
                    <a:pt x="388288" y="885750"/>
                    <a:pt x="387813" y="881837"/>
                    <a:pt x="387813" y="877804"/>
                  </a:cubicBezTo>
                  <a:cubicBezTo>
                    <a:pt x="387813" y="873772"/>
                    <a:pt x="387576" y="869858"/>
                    <a:pt x="387102" y="866063"/>
                  </a:cubicBezTo>
                  <a:close/>
                  <a:moveTo>
                    <a:pt x="229130" y="866063"/>
                  </a:moveTo>
                  <a:cubicBezTo>
                    <a:pt x="227707" y="867012"/>
                    <a:pt x="227114" y="869384"/>
                    <a:pt x="227351" y="873179"/>
                  </a:cubicBezTo>
                  <a:cubicBezTo>
                    <a:pt x="227588" y="876974"/>
                    <a:pt x="227233" y="880058"/>
                    <a:pt x="226284" y="882430"/>
                  </a:cubicBezTo>
                  <a:cubicBezTo>
                    <a:pt x="226758" y="882430"/>
                    <a:pt x="227114" y="882548"/>
                    <a:pt x="227351" y="882785"/>
                  </a:cubicBezTo>
                  <a:cubicBezTo>
                    <a:pt x="227588" y="883023"/>
                    <a:pt x="228181" y="883141"/>
                    <a:pt x="229130" y="883141"/>
                  </a:cubicBezTo>
                  <a:cubicBezTo>
                    <a:pt x="229605" y="881718"/>
                    <a:pt x="229605" y="879346"/>
                    <a:pt x="229130" y="876025"/>
                  </a:cubicBezTo>
                  <a:cubicBezTo>
                    <a:pt x="228656" y="872705"/>
                    <a:pt x="228656" y="869384"/>
                    <a:pt x="229130" y="866063"/>
                  </a:cubicBezTo>
                  <a:close/>
                  <a:moveTo>
                    <a:pt x="388525" y="853966"/>
                  </a:moveTo>
                  <a:cubicBezTo>
                    <a:pt x="389474" y="856338"/>
                    <a:pt x="389711" y="858117"/>
                    <a:pt x="389237" y="859303"/>
                  </a:cubicBezTo>
                  <a:cubicBezTo>
                    <a:pt x="388762" y="860489"/>
                    <a:pt x="388525" y="862268"/>
                    <a:pt x="388525" y="864640"/>
                  </a:cubicBezTo>
                  <a:cubicBezTo>
                    <a:pt x="389474" y="866063"/>
                    <a:pt x="390660" y="866063"/>
                    <a:pt x="392083" y="864640"/>
                  </a:cubicBezTo>
                  <a:cubicBezTo>
                    <a:pt x="391134" y="863691"/>
                    <a:pt x="390660" y="861912"/>
                    <a:pt x="390660" y="859303"/>
                  </a:cubicBezTo>
                  <a:cubicBezTo>
                    <a:pt x="390660" y="856694"/>
                    <a:pt x="389948" y="854915"/>
                    <a:pt x="388525" y="853966"/>
                  </a:cubicBezTo>
                  <a:close/>
                  <a:moveTo>
                    <a:pt x="54080" y="848274"/>
                  </a:moveTo>
                  <a:cubicBezTo>
                    <a:pt x="53606" y="850646"/>
                    <a:pt x="55030" y="851832"/>
                    <a:pt x="58350" y="851832"/>
                  </a:cubicBezTo>
                  <a:cubicBezTo>
                    <a:pt x="58350" y="849934"/>
                    <a:pt x="57876" y="849104"/>
                    <a:pt x="56927" y="849341"/>
                  </a:cubicBezTo>
                  <a:cubicBezTo>
                    <a:pt x="55978" y="849578"/>
                    <a:pt x="55030" y="849222"/>
                    <a:pt x="54080" y="848274"/>
                  </a:cubicBezTo>
                  <a:close/>
                  <a:moveTo>
                    <a:pt x="130932" y="835465"/>
                  </a:moveTo>
                  <a:cubicBezTo>
                    <a:pt x="130457" y="836888"/>
                    <a:pt x="130576" y="837718"/>
                    <a:pt x="131287" y="837956"/>
                  </a:cubicBezTo>
                  <a:cubicBezTo>
                    <a:pt x="131999" y="838193"/>
                    <a:pt x="132117" y="839260"/>
                    <a:pt x="131643" y="841158"/>
                  </a:cubicBezTo>
                  <a:cubicBezTo>
                    <a:pt x="132592" y="841632"/>
                    <a:pt x="133185" y="841632"/>
                    <a:pt x="133422" y="841158"/>
                  </a:cubicBezTo>
                  <a:cubicBezTo>
                    <a:pt x="133659" y="840683"/>
                    <a:pt x="134252" y="840446"/>
                    <a:pt x="135201" y="840446"/>
                  </a:cubicBezTo>
                  <a:cubicBezTo>
                    <a:pt x="135675" y="838074"/>
                    <a:pt x="135438" y="836651"/>
                    <a:pt x="134489" y="836177"/>
                  </a:cubicBezTo>
                  <a:cubicBezTo>
                    <a:pt x="133541" y="835702"/>
                    <a:pt x="132355" y="835465"/>
                    <a:pt x="130932" y="835465"/>
                  </a:cubicBezTo>
                  <a:close/>
                  <a:moveTo>
                    <a:pt x="379986" y="829772"/>
                  </a:moveTo>
                  <a:cubicBezTo>
                    <a:pt x="380935" y="834042"/>
                    <a:pt x="381291" y="837718"/>
                    <a:pt x="381053" y="840802"/>
                  </a:cubicBezTo>
                  <a:cubicBezTo>
                    <a:pt x="380816" y="843886"/>
                    <a:pt x="381172" y="847088"/>
                    <a:pt x="382121" y="850408"/>
                  </a:cubicBezTo>
                  <a:cubicBezTo>
                    <a:pt x="382595" y="850408"/>
                    <a:pt x="382951" y="849341"/>
                    <a:pt x="383188" y="847206"/>
                  </a:cubicBezTo>
                  <a:cubicBezTo>
                    <a:pt x="383425" y="845072"/>
                    <a:pt x="383425" y="842700"/>
                    <a:pt x="383188" y="840090"/>
                  </a:cubicBezTo>
                  <a:cubicBezTo>
                    <a:pt x="382951" y="837481"/>
                    <a:pt x="382595" y="835109"/>
                    <a:pt x="382121" y="832975"/>
                  </a:cubicBezTo>
                  <a:cubicBezTo>
                    <a:pt x="381646" y="830840"/>
                    <a:pt x="380935" y="829772"/>
                    <a:pt x="379986" y="829772"/>
                  </a:cubicBezTo>
                  <a:close/>
                  <a:moveTo>
                    <a:pt x="258305" y="828349"/>
                  </a:moveTo>
                  <a:cubicBezTo>
                    <a:pt x="258779" y="832619"/>
                    <a:pt x="258779" y="835584"/>
                    <a:pt x="258305" y="837244"/>
                  </a:cubicBezTo>
                  <a:cubicBezTo>
                    <a:pt x="257831" y="838904"/>
                    <a:pt x="257831" y="841869"/>
                    <a:pt x="258305" y="846139"/>
                  </a:cubicBezTo>
                  <a:cubicBezTo>
                    <a:pt x="258779" y="844716"/>
                    <a:pt x="259491" y="841632"/>
                    <a:pt x="260440" y="836888"/>
                  </a:cubicBezTo>
                  <a:cubicBezTo>
                    <a:pt x="261389" y="832144"/>
                    <a:pt x="260677" y="829298"/>
                    <a:pt x="258305" y="828349"/>
                  </a:cubicBezTo>
                  <a:close/>
                  <a:moveTo>
                    <a:pt x="142317" y="827638"/>
                  </a:moveTo>
                  <a:cubicBezTo>
                    <a:pt x="141368" y="827638"/>
                    <a:pt x="140775" y="828586"/>
                    <a:pt x="140538" y="830484"/>
                  </a:cubicBezTo>
                  <a:cubicBezTo>
                    <a:pt x="140301" y="832382"/>
                    <a:pt x="140419" y="833568"/>
                    <a:pt x="140894" y="834042"/>
                  </a:cubicBezTo>
                  <a:cubicBezTo>
                    <a:pt x="141842" y="834042"/>
                    <a:pt x="142317" y="833330"/>
                    <a:pt x="142317" y="831907"/>
                  </a:cubicBezTo>
                  <a:cubicBezTo>
                    <a:pt x="142317" y="830484"/>
                    <a:pt x="142317" y="829061"/>
                    <a:pt x="142317" y="827638"/>
                  </a:cubicBezTo>
                  <a:close/>
                  <a:moveTo>
                    <a:pt x="225572" y="820522"/>
                  </a:moveTo>
                  <a:cubicBezTo>
                    <a:pt x="224623" y="820522"/>
                    <a:pt x="223912" y="821945"/>
                    <a:pt x="223437" y="824791"/>
                  </a:cubicBezTo>
                  <a:cubicBezTo>
                    <a:pt x="222963" y="827638"/>
                    <a:pt x="223675" y="828824"/>
                    <a:pt x="225572" y="828349"/>
                  </a:cubicBezTo>
                  <a:cubicBezTo>
                    <a:pt x="226521" y="827400"/>
                    <a:pt x="226758" y="826096"/>
                    <a:pt x="226284" y="824436"/>
                  </a:cubicBezTo>
                  <a:cubicBezTo>
                    <a:pt x="225809" y="822775"/>
                    <a:pt x="225572" y="821471"/>
                    <a:pt x="225572" y="820522"/>
                  </a:cubicBezTo>
                  <a:close/>
                  <a:moveTo>
                    <a:pt x="198532" y="817676"/>
                  </a:moveTo>
                  <a:lnTo>
                    <a:pt x="198532" y="821233"/>
                  </a:lnTo>
                  <a:cubicBezTo>
                    <a:pt x="200430" y="822182"/>
                    <a:pt x="201853" y="821471"/>
                    <a:pt x="202802" y="819099"/>
                  </a:cubicBezTo>
                  <a:cubicBezTo>
                    <a:pt x="201378" y="816727"/>
                    <a:pt x="199955" y="816252"/>
                    <a:pt x="198532" y="817676"/>
                  </a:cubicBezTo>
                  <a:close/>
                  <a:moveTo>
                    <a:pt x="111007" y="808425"/>
                  </a:moveTo>
                  <a:cubicBezTo>
                    <a:pt x="109110" y="807951"/>
                    <a:pt x="108161" y="808781"/>
                    <a:pt x="108161" y="810915"/>
                  </a:cubicBezTo>
                  <a:cubicBezTo>
                    <a:pt x="108161" y="813050"/>
                    <a:pt x="108161" y="815066"/>
                    <a:pt x="108161" y="816964"/>
                  </a:cubicBezTo>
                  <a:cubicBezTo>
                    <a:pt x="110058" y="815541"/>
                    <a:pt x="111007" y="812694"/>
                    <a:pt x="111007" y="808425"/>
                  </a:cubicBezTo>
                  <a:close/>
                  <a:moveTo>
                    <a:pt x="49100" y="808425"/>
                  </a:moveTo>
                  <a:cubicBezTo>
                    <a:pt x="47676" y="808425"/>
                    <a:pt x="46846" y="809374"/>
                    <a:pt x="46609" y="811271"/>
                  </a:cubicBezTo>
                  <a:cubicBezTo>
                    <a:pt x="46372" y="813169"/>
                    <a:pt x="46728" y="814592"/>
                    <a:pt x="47676" y="815541"/>
                  </a:cubicBezTo>
                  <a:cubicBezTo>
                    <a:pt x="48625" y="815541"/>
                    <a:pt x="49100" y="813169"/>
                    <a:pt x="49100" y="808425"/>
                  </a:cubicBezTo>
                  <a:close/>
                  <a:moveTo>
                    <a:pt x="68312" y="807002"/>
                  </a:moveTo>
                  <a:cubicBezTo>
                    <a:pt x="65940" y="809374"/>
                    <a:pt x="64517" y="813406"/>
                    <a:pt x="64043" y="819099"/>
                  </a:cubicBezTo>
                  <a:cubicBezTo>
                    <a:pt x="63568" y="824791"/>
                    <a:pt x="62857" y="829535"/>
                    <a:pt x="61908" y="833330"/>
                  </a:cubicBezTo>
                  <a:cubicBezTo>
                    <a:pt x="63331" y="829535"/>
                    <a:pt x="64992" y="825503"/>
                    <a:pt x="66889" y="821233"/>
                  </a:cubicBezTo>
                  <a:cubicBezTo>
                    <a:pt x="68787" y="816964"/>
                    <a:pt x="69261" y="812220"/>
                    <a:pt x="68312" y="807002"/>
                  </a:cubicBezTo>
                  <a:close/>
                  <a:moveTo>
                    <a:pt x="73293" y="804867"/>
                  </a:moveTo>
                  <a:cubicBezTo>
                    <a:pt x="71396" y="805341"/>
                    <a:pt x="70328" y="806646"/>
                    <a:pt x="70091" y="808781"/>
                  </a:cubicBezTo>
                  <a:cubicBezTo>
                    <a:pt x="69854" y="810915"/>
                    <a:pt x="70921" y="811983"/>
                    <a:pt x="73293" y="811983"/>
                  </a:cubicBezTo>
                  <a:cubicBezTo>
                    <a:pt x="74242" y="811034"/>
                    <a:pt x="74479" y="809967"/>
                    <a:pt x="74005" y="808781"/>
                  </a:cubicBezTo>
                  <a:cubicBezTo>
                    <a:pt x="73530" y="807595"/>
                    <a:pt x="73293" y="806290"/>
                    <a:pt x="73293" y="804867"/>
                  </a:cubicBezTo>
                  <a:close/>
                  <a:moveTo>
                    <a:pt x="411296" y="799174"/>
                  </a:moveTo>
                  <a:cubicBezTo>
                    <a:pt x="409398" y="800123"/>
                    <a:pt x="408805" y="801428"/>
                    <a:pt x="409517" y="803088"/>
                  </a:cubicBezTo>
                  <a:cubicBezTo>
                    <a:pt x="410228" y="804748"/>
                    <a:pt x="410584" y="806527"/>
                    <a:pt x="410584" y="808425"/>
                  </a:cubicBezTo>
                  <a:cubicBezTo>
                    <a:pt x="411533" y="807476"/>
                    <a:pt x="411889" y="806290"/>
                    <a:pt x="411652" y="804867"/>
                  </a:cubicBezTo>
                  <a:cubicBezTo>
                    <a:pt x="411414" y="803444"/>
                    <a:pt x="411296" y="801546"/>
                    <a:pt x="411296" y="799174"/>
                  </a:cubicBezTo>
                  <a:close/>
                  <a:moveTo>
                    <a:pt x="226995" y="799174"/>
                  </a:moveTo>
                  <a:cubicBezTo>
                    <a:pt x="224623" y="800123"/>
                    <a:pt x="223793" y="802851"/>
                    <a:pt x="224505" y="807358"/>
                  </a:cubicBezTo>
                  <a:cubicBezTo>
                    <a:pt x="225216" y="811864"/>
                    <a:pt x="225335" y="815778"/>
                    <a:pt x="224861" y="819099"/>
                  </a:cubicBezTo>
                  <a:cubicBezTo>
                    <a:pt x="225809" y="817201"/>
                    <a:pt x="226640" y="814236"/>
                    <a:pt x="227351" y="810204"/>
                  </a:cubicBezTo>
                  <a:cubicBezTo>
                    <a:pt x="228063" y="806172"/>
                    <a:pt x="227944" y="802495"/>
                    <a:pt x="226995" y="799174"/>
                  </a:cubicBezTo>
                  <a:close/>
                  <a:moveTo>
                    <a:pt x="265421" y="798463"/>
                  </a:moveTo>
                  <a:cubicBezTo>
                    <a:pt x="264472" y="798463"/>
                    <a:pt x="263879" y="799530"/>
                    <a:pt x="263642" y="801665"/>
                  </a:cubicBezTo>
                  <a:cubicBezTo>
                    <a:pt x="263405" y="803800"/>
                    <a:pt x="263049" y="804155"/>
                    <a:pt x="262575" y="802732"/>
                  </a:cubicBezTo>
                  <a:cubicBezTo>
                    <a:pt x="261626" y="803207"/>
                    <a:pt x="261507" y="804037"/>
                    <a:pt x="262219" y="805223"/>
                  </a:cubicBezTo>
                  <a:cubicBezTo>
                    <a:pt x="262930" y="806409"/>
                    <a:pt x="263761" y="806765"/>
                    <a:pt x="264709" y="806290"/>
                  </a:cubicBezTo>
                  <a:cubicBezTo>
                    <a:pt x="263761" y="803918"/>
                    <a:pt x="263998" y="802732"/>
                    <a:pt x="265421" y="802732"/>
                  </a:cubicBezTo>
                  <a:cubicBezTo>
                    <a:pt x="266844" y="802732"/>
                    <a:pt x="267318" y="801546"/>
                    <a:pt x="266844" y="799174"/>
                  </a:cubicBezTo>
                  <a:cubicBezTo>
                    <a:pt x="265895" y="800123"/>
                    <a:pt x="265421" y="799886"/>
                    <a:pt x="265421" y="798463"/>
                  </a:cubicBezTo>
                  <a:close/>
                  <a:moveTo>
                    <a:pt x="202802" y="797040"/>
                  </a:moveTo>
                  <a:cubicBezTo>
                    <a:pt x="201378" y="797514"/>
                    <a:pt x="200785" y="798819"/>
                    <a:pt x="201023" y="800953"/>
                  </a:cubicBezTo>
                  <a:cubicBezTo>
                    <a:pt x="201260" y="803088"/>
                    <a:pt x="201378" y="805104"/>
                    <a:pt x="201378" y="807002"/>
                  </a:cubicBezTo>
                  <a:cubicBezTo>
                    <a:pt x="202327" y="807002"/>
                    <a:pt x="203039" y="805579"/>
                    <a:pt x="203513" y="802732"/>
                  </a:cubicBezTo>
                  <a:cubicBezTo>
                    <a:pt x="203987" y="799886"/>
                    <a:pt x="203750" y="797988"/>
                    <a:pt x="202802" y="797040"/>
                  </a:cubicBezTo>
                  <a:close/>
                  <a:moveTo>
                    <a:pt x="72582" y="794905"/>
                  </a:moveTo>
                  <a:cubicBezTo>
                    <a:pt x="70684" y="794905"/>
                    <a:pt x="69735" y="796802"/>
                    <a:pt x="69735" y="800597"/>
                  </a:cubicBezTo>
                  <a:cubicBezTo>
                    <a:pt x="70210" y="801072"/>
                    <a:pt x="71158" y="801309"/>
                    <a:pt x="72582" y="801309"/>
                  </a:cubicBezTo>
                  <a:cubicBezTo>
                    <a:pt x="73056" y="800835"/>
                    <a:pt x="73412" y="799767"/>
                    <a:pt x="73649" y="798107"/>
                  </a:cubicBezTo>
                  <a:cubicBezTo>
                    <a:pt x="73886" y="796447"/>
                    <a:pt x="73530" y="795379"/>
                    <a:pt x="72582" y="794905"/>
                  </a:cubicBezTo>
                  <a:close/>
                  <a:moveTo>
                    <a:pt x="249054" y="786366"/>
                  </a:moveTo>
                  <a:cubicBezTo>
                    <a:pt x="248106" y="787789"/>
                    <a:pt x="247276" y="789094"/>
                    <a:pt x="246564" y="790280"/>
                  </a:cubicBezTo>
                  <a:cubicBezTo>
                    <a:pt x="245852" y="791465"/>
                    <a:pt x="245497" y="793244"/>
                    <a:pt x="245497" y="795616"/>
                  </a:cubicBezTo>
                  <a:cubicBezTo>
                    <a:pt x="246445" y="797040"/>
                    <a:pt x="247631" y="797040"/>
                    <a:pt x="249054" y="795616"/>
                  </a:cubicBezTo>
                  <a:cubicBezTo>
                    <a:pt x="248580" y="800360"/>
                    <a:pt x="248224" y="806646"/>
                    <a:pt x="247987" y="814473"/>
                  </a:cubicBezTo>
                  <a:cubicBezTo>
                    <a:pt x="247750" y="822301"/>
                    <a:pt x="247869" y="828112"/>
                    <a:pt x="248343" y="831907"/>
                  </a:cubicBezTo>
                  <a:cubicBezTo>
                    <a:pt x="250240" y="826215"/>
                    <a:pt x="251071" y="818980"/>
                    <a:pt x="250833" y="810204"/>
                  </a:cubicBezTo>
                  <a:cubicBezTo>
                    <a:pt x="250596" y="801428"/>
                    <a:pt x="250003" y="793482"/>
                    <a:pt x="249054" y="786366"/>
                  </a:cubicBezTo>
                  <a:close/>
                  <a:moveTo>
                    <a:pt x="95353" y="786366"/>
                  </a:moveTo>
                  <a:cubicBezTo>
                    <a:pt x="91557" y="787789"/>
                    <a:pt x="89660" y="791940"/>
                    <a:pt x="89660" y="798819"/>
                  </a:cubicBezTo>
                  <a:cubicBezTo>
                    <a:pt x="89660" y="805697"/>
                    <a:pt x="89185" y="811746"/>
                    <a:pt x="88237" y="816964"/>
                  </a:cubicBezTo>
                  <a:cubicBezTo>
                    <a:pt x="90134" y="812694"/>
                    <a:pt x="91913" y="808306"/>
                    <a:pt x="93573" y="803800"/>
                  </a:cubicBezTo>
                  <a:cubicBezTo>
                    <a:pt x="95234" y="799293"/>
                    <a:pt x="95827" y="793482"/>
                    <a:pt x="95353" y="786366"/>
                  </a:cubicBezTo>
                  <a:close/>
                  <a:moveTo>
                    <a:pt x="169357" y="785654"/>
                  </a:moveTo>
                  <a:cubicBezTo>
                    <a:pt x="168408" y="785180"/>
                    <a:pt x="167578" y="786247"/>
                    <a:pt x="166866" y="788856"/>
                  </a:cubicBezTo>
                  <a:cubicBezTo>
                    <a:pt x="166155" y="791465"/>
                    <a:pt x="166748" y="792533"/>
                    <a:pt x="168645" y="792058"/>
                  </a:cubicBezTo>
                  <a:cubicBezTo>
                    <a:pt x="169120" y="791110"/>
                    <a:pt x="169357" y="788975"/>
                    <a:pt x="169357" y="785654"/>
                  </a:cubicBezTo>
                  <a:close/>
                  <a:moveTo>
                    <a:pt x="217745" y="782808"/>
                  </a:moveTo>
                  <a:cubicBezTo>
                    <a:pt x="215847" y="782808"/>
                    <a:pt x="215136" y="783994"/>
                    <a:pt x="215610" y="786366"/>
                  </a:cubicBezTo>
                  <a:cubicBezTo>
                    <a:pt x="216559" y="786366"/>
                    <a:pt x="217152" y="786603"/>
                    <a:pt x="217389" y="787077"/>
                  </a:cubicBezTo>
                  <a:cubicBezTo>
                    <a:pt x="217626" y="787552"/>
                    <a:pt x="218219" y="787315"/>
                    <a:pt x="219168" y="786366"/>
                  </a:cubicBezTo>
                  <a:cubicBezTo>
                    <a:pt x="220117" y="783994"/>
                    <a:pt x="219642" y="782808"/>
                    <a:pt x="217745" y="782808"/>
                  </a:cubicBezTo>
                  <a:close/>
                  <a:moveTo>
                    <a:pt x="409161" y="779962"/>
                  </a:moveTo>
                  <a:cubicBezTo>
                    <a:pt x="407738" y="780910"/>
                    <a:pt x="407382" y="782215"/>
                    <a:pt x="408094" y="783875"/>
                  </a:cubicBezTo>
                  <a:cubicBezTo>
                    <a:pt x="408805" y="785536"/>
                    <a:pt x="409161" y="787077"/>
                    <a:pt x="409161" y="788501"/>
                  </a:cubicBezTo>
                  <a:cubicBezTo>
                    <a:pt x="410110" y="788501"/>
                    <a:pt x="410347" y="787315"/>
                    <a:pt x="409873" y="784943"/>
                  </a:cubicBezTo>
                  <a:cubicBezTo>
                    <a:pt x="409398" y="782571"/>
                    <a:pt x="409161" y="780910"/>
                    <a:pt x="409161" y="779962"/>
                  </a:cubicBezTo>
                  <a:close/>
                  <a:moveTo>
                    <a:pt x="246208" y="769999"/>
                  </a:moveTo>
                  <a:cubicBezTo>
                    <a:pt x="247157" y="773794"/>
                    <a:pt x="247157" y="776641"/>
                    <a:pt x="246208" y="778538"/>
                  </a:cubicBezTo>
                  <a:cubicBezTo>
                    <a:pt x="245259" y="780436"/>
                    <a:pt x="244785" y="783045"/>
                    <a:pt x="244785" y="786366"/>
                  </a:cubicBezTo>
                  <a:cubicBezTo>
                    <a:pt x="246683" y="786366"/>
                    <a:pt x="247869" y="783875"/>
                    <a:pt x="248343" y="778894"/>
                  </a:cubicBezTo>
                  <a:cubicBezTo>
                    <a:pt x="248817" y="773913"/>
                    <a:pt x="248106" y="770948"/>
                    <a:pt x="246208" y="769999"/>
                  </a:cubicBezTo>
                  <a:close/>
                  <a:moveTo>
                    <a:pt x="211341" y="769288"/>
                  </a:moveTo>
                  <a:cubicBezTo>
                    <a:pt x="209917" y="768813"/>
                    <a:pt x="209324" y="769406"/>
                    <a:pt x="209562" y="771067"/>
                  </a:cubicBezTo>
                  <a:cubicBezTo>
                    <a:pt x="209799" y="772727"/>
                    <a:pt x="208731" y="773083"/>
                    <a:pt x="206359" y="772134"/>
                  </a:cubicBezTo>
                  <a:cubicBezTo>
                    <a:pt x="208257" y="773083"/>
                    <a:pt x="209087" y="775455"/>
                    <a:pt x="208850" y="779250"/>
                  </a:cubicBezTo>
                  <a:cubicBezTo>
                    <a:pt x="208613" y="783045"/>
                    <a:pt x="209680" y="785180"/>
                    <a:pt x="212052" y="785654"/>
                  </a:cubicBezTo>
                  <a:cubicBezTo>
                    <a:pt x="211103" y="782808"/>
                    <a:pt x="210629" y="780317"/>
                    <a:pt x="210629" y="778183"/>
                  </a:cubicBezTo>
                  <a:cubicBezTo>
                    <a:pt x="210629" y="776048"/>
                    <a:pt x="210866" y="773083"/>
                    <a:pt x="211341" y="769288"/>
                  </a:cubicBezTo>
                  <a:close/>
                  <a:moveTo>
                    <a:pt x="108872" y="769288"/>
                  </a:moveTo>
                  <a:cubicBezTo>
                    <a:pt x="107924" y="768339"/>
                    <a:pt x="107449" y="768576"/>
                    <a:pt x="107449" y="769999"/>
                  </a:cubicBezTo>
                  <a:cubicBezTo>
                    <a:pt x="107449" y="771423"/>
                    <a:pt x="106975" y="772134"/>
                    <a:pt x="106026" y="772134"/>
                  </a:cubicBezTo>
                  <a:cubicBezTo>
                    <a:pt x="106026" y="773557"/>
                    <a:pt x="106500" y="774387"/>
                    <a:pt x="107449" y="774625"/>
                  </a:cubicBezTo>
                  <a:cubicBezTo>
                    <a:pt x="108398" y="774862"/>
                    <a:pt x="109347" y="774506"/>
                    <a:pt x="110296" y="773557"/>
                  </a:cubicBezTo>
                  <a:cubicBezTo>
                    <a:pt x="110296" y="772608"/>
                    <a:pt x="109821" y="771185"/>
                    <a:pt x="108872" y="769288"/>
                  </a:cubicBezTo>
                  <a:close/>
                  <a:moveTo>
                    <a:pt x="392795" y="753633"/>
                  </a:moveTo>
                  <a:cubicBezTo>
                    <a:pt x="390897" y="754582"/>
                    <a:pt x="390423" y="755649"/>
                    <a:pt x="391371" y="756835"/>
                  </a:cubicBezTo>
                  <a:cubicBezTo>
                    <a:pt x="392320" y="758021"/>
                    <a:pt x="392557" y="759800"/>
                    <a:pt x="392083" y="762172"/>
                  </a:cubicBezTo>
                  <a:cubicBezTo>
                    <a:pt x="393506" y="761223"/>
                    <a:pt x="393862" y="760156"/>
                    <a:pt x="393150" y="758970"/>
                  </a:cubicBezTo>
                  <a:cubicBezTo>
                    <a:pt x="392439" y="757784"/>
                    <a:pt x="392320" y="756005"/>
                    <a:pt x="392795" y="753633"/>
                  </a:cubicBezTo>
                  <a:close/>
                  <a:moveTo>
                    <a:pt x="384256" y="751498"/>
                  </a:moveTo>
                  <a:cubicBezTo>
                    <a:pt x="381884" y="753870"/>
                    <a:pt x="381409" y="757072"/>
                    <a:pt x="382832" y="761105"/>
                  </a:cubicBezTo>
                  <a:cubicBezTo>
                    <a:pt x="384256" y="765137"/>
                    <a:pt x="384730" y="768813"/>
                    <a:pt x="384256" y="772134"/>
                  </a:cubicBezTo>
                  <a:cubicBezTo>
                    <a:pt x="381884" y="773083"/>
                    <a:pt x="380698" y="772253"/>
                    <a:pt x="380698" y="769644"/>
                  </a:cubicBezTo>
                  <a:cubicBezTo>
                    <a:pt x="380698" y="767034"/>
                    <a:pt x="380223" y="764781"/>
                    <a:pt x="379274" y="762884"/>
                  </a:cubicBezTo>
                  <a:cubicBezTo>
                    <a:pt x="378800" y="767627"/>
                    <a:pt x="378681" y="773201"/>
                    <a:pt x="378919" y="779606"/>
                  </a:cubicBezTo>
                  <a:cubicBezTo>
                    <a:pt x="379156" y="786010"/>
                    <a:pt x="380223" y="790161"/>
                    <a:pt x="382121" y="792058"/>
                  </a:cubicBezTo>
                  <a:cubicBezTo>
                    <a:pt x="382121" y="790635"/>
                    <a:pt x="382121" y="789212"/>
                    <a:pt x="382121" y="787789"/>
                  </a:cubicBezTo>
                  <a:cubicBezTo>
                    <a:pt x="382121" y="786366"/>
                    <a:pt x="381884" y="785180"/>
                    <a:pt x="381409" y="784231"/>
                  </a:cubicBezTo>
                  <a:cubicBezTo>
                    <a:pt x="381409" y="783282"/>
                    <a:pt x="381646" y="782689"/>
                    <a:pt x="382121" y="782452"/>
                  </a:cubicBezTo>
                  <a:cubicBezTo>
                    <a:pt x="382595" y="782215"/>
                    <a:pt x="382832" y="781622"/>
                    <a:pt x="382832" y="780673"/>
                  </a:cubicBezTo>
                  <a:cubicBezTo>
                    <a:pt x="385204" y="782096"/>
                    <a:pt x="385679" y="782215"/>
                    <a:pt x="384256" y="781029"/>
                  </a:cubicBezTo>
                  <a:cubicBezTo>
                    <a:pt x="382832" y="779843"/>
                    <a:pt x="382595" y="777590"/>
                    <a:pt x="383544" y="774269"/>
                  </a:cubicBezTo>
                  <a:cubicBezTo>
                    <a:pt x="384018" y="773320"/>
                    <a:pt x="384374" y="773083"/>
                    <a:pt x="384611" y="773557"/>
                  </a:cubicBezTo>
                  <a:cubicBezTo>
                    <a:pt x="384849" y="774032"/>
                    <a:pt x="384967" y="774743"/>
                    <a:pt x="384967" y="775692"/>
                  </a:cubicBezTo>
                  <a:cubicBezTo>
                    <a:pt x="384493" y="770948"/>
                    <a:pt x="384611" y="766323"/>
                    <a:pt x="385323" y="761816"/>
                  </a:cubicBezTo>
                  <a:cubicBezTo>
                    <a:pt x="386035" y="757309"/>
                    <a:pt x="385679" y="753870"/>
                    <a:pt x="384256" y="751498"/>
                  </a:cubicBezTo>
                  <a:close/>
                  <a:moveTo>
                    <a:pt x="131643" y="750075"/>
                  </a:moveTo>
                  <a:cubicBezTo>
                    <a:pt x="129746" y="751024"/>
                    <a:pt x="128441" y="753514"/>
                    <a:pt x="127729" y="757547"/>
                  </a:cubicBezTo>
                  <a:cubicBezTo>
                    <a:pt x="127018" y="761579"/>
                    <a:pt x="126899" y="764544"/>
                    <a:pt x="127374" y="766441"/>
                  </a:cubicBezTo>
                  <a:cubicBezTo>
                    <a:pt x="128797" y="766441"/>
                    <a:pt x="129746" y="765967"/>
                    <a:pt x="130220" y="765018"/>
                  </a:cubicBezTo>
                  <a:cubicBezTo>
                    <a:pt x="130694" y="764069"/>
                    <a:pt x="131643" y="763358"/>
                    <a:pt x="133066" y="762884"/>
                  </a:cubicBezTo>
                  <a:cubicBezTo>
                    <a:pt x="133541" y="760512"/>
                    <a:pt x="133659" y="758851"/>
                    <a:pt x="133422" y="757902"/>
                  </a:cubicBezTo>
                  <a:cubicBezTo>
                    <a:pt x="133185" y="756954"/>
                    <a:pt x="132829" y="756242"/>
                    <a:pt x="132355" y="755768"/>
                  </a:cubicBezTo>
                  <a:cubicBezTo>
                    <a:pt x="131880" y="755293"/>
                    <a:pt x="131524" y="754819"/>
                    <a:pt x="131287" y="754344"/>
                  </a:cubicBezTo>
                  <a:cubicBezTo>
                    <a:pt x="131050" y="753870"/>
                    <a:pt x="131169" y="752447"/>
                    <a:pt x="131643" y="750075"/>
                  </a:cubicBezTo>
                  <a:close/>
                  <a:moveTo>
                    <a:pt x="103180" y="745094"/>
                  </a:moveTo>
                  <a:cubicBezTo>
                    <a:pt x="101757" y="745094"/>
                    <a:pt x="100927" y="746280"/>
                    <a:pt x="100689" y="748652"/>
                  </a:cubicBezTo>
                  <a:cubicBezTo>
                    <a:pt x="100452" y="751024"/>
                    <a:pt x="101282" y="751973"/>
                    <a:pt x="103180" y="751498"/>
                  </a:cubicBezTo>
                  <a:close/>
                  <a:moveTo>
                    <a:pt x="392083" y="740824"/>
                  </a:moveTo>
                  <a:cubicBezTo>
                    <a:pt x="390185" y="741773"/>
                    <a:pt x="389711" y="743196"/>
                    <a:pt x="390660" y="745094"/>
                  </a:cubicBezTo>
                  <a:cubicBezTo>
                    <a:pt x="391609" y="746991"/>
                    <a:pt x="391846" y="749126"/>
                    <a:pt x="391371" y="751498"/>
                  </a:cubicBezTo>
                  <a:cubicBezTo>
                    <a:pt x="393269" y="750549"/>
                    <a:pt x="393743" y="749126"/>
                    <a:pt x="392795" y="747229"/>
                  </a:cubicBezTo>
                  <a:cubicBezTo>
                    <a:pt x="391846" y="745331"/>
                    <a:pt x="391609" y="743196"/>
                    <a:pt x="392083" y="740824"/>
                  </a:cubicBezTo>
                  <a:close/>
                  <a:moveTo>
                    <a:pt x="259728" y="740113"/>
                  </a:moveTo>
                  <a:cubicBezTo>
                    <a:pt x="258779" y="740587"/>
                    <a:pt x="258305" y="742248"/>
                    <a:pt x="258305" y="745094"/>
                  </a:cubicBezTo>
                  <a:cubicBezTo>
                    <a:pt x="258305" y="747940"/>
                    <a:pt x="259017" y="749363"/>
                    <a:pt x="260440" y="749363"/>
                  </a:cubicBezTo>
                  <a:cubicBezTo>
                    <a:pt x="260440" y="746991"/>
                    <a:pt x="260203" y="745331"/>
                    <a:pt x="259728" y="744382"/>
                  </a:cubicBezTo>
                  <a:cubicBezTo>
                    <a:pt x="259254" y="743434"/>
                    <a:pt x="259254" y="742010"/>
                    <a:pt x="259728" y="740113"/>
                  </a:cubicBezTo>
                  <a:close/>
                  <a:moveTo>
                    <a:pt x="385323" y="737622"/>
                  </a:moveTo>
                  <a:cubicBezTo>
                    <a:pt x="383188" y="737859"/>
                    <a:pt x="382595" y="739401"/>
                    <a:pt x="383544" y="742248"/>
                  </a:cubicBezTo>
                  <a:cubicBezTo>
                    <a:pt x="384493" y="742248"/>
                    <a:pt x="385916" y="741773"/>
                    <a:pt x="387813" y="740824"/>
                  </a:cubicBezTo>
                  <a:cubicBezTo>
                    <a:pt x="388288" y="738452"/>
                    <a:pt x="387458" y="737385"/>
                    <a:pt x="385323" y="737622"/>
                  </a:cubicBezTo>
                  <a:close/>
                  <a:moveTo>
                    <a:pt x="145875" y="732641"/>
                  </a:moveTo>
                  <a:cubicBezTo>
                    <a:pt x="143977" y="734302"/>
                    <a:pt x="143503" y="736318"/>
                    <a:pt x="144452" y="738690"/>
                  </a:cubicBezTo>
                  <a:cubicBezTo>
                    <a:pt x="145400" y="738690"/>
                    <a:pt x="145993" y="737859"/>
                    <a:pt x="146231" y="736199"/>
                  </a:cubicBezTo>
                  <a:cubicBezTo>
                    <a:pt x="146468" y="734539"/>
                    <a:pt x="147298" y="733709"/>
                    <a:pt x="148721" y="733709"/>
                  </a:cubicBezTo>
                  <a:cubicBezTo>
                    <a:pt x="148721" y="731337"/>
                    <a:pt x="147772" y="730981"/>
                    <a:pt x="145875" y="732641"/>
                  </a:cubicBezTo>
                  <a:close/>
                  <a:moveTo>
                    <a:pt x="266844" y="731574"/>
                  </a:moveTo>
                  <a:cubicBezTo>
                    <a:pt x="265421" y="731099"/>
                    <a:pt x="264709" y="732048"/>
                    <a:pt x="264709" y="734420"/>
                  </a:cubicBezTo>
                  <a:cubicBezTo>
                    <a:pt x="264709" y="736792"/>
                    <a:pt x="265421" y="737741"/>
                    <a:pt x="266844" y="737266"/>
                  </a:cubicBezTo>
                  <a:close/>
                  <a:moveTo>
                    <a:pt x="145163" y="726593"/>
                  </a:moveTo>
                  <a:cubicBezTo>
                    <a:pt x="142317" y="726593"/>
                    <a:pt x="140894" y="728253"/>
                    <a:pt x="140894" y="731574"/>
                  </a:cubicBezTo>
                  <a:cubicBezTo>
                    <a:pt x="141842" y="733471"/>
                    <a:pt x="142910" y="733946"/>
                    <a:pt x="144096" y="732997"/>
                  </a:cubicBezTo>
                  <a:cubicBezTo>
                    <a:pt x="145282" y="732048"/>
                    <a:pt x="145638" y="729913"/>
                    <a:pt x="145163" y="726593"/>
                  </a:cubicBezTo>
                  <a:close/>
                  <a:moveTo>
                    <a:pt x="399910" y="725881"/>
                  </a:moveTo>
                  <a:cubicBezTo>
                    <a:pt x="399910" y="730151"/>
                    <a:pt x="400148" y="733116"/>
                    <a:pt x="400622" y="734776"/>
                  </a:cubicBezTo>
                  <a:cubicBezTo>
                    <a:pt x="401096" y="736436"/>
                    <a:pt x="401571" y="737029"/>
                    <a:pt x="402045" y="736555"/>
                  </a:cubicBezTo>
                  <a:cubicBezTo>
                    <a:pt x="402520" y="736080"/>
                    <a:pt x="402757" y="734895"/>
                    <a:pt x="402757" y="732997"/>
                  </a:cubicBezTo>
                  <a:cubicBezTo>
                    <a:pt x="402757" y="731099"/>
                    <a:pt x="401808" y="728727"/>
                    <a:pt x="399910" y="725881"/>
                  </a:cubicBezTo>
                  <a:close/>
                  <a:moveTo>
                    <a:pt x="176117" y="720900"/>
                  </a:moveTo>
                  <a:cubicBezTo>
                    <a:pt x="173982" y="720900"/>
                    <a:pt x="173152" y="722086"/>
                    <a:pt x="173627" y="724458"/>
                  </a:cubicBezTo>
                  <a:cubicBezTo>
                    <a:pt x="174575" y="725407"/>
                    <a:pt x="175406" y="725763"/>
                    <a:pt x="176117" y="725525"/>
                  </a:cubicBezTo>
                  <a:cubicBezTo>
                    <a:pt x="176829" y="725288"/>
                    <a:pt x="177659" y="724932"/>
                    <a:pt x="178608" y="724458"/>
                  </a:cubicBezTo>
                  <a:cubicBezTo>
                    <a:pt x="179082" y="722086"/>
                    <a:pt x="178252" y="720900"/>
                    <a:pt x="176117" y="720900"/>
                  </a:cubicBezTo>
                  <a:close/>
                  <a:moveTo>
                    <a:pt x="410584" y="720188"/>
                  </a:moveTo>
                  <a:cubicBezTo>
                    <a:pt x="409635" y="722560"/>
                    <a:pt x="409517" y="725525"/>
                    <a:pt x="410228" y="729083"/>
                  </a:cubicBezTo>
                  <a:cubicBezTo>
                    <a:pt x="410940" y="732641"/>
                    <a:pt x="411059" y="736318"/>
                    <a:pt x="410584" y="740113"/>
                  </a:cubicBezTo>
                  <a:cubicBezTo>
                    <a:pt x="411533" y="737741"/>
                    <a:pt x="411770" y="734776"/>
                    <a:pt x="411296" y="731218"/>
                  </a:cubicBezTo>
                  <a:cubicBezTo>
                    <a:pt x="410821" y="727660"/>
                    <a:pt x="410584" y="723984"/>
                    <a:pt x="410584" y="720188"/>
                  </a:cubicBezTo>
                  <a:close/>
                  <a:moveTo>
                    <a:pt x="251901" y="713784"/>
                  </a:moveTo>
                  <a:cubicBezTo>
                    <a:pt x="251426" y="714733"/>
                    <a:pt x="250833" y="716868"/>
                    <a:pt x="250122" y="720188"/>
                  </a:cubicBezTo>
                  <a:cubicBezTo>
                    <a:pt x="249410" y="723509"/>
                    <a:pt x="250003" y="725407"/>
                    <a:pt x="251901" y="725881"/>
                  </a:cubicBezTo>
                  <a:cubicBezTo>
                    <a:pt x="253324" y="723984"/>
                    <a:pt x="253798" y="721967"/>
                    <a:pt x="253324" y="719833"/>
                  </a:cubicBezTo>
                  <a:cubicBezTo>
                    <a:pt x="252850" y="717698"/>
                    <a:pt x="252375" y="715682"/>
                    <a:pt x="251901" y="713784"/>
                  </a:cubicBezTo>
                  <a:close/>
                  <a:moveTo>
                    <a:pt x="145875" y="713784"/>
                  </a:moveTo>
                  <a:cubicBezTo>
                    <a:pt x="143503" y="713784"/>
                    <a:pt x="142791" y="715445"/>
                    <a:pt x="143740" y="718765"/>
                  </a:cubicBezTo>
                  <a:cubicBezTo>
                    <a:pt x="144214" y="719240"/>
                    <a:pt x="145163" y="718765"/>
                    <a:pt x="146586" y="717342"/>
                  </a:cubicBezTo>
                  <a:cubicBezTo>
                    <a:pt x="146586" y="716393"/>
                    <a:pt x="146468" y="715800"/>
                    <a:pt x="146231" y="715563"/>
                  </a:cubicBezTo>
                  <a:cubicBezTo>
                    <a:pt x="145993" y="715326"/>
                    <a:pt x="145875" y="714733"/>
                    <a:pt x="145875" y="713784"/>
                  </a:cubicBezTo>
                  <a:close/>
                  <a:moveTo>
                    <a:pt x="150856" y="713073"/>
                  </a:moveTo>
                  <a:cubicBezTo>
                    <a:pt x="151330" y="714970"/>
                    <a:pt x="151449" y="716156"/>
                    <a:pt x="151212" y="716631"/>
                  </a:cubicBezTo>
                  <a:cubicBezTo>
                    <a:pt x="150974" y="717105"/>
                    <a:pt x="150619" y="717342"/>
                    <a:pt x="150144" y="717342"/>
                  </a:cubicBezTo>
                  <a:cubicBezTo>
                    <a:pt x="149670" y="717342"/>
                    <a:pt x="149077" y="717461"/>
                    <a:pt x="148365" y="717698"/>
                  </a:cubicBezTo>
                  <a:cubicBezTo>
                    <a:pt x="147654" y="717935"/>
                    <a:pt x="147298" y="718765"/>
                    <a:pt x="147298" y="720188"/>
                  </a:cubicBezTo>
                  <a:cubicBezTo>
                    <a:pt x="148721" y="720188"/>
                    <a:pt x="149433" y="719714"/>
                    <a:pt x="149433" y="718765"/>
                  </a:cubicBezTo>
                  <a:cubicBezTo>
                    <a:pt x="150381" y="719240"/>
                    <a:pt x="150856" y="720426"/>
                    <a:pt x="150856" y="722323"/>
                  </a:cubicBezTo>
                  <a:cubicBezTo>
                    <a:pt x="151805" y="721374"/>
                    <a:pt x="152635" y="719595"/>
                    <a:pt x="153346" y="716986"/>
                  </a:cubicBezTo>
                  <a:cubicBezTo>
                    <a:pt x="154058" y="714377"/>
                    <a:pt x="153228" y="713073"/>
                    <a:pt x="150856" y="713073"/>
                  </a:cubicBezTo>
                  <a:close/>
                  <a:moveTo>
                    <a:pt x="381409" y="707380"/>
                  </a:moveTo>
                  <a:cubicBezTo>
                    <a:pt x="379986" y="709277"/>
                    <a:pt x="379630" y="712005"/>
                    <a:pt x="380342" y="715563"/>
                  </a:cubicBezTo>
                  <a:cubicBezTo>
                    <a:pt x="381053" y="719121"/>
                    <a:pt x="382121" y="721612"/>
                    <a:pt x="383544" y="723035"/>
                  </a:cubicBezTo>
                  <a:cubicBezTo>
                    <a:pt x="382595" y="721137"/>
                    <a:pt x="382239" y="718409"/>
                    <a:pt x="382477" y="714852"/>
                  </a:cubicBezTo>
                  <a:cubicBezTo>
                    <a:pt x="382714" y="711294"/>
                    <a:pt x="382358" y="708803"/>
                    <a:pt x="381409" y="707380"/>
                  </a:cubicBezTo>
                  <a:close/>
                  <a:moveTo>
                    <a:pt x="379274" y="697418"/>
                  </a:moveTo>
                  <a:cubicBezTo>
                    <a:pt x="379749" y="698841"/>
                    <a:pt x="379749" y="700738"/>
                    <a:pt x="379274" y="703110"/>
                  </a:cubicBezTo>
                  <a:cubicBezTo>
                    <a:pt x="378800" y="705482"/>
                    <a:pt x="379512" y="706431"/>
                    <a:pt x="381409" y="705957"/>
                  </a:cubicBezTo>
                  <a:cubicBezTo>
                    <a:pt x="381884" y="705008"/>
                    <a:pt x="382002" y="703466"/>
                    <a:pt x="381765" y="701331"/>
                  </a:cubicBezTo>
                  <a:cubicBezTo>
                    <a:pt x="381528" y="699197"/>
                    <a:pt x="380698" y="697892"/>
                    <a:pt x="379274" y="697418"/>
                  </a:cubicBezTo>
                  <a:close/>
                  <a:moveTo>
                    <a:pt x="249054" y="686744"/>
                  </a:moveTo>
                  <a:cubicBezTo>
                    <a:pt x="248106" y="691488"/>
                    <a:pt x="247513" y="694927"/>
                    <a:pt x="247276" y="697062"/>
                  </a:cubicBezTo>
                  <a:cubicBezTo>
                    <a:pt x="247038" y="699197"/>
                    <a:pt x="246445" y="702162"/>
                    <a:pt x="245497" y="705957"/>
                  </a:cubicBezTo>
                  <a:cubicBezTo>
                    <a:pt x="246920" y="706431"/>
                    <a:pt x="247750" y="706313"/>
                    <a:pt x="247987" y="705601"/>
                  </a:cubicBezTo>
                  <a:cubicBezTo>
                    <a:pt x="248224" y="704889"/>
                    <a:pt x="248817" y="704534"/>
                    <a:pt x="249766" y="704534"/>
                  </a:cubicBezTo>
                  <a:cubicBezTo>
                    <a:pt x="249766" y="702162"/>
                    <a:pt x="250359" y="698841"/>
                    <a:pt x="251545" y="694571"/>
                  </a:cubicBezTo>
                  <a:cubicBezTo>
                    <a:pt x="252731" y="690302"/>
                    <a:pt x="251901" y="687693"/>
                    <a:pt x="249054" y="686744"/>
                  </a:cubicBezTo>
                  <a:close/>
                  <a:moveTo>
                    <a:pt x="239804" y="673224"/>
                  </a:moveTo>
                  <a:cubicBezTo>
                    <a:pt x="237432" y="677019"/>
                    <a:pt x="236483" y="682356"/>
                    <a:pt x="236958" y="689235"/>
                  </a:cubicBezTo>
                  <a:cubicBezTo>
                    <a:pt x="237432" y="696113"/>
                    <a:pt x="237432" y="701213"/>
                    <a:pt x="236958" y="704534"/>
                  </a:cubicBezTo>
                  <a:cubicBezTo>
                    <a:pt x="237906" y="700738"/>
                    <a:pt x="239092" y="695639"/>
                    <a:pt x="240516" y="689235"/>
                  </a:cubicBezTo>
                  <a:cubicBezTo>
                    <a:pt x="241939" y="682830"/>
                    <a:pt x="241701" y="677493"/>
                    <a:pt x="239804" y="673224"/>
                  </a:cubicBezTo>
                  <a:close/>
                  <a:moveTo>
                    <a:pt x="176473" y="671801"/>
                  </a:moveTo>
                  <a:cubicBezTo>
                    <a:pt x="174575" y="670852"/>
                    <a:pt x="173864" y="671801"/>
                    <a:pt x="174338" y="674647"/>
                  </a:cubicBezTo>
                  <a:cubicBezTo>
                    <a:pt x="174813" y="677493"/>
                    <a:pt x="174813" y="679628"/>
                    <a:pt x="174338" y="681051"/>
                  </a:cubicBezTo>
                  <a:cubicBezTo>
                    <a:pt x="174813" y="679628"/>
                    <a:pt x="175524" y="678086"/>
                    <a:pt x="176473" y="676426"/>
                  </a:cubicBezTo>
                  <a:cubicBezTo>
                    <a:pt x="177422" y="674766"/>
                    <a:pt x="177422" y="673224"/>
                    <a:pt x="176473" y="671801"/>
                  </a:cubicBezTo>
                  <a:close/>
                  <a:moveTo>
                    <a:pt x="444918" y="655115"/>
                  </a:moveTo>
                  <a:lnTo>
                    <a:pt x="444384" y="656502"/>
                  </a:lnTo>
                  <a:lnTo>
                    <a:pt x="444918" y="659169"/>
                  </a:lnTo>
                  <a:close/>
                  <a:moveTo>
                    <a:pt x="434778" y="654723"/>
                  </a:moveTo>
                  <a:cubicBezTo>
                    <a:pt x="433829" y="655671"/>
                    <a:pt x="433592" y="657450"/>
                    <a:pt x="434066" y="660060"/>
                  </a:cubicBezTo>
                  <a:cubicBezTo>
                    <a:pt x="434541" y="662669"/>
                    <a:pt x="435015" y="664685"/>
                    <a:pt x="435490" y="666108"/>
                  </a:cubicBezTo>
                  <a:cubicBezTo>
                    <a:pt x="436438" y="665159"/>
                    <a:pt x="436438" y="663617"/>
                    <a:pt x="435490" y="661483"/>
                  </a:cubicBezTo>
                  <a:cubicBezTo>
                    <a:pt x="434541" y="659348"/>
                    <a:pt x="434304" y="657095"/>
                    <a:pt x="434778" y="654723"/>
                  </a:cubicBezTo>
                  <a:close/>
                  <a:moveTo>
                    <a:pt x="389237" y="644049"/>
                  </a:moveTo>
                  <a:cubicBezTo>
                    <a:pt x="389237" y="646421"/>
                    <a:pt x="390067" y="647725"/>
                    <a:pt x="391727" y="647963"/>
                  </a:cubicBezTo>
                  <a:cubicBezTo>
                    <a:pt x="393388" y="648200"/>
                    <a:pt x="394692" y="648793"/>
                    <a:pt x="395641" y="649742"/>
                  </a:cubicBezTo>
                  <a:cubicBezTo>
                    <a:pt x="394692" y="645472"/>
                    <a:pt x="392557" y="643575"/>
                    <a:pt x="389237" y="644049"/>
                  </a:cubicBezTo>
                  <a:close/>
                  <a:moveTo>
                    <a:pt x="389237" y="624124"/>
                  </a:moveTo>
                  <a:cubicBezTo>
                    <a:pt x="389237" y="623650"/>
                    <a:pt x="388999" y="624006"/>
                    <a:pt x="388525" y="625192"/>
                  </a:cubicBezTo>
                  <a:cubicBezTo>
                    <a:pt x="388051" y="626378"/>
                    <a:pt x="387813" y="627682"/>
                    <a:pt x="387813" y="629106"/>
                  </a:cubicBezTo>
                  <a:cubicBezTo>
                    <a:pt x="387813" y="630529"/>
                    <a:pt x="387932" y="631833"/>
                    <a:pt x="388169" y="633019"/>
                  </a:cubicBezTo>
                  <a:cubicBezTo>
                    <a:pt x="388406" y="634205"/>
                    <a:pt x="388999" y="634798"/>
                    <a:pt x="389948" y="634798"/>
                  </a:cubicBezTo>
                  <a:cubicBezTo>
                    <a:pt x="391371" y="632901"/>
                    <a:pt x="391371" y="631359"/>
                    <a:pt x="389948" y="630173"/>
                  </a:cubicBezTo>
                  <a:cubicBezTo>
                    <a:pt x="388525" y="628987"/>
                    <a:pt x="388288" y="626971"/>
                    <a:pt x="389237" y="624124"/>
                  </a:cubicBezTo>
                  <a:close/>
                  <a:moveTo>
                    <a:pt x="442605" y="619499"/>
                  </a:moveTo>
                  <a:cubicBezTo>
                    <a:pt x="441657" y="619736"/>
                    <a:pt x="440708" y="619855"/>
                    <a:pt x="439759" y="619855"/>
                  </a:cubicBezTo>
                  <a:cubicBezTo>
                    <a:pt x="438810" y="626022"/>
                    <a:pt x="439285" y="630885"/>
                    <a:pt x="441182" y="634443"/>
                  </a:cubicBezTo>
                  <a:cubicBezTo>
                    <a:pt x="443080" y="638000"/>
                    <a:pt x="444266" y="642863"/>
                    <a:pt x="444740" y="649030"/>
                  </a:cubicBezTo>
                  <a:lnTo>
                    <a:pt x="444918" y="645833"/>
                  </a:lnTo>
                  <a:lnTo>
                    <a:pt x="444918" y="640400"/>
                  </a:lnTo>
                  <a:lnTo>
                    <a:pt x="444384" y="633731"/>
                  </a:lnTo>
                  <a:cubicBezTo>
                    <a:pt x="444147" y="630647"/>
                    <a:pt x="444029" y="627801"/>
                    <a:pt x="444029" y="625192"/>
                  </a:cubicBezTo>
                  <a:cubicBezTo>
                    <a:pt x="444029" y="622583"/>
                    <a:pt x="444029" y="621041"/>
                    <a:pt x="444029" y="620567"/>
                  </a:cubicBezTo>
                  <a:cubicBezTo>
                    <a:pt x="444029" y="619618"/>
                    <a:pt x="443554" y="619262"/>
                    <a:pt x="442605" y="619499"/>
                  </a:cubicBezTo>
                  <a:close/>
                  <a:moveTo>
                    <a:pt x="404180" y="582141"/>
                  </a:moveTo>
                  <a:cubicBezTo>
                    <a:pt x="406077" y="587834"/>
                    <a:pt x="407382" y="593882"/>
                    <a:pt x="408094" y="600286"/>
                  </a:cubicBezTo>
                  <a:cubicBezTo>
                    <a:pt x="408805" y="606691"/>
                    <a:pt x="409161" y="612739"/>
                    <a:pt x="409161" y="618432"/>
                  </a:cubicBezTo>
                  <a:cubicBezTo>
                    <a:pt x="408212" y="612265"/>
                    <a:pt x="406670" y="605742"/>
                    <a:pt x="404536" y="598863"/>
                  </a:cubicBezTo>
                  <a:cubicBezTo>
                    <a:pt x="402401" y="591985"/>
                    <a:pt x="402282" y="586411"/>
                    <a:pt x="404180" y="582141"/>
                  </a:cubicBezTo>
                  <a:close/>
                  <a:moveTo>
                    <a:pt x="339426" y="576448"/>
                  </a:moveTo>
                  <a:cubicBezTo>
                    <a:pt x="339426" y="579295"/>
                    <a:pt x="339782" y="581311"/>
                    <a:pt x="340493" y="582497"/>
                  </a:cubicBezTo>
                  <a:cubicBezTo>
                    <a:pt x="341205" y="583683"/>
                    <a:pt x="341916" y="584869"/>
                    <a:pt x="342628" y="586055"/>
                  </a:cubicBezTo>
                  <a:cubicBezTo>
                    <a:pt x="343339" y="587241"/>
                    <a:pt x="343932" y="588664"/>
                    <a:pt x="344407" y="590324"/>
                  </a:cubicBezTo>
                  <a:cubicBezTo>
                    <a:pt x="344881" y="591985"/>
                    <a:pt x="344881" y="594475"/>
                    <a:pt x="344407" y="597796"/>
                  </a:cubicBezTo>
                  <a:cubicBezTo>
                    <a:pt x="342035" y="595424"/>
                    <a:pt x="340137" y="592103"/>
                    <a:pt x="338714" y="587834"/>
                  </a:cubicBezTo>
                  <a:cubicBezTo>
                    <a:pt x="337291" y="583564"/>
                    <a:pt x="337528" y="579769"/>
                    <a:pt x="339426" y="576448"/>
                  </a:cubicBezTo>
                  <a:close/>
                  <a:moveTo>
                    <a:pt x="417700" y="575025"/>
                  </a:moveTo>
                  <a:cubicBezTo>
                    <a:pt x="416277" y="575500"/>
                    <a:pt x="415447" y="576567"/>
                    <a:pt x="415209" y="578227"/>
                  </a:cubicBezTo>
                  <a:cubicBezTo>
                    <a:pt x="414972" y="579888"/>
                    <a:pt x="414616" y="581667"/>
                    <a:pt x="414142" y="583564"/>
                  </a:cubicBezTo>
                  <a:cubicBezTo>
                    <a:pt x="416514" y="585462"/>
                    <a:pt x="417700" y="588545"/>
                    <a:pt x="417700" y="592815"/>
                  </a:cubicBezTo>
                  <a:cubicBezTo>
                    <a:pt x="417700" y="597084"/>
                    <a:pt x="418886" y="600879"/>
                    <a:pt x="421258" y="604200"/>
                  </a:cubicBezTo>
                  <a:cubicBezTo>
                    <a:pt x="422681" y="600879"/>
                    <a:pt x="422207" y="596847"/>
                    <a:pt x="419835" y="592103"/>
                  </a:cubicBezTo>
                  <a:cubicBezTo>
                    <a:pt x="417463" y="587359"/>
                    <a:pt x="416751" y="581667"/>
                    <a:pt x="417700" y="575025"/>
                  </a:cubicBezTo>
                  <a:close/>
                  <a:moveTo>
                    <a:pt x="401334" y="570756"/>
                  </a:moveTo>
                  <a:lnTo>
                    <a:pt x="401334" y="580718"/>
                  </a:lnTo>
                  <a:cubicBezTo>
                    <a:pt x="401808" y="578346"/>
                    <a:pt x="401689" y="576211"/>
                    <a:pt x="400978" y="574314"/>
                  </a:cubicBezTo>
                  <a:cubicBezTo>
                    <a:pt x="400266" y="572416"/>
                    <a:pt x="400385" y="571230"/>
                    <a:pt x="401334" y="570756"/>
                  </a:cubicBezTo>
                  <a:close/>
                  <a:moveTo>
                    <a:pt x="252612" y="568621"/>
                  </a:moveTo>
                  <a:cubicBezTo>
                    <a:pt x="250715" y="568147"/>
                    <a:pt x="250122" y="569095"/>
                    <a:pt x="250833" y="571467"/>
                  </a:cubicBezTo>
                  <a:cubicBezTo>
                    <a:pt x="251545" y="573839"/>
                    <a:pt x="251901" y="575737"/>
                    <a:pt x="251901" y="577160"/>
                  </a:cubicBezTo>
                  <a:cubicBezTo>
                    <a:pt x="252850" y="576686"/>
                    <a:pt x="253205" y="575381"/>
                    <a:pt x="252968" y="573246"/>
                  </a:cubicBezTo>
                  <a:cubicBezTo>
                    <a:pt x="252731" y="571111"/>
                    <a:pt x="252612" y="569570"/>
                    <a:pt x="252612" y="568621"/>
                  </a:cubicBezTo>
                  <a:close/>
                  <a:moveTo>
                    <a:pt x="362196" y="560793"/>
                  </a:moveTo>
                  <a:cubicBezTo>
                    <a:pt x="360299" y="562217"/>
                    <a:pt x="359824" y="564114"/>
                    <a:pt x="360773" y="566486"/>
                  </a:cubicBezTo>
                  <a:cubicBezTo>
                    <a:pt x="361722" y="568858"/>
                    <a:pt x="362196" y="571467"/>
                    <a:pt x="362196" y="574314"/>
                  </a:cubicBezTo>
                  <a:cubicBezTo>
                    <a:pt x="363620" y="569570"/>
                    <a:pt x="363620" y="565063"/>
                    <a:pt x="362196" y="560793"/>
                  </a:cubicBezTo>
                  <a:close/>
                  <a:moveTo>
                    <a:pt x="256882" y="558659"/>
                  </a:moveTo>
                  <a:cubicBezTo>
                    <a:pt x="255933" y="559608"/>
                    <a:pt x="255222" y="561386"/>
                    <a:pt x="254747" y="563996"/>
                  </a:cubicBezTo>
                  <a:cubicBezTo>
                    <a:pt x="254273" y="566605"/>
                    <a:pt x="255222" y="568147"/>
                    <a:pt x="257594" y="568621"/>
                  </a:cubicBezTo>
                  <a:cubicBezTo>
                    <a:pt x="258068" y="566249"/>
                    <a:pt x="257949" y="564589"/>
                    <a:pt x="257238" y="563640"/>
                  </a:cubicBezTo>
                  <a:cubicBezTo>
                    <a:pt x="256526" y="562691"/>
                    <a:pt x="256408" y="561031"/>
                    <a:pt x="256882" y="558659"/>
                  </a:cubicBezTo>
                  <a:close/>
                  <a:moveTo>
                    <a:pt x="313809" y="557947"/>
                  </a:moveTo>
                  <a:cubicBezTo>
                    <a:pt x="312386" y="556998"/>
                    <a:pt x="311911" y="557710"/>
                    <a:pt x="312386" y="560082"/>
                  </a:cubicBezTo>
                  <a:cubicBezTo>
                    <a:pt x="312860" y="562454"/>
                    <a:pt x="312860" y="564351"/>
                    <a:pt x="312386" y="565775"/>
                  </a:cubicBezTo>
                  <a:lnTo>
                    <a:pt x="313809" y="565775"/>
                  </a:lnTo>
                  <a:close/>
                  <a:moveTo>
                    <a:pt x="292461" y="554389"/>
                  </a:moveTo>
                  <a:cubicBezTo>
                    <a:pt x="292461" y="556287"/>
                    <a:pt x="292698" y="557591"/>
                    <a:pt x="293173" y="558303"/>
                  </a:cubicBezTo>
                  <a:cubicBezTo>
                    <a:pt x="293647" y="559015"/>
                    <a:pt x="294122" y="559845"/>
                    <a:pt x="294596" y="560793"/>
                  </a:cubicBezTo>
                  <a:cubicBezTo>
                    <a:pt x="296493" y="560319"/>
                    <a:pt x="296968" y="559015"/>
                    <a:pt x="296019" y="556880"/>
                  </a:cubicBezTo>
                  <a:cubicBezTo>
                    <a:pt x="295070" y="554745"/>
                    <a:pt x="293884" y="553915"/>
                    <a:pt x="292461" y="554389"/>
                  </a:cubicBezTo>
                  <a:close/>
                  <a:moveTo>
                    <a:pt x="250478" y="554389"/>
                  </a:moveTo>
                  <a:cubicBezTo>
                    <a:pt x="248106" y="555338"/>
                    <a:pt x="246683" y="557117"/>
                    <a:pt x="246208" y="559726"/>
                  </a:cubicBezTo>
                  <a:cubicBezTo>
                    <a:pt x="245734" y="562335"/>
                    <a:pt x="245497" y="565300"/>
                    <a:pt x="245497" y="568621"/>
                  </a:cubicBezTo>
                  <a:cubicBezTo>
                    <a:pt x="247394" y="567672"/>
                    <a:pt x="248936" y="565656"/>
                    <a:pt x="250122" y="562572"/>
                  </a:cubicBezTo>
                  <a:cubicBezTo>
                    <a:pt x="251308" y="559489"/>
                    <a:pt x="251426" y="556761"/>
                    <a:pt x="250478" y="554389"/>
                  </a:cubicBezTo>
                  <a:close/>
                  <a:moveTo>
                    <a:pt x="232688" y="552966"/>
                  </a:moveTo>
                  <a:cubicBezTo>
                    <a:pt x="228893" y="557710"/>
                    <a:pt x="226995" y="565063"/>
                    <a:pt x="226995" y="575025"/>
                  </a:cubicBezTo>
                  <a:cubicBezTo>
                    <a:pt x="228893" y="574076"/>
                    <a:pt x="229842" y="574314"/>
                    <a:pt x="229842" y="575737"/>
                  </a:cubicBezTo>
                  <a:cubicBezTo>
                    <a:pt x="229842" y="577160"/>
                    <a:pt x="230316" y="577634"/>
                    <a:pt x="231265" y="577160"/>
                  </a:cubicBezTo>
                  <a:cubicBezTo>
                    <a:pt x="230790" y="571942"/>
                    <a:pt x="231502" y="567554"/>
                    <a:pt x="233400" y="563996"/>
                  </a:cubicBezTo>
                  <a:cubicBezTo>
                    <a:pt x="235297" y="560438"/>
                    <a:pt x="235060" y="556761"/>
                    <a:pt x="232688" y="552966"/>
                  </a:cubicBezTo>
                  <a:close/>
                  <a:moveTo>
                    <a:pt x="350811" y="550120"/>
                  </a:moveTo>
                  <a:cubicBezTo>
                    <a:pt x="350337" y="556761"/>
                    <a:pt x="350218" y="564589"/>
                    <a:pt x="350455" y="573602"/>
                  </a:cubicBezTo>
                  <a:cubicBezTo>
                    <a:pt x="350692" y="582615"/>
                    <a:pt x="351997" y="591392"/>
                    <a:pt x="354369" y="599931"/>
                  </a:cubicBezTo>
                  <a:cubicBezTo>
                    <a:pt x="357690" y="597559"/>
                    <a:pt x="358876" y="593052"/>
                    <a:pt x="357927" y="586411"/>
                  </a:cubicBezTo>
                  <a:cubicBezTo>
                    <a:pt x="356978" y="579769"/>
                    <a:pt x="356504" y="574076"/>
                    <a:pt x="356504" y="569332"/>
                  </a:cubicBezTo>
                  <a:cubicBezTo>
                    <a:pt x="356504" y="567435"/>
                    <a:pt x="357097" y="564470"/>
                    <a:pt x="358283" y="560438"/>
                  </a:cubicBezTo>
                  <a:cubicBezTo>
                    <a:pt x="359469" y="556405"/>
                    <a:pt x="358401" y="553915"/>
                    <a:pt x="355081" y="552966"/>
                  </a:cubicBezTo>
                  <a:cubicBezTo>
                    <a:pt x="354606" y="556761"/>
                    <a:pt x="354843" y="559252"/>
                    <a:pt x="355792" y="560438"/>
                  </a:cubicBezTo>
                  <a:cubicBezTo>
                    <a:pt x="356741" y="561624"/>
                    <a:pt x="356978" y="563877"/>
                    <a:pt x="356504" y="567198"/>
                  </a:cubicBezTo>
                  <a:cubicBezTo>
                    <a:pt x="354132" y="566249"/>
                    <a:pt x="352946" y="563758"/>
                    <a:pt x="352946" y="559726"/>
                  </a:cubicBezTo>
                  <a:cubicBezTo>
                    <a:pt x="352946" y="555694"/>
                    <a:pt x="352234" y="552492"/>
                    <a:pt x="350811" y="550120"/>
                  </a:cubicBezTo>
                  <a:close/>
                  <a:moveTo>
                    <a:pt x="328752" y="550120"/>
                  </a:moveTo>
                  <a:cubicBezTo>
                    <a:pt x="326854" y="549645"/>
                    <a:pt x="325668" y="550831"/>
                    <a:pt x="325194" y="553678"/>
                  </a:cubicBezTo>
                  <a:cubicBezTo>
                    <a:pt x="324720" y="556524"/>
                    <a:pt x="324601" y="559963"/>
                    <a:pt x="324838" y="563996"/>
                  </a:cubicBezTo>
                  <a:cubicBezTo>
                    <a:pt x="325075" y="568028"/>
                    <a:pt x="325431" y="571942"/>
                    <a:pt x="325906" y="575737"/>
                  </a:cubicBezTo>
                  <a:cubicBezTo>
                    <a:pt x="326380" y="579532"/>
                    <a:pt x="327092" y="582378"/>
                    <a:pt x="328040" y="584276"/>
                  </a:cubicBezTo>
                  <a:cubicBezTo>
                    <a:pt x="328989" y="578109"/>
                    <a:pt x="328871" y="572297"/>
                    <a:pt x="327685" y="566842"/>
                  </a:cubicBezTo>
                  <a:cubicBezTo>
                    <a:pt x="326499" y="561386"/>
                    <a:pt x="327092" y="556761"/>
                    <a:pt x="329464" y="552966"/>
                  </a:cubicBezTo>
                  <a:cubicBezTo>
                    <a:pt x="329938" y="552017"/>
                    <a:pt x="329701" y="551068"/>
                    <a:pt x="328752" y="550120"/>
                  </a:cubicBezTo>
                  <a:close/>
                  <a:moveTo>
                    <a:pt x="283922" y="545850"/>
                  </a:moveTo>
                  <a:cubicBezTo>
                    <a:pt x="282499" y="548222"/>
                    <a:pt x="282499" y="551306"/>
                    <a:pt x="283922" y="555101"/>
                  </a:cubicBezTo>
                  <a:cubicBezTo>
                    <a:pt x="286294" y="555575"/>
                    <a:pt x="287480" y="554033"/>
                    <a:pt x="287480" y="550476"/>
                  </a:cubicBezTo>
                  <a:cubicBezTo>
                    <a:pt x="287480" y="546918"/>
                    <a:pt x="286294" y="545376"/>
                    <a:pt x="283922" y="545850"/>
                  </a:cubicBezTo>
                  <a:close/>
                  <a:moveTo>
                    <a:pt x="307404" y="542292"/>
                  </a:moveTo>
                  <a:cubicBezTo>
                    <a:pt x="306456" y="544190"/>
                    <a:pt x="305981" y="547748"/>
                    <a:pt x="305981" y="552966"/>
                  </a:cubicBezTo>
                  <a:cubicBezTo>
                    <a:pt x="307404" y="553440"/>
                    <a:pt x="307879" y="552254"/>
                    <a:pt x="307404" y="549408"/>
                  </a:cubicBezTo>
                  <a:cubicBezTo>
                    <a:pt x="306930" y="546562"/>
                    <a:pt x="306930" y="544190"/>
                    <a:pt x="307404" y="542292"/>
                  </a:cubicBezTo>
                  <a:close/>
                  <a:moveTo>
                    <a:pt x="353657" y="541581"/>
                  </a:moveTo>
                  <a:cubicBezTo>
                    <a:pt x="352709" y="541581"/>
                    <a:pt x="352234" y="543122"/>
                    <a:pt x="352234" y="546206"/>
                  </a:cubicBezTo>
                  <a:cubicBezTo>
                    <a:pt x="352234" y="549290"/>
                    <a:pt x="352946" y="550357"/>
                    <a:pt x="354369" y="549408"/>
                  </a:cubicBezTo>
                  <a:cubicBezTo>
                    <a:pt x="355318" y="548459"/>
                    <a:pt x="355436" y="547273"/>
                    <a:pt x="354725" y="545850"/>
                  </a:cubicBezTo>
                  <a:cubicBezTo>
                    <a:pt x="354013" y="544427"/>
                    <a:pt x="353657" y="543004"/>
                    <a:pt x="353657" y="541581"/>
                  </a:cubicBezTo>
                  <a:close/>
                  <a:moveTo>
                    <a:pt x="233400" y="538023"/>
                  </a:moveTo>
                  <a:cubicBezTo>
                    <a:pt x="232451" y="538023"/>
                    <a:pt x="231739" y="539802"/>
                    <a:pt x="231265" y="543360"/>
                  </a:cubicBezTo>
                  <a:cubicBezTo>
                    <a:pt x="230790" y="546918"/>
                    <a:pt x="231265" y="548934"/>
                    <a:pt x="232688" y="549408"/>
                  </a:cubicBezTo>
                  <a:cubicBezTo>
                    <a:pt x="233637" y="548459"/>
                    <a:pt x="233993" y="546799"/>
                    <a:pt x="233755" y="544427"/>
                  </a:cubicBezTo>
                  <a:cubicBezTo>
                    <a:pt x="233518" y="542055"/>
                    <a:pt x="233400" y="539920"/>
                    <a:pt x="233400" y="538023"/>
                  </a:cubicBezTo>
                  <a:close/>
                  <a:moveTo>
                    <a:pt x="320925" y="533753"/>
                  </a:moveTo>
                  <a:lnTo>
                    <a:pt x="320925" y="542292"/>
                  </a:lnTo>
                  <a:cubicBezTo>
                    <a:pt x="322348" y="542292"/>
                    <a:pt x="323059" y="540988"/>
                    <a:pt x="323059" y="538379"/>
                  </a:cubicBezTo>
                  <a:cubicBezTo>
                    <a:pt x="323059" y="535769"/>
                    <a:pt x="322348" y="534228"/>
                    <a:pt x="320925" y="533753"/>
                  </a:cubicBezTo>
                  <a:close/>
                  <a:moveTo>
                    <a:pt x="342272" y="531619"/>
                  </a:moveTo>
                  <a:cubicBezTo>
                    <a:pt x="340849" y="533516"/>
                    <a:pt x="340493" y="536244"/>
                    <a:pt x="341205" y="539802"/>
                  </a:cubicBezTo>
                  <a:cubicBezTo>
                    <a:pt x="341916" y="543360"/>
                    <a:pt x="342272" y="544901"/>
                    <a:pt x="342272" y="544427"/>
                  </a:cubicBezTo>
                  <a:cubicBezTo>
                    <a:pt x="343221" y="547273"/>
                    <a:pt x="343577" y="546562"/>
                    <a:pt x="343339" y="542292"/>
                  </a:cubicBezTo>
                  <a:cubicBezTo>
                    <a:pt x="343102" y="538023"/>
                    <a:pt x="342746" y="534465"/>
                    <a:pt x="342272" y="531619"/>
                  </a:cubicBezTo>
                  <a:close/>
                  <a:moveTo>
                    <a:pt x="297442" y="531619"/>
                  </a:moveTo>
                  <a:cubicBezTo>
                    <a:pt x="295070" y="532567"/>
                    <a:pt x="293884" y="533279"/>
                    <a:pt x="293884" y="533753"/>
                  </a:cubicBezTo>
                  <a:cubicBezTo>
                    <a:pt x="294833" y="537548"/>
                    <a:pt x="296019" y="539683"/>
                    <a:pt x="297442" y="540158"/>
                  </a:cubicBezTo>
                  <a:close/>
                  <a:moveTo>
                    <a:pt x="307404" y="529483"/>
                  </a:moveTo>
                  <a:lnTo>
                    <a:pt x="307573" y="529989"/>
                  </a:lnTo>
                  <a:lnTo>
                    <a:pt x="307404" y="531619"/>
                  </a:lnTo>
                  <a:close/>
                  <a:moveTo>
                    <a:pt x="376428" y="527349"/>
                  </a:moveTo>
                  <a:lnTo>
                    <a:pt x="376428" y="538023"/>
                  </a:lnTo>
                  <a:cubicBezTo>
                    <a:pt x="375479" y="537548"/>
                    <a:pt x="375005" y="535769"/>
                    <a:pt x="375005" y="532686"/>
                  </a:cubicBezTo>
                  <a:cubicBezTo>
                    <a:pt x="375005" y="529602"/>
                    <a:pt x="375479" y="527823"/>
                    <a:pt x="376428" y="527349"/>
                  </a:cubicBezTo>
                  <a:close/>
                  <a:moveTo>
                    <a:pt x="278229" y="527349"/>
                  </a:moveTo>
                  <a:cubicBezTo>
                    <a:pt x="277281" y="531619"/>
                    <a:pt x="277043" y="536362"/>
                    <a:pt x="277518" y="541581"/>
                  </a:cubicBezTo>
                  <a:cubicBezTo>
                    <a:pt x="277992" y="546799"/>
                    <a:pt x="278229" y="551306"/>
                    <a:pt x="278229" y="555101"/>
                  </a:cubicBezTo>
                  <a:cubicBezTo>
                    <a:pt x="278704" y="554626"/>
                    <a:pt x="279178" y="553085"/>
                    <a:pt x="279653" y="550476"/>
                  </a:cubicBezTo>
                  <a:cubicBezTo>
                    <a:pt x="280127" y="547866"/>
                    <a:pt x="280483" y="545020"/>
                    <a:pt x="280720" y="541936"/>
                  </a:cubicBezTo>
                  <a:cubicBezTo>
                    <a:pt x="280957" y="538853"/>
                    <a:pt x="280839" y="535888"/>
                    <a:pt x="280364" y="533042"/>
                  </a:cubicBezTo>
                  <a:cubicBezTo>
                    <a:pt x="279890" y="530195"/>
                    <a:pt x="279178" y="528298"/>
                    <a:pt x="278229" y="527349"/>
                  </a:cubicBezTo>
                  <a:close/>
                  <a:moveTo>
                    <a:pt x="305981" y="525214"/>
                  </a:moveTo>
                  <a:cubicBezTo>
                    <a:pt x="307404" y="524265"/>
                    <a:pt x="307879" y="524858"/>
                    <a:pt x="307404" y="526993"/>
                  </a:cubicBezTo>
                  <a:lnTo>
                    <a:pt x="307404" y="529483"/>
                  </a:lnTo>
                  <a:close/>
                  <a:moveTo>
                    <a:pt x="246208" y="523791"/>
                  </a:moveTo>
                  <a:cubicBezTo>
                    <a:pt x="243836" y="528061"/>
                    <a:pt x="242413" y="533990"/>
                    <a:pt x="241939" y="541581"/>
                  </a:cubicBezTo>
                  <a:cubicBezTo>
                    <a:pt x="241464" y="549171"/>
                    <a:pt x="241464" y="555338"/>
                    <a:pt x="241939" y="560082"/>
                  </a:cubicBezTo>
                  <a:cubicBezTo>
                    <a:pt x="243362" y="558184"/>
                    <a:pt x="243836" y="555812"/>
                    <a:pt x="243362" y="552966"/>
                  </a:cubicBezTo>
                  <a:cubicBezTo>
                    <a:pt x="242887" y="550120"/>
                    <a:pt x="242887" y="547273"/>
                    <a:pt x="243362" y="544427"/>
                  </a:cubicBezTo>
                  <a:cubicBezTo>
                    <a:pt x="243836" y="541581"/>
                    <a:pt x="244666" y="538497"/>
                    <a:pt x="245852" y="535176"/>
                  </a:cubicBezTo>
                  <a:cubicBezTo>
                    <a:pt x="247038" y="531856"/>
                    <a:pt x="247157" y="528061"/>
                    <a:pt x="246208" y="523791"/>
                  </a:cubicBezTo>
                  <a:close/>
                  <a:moveTo>
                    <a:pt x="226284" y="521656"/>
                  </a:moveTo>
                  <a:lnTo>
                    <a:pt x="226284" y="529484"/>
                  </a:lnTo>
                  <a:cubicBezTo>
                    <a:pt x="226758" y="529009"/>
                    <a:pt x="227351" y="527468"/>
                    <a:pt x="228063" y="524858"/>
                  </a:cubicBezTo>
                  <a:cubicBezTo>
                    <a:pt x="228774" y="522249"/>
                    <a:pt x="228181" y="521182"/>
                    <a:pt x="226284" y="521656"/>
                  </a:cubicBezTo>
                  <a:close/>
                  <a:moveTo>
                    <a:pt x="217745" y="520233"/>
                  </a:moveTo>
                  <a:cubicBezTo>
                    <a:pt x="215373" y="522131"/>
                    <a:pt x="214187" y="522961"/>
                    <a:pt x="214187" y="522724"/>
                  </a:cubicBezTo>
                  <a:cubicBezTo>
                    <a:pt x="214187" y="522487"/>
                    <a:pt x="213712" y="524265"/>
                    <a:pt x="212764" y="528061"/>
                  </a:cubicBezTo>
                  <a:cubicBezTo>
                    <a:pt x="215136" y="531856"/>
                    <a:pt x="215966" y="536600"/>
                    <a:pt x="215254" y="542292"/>
                  </a:cubicBezTo>
                  <a:cubicBezTo>
                    <a:pt x="214543" y="547985"/>
                    <a:pt x="215136" y="553203"/>
                    <a:pt x="217033" y="557947"/>
                  </a:cubicBezTo>
                  <a:cubicBezTo>
                    <a:pt x="217982" y="552729"/>
                    <a:pt x="218101" y="546206"/>
                    <a:pt x="217389" y="538379"/>
                  </a:cubicBezTo>
                  <a:cubicBezTo>
                    <a:pt x="216677" y="530551"/>
                    <a:pt x="216796" y="524503"/>
                    <a:pt x="217745" y="520233"/>
                  </a:cubicBezTo>
                  <a:close/>
                  <a:moveTo>
                    <a:pt x="273960" y="518810"/>
                  </a:moveTo>
                  <a:cubicBezTo>
                    <a:pt x="270639" y="522131"/>
                    <a:pt x="268742" y="527230"/>
                    <a:pt x="268267" y="534109"/>
                  </a:cubicBezTo>
                  <a:cubicBezTo>
                    <a:pt x="267793" y="540988"/>
                    <a:pt x="268030" y="547273"/>
                    <a:pt x="268979" y="552966"/>
                  </a:cubicBezTo>
                  <a:cubicBezTo>
                    <a:pt x="270402" y="552966"/>
                    <a:pt x="271114" y="552373"/>
                    <a:pt x="271114" y="551187"/>
                  </a:cubicBezTo>
                  <a:cubicBezTo>
                    <a:pt x="271114" y="550001"/>
                    <a:pt x="270995" y="548578"/>
                    <a:pt x="270758" y="546918"/>
                  </a:cubicBezTo>
                  <a:cubicBezTo>
                    <a:pt x="270521" y="545257"/>
                    <a:pt x="270402" y="543715"/>
                    <a:pt x="270402" y="542292"/>
                  </a:cubicBezTo>
                  <a:cubicBezTo>
                    <a:pt x="270402" y="540869"/>
                    <a:pt x="271114" y="539683"/>
                    <a:pt x="272537" y="538734"/>
                  </a:cubicBezTo>
                  <a:cubicBezTo>
                    <a:pt x="274434" y="538260"/>
                    <a:pt x="275027" y="539327"/>
                    <a:pt x="274316" y="541936"/>
                  </a:cubicBezTo>
                  <a:cubicBezTo>
                    <a:pt x="273604" y="544546"/>
                    <a:pt x="273723" y="546325"/>
                    <a:pt x="274672" y="547273"/>
                  </a:cubicBezTo>
                  <a:cubicBezTo>
                    <a:pt x="275620" y="543478"/>
                    <a:pt x="276213" y="538734"/>
                    <a:pt x="276450" y="533042"/>
                  </a:cubicBezTo>
                  <a:cubicBezTo>
                    <a:pt x="276688" y="527349"/>
                    <a:pt x="275858" y="522605"/>
                    <a:pt x="273960" y="518810"/>
                  </a:cubicBezTo>
                  <a:close/>
                  <a:moveTo>
                    <a:pt x="291750" y="515252"/>
                  </a:moveTo>
                  <a:cubicBezTo>
                    <a:pt x="291750" y="517150"/>
                    <a:pt x="291750" y="518929"/>
                    <a:pt x="291750" y="520589"/>
                  </a:cubicBezTo>
                  <a:cubicBezTo>
                    <a:pt x="291750" y="522249"/>
                    <a:pt x="292461" y="522842"/>
                    <a:pt x="293884" y="522368"/>
                  </a:cubicBezTo>
                  <a:cubicBezTo>
                    <a:pt x="293884" y="523317"/>
                    <a:pt x="293173" y="523791"/>
                    <a:pt x="291750" y="523791"/>
                  </a:cubicBezTo>
                  <a:cubicBezTo>
                    <a:pt x="291275" y="525689"/>
                    <a:pt x="291512" y="526637"/>
                    <a:pt x="292461" y="526637"/>
                  </a:cubicBezTo>
                  <a:cubicBezTo>
                    <a:pt x="293410" y="526637"/>
                    <a:pt x="293884" y="527112"/>
                    <a:pt x="293884" y="528061"/>
                  </a:cubicBezTo>
                  <a:cubicBezTo>
                    <a:pt x="294833" y="527112"/>
                    <a:pt x="295426" y="525570"/>
                    <a:pt x="295663" y="523435"/>
                  </a:cubicBezTo>
                  <a:cubicBezTo>
                    <a:pt x="295900" y="521301"/>
                    <a:pt x="296019" y="519047"/>
                    <a:pt x="296019" y="516675"/>
                  </a:cubicBezTo>
                  <a:cubicBezTo>
                    <a:pt x="295070" y="517150"/>
                    <a:pt x="294359" y="516912"/>
                    <a:pt x="293884" y="515964"/>
                  </a:cubicBezTo>
                  <a:cubicBezTo>
                    <a:pt x="293410" y="515015"/>
                    <a:pt x="292698" y="514778"/>
                    <a:pt x="291750" y="515252"/>
                  </a:cubicBezTo>
                  <a:close/>
                  <a:moveTo>
                    <a:pt x="354369" y="512406"/>
                  </a:moveTo>
                  <a:cubicBezTo>
                    <a:pt x="353420" y="512406"/>
                    <a:pt x="352709" y="513236"/>
                    <a:pt x="352234" y="514896"/>
                  </a:cubicBezTo>
                  <a:cubicBezTo>
                    <a:pt x="351760" y="516557"/>
                    <a:pt x="351997" y="517861"/>
                    <a:pt x="352946" y="518810"/>
                  </a:cubicBezTo>
                  <a:cubicBezTo>
                    <a:pt x="353420" y="518336"/>
                    <a:pt x="354132" y="518098"/>
                    <a:pt x="355081" y="518098"/>
                  </a:cubicBezTo>
                  <a:cubicBezTo>
                    <a:pt x="355081" y="514778"/>
                    <a:pt x="354843" y="512880"/>
                    <a:pt x="354369" y="512406"/>
                  </a:cubicBezTo>
                  <a:close/>
                  <a:moveTo>
                    <a:pt x="259728" y="512406"/>
                  </a:moveTo>
                  <a:cubicBezTo>
                    <a:pt x="258305" y="511457"/>
                    <a:pt x="257594" y="511931"/>
                    <a:pt x="257594" y="513829"/>
                  </a:cubicBezTo>
                  <a:cubicBezTo>
                    <a:pt x="257594" y="515726"/>
                    <a:pt x="256882" y="516675"/>
                    <a:pt x="255459" y="516675"/>
                  </a:cubicBezTo>
                  <a:cubicBezTo>
                    <a:pt x="257356" y="523317"/>
                    <a:pt x="257594" y="529840"/>
                    <a:pt x="256170" y="536244"/>
                  </a:cubicBezTo>
                  <a:cubicBezTo>
                    <a:pt x="254747" y="542648"/>
                    <a:pt x="253798" y="549408"/>
                    <a:pt x="253324" y="556524"/>
                  </a:cubicBezTo>
                  <a:cubicBezTo>
                    <a:pt x="255222" y="557473"/>
                    <a:pt x="256052" y="556643"/>
                    <a:pt x="255815" y="554033"/>
                  </a:cubicBezTo>
                  <a:cubicBezTo>
                    <a:pt x="255577" y="551424"/>
                    <a:pt x="256170" y="550120"/>
                    <a:pt x="257594" y="550120"/>
                  </a:cubicBezTo>
                  <a:cubicBezTo>
                    <a:pt x="258542" y="551543"/>
                    <a:pt x="259254" y="552729"/>
                    <a:pt x="259728" y="553678"/>
                  </a:cubicBezTo>
                  <a:cubicBezTo>
                    <a:pt x="260203" y="554626"/>
                    <a:pt x="260203" y="556287"/>
                    <a:pt x="259728" y="558659"/>
                  </a:cubicBezTo>
                  <a:cubicBezTo>
                    <a:pt x="260677" y="556287"/>
                    <a:pt x="261389" y="553678"/>
                    <a:pt x="261863" y="550831"/>
                  </a:cubicBezTo>
                  <a:cubicBezTo>
                    <a:pt x="262337" y="547985"/>
                    <a:pt x="262100" y="545139"/>
                    <a:pt x="261151" y="542292"/>
                  </a:cubicBezTo>
                  <a:cubicBezTo>
                    <a:pt x="260677" y="542292"/>
                    <a:pt x="260321" y="542529"/>
                    <a:pt x="260084" y="543004"/>
                  </a:cubicBezTo>
                  <a:cubicBezTo>
                    <a:pt x="259847" y="543478"/>
                    <a:pt x="259491" y="543715"/>
                    <a:pt x="259017" y="543715"/>
                  </a:cubicBezTo>
                  <a:cubicBezTo>
                    <a:pt x="259017" y="538023"/>
                    <a:pt x="259372" y="532686"/>
                    <a:pt x="260084" y="527705"/>
                  </a:cubicBezTo>
                  <a:cubicBezTo>
                    <a:pt x="260796" y="522724"/>
                    <a:pt x="260677" y="517624"/>
                    <a:pt x="259728" y="512406"/>
                  </a:cubicBezTo>
                  <a:close/>
                  <a:moveTo>
                    <a:pt x="251189" y="491058"/>
                  </a:moveTo>
                  <a:cubicBezTo>
                    <a:pt x="251664" y="493430"/>
                    <a:pt x="251664" y="496039"/>
                    <a:pt x="251189" y="498886"/>
                  </a:cubicBezTo>
                  <a:cubicBezTo>
                    <a:pt x="250715" y="501732"/>
                    <a:pt x="250240" y="504578"/>
                    <a:pt x="249766" y="507425"/>
                  </a:cubicBezTo>
                  <a:cubicBezTo>
                    <a:pt x="249292" y="510271"/>
                    <a:pt x="249173" y="512762"/>
                    <a:pt x="249410" y="514896"/>
                  </a:cubicBezTo>
                  <a:cubicBezTo>
                    <a:pt x="249647" y="517031"/>
                    <a:pt x="250478" y="518336"/>
                    <a:pt x="251901" y="518810"/>
                  </a:cubicBezTo>
                  <a:cubicBezTo>
                    <a:pt x="250952" y="516912"/>
                    <a:pt x="250833" y="514422"/>
                    <a:pt x="251545" y="511338"/>
                  </a:cubicBezTo>
                  <a:cubicBezTo>
                    <a:pt x="252257" y="508255"/>
                    <a:pt x="252968" y="505290"/>
                    <a:pt x="253680" y="502444"/>
                  </a:cubicBezTo>
                  <a:cubicBezTo>
                    <a:pt x="254391" y="499597"/>
                    <a:pt x="254629" y="497107"/>
                    <a:pt x="254391" y="494972"/>
                  </a:cubicBezTo>
                  <a:cubicBezTo>
                    <a:pt x="254154" y="492837"/>
                    <a:pt x="253087" y="491533"/>
                    <a:pt x="251189" y="491058"/>
                  </a:cubicBezTo>
                  <a:close/>
                  <a:moveTo>
                    <a:pt x="281787" y="486077"/>
                  </a:moveTo>
                  <a:cubicBezTo>
                    <a:pt x="279415" y="487026"/>
                    <a:pt x="278585" y="488330"/>
                    <a:pt x="279297" y="489991"/>
                  </a:cubicBezTo>
                  <a:cubicBezTo>
                    <a:pt x="280008" y="491651"/>
                    <a:pt x="280127" y="493667"/>
                    <a:pt x="279653" y="496039"/>
                  </a:cubicBezTo>
                  <a:cubicBezTo>
                    <a:pt x="280601" y="496039"/>
                    <a:pt x="281432" y="494616"/>
                    <a:pt x="282143" y="491770"/>
                  </a:cubicBezTo>
                  <a:cubicBezTo>
                    <a:pt x="282855" y="488923"/>
                    <a:pt x="282736" y="487026"/>
                    <a:pt x="281787" y="486077"/>
                  </a:cubicBezTo>
                  <a:close/>
                  <a:moveTo>
                    <a:pt x="376428" y="478250"/>
                  </a:moveTo>
                  <a:cubicBezTo>
                    <a:pt x="376428" y="479673"/>
                    <a:pt x="376191" y="481570"/>
                    <a:pt x="375717" y="483942"/>
                  </a:cubicBezTo>
                  <a:cubicBezTo>
                    <a:pt x="375242" y="486314"/>
                    <a:pt x="375954" y="487026"/>
                    <a:pt x="377851" y="486077"/>
                  </a:cubicBezTo>
                  <a:cubicBezTo>
                    <a:pt x="378326" y="485128"/>
                    <a:pt x="378681" y="483468"/>
                    <a:pt x="378919" y="481096"/>
                  </a:cubicBezTo>
                  <a:cubicBezTo>
                    <a:pt x="379156" y="478724"/>
                    <a:pt x="378326" y="477775"/>
                    <a:pt x="376428" y="478250"/>
                  </a:cubicBezTo>
                  <a:close/>
                  <a:moveTo>
                    <a:pt x="298865" y="478250"/>
                  </a:moveTo>
                  <a:cubicBezTo>
                    <a:pt x="297917" y="480622"/>
                    <a:pt x="297561" y="484061"/>
                    <a:pt x="297798" y="488568"/>
                  </a:cubicBezTo>
                  <a:cubicBezTo>
                    <a:pt x="298035" y="493074"/>
                    <a:pt x="297679" y="496514"/>
                    <a:pt x="296731" y="498886"/>
                  </a:cubicBezTo>
                  <a:cubicBezTo>
                    <a:pt x="296731" y="500309"/>
                    <a:pt x="297086" y="500546"/>
                    <a:pt x="297798" y="499597"/>
                  </a:cubicBezTo>
                  <a:cubicBezTo>
                    <a:pt x="298510" y="498648"/>
                    <a:pt x="299340" y="498174"/>
                    <a:pt x="300289" y="498174"/>
                  </a:cubicBezTo>
                  <a:cubicBezTo>
                    <a:pt x="299340" y="493430"/>
                    <a:pt x="299103" y="489872"/>
                    <a:pt x="299577" y="487500"/>
                  </a:cubicBezTo>
                  <a:cubicBezTo>
                    <a:pt x="300051" y="485128"/>
                    <a:pt x="299814" y="482045"/>
                    <a:pt x="298865" y="478250"/>
                  </a:cubicBezTo>
                  <a:close/>
                  <a:moveTo>
                    <a:pt x="273960" y="468999"/>
                  </a:moveTo>
                  <a:cubicBezTo>
                    <a:pt x="272537" y="469948"/>
                    <a:pt x="271469" y="471845"/>
                    <a:pt x="270758" y="474692"/>
                  </a:cubicBezTo>
                  <a:cubicBezTo>
                    <a:pt x="270046" y="477538"/>
                    <a:pt x="269572" y="480503"/>
                    <a:pt x="269335" y="483587"/>
                  </a:cubicBezTo>
                  <a:cubicBezTo>
                    <a:pt x="269097" y="486670"/>
                    <a:pt x="268979" y="489754"/>
                    <a:pt x="268979" y="492837"/>
                  </a:cubicBezTo>
                  <a:cubicBezTo>
                    <a:pt x="268979" y="495921"/>
                    <a:pt x="268742" y="498174"/>
                    <a:pt x="268267" y="499597"/>
                  </a:cubicBezTo>
                  <a:cubicBezTo>
                    <a:pt x="272062" y="490584"/>
                    <a:pt x="273960" y="480384"/>
                    <a:pt x="273960" y="468999"/>
                  </a:cubicBezTo>
                  <a:close/>
                  <a:moveTo>
                    <a:pt x="384256" y="465441"/>
                  </a:moveTo>
                  <a:lnTo>
                    <a:pt x="388525" y="465441"/>
                  </a:lnTo>
                  <a:cubicBezTo>
                    <a:pt x="389474" y="467813"/>
                    <a:pt x="389474" y="471608"/>
                    <a:pt x="388525" y="476827"/>
                  </a:cubicBezTo>
                  <a:cubicBezTo>
                    <a:pt x="387102" y="475878"/>
                    <a:pt x="386272" y="474336"/>
                    <a:pt x="386035" y="472201"/>
                  </a:cubicBezTo>
                  <a:cubicBezTo>
                    <a:pt x="385797" y="470066"/>
                    <a:pt x="385204" y="467813"/>
                    <a:pt x="384256" y="465441"/>
                  </a:cubicBezTo>
                  <a:close/>
                  <a:moveTo>
                    <a:pt x="349388" y="456902"/>
                  </a:moveTo>
                  <a:cubicBezTo>
                    <a:pt x="348914" y="458325"/>
                    <a:pt x="349269" y="459867"/>
                    <a:pt x="350455" y="461527"/>
                  </a:cubicBezTo>
                  <a:cubicBezTo>
                    <a:pt x="351641" y="463188"/>
                    <a:pt x="351523" y="464492"/>
                    <a:pt x="350099" y="465441"/>
                  </a:cubicBezTo>
                  <a:cubicBezTo>
                    <a:pt x="350099" y="464492"/>
                    <a:pt x="349388" y="464018"/>
                    <a:pt x="347965" y="464018"/>
                  </a:cubicBezTo>
                  <a:cubicBezTo>
                    <a:pt x="347965" y="462595"/>
                    <a:pt x="347965" y="461053"/>
                    <a:pt x="347965" y="459393"/>
                  </a:cubicBezTo>
                  <a:cubicBezTo>
                    <a:pt x="347965" y="457732"/>
                    <a:pt x="348439" y="456902"/>
                    <a:pt x="349388" y="456902"/>
                  </a:cubicBezTo>
                  <a:close/>
                  <a:moveTo>
                    <a:pt x="251189" y="456191"/>
                  </a:moveTo>
                  <a:cubicBezTo>
                    <a:pt x="250240" y="459986"/>
                    <a:pt x="249292" y="464848"/>
                    <a:pt x="248343" y="470778"/>
                  </a:cubicBezTo>
                  <a:cubicBezTo>
                    <a:pt x="247394" y="476708"/>
                    <a:pt x="247394" y="481570"/>
                    <a:pt x="248343" y="485366"/>
                  </a:cubicBezTo>
                  <a:cubicBezTo>
                    <a:pt x="249292" y="482045"/>
                    <a:pt x="250240" y="477064"/>
                    <a:pt x="251189" y="470422"/>
                  </a:cubicBezTo>
                  <a:cubicBezTo>
                    <a:pt x="252138" y="463781"/>
                    <a:pt x="252138" y="459037"/>
                    <a:pt x="251189" y="456191"/>
                  </a:cubicBezTo>
                  <a:close/>
                  <a:moveTo>
                    <a:pt x="317367" y="454767"/>
                  </a:moveTo>
                  <a:lnTo>
                    <a:pt x="320925" y="454767"/>
                  </a:lnTo>
                  <a:cubicBezTo>
                    <a:pt x="321399" y="456665"/>
                    <a:pt x="321280" y="457970"/>
                    <a:pt x="320569" y="458681"/>
                  </a:cubicBezTo>
                  <a:cubicBezTo>
                    <a:pt x="319857" y="459393"/>
                    <a:pt x="319027" y="460223"/>
                    <a:pt x="318078" y="461172"/>
                  </a:cubicBezTo>
                  <a:cubicBezTo>
                    <a:pt x="317604" y="459748"/>
                    <a:pt x="317367" y="457614"/>
                    <a:pt x="317367" y="454767"/>
                  </a:cubicBezTo>
                  <a:close/>
                  <a:moveTo>
                    <a:pt x="293884" y="454767"/>
                  </a:moveTo>
                  <a:cubicBezTo>
                    <a:pt x="292936" y="454767"/>
                    <a:pt x="292105" y="456902"/>
                    <a:pt x="291394" y="461172"/>
                  </a:cubicBezTo>
                  <a:cubicBezTo>
                    <a:pt x="290682" y="465441"/>
                    <a:pt x="291275" y="468050"/>
                    <a:pt x="293173" y="468999"/>
                  </a:cubicBezTo>
                  <a:cubicBezTo>
                    <a:pt x="294122" y="467576"/>
                    <a:pt x="294477" y="465441"/>
                    <a:pt x="294240" y="462595"/>
                  </a:cubicBezTo>
                  <a:cubicBezTo>
                    <a:pt x="294003" y="459748"/>
                    <a:pt x="293884" y="457139"/>
                    <a:pt x="293884" y="454767"/>
                  </a:cubicBezTo>
                  <a:close/>
                  <a:moveTo>
                    <a:pt x="444029" y="449075"/>
                  </a:moveTo>
                  <a:cubicBezTo>
                    <a:pt x="443554" y="451921"/>
                    <a:pt x="443554" y="454056"/>
                    <a:pt x="444029" y="455479"/>
                  </a:cubicBezTo>
                  <a:lnTo>
                    <a:pt x="444918" y="459035"/>
                  </a:lnTo>
                  <a:lnTo>
                    <a:pt x="444918" y="450853"/>
                  </a:lnTo>
                  <a:close/>
                  <a:moveTo>
                    <a:pt x="224149" y="447652"/>
                  </a:moveTo>
                  <a:cubicBezTo>
                    <a:pt x="221777" y="452870"/>
                    <a:pt x="219880" y="459748"/>
                    <a:pt x="218456" y="468287"/>
                  </a:cubicBezTo>
                  <a:cubicBezTo>
                    <a:pt x="217033" y="476827"/>
                    <a:pt x="216796" y="483942"/>
                    <a:pt x="217745" y="489635"/>
                  </a:cubicBezTo>
                  <a:cubicBezTo>
                    <a:pt x="215847" y="493430"/>
                    <a:pt x="214661" y="498174"/>
                    <a:pt x="214187" y="503867"/>
                  </a:cubicBezTo>
                  <a:cubicBezTo>
                    <a:pt x="213712" y="509559"/>
                    <a:pt x="213475" y="515015"/>
                    <a:pt x="213475" y="520233"/>
                  </a:cubicBezTo>
                  <a:cubicBezTo>
                    <a:pt x="214424" y="516438"/>
                    <a:pt x="215373" y="511457"/>
                    <a:pt x="216322" y="505290"/>
                  </a:cubicBezTo>
                  <a:cubicBezTo>
                    <a:pt x="217270" y="499123"/>
                    <a:pt x="218219" y="493667"/>
                    <a:pt x="219168" y="488923"/>
                  </a:cubicBezTo>
                  <a:cubicBezTo>
                    <a:pt x="220591" y="490821"/>
                    <a:pt x="220947" y="492956"/>
                    <a:pt x="220235" y="495328"/>
                  </a:cubicBezTo>
                  <a:cubicBezTo>
                    <a:pt x="219524" y="497700"/>
                    <a:pt x="219168" y="500072"/>
                    <a:pt x="219168" y="502444"/>
                  </a:cubicBezTo>
                  <a:cubicBezTo>
                    <a:pt x="221540" y="498648"/>
                    <a:pt x="223200" y="494023"/>
                    <a:pt x="224149" y="488568"/>
                  </a:cubicBezTo>
                  <a:cubicBezTo>
                    <a:pt x="225098" y="483112"/>
                    <a:pt x="225809" y="477775"/>
                    <a:pt x="226284" y="472557"/>
                  </a:cubicBezTo>
                  <a:cubicBezTo>
                    <a:pt x="224386" y="472083"/>
                    <a:pt x="223200" y="472438"/>
                    <a:pt x="222726" y="473624"/>
                  </a:cubicBezTo>
                  <a:cubicBezTo>
                    <a:pt x="222252" y="474810"/>
                    <a:pt x="221540" y="475641"/>
                    <a:pt x="220591" y="476115"/>
                  </a:cubicBezTo>
                  <a:cubicBezTo>
                    <a:pt x="221540" y="472794"/>
                    <a:pt x="222133" y="469473"/>
                    <a:pt x="222370" y="466153"/>
                  </a:cubicBezTo>
                  <a:cubicBezTo>
                    <a:pt x="222607" y="462832"/>
                    <a:pt x="223912" y="460460"/>
                    <a:pt x="226284" y="459037"/>
                  </a:cubicBezTo>
                  <a:cubicBezTo>
                    <a:pt x="224386" y="456665"/>
                    <a:pt x="223912" y="454649"/>
                    <a:pt x="224861" y="452988"/>
                  </a:cubicBezTo>
                  <a:cubicBezTo>
                    <a:pt x="225809" y="451328"/>
                    <a:pt x="225572" y="449549"/>
                    <a:pt x="224149" y="447652"/>
                  </a:cubicBezTo>
                  <a:close/>
                  <a:moveTo>
                    <a:pt x="270402" y="441959"/>
                  </a:moveTo>
                  <a:cubicBezTo>
                    <a:pt x="269453" y="441959"/>
                    <a:pt x="268742" y="442433"/>
                    <a:pt x="268267" y="443382"/>
                  </a:cubicBezTo>
                  <a:cubicBezTo>
                    <a:pt x="267793" y="444331"/>
                    <a:pt x="267556" y="445517"/>
                    <a:pt x="267556" y="446940"/>
                  </a:cubicBezTo>
                  <a:cubicBezTo>
                    <a:pt x="267556" y="448363"/>
                    <a:pt x="267911" y="449549"/>
                    <a:pt x="268623" y="450498"/>
                  </a:cubicBezTo>
                  <a:cubicBezTo>
                    <a:pt x="269335" y="451447"/>
                    <a:pt x="270402" y="451684"/>
                    <a:pt x="271825" y="451209"/>
                  </a:cubicBezTo>
                  <a:cubicBezTo>
                    <a:pt x="271351" y="448838"/>
                    <a:pt x="271232" y="447296"/>
                    <a:pt x="271469" y="446584"/>
                  </a:cubicBezTo>
                  <a:cubicBezTo>
                    <a:pt x="271707" y="445873"/>
                    <a:pt x="271351" y="444331"/>
                    <a:pt x="270402" y="441959"/>
                  </a:cubicBezTo>
                  <a:close/>
                  <a:moveTo>
                    <a:pt x="237669" y="441959"/>
                  </a:moveTo>
                  <a:cubicBezTo>
                    <a:pt x="235772" y="449549"/>
                    <a:pt x="234823" y="457139"/>
                    <a:pt x="234823" y="464730"/>
                  </a:cubicBezTo>
                  <a:cubicBezTo>
                    <a:pt x="234823" y="472320"/>
                    <a:pt x="233637" y="479910"/>
                    <a:pt x="231265" y="487500"/>
                  </a:cubicBezTo>
                  <a:cubicBezTo>
                    <a:pt x="232688" y="488449"/>
                    <a:pt x="233518" y="488568"/>
                    <a:pt x="233755" y="487856"/>
                  </a:cubicBezTo>
                  <a:cubicBezTo>
                    <a:pt x="233993" y="487144"/>
                    <a:pt x="234586" y="486314"/>
                    <a:pt x="235534" y="485366"/>
                  </a:cubicBezTo>
                  <a:cubicBezTo>
                    <a:pt x="236009" y="488212"/>
                    <a:pt x="235534" y="490465"/>
                    <a:pt x="234111" y="492126"/>
                  </a:cubicBezTo>
                  <a:cubicBezTo>
                    <a:pt x="232688" y="493786"/>
                    <a:pt x="232451" y="495802"/>
                    <a:pt x="233400" y="498174"/>
                  </a:cubicBezTo>
                  <a:cubicBezTo>
                    <a:pt x="231976" y="497700"/>
                    <a:pt x="230790" y="497937"/>
                    <a:pt x="229842" y="498886"/>
                  </a:cubicBezTo>
                  <a:cubicBezTo>
                    <a:pt x="229842" y="502206"/>
                    <a:pt x="230790" y="503867"/>
                    <a:pt x="232688" y="503867"/>
                  </a:cubicBezTo>
                  <a:cubicBezTo>
                    <a:pt x="233637" y="501969"/>
                    <a:pt x="233874" y="500072"/>
                    <a:pt x="233400" y="498174"/>
                  </a:cubicBezTo>
                  <a:lnTo>
                    <a:pt x="236246" y="498174"/>
                  </a:lnTo>
                  <a:cubicBezTo>
                    <a:pt x="236720" y="495802"/>
                    <a:pt x="237195" y="493430"/>
                    <a:pt x="237669" y="491058"/>
                  </a:cubicBezTo>
                  <a:cubicBezTo>
                    <a:pt x="238144" y="488686"/>
                    <a:pt x="238855" y="486789"/>
                    <a:pt x="239804" y="485366"/>
                  </a:cubicBezTo>
                  <a:cubicBezTo>
                    <a:pt x="239804" y="487737"/>
                    <a:pt x="239804" y="490821"/>
                    <a:pt x="239804" y="494616"/>
                  </a:cubicBezTo>
                  <a:cubicBezTo>
                    <a:pt x="239804" y="498411"/>
                    <a:pt x="239685" y="502206"/>
                    <a:pt x="239448" y="506001"/>
                  </a:cubicBezTo>
                  <a:cubicBezTo>
                    <a:pt x="239211" y="509797"/>
                    <a:pt x="238499" y="512999"/>
                    <a:pt x="237313" y="515608"/>
                  </a:cubicBezTo>
                  <a:cubicBezTo>
                    <a:pt x="236127" y="518217"/>
                    <a:pt x="234586" y="519047"/>
                    <a:pt x="232688" y="518098"/>
                  </a:cubicBezTo>
                  <a:cubicBezTo>
                    <a:pt x="233162" y="520470"/>
                    <a:pt x="233044" y="522605"/>
                    <a:pt x="232332" y="524503"/>
                  </a:cubicBezTo>
                  <a:cubicBezTo>
                    <a:pt x="231621" y="526400"/>
                    <a:pt x="231739" y="528061"/>
                    <a:pt x="232688" y="529484"/>
                  </a:cubicBezTo>
                  <a:cubicBezTo>
                    <a:pt x="233637" y="528535"/>
                    <a:pt x="234467" y="527586"/>
                    <a:pt x="235179" y="526637"/>
                  </a:cubicBezTo>
                  <a:cubicBezTo>
                    <a:pt x="235890" y="525689"/>
                    <a:pt x="236720" y="524740"/>
                    <a:pt x="237669" y="523791"/>
                  </a:cubicBezTo>
                  <a:cubicBezTo>
                    <a:pt x="238618" y="527586"/>
                    <a:pt x="238737" y="532567"/>
                    <a:pt x="238025" y="538734"/>
                  </a:cubicBezTo>
                  <a:cubicBezTo>
                    <a:pt x="237313" y="544901"/>
                    <a:pt x="237195" y="550120"/>
                    <a:pt x="237669" y="554389"/>
                  </a:cubicBezTo>
                  <a:cubicBezTo>
                    <a:pt x="240516" y="543478"/>
                    <a:pt x="241939" y="531974"/>
                    <a:pt x="241939" y="519877"/>
                  </a:cubicBezTo>
                  <a:cubicBezTo>
                    <a:pt x="241939" y="507780"/>
                    <a:pt x="241939" y="494616"/>
                    <a:pt x="241939" y="480384"/>
                  </a:cubicBezTo>
                  <a:cubicBezTo>
                    <a:pt x="241939" y="481333"/>
                    <a:pt x="241464" y="481808"/>
                    <a:pt x="240516" y="481808"/>
                  </a:cubicBezTo>
                  <a:cubicBezTo>
                    <a:pt x="240041" y="479910"/>
                    <a:pt x="240278" y="479080"/>
                    <a:pt x="241227" y="479317"/>
                  </a:cubicBezTo>
                  <a:cubicBezTo>
                    <a:pt x="242176" y="479554"/>
                    <a:pt x="242887" y="479198"/>
                    <a:pt x="243362" y="478250"/>
                  </a:cubicBezTo>
                  <a:cubicBezTo>
                    <a:pt x="241464" y="475878"/>
                    <a:pt x="240516" y="472794"/>
                    <a:pt x="240516" y="468999"/>
                  </a:cubicBezTo>
                  <a:cubicBezTo>
                    <a:pt x="240516" y="465204"/>
                    <a:pt x="239092" y="463306"/>
                    <a:pt x="236246" y="463306"/>
                  </a:cubicBezTo>
                  <a:cubicBezTo>
                    <a:pt x="236246" y="462358"/>
                    <a:pt x="236483" y="460341"/>
                    <a:pt x="236958" y="457258"/>
                  </a:cubicBezTo>
                  <a:cubicBezTo>
                    <a:pt x="237432" y="454174"/>
                    <a:pt x="237906" y="454056"/>
                    <a:pt x="238381" y="456902"/>
                  </a:cubicBezTo>
                  <a:cubicBezTo>
                    <a:pt x="239804" y="455005"/>
                    <a:pt x="239804" y="452988"/>
                    <a:pt x="238381" y="450854"/>
                  </a:cubicBezTo>
                  <a:cubicBezTo>
                    <a:pt x="236958" y="448719"/>
                    <a:pt x="236720" y="445754"/>
                    <a:pt x="237669" y="441959"/>
                  </a:cubicBezTo>
                  <a:close/>
                  <a:moveTo>
                    <a:pt x="320213" y="437689"/>
                  </a:moveTo>
                  <a:cubicBezTo>
                    <a:pt x="320213" y="439587"/>
                    <a:pt x="320332" y="441722"/>
                    <a:pt x="320569" y="444094"/>
                  </a:cubicBezTo>
                  <a:cubicBezTo>
                    <a:pt x="320806" y="446466"/>
                    <a:pt x="319976" y="448126"/>
                    <a:pt x="318078" y="449075"/>
                  </a:cubicBezTo>
                  <a:cubicBezTo>
                    <a:pt x="318553" y="446703"/>
                    <a:pt x="318434" y="444212"/>
                    <a:pt x="317722" y="441603"/>
                  </a:cubicBezTo>
                  <a:cubicBezTo>
                    <a:pt x="317011" y="438994"/>
                    <a:pt x="317841" y="437689"/>
                    <a:pt x="320213" y="437689"/>
                  </a:cubicBezTo>
                  <a:close/>
                  <a:moveTo>
                    <a:pt x="219168" y="437689"/>
                  </a:moveTo>
                  <a:cubicBezTo>
                    <a:pt x="219168" y="438638"/>
                    <a:pt x="219168" y="439706"/>
                    <a:pt x="219168" y="440891"/>
                  </a:cubicBezTo>
                  <a:cubicBezTo>
                    <a:pt x="219168" y="442077"/>
                    <a:pt x="219880" y="442908"/>
                    <a:pt x="221303" y="443382"/>
                  </a:cubicBezTo>
                  <a:cubicBezTo>
                    <a:pt x="222252" y="442433"/>
                    <a:pt x="222607" y="441010"/>
                    <a:pt x="222370" y="439113"/>
                  </a:cubicBezTo>
                  <a:cubicBezTo>
                    <a:pt x="222133" y="437215"/>
                    <a:pt x="221066" y="436741"/>
                    <a:pt x="219168" y="437689"/>
                  </a:cubicBezTo>
                  <a:close/>
                  <a:moveTo>
                    <a:pt x="439759" y="429150"/>
                  </a:moveTo>
                  <a:cubicBezTo>
                    <a:pt x="438810" y="430574"/>
                    <a:pt x="438692" y="432590"/>
                    <a:pt x="439403" y="435199"/>
                  </a:cubicBezTo>
                  <a:cubicBezTo>
                    <a:pt x="440115" y="437808"/>
                    <a:pt x="440945" y="439587"/>
                    <a:pt x="441894" y="440536"/>
                  </a:cubicBezTo>
                  <a:cubicBezTo>
                    <a:pt x="441420" y="438638"/>
                    <a:pt x="441064" y="436741"/>
                    <a:pt x="440827" y="434843"/>
                  </a:cubicBezTo>
                  <a:cubicBezTo>
                    <a:pt x="440589" y="432945"/>
                    <a:pt x="440234" y="431048"/>
                    <a:pt x="439759" y="429150"/>
                  </a:cubicBezTo>
                  <a:close/>
                  <a:moveTo>
                    <a:pt x="309539" y="429150"/>
                  </a:moveTo>
                  <a:cubicBezTo>
                    <a:pt x="310488" y="437215"/>
                    <a:pt x="310844" y="446940"/>
                    <a:pt x="310607" y="458325"/>
                  </a:cubicBezTo>
                  <a:cubicBezTo>
                    <a:pt x="310369" y="469711"/>
                    <a:pt x="309776" y="479436"/>
                    <a:pt x="308828" y="487500"/>
                  </a:cubicBezTo>
                  <a:cubicBezTo>
                    <a:pt x="307404" y="478012"/>
                    <a:pt x="307049" y="468880"/>
                    <a:pt x="307760" y="460104"/>
                  </a:cubicBezTo>
                  <a:cubicBezTo>
                    <a:pt x="308472" y="451328"/>
                    <a:pt x="308116" y="442908"/>
                    <a:pt x="306693" y="434843"/>
                  </a:cubicBezTo>
                  <a:cubicBezTo>
                    <a:pt x="308590" y="435792"/>
                    <a:pt x="309302" y="435199"/>
                    <a:pt x="308828" y="433064"/>
                  </a:cubicBezTo>
                  <a:cubicBezTo>
                    <a:pt x="308353" y="430929"/>
                    <a:pt x="308590" y="429625"/>
                    <a:pt x="309539" y="429150"/>
                  </a:cubicBezTo>
                  <a:close/>
                  <a:moveTo>
                    <a:pt x="230553" y="427727"/>
                  </a:moveTo>
                  <a:cubicBezTo>
                    <a:pt x="229605" y="427727"/>
                    <a:pt x="229012" y="428439"/>
                    <a:pt x="228774" y="429862"/>
                  </a:cubicBezTo>
                  <a:cubicBezTo>
                    <a:pt x="228537" y="431285"/>
                    <a:pt x="228181" y="432708"/>
                    <a:pt x="227707" y="434131"/>
                  </a:cubicBezTo>
                  <a:cubicBezTo>
                    <a:pt x="229130" y="434131"/>
                    <a:pt x="229842" y="433301"/>
                    <a:pt x="229842" y="431641"/>
                  </a:cubicBezTo>
                  <a:cubicBezTo>
                    <a:pt x="229842" y="429981"/>
                    <a:pt x="230079" y="428676"/>
                    <a:pt x="230553" y="427727"/>
                  </a:cubicBezTo>
                  <a:close/>
                  <a:moveTo>
                    <a:pt x="416988" y="424169"/>
                  </a:moveTo>
                  <a:cubicBezTo>
                    <a:pt x="419835" y="427964"/>
                    <a:pt x="421851" y="432590"/>
                    <a:pt x="423037" y="438045"/>
                  </a:cubicBezTo>
                  <a:cubicBezTo>
                    <a:pt x="424223" y="443501"/>
                    <a:pt x="425765" y="448600"/>
                    <a:pt x="427662" y="453344"/>
                  </a:cubicBezTo>
                  <a:cubicBezTo>
                    <a:pt x="425290" y="458088"/>
                    <a:pt x="424934" y="462951"/>
                    <a:pt x="426595" y="467932"/>
                  </a:cubicBezTo>
                  <a:cubicBezTo>
                    <a:pt x="428255" y="472913"/>
                    <a:pt x="428611" y="477064"/>
                    <a:pt x="427662" y="480384"/>
                  </a:cubicBezTo>
                  <a:cubicBezTo>
                    <a:pt x="425290" y="471371"/>
                    <a:pt x="423274" y="462120"/>
                    <a:pt x="421614" y="452633"/>
                  </a:cubicBezTo>
                  <a:cubicBezTo>
                    <a:pt x="419953" y="443145"/>
                    <a:pt x="418412" y="433657"/>
                    <a:pt x="416988" y="424169"/>
                  </a:cubicBezTo>
                  <a:close/>
                  <a:moveTo>
                    <a:pt x="216322" y="424169"/>
                  </a:moveTo>
                  <a:cubicBezTo>
                    <a:pt x="213950" y="425118"/>
                    <a:pt x="212882" y="428320"/>
                    <a:pt x="213120" y="433776"/>
                  </a:cubicBezTo>
                  <a:cubicBezTo>
                    <a:pt x="213357" y="439231"/>
                    <a:pt x="213001" y="443619"/>
                    <a:pt x="212052" y="446940"/>
                  </a:cubicBezTo>
                  <a:cubicBezTo>
                    <a:pt x="212526" y="448363"/>
                    <a:pt x="213001" y="448245"/>
                    <a:pt x="213475" y="446584"/>
                  </a:cubicBezTo>
                  <a:cubicBezTo>
                    <a:pt x="213950" y="444924"/>
                    <a:pt x="214661" y="444568"/>
                    <a:pt x="215610" y="445517"/>
                  </a:cubicBezTo>
                  <a:cubicBezTo>
                    <a:pt x="216084" y="445517"/>
                    <a:pt x="216322" y="445991"/>
                    <a:pt x="216322" y="446940"/>
                  </a:cubicBezTo>
                  <a:cubicBezTo>
                    <a:pt x="217270" y="445517"/>
                    <a:pt x="217033" y="443382"/>
                    <a:pt x="215610" y="440536"/>
                  </a:cubicBezTo>
                  <a:cubicBezTo>
                    <a:pt x="214187" y="437689"/>
                    <a:pt x="214661" y="435792"/>
                    <a:pt x="217033" y="434843"/>
                  </a:cubicBezTo>
                  <a:cubicBezTo>
                    <a:pt x="216084" y="432471"/>
                    <a:pt x="215610" y="430929"/>
                    <a:pt x="215610" y="430218"/>
                  </a:cubicBezTo>
                  <a:cubicBezTo>
                    <a:pt x="215610" y="429506"/>
                    <a:pt x="215847" y="427490"/>
                    <a:pt x="216322" y="424169"/>
                  </a:cubicBezTo>
                  <a:close/>
                  <a:moveTo>
                    <a:pt x="313809" y="416342"/>
                  </a:moveTo>
                  <a:cubicBezTo>
                    <a:pt x="316655" y="418239"/>
                    <a:pt x="318790" y="419425"/>
                    <a:pt x="320213" y="419900"/>
                  </a:cubicBezTo>
                  <a:cubicBezTo>
                    <a:pt x="319264" y="423695"/>
                    <a:pt x="318908" y="426541"/>
                    <a:pt x="319146" y="428439"/>
                  </a:cubicBezTo>
                  <a:cubicBezTo>
                    <a:pt x="319383" y="430336"/>
                    <a:pt x="319027" y="432945"/>
                    <a:pt x="318078" y="436266"/>
                  </a:cubicBezTo>
                  <a:cubicBezTo>
                    <a:pt x="318078" y="435317"/>
                    <a:pt x="317604" y="435317"/>
                    <a:pt x="316655" y="436266"/>
                  </a:cubicBezTo>
                  <a:cubicBezTo>
                    <a:pt x="317604" y="432471"/>
                    <a:pt x="317604" y="429150"/>
                    <a:pt x="316655" y="426304"/>
                  </a:cubicBezTo>
                  <a:cubicBezTo>
                    <a:pt x="315706" y="423458"/>
                    <a:pt x="314757" y="420137"/>
                    <a:pt x="313809" y="416342"/>
                  </a:cubicBezTo>
                  <a:close/>
                  <a:moveTo>
                    <a:pt x="296731" y="416342"/>
                  </a:moveTo>
                  <a:lnTo>
                    <a:pt x="301000" y="416342"/>
                  </a:lnTo>
                  <a:cubicBezTo>
                    <a:pt x="303372" y="422509"/>
                    <a:pt x="303846" y="429506"/>
                    <a:pt x="302423" y="437334"/>
                  </a:cubicBezTo>
                  <a:cubicBezTo>
                    <a:pt x="301000" y="445161"/>
                    <a:pt x="300763" y="452395"/>
                    <a:pt x="301712" y="459037"/>
                  </a:cubicBezTo>
                  <a:cubicBezTo>
                    <a:pt x="302661" y="465678"/>
                    <a:pt x="303728" y="472557"/>
                    <a:pt x="304914" y="479673"/>
                  </a:cubicBezTo>
                  <a:cubicBezTo>
                    <a:pt x="306100" y="486789"/>
                    <a:pt x="304795" y="492956"/>
                    <a:pt x="301000" y="498174"/>
                  </a:cubicBezTo>
                  <a:cubicBezTo>
                    <a:pt x="301475" y="499123"/>
                    <a:pt x="301712" y="501020"/>
                    <a:pt x="301712" y="503867"/>
                  </a:cubicBezTo>
                  <a:cubicBezTo>
                    <a:pt x="300763" y="505764"/>
                    <a:pt x="299814" y="506950"/>
                    <a:pt x="298865" y="507425"/>
                  </a:cubicBezTo>
                  <a:cubicBezTo>
                    <a:pt x="298865" y="509797"/>
                    <a:pt x="299340" y="511576"/>
                    <a:pt x="300289" y="512762"/>
                  </a:cubicBezTo>
                  <a:cubicBezTo>
                    <a:pt x="301237" y="513948"/>
                    <a:pt x="301237" y="515726"/>
                    <a:pt x="300289" y="518098"/>
                  </a:cubicBezTo>
                  <a:cubicBezTo>
                    <a:pt x="301237" y="518098"/>
                    <a:pt x="301712" y="517150"/>
                    <a:pt x="301712" y="515252"/>
                  </a:cubicBezTo>
                  <a:cubicBezTo>
                    <a:pt x="303609" y="519047"/>
                    <a:pt x="304321" y="522724"/>
                    <a:pt x="303846" y="526282"/>
                  </a:cubicBezTo>
                  <a:cubicBezTo>
                    <a:pt x="303372" y="529840"/>
                    <a:pt x="302661" y="533753"/>
                    <a:pt x="301712" y="538023"/>
                  </a:cubicBezTo>
                  <a:cubicBezTo>
                    <a:pt x="303609" y="535176"/>
                    <a:pt x="304439" y="534939"/>
                    <a:pt x="304202" y="537311"/>
                  </a:cubicBezTo>
                  <a:cubicBezTo>
                    <a:pt x="303965" y="539683"/>
                    <a:pt x="305032" y="540632"/>
                    <a:pt x="307404" y="540158"/>
                  </a:cubicBezTo>
                  <a:cubicBezTo>
                    <a:pt x="308353" y="539209"/>
                    <a:pt x="308353" y="538023"/>
                    <a:pt x="307404" y="536600"/>
                  </a:cubicBezTo>
                  <a:cubicBezTo>
                    <a:pt x="306456" y="535176"/>
                    <a:pt x="306930" y="534228"/>
                    <a:pt x="308828" y="533753"/>
                  </a:cubicBezTo>
                  <a:lnTo>
                    <a:pt x="307573" y="529989"/>
                  </a:lnTo>
                  <a:lnTo>
                    <a:pt x="309539" y="510983"/>
                  </a:lnTo>
                  <a:cubicBezTo>
                    <a:pt x="307642" y="510508"/>
                    <a:pt x="306930" y="511576"/>
                    <a:pt x="307404" y="514185"/>
                  </a:cubicBezTo>
                  <a:cubicBezTo>
                    <a:pt x="307879" y="516794"/>
                    <a:pt x="307879" y="519284"/>
                    <a:pt x="307404" y="521656"/>
                  </a:cubicBezTo>
                  <a:cubicBezTo>
                    <a:pt x="305032" y="520708"/>
                    <a:pt x="304321" y="518098"/>
                    <a:pt x="305270" y="513829"/>
                  </a:cubicBezTo>
                  <a:cubicBezTo>
                    <a:pt x="306218" y="509559"/>
                    <a:pt x="306693" y="506239"/>
                    <a:pt x="306693" y="503867"/>
                  </a:cubicBezTo>
                  <a:cubicBezTo>
                    <a:pt x="309539" y="501495"/>
                    <a:pt x="311200" y="497937"/>
                    <a:pt x="311674" y="493193"/>
                  </a:cubicBezTo>
                  <a:cubicBezTo>
                    <a:pt x="312148" y="488449"/>
                    <a:pt x="313571" y="484180"/>
                    <a:pt x="315943" y="480384"/>
                  </a:cubicBezTo>
                  <a:cubicBezTo>
                    <a:pt x="314995" y="478012"/>
                    <a:pt x="314876" y="475285"/>
                    <a:pt x="315588" y="472201"/>
                  </a:cubicBezTo>
                  <a:cubicBezTo>
                    <a:pt x="316299" y="469118"/>
                    <a:pt x="316892" y="466390"/>
                    <a:pt x="317367" y="464018"/>
                  </a:cubicBezTo>
                  <a:cubicBezTo>
                    <a:pt x="318315" y="466864"/>
                    <a:pt x="319620" y="468762"/>
                    <a:pt x="321280" y="469711"/>
                  </a:cubicBezTo>
                  <a:cubicBezTo>
                    <a:pt x="322941" y="470659"/>
                    <a:pt x="324245" y="472320"/>
                    <a:pt x="325194" y="474692"/>
                  </a:cubicBezTo>
                  <a:cubicBezTo>
                    <a:pt x="324245" y="466627"/>
                    <a:pt x="323652" y="460341"/>
                    <a:pt x="323415" y="455835"/>
                  </a:cubicBezTo>
                  <a:cubicBezTo>
                    <a:pt x="323178" y="451328"/>
                    <a:pt x="324245" y="445991"/>
                    <a:pt x="326617" y="439824"/>
                  </a:cubicBezTo>
                  <a:cubicBezTo>
                    <a:pt x="327566" y="442196"/>
                    <a:pt x="328396" y="445398"/>
                    <a:pt x="329108" y="449431"/>
                  </a:cubicBezTo>
                  <a:cubicBezTo>
                    <a:pt x="329819" y="453463"/>
                    <a:pt x="330294" y="457495"/>
                    <a:pt x="330531" y="461527"/>
                  </a:cubicBezTo>
                  <a:cubicBezTo>
                    <a:pt x="330768" y="465560"/>
                    <a:pt x="330650" y="469355"/>
                    <a:pt x="330175" y="472913"/>
                  </a:cubicBezTo>
                  <a:cubicBezTo>
                    <a:pt x="329701" y="476471"/>
                    <a:pt x="328752" y="478961"/>
                    <a:pt x="327329" y="480384"/>
                  </a:cubicBezTo>
                  <a:cubicBezTo>
                    <a:pt x="326854" y="482756"/>
                    <a:pt x="327329" y="483705"/>
                    <a:pt x="328752" y="483231"/>
                  </a:cubicBezTo>
                  <a:cubicBezTo>
                    <a:pt x="330175" y="482756"/>
                    <a:pt x="330412" y="483705"/>
                    <a:pt x="329464" y="486077"/>
                  </a:cubicBezTo>
                  <a:cubicBezTo>
                    <a:pt x="330887" y="486551"/>
                    <a:pt x="331480" y="486196"/>
                    <a:pt x="331242" y="485010"/>
                  </a:cubicBezTo>
                  <a:cubicBezTo>
                    <a:pt x="331005" y="483824"/>
                    <a:pt x="331361" y="483231"/>
                    <a:pt x="332310" y="483231"/>
                  </a:cubicBezTo>
                  <a:cubicBezTo>
                    <a:pt x="333259" y="484180"/>
                    <a:pt x="333140" y="485128"/>
                    <a:pt x="331954" y="486077"/>
                  </a:cubicBezTo>
                  <a:cubicBezTo>
                    <a:pt x="330768" y="487026"/>
                    <a:pt x="329701" y="487975"/>
                    <a:pt x="328752" y="488923"/>
                  </a:cubicBezTo>
                  <a:cubicBezTo>
                    <a:pt x="327329" y="507425"/>
                    <a:pt x="328040" y="525807"/>
                    <a:pt x="330887" y="544071"/>
                  </a:cubicBezTo>
                  <a:cubicBezTo>
                    <a:pt x="333733" y="562335"/>
                    <a:pt x="334445" y="580481"/>
                    <a:pt x="333021" y="598507"/>
                  </a:cubicBezTo>
                  <a:cubicBezTo>
                    <a:pt x="330650" y="597559"/>
                    <a:pt x="328633" y="596373"/>
                    <a:pt x="326973" y="594950"/>
                  </a:cubicBezTo>
                  <a:cubicBezTo>
                    <a:pt x="325313" y="593526"/>
                    <a:pt x="323296" y="592340"/>
                    <a:pt x="320925" y="591392"/>
                  </a:cubicBezTo>
                  <a:cubicBezTo>
                    <a:pt x="319976" y="590917"/>
                    <a:pt x="319027" y="590680"/>
                    <a:pt x="318078" y="590680"/>
                  </a:cubicBezTo>
                  <a:cubicBezTo>
                    <a:pt x="317129" y="590680"/>
                    <a:pt x="316418" y="590680"/>
                    <a:pt x="315943" y="590680"/>
                  </a:cubicBezTo>
                  <a:cubicBezTo>
                    <a:pt x="316892" y="585936"/>
                    <a:pt x="318078" y="582615"/>
                    <a:pt x="319501" y="580718"/>
                  </a:cubicBezTo>
                  <a:cubicBezTo>
                    <a:pt x="319027" y="573128"/>
                    <a:pt x="319264" y="565419"/>
                    <a:pt x="320213" y="557591"/>
                  </a:cubicBezTo>
                  <a:cubicBezTo>
                    <a:pt x="321162" y="549764"/>
                    <a:pt x="320450" y="542292"/>
                    <a:pt x="318078" y="535176"/>
                  </a:cubicBezTo>
                  <a:cubicBezTo>
                    <a:pt x="315706" y="538972"/>
                    <a:pt x="314995" y="544190"/>
                    <a:pt x="315943" y="550831"/>
                  </a:cubicBezTo>
                  <a:cubicBezTo>
                    <a:pt x="316892" y="557473"/>
                    <a:pt x="317129" y="564114"/>
                    <a:pt x="316655" y="570756"/>
                  </a:cubicBezTo>
                  <a:cubicBezTo>
                    <a:pt x="315706" y="572653"/>
                    <a:pt x="314995" y="572653"/>
                    <a:pt x="314520" y="570756"/>
                  </a:cubicBezTo>
                  <a:cubicBezTo>
                    <a:pt x="314046" y="568858"/>
                    <a:pt x="313334" y="568858"/>
                    <a:pt x="312386" y="570756"/>
                  </a:cubicBezTo>
                  <a:cubicBezTo>
                    <a:pt x="312386" y="573128"/>
                    <a:pt x="311911" y="574314"/>
                    <a:pt x="310962" y="574314"/>
                  </a:cubicBezTo>
                  <a:lnTo>
                    <a:pt x="310962" y="589968"/>
                  </a:lnTo>
                  <a:cubicBezTo>
                    <a:pt x="301000" y="587122"/>
                    <a:pt x="287006" y="584987"/>
                    <a:pt x="268979" y="583564"/>
                  </a:cubicBezTo>
                  <a:cubicBezTo>
                    <a:pt x="269928" y="577397"/>
                    <a:pt x="269216" y="573365"/>
                    <a:pt x="266844" y="571467"/>
                  </a:cubicBezTo>
                  <a:cubicBezTo>
                    <a:pt x="266844" y="573839"/>
                    <a:pt x="266844" y="575855"/>
                    <a:pt x="266844" y="577516"/>
                  </a:cubicBezTo>
                  <a:cubicBezTo>
                    <a:pt x="266844" y="579176"/>
                    <a:pt x="266607" y="581192"/>
                    <a:pt x="266133" y="583564"/>
                  </a:cubicBezTo>
                  <a:cubicBezTo>
                    <a:pt x="263761" y="583090"/>
                    <a:pt x="260796" y="582853"/>
                    <a:pt x="257238" y="582853"/>
                  </a:cubicBezTo>
                  <a:cubicBezTo>
                    <a:pt x="253680" y="582853"/>
                    <a:pt x="250478" y="582853"/>
                    <a:pt x="247631" y="582853"/>
                  </a:cubicBezTo>
                  <a:cubicBezTo>
                    <a:pt x="248106" y="580481"/>
                    <a:pt x="248343" y="578227"/>
                    <a:pt x="248343" y="576093"/>
                  </a:cubicBezTo>
                  <a:cubicBezTo>
                    <a:pt x="248343" y="573958"/>
                    <a:pt x="247869" y="572890"/>
                    <a:pt x="246920" y="572890"/>
                  </a:cubicBezTo>
                  <a:cubicBezTo>
                    <a:pt x="247394" y="574788"/>
                    <a:pt x="247394" y="576448"/>
                    <a:pt x="246920" y="577872"/>
                  </a:cubicBezTo>
                  <a:cubicBezTo>
                    <a:pt x="246445" y="579295"/>
                    <a:pt x="246208" y="580955"/>
                    <a:pt x="246208" y="582853"/>
                  </a:cubicBezTo>
                  <a:cubicBezTo>
                    <a:pt x="240041" y="582378"/>
                    <a:pt x="234467" y="581904"/>
                    <a:pt x="229486" y="581429"/>
                  </a:cubicBezTo>
                  <a:cubicBezTo>
                    <a:pt x="224505" y="580955"/>
                    <a:pt x="218456" y="580718"/>
                    <a:pt x="211341" y="580718"/>
                  </a:cubicBezTo>
                  <a:lnTo>
                    <a:pt x="211341" y="483942"/>
                  </a:lnTo>
                  <a:cubicBezTo>
                    <a:pt x="211815" y="482994"/>
                    <a:pt x="212052" y="481096"/>
                    <a:pt x="212052" y="478250"/>
                  </a:cubicBezTo>
                  <a:cubicBezTo>
                    <a:pt x="212052" y="478250"/>
                    <a:pt x="211815" y="478487"/>
                    <a:pt x="211341" y="478961"/>
                  </a:cubicBezTo>
                  <a:lnTo>
                    <a:pt x="211341" y="465441"/>
                  </a:lnTo>
                  <a:cubicBezTo>
                    <a:pt x="212764" y="466864"/>
                    <a:pt x="213950" y="467339"/>
                    <a:pt x="214898" y="466864"/>
                  </a:cubicBezTo>
                  <a:cubicBezTo>
                    <a:pt x="214424" y="464018"/>
                    <a:pt x="214780" y="461883"/>
                    <a:pt x="215966" y="460460"/>
                  </a:cubicBezTo>
                  <a:cubicBezTo>
                    <a:pt x="217152" y="459037"/>
                    <a:pt x="217270" y="457139"/>
                    <a:pt x="216322" y="454767"/>
                  </a:cubicBezTo>
                  <a:cubicBezTo>
                    <a:pt x="214424" y="454767"/>
                    <a:pt x="213594" y="456191"/>
                    <a:pt x="213831" y="459037"/>
                  </a:cubicBezTo>
                  <a:cubicBezTo>
                    <a:pt x="214068" y="461883"/>
                    <a:pt x="213712" y="464018"/>
                    <a:pt x="212764" y="465441"/>
                  </a:cubicBezTo>
                  <a:cubicBezTo>
                    <a:pt x="211815" y="464018"/>
                    <a:pt x="211578" y="461765"/>
                    <a:pt x="212052" y="458681"/>
                  </a:cubicBezTo>
                  <a:cubicBezTo>
                    <a:pt x="212526" y="455598"/>
                    <a:pt x="212764" y="453107"/>
                    <a:pt x="212764" y="451209"/>
                  </a:cubicBezTo>
                  <a:cubicBezTo>
                    <a:pt x="211815" y="452158"/>
                    <a:pt x="211341" y="453819"/>
                    <a:pt x="211341" y="456191"/>
                  </a:cubicBezTo>
                  <a:lnTo>
                    <a:pt x="211341" y="419188"/>
                  </a:lnTo>
                  <a:cubicBezTo>
                    <a:pt x="215136" y="419188"/>
                    <a:pt x="218456" y="419070"/>
                    <a:pt x="221303" y="418832"/>
                  </a:cubicBezTo>
                  <a:cubicBezTo>
                    <a:pt x="224149" y="418595"/>
                    <a:pt x="227233" y="418477"/>
                    <a:pt x="230553" y="418477"/>
                  </a:cubicBezTo>
                  <a:lnTo>
                    <a:pt x="230553" y="423458"/>
                  </a:lnTo>
                  <a:cubicBezTo>
                    <a:pt x="231976" y="423458"/>
                    <a:pt x="232688" y="422865"/>
                    <a:pt x="232688" y="421679"/>
                  </a:cubicBezTo>
                  <a:cubicBezTo>
                    <a:pt x="232688" y="420493"/>
                    <a:pt x="232688" y="419425"/>
                    <a:pt x="232688" y="418477"/>
                  </a:cubicBezTo>
                  <a:lnTo>
                    <a:pt x="234111" y="418477"/>
                  </a:lnTo>
                  <a:cubicBezTo>
                    <a:pt x="234586" y="418951"/>
                    <a:pt x="235060" y="419188"/>
                    <a:pt x="235534" y="419188"/>
                  </a:cubicBezTo>
                  <a:cubicBezTo>
                    <a:pt x="236009" y="419188"/>
                    <a:pt x="236246" y="419663"/>
                    <a:pt x="236246" y="420611"/>
                  </a:cubicBezTo>
                  <a:cubicBezTo>
                    <a:pt x="236720" y="420611"/>
                    <a:pt x="236839" y="420374"/>
                    <a:pt x="236602" y="419900"/>
                  </a:cubicBezTo>
                  <a:cubicBezTo>
                    <a:pt x="236365" y="419425"/>
                    <a:pt x="236483" y="418951"/>
                    <a:pt x="236958" y="418477"/>
                  </a:cubicBezTo>
                  <a:lnTo>
                    <a:pt x="254036" y="418477"/>
                  </a:lnTo>
                  <a:cubicBezTo>
                    <a:pt x="255459" y="422272"/>
                    <a:pt x="256052" y="427016"/>
                    <a:pt x="255815" y="432708"/>
                  </a:cubicBezTo>
                  <a:cubicBezTo>
                    <a:pt x="255577" y="438401"/>
                    <a:pt x="255459" y="442670"/>
                    <a:pt x="255459" y="445517"/>
                  </a:cubicBezTo>
                  <a:cubicBezTo>
                    <a:pt x="257831" y="447889"/>
                    <a:pt x="260203" y="449075"/>
                    <a:pt x="262575" y="449075"/>
                  </a:cubicBezTo>
                  <a:cubicBezTo>
                    <a:pt x="261626" y="452870"/>
                    <a:pt x="261151" y="456665"/>
                    <a:pt x="261151" y="460460"/>
                  </a:cubicBezTo>
                  <a:cubicBezTo>
                    <a:pt x="261151" y="464255"/>
                    <a:pt x="259965" y="466627"/>
                    <a:pt x="257594" y="467576"/>
                  </a:cubicBezTo>
                  <a:cubicBezTo>
                    <a:pt x="257119" y="468999"/>
                    <a:pt x="256763" y="470304"/>
                    <a:pt x="256526" y="471490"/>
                  </a:cubicBezTo>
                  <a:cubicBezTo>
                    <a:pt x="256289" y="472676"/>
                    <a:pt x="256408" y="474455"/>
                    <a:pt x="256882" y="476827"/>
                  </a:cubicBezTo>
                  <a:cubicBezTo>
                    <a:pt x="257831" y="477775"/>
                    <a:pt x="258186" y="477301"/>
                    <a:pt x="257949" y="475403"/>
                  </a:cubicBezTo>
                  <a:cubicBezTo>
                    <a:pt x="257712" y="473506"/>
                    <a:pt x="257831" y="472083"/>
                    <a:pt x="258305" y="471134"/>
                  </a:cubicBezTo>
                  <a:cubicBezTo>
                    <a:pt x="259254" y="471134"/>
                    <a:pt x="259728" y="472083"/>
                    <a:pt x="259728" y="473980"/>
                  </a:cubicBezTo>
                  <a:cubicBezTo>
                    <a:pt x="259728" y="475878"/>
                    <a:pt x="260203" y="476827"/>
                    <a:pt x="261151" y="476827"/>
                  </a:cubicBezTo>
                  <a:cubicBezTo>
                    <a:pt x="262575" y="477301"/>
                    <a:pt x="263405" y="476827"/>
                    <a:pt x="263642" y="475403"/>
                  </a:cubicBezTo>
                  <a:cubicBezTo>
                    <a:pt x="263879" y="473980"/>
                    <a:pt x="264472" y="473031"/>
                    <a:pt x="265421" y="472557"/>
                  </a:cubicBezTo>
                  <a:cubicBezTo>
                    <a:pt x="263049" y="463544"/>
                    <a:pt x="263049" y="454886"/>
                    <a:pt x="265421" y="446584"/>
                  </a:cubicBezTo>
                  <a:cubicBezTo>
                    <a:pt x="267793" y="438282"/>
                    <a:pt x="268504" y="428676"/>
                    <a:pt x="267556" y="417765"/>
                  </a:cubicBezTo>
                  <a:lnTo>
                    <a:pt x="275383" y="417765"/>
                  </a:lnTo>
                  <a:cubicBezTo>
                    <a:pt x="274909" y="422983"/>
                    <a:pt x="274672" y="428320"/>
                    <a:pt x="274672" y="433776"/>
                  </a:cubicBezTo>
                  <a:cubicBezTo>
                    <a:pt x="274672" y="439231"/>
                    <a:pt x="274197" y="444331"/>
                    <a:pt x="273248" y="449075"/>
                  </a:cubicBezTo>
                  <a:cubicBezTo>
                    <a:pt x="275146" y="450023"/>
                    <a:pt x="276332" y="451447"/>
                    <a:pt x="276806" y="453344"/>
                  </a:cubicBezTo>
                  <a:cubicBezTo>
                    <a:pt x="276806" y="457139"/>
                    <a:pt x="276213" y="458800"/>
                    <a:pt x="275027" y="458325"/>
                  </a:cubicBezTo>
                  <a:cubicBezTo>
                    <a:pt x="273841" y="457851"/>
                    <a:pt x="273011" y="458800"/>
                    <a:pt x="272537" y="461172"/>
                  </a:cubicBezTo>
                  <a:cubicBezTo>
                    <a:pt x="273960" y="460223"/>
                    <a:pt x="275146" y="460104"/>
                    <a:pt x="276095" y="460816"/>
                  </a:cubicBezTo>
                  <a:cubicBezTo>
                    <a:pt x="277043" y="461527"/>
                    <a:pt x="277992" y="462358"/>
                    <a:pt x="278941" y="463306"/>
                  </a:cubicBezTo>
                  <a:cubicBezTo>
                    <a:pt x="278467" y="467102"/>
                    <a:pt x="278467" y="470304"/>
                    <a:pt x="278941" y="472913"/>
                  </a:cubicBezTo>
                  <a:cubicBezTo>
                    <a:pt x="279415" y="475522"/>
                    <a:pt x="279178" y="478012"/>
                    <a:pt x="278229" y="480384"/>
                  </a:cubicBezTo>
                  <a:cubicBezTo>
                    <a:pt x="277281" y="479910"/>
                    <a:pt x="276925" y="478961"/>
                    <a:pt x="277162" y="477538"/>
                  </a:cubicBezTo>
                  <a:cubicBezTo>
                    <a:pt x="277399" y="476115"/>
                    <a:pt x="277636" y="474573"/>
                    <a:pt x="277874" y="472913"/>
                  </a:cubicBezTo>
                  <a:cubicBezTo>
                    <a:pt x="278111" y="471252"/>
                    <a:pt x="278111" y="469829"/>
                    <a:pt x="277874" y="468643"/>
                  </a:cubicBezTo>
                  <a:cubicBezTo>
                    <a:pt x="277636" y="467457"/>
                    <a:pt x="276569" y="466864"/>
                    <a:pt x="274672" y="466864"/>
                  </a:cubicBezTo>
                  <a:cubicBezTo>
                    <a:pt x="276569" y="469236"/>
                    <a:pt x="277043" y="471964"/>
                    <a:pt x="276095" y="475048"/>
                  </a:cubicBezTo>
                  <a:cubicBezTo>
                    <a:pt x="275146" y="478131"/>
                    <a:pt x="274909" y="481808"/>
                    <a:pt x="275383" y="486077"/>
                  </a:cubicBezTo>
                  <a:cubicBezTo>
                    <a:pt x="277755" y="484654"/>
                    <a:pt x="278822" y="483705"/>
                    <a:pt x="278585" y="483231"/>
                  </a:cubicBezTo>
                  <a:cubicBezTo>
                    <a:pt x="278348" y="482756"/>
                    <a:pt x="279653" y="482994"/>
                    <a:pt x="282499" y="483942"/>
                  </a:cubicBezTo>
                  <a:cubicBezTo>
                    <a:pt x="283448" y="479198"/>
                    <a:pt x="283329" y="474099"/>
                    <a:pt x="282143" y="468643"/>
                  </a:cubicBezTo>
                  <a:cubicBezTo>
                    <a:pt x="280957" y="463188"/>
                    <a:pt x="281550" y="458563"/>
                    <a:pt x="283922" y="454767"/>
                  </a:cubicBezTo>
                  <a:cubicBezTo>
                    <a:pt x="285345" y="455716"/>
                    <a:pt x="285820" y="456784"/>
                    <a:pt x="285345" y="457970"/>
                  </a:cubicBezTo>
                  <a:cubicBezTo>
                    <a:pt x="284871" y="459155"/>
                    <a:pt x="285345" y="460934"/>
                    <a:pt x="286768" y="463306"/>
                  </a:cubicBezTo>
                  <a:cubicBezTo>
                    <a:pt x="287717" y="462832"/>
                    <a:pt x="288073" y="461646"/>
                    <a:pt x="287836" y="459748"/>
                  </a:cubicBezTo>
                  <a:cubicBezTo>
                    <a:pt x="287599" y="457851"/>
                    <a:pt x="288192" y="457377"/>
                    <a:pt x="289615" y="458325"/>
                  </a:cubicBezTo>
                  <a:cubicBezTo>
                    <a:pt x="288666" y="450735"/>
                    <a:pt x="288547" y="443738"/>
                    <a:pt x="289259" y="437334"/>
                  </a:cubicBezTo>
                  <a:cubicBezTo>
                    <a:pt x="289971" y="430929"/>
                    <a:pt x="290326" y="424169"/>
                    <a:pt x="290326" y="417053"/>
                  </a:cubicBezTo>
                  <a:lnTo>
                    <a:pt x="291038" y="417053"/>
                  </a:lnTo>
                  <a:cubicBezTo>
                    <a:pt x="291987" y="420374"/>
                    <a:pt x="292698" y="424762"/>
                    <a:pt x="293173" y="430218"/>
                  </a:cubicBezTo>
                  <a:cubicBezTo>
                    <a:pt x="293647" y="435673"/>
                    <a:pt x="292936" y="439587"/>
                    <a:pt x="291038" y="441959"/>
                  </a:cubicBezTo>
                  <a:cubicBezTo>
                    <a:pt x="293410" y="442433"/>
                    <a:pt x="294952" y="441840"/>
                    <a:pt x="295663" y="440180"/>
                  </a:cubicBezTo>
                  <a:cubicBezTo>
                    <a:pt x="296375" y="438520"/>
                    <a:pt x="297205" y="437215"/>
                    <a:pt x="298154" y="436266"/>
                  </a:cubicBezTo>
                  <a:cubicBezTo>
                    <a:pt x="297679" y="432945"/>
                    <a:pt x="297442" y="429743"/>
                    <a:pt x="297442" y="426660"/>
                  </a:cubicBezTo>
                  <a:cubicBezTo>
                    <a:pt x="297442" y="423576"/>
                    <a:pt x="297205" y="420137"/>
                    <a:pt x="296731" y="416342"/>
                  </a:cubicBezTo>
                  <a:close/>
                  <a:moveTo>
                    <a:pt x="340137" y="407091"/>
                  </a:moveTo>
                  <a:cubicBezTo>
                    <a:pt x="340137" y="411361"/>
                    <a:pt x="340019" y="415512"/>
                    <a:pt x="339782" y="419544"/>
                  </a:cubicBezTo>
                  <a:cubicBezTo>
                    <a:pt x="339544" y="423576"/>
                    <a:pt x="339189" y="427727"/>
                    <a:pt x="338714" y="431997"/>
                  </a:cubicBezTo>
                  <a:cubicBezTo>
                    <a:pt x="336817" y="431048"/>
                    <a:pt x="335275" y="429981"/>
                    <a:pt x="334089" y="428795"/>
                  </a:cubicBezTo>
                  <a:cubicBezTo>
                    <a:pt x="332903" y="427609"/>
                    <a:pt x="331835" y="428202"/>
                    <a:pt x="330887" y="430574"/>
                  </a:cubicBezTo>
                  <a:cubicBezTo>
                    <a:pt x="329938" y="427727"/>
                    <a:pt x="329938" y="424881"/>
                    <a:pt x="330887" y="422035"/>
                  </a:cubicBezTo>
                  <a:cubicBezTo>
                    <a:pt x="332310" y="421086"/>
                    <a:pt x="333021" y="421560"/>
                    <a:pt x="333021" y="423458"/>
                  </a:cubicBezTo>
                  <a:cubicBezTo>
                    <a:pt x="333021" y="425355"/>
                    <a:pt x="333496" y="426541"/>
                    <a:pt x="334445" y="427016"/>
                  </a:cubicBezTo>
                  <a:cubicBezTo>
                    <a:pt x="334919" y="423695"/>
                    <a:pt x="335038" y="420730"/>
                    <a:pt x="334800" y="418121"/>
                  </a:cubicBezTo>
                  <a:cubicBezTo>
                    <a:pt x="334563" y="415512"/>
                    <a:pt x="334682" y="413021"/>
                    <a:pt x="335156" y="410649"/>
                  </a:cubicBezTo>
                  <a:cubicBezTo>
                    <a:pt x="336579" y="410175"/>
                    <a:pt x="338240" y="408989"/>
                    <a:pt x="340137" y="407091"/>
                  </a:cubicBezTo>
                  <a:close/>
                  <a:moveTo>
                    <a:pt x="419835" y="403533"/>
                  </a:moveTo>
                  <a:cubicBezTo>
                    <a:pt x="420784" y="405431"/>
                    <a:pt x="421732" y="406854"/>
                    <a:pt x="422681" y="407803"/>
                  </a:cubicBezTo>
                  <a:cubicBezTo>
                    <a:pt x="423630" y="408752"/>
                    <a:pt x="424104" y="410412"/>
                    <a:pt x="424104" y="412784"/>
                  </a:cubicBezTo>
                  <a:cubicBezTo>
                    <a:pt x="423156" y="411835"/>
                    <a:pt x="421970" y="410412"/>
                    <a:pt x="420546" y="408514"/>
                  </a:cubicBezTo>
                  <a:cubicBezTo>
                    <a:pt x="419123" y="406617"/>
                    <a:pt x="418886" y="404956"/>
                    <a:pt x="419835" y="403533"/>
                  </a:cubicBezTo>
                  <a:close/>
                  <a:moveTo>
                    <a:pt x="368601" y="394283"/>
                  </a:moveTo>
                  <a:cubicBezTo>
                    <a:pt x="369549" y="399975"/>
                    <a:pt x="370973" y="405668"/>
                    <a:pt x="372870" y="411361"/>
                  </a:cubicBezTo>
                  <a:cubicBezTo>
                    <a:pt x="374768" y="417053"/>
                    <a:pt x="375242" y="422509"/>
                    <a:pt x="374293" y="427727"/>
                  </a:cubicBezTo>
                  <a:cubicBezTo>
                    <a:pt x="372870" y="427253"/>
                    <a:pt x="371921" y="426185"/>
                    <a:pt x="371447" y="424525"/>
                  </a:cubicBezTo>
                  <a:cubicBezTo>
                    <a:pt x="370973" y="422865"/>
                    <a:pt x="370024" y="423220"/>
                    <a:pt x="368601" y="425592"/>
                  </a:cubicBezTo>
                  <a:cubicBezTo>
                    <a:pt x="368601" y="422272"/>
                    <a:pt x="368126" y="418714"/>
                    <a:pt x="367178" y="414919"/>
                  </a:cubicBezTo>
                  <a:cubicBezTo>
                    <a:pt x="366229" y="416816"/>
                    <a:pt x="366110" y="419544"/>
                    <a:pt x="366822" y="423102"/>
                  </a:cubicBezTo>
                  <a:cubicBezTo>
                    <a:pt x="367533" y="426660"/>
                    <a:pt x="366703" y="429150"/>
                    <a:pt x="364331" y="430574"/>
                  </a:cubicBezTo>
                  <a:cubicBezTo>
                    <a:pt x="362908" y="424406"/>
                    <a:pt x="362908" y="418121"/>
                    <a:pt x="364331" y="411717"/>
                  </a:cubicBezTo>
                  <a:cubicBezTo>
                    <a:pt x="365754" y="405312"/>
                    <a:pt x="367178" y="399501"/>
                    <a:pt x="368601" y="394283"/>
                  </a:cubicBezTo>
                  <a:close/>
                  <a:moveTo>
                    <a:pt x="372870" y="385032"/>
                  </a:moveTo>
                  <a:cubicBezTo>
                    <a:pt x="374768" y="387404"/>
                    <a:pt x="376191" y="390843"/>
                    <a:pt x="377140" y="395350"/>
                  </a:cubicBezTo>
                  <a:cubicBezTo>
                    <a:pt x="378088" y="399857"/>
                    <a:pt x="378563" y="403296"/>
                    <a:pt x="378563" y="405668"/>
                  </a:cubicBezTo>
                  <a:lnTo>
                    <a:pt x="376428" y="405668"/>
                  </a:lnTo>
                  <a:cubicBezTo>
                    <a:pt x="377377" y="400450"/>
                    <a:pt x="376903" y="396773"/>
                    <a:pt x="375005" y="394639"/>
                  </a:cubicBezTo>
                  <a:cubicBezTo>
                    <a:pt x="373107" y="392504"/>
                    <a:pt x="372396" y="389302"/>
                    <a:pt x="372870" y="385032"/>
                  </a:cubicBezTo>
                  <a:close/>
                  <a:moveTo>
                    <a:pt x="441182" y="378628"/>
                  </a:moveTo>
                  <a:cubicBezTo>
                    <a:pt x="440708" y="381000"/>
                    <a:pt x="440945" y="382897"/>
                    <a:pt x="441894" y="384321"/>
                  </a:cubicBezTo>
                  <a:cubicBezTo>
                    <a:pt x="442843" y="385744"/>
                    <a:pt x="443317" y="387404"/>
                    <a:pt x="443317" y="389302"/>
                  </a:cubicBezTo>
                  <a:cubicBezTo>
                    <a:pt x="444266" y="388353"/>
                    <a:pt x="444503" y="386218"/>
                    <a:pt x="444029" y="382897"/>
                  </a:cubicBezTo>
                  <a:cubicBezTo>
                    <a:pt x="443554" y="379577"/>
                    <a:pt x="442605" y="378153"/>
                    <a:pt x="441182" y="378628"/>
                  </a:cubicBezTo>
                  <a:close/>
                  <a:moveTo>
                    <a:pt x="382832" y="378628"/>
                  </a:moveTo>
                  <a:cubicBezTo>
                    <a:pt x="382832" y="381000"/>
                    <a:pt x="383307" y="382423"/>
                    <a:pt x="384256" y="382897"/>
                  </a:cubicBezTo>
                  <a:cubicBezTo>
                    <a:pt x="385204" y="383372"/>
                    <a:pt x="385442" y="384795"/>
                    <a:pt x="384967" y="387167"/>
                  </a:cubicBezTo>
                  <a:cubicBezTo>
                    <a:pt x="384018" y="386692"/>
                    <a:pt x="383544" y="386930"/>
                    <a:pt x="383544" y="387878"/>
                  </a:cubicBezTo>
                  <a:cubicBezTo>
                    <a:pt x="383544" y="388827"/>
                    <a:pt x="383070" y="389302"/>
                    <a:pt x="382121" y="389302"/>
                  </a:cubicBezTo>
                  <a:cubicBezTo>
                    <a:pt x="382595" y="386930"/>
                    <a:pt x="382358" y="384795"/>
                    <a:pt x="381409" y="382897"/>
                  </a:cubicBezTo>
                  <a:cubicBezTo>
                    <a:pt x="380460" y="381000"/>
                    <a:pt x="380935" y="379577"/>
                    <a:pt x="382832" y="378628"/>
                  </a:cubicBezTo>
                  <a:close/>
                  <a:moveTo>
                    <a:pt x="369312" y="378628"/>
                  </a:moveTo>
                  <a:cubicBezTo>
                    <a:pt x="370261" y="380051"/>
                    <a:pt x="370973" y="382423"/>
                    <a:pt x="371447" y="385744"/>
                  </a:cubicBezTo>
                  <a:cubicBezTo>
                    <a:pt x="371921" y="389064"/>
                    <a:pt x="371684" y="391436"/>
                    <a:pt x="370735" y="392860"/>
                  </a:cubicBezTo>
                  <a:cubicBezTo>
                    <a:pt x="370735" y="390962"/>
                    <a:pt x="370142" y="388234"/>
                    <a:pt x="368956" y="384676"/>
                  </a:cubicBezTo>
                  <a:cubicBezTo>
                    <a:pt x="367771" y="381118"/>
                    <a:pt x="367889" y="379102"/>
                    <a:pt x="369312" y="378628"/>
                  </a:cubicBezTo>
                  <a:close/>
                  <a:moveTo>
                    <a:pt x="374293" y="355857"/>
                  </a:moveTo>
                  <a:cubicBezTo>
                    <a:pt x="376665" y="358229"/>
                    <a:pt x="378088" y="361194"/>
                    <a:pt x="378563" y="364752"/>
                  </a:cubicBezTo>
                  <a:cubicBezTo>
                    <a:pt x="379037" y="368310"/>
                    <a:pt x="379512" y="372224"/>
                    <a:pt x="379986" y="376493"/>
                  </a:cubicBezTo>
                  <a:cubicBezTo>
                    <a:pt x="379512" y="376493"/>
                    <a:pt x="378800" y="376967"/>
                    <a:pt x="377851" y="377916"/>
                  </a:cubicBezTo>
                  <a:cubicBezTo>
                    <a:pt x="376903" y="376967"/>
                    <a:pt x="376428" y="375782"/>
                    <a:pt x="376428" y="374358"/>
                  </a:cubicBezTo>
                  <a:cubicBezTo>
                    <a:pt x="376428" y="372935"/>
                    <a:pt x="375954" y="371749"/>
                    <a:pt x="375005" y="370800"/>
                  </a:cubicBezTo>
                  <a:cubicBezTo>
                    <a:pt x="374056" y="370800"/>
                    <a:pt x="373700" y="371393"/>
                    <a:pt x="373938" y="372579"/>
                  </a:cubicBezTo>
                  <a:cubicBezTo>
                    <a:pt x="374175" y="373765"/>
                    <a:pt x="373819" y="374358"/>
                    <a:pt x="372870" y="374358"/>
                  </a:cubicBezTo>
                  <a:cubicBezTo>
                    <a:pt x="371921" y="372935"/>
                    <a:pt x="371447" y="371275"/>
                    <a:pt x="371447" y="369377"/>
                  </a:cubicBezTo>
                  <a:cubicBezTo>
                    <a:pt x="371447" y="367480"/>
                    <a:pt x="371210" y="365582"/>
                    <a:pt x="370735" y="363685"/>
                  </a:cubicBezTo>
                  <a:cubicBezTo>
                    <a:pt x="371684" y="360838"/>
                    <a:pt x="372159" y="358703"/>
                    <a:pt x="372159" y="357280"/>
                  </a:cubicBezTo>
                  <a:cubicBezTo>
                    <a:pt x="372633" y="358229"/>
                    <a:pt x="372870" y="359059"/>
                    <a:pt x="372870" y="359771"/>
                  </a:cubicBezTo>
                  <a:cubicBezTo>
                    <a:pt x="372870" y="360482"/>
                    <a:pt x="373345" y="361313"/>
                    <a:pt x="374293" y="362261"/>
                  </a:cubicBezTo>
                  <a:cubicBezTo>
                    <a:pt x="375242" y="361313"/>
                    <a:pt x="375479" y="360364"/>
                    <a:pt x="375005" y="359415"/>
                  </a:cubicBezTo>
                  <a:cubicBezTo>
                    <a:pt x="374531" y="358466"/>
                    <a:pt x="374293" y="357280"/>
                    <a:pt x="374293" y="355857"/>
                  </a:cubicBezTo>
                  <a:close/>
                  <a:moveTo>
                    <a:pt x="379274" y="352299"/>
                  </a:moveTo>
                  <a:cubicBezTo>
                    <a:pt x="379274" y="353722"/>
                    <a:pt x="379512" y="354553"/>
                    <a:pt x="379986" y="354790"/>
                  </a:cubicBezTo>
                  <a:cubicBezTo>
                    <a:pt x="380460" y="355027"/>
                    <a:pt x="380460" y="356094"/>
                    <a:pt x="379986" y="357992"/>
                  </a:cubicBezTo>
                  <a:cubicBezTo>
                    <a:pt x="378563" y="357992"/>
                    <a:pt x="377614" y="357518"/>
                    <a:pt x="377140" y="356569"/>
                  </a:cubicBezTo>
                  <a:cubicBezTo>
                    <a:pt x="377140" y="355146"/>
                    <a:pt x="377377" y="354197"/>
                    <a:pt x="377851" y="353722"/>
                  </a:cubicBezTo>
                  <a:cubicBezTo>
                    <a:pt x="378326" y="353248"/>
                    <a:pt x="378800" y="352774"/>
                    <a:pt x="379274" y="352299"/>
                  </a:cubicBezTo>
                  <a:close/>
                  <a:moveTo>
                    <a:pt x="425527" y="347318"/>
                  </a:moveTo>
                  <a:cubicBezTo>
                    <a:pt x="426002" y="353485"/>
                    <a:pt x="426832" y="358941"/>
                    <a:pt x="428018" y="363685"/>
                  </a:cubicBezTo>
                  <a:cubicBezTo>
                    <a:pt x="429204" y="368428"/>
                    <a:pt x="430509" y="373410"/>
                    <a:pt x="431932" y="378628"/>
                  </a:cubicBezTo>
                  <a:cubicBezTo>
                    <a:pt x="431932" y="374358"/>
                    <a:pt x="431457" y="368784"/>
                    <a:pt x="430509" y="361906"/>
                  </a:cubicBezTo>
                  <a:cubicBezTo>
                    <a:pt x="429560" y="355027"/>
                    <a:pt x="427899" y="350164"/>
                    <a:pt x="425527" y="347318"/>
                  </a:cubicBezTo>
                  <a:close/>
                  <a:moveTo>
                    <a:pt x="397064" y="338068"/>
                  </a:moveTo>
                  <a:cubicBezTo>
                    <a:pt x="398487" y="338542"/>
                    <a:pt x="399436" y="339847"/>
                    <a:pt x="399910" y="341981"/>
                  </a:cubicBezTo>
                  <a:cubicBezTo>
                    <a:pt x="400385" y="344116"/>
                    <a:pt x="400622" y="346369"/>
                    <a:pt x="400622" y="348741"/>
                  </a:cubicBezTo>
                  <a:cubicBezTo>
                    <a:pt x="400622" y="351113"/>
                    <a:pt x="400741" y="353485"/>
                    <a:pt x="400978" y="355857"/>
                  </a:cubicBezTo>
                  <a:cubicBezTo>
                    <a:pt x="401215" y="358229"/>
                    <a:pt x="402045" y="359652"/>
                    <a:pt x="403468" y="360127"/>
                  </a:cubicBezTo>
                  <a:cubicBezTo>
                    <a:pt x="404417" y="360601"/>
                    <a:pt x="404773" y="359889"/>
                    <a:pt x="404536" y="357992"/>
                  </a:cubicBezTo>
                  <a:cubicBezTo>
                    <a:pt x="404299" y="356094"/>
                    <a:pt x="404892" y="355620"/>
                    <a:pt x="406315" y="356569"/>
                  </a:cubicBezTo>
                  <a:cubicBezTo>
                    <a:pt x="405840" y="358466"/>
                    <a:pt x="405840" y="359652"/>
                    <a:pt x="406315" y="360127"/>
                  </a:cubicBezTo>
                  <a:cubicBezTo>
                    <a:pt x="406789" y="360601"/>
                    <a:pt x="407382" y="360838"/>
                    <a:pt x="408094" y="360838"/>
                  </a:cubicBezTo>
                  <a:cubicBezTo>
                    <a:pt x="408805" y="360838"/>
                    <a:pt x="409398" y="361194"/>
                    <a:pt x="409873" y="361906"/>
                  </a:cubicBezTo>
                  <a:cubicBezTo>
                    <a:pt x="410347" y="362617"/>
                    <a:pt x="410584" y="363922"/>
                    <a:pt x="410584" y="365819"/>
                  </a:cubicBezTo>
                  <a:cubicBezTo>
                    <a:pt x="409161" y="366768"/>
                    <a:pt x="408568" y="366412"/>
                    <a:pt x="408805" y="364752"/>
                  </a:cubicBezTo>
                  <a:cubicBezTo>
                    <a:pt x="409042" y="363092"/>
                    <a:pt x="408449" y="362736"/>
                    <a:pt x="407026" y="363685"/>
                  </a:cubicBezTo>
                  <a:lnTo>
                    <a:pt x="407026" y="370800"/>
                  </a:lnTo>
                  <a:cubicBezTo>
                    <a:pt x="407975" y="369377"/>
                    <a:pt x="408687" y="369496"/>
                    <a:pt x="409161" y="371156"/>
                  </a:cubicBezTo>
                  <a:cubicBezTo>
                    <a:pt x="409635" y="372817"/>
                    <a:pt x="410821" y="373172"/>
                    <a:pt x="412719" y="372224"/>
                  </a:cubicBezTo>
                  <a:cubicBezTo>
                    <a:pt x="413668" y="376019"/>
                    <a:pt x="414379" y="379814"/>
                    <a:pt x="414854" y="383609"/>
                  </a:cubicBezTo>
                  <a:cubicBezTo>
                    <a:pt x="415328" y="387404"/>
                    <a:pt x="416040" y="391199"/>
                    <a:pt x="416988" y="394994"/>
                  </a:cubicBezTo>
                  <a:cubicBezTo>
                    <a:pt x="414616" y="394046"/>
                    <a:pt x="413431" y="394283"/>
                    <a:pt x="413431" y="395706"/>
                  </a:cubicBezTo>
                  <a:cubicBezTo>
                    <a:pt x="413431" y="397129"/>
                    <a:pt x="412956" y="398552"/>
                    <a:pt x="412007" y="399975"/>
                  </a:cubicBezTo>
                  <a:cubicBezTo>
                    <a:pt x="411059" y="399501"/>
                    <a:pt x="410821" y="398196"/>
                    <a:pt x="411296" y="396062"/>
                  </a:cubicBezTo>
                  <a:cubicBezTo>
                    <a:pt x="411770" y="393927"/>
                    <a:pt x="411296" y="393334"/>
                    <a:pt x="409873" y="394283"/>
                  </a:cubicBezTo>
                  <a:cubicBezTo>
                    <a:pt x="410347" y="399027"/>
                    <a:pt x="410703" y="403415"/>
                    <a:pt x="410940" y="407447"/>
                  </a:cubicBezTo>
                  <a:cubicBezTo>
                    <a:pt x="411177" y="411479"/>
                    <a:pt x="412245" y="415156"/>
                    <a:pt x="414142" y="418477"/>
                  </a:cubicBezTo>
                  <a:cubicBezTo>
                    <a:pt x="412719" y="422746"/>
                    <a:pt x="412245" y="427016"/>
                    <a:pt x="412719" y="431285"/>
                  </a:cubicBezTo>
                  <a:cubicBezTo>
                    <a:pt x="413193" y="435555"/>
                    <a:pt x="414024" y="439943"/>
                    <a:pt x="415209" y="444449"/>
                  </a:cubicBezTo>
                  <a:cubicBezTo>
                    <a:pt x="416395" y="448956"/>
                    <a:pt x="417700" y="453344"/>
                    <a:pt x="419123" y="457614"/>
                  </a:cubicBezTo>
                  <a:cubicBezTo>
                    <a:pt x="420546" y="461883"/>
                    <a:pt x="421258" y="465678"/>
                    <a:pt x="421258" y="468999"/>
                  </a:cubicBezTo>
                  <a:cubicBezTo>
                    <a:pt x="420784" y="467102"/>
                    <a:pt x="419598" y="466390"/>
                    <a:pt x="417700" y="466864"/>
                  </a:cubicBezTo>
                  <a:cubicBezTo>
                    <a:pt x="416277" y="472083"/>
                    <a:pt x="416040" y="477775"/>
                    <a:pt x="416988" y="483942"/>
                  </a:cubicBezTo>
                  <a:cubicBezTo>
                    <a:pt x="417937" y="490109"/>
                    <a:pt x="417463" y="494853"/>
                    <a:pt x="415565" y="498174"/>
                  </a:cubicBezTo>
                  <a:cubicBezTo>
                    <a:pt x="414616" y="495802"/>
                    <a:pt x="413549" y="494142"/>
                    <a:pt x="412363" y="493193"/>
                  </a:cubicBezTo>
                  <a:cubicBezTo>
                    <a:pt x="411177" y="492244"/>
                    <a:pt x="410347" y="490347"/>
                    <a:pt x="409873" y="487500"/>
                  </a:cubicBezTo>
                  <a:cubicBezTo>
                    <a:pt x="409873" y="482756"/>
                    <a:pt x="410821" y="480147"/>
                    <a:pt x="412719" y="479673"/>
                  </a:cubicBezTo>
                  <a:cubicBezTo>
                    <a:pt x="412719" y="474455"/>
                    <a:pt x="412956" y="469473"/>
                    <a:pt x="413431" y="464730"/>
                  </a:cubicBezTo>
                  <a:cubicBezTo>
                    <a:pt x="413905" y="459986"/>
                    <a:pt x="412482" y="456665"/>
                    <a:pt x="409161" y="454767"/>
                  </a:cubicBezTo>
                  <a:cubicBezTo>
                    <a:pt x="409161" y="450023"/>
                    <a:pt x="408805" y="444805"/>
                    <a:pt x="408094" y="439113"/>
                  </a:cubicBezTo>
                  <a:cubicBezTo>
                    <a:pt x="407382" y="433420"/>
                    <a:pt x="406789" y="427609"/>
                    <a:pt x="406315" y="421679"/>
                  </a:cubicBezTo>
                  <a:cubicBezTo>
                    <a:pt x="405840" y="415749"/>
                    <a:pt x="405603" y="410056"/>
                    <a:pt x="405603" y="404601"/>
                  </a:cubicBezTo>
                  <a:cubicBezTo>
                    <a:pt x="405603" y="399145"/>
                    <a:pt x="406315" y="394520"/>
                    <a:pt x="407738" y="390725"/>
                  </a:cubicBezTo>
                  <a:cubicBezTo>
                    <a:pt x="406789" y="389302"/>
                    <a:pt x="406433" y="387167"/>
                    <a:pt x="406670" y="384321"/>
                  </a:cubicBezTo>
                  <a:cubicBezTo>
                    <a:pt x="406908" y="381474"/>
                    <a:pt x="406077" y="379577"/>
                    <a:pt x="404180" y="378628"/>
                  </a:cubicBezTo>
                  <a:cubicBezTo>
                    <a:pt x="404180" y="380051"/>
                    <a:pt x="404180" y="381474"/>
                    <a:pt x="404180" y="382897"/>
                  </a:cubicBezTo>
                  <a:cubicBezTo>
                    <a:pt x="404180" y="384321"/>
                    <a:pt x="403706" y="385032"/>
                    <a:pt x="402757" y="385032"/>
                  </a:cubicBezTo>
                  <a:cubicBezTo>
                    <a:pt x="402282" y="382660"/>
                    <a:pt x="402164" y="380763"/>
                    <a:pt x="402401" y="379339"/>
                  </a:cubicBezTo>
                  <a:cubicBezTo>
                    <a:pt x="402638" y="377916"/>
                    <a:pt x="402757" y="375782"/>
                    <a:pt x="402757" y="372935"/>
                  </a:cubicBezTo>
                  <a:cubicBezTo>
                    <a:pt x="400859" y="373410"/>
                    <a:pt x="399910" y="372698"/>
                    <a:pt x="399910" y="370800"/>
                  </a:cubicBezTo>
                  <a:cubicBezTo>
                    <a:pt x="399910" y="368903"/>
                    <a:pt x="399436" y="367243"/>
                    <a:pt x="398487" y="365819"/>
                  </a:cubicBezTo>
                  <a:cubicBezTo>
                    <a:pt x="399436" y="362973"/>
                    <a:pt x="399792" y="360482"/>
                    <a:pt x="399555" y="358348"/>
                  </a:cubicBezTo>
                  <a:cubicBezTo>
                    <a:pt x="399317" y="356213"/>
                    <a:pt x="398843" y="354078"/>
                    <a:pt x="398131" y="351943"/>
                  </a:cubicBezTo>
                  <a:cubicBezTo>
                    <a:pt x="397420" y="349809"/>
                    <a:pt x="396827" y="347674"/>
                    <a:pt x="396352" y="345539"/>
                  </a:cubicBezTo>
                  <a:cubicBezTo>
                    <a:pt x="395878" y="343404"/>
                    <a:pt x="396115" y="340914"/>
                    <a:pt x="397064" y="338068"/>
                  </a:cubicBezTo>
                  <a:close/>
                  <a:moveTo>
                    <a:pt x="376428" y="333798"/>
                  </a:moveTo>
                  <a:cubicBezTo>
                    <a:pt x="376428" y="335696"/>
                    <a:pt x="376665" y="337475"/>
                    <a:pt x="377140" y="339135"/>
                  </a:cubicBezTo>
                  <a:cubicBezTo>
                    <a:pt x="377614" y="340795"/>
                    <a:pt x="377851" y="342811"/>
                    <a:pt x="377851" y="345183"/>
                  </a:cubicBezTo>
                  <a:cubicBezTo>
                    <a:pt x="376903" y="344235"/>
                    <a:pt x="376428" y="343049"/>
                    <a:pt x="376428" y="341625"/>
                  </a:cubicBezTo>
                  <a:cubicBezTo>
                    <a:pt x="376428" y="340202"/>
                    <a:pt x="376191" y="338779"/>
                    <a:pt x="375717" y="337356"/>
                  </a:cubicBezTo>
                  <a:cubicBezTo>
                    <a:pt x="376191" y="336407"/>
                    <a:pt x="376428" y="335221"/>
                    <a:pt x="376428" y="333798"/>
                  </a:cubicBezTo>
                  <a:close/>
                  <a:moveTo>
                    <a:pt x="123104" y="321701"/>
                  </a:moveTo>
                  <a:cubicBezTo>
                    <a:pt x="122155" y="322650"/>
                    <a:pt x="121325" y="323480"/>
                    <a:pt x="120614" y="324192"/>
                  </a:cubicBezTo>
                  <a:cubicBezTo>
                    <a:pt x="119902" y="324903"/>
                    <a:pt x="119783" y="326445"/>
                    <a:pt x="120258" y="328817"/>
                  </a:cubicBezTo>
                  <a:cubicBezTo>
                    <a:pt x="122155" y="329291"/>
                    <a:pt x="123104" y="328698"/>
                    <a:pt x="123104" y="327038"/>
                  </a:cubicBezTo>
                  <a:cubicBezTo>
                    <a:pt x="123104" y="325378"/>
                    <a:pt x="123104" y="323599"/>
                    <a:pt x="123104" y="321701"/>
                  </a:cubicBezTo>
                  <a:close/>
                  <a:moveTo>
                    <a:pt x="377140" y="316008"/>
                  </a:moveTo>
                  <a:cubicBezTo>
                    <a:pt x="378088" y="318855"/>
                    <a:pt x="379512" y="319566"/>
                    <a:pt x="381409" y="318143"/>
                  </a:cubicBezTo>
                  <a:cubicBezTo>
                    <a:pt x="380935" y="319566"/>
                    <a:pt x="381053" y="320397"/>
                    <a:pt x="381765" y="320634"/>
                  </a:cubicBezTo>
                  <a:cubicBezTo>
                    <a:pt x="382477" y="320871"/>
                    <a:pt x="382595" y="322175"/>
                    <a:pt x="382121" y="324547"/>
                  </a:cubicBezTo>
                  <a:cubicBezTo>
                    <a:pt x="380223" y="325022"/>
                    <a:pt x="379393" y="324310"/>
                    <a:pt x="379630" y="322413"/>
                  </a:cubicBezTo>
                  <a:cubicBezTo>
                    <a:pt x="379867" y="320515"/>
                    <a:pt x="379274" y="319804"/>
                    <a:pt x="377851" y="320278"/>
                  </a:cubicBezTo>
                  <a:cubicBezTo>
                    <a:pt x="376903" y="322650"/>
                    <a:pt x="376428" y="325971"/>
                    <a:pt x="376428" y="330240"/>
                  </a:cubicBezTo>
                  <a:cubicBezTo>
                    <a:pt x="376428" y="327868"/>
                    <a:pt x="376547" y="325496"/>
                    <a:pt x="376784" y="323124"/>
                  </a:cubicBezTo>
                  <a:cubicBezTo>
                    <a:pt x="377021" y="320752"/>
                    <a:pt x="377140" y="318380"/>
                    <a:pt x="377140" y="316008"/>
                  </a:cubicBezTo>
                  <a:close/>
                  <a:moveTo>
                    <a:pt x="162241" y="314585"/>
                  </a:moveTo>
                  <a:cubicBezTo>
                    <a:pt x="157972" y="318855"/>
                    <a:pt x="155600" y="324310"/>
                    <a:pt x="155125" y="330952"/>
                  </a:cubicBezTo>
                  <a:cubicBezTo>
                    <a:pt x="157972" y="330477"/>
                    <a:pt x="159632" y="328343"/>
                    <a:pt x="160106" y="324547"/>
                  </a:cubicBezTo>
                  <a:cubicBezTo>
                    <a:pt x="160581" y="320752"/>
                    <a:pt x="161292" y="317432"/>
                    <a:pt x="162241" y="314585"/>
                  </a:cubicBezTo>
                  <a:close/>
                  <a:moveTo>
                    <a:pt x="206359" y="313874"/>
                  </a:moveTo>
                  <a:cubicBezTo>
                    <a:pt x="205411" y="313874"/>
                    <a:pt x="204936" y="314467"/>
                    <a:pt x="204936" y="315653"/>
                  </a:cubicBezTo>
                  <a:cubicBezTo>
                    <a:pt x="204936" y="316839"/>
                    <a:pt x="204225" y="316957"/>
                    <a:pt x="202802" y="316008"/>
                  </a:cubicBezTo>
                  <a:cubicBezTo>
                    <a:pt x="202802" y="318855"/>
                    <a:pt x="202564" y="322057"/>
                    <a:pt x="202090" y="325615"/>
                  </a:cubicBezTo>
                  <a:cubicBezTo>
                    <a:pt x="201616" y="329173"/>
                    <a:pt x="202327" y="331426"/>
                    <a:pt x="204225" y="332375"/>
                  </a:cubicBezTo>
                  <a:cubicBezTo>
                    <a:pt x="203276" y="327631"/>
                    <a:pt x="203987" y="323954"/>
                    <a:pt x="206359" y="321345"/>
                  </a:cubicBezTo>
                  <a:cubicBezTo>
                    <a:pt x="208731" y="318736"/>
                    <a:pt x="208731" y="316246"/>
                    <a:pt x="206359" y="313874"/>
                  </a:cubicBezTo>
                  <a:close/>
                  <a:moveTo>
                    <a:pt x="444918" y="310956"/>
                  </a:moveTo>
                  <a:lnTo>
                    <a:pt x="444740" y="311027"/>
                  </a:lnTo>
                  <a:lnTo>
                    <a:pt x="444918" y="314402"/>
                  </a:lnTo>
                  <a:close/>
                  <a:moveTo>
                    <a:pt x="381409" y="310316"/>
                  </a:moveTo>
                  <a:cubicBezTo>
                    <a:pt x="380935" y="311265"/>
                    <a:pt x="380816" y="312450"/>
                    <a:pt x="381053" y="313874"/>
                  </a:cubicBezTo>
                  <a:cubicBezTo>
                    <a:pt x="381291" y="315297"/>
                    <a:pt x="380935" y="316008"/>
                    <a:pt x="379986" y="316008"/>
                  </a:cubicBezTo>
                  <a:cubicBezTo>
                    <a:pt x="379512" y="315060"/>
                    <a:pt x="379037" y="313874"/>
                    <a:pt x="378563" y="312450"/>
                  </a:cubicBezTo>
                  <a:cubicBezTo>
                    <a:pt x="378088" y="311027"/>
                    <a:pt x="379037" y="310316"/>
                    <a:pt x="381409" y="310316"/>
                  </a:cubicBezTo>
                  <a:close/>
                  <a:moveTo>
                    <a:pt x="194974" y="310316"/>
                  </a:moveTo>
                  <a:cubicBezTo>
                    <a:pt x="194025" y="309841"/>
                    <a:pt x="193314" y="309960"/>
                    <a:pt x="192839" y="310672"/>
                  </a:cubicBezTo>
                  <a:cubicBezTo>
                    <a:pt x="192365" y="311383"/>
                    <a:pt x="192009" y="312213"/>
                    <a:pt x="191772" y="313162"/>
                  </a:cubicBezTo>
                  <a:cubicBezTo>
                    <a:pt x="191535" y="314111"/>
                    <a:pt x="191535" y="315060"/>
                    <a:pt x="191772" y="316008"/>
                  </a:cubicBezTo>
                  <a:cubicBezTo>
                    <a:pt x="192009" y="316957"/>
                    <a:pt x="192602" y="317194"/>
                    <a:pt x="193551" y="316720"/>
                  </a:cubicBezTo>
                  <a:cubicBezTo>
                    <a:pt x="193551" y="315771"/>
                    <a:pt x="193788" y="314941"/>
                    <a:pt x="194263" y="314229"/>
                  </a:cubicBezTo>
                  <a:cubicBezTo>
                    <a:pt x="194737" y="313518"/>
                    <a:pt x="194974" y="312213"/>
                    <a:pt x="194974" y="310316"/>
                  </a:cubicBezTo>
                  <a:close/>
                  <a:moveTo>
                    <a:pt x="67601" y="308893"/>
                  </a:moveTo>
                  <a:cubicBezTo>
                    <a:pt x="65229" y="309367"/>
                    <a:pt x="63568" y="311383"/>
                    <a:pt x="62620" y="314941"/>
                  </a:cubicBezTo>
                  <a:cubicBezTo>
                    <a:pt x="61671" y="318499"/>
                    <a:pt x="61671" y="321938"/>
                    <a:pt x="62620" y="325259"/>
                  </a:cubicBezTo>
                  <a:cubicBezTo>
                    <a:pt x="64992" y="324785"/>
                    <a:pt x="66178" y="322650"/>
                    <a:pt x="66178" y="318855"/>
                  </a:cubicBezTo>
                  <a:cubicBezTo>
                    <a:pt x="66178" y="315060"/>
                    <a:pt x="66652" y="311739"/>
                    <a:pt x="67601" y="308893"/>
                  </a:cubicBezTo>
                  <a:close/>
                  <a:moveTo>
                    <a:pt x="248343" y="307469"/>
                  </a:moveTo>
                  <a:lnTo>
                    <a:pt x="248343" y="313874"/>
                  </a:lnTo>
                  <a:lnTo>
                    <a:pt x="246208" y="313874"/>
                  </a:lnTo>
                  <a:cubicBezTo>
                    <a:pt x="246683" y="312925"/>
                    <a:pt x="246801" y="311383"/>
                    <a:pt x="246564" y="309248"/>
                  </a:cubicBezTo>
                  <a:cubicBezTo>
                    <a:pt x="246327" y="307114"/>
                    <a:pt x="246920" y="306521"/>
                    <a:pt x="248343" y="307469"/>
                  </a:cubicBezTo>
                  <a:close/>
                  <a:moveTo>
                    <a:pt x="185723" y="307469"/>
                  </a:moveTo>
                  <a:cubicBezTo>
                    <a:pt x="183352" y="310316"/>
                    <a:pt x="182166" y="313399"/>
                    <a:pt x="182166" y="316720"/>
                  </a:cubicBezTo>
                  <a:cubicBezTo>
                    <a:pt x="182166" y="320041"/>
                    <a:pt x="181928" y="323599"/>
                    <a:pt x="181454" y="327394"/>
                  </a:cubicBezTo>
                  <a:cubicBezTo>
                    <a:pt x="182877" y="326445"/>
                    <a:pt x="183589" y="326801"/>
                    <a:pt x="183589" y="328461"/>
                  </a:cubicBezTo>
                  <a:cubicBezTo>
                    <a:pt x="183589" y="330122"/>
                    <a:pt x="183589" y="331663"/>
                    <a:pt x="183589" y="333086"/>
                  </a:cubicBezTo>
                  <a:cubicBezTo>
                    <a:pt x="184537" y="332138"/>
                    <a:pt x="185249" y="331900"/>
                    <a:pt x="185723" y="332375"/>
                  </a:cubicBezTo>
                  <a:cubicBezTo>
                    <a:pt x="186198" y="332849"/>
                    <a:pt x="186909" y="333086"/>
                    <a:pt x="187858" y="333086"/>
                  </a:cubicBezTo>
                  <a:cubicBezTo>
                    <a:pt x="187384" y="330714"/>
                    <a:pt x="188095" y="329766"/>
                    <a:pt x="189993" y="330240"/>
                  </a:cubicBezTo>
                  <a:lnTo>
                    <a:pt x="189993" y="324547"/>
                  </a:lnTo>
                  <a:cubicBezTo>
                    <a:pt x="188095" y="325496"/>
                    <a:pt x="186909" y="325496"/>
                    <a:pt x="186435" y="324547"/>
                  </a:cubicBezTo>
                  <a:cubicBezTo>
                    <a:pt x="185961" y="323599"/>
                    <a:pt x="185723" y="322175"/>
                    <a:pt x="185723" y="320278"/>
                  </a:cubicBezTo>
                  <a:cubicBezTo>
                    <a:pt x="185723" y="318380"/>
                    <a:pt x="185842" y="316246"/>
                    <a:pt x="186079" y="313874"/>
                  </a:cubicBezTo>
                  <a:cubicBezTo>
                    <a:pt x="186316" y="311502"/>
                    <a:pt x="186198" y="309367"/>
                    <a:pt x="185723" y="307469"/>
                  </a:cubicBezTo>
                  <a:close/>
                  <a:moveTo>
                    <a:pt x="107449" y="303911"/>
                  </a:moveTo>
                  <a:cubicBezTo>
                    <a:pt x="106500" y="305809"/>
                    <a:pt x="104840" y="307351"/>
                    <a:pt x="102468" y="308537"/>
                  </a:cubicBezTo>
                  <a:cubicBezTo>
                    <a:pt x="100097" y="309723"/>
                    <a:pt x="99859" y="312213"/>
                    <a:pt x="101757" y="316008"/>
                  </a:cubicBezTo>
                  <a:cubicBezTo>
                    <a:pt x="103180" y="315534"/>
                    <a:pt x="104840" y="314822"/>
                    <a:pt x="106738" y="313874"/>
                  </a:cubicBezTo>
                  <a:cubicBezTo>
                    <a:pt x="105789" y="311502"/>
                    <a:pt x="105670" y="309841"/>
                    <a:pt x="106382" y="308893"/>
                  </a:cubicBezTo>
                  <a:cubicBezTo>
                    <a:pt x="107093" y="307944"/>
                    <a:pt x="107449" y="306283"/>
                    <a:pt x="107449" y="303911"/>
                  </a:cubicBezTo>
                  <a:close/>
                  <a:moveTo>
                    <a:pt x="217745" y="299642"/>
                  </a:moveTo>
                  <a:cubicBezTo>
                    <a:pt x="216796" y="299642"/>
                    <a:pt x="215966" y="299998"/>
                    <a:pt x="215254" y="300709"/>
                  </a:cubicBezTo>
                  <a:cubicBezTo>
                    <a:pt x="214543" y="301421"/>
                    <a:pt x="213712" y="302251"/>
                    <a:pt x="212764" y="303200"/>
                  </a:cubicBezTo>
                  <a:cubicBezTo>
                    <a:pt x="213712" y="310316"/>
                    <a:pt x="216322" y="312688"/>
                    <a:pt x="220591" y="310316"/>
                  </a:cubicBezTo>
                  <a:cubicBezTo>
                    <a:pt x="221540" y="307469"/>
                    <a:pt x="221540" y="305335"/>
                    <a:pt x="220591" y="303911"/>
                  </a:cubicBezTo>
                  <a:cubicBezTo>
                    <a:pt x="219642" y="302488"/>
                    <a:pt x="218694" y="301065"/>
                    <a:pt x="217745" y="299642"/>
                  </a:cubicBezTo>
                  <a:close/>
                  <a:moveTo>
                    <a:pt x="161530" y="299642"/>
                  </a:moveTo>
                  <a:cubicBezTo>
                    <a:pt x="160106" y="299642"/>
                    <a:pt x="159395" y="300591"/>
                    <a:pt x="159395" y="302488"/>
                  </a:cubicBezTo>
                  <a:cubicBezTo>
                    <a:pt x="159395" y="304386"/>
                    <a:pt x="159395" y="306521"/>
                    <a:pt x="159395" y="308893"/>
                  </a:cubicBezTo>
                  <a:cubicBezTo>
                    <a:pt x="161767" y="307469"/>
                    <a:pt x="162478" y="304386"/>
                    <a:pt x="161530" y="299642"/>
                  </a:cubicBezTo>
                  <a:close/>
                  <a:moveTo>
                    <a:pt x="106738" y="293949"/>
                  </a:moveTo>
                  <a:cubicBezTo>
                    <a:pt x="104840" y="293949"/>
                    <a:pt x="104366" y="295372"/>
                    <a:pt x="105315" y="298219"/>
                  </a:cubicBezTo>
                  <a:cubicBezTo>
                    <a:pt x="106263" y="298219"/>
                    <a:pt x="106738" y="297982"/>
                    <a:pt x="106738" y="297507"/>
                  </a:cubicBezTo>
                  <a:cubicBezTo>
                    <a:pt x="106738" y="297033"/>
                    <a:pt x="107212" y="297033"/>
                    <a:pt x="108161" y="297507"/>
                  </a:cubicBezTo>
                  <a:cubicBezTo>
                    <a:pt x="108161" y="296558"/>
                    <a:pt x="107924" y="295965"/>
                    <a:pt x="107449" y="295728"/>
                  </a:cubicBezTo>
                  <a:cubicBezTo>
                    <a:pt x="106975" y="295491"/>
                    <a:pt x="106738" y="294898"/>
                    <a:pt x="106738" y="293949"/>
                  </a:cubicBezTo>
                  <a:close/>
                  <a:moveTo>
                    <a:pt x="252612" y="292526"/>
                  </a:moveTo>
                  <a:cubicBezTo>
                    <a:pt x="252138" y="294424"/>
                    <a:pt x="252257" y="296914"/>
                    <a:pt x="252968" y="299998"/>
                  </a:cubicBezTo>
                  <a:cubicBezTo>
                    <a:pt x="253680" y="303081"/>
                    <a:pt x="253087" y="304386"/>
                    <a:pt x="251189" y="303911"/>
                  </a:cubicBezTo>
                  <a:cubicBezTo>
                    <a:pt x="250240" y="302963"/>
                    <a:pt x="250122" y="301184"/>
                    <a:pt x="250833" y="298575"/>
                  </a:cubicBezTo>
                  <a:cubicBezTo>
                    <a:pt x="251545" y="295965"/>
                    <a:pt x="252138" y="293949"/>
                    <a:pt x="252612" y="292526"/>
                  </a:cubicBezTo>
                  <a:close/>
                  <a:moveTo>
                    <a:pt x="229130" y="291103"/>
                  </a:moveTo>
                  <a:cubicBezTo>
                    <a:pt x="226284" y="290629"/>
                    <a:pt x="224623" y="291815"/>
                    <a:pt x="224149" y="294661"/>
                  </a:cubicBezTo>
                  <a:cubicBezTo>
                    <a:pt x="223675" y="297507"/>
                    <a:pt x="222963" y="299879"/>
                    <a:pt x="222014" y="301777"/>
                  </a:cubicBezTo>
                  <a:cubicBezTo>
                    <a:pt x="222014" y="303200"/>
                    <a:pt x="222607" y="303793"/>
                    <a:pt x="223793" y="303556"/>
                  </a:cubicBezTo>
                  <a:cubicBezTo>
                    <a:pt x="224979" y="303318"/>
                    <a:pt x="225335" y="304386"/>
                    <a:pt x="224861" y="306758"/>
                  </a:cubicBezTo>
                  <a:cubicBezTo>
                    <a:pt x="225809" y="304386"/>
                    <a:pt x="226995" y="302251"/>
                    <a:pt x="228419" y="300354"/>
                  </a:cubicBezTo>
                  <a:cubicBezTo>
                    <a:pt x="229842" y="298456"/>
                    <a:pt x="230079" y="295372"/>
                    <a:pt x="229130" y="291103"/>
                  </a:cubicBezTo>
                  <a:close/>
                  <a:moveTo>
                    <a:pt x="187858" y="287545"/>
                  </a:moveTo>
                  <a:cubicBezTo>
                    <a:pt x="185486" y="287071"/>
                    <a:pt x="183826" y="288257"/>
                    <a:pt x="182877" y="291103"/>
                  </a:cubicBezTo>
                  <a:cubicBezTo>
                    <a:pt x="181928" y="293949"/>
                    <a:pt x="181928" y="296321"/>
                    <a:pt x="182877" y="298219"/>
                  </a:cubicBezTo>
                  <a:cubicBezTo>
                    <a:pt x="186198" y="296796"/>
                    <a:pt x="187858" y="293238"/>
                    <a:pt x="187858" y="287545"/>
                  </a:cubicBezTo>
                  <a:close/>
                  <a:moveTo>
                    <a:pt x="428374" y="283987"/>
                  </a:moveTo>
                  <a:cubicBezTo>
                    <a:pt x="428374" y="286359"/>
                    <a:pt x="428611" y="287901"/>
                    <a:pt x="429085" y="288612"/>
                  </a:cubicBezTo>
                  <a:cubicBezTo>
                    <a:pt x="429560" y="289324"/>
                    <a:pt x="430034" y="290154"/>
                    <a:pt x="430509" y="291103"/>
                  </a:cubicBezTo>
                  <a:cubicBezTo>
                    <a:pt x="431457" y="290629"/>
                    <a:pt x="431576" y="289324"/>
                    <a:pt x="430864" y="287189"/>
                  </a:cubicBezTo>
                  <a:cubicBezTo>
                    <a:pt x="430153" y="285054"/>
                    <a:pt x="429323" y="283987"/>
                    <a:pt x="428374" y="283987"/>
                  </a:cubicBezTo>
                  <a:close/>
                  <a:moveTo>
                    <a:pt x="239804" y="281141"/>
                  </a:moveTo>
                  <a:cubicBezTo>
                    <a:pt x="238381" y="283513"/>
                    <a:pt x="238144" y="286003"/>
                    <a:pt x="239092" y="288612"/>
                  </a:cubicBezTo>
                  <a:cubicBezTo>
                    <a:pt x="240041" y="291222"/>
                    <a:pt x="239092" y="293001"/>
                    <a:pt x="236246" y="293949"/>
                  </a:cubicBezTo>
                  <a:cubicBezTo>
                    <a:pt x="236720" y="296796"/>
                    <a:pt x="237432" y="298337"/>
                    <a:pt x="238381" y="298575"/>
                  </a:cubicBezTo>
                  <a:cubicBezTo>
                    <a:pt x="239330" y="298812"/>
                    <a:pt x="240990" y="299168"/>
                    <a:pt x="243362" y="299642"/>
                  </a:cubicBezTo>
                  <a:cubicBezTo>
                    <a:pt x="242413" y="296796"/>
                    <a:pt x="241583" y="293949"/>
                    <a:pt x="240871" y="291103"/>
                  </a:cubicBezTo>
                  <a:cubicBezTo>
                    <a:pt x="240160" y="288257"/>
                    <a:pt x="239804" y="284936"/>
                    <a:pt x="239804" y="281141"/>
                  </a:cubicBezTo>
                  <a:close/>
                  <a:moveTo>
                    <a:pt x="264709" y="276871"/>
                  </a:moveTo>
                  <a:cubicBezTo>
                    <a:pt x="262337" y="278294"/>
                    <a:pt x="261863" y="280666"/>
                    <a:pt x="263286" y="283987"/>
                  </a:cubicBezTo>
                  <a:cubicBezTo>
                    <a:pt x="264709" y="287308"/>
                    <a:pt x="264472" y="289443"/>
                    <a:pt x="262575" y="290391"/>
                  </a:cubicBezTo>
                  <a:cubicBezTo>
                    <a:pt x="262575" y="291340"/>
                    <a:pt x="262693" y="292289"/>
                    <a:pt x="262930" y="293238"/>
                  </a:cubicBezTo>
                  <a:cubicBezTo>
                    <a:pt x="263168" y="294186"/>
                    <a:pt x="263998" y="294424"/>
                    <a:pt x="265421" y="293949"/>
                  </a:cubicBezTo>
                  <a:cubicBezTo>
                    <a:pt x="264947" y="290154"/>
                    <a:pt x="264947" y="287189"/>
                    <a:pt x="265421" y="285054"/>
                  </a:cubicBezTo>
                  <a:cubicBezTo>
                    <a:pt x="265895" y="282920"/>
                    <a:pt x="265658" y="280192"/>
                    <a:pt x="264709" y="276871"/>
                  </a:cubicBezTo>
                  <a:close/>
                  <a:moveTo>
                    <a:pt x="195686" y="276871"/>
                  </a:moveTo>
                  <a:cubicBezTo>
                    <a:pt x="193788" y="276397"/>
                    <a:pt x="192602" y="276753"/>
                    <a:pt x="192128" y="277939"/>
                  </a:cubicBezTo>
                  <a:cubicBezTo>
                    <a:pt x="191653" y="279125"/>
                    <a:pt x="190705" y="279718"/>
                    <a:pt x="189281" y="279718"/>
                  </a:cubicBezTo>
                  <a:cubicBezTo>
                    <a:pt x="189281" y="280666"/>
                    <a:pt x="189637" y="281259"/>
                    <a:pt x="190349" y="281497"/>
                  </a:cubicBezTo>
                  <a:cubicBezTo>
                    <a:pt x="191060" y="281734"/>
                    <a:pt x="191179" y="282564"/>
                    <a:pt x="190705" y="283987"/>
                  </a:cubicBezTo>
                  <a:cubicBezTo>
                    <a:pt x="192128" y="284936"/>
                    <a:pt x="192839" y="284580"/>
                    <a:pt x="192839" y="282920"/>
                  </a:cubicBezTo>
                  <a:cubicBezTo>
                    <a:pt x="192839" y="281259"/>
                    <a:pt x="193077" y="281615"/>
                    <a:pt x="193551" y="283987"/>
                  </a:cubicBezTo>
                  <a:cubicBezTo>
                    <a:pt x="194974" y="283987"/>
                    <a:pt x="195686" y="281615"/>
                    <a:pt x="195686" y="276871"/>
                  </a:cubicBezTo>
                  <a:close/>
                  <a:moveTo>
                    <a:pt x="121681" y="276871"/>
                  </a:moveTo>
                  <a:cubicBezTo>
                    <a:pt x="116463" y="277346"/>
                    <a:pt x="113260" y="280666"/>
                    <a:pt x="112074" y="286833"/>
                  </a:cubicBezTo>
                  <a:cubicBezTo>
                    <a:pt x="110889" y="293001"/>
                    <a:pt x="109347" y="298456"/>
                    <a:pt x="107449" y="303200"/>
                  </a:cubicBezTo>
                  <a:cubicBezTo>
                    <a:pt x="110770" y="299879"/>
                    <a:pt x="113972" y="296677"/>
                    <a:pt x="117056" y="293594"/>
                  </a:cubicBezTo>
                  <a:cubicBezTo>
                    <a:pt x="120139" y="290510"/>
                    <a:pt x="121681" y="284936"/>
                    <a:pt x="121681" y="276871"/>
                  </a:cubicBezTo>
                  <a:close/>
                  <a:moveTo>
                    <a:pt x="179319" y="274025"/>
                  </a:moveTo>
                  <a:cubicBezTo>
                    <a:pt x="176473" y="274499"/>
                    <a:pt x="174338" y="276041"/>
                    <a:pt x="172915" y="278650"/>
                  </a:cubicBezTo>
                  <a:cubicBezTo>
                    <a:pt x="171492" y="281259"/>
                    <a:pt x="169594" y="283038"/>
                    <a:pt x="167222" y="283987"/>
                  </a:cubicBezTo>
                  <a:cubicBezTo>
                    <a:pt x="168645" y="287782"/>
                    <a:pt x="168883" y="292052"/>
                    <a:pt x="167934" y="296796"/>
                  </a:cubicBezTo>
                  <a:cubicBezTo>
                    <a:pt x="166985" y="301540"/>
                    <a:pt x="165562" y="305097"/>
                    <a:pt x="163664" y="307469"/>
                  </a:cubicBezTo>
                  <a:cubicBezTo>
                    <a:pt x="164613" y="310316"/>
                    <a:pt x="165206" y="312569"/>
                    <a:pt x="165443" y="314229"/>
                  </a:cubicBezTo>
                  <a:cubicBezTo>
                    <a:pt x="165681" y="315890"/>
                    <a:pt x="165562" y="318618"/>
                    <a:pt x="165088" y="322413"/>
                  </a:cubicBezTo>
                  <a:cubicBezTo>
                    <a:pt x="167934" y="323361"/>
                    <a:pt x="169120" y="322057"/>
                    <a:pt x="168645" y="318499"/>
                  </a:cubicBezTo>
                  <a:cubicBezTo>
                    <a:pt x="168171" y="314941"/>
                    <a:pt x="168171" y="311739"/>
                    <a:pt x="168645" y="308893"/>
                  </a:cubicBezTo>
                  <a:cubicBezTo>
                    <a:pt x="170543" y="302726"/>
                    <a:pt x="172441" y="297033"/>
                    <a:pt x="174338" y="291815"/>
                  </a:cubicBezTo>
                  <a:cubicBezTo>
                    <a:pt x="176236" y="286596"/>
                    <a:pt x="177896" y="280666"/>
                    <a:pt x="179319" y="274025"/>
                  </a:cubicBezTo>
                  <a:close/>
                  <a:moveTo>
                    <a:pt x="419835" y="272602"/>
                  </a:moveTo>
                  <a:cubicBezTo>
                    <a:pt x="419835" y="276397"/>
                    <a:pt x="420665" y="277820"/>
                    <a:pt x="422325" y="276871"/>
                  </a:cubicBezTo>
                  <a:cubicBezTo>
                    <a:pt x="423986" y="275922"/>
                    <a:pt x="424579" y="274974"/>
                    <a:pt x="424104" y="274025"/>
                  </a:cubicBezTo>
                  <a:cubicBezTo>
                    <a:pt x="425053" y="274974"/>
                    <a:pt x="425172" y="276397"/>
                    <a:pt x="424460" y="278294"/>
                  </a:cubicBezTo>
                  <a:cubicBezTo>
                    <a:pt x="423748" y="280192"/>
                    <a:pt x="424579" y="281378"/>
                    <a:pt x="426951" y="281852"/>
                  </a:cubicBezTo>
                  <a:cubicBezTo>
                    <a:pt x="428374" y="281852"/>
                    <a:pt x="428611" y="280666"/>
                    <a:pt x="427662" y="278294"/>
                  </a:cubicBezTo>
                  <a:cubicBezTo>
                    <a:pt x="430983" y="279243"/>
                    <a:pt x="432288" y="281259"/>
                    <a:pt x="431576" y="284343"/>
                  </a:cubicBezTo>
                  <a:cubicBezTo>
                    <a:pt x="430864" y="287426"/>
                    <a:pt x="431220" y="290154"/>
                    <a:pt x="432643" y="292526"/>
                  </a:cubicBezTo>
                  <a:cubicBezTo>
                    <a:pt x="430746" y="296796"/>
                    <a:pt x="430746" y="301895"/>
                    <a:pt x="432643" y="307825"/>
                  </a:cubicBezTo>
                  <a:cubicBezTo>
                    <a:pt x="434541" y="313755"/>
                    <a:pt x="436676" y="317906"/>
                    <a:pt x="439048" y="320278"/>
                  </a:cubicBezTo>
                  <a:cubicBezTo>
                    <a:pt x="438099" y="324073"/>
                    <a:pt x="436913" y="326208"/>
                    <a:pt x="435490" y="326682"/>
                  </a:cubicBezTo>
                  <a:cubicBezTo>
                    <a:pt x="433118" y="318618"/>
                    <a:pt x="431102" y="310434"/>
                    <a:pt x="429441" y="302133"/>
                  </a:cubicBezTo>
                  <a:cubicBezTo>
                    <a:pt x="427781" y="293831"/>
                    <a:pt x="425527" y="286359"/>
                    <a:pt x="422681" y="279718"/>
                  </a:cubicBezTo>
                  <a:cubicBezTo>
                    <a:pt x="422207" y="282090"/>
                    <a:pt x="421614" y="283038"/>
                    <a:pt x="420902" y="282564"/>
                  </a:cubicBezTo>
                  <a:cubicBezTo>
                    <a:pt x="420191" y="282090"/>
                    <a:pt x="419360" y="281141"/>
                    <a:pt x="418412" y="279718"/>
                  </a:cubicBezTo>
                  <a:cubicBezTo>
                    <a:pt x="417463" y="282090"/>
                    <a:pt x="417107" y="284224"/>
                    <a:pt x="417344" y="286122"/>
                  </a:cubicBezTo>
                  <a:cubicBezTo>
                    <a:pt x="417581" y="288019"/>
                    <a:pt x="417937" y="290154"/>
                    <a:pt x="418412" y="292526"/>
                  </a:cubicBezTo>
                  <a:cubicBezTo>
                    <a:pt x="416988" y="292526"/>
                    <a:pt x="416277" y="291577"/>
                    <a:pt x="416277" y="289680"/>
                  </a:cubicBezTo>
                  <a:cubicBezTo>
                    <a:pt x="416277" y="287782"/>
                    <a:pt x="415565" y="287071"/>
                    <a:pt x="414142" y="287545"/>
                  </a:cubicBezTo>
                  <a:cubicBezTo>
                    <a:pt x="414142" y="284224"/>
                    <a:pt x="414261" y="281022"/>
                    <a:pt x="414498" y="277939"/>
                  </a:cubicBezTo>
                  <a:cubicBezTo>
                    <a:pt x="414735" y="274855"/>
                    <a:pt x="416514" y="273076"/>
                    <a:pt x="419835" y="272602"/>
                  </a:cubicBezTo>
                  <a:close/>
                  <a:moveTo>
                    <a:pt x="67601" y="271890"/>
                  </a:moveTo>
                  <a:cubicBezTo>
                    <a:pt x="65703" y="272365"/>
                    <a:pt x="64992" y="273788"/>
                    <a:pt x="65466" y="276160"/>
                  </a:cubicBezTo>
                  <a:cubicBezTo>
                    <a:pt x="68312" y="274737"/>
                    <a:pt x="69973" y="275448"/>
                    <a:pt x="70447" y="278294"/>
                  </a:cubicBezTo>
                  <a:cubicBezTo>
                    <a:pt x="72819" y="277820"/>
                    <a:pt x="73175" y="276990"/>
                    <a:pt x="71514" y="275804"/>
                  </a:cubicBezTo>
                  <a:cubicBezTo>
                    <a:pt x="69854" y="274618"/>
                    <a:pt x="69735" y="273551"/>
                    <a:pt x="71158" y="272602"/>
                  </a:cubicBezTo>
                  <a:cubicBezTo>
                    <a:pt x="70684" y="271653"/>
                    <a:pt x="69498" y="271416"/>
                    <a:pt x="67601" y="271890"/>
                  </a:cubicBezTo>
                  <a:close/>
                  <a:moveTo>
                    <a:pt x="240516" y="270467"/>
                  </a:moveTo>
                  <a:cubicBezTo>
                    <a:pt x="239092" y="269993"/>
                    <a:pt x="238737" y="270823"/>
                    <a:pt x="239448" y="272958"/>
                  </a:cubicBezTo>
                  <a:cubicBezTo>
                    <a:pt x="240160" y="275092"/>
                    <a:pt x="239804" y="276160"/>
                    <a:pt x="238381" y="276160"/>
                  </a:cubicBezTo>
                  <a:cubicBezTo>
                    <a:pt x="239330" y="278532"/>
                    <a:pt x="240278" y="279243"/>
                    <a:pt x="241227" y="278294"/>
                  </a:cubicBezTo>
                  <a:cubicBezTo>
                    <a:pt x="242176" y="277346"/>
                    <a:pt x="243125" y="277346"/>
                    <a:pt x="244073" y="278294"/>
                  </a:cubicBezTo>
                  <a:cubicBezTo>
                    <a:pt x="243125" y="275922"/>
                    <a:pt x="242294" y="274618"/>
                    <a:pt x="241583" y="274381"/>
                  </a:cubicBezTo>
                  <a:cubicBezTo>
                    <a:pt x="240871" y="274144"/>
                    <a:pt x="240516" y="272839"/>
                    <a:pt x="240516" y="270467"/>
                  </a:cubicBezTo>
                  <a:close/>
                  <a:moveTo>
                    <a:pt x="260440" y="265486"/>
                  </a:moveTo>
                  <a:cubicBezTo>
                    <a:pt x="259491" y="265012"/>
                    <a:pt x="259017" y="265486"/>
                    <a:pt x="259017" y="266909"/>
                  </a:cubicBezTo>
                  <a:cubicBezTo>
                    <a:pt x="259017" y="268332"/>
                    <a:pt x="258542" y="269044"/>
                    <a:pt x="257594" y="269044"/>
                  </a:cubicBezTo>
                  <a:cubicBezTo>
                    <a:pt x="258542" y="271416"/>
                    <a:pt x="259491" y="272602"/>
                    <a:pt x="260440" y="272602"/>
                  </a:cubicBezTo>
                  <a:cubicBezTo>
                    <a:pt x="261389" y="271653"/>
                    <a:pt x="261863" y="270467"/>
                    <a:pt x="261863" y="269044"/>
                  </a:cubicBezTo>
                  <a:cubicBezTo>
                    <a:pt x="261863" y="267621"/>
                    <a:pt x="261389" y="266435"/>
                    <a:pt x="260440" y="265486"/>
                  </a:cubicBezTo>
                  <a:close/>
                  <a:moveTo>
                    <a:pt x="418412" y="263351"/>
                  </a:moveTo>
                  <a:cubicBezTo>
                    <a:pt x="417937" y="264774"/>
                    <a:pt x="418174" y="266316"/>
                    <a:pt x="419123" y="267976"/>
                  </a:cubicBezTo>
                  <a:cubicBezTo>
                    <a:pt x="420072" y="269637"/>
                    <a:pt x="419835" y="270941"/>
                    <a:pt x="418412" y="271890"/>
                  </a:cubicBezTo>
                  <a:cubicBezTo>
                    <a:pt x="417937" y="270467"/>
                    <a:pt x="417581" y="269044"/>
                    <a:pt x="417344" y="267621"/>
                  </a:cubicBezTo>
                  <a:cubicBezTo>
                    <a:pt x="417107" y="266198"/>
                    <a:pt x="417463" y="264774"/>
                    <a:pt x="418412" y="263351"/>
                  </a:cubicBezTo>
                  <a:close/>
                  <a:moveTo>
                    <a:pt x="163664" y="261928"/>
                  </a:moveTo>
                  <a:cubicBezTo>
                    <a:pt x="161767" y="262877"/>
                    <a:pt x="160581" y="264419"/>
                    <a:pt x="160106" y="266553"/>
                  </a:cubicBezTo>
                  <a:cubicBezTo>
                    <a:pt x="159632" y="268688"/>
                    <a:pt x="159395" y="271179"/>
                    <a:pt x="159395" y="274025"/>
                  </a:cubicBezTo>
                  <a:cubicBezTo>
                    <a:pt x="160344" y="272127"/>
                    <a:pt x="161530" y="270941"/>
                    <a:pt x="162953" y="270467"/>
                  </a:cubicBezTo>
                  <a:cubicBezTo>
                    <a:pt x="164376" y="269993"/>
                    <a:pt x="165088" y="271416"/>
                    <a:pt x="165088" y="274737"/>
                  </a:cubicBezTo>
                  <a:cubicBezTo>
                    <a:pt x="166511" y="273788"/>
                    <a:pt x="167104" y="272483"/>
                    <a:pt x="166866" y="270823"/>
                  </a:cubicBezTo>
                  <a:cubicBezTo>
                    <a:pt x="166629" y="269162"/>
                    <a:pt x="166748" y="266672"/>
                    <a:pt x="167222" y="263351"/>
                  </a:cubicBezTo>
                  <a:cubicBezTo>
                    <a:pt x="166273" y="263826"/>
                    <a:pt x="165799" y="264656"/>
                    <a:pt x="165799" y="265842"/>
                  </a:cubicBezTo>
                  <a:cubicBezTo>
                    <a:pt x="165799" y="267028"/>
                    <a:pt x="165325" y="267858"/>
                    <a:pt x="164376" y="268332"/>
                  </a:cubicBezTo>
                  <a:cubicBezTo>
                    <a:pt x="163427" y="268332"/>
                    <a:pt x="163190" y="267502"/>
                    <a:pt x="163664" y="265842"/>
                  </a:cubicBezTo>
                  <a:cubicBezTo>
                    <a:pt x="164139" y="264181"/>
                    <a:pt x="164139" y="262877"/>
                    <a:pt x="163664" y="261928"/>
                  </a:cubicBezTo>
                  <a:close/>
                  <a:moveTo>
                    <a:pt x="182166" y="259793"/>
                  </a:moveTo>
                  <a:cubicBezTo>
                    <a:pt x="179794" y="259319"/>
                    <a:pt x="178608" y="260861"/>
                    <a:pt x="178608" y="264419"/>
                  </a:cubicBezTo>
                  <a:cubicBezTo>
                    <a:pt x="178608" y="267976"/>
                    <a:pt x="177422" y="269281"/>
                    <a:pt x="175050" y="268332"/>
                  </a:cubicBezTo>
                  <a:cubicBezTo>
                    <a:pt x="174575" y="271179"/>
                    <a:pt x="175050" y="271772"/>
                    <a:pt x="176473" y="270111"/>
                  </a:cubicBezTo>
                  <a:cubicBezTo>
                    <a:pt x="177896" y="268451"/>
                    <a:pt x="178370" y="269044"/>
                    <a:pt x="177896" y="271890"/>
                  </a:cubicBezTo>
                  <a:cubicBezTo>
                    <a:pt x="178845" y="271416"/>
                    <a:pt x="179438" y="270230"/>
                    <a:pt x="179675" y="268332"/>
                  </a:cubicBezTo>
                  <a:cubicBezTo>
                    <a:pt x="179912" y="266435"/>
                    <a:pt x="180980" y="265960"/>
                    <a:pt x="182877" y="266909"/>
                  </a:cubicBezTo>
                  <a:cubicBezTo>
                    <a:pt x="182403" y="265960"/>
                    <a:pt x="182166" y="263588"/>
                    <a:pt x="182166" y="259793"/>
                  </a:cubicBezTo>
                  <a:close/>
                  <a:moveTo>
                    <a:pt x="444918" y="257970"/>
                  </a:moveTo>
                  <a:lnTo>
                    <a:pt x="443317" y="258370"/>
                  </a:lnTo>
                  <a:lnTo>
                    <a:pt x="444918" y="260171"/>
                  </a:lnTo>
                  <a:close/>
                  <a:moveTo>
                    <a:pt x="260440" y="254101"/>
                  </a:moveTo>
                  <a:cubicBezTo>
                    <a:pt x="259491" y="257421"/>
                    <a:pt x="259965" y="260268"/>
                    <a:pt x="261863" y="262640"/>
                  </a:cubicBezTo>
                  <a:cubicBezTo>
                    <a:pt x="263761" y="265012"/>
                    <a:pt x="264235" y="268807"/>
                    <a:pt x="263286" y="274025"/>
                  </a:cubicBezTo>
                  <a:cubicBezTo>
                    <a:pt x="265184" y="271653"/>
                    <a:pt x="265895" y="267858"/>
                    <a:pt x="265421" y="262640"/>
                  </a:cubicBezTo>
                  <a:cubicBezTo>
                    <a:pt x="264947" y="257421"/>
                    <a:pt x="263286" y="254575"/>
                    <a:pt x="260440" y="254101"/>
                  </a:cubicBezTo>
                  <a:close/>
                  <a:moveTo>
                    <a:pt x="412007" y="249119"/>
                  </a:moveTo>
                  <a:cubicBezTo>
                    <a:pt x="414379" y="249594"/>
                    <a:pt x="415328" y="251017"/>
                    <a:pt x="414854" y="253389"/>
                  </a:cubicBezTo>
                  <a:cubicBezTo>
                    <a:pt x="414379" y="255761"/>
                    <a:pt x="414854" y="257421"/>
                    <a:pt x="416277" y="258370"/>
                  </a:cubicBezTo>
                  <a:lnTo>
                    <a:pt x="412719" y="258370"/>
                  </a:lnTo>
                  <a:cubicBezTo>
                    <a:pt x="413193" y="255998"/>
                    <a:pt x="413193" y="254456"/>
                    <a:pt x="412719" y="253745"/>
                  </a:cubicBezTo>
                  <a:cubicBezTo>
                    <a:pt x="412245" y="253033"/>
                    <a:pt x="412007" y="251491"/>
                    <a:pt x="412007" y="249119"/>
                  </a:cubicBezTo>
                  <a:close/>
                  <a:moveTo>
                    <a:pt x="89660" y="249119"/>
                  </a:moveTo>
                  <a:cubicBezTo>
                    <a:pt x="87762" y="250068"/>
                    <a:pt x="86695" y="251610"/>
                    <a:pt x="86458" y="253745"/>
                  </a:cubicBezTo>
                  <a:cubicBezTo>
                    <a:pt x="86221" y="255880"/>
                    <a:pt x="85627" y="258133"/>
                    <a:pt x="84679" y="260505"/>
                  </a:cubicBezTo>
                  <a:cubicBezTo>
                    <a:pt x="86576" y="259556"/>
                    <a:pt x="87644" y="258014"/>
                    <a:pt x="87881" y="255880"/>
                  </a:cubicBezTo>
                  <a:cubicBezTo>
                    <a:pt x="88118" y="253745"/>
                    <a:pt x="88711" y="251491"/>
                    <a:pt x="89660" y="249119"/>
                  </a:cubicBezTo>
                  <a:close/>
                  <a:moveTo>
                    <a:pt x="264443" y="247252"/>
                  </a:moveTo>
                  <a:cubicBezTo>
                    <a:pt x="265569" y="247311"/>
                    <a:pt x="266844" y="247934"/>
                    <a:pt x="268267" y="249119"/>
                  </a:cubicBezTo>
                  <a:cubicBezTo>
                    <a:pt x="267318" y="250068"/>
                    <a:pt x="266251" y="250898"/>
                    <a:pt x="265065" y="251610"/>
                  </a:cubicBezTo>
                  <a:cubicBezTo>
                    <a:pt x="263879" y="252322"/>
                    <a:pt x="263761" y="253863"/>
                    <a:pt x="264709" y="256235"/>
                  </a:cubicBezTo>
                  <a:cubicBezTo>
                    <a:pt x="265658" y="257658"/>
                    <a:pt x="266370" y="257658"/>
                    <a:pt x="266844" y="256235"/>
                  </a:cubicBezTo>
                  <a:cubicBezTo>
                    <a:pt x="267318" y="254812"/>
                    <a:pt x="268030" y="254812"/>
                    <a:pt x="268979" y="256235"/>
                  </a:cubicBezTo>
                  <a:cubicBezTo>
                    <a:pt x="268504" y="260030"/>
                    <a:pt x="268504" y="262758"/>
                    <a:pt x="268979" y="264419"/>
                  </a:cubicBezTo>
                  <a:cubicBezTo>
                    <a:pt x="269453" y="266079"/>
                    <a:pt x="269216" y="268095"/>
                    <a:pt x="268267" y="270467"/>
                  </a:cubicBezTo>
                  <a:cubicBezTo>
                    <a:pt x="269216" y="273313"/>
                    <a:pt x="270165" y="276160"/>
                    <a:pt x="271114" y="279006"/>
                  </a:cubicBezTo>
                  <a:cubicBezTo>
                    <a:pt x="272062" y="281852"/>
                    <a:pt x="273486" y="283987"/>
                    <a:pt x="275383" y="285410"/>
                  </a:cubicBezTo>
                  <a:cubicBezTo>
                    <a:pt x="276806" y="282090"/>
                    <a:pt x="277518" y="277820"/>
                    <a:pt x="277518" y="272602"/>
                  </a:cubicBezTo>
                  <a:cubicBezTo>
                    <a:pt x="276095" y="272127"/>
                    <a:pt x="274672" y="271060"/>
                    <a:pt x="273248" y="269400"/>
                  </a:cubicBezTo>
                  <a:cubicBezTo>
                    <a:pt x="271825" y="267739"/>
                    <a:pt x="271825" y="265723"/>
                    <a:pt x="273248" y="263351"/>
                  </a:cubicBezTo>
                  <a:cubicBezTo>
                    <a:pt x="274197" y="263351"/>
                    <a:pt x="275027" y="263826"/>
                    <a:pt x="275739" y="264774"/>
                  </a:cubicBezTo>
                  <a:cubicBezTo>
                    <a:pt x="276450" y="265723"/>
                    <a:pt x="277281" y="266435"/>
                    <a:pt x="278229" y="266909"/>
                  </a:cubicBezTo>
                  <a:lnTo>
                    <a:pt x="278229" y="294661"/>
                  </a:lnTo>
                  <a:cubicBezTo>
                    <a:pt x="276806" y="293712"/>
                    <a:pt x="275620" y="293949"/>
                    <a:pt x="274672" y="295372"/>
                  </a:cubicBezTo>
                  <a:cubicBezTo>
                    <a:pt x="273723" y="296796"/>
                    <a:pt x="272893" y="298456"/>
                    <a:pt x="272181" y="300354"/>
                  </a:cubicBezTo>
                  <a:cubicBezTo>
                    <a:pt x="271469" y="302251"/>
                    <a:pt x="270758" y="304267"/>
                    <a:pt x="270046" y="306402"/>
                  </a:cubicBezTo>
                  <a:cubicBezTo>
                    <a:pt x="269335" y="308537"/>
                    <a:pt x="268267" y="309841"/>
                    <a:pt x="266844" y="310316"/>
                  </a:cubicBezTo>
                  <a:cubicBezTo>
                    <a:pt x="268742" y="311265"/>
                    <a:pt x="269572" y="313281"/>
                    <a:pt x="269335" y="316364"/>
                  </a:cubicBezTo>
                  <a:cubicBezTo>
                    <a:pt x="269097" y="319448"/>
                    <a:pt x="270165" y="321227"/>
                    <a:pt x="272537" y="321701"/>
                  </a:cubicBezTo>
                  <a:cubicBezTo>
                    <a:pt x="271588" y="323124"/>
                    <a:pt x="270876" y="325140"/>
                    <a:pt x="270402" y="327750"/>
                  </a:cubicBezTo>
                  <a:cubicBezTo>
                    <a:pt x="269928" y="330359"/>
                    <a:pt x="269690" y="332849"/>
                    <a:pt x="269690" y="335221"/>
                  </a:cubicBezTo>
                  <a:lnTo>
                    <a:pt x="262575" y="335221"/>
                  </a:lnTo>
                  <a:cubicBezTo>
                    <a:pt x="262100" y="333798"/>
                    <a:pt x="262100" y="332256"/>
                    <a:pt x="262575" y="330596"/>
                  </a:cubicBezTo>
                  <a:cubicBezTo>
                    <a:pt x="263049" y="328936"/>
                    <a:pt x="263049" y="327631"/>
                    <a:pt x="262575" y="326682"/>
                  </a:cubicBezTo>
                  <a:cubicBezTo>
                    <a:pt x="263523" y="322887"/>
                    <a:pt x="264235" y="318736"/>
                    <a:pt x="264709" y="314229"/>
                  </a:cubicBezTo>
                  <a:cubicBezTo>
                    <a:pt x="265184" y="309723"/>
                    <a:pt x="264709" y="305572"/>
                    <a:pt x="263286" y="301777"/>
                  </a:cubicBezTo>
                  <a:cubicBezTo>
                    <a:pt x="261863" y="306046"/>
                    <a:pt x="260440" y="310434"/>
                    <a:pt x="259017" y="314941"/>
                  </a:cubicBezTo>
                  <a:cubicBezTo>
                    <a:pt x="257594" y="319448"/>
                    <a:pt x="256882" y="323599"/>
                    <a:pt x="256882" y="327394"/>
                  </a:cubicBezTo>
                  <a:cubicBezTo>
                    <a:pt x="255933" y="325971"/>
                    <a:pt x="255222" y="324192"/>
                    <a:pt x="254747" y="322057"/>
                  </a:cubicBezTo>
                  <a:cubicBezTo>
                    <a:pt x="254273" y="319922"/>
                    <a:pt x="254036" y="317550"/>
                    <a:pt x="254036" y="314941"/>
                  </a:cubicBezTo>
                  <a:cubicBezTo>
                    <a:pt x="254036" y="312332"/>
                    <a:pt x="254154" y="309960"/>
                    <a:pt x="254391" y="307825"/>
                  </a:cubicBezTo>
                  <a:cubicBezTo>
                    <a:pt x="254629" y="305690"/>
                    <a:pt x="254984" y="304149"/>
                    <a:pt x="255459" y="303200"/>
                  </a:cubicBezTo>
                  <a:cubicBezTo>
                    <a:pt x="255459" y="305572"/>
                    <a:pt x="256170" y="306758"/>
                    <a:pt x="257594" y="306758"/>
                  </a:cubicBezTo>
                  <a:cubicBezTo>
                    <a:pt x="257119" y="303437"/>
                    <a:pt x="256645" y="301302"/>
                    <a:pt x="256170" y="300354"/>
                  </a:cubicBezTo>
                  <a:cubicBezTo>
                    <a:pt x="255696" y="299405"/>
                    <a:pt x="255933" y="297270"/>
                    <a:pt x="256882" y="293949"/>
                  </a:cubicBezTo>
                  <a:cubicBezTo>
                    <a:pt x="257831" y="292526"/>
                    <a:pt x="258661" y="292289"/>
                    <a:pt x="259372" y="293238"/>
                  </a:cubicBezTo>
                  <a:cubicBezTo>
                    <a:pt x="260084" y="294186"/>
                    <a:pt x="260677" y="293475"/>
                    <a:pt x="261151" y="291103"/>
                  </a:cubicBezTo>
                  <a:cubicBezTo>
                    <a:pt x="259728" y="290154"/>
                    <a:pt x="259491" y="287426"/>
                    <a:pt x="260440" y="282920"/>
                  </a:cubicBezTo>
                  <a:cubicBezTo>
                    <a:pt x="261389" y="278413"/>
                    <a:pt x="260677" y="275685"/>
                    <a:pt x="258305" y="274737"/>
                  </a:cubicBezTo>
                  <a:cubicBezTo>
                    <a:pt x="258779" y="277108"/>
                    <a:pt x="258661" y="279362"/>
                    <a:pt x="257949" y="281497"/>
                  </a:cubicBezTo>
                  <a:cubicBezTo>
                    <a:pt x="257238" y="283631"/>
                    <a:pt x="257119" y="285410"/>
                    <a:pt x="257594" y="286833"/>
                  </a:cubicBezTo>
                  <a:cubicBezTo>
                    <a:pt x="257119" y="285885"/>
                    <a:pt x="256526" y="285410"/>
                    <a:pt x="255815" y="285410"/>
                  </a:cubicBezTo>
                  <a:cubicBezTo>
                    <a:pt x="255103" y="285410"/>
                    <a:pt x="254273" y="284936"/>
                    <a:pt x="253324" y="283987"/>
                  </a:cubicBezTo>
                  <a:cubicBezTo>
                    <a:pt x="253798" y="280666"/>
                    <a:pt x="254391" y="276515"/>
                    <a:pt x="255103" y="271534"/>
                  </a:cubicBezTo>
                  <a:cubicBezTo>
                    <a:pt x="255815" y="266553"/>
                    <a:pt x="256645" y="262047"/>
                    <a:pt x="257594" y="258014"/>
                  </a:cubicBezTo>
                  <a:cubicBezTo>
                    <a:pt x="258542" y="253982"/>
                    <a:pt x="259847" y="250898"/>
                    <a:pt x="261507" y="248764"/>
                  </a:cubicBezTo>
                  <a:cubicBezTo>
                    <a:pt x="262337" y="247696"/>
                    <a:pt x="263316" y="247192"/>
                    <a:pt x="264443" y="247252"/>
                  </a:cubicBezTo>
                  <a:close/>
                  <a:moveTo>
                    <a:pt x="121325" y="243071"/>
                  </a:moveTo>
                  <a:cubicBezTo>
                    <a:pt x="121088" y="243783"/>
                    <a:pt x="120495" y="243901"/>
                    <a:pt x="119546" y="243427"/>
                  </a:cubicBezTo>
                  <a:cubicBezTo>
                    <a:pt x="117174" y="247222"/>
                    <a:pt x="115514" y="251610"/>
                    <a:pt x="114565" y="256591"/>
                  </a:cubicBezTo>
                  <a:cubicBezTo>
                    <a:pt x="113616" y="261572"/>
                    <a:pt x="112430" y="266672"/>
                    <a:pt x="111007" y="271890"/>
                  </a:cubicBezTo>
                  <a:cubicBezTo>
                    <a:pt x="110058" y="274262"/>
                    <a:pt x="108635" y="276871"/>
                    <a:pt x="106738" y="279718"/>
                  </a:cubicBezTo>
                  <a:cubicBezTo>
                    <a:pt x="104840" y="282564"/>
                    <a:pt x="104603" y="285647"/>
                    <a:pt x="106026" y="288968"/>
                  </a:cubicBezTo>
                  <a:cubicBezTo>
                    <a:pt x="109821" y="284224"/>
                    <a:pt x="112312" y="277820"/>
                    <a:pt x="113498" y="269755"/>
                  </a:cubicBezTo>
                  <a:cubicBezTo>
                    <a:pt x="114684" y="261691"/>
                    <a:pt x="117174" y="255761"/>
                    <a:pt x="120969" y="251966"/>
                  </a:cubicBezTo>
                  <a:cubicBezTo>
                    <a:pt x="120021" y="251017"/>
                    <a:pt x="119783" y="249594"/>
                    <a:pt x="120258" y="247696"/>
                  </a:cubicBezTo>
                  <a:cubicBezTo>
                    <a:pt x="120732" y="245799"/>
                    <a:pt x="121207" y="244376"/>
                    <a:pt x="121681" y="243427"/>
                  </a:cubicBezTo>
                  <a:cubicBezTo>
                    <a:pt x="121681" y="242478"/>
                    <a:pt x="121562" y="242359"/>
                    <a:pt x="121325" y="243071"/>
                  </a:cubicBezTo>
                  <a:close/>
                  <a:moveTo>
                    <a:pt x="277518" y="242004"/>
                  </a:moveTo>
                  <a:cubicBezTo>
                    <a:pt x="278467" y="250068"/>
                    <a:pt x="277518" y="255998"/>
                    <a:pt x="274672" y="259793"/>
                  </a:cubicBezTo>
                  <a:cubicBezTo>
                    <a:pt x="272300" y="256947"/>
                    <a:pt x="271707" y="253863"/>
                    <a:pt x="272893" y="250543"/>
                  </a:cubicBezTo>
                  <a:cubicBezTo>
                    <a:pt x="274079" y="247222"/>
                    <a:pt x="275620" y="244376"/>
                    <a:pt x="277518" y="242004"/>
                  </a:cubicBezTo>
                  <a:close/>
                  <a:moveTo>
                    <a:pt x="187147" y="239869"/>
                  </a:moveTo>
                  <a:cubicBezTo>
                    <a:pt x="185723" y="240343"/>
                    <a:pt x="185012" y="241766"/>
                    <a:pt x="185012" y="244138"/>
                  </a:cubicBezTo>
                  <a:cubicBezTo>
                    <a:pt x="185012" y="246510"/>
                    <a:pt x="184537" y="248645"/>
                    <a:pt x="183589" y="250543"/>
                  </a:cubicBezTo>
                  <a:cubicBezTo>
                    <a:pt x="185961" y="248171"/>
                    <a:pt x="187147" y="244613"/>
                    <a:pt x="187147" y="239869"/>
                  </a:cubicBezTo>
                  <a:close/>
                  <a:moveTo>
                    <a:pt x="179319" y="236311"/>
                  </a:moveTo>
                  <a:cubicBezTo>
                    <a:pt x="177422" y="237260"/>
                    <a:pt x="176354" y="239157"/>
                    <a:pt x="176117" y="242004"/>
                  </a:cubicBezTo>
                  <a:cubicBezTo>
                    <a:pt x="175880" y="244850"/>
                    <a:pt x="175524" y="247696"/>
                    <a:pt x="175050" y="250543"/>
                  </a:cubicBezTo>
                  <a:cubicBezTo>
                    <a:pt x="173627" y="250068"/>
                    <a:pt x="172322" y="251017"/>
                    <a:pt x="171136" y="253389"/>
                  </a:cubicBezTo>
                  <a:cubicBezTo>
                    <a:pt x="169950" y="255761"/>
                    <a:pt x="169357" y="258607"/>
                    <a:pt x="169357" y="261928"/>
                  </a:cubicBezTo>
                  <a:cubicBezTo>
                    <a:pt x="171255" y="262877"/>
                    <a:pt x="172085" y="262165"/>
                    <a:pt x="171848" y="259793"/>
                  </a:cubicBezTo>
                  <a:cubicBezTo>
                    <a:pt x="171610" y="257421"/>
                    <a:pt x="172678" y="256710"/>
                    <a:pt x="175050" y="257658"/>
                  </a:cubicBezTo>
                  <a:cubicBezTo>
                    <a:pt x="175524" y="253389"/>
                    <a:pt x="176473" y="249950"/>
                    <a:pt x="177896" y="247341"/>
                  </a:cubicBezTo>
                  <a:cubicBezTo>
                    <a:pt x="179319" y="244731"/>
                    <a:pt x="179794" y="241055"/>
                    <a:pt x="179319" y="236311"/>
                  </a:cubicBezTo>
                  <a:close/>
                  <a:moveTo>
                    <a:pt x="256882" y="232753"/>
                  </a:moveTo>
                  <a:cubicBezTo>
                    <a:pt x="258779" y="231804"/>
                    <a:pt x="259728" y="232516"/>
                    <a:pt x="259728" y="234888"/>
                  </a:cubicBezTo>
                  <a:cubicBezTo>
                    <a:pt x="259728" y="237260"/>
                    <a:pt x="259728" y="239632"/>
                    <a:pt x="259728" y="242004"/>
                  </a:cubicBezTo>
                  <a:cubicBezTo>
                    <a:pt x="258779" y="241529"/>
                    <a:pt x="258068" y="240462"/>
                    <a:pt x="257594" y="238802"/>
                  </a:cubicBezTo>
                  <a:cubicBezTo>
                    <a:pt x="257119" y="237141"/>
                    <a:pt x="256882" y="235125"/>
                    <a:pt x="256882" y="232753"/>
                  </a:cubicBezTo>
                  <a:close/>
                  <a:moveTo>
                    <a:pt x="389948" y="231330"/>
                  </a:moveTo>
                  <a:cubicBezTo>
                    <a:pt x="390897" y="233702"/>
                    <a:pt x="391490" y="237141"/>
                    <a:pt x="391727" y="241648"/>
                  </a:cubicBezTo>
                  <a:cubicBezTo>
                    <a:pt x="391964" y="246155"/>
                    <a:pt x="392557" y="249594"/>
                    <a:pt x="393506" y="251966"/>
                  </a:cubicBezTo>
                  <a:cubicBezTo>
                    <a:pt x="393981" y="251017"/>
                    <a:pt x="394218" y="249712"/>
                    <a:pt x="394218" y="248052"/>
                  </a:cubicBezTo>
                  <a:cubicBezTo>
                    <a:pt x="394218" y="246392"/>
                    <a:pt x="394929" y="245562"/>
                    <a:pt x="396352" y="245562"/>
                  </a:cubicBezTo>
                  <a:cubicBezTo>
                    <a:pt x="396827" y="249357"/>
                    <a:pt x="397064" y="253033"/>
                    <a:pt x="397064" y="256591"/>
                  </a:cubicBezTo>
                  <a:cubicBezTo>
                    <a:pt x="397064" y="260149"/>
                    <a:pt x="396590" y="263588"/>
                    <a:pt x="395641" y="266909"/>
                  </a:cubicBezTo>
                  <a:cubicBezTo>
                    <a:pt x="395167" y="261691"/>
                    <a:pt x="393506" y="255761"/>
                    <a:pt x="390660" y="249119"/>
                  </a:cubicBezTo>
                  <a:cubicBezTo>
                    <a:pt x="387813" y="242478"/>
                    <a:pt x="387576" y="236548"/>
                    <a:pt x="389948" y="231330"/>
                  </a:cubicBezTo>
                  <a:close/>
                  <a:moveTo>
                    <a:pt x="186435" y="230618"/>
                  </a:moveTo>
                  <a:cubicBezTo>
                    <a:pt x="184063" y="230618"/>
                    <a:pt x="182877" y="232279"/>
                    <a:pt x="182877" y="235599"/>
                  </a:cubicBezTo>
                  <a:cubicBezTo>
                    <a:pt x="183826" y="236548"/>
                    <a:pt x="185012" y="236785"/>
                    <a:pt x="186435" y="236311"/>
                  </a:cubicBezTo>
                  <a:close/>
                  <a:moveTo>
                    <a:pt x="103891" y="223502"/>
                  </a:moveTo>
                  <a:cubicBezTo>
                    <a:pt x="101519" y="224926"/>
                    <a:pt x="99741" y="227772"/>
                    <a:pt x="98555" y="232041"/>
                  </a:cubicBezTo>
                  <a:cubicBezTo>
                    <a:pt x="97369" y="236311"/>
                    <a:pt x="97013" y="239632"/>
                    <a:pt x="97487" y="242004"/>
                  </a:cubicBezTo>
                  <a:cubicBezTo>
                    <a:pt x="100808" y="237734"/>
                    <a:pt x="102943" y="231567"/>
                    <a:pt x="103891" y="223502"/>
                  </a:cubicBezTo>
                  <a:close/>
                  <a:moveTo>
                    <a:pt x="269690" y="215675"/>
                  </a:moveTo>
                  <a:cubicBezTo>
                    <a:pt x="270639" y="216624"/>
                    <a:pt x="270995" y="217928"/>
                    <a:pt x="270758" y="219589"/>
                  </a:cubicBezTo>
                  <a:cubicBezTo>
                    <a:pt x="270521" y="221249"/>
                    <a:pt x="270402" y="223028"/>
                    <a:pt x="270402" y="224926"/>
                  </a:cubicBezTo>
                  <a:cubicBezTo>
                    <a:pt x="270402" y="225874"/>
                    <a:pt x="269690" y="226230"/>
                    <a:pt x="268267" y="225993"/>
                  </a:cubicBezTo>
                  <a:cubicBezTo>
                    <a:pt x="266844" y="225756"/>
                    <a:pt x="266370" y="226586"/>
                    <a:pt x="266844" y="228484"/>
                  </a:cubicBezTo>
                  <a:cubicBezTo>
                    <a:pt x="266844" y="230855"/>
                    <a:pt x="267556" y="231330"/>
                    <a:pt x="268979" y="229907"/>
                  </a:cubicBezTo>
                  <a:cubicBezTo>
                    <a:pt x="269453" y="229907"/>
                    <a:pt x="269928" y="229432"/>
                    <a:pt x="270402" y="228484"/>
                  </a:cubicBezTo>
                  <a:cubicBezTo>
                    <a:pt x="271351" y="232753"/>
                    <a:pt x="271707" y="235955"/>
                    <a:pt x="271469" y="238090"/>
                  </a:cubicBezTo>
                  <a:cubicBezTo>
                    <a:pt x="271232" y="240225"/>
                    <a:pt x="270165" y="242478"/>
                    <a:pt x="268267" y="244850"/>
                  </a:cubicBezTo>
                  <a:cubicBezTo>
                    <a:pt x="267318" y="242952"/>
                    <a:pt x="267081" y="241411"/>
                    <a:pt x="267556" y="240225"/>
                  </a:cubicBezTo>
                  <a:cubicBezTo>
                    <a:pt x="268030" y="239039"/>
                    <a:pt x="268267" y="237023"/>
                    <a:pt x="268267" y="234176"/>
                  </a:cubicBezTo>
                  <a:cubicBezTo>
                    <a:pt x="266370" y="235125"/>
                    <a:pt x="265302" y="235125"/>
                    <a:pt x="265065" y="234176"/>
                  </a:cubicBezTo>
                  <a:cubicBezTo>
                    <a:pt x="264828" y="233227"/>
                    <a:pt x="264235" y="232279"/>
                    <a:pt x="263286" y="231330"/>
                  </a:cubicBezTo>
                  <a:cubicBezTo>
                    <a:pt x="264709" y="226112"/>
                    <a:pt x="266844" y="220893"/>
                    <a:pt x="269690" y="215675"/>
                  </a:cubicBezTo>
                  <a:close/>
                  <a:moveTo>
                    <a:pt x="215610" y="214252"/>
                  </a:moveTo>
                  <a:cubicBezTo>
                    <a:pt x="210392" y="217098"/>
                    <a:pt x="207783" y="221842"/>
                    <a:pt x="207783" y="228484"/>
                  </a:cubicBezTo>
                  <a:cubicBezTo>
                    <a:pt x="209206" y="229432"/>
                    <a:pt x="209917" y="229314"/>
                    <a:pt x="209917" y="228128"/>
                  </a:cubicBezTo>
                  <a:cubicBezTo>
                    <a:pt x="209917" y="226942"/>
                    <a:pt x="210392" y="226112"/>
                    <a:pt x="211341" y="225637"/>
                  </a:cubicBezTo>
                  <a:cubicBezTo>
                    <a:pt x="212764" y="226586"/>
                    <a:pt x="212764" y="228009"/>
                    <a:pt x="211341" y="229907"/>
                  </a:cubicBezTo>
                  <a:cubicBezTo>
                    <a:pt x="209917" y="231804"/>
                    <a:pt x="209917" y="233227"/>
                    <a:pt x="211341" y="234176"/>
                  </a:cubicBezTo>
                  <a:cubicBezTo>
                    <a:pt x="212289" y="234651"/>
                    <a:pt x="212764" y="234532"/>
                    <a:pt x="212764" y="233820"/>
                  </a:cubicBezTo>
                  <a:cubicBezTo>
                    <a:pt x="212764" y="233109"/>
                    <a:pt x="212764" y="232279"/>
                    <a:pt x="212764" y="231330"/>
                  </a:cubicBezTo>
                  <a:cubicBezTo>
                    <a:pt x="212764" y="230381"/>
                    <a:pt x="212764" y="229432"/>
                    <a:pt x="212764" y="228484"/>
                  </a:cubicBezTo>
                  <a:cubicBezTo>
                    <a:pt x="212764" y="227535"/>
                    <a:pt x="213001" y="227060"/>
                    <a:pt x="213475" y="227060"/>
                  </a:cubicBezTo>
                  <a:cubicBezTo>
                    <a:pt x="213950" y="233702"/>
                    <a:pt x="213594" y="240818"/>
                    <a:pt x="212408" y="248408"/>
                  </a:cubicBezTo>
                  <a:cubicBezTo>
                    <a:pt x="211222" y="255998"/>
                    <a:pt x="210155" y="263351"/>
                    <a:pt x="209206" y="270467"/>
                  </a:cubicBezTo>
                  <a:cubicBezTo>
                    <a:pt x="208257" y="270467"/>
                    <a:pt x="207664" y="270230"/>
                    <a:pt x="207427" y="269755"/>
                  </a:cubicBezTo>
                  <a:cubicBezTo>
                    <a:pt x="207190" y="269281"/>
                    <a:pt x="206834" y="269044"/>
                    <a:pt x="206359" y="269044"/>
                  </a:cubicBezTo>
                  <a:cubicBezTo>
                    <a:pt x="206834" y="265249"/>
                    <a:pt x="207901" y="261572"/>
                    <a:pt x="209562" y="258014"/>
                  </a:cubicBezTo>
                  <a:cubicBezTo>
                    <a:pt x="211222" y="254456"/>
                    <a:pt x="211341" y="250305"/>
                    <a:pt x="209917" y="245562"/>
                  </a:cubicBezTo>
                  <a:cubicBezTo>
                    <a:pt x="205648" y="245087"/>
                    <a:pt x="203276" y="246985"/>
                    <a:pt x="202802" y="251254"/>
                  </a:cubicBezTo>
                  <a:cubicBezTo>
                    <a:pt x="202327" y="255524"/>
                    <a:pt x="202090" y="260268"/>
                    <a:pt x="202090" y="265486"/>
                  </a:cubicBezTo>
                  <a:cubicBezTo>
                    <a:pt x="200192" y="265012"/>
                    <a:pt x="199718" y="263944"/>
                    <a:pt x="200667" y="262284"/>
                  </a:cubicBezTo>
                  <a:cubicBezTo>
                    <a:pt x="201616" y="260623"/>
                    <a:pt x="201853" y="258607"/>
                    <a:pt x="201378" y="256235"/>
                  </a:cubicBezTo>
                  <a:cubicBezTo>
                    <a:pt x="200430" y="256235"/>
                    <a:pt x="199837" y="255998"/>
                    <a:pt x="199599" y="255524"/>
                  </a:cubicBezTo>
                  <a:cubicBezTo>
                    <a:pt x="199362" y="255049"/>
                    <a:pt x="198769" y="254812"/>
                    <a:pt x="197820" y="254812"/>
                  </a:cubicBezTo>
                  <a:cubicBezTo>
                    <a:pt x="197346" y="259556"/>
                    <a:pt x="196397" y="262995"/>
                    <a:pt x="194974" y="265130"/>
                  </a:cubicBezTo>
                  <a:cubicBezTo>
                    <a:pt x="193551" y="267265"/>
                    <a:pt x="193551" y="270941"/>
                    <a:pt x="194974" y="276160"/>
                  </a:cubicBezTo>
                  <a:cubicBezTo>
                    <a:pt x="196397" y="276160"/>
                    <a:pt x="197109" y="273788"/>
                    <a:pt x="197109" y="269044"/>
                  </a:cubicBezTo>
                  <a:cubicBezTo>
                    <a:pt x="197583" y="269518"/>
                    <a:pt x="198413" y="269993"/>
                    <a:pt x="199599" y="270467"/>
                  </a:cubicBezTo>
                  <a:cubicBezTo>
                    <a:pt x="200785" y="270941"/>
                    <a:pt x="200904" y="270230"/>
                    <a:pt x="199955" y="268332"/>
                  </a:cubicBezTo>
                  <a:cubicBezTo>
                    <a:pt x="201853" y="269281"/>
                    <a:pt x="202564" y="270823"/>
                    <a:pt x="202090" y="272958"/>
                  </a:cubicBezTo>
                  <a:cubicBezTo>
                    <a:pt x="201616" y="275092"/>
                    <a:pt x="201378" y="277346"/>
                    <a:pt x="201378" y="279718"/>
                  </a:cubicBezTo>
                  <a:cubicBezTo>
                    <a:pt x="203750" y="279718"/>
                    <a:pt x="205411" y="279243"/>
                    <a:pt x="206359" y="278294"/>
                  </a:cubicBezTo>
                  <a:cubicBezTo>
                    <a:pt x="205885" y="277346"/>
                    <a:pt x="205411" y="276990"/>
                    <a:pt x="204936" y="277227"/>
                  </a:cubicBezTo>
                  <a:cubicBezTo>
                    <a:pt x="204462" y="277464"/>
                    <a:pt x="203987" y="277346"/>
                    <a:pt x="203513" y="276871"/>
                  </a:cubicBezTo>
                  <a:cubicBezTo>
                    <a:pt x="203987" y="275448"/>
                    <a:pt x="204936" y="274499"/>
                    <a:pt x="206359" y="274025"/>
                  </a:cubicBezTo>
                  <a:cubicBezTo>
                    <a:pt x="207308" y="273551"/>
                    <a:pt x="207545" y="274144"/>
                    <a:pt x="207071" y="275804"/>
                  </a:cubicBezTo>
                  <a:cubicBezTo>
                    <a:pt x="206597" y="277464"/>
                    <a:pt x="207308" y="277820"/>
                    <a:pt x="209206" y="276871"/>
                  </a:cubicBezTo>
                  <a:cubicBezTo>
                    <a:pt x="209680" y="274499"/>
                    <a:pt x="209799" y="272958"/>
                    <a:pt x="209562" y="272246"/>
                  </a:cubicBezTo>
                  <a:cubicBezTo>
                    <a:pt x="209324" y="271534"/>
                    <a:pt x="210155" y="271416"/>
                    <a:pt x="212052" y="271890"/>
                  </a:cubicBezTo>
                  <a:cubicBezTo>
                    <a:pt x="213001" y="269044"/>
                    <a:pt x="213475" y="266079"/>
                    <a:pt x="213475" y="262995"/>
                  </a:cubicBezTo>
                  <a:cubicBezTo>
                    <a:pt x="213475" y="259912"/>
                    <a:pt x="213950" y="256947"/>
                    <a:pt x="214898" y="254101"/>
                  </a:cubicBezTo>
                  <a:cubicBezTo>
                    <a:pt x="215847" y="255049"/>
                    <a:pt x="216322" y="256235"/>
                    <a:pt x="216322" y="257658"/>
                  </a:cubicBezTo>
                  <a:cubicBezTo>
                    <a:pt x="218219" y="256710"/>
                    <a:pt x="218575" y="255761"/>
                    <a:pt x="217389" y="254812"/>
                  </a:cubicBezTo>
                  <a:cubicBezTo>
                    <a:pt x="216203" y="253863"/>
                    <a:pt x="215373" y="252915"/>
                    <a:pt x="214898" y="251966"/>
                  </a:cubicBezTo>
                  <a:cubicBezTo>
                    <a:pt x="215373" y="245799"/>
                    <a:pt x="217033" y="240106"/>
                    <a:pt x="219880" y="234888"/>
                  </a:cubicBezTo>
                  <a:cubicBezTo>
                    <a:pt x="222726" y="229670"/>
                    <a:pt x="222489" y="224451"/>
                    <a:pt x="219168" y="219233"/>
                  </a:cubicBezTo>
                  <a:cubicBezTo>
                    <a:pt x="218219" y="218759"/>
                    <a:pt x="217626" y="219114"/>
                    <a:pt x="217389" y="220300"/>
                  </a:cubicBezTo>
                  <a:cubicBezTo>
                    <a:pt x="217152" y="221486"/>
                    <a:pt x="216559" y="222316"/>
                    <a:pt x="215610" y="222791"/>
                  </a:cubicBezTo>
                  <a:cubicBezTo>
                    <a:pt x="214187" y="221842"/>
                    <a:pt x="213950" y="220537"/>
                    <a:pt x="214898" y="218877"/>
                  </a:cubicBezTo>
                  <a:cubicBezTo>
                    <a:pt x="215847" y="217217"/>
                    <a:pt x="216084" y="215675"/>
                    <a:pt x="215610" y="214252"/>
                  </a:cubicBezTo>
                  <a:close/>
                  <a:moveTo>
                    <a:pt x="176473" y="212117"/>
                  </a:moveTo>
                  <a:cubicBezTo>
                    <a:pt x="175524" y="213066"/>
                    <a:pt x="174931" y="214489"/>
                    <a:pt x="174694" y="216387"/>
                  </a:cubicBezTo>
                  <a:cubicBezTo>
                    <a:pt x="174457" y="218284"/>
                    <a:pt x="174101" y="220419"/>
                    <a:pt x="173627" y="222791"/>
                  </a:cubicBezTo>
                  <a:cubicBezTo>
                    <a:pt x="175999" y="222316"/>
                    <a:pt x="176710" y="223147"/>
                    <a:pt x="175761" y="225281"/>
                  </a:cubicBezTo>
                  <a:cubicBezTo>
                    <a:pt x="174813" y="227416"/>
                    <a:pt x="174813" y="229195"/>
                    <a:pt x="175761" y="230618"/>
                  </a:cubicBezTo>
                  <a:cubicBezTo>
                    <a:pt x="177659" y="228246"/>
                    <a:pt x="178489" y="226467"/>
                    <a:pt x="178252" y="225281"/>
                  </a:cubicBezTo>
                  <a:cubicBezTo>
                    <a:pt x="178015" y="224095"/>
                    <a:pt x="179082" y="223977"/>
                    <a:pt x="181454" y="224926"/>
                  </a:cubicBezTo>
                  <a:cubicBezTo>
                    <a:pt x="181454" y="223502"/>
                    <a:pt x="181691" y="222435"/>
                    <a:pt x="182166" y="221723"/>
                  </a:cubicBezTo>
                  <a:cubicBezTo>
                    <a:pt x="182640" y="221012"/>
                    <a:pt x="182640" y="219707"/>
                    <a:pt x="182166" y="217810"/>
                  </a:cubicBezTo>
                  <a:cubicBezTo>
                    <a:pt x="180742" y="217335"/>
                    <a:pt x="179556" y="216980"/>
                    <a:pt x="178608" y="216742"/>
                  </a:cubicBezTo>
                  <a:cubicBezTo>
                    <a:pt x="177659" y="216505"/>
                    <a:pt x="176947" y="217573"/>
                    <a:pt x="176473" y="219944"/>
                  </a:cubicBezTo>
                  <a:cubicBezTo>
                    <a:pt x="175524" y="218996"/>
                    <a:pt x="175524" y="217928"/>
                    <a:pt x="176473" y="216742"/>
                  </a:cubicBezTo>
                  <a:cubicBezTo>
                    <a:pt x="177422" y="215556"/>
                    <a:pt x="177422" y="214015"/>
                    <a:pt x="176473" y="212117"/>
                  </a:cubicBezTo>
                  <a:close/>
                  <a:moveTo>
                    <a:pt x="21348" y="210694"/>
                  </a:moveTo>
                  <a:cubicBezTo>
                    <a:pt x="20873" y="212591"/>
                    <a:pt x="20992" y="213896"/>
                    <a:pt x="21703" y="214608"/>
                  </a:cubicBezTo>
                  <a:cubicBezTo>
                    <a:pt x="22415" y="215319"/>
                    <a:pt x="22534" y="216861"/>
                    <a:pt x="22059" y="219233"/>
                  </a:cubicBezTo>
                  <a:cubicBezTo>
                    <a:pt x="24431" y="219233"/>
                    <a:pt x="25617" y="216387"/>
                    <a:pt x="25617" y="210694"/>
                  </a:cubicBezTo>
                  <a:close/>
                  <a:moveTo>
                    <a:pt x="69735" y="208559"/>
                  </a:moveTo>
                  <a:cubicBezTo>
                    <a:pt x="68787" y="208085"/>
                    <a:pt x="67482" y="209508"/>
                    <a:pt x="65822" y="212829"/>
                  </a:cubicBezTo>
                  <a:cubicBezTo>
                    <a:pt x="64161" y="216149"/>
                    <a:pt x="63806" y="218996"/>
                    <a:pt x="64754" y="221368"/>
                  </a:cubicBezTo>
                  <a:cubicBezTo>
                    <a:pt x="66652" y="220419"/>
                    <a:pt x="67719" y="218521"/>
                    <a:pt x="67956" y="215675"/>
                  </a:cubicBezTo>
                  <a:cubicBezTo>
                    <a:pt x="68194" y="212829"/>
                    <a:pt x="68787" y="210457"/>
                    <a:pt x="69735" y="208559"/>
                  </a:cubicBezTo>
                  <a:close/>
                  <a:moveTo>
                    <a:pt x="239804" y="207136"/>
                  </a:moveTo>
                  <a:cubicBezTo>
                    <a:pt x="238855" y="209508"/>
                    <a:pt x="239092" y="210338"/>
                    <a:pt x="240516" y="209627"/>
                  </a:cubicBezTo>
                  <a:cubicBezTo>
                    <a:pt x="241939" y="208915"/>
                    <a:pt x="242413" y="209271"/>
                    <a:pt x="241939" y="210694"/>
                  </a:cubicBezTo>
                  <a:cubicBezTo>
                    <a:pt x="240990" y="211643"/>
                    <a:pt x="240516" y="213540"/>
                    <a:pt x="240516" y="216387"/>
                  </a:cubicBezTo>
                  <a:cubicBezTo>
                    <a:pt x="241464" y="216387"/>
                    <a:pt x="242176" y="215794"/>
                    <a:pt x="242650" y="214608"/>
                  </a:cubicBezTo>
                  <a:cubicBezTo>
                    <a:pt x="243125" y="213422"/>
                    <a:pt x="243836" y="212829"/>
                    <a:pt x="244785" y="212829"/>
                  </a:cubicBezTo>
                  <a:cubicBezTo>
                    <a:pt x="244785" y="217098"/>
                    <a:pt x="244785" y="222435"/>
                    <a:pt x="244785" y="228839"/>
                  </a:cubicBezTo>
                  <a:cubicBezTo>
                    <a:pt x="244785" y="235244"/>
                    <a:pt x="244548" y="239632"/>
                    <a:pt x="244073" y="242004"/>
                  </a:cubicBezTo>
                  <a:cubicBezTo>
                    <a:pt x="243125" y="241055"/>
                    <a:pt x="242650" y="239987"/>
                    <a:pt x="242650" y="238802"/>
                  </a:cubicBezTo>
                  <a:cubicBezTo>
                    <a:pt x="242650" y="237616"/>
                    <a:pt x="241939" y="237260"/>
                    <a:pt x="240516" y="237734"/>
                  </a:cubicBezTo>
                  <a:cubicBezTo>
                    <a:pt x="240990" y="235837"/>
                    <a:pt x="241346" y="233227"/>
                    <a:pt x="241583" y="229907"/>
                  </a:cubicBezTo>
                  <a:cubicBezTo>
                    <a:pt x="241820" y="226586"/>
                    <a:pt x="241464" y="224214"/>
                    <a:pt x="240516" y="222791"/>
                  </a:cubicBezTo>
                  <a:cubicBezTo>
                    <a:pt x="240041" y="222791"/>
                    <a:pt x="239685" y="223028"/>
                    <a:pt x="239448" y="223502"/>
                  </a:cubicBezTo>
                  <a:cubicBezTo>
                    <a:pt x="239211" y="223977"/>
                    <a:pt x="238618" y="224451"/>
                    <a:pt x="237669" y="224926"/>
                  </a:cubicBezTo>
                  <a:cubicBezTo>
                    <a:pt x="238144" y="222554"/>
                    <a:pt x="237906" y="221249"/>
                    <a:pt x="236958" y="221012"/>
                  </a:cubicBezTo>
                  <a:cubicBezTo>
                    <a:pt x="236009" y="220775"/>
                    <a:pt x="235772" y="219707"/>
                    <a:pt x="236246" y="217810"/>
                  </a:cubicBezTo>
                  <a:cubicBezTo>
                    <a:pt x="237195" y="215438"/>
                    <a:pt x="237788" y="213540"/>
                    <a:pt x="238025" y="212117"/>
                  </a:cubicBezTo>
                  <a:cubicBezTo>
                    <a:pt x="238262" y="210694"/>
                    <a:pt x="238855" y="209034"/>
                    <a:pt x="239804" y="207136"/>
                  </a:cubicBezTo>
                  <a:close/>
                  <a:moveTo>
                    <a:pt x="195686" y="207136"/>
                  </a:moveTo>
                  <a:cubicBezTo>
                    <a:pt x="193788" y="207610"/>
                    <a:pt x="192602" y="208678"/>
                    <a:pt x="192128" y="210338"/>
                  </a:cubicBezTo>
                  <a:cubicBezTo>
                    <a:pt x="191653" y="211998"/>
                    <a:pt x="191653" y="214015"/>
                    <a:pt x="192128" y="216387"/>
                  </a:cubicBezTo>
                  <a:cubicBezTo>
                    <a:pt x="193551" y="216387"/>
                    <a:pt x="194737" y="215319"/>
                    <a:pt x="195686" y="213184"/>
                  </a:cubicBezTo>
                  <a:cubicBezTo>
                    <a:pt x="196634" y="211050"/>
                    <a:pt x="196634" y="209034"/>
                    <a:pt x="195686" y="207136"/>
                  </a:cubicBezTo>
                  <a:close/>
                  <a:moveTo>
                    <a:pt x="221303" y="206424"/>
                  </a:moveTo>
                  <a:cubicBezTo>
                    <a:pt x="220828" y="207848"/>
                    <a:pt x="220473" y="209508"/>
                    <a:pt x="220235" y="211405"/>
                  </a:cubicBezTo>
                  <a:cubicBezTo>
                    <a:pt x="219998" y="213303"/>
                    <a:pt x="219405" y="214726"/>
                    <a:pt x="218456" y="215675"/>
                  </a:cubicBezTo>
                  <a:cubicBezTo>
                    <a:pt x="218456" y="216149"/>
                    <a:pt x="218931" y="216031"/>
                    <a:pt x="219880" y="215319"/>
                  </a:cubicBezTo>
                  <a:cubicBezTo>
                    <a:pt x="220828" y="214608"/>
                    <a:pt x="221659" y="213540"/>
                    <a:pt x="222370" y="212117"/>
                  </a:cubicBezTo>
                  <a:cubicBezTo>
                    <a:pt x="223082" y="210694"/>
                    <a:pt x="223437" y="209389"/>
                    <a:pt x="223437" y="208203"/>
                  </a:cubicBezTo>
                  <a:cubicBezTo>
                    <a:pt x="223437" y="207017"/>
                    <a:pt x="222726" y="206424"/>
                    <a:pt x="221303" y="206424"/>
                  </a:cubicBezTo>
                  <a:close/>
                  <a:moveTo>
                    <a:pt x="87525" y="206424"/>
                  </a:moveTo>
                  <a:cubicBezTo>
                    <a:pt x="85627" y="205950"/>
                    <a:pt x="84679" y="207373"/>
                    <a:pt x="84679" y="210694"/>
                  </a:cubicBezTo>
                  <a:cubicBezTo>
                    <a:pt x="85627" y="211168"/>
                    <a:pt x="86339" y="211168"/>
                    <a:pt x="86813" y="210694"/>
                  </a:cubicBezTo>
                  <a:cubicBezTo>
                    <a:pt x="87288" y="210219"/>
                    <a:pt x="87762" y="209982"/>
                    <a:pt x="88237" y="209982"/>
                  </a:cubicBezTo>
                  <a:cubicBezTo>
                    <a:pt x="88711" y="209034"/>
                    <a:pt x="88711" y="208441"/>
                    <a:pt x="88237" y="208203"/>
                  </a:cubicBezTo>
                  <a:cubicBezTo>
                    <a:pt x="87762" y="207966"/>
                    <a:pt x="87525" y="207373"/>
                    <a:pt x="87525" y="206424"/>
                  </a:cubicBezTo>
                  <a:close/>
                  <a:moveTo>
                    <a:pt x="233400" y="201443"/>
                  </a:moveTo>
                  <a:cubicBezTo>
                    <a:pt x="234348" y="207136"/>
                    <a:pt x="234348" y="212829"/>
                    <a:pt x="233400" y="218521"/>
                  </a:cubicBezTo>
                  <a:cubicBezTo>
                    <a:pt x="232451" y="224214"/>
                    <a:pt x="230316" y="228246"/>
                    <a:pt x="226995" y="230618"/>
                  </a:cubicBezTo>
                  <a:cubicBezTo>
                    <a:pt x="226995" y="227298"/>
                    <a:pt x="227826" y="224570"/>
                    <a:pt x="229486" y="222435"/>
                  </a:cubicBezTo>
                  <a:cubicBezTo>
                    <a:pt x="231146" y="220300"/>
                    <a:pt x="230553" y="219233"/>
                    <a:pt x="227707" y="219233"/>
                  </a:cubicBezTo>
                  <a:cubicBezTo>
                    <a:pt x="229130" y="216387"/>
                    <a:pt x="229960" y="213066"/>
                    <a:pt x="230198" y="209271"/>
                  </a:cubicBezTo>
                  <a:cubicBezTo>
                    <a:pt x="230435" y="205476"/>
                    <a:pt x="231502" y="202866"/>
                    <a:pt x="233400" y="201443"/>
                  </a:cubicBezTo>
                  <a:close/>
                  <a:moveTo>
                    <a:pt x="383544" y="197885"/>
                  </a:moveTo>
                  <a:cubicBezTo>
                    <a:pt x="385442" y="198834"/>
                    <a:pt x="386746" y="200376"/>
                    <a:pt x="387458" y="202511"/>
                  </a:cubicBezTo>
                  <a:cubicBezTo>
                    <a:pt x="388169" y="204645"/>
                    <a:pt x="389711" y="205476"/>
                    <a:pt x="392083" y="205001"/>
                  </a:cubicBezTo>
                  <a:cubicBezTo>
                    <a:pt x="392083" y="206899"/>
                    <a:pt x="392320" y="208322"/>
                    <a:pt x="392795" y="209271"/>
                  </a:cubicBezTo>
                  <a:cubicBezTo>
                    <a:pt x="393269" y="210219"/>
                    <a:pt x="393506" y="211405"/>
                    <a:pt x="393506" y="212829"/>
                  </a:cubicBezTo>
                  <a:cubicBezTo>
                    <a:pt x="391134" y="212829"/>
                    <a:pt x="390067" y="213422"/>
                    <a:pt x="390304" y="214608"/>
                  </a:cubicBezTo>
                  <a:cubicBezTo>
                    <a:pt x="390541" y="215794"/>
                    <a:pt x="390897" y="217573"/>
                    <a:pt x="391371" y="219944"/>
                  </a:cubicBezTo>
                  <a:cubicBezTo>
                    <a:pt x="389474" y="219944"/>
                    <a:pt x="388406" y="219114"/>
                    <a:pt x="388169" y="217454"/>
                  </a:cubicBezTo>
                  <a:cubicBezTo>
                    <a:pt x="387932" y="215794"/>
                    <a:pt x="387576" y="214015"/>
                    <a:pt x="387102" y="212117"/>
                  </a:cubicBezTo>
                  <a:cubicBezTo>
                    <a:pt x="387576" y="211643"/>
                    <a:pt x="387932" y="211524"/>
                    <a:pt x="388169" y="211761"/>
                  </a:cubicBezTo>
                  <a:cubicBezTo>
                    <a:pt x="388406" y="211998"/>
                    <a:pt x="388525" y="211643"/>
                    <a:pt x="388525" y="210694"/>
                  </a:cubicBezTo>
                  <a:cubicBezTo>
                    <a:pt x="387576" y="210219"/>
                    <a:pt x="387339" y="209034"/>
                    <a:pt x="387813" y="207136"/>
                  </a:cubicBezTo>
                  <a:cubicBezTo>
                    <a:pt x="388288" y="205238"/>
                    <a:pt x="387576" y="204527"/>
                    <a:pt x="385679" y="205001"/>
                  </a:cubicBezTo>
                  <a:cubicBezTo>
                    <a:pt x="385679" y="205950"/>
                    <a:pt x="385916" y="206780"/>
                    <a:pt x="386390" y="207492"/>
                  </a:cubicBezTo>
                  <a:cubicBezTo>
                    <a:pt x="386865" y="208203"/>
                    <a:pt x="387102" y="209034"/>
                    <a:pt x="387102" y="209982"/>
                  </a:cubicBezTo>
                  <a:cubicBezTo>
                    <a:pt x="385204" y="209982"/>
                    <a:pt x="383781" y="209508"/>
                    <a:pt x="382832" y="208559"/>
                  </a:cubicBezTo>
                  <a:cubicBezTo>
                    <a:pt x="381884" y="205713"/>
                    <a:pt x="382002" y="204171"/>
                    <a:pt x="383188" y="203934"/>
                  </a:cubicBezTo>
                  <a:cubicBezTo>
                    <a:pt x="384374" y="203697"/>
                    <a:pt x="384967" y="202392"/>
                    <a:pt x="384967" y="200020"/>
                  </a:cubicBezTo>
                  <a:cubicBezTo>
                    <a:pt x="384018" y="200020"/>
                    <a:pt x="383544" y="199309"/>
                    <a:pt x="383544" y="197885"/>
                  </a:cubicBezTo>
                  <a:close/>
                  <a:moveTo>
                    <a:pt x="246920" y="197885"/>
                  </a:moveTo>
                  <a:cubicBezTo>
                    <a:pt x="246920" y="199309"/>
                    <a:pt x="246801" y="200732"/>
                    <a:pt x="246564" y="202155"/>
                  </a:cubicBezTo>
                  <a:cubicBezTo>
                    <a:pt x="246327" y="203578"/>
                    <a:pt x="246208" y="205238"/>
                    <a:pt x="246208" y="207136"/>
                  </a:cubicBezTo>
                  <a:cubicBezTo>
                    <a:pt x="243836" y="207610"/>
                    <a:pt x="243006" y="206069"/>
                    <a:pt x="243718" y="202511"/>
                  </a:cubicBezTo>
                  <a:cubicBezTo>
                    <a:pt x="244429" y="198953"/>
                    <a:pt x="245497" y="197411"/>
                    <a:pt x="246920" y="197885"/>
                  </a:cubicBezTo>
                  <a:close/>
                  <a:moveTo>
                    <a:pt x="185723" y="190770"/>
                  </a:moveTo>
                  <a:cubicBezTo>
                    <a:pt x="184300" y="191718"/>
                    <a:pt x="184182" y="192430"/>
                    <a:pt x="185368" y="192904"/>
                  </a:cubicBezTo>
                  <a:cubicBezTo>
                    <a:pt x="186554" y="193379"/>
                    <a:pt x="186909" y="194327"/>
                    <a:pt x="186435" y="195751"/>
                  </a:cubicBezTo>
                  <a:cubicBezTo>
                    <a:pt x="187858" y="195751"/>
                    <a:pt x="188570" y="194090"/>
                    <a:pt x="188570" y="190770"/>
                  </a:cubicBezTo>
                  <a:cubicBezTo>
                    <a:pt x="187621" y="190295"/>
                    <a:pt x="186909" y="190651"/>
                    <a:pt x="186435" y="191837"/>
                  </a:cubicBezTo>
                  <a:cubicBezTo>
                    <a:pt x="185961" y="193023"/>
                    <a:pt x="185723" y="192667"/>
                    <a:pt x="185723" y="190770"/>
                  </a:cubicBezTo>
                  <a:close/>
                  <a:moveTo>
                    <a:pt x="106026" y="190058"/>
                  </a:moveTo>
                  <a:cubicBezTo>
                    <a:pt x="105077" y="189584"/>
                    <a:pt x="104366" y="189702"/>
                    <a:pt x="103891" y="190414"/>
                  </a:cubicBezTo>
                  <a:cubicBezTo>
                    <a:pt x="103417" y="191125"/>
                    <a:pt x="102705" y="191718"/>
                    <a:pt x="101757" y="192193"/>
                  </a:cubicBezTo>
                  <a:cubicBezTo>
                    <a:pt x="102231" y="195988"/>
                    <a:pt x="101994" y="198597"/>
                    <a:pt x="101045" y="200020"/>
                  </a:cubicBezTo>
                  <a:cubicBezTo>
                    <a:pt x="100097" y="201443"/>
                    <a:pt x="99385" y="203578"/>
                    <a:pt x="98911" y="206424"/>
                  </a:cubicBezTo>
                  <a:cubicBezTo>
                    <a:pt x="102705" y="203104"/>
                    <a:pt x="105077" y="197648"/>
                    <a:pt x="106026" y="190058"/>
                  </a:cubicBezTo>
                  <a:close/>
                  <a:moveTo>
                    <a:pt x="204225" y="187923"/>
                  </a:moveTo>
                  <a:cubicBezTo>
                    <a:pt x="204699" y="188872"/>
                    <a:pt x="204818" y="190058"/>
                    <a:pt x="204580" y="191481"/>
                  </a:cubicBezTo>
                  <a:cubicBezTo>
                    <a:pt x="204343" y="192904"/>
                    <a:pt x="204936" y="193141"/>
                    <a:pt x="206359" y="192193"/>
                  </a:cubicBezTo>
                  <a:cubicBezTo>
                    <a:pt x="206359" y="191718"/>
                    <a:pt x="206478" y="191125"/>
                    <a:pt x="206715" y="190414"/>
                  </a:cubicBezTo>
                  <a:cubicBezTo>
                    <a:pt x="206952" y="189702"/>
                    <a:pt x="207071" y="188872"/>
                    <a:pt x="207071" y="187923"/>
                  </a:cubicBezTo>
                  <a:close/>
                  <a:moveTo>
                    <a:pt x="394929" y="185788"/>
                  </a:moveTo>
                  <a:cubicBezTo>
                    <a:pt x="396827" y="185788"/>
                    <a:pt x="397657" y="186737"/>
                    <a:pt x="397420" y="188635"/>
                  </a:cubicBezTo>
                  <a:cubicBezTo>
                    <a:pt x="397183" y="190532"/>
                    <a:pt x="396827" y="192193"/>
                    <a:pt x="396352" y="193616"/>
                  </a:cubicBezTo>
                  <a:cubicBezTo>
                    <a:pt x="394929" y="193616"/>
                    <a:pt x="394218" y="192548"/>
                    <a:pt x="394218" y="190414"/>
                  </a:cubicBezTo>
                  <a:cubicBezTo>
                    <a:pt x="394218" y="188279"/>
                    <a:pt x="394455" y="186737"/>
                    <a:pt x="394929" y="185788"/>
                  </a:cubicBezTo>
                  <a:close/>
                  <a:moveTo>
                    <a:pt x="209917" y="185077"/>
                  </a:moveTo>
                  <a:cubicBezTo>
                    <a:pt x="208494" y="186026"/>
                    <a:pt x="207783" y="188042"/>
                    <a:pt x="207783" y="191125"/>
                  </a:cubicBezTo>
                  <a:cubicBezTo>
                    <a:pt x="207783" y="194209"/>
                    <a:pt x="207664" y="197411"/>
                    <a:pt x="207427" y="200732"/>
                  </a:cubicBezTo>
                  <a:cubicBezTo>
                    <a:pt x="207190" y="204052"/>
                    <a:pt x="206715" y="207017"/>
                    <a:pt x="206004" y="209627"/>
                  </a:cubicBezTo>
                  <a:cubicBezTo>
                    <a:pt x="205292" y="212236"/>
                    <a:pt x="203750" y="213777"/>
                    <a:pt x="201378" y="214252"/>
                  </a:cubicBezTo>
                  <a:cubicBezTo>
                    <a:pt x="202327" y="218521"/>
                    <a:pt x="202327" y="222316"/>
                    <a:pt x="201378" y="225637"/>
                  </a:cubicBezTo>
                  <a:cubicBezTo>
                    <a:pt x="197109" y="226586"/>
                    <a:pt x="194856" y="229314"/>
                    <a:pt x="194618" y="233820"/>
                  </a:cubicBezTo>
                  <a:cubicBezTo>
                    <a:pt x="194381" y="238327"/>
                    <a:pt x="192602" y="241529"/>
                    <a:pt x="189281" y="243427"/>
                  </a:cubicBezTo>
                  <a:cubicBezTo>
                    <a:pt x="188333" y="245799"/>
                    <a:pt x="188688" y="246629"/>
                    <a:pt x="190349" y="245917"/>
                  </a:cubicBezTo>
                  <a:cubicBezTo>
                    <a:pt x="192009" y="245206"/>
                    <a:pt x="192602" y="246036"/>
                    <a:pt x="192128" y="248408"/>
                  </a:cubicBezTo>
                  <a:cubicBezTo>
                    <a:pt x="193551" y="248408"/>
                    <a:pt x="194381" y="247696"/>
                    <a:pt x="194618" y="246273"/>
                  </a:cubicBezTo>
                  <a:cubicBezTo>
                    <a:pt x="194856" y="244850"/>
                    <a:pt x="195448" y="243427"/>
                    <a:pt x="196397" y="242004"/>
                  </a:cubicBezTo>
                  <a:cubicBezTo>
                    <a:pt x="196872" y="243901"/>
                    <a:pt x="197583" y="246155"/>
                    <a:pt x="198532" y="248764"/>
                  </a:cubicBezTo>
                  <a:cubicBezTo>
                    <a:pt x="199481" y="251373"/>
                    <a:pt x="200667" y="251966"/>
                    <a:pt x="202090" y="250543"/>
                  </a:cubicBezTo>
                  <a:cubicBezTo>
                    <a:pt x="200667" y="248645"/>
                    <a:pt x="199955" y="246510"/>
                    <a:pt x="199955" y="244138"/>
                  </a:cubicBezTo>
                  <a:cubicBezTo>
                    <a:pt x="199955" y="241766"/>
                    <a:pt x="200311" y="239513"/>
                    <a:pt x="201023" y="237378"/>
                  </a:cubicBezTo>
                  <a:cubicBezTo>
                    <a:pt x="201734" y="235244"/>
                    <a:pt x="202446" y="232990"/>
                    <a:pt x="203157" y="230618"/>
                  </a:cubicBezTo>
                  <a:cubicBezTo>
                    <a:pt x="203869" y="228246"/>
                    <a:pt x="203987" y="225874"/>
                    <a:pt x="203513" y="223502"/>
                  </a:cubicBezTo>
                  <a:cubicBezTo>
                    <a:pt x="205885" y="218284"/>
                    <a:pt x="207783" y="212829"/>
                    <a:pt x="209206" y="207136"/>
                  </a:cubicBezTo>
                  <a:cubicBezTo>
                    <a:pt x="210629" y="201443"/>
                    <a:pt x="211578" y="195039"/>
                    <a:pt x="212052" y="187923"/>
                  </a:cubicBezTo>
                  <a:cubicBezTo>
                    <a:pt x="210629" y="187923"/>
                    <a:pt x="209917" y="187212"/>
                    <a:pt x="209917" y="185788"/>
                  </a:cubicBezTo>
                  <a:close/>
                  <a:moveTo>
                    <a:pt x="199955" y="177961"/>
                  </a:moveTo>
                  <a:cubicBezTo>
                    <a:pt x="198058" y="179384"/>
                    <a:pt x="197109" y="182705"/>
                    <a:pt x="197109" y="187923"/>
                  </a:cubicBezTo>
                  <a:cubicBezTo>
                    <a:pt x="199006" y="186974"/>
                    <a:pt x="200192" y="185433"/>
                    <a:pt x="200667" y="183298"/>
                  </a:cubicBezTo>
                  <a:cubicBezTo>
                    <a:pt x="201141" y="181163"/>
                    <a:pt x="200904" y="179384"/>
                    <a:pt x="199955" y="177961"/>
                  </a:cubicBezTo>
                  <a:close/>
                  <a:moveTo>
                    <a:pt x="280364" y="175826"/>
                  </a:moveTo>
                  <a:cubicBezTo>
                    <a:pt x="281313" y="175352"/>
                    <a:pt x="281906" y="175470"/>
                    <a:pt x="282143" y="176182"/>
                  </a:cubicBezTo>
                  <a:cubicBezTo>
                    <a:pt x="282380" y="176894"/>
                    <a:pt x="282973" y="177487"/>
                    <a:pt x="283922" y="177961"/>
                  </a:cubicBezTo>
                  <a:cubicBezTo>
                    <a:pt x="283448" y="178910"/>
                    <a:pt x="283211" y="179859"/>
                    <a:pt x="283211" y="180807"/>
                  </a:cubicBezTo>
                  <a:cubicBezTo>
                    <a:pt x="283211" y="181756"/>
                    <a:pt x="282973" y="182705"/>
                    <a:pt x="282499" y="183654"/>
                  </a:cubicBezTo>
                  <a:cubicBezTo>
                    <a:pt x="281550" y="182705"/>
                    <a:pt x="280601" y="182468"/>
                    <a:pt x="279653" y="182942"/>
                  </a:cubicBezTo>
                  <a:cubicBezTo>
                    <a:pt x="280127" y="186263"/>
                    <a:pt x="280483" y="189584"/>
                    <a:pt x="280720" y="192904"/>
                  </a:cubicBezTo>
                  <a:cubicBezTo>
                    <a:pt x="280957" y="196225"/>
                    <a:pt x="280127" y="199071"/>
                    <a:pt x="278229" y="201443"/>
                  </a:cubicBezTo>
                  <a:cubicBezTo>
                    <a:pt x="278704" y="197174"/>
                    <a:pt x="278822" y="192667"/>
                    <a:pt x="278585" y="187923"/>
                  </a:cubicBezTo>
                  <a:cubicBezTo>
                    <a:pt x="278348" y="183179"/>
                    <a:pt x="278941" y="179147"/>
                    <a:pt x="280364" y="175826"/>
                  </a:cubicBezTo>
                  <a:close/>
                  <a:moveTo>
                    <a:pt x="216322" y="175826"/>
                  </a:moveTo>
                  <a:cubicBezTo>
                    <a:pt x="214898" y="175826"/>
                    <a:pt x="214305" y="177012"/>
                    <a:pt x="214543" y="179384"/>
                  </a:cubicBezTo>
                  <a:cubicBezTo>
                    <a:pt x="214780" y="181756"/>
                    <a:pt x="214424" y="183654"/>
                    <a:pt x="213475" y="185077"/>
                  </a:cubicBezTo>
                  <a:cubicBezTo>
                    <a:pt x="215373" y="184602"/>
                    <a:pt x="217270" y="183416"/>
                    <a:pt x="219168" y="181519"/>
                  </a:cubicBezTo>
                  <a:cubicBezTo>
                    <a:pt x="219168" y="181045"/>
                    <a:pt x="219049" y="180570"/>
                    <a:pt x="218812" y="180096"/>
                  </a:cubicBezTo>
                  <a:cubicBezTo>
                    <a:pt x="218575" y="179621"/>
                    <a:pt x="218456" y="178910"/>
                    <a:pt x="218456" y="177961"/>
                  </a:cubicBezTo>
                  <a:cubicBezTo>
                    <a:pt x="217508" y="178910"/>
                    <a:pt x="217033" y="180096"/>
                    <a:pt x="217033" y="181519"/>
                  </a:cubicBezTo>
                  <a:cubicBezTo>
                    <a:pt x="215610" y="181045"/>
                    <a:pt x="215373" y="179147"/>
                    <a:pt x="216322" y="175826"/>
                  </a:cubicBezTo>
                  <a:close/>
                  <a:moveTo>
                    <a:pt x="245497" y="170134"/>
                  </a:moveTo>
                  <a:lnTo>
                    <a:pt x="249054" y="170134"/>
                  </a:lnTo>
                  <a:cubicBezTo>
                    <a:pt x="249529" y="172980"/>
                    <a:pt x="249766" y="176063"/>
                    <a:pt x="249766" y="179384"/>
                  </a:cubicBezTo>
                  <a:cubicBezTo>
                    <a:pt x="249766" y="182705"/>
                    <a:pt x="249766" y="186263"/>
                    <a:pt x="249766" y="190058"/>
                  </a:cubicBezTo>
                  <a:cubicBezTo>
                    <a:pt x="248343" y="186737"/>
                    <a:pt x="247038" y="185907"/>
                    <a:pt x="245852" y="187567"/>
                  </a:cubicBezTo>
                  <a:cubicBezTo>
                    <a:pt x="244666" y="189228"/>
                    <a:pt x="243362" y="189584"/>
                    <a:pt x="241939" y="188635"/>
                  </a:cubicBezTo>
                  <a:cubicBezTo>
                    <a:pt x="240990" y="187212"/>
                    <a:pt x="240871" y="185670"/>
                    <a:pt x="241583" y="184009"/>
                  </a:cubicBezTo>
                  <a:cubicBezTo>
                    <a:pt x="242294" y="182349"/>
                    <a:pt x="243125" y="181045"/>
                    <a:pt x="244073" y="180096"/>
                  </a:cubicBezTo>
                  <a:cubicBezTo>
                    <a:pt x="244073" y="183416"/>
                    <a:pt x="244785" y="184602"/>
                    <a:pt x="246208" y="183654"/>
                  </a:cubicBezTo>
                  <a:cubicBezTo>
                    <a:pt x="247157" y="180807"/>
                    <a:pt x="247157" y="179266"/>
                    <a:pt x="246208" y="179028"/>
                  </a:cubicBezTo>
                  <a:cubicBezTo>
                    <a:pt x="245259" y="178791"/>
                    <a:pt x="244548" y="178435"/>
                    <a:pt x="244073" y="177961"/>
                  </a:cubicBezTo>
                  <a:cubicBezTo>
                    <a:pt x="245022" y="176063"/>
                    <a:pt x="245497" y="173454"/>
                    <a:pt x="245497" y="170134"/>
                  </a:cubicBezTo>
                  <a:close/>
                  <a:moveTo>
                    <a:pt x="209206" y="168710"/>
                  </a:moveTo>
                  <a:cubicBezTo>
                    <a:pt x="208257" y="171557"/>
                    <a:pt x="207308" y="173810"/>
                    <a:pt x="206359" y="175470"/>
                  </a:cubicBezTo>
                  <a:cubicBezTo>
                    <a:pt x="205411" y="177131"/>
                    <a:pt x="205411" y="179621"/>
                    <a:pt x="206359" y="182942"/>
                  </a:cubicBezTo>
                  <a:cubicBezTo>
                    <a:pt x="207308" y="182468"/>
                    <a:pt x="208020" y="181875"/>
                    <a:pt x="208494" y="181163"/>
                  </a:cubicBezTo>
                  <a:cubicBezTo>
                    <a:pt x="208969" y="180452"/>
                    <a:pt x="209917" y="180096"/>
                    <a:pt x="211341" y="180096"/>
                  </a:cubicBezTo>
                  <a:cubicBezTo>
                    <a:pt x="211815" y="178673"/>
                    <a:pt x="212052" y="177012"/>
                    <a:pt x="212052" y="175115"/>
                  </a:cubicBezTo>
                  <a:cubicBezTo>
                    <a:pt x="212052" y="173217"/>
                    <a:pt x="212526" y="171794"/>
                    <a:pt x="213475" y="170845"/>
                  </a:cubicBezTo>
                  <a:cubicBezTo>
                    <a:pt x="213001" y="168948"/>
                    <a:pt x="212408" y="168355"/>
                    <a:pt x="211696" y="169066"/>
                  </a:cubicBezTo>
                  <a:cubicBezTo>
                    <a:pt x="210985" y="169778"/>
                    <a:pt x="210155" y="169659"/>
                    <a:pt x="209206" y="168710"/>
                  </a:cubicBezTo>
                  <a:close/>
                  <a:moveTo>
                    <a:pt x="385679" y="167287"/>
                  </a:moveTo>
                  <a:cubicBezTo>
                    <a:pt x="385679" y="168710"/>
                    <a:pt x="386035" y="169778"/>
                    <a:pt x="386746" y="170489"/>
                  </a:cubicBezTo>
                  <a:cubicBezTo>
                    <a:pt x="387458" y="171201"/>
                    <a:pt x="387576" y="172506"/>
                    <a:pt x="387102" y="174403"/>
                  </a:cubicBezTo>
                  <a:cubicBezTo>
                    <a:pt x="386153" y="175352"/>
                    <a:pt x="384967" y="175826"/>
                    <a:pt x="383544" y="175826"/>
                  </a:cubicBezTo>
                  <a:cubicBezTo>
                    <a:pt x="382121" y="175826"/>
                    <a:pt x="381884" y="174640"/>
                    <a:pt x="382832" y="172268"/>
                  </a:cubicBezTo>
                  <a:cubicBezTo>
                    <a:pt x="383781" y="172268"/>
                    <a:pt x="384256" y="172506"/>
                    <a:pt x="384256" y="172980"/>
                  </a:cubicBezTo>
                  <a:cubicBezTo>
                    <a:pt x="384256" y="173454"/>
                    <a:pt x="384493" y="173929"/>
                    <a:pt x="384967" y="174403"/>
                  </a:cubicBezTo>
                  <a:cubicBezTo>
                    <a:pt x="385442" y="173454"/>
                    <a:pt x="385442" y="172150"/>
                    <a:pt x="384967" y="170489"/>
                  </a:cubicBezTo>
                  <a:cubicBezTo>
                    <a:pt x="384493" y="168829"/>
                    <a:pt x="384730" y="167762"/>
                    <a:pt x="385679" y="167287"/>
                  </a:cubicBezTo>
                  <a:close/>
                  <a:moveTo>
                    <a:pt x="278229" y="166576"/>
                  </a:moveTo>
                  <a:cubicBezTo>
                    <a:pt x="278229" y="167524"/>
                    <a:pt x="278348" y="168236"/>
                    <a:pt x="278585" y="168710"/>
                  </a:cubicBezTo>
                  <a:cubicBezTo>
                    <a:pt x="278822" y="169185"/>
                    <a:pt x="278941" y="169896"/>
                    <a:pt x="278941" y="170845"/>
                  </a:cubicBezTo>
                  <a:cubicBezTo>
                    <a:pt x="277992" y="170845"/>
                    <a:pt x="277399" y="171082"/>
                    <a:pt x="277162" y="171557"/>
                  </a:cubicBezTo>
                  <a:cubicBezTo>
                    <a:pt x="276925" y="172031"/>
                    <a:pt x="276332" y="172268"/>
                    <a:pt x="275383" y="172268"/>
                  </a:cubicBezTo>
                  <a:cubicBezTo>
                    <a:pt x="276332" y="168948"/>
                    <a:pt x="277281" y="167050"/>
                    <a:pt x="278229" y="166576"/>
                  </a:cubicBezTo>
                  <a:close/>
                  <a:moveTo>
                    <a:pt x="147298" y="164441"/>
                  </a:moveTo>
                  <a:cubicBezTo>
                    <a:pt x="146349" y="164441"/>
                    <a:pt x="145756" y="165152"/>
                    <a:pt x="145519" y="166576"/>
                  </a:cubicBezTo>
                  <a:cubicBezTo>
                    <a:pt x="145282" y="167999"/>
                    <a:pt x="144689" y="169185"/>
                    <a:pt x="143740" y="170134"/>
                  </a:cubicBezTo>
                  <a:cubicBezTo>
                    <a:pt x="144689" y="172031"/>
                    <a:pt x="145638" y="171913"/>
                    <a:pt x="146586" y="169778"/>
                  </a:cubicBezTo>
                  <a:cubicBezTo>
                    <a:pt x="147535" y="167643"/>
                    <a:pt x="147772" y="165864"/>
                    <a:pt x="147298" y="164441"/>
                  </a:cubicBezTo>
                  <a:close/>
                  <a:moveTo>
                    <a:pt x="18679" y="163196"/>
                  </a:moveTo>
                  <a:cubicBezTo>
                    <a:pt x="18086" y="163314"/>
                    <a:pt x="17553" y="163967"/>
                    <a:pt x="17078" y="165152"/>
                  </a:cubicBezTo>
                  <a:cubicBezTo>
                    <a:pt x="16129" y="167524"/>
                    <a:pt x="16485" y="168355"/>
                    <a:pt x="18145" y="167643"/>
                  </a:cubicBezTo>
                  <a:cubicBezTo>
                    <a:pt x="19806" y="166931"/>
                    <a:pt x="20636" y="167287"/>
                    <a:pt x="20636" y="168710"/>
                  </a:cubicBezTo>
                  <a:cubicBezTo>
                    <a:pt x="22059" y="167762"/>
                    <a:pt x="22059" y="166338"/>
                    <a:pt x="20636" y="164441"/>
                  </a:cubicBezTo>
                  <a:cubicBezTo>
                    <a:pt x="19925" y="163492"/>
                    <a:pt x="19272" y="163077"/>
                    <a:pt x="18679" y="163196"/>
                  </a:cubicBezTo>
                  <a:close/>
                  <a:moveTo>
                    <a:pt x="74716" y="163018"/>
                  </a:moveTo>
                  <a:cubicBezTo>
                    <a:pt x="74716" y="164915"/>
                    <a:pt x="75309" y="165745"/>
                    <a:pt x="76495" y="165508"/>
                  </a:cubicBezTo>
                  <a:cubicBezTo>
                    <a:pt x="77681" y="165271"/>
                    <a:pt x="78749" y="165627"/>
                    <a:pt x="79698" y="166576"/>
                  </a:cubicBezTo>
                  <a:cubicBezTo>
                    <a:pt x="79698" y="164678"/>
                    <a:pt x="79105" y="163729"/>
                    <a:pt x="77919" y="163729"/>
                  </a:cubicBezTo>
                  <a:cubicBezTo>
                    <a:pt x="76733" y="163729"/>
                    <a:pt x="75665" y="163492"/>
                    <a:pt x="74716" y="163018"/>
                  </a:cubicBezTo>
                  <a:close/>
                  <a:moveTo>
                    <a:pt x="186435" y="161595"/>
                  </a:moveTo>
                  <a:cubicBezTo>
                    <a:pt x="184063" y="161120"/>
                    <a:pt x="181573" y="161950"/>
                    <a:pt x="178963" y="164085"/>
                  </a:cubicBezTo>
                  <a:cubicBezTo>
                    <a:pt x="176354" y="166220"/>
                    <a:pt x="174338" y="168236"/>
                    <a:pt x="172915" y="170134"/>
                  </a:cubicBezTo>
                  <a:cubicBezTo>
                    <a:pt x="173864" y="170134"/>
                    <a:pt x="174813" y="170015"/>
                    <a:pt x="175761" y="169778"/>
                  </a:cubicBezTo>
                  <a:cubicBezTo>
                    <a:pt x="176710" y="169541"/>
                    <a:pt x="177422" y="168473"/>
                    <a:pt x="177896" y="166576"/>
                  </a:cubicBezTo>
                  <a:cubicBezTo>
                    <a:pt x="179319" y="166101"/>
                    <a:pt x="180031" y="166457"/>
                    <a:pt x="180031" y="167643"/>
                  </a:cubicBezTo>
                  <a:cubicBezTo>
                    <a:pt x="180031" y="168829"/>
                    <a:pt x="180742" y="169185"/>
                    <a:pt x="182166" y="168710"/>
                  </a:cubicBezTo>
                  <a:cubicBezTo>
                    <a:pt x="183114" y="167762"/>
                    <a:pt x="183826" y="166576"/>
                    <a:pt x="184300" y="165152"/>
                  </a:cubicBezTo>
                  <a:cubicBezTo>
                    <a:pt x="184775" y="163729"/>
                    <a:pt x="185486" y="162543"/>
                    <a:pt x="186435" y="161595"/>
                  </a:cubicBezTo>
                  <a:close/>
                  <a:moveTo>
                    <a:pt x="374293" y="155902"/>
                  </a:moveTo>
                  <a:cubicBezTo>
                    <a:pt x="374768" y="159697"/>
                    <a:pt x="375598" y="163018"/>
                    <a:pt x="376784" y="165864"/>
                  </a:cubicBezTo>
                  <a:cubicBezTo>
                    <a:pt x="377970" y="168710"/>
                    <a:pt x="378800" y="172031"/>
                    <a:pt x="379274" y="175826"/>
                  </a:cubicBezTo>
                  <a:cubicBezTo>
                    <a:pt x="376903" y="177249"/>
                    <a:pt x="375242" y="175233"/>
                    <a:pt x="374293" y="169778"/>
                  </a:cubicBezTo>
                  <a:cubicBezTo>
                    <a:pt x="373345" y="164322"/>
                    <a:pt x="373345" y="159697"/>
                    <a:pt x="374293" y="155902"/>
                  </a:cubicBezTo>
                  <a:close/>
                  <a:moveTo>
                    <a:pt x="49811" y="155902"/>
                  </a:moveTo>
                  <a:cubicBezTo>
                    <a:pt x="49337" y="159223"/>
                    <a:pt x="50523" y="160409"/>
                    <a:pt x="53369" y="159460"/>
                  </a:cubicBezTo>
                  <a:lnTo>
                    <a:pt x="53369" y="155902"/>
                  </a:lnTo>
                  <a:close/>
                  <a:moveTo>
                    <a:pt x="192839" y="150921"/>
                  </a:moveTo>
                  <a:cubicBezTo>
                    <a:pt x="191416" y="150921"/>
                    <a:pt x="190705" y="151632"/>
                    <a:pt x="190705" y="153056"/>
                  </a:cubicBezTo>
                  <a:cubicBezTo>
                    <a:pt x="190705" y="154479"/>
                    <a:pt x="190705" y="155902"/>
                    <a:pt x="190705" y="157325"/>
                  </a:cubicBezTo>
                  <a:cubicBezTo>
                    <a:pt x="190705" y="158748"/>
                    <a:pt x="190586" y="159934"/>
                    <a:pt x="190349" y="160883"/>
                  </a:cubicBezTo>
                  <a:cubicBezTo>
                    <a:pt x="190112" y="161832"/>
                    <a:pt x="189044" y="162069"/>
                    <a:pt x="187147" y="161595"/>
                  </a:cubicBezTo>
                  <a:cubicBezTo>
                    <a:pt x="187621" y="163967"/>
                    <a:pt x="188333" y="164322"/>
                    <a:pt x="189281" y="162662"/>
                  </a:cubicBezTo>
                  <a:cubicBezTo>
                    <a:pt x="190230" y="161002"/>
                    <a:pt x="191416" y="161120"/>
                    <a:pt x="192839" y="163018"/>
                  </a:cubicBezTo>
                  <a:cubicBezTo>
                    <a:pt x="193788" y="160646"/>
                    <a:pt x="194025" y="158630"/>
                    <a:pt x="193551" y="156969"/>
                  </a:cubicBezTo>
                  <a:cubicBezTo>
                    <a:pt x="193077" y="155309"/>
                    <a:pt x="192839" y="153293"/>
                    <a:pt x="192839" y="150921"/>
                  </a:cubicBezTo>
                  <a:close/>
                  <a:moveTo>
                    <a:pt x="263998" y="147363"/>
                  </a:moveTo>
                  <a:cubicBezTo>
                    <a:pt x="263998" y="150684"/>
                    <a:pt x="263523" y="155190"/>
                    <a:pt x="262575" y="160883"/>
                  </a:cubicBezTo>
                  <a:cubicBezTo>
                    <a:pt x="261626" y="166576"/>
                    <a:pt x="260440" y="169896"/>
                    <a:pt x="259017" y="170845"/>
                  </a:cubicBezTo>
                  <a:cubicBezTo>
                    <a:pt x="259491" y="167524"/>
                    <a:pt x="259847" y="163374"/>
                    <a:pt x="260084" y="158392"/>
                  </a:cubicBezTo>
                  <a:cubicBezTo>
                    <a:pt x="260321" y="153411"/>
                    <a:pt x="261626" y="149735"/>
                    <a:pt x="263998" y="147363"/>
                  </a:cubicBezTo>
                  <a:close/>
                  <a:moveTo>
                    <a:pt x="365754" y="144517"/>
                  </a:moveTo>
                  <a:cubicBezTo>
                    <a:pt x="367178" y="144517"/>
                    <a:pt x="368126" y="145110"/>
                    <a:pt x="368601" y="146295"/>
                  </a:cubicBezTo>
                  <a:cubicBezTo>
                    <a:pt x="369075" y="147481"/>
                    <a:pt x="370024" y="147600"/>
                    <a:pt x="371447" y="146651"/>
                  </a:cubicBezTo>
                  <a:cubicBezTo>
                    <a:pt x="370024" y="148549"/>
                    <a:pt x="369312" y="150684"/>
                    <a:pt x="369312" y="153056"/>
                  </a:cubicBezTo>
                  <a:cubicBezTo>
                    <a:pt x="369312" y="155427"/>
                    <a:pt x="369549" y="157918"/>
                    <a:pt x="370024" y="160527"/>
                  </a:cubicBezTo>
                  <a:cubicBezTo>
                    <a:pt x="370498" y="163136"/>
                    <a:pt x="370973" y="165864"/>
                    <a:pt x="371447" y="168710"/>
                  </a:cubicBezTo>
                  <a:cubicBezTo>
                    <a:pt x="371921" y="171557"/>
                    <a:pt x="371684" y="173929"/>
                    <a:pt x="370735" y="175826"/>
                  </a:cubicBezTo>
                  <a:cubicBezTo>
                    <a:pt x="370735" y="174877"/>
                    <a:pt x="370498" y="174166"/>
                    <a:pt x="370024" y="173691"/>
                  </a:cubicBezTo>
                  <a:cubicBezTo>
                    <a:pt x="368601" y="168948"/>
                    <a:pt x="367771" y="163848"/>
                    <a:pt x="367533" y="158392"/>
                  </a:cubicBezTo>
                  <a:cubicBezTo>
                    <a:pt x="367296" y="152937"/>
                    <a:pt x="366703" y="148312"/>
                    <a:pt x="365754" y="144517"/>
                  </a:cubicBezTo>
                  <a:close/>
                  <a:moveTo>
                    <a:pt x="279653" y="142382"/>
                  </a:moveTo>
                  <a:cubicBezTo>
                    <a:pt x="283448" y="143331"/>
                    <a:pt x="285345" y="145940"/>
                    <a:pt x="285345" y="150209"/>
                  </a:cubicBezTo>
                  <a:cubicBezTo>
                    <a:pt x="285345" y="154479"/>
                    <a:pt x="286294" y="158748"/>
                    <a:pt x="288192" y="163018"/>
                  </a:cubicBezTo>
                  <a:lnTo>
                    <a:pt x="288192" y="163729"/>
                  </a:lnTo>
                  <a:cubicBezTo>
                    <a:pt x="285345" y="162781"/>
                    <a:pt x="283566" y="160764"/>
                    <a:pt x="282855" y="157681"/>
                  </a:cubicBezTo>
                  <a:cubicBezTo>
                    <a:pt x="282143" y="154597"/>
                    <a:pt x="282262" y="151158"/>
                    <a:pt x="283211" y="147363"/>
                  </a:cubicBezTo>
                  <a:cubicBezTo>
                    <a:pt x="282262" y="146888"/>
                    <a:pt x="281550" y="147126"/>
                    <a:pt x="281076" y="148074"/>
                  </a:cubicBezTo>
                  <a:cubicBezTo>
                    <a:pt x="280601" y="149023"/>
                    <a:pt x="279890" y="149260"/>
                    <a:pt x="278941" y="148786"/>
                  </a:cubicBezTo>
                  <a:cubicBezTo>
                    <a:pt x="278941" y="144991"/>
                    <a:pt x="279178" y="142856"/>
                    <a:pt x="279653" y="142382"/>
                  </a:cubicBezTo>
                  <a:close/>
                  <a:moveTo>
                    <a:pt x="231976" y="140247"/>
                  </a:moveTo>
                  <a:cubicBezTo>
                    <a:pt x="232925" y="140721"/>
                    <a:pt x="233637" y="141196"/>
                    <a:pt x="234111" y="141670"/>
                  </a:cubicBezTo>
                  <a:cubicBezTo>
                    <a:pt x="234586" y="142145"/>
                    <a:pt x="235297" y="141670"/>
                    <a:pt x="236246" y="140247"/>
                  </a:cubicBezTo>
                  <a:cubicBezTo>
                    <a:pt x="238144" y="143093"/>
                    <a:pt x="239330" y="146414"/>
                    <a:pt x="239804" y="150209"/>
                  </a:cubicBezTo>
                  <a:cubicBezTo>
                    <a:pt x="240278" y="154004"/>
                    <a:pt x="240278" y="158037"/>
                    <a:pt x="239804" y="162306"/>
                  </a:cubicBezTo>
                  <a:cubicBezTo>
                    <a:pt x="239330" y="166576"/>
                    <a:pt x="238855" y="170727"/>
                    <a:pt x="238381" y="174759"/>
                  </a:cubicBezTo>
                  <a:cubicBezTo>
                    <a:pt x="237906" y="178791"/>
                    <a:pt x="237669" y="182231"/>
                    <a:pt x="237669" y="185077"/>
                  </a:cubicBezTo>
                  <a:cubicBezTo>
                    <a:pt x="234823" y="184128"/>
                    <a:pt x="233162" y="185077"/>
                    <a:pt x="232688" y="187923"/>
                  </a:cubicBezTo>
                  <a:cubicBezTo>
                    <a:pt x="232688" y="186500"/>
                    <a:pt x="233044" y="184602"/>
                    <a:pt x="233755" y="182231"/>
                  </a:cubicBezTo>
                  <a:cubicBezTo>
                    <a:pt x="234467" y="179859"/>
                    <a:pt x="235179" y="177249"/>
                    <a:pt x="235890" y="174403"/>
                  </a:cubicBezTo>
                  <a:cubicBezTo>
                    <a:pt x="236602" y="171557"/>
                    <a:pt x="236958" y="168948"/>
                    <a:pt x="236958" y="166576"/>
                  </a:cubicBezTo>
                  <a:cubicBezTo>
                    <a:pt x="236958" y="164204"/>
                    <a:pt x="236246" y="162306"/>
                    <a:pt x="234823" y="160883"/>
                  </a:cubicBezTo>
                  <a:cubicBezTo>
                    <a:pt x="232451" y="163255"/>
                    <a:pt x="230909" y="166931"/>
                    <a:pt x="230198" y="171913"/>
                  </a:cubicBezTo>
                  <a:cubicBezTo>
                    <a:pt x="229486" y="176894"/>
                    <a:pt x="229130" y="182231"/>
                    <a:pt x="229130" y="187923"/>
                  </a:cubicBezTo>
                  <a:cubicBezTo>
                    <a:pt x="227707" y="189821"/>
                    <a:pt x="227114" y="190532"/>
                    <a:pt x="227351" y="190058"/>
                  </a:cubicBezTo>
                  <a:cubicBezTo>
                    <a:pt x="227588" y="189584"/>
                    <a:pt x="227707" y="188160"/>
                    <a:pt x="227707" y="185788"/>
                  </a:cubicBezTo>
                  <a:cubicBezTo>
                    <a:pt x="228181" y="177724"/>
                    <a:pt x="229249" y="171082"/>
                    <a:pt x="230909" y="165864"/>
                  </a:cubicBezTo>
                  <a:cubicBezTo>
                    <a:pt x="232569" y="160646"/>
                    <a:pt x="233874" y="156139"/>
                    <a:pt x="234823" y="152344"/>
                  </a:cubicBezTo>
                  <a:cubicBezTo>
                    <a:pt x="233874" y="154716"/>
                    <a:pt x="233044" y="155783"/>
                    <a:pt x="232332" y="155546"/>
                  </a:cubicBezTo>
                  <a:cubicBezTo>
                    <a:pt x="231621" y="155309"/>
                    <a:pt x="230553" y="154716"/>
                    <a:pt x="229130" y="153767"/>
                  </a:cubicBezTo>
                  <a:cubicBezTo>
                    <a:pt x="227707" y="156139"/>
                    <a:pt x="226995" y="159697"/>
                    <a:pt x="226995" y="164441"/>
                  </a:cubicBezTo>
                  <a:cubicBezTo>
                    <a:pt x="225572" y="164441"/>
                    <a:pt x="224623" y="164204"/>
                    <a:pt x="224149" y="163729"/>
                  </a:cubicBezTo>
                  <a:cubicBezTo>
                    <a:pt x="223675" y="163255"/>
                    <a:pt x="222726" y="163492"/>
                    <a:pt x="221303" y="164441"/>
                  </a:cubicBezTo>
                  <a:cubicBezTo>
                    <a:pt x="222726" y="159223"/>
                    <a:pt x="224268" y="154835"/>
                    <a:pt x="225928" y="151277"/>
                  </a:cubicBezTo>
                  <a:cubicBezTo>
                    <a:pt x="227588" y="147719"/>
                    <a:pt x="229605" y="144042"/>
                    <a:pt x="231976" y="140247"/>
                  </a:cubicBezTo>
                  <a:close/>
                  <a:moveTo>
                    <a:pt x="255459" y="139535"/>
                  </a:moveTo>
                  <a:cubicBezTo>
                    <a:pt x="254984" y="147126"/>
                    <a:pt x="255103" y="153293"/>
                    <a:pt x="255815" y="158037"/>
                  </a:cubicBezTo>
                  <a:cubicBezTo>
                    <a:pt x="256526" y="162781"/>
                    <a:pt x="255459" y="167050"/>
                    <a:pt x="252612" y="170845"/>
                  </a:cubicBezTo>
                  <a:cubicBezTo>
                    <a:pt x="254510" y="165152"/>
                    <a:pt x="254984" y="159816"/>
                    <a:pt x="254036" y="154835"/>
                  </a:cubicBezTo>
                  <a:cubicBezTo>
                    <a:pt x="253087" y="149853"/>
                    <a:pt x="253561" y="144754"/>
                    <a:pt x="255459" y="139535"/>
                  </a:cubicBezTo>
                  <a:close/>
                  <a:moveTo>
                    <a:pt x="184656" y="139535"/>
                  </a:moveTo>
                  <a:cubicBezTo>
                    <a:pt x="182996" y="140484"/>
                    <a:pt x="182403" y="142145"/>
                    <a:pt x="182877" y="144517"/>
                  </a:cubicBezTo>
                  <a:cubicBezTo>
                    <a:pt x="184300" y="144991"/>
                    <a:pt x="185249" y="144398"/>
                    <a:pt x="185723" y="142738"/>
                  </a:cubicBezTo>
                  <a:cubicBezTo>
                    <a:pt x="186198" y="141077"/>
                    <a:pt x="186909" y="140010"/>
                    <a:pt x="187858" y="139535"/>
                  </a:cubicBezTo>
                  <a:cubicBezTo>
                    <a:pt x="187384" y="138587"/>
                    <a:pt x="186316" y="138587"/>
                    <a:pt x="184656" y="139535"/>
                  </a:cubicBezTo>
                  <a:close/>
                  <a:moveTo>
                    <a:pt x="341560" y="138112"/>
                  </a:moveTo>
                  <a:cubicBezTo>
                    <a:pt x="342035" y="139061"/>
                    <a:pt x="342272" y="140959"/>
                    <a:pt x="342272" y="143805"/>
                  </a:cubicBezTo>
                  <a:cubicBezTo>
                    <a:pt x="341323" y="143805"/>
                    <a:pt x="340612" y="143568"/>
                    <a:pt x="340137" y="143093"/>
                  </a:cubicBezTo>
                  <a:cubicBezTo>
                    <a:pt x="340137" y="140247"/>
                    <a:pt x="340612" y="138587"/>
                    <a:pt x="341560" y="138112"/>
                  </a:cubicBezTo>
                  <a:close/>
                  <a:moveTo>
                    <a:pt x="274672" y="138112"/>
                  </a:moveTo>
                  <a:cubicBezTo>
                    <a:pt x="277043" y="139061"/>
                    <a:pt x="278111" y="140721"/>
                    <a:pt x="277874" y="143093"/>
                  </a:cubicBezTo>
                  <a:cubicBezTo>
                    <a:pt x="277636" y="145465"/>
                    <a:pt x="277518" y="148074"/>
                    <a:pt x="277518" y="150921"/>
                  </a:cubicBezTo>
                  <a:cubicBezTo>
                    <a:pt x="275146" y="150446"/>
                    <a:pt x="274079" y="148905"/>
                    <a:pt x="274316" y="146295"/>
                  </a:cubicBezTo>
                  <a:cubicBezTo>
                    <a:pt x="274553" y="143686"/>
                    <a:pt x="274672" y="140959"/>
                    <a:pt x="274672" y="138112"/>
                  </a:cubicBezTo>
                  <a:close/>
                  <a:moveTo>
                    <a:pt x="189281" y="138112"/>
                  </a:moveTo>
                  <a:cubicBezTo>
                    <a:pt x="189281" y="139535"/>
                    <a:pt x="189400" y="140484"/>
                    <a:pt x="189637" y="140959"/>
                  </a:cubicBezTo>
                  <a:cubicBezTo>
                    <a:pt x="189874" y="141433"/>
                    <a:pt x="189993" y="142145"/>
                    <a:pt x="189993" y="143093"/>
                  </a:cubicBezTo>
                  <a:cubicBezTo>
                    <a:pt x="191416" y="143093"/>
                    <a:pt x="192128" y="141433"/>
                    <a:pt x="192128" y="138112"/>
                  </a:cubicBezTo>
                  <a:close/>
                  <a:moveTo>
                    <a:pt x="352946" y="137401"/>
                  </a:moveTo>
                  <a:cubicBezTo>
                    <a:pt x="351997" y="139298"/>
                    <a:pt x="351641" y="141077"/>
                    <a:pt x="351878" y="142738"/>
                  </a:cubicBezTo>
                  <a:cubicBezTo>
                    <a:pt x="352116" y="144398"/>
                    <a:pt x="352234" y="145940"/>
                    <a:pt x="352234" y="147363"/>
                  </a:cubicBezTo>
                  <a:cubicBezTo>
                    <a:pt x="352234" y="147363"/>
                    <a:pt x="351997" y="147126"/>
                    <a:pt x="351523" y="146651"/>
                  </a:cubicBezTo>
                  <a:cubicBezTo>
                    <a:pt x="351997" y="144754"/>
                    <a:pt x="352116" y="142975"/>
                    <a:pt x="351878" y="141314"/>
                  </a:cubicBezTo>
                  <a:cubicBezTo>
                    <a:pt x="351641" y="139654"/>
                    <a:pt x="351997" y="138349"/>
                    <a:pt x="352946" y="137401"/>
                  </a:cubicBezTo>
                  <a:close/>
                  <a:moveTo>
                    <a:pt x="387813" y="135977"/>
                  </a:moveTo>
                  <a:cubicBezTo>
                    <a:pt x="388288" y="137875"/>
                    <a:pt x="388762" y="138231"/>
                    <a:pt x="389237" y="137045"/>
                  </a:cubicBezTo>
                  <a:cubicBezTo>
                    <a:pt x="389711" y="135859"/>
                    <a:pt x="390423" y="135503"/>
                    <a:pt x="391371" y="135977"/>
                  </a:cubicBezTo>
                  <a:cubicBezTo>
                    <a:pt x="393269" y="141670"/>
                    <a:pt x="393269" y="147126"/>
                    <a:pt x="391371" y="152344"/>
                  </a:cubicBezTo>
                  <a:cubicBezTo>
                    <a:pt x="389474" y="157562"/>
                    <a:pt x="388999" y="162781"/>
                    <a:pt x="389948" y="167999"/>
                  </a:cubicBezTo>
                  <a:cubicBezTo>
                    <a:pt x="388999" y="163255"/>
                    <a:pt x="387932" y="158037"/>
                    <a:pt x="386746" y="152344"/>
                  </a:cubicBezTo>
                  <a:cubicBezTo>
                    <a:pt x="385560" y="146651"/>
                    <a:pt x="385916" y="141196"/>
                    <a:pt x="387813" y="135977"/>
                  </a:cubicBezTo>
                  <a:close/>
                  <a:moveTo>
                    <a:pt x="73293" y="135266"/>
                  </a:moveTo>
                  <a:cubicBezTo>
                    <a:pt x="70921" y="136215"/>
                    <a:pt x="69024" y="137519"/>
                    <a:pt x="67601" y="139180"/>
                  </a:cubicBezTo>
                  <a:cubicBezTo>
                    <a:pt x="66178" y="140840"/>
                    <a:pt x="64280" y="142145"/>
                    <a:pt x="61908" y="143093"/>
                  </a:cubicBezTo>
                  <a:cubicBezTo>
                    <a:pt x="64280" y="144517"/>
                    <a:pt x="66770" y="144991"/>
                    <a:pt x="69380" y="144517"/>
                  </a:cubicBezTo>
                  <a:cubicBezTo>
                    <a:pt x="71989" y="144042"/>
                    <a:pt x="74479" y="143331"/>
                    <a:pt x="76851" y="142382"/>
                  </a:cubicBezTo>
                  <a:cubicBezTo>
                    <a:pt x="78749" y="141433"/>
                    <a:pt x="79461" y="142145"/>
                    <a:pt x="78986" y="144517"/>
                  </a:cubicBezTo>
                  <a:cubicBezTo>
                    <a:pt x="78512" y="146888"/>
                    <a:pt x="79461" y="147600"/>
                    <a:pt x="81833" y="146651"/>
                  </a:cubicBezTo>
                  <a:cubicBezTo>
                    <a:pt x="82307" y="144754"/>
                    <a:pt x="82188" y="143686"/>
                    <a:pt x="81476" y="143449"/>
                  </a:cubicBezTo>
                  <a:cubicBezTo>
                    <a:pt x="80765" y="143212"/>
                    <a:pt x="80409" y="142145"/>
                    <a:pt x="80409" y="140247"/>
                  </a:cubicBezTo>
                  <a:cubicBezTo>
                    <a:pt x="78037" y="139773"/>
                    <a:pt x="76495" y="139417"/>
                    <a:pt x="75784" y="139180"/>
                  </a:cubicBezTo>
                  <a:cubicBezTo>
                    <a:pt x="75072" y="138942"/>
                    <a:pt x="74242" y="137638"/>
                    <a:pt x="73293" y="135266"/>
                  </a:cubicBezTo>
                  <a:close/>
                  <a:moveTo>
                    <a:pt x="378563" y="128862"/>
                  </a:moveTo>
                  <a:lnTo>
                    <a:pt x="384256" y="128862"/>
                  </a:lnTo>
                  <a:cubicBezTo>
                    <a:pt x="384256" y="131234"/>
                    <a:pt x="384493" y="132420"/>
                    <a:pt x="384967" y="132420"/>
                  </a:cubicBezTo>
                  <a:cubicBezTo>
                    <a:pt x="385442" y="131945"/>
                    <a:pt x="385560" y="131471"/>
                    <a:pt x="385323" y="130996"/>
                  </a:cubicBezTo>
                  <a:cubicBezTo>
                    <a:pt x="385086" y="130522"/>
                    <a:pt x="385204" y="130285"/>
                    <a:pt x="385679" y="130285"/>
                  </a:cubicBezTo>
                  <a:cubicBezTo>
                    <a:pt x="385679" y="131234"/>
                    <a:pt x="385797" y="132420"/>
                    <a:pt x="386035" y="133843"/>
                  </a:cubicBezTo>
                  <a:cubicBezTo>
                    <a:pt x="386272" y="135266"/>
                    <a:pt x="385916" y="135977"/>
                    <a:pt x="384967" y="135977"/>
                  </a:cubicBezTo>
                  <a:cubicBezTo>
                    <a:pt x="384493" y="135029"/>
                    <a:pt x="384137" y="134199"/>
                    <a:pt x="383900" y="133487"/>
                  </a:cubicBezTo>
                  <a:cubicBezTo>
                    <a:pt x="383663" y="132775"/>
                    <a:pt x="383070" y="132420"/>
                    <a:pt x="382121" y="132420"/>
                  </a:cubicBezTo>
                  <a:cubicBezTo>
                    <a:pt x="383070" y="136215"/>
                    <a:pt x="382951" y="139891"/>
                    <a:pt x="381765" y="143449"/>
                  </a:cubicBezTo>
                  <a:cubicBezTo>
                    <a:pt x="380579" y="147007"/>
                    <a:pt x="379512" y="149972"/>
                    <a:pt x="378563" y="152344"/>
                  </a:cubicBezTo>
                  <a:cubicBezTo>
                    <a:pt x="380460" y="151395"/>
                    <a:pt x="381409" y="151870"/>
                    <a:pt x="381409" y="153767"/>
                  </a:cubicBezTo>
                  <a:cubicBezTo>
                    <a:pt x="381409" y="155665"/>
                    <a:pt x="381646" y="157325"/>
                    <a:pt x="382121" y="158748"/>
                  </a:cubicBezTo>
                  <a:cubicBezTo>
                    <a:pt x="379749" y="159223"/>
                    <a:pt x="378444" y="158511"/>
                    <a:pt x="378207" y="156613"/>
                  </a:cubicBezTo>
                  <a:cubicBezTo>
                    <a:pt x="377970" y="154716"/>
                    <a:pt x="377614" y="152818"/>
                    <a:pt x="377140" y="150921"/>
                  </a:cubicBezTo>
                  <a:cubicBezTo>
                    <a:pt x="379037" y="148549"/>
                    <a:pt x="379630" y="145584"/>
                    <a:pt x="378919" y="142026"/>
                  </a:cubicBezTo>
                  <a:cubicBezTo>
                    <a:pt x="378207" y="138468"/>
                    <a:pt x="378088" y="134080"/>
                    <a:pt x="378563" y="128862"/>
                  </a:cubicBezTo>
                  <a:close/>
                  <a:moveTo>
                    <a:pt x="212052" y="128862"/>
                  </a:moveTo>
                  <a:cubicBezTo>
                    <a:pt x="211103" y="128862"/>
                    <a:pt x="210273" y="130166"/>
                    <a:pt x="209562" y="132775"/>
                  </a:cubicBezTo>
                  <a:cubicBezTo>
                    <a:pt x="208850" y="135385"/>
                    <a:pt x="209680" y="136215"/>
                    <a:pt x="212052" y="135266"/>
                  </a:cubicBezTo>
                  <a:close/>
                  <a:moveTo>
                    <a:pt x="186435" y="128862"/>
                  </a:moveTo>
                  <a:cubicBezTo>
                    <a:pt x="185486" y="129810"/>
                    <a:pt x="184656" y="130403"/>
                    <a:pt x="183945" y="130641"/>
                  </a:cubicBezTo>
                  <a:cubicBezTo>
                    <a:pt x="183233" y="130878"/>
                    <a:pt x="183114" y="131945"/>
                    <a:pt x="183589" y="133843"/>
                  </a:cubicBezTo>
                  <a:cubicBezTo>
                    <a:pt x="184537" y="133843"/>
                    <a:pt x="185130" y="133724"/>
                    <a:pt x="185368" y="133487"/>
                  </a:cubicBezTo>
                  <a:cubicBezTo>
                    <a:pt x="185605" y="133250"/>
                    <a:pt x="186198" y="132894"/>
                    <a:pt x="187147" y="132420"/>
                  </a:cubicBezTo>
                  <a:cubicBezTo>
                    <a:pt x="187147" y="131471"/>
                    <a:pt x="187028" y="130878"/>
                    <a:pt x="186791" y="130641"/>
                  </a:cubicBezTo>
                  <a:cubicBezTo>
                    <a:pt x="186554" y="130403"/>
                    <a:pt x="186435" y="129810"/>
                    <a:pt x="186435" y="128862"/>
                  </a:cubicBezTo>
                  <a:close/>
                  <a:moveTo>
                    <a:pt x="191505" y="127972"/>
                  </a:moveTo>
                  <a:cubicBezTo>
                    <a:pt x="191090" y="127854"/>
                    <a:pt x="190705" y="128387"/>
                    <a:pt x="190349" y="129573"/>
                  </a:cubicBezTo>
                  <a:cubicBezTo>
                    <a:pt x="189637" y="131945"/>
                    <a:pt x="188807" y="133368"/>
                    <a:pt x="187858" y="133843"/>
                  </a:cubicBezTo>
                  <a:cubicBezTo>
                    <a:pt x="186909" y="135740"/>
                    <a:pt x="187147" y="136452"/>
                    <a:pt x="188570" y="135977"/>
                  </a:cubicBezTo>
                  <a:cubicBezTo>
                    <a:pt x="189993" y="135503"/>
                    <a:pt x="190467" y="135977"/>
                    <a:pt x="189993" y="137401"/>
                  </a:cubicBezTo>
                  <a:cubicBezTo>
                    <a:pt x="191416" y="137401"/>
                    <a:pt x="192009" y="136333"/>
                    <a:pt x="191772" y="134199"/>
                  </a:cubicBezTo>
                  <a:cubicBezTo>
                    <a:pt x="191535" y="132064"/>
                    <a:pt x="191891" y="130759"/>
                    <a:pt x="192839" y="130285"/>
                  </a:cubicBezTo>
                  <a:cubicBezTo>
                    <a:pt x="192365" y="128862"/>
                    <a:pt x="191920" y="128091"/>
                    <a:pt x="191505" y="127972"/>
                  </a:cubicBezTo>
                  <a:close/>
                  <a:moveTo>
                    <a:pt x="297798" y="126727"/>
                  </a:moveTo>
                  <a:cubicBezTo>
                    <a:pt x="299933" y="127201"/>
                    <a:pt x="301712" y="127201"/>
                    <a:pt x="303135" y="126727"/>
                  </a:cubicBezTo>
                  <a:cubicBezTo>
                    <a:pt x="304084" y="128624"/>
                    <a:pt x="304321" y="130522"/>
                    <a:pt x="303846" y="132420"/>
                  </a:cubicBezTo>
                  <a:cubicBezTo>
                    <a:pt x="302898" y="132894"/>
                    <a:pt x="302423" y="132775"/>
                    <a:pt x="302423" y="132064"/>
                  </a:cubicBezTo>
                  <a:cubicBezTo>
                    <a:pt x="302423" y="131352"/>
                    <a:pt x="302186" y="130759"/>
                    <a:pt x="301712" y="130285"/>
                  </a:cubicBezTo>
                  <a:cubicBezTo>
                    <a:pt x="301712" y="131234"/>
                    <a:pt x="301475" y="131708"/>
                    <a:pt x="301000" y="131708"/>
                  </a:cubicBezTo>
                  <a:cubicBezTo>
                    <a:pt x="301949" y="133131"/>
                    <a:pt x="302423" y="135266"/>
                    <a:pt x="302423" y="138112"/>
                  </a:cubicBezTo>
                  <a:cubicBezTo>
                    <a:pt x="302423" y="140959"/>
                    <a:pt x="302186" y="143331"/>
                    <a:pt x="301712" y="145228"/>
                  </a:cubicBezTo>
                  <a:cubicBezTo>
                    <a:pt x="299814" y="143331"/>
                    <a:pt x="299103" y="140840"/>
                    <a:pt x="299577" y="137756"/>
                  </a:cubicBezTo>
                  <a:cubicBezTo>
                    <a:pt x="300051" y="134673"/>
                    <a:pt x="298865" y="132657"/>
                    <a:pt x="296019" y="131708"/>
                  </a:cubicBezTo>
                  <a:cubicBezTo>
                    <a:pt x="295070" y="127913"/>
                    <a:pt x="295663" y="126253"/>
                    <a:pt x="297798" y="126727"/>
                  </a:cubicBezTo>
                  <a:close/>
                  <a:moveTo>
                    <a:pt x="160818" y="121746"/>
                  </a:moveTo>
                  <a:cubicBezTo>
                    <a:pt x="160818" y="125067"/>
                    <a:pt x="161055" y="127201"/>
                    <a:pt x="161530" y="128150"/>
                  </a:cubicBezTo>
                  <a:cubicBezTo>
                    <a:pt x="162478" y="127676"/>
                    <a:pt x="163664" y="126727"/>
                    <a:pt x="165088" y="125304"/>
                  </a:cubicBezTo>
                  <a:cubicBezTo>
                    <a:pt x="165562" y="122932"/>
                    <a:pt x="164139" y="121746"/>
                    <a:pt x="160818" y="121746"/>
                  </a:cubicBezTo>
                  <a:close/>
                  <a:moveTo>
                    <a:pt x="176473" y="118899"/>
                  </a:moveTo>
                  <a:cubicBezTo>
                    <a:pt x="175524" y="118899"/>
                    <a:pt x="174931" y="120204"/>
                    <a:pt x="174694" y="122813"/>
                  </a:cubicBezTo>
                  <a:cubicBezTo>
                    <a:pt x="174457" y="125422"/>
                    <a:pt x="175524" y="126253"/>
                    <a:pt x="177896" y="125304"/>
                  </a:cubicBezTo>
                  <a:cubicBezTo>
                    <a:pt x="178370" y="123406"/>
                    <a:pt x="178252" y="122220"/>
                    <a:pt x="177540" y="121746"/>
                  </a:cubicBezTo>
                  <a:cubicBezTo>
                    <a:pt x="176829" y="121271"/>
                    <a:pt x="176473" y="120323"/>
                    <a:pt x="176473" y="118899"/>
                  </a:cubicBezTo>
                  <a:close/>
                  <a:moveTo>
                    <a:pt x="291038" y="115342"/>
                  </a:moveTo>
                  <a:cubicBezTo>
                    <a:pt x="292936" y="114867"/>
                    <a:pt x="293647" y="115579"/>
                    <a:pt x="293173" y="117476"/>
                  </a:cubicBezTo>
                  <a:cubicBezTo>
                    <a:pt x="292698" y="119374"/>
                    <a:pt x="291987" y="120560"/>
                    <a:pt x="291038" y="121034"/>
                  </a:cubicBezTo>
                  <a:close/>
                  <a:moveTo>
                    <a:pt x="112430" y="113918"/>
                  </a:moveTo>
                  <a:cubicBezTo>
                    <a:pt x="110533" y="114867"/>
                    <a:pt x="109821" y="116528"/>
                    <a:pt x="110296" y="118899"/>
                  </a:cubicBezTo>
                  <a:cubicBezTo>
                    <a:pt x="112193" y="118899"/>
                    <a:pt x="113142" y="119137"/>
                    <a:pt x="113142" y="119611"/>
                  </a:cubicBezTo>
                  <a:cubicBezTo>
                    <a:pt x="114091" y="119137"/>
                    <a:pt x="114209" y="118306"/>
                    <a:pt x="113498" y="117121"/>
                  </a:cubicBezTo>
                  <a:cubicBezTo>
                    <a:pt x="112786" y="115935"/>
                    <a:pt x="112430" y="114867"/>
                    <a:pt x="112430" y="113918"/>
                  </a:cubicBezTo>
                  <a:close/>
                  <a:moveTo>
                    <a:pt x="280364" y="110360"/>
                  </a:moveTo>
                  <a:cubicBezTo>
                    <a:pt x="283211" y="110835"/>
                    <a:pt x="284515" y="112732"/>
                    <a:pt x="284278" y="116053"/>
                  </a:cubicBezTo>
                  <a:cubicBezTo>
                    <a:pt x="284041" y="119374"/>
                    <a:pt x="283448" y="121983"/>
                    <a:pt x="282499" y="123881"/>
                  </a:cubicBezTo>
                  <a:cubicBezTo>
                    <a:pt x="283448" y="124355"/>
                    <a:pt x="283922" y="125067"/>
                    <a:pt x="283922" y="126015"/>
                  </a:cubicBezTo>
                  <a:cubicBezTo>
                    <a:pt x="283922" y="126964"/>
                    <a:pt x="284634" y="127201"/>
                    <a:pt x="286057" y="126727"/>
                  </a:cubicBezTo>
                  <a:cubicBezTo>
                    <a:pt x="286531" y="128624"/>
                    <a:pt x="286413" y="129692"/>
                    <a:pt x="285701" y="129929"/>
                  </a:cubicBezTo>
                  <a:cubicBezTo>
                    <a:pt x="284990" y="130166"/>
                    <a:pt x="284871" y="130996"/>
                    <a:pt x="285345" y="132420"/>
                  </a:cubicBezTo>
                  <a:cubicBezTo>
                    <a:pt x="283448" y="133368"/>
                    <a:pt x="282736" y="132775"/>
                    <a:pt x="283211" y="130641"/>
                  </a:cubicBezTo>
                  <a:cubicBezTo>
                    <a:pt x="283685" y="128506"/>
                    <a:pt x="283211" y="127913"/>
                    <a:pt x="281787" y="128862"/>
                  </a:cubicBezTo>
                  <a:cubicBezTo>
                    <a:pt x="282736" y="125067"/>
                    <a:pt x="282499" y="122932"/>
                    <a:pt x="281076" y="122457"/>
                  </a:cubicBezTo>
                  <a:cubicBezTo>
                    <a:pt x="279653" y="121983"/>
                    <a:pt x="278704" y="121034"/>
                    <a:pt x="278229" y="119611"/>
                  </a:cubicBezTo>
                  <a:cubicBezTo>
                    <a:pt x="278704" y="117239"/>
                    <a:pt x="279415" y="116646"/>
                    <a:pt x="280364" y="117832"/>
                  </a:cubicBezTo>
                  <a:cubicBezTo>
                    <a:pt x="281313" y="119018"/>
                    <a:pt x="282025" y="118425"/>
                    <a:pt x="282499" y="116053"/>
                  </a:cubicBezTo>
                  <a:cubicBezTo>
                    <a:pt x="281076" y="116053"/>
                    <a:pt x="280364" y="114156"/>
                    <a:pt x="280364" y="110360"/>
                  </a:cubicBezTo>
                  <a:close/>
                  <a:moveTo>
                    <a:pt x="133066" y="110360"/>
                  </a:moveTo>
                  <a:cubicBezTo>
                    <a:pt x="130694" y="111784"/>
                    <a:pt x="129271" y="114274"/>
                    <a:pt x="128797" y="117832"/>
                  </a:cubicBezTo>
                  <a:cubicBezTo>
                    <a:pt x="128322" y="121390"/>
                    <a:pt x="127136" y="123881"/>
                    <a:pt x="125239" y="125304"/>
                  </a:cubicBezTo>
                  <a:cubicBezTo>
                    <a:pt x="123816" y="126253"/>
                    <a:pt x="123104" y="125897"/>
                    <a:pt x="123104" y="124236"/>
                  </a:cubicBezTo>
                  <a:cubicBezTo>
                    <a:pt x="123104" y="122576"/>
                    <a:pt x="122392" y="122220"/>
                    <a:pt x="120969" y="123169"/>
                  </a:cubicBezTo>
                  <a:cubicBezTo>
                    <a:pt x="121444" y="125067"/>
                    <a:pt x="121918" y="126490"/>
                    <a:pt x="122392" y="127438"/>
                  </a:cubicBezTo>
                  <a:cubicBezTo>
                    <a:pt x="122867" y="128387"/>
                    <a:pt x="123578" y="129810"/>
                    <a:pt x="124527" y="131708"/>
                  </a:cubicBezTo>
                  <a:cubicBezTo>
                    <a:pt x="126425" y="129336"/>
                    <a:pt x="128322" y="126134"/>
                    <a:pt x="130220" y="122102"/>
                  </a:cubicBezTo>
                  <a:cubicBezTo>
                    <a:pt x="132117" y="118069"/>
                    <a:pt x="133066" y="114156"/>
                    <a:pt x="133066" y="110360"/>
                  </a:cubicBezTo>
                  <a:close/>
                  <a:moveTo>
                    <a:pt x="115632" y="108581"/>
                  </a:moveTo>
                  <a:cubicBezTo>
                    <a:pt x="114446" y="110242"/>
                    <a:pt x="114565" y="111546"/>
                    <a:pt x="115988" y="112495"/>
                  </a:cubicBezTo>
                  <a:cubicBezTo>
                    <a:pt x="116937" y="112970"/>
                    <a:pt x="117411" y="112495"/>
                    <a:pt x="117411" y="111072"/>
                  </a:cubicBezTo>
                  <a:cubicBezTo>
                    <a:pt x="117411" y="109649"/>
                    <a:pt x="117886" y="108937"/>
                    <a:pt x="118835" y="108937"/>
                  </a:cubicBezTo>
                  <a:cubicBezTo>
                    <a:pt x="117886" y="107040"/>
                    <a:pt x="116818" y="106921"/>
                    <a:pt x="115632" y="108581"/>
                  </a:cubicBezTo>
                  <a:close/>
                  <a:moveTo>
                    <a:pt x="307404" y="104668"/>
                  </a:moveTo>
                  <a:cubicBezTo>
                    <a:pt x="308353" y="111309"/>
                    <a:pt x="309302" y="117595"/>
                    <a:pt x="310251" y="123525"/>
                  </a:cubicBezTo>
                  <a:cubicBezTo>
                    <a:pt x="311200" y="129455"/>
                    <a:pt x="311674" y="135029"/>
                    <a:pt x="311674" y="140247"/>
                  </a:cubicBezTo>
                  <a:cubicBezTo>
                    <a:pt x="307879" y="136926"/>
                    <a:pt x="306693" y="133843"/>
                    <a:pt x="308116" y="130996"/>
                  </a:cubicBezTo>
                  <a:cubicBezTo>
                    <a:pt x="309539" y="128150"/>
                    <a:pt x="309539" y="123643"/>
                    <a:pt x="308116" y="117476"/>
                  </a:cubicBezTo>
                  <a:cubicBezTo>
                    <a:pt x="306693" y="117476"/>
                    <a:pt x="305744" y="117002"/>
                    <a:pt x="305270" y="116053"/>
                  </a:cubicBezTo>
                  <a:cubicBezTo>
                    <a:pt x="304321" y="117476"/>
                    <a:pt x="303609" y="118899"/>
                    <a:pt x="303135" y="120323"/>
                  </a:cubicBezTo>
                  <a:cubicBezTo>
                    <a:pt x="302661" y="121746"/>
                    <a:pt x="301949" y="122932"/>
                    <a:pt x="301000" y="123881"/>
                  </a:cubicBezTo>
                  <a:cubicBezTo>
                    <a:pt x="301000" y="123406"/>
                    <a:pt x="300051" y="123169"/>
                    <a:pt x="298154" y="123169"/>
                  </a:cubicBezTo>
                  <a:cubicBezTo>
                    <a:pt x="298628" y="120323"/>
                    <a:pt x="298272" y="118544"/>
                    <a:pt x="297086" y="117832"/>
                  </a:cubicBezTo>
                  <a:cubicBezTo>
                    <a:pt x="295900" y="117121"/>
                    <a:pt x="295782" y="115104"/>
                    <a:pt x="296731" y="111784"/>
                  </a:cubicBezTo>
                  <a:cubicBezTo>
                    <a:pt x="299103" y="111309"/>
                    <a:pt x="300882" y="110005"/>
                    <a:pt x="302068" y="107870"/>
                  </a:cubicBezTo>
                  <a:cubicBezTo>
                    <a:pt x="303254" y="105735"/>
                    <a:pt x="305032" y="104668"/>
                    <a:pt x="307404" y="104668"/>
                  </a:cubicBezTo>
                  <a:close/>
                  <a:moveTo>
                    <a:pt x="227707" y="103245"/>
                  </a:moveTo>
                  <a:cubicBezTo>
                    <a:pt x="225335" y="103245"/>
                    <a:pt x="224386" y="105261"/>
                    <a:pt x="224861" y="109293"/>
                  </a:cubicBezTo>
                  <a:cubicBezTo>
                    <a:pt x="225335" y="113325"/>
                    <a:pt x="224149" y="115342"/>
                    <a:pt x="221303" y="115342"/>
                  </a:cubicBezTo>
                  <a:cubicBezTo>
                    <a:pt x="220828" y="117713"/>
                    <a:pt x="220473" y="119967"/>
                    <a:pt x="220235" y="122102"/>
                  </a:cubicBezTo>
                  <a:cubicBezTo>
                    <a:pt x="219998" y="124236"/>
                    <a:pt x="220117" y="126964"/>
                    <a:pt x="220591" y="130285"/>
                  </a:cubicBezTo>
                  <a:cubicBezTo>
                    <a:pt x="222963" y="129336"/>
                    <a:pt x="223675" y="127438"/>
                    <a:pt x="222726" y="124592"/>
                  </a:cubicBezTo>
                  <a:cubicBezTo>
                    <a:pt x="221777" y="121746"/>
                    <a:pt x="222726" y="120797"/>
                    <a:pt x="225572" y="121746"/>
                  </a:cubicBezTo>
                  <a:cubicBezTo>
                    <a:pt x="224623" y="120323"/>
                    <a:pt x="224268" y="119018"/>
                    <a:pt x="224505" y="117832"/>
                  </a:cubicBezTo>
                  <a:cubicBezTo>
                    <a:pt x="224742" y="116646"/>
                    <a:pt x="225216" y="115460"/>
                    <a:pt x="225928" y="114274"/>
                  </a:cubicBezTo>
                  <a:cubicBezTo>
                    <a:pt x="226640" y="113088"/>
                    <a:pt x="227233" y="111665"/>
                    <a:pt x="227707" y="110005"/>
                  </a:cubicBezTo>
                  <a:cubicBezTo>
                    <a:pt x="228181" y="108344"/>
                    <a:pt x="228181" y="106091"/>
                    <a:pt x="227707" y="103245"/>
                  </a:cubicBezTo>
                  <a:close/>
                  <a:moveTo>
                    <a:pt x="197109" y="99687"/>
                  </a:moveTo>
                  <a:cubicBezTo>
                    <a:pt x="195686" y="99212"/>
                    <a:pt x="194737" y="99805"/>
                    <a:pt x="194263" y="101466"/>
                  </a:cubicBezTo>
                  <a:cubicBezTo>
                    <a:pt x="193788" y="103126"/>
                    <a:pt x="194025" y="104431"/>
                    <a:pt x="194974" y="105379"/>
                  </a:cubicBezTo>
                  <a:cubicBezTo>
                    <a:pt x="195448" y="104431"/>
                    <a:pt x="195923" y="103600"/>
                    <a:pt x="196397" y="102889"/>
                  </a:cubicBezTo>
                  <a:cubicBezTo>
                    <a:pt x="196872" y="102177"/>
                    <a:pt x="197109" y="101110"/>
                    <a:pt x="197109" y="99687"/>
                  </a:cubicBezTo>
                  <a:close/>
                  <a:moveTo>
                    <a:pt x="144363" y="97552"/>
                  </a:moveTo>
                  <a:cubicBezTo>
                    <a:pt x="143829" y="97552"/>
                    <a:pt x="143266" y="98264"/>
                    <a:pt x="142673" y="99687"/>
                  </a:cubicBezTo>
                  <a:cubicBezTo>
                    <a:pt x="141487" y="102533"/>
                    <a:pt x="141368" y="104431"/>
                    <a:pt x="142317" y="105379"/>
                  </a:cubicBezTo>
                  <a:cubicBezTo>
                    <a:pt x="143740" y="105379"/>
                    <a:pt x="144452" y="104668"/>
                    <a:pt x="144452" y="103245"/>
                  </a:cubicBezTo>
                  <a:cubicBezTo>
                    <a:pt x="144452" y="101821"/>
                    <a:pt x="144926" y="100635"/>
                    <a:pt x="145875" y="99687"/>
                  </a:cubicBezTo>
                  <a:cubicBezTo>
                    <a:pt x="145400" y="98264"/>
                    <a:pt x="144896" y="97552"/>
                    <a:pt x="144363" y="97552"/>
                  </a:cubicBezTo>
                  <a:close/>
                  <a:moveTo>
                    <a:pt x="83967" y="93994"/>
                  </a:moveTo>
                  <a:cubicBezTo>
                    <a:pt x="82069" y="95892"/>
                    <a:pt x="79223" y="96129"/>
                    <a:pt x="75428" y="94706"/>
                  </a:cubicBezTo>
                  <a:cubicBezTo>
                    <a:pt x="77326" y="97552"/>
                    <a:pt x="79105" y="100161"/>
                    <a:pt x="80765" y="102533"/>
                  </a:cubicBezTo>
                  <a:cubicBezTo>
                    <a:pt x="82425" y="104905"/>
                    <a:pt x="84441" y="106803"/>
                    <a:pt x="86813" y="108226"/>
                  </a:cubicBezTo>
                  <a:cubicBezTo>
                    <a:pt x="87762" y="105379"/>
                    <a:pt x="87762" y="102652"/>
                    <a:pt x="86813" y="100042"/>
                  </a:cubicBezTo>
                  <a:cubicBezTo>
                    <a:pt x="85865" y="97433"/>
                    <a:pt x="84916" y="95417"/>
                    <a:pt x="83967" y="93994"/>
                  </a:cubicBezTo>
                  <a:close/>
                  <a:moveTo>
                    <a:pt x="236958" y="90436"/>
                  </a:moveTo>
                  <a:cubicBezTo>
                    <a:pt x="235060" y="91385"/>
                    <a:pt x="234467" y="92808"/>
                    <a:pt x="235179" y="94706"/>
                  </a:cubicBezTo>
                  <a:cubicBezTo>
                    <a:pt x="235890" y="96603"/>
                    <a:pt x="236246" y="98264"/>
                    <a:pt x="236246" y="99687"/>
                  </a:cubicBezTo>
                  <a:cubicBezTo>
                    <a:pt x="237195" y="100635"/>
                    <a:pt x="237788" y="100517"/>
                    <a:pt x="238025" y="99331"/>
                  </a:cubicBezTo>
                  <a:cubicBezTo>
                    <a:pt x="238262" y="98145"/>
                    <a:pt x="238855" y="97552"/>
                    <a:pt x="239804" y="97552"/>
                  </a:cubicBezTo>
                  <a:cubicBezTo>
                    <a:pt x="240278" y="95180"/>
                    <a:pt x="240041" y="93757"/>
                    <a:pt x="239092" y="93282"/>
                  </a:cubicBezTo>
                  <a:cubicBezTo>
                    <a:pt x="238144" y="92808"/>
                    <a:pt x="237432" y="91859"/>
                    <a:pt x="236958" y="90436"/>
                  </a:cubicBezTo>
                  <a:close/>
                  <a:moveTo>
                    <a:pt x="213475" y="89725"/>
                  </a:moveTo>
                  <a:cubicBezTo>
                    <a:pt x="213475" y="92096"/>
                    <a:pt x="213950" y="93757"/>
                    <a:pt x="214898" y="94706"/>
                  </a:cubicBezTo>
                  <a:cubicBezTo>
                    <a:pt x="213950" y="95654"/>
                    <a:pt x="213001" y="96129"/>
                    <a:pt x="212052" y="96129"/>
                  </a:cubicBezTo>
                  <a:cubicBezTo>
                    <a:pt x="211103" y="96129"/>
                    <a:pt x="210629" y="95417"/>
                    <a:pt x="210629" y="93994"/>
                  </a:cubicBezTo>
                  <a:cubicBezTo>
                    <a:pt x="211578" y="93520"/>
                    <a:pt x="211933" y="92452"/>
                    <a:pt x="211696" y="90792"/>
                  </a:cubicBezTo>
                  <a:cubicBezTo>
                    <a:pt x="211459" y="89132"/>
                    <a:pt x="212052" y="88776"/>
                    <a:pt x="213475" y="89725"/>
                  </a:cubicBezTo>
                  <a:close/>
                  <a:moveTo>
                    <a:pt x="184300" y="86167"/>
                  </a:moveTo>
                  <a:cubicBezTo>
                    <a:pt x="181928" y="87590"/>
                    <a:pt x="180742" y="90436"/>
                    <a:pt x="180742" y="94706"/>
                  </a:cubicBezTo>
                  <a:cubicBezTo>
                    <a:pt x="179794" y="95180"/>
                    <a:pt x="179082" y="95061"/>
                    <a:pt x="178608" y="94350"/>
                  </a:cubicBezTo>
                  <a:cubicBezTo>
                    <a:pt x="178133" y="93638"/>
                    <a:pt x="177422" y="93520"/>
                    <a:pt x="176473" y="93994"/>
                  </a:cubicBezTo>
                  <a:cubicBezTo>
                    <a:pt x="175524" y="95892"/>
                    <a:pt x="175287" y="97671"/>
                    <a:pt x="175761" y="99331"/>
                  </a:cubicBezTo>
                  <a:cubicBezTo>
                    <a:pt x="176236" y="100991"/>
                    <a:pt x="176947" y="102296"/>
                    <a:pt x="177896" y="103245"/>
                  </a:cubicBezTo>
                  <a:cubicBezTo>
                    <a:pt x="178845" y="100398"/>
                    <a:pt x="180387" y="98145"/>
                    <a:pt x="182521" y="96485"/>
                  </a:cubicBezTo>
                  <a:cubicBezTo>
                    <a:pt x="184656" y="94824"/>
                    <a:pt x="185249" y="91385"/>
                    <a:pt x="184300" y="86167"/>
                  </a:cubicBezTo>
                  <a:close/>
                  <a:moveTo>
                    <a:pt x="150144" y="82609"/>
                  </a:moveTo>
                  <a:cubicBezTo>
                    <a:pt x="148721" y="81660"/>
                    <a:pt x="147772" y="82727"/>
                    <a:pt x="147298" y="85811"/>
                  </a:cubicBezTo>
                  <a:cubicBezTo>
                    <a:pt x="146824" y="88894"/>
                    <a:pt x="147535" y="90199"/>
                    <a:pt x="149433" y="89725"/>
                  </a:cubicBezTo>
                  <a:cubicBezTo>
                    <a:pt x="149433" y="88301"/>
                    <a:pt x="149670" y="87234"/>
                    <a:pt x="150144" y="86522"/>
                  </a:cubicBezTo>
                  <a:cubicBezTo>
                    <a:pt x="150619" y="85811"/>
                    <a:pt x="150619" y="84506"/>
                    <a:pt x="150144" y="82609"/>
                  </a:cubicBezTo>
                  <a:close/>
                  <a:moveTo>
                    <a:pt x="412007" y="81185"/>
                  </a:moveTo>
                  <a:cubicBezTo>
                    <a:pt x="412956" y="81185"/>
                    <a:pt x="413668" y="81541"/>
                    <a:pt x="414142" y="82253"/>
                  </a:cubicBezTo>
                  <a:cubicBezTo>
                    <a:pt x="414616" y="82964"/>
                    <a:pt x="415565" y="83083"/>
                    <a:pt x="416988" y="82609"/>
                  </a:cubicBezTo>
                  <a:cubicBezTo>
                    <a:pt x="418886" y="85455"/>
                    <a:pt x="419123" y="87946"/>
                    <a:pt x="417700" y="90080"/>
                  </a:cubicBezTo>
                  <a:cubicBezTo>
                    <a:pt x="416277" y="92215"/>
                    <a:pt x="416514" y="94468"/>
                    <a:pt x="418412" y="96840"/>
                  </a:cubicBezTo>
                  <a:cubicBezTo>
                    <a:pt x="418412" y="93520"/>
                    <a:pt x="418886" y="91859"/>
                    <a:pt x="419835" y="91859"/>
                  </a:cubicBezTo>
                  <a:lnTo>
                    <a:pt x="419835" y="97552"/>
                  </a:lnTo>
                  <a:cubicBezTo>
                    <a:pt x="413193" y="98501"/>
                    <a:pt x="410584" y="93045"/>
                    <a:pt x="412007" y="81185"/>
                  </a:cubicBezTo>
                  <a:close/>
                  <a:moveTo>
                    <a:pt x="216322" y="79762"/>
                  </a:moveTo>
                  <a:cubicBezTo>
                    <a:pt x="215373" y="80711"/>
                    <a:pt x="215017" y="82371"/>
                    <a:pt x="215254" y="84743"/>
                  </a:cubicBezTo>
                  <a:cubicBezTo>
                    <a:pt x="215491" y="87115"/>
                    <a:pt x="214898" y="88301"/>
                    <a:pt x="213475" y="88301"/>
                  </a:cubicBezTo>
                  <a:cubicBezTo>
                    <a:pt x="212526" y="87353"/>
                    <a:pt x="212645" y="85455"/>
                    <a:pt x="213831" y="82609"/>
                  </a:cubicBezTo>
                  <a:cubicBezTo>
                    <a:pt x="215017" y="79762"/>
                    <a:pt x="215847" y="78814"/>
                    <a:pt x="216322" y="79762"/>
                  </a:cubicBezTo>
                  <a:close/>
                  <a:moveTo>
                    <a:pt x="197820" y="77628"/>
                  </a:moveTo>
                  <a:cubicBezTo>
                    <a:pt x="196397" y="78576"/>
                    <a:pt x="195923" y="80593"/>
                    <a:pt x="196397" y="83676"/>
                  </a:cubicBezTo>
                  <a:cubicBezTo>
                    <a:pt x="196872" y="86760"/>
                    <a:pt x="197109" y="89487"/>
                    <a:pt x="197109" y="91859"/>
                  </a:cubicBezTo>
                  <a:cubicBezTo>
                    <a:pt x="199481" y="90910"/>
                    <a:pt x="200430" y="88894"/>
                    <a:pt x="199955" y="85811"/>
                  </a:cubicBezTo>
                  <a:cubicBezTo>
                    <a:pt x="199481" y="82727"/>
                    <a:pt x="198769" y="80000"/>
                    <a:pt x="197820" y="77628"/>
                  </a:cubicBezTo>
                  <a:close/>
                  <a:moveTo>
                    <a:pt x="292461" y="75493"/>
                  </a:moveTo>
                  <a:cubicBezTo>
                    <a:pt x="291987" y="78339"/>
                    <a:pt x="292224" y="80355"/>
                    <a:pt x="293173" y="81541"/>
                  </a:cubicBezTo>
                  <a:cubicBezTo>
                    <a:pt x="294122" y="82727"/>
                    <a:pt x="294122" y="84506"/>
                    <a:pt x="293173" y="86878"/>
                  </a:cubicBezTo>
                  <a:cubicBezTo>
                    <a:pt x="291275" y="85929"/>
                    <a:pt x="290445" y="84150"/>
                    <a:pt x="290682" y="81541"/>
                  </a:cubicBezTo>
                  <a:cubicBezTo>
                    <a:pt x="290919" y="78932"/>
                    <a:pt x="291512" y="76916"/>
                    <a:pt x="292461" y="75493"/>
                  </a:cubicBezTo>
                  <a:close/>
                  <a:moveTo>
                    <a:pt x="270402" y="74070"/>
                  </a:moveTo>
                  <a:cubicBezTo>
                    <a:pt x="270402" y="76442"/>
                    <a:pt x="270876" y="78102"/>
                    <a:pt x="271825" y="79051"/>
                  </a:cubicBezTo>
                  <a:cubicBezTo>
                    <a:pt x="272774" y="80000"/>
                    <a:pt x="273723" y="80000"/>
                    <a:pt x="274672" y="79051"/>
                  </a:cubicBezTo>
                  <a:cubicBezTo>
                    <a:pt x="273723" y="78102"/>
                    <a:pt x="273248" y="76916"/>
                    <a:pt x="273248" y="75493"/>
                  </a:cubicBezTo>
                  <a:cubicBezTo>
                    <a:pt x="273248" y="74070"/>
                    <a:pt x="272300" y="73595"/>
                    <a:pt x="270402" y="74070"/>
                  </a:cubicBezTo>
                  <a:close/>
                  <a:moveTo>
                    <a:pt x="293884" y="72646"/>
                  </a:moveTo>
                  <a:cubicBezTo>
                    <a:pt x="296256" y="72172"/>
                    <a:pt x="297679" y="72884"/>
                    <a:pt x="298154" y="74781"/>
                  </a:cubicBezTo>
                  <a:cubicBezTo>
                    <a:pt x="298628" y="76679"/>
                    <a:pt x="299814" y="77628"/>
                    <a:pt x="301712" y="77628"/>
                  </a:cubicBezTo>
                  <a:lnTo>
                    <a:pt x="301712" y="90436"/>
                  </a:lnTo>
                  <a:cubicBezTo>
                    <a:pt x="297917" y="91385"/>
                    <a:pt x="295545" y="93045"/>
                    <a:pt x="294596" y="95417"/>
                  </a:cubicBezTo>
                  <a:cubicBezTo>
                    <a:pt x="293647" y="97789"/>
                    <a:pt x="291987" y="100873"/>
                    <a:pt x="289615" y="104668"/>
                  </a:cubicBezTo>
                  <a:lnTo>
                    <a:pt x="289615" y="89725"/>
                  </a:lnTo>
                  <a:cubicBezTo>
                    <a:pt x="290564" y="88301"/>
                    <a:pt x="291512" y="88183"/>
                    <a:pt x="292461" y="89369"/>
                  </a:cubicBezTo>
                  <a:cubicBezTo>
                    <a:pt x="293410" y="90555"/>
                    <a:pt x="294596" y="91385"/>
                    <a:pt x="296019" y="91859"/>
                  </a:cubicBezTo>
                  <a:cubicBezTo>
                    <a:pt x="295545" y="89013"/>
                    <a:pt x="295426" y="86048"/>
                    <a:pt x="295663" y="82964"/>
                  </a:cubicBezTo>
                  <a:cubicBezTo>
                    <a:pt x="295900" y="79881"/>
                    <a:pt x="295307" y="76442"/>
                    <a:pt x="293884" y="72646"/>
                  </a:cubicBezTo>
                  <a:close/>
                  <a:moveTo>
                    <a:pt x="422681" y="66954"/>
                  </a:moveTo>
                  <a:cubicBezTo>
                    <a:pt x="424579" y="67903"/>
                    <a:pt x="425646" y="69444"/>
                    <a:pt x="425883" y="71579"/>
                  </a:cubicBezTo>
                  <a:cubicBezTo>
                    <a:pt x="426120" y="73714"/>
                    <a:pt x="426713" y="75256"/>
                    <a:pt x="427662" y="76204"/>
                  </a:cubicBezTo>
                  <a:cubicBezTo>
                    <a:pt x="426713" y="78576"/>
                    <a:pt x="425053" y="79525"/>
                    <a:pt x="422681" y="79051"/>
                  </a:cubicBezTo>
                  <a:cubicBezTo>
                    <a:pt x="422681" y="76679"/>
                    <a:pt x="422444" y="74663"/>
                    <a:pt x="421970" y="73002"/>
                  </a:cubicBezTo>
                  <a:cubicBezTo>
                    <a:pt x="421495" y="71342"/>
                    <a:pt x="421732" y="69326"/>
                    <a:pt x="422681" y="66954"/>
                  </a:cubicBezTo>
                  <a:close/>
                  <a:moveTo>
                    <a:pt x="413786" y="63040"/>
                  </a:moveTo>
                  <a:cubicBezTo>
                    <a:pt x="414024" y="62329"/>
                    <a:pt x="414142" y="62447"/>
                    <a:pt x="414142" y="63396"/>
                  </a:cubicBezTo>
                  <a:cubicBezTo>
                    <a:pt x="412719" y="64819"/>
                    <a:pt x="412838" y="66242"/>
                    <a:pt x="414498" y="67665"/>
                  </a:cubicBezTo>
                  <a:cubicBezTo>
                    <a:pt x="416158" y="69089"/>
                    <a:pt x="416040" y="70037"/>
                    <a:pt x="414142" y="70512"/>
                  </a:cubicBezTo>
                  <a:cubicBezTo>
                    <a:pt x="414142" y="68140"/>
                    <a:pt x="413786" y="66954"/>
                    <a:pt x="413075" y="66954"/>
                  </a:cubicBezTo>
                  <a:cubicBezTo>
                    <a:pt x="412363" y="66954"/>
                    <a:pt x="412007" y="65768"/>
                    <a:pt x="412007" y="63396"/>
                  </a:cubicBezTo>
                  <a:cubicBezTo>
                    <a:pt x="412956" y="63870"/>
                    <a:pt x="413549" y="63752"/>
                    <a:pt x="413786" y="63040"/>
                  </a:cubicBezTo>
                  <a:close/>
                  <a:moveTo>
                    <a:pt x="158683" y="62684"/>
                  </a:moveTo>
                  <a:cubicBezTo>
                    <a:pt x="157734" y="67428"/>
                    <a:pt x="158446" y="69326"/>
                    <a:pt x="160818" y="68377"/>
                  </a:cubicBezTo>
                  <a:cubicBezTo>
                    <a:pt x="160818" y="66005"/>
                    <a:pt x="160937" y="64345"/>
                    <a:pt x="161174" y="63396"/>
                  </a:cubicBezTo>
                  <a:cubicBezTo>
                    <a:pt x="161411" y="62447"/>
                    <a:pt x="160581" y="62210"/>
                    <a:pt x="158683" y="62684"/>
                  </a:cubicBezTo>
                  <a:close/>
                  <a:moveTo>
                    <a:pt x="288903" y="61261"/>
                  </a:moveTo>
                  <a:lnTo>
                    <a:pt x="292461" y="61261"/>
                  </a:lnTo>
                  <a:cubicBezTo>
                    <a:pt x="292936" y="62684"/>
                    <a:pt x="293291" y="64107"/>
                    <a:pt x="293529" y="65531"/>
                  </a:cubicBezTo>
                  <a:cubicBezTo>
                    <a:pt x="293766" y="66954"/>
                    <a:pt x="294596" y="67903"/>
                    <a:pt x="296019" y="68377"/>
                  </a:cubicBezTo>
                  <a:cubicBezTo>
                    <a:pt x="295070" y="68851"/>
                    <a:pt x="294477" y="69563"/>
                    <a:pt x="294240" y="70512"/>
                  </a:cubicBezTo>
                  <a:cubicBezTo>
                    <a:pt x="294003" y="71461"/>
                    <a:pt x="293410" y="71935"/>
                    <a:pt x="292461" y="71935"/>
                  </a:cubicBezTo>
                  <a:cubicBezTo>
                    <a:pt x="290564" y="68614"/>
                    <a:pt x="289378" y="65056"/>
                    <a:pt x="288903" y="61261"/>
                  </a:cubicBezTo>
                  <a:close/>
                  <a:moveTo>
                    <a:pt x="221303" y="61261"/>
                  </a:moveTo>
                  <a:cubicBezTo>
                    <a:pt x="216084" y="63633"/>
                    <a:pt x="214424" y="68614"/>
                    <a:pt x="216322" y="76204"/>
                  </a:cubicBezTo>
                  <a:cubicBezTo>
                    <a:pt x="214424" y="76204"/>
                    <a:pt x="212645" y="77390"/>
                    <a:pt x="210985" y="79762"/>
                  </a:cubicBezTo>
                  <a:cubicBezTo>
                    <a:pt x="209324" y="82134"/>
                    <a:pt x="208020" y="84981"/>
                    <a:pt x="207071" y="88301"/>
                  </a:cubicBezTo>
                  <a:cubicBezTo>
                    <a:pt x="208020" y="88776"/>
                    <a:pt x="208850" y="89250"/>
                    <a:pt x="209562" y="89725"/>
                  </a:cubicBezTo>
                  <a:cubicBezTo>
                    <a:pt x="210273" y="90199"/>
                    <a:pt x="210392" y="91622"/>
                    <a:pt x="209917" y="93994"/>
                  </a:cubicBezTo>
                  <a:cubicBezTo>
                    <a:pt x="209443" y="94943"/>
                    <a:pt x="208850" y="95299"/>
                    <a:pt x="208138" y="95061"/>
                  </a:cubicBezTo>
                  <a:cubicBezTo>
                    <a:pt x="207427" y="94824"/>
                    <a:pt x="207071" y="95417"/>
                    <a:pt x="207071" y="96840"/>
                  </a:cubicBezTo>
                  <a:cubicBezTo>
                    <a:pt x="206122" y="96840"/>
                    <a:pt x="205766" y="96010"/>
                    <a:pt x="206004" y="94350"/>
                  </a:cubicBezTo>
                  <a:cubicBezTo>
                    <a:pt x="206241" y="92689"/>
                    <a:pt x="206359" y="91385"/>
                    <a:pt x="206359" y="90436"/>
                  </a:cubicBezTo>
                  <a:cubicBezTo>
                    <a:pt x="203039" y="90436"/>
                    <a:pt x="201023" y="92689"/>
                    <a:pt x="200311" y="97196"/>
                  </a:cubicBezTo>
                  <a:cubicBezTo>
                    <a:pt x="199599" y="101703"/>
                    <a:pt x="199955" y="105617"/>
                    <a:pt x="201378" y="108937"/>
                  </a:cubicBezTo>
                  <a:cubicBezTo>
                    <a:pt x="202802" y="107989"/>
                    <a:pt x="203513" y="106328"/>
                    <a:pt x="203513" y="103956"/>
                  </a:cubicBezTo>
                  <a:cubicBezTo>
                    <a:pt x="203513" y="101584"/>
                    <a:pt x="203987" y="99449"/>
                    <a:pt x="204936" y="97552"/>
                  </a:cubicBezTo>
                  <a:cubicBezTo>
                    <a:pt x="205885" y="99449"/>
                    <a:pt x="206834" y="100161"/>
                    <a:pt x="207783" y="99687"/>
                  </a:cubicBezTo>
                  <a:cubicBezTo>
                    <a:pt x="208731" y="99212"/>
                    <a:pt x="209917" y="98975"/>
                    <a:pt x="211341" y="98975"/>
                  </a:cubicBezTo>
                  <a:cubicBezTo>
                    <a:pt x="211815" y="101347"/>
                    <a:pt x="211696" y="103007"/>
                    <a:pt x="210985" y="103956"/>
                  </a:cubicBezTo>
                  <a:cubicBezTo>
                    <a:pt x="210273" y="104905"/>
                    <a:pt x="210155" y="106565"/>
                    <a:pt x="210629" y="108937"/>
                  </a:cubicBezTo>
                  <a:cubicBezTo>
                    <a:pt x="213001" y="106565"/>
                    <a:pt x="214780" y="102889"/>
                    <a:pt x="215966" y="97908"/>
                  </a:cubicBezTo>
                  <a:cubicBezTo>
                    <a:pt x="217152" y="92927"/>
                    <a:pt x="217982" y="89013"/>
                    <a:pt x="218456" y="86167"/>
                  </a:cubicBezTo>
                  <a:cubicBezTo>
                    <a:pt x="219405" y="84743"/>
                    <a:pt x="220235" y="84388"/>
                    <a:pt x="220947" y="85099"/>
                  </a:cubicBezTo>
                  <a:cubicBezTo>
                    <a:pt x="221659" y="85811"/>
                    <a:pt x="222726" y="85692"/>
                    <a:pt x="224149" y="84743"/>
                  </a:cubicBezTo>
                  <a:cubicBezTo>
                    <a:pt x="224623" y="82371"/>
                    <a:pt x="224742" y="80355"/>
                    <a:pt x="224505" y="78695"/>
                  </a:cubicBezTo>
                  <a:cubicBezTo>
                    <a:pt x="224268" y="77035"/>
                    <a:pt x="224149" y="75493"/>
                    <a:pt x="224149" y="74070"/>
                  </a:cubicBezTo>
                  <a:cubicBezTo>
                    <a:pt x="222726" y="74070"/>
                    <a:pt x="221896" y="74663"/>
                    <a:pt x="221659" y="75849"/>
                  </a:cubicBezTo>
                  <a:cubicBezTo>
                    <a:pt x="221421" y="77035"/>
                    <a:pt x="221066" y="78102"/>
                    <a:pt x="220591" y="79051"/>
                  </a:cubicBezTo>
                  <a:cubicBezTo>
                    <a:pt x="219642" y="77153"/>
                    <a:pt x="219761" y="74663"/>
                    <a:pt x="220947" y="71579"/>
                  </a:cubicBezTo>
                  <a:cubicBezTo>
                    <a:pt x="222133" y="68496"/>
                    <a:pt x="222252" y="65056"/>
                    <a:pt x="221303" y="61261"/>
                  </a:cubicBezTo>
                  <a:close/>
                  <a:moveTo>
                    <a:pt x="186435" y="61261"/>
                  </a:moveTo>
                  <a:cubicBezTo>
                    <a:pt x="185012" y="61736"/>
                    <a:pt x="184300" y="63040"/>
                    <a:pt x="184300" y="65175"/>
                  </a:cubicBezTo>
                  <a:cubicBezTo>
                    <a:pt x="184300" y="67310"/>
                    <a:pt x="183826" y="69089"/>
                    <a:pt x="182877" y="70512"/>
                  </a:cubicBezTo>
                  <a:cubicBezTo>
                    <a:pt x="183826" y="69089"/>
                    <a:pt x="184656" y="67903"/>
                    <a:pt x="185368" y="66954"/>
                  </a:cubicBezTo>
                  <a:cubicBezTo>
                    <a:pt x="186079" y="66005"/>
                    <a:pt x="186435" y="64107"/>
                    <a:pt x="186435" y="61261"/>
                  </a:cubicBezTo>
                  <a:close/>
                  <a:moveTo>
                    <a:pt x="230553" y="59838"/>
                  </a:moveTo>
                  <a:cubicBezTo>
                    <a:pt x="229605" y="59838"/>
                    <a:pt x="229012" y="60075"/>
                    <a:pt x="228774" y="60550"/>
                  </a:cubicBezTo>
                  <a:cubicBezTo>
                    <a:pt x="228537" y="61024"/>
                    <a:pt x="227944" y="61261"/>
                    <a:pt x="226995" y="61261"/>
                  </a:cubicBezTo>
                  <a:cubicBezTo>
                    <a:pt x="226995" y="65056"/>
                    <a:pt x="228181" y="66954"/>
                    <a:pt x="230553" y="66954"/>
                  </a:cubicBezTo>
                  <a:cubicBezTo>
                    <a:pt x="231502" y="66005"/>
                    <a:pt x="231739" y="64938"/>
                    <a:pt x="231265" y="63752"/>
                  </a:cubicBezTo>
                  <a:cubicBezTo>
                    <a:pt x="230790" y="62566"/>
                    <a:pt x="230553" y="61261"/>
                    <a:pt x="230553" y="59838"/>
                  </a:cubicBezTo>
                  <a:close/>
                  <a:moveTo>
                    <a:pt x="259728" y="55568"/>
                  </a:moveTo>
                  <a:cubicBezTo>
                    <a:pt x="258305" y="56517"/>
                    <a:pt x="257238" y="58296"/>
                    <a:pt x="256526" y="60905"/>
                  </a:cubicBezTo>
                  <a:cubicBezTo>
                    <a:pt x="255815" y="63514"/>
                    <a:pt x="254036" y="63633"/>
                    <a:pt x="251189" y="61261"/>
                  </a:cubicBezTo>
                  <a:cubicBezTo>
                    <a:pt x="250715" y="64582"/>
                    <a:pt x="249766" y="65768"/>
                    <a:pt x="248343" y="64819"/>
                  </a:cubicBezTo>
                  <a:cubicBezTo>
                    <a:pt x="246445" y="70037"/>
                    <a:pt x="246090" y="74781"/>
                    <a:pt x="247276" y="79051"/>
                  </a:cubicBezTo>
                  <a:cubicBezTo>
                    <a:pt x="248462" y="83320"/>
                    <a:pt x="247631" y="87590"/>
                    <a:pt x="244785" y="91859"/>
                  </a:cubicBezTo>
                  <a:cubicBezTo>
                    <a:pt x="244785" y="92808"/>
                    <a:pt x="245378" y="93164"/>
                    <a:pt x="246564" y="92927"/>
                  </a:cubicBezTo>
                  <a:cubicBezTo>
                    <a:pt x="247750" y="92689"/>
                    <a:pt x="248106" y="93520"/>
                    <a:pt x="247631" y="95417"/>
                  </a:cubicBezTo>
                  <a:cubicBezTo>
                    <a:pt x="248580" y="92096"/>
                    <a:pt x="249647" y="88420"/>
                    <a:pt x="250833" y="84388"/>
                  </a:cubicBezTo>
                  <a:cubicBezTo>
                    <a:pt x="252019" y="80355"/>
                    <a:pt x="252612" y="75730"/>
                    <a:pt x="252612" y="70512"/>
                  </a:cubicBezTo>
                  <a:cubicBezTo>
                    <a:pt x="256408" y="69563"/>
                    <a:pt x="258305" y="66954"/>
                    <a:pt x="258305" y="62684"/>
                  </a:cubicBezTo>
                  <a:cubicBezTo>
                    <a:pt x="259254" y="64582"/>
                    <a:pt x="259372" y="66598"/>
                    <a:pt x="258661" y="68733"/>
                  </a:cubicBezTo>
                  <a:cubicBezTo>
                    <a:pt x="257949" y="70868"/>
                    <a:pt x="257831" y="73121"/>
                    <a:pt x="258305" y="75493"/>
                  </a:cubicBezTo>
                  <a:cubicBezTo>
                    <a:pt x="260203" y="73121"/>
                    <a:pt x="261744" y="69919"/>
                    <a:pt x="262930" y="65886"/>
                  </a:cubicBezTo>
                  <a:cubicBezTo>
                    <a:pt x="264116" y="61854"/>
                    <a:pt x="263286" y="59126"/>
                    <a:pt x="260440" y="57703"/>
                  </a:cubicBezTo>
                  <a:lnTo>
                    <a:pt x="259728" y="59126"/>
                  </a:lnTo>
                  <a:cubicBezTo>
                    <a:pt x="259254" y="59126"/>
                    <a:pt x="259254" y="57940"/>
                    <a:pt x="259728" y="55568"/>
                  </a:cubicBezTo>
                  <a:close/>
                  <a:moveTo>
                    <a:pt x="207783" y="55568"/>
                  </a:moveTo>
                  <a:cubicBezTo>
                    <a:pt x="206359" y="57940"/>
                    <a:pt x="204580" y="59601"/>
                    <a:pt x="202446" y="60550"/>
                  </a:cubicBezTo>
                  <a:cubicBezTo>
                    <a:pt x="200311" y="61498"/>
                    <a:pt x="199481" y="64582"/>
                    <a:pt x="199955" y="69800"/>
                  </a:cubicBezTo>
                  <a:cubicBezTo>
                    <a:pt x="201378" y="69800"/>
                    <a:pt x="202209" y="69207"/>
                    <a:pt x="202446" y="68021"/>
                  </a:cubicBezTo>
                  <a:cubicBezTo>
                    <a:pt x="202683" y="66835"/>
                    <a:pt x="203039" y="65768"/>
                    <a:pt x="203513" y="64819"/>
                  </a:cubicBezTo>
                  <a:cubicBezTo>
                    <a:pt x="205885" y="66717"/>
                    <a:pt x="206359" y="69089"/>
                    <a:pt x="204936" y="71935"/>
                  </a:cubicBezTo>
                  <a:cubicBezTo>
                    <a:pt x="207308" y="71935"/>
                    <a:pt x="208969" y="71461"/>
                    <a:pt x="209917" y="70512"/>
                  </a:cubicBezTo>
                  <a:cubicBezTo>
                    <a:pt x="209443" y="68140"/>
                    <a:pt x="209206" y="65649"/>
                    <a:pt x="209206" y="63040"/>
                  </a:cubicBezTo>
                  <a:cubicBezTo>
                    <a:pt x="209206" y="60431"/>
                    <a:pt x="208731" y="57940"/>
                    <a:pt x="207783" y="55568"/>
                  </a:cubicBezTo>
                  <a:close/>
                  <a:moveTo>
                    <a:pt x="160106" y="54145"/>
                  </a:moveTo>
                  <a:cubicBezTo>
                    <a:pt x="159158" y="54620"/>
                    <a:pt x="158327" y="56043"/>
                    <a:pt x="157616" y="58415"/>
                  </a:cubicBezTo>
                  <a:cubicBezTo>
                    <a:pt x="156904" y="60787"/>
                    <a:pt x="157734" y="61736"/>
                    <a:pt x="160106" y="61261"/>
                  </a:cubicBezTo>
                  <a:cubicBezTo>
                    <a:pt x="160106" y="58415"/>
                    <a:pt x="160581" y="56992"/>
                    <a:pt x="161530" y="56992"/>
                  </a:cubicBezTo>
                  <a:cubicBezTo>
                    <a:pt x="161530" y="56043"/>
                    <a:pt x="161292" y="55568"/>
                    <a:pt x="160818" y="55568"/>
                  </a:cubicBezTo>
                  <a:cubicBezTo>
                    <a:pt x="160344" y="55568"/>
                    <a:pt x="160106" y="55094"/>
                    <a:pt x="160106" y="54145"/>
                  </a:cubicBezTo>
                  <a:close/>
                  <a:moveTo>
                    <a:pt x="246208" y="49164"/>
                  </a:moveTo>
                  <a:cubicBezTo>
                    <a:pt x="244311" y="52485"/>
                    <a:pt x="243480" y="56517"/>
                    <a:pt x="243718" y="61261"/>
                  </a:cubicBezTo>
                  <a:cubicBezTo>
                    <a:pt x="243955" y="66005"/>
                    <a:pt x="244073" y="70275"/>
                    <a:pt x="244073" y="74070"/>
                  </a:cubicBezTo>
                  <a:cubicBezTo>
                    <a:pt x="246920" y="67428"/>
                    <a:pt x="247631" y="59126"/>
                    <a:pt x="246208" y="49164"/>
                  </a:cubicBezTo>
                  <a:close/>
                  <a:moveTo>
                    <a:pt x="178608" y="49164"/>
                  </a:moveTo>
                  <a:cubicBezTo>
                    <a:pt x="177659" y="51536"/>
                    <a:pt x="177422" y="52841"/>
                    <a:pt x="177896" y="53078"/>
                  </a:cubicBezTo>
                  <a:cubicBezTo>
                    <a:pt x="178370" y="53315"/>
                    <a:pt x="178845" y="54145"/>
                    <a:pt x="179319" y="55568"/>
                  </a:cubicBezTo>
                  <a:cubicBezTo>
                    <a:pt x="180742" y="55568"/>
                    <a:pt x="181335" y="54501"/>
                    <a:pt x="181098" y="52366"/>
                  </a:cubicBezTo>
                  <a:cubicBezTo>
                    <a:pt x="180861" y="50232"/>
                    <a:pt x="180031" y="49164"/>
                    <a:pt x="178608" y="49164"/>
                  </a:cubicBezTo>
                  <a:close/>
                  <a:moveTo>
                    <a:pt x="426951" y="46318"/>
                  </a:moveTo>
                  <a:cubicBezTo>
                    <a:pt x="427425" y="47267"/>
                    <a:pt x="427899" y="47978"/>
                    <a:pt x="428374" y="48453"/>
                  </a:cubicBezTo>
                  <a:cubicBezTo>
                    <a:pt x="428848" y="48927"/>
                    <a:pt x="428848" y="50113"/>
                    <a:pt x="428374" y="52011"/>
                  </a:cubicBezTo>
                  <a:cubicBezTo>
                    <a:pt x="426476" y="52011"/>
                    <a:pt x="425527" y="51773"/>
                    <a:pt x="425527" y="51299"/>
                  </a:cubicBezTo>
                  <a:cubicBezTo>
                    <a:pt x="426476" y="51773"/>
                    <a:pt x="426713" y="50825"/>
                    <a:pt x="426239" y="48453"/>
                  </a:cubicBezTo>
                  <a:cubicBezTo>
                    <a:pt x="425765" y="46081"/>
                    <a:pt x="426002" y="45369"/>
                    <a:pt x="426951" y="46318"/>
                  </a:cubicBezTo>
                  <a:close/>
                  <a:moveTo>
                    <a:pt x="282499" y="46318"/>
                  </a:moveTo>
                  <a:cubicBezTo>
                    <a:pt x="284871" y="49164"/>
                    <a:pt x="287006" y="49876"/>
                    <a:pt x="288903" y="48453"/>
                  </a:cubicBezTo>
                  <a:cubicBezTo>
                    <a:pt x="288429" y="49401"/>
                    <a:pt x="288429" y="50706"/>
                    <a:pt x="288903" y="52366"/>
                  </a:cubicBezTo>
                  <a:cubicBezTo>
                    <a:pt x="289378" y="54027"/>
                    <a:pt x="289140" y="54620"/>
                    <a:pt x="288192" y="54145"/>
                  </a:cubicBezTo>
                  <a:cubicBezTo>
                    <a:pt x="288192" y="53671"/>
                    <a:pt x="287480" y="53434"/>
                    <a:pt x="286057" y="53434"/>
                  </a:cubicBezTo>
                  <a:cubicBezTo>
                    <a:pt x="286057" y="55331"/>
                    <a:pt x="285582" y="56754"/>
                    <a:pt x="284634" y="57703"/>
                  </a:cubicBezTo>
                  <a:cubicBezTo>
                    <a:pt x="283685" y="58652"/>
                    <a:pt x="283448" y="60312"/>
                    <a:pt x="283922" y="62684"/>
                  </a:cubicBezTo>
                  <a:cubicBezTo>
                    <a:pt x="284871" y="62210"/>
                    <a:pt x="285701" y="61380"/>
                    <a:pt x="286413" y="60194"/>
                  </a:cubicBezTo>
                  <a:cubicBezTo>
                    <a:pt x="287124" y="59008"/>
                    <a:pt x="287717" y="58889"/>
                    <a:pt x="288192" y="59838"/>
                  </a:cubicBezTo>
                  <a:cubicBezTo>
                    <a:pt x="287243" y="61736"/>
                    <a:pt x="286887" y="64107"/>
                    <a:pt x="287124" y="66954"/>
                  </a:cubicBezTo>
                  <a:cubicBezTo>
                    <a:pt x="287361" y="69800"/>
                    <a:pt x="286768" y="71698"/>
                    <a:pt x="285345" y="72646"/>
                  </a:cubicBezTo>
                  <a:cubicBezTo>
                    <a:pt x="283922" y="68377"/>
                    <a:pt x="283092" y="64226"/>
                    <a:pt x="282855" y="60194"/>
                  </a:cubicBezTo>
                  <a:cubicBezTo>
                    <a:pt x="282618" y="56161"/>
                    <a:pt x="282499" y="51536"/>
                    <a:pt x="282499" y="46318"/>
                  </a:cubicBezTo>
                  <a:close/>
                  <a:moveTo>
                    <a:pt x="417700" y="40625"/>
                  </a:moveTo>
                  <a:cubicBezTo>
                    <a:pt x="418649" y="42997"/>
                    <a:pt x="419005" y="46199"/>
                    <a:pt x="418767" y="50232"/>
                  </a:cubicBezTo>
                  <a:cubicBezTo>
                    <a:pt x="418530" y="54264"/>
                    <a:pt x="419835" y="56043"/>
                    <a:pt x="422681" y="55568"/>
                  </a:cubicBezTo>
                  <a:cubicBezTo>
                    <a:pt x="423156" y="57466"/>
                    <a:pt x="423156" y="58771"/>
                    <a:pt x="422681" y="59482"/>
                  </a:cubicBezTo>
                  <a:cubicBezTo>
                    <a:pt x="422207" y="60194"/>
                    <a:pt x="421970" y="61261"/>
                    <a:pt x="421970" y="62684"/>
                  </a:cubicBezTo>
                  <a:cubicBezTo>
                    <a:pt x="421495" y="62210"/>
                    <a:pt x="420784" y="60905"/>
                    <a:pt x="419835" y="58771"/>
                  </a:cubicBezTo>
                  <a:cubicBezTo>
                    <a:pt x="418886" y="56636"/>
                    <a:pt x="417937" y="54501"/>
                    <a:pt x="416988" y="52366"/>
                  </a:cubicBezTo>
                  <a:cubicBezTo>
                    <a:pt x="416040" y="50232"/>
                    <a:pt x="415565" y="48097"/>
                    <a:pt x="415565" y="45962"/>
                  </a:cubicBezTo>
                  <a:cubicBezTo>
                    <a:pt x="415565" y="43827"/>
                    <a:pt x="416277" y="42048"/>
                    <a:pt x="417700" y="40625"/>
                  </a:cubicBezTo>
                  <a:close/>
                  <a:moveTo>
                    <a:pt x="281787" y="40625"/>
                  </a:moveTo>
                  <a:cubicBezTo>
                    <a:pt x="281787" y="44420"/>
                    <a:pt x="280839" y="47504"/>
                    <a:pt x="278941" y="49876"/>
                  </a:cubicBezTo>
                  <a:cubicBezTo>
                    <a:pt x="277043" y="52248"/>
                    <a:pt x="277281" y="55331"/>
                    <a:pt x="279653" y="59126"/>
                  </a:cubicBezTo>
                  <a:lnTo>
                    <a:pt x="275383" y="59126"/>
                  </a:lnTo>
                  <a:cubicBezTo>
                    <a:pt x="276332" y="55806"/>
                    <a:pt x="276925" y="52959"/>
                    <a:pt x="277162" y="50587"/>
                  </a:cubicBezTo>
                  <a:cubicBezTo>
                    <a:pt x="277399" y="48215"/>
                    <a:pt x="277281" y="45132"/>
                    <a:pt x="276806" y="41337"/>
                  </a:cubicBezTo>
                  <a:cubicBezTo>
                    <a:pt x="277281" y="39914"/>
                    <a:pt x="278941" y="39676"/>
                    <a:pt x="281787" y="40625"/>
                  </a:cubicBezTo>
                  <a:close/>
                  <a:moveTo>
                    <a:pt x="212764" y="37779"/>
                  </a:moveTo>
                  <a:cubicBezTo>
                    <a:pt x="211815" y="37779"/>
                    <a:pt x="211222" y="38135"/>
                    <a:pt x="210985" y="38846"/>
                  </a:cubicBezTo>
                  <a:cubicBezTo>
                    <a:pt x="210748" y="39558"/>
                    <a:pt x="210155" y="39676"/>
                    <a:pt x="209206" y="39202"/>
                  </a:cubicBezTo>
                  <a:cubicBezTo>
                    <a:pt x="210155" y="42997"/>
                    <a:pt x="209917" y="45725"/>
                    <a:pt x="208494" y="47385"/>
                  </a:cubicBezTo>
                  <a:cubicBezTo>
                    <a:pt x="207071" y="49046"/>
                    <a:pt x="206834" y="51062"/>
                    <a:pt x="207783" y="53434"/>
                  </a:cubicBezTo>
                  <a:cubicBezTo>
                    <a:pt x="209206" y="52485"/>
                    <a:pt x="210036" y="51180"/>
                    <a:pt x="210273" y="49520"/>
                  </a:cubicBezTo>
                  <a:cubicBezTo>
                    <a:pt x="210510" y="47860"/>
                    <a:pt x="211578" y="47504"/>
                    <a:pt x="213475" y="48453"/>
                  </a:cubicBezTo>
                  <a:cubicBezTo>
                    <a:pt x="213475" y="46081"/>
                    <a:pt x="213120" y="44420"/>
                    <a:pt x="212408" y="43472"/>
                  </a:cubicBezTo>
                  <a:cubicBezTo>
                    <a:pt x="211696" y="42523"/>
                    <a:pt x="211815" y="40625"/>
                    <a:pt x="212764" y="37779"/>
                  </a:cubicBezTo>
                  <a:close/>
                  <a:moveTo>
                    <a:pt x="435845" y="36000"/>
                  </a:moveTo>
                  <a:cubicBezTo>
                    <a:pt x="434659" y="35288"/>
                    <a:pt x="433118" y="35881"/>
                    <a:pt x="431220" y="37779"/>
                  </a:cubicBezTo>
                  <a:cubicBezTo>
                    <a:pt x="432169" y="40625"/>
                    <a:pt x="433236" y="43946"/>
                    <a:pt x="434422" y="47741"/>
                  </a:cubicBezTo>
                  <a:cubicBezTo>
                    <a:pt x="435608" y="51536"/>
                    <a:pt x="437387" y="52959"/>
                    <a:pt x="439759" y="52011"/>
                  </a:cubicBezTo>
                  <a:cubicBezTo>
                    <a:pt x="440234" y="54382"/>
                    <a:pt x="440352" y="55806"/>
                    <a:pt x="440115" y="56280"/>
                  </a:cubicBezTo>
                  <a:cubicBezTo>
                    <a:pt x="439878" y="56754"/>
                    <a:pt x="439285" y="57703"/>
                    <a:pt x="438336" y="59126"/>
                  </a:cubicBezTo>
                  <a:cubicBezTo>
                    <a:pt x="439285" y="61973"/>
                    <a:pt x="440471" y="63040"/>
                    <a:pt x="441894" y="62329"/>
                  </a:cubicBezTo>
                  <a:lnTo>
                    <a:pt x="444918" y="62545"/>
                  </a:lnTo>
                  <a:lnTo>
                    <a:pt x="444918" y="57315"/>
                  </a:lnTo>
                  <a:lnTo>
                    <a:pt x="441538" y="54857"/>
                  </a:lnTo>
                  <a:cubicBezTo>
                    <a:pt x="440352" y="52959"/>
                    <a:pt x="439641" y="50825"/>
                    <a:pt x="439403" y="48453"/>
                  </a:cubicBezTo>
                  <a:cubicBezTo>
                    <a:pt x="439166" y="46081"/>
                    <a:pt x="439166" y="43827"/>
                    <a:pt x="439403" y="41693"/>
                  </a:cubicBezTo>
                  <a:cubicBezTo>
                    <a:pt x="439641" y="39558"/>
                    <a:pt x="440234" y="38253"/>
                    <a:pt x="441182" y="37779"/>
                  </a:cubicBezTo>
                  <a:cubicBezTo>
                    <a:pt x="438810" y="37304"/>
                    <a:pt x="437031" y="36711"/>
                    <a:pt x="435845" y="36000"/>
                  </a:cubicBezTo>
                  <a:close/>
                  <a:moveTo>
                    <a:pt x="428374" y="32798"/>
                  </a:moveTo>
                  <a:cubicBezTo>
                    <a:pt x="427425" y="33272"/>
                    <a:pt x="426832" y="34221"/>
                    <a:pt x="426595" y="35644"/>
                  </a:cubicBezTo>
                  <a:cubicBezTo>
                    <a:pt x="426358" y="37067"/>
                    <a:pt x="426002" y="38253"/>
                    <a:pt x="425527" y="39202"/>
                  </a:cubicBezTo>
                  <a:cubicBezTo>
                    <a:pt x="426951" y="40151"/>
                    <a:pt x="427544" y="39795"/>
                    <a:pt x="427306" y="38135"/>
                  </a:cubicBezTo>
                  <a:cubicBezTo>
                    <a:pt x="427069" y="36474"/>
                    <a:pt x="427425" y="36118"/>
                    <a:pt x="428374" y="37067"/>
                  </a:cubicBezTo>
                  <a:close/>
                  <a:moveTo>
                    <a:pt x="226284" y="22124"/>
                  </a:moveTo>
                  <a:cubicBezTo>
                    <a:pt x="225335" y="21650"/>
                    <a:pt x="224505" y="22243"/>
                    <a:pt x="223793" y="23903"/>
                  </a:cubicBezTo>
                  <a:cubicBezTo>
                    <a:pt x="223082" y="25563"/>
                    <a:pt x="223200" y="26868"/>
                    <a:pt x="224149" y="27817"/>
                  </a:cubicBezTo>
                  <a:cubicBezTo>
                    <a:pt x="225098" y="26868"/>
                    <a:pt x="225809" y="26156"/>
                    <a:pt x="226284" y="25682"/>
                  </a:cubicBezTo>
                  <a:cubicBezTo>
                    <a:pt x="226758" y="25208"/>
                    <a:pt x="226758" y="24022"/>
                    <a:pt x="226284" y="22124"/>
                  </a:cubicBezTo>
                  <a:close/>
                  <a:moveTo>
                    <a:pt x="229842" y="17143"/>
                  </a:moveTo>
                  <a:cubicBezTo>
                    <a:pt x="229842" y="19515"/>
                    <a:pt x="230553" y="20701"/>
                    <a:pt x="231976" y="20701"/>
                  </a:cubicBezTo>
                  <a:cubicBezTo>
                    <a:pt x="233400" y="20701"/>
                    <a:pt x="234823" y="21175"/>
                    <a:pt x="236246" y="22124"/>
                  </a:cubicBezTo>
                  <a:lnTo>
                    <a:pt x="236246" y="17854"/>
                  </a:lnTo>
                  <a:cubicBezTo>
                    <a:pt x="234823" y="18329"/>
                    <a:pt x="233637" y="18210"/>
                    <a:pt x="232688" y="17499"/>
                  </a:cubicBezTo>
                  <a:cubicBezTo>
                    <a:pt x="231739" y="16787"/>
                    <a:pt x="230790" y="16669"/>
                    <a:pt x="229842" y="17143"/>
                  </a:cubicBezTo>
                  <a:close/>
                  <a:moveTo>
                    <a:pt x="195686" y="11450"/>
                  </a:moveTo>
                  <a:cubicBezTo>
                    <a:pt x="192365" y="10976"/>
                    <a:pt x="190349" y="12992"/>
                    <a:pt x="189637" y="17499"/>
                  </a:cubicBezTo>
                  <a:cubicBezTo>
                    <a:pt x="188926" y="22005"/>
                    <a:pt x="189044" y="25445"/>
                    <a:pt x="189993" y="27817"/>
                  </a:cubicBezTo>
                  <a:cubicBezTo>
                    <a:pt x="192365" y="26868"/>
                    <a:pt x="193670" y="24615"/>
                    <a:pt x="193907" y="21057"/>
                  </a:cubicBezTo>
                  <a:cubicBezTo>
                    <a:pt x="194144" y="17499"/>
                    <a:pt x="194737" y="14297"/>
                    <a:pt x="195686" y="11450"/>
                  </a:cubicBezTo>
                  <a:close/>
                  <a:moveTo>
                    <a:pt x="417700" y="8604"/>
                  </a:moveTo>
                  <a:cubicBezTo>
                    <a:pt x="418649" y="9553"/>
                    <a:pt x="419835" y="10146"/>
                    <a:pt x="421258" y="10383"/>
                  </a:cubicBezTo>
                  <a:cubicBezTo>
                    <a:pt x="422681" y="10620"/>
                    <a:pt x="423156" y="11925"/>
                    <a:pt x="422681" y="14297"/>
                  </a:cubicBezTo>
                  <a:cubicBezTo>
                    <a:pt x="421258" y="16194"/>
                    <a:pt x="420072" y="16313"/>
                    <a:pt x="419123" y="14652"/>
                  </a:cubicBezTo>
                  <a:cubicBezTo>
                    <a:pt x="418174" y="12992"/>
                    <a:pt x="417700" y="10976"/>
                    <a:pt x="417700" y="8604"/>
                  </a:cubicBezTo>
                  <a:close/>
                  <a:moveTo>
                    <a:pt x="422741" y="0"/>
                  </a:moveTo>
                  <a:lnTo>
                    <a:pt x="7228306" y="0"/>
                  </a:lnTo>
                  <a:lnTo>
                    <a:pt x="7228306" y="1097785"/>
                  </a:lnTo>
                  <a:lnTo>
                    <a:pt x="267149" y="1097785"/>
                  </a:lnTo>
                  <a:lnTo>
                    <a:pt x="264709" y="1095549"/>
                  </a:lnTo>
                  <a:cubicBezTo>
                    <a:pt x="262812" y="1094838"/>
                    <a:pt x="260796" y="1094838"/>
                    <a:pt x="258661" y="1095549"/>
                  </a:cubicBezTo>
                  <a:lnTo>
                    <a:pt x="255612" y="1097785"/>
                  </a:lnTo>
                  <a:lnTo>
                    <a:pt x="162351" y="1097785"/>
                  </a:lnTo>
                  <a:lnTo>
                    <a:pt x="122392" y="1083097"/>
                  </a:lnTo>
                  <a:cubicBezTo>
                    <a:pt x="111956" y="1076929"/>
                    <a:pt x="102824" y="1070525"/>
                    <a:pt x="94997" y="1063884"/>
                  </a:cubicBezTo>
                  <a:cubicBezTo>
                    <a:pt x="87169" y="1057242"/>
                    <a:pt x="79461" y="1050364"/>
                    <a:pt x="71870" y="1043248"/>
                  </a:cubicBezTo>
                  <a:cubicBezTo>
                    <a:pt x="75191" y="1040876"/>
                    <a:pt x="75665" y="1037081"/>
                    <a:pt x="73293" y="1031862"/>
                  </a:cubicBezTo>
                  <a:cubicBezTo>
                    <a:pt x="70921" y="1030439"/>
                    <a:pt x="68787" y="1030083"/>
                    <a:pt x="66889" y="1030795"/>
                  </a:cubicBezTo>
                  <a:cubicBezTo>
                    <a:pt x="64992" y="1031507"/>
                    <a:pt x="63568" y="1033048"/>
                    <a:pt x="62620" y="1035420"/>
                  </a:cubicBezTo>
                  <a:cubicBezTo>
                    <a:pt x="45542" y="1017394"/>
                    <a:pt x="32496" y="996995"/>
                    <a:pt x="23482" y="974224"/>
                  </a:cubicBezTo>
                  <a:cubicBezTo>
                    <a:pt x="7827" y="931529"/>
                    <a:pt x="0" y="857050"/>
                    <a:pt x="0" y="750787"/>
                  </a:cubicBezTo>
                  <a:lnTo>
                    <a:pt x="0" y="662550"/>
                  </a:lnTo>
                  <a:lnTo>
                    <a:pt x="44830" y="662550"/>
                  </a:lnTo>
                  <a:cubicBezTo>
                    <a:pt x="45779" y="665396"/>
                    <a:pt x="46965" y="666582"/>
                    <a:pt x="48388" y="666108"/>
                  </a:cubicBezTo>
                  <a:lnTo>
                    <a:pt x="48388" y="662550"/>
                  </a:lnTo>
                  <a:lnTo>
                    <a:pt x="118123" y="662550"/>
                  </a:lnTo>
                  <a:cubicBezTo>
                    <a:pt x="117174" y="664922"/>
                    <a:pt x="116700" y="667650"/>
                    <a:pt x="116700" y="670733"/>
                  </a:cubicBezTo>
                  <a:cubicBezTo>
                    <a:pt x="116700" y="673817"/>
                    <a:pt x="116463" y="676545"/>
                    <a:pt x="115988" y="678917"/>
                  </a:cubicBezTo>
                  <a:cubicBezTo>
                    <a:pt x="117411" y="677019"/>
                    <a:pt x="118479" y="674647"/>
                    <a:pt x="119190" y="671801"/>
                  </a:cubicBezTo>
                  <a:cubicBezTo>
                    <a:pt x="119902" y="668954"/>
                    <a:pt x="120732" y="665871"/>
                    <a:pt x="121681" y="662550"/>
                  </a:cubicBezTo>
                  <a:lnTo>
                    <a:pt x="185723" y="662550"/>
                  </a:lnTo>
                  <a:cubicBezTo>
                    <a:pt x="185723" y="663499"/>
                    <a:pt x="185961" y="663973"/>
                    <a:pt x="186435" y="663973"/>
                  </a:cubicBezTo>
                  <a:lnTo>
                    <a:pt x="186435" y="662550"/>
                  </a:lnTo>
                  <a:lnTo>
                    <a:pt x="219168" y="662550"/>
                  </a:lnTo>
                  <a:cubicBezTo>
                    <a:pt x="219168" y="664922"/>
                    <a:pt x="219168" y="667057"/>
                    <a:pt x="219168" y="668954"/>
                  </a:cubicBezTo>
                  <a:cubicBezTo>
                    <a:pt x="219168" y="670852"/>
                    <a:pt x="218456" y="672275"/>
                    <a:pt x="217033" y="673224"/>
                  </a:cubicBezTo>
                  <a:cubicBezTo>
                    <a:pt x="217982" y="685084"/>
                    <a:pt x="217982" y="696706"/>
                    <a:pt x="217033" y="708091"/>
                  </a:cubicBezTo>
                  <a:cubicBezTo>
                    <a:pt x="217033" y="710938"/>
                    <a:pt x="216559" y="714259"/>
                    <a:pt x="215610" y="718054"/>
                  </a:cubicBezTo>
                  <a:cubicBezTo>
                    <a:pt x="214661" y="721849"/>
                    <a:pt x="215373" y="724695"/>
                    <a:pt x="217745" y="726593"/>
                  </a:cubicBezTo>
                  <a:cubicBezTo>
                    <a:pt x="219168" y="722798"/>
                    <a:pt x="219761" y="717579"/>
                    <a:pt x="219524" y="710938"/>
                  </a:cubicBezTo>
                  <a:cubicBezTo>
                    <a:pt x="219287" y="704296"/>
                    <a:pt x="219880" y="698367"/>
                    <a:pt x="221303" y="693148"/>
                  </a:cubicBezTo>
                  <a:cubicBezTo>
                    <a:pt x="221777" y="693148"/>
                    <a:pt x="222014" y="693741"/>
                    <a:pt x="222014" y="694927"/>
                  </a:cubicBezTo>
                  <a:cubicBezTo>
                    <a:pt x="222014" y="696113"/>
                    <a:pt x="222014" y="697299"/>
                    <a:pt x="222014" y="698485"/>
                  </a:cubicBezTo>
                  <a:cubicBezTo>
                    <a:pt x="222014" y="699671"/>
                    <a:pt x="222133" y="700738"/>
                    <a:pt x="222370" y="701687"/>
                  </a:cubicBezTo>
                  <a:cubicBezTo>
                    <a:pt x="222607" y="702636"/>
                    <a:pt x="223200" y="702873"/>
                    <a:pt x="224149" y="702399"/>
                  </a:cubicBezTo>
                  <a:cubicBezTo>
                    <a:pt x="225098" y="699078"/>
                    <a:pt x="225216" y="694927"/>
                    <a:pt x="224505" y="689946"/>
                  </a:cubicBezTo>
                  <a:cubicBezTo>
                    <a:pt x="223793" y="684965"/>
                    <a:pt x="223912" y="679391"/>
                    <a:pt x="224861" y="673224"/>
                  </a:cubicBezTo>
                  <a:cubicBezTo>
                    <a:pt x="222489" y="674647"/>
                    <a:pt x="221540" y="674054"/>
                    <a:pt x="222014" y="671445"/>
                  </a:cubicBezTo>
                  <a:cubicBezTo>
                    <a:pt x="222489" y="668836"/>
                    <a:pt x="222726" y="665871"/>
                    <a:pt x="222726" y="662550"/>
                  </a:cubicBezTo>
                  <a:lnTo>
                    <a:pt x="258305" y="662550"/>
                  </a:lnTo>
                  <a:cubicBezTo>
                    <a:pt x="258305" y="665396"/>
                    <a:pt x="258424" y="668124"/>
                    <a:pt x="258661" y="670733"/>
                  </a:cubicBezTo>
                  <a:cubicBezTo>
                    <a:pt x="258898" y="673342"/>
                    <a:pt x="258779" y="675359"/>
                    <a:pt x="258305" y="676782"/>
                  </a:cubicBezTo>
                  <a:cubicBezTo>
                    <a:pt x="258779" y="675359"/>
                    <a:pt x="259135" y="673342"/>
                    <a:pt x="259372" y="670733"/>
                  </a:cubicBezTo>
                  <a:cubicBezTo>
                    <a:pt x="259610" y="668124"/>
                    <a:pt x="259965" y="665396"/>
                    <a:pt x="260440" y="662550"/>
                  </a:cubicBezTo>
                  <a:lnTo>
                    <a:pt x="278229" y="662550"/>
                  </a:lnTo>
                  <a:lnTo>
                    <a:pt x="278229" y="844004"/>
                  </a:lnTo>
                  <a:cubicBezTo>
                    <a:pt x="278229" y="892392"/>
                    <a:pt x="281076" y="922990"/>
                    <a:pt x="286768" y="935799"/>
                  </a:cubicBezTo>
                  <a:cubicBezTo>
                    <a:pt x="292461" y="949081"/>
                    <a:pt x="305032" y="955723"/>
                    <a:pt x="324482" y="955723"/>
                  </a:cubicBezTo>
                  <a:cubicBezTo>
                    <a:pt x="346304" y="955723"/>
                    <a:pt x="360773" y="947184"/>
                    <a:pt x="367889" y="930106"/>
                  </a:cubicBezTo>
                  <a:cubicBezTo>
                    <a:pt x="374531" y="913028"/>
                    <a:pt x="377851" y="870096"/>
                    <a:pt x="377851" y="801309"/>
                  </a:cubicBezTo>
                  <a:lnTo>
                    <a:pt x="377851" y="723746"/>
                  </a:lnTo>
                  <a:cubicBezTo>
                    <a:pt x="377851" y="707143"/>
                    <a:pt x="376903" y="692555"/>
                    <a:pt x="375005" y="679984"/>
                  </a:cubicBezTo>
                  <a:cubicBezTo>
                    <a:pt x="373107" y="667413"/>
                    <a:pt x="370735" y="656383"/>
                    <a:pt x="367889" y="646895"/>
                  </a:cubicBezTo>
                  <a:cubicBezTo>
                    <a:pt x="368364" y="642626"/>
                    <a:pt x="368601" y="638712"/>
                    <a:pt x="368601" y="635154"/>
                  </a:cubicBezTo>
                  <a:cubicBezTo>
                    <a:pt x="368601" y="631596"/>
                    <a:pt x="367415" y="628631"/>
                    <a:pt x="365043" y="626259"/>
                  </a:cubicBezTo>
                  <a:cubicBezTo>
                    <a:pt x="365043" y="629106"/>
                    <a:pt x="365161" y="631359"/>
                    <a:pt x="365399" y="633019"/>
                  </a:cubicBezTo>
                  <a:cubicBezTo>
                    <a:pt x="365636" y="634680"/>
                    <a:pt x="365754" y="636459"/>
                    <a:pt x="365754" y="638356"/>
                  </a:cubicBezTo>
                  <a:cubicBezTo>
                    <a:pt x="365280" y="637407"/>
                    <a:pt x="364924" y="636103"/>
                    <a:pt x="364687" y="634443"/>
                  </a:cubicBezTo>
                  <a:cubicBezTo>
                    <a:pt x="364450" y="632782"/>
                    <a:pt x="364094" y="631478"/>
                    <a:pt x="363620" y="630529"/>
                  </a:cubicBezTo>
                  <a:cubicBezTo>
                    <a:pt x="363145" y="629580"/>
                    <a:pt x="362671" y="628750"/>
                    <a:pt x="362196" y="628038"/>
                  </a:cubicBezTo>
                  <a:cubicBezTo>
                    <a:pt x="361722" y="627327"/>
                    <a:pt x="361010" y="626496"/>
                    <a:pt x="360062" y="625548"/>
                  </a:cubicBezTo>
                  <a:cubicBezTo>
                    <a:pt x="357690" y="622227"/>
                    <a:pt x="355555" y="619143"/>
                    <a:pt x="353657" y="616297"/>
                  </a:cubicBezTo>
                  <a:cubicBezTo>
                    <a:pt x="351760" y="613451"/>
                    <a:pt x="349625" y="610842"/>
                    <a:pt x="347253" y="608470"/>
                  </a:cubicBezTo>
                  <a:cubicBezTo>
                    <a:pt x="347253" y="607046"/>
                    <a:pt x="347253" y="605623"/>
                    <a:pt x="347253" y="604200"/>
                  </a:cubicBezTo>
                  <a:cubicBezTo>
                    <a:pt x="347253" y="602777"/>
                    <a:pt x="347728" y="601591"/>
                    <a:pt x="348676" y="600642"/>
                  </a:cubicBezTo>
                  <a:cubicBezTo>
                    <a:pt x="347253" y="600642"/>
                    <a:pt x="347016" y="599575"/>
                    <a:pt x="347965" y="597440"/>
                  </a:cubicBezTo>
                  <a:cubicBezTo>
                    <a:pt x="348914" y="595305"/>
                    <a:pt x="348676" y="593289"/>
                    <a:pt x="347253" y="591392"/>
                  </a:cubicBezTo>
                  <a:cubicBezTo>
                    <a:pt x="348676" y="590917"/>
                    <a:pt x="349269" y="589850"/>
                    <a:pt x="349032" y="588189"/>
                  </a:cubicBezTo>
                  <a:cubicBezTo>
                    <a:pt x="348795" y="586529"/>
                    <a:pt x="348439" y="584869"/>
                    <a:pt x="347965" y="583208"/>
                  </a:cubicBezTo>
                  <a:cubicBezTo>
                    <a:pt x="347490" y="581548"/>
                    <a:pt x="347135" y="580006"/>
                    <a:pt x="346897" y="578583"/>
                  </a:cubicBezTo>
                  <a:cubicBezTo>
                    <a:pt x="346660" y="577160"/>
                    <a:pt x="347016" y="575974"/>
                    <a:pt x="347965" y="575025"/>
                  </a:cubicBezTo>
                  <a:cubicBezTo>
                    <a:pt x="343221" y="565537"/>
                    <a:pt x="340019" y="552847"/>
                    <a:pt x="338358" y="536955"/>
                  </a:cubicBezTo>
                  <a:cubicBezTo>
                    <a:pt x="336698" y="521063"/>
                    <a:pt x="335393" y="505764"/>
                    <a:pt x="334445" y="491058"/>
                  </a:cubicBezTo>
                  <a:cubicBezTo>
                    <a:pt x="333970" y="486314"/>
                    <a:pt x="333733" y="481452"/>
                    <a:pt x="333733" y="476471"/>
                  </a:cubicBezTo>
                  <a:cubicBezTo>
                    <a:pt x="333733" y="471490"/>
                    <a:pt x="334445" y="467102"/>
                    <a:pt x="335868" y="463306"/>
                  </a:cubicBezTo>
                  <a:cubicBezTo>
                    <a:pt x="337765" y="467102"/>
                    <a:pt x="338358" y="471134"/>
                    <a:pt x="337647" y="475403"/>
                  </a:cubicBezTo>
                  <a:cubicBezTo>
                    <a:pt x="336935" y="479673"/>
                    <a:pt x="336817" y="484180"/>
                    <a:pt x="337291" y="488923"/>
                  </a:cubicBezTo>
                  <a:cubicBezTo>
                    <a:pt x="338240" y="495565"/>
                    <a:pt x="339900" y="502206"/>
                    <a:pt x="342272" y="508848"/>
                  </a:cubicBezTo>
                  <a:cubicBezTo>
                    <a:pt x="344644" y="515489"/>
                    <a:pt x="345356" y="522842"/>
                    <a:pt x="344407" y="530907"/>
                  </a:cubicBezTo>
                  <a:cubicBezTo>
                    <a:pt x="345830" y="522368"/>
                    <a:pt x="347490" y="513355"/>
                    <a:pt x="349388" y="503867"/>
                  </a:cubicBezTo>
                  <a:cubicBezTo>
                    <a:pt x="351285" y="494379"/>
                    <a:pt x="351760" y="484180"/>
                    <a:pt x="350811" y="473269"/>
                  </a:cubicBezTo>
                  <a:cubicBezTo>
                    <a:pt x="352234" y="476589"/>
                    <a:pt x="352946" y="479673"/>
                    <a:pt x="352946" y="482519"/>
                  </a:cubicBezTo>
                  <a:cubicBezTo>
                    <a:pt x="352946" y="485366"/>
                    <a:pt x="352827" y="488212"/>
                    <a:pt x="352590" y="491058"/>
                  </a:cubicBezTo>
                  <a:cubicBezTo>
                    <a:pt x="352353" y="493905"/>
                    <a:pt x="352116" y="496869"/>
                    <a:pt x="351878" y="499953"/>
                  </a:cubicBezTo>
                  <a:cubicBezTo>
                    <a:pt x="351641" y="503037"/>
                    <a:pt x="351997" y="506239"/>
                    <a:pt x="352946" y="509559"/>
                  </a:cubicBezTo>
                  <a:cubicBezTo>
                    <a:pt x="353895" y="510034"/>
                    <a:pt x="354250" y="509797"/>
                    <a:pt x="354013" y="508848"/>
                  </a:cubicBezTo>
                  <a:cubicBezTo>
                    <a:pt x="353776" y="507899"/>
                    <a:pt x="354132" y="507425"/>
                    <a:pt x="355081" y="507425"/>
                  </a:cubicBezTo>
                  <a:cubicBezTo>
                    <a:pt x="356029" y="514066"/>
                    <a:pt x="357453" y="521063"/>
                    <a:pt x="359350" y="528416"/>
                  </a:cubicBezTo>
                  <a:cubicBezTo>
                    <a:pt x="361248" y="535769"/>
                    <a:pt x="363027" y="543122"/>
                    <a:pt x="364687" y="550476"/>
                  </a:cubicBezTo>
                  <a:cubicBezTo>
                    <a:pt x="366347" y="557829"/>
                    <a:pt x="367533" y="565537"/>
                    <a:pt x="368245" y="573602"/>
                  </a:cubicBezTo>
                  <a:cubicBezTo>
                    <a:pt x="368956" y="581667"/>
                    <a:pt x="368601" y="589731"/>
                    <a:pt x="367178" y="597796"/>
                  </a:cubicBezTo>
                  <a:cubicBezTo>
                    <a:pt x="366703" y="599219"/>
                    <a:pt x="366822" y="600049"/>
                    <a:pt x="367533" y="600286"/>
                  </a:cubicBezTo>
                  <a:cubicBezTo>
                    <a:pt x="368245" y="600524"/>
                    <a:pt x="368601" y="601117"/>
                    <a:pt x="368601" y="602065"/>
                  </a:cubicBezTo>
                  <a:cubicBezTo>
                    <a:pt x="367652" y="609181"/>
                    <a:pt x="367533" y="616178"/>
                    <a:pt x="368245" y="623057"/>
                  </a:cubicBezTo>
                  <a:cubicBezTo>
                    <a:pt x="368956" y="629936"/>
                    <a:pt x="371684" y="634561"/>
                    <a:pt x="376428" y="636933"/>
                  </a:cubicBezTo>
                  <a:cubicBezTo>
                    <a:pt x="376428" y="641203"/>
                    <a:pt x="377140" y="644761"/>
                    <a:pt x="378563" y="647607"/>
                  </a:cubicBezTo>
                  <a:cubicBezTo>
                    <a:pt x="381409" y="647607"/>
                    <a:pt x="383307" y="645472"/>
                    <a:pt x="384256" y="641203"/>
                  </a:cubicBezTo>
                  <a:cubicBezTo>
                    <a:pt x="382832" y="640254"/>
                    <a:pt x="382595" y="638356"/>
                    <a:pt x="383544" y="635510"/>
                  </a:cubicBezTo>
                  <a:cubicBezTo>
                    <a:pt x="384493" y="632664"/>
                    <a:pt x="384730" y="630054"/>
                    <a:pt x="384256" y="627682"/>
                  </a:cubicBezTo>
                  <a:cubicBezTo>
                    <a:pt x="384256" y="625310"/>
                    <a:pt x="383781" y="623413"/>
                    <a:pt x="382832" y="621990"/>
                  </a:cubicBezTo>
                  <a:cubicBezTo>
                    <a:pt x="381884" y="620567"/>
                    <a:pt x="380935" y="618669"/>
                    <a:pt x="379986" y="616297"/>
                  </a:cubicBezTo>
                  <a:cubicBezTo>
                    <a:pt x="377140" y="604437"/>
                    <a:pt x="375835" y="592222"/>
                    <a:pt x="376072" y="579650"/>
                  </a:cubicBezTo>
                  <a:cubicBezTo>
                    <a:pt x="376310" y="567079"/>
                    <a:pt x="375954" y="554626"/>
                    <a:pt x="375005" y="542292"/>
                  </a:cubicBezTo>
                  <a:cubicBezTo>
                    <a:pt x="375005" y="541344"/>
                    <a:pt x="375717" y="540988"/>
                    <a:pt x="377140" y="541225"/>
                  </a:cubicBezTo>
                  <a:cubicBezTo>
                    <a:pt x="378563" y="541462"/>
                    <a:pt x="379274" y="541106"/>
                    <a:pt x="379274" y="540158"/>
                  </a:cubicBezTo>
                  <a:cubicBezTo>
                    <a:pt x="377851" y="525926"/>
                    <a:pt x="376428" y="511101"/>
                    <a:pt x="375005" y="495684"/>
                  </a:cubicBezTo>
                  <a:cubicBezTo>
                    <a:pt x="373582" y="480266"/>
                    <a:pt x="372396" y="462832"/>
                    <a:pt x="371447" y="443382"/>
                  </a:cubicBezTo>
                  <a:cubicBezTo>
                    <a:pt x="371921" y="448600"/>
                    <a:pt x="373226" y="453581"/>
                    <a:pt x="375361" y="458325"/>
                  </a:cubicBezTo>
                  <a:cubicBezTo>
                    <a:pt x="377496" y="463069"/>
                    <a:pt x="377377" y="467813"/>
                    <a:pt x="375005" y="472557"/>
                  </a:cubicBezTo>
                  <a:cubicBezTo>
                    <a:pt x="375954" y="472557"/>
                    <a:pt x="376428" y="472320"/>
                    <a:pt x="376428" y="471845"/>
                  </a:cubicBezTo>
                  <a:cubicBezTo>
                    <a:pt x="376428" y="471371"/>
                    <a:pt x="376903" y="471134"/>
                    <a:pt x="377851" y="471134"/>
                  </a:cubicBezTo>
                  <a:cubicBezTo>
                    <a:pt x="379749" y="475878"/>
                    <a:pt x="380698" y="480977"/>
                    <a:pt x="380698" y="486433"/>
                  </a:cubicBezTo>
                  <a:cubicBezTo>
                    <a:pt x="380698" y="491888"/>
                    <a:pt x="381172" y="496988"/>
                    <a:pt x="382121" y="501732"/>
                  </a:cubicBezTo>
                  <a:cubicBezTo>
                    <a:pt x="382595" y="504104"/>
                    <a:pt x="383070" y="506001"/>
                    <a:pt x="383544" y="507425"/>
                  </a:cubicBezTo>
                  <a:cubicBezTo>
                    <a:pt x="384018" y="508848"/>
                    <a:pt x="384256" y="510745"/>
                    <a:pt x="384256" y="513117"/>
                  </a:cubicBezTo>
                  <a:cubicBezTo>
                    <a:pt x="384256" y="515489"/>
                    <a:pt x="383781" y="517624"/>
                    <a:pt x="382832" y="519522"/>
                  </a:cubicBezTo>
                  <a:cubicBezTo>
                    <a:pt x="381884" y="521419"/>
                    <a:pt x="381409" y="523554"/>
                    <a:pt x="381409" y="525926"/>
                  </a:cubicBezTo>
                  <a:cubicBezTo>
                    <a:pt x="380460" y="532567"/>
                    <a:pt x="380579" y="539446"/>
                    <a:pt x="381765" y="546562"/>
                  </a:cubicBezTo>
                  <a:cubicBezTo>
                    <a:pt x="382951" y="553678"/>
                    <a:pt x="384018" y="561031"/>
                    <a:pt x="384967" y="568621"/>
                  </a:cubicBezTo>
                  <a:cubicBezTo>
                    <a:pt x="384967" y="569570"/>
                    <a:pt x="384730" y="570637"/>
                    <a:pt x="384256" y="571823"/>
                  </a:cubicBezTo>
                  <a:cubicBezTo>
                    <a:pt x="383781" y="573009"/>
                    <a:pt x="383307" y="574076"/>
                    <a:pt x="382832" y="575025"/>
                  </a:cubicBezTo>
                  <a:cubicBezTo>
                    <a:pt x="382832" y="577397"/>
                    <a:pt x="384256" y="578109"/>
                    <a:pt x="387102" y="577160"/>
                  </a:cubicBezTo>
                  <a:cubicBezTo>
                    <a:pt x="388051" y="583801"/>
                    <a:pt x="389474" y="589968"/>
                    <a:pt x="391371" y="595661"/>
                  </a:cubicBezTo>
                  <a:cubicBezTo>
                    <a:pt x="393269" y="601354"/>
                    <a:pt x="393743" y="607284"/>
                    <a:pt x="392795" y="613451"/>
                  </a:cubicBezTo>
                  <a:cubicBezTo>
                    <a:pt x="391846" y="611079"/>
                    <a:pt x="390185" y="610367"/>
                    <a:pt x="387813" y="611316"/>
                  </a:cubicBezTo>
                  <a:cubicBezTo>
                    <a:pt x="387813" y="608944"/>
                    <a:pt x="387695" y="606809"/>
                    <a:pt x="387458" y="604912"/>
                  </a:cubicBezTo>
                  <a:cubicBezTo>
                    <a:pt x="387220" y="603014"/>
                    <a:pt x="387102" y="600879"/>
                    <a:pt x="387102" y="598507"/>
                  </a:cubicBezTo>
                  <a:cubicBezTo>
                    <a:pt x="385204" y="601354"/>
                    <a:pt x="383781" y="604675"/>
                    <a:pt x="382832" y="608470"/>
                  </a:cubicBezTo>
                  <a:cubicBezTo>
                    <a:pt x="384730" y="607521"/>
                    <a:pt x="385916" y="608351"/>
                    <a:pt x="386390" y="610960"/>
                  </a:cubicBezTo>
                  <a:cubicBezTo>
                    <a:pt x="386865" y="613569"/>
                    <a:pt x="387339" y="616771"/>
                    <a:pt x="387813" y="620567"/>
                  </a:cubicBezTo>
                  <a:cubicBezTo>
                    <a:pt x="388762" y="620567"/>
                    <a:pt x="388999" y="619618"/>
                    <a:pt x="388525" y="617720"/>
                  </a:cubicBezTo>
                  <a:cubicBezTo>
                    <a:pt x="388051" y="615823"/>
                    <a:pt x="388051" y="614400"/>
                    <a:pt x="388525" y="613451"/>
                  </a:cubicBezTo>
                  <a:cubicBezTo>
                    <a:pt x="389474" y="613451"/>
                    <a:pt x="389948" y="614044"/>
                    <a:pt x="389948" y="615230"/>
                  </a:cubicBezTo>
                  <a:cubicBezTo>
                    <a:pt x="389948" y="616416"/>
                    <a:pt x="390660" y="616771"/>
                    <a:pt x="392083" y="616297"/>
                  </a:cubicBezTo>
                  <a:cubicBezTo>
                    <a:pt x="392083" y="620092"/>
                    <a:pt x="392676" y="622701"/>
                    <a:pt x="393862" y="624124"/>
                  </a:cubicBezTo>
                  <a:cubicBezTo>
                    <a:pt x="395048" y="625548"/>
                    <a:pt x="396115" y="627445"/>
                    <a:pt x="397064" y="629817"/>
                  </a:cubicBezTo>
                  <a:cubicBezTo>
                    <a:pt x="398487" y="637407"/>
                    <a:pt x="399436" y="644998"/>
                    <a:pt x="399910" y="652588"/>
                  </a:cubicBezTo>
                  <a:cubicBezTo>
                    <a:pt x="400385" y="660178"/>
                    <a:pt x="401334" y="667531"/>
                    <a:pt x="402757" y="674647"/>
                  </a:cubicBezTo>
                  <a:cubicBezTo>
                    <a:pt x="403231" y="676070"/>
                    <a:pt x="403824" y="678086"/>
                    <a:pt x="404536" y="680695"/>
                  </a:cubicBezTo>
                  <a:cubicBezTo>
                    <a:pt x="405247" y="683305"/>
                    <a:pt x="406789" y="684609"/>
                    <a:pt x="409161" y="684609"/>
                  </a:cubicBezTo>
                  <a:cubicBezTo>
                    <a:pt x="409635" y="678442"/>
                    <a:pt x="409042" y="673224"/>
                    <a:pt x="407382" y="668954"/>
                  </a:cubicBezTo>
                  <a:cubicBezTo>
                    <a:pt x="405722" y="664685"/>
                    <a:pt x="405366" y="659941"/>
                    <a:pt x="406315" y="654723"/>
                  </a:cubicBezTo>
                  <a:cubicBezTo>
                    <a:pt x="405366" y="654723"/>
                    <a:pt x="405010" y="654960"/>
                    <a:pt x="405247" y="655434"/>
                  </a:cubicBezTo>
                  <a:cubicBezTo>
                    <a:pt x="405484" y="655909"/>
                    <a:pt x="405366" y="656383"/>
                    <a:pt x="404892" y="656857"/>
                  </a:cubicBezTo>
                  <a:cubicBezTo>
                    <a:pt x="401571" y="648793"/>
                    <a:pt x="400029" y="640017"/>
                    <a:pt x="400266" y="630529"/>
                  </a:cubicBezTo>
                  <a:cubicBezTo>
                    <a:pt x="400503" y="621041"/>
                    <a:pt x="399436" y="612265"/>
                    <a:pt x="397064" y="604200"/>
                  </a:cubicBezTo>
                  <a:cubicBezTo>
                    <a:pt x="398487" y="603251"/>
                    <a:pt x="399199" y="603726"/>
                    <a:pt x="399199" y="605623"/>
                  </a:cubicBezTo>
                  <a:cubicBezTo>
                    <a:pt x="399199" y="607521"/>
                    <a:pt x="399910" y="608232"/>
                    <a:pt x="401334" y="607758"/>
                  </a:cubicBezTo>
                  <a:cubicBezTo>
                    <a:pt x="402282" y="606809"/>
                    <a:pt x="402401" y="605742"/>
                    <a:pt x="401689" y="604556"/>
                  </a:cubicBezTo>
                  <a:cubicBezTo>
                    <a:pt x="400978" y="603370"/>
                    <a:pt x="400385" y="602065"/>
                    <a:pt x="399910" y="600642"/>
                  </a:cubicBezTo>
                  <a:cubicBezTo>
                    <a:pt x="398962" y="600642"/>
                    <a:pt x="398487" y="600879"/>
                    <a:pt x="398487" y="601354"/>
                  </a:cubicBezTo>
                  <a:cubicBezTo>
                    <a:pt x="398487" y="601828"/>
                    <a:pt x="398013" y="602065"/>
                    <a:pt x="397064" y="602065"/>
                  </a:cubicBezTo>
                  <a:cubicBezTo>
                    <a:pt x="396590" y="593526"/>
                    <a:pt x="395997" y="586173"/>
                    <a:pt x="395285" y="580006"/>
                  </a:cubicBezTo>
                  <a:cubicBezTo>
                    <a:pt x="394574" y="573839"/>
                    <a:pt x="394692" y="567435"/>
                    <a:pt x="395641" y="560793"/>
                  </a:cubicBezTo>
                  <a:cubicBezTo>
                    <a:pt x="398013" y="569807"/>
                    <a:pt x="399910" y="580125"/>
                    <a:pt x="401334" y="591747"/>
                  </a:cubicBezTo>
                  <a:cubicBezTo>
                    <a:pt x="402757" y="603370"/>
                    <a:pt x="404892" y="613688"/>
                    <a:pt x="407738" y="622701"/>
                  </a:cubicBezTo>
                  <a:cubicBezTo>
                    <a:pt x="408687" y="623176"/>
                    <a:pt x="409161" y="623176"/>
                    <a:pt x="409161" y="622701"/>
                  </a:cubicBezTo>
                  <a:cubicBezTo>
                    <a:pt x="409161" y="622227"/>
                    <a:pt x="409635" y="621990"/>
                    <a:pt x="410584" y="621990"/>
                  </a:cubicBezTo>
                  <a:cubicBezTo>
                    <a:pt x="411059" y="632426"/>
                    <a:pt x="411770" y="642033"/>
                    <a:pt x="412719" y="650809"/>
                  </a:cubicBezTo>
                  <a:cubicBezTo>
                    <a:pt x="413668" y="659585"/>
                    <a:pt x="414142" y="669429"/>
                    <a:pt x="414142" y="680340"/>
                  </a:cubicBezTo>
                  <a:cubicBezTo>
                    <a:pt x="417937" y="688404"/>
                    <a:pt x="419953" y="698722"/>
                    <a:pt x="420191" y="711294"/>
                  </a:cubicBezTo>
                  <a:cubicBezTo>
                    <a:pt x="420428" y="723865"/>
                    <a:pt x="421021" y="735132"/>
                    <a:pt x="421970" y="745094"/>
                  </a:cubicBezTo>
                  <a:cubicBezTo>
                    <a:pt x="424341" y="749363"/>
                    <a:pt x="425290" y="754937"/>
                    <a:pt x="424816" y="761816"/>
                  </a:cubicBezTo>
                  <a:cubicBezTo>
                    <a:pt x="424341" y="768695"/>
                    <a:pt x="425053" y="774032"/>
                    <a:pt x="426951" y="777827"/>
                  </a:cubicBezTo>
                  <a:cubicBezTo>
                    <a:pt x="428848" y="774032"/>
                    <a:pt x="428848" y="768813"/>
                    <a:pt x="426951" y="762172"/>
                  </a:cubicBezTo>
                  <a:cubicBezTo>
                    <a:pt x="425053" y="755530"/>
                    <a:pt x="424579" y="750312"/>
                    <a:pt x="425527" y="746517"/>
                  </a:cubicBezTo>
                  <a:cubicBezTo>
                    <a:pt x="426002" y="745094"/>
                    <a:pt x="426476" y="744382"/>
                    <a:pt x="426951" y="744382"/>
                  </a:cubicBezTo>
                  <a:cubicBezTo>
                    <a:pt x="427425" y="744382"/>
                    <a:pt x="426713" y="743671"/>
                    <a:pt x="424816" y="742248"/>
                  </a:cubicBezTo>
                  <a:cubicBezTo>
                    <a:pt x="423393" y="724221"/>
                    <a:pt x="422444" y="707143"/>
                    <a:pt x="421970" y="691013"/>
                  </a:cubicBezTo>
                  <a:cubicBezTo>
                    <a:pt x="421495" y="674884"/>
                    <a:pt x="419835" y="659229"/>
                    <a:pt x="416988" y="644049"/>
                  </a:cubicBezTo>
                  <a:cubicBezTo>
                    <a:pt x="416040" y="640728"/>
                    <a:pt x="415328" y="637882"/>
                    <a:pt x="414854" y="635510"/>
                  </a:cubicBezTo>
                  <a:cubicBezTo>
                    <a:pt x="414379" y="633138"/>
                    <a:pt x="413668" y="630529"/>
                    <a:pt x="412719" y="627682"/>
                  </a:cubicBezTo>
                  <a:cubicBezTo>
                    <a:pt x="410821" y="619143"/>
                    <a:pt x="409754" y="609656"/>
                    <a:pt x="409517" y="599219"/>
                  </a:cubicBezTo>
                  <a:cubicBezTo>
                    <a:pt x="409280" y="588782"/>
                    <a:pt x="408687" y="578820"/>
                    <a:pt x="407738" y="569332"/>
                  </a:cubicBezTo>
                  <a:cubicBezTo>
                    <a:pt x="406789" y="562691"/>
                    <a:pt x="405840" y="555219"/>
                    <a:pt x="404892" y="546918"/>
                  </a:cubicBezTo>
                  <a:cubicBezTo>
                    <a:pt x="403943" y="538616"/>
                    <a:pt x="403231" y="530433"/>
                    <a:pt x="402757" y="522368"/>
                  </a:cubicBezTo>
                  <a:cubicBezTo>
                    <a:pt x="401808" y="522842"/>
                    <a:pt x="401571" y="523554"/>
                    <a:pt x="402045" y="524503"/>
                  </a:cubicBezTo>
                  <a:cubicBezTo>
                    <a:pt x="402520" y="525451"/>
                    <a:pt x="402282" y="525926"/>
                    <a:pt x="401334" y="525926"/>
                  </a:cubicBezTo>
                  <a:cubicBezTo>
                    <a:pt x="399436" y="526400"/>
                    <a:pt x="398606" y="525451"/>
                    <a:pt x="398843" y="523080"/>
                  </a:cubicBezTo>
                  <a:cubicBezTo>
                    <a:pt x="399080" y="520708"/>
                    <a:pt x="398962" y="518573"/>
                    <a:pt x="398487" y="516675"/>
                  </a:cubicBezTo>
                  <a:cubicBezTo>
                    <a:pt x="399910" y="515726"/>
                    <a:pt x="400503" y="516082"/>
                    <a:pt x="400266" y="517743"/>
                  </a:cubicBezTo>
                  <a:cubicBezTo>
                    <a:pt x="400029" y="519403"/>
                    <a:pt x="400385" y="520233"/>
                    <a:pt x="401334" y="520233"/>
                  </a:cubicBezTo>
                  <a:cubicBezTo>
                    <a:pt x="401808" y="520233"/>
                    <a:pt x="402045" y="519166"/>
                    <a:pt x="402045" y="517031"/>
                  </a:cubicBezTo>
                  <a:cubicBezTo>
                    <a:pt x="402045" y="514896"/>
                    <a:pt x="401927" y="512643"/>
                    <a:pt x="401689" y="510271"/>
                  </a:cubicBezTo>
                  <a:cubicBezTo>
                    <a:pt x="401452" y="507899"/>
                    <a:pt x="401334" y="505646"/>
                    <a:pt x="401334" y="503511"/>
                  </a:cubicBezTo>
                  <a:cubicBezTo>
                    <a:pt x="401334" y="501376"/>
                    <a:pt x="401808" y="500309"/>
                    <a:pt x="402757" y="500309"/>
                  </a:cubicBezTo>
                  <a:cubicBezTo>
                    <a:pt x="400859" y="498411"/>
                    <a:pt x="399910" y="499716"/>
                    <a:pt x="399910" y="504223"/>
                  </a:cubicBezTo>
                  <a:cubicBezTo>
                    <a:pt x="399910" y="508729"/>
                    <a:pt x="399673" y="512169"/>
                    <a:pt x="399199" y="514540"/>
                  </a:cubicBezTo>
                  <a:cubicBezTo>
                    <a:pt x="398250" y="515015"/>
                    <a:pt x="397538" y="514066"/>
                    <a:pt x="397064" y="511694"/>
                  </a:cubicBezTo>
                  <a:cubicBezTo>
                    <a:pt x="396590" y="509322"/>
                    <a:pt x="397064" y="508373"/>
                    <a:pt x="398487" y="508848"/>
                  </a:cubicBezTo>
                  <a:cubicBezTo>
                    <a:pt x="398487" y="506476"/>
                    <a:pt x="397301" y="505053"/>
                    <a:pt x="394929" y="504578"/>
                  </a:cubicBezTo>
                  <a:cubicBezTo>
                    <a:pt x="392557" y="504104"/>
                    <a:pt x="391609" y="505527"/>
                    <a:pt x="392083" y="508848"/>
                  </a:cubicBezTo>
                  <a:cubicBezTo>
                    <a:pt x="391609" y="503630"/>
                    <a:pt x="392083" y="497700"/>
                    <a:pt x="393506" y="491058"/>
                  </a:cubicBezTo>
                  <a:cubicBezTo>
                    <a:pt x="394929" y="492007"/>
                    <a:pt x="395522" y="493549"/>
                    <a:pt x="395285" y="495684"/>
                  </a:cubicBezTo>
                  <a:cubicBezTo>
                    <a:pt x="395048" y="497818"/>
                    <a:pt x="395167" y="500072"/>
                    <a:pt x="395641" y="502444"/>
                  </a:cubicBezTo>
                  <a:cubicBezTo>
                    <a:pt x="397064" y="500546"/>
                    <a:pt x="397657" y="496395"/>
                    <a:pt x="397420" y="489991"/>
                  </a:cubicBezTo>
                  <a:cubicBezTo>
                    <a:pt x="397183" y="483587"/>
                    <a:pt x="396590" y="479198"/>
                    <a:pt x="395641" y="476827"/>
                  </a:cubicBezTo>
                  <a:cubicBezTo>
                    <a:pt x="395167" y="474929"/>
                    <a:pt x="395404" y="474929"/>
                    <a:pt x="396352" y="476827"/>
                  </a:cubicBezTo>
                  <a:cubicBezTo>
                    <a:pt x="397301" y="478724"/>
                    <a:pt x="397776" y="478487"/>
                    <a:pt x="397776" y="476115"/>
                  </a:cubicBezTo>
                  <a:cubicBezTo>
                    <a:pt x="398250" y="474217"/>
                    <a:pt x="397538" y="473269"/>
                    <a:pt x="395641" y="473269"/>
                  </a:cubicBezTo>
                  <a:cubicBezTo>
                    <a:pt x="395641" y="465204"/>
                    <a:pt x="394929" y="458088"/>
                    <a:pt x="393506" y="451921"/>
                  </a:cubicBezTo>
                  <a:cubicBezTo>
                    <a:pt x="392083" y="445754"/>
                    <a:pt x="390185" y="439350"/>
                    <a:pt x="387813" y="432708"/>
                  </a:cubicBezTo>
                  <a:cubicBezTo>
                    <a:pt x="386390" y="428913"/>
                    <a:pt x="385204" y="425118"/>
                    <a:pt x="384256" y="421323"/>
                  </a:cubicBezTo>
                  <a:cubicBezTo>
                    <a:pt x="383307" y="417528"/>
                    <a:pt x="381646" y="414207"/>
                    <a:pt x="379274" y="411361"/>
                  </a:cubicBezTo>
                  <a:cubicBezTo>
                    <a:pt x="380223" y="409938"/>
                    <a:pt x="380579" y="407684"/>
                    <a:pt x="380342" y="404601"/>
                  </a:cubicBezTo>
                  <a:cubicBezTo>
                    <a:pt x="380105" y="401517"/>
                    <a:pt x="379986" y="398789"/>
                    <a:pt x="379986" y="396417"/>
                  </a:cubicBezTo>
                  <a:cubicBezTo>
                    <a:pt x="383307" y="395943"/>
                    <a:pt x="384849" y="398078"/>
                    <a:pt x="384611" y="402822"/>
                  </a:cubicBezTo>
                  <a:cubicBezTo>
                    <a:pt x="384374" y="407566"/>
                    <a:pt x="384730" y="411598"/>
                    <a:pt x="385679" y="414919"/>
                  </a:cubicBezTo>
                  <a:cubicBezTo>
                    <a:pt x="388999" y="413970"/>
                    <a:pt x="389830" y="412072"/>
                    <a:pt x="388169" y="409226"/>
                  </a:cubicBezTo>
                  <a:cubicBezTo>
                    <a:pt x="386509" y="406380"/>
                    <a:pt x="386153" y="403296"/>
                    <a:pt x="387102" y="399975"/>
                  </a:cubicBezTo>
                  <a:cubicBezTo>
                    <a:pt x="389474" y="403771"/>
                    <a:pt x="390660" y="408633"/>
                    <a:pt x="390660" y="414563"/>
                  </a:cubicBezTo>
                  <a:cubicBezTo>
                    <a:pt x="390660" y="420493"/>
                    <a:pt x="390185" y="425830"/>
                    <a:pt x="389237" y="430574"/>
                  </a:cubicBezTo>
                  <a:cubicBezTo>
                    <a:pt x="389711" y="431048"/>
                    <a:pt x="390185" y="431285"/>
                    <a:pt x="390660" y="431285"/>
                  </a:cubicBezTo>
                  <a:cubicBezTo>
                    <a:pt x="391134" y="431285"/>
                    <a:pt x="391371" y="431759"/>
                    <a:pt x="391371" y="432708"/>
                  </a:cubicBezTo>
                  <a:cubicBezTo>
                    <a:pt x="392795" y="433657"/>
                    <a:pt x="393506" y="432945"/>
                    <a:pt x="393506" y="430574"/>
                  </a:cubicBezTo>
                  <a:cubicBezTo>
                    <a:pt x="394929" y="431522"/>
                    <a:pt x="395760" y="433183"/>
                    <a:pt x="395997" y="435555"/>
                  </a:cubicBezTo>
                  <a:cubicBezTo>
                    <a:pt x="396234" y="437927"/>
                    <a:pt x="396352" y="440299"/>
                    <a:pt x="396352" y="442670"/>
                  </a:cubicBezTo>
                  <a:cubicBezTo>
                    <a:pt x="396352" y="445042"/>
                    <a:pt x="396471" y="447296"/>
                    <a:pt x="396708" y="449431"/>
                  </a:cubicBezTo>
                  <a:cubicBezTo>
                    <a:pt x="396945" y="451565"/>
                    <a:pt x="397776" y="452633"/>
                    <a:pt x="399199" y="452633"/>
                  </a:cubicBezTo>
                  <a:cubicBezTo>
                    <a:pt x="399673" y="441722"/>
                    <a:pt x="398843" y="430218"/>
                    <a:pt x="396708" y="418121"/>
                  </a:cubicBezTo>
                  <a:cubicBezTo>
                    <a:pt x="394574" y="406024"/>
                    <a:pt x="394692" y="394520"/>
                    <a:pt x="397064" y="383609"/>
                  </a:cubicBezTo>
                  <a:cubicBezTo>
                    <a:pt x="396115" y="382660"/>
                    <a:pt x="394929" y="382186"/>
                    <a:pt x="393506" y="382186"/>
                  </a:cubicBezTo>
                  <a:cubicBezTo>
                    <a:pt x="394455" y="379814"/>
                    <a:pt x="394574" y="377086"/>
                    <a:pt x="393862" y="374003"/>
                  </a:cubicBezTo>
                  <a:cubicBezTo>
                    <a:pt x="393150" y="370919"/>
                    <a:pt x="393032" y="367480"/>
                    <a:pt x="393506" y="363685"/>
                  </a:cubicBezTo>
                  <a:cubicBezTo>
                    <a:pt x="393506" y="368903"/>
                    <a:pt x="394929" y="373765"/>
                    <a:pt x="397776" y="378272"/>
                  </a:cubicBezTo>
                  <a:cubicBezTo>
                    <a:pt x="400622" y="382779"/>
                    <a:pt x="400859" y="387167"/>
                    <a:pt x="398487" y="391436"/>
                  </a:cubicBezTo>
                  <a:cubicBezTo>
                    <a:pt x="399910" y="398552"/>
                    <a:pt x="401689" y="405787"/>
                    <a:pt x="403824" y="413140"/>
                  </a:cubicBezTo>
                  <a:cubicBezTo>
                    <a:pt x="405959" y="420493"/>
                    <a:pt x="406789" y="428913"/>
                    <a:pt x="406315" y="438401"/>
                  </a:cubicBezTo>
                  <a:cubicBezTo>
                    <a:pt x="405366" y="440299"/>
                    <a:pt x="404773" y="439943"/>
                    <a:pt x="404536" y="437334"/>
                  </a:cubicBezTo>
                  <a:cubicBezTo>
                    <a:pt x="404299" y="434724"/>
                    <a:pt x="403468" y="433894"/>
                    <a:pt x="402045" y="434843"/>
                  </a:cubicBezTo>
                  <a:cubicBezTo>
                    <a:pt x="402994" y="440061"/>
                    <a:pt x="402994" y="443975"/>
                    <a:pt x="402045" y="446584"/>
                  </a:cubicBezTo>
                  <a:cubicBezTo>
                    <a:pt x="401096" y="449193"/>
                    <a:pt x="401096" y="453107"/>
                    <a:pt x="402045" y="458325"/>
                  </a:cubicBezTo>
                  <a:cubicBezTo>
                    <a:pt x="400622" y="459748"/>
                    <a:pt x="400266" y="463781"/>
                    <a:pt x="400978" y="470422"/>
                  </a:cubicBezTo>
                  <a:cubicBezTo>
                    <a:pt x="401689" y="477064"/>
                    <a:pt x="402520" y="483231"/>
                    <a:pt x="403468" y="488923"/>
                  </a:cubicBezTo>
                  <a:cubicBezTo>
                    <a:pt x="405840" y="499360"/>
                    <a:pt x="408924" y="510034"/>
                    <a:pt x="412719" y="520945"/>
                  </a:cubicBezTo>
                  <a:cubicBezTo>
                    <a:pt x="416514" y="531856"/>
                    <a:pt x="419598" y="543004"/>
                    <a:pt x="421970" y="554389"/>
                  </a:cubicBezTo>
                  <a:cubicBezTo>
                    <a:pt x="424341" y="564351"/>
                    <a:pt x="425527" y="573839"/>
                    <a:pt x="425527" y="582853"/>
                  </a:cubicBezTo>
                  <a:cubicBezTo>
                    <a:pt x="425527" y="591866"/>
                    <a:pt x="427425" y="599693"/>
                    <a:pt x="431220" y="606335"/>
                  </a:cubicBezTo>
                  <a:cubicBezTo>
                    <a:pt x="432169" y="594001"/>
                    <a:pt x="431102" y="582971"/>
                    <a:pt x="428018" y="573246"/>
                  </a:cubicBezTo>
                  <a:cubicBezTo>
                    <a:pt x="424934" y="563521"/>
                    <a:pt x="422918" y="552966"/>
                    <a:pt x="421970" y="541581"/>
                  </a:cubicBezTo>
                  <a:cubicBezTo>
                    <a:pt x="421970" y="539683"/>
                    <a:pt x="422325" y="538616"/>
                    <a:pt x="423037" y="538379"/>
                  </a:cubicBezTo>
                  <a:cubicBezTo>
                    <a:pt x="423748" y="538141"/>
                    <a:pt x="424579" y="537548"/>
                    <a:pt x="425527" y="536600"/>
                  </a:cubicBezTo>
                  <a:cubicBezTo>
                    <a:pt x="425527" y="532804"/>
                    <a:pt x="424934" y="529128"/>
                    <a:pt x="423748" y="525570"/>
                  </a:cubicBezTo>
                  <a:cubicBezTo>
                    <a:pt x="422563" y="522012"/>
                    <a:pt x="422207" y="518573"/>
                    <a:pt x="422681" y="515252"/>
                  </a:cubicBezTo>
                  <a:cubicBezTo>
                    <a:pt x="425527" y="522368"/>
                    <a:pt x="428137" y="529721"/>
                    <a:pt x="430509" y="537311"/>
                  </a:cubicBezTo>
                  <a:cubicBezTo>
                    <a:pt x="432880" y="544901"/>
                    <a:pt x="434304" y="553915"/>
                    <a:pt x="434778" y="564351"/>
                  </a:cubicBezTo>
                  <a:cubicBezTo>
                    <a:pt x="434304" y="566249"/>
                    <a:pt x="434422" y="567198"/>
                    <a:pt x="435134" y="567198"/>
                  </a:cubicBezTo>
                  <a:cubicBezTo>
                    <a:pt x="435845" y="567198"/>
                    <a:pt x="436438" y="567672"/>
                    <a:pt x="436913" y="568621"/>
                  </a:cubicBezTo>
                  <a:cubicBezTo>
                    <a:pt x="436913" y="576686"/>
                    <a:pt x="438099" y="583564"/>
                    <a:pt x="440471" y="589257"/>
                  </a:cubicBezTo>
                  <a:cubicBezTo>
                    <a:pt x="442843" y="594950"/>
                    <a:pt x="443317" y="601828"/>
                    <a:pt x="441894" y="609893"/>
                  </a:cubicBezTo>
                  <a:lnTo>
                    <a:pt x="444918" y="617364"/>
                  </a:lnTo>
                  <a:lnTo>
                    <a:pt x="444918" y="579319"/>
                  </a:lnTo>
                  <a:lnTo>
                    <a:pt x="444740" y="578583"/>
                  </a:lnTo>
                  <a:lnTo>
                    <a:pt x="444918" y="578431"/>
                  </a:lnTo>
                  <a:lnTo>
                    <a:pt x="444918" y="568214"/>
                  </a:lnTo>
                  <a:lnTo>
                    <a:pt x="444384" y="567909"/>
                  </a:lnTo>
                  <a:cubicBezTo>
                    <a:pt x="444622" y="567909"/>
                    <a:pt x="444503" y="568858"/>
                    <a:pt x="444029" y="570756"/>
                  </a:cubicBezTo>
                  <a:cubicBezTo>
                    <a:pt x="443080" y="566961"/>
                    <a:pt x="442131" y="563284"/>
                    <a:pt x="441182" y="559726"/>
                  </a:cubicBezTo>
                  <a:cubicBezTo>
                    <a:pt x="440234" y="556168"/>
                    <a:pt x="438336" y="553915"/>
                    <a:pt x="435490" y="552966"/>
                  </a:cubicBezTo>
                  <a:cubicBezTo>
                    <a:pt x="434541" y="545850"/>
                    <a:pt x="432643" y="538141"/>
                    <a:pt x="429797" y="529840"/>
                  </a:cubicBezTo>
                  <a:cubicBezTo>
                    <a:pt x="426951" y="521538"/>
                    <a:pt x="426476" y="512169"/>
                    <a:pt x="428374" y="501732"/>
                  </a:cubicBezTo>
                  <a:cubicBezTo>
                    <a:pt x="426002" y="500783"/>
                    <a:pt x="425290" y="498648"/>
                    <a:pt x="426239" y="495328"/>
                  </a:cubicBezTo>
                  <a:cubicBezTo>
                    <a:pt x="427188" y="492007"/>
                    <a:pt x="427188" y="488923"/>
                    <a:pt x="426239" y="486077"/>
                  </a:cubicBezTo>
                  <a:cubicBezTo>
                    <a:pt x="427662" y="486077"/>
                    <a:pt x="428611" y="486907"/>
                    <a:pt x="429085" y="488568"/>
                  </a:cubicBezTo>
                  <a:cubicBezTo>
                    <a:pt x="429560" y="490228"/>
                    <a:pt x="430746" y="490584"/>
                    <a:pt x="432643" y="489635"/>
                  </a:cubicBezTo>
                  <a:cubicBezTo>
                    <a:pt x="432169" y="492956"/>
                    <a:pt x="432406" y="495684"/>
                    <a:pt x="433355" y="497818"/>
                  </a:cubicBezTo>
                  <a:cubicBezTo>
                    <a:pt x="434304" y="499953"/>
                    <a:pt x="434778" y="502206"/>
                    <a:pt x="434778" y="504578"/>
                  </a:cubicBezTo>
                  <a:cubicBezTo>
                    <a:pt x="433829" y="505053"/>
                    <a:pt x="432999" y="505290"/>
                    <a:pt x="432288" y="505290"/>
                  </a:cubicBezTo>
                  <a:cubicBezTo>
                    <a:pt x="431576" y="505290"/>
                    <a:pt x="431220" y="505764"/>
                    <a:pt x="431220" y="506713"/>
                  </a:cubicBezTo>
                  <a:cubicBezTo>
                    <a:pt x="430746" y="511931"/>
                    <a:pt x="432643" y="514540"/>
                    <a:pt x="436913" y="514540"/>
                  </a:cubicBezTo>
                  <a:cubicBezTo>
                    <a:pt x="439285" y="518810"/>
                    <a:pt x="440708" y="522961"/>
                    <a:pt x="441182" y="526993"/>
                  </a:cubicBezTo>
                  <a:cubicBezTo>
                    <a:pt x="441657" y="531026"/>
                    <a:pt x="442368" y="536125"/>
                    <a:pt x="443317" y="542292"/>
                  </a:cubicBezTo>
                  <a:cubicBezTo>
                    <a:pt x="442368" y="541818"/>
                    <a:pt x="441420" y="543122"/>
                    <a:pt x="440471" y="546206"/>
                  </a:cubicBezTo>
                  <a:cubicBezTo>
                    <a:pt x="439522" y="549290"/>
                    <a:pt x="439522" y="552017"/>
                    <a:pt x="440471" y="554389"/>
                  </a:cubicBezTo>
                  <a:cubicBezTo>
                    <a:pt x="441420" y="553440"/>
                    <a:pt x="442131" y="552966"/>
                    <a:pt x="442605" y="552966"/>
                  </a:cubicBezTo>
                  <a:cubicBezTo>
                    <a:pt x="443080" y="552966"/>
                    <a:pt x="443791" y="552492"/>
                    <a:pt x="444740" y="551543"/>
                  </a:cubicBezTo>
                  <a:lnTo>
                    <a:pt x="444918" y="553022"/>
                  </a:lnTo>
                  <a:lnTo>
                    <a:pt x="444918" y="544014"/>
                  </a:lnTo>
                  <a:lnTo>
                    <a:pt x="444740" y="543360"/>
                  </a:lnTo>
                  <a:lnTo>
                    <a:pt x="444918" y="540652"/>
                  </a:lnTo>
                  <a:lnTo>
                    <a:pt x="444918" y="519047"/>
                  </a:lnTo>
                  <a:lnTo>
                    <a:pt x="438692" y="506001"/>
                  </a:lnTo>
                  <a:cubicBezTo>
                    <a:pt x="437506" y="497937"/>
                    <a:pt x="437387" y="491058"/>
                    <a:pt x="438336" y="485366"/>
                  </a:cubicBezTo>
                  <a:cubicBezTo>
                    <a:pt x="438810" y="486789"/>
                    <a:pt x="439166" y="488568"/>
                    <a:pt x="439403" y="490702"/>
                  </a:cubicBezTo>
                  <a:cubicBezTo>
                    <a:pt x="439641" y="492837"/>
                    <a:pt x="440234" y="494853"/>
                    <a:pt x="441182" y="496751"/>
                  </a:cubicBezTo>
                  <a:cubicBezTo>
                    <a:pt x="440234" y="492007"/>
                    <a:pt x="439641" y="487263"/>
                    <a:pt x="439403" y="482519"/>
                  </a:cubicBezTo>
                  <a:cubicBezTo>
                    <a:pt x="439166" y="477775"/>
                    <a:pt x="439285" y="472557"/>
                    <a:pt x="439759" y="466864"/>
                  </a:cubicBezTo>
                  <a:cubicBezTo>
                    <a:pt x="440708" y="455479"/>
                    <a:pt x="438573" y="446466"/>
                    <a:pt x="433355" y="439824"/>
                  </a:cubicBezTo>
                  <a:cubicBezTo>
                    <a:pt x="432406" y="440773"/>
                    <a:pt x="431813" y="441247"/>
                    <a:pt x="431576" y="441247"/>
                  </a:cubicBezTo>
                  <a:cubicBezTo>
                    <a:pt x="431339" y="441247"/>
                    <a:pt x="430271" y="441010"/>
                    <a:pt x="428374" y="440536"/>
                  </a:cubicBezTo>
                  <a:cubicBezTo>
                    <a:pt x="425053" y="433420"/>
                    <a:pt x="423156" y="424881"/>
                    <a:pt x="422681" y="414919"/>
                  </a:cubicBezTo>
                  <a:cubicBezTo>
                    <a:pt x="426002" y="415867"/>
                    <a:pt x="427781" y="418358"/>
                    <a:pt x="428018" y="422390"/>
                  </a:cubicBezTo>
                  <a:cubicBezTo>
                    <a:pt x="428255" y="426423"/>
                    <a:pt x="428848" y="430574"/>
                    <a:pt x="429797" y="434843"/>
                  </a:cubicBezTo>
                  <a:cubicBezTo>
                    <a:pt x="431220" y="433894"/>
                    <a:pt x="431813" y="432708"/>
                    <a:pt x="431576" y="431285"/>
                  </a:cubicBezTo>
                  <a:cubicBezTo>
                    <a:pt x="431339" y="429862"/>
                    <a:pt x="432406" y="430336"/>
                    <a:pt x="434778" y="432708"/>
                  </a:cubicBezTo>
                  <a:cubicBezTo>
                    <a:pt x="434304" y="427964"/>
                    <a:pt x="432880" y="425592"/>
                    <a:pt x="430509" y="425592"/>
                  </a:cubicBezTo>
                  <a:cubicBezTo>
                    <a:pt x="431457" y="424644"/>
                    <a:pt x="431695" y="422746"/>
                    <a:pt x="431220" y="419900"/>
                  </a:cubicBezTo>
                  <a:cubicBezTo>
                    <a:pt x="430746" y="419900"/>
                    <a:pt x="430509" y="421086"/>
                    <a:pt x="430509" y="423458"/>
                  </a:cubicBezTo>
                  <a:cubicBezTo>
                    <a:pt x="429560" y="422035"/>
                    <a:pt x="428611" y="419188"/>
                    <a:pt x="427662" y="414919"/>
                  </a:cubicBezTo>
                  <a:cubicBezTo>
                    <a:pt x="428611" y="416342"/>
                    <a:pt x="429441" y="415867"/>
                    <a:pt x="430153" y="413495"/>
                  </a:cubicBezTo>
                  <a:cubicBezTo>
                    <a:pt x="430864" y="411124"/>
                    <a:pt x="431457" y="411361"/>
                    <a:pt x="431932" y="414207"/>
                  </a:cubicBezTo>
                  <a:cubicBezTo>
                    <a:pt x="432406" y="408514"/>
                    <a:pt x="431576" y="402822"/>
                    <a:pt x="429441" y="397129"/>
                  </a:cubicBezTo>
                  <a:cubicBezTo>
                    <a:pt x="427306" y="391436"/>
                    <a:pt x="425527" y="386218"/>
                    <a:pt x="424104" y="381474"/>
                  </a:cubicBezTo>
                  <a:cubicBezTo>
                    <a:pt x="423156" y="381474"/>
                    <a:pt x="422800" y="382304"/>
                    <a:pt x="423037" y="383965"/>
                  </a:cubicBezTo>
                  <a:cubicBezTo>
                    <a:pt x="423274" y="385625"/>
                    <a:pt x="423630" y="386692"/>
                    <a:pt x="424104" y="387167"/>
                  </a:cubicBezTo>
                  <a:cubicBezTo>
                    <a:pt x="421258" y="383846"/>
                    <a:pt x="419360" y="379577"/>
                    <a:pt x="418412" y="374358"/>
                  </a:cubicBezTo>
                  <a:cubicBezTo>
                    <a:pt x="417463" y="369140"/>
                    <a:pt x="416751" y="363329"/>
                    <a:pt x="416277" y="356925"/>
                  </a:cubicBezTo>
                  <a:cubicBezTo>
                    <a:pt x="415802" y="350520"/>
                    <a:pt x="415328" y="344116"/>
                    <a:pt x="414854" y="337712"/>
                  </a:cubicBezTo>
                  <a:cubicBezTo>
                    <a:pt x="414379" y="331307"/>
                    <a:pt x="413668" y="325496"/>
                    <a:pt x="412719" y="320278"/>
                  </a:cubicBezTo>
                  <a:cubicBezTo>
                    <a:pt x="415091" y="325496"/>
                    <a:pt x="416633" y="330477"/>
                    <a:pt x="417344" y="335221"/>
                  </a:cubicBezTo>
                  <a:cubicBezTo>
                    <a:pt x="418056" y="339965"/>
                    <a:pt x="419360" y="344709"/>
                    <a:pt x="421258" y="349453"/>
                  </a:cubicBezTo>
                  <a:cubicBezTo>
                    <a:pt x="421258" y="350402"/>
                    <a:pt x="420309" y="350876"/>
                    <a:pt x="418412" y="350876"/>
                  </a:cubicBezTo>
                  <a:cubicBezTo>
                    <a:pt x="419835" y="355620"/>
                    <a:pt x="420309" y="360482"/>
                    <a:pt x="419835" y="365464"/>
                  </a:cubicBezTo>
                  <a:cubicBezTo>
                    <a:pt x="419360" y="370445"/>
                    <a:pt x="420309" y="373884"/>
                    <a:pt x="422681" y="375782"/>
                  </a:cubicBezTo>
                  <a:cubicBezTo>
                    <a:pt x="423156" y="373884"/>
                    <a:pt x="423037" y="372579"/>
                    <a:pt x="422325" y="371868"/>
                  </a:cubicBezTo>
                  <a:cubicBezTo>
                    <a:pt x="421614" y="371156"/>
                    <a:pt x="421495" y="369614"/>
                    <a:pt x="421970" y="367243"/>
                  </a:cubicBezTo>
                  <a:cubicBezTo>
                    <a:pt x="424341" y="371986"/>
                    <a:pt x="425527" y="377442"/>
                    <a:pt x="425527" y="383609"/>
                  </a:cubicBezTo>
                  <a:cubicBezTo>
                    <a:pt x="429323" y="385032"/>
                    <a:pt x="431695" y="388590"/>
                    <a:pt x="432643" y="394283"/>
                  </a:cubicBezTo>
                  <a:cubicBezTo>
                    <a:pt x="434066" y="392860"/>
                    <a:pt x="434304" y="391081"/>
                    <a:pt x="433355" y="388946"/>
                  </a:cubicBezTo>
                  <a:cubicBezTo>
                    <a:pt x="432406" y="386811"/>
                    <a:pt x="432169" y="384558"/>
                    <a:pt x="432643" y="382186"/>
                  </a:cubicBezTo>
                  <a:cubicBezTo>
                    <a:pt x="431695" y="381237"/>
                    <a:pt x="430746" y="381000"/>
                    <a:pt x="429797" y="381474"/>
                  </a:cubicBezTo>
                  <a:cubicBezTo>
                    <a:pt x="429323" y="373410"/>
                    <a:pt x="427781" y="366175"/>
                    <a:pt x="425172" y="359771"/>
                  </a:cubicBezTo>
                  <a:cubicBezTo>
                    <a:pt x="422563" y="353367"/>
                    <a:pt x="422207" y="346132"/>
                    <a:pt x="424104" y="338068"/>
                  </a:cubicBezTo>
                  <a:cubicBezTo>
                    <a:pt x="426476" y="339016"/>
                    <a:pt x="427188" y="341625"/>
                    <a:pt x="426239" y="345895"/>
                  </a:cubicBezTo>
                  <a:cubicBezTo>
                    <a:pt x="427188" y="346369"/>
                    <a:pt x="427781" y="346369"/>
                    <a:pt x="428018" y="345895"/>
                  </a:cubicBezTo>
                  <a:cubicBezTo>
                    <a:pt x="428255" y="345421"/>
                    <a:pt x="428848" y="345183"/>
                    <a:pt x="429797" y="345183"/>
                  </a:cubicBezTo>
                  <a:cubicBezTo>
                    <a:pt x="430746" y="348030"/>
                    <a:pt x="431695" y="351232"/>
                    <a:pt x="432643" y="354790"/>
                  </a:cubicBezTo>
                  <a:cubicBezTo>
                    <a:pt x="433592" y="358348"/>
                    <a:pt x="434541" y="361787"/>
                    <a:pt x="435490" y="365108"/>
                  </a:cubicBezTo>
                  <a:cubicBezTo>
                    <a:pt x="436438" y="364633"/>
                    <a:pt x="437031" y="363803"/>
                    <a:pt x="437269" y="362617"/>
                  </a:cubicBezTo>
                  <a:cubicBezTo>
                    <a:pt x="437506" y="361431"/>
                    <a:pt x="438336" y="361075"/>
                    <a:pt x="439759" y="361550"/>
                  </a:cubicBezTo>
                  <a:cubicBezTo>
                    <a:pt x="440708" y="362499"/>
                    <a:pt x="440827" y="364159"/>
                    <a:pt x="440115" y="366531"/>
                  </a:cubicBezTo>
                  <a:cubicBezTo>
                    <a:pt x="439403" y="368903"/>
                    <a:pt x="439522" y="371038"/>
                    <a:pt x="440471" y="372935"/>
                  </a:cubicBezTo>
                  <a:cubicBezTo>
                    <a:pt x="441420" y="373884"/>
                    <a:pt x="442012" y="374121"/>
                    <a:pt x="442250" y="373647"/>
                  </a:cubicBezTo>
                  <a:cubicBezTo>
                    <a:pt x="442487" y="373172"/>
                    <a:pt x="443080" y="372935"/>
                    <a:pt x="444029" y="372935"/>
                  </a:cubicBezTo>
                  <a:lnTo>
                    <a:pt x="444918" y="377578"/>
                  </a:lnTo>
                  <a:lnTo>
                    <a:pt x="444918" y="346139"/>
                  </a:lnTo>
                  <a:lnTo>
                    <a:pt x="444740" y="345895"/>
                  </a:lnTo>
                  <a:lnTo>
                    <a:pt x="444918" y="345629"/>
                  </a:lnTo>
                  <a:lnTo>
                    <a:pt x="444918" y="333102"/>
                  </a:lnTo>
                  <a:lnTo>
                    <a:pt x="443317" y="322057"/>
                  </a:lnTo>
                  <a:cubicBezTo>
                    <a:pt x="441894" y="313755"/>
                    <a:pt x="440471" y="305097"/>
                    <a:pt x="439048" y="296084"/>
                  </a:cubicBezTo>
                  <a:cubicBezTo>
                    <a:pt x="439996" y="294186"/>
                    <a:pt x="441064" y="293949"/>
                    <a:pt x="442250" y="295372"/>
                  </a:cubicBezTo>
                  <a:lnTo>
                    <a:pt x="444918" y="294780"/>
                  </a:lnTo>
                  <a:lnTo>
                    <a:pt x="444918" y="266037"/>
                  </a:lnTo>
                  <a:lnTo>
                    <a:pt x="439048" y="261928"/>
                  </a:lnTo>
                  <a:cubicBezTo>
                    <a:pt x="439048" y="259082"/>
                    <a:pt x="438455" y="256235"/>
                    <a:pt x="437269" y="253389"/>
                  </a:cubicBezTo>
                  <a:cubicBezTo>
                    <a:pt x="436083" y="250543"/>
                    <a:pt x="435964" y="247934"/>
                    <a:pt x="436913" y="245562"/>
                  </a:cubicBezTo>
                  <a:cubicBezTo>
                    <a:pt x="437387" y="248408"/>
                    <a:pt x="438336" y="250424"/>
                    <a:pt x="439759" y="251610"/>
                  </a:cubicBezTo>
                  <a:cubicBezTo>
                    <a:pt x="441182" y="252796"/>
                    <a:pt x="442368" y="251966"/>
                    <a:pt x="443317" y="249119"/>
                  </a:cubicBezTo>
                  <a:cubicBezTo>
                    <a:pt x="443791" y="250543"/>
                    <a:pt x="444147" y="252084"/>
                    <a:pt x="444384" y="253745"/>
                  </a:cubicBezTo>
                  <a:lnTo>
                    <a:pt x="444918" y="254492"/>
                  </a:lnTo>
                  <a:lnTo>
                    <a:pt x="444918" y="247695"/>
                  </a:lnTo>
                  <a:lnTo>
                    <a:pt x="444740" y="246985"/>
                  </a:lnTo>
                  <a:lnTo>
                    <a:pt x="444918" y="247133"/>
                  </a:lnTo>
                  <a:lnTo>
                    <a:pt x="444918" y="125126"/>
                  </a:lnTo>
                  <a:lnTo>
                    <a:pt x="444384" y="125660"/>
                  </a:lnTo>
                  <a:cubicBezTo>
                    <a:pt x="444622" y="127320"/>
                    <a:pt x="444266" y="128150"/>
                    <a:pt x="443317" y="128150"/>
                  </a:cubicBezTo>
                  <a:cubicBezTo>
                    <a:pt x="440945" y="124355"/>
                    <a:pt x="438099" y="120323"/>
                    <a:pt x="434778" y="116053"/>
                  </a:cubicBezTo>
                  <a:cubicBezTo>
                    <a:pt x="431457" y="111784"/>
                    <a:pt x="429323" y="107277"/>
                    <a:pt x="428374" y="102533"/>
                  </a:cubicBezTo>
                  <a:cubicBezTo>
                    <a:pt x="427425" y="101584"/>
                    <a:pt x="426239" y="100754"/>
                    <a:pt x="424816" y="100042"/>
                  </a:cubicBezTo>
                  <a:cubicBezTo>
                    <a:pt x="423393" y="99331"/>
                    <a:pt x="422207" y="98501"/>
                    <a:pt x="421258" y="97552"/>
                  </a:cubicBezTo>
                  <a:cubicBezTo>
                    <a:pt x="421732" y="96603"/>
                    <a:pt x="422207" y="96129"/>
                    <a:pt x="422681" y="96129"/>
                  </a:cubicBezTo>
                  <a:cubicBezTo>
                    <a:pt x="423156" y="96129"/>
                    <a:pt x="422918" y="95417"/>
                    <a:pt x="421970" y="93994"/>
                  </a:cubicBezTo>
                  <a:cubicBezTo>
                    <a:pt x="422918" y="93045"/>
                    <a:pt x="423630" y="92808"/>
                    <a:pt x="424104" y="93282"/>
                  </a:cubicBezTo>
                  <a:cubicBezTo>
                    <a:pt x="424579" y="93757"/>
                    <a:pt x="425290" y="93282"/>
                    <a:pt x="426239" y="91859"/>
                  </a:cubicBezTo>
                  <a:cubicBezTo>
                    <a:pt x="428611" y="97078"/>
                    <a:pt x="430627" y="101703"/>
                    <a:pt x="432288" y="105735"/>
                  </a:cubicBezTo>
                  <a:cubicBezTo>
                    <a:pt x="433948" y="109767"/>
                    <a:pt x="436676" y="113681"/>
                    <a:pt x="440471" y="117476"/>
                  </a:cubicBezTo>
                  <a:cubicBezTo>
                    <a:pt x="439522" y="112732"/>
                    <a:pt x="438217" y="108581"/>
                    <a:pt x="436557" y="105024"/>
                  </a:cubicBezTo>
                  <a:cubicBezTo>
                    <a:pt x="434897" y="101466"/>
                    <a:pt x="433355" y="97789"/>
                    <a:pt x="431932" y="93994"/>
                  </a:cubicBezTo>
                  <a:cubicBezTo>
                    <a:pt x="432406" y="93520"/>
                    <a:pt x="432880" y="93638"/>
                    <a:pt x="433355" y="94350"/>
                  </a:cubicBezTo>
                  <a:cubicBezTo>
                    <a:pt x="433829" y="95061"/>
                    <a:pt x="434304" y="95773"/>
                    <a:pt x="434778" y="96485"/>
                  </a:cubicBezTo>
                  <a:cubicBezTo>
                    <a:pt x="435252" y="97196"/>
                    <a:pt x="435727" y="97552"/>
                    <a:pt x="436201" y="97552"/>
                  </a:cubicBezTo>
                  <a:cubicBezTo>
                    <a:pt x="436676" y="97552"/>
                    <a:pt x="436913" y="96366"/>
                    <a:pt x="436913" y="93994"/>
                  </a:cubicBezTo>
                  <a:cubicBezTo>
                    <a:pt x="437862" y="95417"/>
                    <a:pt x="438573" y="96840"/>
                    <a:pt x="439048" y="98264"/>
                  </a:cubicBezTo>
                  <a:cubicBezTo>
                    <a:pt x="439522" y="99687"/>
                    <a:pt x="440234" y="101110"/>
                    <a:pt x="441182" y="102533"/>
                  </a:cubicBezTo>
                  <a:cubicBezTo>
                    <a:pt x="441657" y="103482"/>
                    <a:pt x="441420" y="103600"/>
                    <a:pt x="440471" y="102889"/>
                  </a:cubicBezTo>
                  <a:cubicBezTo>
                    <a:pt x="439522" y="102177"/>
                    <a:pt x="439048" y="101584"/>
                    <a:pt x="439048" y="101110"/>
                  </a:cubicBezTo>
                  <a:cubicBezTo>
                    <a:pt x="438099" y="102059"/>
                    <a:pt x="438455" y="103126"/>
                    <a:pt x="440115" y="104312"/>
                  </a:cubicBezTo>
                  <a:cubicBezTo>
                    <a:pt x="441775" y="105498"/>
                    <a:pt x="443080" y="105617"/>
                    <a:pt x="444029" y="104668"/>
                  </a:cubicBezTo>
                  <a:lnTo>
                    <a:pt x="444918" y="98741"/>
                  </a:lnTo>
                  <a:lnTo>
                    <a:pt x="444918" y="69955"/>
                  </a:lnTo>
                  <a:lnTo>
                    <a:pt x="444029" y="64819"/>
                  </a:lnTo>
                  <a:cubicBezTo>
                    <a:pt x="443080" y="67665"/>
                    <a:pt x="442012" y="69089"/>
                    <a:pt x="440827" y="69089"/>
                  </a:cubicBezTo>
                  <a:cubicBezTo>
                    <a:pt x="439641" y="69089"/>
                    <a:pt x="438810" y="70749"/>
                    <a:pt x="438336" y="74070"/>
                  </a:cubicBezTo>
                  <a:cubicBezTo>
                    <a:pt x="436913" y="73595"/>
                    <a:pt x="436083" y="72646"/>
                    <a:pt x="435845" y="71223"/>
                  </a:cubicBezTo>
                  <a:cubicBezTo>
                    <a:pt x="435608" y="69800"/>
                    <a:pt x="435252" y="68377"/>
                    <a:pt x="434778" y="66954"/>
                  </a:cubicBezTo>
                  <a:cubicBezTo>
                    <a:pt x="431932" y="72172"/>
                    <a:pt x="432050" y="76442"/>
                    <a:pt x="435134" y="79762"/>
                  </a:cubicBezTo>
                  <a:cubicBezTo>
                    <a:pt x="438217" y="83083"/>
                    <a:pt x="440234" y="86641"/>
                    <a:pt x="441182" y="90436"/>
                  </a:cubicBezTo>
                  <a:cubicBezTo>
                    <a:pt x="438810" y="91385"/>
                    <a:pt x="436794" y="90792"/>
                    <a:pt x="435134" y="88657"/>
                  </a:cubicBezTo>
                  <a:cubicBezTo>
                    <a:pt x="433473" y="86522"/>
                    <a:pt x="432169" y="83557"/>
                    <a:pt x="431220" y="79762"/>
                  </a:cubicBezTo>
                  <a:cubicBezTo>
                    <a:pt x="430271" y="75967"/>
                    <a:pt x="429560" y="71935"/>
                    <a:pt x="429085" y="67665"/>
                  </a:cubicBezTo>
                  <a:cubicBezTo>
                    <a:pt x="428611" y="63396"/>
                    <a:pt x="428848" y="59838"/>
                    <a:pt x="429797" y="56992"/>
                  </a:cubicBezTo>
                  <a:cubicBezTo>
                    <a:pt x="431220" y="56517"/>
                    <a:pt x="432169" y="56873"/>
                    <a:pt x="432643" y="58059"/>
                  </a:cubicBezTo>
                  <a:cubicBezTo>
                    <a:pt x="433118" y="59245"/>
                    <a:pt x="433473" y="60550"/>
                    <a:pt x="433711" y="61973"/>
                  </a:cubicBezTo>
                  <a:cubicBezTo>
                    <a:pt x="433948" y="63396"/>
                    <a:pt x="434304" y="64463"/>
                    <a:pt x="434778" y="65175"/>
                  </a:cubicBezTo>
                  <a:cubicBezTo>
                    <a:pt x="435252" y="65886"/>
                    <a:pt x="435964" y="65768"/>
                    <a:pt x="436913" y="64819"/>
                  </a:cubicBezTo>
                  <a:cubicBezTo>
                    <a:pt x="436913" y="61973"/>
                    <a:pt x="435964" y="59601"/>
                    <a:pt x="434066" y="57703"/>
                  </a:cubicBezTo>
                  <a:cubicBezTo>
                    <a:pt x="432169" y="55806"/>
                    <a:pt x="432406" y="53671"/>
                    <a:pt x="434778" y="51299"/>
                  </a:cubicBezTo>
                  <a:cubicBezTo>
                    <a:pt x="433829" y="50350"/>
                    <a:pt x="433236" y="49283"/>
                    <a:pt x="432999" y="48097"/>
                  </a:cubicBezTo>
                  <a:cubicBezTo>
                    <a:pt x="432762" y="46911"/>
                    <a:pt x="432406" y="45843"/>
                    <a:pt x="431932" y="44895"/>
                  </a:cubicBezTo>
                  <a:lnTo>
                    <a:pt x="426951" y="44895"/>
                  </a:lnTo>
                  <a:cubicBezTo>
                    <a:pt x="425527" y="41100"/>
                    <a:pt x="424223" y="37423"/>
                    <a:pt x="423037" y="33865"/>
                  </a:cubicBezTo>
                  <a:cubicBezTo>
                    <a:pt x="421851" y="30307"/>
                    <a:pt x="420309" y="26631"/>
                    <a:pt x="418412" y="22836"/>
                  </a:cubicBezTo>
                  <a:cubicBezTo>
                    <a:pt x="420784" y="23310"/>
                    <a:pt x="422207" y="24615"/>
                    <a:pt x="422681" y="26749"/>
                  </a:cubicBezTo>
                  <a:cubicBezTo>
                    <a:pt x="423156" y="28884"/>
                    <a:pt x="424341" y="30189"/>
                    <a:pt x="426239" y="30663"/>
                  </a:cubicBezTo>
                  <a:cubicBezTo>
                    <a:pt x="425765" y="28765"/>
                    <a:pt x="425172" y="27224"/>
                    <a:pt x="424460" y="26038"/>
                  </a:cubicBezTo>
                  <a:cubicBezTo>
                    <a:pt x="423748" y="24852"/>
                    <a:pt x="423156" y="23073"/>
                    <a:pt x="422681" y="20701"/>
                  </a:cubicBezTo>
                  <a:cubicBezTo>
                    <a:pt x="424579" y="20226"/>
                    <a:pt x="425646" y="20938"/>
                    <a:pt x="425883" y="22836"/>
                  </a:cubicBezTo>
                  <a:cubicBezTo>
                    <a:pt x="426120" y="24733"/>
                    <a:pt x="426951" y="25445"/>
                    <a:pt x="428374" y="24970"/>
                  </a:cubicBezTo>
                  <a:cubicBezTo>
                    <a:pt x="429323" y="23547"/>
                    <a:pt x="429441" y="21768"/>
                    <a:pt x="428730" y="19633"/>
                  </a:cubicBezTo>
                  <a:cubicBezTo>
                    <a:pt x="428018" y="17499"/>
                    <a:pt x="427188" y="15720"/>
                    <a:pt x="426239" y="14297"/>
                  </a:cubicBezTo>
                  <a:cubicBezTo>
                    <a:pt x="429560" y="14297"/>
                    <a:pt x="431813" y="16313"/>
                    <a:pt x="432999" y="20345"/>
                  </a:cubicBezTo>
                  <a:cubicBezTo>
                    <a:pt x="434185" y="24377"/>
                    <a:pt x="435252" y="28291"/>
                    <a:pt x="436201" y="32086"/>
                  </a:cubicBezTo>
                  <a:cubicBezTo>
                    <a:pt x="438099" y="31137"/>
                    <a:pt x="439641" y="31612"/>
                    <a:pt x="440827" y="33509"/>
                  </a:cubicBezTo>
                  <a:cubicBezTo>
                    <a:pt x="442012" y="35407"/>
                    <a:pt x="442843" y="37779"/>
                    <a:pt x="443317" y="40625"/>
                  </a:cubicBezTo>
                  <a:cubicBezTo>
                    <a:pt x="443791" y="43472"/>
                    <a:pt x="444147" y="46555"/>
                    <a:pt x="444384" y="49876"/>
                  </a:cubicBezTo>
                  <a:lnTo>
                    <a:pt x="444918" y="53787"/>
                  </a:lnTo>
                  <a:lnTo>
                    <a:pt x="444918" y="38845"/>
                  </a:lnTo>
                  <a:lnTo>
                    <a:pt x="444029" y="37067"/>
                  </a:lnTo>
                  <a:cubicBezTo>
                    <a:pt x="442605" y="34221"/>
                    <a:pt x="441894" y="30663"/>
                    <a:pt x="441894" y="26393"/>
                  </a:cubicBezTo>
                  <a:cubicBezTo>
                    <a:pt x="440945" y="25445"/>
                    <a:pt x="440115" y="24259"/>
                    <a:pt x="439403" y="22836"/>
                  </a:cubicBezTo>
                  <a:cubicBezTo>
                    <a:pt x="438692" y="21412"/>
                    <a:pt x="437862" y="19752"/>
                    <a:pt x="436913" y="17854"/>
                  </a:cubicBezTo>
                  <a:cubicBezTo>
                    <a:pt x="437862" y="16906"/>
                    <a:pt x="438336" y="16194"/>
                    <a:pt x="438336" y="15720"/>
                  </a:cubicBezTo>
                  <a:cubicBezTo>
                    <a:pt x="440234" y="16194"/>
                    <a:pt x="441657" y="17261"/>
                    <a:pt x="442605" y="18922"/>
                  </a:cubicBezTo>
                  <a:lnTo>
                    <a:pt x="444918" y="23257"/>
                  </a:lnTo>
                  <a:lnTo>
                    <a:pt x="444918" y="11954"/>
                  </a:lnTo>
                  <a:lnTo>
                    <a:pt x="441894" y="11450"/>
                  </a:lnTo>
                  <a:cubicBezTo>
                    <a:pt x="441420" y="8604"/>
                    <a:pt x="440945" y="5995"/>
                    <a:pt x="440471" y="3623"/>
                  </a:cubicBezTo>
                  <a:cubicBezTo>
                    <a:pt x="439048" y="3623"/>
                    <a:pt x="437506" y="3741"/>
                    <a:pt x="435845" y="3979"/>
                  </a:cubicBezTo>
                  <a:cubicBezTo>
                    <a:pt x="434185" y="4216"/>
                    <a:pt x="432880" y="4809"/>
                    <a:pt x="431932" y="5758"/>
                  </a:cubicBezTo>
                  <a:cubicBezTo>
                    <a:pt x="432880" y="7181"/>
                    <a:pt x="434066" y="8367"/>
                    <a:pt x="435490" y="9315"/>
                  </a:cubicBezTo>
                  <a:cubicBezTo>
                    <a:pt x="436913" y="10264"/>
                    <a:pt x="438099" y="11687"/>
                    <a:pt x="439048" y="13585"/>
                  </a:cubicBezTo>
                  <a:cubicBezTo>
                    <a:pt x="438573" y="14534"/>
                    <a:pt x="437743" y="15127"/>
                    <a:pt x="436557" y="15364"/>
                  </a:cubicBezTo>
                  <a:cubicBezTo>
                    <a:pt x="435371" y="15601"/>
                    <a:pt x="434778" y="16431"/>
                    <a:pt x="434778" y="17854"/>
                  </a:cubicBezTo>
                  <a:cubicBezTo>
                    <a:pt x="432406" y="15483"/>
                    <a:pt x="430627" y="12518"/>
                    <a:pt x="429441" y="8960"/>
                  </a:cubicBezTo>
                  <a:cubicBezTo>
                    <a:pt x="428255" y="5402"/>
                    <a:pt x="426002" y="2911"/>
                    <a:pt x="422681" y="1488"/>
                  </a:cubicBezTo>
                  <a:close/>
                  <a:moveTo>
                    <a:pt x="419429" y="0"/>
                  </a:moveTo>
                  <a:lnTo>
                    <a:pt x="419918" y="0"/>
                  </a:lnTo>
                  <a:lnTo>
                    <a:pt x="419835" y="1488"/>
                  </a:lnTo>
                  <a:close/>
                  <a:moveTo>
                    <a:pt x="411770" y="0"/>
                  </a:moveTo>
                  <a:lnTo>
                    <a:pt x="414936" y="0"/>
                  </a:lnTo>
                  <a:lnTo>
                    <a:pt x="414142" y="2911"/>
                  </a:lnTo>
                  <a:close/>
                  <a:moveTo>
                    <a:pt x="349524" y="0"/>
                  </a:moveTo>
                  <a:lnTo>
                    <a:pt x="350452" y="0"/>
                  </a:lnTo>
                  <a:lnTo>
                    <a:pt x="350099" y="776"/>
                  </a:lnTo>
                  <a:cubicBezTo>
                    <a:pt x="351997" y="2200"/>
                    <a:pt x="352946" y="4690"/>
                    <a:pt x="352946" y="8248"/>
                  </a:cubicBezTo>
                  <a:cubicBezTo>
                    <a:pt x="352946" y="11806"/>
                    <a:pt x="353895" y="14297"/>
                    <a:pt x="355792" y="15720"/>
                  </a:cubicBezTo>
                  <a:cubicBezTo>
                    <a:pt x="354843" y="16669"/>
                    <a:pt x="353539" y="16787"/>
                    <a:pt x="351878" y="16076"/>
                  </a:cubicBezTo>
                  <a:cubicBezTo>
                    <a:pt x="350218" y="15364"/>
                    <a:pt x="348914" y="14059"/>
                    <a:pt x="347965" y="12162"/>
                  </a:cubicBezTo>
                  <a:cubicBezTo>
                    <a:pt x="351285" y="11213"/>
                    <a:pt x="352116" y="8960"/>
                    <a:pt x="350455" y="5402"/>
                  </a:cubicBezTo>
                  <a:close/>
                  <a:moveTo>
                    <a:pt x="244752" y="0"/>
                  </a:moveTo>
                  <a:lnTo>
                    <a:pt x="259233" y="0"/>
                  </a:lnTo>
                  <a:lnTo>
                    <a:pt x="250478" y="13585"/>
                  </a:lnTo>
                  <a:cubicBezTo>
                    <a:pt x="247631" y="12636"/>
                    <a:pt x="246090" y="10383"/>
                    <a:pt x="245852" y="6825"/>
                  </a:cubicBezTo>
                  <a:close/>
                  <a:moveTo>
                    <a:pt x="116280" y="0"/>
                  </a:moveTo>
                  <a:lnTo>
                    <a:pt x="152991" y="0"/>
                  </a:lnTo>
                  <a:lnTo>
                    <a:pt x="152991" y="65"/>
                  </a:lnTo>
                  <a:lnTo>
                    <a:pt x="153089" y="0"/>
                  </a:lnTo>
                  <a:lnTo>
                    <a:pt x="163618" y="0"/>
                  </a:lnTo>
                  <a:lnTo>
                    <a:pt x="163309" y="1132"/>
                  </a:lnTo>
                  <a:cubicBezTo>
                    <a:pt x="161648" y="1369"/>
                    <a:pt x="160344" y="2437"/>
                    <a:pt x="159395" y="4334"/>
                  </a:cubicBezTo>
                  <a:cubicBezTo>
                    <a:pt x="161767" y="5283"/>
                    <a:pt x="164613" y="4927"/>
                    <a:pt x="167934" y="3267"/>
                  </a:cubicBezTo>
                  <a:lnTo>
                    <a:pt x="169355" y="0"/>
                  </a:lnTo>
                  <a:lnTo>
                    <a:pt x="194528" y="0"/>
                  </a:lnTo>
                  <a:lnTo>
                    <a:pt x="194974" y="1488"/>
                  </a:lnTo>
                  <a:lnTo>
                    <a:pt x="195966" y="0"/>
                  </a:lnTo>
                  <a:lnTo>
                    <a:pt x="242917" y="0"/>
                  </a:lnTo>
                  <a:lnTo>
                    <a:pt x="240160" y="10027"/>
                  </a:lnTo>
                  <a:cubicBezTo>
                    <a:pt x="238974" y="14771"/>
                    <a:pt x="237906" y="19752"/>
                    <a:pt x="236958" y="24970"/>
                  </a:cubicBezTo>
                  <a:cubicBezTo>
                    <a:pt x="239330" y="24970"/>
                    <a:pt x="240753" y="23547"/>
                    <a:pt x="241227" y="20701"/>
                  </a:cubicBezTo>
                  <a:cubicBezTo>
                    <a:pt x="241701" y="17854"/>
                    <a:pt x="242413" y="15483"/>
                    <a:pt x="243362" y="13585"/>
                  </a:cubicBezTo>
                  <a:cubicBezTo>
                    <a:pt x="243362" y="18803"/>
                    <a:pt x="242413" y="22954"/>
                    <a:pt x="240516" y="26038"/>
                  </a:cubicBezTo>
                  <a:cubicBezTo>
                    <a:pt x="238618" y="29121"/>
                    <a:pt x="236246" y="31849"/>
                    <a:pt x="233400" y="34221"/>
                  </a:cubicBezTo>
                  <a:cubicBezTo>
                    <a:pt x="230553" y="36593"/>
                    <a:pt x="227588" y="38846"/>
                    <a:pt x="224505" y="40981"/>
                  </a:cubicBezTo>
                  <a:cubicBezTo>
                    <a:pt x="221421" y="43116"/>
                    <a:pt x="219168" y="45843"/>
                    <a:pt x="217745" y="49164"/>
                  </a:cubicBezTo>
                  <a:cubicBezTo>
                    <a:pt x="219642" y="50113"/>
                    <a:pt x="221659" y="50825"/>
                    <a:pt x="223793" y="51299"/>
                  </a:cubicBezTo>
                  <a:cubicBezTo>
                    <a:pt x="225928" y="51773"/>
                    <a:pt x="227707" y="52485"/>
                    <a:pt x="229130" y="53434"/>
                  </a:cubicBezTo>
                  <a:cubicBezTo>
                    <a:pt x="230079" y="51062"/>
                    <a:pt x="231502" y="49283"/>
                    <a:pt x="233400" y="48097"/>
                  </a:cubicBezTo>
                  <a:cubicBezTo>
                    <a:pt x="235297" y="46911"/>
                    <a:pt x="236958" y="47267"/>
                    <a:pt x="238381" y="49164"/>
                  </a:cubicBezTo>
                  <a:cubicBezTo>
                    <a:pt x="239330" y="48215"/>
                    <a:pt x="239567" y="47504"/>
                    <a:pt x="239092" y="47029"/>
                  </a:cubicBezTo>
                  <a:cubicBezTo>
                    <a:pt x="238618" y="46555"/>
                    <a:pt x="238855" y="45843"/>
                    <a:pt x="239804" y="44895"/>
                  </a:cubicBezTo>
                  <a:cubicBezTo>
                    <a:pt x="242176" y="45369"/>
                    <a:pt x="243836" y="45606"/>
                    <a:pt x="244785" y="45606"/>
                  </a:cubicBezTo>
                  <a:cubicBezTo>
                    <a:pt x="245734" y="45606"/>
                    <a:pt x="247394" y="46081"/>
                    <a:pt x="249766" y="47029"/>
                  </a:cubicBezTo>
                  <a:cubicBezTo>
                    <a:pt x="249766" y="48453"/>
                    <a:pt x="249529" y="49401"/>
                    <a:pt x="249054" y="49876"/>
                  </a:cubicBezTo>
                  <a:cubicBezTo>
                    <a:pt x="248580" y="50350"/>
                    <a:pt x="248580" y="51536"/>
                    <a:pt x="249054" y="53434"/>
                  </a:cubicBezTo>
                  <a:cubicBezTo>
                    <a:pt x="250952" y="53434"/>
                    <a:pt x="251664" y="51773"/>
                    <a:pt x="251189" y="48453"/>
                  </a:cubicBezTo>
                  <a:cubicBezTo>
                    <a:pt x="253087" y="48927"/>
                    <a:pt x="255222" y="48927"/>
                    <a:pt x="257594" y="48453"/>
                  </a:cubicBezTo>
                  <a:cubicBezTo>
                    <a:pt x="259965" y="47978"/>
                    <a:pt x="261863" y="48927"/>
                    <a:pt x="263286" y="51299"/>
                  </a:cubicBezTo>
                  <a:cubicBezTo>
                    <a:pt x="264235" y="53197"/>
                    <a:pt x="264235" y="54738"/>
                    <a:pt x="263286" y="55924"/>
                  </a:cubicBezTo>
                  <a:cubicBezTo>
                    <a:pt x="262337" y="57110"/>
                    <a:pt x="263049" y="58178"/>
                    <a:pt x="265421" y="59126"/>
                  </a:cubicBezTo>
                  <a:cubicBezTo>
                    <a:pt x="264472" y="60550"/>
                    <a:pt x="263879" y="62566"/>
                    <a:pt x="263642" y="65175"/>
                  </a:cubicBezTo>
                  <a:cubicBezTo>
                    <a:pt x="263405" y="67784"/>
                    <a:pt x="263761" y="70275"/>
                    <a:pt x="264709" y="72646"/>
                  </a:cubicBezTo>
                  <a:cubicBezTo>
                    <a:pt x="266607" y="69800"/>
                    <a:pt x="267793" y="66717"/>
                    <a:pt x="268267" y="63396"/>
                  </a:cubicBezTo>
                  <a:cubicBezTo>
                    <a:pt x="269690" y="62921"/>
                    <a:pt x="270402" y="63633"/>
                    <a:pt x="270402" y="65531"/>
                  </a:cubicBezTo>
                  <a:cubicBezTo>
                    <a:pt x="270402" y="67428"/>
                    <a:pt x="270876" y="68851"/>
                    <a:pt x="271825" y="69800"/>
                  </a:cubicBezTo>
                  <a:cubicBezTo>
                    <a:pt x="272774" y="70275"/>
                    <a:pt x="273248" y="69919"/>
                    <a:pt x="273248" y="68733"/>
                  </a:cubicBezTo>
                  <a:cubicBezTo>
                    <a:pt x="273248" y="67547"/>
                    <a:pt x="273723" y="66717"/>
                    <a:pt x="274672" y="66242"/>
                  </a:cubicBezTo>
                  <a:cubicBezTo>
                    <a:pt x="275620" y="66717"/>
                    <a:pt x="275976" y="68021"/>
                    <a:pt x="275739" y="70156"/>
                  </a:cubicBezTo>
                  <a:cubicBezTo>
                    <a:pt x="275502" y="72291"/>
                    <a:pt x="275383" y="74070"/>
                    <a:pt x="275383" y="75493"/>
                  </a:cubicBezTo>
                  <a:cubicBezTo>
                    <a:pt x="277281" y="74070"/>
                    <a:pt x="278348" y="74900"/>
                    <a:pt x="278585" y="77983"/>
                  </a:cubicBezTo>
                  <a:cubicBezTo>
                    <a:pt x="278822" y="81067"/>
                    <a:pt x="278585" y="85099"/>
                    <a:pt x="277874" y="90080"/>
                  </a:cubicBezTo>
                  <a:cubicBezTo>
                    <a:pt x="277162" y="95061"/>
                    <a:pt x="276213" y="100042"/>
                    <a:pt x="275027" y="105024"/>
                  </a:cubicBezTo>
                  <a:cubicBezTo>
                    <a:pt x="273841" y="110005"/>
                    <a:pt x="273011" y="113444"/>
                    <a:pt x="272537" y="115342"/>
                  </a:cubicBezTo>
                  <a:cubicBezTo>
                    <a:pt x="270639" y="115342"/>
                    <a:pt x="269690" y="115579"/>
                    <a:pt x="269690" y="116053"/>
                  </a:cubicBezTo>
                  <a:cubicBezTo>
                    <a:pt x="268267" y="113681"/>
                    <a:pt x="268030" y="110835"/>
                    <a:pt x="268979" y="107514"/>
                  </a:cubicBezTo>
                  <a:cubicBezTo>
                    <a:pt x="269928" y="104193"/>
                    <a:pt x="270876" y="101584"/>
                    <a:pt x="271825" y="99687"/>
                  </a:cubicBezTo>
                  <a:cubicBezTo>
                    <a:pt x="272774" y="100161"/>
                    <a:pt x="273248" y="101110"/>
                    <a:pt x="273248" y="102533"/>
                  </a:cubicBezTo>
                  <a:cubicBezTo>
                    <a:pt x="273248" y="103956"/>
                    <a:pt x="273723" y="104193"/>
                    <a:pt x="274672" y="103245"/>
                  </a:cubicBezTo>
                  <a:cubicBezTo>
                    <a:pt x="275146" y="98501"/>
                    <a:pt x="275265" y="94706"/>
                    <a:pt x="275027" y="91859"/>
                  </a:cubicBezTo>
                  <a:cubicBezTo>
                    <a:pt x="274790" y="89013"/>
                    <a:pt x="274434" y="86641"/>
                    <a:pt x="273960" y="84743"/>
                  </a:cubicBezTo>
                  <a:cubicBezTo>
                    <a:pt x="272062" y="82371"/>
                    <a:pt x="270402" y="82371"/>
                    <a:pt x="268979" y="84743"/>
                  </a:cubicBezTo>
                  <a:cubicBezTo>
                    <a:pt x="267556" y="87115"/>
                    <a:pt x="266370" y="88776"/>
                    <a:pt x="265421" y="89725"/>
                  </a:cubicBezTo>
                  <a:cubicBezTo>
                    <a:pt x="265895" y="90673"/>
                    <a:pt x="266251" y="90792"/>
                    <a:pt x="266488" y="90080"/>
                  </a:cubicBezTo>
                  <a:cubicBezTo>
                    <a:pt x="266726" y="89369"/>
                    <a:pt x="267318" y="89250"/>
                    <a:pt x="268267" y="89725"/>
                  </a:cubicBezTo>
                  <a:cubicBezTo>
                    <a:pt x="268742" y="93520"/>
                    <a:pt x="268386" y="96010"/>
                    <a:pt x="267200" y="97196"/>
                  </a:cubicBezTo>
                  <a:cubicBezTo>
                    <a:pt x="266014" y="98382"/>
                    <a:pt x="264947" y="100161"/>
                    <a:pt x="263998" y="102533"/>
                  </a:cubicBezTo>
                  <a:cubicBezTo>
                    <a:pt x="264947" y="103482"/>
                    <a:pt x="265895" y="103482"/>
                    <a:pt x="266844" y="102533"/>
                  </a:cubicBezTo>
                  <a:cubicBezTo>
                    <a:pt x="266844" y="104431"/>
                    <a:pt x="266844" y="106565"/>
                    <a:pt x="266844" y="108937"/>
                  </a:cubicBezTo>
                  <a:cubicBezTo>
                    <a:pt x="266844" y="111309"/>
                    <a:pt x="266370" y="113444"/>
                    <a:pt x="265421" y="115342"/>
                  </a:cubicBezTo>
                  <a:cubicBezTo>
                    <a:pt x="264472" y="114393"/>
                    <a:pt x="264354" y="113325"/>
                    <a:pt x="265065" y="112139"/>
                  </a:cubicBezTo>
                  <a:cubicBezTo>
                    <a:pt x="265777" y="110953"/>
                    <a:pt x="265895" y="109649"/>
                    <a:pt x="265421" y="108226"/>
                  </a:cubicBezTo>
                  <a:cubicBezTo>
                    <a:pt x="263998" y="107751"/>
                    <a:pt x="263049" y="106921"/>
                    <a:pt x="262575" y="105735"/>
                  </a:cubicBezTo>
                  <a:cubicBezTo>
                    <a:pt x="262100" y="104549"/>
                    <a:pt x="261389" y="103482"/>
                    <a:pt x="260440" y="102533"/>
                  </a:cubicBezTo>
                  <a:cubicBezTo>
                    <a:pt x="260440" y="98738"/>
                    <a:pt x="260914" y="95654"/>
                    <a:pt x="261863" y="93282"/>
                  </a:cubicBezTo>
                  <a:cubicBezTo>
                    <a:pt x="262812" y="90910"/>
                    <a:pt x="263761" y="88539"/>
                    <a:pt x="264709" y="86167"/>
                  </a:cubicBezTo>
                  <a:cubicBezTo>
                    <a:pt x="263761" y="85218"/>
                    <a:pt x="262930" y="85099"/>
                    <a:pt x="262219" y="85811"/>
                  </a:cubicBezTo>
                  <a:cubicBezTo>
                    <a:pt x="261507" y="86522"/>
                    <a:pt x="260914" y="84981"/>
                    <a:pt x="260440" y="81185"/>
                  </a:cubicBezTo>
                  <a:lnTo>
                    <a:pt x="256882" y="81185"/>
                  </a:lnTo>
                  <a:cubicBezTo>
                    <a:pt x="255933" y="86878"/>
                    <a:pt x="255340" y="93045"/>
                    <a:pt x="255103" y="99687"/>
                  </a:cubicBezTo>
                  <a:cubicBezTo>
                    <a:pt x="254866" y="106328"/>
                    <a:pt x="253798" y="112258"/>
                    <a:pt x="251901" y="117476"/>
                  </a:cubicBezTo>
                  <a:cubicBezTo>
                    <a:pt x="250478" y="114630"/>
                    <a:pt x="250240" y="110953"/>
                    <a:pt x="251189" y="106447"/>
                  </a:cubicBezTo>
                  <a:cubicBezTo>
                    <a:pt x="252138" y="101940"/>
                    <a:pt x="252375" y="97789"/>
                    <a:pt x="251901" y="93994"/>
                  </a:cubicBezTo>
                  <a:cubicBezTo>
                    <a:pt x="250478" y="95417"/>
                    <a:pt x="249529" y="97671"/>
                    <a:pt x="249054" y="100754"/>
                  </a:cubicBezTo>
                  <a:cubicBezTo>
                    <a:pt x="248580" y="103838"/>
                    <a:pt x="248343" y="107040"/>
                    <a:pt x="248343" y="110360"/>
                  </a:cubicBezTo>
                  <a:cubicBezTo>
                    <a:pt x="248343" y="113681"/>
                    <a:pt x="248106" y="116883"/>
                    <a:pt x="247631" y="119967"/>
                  </a:cubicBezTo>
                  <a:cubicBezTo>
                    <a:pt x="247157" y="123050"/>
                    <a:pt x="246208" y="125304"/>
                    <a:pt x="244785" y="126727"/>
                  </a:cubicBezTo>
                  <a:cubicBezTo>
                    <a:pt x="242413" y="125778"/>
                    <a:pt x="241939" y="124592"/>
                    <a:pt x="243362" y="123169"/>
                  </a:cubicBezTo>
                  <a:cubicBezTo>
                    <a:pt x="244785" y="121746"/>
                    <a:pt x="245259" y="119848"/>
                    <a:pt x="244785" y="117476"/>
                  </a:cubicBezTo>
                  <a:lnTo>
                    <a:pt x="239804" y="117476"/>
                  </a:lnTo>
                  <a:cubicBezTo>
                    <a:pt x="239330" y="113681"/>
                    <a:pt x="239211" y="110835"/>
                    <a:pt x="239448" y="108937"/>
                  </a:cubicBezTo>
                  <a:cubicBezTo>
                    <a:pt x="239685" y="107040"/>
                    <a:pt x="239804" y="105142"/>
                    <a:pt x="239804" y="103245"/>
                  </a:cubicBezTo>
                  <a:cubicBezTo>
                    <a:pt x="238381" y="107989"/>
                    <a:pt x="236127" y="111428"/>
                    <a:pt x="233044" y="113563"/>
                  </a:cubicBezTo>
                  <a:cubicBezTo>
                    <a:pt x="229960" y="115697"/>
                    <a:pt x="228656" y="120085"/>
                    <a:pt x="229130" y="126727"/>
                  </a:cubicBezTo>
                  <a:cubicBezTo>
                    <a:pt x="230079" y="128150"/>
                    <a:pt x="230909" y="127794"/>
                    <a:pt x="231621" y="125660"/>
                  </a:cubicBezTo>
                  <a:cubicBezTo>
                    <a:pt x="232332" y="123525"/>
                    <a:pt x="233400" y="122220"/>
                    <a:pt x="234823" y="121746"/>
                  </a:cubicBezTo>
                  <a:cubicBezTo>
                    <a:pt x="234823" y="125067"/>
                    <a:pt x="234586" y="127557"/>
                    <a:pt x="234111" y="129217"/>
                  </a:cubicBezTo>
                  <a:cubicBezTo>
                    <a:pt x="233637" y="130878"/>
                    <a:pt x="232925" y="132894"/>
                    <a:pt x="231976" y="135266"/>
                  </a:cubicBezTo>
                  <a:cubicBezTo>
                    <a:pt x="230553" y="134792"/>
                    <a:pt x="229486" y="134910"/>
                    <a:pt x="228774" y="135622"/>
                  </a:cubicBezTo>
                  <a:cubicBezTo>
                    <a:pt x="228063" y="136333"/>
                    <a:pt x="226758" y="136452"/>
                    <a:pt x="224861" y="135977"/>
                  </a:cubicBezTo>
                  <a:cubicBezTo>
                    <a:pt x="224861" y="138349"/>
                    <a:pt x="224623" y="139654"/>
                    <a:pt x="224149" y="139891"/>
                  </a:cubicBezTo>
                  <a:cubicBezTo>
                    <a:pt x="223675" y="140128"/>
                    <a:pt x="223200" y="140247"/>
                    <a:pt x="222726" y="140247"/>
                  </a:cubicBezTo>
                  <a:cubicBezTo>
                    <a:pt x="222252" y="140247"/>
                    <a:pt x="221777" y="140484"/>
                    <a:pt x="221303" y="140959"/>
                  </a:cubicBezTo>
                  <a:cubicBezTo>
                    <a:pt x="220828" y="141433"/>
                    <a:pt x="220828" y="142619"/>
                    <a:pt x="221303" y="144517"/>
                  </a:cubicBezTo>
                  <a:cubicBezTo>
                    <a:pt x="217982" y="143568"/>
                    <a:pt x="215373" y="142738"/>
                    <a:pt x="213475" y="142026"/>
                  </a:cubicBezTo>
                  <a:cubicBezTo>
                    <a:pt x="211578" y="141314"/>
                    <a:pt x="209206" y="140484"/>
                    <a:pt x="206359" y="139535"/>
                  </a:cubicBezTo>
                  <a:cubicBezTo>
                    <a:pt x="205411" y="141907"/>
                    <a:pt x="204936" y="144872"/>
                    <a:pt x="204936" y="148430"/>
                  </a:cubicBezTo>
                  <a:cubicBezTo>
                    <a:pt x="204936" y="151988"/>
                    <a:pt x="204462" y="154953"/>
                    <a:pt x="203513" y="157325"/>
                  </a:cubicBezTo>
                  <a:cubicBezTo>
                    <a:pt x="203039" y="158274"/>
                    <a:pt x="202564" y="158155"/>
                    <a:pt x="202090" y="156969"/>
                  </a:cubicBezTo>
                  <a:cubicBezTo>
                    <a:pt x="201616" y="155783"/>
                    <a:pt x="200904" y="155902"/>
                    <a:pt x="199955" y="157325"/>
                  </a:cubicBezTo>
                  <a:cubicBezTo>
                    <a:pt x="202327" y="158748"/>
                    <a:pt x="203157" y="160883"/>
                    <a:pt x="202446" y="163729"/>
                  </a:cubicBezTo>
                  <a:cubicBezTo>
                    <a:pt x="201734" y="166576"/>
                    <a:pt x="201616" y="168948"/>
                    <a:pt x="202090" y="170845"/>
                  </a:cubicBezTo>
                  <a:cubicBezTo>
                    <a:pt x="205411" y="169422"/>
                    <a:pt x="206359" y="167050"/>
                    <a:pt x="204936" y="163729"/>
                  </a:cubicBezTo>
                  <a:cubicBezTo>
                    <a:pt x="203513" y="160409"/>
                    <a:pt x="203987" y="157325"/>
                    <a:pt x="206359" y="154479"/>
                  </a:cubicBezTo>
                  <a:cubicBezTo>
                    <a:pt x="207308" y="153530"/>
                    <a:pt x="208020" y="153174"/>
                    <a:pt x="208494" y="153411"/>
                  </a:cubicBezTo>
                  <a:cubicBezTo>
                    <a:pt x="208969" y="153649"/>
                    <a:pt x="208731" y="152581"/>
                    <a:pt x="207783" y="150209"/>
                  </a:cubicBezTo>
                  <a:cubicBezTo>
                    <a:pt x="209206" y="150684"/>
                    <a:pt x="210392" y="151158"/>
                    <a:pt x="211341" y="151632"/>
                  </a:cubicBezTo>
                  <a:cubicBezTo>
                    <a:pt x="212289" y="152107"/>
                    <a:pt x="212764" y="153530"/>
                    <a:pt x="212764" y="155902"/>
                  </a:cubicBezTo>
                  <a:cubicBezTo>
                    <a:pt x="214187" y="154479"/>
                    <a:pt x="215610" y="153056"/>
                    <a:pt x="217033" y="151632"/>
                  </a:cubicBezTo>
                  <a:cubicBezTo>
                    <a:pt x="218456" y="150209"/>
                    <a:pt x="219642" y="148549"/>
                    <a:pt x="220591" y="146651"/>
                  </a:cubicBezTo>
                  <a:cubicBezTo>
                    <a:pt x="220117" y="152818"/>
                    <a:pt x="217508" y="157088"/>
                    <a:pt x="212764" y="159460"/>
                  </a:cubicBezTo>
                  <a:lnTo>
                    <a:pt x="212764" y="166576"/>
                  </a:lnTo>
                  <a:cubicBezTo>
                    <a:pt x="214661" y="164678"/>
                    <a:pt x="216084" y="163492"/>
                    <a:pt x="217033" y="163018"/>
                  </a:cubicBezTo>
                  <a:cubicBezTo>
                    <a:pt x="217033" y="163967"/>
                    <a:pt x="216915" y="164678"/>
                    <a:pt x="216677" y="165152"/>
                  </a:cubicBezTo>
                  <a:cubicBezTo>
                    <a:pt x="216440" y="165627"/>
                    <a:pt x="216322" y="166338"/>
                    <a:pt x="216322" y="167287"/>
                  </a:cubicBezTo>
                  <a:cubicBezTo>
                    <a:pt x="218219" y="167287"/>
                    <a:pt x="218931" y="168236"/>
                    <a:pt x="218456" y="170134"/>
                  </a:cubicBezTo>
                  <a:cubicBezTo>
                    <a:pt x="219405" y="169185"/>
                    <a:pt x="219998" y="168117"/>
                    <a:pt x="220235" y="166931"/>
                  </a:cubicBezTo>
                  <a:cubicBezTo>
                    <a:pt x="220473" y="165745"/>
                    <a:pt x="221777" y="165627"/>
                    <a:pt x="224149" y="166576"/>
                  </a:cubicBezTo>
                  <a:cubicBezTo>
                    <a:pt x="222252" y="170371"/>
                    <a:pt x="221777" y="174522"/>
                    <a:pt x="222726" y="179028"/>
                  </a:cubicBezTo>
                  <a:cubicBezTo>
                    <a:pt x="223675" y="183535"/>
                    <a:pt x="222963" y="187449"/>
                    <a:pt x="220591" y="190770"/>
                  </a:cubicBezTo>
                  <a:cubicBezTo>
                    <a:pt x="222963" y="191718"/>
                    <a:pt x="224030" y="191363"/>
                    <a:pt x="223793" y="189702"/>
                  </a:cubicBezTo>
                  <a:cubicBezTo>
                    <a:pt x="223556" y="188042"/>
                    <a:pt x="223912" y="186737"/>
                    <a:pt x="224861" y="185788"/>
                  </a:cubicBezTo>
                  <a:cubicBezTo>
                    <a:pt x="225809" y="186263"/>
                    <a:pt x="226165" y="187567"/>
                    <a:pt x="225928" y="189702"/>
                  </a:cubicBezTo>
                  <a:cubicBezTo>
                    <a:pt x="225691" y="191837"/>
                    <a:pt x="225098" y="192667"/>
                    <a:pt x="224149" y="192193"/>
                  </a:cubicBezTo>
                  <a:cubicBezTo>
                    <a:pt x="225098" y="195039"/>
                    <a:pt x="226284" y="196225"/>
                    <a:pt x="227707" y="195751"/>
                  </a:cubicBezTo>
                  <a:cubicBezTo>
                    <a:pt x="226284" y="203341"/>
                    <a:pt x="225691" y="209745"/>
                    <a:pt x="225928" y="214963"/>
                  </a:cubicBezTo>
                  <a:cubicBezTo>
                    <a:pt x="226165" y="220182"/>
                    <a:pt x="225098" y="226112"/>
                    <a:pt x="222726" y="232753"/>
                  </a:cubicBezTo>
                  <a:lnTo>
                    <a:pt x="225572" y="232753"/>
                  </a:lnTo>
                  <a:cubicBezTo>
                    <a:pt x="223200" y="239394"/>
                    <a:pt x="221659" y="246748"/>
                    <a:pt x="220947" y="254812"/>
                  </a:cubicBezTo>
                  <a:cubicBezTo>
                    <a:pt x="220235" y="262877"/>
                    <a:pt x="217508" y="268095"/>
                    <a:pt x="212764" y="270467"/>
                  </a:cubicBezTo>
                  <a:cubicBezTo>
                    <a:pt x="211815" y="277108"/>
                    <a:pt x="210273" y="283394"/>
                    <a:pt x="208138" y="289324"/>
                  </a:cubicBezTo>
                  <a:cubicBezTo>
                    <a:pt x="206004" y="295254"/>
                    <a:pt x="204936" y="301065"/>
                    <a:pt x="204936" y="306758"/>
                  </a:cubicBezTo>
                  <a:cubicBezTo>
                    <a:pt x="206834" y="306758"/>
                    <a:pt x="208257" y="305928"/>
                    <a:pt x="209206" y="304267"/>
                  </a:cubicBezTo>
                  <a:cubicBezTo>
                    <a:pt x="210155" y="302607"/>
                    <a:pt x="210866" y="300709"/>
                    <a:pt x="211341" y="298575"/>
                  </a:cubicBezTo>
                  <a:cubicBezTo>
                    <a:pt x="211815" y="296440"/>
                    <a:pt x="212408" y="294542"/>
                    <a:pt x="213120" y="292882"/>
                  </a:cubicBezTo>
                  <a:cubicBezTo>
                    <a:pt x="213831" y="291222"/>
                    <a:pt x="215136" y="290391"/>
                    <a:pt x="217033" y="290391"/>
                  </a:cubicBezTo>
                  <a:cubicBezTo>
                    <a:pt x="216084" y="282327"/>
                    <a:pt x="217033" y="276634"/>
                    <a:pt x="219880" y="273313"/>
                  </a:cubicBezTo>
                  <a:cubicBezTo>
                    <a:pt x="222726" y="269993"/>
                    <a:pt x="225809" y="266672"/>
                    <a:pt x="229130" y="263351"/>
                  </a:cubicBezTo>
                  <a:cubicBezTo>
                    <a:pt x="229130" y="260979"/>
                    <a:pt x="228656" y="260268"/>
                    <a:pt x="227707" y="261216"/>
                  </a:cubicBezTo>
                  <a:cubicBezTo>
                    <a:pt x="226758" y="262165"/>
                    <a:pt x="225809" y="262402"/>
                    <a:pt x="224861" y="261928"/>
                  </a:cubicBezTo>
                  <a:cubicBezTo>
                    <a:pt x="226284" y="260505"/>
                    <a:pt x="226758" y="259082"/>
                    <a:pt x="226284" y="257658"/>
                  </a:cubicBezTo>
                  <a:cubicBezTo>
                    <a:pt x="225809" y="256235"/>
                    <a:pt x="226995" y="255049"/>
                    <a:pt x="229842" y="254101"/>
                  </a:cubicBezTo>
                  <a:cubicBezTo>
                    <a:pt x="230790" y="258370"/>
                    <a:pt x="230909" y="263707"/>
                    <a:pt x="230198" y="270111"/>
                  </a:cubicBezTo>
                  <a:cubicBezTo>
                    <a:pt x="229486" y="276515"/>
                    <a:pt x="228656" y="282327"/>
                    <a:pt x="227707" y="287545"/>
                  </a:cubicBezTo>
                  <a:cubicBezTo>
                    <a:pt x="229605" y="285173"/>
                    <a:pt x="230672" y="281852"/>
                    <a:pt x="230909" y="277583"/>
                  </a:cubicBezTo>
                  <a:cubicBezTo>
                    <a:pt x="231146" y="273313"/>
                    <a:pt x="231739" y="269281"/>
                    <a:pt x="232688" y="265486"/>
                  </a:cubicBezTo>
                  <a:cubicBezTo>
                    <a:pt x="234111" y="266435"/>
                    <a:pt x="234348" y="267621"/>
                    <a:pt x="233400" y="269044"/>
                  </a:cubicBezTo>
                  <a:cubicBezTo>
                    <a:pt x="232451" y="270467"/>
                    <a:pt x="232451" y="271653"/>
                    <a:pt x="233400" y="272602"/>
                  </a:cubicBezTo>
                  <a:cubicBezTo>
                    <a:pt x="234823" y="268332"/>
                    <a:pt x="236602" y="264419"/>
                    <a:pt x="238737" y="260861"/>
                  </a:cubicBezTo>
                  <a:cubicBezTo>
                    <a:pt x="240871" y="257303"/>
                    <a:pt x="241464" y="253389"/>
                    <a:pt x="240516" y="249119"/>
                  </a:cubicBezTo>
                  <a:cubicBezTo>
                    <a:pt x="240041" y="245799"/>
                    <a:pt x="238737" y="243664"/>
                    <a:pt x="236602" y="242715"/>
                  </a:cubicBezTo>
                  <a:cubicBezTo>
                    <a:pt x="234467" y="241766"/>
                    <a:pt x="233400" y="239394"/>
                    <a:pt x="233400" y="235599"/>
                  </a:cubicBezTo>
                  <a:cubicBezTo>
                    <a:pt x="234348" y="233702"/>
                    <a:pt x="235297" y="232753"/>
                    <a:pt x="236246" y="232753"/>
                  </a:cubicBezTo>
                  <a:cubicBezTo>
                    <a:pt x="236246" y="236074"/>
                    <a:pt x="237076" y="237971"/>
                    <a:pt x="238737" y="238446"/>
                  </a:cubicBezTo>
                  <a:cubicBezTo>
                    <a:pt x="240397" y="238920"/>
                    <a:pt x="240990" y="241055"/>
                    <a:pt x="240516" y="244850"/>
                  </a:cubicBezTo>
                  <a:cubicBezTo>
                    <a:pt x="241464" y="244850"/>
                    <a:pt x="242650" y="245087"/>
                    <a:pt x="244073" y="245562"/>
                  </a:cubicBezTo>
                  <a:cubicBezTo>
                    <a:pt x="245497" y="246036"/>
                    <a:pt x="245734" y="247696"/>
                    <a:pt x="244785" y="250543"/>
                  </a:cubicBezTo>
                  <a:cubicBezTo>
                    <a:pt x="245734" y="249594"/>
                    <a:pt x="246564" y="248764"/>
                    <a:pt x="247276" y="248052"/>
                  </a:cubicBezTo>
                  <a:cubicBezTo>
                    <a:pt x="247987" y="247341"/>
                    <a:pt x="248817" y="246273"/>
                    <a:pt x="249766" y="244850"/>
                  </a:cubicBezTo>
                  <a:cubicBezTo>
                    <a:pt x="250715" y="245324"/>
                    <a:pt x="251426" y="246392"/>
                    <a:pt x="251901" y="248052"/>
                  </a:cubicBezTo>
                  <a:cubicBezTo>
                    <a:pt x="252375" y="249712"/>
                    <a:pt x="252612" y="251729"/>
                    <a:pt x="252612" y="254101"/>
                  </a:cubicBezTo>
                  <a:cubicBezTo>
                    <a:pt x="252612" y="255049"/>
                    <a:pt x="252257" y="255405"/>
                    <a:pt x="251545" y="255168"/>
                  </a:cubicBezTo>
                  <a:cubicBezTo>
                    <a:pt x="250833" y="254931"/>
                    <a:pt x="250240" y="255287"/>
                    <a:pt x="249766" y="256235"/>
                  </a:cubicBezTo>
                  <a:cubicBezTo>
                    <a:pt x="248817" y="255287"/>
                    <a:pt x="248343" y="254101"/>
                    <a:pt x="248343" y="252677"/>
                  </a:cubicBezTo>
                  <a:cubicBezTo>
                    <a:pt x="247394" y="255049"/>
                    <a:pt x="246445" y="257540"/>
                    <a:pt x="245497" y="260149"/>
                  </a:cubicBezTo>
                  <a:cubicBezTo>
                    <a:pt x="244548" y="262758"/>
                    <a:pt x="244311" y="266198"/>
                    <a:pt x="244785" y="270467"/>
                  </a:cubicBezTo>
                  <a:cubicBezTo>
                    <a:pt x="247631" y="269518"/>
                    <a:pt x="249054" y="270704"/>
                    <a:pt x="249054" y="274025"/>
                  </a:cubicBezTo>
                  <a:cubicBezTo>
                    <a:pt x="249054" y="275922"/>
                    <a:pt x="247869" y="276871"/>
                    <a:pt x="245497" y="276871"/>
                  </a:cubicBezTo>
                  <a:cubicBezTo>
                    <a:pt x="245497" y="281615"/>
                    <a:pt x="245497" y="287426"/>
                    <a:pt x="245497" y="294305"/>
                  </a:cubicBezTo>
                  <a:cubicBezTo>
                    <a:pt x="245497" y="301184"/>
                    <a:pt x="244311" y="306521"/>
                    <a:pt x="241939" y="310316"/>
                  </a:cubicBezTo>
                  <a:cubicBezTo>
                    <a:pt x="240041" y="306995"/>
                    <a:pt x="237906" y="306758"/>
                    <a:pt x="235534" y="309604"/>
                  </a:cubicBezTo>
                  <a:cubicBezTo>
                    <a:pt x="236009" y="308655"/>
                    <a:pt x="236246" y="307588"/>
                    <a:pt x="236246" y="306402"/>
                  </a:cubicBezTo>
                  <a:cubicBezTo>
                    <a:pt x="236246" y="305216"/>
                    <a:pt x="236720" y="304860"/>
                    <a:pt x="237669" y="305335"/>
                  </a:cubicBezTo>
                  <a:cubicBezTo>
                    <a:pt x="236246" y="302963"/>
                    <a:pt x="234823" y="301777"/>
                    <a:pt x="233400" y="301777"/>
                  </a:cubicBezTo>
                  <a:cubicBezTo>
                    <a:pt x="233400" y="299405"/>
                    <a:pt x="233874" y="297507"/>
                    <a:pt x="234823" y="296084"/>
                  </a:cubicBezTo>
                  <a:cubicBezTo>
                    <a:pt x="235772" y="294661"/>
                    <a:pt x="235772" y="293001"/>
                    <a:pt x="234823" y="291103"/>
                  </a:cubicBezTo>
                  <a:lnTo>
                    <a:pt x="231265" y="291103"/>
                  </a:lnTo>
                  <a:cubicBezTo>
                    <a:pt x="230790" y="293949"/>
                    <a:pt x="230435" y="296677"/>
                    <a:pt x="230198" y="299286"/>
                  </a:cubicBezTo>
                  <a:cubicBezTo>
                    <a:pt x="229960" y="301895"/>
                    <a:pt x="230079" y="305097"/>
                    <a:pt x="230553" y="308893"/>
                  </a:cubicBezTo>
                  <a:lnTo>
                    <a:pt x="233400" y="308893"/>
                  </a:lnTo>
                  <a:cubicBezTo>
                    <a:pt x="233874" y="310316"/>
                    <a:pt x="233755" y="311265"/>
                    <a:pt x="233044" y="311739"/>
                  </a:cubicBezTo>
                  <a:cubicBezTo>
                    <a:pt x="232332" y="312213"/>
                    <a:pt x="232214" y="313162"/>
                    <a:pt x="232688" y="314585"/>
                  </a:cubicBezTo>
                  <a:cubicBezTo>
                    <a:pt x="232214" y="314111"/>
                    <a:pt x="231976" y="313636"/>
                    <a:pt x="231976" y="313162"/>
                  </a:cubicBezTo>
                  <a:cubicBezTo>
                    <a:pt x="231976" y="312688"/>
                    <a:pt x="231502" y="312450"/>
                    <a:pt x="230553" y="312450"/>
                  </a:cubicBezTo>
                  <a:cubicBezTo>
                    <a:pt x="230553" y="313874"/>
                    <a:pt x="230553" y="315297"/>
                    <a:pt x="230553" y="316720"/>
                  </a:cubicBezTo>
                  <a:cubicBezTo>
                    <a:pt x="230553" y="318143"/>
                    <a:pt x="231028" y="319092"/>
                    <a:pt x="231976" y="319566"/>
                  </a:cubicBezTo>
                  <a:cubicBezTo>
                    <a:pt x="232451" y="320515"/>
                    <a:pt x="232214" y="320990"/>
                    <a:pt x="231265" y="320990"/>
                  </a:cubicBezTo>
                  <a:cubicBezTo>
                    <a:pt x="230316" y="320990"/>
                    <a:pt x="229842" y="321464"/>
                    <a:pt x="229842" y="322413"/>
                  </a:cubicBezTo>
                  <a:cubicBezTo>
                    <a:pt x="229842" y="324785"/>
                    <a:pt x="230316" y="326445"/>
                    <a:pt x="231265" y="327394"/>
                  </a:cubicBezTo>
                  <a:cubicBezTo>
                    <a:pt x="232214" y="328343"/>
                    <a:pt x="232451" y="330240"/>
                    <a:pt x="231976" y="333086"/>
                  </a:cubicBezTo>
                  <a:cubicBezTo>
                    <a:pt x="232925" y="334035"/>
                    <a:pt x="233400" y="333442"/>
                    <a:pt x="233400" y="331307"/>
                  </a:cubicBezTo>
                  <a:cubicBezTo>
                    <a:pt x="233400" y="329173"/>
                    <a:pt x="233874" y="329529"/>
                    <a:pt x="234823" y="332375"/>
                  </a:cubicBezTo>
                  <a:cubicBezTo>
                    <a:pt x="236246" y="331426"/>
                    <a:pt x="237076" y="329884"/>
                    <a:pt x="237313" y="327750"/>
                  </a:cubicBezTo>
                  <a:cubicBezTo>
                    <a:pt x="237551" y="325615"/>
                    <a:pt x="237906" y="323480"/>
                    <a:pt x="238381" y="321345"/>
                  </a:cubicBezTo>
                  <a:cubicBezTo>
                    <a:pt x="238855" y="319211"/>
                    <a:pt x="239330" y="317313"/>
                    <a:pt x="239804" y="315653"/>
                  </a:cubicBezTo>
                  <a:cubicBezTo>
                    <a:pt x="240278" y="313992"/>
                    <a:pt x="241464" y="312925"/>
                    <a:pt x="243362" y="312450"/>
                  </a:cubicBezTo>
                  <a:cubicBezTo>
                    <a:pt x="244311" y="312925"/>
                    <a:pt x="244548" y="314111"/>
                    <a:pt x="244073" y="316008"/>
                  </a:cubicBezTo>
                  <a:cubicBezTo>
                    <a:pt x="243599" y="317906"/>
                    <a:pt x="243599" y="319329"/>
                    <a:pt x="244073" y="320278"/>
                  </a:cubicBezTo>
                  <a:cubicBezTo>
                    <a:pt x="246920" y="322650"/>
                    <a:pt x="248343" y="327631"/>
                    <a:pt x="248343" y="335221"/>
                  </a:cubicBezTo>
                  <a:lnTo>
                    <a:pt x="216322" y="335221"/>
                  </a:lnTo>
                  <a:cubicBezTo>
                    <a:pt x="216796" y="334747"/>
                    <a:pt x="217033" y="334154"/>
                    <a:pt x="217033" y="333442"/>
                  </a:cubicBezTo>
                  <a:cubicBezTo>
                    <a:pt x="217033" y="332731"/>
                    <a:pt x="217270" y="332375"/>
                    <a:pt x="217745" y="332375"/>
                  </a:cubicBezTo>
                  <a:cubicBezTo>
                    <a:pt x="216796" y="325733"/>
                    <a:pt x="216796" y="319092"/>
                    <a:pt x="217745" y="312450"/>
                  </a:cubicBezTo>
                  <a:cubicBezTo>
                    <a:pt x="215373" y="313399"/>
                    <a:pt x="214424" y="315653"/>
                    <a:pt x="214898" y="319211"/>
                  </a:cubicBezTo>
                  <a:cubicBezTo>
                    <a:pt x="215373" y="322768"/>
                    <a:pt x="215373" y="326682"/>
                    <a:pt x="214898" y="330952"/>
                  </a:cubicBezTo>
                  <a:cubicBezTo>
                    <a:pt x="213950" y="331900"/>
                    <a:pt x="213238" y="332612"/>
                    <a:pt x="212764" y="333086"/>
                  </a:cubicBezTo>
                  <a:cubicBezTo>
                    <a:pt x="212289" y="333561"/>
                    <a:pt x="211578" y="334272"/>
                    <a:pt x="210629" y="335221"/>
                  </a:cubicBezTo>
                  <a:lnTo>
                    <a:pt x="167222" y="335221"/>
                  </a:lnTo>
                  <a:cubicBezTo>
                    <a:pt x="167222" y="333798"/>
                    <a:pt x="167460" y="332493"/>
                    <a:pt x="167934" y="331307"/>
                  </a:cubicBezTo>
                  <a:cubicBezTo>
                    <a:pt x="168408" y="330122"/>
                    <a:pt x="168645" y="328580"/>
                    <a:pt x="168645" y="326682"/>
                  </a:cubicBezTo>
                  <a:cubicBezTo>
                    <a:pt x="167697" y="327631"/>
                    <a:pt x="167104" y="328936"/>
                    <a:pt x="166866" y="330596"/>
                  </a:cubicBezTo>
                  <a:cubicBezTo>
                    <a:pt x="166629" y="332256"/>
                    <a:pt x="166273" y="333798"/>
                    <a:pt x="165799" y="335221"/>
                  </a:cubicBezTo>
                  <a:lnTo>
                    <a:pt x="0" y="335221"/>
                  </a:lnTo>
                  <a:lnTo>
                    <a:pt x="0" y="240580"/>
                  </a:lnTo>
                  <a:cubicBezTo>
                    <a:pt x="0" y="138112"/>
                    <a:pt x="22771" y="67665"/>
                    <a:pt x="68312" y="29240"/>
                  </a:cubicBezTo>
                  <a:cubicBezTo>
                    <a:pt x="70684" y="29240"/>
                    <a:pt x="72107" y="27817"/>
                    <a:pt x="72582" y="24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5121113" y="3618069"/>
              <a:ext cx="223651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000" b="1" dirty="0">
                  <a:solidFill>
                    <a:schemeClr val="bg1"/>
                  </a:solidFill>
                </a:rPr>
                <a:t>人才需求</a:t>
              </a:r>
              <a:endParaRPr lang="zh-CN" altLang="en-US" sz="4000" b="1" dirty="0">
                <a:solidFill>
                  <a:schemeClr val="bg1"/>
                </a:solidFill>
              </a:endParaRPr>
            </a:p>
          </p:txBody>
        </p:sp>
        <p:sp>
          <p:nvSpPr>
            <p:cNvPr id="36" name="文本框 35"/>
            <p:cNvSpPr txBox="1"/>
            <p:nvPr/>
          </p:nvSpPr>
          <p:spPr>
            <a:xfrm>
              <a:off x="7767793" y="3830080"/>
              <a:ext cx="26468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</a:rPr>
                <a:t>工作岗位需求认知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4101133" y="4905205"/>
            <a:ext cx="7216155" cy="1097785"/>
            <a:chOff x="4101133" y="4753000"/>
            <a:chExt cx="7216155" cy="1097785"/>
          </a:xfrm>
        </p:grpSpPr>
        <p:sp>
          <p:nvSpPr>
            <p:cNvPr id="29" name="任意多边形 28"/>
            <p:cNvSpPr/>
            <p:nvPr/>
          </p:nvSpPr>
          <p:spPr>
            <a:xfrm>
              <a:off x="4101133" y="4753000"/>
              <a:ext cx="7216155" cy="1097785"/>
            </a:xfrm>
            <a:custGeom>
              <a:avLst/>
              <a:gdLst>
                <a:gd name="connsiteX0" fmla="*/ 382121 w 7216155"/>
                <a:gd name="connsiteY0" fmla="*/ 1070171 h 1097785"/>
                <a:gd name="connsiteX1" fmla="*/ 383188 w 7216155"/>
                <a:gd name="connsiteY1" fmla="*/ 1075864 h 1097785"/>
                <a:gd name="connsiteX2" fmla="*/ 382121 w 7216155"/>
                <a:gd name="connsiteY2" fmla="*/ 1080845 h 1097785"/>
                <a:gd name="connsiteX3" fmla="*/ 385679 w 7216155"/>
                <a:gd name="connsiteY3" fmla="*/ 1080845 h 1097785"/>
                <a:gd name="connsiteX4" fmla="*/ 384256 w 7216155"/>
                <a:gd name="connsiteY4" fmla="*/ 1075508 h 1097785"/>
                <a:gd name="connsiteX5" fmla="*/ 382121 w 7216155"/>
                <a:gd name="connsiteY5" fmla="*/ 1070171 h 1097785"/>
                <a:gd name="connsiteX6" fmla="*/ 373582 w 7216155"/>
                <a:gd name="connsiteY6" fmla="*/ 1045977 h 1097785"/>
                <a:gd name="connsiteX7" fmla="*/ 373938 w 7216155"/>
                <a:gd name="connsiteY7" fmla="*/ 1057007 h 1097785"/>
                <a:gd name="connsiteX8" fmla="*/ 375005 w 7216155"/>
                <a:gd name="connsiteY8" fmla="*/ 1067325 h 1097785"/>
                <a:gd name="connsiteX9" fmla="*/ 376072 w 7216155"/>
                <a:gd name="connsiteY9" fmla="*/ 1063411 h 1097785"/>
                <a:gd name="connsiteX10" fmla="*/ 376428 w 7216155"/>
                <a:gd name="connsiteY10" fmla="*/ 1056295 h 1097785"/>
                <a:gd name="connsiteX11" fmla="*/ 375717 w 7216155"/>
                <a:gd name="connsiteY11" fmla="*/ 1049179 h 1097785"/>
                <a:gd name="connsiteX12" fmla="*/ 373582 w 7216155"/>
                <a:gd name="connsiteY12" fmla="*/ 1045977 h 1097785"/>
                <a:gd name="connsiteX13" fmla="*/ 359350 w 7216155"/>
                <a:gd name="connsiteY13" fmla="*/ 1025341 h 1097785"/>
                <a:gd name="connsiteX14" fmla="*/ 358283 w 7216155"/>
                <a:gd name="connsiteY14" fmla="*/ 1030322 h 1097785"/>
                <a:gd name="connsiteX15" fmla="*/ 359350 w 7216155"/>
                <a:gd name="connsiteY15" fmla="*/ 1036727 h 1097785"/>
                <a:gd name="connsiteX16" fmla="*/ 360418 w 7216155"/>
                <a:gd name="connsiteY16" fmla="*/ 1031034 h 1097785"/>
                <a:gd name="connsiteX17" fmla="*/ 359350 w 7216155"/>
                <a:gd name="connsiteY17" fmla="*/ 1025341 h 1097785"/>
                <a:gd name="connsiteX18" fmla="*/ 404892 w 7216155"/>
                <a:gd name="connsiteY18" fmla="*/ 1016091 h 1097785"/>
                <a:gd name="connsiteX19" fmla="*/ 402757 w 7216155"/>
                <a:gd name="connsiteY19" fmla="*/ 1019649 h 1097785"/>
                <a:gd name="connsiteX20" fmla="*/ 403468 w 7216155"/>
                <a:gd name="connsiteY20" fmla="*/ 1025341 h 1097785"/>
                <a:gd name="connsiteX21" fmla="*/ 405247 w 7216155"/>
                <a:gd name="connsiteY21" fmla="*/ 1021428 h 1097785"/>
                <a:gd name="connsiteX22" fmla="*/ 404892 w 7216155"/>
                <a:gd name="connsiteY22" fmla="*/ 1016091 h 1097785"/>
                <a:gd name="connsiteX23" fmla="*/ 402045 w 7216155"/>
                <a:gd name="connsiteY23" fmla="*/ 995455 h 1097785"/>
                <a:gd name="connsiteX24" fmla="*/ 401689 w 7216155"/>
                <a:gd name="connsiteY24" fmla="*/ 1000080 h 1097785"/>
                <a:gd name="connsiteX25" fmla="*/ 402045 w 7216155"/>
                <a:gd name="connsiteY25" fmla="*/ 1005417 h 1097785"/>
                <a:gd name="connsiteX26" fmla="*/ 403468 w 7216155"/>
                <a:gd name="connsiteY26" fmla="*/ 1001503 h 1097785"/>
                <a:gd name="connsiteX27" fmla="*/ 402045 w 7216155"/>
                <a:gd name="connsiteY27" fmla="*/ 995455 h 1097785"/>
                <a:gd name="connsiteX28" fmla="*/ 386390 w 7216155"/>
                <a:gd name="connsiteY28" fmla="*/ 970549 h 1097785"/>
                <a:gd name="connsiteX29" fmla="*/ 384967 w 7216155"/>
                <a:gd name="connsiteY29" fmla="*/ 973040 h 1097785"/>
                <a:gd name="connsiteX30" fmla="*/ 385679 w 7216155"/>
                <a:gd name="connsiteY30" fmla="*/ 978377 h 1097785"/>
                <a:gd name="connsiteX31" fmla="*/ 386746 w 7216155"/>
                <a:gd name="connsiteY31" fmla="*/ 975175 h 1097785"/>
                <a:gd name="connsiteX32" fmla="*/ 386390 w 7216155"/>
                <a:gd name="connsiteY32" fmla="*/ 970549 h 1097785"/>
                <a:gd name="connsiteX33" fmla="*/ 367178 w 7216155"/>
                <a:gd name="connsiteY33" fmla="*/ 969126 h 1097785"/>
                <a:gd name="connsiteX34" fmla="*/ 365399 w 7216155"/>
                <a:gd name="connsiteY34" fmla="*/ 988339 h 1097785"/>
                <a:gd name="connsiteX35" fmla="*/ 364331 w 7216155"/>
                <a:gd name="connsiteY35" fmla="*/ 1007552 h 1097785"/>
                <a:gd name="connsiteX36" fmla="*/ 367889 w 7216155"/>
                <a:gd name="connsiteY36" fmla="*/ 987983 h 1097785"/>
                <a:gd name="connsiteX37" fmla="*/ 367178 w 7216155"/>
                <a:gd name="connsiteY37" fmla="*/ 969126 h 1097785"/>
                <a:gd name="connsiteX38" fmla="*/ 377851 w 7216155"/>
                <a:gd name="connsiteY38" fmla="*/ 967703 h 1097785"/>
                <a:gd name="connsiteX39" fmla="*/ 376428 w 7216155"/>
                <a:gd name="connsiteY39" fmla="*/ 977309 h 1097785"/>
                <a:gd name="connsiteX40" fmla="*/ 377851 w 7216155"/>
                <a:gd name="connsiteY40" fmla="*/ 989050 h 1097785"/>
                <a:gd name="connsiteX41" fmla="*/ 374293 w 7216155"/>
                <a:gd name="connsiteY41" fmla="*/ 985848 h 1097785"/>
                <a:gd name="connsiteX42" fmla="*/ 372870 w 7216155"/>
                <a:gd name="connsiteY42" fmla="*/ 979088 h 1097785"/>
                <a:gd name="connsiteX43" fmla="*/ 372159 w 7216155"/>
                <a:gd name="connsiteY43" fmla="*/ 996166 h 1097785"/>
                <a:gd name="connsiteX44" fmla="*/ 375005 w 7216155"/>
                <a:gd name="connsiteY44" fmla="*/ 1008263 h 1097785"/>
                <a:gd name="connsiteX45" fmla="*/ 375361 w 7216155"/>
                <a:gd name="connsiteY45" fmla="*/ 1003994 h 1097785"/>
                <a:gd name="connsiteX46" fmla="*/ 374293 w 7216155"/>
                <a:gd name="connsiteY46" fmla="*/ 1000436 h 1097785"/>
                <a:gd name="connsiteX47" fmla="*/ 375717 w 7216155"/>
                <a:gd name="connsiteY47" fmla="*/ 999368 h 1097785"/>
                <a:gd name="connsiteX48" fmla="*/ 376428 w 7216155"/>
                <a:gd name="connsiteY48" fmla="*/ 996878 h 1097785"/>
                <a:gd name="connsiteX49" fmla="*/ 377851 w 7216155"/>
                <a:gd name="connsiteY49" fmla="*/ 997234 h 1097785"/>
                <a:gd name="connsiteX50" fmla="*/ 377140 w 7216155"/>
                <a:gd name="connsiteY50" fmla="*/ 991185 h 1097785"/>
                <a:gd name="connsiteX51" fmla="*/ 377851 w 7216155"/>
                <a:gd name="connsiteY51" fmla="*/ 990474 h 1097785"/>
                <a:gd name="connsiteX52" fmla="*/ 378563 w 7216155"/>
                <a:gd name="connsiteY52" fmla="*/ 991897 h 1097785"/>
                <a:gd name="connsiteX53" fmla="*/ 378919 w 7216155"/>
                <a:gd name="connsiteY53" fmla="*/ 978377 h 1097785"/>
                <a:gd name="connsiteX54" fmla="*/ 377851 w 7216155"/>
                <a:gd name="connsiteY54" fmla="*/ 967703 h 1097785"/>
                <a:gd name="connsiteX55" fmla="*/ 343695 w 7216155"/>
                <a:gd name="connsiteY55" fmla="*/ 962010 h 1097785"/>
                <a:gd name="connsiteX56" fmla="*/ 344407 w 7216155"/>
                <a:gd name="connsiteY56" fmla="*/ 969126 h 1097785"/>
                <a:gd name="connsiteX57" fmla="*/ 345474 w 7216155"/>
                <a:gd name="connsiteY57" fmla="*/ 964857 h 1097785"/>
                <a:gd name="connsiteX58" fmla="*/ 343695 w 7216155"/>
                <a:gd name="connsiteY58" fmla="*/ 962010 h 1097785"/>
                <a:gd name="connsiteX59" fmla="*/ 350811 w 7216155"/>
                <a:gd name="connsiteY59" fmla="*/ 960587 h 1097785"/>
                <a:gd name="connsiteX60" fmla="*/ 348676 w 7216155"/>
                <a:gd name="connsiteY60" fmla="*/ 967347 h 1097785"/>
                <a:gd name="connsiteX61" fmla="*/ 350811 w 7216155"/>
                <a:gd name="connsiteY61" fmla="*/ 976242 h 1097785"/>
                <a:gd name="connsiteX62" fmla="*/ 350811 w 7216155"/>
                <a:gd name="connsiteY62" fmla="*/ 969482 h 1097785"/>
                <a:gd name="connsiteX63" fmla="*/ 350811 w 7216155"/>
                <a:gd name="connsiteY63" fmla="*/ 960587 h 1097785"/>
                <a:gd name="connsiteX64" fmla="*/ 385679 w 7216155"/>
                <a:gd name="connsiteY64" fmla="*/ 957029 h 1097785"/>
                <a:gd name="connsiteX65" fmla="*/ 383900 w 7216155"/>
                <a:gd name="connsiteY65" fmla="*/ 961299 h 1097785"/>
                <a:gd name="connsiteX66" fmla="*/ 384967 w 7216155"/>
                <a:gd name="connsiteY66" fmla="*/ 967703 h 1097785"/>
                <a:gd name="connsiteX67" fmla="*/ 386390 w 7216155"/>
                <a:gd name="connsiteY67" fmla="*/ 963433 h 1097785"/>
                <a:gd name="connsiteX68" fmla="*/ 385679 w 7216155"/>
                <a:gd name="connsiteY68" fmla="*/ 957029 h 1097785"/>
                <a:gd name="connsiteX69" fmla="*/ 338003 w 7216155"/>
                <a:gd name="connsiteY69" fmla="*/ 954894 h 1097785"/>
                <a:gd name="connsiteX70" fmla="*/ 335868 w 7216155"/>
                <a:gd name="connsiteY70" fmla="*/ 962010 h 1097785"/>
                <a:gd name="connsiteX71" fmla="*/ 336579 w 7216155"/>
                <a:gd name="connsiteY71" fmla="*/ 971261 h 1097785"/>
                <a:gd name="connsiteX72" fmla="*/ 338003 w 7216155"/>
                <a:gd name="connsiteY72" fmla="*/ 964501 h 1097785"/>
                <a:gd name="connsiteX73" fmla="*/ 338003 w 7216155"/>
                <a:gd name="connsiteY73" fmla="*/ 954894 h 1097785"/>
                <a:gd name="connsiteX74" fmla="*/ 368601 w 7216155"/>
                <a:gd name="connsiteY74" fmla="*/ 954183 h 1097785"/>
                <a:gd name="connsiteX75" fmla="*/ 366822 w 7216155"/>
                <a:gd name="connsiteY75" fmla="*/ 959520 h 1097785"/>
                <a:gd name="connsiteX76" fmla="*/ 369312 w 7216155"/>
                <a:gd name="connsiteY76" fmla="*/ 962722 h 1097785"/>
                <a:gd name="connsiteX77" fmla="*/ 368957 w 7216155"/>
                <a:gd name="connsiteY77" fmla="*/ 958808 h 1097785"/>
                <a:gd name="connsiteX78" fmla="*/ 368601 w 7216155"/>
                <a:gd name="connsiteY78" fmla="*/ 954183 h 1097785"/>
                <a:gd name="connsiteX79" fmla="*/ 378919 w 7216155"/>
                <a:gd name="connsiteY79" fmla="*/ 953827 h 1097785"/>
                <a:gd name="connsiteX80" fmla="*/ 377140 w 7216155"/>
                <a:gd name="connsiteY80" fmla="*/ 958452 h 1097785"/>
                <a:gd name="connsiteX81" fmla="*/ 381409 w 7216155"/>
                <a:gd name="connsiteY81" fmla="*/ 957029 h 1097785"/>
                <a:gd name="connsiteX82" fmla="*/ 378919 w 7216155"/>
                <a:gd name="connsiteY82" fmla="*/ 953827 h 1097785"/>
                <a:gd name="connsiteX83" fmla="*/ 349388 w 7216155"/>
                <a:gd name="connsiteY83" fmla="*/ 944221 h 1097785"/>
                <a:gd name="connsiteX84" fmla="*/ 348676 w 7216155"/>
                <a:gd name="connsiteY84" fmla="*/ 948846 h 1097785"/>
                <a:gd name="connsiteX85" fmla="*/ 348676 w 7216155"/>
                <a:gd name="connsiteY85" fmla="*/ 954183 h 1097785"/>
                <a:gd name="connsiteX86" fmla="*/ 349744 w 7216155"/>
                <a:gd name="connsiteY86" fmla="*/ 949558 h 1097785"/>
                <a:gd name="connsiteX87" fmla="*/ 349388 w 7216155"/>
                <a:gd name="connsiteY87" fmla="*/ 944221 h 1097785"/>
                <a:gd name="connsiteX88" fmla="*/ 352946 w 7216155"/>
                <a:gd name="connsiteY88" fmla="*/ 943509 h 1097785"/>
                <a:gd name="connsiteX89" fmla="*/ 351523 w 7216155"/>
                <a:gd name="connsiteY89" fmla="*/ 949558 h 1097785"/>
                <a:gd name="connsiteX90" fmla="*/ 353658 w 7216155"/>
                <a:gd name="connsiteY90" fmla="*/ 954183 h 1097785"/>
                <a:gd name="connsiteX91" fmla="*/ 353658 w 7216155"/>
                <a:gd name="connsiteY91" fmla="*/ 948134 h 1097785"/>
                <a:gd name="connsiteX92" fmla="*/ 352946 w 7216155"/>
                <a:gd name="connsiteY92" fmla="*/ 943509 h 1097785"/>
                <a:gd name="connsiteX93" fmla="*/ 403468 w 7216155"/>
                <a:gd name="connsiteY93" fmla="*/ 936393 h 1097785"/>
                <a:gd name="connsiteX94" fmla="*/ 403468 w 7216155"/>
                <a:gd name="connsiteY94" fmla="*/ 945288 h 1097785"/>
                <a:gd name="connsiteX95" fmla="*/ 403468 w 7216155"/>
                <a:gd name="connsiteY95" fmla="*/ 956318 h 1097785"/>
                <a:gd name="connsiteX96" fmla="*/ 404536 w 7216155"/>
                <a:gd name="connsiteY96" fmla="*/ 947423 h 1097785"/>
                <a:gd name="connsiteX97" fmla="*/ 403468 w 7216155"/>
                <a:gd name="connsiteY97" fmla="*/ 936393 h 1097785"/>
                <a:gd name="connsiteX98" fmla="*/ 365043 w 7216155"/>
                <a:gd name="connsiteY98" fmla="*/ 927854 h 1097785"/>
                <a:gd name="connsiteX99" fmla="*/ 365043 w 7216155"/>
                <a:gd name="connsiteY99" fmla="*/ 938884 h 1097785"/>
                <a:gd name="connsiteX100" fmla="*/ 367889 w 7216155"/>
                <a:gd name="connsiteY100" fmla="*/ 949913 h 1097785"/>
                <a:gd name="connsiteX101" fmla="*/ 369312 w 7216155"/>
                <a:gd name="connsiteY101" fmla="*/ 944932 h 1097785"/>
                <a:gd name="connsiteX102" fmla="*/ 370024 w 7216155"/>
                <a:gd name="connsiteY102" fmla="*/ 937461 h 1097785"/>
                <a:gd name="connsiteX103" fmla="*/ 368957 w 7216155"/>
                <a:gd name="connsiteY103" fmla="*/ 930701 h 1097785"/>
                <a:gd name="connsiteX104" fmla="*/ 365043 w 7216155"/>
                <a:gd name="connsiteY104" fmla="*/ 927854 h 1097785"/>
                <a:gd name="connsiteX105" fmla="*/ 374293 w 7216155"/>
                <a:gd name="connsiteY105" fmla="*/ 923585 h 1097785"/>
                <a:gd name="connsiteX106" fmla="*/ 373938 w 7216155"/>
                <a:gd name="connsiteY106" fmla="*/ 932124 h 1097785"/>
                <a:gd name="connsiteX107" fmla="*/ 377140 w 7216155"/>
                <a:gd name="connsiteY107" fmla="*/ 939951 h 1097785"/>
                <a:gd name="connsiteX108" fmla="*/ 376072 w 7216155"/>
                <a:gd name="connsiteY108" fmla="*/ 931412 h 1097785"/>
                <a:gd name="connsiteX109" fmla="*/ 374293 w 7216155"/>
                <a:gd name="connsiteY109" fmla="*/ 923585 h 1097785"/>
                <a:gd name="connsiteX110" fmla="*/ 372870 w 7216155"/>
                <a:gd name="connsiteY110" fmla="*/ 914334 h 1097785"/>
                <a:gd name="connsiteX111" fmla="*/ 372870 w 7216155"/>
                <a:gd name="connsiteY111" fmla="*/ 919671 h 1097785"/>
                <a:gd name="connsiteX112" fmla="*/ 374293 w 7216155"/>
                <a:gd name="connsiteY112" fmla="*/ 922162 h 1097785"/>
                <a:gd name="connsiteX113" fmla="*/ 375005 w 7216155"/>
                <a:gd name="connsiteY113" fmla="*/ 917536 h 1097785"/>
                <a:gd name="connsiteX114" fmla="*/ 372870 w 7216155"/>
                <a:gd name="connsiteY114" fmla="*/ 914334 h 1097785"/>
                <a:gd name="connsiteX115" fmla="*/ 214899 w 7216155"/>
                <a:gd name="connsiteY115" fmla="*/ 909353 h 1097785"/>
                <a:gd name="connsiteX116" fmla="*/ 215610 w 7216155"/>
                <a:gd name="connsiteY116" fmla="*/ 912199 h 1097785"/>
                <a:gd name="connsiteX117" fmla="*/ 214899 w 7216155"/>
                <a:gd name="connsiteY117" fmla="*/ 912199 h 1097785"/>
                <a:gd name="connsiteX118" fmla="*/ 301000 w 7216155"/>
                <a:gd name="connsiteY118" fmla="*/ 890852 h 1097785"/>
                <a:gd name="connsiteX119" fmla="*/ 299933 w 7216155"/>
                <a:gd name="connsiteY119" fmla="*/ 897968 h 1097785"/>
                <a:gd name="connsiteX120" fmla="*/ 298866 w 7216155"/>
                <a:gd name="connsiteY120" fmla="*/ 908641 h 1097785"/>
                <a:gd name="connsiteX121" fmla="*/ 303847 w 7216155"/>
                <a:gd name="connsiteY121" fmla="*/ 908641 h 1097785"/>
                <a:gd name="connsiteX122" fmla="*/ 304558 w 7216155"/>
                <a:gd name="connsiteY122" fmla="*/ 906507 h 1097785"/>
                <a:gd name="connsiteX123" fmla="*/ 303847 w 7216155"/>
                <a:gd name="connsiteY123" fmla="*/ 902237 h 1097785"/>
                <a:gd name="connsiteX124" fmla="*/ 303135 w 7216155"/>
                <a:gd name="connsiteY124" fmla="*/ 903660 h 1097785"/>
                <a:gd name="connsiteX125" fmla="*/ 302423 w 7216155"/>
                <a:gd name="connsiteY125" fmla="*/ 905795 h 1097785"/>
                <a:gd name="connsiteX126" fmla="*/ 301000 w 7216155"/>
                <a:gd name="connsiteY126" fmla="*/ 899035 h 1097785"/>
                <a:gd name="connsiteX127" fmla="*/ 301000 w 7216155"/>
                <a:gd name="connsiteY127" fmla="*/ 890852 h 1097785"/>
                <a:gd name="connsiteX128" fmla="*/ 168290 w 7216155"/>
                <a:gd name="connsiteY128" fmla="*/ 888005 h 1097785"/>
                <a:gd name="connsiteX129" fmla="*/ 167934 w 7216155"/>
                <a:gd name="connsiteY129" fmla="*/ 890852 h 1097785"/>
                <a:gd name="connsiteX130" fmla="*/ 167934 w 7216155"/>
                <a:gd name="connsiteY130" fmla="*/ 897968 h 1097785"/>
                <a:gd name="connsiteX131" fmla="*/ 170425 w 7216155"/>
                <a:gd name="connsiteY131" fmla="*/ 892631 h 1097785"/>
                <a:gd name="connsiteX132" fmla="*/ 170780 w 7216155"/>
                <a:gd name="connsiteY132" fmla="*/ 888005 h 1097785"/>
                <a:gd name="connsiteX133" fmla="*/ 168290 w 7216155"/>
                <a:gd name="connsiteY133" fmla="*/ 888005 h 1097785"/>
                <a:gd name="connsiteX134" fmla="*/ 315944 w 7216155"/>
                <a:gd name="connsiteY134" fmla="*/ 883736 h 1097785"/>
                <a:gd name="connsiteX135" fmla="*/ 312386 w 7216155"/>
                <a:gd name="connsiteY135" fmla="*/ 885159 h 1097785"/>
                <a:gd name="connsiteX136" fmla="*/ 313809 w 7216155"/>
                <a:gd name="connsiteY136" fmla="*/ 887294 h 1097785"/>
                <a:gd name="connsiteX137" fmla="*/ 315944 w 7216155"/>
                <a:gd name="connsiteY137" fmla="*/ 889429 h 1097785"/>
                <a:gd name="connsiteX138" fmla="*/ 317011 w 7216155"/>
                <a:gd name="connsiteY138" fmla="*/ 886938 h 1097785"/>
                <a:gd name="connsiteX139" fmla="*/ 315944 w 7216155"/>
                <a:gd name="connsiteY139" fmla="*/ 883736 h 1097785"/>
                <a:gd name="connsiteX140" fmla="*/ 298154 w 7216155"/>
                <a:gd name="connsiteY140" fmla="*/ 881601 h 1097785"/>
                <a:gd name="connsiteX141" fmla="*/ 295663 w 7216155"/>
                <a:gd name="connsiteY141" fmla="*/ 885515 h 1097785"/>
                <a:gd name="connsiteX142" fmla="*/ 296731 w 7216155"/>
                <a:gd name="connsiteY142" fmla="*/ 892275 h 1097785"/>
                <a:gd name="connsiteX143" fmla="*/ 297442 w 7216155"/>
                <a:gd name="connsiteY143" fmla="*/ 886938 h 1097785"/>
                <a:gd name="connsiteX144" fmla="*/ 298154 w 7216155"/>
                <a:gd name="connsiteY144" fmla="*/ 881601 h 1097785"/>
                <a:gd name="connsiteX145" fmla="*/ 360773 w 7216155"/>
                <a:gd name="connsiteY145" fmla="*/ 880178 h 1097785"/>
                <a:gd name="connsiteX146" fmla="*/ 359350 w 7216155"/>
                <a:gd name="connsiteY146" fmla="*/ 883024 h 1097785"/>
                <a:gd name="connsiteX147" fmla="*/ 360062 w 7216155"/>
                <a:gd name="connsiteY147" fmla="*/ 887294 h 1097785"/>
                <a:gd name="connsiteX148" fmla="*/ 361129 w 7216155"/>
                <a:gd name="connsiteY148" fmla="*/ 884448 h 1097785"/>
                <a:gd name="connsiteX149" fmla="*/ 360773 w 7216155"/>
                <a:gd name="connsiteY149" fmla="*/ 880178 h 1097785"/>
                <a:gd name="connsiteX150" fmla="*/ 289259 w 7216155"/>
                <a:gd name="connsiteY150" fmla="*/ 880178 h 1097785"/>
                <a:gd name="connsiteX151" fmla="*/ 286769 w 7216155"/>
                <a:gd name="connsiteY151" fmla="*/ 881601 h 1097785"/>
                <a:gd name="connsiteX152" fmla="*/ 286769 w 7216155"/>
                <a:gd name="connsiteY152" fmla="*/ 889429 h 1097785"/>
                <a:gd name="connsiteX153" fmla="*/ 288548 w 7216155"/>
                <a:gd name="connsiteY153" fmla="*/ 885871 h 1097785"/>
                <a:gd name="connsiteX154" fmla="*/ 291038 w 7216155"/>
                <a:gd name="connsiteY154" fmla="*/ 882313 h 1097785"/>
                <a:gd name="connsiteX155" fmla="*/ 289259 w 7216155"/>
                <a:gd name="connsiteY155" fmla="*/ 880178 h 1097785"/>
                <a:gd name="connsiteX156" fmla="*/ 303847 w 7216155"/>
                <a:gd name="connsiteY156" fmla="*/ 878043 h 1097785"/>
                <a:gd name="connsiteX157" fmla="*/ 303847 w 7216155"/>
                <a:gd name="connsiteY157" fmla="*/ 886226 h 1097785"/>
                <a:gd name="connsiteX158" fmla="*/ 303135 w 7216155"/>
                <a:gd name="connsiteY158" fmla="*/ 896544 h 1097785"/>
                <a:gd name="connsiteX159" fmla="*/ 305626 w 7216155"/>
                <a:gd name="connsiteY159" fmla="*/ 888717 h 1097785"/>
                <a:gd name="connsiteX160" fmla="*/ 307405 w 7216155"/>
                <a:gd name="connsiteY160" fmla="*/ 880178 h 1097785"/>
                <a:gd name="connsiteX161" fmla="*/ 305981 w 7216155"/>
                <a:gd name="connsiteY161" fmla="*/ 878755 h 1097785"/>
                <a:gd name="connsiteX162" fmla="*/ 303847 w 7216155"/>
                <a:gd name="connsiteY162" fmla="*/ 878043 h 1097785"/>
                <a:gd name="connsiteX163" fmla="*/ 37714 w 7216155"/>
                <a:gd name="connsiteY163" fmla="*/ 878043 h 1097785"/>
                <a:gd name="connsiteX164" fmla="*/ 41272 w 7216155"/>
                <a:gd name="connsiteY164" fmla="*/ 882313 h 1097785"/>
                <a:gd name="connsiteX165" fmla="*/ 41272 w 7216155"/>
                <a:gd name="connsiteY165" fmla="*/ 878043 h 1097785"/>
                <a:gd name="connsiteX166" fmla="*/ 343695 w 7216155"/>
                <a:gd name="connsiteY166" fmla="*/ 874485 h 1097785"/>
                <a:gd name="connsiteX167" fmla="*/ 341205 w 7216155"/>
                <a:gd name="connsiteY167" fmla="*/ 893698 h 1097785"/>
                <a:gd name="connsiteX168" fmla="*/ 342272 w 7216155"/>
                <a:gd name="connsiteY168" fmla="*/ 914334 h 1097785"/>
                <a:gd name="connsiteX169" fmla="*/ 340849 w 7216155"/>
                <a:gd name="connsiteY169" fmla="*/ 914690 h 1097785"/>
                <a:gd name="connsiteX170" fmla="*/ 339426 w 7216155"/>
                <a:gd name="connsiteY170" fmla="*/ 915046 h 1097785"/>
                <a:gd name="connsiteX171" fmla="*/ 341205 w 7216155"/>
                <a:gd name="connsiteY171" fmla="*/ 937105 h 1097785"/>
                <a:gd name="connsiteX172" fmla="*/ 343695 w 7216155"/>
                <a:gd name="connsiteY172" fmla="*/ 958452 h 1097785"/>
                <a:gd name="connsiteX173" fmla="*/ 342984 w 7216155"/>
                <a:gd name="connsiteY173" fmla="*/ 918959 h 1097785"/>
                <a:gd name="connsiteX174" fmla="*/ 343695 w 7216155"/>
                <a:gd name="connsiteY174" fmla="*/ 874485 h 1097785"/>
                <a:gd name="connsiteX175" fmla="*/ 181454 w 7216155"/>
                <a:gd name="connsiteY175" fmla="*/ 874485 h 1097785"/>
                <a:gd name="connsiteX176" fmla="*/ 178964 w 7216155"/>
                <a:gd name="connsiteY176" fmla="*/ 876976 h 1097785"/>
                <a:gd name="connsiteX177" fmla="*/ 179319 w 7216155"/>
                <a:gd name="connsiteY177" fmla="*/ 880178 h 1097785"/>
                <a:gd name="connsiteX178" fmla="*/ 181454 w 7216155"/>
                <a:gd name="connsiteY178" fmla="*/ 874485 h 1097785"/>
                <a:gd name="connsiteX179" fmla="*/ 428374 w 7216155"/>
                <a:gd name="connsiteY179" fmla="*/ 870927 h 1097785"/>
                <a:gd name="connsiteX180" fmla="*/ 427307 w 7216155"/>
                <a:gd name="connsiteY180" fmla="*/ 876976 h 1097785"/>
                <a:gd name="connsiteX181" fmla="*/ 429085 w 7216155"/>
                <a:gd name="connsiteY181" fmla="*/ 882313 h 1097785"/>
                <a:gd name="connsiteX182" fmla="*/ 429085 w 7216155"/>
                <a:gd name="connsiteY182" fmla="*/ 877687 h 1097785"/>
                <a:gd name="connsiteX183" fmla="*/ 428374 w 7216155"/>
                <a:gd name="connsiteY183" fmla="*/ 870927 h 1097785"/>
                <a:gd name="connsiteX184" fmla="*/ 223527 w 7216155"/>
                <a:gd name="connsiteY184" fmla="*/ 869593 h 1097785"/>
                <a:gd name="connsiteX185" fmla="*/ 222370 w 7216155"/>
                <a:gd name="connsiteY185" fmla="*/ 870572 h 1097785"/>
                <a:gd name="connsiteX186" fmla="*/ 222014 w 7216155"/>
                <a:gd name="connsiteY186" fmla="*/ 876620 h 1097785"/>
                <a:gd name="connsiteX187" fmla="*/ 223438 w 7216155"/>
                <a:gd name="connsiteY187" fmla="*/ 874841 h 1097785"/>
                <a:gd name="connsiteX188" fmla="*/ 224861 w 7216155"/>
                <a:gd name="connsiteY188" fmla="*/ 871639 h 1097785"/>
                <a:gd name="connsiteX189" fmla="*/ 223527 w 7216155"/>
                <a:gd name="connsiteY189" fmla="*/ 869593 h 1097785"/>
                <a:gd name="connsiteX190" fmla="*/ 315232 w 7216155"/>
                <a:gd name="connsiteY190" fmla="*/ 869504 h 1097785"/>
                <a:gd name="connsiteX191" fmla="*/ 314520 w 7216155"/>
                <a:gd name="connsiteY191" fmla="*/ 874841 h 1097785"/>
                <a:gd name="connsiteX192" fmla="*/ 315232 w 7216155"/>
                <a:gd name="connsiteY192" fmla="*/ 881601 h 1097785"/>
                <a:gd name="connsiteX193" fmla="*/ 315944 w 7216155"/>
                <a:gd name="connsiteY193" fmla="*/ 881245 h 1097785"/>
                <a:gd name="connsiteX194" fmla="*/ 315944 w 7216155"/>
                <a:gd name="connsiteY194" fmla="*/ 876976 h 1097785"/>
                <a:gd name="connsiteX195" fmla="*/ 315944 w 7216155"/>
                <a:gd name="connsiteY195" fmla="*/ 872351 h 1097785"/>
                <a:gd name="connsiteX196" fmla="*/ 315232 w 7216155"/>
                <a:gd name="connsiteY196" fmla="*/ 869504 h 1097785"/>
                <a:gd name="connsiteX197" fmla="*/ 254036 w 7216155"/>
                <a:gd name="connsiteY197" fmla="*/ 868793 h 1097785"/>
                <a:gd name="connsiteX198" fmla="*/ 251545 w 7216155"/>
                <a:gd name="connsiteY198" fmla="*/ 873418 h 1097785"/>
                <a:gd name="connsiteX199" fmla="*/ 251189 w 7216155"/>
                <a:gd name="connsiteY199" fmla="*/ 880534 h 1097785"/>
                <a:gd name="connsiteX200" fmla="*/ 251545 w 7216155"/>
                <a:gd name="connsiteY200" fmla="*/ 887650 h 1097785"/>
                <a:gd name="connsiteX201" fmla="*/ 251901 w 7216155"/>
                <a:gd name="connsiteY201" fmla="*/ 892987 h 1097785"/>
                <a:gd name="connsiteX202" fmla="*/ 254036 w 7216155"/>
                <a:gd name="connsiteY202" fmla="*/ 882313 h 1097785"/>
                <a:gd name="connsiteX203" fmla="*/ 254036 w 7216155"/>
                <a:gd name="connsiteY203" fmla="*/ 868793 h 1097785"/>
                <a:gd name="connsiteX204" fmla="*/ 116700 w 7216155"/>
                <a:gd name="connsiteY204" fmla="*/ 868793 h 1097785"/>
                <a:gd name="connsiteX205" fmla="*/ 111719 w 7216155"/>
                <a:gd name="connsiteY205" fmla="*/ 879822 h 1097785"/>
                <a:gd name="connsiteX206" fmla="*/ 109584 w 7216155"/>
                <a:gd name="connsiteY206" fmla="*/ 895833 h 1097785"/>
                <a:gd name="connsiteX207" fmla="*/ 114209 w 7216155"/>
                <a:gd name="connsiteY207" fmla="*/ 883380 h 1097785"/>
                <a:gd name="connsiteX208" fmla="*/ 116700 w 7216155"/>
                <a:gd name="connsiteY208" fmla="*/ 868793 h 1097785"/>
                <a:gd name="connsiteX209" fmla="*/ 196397 w 7216155"/>
                <a:gd name="connsiteY209" fmla="*/ 865946 h 1097785"/>
                <a:gd name="connsiteX210" fmla="*/ 193907 w 7216155"/>
                <a:gd name="connsiteY210" fmla="*/ 871639 h 1097785"/>
                <a:gd name="connsiteX211" fmla="*/ 192839 w 7216155"/>
                <a:gd name="connsiteY211" fmla="*/ 879466 h 1097785"/>
                <a:gd name="connsiteX212" fmla="*/ 196397 w 7216155"/>
                <a:gd name="connsiteY212" fmla="*/ 873774 h 1097785"/>
                <a:gd name="connsiteX213" fmla="*/ 196397 w 7216155"/>
                <a:gd name="connsiteY213" fmla="*/ 865946 h 1097785"/>
                <a:gd name="connsiteX214" fmla="*/ 83256 w 7216155"/>
                <a:gd name="connsiteY214" fmla="*/ 865946 h 1097785"/>
                <a:gd name="connsiteX215" fmla="*/ 81832 w 7216155"/>
                <a:gd name="connsiteY215" fmla="*/ 871639 h 1097785"/>
                <a:gd name="connsiteX216" fmla="*/ 84323 w 7216155"/>
                <a:gd name="connsiteY216" fmla="*/ 870216 h 1097785"/>
                <a:gd name="connsiteX217" fmla="*/ 83256 w 7216155"/>
                <a:gd name="connsiteY217" fmla="*/ 865946 h 1097785"/>
                <a:gd name="connsiteX218" fmla="*/ 382832 w 7216155"/>
                <a:gd name="connsiteY218" fmla="*/ 860254 h 1097785"/>
                <a:gd name="connsiteX219" fmla="*/ 385323 w 7216155"/>
                <a:gd name="connsiteY219" fmla="*/ 864167 h 1097785"/>
                <a:gd name="connsiteX220" fmla="*/ 389237 w 7216155"/>
                <a:gd name="connsiteY220" fmla="*/ 865946 h 1097785"/>
                <a:gd name="connsiteX221" fmla="*/ 382832 w 7216155"/>
                <a:gd name="connsiteY221" fmla="*/ 860254 h 1097785"/>
                <a:gd name="connsiteX222" fmla="*/ 315232 w 7216155"/>
                <a:gd name="connsiteY222" fmla="*/ 858119 h 1097785"/>
                <a:gd name="connsiteX223" fmla="*/ 311674 w 7216155"/>
                <a:gd name="connsiteY223" fmla="*/ 861677 h 1097785"/>
                <a:gd name="connsiteX224" fmla="*/ 313453 w 7216155"/>
                <a:gd name="connsiteY224" fmla="*/ 862388 h 1097785"/>
                <a:gd name="connsiteX225" fmla="*/ 315232 w 7216155"/>
                <a:gd name="connsiteY225" fmla="*/ 863100 h 1097785"/>
                <a:gd name="connsiteX226" fmla="*/ 78986 w 7216155"/>
                <a:gd name="connsiteY226" fmla="*/ 854561 h 1097785"/>
                <a:gd name="connsiteX227" fmla="*/ 74717 w 7216155"/>
                <a:gd name="connsiteY227" fmla="*/ 860965 h 1097785"/>
                <a:gd name="connsiteX228" fmla="*/ 74717 w 7216155"/>
                <a:gd name="connsiteY228" fmla="*/ 869504 h 1097785"/>
                <a:gd name="connsiteX229" fmla="*/ 78986 w 7216155"/>
                <a:gd name="connsiteY229" fmla="*/ 863456 h 1097785"/>
                <a:gd name="connsiteX230" fmla="*/ 78986 w 7216155"/>
                <a:gd name="connsiteY230" fmla="*/ 854561 h 1097785"/>
                <a:gd name="connsiteX231" fmla="*/ 106026 w 7216155"/>
                <a:gd name="connsiteY231" fmla="*/ 847445 h 1097785"/>
                <a:gd name="connsiteX232" fmla="*/ 103180 w 7216155"/>
                <a:gd name="connsiteY232" fmla="*/ 855628 h 1097785"/>
                <a:gd name="connsiteX233" fmla="*/ 101757 w 7216155"/>
                <a:gd name="connsiteY233" fmla="*/ 865235 h 1097785"/>
                <a:gd name="connsiteX234" fmla="*/ 106738 w 7216155"/>
                <a:gd name="connsiteY234" fmla="*/ 857407 h 1097785"/>
                <a:gd name="connsiteX235" fmla="*/ 106026 w 7216155"/>
                <a:gd name="connsiteY235" fmla="*/ 847445 h 1097785"/>
                <a:gd name="connsiteX236" fmla="*/ 212764 w 7216155"/>
                <a:gd name="connsiteY236" fmla="*/ 845310 h 1097785"/>
                <a:gd name="connsiteX237" fmla="*/ 209562 w 7216155"/>
                <a:gd name="connsiteY237" fmla="*/ 855628 h 1097785"/>
                <a:gd name="connsiteX238" fmla="*/ 208494 w 7216155"/>
                <a:gd name="connsiteY238" fmla="*/ 868793 h 1097785"/>
                <a:gd name="connsiteX239" fmla="*/ 212408 w 7216155"/>
                <a:gd name="connsiteY239" fmla="*/ 858119 h 1097785"/>
                <a:gd name="connsiteX240" fmla="*/ 212764 w 7216155"/>
                <a:gd name="connsiteY240" fmla="*/ 845310 h 1097785"/>
                <a:gd name="connsiteX241" fmla="*/ 358639 w 7216155"/>
                <a:gd name="connsiteY241" fmla="*/ 842464 h 1097785"/>
                <a:gd name="connsiteX242" fmla="*/ 359350 w 7216155"/>
                <a:gd name="connsiteY242" fmla="*/ 860254 h 1097785"/>
                <a:gd name="connsiteX243" fmla="*/ 360773 w 7216155"/>
                <a:gd name="connsiteY243" fmla="*/ 875909 h 1097785"/>
                <a:gd name="connsiteX244" fmla="*/ 361485 w 7216155"/>
                <a:gd name="connsiteY244" fmla="*/ 857052 h 1097785"/>
                <a:gd name="connsiteX245" fmla="*/ 358639 w 7216155"/>
                <a:gd name="connsiteY245" fmla="*/ 842464 h 1097785"/>
                <a:gd name="connsiteX246" fmla="*/ 382832 w 7216155"/>
                <a:gd name="connsiteY246" fmla="*/ 840329 h 1097785"/>
                <a:gd name="connsiteX247" fmla="*/ 382477 w 7216155"/>
                <a:gd name="connsiteY247" fmla="*/ 841397 h 1097785"/>
                <a:gd name="connsiteX248" fmla="*/ 381765 w 7216155"/>
                <a:gd name="connsiteY248" fmla="*/ 845666 h 1097785"/>
                <a:gd name="connsiteX249" fmla="*/ 381765 w 7216155"/>
                <a:gd name="connsiteY249" fmla="*/ 849936 h 1097785"/>
                <a:gd name="connsiteX250" fmla="*/ 383544 w 7216155"/>
                <a:gd name="connsiteY250" fmla="*/ 851003 h 1097785"/>
                <a:gd name="connsiteX251" fmla="*/ 383544 w 7216155"/>
                <a:gd name="connsiteY251" fmla="*/ 846734 h 1097785"/>
                <a:gd name="connsiteX252" fmla="*/ 382832 w 7216155"/>
                <a:gd name="connsiteY252" fmla="*/ 840329 h 1097785"/>
                <a:gd name="connsiteX253" fmla="*/ 278230 w 7216155"/>
                <a:gd name="connsiteY253" fmla="*/ 840329 h 1097785"/>
                <a:gd name="connsiteX254" fmla="*/ 276095 w 7216155"/>
                <a:gd name="connsiteY254" fmla="*/ 842820 h 1097785"/>
                <a:gd name="connsiteX255" fmla="*/ 273248 w 7216155"/>
                <a:gd name="connsiteY255" fmla="*/ 844599 h 1097785"/>
                <a:gd name="connsiteX256" fmla="*/ 275383 w 7216155"/>
                <a:gd name="connsiteY256" fmla="*/ 849580 h 1097785"/>
                <a:gd name="connsiteX257" fmla="*/ 277518 w 7216155"/>
                <a:gd name="connsiteY257" fmla="*/ 854561 h 1097785"/>
                <a:gd name="connsiteX258" fmla="*/ 277874 w 7216155"/>
                <a:gd name="connsiteY258" fmla="*/ 847801 h 1097785"/>
                <a:gd name="connsiteX259" fmla="*/ 278230 w 7216155"/>
                <a:gd name="connsiteY259" fmla="*/ 840329 h 1097785"/>
                <a:gd name="connsiteX260" fmla="*/ 200667 w 7216155"/>
                <a:gd name="connsiteY260" fmla="*/ 840329 h 1097785"/>
                <a:gd name="connsiteX261" fmla="*/ 198888 w 7216155"/>
                <a:gd name="connsiteY261" fmla="*/ 842820 h 1097785"/>
                <a:gd name="connsiteX262" fmla="*/ 198532 w 7216155"/>
                <a:gd name="connsiteY262" fmla="*/ 846378 h 1097785"/>
                <a:gd name="connsiteX263" fmla="*/ 198176 w 7216155"/>
                <a:gd name="connsiteY263" fmla="*/ 849580 h 1097785"/>
                <a:gd name="connsiteX264" fmla="*/ 195686 w 7216155"/>
                <a:gd name="connsiteY264" fmla="*/ 850291 h 1097785"/>
                <a:gd name="connsiteX265" fmla="*/ 196042 w 7216155"/>
                <a:gd name="connsiteY265" fmla="*/ 855984 h 1097785"/>
                <a:gd name="connsiteX266" fmla="*/ 199955 w 7216155"/>
                <a:gd name="connsiteY266" fmla="*/ 858119 h 1097785"/>
                <a:gd name="connsiteX267" fmla="*/ 200667 w 7216155"/>
                <a:gd name="connsiteY267" fmla="*/ 849580 h 1097785"/>
                <a:gd name="connsiteX268" fmla="*/ 200667 w 7216155"/>
                <a:gd name="connsiteY268" fmla="*/ 840329 h 1097785"/>
                <a:gd name="connsiteX269" fmla="*/ 296019 w 7216155"/>
                <a:gd name="connsiteY269" fmla="*/ 839618 h 1097785"/>
                <a:gd name="connsiteX270" fmla="*/ 294952 w 7216155"/>
                <a:gd name="connsiteY270" fmla="*/ 843887 h 1097785"/>
                <a:gd name="connsiteX271" fmla="*/ 295308 w 7216155"/>
                <a:gd name="connsiteY271" fmla="*/ 850291 h 1097785"/>
                <a:gd name="connsiteX272" fmla="*/ 296731 w 7216155"/>
                <a:gd name="connsiteY272" fmla="*/ 844599 h 1097785"/>
                <a:gd name="connsiteX273" fmla="*/ 296019 w 7216155"/>
                <a:gd name="connsiteY273" fmla="*/ 839618 h 1097785"/>
                <a:gd name="connsiteX274" fmla="*/ 347965 w 7216155"/>
                <a:gd name="connsiteY274" fmla="*/ 836771 h 1097785"/>
                <a:gd name="connsiteX275" fmla="*/ 345474 w 7216155"/>
                <a:gd name="connsiteY275" fmla="*/ 841752 h 1097785"/>
                <a:gd name="connsiteX276" fmla="*/ 344407 w 7216155"/>
                <a:gd name="connsiteY276" fmla="*/ 847445 h 1097785"/>
                <a:gd name="connsiteX277" fmla="*/ 344407 w 7216155"/>
                <a:gd name="connsiteY277" fmla="*/ 843887 h 1097785"/>
                <a:gd name="connsiteX278" fmla="*/ 342984 w 7216155"/>
                <a:gd name="connsiteY278" fmla="*/ 840329 h 1097785"/>
                <a:gd name="connsiteX279" fmla="*/ 342984 w 7216155"/>
                <a:gd name="connsiteY279" fmla="*/ 848868 h 1097785"/>
                <a:gd name="connsiteX280" fmla="*/ 340849 w 7216155"/>
                <a:gd name="connsiteY280" fmla="*/ 846734 h 1097785"/>
                <a:gd name="connsiteX281" fmla="*/ 340849 w 7216155"/>
                <a:gd name="connsiteY281" fmla="*/ 857407 h 1097785"/>
                <a:gd name="connsiteX282" fmla="*/ 342272 w 7216155"/>
                <a:gd name="connsiteY282" fmla="*/ 869504 h 1097785"/>
                <a:gd name="connsiteX283" fmla="*/ 342984 w 7216155"/>
                <a:gd name="connsiteY283" fmla="*/ 863456 h 1097785"/>
                <a:gd name="connsiteX284" fmla="*/ 342272 w 7216155"/>
                <a:gd name="connsiteY284" fmla="*/ 856696 h 1097785"/>
                <a:gd name="connsiteX285" fmla="*/ 344763 w 7216155"/>
                <a:gd name="connsiteY285" fmla="*/ 857052 h 1097785"/>
                <a:gd name="connsiteX286" fmla="*/ 346542 w 7216155"/>
                <a:gd name="connsiteY286" fmla="*/ 858830 h 1097785"/>
                <a:gd name="connsiteX287" fmla="*/ 346897 w 7216155"/>
                <a:gd name="connsiteY287" fmla="*/ 875553 h 1097785"/>
                <a:gd name="connsiteX288" fmla="*/ 345830 w 7216155"/>
                <a:gd name="connsiteY288" fmla="*/ 892275 h 1097785"/>
                <a:gd name="connsiteX289" fmla="*/ 347965 w 7216155"/>
                <a:gd name="connsiteY289" fmla="*/ 891208 h 1097785"/>
                <a:gd name="connsiteX290" fmla="*/ 347965 w 7216155"/>
                <a:gd name="connsiteY290" fmla="*/ 886938 h 1097785"/>
                <a:gd name="connsiteX291" fmla="*/ 348676 w 7216155"/>
                <a:gd name="connsiteY291" fmla="*/ 882669 h 1097785"/>
                <a:gd name="connsiteX292" fmla="*/ 352234 w 7216155"/>
                <a:gd name="connsiteY292" fmla="*/ 881601 h 1097785"/>
                <a:gd name="connsiteX293" fmla="*/ 349032 w 7216155"/>
                <a:gd name="connsiteY293" fmla="*/ 871995 h 1097785"/>
                <a:gd name="connsiteX294" fmla="*/ 349388 w 7216155"/>
                <a:gd name="connsiteY294" fmla="*/ 858830 h 1097785"/>
                <a:gd name="connsiteX295" fmla="*/ 350100 w 7216155"/>
                <a:gd name="connsiteY295" fmla="*/ 866658 h 1097785"/>
                <a:gd name="connsiteX296" fmla="*/ 352946 w 7216155"/>
                <a:gd name="connsiteY296" fmla="*/ 871639 h 1097785"/>
                <a:gd name="connsiteX297" fmla="*/ 351879 w 7216155"/>
                <a:gd name="connsiteY297" fmla="*/ 857052 h 1097785"/>
                <a:gd name="connsiteX298" fmla="*/ 353658 w 7216155"/>
                <a:gd name="connsiteY298" fmla="*/ 841752 h 1097785"/>
                <a:gd name="connsiteX299" fmla="*/ 350811 w 7216155"/>
                <a:gd name="connsiteY299" fmla="*/ 842464 h 1097785"/>
                <a:gd name="connsiteX300" fmla="*/ 350100 w 7216155"/>
                <a:gd name="connsiteY300" fmla="*/ 846378 h 1097785"/>
                <a:gd name="connsiteX301" fmla="*/ 350455 w 7216155"/>
                <a:gd name="connsiteY301" fmla="*/ 851715 h 1097785"/>
                <a:gd name="connsiteX302" fmla="*/ 350811 w 7216155"/>
                <a:gd name="connsiteY302" fmla="*/ 856696 h 1097785"/>
                <a:gd name="connsiteX303" fmla="*/ 349032 w 7216155"/>
                <a:gd name="connsiteY303" fmla="*/ 853494 h 1097785"/>
                <a:gd name="connsiteX304" fmla="*/ 348676 w 7216155"/>
                <a:gd name="connsiteY304" fmla="*/ 847801 h 1097785"/>
                <a:gd name="connsiteX305" fmla="*/ 348676 w 7216155"/>
                <a:gd name="connsiteY305" fmla="*/ 841397 h 1097785"/>
                <a:gd name="connsiteX306" fmla="*/ 347965 w 7216155"/>
                <a:gd name="connsiteY306" fmla="*/ 836771 h 1097785"/>
                <a:gd name="connsiteX307" fmla="*/ 145163 w 7216155"/>
                <a:gd name="connsiteY307" fmla="*/ 836771 h 1097785"/>
                <a:gd name="connsiteX308" fmla="*/ 143740 w 7216155"/>
                <a:gd name="connsiteY308" fmla="*/ 841752 h 1097785"/>
                <a:gd name="connsiteX309" fmla="*/ 143029 w 7216155"/>
                <a:gd name="connsiteY309" fmla="*/ 847445 h 1097785"/>
                <a:gd name="connsiteX310" fmla="*/ 145163 w 7216155"/>
                <a:gd name="connsiteY310" fmla="*/ 836771 h 1097785"/>
                <a:gd name="connsiteX311" fmla="*/ 287480 w 7216155"/>
                <a:gd name="connsiteY311" fmla="*/ 836060 h 1097785"/>
                <a:gd name="connsiteX312" fmla="*/ 283922 w 7216155"/>
                <a:gd name="connsiteY312" fmla="*/ 848513 h 1097785"/>
                <a:gd name="connsiteX313" fmla="*/ 281787 w 7216155"/>
                <a:gd name="connsiteY313" fmla="*/ 863812 h 1097785"/>
                <a:gd name="connsiteX314" fmla="*/ 284278 w 7216155"/>
                <a:gd name="connsiteY314" fmla="*/ 865235 h 1097785"/>
                <a:gd name="connsiteX315" fmla="*/ 287480 w 7216155"/>
                <a:gd name="connsiteY315" fmla="*/ 863812 h 1097785"/>
                <a:gd name="connsiteX316" fmla="*/ 286413 w 7216155"/>
                <a:gd name="connsiteY316" fmla="*/ 852426 h 1097785"/>
                <a:gd name="connsiteX317" fmla="*/ 287480 w 7216155"/>
                <a:gd name="connsiteY317" fmla="*/ 836060 h 1097785"/>
                <a:gd name="connsiteX318" fmla="*/ 188570 w 7216155"/>
                <a:gd name="connsiteY318" fmla="*/ 831079 h 1097785"/>
                <a:gd name="connsiteX319" fmla="*/ 185368 w 7216155"/>
                <a:gd name="connsiteY319" fmla="*/ 837483 h 1097785"/>
                <a:gd name="connsiteX320" fmla="*/ 185724 w 7216155"/>
                <a:gd name="connsiteY320" fmla="*/ 845310 h 1097785"/>
                <a:gd name="connsiteX321" fmla="*/ 187503 w 7216155"/>
                <a:gd name="connsiteY321" fmla="*/ 839262 h 1097785"/>
                <a:gd name="connsiteX322" fmla="*/ 188570 w 7216155"/>
                <a:gd name="connsiteY322" fmla="*/ 831079 h 1097785"/>
                <a:gd name="connsiteX323" fmla="*/ 280009 w 7216155"/>
                <a:gd name="connsiteY323" fmla="*/ 827877 h 1097785"/>
                <a:gd name="connsiteX324" fmla="*/ 277518 w 7216155"/>
                <a:gd name="connsiteY324" fmla="*/ 828944 h 1097785"/>
                <a:gd name="connsiteX325" fmla="*/ 279653 w 7216155"/>
                <a:gd name="connsiteY325" fmla="*/ 833213 h 1097785"/>
                <a:gd name="connsiteX326" fmla="*/ 281076 w 7216155"/>
                <a:gd name="connsiteY326" fmla="*/ 839618 h 1097785"/>
                <a:gd name="connsiteX327" fmla="*/ 282499 w 7216155"/>
                <a:gd name="connsiteY327" fmla="*/ 835348 h 1097785"/>
                <a:gd name="connsiteX328" fmla="*/ 282499 w 7216155"/>
                <a:gd name="connsiteY328" fmla="*/ 828944 h 1097785"/>
                <a:gd name="connsiteX329" fmla="*/ 280009 w 7216155"/>
                <a:gd name="connsiteY329" fmla="*/ 827877 h 1097785"/>
                <a:gd name="connsiteX330" fmla="*/ 241227 w 7216155"/>
                <a:gd name="connsiteY330" fmla="*/ 821828 h 1097785"/>
                <a:gd name="connsiteX331" fmla="*/ 239804 w 7216155"/>
                <a:gd name="connsiteY331" fmla="*/ 824319 h 1097785"/>
                <a:gd name="connsiteX332" fmla="*/ 239092 w 7216155"/>
                <a:gd name="connsiteY332" fmla="*/ 827521 h 1097785"/>
                <a:gd name="connsiteX333" fmla="*/ 241227 w 7216155"/>
                <a:gd name="connsiteY333" fmla="*/ 827165 h 1097785"/>
                <a:gd name="connsiteX334" fmla="*/ 241227 w 7216155"/>
                <a:gd name="connsiteY334" fmla="*/ 821828 h 1097785"/>
                <a:gd name="connsiteX335" fmla="*/ 177185 w 7216155"/>
                <a:gd name="connsiteY335" fmla="*/ 819693 h 1097785"/>
                <a:gd name="connsiteX336" fmla="*/ 174338 w 7216155"/>
                <a:gd name="connsiteY336" fmla="*/ 823251 h 1097785"/>
                <a:gd name="connsiteX337" fmla="*/ 176473 w 7216155"/>
                <a:gd name="connsiteY337" fmla="*/ 827521 h 1097785"/>
                <a:gd name="connsiteX338" fmla="*/ 176829 w 7216155"/>
                <a:gd name="connsiteY338" fmla="*/ 823963 h 1097785"/>
                <a:gd name="connsiteX339" fmla="*/ 177185 w 7216155"/>
                <a:gd name="connsiteY339" fmla="*/ 819693 h 1097785"/>
                <a:gd name="connsiteX340" fmla="*/ 318078 w 7216155"/>
                <a:gd name="connsiteY340" fmla="*/ 817559 h 1097785"/>
                <a:gd name="connsiteX341" fmla="*/ 317367 w 7216155"/>
                <a:gd name="connsiteY341" fmla="*/ 820761 h 1097785"/>
                <a:gd name="connsiteX342" fmla="*/ 318078 w 7216155"/>
                <a:gd name="connsiteY342" fmla="*/ 826098 h 1097785"/>
                <a:gd name="connsiteX343" fmla="*/ 319501 w 7216155"/>
                <a:gd name="connsiteY343" fmla="*/ 821828 h 1097785"/>
                <a:gd name="connsiteX344" fmla="*/ 318078 w 7216155"/>
                <a:gd name="connsiteY344" fmla="*/ 817559 h 1097785"/>
                <a:gd name="connsiteX345" fmla="*/ 231265 w 7216155"/>
                <a:gd name="connsiteY345" fmla="*/ 817559 h 1097785"/>
                <a:gd name="connsiteX346" fmla="*/ 228774 w 7216155"/>
                <a:gd name="connsiteY346" fmla="*/ 819693 h 1097785"/>
                <a:gd name="connsiteX347" fmla="*/ 229842 w 7216155"/>
                <a:gd name="connsiteY347" fmla="*/ 823963 h 1097785"/>
                <a:gd name="connsiteX348" fmla="*/ 231265 w 7216155"/>
                <a:gd name="connsiteY348" fmla="*/ 821828 h 1097785"/>
                <a:gd name="connsiteX349" fmla="*/ 231265 w 7216155"/>
                <a:gd name="connsiteY349" fmla="*/ 817559 h 1097785"/>
                <a:gd name="connsiteX350" fmla="*/ 301000 w 7216155"/>
                <a:gd name="connsiteY350" fmla="*/ 816135 h 1097785"/>
                <a:gd name="connsiteX351" fmla="*/ 299221 w 7216155"/>
                <a:gd name="connsiteY351" fmla="*/ 820405 h 1097785"/>
                <a:gd name="connsiteX352" fmla="*/ 301712 w 7216155"/>
                <a:gd name="connsiteY352" fmla="*/ 823251 h 1097785"/>
                <a:gd name="connsiteX353" fmla="*/ 301000 w 7216155"/>
                <a:gd name="connsiteY353" fmla="*/ 816135 h 1097785"/>
                <a:gd name="connsiteX354" fmla="*/ 144452 w 7216155"/>
                <a:gd name="connsiteY354" fmla="*/ 816135 h 1097785"/>
                <a:gd name="connsiteX355" fmla="*/ 140894 w 7216155"/>
                <a:gd name="connsiteY355" fmla="*/ 823963 h 1097785"/>
                <a:gd name="connsiteX356" fmla="*/ 143029 w 7216155"/>
                <a:gd name="connsiteY356" fmla="*/ 833925 h 1097785"/>
                <a:gd name="connsiteX357" fmla="*/ 145163 w 7216155"/>
                <a:gd name="connsiteY357" fmla="*/ 825742 h 1097785"/>
                <a:gd name="connsiteX358" fmla="*/ 144452 w 7216155"/>
                <a:gd name="connsiteY358" fmla="*/ 816135 h 1097785"/>
                <a:gd name="connsiteX359" fmla="*/ 189993 w 7216155"/>
                <a:gd name="connsiteY359" fmla="*/ 812577 h 1097785"/>
                <a:gd name="connsiteX360" fmla="*/ 188214 w 7216155"/>
                <a:gd name="connsiteY360" fmla="*/ 817559 h 1097785"/>
                <a:gd name="connsiteX361" fmla="*/ 187858 w 7216155"/>
                <a:gd name="connsiteY361" fmla="*/ 823963 h 1097785"/>
                <a:gd name="connsiteX362" fmla="*/ 190349 w 7216155"/>
                <a:gd name="connsiteY362" fmla="*/ 818982 h 1097785"/>
                <a:gd name="connsiteX363" fmla="*/ 189993 w 7216155"/>
                <a:gd name="connsiteY363" fmla="*/ 812577 h 1097785"/>
                <a:gd name="connsiteX364" fmla="*/ 293173 w 7216155"/>
                <a:gd name="connsiteY364" fmla="*/ 809020 h 1097785"/>
                <a:gd name="connsiteX365" fmla="*/ 291750 w 7216155"/>
                <a:gd name="connsiteY365" fmla="*/ 813289 h 1097785"/>
                <a:gd name="connsiteX366" fmla="*/ 293173 w 7216155"/>
                <a:gd name="connsiteY366" fmla="*/ 817559 h 1097785"/>
                <a:gd name="connsiteX367" fmla="*/ 293884 w 7216155"/>
                <a:gd name="connsiteY367" fmla="*/ 812577 h 1097785"/>
                <a:gd name="connsiteX368" fmla="*/ 293173 w 7216155"/>
                <a:gd name="connsiteY368" fmla="*/ 809020 h 1097785"/>
                <a:gd name="connsiteX369" fmla="*/ 271114 w 7216155"/>
                <a:gd name="connsiteY369" fmla="*/ 807596 h 1097785"/>
                <a:gd name="connsiteX370" fmla="*/ 271114 w 7216155"/>
                <a:gd name="connsiteY370" fmla="*/ 827521 h 1097785"/>
                <a:gd name="connsiteX371" fmla="*/ 272537 w 7216155"/>
                <a:gd name="connsiteY371" fmla="*/ 827521 h 1097785"/>
                <a:gd name="connsiteX372" fmla="*/ 273248 w 7216155"/>
                <a:gd name="connsiteY372" fmla="*/ 816491 h 1097785"/>
                <a:gd name="connsiteX373" fmla="*/ 271114 w 7216155"/>
                <a:gd name="connsiteY373" fmla="*/ 807596 h 1097785"/>
                <a:gd name="connsiteX374" fmla="*/ 69024 w 7216155"/>
                <a:gd name="connsiteY374" fmla="*/ 807596 h 1097785"/>
                <a:gd name="connsiteX375" fmla="*/ 66178 w 7216155"/>
                <a:gd name="connsiteY375" fmla="*/ 813645 h 1097785"/>
                <a:gd name="connsiteX376" fmla="*/ 66178 w 7216155"/>
                <a:gd name="connsiteY376" fmla="*/ 819693 h 1097785"/>
                <a:gd name="connsiteX377" fmla="*/ 68313 w 7216155"/>
                <a:gd name="connsiteY377" fmla="*/ 814712 h 1097785"/>
                <a:gd name="connsiteX378" fmla="*/ 69024 w 7216155"/>
                <a:gd name="connsiteY378" fmla="*/ 807596 h 1097785"/>
                <a:gd name="connsiteX379" fmla="*/ 266844 w 7216155"/>
                <a:gd name="connsiteY379" fmla="*/ 801904 h 1097785"/>
                <a:gd name="connsiteX380" fmla="*/ 265421 w 7216155"/>
                <a:gd name="connsiteY380" fmla="*/ 808308 h 1097785"/>
                <a:gd name="connsiteX381" fmla="*/ 266844 w 7216155"/>
                <a:gd name="connsiteY381" fmla="*/ 814712 h 1097785"/>
                <a:gd name="connsiteX382" fmla="*/ 267912 w 7216155"/>
                <a:gd name="connsiteY382" fmla="*/ 808664 h 1097785"/>
                <a:gd name="connsiteX383" fmla="*/ 266844 w 7216155"/>
                <a:gd name="connsiteY383" fmla="*/ 801904 h 1097785"/>
                <a:gd name="connsiteX384" fmla="*/ 254747 w 7216155"/>
                <a:gd name="connsiteY384" fmla="*/ 799769 h 1097785"/>
                <a:gd name="connsiteX385" fmla="*/ 251545 w 7216155"/>
                <a:gd name="connsiteY385" fmla="*/ 801548 h 1097785"/>
                <a:gd name="connsiteX386" fmla="*/ 251545 w 7216155"/>
                <a:gd name="connsiteY386" fmla="*/ 807596 h 1097785"/>
                <a:gd name="connsiteX387" fmla="*/ 251901 w 7216155"/>
                <a:gd name="connsiteY387" fmla="*/ 814356 h 1097785"/>
                <a:gd name="connsiteX388" fmla="*/ 250478 w 7216155"/>
                <a:gd name="connsiteY388" fmla="*/ 817559 h 1097785"/>
                <a:gd name="connsiteX389" fmla="*/ 252968 w 7216155"/>
                <a:gd name="connsiteY389" fmla="*/ 827165 h 1097785"/>
                <a:gd name="connsiteX390" fmla="*/ 252613 w 7216155"/>
                <a:gd name="connsiteY390" fmla="*/ 839618 h 1097785"/>
                <a:gd name="connsiteX391" fmla="*/ 254392 w 7216155"/>
                <a:gd name="connsiteY391" fmla="*/ 828588 h 1097785"/>
                <a:gd name="connsiteX392" fmla="*/ 253324 w 7216155"/>
                <a:gd name="connsiteY392" fmla="*/ 817559 h 1097785"/>
                <a:gd name="connsiteX393" fmla="*/ 256882 w 7216155"/>
                <a:gd name="connsiteY393" fmla="*/ 809020 h 1097785"/>
                <a:gd name="connsiteX394" fmla="*/ 254747 w 7216155"/>
                <a:gd name="connsiteY394" fmla="*/ 799769 h 1097785"/>
                <a:gd name="connsiteX395" fmla="*/ 397776 w 7216155"/>
                <a:gd name="connsiteY395" fmla="*/ 799057 h 1097785"/>
                <a:gd name="connsiteX396" fmla="*/ 401334 w 7216155"/>
                <a:gd name="connsiteY396" fmla="*/ 816491 h 1097785"/>
                <a:gd name="connsiteX397" fmla="*/ 402045 w 7216155"/>
                <a:gd name="connsiteY397" fmla="*/ 834637 h 1097785"/>
                <a:gd name="connsiteX398" fmla="*/ 397776 w 7216155"/>
                <a:gd name="connsiteY398" fmla="*/ 815068 h 1097785"/>
                <a:gd name="connsiteX399" fmla="*/ 397776 w 7216155"/>
                <a:gd name="connsiteY399" fmla="*/ 799057 h 1097785"/>
                <a:gd name="connsiteX400" fmla="*/ 332310 w 7216155"/>
                <a:gd name="connsiteY400" fmla="*/ 792653 h 1097785"/>
                <a:gd name="connsiteX401" fmla="*/ 333377 w 7216155"/>
                <a:gd name="connsiteY401" fmla="*/ 798702 h 1097785"/>
                <a:gd name="connsiteX402" fmla="*/ 335868 w 7216155"/>
                <a:gd name="connsiteY402" fmla="*/ 802260 h 1097785"/>
                <a:gd name="connsiteX403" fmla="*/ 338003 w 7216155"/>
                <a:gd name="connsiteY403" fmla="*/ 806529 h 1097785"/>
                <a:gd name="connsiteX404" fmla="*/ 338003 w 7216155"/>
                <a:gd name="connsiteY404" fmla="*/ 813289 h 1097785"/>
                <a:gd name="connsiteX405" fmla="*/ 332310 w 7216155"/>
                <a:gd name="connsiteY405" fmla="*/ 804394 h 1097785"/>
                <a:gd name="connsiteX406" fmla="*/ 332310 w 7216155"/>
                <a:gd name="connsiteY406" fmla="*/ 792653 h 1097785"/>
                <a:gd name="connsiteX407" fmla="*/ 411296 w 7216155"/>
                <a:gd name="connsiteY407" fmla="*/ 791230 h 1097785"/>
                <a:gd name="connsiteX408" fmla="*/ 408805 w 7216155"/>
                <a:gd name="connsiteY408" fmla="*/ 794432 h 1097785"/>
                <a:gd name="connsiteX409" fmla="*/ 407738 w 7216155"/>
                <a:gd name="connsiteY409" fmla="*/ 799769 h 1097785"/>
                <a:gd name="connsiteX410" fmla="*/ 411652 w 7216155"/>
                <a:gd name="connsiteY410" fmla="*/ 809020 h 1097785"/>
                <a:gd name="connsiteX411" fmla="*/ 414854 w 7216155"/>
                <a:gd name="connsiteY411" fmla="*/ 820405 h 1097785"/>
                <a:gd name="connsiteX412" fmla="*/ 413431 w 7216155"/>
                <a:gd name="connsiteY412" fmla="*/ 808308 h 1097785"/>
                <a:gd name="connsiteX413" fmla="*/ 411296 w 7216155"/>
                <a:gd name="connsiteY413" fmla="*/ 791230 h 1097785"/>
                <a:gd name="connsiteX414" fmla="*/ 135913 w 7216155"/>
                <a:gd name="connsiteY414" fmla="*/ 791230 h 1097785"/>
                <a:gd name="connsiteX415" fmla="*/ 135201 w 7216155"/>
                <a:gd name="connsiteY415" fmla="*/ 794432 h 1097785"/>
                <a:gd name="connsiteX416" fmla="*/ 136624 w 7216155"/>
                <a:gd name="connsiteY416" fmla="*/ 796923 h 1097785"/>
                <a:gd name="connsiteX417" fmla="*/ 138759 w 7216155"/>
                <a:gd name="connsiteY417" fmla="*/ 793721 h 1097785"/>
                <a:gd name="connsiteX418" fmla="*/ 135913 w 7216155"/>
                <a:gd name="connsiteY418" fmla="*/ 791230 h 1097785"/>
                <a:gd name="connsiteX419" fmla="*/ 240516 w 7216155"/>
                <a:gd name="connsiteY419" fmla="*/ 789095 h 1097785"/>
                <a:gd name="connsiteX420" fmla="*/ 239448 w 7216155"/>
                <a:gd name="connsiteY420" fmla="*/ 796567 h 1097785"/>
                <a:gd name="connsiteX421" fmla="*/ 239804 w 7216155"/>
                <a:gd name="connsiteY421" fmla="*/ 803327 h 1097785"/>
                <a:gd name="connsiteX422" fmla="*/ 241939 w 7216155"/>
                <a:gd name="connsiteY422" fmla="*/ 796211 h 1097785"/>
                <a:gd name="connsiteX423" fmla="*/ 240516 w 7216155"/>
                <a:gd name="connsiteY423" fmla="*/ 789095 h 1097785"/>
                <a:gd name="connsiteX424" fmla="*/ 261152 w 7216155"/>
                <a:gd name="connsiteY424" fmla="*/ 788384 h 1097785"/>
                <a:gd name="connsiteX425" fmla="*/ 259373 w 7216155"/>
                <a:gd name="connsiteY425" fmla="*/ 800481 h 1097785"/>
                <a:gd name="connsiteX426" fmla="*/ 259017 w 7216155"/>
                <a:gd name="connsiteY426" fmla="*/ 810443 h 1097785"/>
                <a:gd name="connsiteX427" fmla="*/ 263286 w 7216155"/>
                <a:gd name="connsiteY427" fmla="*/ 798702 h 1097785"/>
                <a:gd name="connsiteX428" fmla="*/ 261152 w 7216155"/>
                <a:gd name="connsiteY428" fmla="*/ 788384 h 1097785"/>
                <a:gd name="connsiteX429" fmla="*/ 246920 w 7216155"/>
                <a:gd name="connsiteY429" fmla="*/ 784826 h 1097785"/>
                <a:gd name="connsiteX430" fmla="*/ 244429 w 7216155"/>
                <a:gd name="connsiteY430" fmla="*/ 787672 h 1097785"/>
                <a:gd name="connsiteX431" fmla="*/ 245497 w 7216155"/>
                <a:gd name="connsiteY431" fmla="*/ 794076 h 1097785"/>
                <a:gd name="connsiteX432" fmla="*/ 246564 w 7216155"/>
                <a:gd name="connsiteY432" fmla="*/ 789807 h 1097785"/>
                <a:gd name="connsiteX433" fmla="*/ 246920 w 7216155"/>
                <a:gd name="connsiteY433" fmla="*/ 784826 h 1097785"/>
                <a:gd name="connsiteX434" fmla="*/ 151568 w 7216155"/>
                <a:gd name="connsiteY434" fmla="*/ 778421 h 1097785"/>
                <a:gd name="connsiteX435" fmla="*/ 147298 w 7216155"/>
                <a:gd name="connsiteY435" fmla="*/ 791230 h 1097785"/>
                <a:gd name="connsiteX436" fmla="*/ 145163 w 7216155"/>
                <a:gd name="connsiteY436" fmla="*/ 804750 h 1097785"/>
                <a:gd name="connsiteX437" fmla="*/ 147298 w 7216155"/>
                <a:gd name="connsiteY437" fmla="*/ 801192 h 1097785"/>
                <a:gd name="connsiteX438" fmla="*/ 148365 w 7216155"/>
                <a:gd name="connsiteY438" fmla="*/ 795499 h 1097785"/>
                <a:gd name="connsiteX439" fmla="*/ 149789 w 7216155"/>
                <a:gd name="connsiteY439" fmla="*/ 790518 h 1097785"/>
                <a:gd name="connsiteX440" fmla="*/ 152991 w 7216155"/>
                <a:gd name="connsiteY440" fmla="*/ 788384 h 1097785"/>
                <a:gd name="connsiteX441" fmla="*/ 151923 w 7216155"/>
                <a:gd name="connsiteY441" fmla="*/ 784114 h 1097785"/>
                <a:gd name="connsiteX442" fmla="*/ 151568 w 7216155"/>
                <a:gd name="connsiteY442" fmla="*/ 778421 h 1097785"/>
                <a:gd name="connsiteX443" fmla="*/ 355081 w 7216155"/>
                <a:gd name="connsiteY443" fmla="*/ 777710 h 1097785"/>
                <a:gd name="connsiteX444" fmla="*/ 354369 w 7216155"/>
                <a:gd name="connsiteY444" fmla="*/ 783403 h 1097785"/>
                <a:gd name="connsiteX445" fmla="*/ 355081 w 7216155"/>
                <a:gd name="connsiteY445" fmla="*/ 790518 h 1097785"/>
                <a:gd name="connsiteX446" fmla="*/ 355081 w 7216155"/>
                <a:gd name="connsiteY446" fmla="*/ 777710 h 1097785"/>
                <a:gd name="connsiteX447" fmla="*/ 249766 w 7216155"/>
                <a:gd name="connsiteY447" fmla="*/ 775575 h 1097785"/>
                <a:gd name="connsiteX448" fmla="*/ 247987 w 7216155"/>
                <a:gd name="connsiteY448" fmla="*/ 780200 h 1097785"/>
                <a:gd name="connsiteX449" fmla="*/ 250478 w 7216155"/>
                <a:gd name="connsiteY449" fmla="*/ 784826 h 1097785"/>
                <a:gd name="connsiteX450" fmla="*/ 250122 w 7216155"/>
                <a:gd name="connsiteY450" fmla="*/ 780200 h 1097785"/>
                <a:gd name="connsiteX451" fmla="*/ 249766 w 7216155"/>
                <a:gd name="connsiteY451" fmla="*/ 775575 h 1097785"/>
                <a:gd name="connsiteX452" fmla="*/ 307405 w 7216155"/>
                <a:gd name="connsiteY452" fmla="*/ 774152 h 1097785"/>
                <a:gd name="connsiteX453" fmla="*/ 305981 w 7216155"/>
                <a:gd name="connsiteY453" fmla="*/ 776998 h 1097785"/>
                <a:gd name="connsiteX454" fmla="*/ 305981 w 7216155"/>
                <a:gd name="connsiteY454" fmla="*/ 781979 h 1097785"/>
                <a:gd name="connsiteX455" fmla="*/ 307405 w 7216155"/>
                <a:gd name="connsiteY455" fmla="*/ 781979 h 1097785"/>
                <a:gd name="connsiteX456" fmla="*/ 286057 w 7216155"/>
                <a:gd name="connsiteY456" fmla="*/ 770594 h 1097785"/>
                <a:gd name="connsiteX457" fmla="*/ 286769 w 7216155"/>
                <a:gd name="connsiteY457" fmla="*/ 774508 h 1097785"/>
                <a:gd name="connsiteX458" fmla="*/ 288192 w 7216155"/>
                <a:gd name="connsiteY458" fmla="*/ 777710 h 1097785"/>
                <a:gd name="connsiteX459" fmla="*/ 289259 w 7216155"/>
                <a:gd name="connsiteY459" fmla="*/ 773440 h 1097785"/>
                <a:gd name="connsiteX460" fmla="*/ 286057 w 7216155"/>
                <a:gd name="connsiteY460" fmla="*/ 770594 h 1097785"/>
                <a:gd name="connsiteX461" fmla="*/ 244074 w 7216155"/>
                <a:gd name="connsiteY461" fmla="*/ 770594 h 1097785"/>
                <a:gd name="connsiteX462" fmla="*/ 239448 w 7216155"/>
                <a:gd name="connsiteY462" fmla="*/ 775931 h 1097785"/>
                <a:gd name="connsiteX463" fmla="*/ 239092 w 7216155"/>
                <a:gd name="connsiteY463" fmla="*/ 784826 h 1097785"/>
                <a:gd name="connsiteX464" fmla="*/ 243718 w 7216155"/>
                <a:gd name="connsiteY464" fmla="*/ 779133 h 1097785"/>
                <a:gd name="connsiteX465" fmla="*/ 244074 w 7216155"/>
                <a:gd name="connsiteY465" fmla="*/ 770594 h 1097785"/>
                <a:gd name="connsiteX466" fmla="*/ 226284 w 7216155"/>
                <a:gd name="connsiteY466" fmla="*/ 769882 h 1097785"/>
                <a:gd name="connsiteX467" fmla="*/ 220591 w 7216155"/>
                <a:gd name="connsiteY467" fmla="*/ 791230 h 1097785"/>
                <a:gd name="connsiteX468" fmla="*/ 222726 w 7216155"/>
                <a:gd name="connsiteY468" fmla="*/ 792297 h 1097785"/>
                <a:gd name="connsiteX469" fmla="*/ 224861 w 7216155"/>
                <a:gd name="connsiteY469" fmla="*/ 794076 h 1097785"/>
                <a:gd name="connsiteX470" fmla="*/ 226640 w 7216155"/>
                <a:gd name="connsiteY470" fmla="*/ 780556 h 1097785"/>
                <a:gd name="connsiteX471" fmla="*/ 226284 w 7216155"/>
                <a:gd name="connsiteY471" fmla="*/ 769882 h 1097785"/>
                <a:gd name="connsiteX472" fmla="*/ 344407 w 7216155"/>
                <a:gd name="connsiteY472" fmla="*/ 767036 h 1097785"/>
                <a:gd name="connsiteX473" fmla="*/ 344051 w 7216155"/>
                <a:gd name="connsiteY473" fmla="*/ 790163 h 1097785"/>
                <a:gd name="connsiteX474" fmla="*/ 347965 w 7216155"/>
                <a:gd name="connsiteY474" fmla="*/ 816135 h 1097785"/>
                <a:gd name="connsiteX475" fmla="*/ 351523 w 7216155"/>
                <a:gd name="connsiteY475" fmla="*/ 802615 h 1097785"/>
                <a:gd name="connsiteX476" fmla="*/ 350811 w 7216155"/>
                <a:gd name="connsiteY476" fmla="*/ 785537 h 1097785"/>
                <a:gd name="connsiteX477" fmla="*/ 351879 w 7216155"/>
                <a:gd name="connsiteY477" fmla="*/ 777354 h 1097785"/>
                <a:gd name="connsiteX478" fmla="*/ 348676 w 7216155"/>
                <a:gd name="connsiteY478" fmla="*/ 769882 h 1097785"/>
                <a:gd name="connsiteX479" fmla="*/ 349032 w 7216155"/>
                <a:gd name="connsiteY479" fmla="*/ 776642 h 1097785"/>
                <a:gd name="connsiteX480" fmla="*/ 350811 w 7216155"/>
                <a:gd name="connsiteY480" fmla="*/ 783403 h 1097785"/>
                <a:gd name="connsiteX481" fmla="*/ 346186 w 7216155"/>
                <a:gd name="connsiteY481" fmla="*/ 776642 h 1097785"/>
                <a:gd name="connsiteX482" fmla="*/ 344407 w 7216155"/>
                <a:gd name="connsiteY482" fmla="*/ 767036 h 1097785"/>
                <a:gd name="connsiteX483" fmla="*/ 323059 w 7216155"/>
                <a:gd name="connsiteY483" fmla="*/ 767036 h 1097785"/>
                <a:gd name="connsiteX484" fmla="*/ 319146 w 7216155"/>
                <a:gd name="connsiteY484" fmla="*/ 770594 h 1097785"/>
                <a:gd name="connsiteX485" fmla="*/ 318434 w 7216155"/>
                <a:gd name="connsiteY485" fmla="*/ 780556 h 1097785"/>
                <a:gd name="connsiteX486" fmla="*/ 319857 w 7216155"/>
                <a:gd name="connsiteY486" fmla="*/ 792297 h 1097785"/>
                <a:gd name="connsiteX487" fmla="*/ 322348 w 7216155"/>
                <a:gd name="connsiteY487" fmla="*/ 801192 h 1097785"/>
                <a:gd name="connsiteX488" fmla="*/ 320925 w 7216155"/>
                <a:gd name="connsiteY488" fmla="*/ 783403 h 1097785"/>
                <a:gd name="connsiteX489" fmla="*/ 323771 w 7216155"/>
                <a:gd name="connsiteY489" fmla="*/ 769882 h 1097785"/>
                <a:gd name="connsiteX490" fmla="*/ 323415 w 7216155"/>
                <a:gd name="connsiteY490" fmla="*/ 768815 h 1097785"/>
                <a:gd name="connsiteX491" fmla="*/ 323059 w 7216155"/>
                <a:gd name="connsiteY491" fmla="*/ 767748 h 1097785"/>
                <a:gd name="connsiteX492" fmla="*/ 277518 w 7216155"/>
                <a:gd name="connsiteY492" fmla="*/ 762055 h 1097785"/>
                <a:gd name="connsiteX493" fmla="*/ 277518 w 7216155"/>
                <a:gd name="connsiteY493" fmla="*/ 772017 h 1097785"/>
                <a:gd name="connsiteX494" fmla="*/ 281076 w 7216155"/>
                <a:gd name="connsiteY494" fmla="*/ 767036 h 1097785"/>
                <a:gd name="connsiteX495" fmla="*/ 277518 w 7216155"/>
                <a:gd name="connsiteY495" fmla="*/ 762055 h 1097785"/>
                <a:gd name="connsiteX496" fmla="*/ 116700 w 7216155"/>
                <a:gd name="connsiteY496" fmla="*/ 759920 h 1097785"/>
                <a:gd name="connsiteX497" fmla="*/ 113498 w 7216155"/>
                <a:gd name="connsiteY497" fmla="*/ 763122 h 1097785"/>
                <a:gd name="connsiteX498" fmla="*/ 115988 w 7216155"/>
                <a:gd name="connsiteY498" fmla="*/ 765613 h 1097785"/>
                <a:gd name="connsiteX499" fmla="*/ 116700 w 7216155"/>
                <a:gd name="connsiteY499" fmla="*/ 759920 h 1097785"/>
                <a:gd name="connsiteX500" fmla="*/ 301000 w 7216155"/>
                <a:gd name="connsiteY500" fmla="*/ 759209 h 1097785"/>
                <a:gd name="connsiteX501" fmla="*/ 299577 w 7216155"/>
                <a:gd name="connsiteY501" fmla="*/ 763478 h 1097785"/>
                <a:gd name="connsiteX502" fmla="*/ 298866 w 7216155"/>
                <a:gd name="connsiteY502" fmla="*/ 769882 h 1097785"/>
                <a:gd name="connsiteX503" fmla="*/ 301000 w 7216155"/>
                <a:gd name="connsiteY503" fmla="*/ 765613 h 1097785"/>
                <a:gd name="connsiteX504" fmla="*/ 301000 w 7216155"/>
                <a:gd name="connsiteY504" fmla="*/ 759209 h 1097785"/>
                <a:gd name="connsiteX505" fmla="*/ 181454 w 7216155"/>
                <a:gd name="connsiteY505" fmla="*/ 759209 h 1097785"/>
                <a:gd name="connsiteX506" fmla="*/ 178964 w 7216155"/>
                <a:gd name="connsiteY506" fmla="*/ 760632 h 1097785"/>
                <a:gd name="connsiteX507" fmla="*/ 179319 w 7216155"/>
                <a:gd name="connsiteY507" fmla="*/ 764190 h 1097785"/>
                <a:gd name="connsiteX508" fmla="*/ 181454 w 7216155"/>
                <a:gd name="connsiteY508" fmla="*/ 759209 h 1097785"/>
                <a:gd name="connsiteX509" fmla="*/ 346542 w 7216155"/>
                <a:gd name="connsiteY509" fmla="*/ 757785 h 1097785"/>
                <a:gd name="connsiteX510" fmla="*/ 345830 w 7216155"/>
                <a:gd name="connsiteY510" fmla="*/ 762411 h 1097785"/>
                <a:gd name="connsiteX511" fmla="*/ 347965 w 7216155"/>
                <a:gd name="connsiteY511" fmla="*/ 765613 h 1097785"/>
                <a:gd name="connsiteX512" fmla="*/ 347965 w 7216155"/>
                <a:gd name="connsiteY512" fmla="*/ 762411 h 1097785"/>
                <a:gd name="connsiteX513" fmla="*/ 346542 w 7216155"/>
                <a:gd name="connsiteY513" fmla="*/ 757785 h 1097785"/>
                <a:gd name="connsiteX514" fmla="*/ 202802 w 7216155"/>
                <a:gd name="connsiteY514" fmla="*/ 756362 h 1097785"/>
                <a:gd name="connsiteX515" fmla="*/ 194618 w 7216155"/>
                <a:gd name="connsiteY515" fmla="*/ 773085 h 1097785"/>
                <a:gd name="connsiteX516" fmla="*/ 192128 w 7216155"/>
                <a:gd name="connsiteY516" fmla="*/ 796923 h 1097785"/>
                <a:gd name="connsiteX517" fmla="*/ 194263 w 7216155"/>
                <a:gd name="connsiteY517" fmla="*/ 796211 h 1097785"/>
                <a:gd name="connsiteX518" fmla="*/ 197109 w 7216155"/>
                <a:gd name="connsiteY518" fmla="*/ 796211 h 1097785"/>
                <a:gd name="connsiteX519" fmla="*/ 195686 w 7216155"/>
                <a:gd name="connsiteY519" fmla="*/ 785893 h 1097785"/>
                <a:gd name="connsiteX520" fmla="*/ 197821 w 7216155"/>
                <a:gd name="connsiteY520" fmla="*/ 772729 h 1097785"/>
                <a:gd name="connsiteX521" fmla="*/ 199244 w 7216155"/>
                <a:gd name="connsiteY521" fmla="*/ 772729 h 1097785"/>
                <a:gd name="connsiteX522" fmla="*/ 201378 w 7216155"/>
                <a:gd name="connsiteY522" fmla="*/ 772017 h 1097785"/>
                <a:gd name="connsiteX523" fmla="*/ 202090 w 7216155"/>
                <a:gd name="connsiteY523" fmla="*/ 763834 h 1097785"/>
                <a:gd name="connsiteX524" fmla="*/ 202802 w 7216155"/>
                <a:gd name="connsiteY524" fmla="*/ 756362 h 1097785"/>
                <a:gd name="connsiteX525" fmla="*/ 155837 w 7216155"/>
                <a:gd name="connsiteY525" fmla="*/ 755651 h 1097785"/>
                <a:gd name="connsiteX526" fmla="*/ 152635 w 7216155"/>
                <a:gd name="connsiteY526" fmla="*/ 759564 h 1097785"/>
                <a:gd name="connsiteX527" fmla="*/ 154414 w 7216155"/>
                <a:gd name="connsiteY527" fmla="*/ 763478 h 1097785"/>
                <a:gd name="connsiteX528" fmla="*/ 155837 w 7216155"/>
                <a:gd name="connsiteY528" fmla="*/ 759920 h 1097785"/>
                <a:gd name="connsiteX529" fmla="*/ 155837 w 7216155"/>
                <a:gd name="connsiteY529" fmla="*/ 755651 h 1097785"/>
                <a:gd name="connsiteX530" fmla="*/ 226995 w 7216155"/>
                <a:gd name="connsiteY530" fmla="*/ 754228 h 1097785"/>
                <a:gd name="connsiteX531" fmla="*/ 224861 w 7216155"/>
                <a:gd name="connsiteY531" fmla="*/ 760276 h 1097785"/>
                <a:gd name="connsiteX532" fmla="*/ 226284 w 7216155"/>
                <a:gd name="connsiteY532" fmla="*/ 765613 h 1097785"/>
                <a:gd name="connsiteX533" fmla="*/ 227351 w 7216155"/>
                <a:gd name="connsiteY533" fmla="*/ 760988 h 1097785"/>
                <a:gd name="connsiteX534" fmla="*/ 226995 w 7216155"/>
                <a:gd name="connsiteY534" fmla="*/ 754228 h 1097785"/>
                <a:gd name="connsiteX535" fmla="*/ 311674 w 7216155"/>
                <a:gd name="connsiteY535" fmla="*/ 752093 h 1097785"/>
                <a:gd name="connsiteX536" fmla="*/ 309183 w 7216155"/>
                <a:gd name="connsiteY536" fmla="*/ 767392 h 1097785"/>
                <a:gd name="connsiteX537" fmla="*/ 310251 w 7216155"/>
                <a:gd name="connsiteY537" fmla="*/ 786960 h 1097785"/>
                <a:gd name="connsiteX538" fmla="*/ 308116 w 7216155"/>
                <a:gd name="connsiteY538" fmla="*/ 786605 h 1097785"/>
                <a:gd name="connsiteX539" fmla="*/ 305981 w 7216155"/>
                <a:gd name="connsiteY539" fmla="*/ 786960 h 1097785"/>
                <a:gd name="connsiteX540" fmla="*/ 303847 w 7216155"/>
                <a:gd name="connsiteY540" fmla="*/ 790518 h 1097785"/>
                <a:gd name="connsiteX541" fmla="*/ 305270 w 7216155"/>
                <a:gd name="connsiteY541" fmla="*/ 812933 h 1097785"/>
                <a:gd name="connsiteX542" fmla="*/ 305270 w 7216155"/>
                <a:gd name="connsiteY542" fmla="*/ 834637 h 1097785"/>
                <a:gd name="connsiteX543" fmla="*/ 308828 w 7216155"/>
                <a:gd name="connsiteY543" fmla="*/ 834637 h 1097785"/>
                <a:gd name="connsiteX544" fmla="*/ 308116 w 7216155"/>
                <a:gd name="connsiteY544" fmla="*/ 847801 h 1097785"/>
                <a:gd name="connsiteX545" fmla="*/ 310962 w 7216155"/>
                <a:gd name="connsiteY545" fmla="*/ 856696 h 1097785"/>
                <a:gd name="connsiteX546" fmla="*/ 312386 w 7216155"/>
                <a:gd name="connsiteY546" fmla="*/ 842108 h 1097785"/>
                <a:gd name="connsiteX547" fmla="*/ 310251 w 7216155"/>
                <a:gd name="connsiteY547" fmla="*/ 823963 h 1097785"/>
                <a:gd name="connsiteX548" fmla="*/ 308828 w 7216155"/>
                <a:gd name="connsiteY548" fmla="*/ 827521 h 1097785"/>
                <a:gd name="connsiteX549" fmla="*/ 312386 w 7216155"/>
                <a:gd name="connsiteY549" fmla="*/ 796923 h 1097785"/>
                <a:gd name="connsiteX550" fmla="*/ 313453 w 7216155"/>
                <a:gd name="connsiteY550" fmla="*/ 773796 h 1097785"/>
                <a:gd name="connsiteX551" fmla="*/ 311674 w 7216155"/>
                <a:gd name="connsiteY551" fmla="*/ 752093 h 1097785"/>
                <a:gd name="connsiteX552" fmla="*/ 314520 w 7216155"/>
                <a:gd name="connsiteY552" fmla="*/ 750670 h 1097785"/>
                <a:gd name="connsiteX553" fmla="*/ 314520 w 7216155"/>
                <a:gd name="connsiteY553" fmla="*/ 759209 h 1097785"/>
                <a:gd name="connsiteX554" fmla="*/ 316655 w 7216155"/>
                <a:gd name="connsiteY554" fmla="*/ 754583 h 1097785"/>
                <a:gd name="connsiteX555" fmla="*/ 314520 w 7216155"/>
                <a:gd name="connsiteY555" fmla="*/ 750670 h 1097785"/>
                <a:gd name="connsiteX556" fmla="*/ 336579 w 7216155"/>
                <a:gd name="connsiteY556" fmla="*/ 748535 h 1097785"/>
                <a:gd name="connsiteX557" fmla="*/ 335156 w 7216155"/>
                <a:gd name="connsiteY557" fmla="*/ 756362 h 1097785"/>
                <a:gd name="connsiteX558" fmla="*/ 336579 w 7216155"/>
                <a:gd name="connsiteY558" fmla="*/ 761343 h 1097785"/>
                <a:gd name="connsiteX559" fmla="*/ 337291 w 7216155"/>
                <a:gd name="connsiteY559" fmla="*/ 758497 h 1097785"/>
                <a:gd name="connsiteX560" fmla="*/ 336579 w 7216155"/>
                <a:gd name="connsiteY560" fmla="*/ 748535 h 1097785"/>
                <a:gd name="connsiteX561" fmla="*/ 291038 w 7216155"/>
                <a:gd name="connsiteY561" fmla="*/ 748535 h 1097785"/>
                <a:gd name="connsiteX562" fmla="*/ 287480 w 7216155"/>
                <a:gd name="connsiteY562" fmla="*/ 750670 h 1097785"/>
                <a:gd name="connsiteX563" fmla="*/ 288903 w 7216155"/>
                <a:gd name="connsiteY563" fmla="*/ 754228 h 1097785"/>
                <a:gd name="connsiteX564" fmla="*/ 291038 w 7216155"/>
                <a:gd name="connsiteY564" fmla="*/ 756362 h 1097785"/>
                <a:gd name="connsiteX565" fmla="*/ 301000 w 7216155"/>
                <a:gd name="connsiteY565" fmla="*/ 746970 h 1097785"/>
                <a:gd name="connsiteX566" fmla="*/ 301201 w 7216155"/>
                <a:gd name="connsiteY566" fmla="*/ 747492 h 1097785"/>
                <a:gd name="connsiteX567" fmla="*/ 301000 w 7216155"/>
                <a:gd name="connsiteY567" fmla="*/ 748535 h 1097785"/>
                <a:gd name="connsiteX568" fmla="*/ 369312 w 7216155"/>
                <a:gd name="connsiteY568" fmla="*/ 743554 h 1097785"/>
                <a:gd name="connsiteX569" fmla="*/ 369312 w 7216155"/>
                <a:gd name="connsiteY569" fmla="*/ 754228 h 1097785"/>
                <a:gd name="connsiteX570" fmla="*/ 367889 w 7216155"/>
                <a:gd name="connsiteY570" fmla="*/ 748891 h 1097785"/>
                <a:gd name="connsiteX571" fmla="*/ 369312 w 7216155"/>
                <a:gd name="connsiteY571" fmla="*/ 743554 h 1097785"/>
                <a:gd name="connsiteX572" fmla="*/ 271825 w 7216155"/>
                <a:gd name="connsiteY572" fmla="*/ 743554 h 1097785"/>
                <a:gd name="connsiteX573" fmla="*/ 271114 w 7216155"/>
                <a:gd name="connsiteY573" fmla="*/ 757785 h 1097785"/>
                <a:gd name="connsiteX574" fmla="*/ 271825 w 7216155"/>
                <a:gd name="connsiteY574" fmla="*/ 772017 h 1097785"/>
                <a:gd name="connsiteX575" fmla="*/ 273248 w 7216155"/>
                <a:gd name="connsiteY575" fmla="*/ 767036 h 1097785"/>
                <a:gd name="connsiteX576" fmla="*/ 274316 w 7216155"/>
                <a:gd name="connsiteY576" fmla="*/ 758141 h 1097785"/>
                <a:gd name="connsiteX577" fmla="*/ 273960 w 7216155"/>
                <a:gd name="connsiteY577" fmla="*/ 749246 h 1097785"/>
                <a:gd name="connsiteX578" fmla="*/ 271825 w 7216155"/>
                <a:gd name="connsiteY578" fmla="*/ 743554 h 1097785"/>
                <a:gd name="connsiteX579" fmla="*/ 298866 w 7216155"/>
                <a:gd name="connsiteY579" fmla="*/ 741419 h 1097785"/>
                <a:gd name="connsiteX580" fmla="*/ 301000 w 7216155"/>
                <a:gd name="connsiteY580" fmla="*/ 743198 h 1097785"/>
                <a:gd name="connsiteX581" fmla="*/ 301000 w 7216155"/>
                <a:gd name="connsiteY581" fmla="*/ 746970 h 1097785"/>
                <a:gd name="connsiteX582" fmla="*/ 239804 w 7216155"/>
                <a:gd name="connsiteY582" fmla="*/ 739996 h 1097785"/>
                <a:gd name="connsiteX583" fmla="*/ 235535 w 7216155"/>
                <a:gd name="connsiteY583" fmla="*/ 758141 h 1097785"/>
                <a:gd name="connsiteX584" fmla="*/ 235535 w 7216155"/>
                <a:gd name="connsiteY584" fmla="*/ 776287 h 1097785"/>
                <a:gd name="connsiteX585" fmla="*/ 236602 w 7216155"/>
                <a:gd name="connsiteY585" fmla="*/ 769171 h 1097785"/>
                <a:gd name="connsiteX586" fmla="*/ 236246 w 7216155"/>
                <a:gd name="connsiteY586" fmla="*/ 761343 h 1097785"/>
                <a:gd name="connsiteX587" fmla="*/ 239448 w 7216155"/>
                <a:gd name="connsiteY587" fmla="*/ 751737 h 1097785"/>
                <a:gd name="connsiteX588" fmla="*/ 239804 w 7216155"/>
                <a:gd name="connsiteY588" fmla="*/ 739996 h 1097785"/>
                <a:gd name="connsiteX589" fmla="*/ 158683 w 7216155"/>
                <a:gd name="connsiteY589" fmla="*/ 739284 h 1097785"/>
                <a:gd name="connsiteX590" fmla="*/ 156904 w 7216155"/>
                <a:gd name="connsiteY590" fmla="*/ 743910 h 1097785"/>
                <a:gd name="connsiteX591" fmla="*/ 156549 w 7216155"/>
                <a:gd name="connsiteY591" fmla="*/ 750670 h 1097785"/>
                <a:gd name="connsiteX592" fmla="*/ 158328 w 7216155"/>
                <a:gd name="connsiteY592" fmla="*/ 745689 h 1097785"/>
                <a:gd name="connsiteX593" fmla="*/ 158683 w 7216155"/>
                <a:gd name="connsiteY593" fmla="*/ 739284 h 1097785"/>
                <a:gd name="connsiteX594" fmla="*/ 219880 w 7216155"/>
                <a:gd name="connsiteY594" fmla="*/ 737861 h 1097785"/>
                <a:gd name="connsiteX595" fmla="*/ 219880 w 7216155"/>
                <a:gd name="connsiteY595" fmla="*/ 745689 h 1097785"/>
                <a:gd name="connsiteX596" fmla="*/ 221659 w 7216155"/>
                <a:gd name="connsiteY596" fmla="*/ 741063 h 1097785"/>
                <a:gd name="connsiteX597" fmla="*/ 219880 w 7216155"/>
                <a:gd name="connsiteY597" fmla="*/ 737861 h 1097785"/>
                <a:gd name="connsiteX598" fmla="*/ 211341 w 7216155"/>
                <a:gd name="connsiteY598" fmla="*/ 736438 h 1097785"/>
                <a:gd name="connsiteX599" fmla="*/ 207783 w 7216155"/>
                <a:gd name="connsiteY599" fmla="*/ 738928 h 1097785"/>
                <a:gd name="connsiteX600" fmla="*/ 206360 w 7216155"/>
                <a:gd name="connsiteY600" fmla="*/ 744977 h 1097785"/>
                <a:gd name="connsiteX601" fmla="*/ 208494 w 7216155"/>
                <a:gd name="connsiteY601" fmla="*/ 758497 h 1097785"/>
                <a:gd name="connsiteX602" fmla="*/ 210629 w 7216155"/>
                <a:gd name="connsiteY602" fmla="*/ 774152 h 1097785"/>
                <a:gd name="connsiteX603" fmla="*/ 210985 w 7216155"/>
                <a:gd name="connsiteY603" fmla="*/ 754583 h 1097785"/>
                <a:gd name="connsiteX604" fmla="*/ 211341 w 7216155"/>
                <a:gd name="connsiteY604" fmla="*/ 736438 h 1097785"/>
                <a:gd name="connsiteX605" fmla="*/ 267556 w 7216155"/>
                <a:gd name="connsiteY605" fmla="*/ 735015 h 1097785"/>
                <a:gd name="connsiteX606" fmla="*/ 261863 w 7216155"/>
                <a:gd name="connsiteY606" fmla="*/ 750670 h 1097785"/>
                <a:gd name="connsiteX607" fmla="*/ 262575 w 7216155"/>
                <a:gd name="connsiteY607" fmla="*/ 769882 h 1097785"/>
                <a:gd name="connsiteX608" fmla="*/ 264709 w 7216155"/>
                <a:gd name="connsiteY608" fmla="*/ 767748 h 1097785"/>
                <a:gd name="connsiteX609" fmla="*/ 264709 w 7216155"/>
                <a:gd name="connsiteY609" fmla="*/ 763478 h 1097785"/>
                <a:gd name="connsiteX610" fmla="*/ 264709 w 7216155"/>
                <a:gd name="connsiteY610" fmla="*/ 759209 h 1097785"/>
                <a:gd name="connsiteX611" fmla="*/ 266133 w 7216155"/>
                <a:gd name="connsiteY611" fmla="*/ 755651 h 1097785"/>
                <a:gd name="connsiteX612" fmla="*/ 267556 w 7216155"/>
                <a:gd name="connsiteY612" fmla="*/ 758497 h 1097785"/>
                <a:gd name="connsiteX613" fmla="*/ 268267 w 7216155"/>
                <a:gd name="connsiteY613" fmla="*/ 763478 h 1097785"/>
                <a:gd name="connsiteX614" fmla="*/ 269691 w 7216155"/>
                <a:gd name="connsiteY614" fmla="*/ 749246 h 1097785"/>
                <a:gd name="connsiteX615" fmla="*/ 267556 w 7216155"/>
                <a:gd name="connsiteY615" fmla="*/ 735015 h 1097785"/>
                <a:gd name="connsiteX616" fmla="*/ 174338 w 7216155"/>
                <a:gd name="connsiteY616" fmla="*/ 732880 h 1097785"/>
                <a:gd name="connsiteX617" fmla="*/ 171492 w 7216155"/>
                <a:gd name="connsiteY617" fmla="*/ 737861 h 1097785"/>
                <a:gd name="connsiteX618" fmla="*/ 174694 w 7216155"/>
                <a:gd name="connsiteY618" fmla="*/ 738217 h 1097785"/>
                <a:gd name="connsiteX619" fmla="*/ 174338 w 7216155"/>
                <a:gd name="connsiteY619" fmla="*/ 732880 h 1097785"/>
                <a:gd name="connsiteX620" fmla="*/ 284634 w 7216155"/>
                <a:gd name="connsiteY620" fmla="*/ 732168 h 1097785"/>
                <a:gd name="connsiteX621" fmla="*/ 284990 w 7216155"/>
                <a:gd name="connsiteY621" fmla="*/ 737505 h 1097785"/>
                <a:gd name="connsiteX622" fmla="*/ 287480 w 7216155"/>
                <a:gd name="connsiteY622" fmla="*/ 739284 h 1097785"/>
                <a:gd name="connsiteX623" fmla="*/ 284634 w 7216155"/>
                <a:gd name="connsiteY623" fmla="*/ 739996 h 1097785"/>
                <a:gd name="connsiteX624" fmla="*/ 285345 w 7216155"/>
                <a:gd name="connsiteY624" fmla="*/ 743554 h 1097785"/>
                <a:gd name="connsiteX625" fmla="*/ 287480 w 7216155"/>
                <a:gd name="connsiteY625" fmla="*/ 744977 h 1097785"/>
                <a:gd name="connsiteX626" fmla="*/ 288903 w 7216155"/>
                <a:gd name="connsiteY626" fmla="*/ 739996 h 1097785"/>
                <a:gd name="connsiteX627" fmla="*/ 288903 w 7216155"/>
                <a:gd name="connsiteY627" fmla="*/ 732880 h 1097785"/>
                <a:gd name="connsiteX628" fmla="*/ 287124 w 7216155"/>
                <a:gd name="connsiteY628" fmla="*/ 732168 h 1097785"/>
                <a:gd name="connsiteX629" fmla="*/ 284634 w 7216155"/>
                <a:gd name="connsiteY629" fmla="*/ 732168 h 1097785"/>
                <a:gd name="connsiteX630" fmla="*/ 186435 w 7216155"/>
                <a:gd name="connsiteY630" fmla="*/ 732168 h 1097785"/>
                <a:gd name="connsiteX631" fmla="*/ 182877 w 7216155"/>
                <a:gd name="connsiteY631" fmla="*/ 735371 h 1097785"/>
                <a:gd name="connsiteX632" fmla="*/ 181098 w 7216155"/>
                <a:gd name="connsiteY632" fmla="*/ 742486 h 1097785"/>
                <a:gd name="connsiteX633" fmla="*/ 181098 w 7216155"/>
                <a:gd name="connsiteY633" fmla="*/ 750314 h 1097785"/>
                <a:gd name="connsiteX634" fmla="*/ 182166 w 7216155"/>
                <a:gd name="connsiteY634" fmla="*/ 755651 h 1097785"/>
                <a:gd name="connsiteX635" fmla="*/ 184300 w 7216155"/>
                <a:gd name="connsiteY635" fmla="*/ 744621 h 1097785"/>
                <a:gd name="connsiteX636" fmla="*/ 186435 w 7216155"/>
                <a:gd name="connsiteY636" fmla="*/ 732168 h 1097785"/>
                <a:gd name="connsiteX637" fmla="*/ 347965 w 7216155"/>
                <a:gd name="connsiteY637" fmla="*/ 728611 h 1097785"/>
                <a:gd name="connsiteX638" fmla="*/ 345830 w 7216155"/>
                <a:gd name="connsiteY638" fmla="*/ 735015 h 1097785"/>
                <a:gd name="connsiteX639" fmla="*/ 346897 w 7216155"/>
                <a:gd name="connsiteY639" fmla="*/ 734659 h 1097785"/>
                <a:gd name="connsiteX640" fmla="*/ 348676 w 7216155"/>
                <a:gd name="connsiteY640" fmla="*/ 734303 h 1097785"/>
                <a:gd name="connsiteX641" fmla="*/ 347965 w 7216155"/>
                <a:gd name="connsiteY641" fmla="*/ 728611 h 1097785"/>
                <a:gd name="connsiteX642" fmla="*/ 253324 w 7216155"/>
                <a:gd name="connsiteY642" fmla="*/ 728611 h 1097785"/>
                <a:gd name="connsiteX643" fmla="*/ 250478 w 7216155"/>
                <a:gd name="connsiteY643" fmla="*/ 730389 h 1097785"/>
                <a:gd name="connsiteX644" fmla="*/ 249055 w 7216155"/>
                <a:gd name="connsiteY644" fmla="*/ 732880 h 1097785"/>
                <a:gd name="connsiteX645" fmla="*/ 249410 w 7216155"/>
                <a:gd name="connsiteY645" fmla="*/ 752449 h 1097785"/>
                <a:gd name="connsiteX646" fmla="*/ 247631 w 7216155"/>
                <a:gd name="connsiteY646" fmla="*/ 772729 h 1097785"/>
                <a:gd name="connsiteX647" fmla="*/ 249055 w 7216155"/>
                <a:gd name="connsiteY647" fmla="*/ 770238 h 1097785"/>
                <a:gd name="connsiteX648" fmla="*/ 250478 w 7216155"/>
                <a:gd name="connsiteY648" fmla="*/ 767036 h 1097785"/>
                <a:gd name="connsiteX649" fmla="*/ 252613 w 7216155"/>
                <a:gd name="connsiteY649" fmla="*/ 770238 h 1097785"/>
                <a:gd name="connsiteX650" fmla="*/ 253324 w 7216155"/>
                <a:gd name="connsiteY650" fmla="*/ 775575 h 1097785"/>
                <a:gd name="connsiteX651" fmla="*/ 255103 w 7216155"/>
                <a:gd name="connsiteY651" fmla="*/ 767392 h 1097785"/>
                <a:gd name="connsiteX652" fmla="*/ 254747 w 7216155"/>
                <a:gd name="connsiteY652" fmla="*/ 759209 h 1097785"/>
                <a:gd name="connsiteX653" fmla="*/ 253324 w 7216155"/>
                <a:gd name="connsiteY653" fmla="*/ 759209 h 1097785"/>
                <a:gd name="connsiteX654" fmla="*/ 252613 w 7216155"/>
                <a:gd name="connsiteY654" fmla="*/ 759920 h 1097785"/>
                <a:gd name="connsiteX655" fmla="*/ 253680 w 7216155"/>
                <a:gd name="connsiteY655" fmla="*/ 744265 h 1097785"/>
                <a:gd name="connsiteX656" fmla="*/ 253324 w 7216155"/>
                <a:gd name="connsiteY656" fmla="*/ 728611 h 1097785"/>
                <a:gd name="connsiteX657" fmla="*/ 189282 w 7216155"/>
                <a:gd name="connsiteY657" fmla="*/ 727899 h 1097785"/>
                <a:gd name="connsiteX658" fmla="*/ 187147 w 7216155"/>
                <a:gd name="connsiteY658" fmla="*/ 728611 h 1097785"/>
                <a:gd name="connsiteX659" fmla="*/ 188570 w 7216155"/>
                <a:gd name="connsiteY659" fmla="*/ 735015 h 1097785"/>
                <a:gd name="connsiteX660" fmla="*/ 191416 w 7216155"/>
                <a:gd name="connsiteY660" fmla="*/ 728611 h 1097785"/>
                <a:gd name="connsiteX661" fmla="*/ 189282 w 7216155"/>
                <a:gd name="connsiteY661" fmla="*/ 727899 h 1097785"/>
                <a:gd name="connsiteX662" fmla="*/ 111719 w 7216155"/>
                <a:gd name="connsiteY662" fmla="*/ 695878 h 1097785"/>
                <a:gd name="connsiteX663" fmla="*/ 110296 w 7216155"/>
                <a:gd name="connsiteY663" fmla="*/ 703705 h 1097785"/>
                <a:gd name="connsiteX664" fmla="*/ 112075 w 7216155"/>
                <a:gd name="connsiteY664" fmla="*/ 701215 h 1097785"/>
                <a:gd name="connsiteX665" fmla="*/ 111719 w 7216155"/>
                <a:gd name="connsiteY665" fmla="*/ 695878 h 1097785"/>
                <a:gd name="connsiteX666" fmla="*/ 369312 w 7216155"/>
                <a:gd name="connsiteY666" fmla="*/ 694454 h 1097785"/>
                <a:gd name="connsiteX667" fmla="*/ 369312 w 7216155"/>
                <a:gd name="connsiteY667" fmla="*/ 700147 h 1097785"/>
                <a:gd name="connsiteX668" fmla="*/ 371447 w 7216155"/>
                <a:gd name="connsiteY668" fmla="*/ 702993 h 1097785"/>
                <a:gd name="connsiteX669" fmla="*/ 372515 w 7216155"/>
                <a:gd name="connsiteY669" fmla="*/ 697657 h 1097785"/>
                <a:gd name="connsiteX670" fmla="*/ 369312 w 7216155"/>
                <a:gd name="connsiteY670" fmla="*/ 694454 h 1097785"/>
                <a:gd name="connsiteX671" fmla="*/ 202090 w 7216155"/>
                <a:gd name="connsiteY671" fmla="*/ 694454 h 1097785"/>
                <a:gd name="connsiteX672" fmla="*/ 202090 w 7216155"/>
                <a:gd name="connsiteY672" fmla="*/ 697657 h 1097785"/>
                <a:gd name="connsiteX673" fmla="*/ 202802 w 7216155"/>
                <a:gd name="connsiteY673" fmla="*/ 701570 h 1097785"/>
                <a:gd name="connsiteX674" fmla="*/ 205648 w 7216155"/>
                <a:gd name="connsiteY674" fmla="*/ 699791 h 1097785"/>
                <a:gd name="connsiteX675" fmla="*/ 205648 w 7216155"/>
                <a:gd name="connsiteY675" fmla="*/ 694454 h 1097785"/>
                <a:gd name="connsiteX676" fmla="*/ 203513 w 7216155"/>
                <a:gd name="connsiteY676" fmla="*/ 695522 h 1097785"/>
                <a:gd name="connsiteX677" fmla="*/ 202090 w 7216155"/>
                <a:gd name="connsiteY677" fmla="*/ 694454 h 1097785"/>
                <a:gd name="connsiteX678" fmla="*/ 72938 w 7216155"/>
                <a:gd name="connsiteY678" fmla="*/ 689829 h 1097785"/>
                <a:gd name="connsiteX679" fmla="*/ 69735 w 7216155"/>
                <a:gd name="connsiteY679" fmla="*/ 690897 h 1097785"/>
                <a:gd name="connsiteX680" fmla="*/ 71515 w 7216155"/>
                <a:gd name="connsiteY680" fmla="*/ 694099 h 1097785"/>
                <a:gd name="connsiteX681" fmla="*/ 74005 w 7216155"/>
                <a:gd name="connsiteY681" fmla="*/ 693743 h 1097785"/>
                <a:gd name="connsiteX682" fmla="*/ 72938 w 7216155"/>
                <a:gd name="connsiteY682" fmla="*/ 689829 h 1097785"/>
                <a:gd name="connsiteX683" fmla="*/ 377851 w 7216155"/>
                <a:gd name="connsiteY683" fmla="*/ 681646 h 1097785"/>
                <a:gd name="connsiteX684" fmla="*/ 382121 w 7216155"/>
                <a:gd name="connsiteY684" fmla="*/ 681646 h 1097785"/>
                <a:gd name="connsiteX685" fmla="*/ 383188 w 7216155"/>
                <a:gd name="connsiteY685" fmla="*/ 687694 h 1097785"/>
                <a:gd name="connsiteX686" fmla="*/ 382121 w 7216155"/>
                <a:gd name="connsiteY686" fmla="*/ 693743 h 1097785"/>
                <a:gd name="connsiteX687" fmla="*/ 379275 w 7216155"/>
                <a:gd name="connsiteY687" fmla="*/ 688406 h 1097785"/>
                <a:gd name="connsiteX688" fmla="*/ 377851 w 7216155"/>
                <a:gd name="connsiteY688" fmla="*/ 681646 h 1097785"/>
                <a:gd name="connsiteX689" fmla="*/ 184300 w 7216155"/>
                <a:gd name="connsiteY689" fmla="*/ 680934 h 1097785"/>
                <a:gd name="connsiteX690" fmla="*/ 179319 w 7216155"/>
                <a:gd name="connsiteY690" fmla="*/ 690541 h 1097785"/>
                <a:gd name="connsiteX691" fmla="*/ 178608 w 7216155"/>
                <a:gd name="connsiteY691" fmla="*/ 703705 h 1097785"/>
                <a:gd name="connsiteX692" fmla="*/ 184656 w 7216155"/>
                <a:gd name="connsiteY692" fmla="*/ 694099 h 1097785"/>
                <a:gd name="connsiteX693" fmla="*/ 184300 w 7216155"/>
                <a:gd name="connsiteY693" fmla="*/ 680934 h 1097785"/>
                <a:gd name="connsiteX694" fmla="*/ 109584 w 7216155"/>
                <a:gd name="connsiteY694" fmla="*/ 679511 h 1097785"/>
                <a:gd name="connsiteX695" fmla="*/ 105315 w 7216155"/>
                <a:gd name="connsiteY695" fmla="*/ 680934 h 1097785"/>
                <a:gd name="connsiteX696" fmla="*/ 103536 w 7216155"/>
                <a:gd name="connsiteY696" fmla="*/ 688050 h 1097785"/>
                <a:gd name="connsiteX697" fmla="*/ 106026 w 7216155"/>
                <a:gd name="connsiteY697" fmla="*/ 693743 h 1097785"/>
                <a:gd name="connsiteX698" fmla="*/ 111363 w 7216155"/>
                <a:gd name="connsiteY698" fmla="*/ 688050 h 1097785"/>
                <a:gd name="connsiteX699" fmla="*/ 109584 w 7216155"/>
                <a:gd name="connsiteY699" fmla="*/ 679511 h 1097785"/>
                <a:gd name="connsiteX700" fmla="*/ 219168 w 7216155"/>
                <a:gd name="connsiteY700" fmla="*/ 676665 h 1097785"/>
                <a:gd name="connsiteX701" fmla="*/ 215610 w 7216155"/>
                <a:gd name="connsiteY701" fmla="*/ 690897 h 1097785"/>
                <a:gd name="connsiteX702" fmla="*/ 214187 w 7216155"/>
                <a:gd name="connsiteY702" fmla="*/ 692320 h 1097785"/>
                <a:gd name="connsiteX703" fmla="*/ 215966 w 7216155"/>
                <a:gd name="connsiteY703" fmla="*/ 683425 h 1097785"/>
                <a:gd name="connsiteX704" fmla="*/ 219168 w 7216155"/>
                <a:gd name="connsiteY704" fmla="*/ 676665 h 1097785"/>
                <a:gd name="connsiteX705" fmla="*/ 63331 w 7216155"/>
                <a:gd name="connsiteY705" fmla="*/ 676665 h 1097785"/>
                <a:gd name="connsiteX706" fmla="*/ 57994 w 7216155"/>
                <a:gd name="connsiteY706" fmla="*/ 690897 h 1097785"/>
                <a:gd name="connsiteX707" fmla="*/ 54081 w 7216155"/>
                <a:gd name="connsiteY707" fmla="*/ 707263 h 1097785"/>
                <a:gd name="connsiteX708" fmla="*/ 57283 w 7216155"/>
                <a:gd name="connsiteY708" fmla="*/ 702993 h 1097785"/>
                <a:gd name="connsiteX709" fmla="*/ 60485 w 7216155"/>
                <a:gd name="connsiteY709" fmla="*/ 699436 h 1097785"/>
                <a:gd name="connsiteX710" fmla="*/ 60485 w 7216155"/>
                <a:gd name="connsiteY710" fmla="*/ 688762 h 1097785"/>
                <a:gd name="connsiteX711" fmla="*/ 63331 w 7216155"/>
                <a:gd name="connsiteY711" fmla="*/ 676665 h 1097785"/>
                <a:gd name="connsiteX712" fmla="*/ 342984 w 7216155"/>
                <a:gd name="connsiteY712" fmla="*/ 673819 h 1097785"/>
                <a:gd name="connsiteX713" fmla="*/ 343695 w 7216155"/>
                <a:gd name="connsiteY713" fmla="*/ 678088 h 1097785"/>
                <a:gd name="connsiteX714" fmla="*/ 343695 w 7216155"/>
                <a:gd name="connsiteY714" fmla="*/ 681646 h 1097785"/>
                <a:gd name="connsiteX715" fmla="*/ 340849 w 7216155"/>
                <a:gd name="connsiteY715" fmla="*/ 680934 h 1097785"/>
                <a:gd name="connsiteX716" fmla="*/ 342984 w 7216155"/>
                <a:gd name="connsiteY716" fmla="*/ 673819 h 1097785"/>
                <a:gd name="connsiteX717" fmla="*/ 137336 w 7216155"/>
                <a:gd name="connsiteY717" fmla="*/ 673819 h 1097785"/>
                <a:gd name="connsiteX718" fmla="*/ 131999 w 7216155"/>
                <a:gd name="connsiteY718" fmla="*/ 690541 h 1097785"/>
                <a:gd name="connsiteX719" fmla="*/ 129508 w 7216155"/>
                <a:gd name="connsiteY719" fmla="*/ 708686 h 1097785"/>
                <a:gd name="connsiteX720" fmla="*/ 134490 w 7216155"/>
                <a:gd name="connsiteY720" fmla="*/ 692320 h 1097785"/>
                <a:gd name="connsiteX721" fmla="*/ 139471 w 7216155"/>
                <a:gd name="connsiteY721" fmla="*/ 675953 h 1097785"/>
                <a:gd name="connsiteX722" fmla="*/ 137336 w 7216155"/>
                <a:gd name="connsiteY722" fmla="*/ 673819 h 1097785"/>
                <a:gd name="connsiteX723" fmla="*/ 72582 w 7216155"/>
                <a:gd name="connsiteY723" fmla="*/ 670261 h 1097785"/>
                <a:gd name="connsiteX724" fmla="*/ 71870 w 7216155"/>
                <a:gd name="connsiteY724" fmla="*/ 673463 h 1097785"/>
                <a:gd name="connsiteX725" fmla="*/ 71870 w 7216155"/>
                <a:gd name="connsiteY725" fmla="*/ 676665 h 1097785"/>
                <a:gd name="connsiteX726" fmla="*/ 74717 w 7216155"/>
                <a:gd name="connsiteY726" fmla="*/ 673819 h 1097785"/>
                <a:gd name="connsiteX727" fmla="*/ 72582 w 7216155"/>
                <a:gd name="connsiteY727" fmla="*/ 670261 h 1097785"/>
                <a:gd name="connsiteX728" fmla="*/ 206360 w 7216155"/>
                <a:gd name="connsiteY728" fmla="*/ 668126 h 1097785"/>
                <a:gd name="connsiteX729" fmla="*/ 204581 w 7216155"/>
                <a:gd name="connsiteY729" fmla="*/ 673819 h 1097785"/>
                <a:gd name="connsiteX730" fmla="*/ 204225 w 7216155"/>
                <a:gd name="connsiteY730" fmla="*/ 681646 h 1097785"/>
                <a:gd name="connsiteX731" fmla="*/ 206004 w 7216155"/>
                <a:gd name="connsiteY731" fmla="*/ 682713 h 1097785"/>
                <a:gd name="connsiteX732" fmla="*/ 207783 w 7216155"/>
                <a:gd name="connsiteY732" fmla="*/ 683069 h 1097785"/>
                <a:gd name="connsiteX733" fmla="*/ 209562 w 7216155"/>
                <a:gd name="connsiteY733" fmla="*/ 676309 h 1097785"/>
                <a:gd name="connsiteX734" fmla="*/ 209917 w 7216155"/>
                <a:gd name="connsiteY734" fmla="*/ 670972 h 1097785"/>
                <a:gd name="connsiteX735" fmla="*/ 207427 w 7216155"/>
                <a:gd name="connsiteY735" fmla="*/ 675597 h 1097785"/>
                <a:gd name="connsiteX736" fmla="*/ 206360 w 7216155"/>
                <a:gd name="connsiteY736" fmla="*/ 681646 h 1097785"/>
                <a:gd name="connsiteX737" fmla="*/ 205648 w 7216155"/>
                <a:gd name="connsiteY737" fmla="*/ 675242 h 1097785"/>
                <a:gd name="connsiteX738" fmla="*/ 206360 w 7216155"/>
                <a:gd name="connsiteY738" fmla="*/ 668126 h 1097785"/>
                <a:gd name="connsiteX739" fmla="*/ 175050 w 7216155"/>
                <a:gd name="connsiteY739" fmla="*/ 664568 h 1097785"/>
                <a:gd name="connsiteX740" fmla="*/ 173271 w 7216155"/>
                <a:gd name="connsiteY740" fmla="*/ 670616 h 1097785"/>
                <a:gd name="connsiteX741" fmla="*/ 172915 w 7216155"/>
                <a:gd name="connsiteY741" fmla="*/ 676665 h 1097785"/>
                <a:gd name="connsiteX742" fmla="*/ 175050 w 7216155"/>
                <a:gd name="connsiteY742" fmla="*/ 676665 h 1097785"/>
                <a:gd name="connsiteX743" fmla="*/ 175406 w 7216155"/>
                <a:gd name="connsiteY743" fmla="*/ 670972 h 1097785"/>
                <a:gd name="connsiteX744" fmla="*/ 175050 w 7216155"/>
                <a:gd name="connsiteY744" fmla="*/ 664568 h 1097785"/>
                <a:gd name="connsiteX745" fmla="*/ 200667 w 7216155"/>
                <a:gd name="connsiteY745" fmla="*/ 660298 h 1097785"/>
                <a:gd name="connsiteX746" fmla="*/ 198176 w 7216155"/>
                <a:gd name="connsiteY746" fmla="*/ 663501 h 1097785"/>
                <a:gd name="connsiteX747" fmla="*/ 199955 w 7216155"/>
                <a:gd name="connsiteY747" fmla="*/ 666703 h 1097785"/>
                <a:gd name="connsiteX748" fmla="*/ 194618 w 7216155"/>
                <a:gd name="connsiteY748" fmla="*/ 682002 h 1097785"/>
                <a:gd name="connsiteX749" fmla="*/ 193551 w 7216155"/>
                <a:gd name="connsiteY749" fmla="*/ 697301 h 1097785"/>
                <a:gd name="connsiteX750" fmla="*/ 196753 w 7216155"/>
                <a:gd name="connsiteY750" fmla="*/ 688406 h 1097785"/>
                <a:gd name="connsiteX751" fmla="*/ 200667 w 7216155"/>
                <a:gd name="connsiteY751" fmla="*/ 683069 h 1097785"/>
                <a:gd name="connsiteX752" fmla="*/ 200667 w 7216155"/>
                <a:gd name="connsiteY752" fmla="*/ 680934 h 1097785"/>
                <a:gd name="connsiteX753" fmla="*/ 197821 w 7216155"/>
                <a:gd name="connsiteY753" fmla="*/ 680934 h 1097785"/>
                <a:gd name="connsiteX754" fmla="*/ 200667 w 7216155"/>
                <a:gd name="connsiteY754" fmla="*/ 670972 h 1097785"/>
                <a:gd name="connsiteX755" fmla="*/ 200667 w 7216155"/>
                <a:gd name="connsiteY755" fmla="*/ 660298 h 1097785"/>
                <a:gd name="connsiteX756" fmla="*/ 188570 w 7216155"/>
                <a:gd name="connsiteY756" fmla="*/ 660298 h 1097785"/>
                <a:gd name="connsiteX757" fmla="*/ 185012 w 7216155"/>
                <a:gd name="connsiteY757" fmla="*/ 667058 h 1097785"/>
                <a:gd name="connsiteX758" fmla="*/ 185012 w 7216155"/>
                <a:gd name="connsiteY758" fmla="*/ 674530 h 1097785"/>
                <a:gd name="connsiteX759" fmla="*/ 187858 w 7216155"/>
                <a:gd name="connsiteY759" fmla="*/ 669193 h 1097785"/>
                <a:gd name="connsiteX760" fmla="*/ 188570 w 7216155"/>
                <a:gd name="connsiteY760" fmla="*/ 660298 h 1097785"/>
                <a:gd name="connsiteX761" fmla="*/ 97487 w 7216155"/>
                <a:gd name="connsiteY761" fmla="*/ 656029 h 1097785"/>
                <a:gd name="connsiteX762" fmla="*/ 93218 w 7216155"/>
                <a:gd name="connsiteY762" fmla="*/ 660654 h 1097785"/>
                <a:gd name="connsiteX763" fmla="*/ 88948 w 7216155"/>
                <a:gd name="connsiteY763" fmla="*/ 668837 h 1097785"/>
                <a:gd name="connsiteX764" fmla="*/ 93929 w 7216155"/>
                <a:gd name="connsiteY764" fmla="*/ 663501 h 1097785"/>
                <a:gd name="connsiteX765" fmla="*/ 97487 w 7216155"/>
                <a:gd name="connsiteY765" fmla="*/ 656029 h 1097785"/>
                <a:gd name="connsiteX766" fmla="*/ 212764 w 7216155"/>
                <a:gd name="connsiteY766" fmla="*/ 653894 h 1097785"/>
                <a:gd name="connsiteX767" fmla="*/ 212408 w 7216155"/>
                <a:gd name="connsiteY767" fmla="*/ 657452 h 1097785"/>
                <a:gd name="connsiteX768" fmla="*/ 214899 w 7216155"/>
                <a:gd name="connsiteY768" fmla="*/ 659587 h 1097785"/>
                <a:gd name="connsiteX769" fmla="*/ 215966 w 7216155"/>
                <a:gd name="connsiteY769" fmla="*/ 655673 h 1097785"/>
                <a:gd name="connsiteX770" fmla="*/ 212764 w 7216155"/>
                <a:gd name="connsiteY770" fmla="*/ 653894 h 1097785"/>
                <a:gd name="connsiteX771" fmla="*/ 161530 w 7216155"/>
                <a:gd name="connsiteY771" fmla="*/ 648913 h 1097785"/>
                <a:gd name="connsiteX772" fmla="*/ 159039 w 7216155"/>
                <a:gd name="connsiteY772" fmla="*/ 652115 h 1097785"/>
                <a:gd name="connsiteX773" fmla="*/ 156549 w 7216155"/>
                <a:gd name="connsiteY773" fmla="*/ 652471 h 1097785"/>
                <a:gd name="connsiteX774" fmla="*/ 158328 w 7216155"/>
                <a:gd name="connsiteY774" fmla="*/ 654250 h 1097785"/>
                <a:gd name="connsiteX775" fmla="*/ 159395 w 7216155"/>
                <a:gd name="connsiteY775" fmla="*/ 656029 h 1097785"/>
                <a:gd name="connsiteX776" fmla="*/ 161530 w 7216155"/>
                <a:gd name="connsiteY776" fmla="*/ 648913 h 1097785"/>
                <a:gd name="connsiteX777" fmla="*/ 127374 w 7216155"/>
                <a:gd name="connsiteY777" fmla="*/ 646778 h 1097785"/>
                <a:gd name="connsiteX778" fmla="*/ 122748 w 7216155"/>
                <a:gd name="connsiteY778" fmla="*/ 651759 h 1097785"/>
                <a:gd name="connsiteX779" fmla="*/ 120969 w 7216155"/>
                <a:gd name="connsiteY779" fmla="*/ 659587 h 1097785"/>
                <a:gd name="connsiteX780" fmla="*/ 120258 w 7216155"/>
                <a:gd name="connsiteY780" fmla="*/ 668126 h 1097785"/>
                <a:gd name="connsiteX781" fmla="*/ 119546 w 7216155"/>
                <a:gd name="connsiteY781" fmla="*/ 674530 h 1097785"/>
                <a:gd name="connsiteX782" fmla="*/ 125951 w 7216155"/>
                <a:gd name="connsiteY782" fmla="*/ 662077 h 1097785"/>
                <a:gd name="connsiteX783" fmla="*/ 127374 w 7216155"/>
                <a:gd name="connsiteY783" fmla="*/ 646778 h 1097785"/>
                <a:gd name="connsiteX784" fmla="*/ 197109 w 7216155"/>
                <a:gd name="connsiteY784" fmla="*/ 645355 h 1097785"/>
                <a:gd name="connsiteX785" fmla="*/ 194263 w 7216155"/>
                <a:gd name="connsiteY785" fmla="*/ 649625 h 1097785"/>
                <a:gd name="connsiteX786" fmla="*/ 192839 w 7216155"/>
                <a:gd name="connsiteY786" fmla="*/ 656029 h 1097785"/>
                <a:gd name="connsiteX787" fmla="*/ 194263 w 7216155"/>
                <a:gd name="connsiteY787" fmla="*/ 658164 h 1097785"/>
                <a:gd name="connsiteX788" fmla="*/ 197465 w 7216155"/>
                <a:gd name="connsiteY788" fmla="*/ 653183 h 1097785"/>
                <a:gd name="connsiteX789" fmla="*/ 197109 w 7216155"/>
                <a:gd name="connsiteY789" fmla="*/ 645355 h 1097785"/>
                <a:gd name="connsiteX790" fmla="*/ 224149 w 7216155"/>
                <a:gd name="connsiteY790" fmla="*/ 644644 h 1097785"/>
                <a:gd name="connsiteX791" fmla="*/ 221659 w 7216155"/>
                <a:gd name="connsiteY791" fmla="*/ 646067 h 1097785"/>
                <a:gd name="connsiteX792" fmla="*/ 221303 w 7216155"/>
                <a:gd name="connsiteY792" fmla="*/ 650336 h 1097785"/>
                <a:gd name="connsiteX793" fmla="*/ 223438 w 7216155"/>
                <a:gd name="connsiteY793" fmla="*/ 648557 h 1097785"/>
                <a:gd name="connsiteX794" fmla="*/ 224149 w 7216155"/>
                <a:gd name="connsiteY794" fmla="*/ 644644 h 1097785"/>
                <a:gd name="connsiteX795" fmla="*/ 410584 w 7216155"/>
                <a:gd name="connsiteY795" fmla="*/ 641086 h 1097785"/>
                <a:gd name="connsiteX796" fmla="*/ 416633 w 7216155"/>
                <a:gd name="connsiteY796" fmla="*/ 654606 h 1097785"/>
                <a:gd name="connsiteX797" fmla="*/ 421258 w 7216155"/>
                <a:gd name="connsiteY797" fmla="*/ 670261 h 1097785"/>
                <a:gd name="connsiteX798" fmla="*/ 420191 w 7216155"/>
                <a:gd name="connsiteY798" fmla="*/ 684848 h 1097785"/>
                <a:gd name="connsiteX799" fmla="*/ 421258 w 7216155"/>
                <a:gd name="connsiteY799" fmla="*/ 697301 h 1097785"/>
                <a:gd name="connsiteX800" fmla="*/ 415210 w 7216155"/>
                <a:gd name="connsiteY800" fmla="*/ 669549 h 1097785"/>
                <a:gd name="connsiteX801" fmla="*/ 410584 w 7216155"/>
                <a:gd name="connsiteY801" fmla="*/ 641086 h 1097785"/>
                <a:gd name="connsiteX802" fmla="*/ 209917 w 7216155"/>
                <a:gd name="connsiteY802" fmla="*/ 641086 h 1097785"/>
                <a:gd name="connsiteX803" fmla="*/ 206715 w 7216155"/>
                <a:gd name="connsiteY803" fmla="*/ 650692 h 1097785"/>
                <a:gd name="connsiteX804" fmla="*/ 205648 w 7216155"/>
                <a:gd name="connsiteY804" fmla="*/ 663145 h 1097785"/>
                <a:gd name="connsiteX805" fmla="*/ 206715 w 7216155"/>
                <a:gd name="connsiteY805" fmla="*/ 663501 h 1097785"/>
                <a:gd name="connsiteX806" fmla="*/ 208494 w 7216155"/>
                <a:gd name="connsiteY806" fmla="*/ 662433 h 1097785"/>
                <a:gd name="connsiteX807" fmla="*/ 209917 w 7216155"/>
                <a:gd name="connsiteY807" fmla="*/ 663145 h 1097785"/>
                <a:gd name="connsiteX808" fmla="*/ 208850 w 7216155"/>
                <a:gd name="connsiteY808" fmla="*/ 657096 h 1097785"/>
                <a:gd name="connsiteX809" fmla="*/ 210629 w 7216155"/>
                <a:gd name="connsiteY809" fmla="*/ 651759 h 1097785"/>
                <a:gd name="connsiteX810" fmla="*/ 209206 w 7216155"/>
                <a:gd name="connsiteY810" fmla="*/ 646778 h 1097785"/>
                <a:gd name="connsiteX811" fmla="*/ 209917 w 7216155"/>
                <a:gd name="connsiteY811" fmla="*/ 641086 h 1097785"/>
                <a:gd name="connsiteX812" fmla="*/ 113854 w 7216155"/>
                <a:gd name="connsiteY812" fmla="*/ 639662 h 1097785"/>
                <a:gd name="connsiteX813" fmla="*/ 112430 w 7216155"/>
                <a:gd name="connsiteY813" fmla="*/ 641441 h 1097785"/>
                <a:gd name="connsiteX814" fmla="*/ 111007 w 7216155"/>
                <a:gd name="connsiteY814" fmla="*/ 643220 h 1097785"/>
                <a:gd name="connsiteX815" fmla="*/ 116700 w 7216155"/>
                <a:gd name="connsiteY815" fmla="*/ 648202 h 1097785"/>
                <a:gd name="connsiteX816" fmla="*/ 116700 w 7216155"/>
                <a:gd name="connsiteY816" fmla="*/ 641797 h 1097785"/>
                <a:gd name="connsiteX817" fmla="*/ 115277 w 7216155"/>
                <a:gd name="connsiteY817" fmla="*/ 640730 h 1097785"/>
                <a:gd name="connsiteX818" fmla="*/ 113854 w 7216155"/>
                <a:gd name="connsiteY818" fmla="*/ 639662 h 1097785"/>
                <a:gd name="connsiteX819" fmla="*/ 188570 w 7216155"/>
                <a:gd name="connsiteY819" fmla="*/ 633258 h 1097785"/>
                <a:gd name="connsiteX820" fmla="*/ 188214 w 7216155"/>
                <a:gd name="connsiteY820" fmla="*/ 639662 h 1097785"/>
                <a:gd name="connsiteX821" fmla="*/ 189993 w 7216155"/>
                <a:gd name="connsiteY821" fmla="*/ 643220 h 1097785"/>
                <a:gd name="connsiteX822" fmla="*/ 190705 w 7216155"/>
                <a:gd name="connsiteY822" fmla="*/ 637528 h 1097785"/>
                <a:gd name="connsiteX823" fmla="*/ 188570 w 7216155"/>
                <a:gd name="connsiteY823" fmla="*/ 633258 h 1097785"/>
                <a:gd name="connsiteX824" fmla="*/ 185012 w 7216155"/>
                <a:gd name="connsiteY824" fmla="*/ 631123 h 1097785"/>
                <a:gd name="connsiteX825" fmla="*/ 182166 w 7216155"/>
                <a:gd name="connsiteY825" fmla="*/ 633614 h 1097785"/>
                <a:gd name="connsiteX826" fmla="*/ 182166 w 7216155"/>
                <a:gd name="connsiteY826" fmla="*/ 638951 h 1097785"/>
                <a:gd name="connsiteX827" fmla="*/ 185012 w 7216155"/>
                <a:gd name="connsiteY827" fmla="*/ 631123 h 1097785"/>
                <a:gd name="connsiteX828" fmla="*/ 122037 w 7216155"/>
                <a:gd name="connsiteY828" fmla="*/ 629700 h 1097785"/>
                <a:gd name="connsiteX829" fmla="*/ 120258 w 7216155"/>
                <a:gd name="connsiteY829" fmla="*/ 635393 h 1097785"/>
                <a:gd name="connsiteX830" fmla="*/ 124527 w 7216155"/>
                <a:gd name="connsiteY830" fmla="*/ 633970 h 1097785"/>
                <a:gd name="connsiteX831" fmla="*/ 122037 w 7216155"/>
                <a:gd name="connsiteY831" fmla="*/ 629700 h 1097785"/>
                <a:gd name="connsiteX832" fmla="*/ 414142 w 7216155"/>
                <a:gd name="connsiteY832" fmla="*/ 619738 h 1097785"/>
                <a:gd name="connsiteX833" fmla="*/ 416277 w 7216155"/>
                <a:gd name="connsiteY833" fmla="*/ 624008 h 1097785"/>
                <a:gd name="connsiteX834" fmla="*/ 416989 w 7216155"/>
                <a:gd name="connsiteY834" fmla="*/ 628989 h 1097785"/>
                <a:gd name="connsiteX835" fmla="*/ 414142 w 7216155"/>
                <a:gd name="connsiteY835" fmla="*/ 625075 h 1097785"/>
                <a:gd name="connsiteX836" fmla="*/ 414142 w 7216155"/>
                <a:gd name="connsiteY836" fmla="*/ 619738 h 1097785"/>
                <a:gd name="connsiteX837" fmla="*/ 332310 w 7216155"/>
                <a:gd name="connsiteY837" fmla="*/ 612622 h 1097785"/>
                <a:gd name="connsiteX838" fmla="*/ 334445 w 7216155"/>
                <a:gd name="connsiteY838" fmla="*/ 630056 h 1097785"/>
                <a:gd name="connsiteX839" fmla="*/ 331598 w 7216155"/>
                <a:gd name="connsiteY839" fmla="*/ 648202 h 1097785"/>
                <a:gd name="connsiteX840" fmla="*/ 330175 w 7216155"/>
                <a:gd name="connsiteY840" fmla="*/ 647490 h 1097785"/>
                <a:gd name="connsiteX841" fmla="*/ 330175 w 7216155"/>
                <a:gd name="connsiteY841" fmla="*/ 620450 h 1097785"/>
                <a:gd name="connsiteX842" fmla="*/ 330887 w 7216155"/>
                <a:gd name="connsiteY842" fmla="*/ 616180 h 1097785"/>
                <a:gd name="connsiteX843" fmla="*/ 332310 w 7216155"/>
                <a:gd name="connsiteY843" fmla="*/ 612622 h 1097785"/>
                <a:gd name="connsiteX844" fmla="*/ 70447 w 7216155"/>
                <a:gd name="connsiteY844" fmla="*/ 612622 h 1097785"/>
                <a:gd name="connsiteX845" fmla="*/ 66178 w 7216155"/>
                <a:gd name="connsiteY845" fmla="*/ 624719 h 1097785"/>
                <a:gd name="connsiteX846" fmla="*/ 70803 w 7216155"/>
                <a:gd name="connsiteY846" fmla="*/ 621873 h 1097785"/>
                <a:gd name="connsiteX847" fmla="*/ 70447 w 7216155"/>
                <a:gd name="connsiteY847" fmla="*/ 612622 h 1097785"/>
                <a:gd name="connsiteX848" fmla="*/ 62620 w 7216155"/>
                <a:gd name="connsiteY848" fmla="*/ 612622 h 1097785"/>
                <a:gd name="connsiteX849" fmla="*/ 59774 w 7216155"/>
                <a:gd name="connsiteY849" fmla="*/ 614757 h 1097785"/>
                <a:gd name="connsiteX850" fmla="*/ 60485 w 7216155"/>
                <a:gd name="connsiteY850" fmla="*/ 619027 h 1097785"/>
                <a:gd name="connsiteX851" fmla="*/ 61908 w 7216155"/>
                <a:gd name="connsiteY851" fmla="*/ 615824 h 1097785"/>
                <a:gd name="connsiteX852" fmla="*/ 62620 w 7216155"/>
                <a:gd name="connsiteY852" fmla="*/ 612622 h 1097785"/>
                <a:gd name="connsiteX853" fmla="*/ 362197 w 7216155"/>
                <a:gd name="connsiteY853" fmla="*/ 610488 h 1097785"/>
                <a:gd name="connsiteX854" fmla="*/ 366110 w 7216155"/>
                <a:gd name="connsiteY854" fmla="*/ 627566 h 1097785"/>
                <a:gd name="connsiteX855" fmla="*/ 367889 w 7216155"/>
                <a:gd name="connsiteY855" fmla="*/ 644644 h 1097785"/>
                <a:gd name="connsiteX856" fmla="*/ 364331 w 7216155"/>
                <a:gd name="connsiteY856" fmla="*/ 640730 h 1097785"/>
                <a:gd name="connsiteX857" fmla="*/ 362197 w 7216155"/>
                <a:gd name="connsiteY857" fmla="*/ 641797 h 1097785"/>
                <a:gd name="connsiteX858" fmla="*/ 361485 w 7216155"/>
                <a:gd name="connsiteY858" fmla="*/ 636105 h 1097785"/>
                <a:gd name="connsiteX859" fmla="*/ 360062 w 7216155"/>
                <a:gd name="connsiteY859" fmla="*/ 631123 h 1097785"/>
                <a:gd name="connsiteX860" fmla="*/ 360062 w 7216155"/>
                <a:gd name="connsiteY860" fmla="*/ 639662 h 1097785"/>
                <a:gd name="connsiteX861" fmla="*/ 357927 w 7216155"/>
                <a:gd name="connsiteY861" fmla="*/ 646778 h 1097785"/>
                <a:gd name="connsiteX862" fmla="*/ 357215 w 7216155"/>
                <a:gd name="connsiteY862" fmla="*/ 627921 h 1097785"/>
                <a:gd name="connsiteX863" fmla="*/ 362197 w 7216155"/>
                <a:gd name="connsiteY863" fmla="*/ 610488 h 1097785"/>
                <a:gd name="connsiteX864" fmla="*/ 188570 w 7216155"/>
                <a:gd name="connsiteY864" fmla="*/ 610488 h 1097785"/>
                <a:gd name="connsiteX865" fmla="*/ 185724 w 7216155"/>
                <a:gd name="connsiteY865" fmla="*/ 616892 h 1097785"/>
                <a:gd name="connsiteX866" fmla="*/ 187858 w 7216155"/>
                <a:gd name="connsiteY866" fmla="*/ 622584 h 1097785"/>
                <a:gd name="connsiteX867" fmla="*/ 188570 w 7216155"/>
                <a:gd name="connsiteY867" fmla="*/ 610488 h 1097785"/>
                <a:gd name="connsiteX868" fmla="*/ 182166 w 7216155"/>
                <a:gd name="connsiteY868" fmla="*/ 610488 h 1097785"/>
                <a:gd name="connsiteX869" fmla="*/ 178608 w 7216155"/>
                <a:gd name="connsiteY869" fmla="*/ 618315 h 1097785"/>
                <a:gd name="connsiteX870" fmla="*/ 178608 w 7216155"/>
                <a:gd name="connsiteY870" fmla="*/ 630412 h 1097785"/>
                <a:gd name="connsiteX871" fmla="*/ 180387 w 7216155"/>
                <a:gd name="connsiteY871" fmla="*/ 621873 h 1097785"/>
                <a:gd name="connsiteX872" fmla="*/ 182166 w 7216155"/>
                <a:gd name="connsiteY872" fmla="*/ 610488 h 1097785"/>
                <a:gd name="connsiteX873" fmla="*/ 98910 w 7216155"/>
                <a:gd name="connsiteY873" fmla="*/ 609776 h 1097785"/>
                <a:gd name="connsiteX874" fmla="*/ 98199 w 7216155"/>
                <a:gd name="connsiteY874" fmla="*/ 614401 h 1097785"/>
                <a:gd name="connsiteX875" fmla="*/ 98910 w 7216155"/>
                <a:gd name="connsiteY875" fmla="*/ 619027 h 1097785"/>
                <a:gd name="connsiteX876" fmla="*/ 103180 w 7216155"/>
                <a:gd name="connsiteY876" fmla="*/ 610488 h 1097785"/>
                <a:gd name="connsiteX877" fmla="*/ 98910 w 7216155"/>
                <a:gd name="connsiteY877" fmla="*/ 609776 h 1097785"/>
                <a:gd name="connsiteX878" fmla="*/ 157260 w 7216155"/>
                <a:gd name="connsiteY878" fmla="*/ 608353 h 1097785"/>
                <a:gd name="connsiteX879" fmla="*/ 154058 w 7216155"/>
                <a:gd name="connsiteY879" fmla="*/ 616180 h 1097785"/>
                <a:gd name="connsiteX880" fmla="*/ 153347 w 7216155"/>
                <a:gd name="connsiteY880" fmla="*/ 624719 h 1097785"/>
                <a:gd name="connsiteX881" fmla="*/ 152279 w 7216155"/>
                <a:gd name="connsiteY881" fmla="*/ 633258 h 1097785"/>
                <a:gd name="connsiteX882" fmla="*/ 148721 w 7216155"/>
                <a:gd name="connsiteY882" fmla="*/ 641086 h 1097785"/>
                <a:gd name="connsiteX883" fmla="*/ 147298 w 7216155"/>
                <a:gd name="connsiteY883" fmla="*/ 659587 h 1097785"/>
                <a:gd name="connsiteX884" fmla="*/ 144452 w 7216155"/>
                <a:gd name="connsiteY884" fmla="*/ 675953 h 1097785"/>
                <a:gd name="connsiteX885" fmla="*/ 148365 w 7216155"/>
                <a:gd name="connsiteY885" fmla="*/ 668482 h 1097785"/>
                <a:gd name="connsiteX886" fmla="*/ 150500 w 7216155"/>
                <a:gd name="connsiteY886" fmla="*/ 658519 h 1097785"/>
                <a:gd name="connsiteX887" fmla="*/ 152635 w 7216155"/>
                <a:gd name="connsiteY887" fmla="*/ 648557 h 1097785"/>
                <a:gd name="connsiteX888" fmla="*/ 157260 w 7216155"/>
                <a:gd name="connsiteY888" fmla="*/ 641797 h 1097785"/>
                <a:gd name="connsiteX889" fmla="*/ 158328 w 7216155"/>
                <a:gd name="connsiteY889" fmla="*/ 632191 h 1097785"/>
                <a:gd name="connsiteX890" fmla="*/ 158683 w 7216155"/>
                <a:gd name="connsiteY890" fmla="*/ 621161 h 1097785"/>
                <a:gd name="connsiteX891" fmla="*/ 155837 w 7216155"/>
                <a:gd name="connsiteY891" fmla="*/ 622584 h 1097785"/>
                <a:gd name="connsiteX892" fmla="*/ 156549 w 7216155"/>
                <a:gd name="connsiteY892" fmla="*/ 615824 h 1097785"/>
                <a:gd name="connsiteX893" fmla="*/ 157260 w 7216155"/>
                <a:gd name="connsiteY893" fmla="*/ 608353 h 1097785"/>
                <a:gd name="connsiteX894" fmla="*/ 197109 w 7216155"/>
                <a:gd name="connsiteY894" fmla="*/ 604795 h 1097785"/>
                <a:gd name="connsiteX895" fmla="*/ 194618 w 7216155"/>
                <a:gd name="connsiteY895" fmla="*/ 607641 h 1097785"/>
                <a:gd name="connsiteX896" fmla="*/ 197821 w 7216155"/>
                <a:gd name="connsiteY896" fmla="*/ 609776 h 1097785"/>
                <a:gd name="connsiteX897" fmla="*/ 197465 w 7216155"/>
                <a:gd name="connsiteY897" fmla="*/ 607285 h 1097785"/>
                <a:gd name="connsiteX898" fmla="*/ 197109 w 7216155"/>
                <a:gd name="connsiteY898" fmla="*/ 604795 h 1097785"/>
                <a:gd name="connsiteX899" fmla="*/ 221303 w 7216155"/>
                <a:gd name="connsiteY899" fmla="*/ 602660 h 1097785"/>
                <a:gd name="connsiteX900" fmla="*/ 218457 w 7216155"/>
                <a:gd name="connsiteY900" fmla="*/ 606574 h 1097785"/>
                <a:gd name="connsiteX901" fmla="*/ 217745 w 7216155"/>
                <a:gd name="connsiteY901" fmla="*/ 613690 h 1097785"/>
                <a:gd name="connsiteX902" fmla="*/ 217389 w 7216155"/>
                <a:gd name="connsiteY902" fmla="*/ 620806 h 1097785"/>
                <a:gd name="connsiteX903" fmla="*/ 215610 w 7216155"/>
                <a:gd name="connsiteY903" fmla="*/ 625431 h 1097785"/>
                <a:gd name="connsiteX904" fmla="*/ 218457 w 7216155"/>
                <a:gd name="connsiteY904" fmla="*/ 627921 h 1097785"/>
                <a:gd name="connsiteX905" fmla="*/ 221303 w 7216155"/>
                <a:gd name="connsiteY905" fmla="*/ 630412 h 1097785"/>
                <a:gd name="connsiteX906" fmla="*/ 221303 w 7216155"/>
                <a:gd name="connsiteY906" fmla="*/ 615824 h 1097785"/>
                <a:gd name="connsiteX907" fmla="*/ 221303 w 7216155"/>
                <a:gd name="connsiteY907" fmla="*/ 602660 h 1097785"/>
                <a:gd name="connsiteX908" fmla="*/ 366466 w 7216155"/>
                <a:gd name="connsiteY908" fmla="*/ 601237 h 1097785"/>
                <a:gd name="connsiteX909" fmla="*/ 370736 w 7216155"/>
                <a:gd name="connsiteY909" fmla="*/ 611555 h 1097785"/>
                <a:gd name="connsiteX910" fmla="*/ 372159 w 7216155"/>
                <a:gd name="connsiteY910" fmla="*/ 622584 h 1097785"/>
                <a:gd name="connsiteX911" fmla="*/ 369312 w 7216155"/>
                <a:gd name="connsiteY911" fmla="*/ 622584 h 1097785"/>
                <a:gd name="connsiteX912" fmla="*/ 368601 w 7216155"/>
                <a:gd name="connsiteY912" fmla="*/ 611199 h 1097785"/>
                <a:gd name="connsiteX913" fmla="*/ 366466 w 7216155"/>
                <a:gd name="connsiteY913" fmla="*/ 601237 h 1097785"/>
                <a:gd name="connsiteX914" fmla="*/ 215610 w 7216155"/>
                <a:gd name="connsiteY914" fmla="*/ 597679 h 1097785"/>
                <a:gd name="connsiteX915" fmla="*/ 212408 w 7216155"/>
                <a:gd name="connsiteY915" fmla="*/ 598391 h 1097785"/>
                <a:gd name="connsiteX916" fmla="*/ 210629 w 7216155"/>
                <a:gd name="connsiteY916" fmla="*/ 599814 h 1097785"/>
                <a:gd name="connsiteX917" fmla="*/ 214899 w 7216155"/>
                <a:gd name="connsiteY917" fmla="*/ 608353 h 1097785"/>
                <a:gd name="connsiteX918" fmla="*/ 215966 w 7216155"/>
                <a:gd name="connsiteY918" fmla="*/ 603372 h 1097785"/>
                <a:gd name="connsiteX919" fmla="*/ 215610 w 7216155"/>
                <a:gd name="connsiteY919" fmla="*/ 597679 h 1097785"/>
                <a:gd name="connsiteX920" fmla="*/ 199244 w 7216155"/>
                <a:gd name="connsiteY920" fmla="*/ 597679 h 1097785"/>
                <a:gd name="connsiteX921" fmla="*/ 199955 w 7216155"/>
                <a:gd name="connsiteY921" fmla="*/ 609776 h 1097785"/>
                <a:gd name="connsiteX922" fmla="*/ 202090 w 7216155"/>
                <a:gd name="connsiteY922" fmla="*/ 603016 h 1097785"/>
                <a:gd name="connsiteX923" fmla="*/ 199244 w 7216155"/>
                <a:gd name="connsiteY923" fmla="*/ 597679 h 1097785"/>
                <a:gd name="connsiteX924" fmla="*/ 376428 w 7216155"/>
                <a:gd name="connsiteY924" fmla="*/ 595544 h 1097785"/>
                <a:gd name="connsiteX925" fmla="*/ 377496 w 7216155"/>
                <a:gd name="connsiteY925" fmla="*/ 599102 h 1097785"/>
                <a:gd name="connsiteX926" fmla="*/ 378563 w 7216155"/>
                <a:gd name="connsiteY926" fmla="*/ 603372 h 1097785"/>
                <a:gd name="connsiteX927" fmla="*/ 376784 w 7216155"/>
                <a:gd name="connsiteY927" fmla="*/ 604439 h 1097785"/>
                <a:gd name="connsiteX928" fmla="*/ 375005 w 7216155"/>
                <a:gd name="connsiteY928" fmla="*/ 606218 h 1097785"/>
                <a:gd name="connsiteX929" fmla="*/ 375005 w 7216155"/>
                <a:gd name="connsiteY929" fmla="*/ 599102 h 1097785"/>
                <a:gd name="connsiteX930" fmla="*/ 376428 w 7216155"/>
                <a:gd name="connsiteY930" fmla="*/ 595544 h 1097785"/>
                <a:gd name="connsiteX931" fmla="*/ 362908 w 7216155"/>
                <a:gd name="connsiteY931" fmla="*/ 595544 h 1097785"/>
                <a:gd name="connsiteX932" fmla="*/ 364687 w 7216155"/>
                <a:gd name="connsiteY932" fmla="*/ 602304 h 1097785"/>
                <a:gd name="connsiteX933" fmla="*/ 364331 w 7216155"/>
                <a:gd name="connsiteY933" fmla="*/ 609776 h 1097785"/>
                <a:gd name="connsiteX934" fmla="*/ 362552 w 7216155"/>
                <a:gd name="connsiteY934" fmla="*/ 601237 h 1097785"/>
                <a:gd name="connsiteX935" fmla="*/ 362908 w 7216155"/>
                <a:gd name="connsiteY935" fmla="*/ 595544 h 1097785"/>
                <a:gd name="connsiteX936" fmla="*/ 164376 w 7216155"/>
                <a:gd name="connsiteY936" fmla="*/ 593410 h 1097785"/>
                <a:gd name="connsiteX937" fmla="*/ 164732 w 7216155"/>
                <a:gd name="connsiteY937" fmla="*/ 596967 h 1097785"/>
                <a:gd name="connsiteX938" fmla="*/ 165799 w 7216155"/>
                <a:gd name="connsiteY938" fmla="*/ 597679 h 1097785"/>
                <a:gd name="connsiteX939" fmla="*/ 167222 w 7216155"/>
                <a:gd name="connsiteY939" fmla="*/ 593410 h 1097785"/>
                <a:gd name="connsiteX940" fmla="*/ 103180 w 7216155"/>
                <a:gd name="connsiteY940" fmla="*/ 591986 h 1097785"/>
                <a:gd name="connsiteX941" fmla="*/ 101757 w 7216155"/>
                <a:gd name="connsiteY941" fmla="*/ 593410 h 1097785"/>
                <a:gd name="connsiteX942" fmla="*/ 101045 w 7216155"/>
                <a:gd name="connsiteY942" fmla="*/ 596256 h 1097785"/>
                <a:gd name="connsiteX943" fmla="*/ 103180 w 7216155"/>
                <a:gd name="connsiteY943" fmla="*/ 597679 h 1097785"/>
                <a:gd name="connsiteX944" fmla="*/ 103891 w 7216155"/>
                <a:gd name="connsiteY944" fmla="*/ 595188 h 1097785"/>
                <a:gd name="connsiteX945" fmla="*/ 103180 w 7216155"/>
                <a:gd name="connsiteY945" fmla="*/ 591986 h 1097785"/>
                <a:gd name="connsiteX946" fmla="*/ 81477 w 7216155"/>
                <a:gd name="connsiteY946" fmla="*/ 584159 h 1097785"/>
                <a:gd name="connsiteX947" fmla="*/ 78274 w 7216155"/>
                <a:gd name="connsiteY947" fmla="*/ 584870 h 1097785"/>
                <a:gd name="connsiteX948" fmla="*/ 78986 w 7216155"/>
                <a:gd name="connsiteY948" fmla="*/ 587361 h 1097785"/>
                <a:gd name="connsiteX949" fmla="*/ 78986 w 7216155"/>
                <a:gd name="connsiteY949" fmla="*/ 589852 h 1097785"/>
                <a:gd name="connsiteX950" fmla="*/ 83256 w 7216155"/>
                <a:gd name="connsiteY950" fmla="*/ 588428 h 1097785"/>
                <a:gd name="connsiteX951" fmla="*/ 81477 w 7216155"/>
                <a:gd name="connsiteY951" fmla="*/ 584159 h 1097785"/>
                <a:gd name="connsiteX952" fmla="*/ 144452 w 7216155"/>
                <a:gd name="connsiteY952" fmla="*/ 582736 h 1097785"/>
                <a:gd name="connsiteX953" fmla="*/ 141961 w 7216155"/>
                <a:gd name="connsiteY953" fmla="*/ 585226 h 1097785"/>
                <a:gd name="connsiteX954" fmla="*/ 141605 w 7216155"/>
                <a:gd name="connsiteY954" fmla="*/ 590563 h 1097785"/>
                <a:gd name="connsiteX955" fmla="*/ 144452 w 7216155"/>
                <a:gd name="connsiteY955" fmla="*/ 582736 h 1097785"/>
                <a:gd name="connsiteX956" fmla="*/ 214187 w 7216155"/>
                <a:gd name="connsiteY956" fmla="*/ 581313 h 1097785"/>
                <a:gd name="connsiteX957" fmla="*/ 210629 w 7216155"/>
                <a:gd name="connsiteY957" fmla="*/ 584515 h 1097785"/>
                <a:gd name="connsiteX958" fmla="*/ 208494 w 7216155"/>
                <a:gd name="connsiteY958" fmla="*/ 588428 h 1097785"/>
                <a:gd name="connsiteX959" fmla="*/ 212408 w 7216155"/>
                <a:gd name="connsiteY959" fmla="*/ 588073 h 1097785"/>
                <a:gd name="connsiteX960" fmla="*/ 214187 w 7216155"/>
                <a:gd name="connsiteY960" fmla="*/ 581313 h 1097785"/>
                <a:gd name="connsiteX961" fmla="*/ 194263 w 7216155"/>
                <a:gd name="connsiteY961" fmla="*/ 576509 h 1097785"/>
                <a:gd name="connsiteX962" fmla="*/ 193551 w 7216155"/>
                <a:gd name="connsiteY962" fmla="*/ 579889 h 1097785"/>
                <a:gd name="connsiteX963" fmla="*/ 192839 w 7216155"/>
                <a:gd name="connsiteY963" fmla="*/ 589852 h 1097785"/>
                <a:gd name="connsiteX964" fmla="*/ 194974 w 7216155"/>
                <a:gd name="connsiteY964" fmla="*/ 584159 h 1097785"/>
                <a:gd name="connsiteX965" fmla="*/ 196397 w 7216155"/>
                <a:gd name="connsiteY965" fmla="*/ 577755 h 1097785"/>
                <a:gd name="connsiteX966" fmla="*/ 194263 w 7216155"/>
                <a:gd name="connsiteY966" fmla="*/ 576509 h 1097785"/>
                <a:gd name="connsiteX967" fmla="*/ 190705 w 7216155"/>
                <a:gd name="connsiteY967" fmla="*/ 575620 h 1097785"/>
                <a:gd name="connsiteX968" fmla="*/ 188214 w 7216155"/>
                <a:gd name="connsiteY968" fmla="*/ 578110 h 1097785"/>
                <a:gd name="connsiteX969" fmla="*/ 187858 w 7216155"/>
                <a:gd name="connsiteY969" fmla="*/ 583447 h 1097785"/>
                <a:gd name="connsiteX970" fmla="*/ 187858 w 7216155"/>
                <a:gd name="connsiteY970" fmla="*/ 588428 h 1097785"/>
                <a:gd name="connsiteX971" fmla="*/ 185724 w 7216155"/>
                <a:gd name="connsiteY971" fmla="*/ 590563 h 1097785"/>
                <a:gd name="connsiteX972" fmla="*/ 188570 w 7216155"/>
                <a:gd name="connsiteY972" fmla="*/ 595544 h 1097785"/>
                <a:gd name="connsiteX973" fmla="*/ 190705 w 7216155"/>
                <a:gd name="connsiteY973" fmla="*/ 585582 h 1097785"/>
                <a:gd name="connsiteX974" fmla="*/ 190705 w 7216155"/>
                <a:gd name="connsiteY974" fmla="*/ 575620 h 1097785"/>
                <a:gd name="connsiteX975" fmla="*/ 160107 w 7216155"/>
                <a:gd name="connsiteY975" fmla="*/ 571350 h 1097785"/>
                <a:gd name="connsiteX976" fmla="*/ 159039 w 7216155"/>
                <a:gd name="connsiteY976" fmla="*/ 578822 h 1097785"/>
                <a:gd name="connsiteX977" fmla="*/ 156549 w 7216155"/>
                <a:gd name="connsiteY977" fmla="*/ 588428 h 1097785"/>
                <a:gd name="connsiteX978" fmla="*/ 154770 w 7216155"/>
                <a:gd name="connsiteY978" fmla="*/ 586649 h 1097785"/>
                <a:gd name="connsiteX979" fmla="*/ 152991 w 7216155"/>
                <a:gd name="connsiteY979" fmla="*/ 587717 h 1097785"/>
                <a:gd name="connsiteX980" fmla="*/ 155125 w 7216155"/>
                <a:gd name="connsiteY980" fmla="*/ 589140 h 1097785"/>
                <a:gd name="connsiteX981" fmla="*/ 157260 w 7216155"/>
                <a:gd name="connsiteY981" fmla="*/ 591986 h 1097785"/>
                <a:gd name="connsiteX982" fmla="*/ 161174 w 7216155"/>
                <a:gd name="connsiteY982" fmla="*/ 582024 h 1097785"/>
                <a:gd name="connsiteX983" fmla="*/ 160107 w 7216155"/>
                <a:gd name="connsiteY983" fmla="*/ 571350 h 1097785"/>
                <a:gd name="connsiteX984" fmla="*/ 134490 w 7216155"/>
                <a:gd name="connsiteY984" fmla="*/ 569927 h 1097785"/>
                <a:gd name="connsiteX985" fmla="*/ 130932 w 7216155"/>
                <a:gd name="connsiteY985" fmla="*/ 573485 h 1097785"/>
                <a:gd name="connsiteX986" fmla="*/ 130932 w 7216155"/>
                <a:gd name="connsiteY986" fmla="*/ 579178 h 1097785"/>
                <a:gd name="connsiteX987" fmla="*/ 134490 w 7216155"/>
                <a:gd name="connsiteY987" fmla="*/ 569927 h 1097785"/>
                <a:gd name="connsiteX988" fmla="*/ 222726 w 7216155"/>
                <a:gd name="connsiteY988" fmla="*/ 568860 h 1097785"/>
                <a:gd name="connsiteX989" fmla="*/ 220591 w 7216155"/>
                <a:gd name="connsiteY989" fmla="*/ 577755 h 1097785"/>
                <a:gd name="connsiteX990" fmla="*/ 222370 w 7216155"/>
                <a:gd name="connsiteY990" fmla="*/ 579178 h 1097785"/>
                <a:gd name="connsiteX991" fmla="*/ 224861 w 7216155"/>
                <a:gd name="connsiteY991" fmla="*/ 579889 h 1097785"/>
                <a:gd name="connsiteX992" fmla="*/ 224861 w 7216155"/>
                <a:gd name="connsiteY992" fmla="*/ 577043 h 1097785"/>
                <a:gd name="connsiteX993" fmla="*/ 222726 w 7216155"/>
                <a:gd name="connsiteY993" fmla="*/ 568860 h 1097785"/>
                <a:gd name="connsiteX994" fmla="*/ 372870 w 7216155"/>
                <a:gd name="connsiteY994" fmla="*/ 568504 h 1097785"/>
                <a:gd name="connsiteX995" fmla="*/ 373226 w 7216155"/>
                <a:gd name="connsiteY995" fmla="*/ 571350 h 1097785"/>
                <a:gd name="connsiteX996" fmla="*/ 373582 w 7216155"/>
                <a:gd name="connsiteY996" fmla="*/ 574197 h 1097785"/>
                <a:gd name="connsiteX997" fmla="*/ 370024 w 7216155"/>
                <a:gd name="connsiteY997" fmla="*/ 573485 h 1097785"/>
                <a:gd name="connsiteX998" fmla="*/ 372870 w 7216155"/>
                <a:gd name="connsiteY998" fmla="*/ 568504 h 1097785"/>
                <a:gd name="connsiteX999" fmla="*/ 167934 w 7216155"/>
                <a:gd name="connsiteY999" fmla="*/ 567081 h 1097785"/>
                <a:gd name="connsiteX1000" fmla="*/ 167934 w 7216155"/>
                <a:gd name="connsiteY1000" fmla="*/ 574197 h 1097785"/>
                <a:gd name="connsiteX1001" fmla="*/ 170780 w 7216155"/>
                <a:gd name="connsiteY1001" fmla="*/ 567081 h 1097785"/>
                <a:gd name="connsiteX1002" fmla="*/ 419123 w 7216155"/>
                <a:gd name="connsiteY1002" fmla="*/ 564235 h 1097785"/>
                <a:gd name="connsiteX1003" fmla="*/ 421614 w 7216155"/>
                <a:gd name="connsiteY1003" fmla="*/ 580601 h 1097785"/>
                <a:gd name="connsiteX1004" fmla="*/ 425528 w 7216155"/>
                <a:gd name="connsiteY1004" fmla="*/ 595544 h 1097785"/>
                <a:gd name="connsiteX1005" fmla="*/ 424104 w 7216155"/>
                <a:gd name="connsiteY1005" fmla="*/ 578822 h 1097785"/>
                <a:gd name="connsiteX1006" fmla="*/ 419123 w 7216155"/>
                <a:gd name="connsiteY1006" fmla="*/ 564235 h 1097785"/>
                <a:gd name="connsiteX1007" fmla="*/ 149433 w 7216155"/>
                <a:gd name="connsiteY1007" fmla="*/ 564235 h 1097785"/>
                <a:gd name="connsiteX1008" fmla="*/ 149433 w 7216155"/>
                <a:gd name="connsiteY1008" fmla="*/ 567792 h 1097785"/>
                <a:gd name="connsiteX1009" fmla="*/ 150856 w 7216155"/>
                <a:gd name="connsiteY1009" fmla="*/ 568504 h 1097785"/>
                <a:gd name="connsiteX1010" fmla="*/ 151568 w 7216155"/>
                <a:gd name="connsiteY1010" fmla="*/ 564235 h 1097785"/>
                <a:gd name="connsiteX1011" fmla="*/ 177896 w 7216155"/>
                <a:gd name="connsiteY1011" fmla="*/ 562811 h 1097785"/>
                <a:gd name="connsiteX1012" fmla="*/ 175050 w 7216155"/>
                <a:gd name="connsiteY1012" fmla="*/ 566014 h 1097785"/>
                <a:gd name="connsiteX1013" fmla="*/ 172559 w 7216155"/>
                <a:gd name="connsiteY1013" fmla="*/ 573485 h 1097785"/>
                <a:gd name="connsiteX1014" fmla="*/ 171136 w 7216155"/>
                <a:gd name="connsiteY1014" fmla="*/ 582380 h 1097785"/>
                <a:gd name="connsiteX1015" fmla="*/ 172204 w 7216155"/>
                <a:gd name="connsiteY1015" fmla="*/ 589852 h 1097785"/>
                <a:gd name="connsiteX1016" fmla="*/ 177185 w 7216155"/>
                <a:gd name="connsiteY1016" fmla="*/ 577399 h 1097785"/>
                <a:gd name="connsiteX1017" fmla="*/ 177896 w 7216155"/>
                <a:gd name="connsiteY1017" fmla="*/ 562811 h 1097785"/>
                <a:gd name="connsiteX1018" fmla="*/ 81121 w 7216155"/>
                <a:gd name="connsiteY1018" fmla="*/ 560677 h 1097785"/>
                <a:gd name="connsiteX1019" fmla="*/ 78274 w 7216155"/>
                <a:gd name="connsiteY1019" fmla="*/ 562456 h 1097785"/>
                <a:gd name="connsiteX1020" fmla="*/ 78274 w 7216155"/>
                <a:gd name="connsiteY1020" fmla="*/ 566369 h 1097785"/>
                <a:gd name="connsiteX1021" fmla="*/ 80409 w 7216155"/>
                <a:gd name="connsiteY1021" fmla="*/ 564235 h 1097785"/>
                <a:gd name="connsiteX1022" fmla="*/ 81121 w 7216155"/>
                <a:gd name="connsiteY1022" fmla="*/ 560677 h 1097785"/>
                <a:gd name="connsiteX1023" fmla="*/ 232688 w 7216155"/>
                <a:gd name="connsiteY1023" fmla="*/ 557119 h 1097785"/>
                <a:gd name="connsiteX1024" fmla="*/ 229842 w 7216155"/>
                <a:gd name="connsiteY1024" fmla="*/ 559253 h 1097785"/>
                <a:gd name="connsiteX1025" fmla="*/ 228774 w 7216155"/>
                <a:gd name="connsiteY1025" fmla="*/ 563523 h 1097785"/>
                <a:gd name="connsiteX1026" fmla="*/ 227707 w 7216155"/>
                <a:gd name="connsiteY1026" fmla="*/ 567081 h 1097785"/>
                <a:gd name="connsiteX1027" fmla="*/ 224861 w 7216155"/>
                <a:gd name="connsiteY1027" fmla="*/ 567081 h 1097785"/>
                <a:gd name="connsiteX1028" fmla="*/ 225217 w 7216155"/>
                <a:gd name="connsiteY1028" fmla="*/ 571706 h 1097785"/>
                <a:gd name="connsiteX1029" fmla="*/ 228063 w 7216155"/>
                <a:gd name="connsiteY1029" fmla="*/ 573129 h 1097785"/>
                <a:gd name="connsiteX1030" fmla="*/ 231265 w 7216155"/>
                <a:gd name="connsiteY1030" fmla="*/ 574553 h 1097785"/>
                <a:gd name="connsiteX1031" fmla="*/ 232688 w 7216155"/>
                <a:gd name="connsiteY1031" fmla="*/ 577755 h 1097785"/>
                <a:gd name="connsiteX1032" fmla="*/ 234111 w 7216155"/>
                <a:gd name="connsiteY1032" fmla="*/ 576687 h 1097785"/>
                <a:gd name="connsiteX1033" fmla="*/ 235535 w 7216155"/>
                <a:gd name="connsiteY1033" fmla="*/ 574197 h 1097785"/>
                <a:gd name="connsiteX1034" fmla="*/ 234823 w 7216155"/>
                <a:gd name="connsiteY1034" fmla="*/ 571350 h 1097785"/>
                <a:gd name="connsiteX1035" fmla="*/ 232332 w 7216155"/>
                <a:gd name="connsiteY1035" fmla="*/ 571350 h 1097785"/>
                <a:gd name="connsiteX1036" fmla="*/ 230553 w 7216155"/>
                <a:gd name="connsiteY1036" fmla="*/ 571350 h 1097785"/>
                <a:gd name="connsiteX1037" fmla="*/ 231977 w 7216155"/>
                <a:gd name="connsiteY1037" fmla="*/ 564590 h 1097785"/>
                <a:gd name="connsiteX1038" fmla="*/ 232688 w 7216155"/>
                <a:gd name="connsiteY1038" fmla="*/ 557119 h 1097785"/>
                <a:gd name="connsiteX1039" fmla="*/ 250478 w 7216155"/>
                <a:gd name="connsiteY1039" fmla="*/ 554984 h 1097785"/>
                <a:gd name="connsiteX1040" fmla="*/ 249766 w 7216155"/>
                <a:gd name="connsiteY1040" fmla="*/ 559253 h 1097785"/>
                <a:gd name="connsiteX1041" fmla="*/ 249055 w 7216155"/>
                <a:gd name="connsiteY1041" fmla="*/ 558186 h 1097785"/>
                <a:gd name="connsiteX1042" fmla="*/ 248343 w 7216155"/>
                <a:gd name="connsiteY1042" fmla="*/ 557119 h 1097785"/>
                <a:gd name="connsiteX1043" fmla="*/ 250478 w 7216155"/>
                <a:gd name="connsiteY1043" fmla="*/ 554984 h 1097785"/>
                <a:gd name="connsiteX1044" fmla="*/ 390660 w 7216155"/>
                <a:gd name="connsiteY1044" fmla="*/ 554272 h 1097785"/>
                <a:gd name="connsiteX1045" fmla="*/ 393862 w 7216155"/>
                <a:gd name="connsiteY1045" fmla="*/ 558186 h 1097785"/>
                <a:gd name="connsiteX1046" fmla="*/ 394218 w 7216155"/>
                <a:gd name="connsiteY1046" fmla="*/ 565302 h 1097785"/>
                <a:gd name="connsiteX1047" fmla="*/ 394574 w 7216155"/>
                <a:gd name="connsiteY1047" fmla="*/ 572774 h 1097785"/>
                <a:gd name="connsiteX1048" fmla="*/ 397064 w 7216155"/>
                <a:gd name="connsiteY1048" fmla="*/ 577043 h 1097785"/>
                <a:gd name="connsiteX1049" fmla="*/ 398132 w 7216155"/>
                <a:gd name="connsiteY1049" fmla="*/ 574553 h 1097785"/>
                <a:gd name="connsiteX1050" fmla="*/ 399911 w 7216155"/>
                <a:gd name="connsiteY1050" fmla="*/ 573485 h 1097785"/>
                <a:gd name="connsiteX1051" fmla="*/ 399911 w 7216155"/>
                <a:gd name="connsiteY1051" fmla="*/ 577043 h 1097785"/>
                <a:gd name="connsiteX1052" fmla="*/ 401689 w 7216155"/>
                <a:gd name="connsiteY1052" fmla="*/ 577755 h 1097785"/>
                <a:gd name="connsiteX1053" fmla="*/ 403468 w 7216155"/>
                <a:gd name="connsiteY1053" fmla="*/ 578466 h 1097785"/>
                <a:gd name="connsiteX1054" fmla="*/ 403468 w 7216155"/>
                <a:gd name="connsiteY1054" fmla="*/ 582736 h 1097785"/>
                <a:gd name="connsiteX1055" fmla="*/ 402401 w 7216155"/>
                <a:gd name="connsiteY1055" fmla="*/ 580957 h 1097785"/>
                <a:gd name="connsiteX1056" fmla="*/ 400622 w 7216155"/>
                <a:gd name="connsiteY1056" fmla="*/ 579889 h 1097785"/>
                <a:gd name="connsiteX1057" fmla="*/ 400622 w 7216155"/>
                <a:gd name="connsiteY1057" fmla="*/ 587717 h 1097785"/>
                <a:gd name="connsiteX1058" fmla="*/ 402757 w 7216155"/>
                <a:gd name="connsiteY1058" fmla="*/ 587361 h 1097785"/>
                <a:gd name="connsiteX1059" fmla="*/ 406315 w 7216155"/>
                <a:gd name="connsiteY1059" fmla="*/ 588428 h 1097785"/>
                <a:gd name="connsiteX1060" fmla="*/ 408094 w 7216155"/>
                <a:gd name="connsiteY1060" fmla="*/ 600170 h 1097785"/>
                <a:gd name="connsiteX1061" fmla="*/ 410584 w 7216155"/>
                <a:gd name="connsiteY1061" fmla="*/ 611911 h 1097785"/>
                <a:gd name="connsiteX1062" fmla="*/ 406671 w 7216155"/>
                <a:gd name="connsiteY1062" fmla="*/ 612622 h 1097785"/>
                <a:gd name="connsiteX1063" fmla="*/ 405603 w 7216155"/>
                <a:gd name="connsiteY1063" fmla="*/ 616180 h 1097785"/>
                <a:gd name="connsiteX1064" fmla="*/ 404536 w 7216155"/>
                <a:gd name="connsiteY1064" fmla="*/ 612622 h 1097785"/>
                <a:gd name="connsiteX1065" fmla="*/ 402757 w 7216155"/>
                <a:gd name="connsiteY1065" fmla="*/ 610488 h 1097785"/>
                <a:gd name="connsiteX1066" fmla="*/ 404180 w 7216155"/>
                <a:gd name="connsiteY1066" fmla="*/ 624008 h 1097785"/>
                <a:gd name="connsiteX1067" fmla="*/ 407026 w 7216155"/>
                <a:gd name="connsiteY1067" fmla="*/ 635393 h 1097785"/>
                <a:gd name="connsiteX1068" fmla="*/ 405603 w 7216155"/>
                <a:gd name="connsiteY1068" fmla="*/ 647846 h 1097785"/>
                <a:gd name="connsiteX1069" fmla="*/ 408450 w 7216155"/>
                <a:gd name="connsiteY1069" fmla="*/ 661010 h 1097785"/>
                <a:gd name="connsiteX1070" fmla="*/ 412719 w 7216155"/>
                <a:gd name="connsiteY1070" fmla="*/ 673819 h 1097785"/>
                <a:gd name="connsiteX1071" fmla="*/ 414854 w 7216155"/>
                <a:gd name="connsiteY1071" fmla="*/ 685204 h 1097785"/>
                <a:gd name="connsiteX1072" fmla="*/ 411296 w 7216155"/>
                <a:gd name="connsiteY1072" fmla="*/ 683069 h 1097785"/>
                <a:gd name="connsiteX1073" fmla="*/ 410584 w 7216155"/>
                <a:gd name="connsiteY1073" fmla="*/ 700147 h 1097785"/>
                <a:gd name="connsiteX1074" fmla="*/ 408450 w 7216155"/>
                <a:gd name="connsiteY1074" fmla="*/ 714379 h 1097785"/>
                <a:gd name="connsiteX1075" fmla="*/ 405603 w 7216155"/>
                <a:gd name="connsiteY1075" fmla="*/ 709398 h 1097785"/>
                <a:gd name="connsiteX1076" fmla="*/ 402757 w 7216155"/>
                <a:gd name="connsiteY1076" fmla="*/ 703705 h 1097785"/>
                <a:gd name="connsiteX1077" fmla="*/ 403824 w 7216155"/>
                <a:gd name="connsiteY1077" fmla="*/ 698724 h 1097785"/>
                <a:gd name="connsiteX1078" fmla="*/ 406315 w 7216155"/>
                <a:gd name="connsiteY1078" fmla="*/ 695878 h 1097785"/>
                <a:gd name="connsiteX1079" fmla="*/ 406315 w 7216155"/>
                <a:gd name="connsiteY1079" fmla="*/ 680934 h 1097785"/>
                <a:gd name="connsiteX1080" fmla="*/ 402045 w 7216155"/>
                <a:gd name="connsiteY1080" fmla="*/ 670972 h 1097785"/>
                <a:gd name="connsiteX1081" fmla="*/ 401334 w 7216155"/>
                <a:gd name="connsiteY1081" fmla="*/ 655317 h 1097785"/>
                <a:gd name="connsiteX1082" fmla="*/ 399555 w 7216155"/>
                <a:gd name="connsiteY1082" fmla="*/ 637884 h 1097785"/>
                <a:gd name="connsiteX1083" fmla="*/ 398843 w 7216155"/>
                <a:gd name="connsiteY1083" fmla="*/ 620806 h 1097785"/>
                <a:gd name="connsiteX1084" fmla="*/ 401334 w 7216155"/>
                <a:gd name="connsiteY1084" fmla="*/ 606930 h 1097785"/>
                <a:gd name="connsiteX1085" fmla="*/ 399911 w 7216155"/>
                <a:gd name="connsiteY1085" fmla="*/ 601237 h 1097785"/>
                <a:gd name="connsiteX1086" fmla="*/ 397776 w 7216155"/>
                <a:gd name="connsiteY1086" fmla="*/ 595544 h 1097785"/>
                <a:gd name="connsiteX1087" fmla="*/ 396353 w 7216155"/>
                <a:gd name="connsiteY1087" fmla="*/ 601237 h 1097785"/>
                <a:gd name="connsiteX1088" fmla="*/ 395641 w 7216155"/>
                <a:gd name="connsiteY1088" fmla="*/ 595544 h 1097785"/>
                <a:gd name="connsiteX1089" fmla="*/ 396353 w 7216155"/>
                <a:gd name="connsiteY1089" fmla="*/ 589852 h 1097785"/>
                <a:gd name="connsiteX1090" fmla="*/ 393506 w 7216155"/>
                <a:gd name="connsiteY1090" fmla="*/ 587005 h 1097785"/>
                <a:gd name="connsiteX1091" fmla="*/ 392083 w 7216155"/>
                <a:gd name="connsiteY1091" fmla="*/ 582736 h 1097785"/>
                <a:gd name="connsiteX1092" fmla="*/ 393150 w 7216155"/>
                <a:gd name="connsiteY1092" fmla="*/ 574908 h 1097785"/>
                <a:gd name="connsiteX1093" fmla="*/ 391727 w 7216155"/>
                <a:gd name="connsiteY1093" fmla="*/ 568148 h 1097785"/>
                <a:gd name="connsiteX1094" fmla="*/ 389948 w 7216155"/>
                <a:gd name="connsiteY1094" fmla="*/ 561744 h 1097785"/>
                <a:gd name="connsiteX1095" fmla="*/ 390660 w 7216155"/>
                <a:gd name="connsiteY1095" fmla="*/ 554272 h 1097785"/>
                <a:gd name="connsiteX1096" fmla="*/ 357927 w 7216155"/>
                <a:gd name="connsiteY1096" fmla="*/ 552138 h 1097785"/>
                <a:gd name="connsiteX1097" fmla="*/ 362197 w 7216155"/>
                <a:gd name="connsiteY1097" fmla="*/ 554272 h 1097785"/>
                <a:gd name="connsiteX1098" fmla="*/ 362197 w 7216155"/>
                <a:gd name="connsiteY1098" fmla="*/ 557474 h 1097785"/>
                <a:gd name="connsiteX1099" fmla="*/ 361129 w 7216155"/>
                <a:gd name="connsiteY1099" fmla="*/ 561744 h 1097785"/>
                <a:gd name="connsiteX1100" fmla="*/ 362197 w 7216155"/>
                <a:gd name="connsiteY1100" fmla="*/ 567081 h 1097785"/>
                <a:gd name="connsiteX1101" fmla="*/ 361841 w 7216155"/>
                <a:gd name="connsiteY1101" fmla="*/ 562100 h 1097785"/>
                <a:gd name="connsiteX1102" fmla="*/ 362908 w 7216155"/>
                <a:gd name="connsiteY1102" fmla="*/ 561388 h 1097785"/>
                <a:gd name="connsiteX1103" fmla="*/ 364331 w 7216155"/>
                <a:gd name="connsiteY1103" fmla="*/ 570639 h 1097785"/>
                <a:gd name="connsiteX1104" fmla="*/ 367889 w 7216155"/>
                <a:gd name="connsiteY1104" fmla="*/ 579178 h 1097785"/>
                <a:gd name="connsiteX1105" fmla="*/ 368601 w 7216155"/>
                <a:gd name="connsiteY1105" fmla="*/ 575976 h 1097785"/>
                <a:gd name="connsiteX1106" fmla="*/ 367889 w 7216155"/>
                <a:gd name="connsiteY1106" fmla="*/ 572062 h 1097785"/>
                <a:gd name="connsiteX1107" fmla="*/ 373582 w 7216155"/>
                <a:gd name="connsiteY1107" fmla="*/ 593410 h 1097785"/>
                <a:gd name="connsiteX1108" fmla="*/ 371447 w 7216155"/>
                <a:gd name="connsiteY1108" fmla="*/ 594121 h 1097785"/>
                <a:gd name="connsiteX1109" fmla="*/ 370024 w 7216155"/>
                <a:gd name="connsiteY1109" fmla="*/ 590563 h 1097785"/>
                <a:gd name="connsiteX1110" fmla="*/ 368601 w 7216155"/>
                <a:gd name="connsiteY1110" fmla="*/ 587717 h 1097785"/>
                <a:gd name="connsiteX1111" fmla="*/ 367533 w 7216155"/>
                <a:gd name="connsiteY1111" fmla="*/ 588784 h 1097785"/>
                <a:gd name="connsiteX1112" fmla="*/ 366466 w 7216155"/>
                <a:gd name="connsiteY1112" fmla="*/ 590563 h 1097785"/>
                <a:gd name="connsiteX1113" fmla="*/ 365399 w 7216155"/>
                <a:gd name="connsiteY1113" fmla="*/ 580957 h 1097785"/>
                <a:gd name="connsiteX1114" fmla="*/ 360773 w 7216155"/>
                <a:gd name="connsiteY1114" fmla="*/ 575620 h 1097785"/>
                <a:gd name="connsiteX1115" fmla="*/ 361485 w 7216155"/>
                <a:gd name="connsiteY1115" fmla="*/ 571706 h 1097785"/>
                <a:gd name="connsiteX1116" fmla="*/ 362908 w 7216155"/>
                <a:gd name="connsiteY1116" fmla="*/ 568504 h 1097785"/>
                <a:gd name="connsiteX1117" fmla="*/ 358639 w 7216155"/>
                <a:gd name="connsiteY1117" fmla="*/ 563879 h 1097785"/>
                <a:gd name="connsiteX1118" fmla="*/ 357927 w 7216155"/>
                <a:gd name="connsiteY1118" fmla="*/ 552138 h 1097785"/>
                <a:gd name="connsiteX1119" fmla="*/ 162241 w 7216155"/>
                <a:gd name="connsiteY1119" fmla="*/ 542887 h 1097785"/>
                <a:gd name="connsiteX1120" fmla="*/ 158683 w 7216155"/>
                <a:gd name="connsiteY1120" fmla="*/ 548935 h 1097785"/>
                <a:gd name="connsiteX1121" fmla="*/ 157972 w 7216155"/>
                <a:gd name="connsiteY1121" fmla="*/ 557474 h 1097785"/>
                <a:gd name="connsiteX1122" fmla="*/ 157972 w 7216155"/>
                <a:gd name="connsiteY1122" fmla="*/ 566369 h 1097785"/>
                <a:gd name="connsiteX1123" fmla="*/ 157260 w 7216155"/>
                <a:gd name="connsiteY1123" fmla="*/ 573485 h 1097785"/>
                <a:gd name="connsiteX1124" fmla="*/ 161530 w 7216155"/>
                <a:gd name="connsiteY1124" fmla="*/ 559609 h 1097785"/>
                <a:gd name="connsiteX1125" fmla="*/ 162241 w 7216155"/>
                <a:gd name="connsiteY1125" fmla="*/ 542887 h 1097785"/>
                <a:gd name="connsiteX1126" fmla="*/ 116700 w 7216155"/>
                <a:gd name="connsiteY1126" fmla="*/ 537906 h 1097785"/>
                <a:gd name="connsiteX1127" fmla="*/ 114209 w 7216155"/>
                <a:gd name="connsiteY1127" fmla="*/ 540396 h 1097785"/>
                <a:gd name="connsiteX1128" fmla="*/ 113854 w 7216155"/>
                <a:gd name="connsiteY1128" fmla="*/ 545022 h 1097785"/>
                <a:gd name="connsiteX1129" fmla="*/ 116344 w 7216155"/>
                <a:gd name="connsiteY1129" fmla="*/ 543599 h 1097785"/>
                <a:gd name="connsiteX1130" fmla="*/ 116700 w 7216155"/>
                <a:gd name="connsiteY1130" fmla="*/ 537906 h 1097785"/>
                <a:gd name="connsiteX1131" fmla="*/ 156549 w 7216155"/>
                <a:gd name="connsiteY1131" fmla="*/ 531502 h 1097785"/>
                <a:gd name="connsiteX1132" fmla="*/ 151212 w 7216155"/>
                <a:gd name="connsiteY1132" fmla="*/ 537906 h 1097785"/>
                <a:gd name="connsiteX1133" fmla="*/ 148721 w 7216155"/>
                <a:gd name="connsiteY1133" fmla="*/ 547868 h 1097785"/>
                <a:gd name="connsiteX1134" fmla="*/ 154058 w 7216155"/>
                <a:gd name="connsiteY1134" fmla="*/ 541108 h 1097785"/>
                <a:gd name="connsiteX1135" fmla="*/ 156549 w 7216155"/>
                <a:gd name="connsiteY1135" fmla="*/ 531502 h 1097785"/>
                <a:gd name="connsiteX1136" fmla="*/ 199955 w 7216155"/>
                <a:gd name="connsiteY1136" fmla="*/ 530078 h 1097785"/>
                <a:gd name="connsiteX1137" fmla="*/ 198532 w 7216155"/>
                <a:gd name="connsiteY1137" fmla="*/ 532213 h 1097785"/>
                <a:gd name="connsiteX1138" fmla="*/ 196397 w 7216155"/>
                <a:gd name="connsiteY1138" fmla="*/ 532213 h 1097785"/>
                <a:gd name="connsiteX1139" fmla="*/ 195330 w 7216155"/>
                <a:gd name="connsiteY1139" fmla="*/ 542175 h 1097785"/>
                <a:gd name="connsiteX1140" fmla="*/ 197821 w 7216155"/>
                <a:gd name="connsiteY1140" fmla="*/ 548580 h 1097785"/>
                <a:gd name="connsiteX1141" fmla="*/ 199955 w 7216155"/>
                <a:gd name="connsiteY1141" fmla="*/ 537906 h 1097785"/>
                <a:gd name="connsiteX1142" fmla="*/ 199955 w 7216155"/>
                <a:gd name="connsiteY1142" fmla="*/ 530078 h 1097785"/>
                <a:gd name="connsiteX1143" fmla="*/ 211341 w 7216155"/>
                <a:gd name="connsiteY1143" fmla="*/ 528655 h 1097785"/>
                <a:gd name="connsiteX1144" fmla="*/ 208139 w 7216155"/>
                <a:gd name="connsiteY1144" fmla="*/ 536127 h 1097785"/>
                <a:gd name="connsiteX1145" fmla="*/ 207783 w 7216155"/>
                <a:gd name="connsiteY1145" fmla="*/ 547868 h 1097785"/>
                <a:gd name="connsiteX1146" fmla="*/ 204225 w 7216155"/>
                <a:gd name="connsiteY1146" fmla="*/ 551782 h 1097785"/>
                <a:gd name="connsiteX1147" fmla="*/ 200667 w 7216155"/>
                <a:gd name="connsiteY1147" fmla="*/ 555696 h 1097785"/>
                <a:gd name="connsiteX1148" fmla="*/ 201023 w 7216155"/>
                <a:gd name="connsiteY1148" fmla="*/ 566369 h 1097785"/>
                <a:gd name="connsiteX1149" fmla="*/ 199955 w 7216155"/>
                <a:gd name="connsiteY1149" fmla="*/ 579178 h 1097785"/>
                <a:gd name="connsiteX1150" fmla="*/ 202446 w 7216155"/>
                <a:gd name="connsiteY1150" fmla="*/ 572062 h 1097785"/>
                <a:gd name="connsiteX1151" fmla="*/ 206360 w 7216155"/>
                <a:gd name="connsiteY1151" fmla="*/ 567081 h 1097785"/>
                <a:gd name="connsiteX1152" fmla="*/ 207071 w 7216155"/>
                <a:gd name="connsiteY1152" fmla="*/ 556407 h 1097785"/>
                <a:gd name="connsiteX1153" fmla="*/ 211341 w 7216155"/>
                <a:gd name="connsiteY1153" fmla="*/ 548580 h 1097785"/>
                <a:gd name="connsiteX1154" fmla="*/ 211341 w 7216155"/>
                <a:gd name="connsiteY1154" fmla="*/ 528655 h 1097785"/>
                <a:gd name="connsiteX1155" fmla="*/ 374293 w 7216155"/>
                <a:gd name="connsiteY1155" fmla="*/ 526521 h 1097785"/>
                <a:gd name="connsiteX1156" fmla="*/ 374649 w 7216155"/>
                <a:gd name="connsiteY1156" fmla="*/ 530078 h 1097785"/>
                <a:gd name="connsiteX1157" fmla="*/ 373582 w 7216155"/>
                <a:gd name="connsiteY1157" fmla="*/ 532213 h 1097785"/>
                <a:gd name="connsiteX1158" fmla="*/ 371803 w 7216155"/>
                <a:gd name="connsiteY1158" fmla="*/ 528655 h 1097785"/>
                <a:gd name="connsiteX1159" fmla="*/ 374293 w 7216155"/>
                <a:gd name="connsiteY1159" fmla="*/ 526521 h 1097785"/>
                <a:gd name="connsiteX1160" fmla="*/ 368601 w 7216155"/>
                <a:gd name="connsiteY1160" fmla="*/ 526521 h 1097785"/>
                <a:gd name="connsiteX1161" fmla="*/ 370380 w 7216155"/>
                <a:gd name="connsiteY1161" fmla="*/ 533281 h 1097785"/>
                <a:gd name="connsiteX1162" fmla="*/ 374293 w 7216155"/>
                <a:gd name="connsiteY1162" fmla="*/ 534348 h 1097785"/>
                <a:gd name="connsiteX1163" fmla="*/ 375005 w 7216155"/>
                <a:gd name="connsiteY1163" fmla="*/ 537194 h 1097785"/>
                <a:gd name="connsiteX1164" fmla="*/ 375005 w 7216155"/>
                <a:gd name="connsiteY1164" fmla="*/ 540041 h 1097785"/>
                <a:gd name="connsiteX1165" fmla="*/ 373226 w 7216155"/>
                <a:gd name="connsiteY1165" fmla="*/ 538618 h 1097785"/>
                <a:gd name="connsiteX1166" fmla="*/ 371447 w 7216155"/>
                <a:gd name="connsiteY1166" fmla="*/ 537194 h 1097785"/>
                <a:gd name="connsiteX1167" fmla="*/ 369312 w 7216155"/>
                <a:gd name="connsiteY1167" fmla="*/ 548580 h 1097785"/>
                <a:gd name="connsiteX1168" fmla="*/ 371447 w 7216155"/>
                <a:gd name="connsiteY1168" fmla="*/ 561388 h 1097785"/>
                <a:gd name="connsiteX1169" fmla="*/ 367533 w 7216155"/>
                <a:gd name="connsiteY1169" fmla="*/ 545022 h 1097785"/>
                <a:gd name="connsiteX1170" fmla="*/ 368601 w 7216155"/>
                <a:gd name="connsiteY1170" fmla="*/ 526521 h 1097785"/>
                <a:gd name="connsiteX1171" fmla="*/ 187858 w 7216155"/>
                <a:gd name="connsiteY1171" fmla="*/ 526521 h 1097785"/>
                <a:gd name="connsiteX1172" fmla="*/ 185368 w 7216155"/>
                <a:gd name="connsiteY1172" fmla="*/ 529723 h 1097785"/>
                <a:gd name="connsiteX1173" fmla="*/ 187147 w 7216155"/>
                <a:gd name="connsiteY1173" fmla="*/ 533636 h 1097785"/>
                <a:gd name="connsiteX1174" fmla="*/ 187858 w 7216155"/>
                <a:gd name="connsiteY1174" fmla="*/ 530434 h 1097785"/>
                <a:gd name="connsiteX1175" fmla="*/ 187858 w 7216155"/>
                <a:gd name="connsiteY1175" fmla="*/ 526521 h 1097785"/>
                <a:gd name="connsiteX1176" fmla="*/ 241227 w 7216155"/>
                <a:gd name="connsiteY1176" fmla="*/ 523674 h 1097785"/>
                <a:gd name="connsiteX1177" fmla="*/ 241227 w 7216155"/>
                <a:gd name="connsiteY1177" fmla="*/ 530078 h 1097785"/>
                <a:gd name="connsiteX1178" fmla="*/ 239804 w 7216155"/>
                <a:gd name="connsiteY1178" fmla="*/ 530078 h 1097785"/>
                <a:gd name="connsiteX1179" fmla="*/ 239448 w 7216155"/>
                <a:gd name="connsiteY1179" fmla="*/ 525809 h 1097785"/>
                <a:gd name="connsiteX1180" fmla="*/ 241227 w 7216155"/>
                <a:gd name="connsiteY1180" fmla="*/ 523674 h 1097785"/>
                <a:gd name="connsiteX1181" fmla="*/ 178608 w 7216155"/>
                <a:gd name="connsiteY1181" fmla="*/ 523674 h 1097785"/>
                <a:gd name="connsiteX1182" fmla="*/ 175406 w 7216155"/>
                <a:gd name="connsiteY1182" fmla="*/ 533281 h 1097785"/>
                <a:gd name="connsiteX1183" fmla="*/ 174338 w 7216155"/>
                <a:gd name="connsiteY1183" fmla="*/ 544310 h 1097785"/>
                <a:gd name="connsiteX1184" fmla="*/ 177185 w 7216155"/>
                <a:gd name="connsiteY1184" fmla="*/ 545022 h 1097785"/>
                <a:gd name="connsiteX1185" fmla="*/ 177185 w 7216155"/>
                <a:gd name="connsiteY1185" fmla="*/ 550003 h 1097785"/>
                <a:gd name="connsiteX1186" fmla="*/ 179319 w 7216155"/>
                <a:gd name="connsiteY1186" fmla="*/ 549291 h 1097785"/>
                <a:gd name="connsiteX1187" fmla="*/ 181454 w 7216155"/>
                <a:gd name="connsiteY1187" fmla="*/ 550003 h 1097785"/>
                <a:gd name="connsiteX1188" fmla="*/ 184300 w 7216155"/>
                <a:gd name="connsiteY1188" fmla="*/ 546445 h 1097785"/>
                <a:gd name="connsiteX1189" fmla="*/ 184300 w 7216155"/>
                <a:gd name="connsiteY1189" fmla="*/ 540041 h 1097785"/>
                <a:gd name="connsiteX1190" fmla="*/ 178964 w 7216155"/>
                <a:gd name="connsiteY1190" fmla="*/ 536483 h 1097785"/>
                <a:gd name="connsiteX1191" fmla="*/ 178608 w 7216155"/>
                <a:gd name="connsiteY1191" fmla="*/ 523674 h 1097785"/>
                <a:gd name="connsiteX1192" fmla="*/ 101045 w 7216155"/>
                <a:gd name="connsiteY1192" fmla="*/ 520828 h 1097785"/>
                <a:gd name="connsiteX1193" fmla="*/ 96064 w 7216155"/>
                <a:gd name="connsiteY1193" fmla="*/ 524742 h 1097785"/>
                <a:gd name="connsiteX1194" fmla="*/ 95352 w 7216155"/>
                <a:gd name="connsiteY1194" fmla="*/ 532213 h 1097785"/>
                <a:gd name="connsiteX1195" fmla="*/ 97843 w 7216155"/>
                <a:gd name="connsiteY1195" fmla="*/ 531502 h 1097785"/>
                <a:gd name="connsiteX1196" fmla="*/ 100333 w 7216155"/>
                <a:gd name="connsiteY1196" fmla="*/ 530078 h 1097785"/>
                <a:gd name="connsiteX1197" fmla="*/ 99622 w 7216155"/>
                <a:gd name="connsiteY1197" fmla="*/ 525097 h 1097785"/>
                <a:gd name="connsiteX1198" fmla="*/ 101045 w 7216155"/>
                <a:gd name="connsiteY1198" fmla="*/ 520828 h 1097785"/>
                <a:gd name="connsiteX1199" fmla="*/ 211341 w 7216155"/>
                <a:gd name="connsiteY1199" fmla="*/ 515847 h 1097785"/>
                <a:gd name="connsiteX1200" fmla="*/ 208494 w 7216155"/>
                <a:gd name="connsiteY1200" fmla="*/ 517270 h 1097785"/>
                <a:gd name="connsiteX1201" fmla="*/ 206360 w 7216155"/>
                <a:gd name="connsiteY1201" fmla="*/ 519405 h 1097785"/>
                <a:gd name="connsiteX1202" fmla="*/ 214187 w 7216155"/>
                <a:gd name="connsiteY1202" fmla="*/ 526521 h 1097785"/>
                <a:gd name="connsiteX1203" fmla="*/ 214543 w 7216155"/>
                <a:gd name="connsiteY1203" fmla="*/ 520116 h 1097785"/>
                <a:gd name="connsiteX1204" fmla="*/ 211341 w 7216155"/>
                <a:gd name="connsiteY1204" fmla="*/ 515847 h 1097785"/>
                <a:gd name="connsiteX1205" fmla="*/ 155837 w 7216155"/>
                <a:gd name="connsiteY1205" fmla="*/ 515847 h 1097785"/>
                <a:gd name="connsiteX1206" fmla="*/ 152991 w 7216155"/>
                <a:gd name="connsiteY1206" fmla="*/ 519405 h 1097785"/>
                <a:gd name="connsiteX1207" fmla="*/ 152991 w 7216155"/>
                <a:gd name="connsiteY1207" fmla="*/ 525809 h 1097785"/>
                <a:gd name="connsiteX1208" fmla="*/ 155837 w 7216155"/>
                <a:gd name="connsiteY1208" fmla="*/ 515847 h 1097785"/>
                <a:gd name="connsiteX1209" fmla="*/ 362197 w 7216155"/>
                <a:gd name="connsiteY1209" fmla="*/ 511577 h 1097785"/>
                <a:gd name="connsiteX1210" fmla="*/ 363620 w 7216155"/>
                <a:gd name="connsiteY1210" fmla="*/ 515847 h 1097785"/>
                <a:gd name="connsiteX1211" fmla="*/ 362197 w 7216155"/>
                <a:gd name="connsiteY1211" fmla="*/ 519405 h 1097785"/>
                <a:gd name="connsiteX1212" fmla="*/ 360418 w 7216155"/>
                <a:gd name="connsiteY1212" fmla="*/ 515491 h 1097785"/>
                <a:gd name="connsiteX1213" fmla="*/ 362197 w 7216155"/>
                <a:gd name="connsiteY1213" fmla="*/ 511577 h 1097785"/>
                <a:gd name="connsiteX1214" fmla="*/ 100333 w 7216155"/>
                <a:gd name="connsiteY1214" fmla="*/ 510154 h 1097785"/>
                <a:gd name="connsiteX1215" fmla="*/ 98199 w 7216155"/>
                <a:gd name="connsiteY1215" fmla="*/ 515135 h 1097785"/>
                <a:gd name="connsiteX1216" fmla="*/ 99978 w 7216155"/>
                <a:gd name="connsiteY1216" fmla="*/ 514424 h 1097785"/>
                <a:gd name="connsiteX1217" fmla="*/ 101757 w 7216155"/>
                <a:gd name="connsiteY1217" fmla="*/ 513712 h 1097785"/>
                <a:gd name="connsiteX1218" fmla="*/ 101045 w 7216155"/>
                <a:gd name="connsiteY1218" fmla="*/ 511933 h 1097785"/>
                <a:gd name="connsiteX1219" fmla="*/ 100333 w 7216155"/>
                <a:gd name="connsiteY1219" fmla="*/ 510154 h 1097785"/>
                <a:gd name="connsiteX1220" fmla="*/ 246920 w 7216155"/>
                <a:gd name="connsiteY1220" fmla="*/ 508731 h 1097785"/>
                <a:gd name="connsiteX1221" fmla="*/ 246564 w 7216155"/>
                <a:gd name="connsiteY1221" fmla="*/ 516558 h 1097785"/>
                <a:gd name="connsiteX1222" fmla="*/ 244785 w 7216155"/>
                <a:gd name="connsiteY1222" fmla="*/ 520828 h 1097785"/>
                <a:gd name="connsiteX1223" fmla="*/ 244429 w 7216155"/>
                <a:gd name="connsiteY1223" fmla="*/ 514779 h 1097785"/>
                <a:gd name="connsiteX1224" fmla="*/ 246920 w 7216155"/>
                <a:gd name="connsiteY1224" fmla="*/ 508731 h 1097785"/>
                <a:gd name="connsiteX1225" fmla="*/ 222014 w 7216155"/>
                <a:gd name="connsiteY1225" fmla="*/ 508019 h 1097785"/>
                <a:gd name="connsiteX1226" fmla="*/ 217745 w 7216155"/>
                <a:gd name="connsiteY1226" fmla="*/ 511221 h 1097785"/>
                <a:gd name="connsiteX1227" fmla="*/ 215610 w 7216155"/>
                <a:gd name="connsiteY1227" fmla="*/ 517982 h 1097785"/>
                <a:gd name="connsiteX1228" fmla="*/ 217389 w 7216155"/>
                <a:gd name="connsiteY1228" fmla="*/ 520472 h 1097785"/>
                <a:gd name="connsiteX1229" fmla="*/ 218457 w 7216155"/>
                <a:gd name="connsiteY1229" fmla="*/ 522963 h 1097785"/>
                <a:gd name="connsiteX1230" fmla="*/ 221659 w 7216155"/>
                <a:gd name="connsiteY1230" fmla="*/ 516558 h 1097785"/>
                <a:gd name="connsiteX1231" fmla="*/ 222014 w 7216155"/>
                <a:gd name="connsiteY1231" fmla="*/ 508019 h 1097785"/>
                <a:gd name="connsiteX1232" fmla="*/ 181454 w 7216155"/>
                <a:gd name="connsiteY1232" fmla="*/ 504461 h 1097785"/>
                <a:gd name="connsiteX1233" fmla="*/ 176473 w 7216155"/>
                <a:gd name="connsiteY1233" fmla="*/ 507308 h 1097785"/>
                <a:gd name="connsiteX1234" fmla="*/ 176473 w 7216155"/>
                <a:gd name="connsiteY1234" fmla="*/ 515135 h 1097785"/>
                <a:gd name="connsiteX1235" fmla="*/ 181454 w 7216155"/>
                <a:gd name="connsiteY1235" fmla="*/ 504461 h 1097785"/>
                <a:gd name="connsiteX1236" fmla="*/ 421970 w 7216155"/>
                <a:gd name="connsiteY1236" fmla="*/ 500904 h 1097785"/>
                <a:gd name="connsiteX1237" fmla="*/ 421970 w 7216155"/>
                <a:gd name="connsiteY1237" fmla="*/ 505173 h 1097785"/>
                <a:gd name="connsiteX1238" fmla="*/ 423393 w 7216155"/>
                <a:gd name="connsiteY1238" fmla="*/ 508019 h 1097785"/>
                <a:gd name="connsiteX1239" fmla="*/ 424104 w 7216155"/>
                <a:gd name="connsiteY1239" fmla="*/ 503394 h 1097785"/>
                <a:gd name="connsiteX1240" fmla="*/ 421970 w 7216155"/>
                <a:gd name="connsiteY1240" fmla="*/ 500904 h 1097785"/>
                <a:gd name="connsiteX1241" fmla="*/ 233400 w 7216155"/>
                <a:gd name="connsiteY1241" fmla="*/ 497346 h 1097785"/>
                <a:gd name="connsiteX1242" fmla="*/ 232688 w 7216155"/>
                <a:gd name="connsiteY1242" fmla="*/ 505173 h 1097785"/>
                <a:gd name="connsiteX1243" fmla="*/ 229842 w 7216155"/>
                <a:gd name="connsiteY1243" fmla="*/ 510154 h 1097785"/>
                <a:gd name="connsiteX1244" fmla="*/ 232332 w 7216155"/>
                <a:gd name="connsiteY1244" fmla="*/ 515491 h 1097785"/>
                <a:gd name="connsiteX1245" fmla="*/ 236246 w 7216155"/>
                <a:gd name="connsiteY1245" fmla="*/ 515847 h 1097785"/>
                <a:gd name="connsiteX1246" fmla="*/ 234467 w 7216155"/>
                <a:gd name="connsiteY1246" fmla="*/ 507308 h 1097785"/>
                <a:gd name="connsiteX1247" fmla="*/ 233400 w 7216155"/>
                <a:gd name="connsiteY1247" fmla="*/ 497346 h 1097785"/>
                <a:gd name="connsiteX1248" fmla="*/ 258305 w 7216155"/>
                <a:gd name="connsiteY1248" fmla="*/ 493788 h 1097785"/>
                <a:gd name="connsiteX1249" fmla="*/ 256882 w 7216155"/>
                <a:gd name="connsiteY1249" fmla="*/ 500548 h 1097785"/>
                <a:gd name="connsiteX1250" fmla="*/ 255459 w 7216155"/>
                <a:gd name="connsiteY1250" fmla="*/ 506596 h 1097785"/>
                <a:gd name="connsiteX1251" fmla="*/ 256526 w 7216155"/>
                <a:gd name="connsiteY1251" fmla="*/ 509798 h 1097785"/>
                <a:gd name="connsiteX1252" fmla="*/ 259017 w 7216155"/>
                <a:gd name="connsiteY1252" fmla="*/ 510154 h 1097785"/>
                <a:gd name="connsiteX1253" fmla="*/ 259017 w 7216155"/>
                <a:gd name="connsiteY1253" fmla="*/ 501259 h 1097785"/>
                <a:gd name="connsiteX1254" fmla="*/ 258305 w 7216155"/>
                <a:gd name="connsiteY1254" fmla="*/ 493788 h 1097785"/>
                <a:gd name="connsiteX1255" fmla="*/ 188570 w 7216155"/>
                <a:gd name="connsiteY1255" fmla="*/ 493788 h 1097785"/>
                <a:gd name="connsiteX1256" fmla="*/ 185724 w 7216155"/>
                <a:gd name="connsiteY1256" fmla="*/ 494855 h 1097785"/>
                <a:gd name="connsiteX1257" fmla="*/ 182877 w 7216155"/>
                <a:gd name="connsiteY1257" fmla="*/ 496634 h 1097785"/>
                <a:gd name="connsiteX1258" fmla="*/ 184300 w 7216155"/>
                <a:gd name="connsiteY1258" fmla="*/ 498413 h 1097785"/>
                <a:gd name="connsiteX1259" fmla="*/ 185012 w 7216155"/>
                <a:gd name="connsiteY1259" fmla="*/ 500904 h 1097785"/>
                <a:gd name="connsiteX1260" fmla="*/ 186791 w 7216155"/>
                <a:gd name="connsiteY1260" fmla="*/ 499480 h 1097785"/>
                <a:gd name="connsiteX1261" fmla="*/ 187147 w 7216155"/>
                <a:gd name="connsiteY1261" fmla="*/ 500904 h 1097785"/>
                <a:gd name="connsiteX1262" fmla="*/ 188570 w 7216155"/>
                <a:gd name="connsiteY1262" fmla="*/ 493788 h 1097785"/>
                <a:gd name="connsiteX1263" fmla="*/ 115277 w 7216155"/>
                <a:gd name="connsiteY1263" fmla="*/ 493788 h 1097785"/>
                <a:gd name="connsiteX1264" fmla="*/ 105670 w 7216155"/>
                <a:gd name="connsiteY1264" fmla="*/ 503750 h 1097785"/>
                <a:gd name="connsiteX1265" fmla="*/ 101045 w 7216155"/>
                <a:gd name="connsiteY1265" fmla="*/ 519405 h 1097785"/>
                <a:gd name="connsiteX1266" fmla="*/ 110296 w 7216155"/>
                <a:gd name="connsiteY1266" fmla="*/ 509798 h 1097785"/>
                <a:gd name="connsiteX1267" fmla="*/ 115277 w 7216155"/>
                <a:gd name="connsiteY1267" fmla="*/ 493788 h 1097785"/>
                <a:gd name="connsiteX1268" fmla="*/ 416989 w 7216155"/>
                <a:gd name="connsiteY1268" fmla="*/ 490230 h 1097785"/>
                <a:gd name="connsiteX1269" fmla="*/ 417433 w 7216155"/>
                <a:gd name="connsiteY1269" fmla="*/ 491653 h 1097785"/>
                <a:gd name="connsiteX1270" fmla="*/ 417236 w 7216155"/>
                <a:gd name="connsiteY1270" fmla="*/ 491839 h 1097785"/>
                <a:gd name="connsiteX1271" fmla="*/ 172915 w 7216155"/>
                <a:gd name="connsiteY1271" fmla="*/ 490230 h 1097785"/>
                <a:gd name="connsiteX1272" fmla="*/ 166155 w 7216155"/>
                <a:gd name="connsiteY1272" fmla="*/ 495211 h 1097785"/>
                <a:gd name="connsiteX1273" fmla="*/ 160107 w 7216155"/>
                <a:gd name="connsiteY1273" fmla="*/ 500904 h 1097785"/>
                <a:gd name="connsiteX1274" fmla="*/ 161530 w 7216155"/>
                <a:gd name="connsiteY1274" fmla="*/ 513356 h 1097785"/>
                <a:gd name="connsiteX1275" fmla="*/ 157260 w 7216155"/>
                <a:gd name="connsiteY1275" fmla="*/ 523674 h 1097785"/>
                <a:gd name="connsiteX1276" fmla="*/ 159039 w 7216155"/>
                <a:gd name="connsiteY1276" fmla="*/ 530434 h 1097785"/>
                <a:gd name="connsiteX1277" fmla="*/ 158683 w 7216155"/>
                <a:gd name="connsiteY1277" fmla="*/ 539329 h 1097785"/>
                <a:gd name="connsiteX1278" fmla="*/ 162241 w 7216155"/>
                <a:gd name="connsiteY1278" fmla="*/ 535060 h 1097785"/>
                <a:gd name="connsiteX1279" fmla="*/ 162241 w 7216155"/>
                <a:gd name="connsiteY1279" fmla="*/ 525809 h 1097785"/>
                <a:gd name="connsiteX1280" fmla="*/ 167934 w 7216155"/>
                <a:gd name="connsiteY1280" fmla="*/ 508375 h 1097785"/>
                <a:gd name="connsiteX1281" fmla="*/ 172915 w 7216155"/>
                <a:gd name="connsiteY1281" fmla="*/ 490230 h 1097785"/>
                <a:gd name="connsiteX1282" fmla="*/ 414142 w 7216155"/>
                <a:gd name="connsiteY1282" fmla="*/ 488807 h 1097785"/>
                <a:gd name="connsiteX1283" fmla="*/ 415921 w 7216155"/>
                <a:gd name="connsiteY1283" fmla="*/ 493076 h 1097785"/>
                <a:gd name="connsiteX1284" fmla="*/ 417236 w 7216155"/>
                <a:gd name="connsiteY1284" fmla="*/ 491839 h 1097785"/>
                <a:gd name="connsiteX1285" fmla="*/ 417700 w 7216155"/>
                <a:gd name="connsiteY1285" fmla="*/ 494855 h 1097785"/>
                <a:gd name="connsiteX1286" fmla="*/ 420546 w 7216155"/>
                <a:gd name="connsiteY1286" fmla="*/ 498769 h 1097785"/>
                <a:gd name="connsiteX1287" fmla="*/ 421258 w 7216155"/>
                <a:gd name="connsiteY1287" fmla="*/ 494499 h 1097785"/>
                <a:gd name="connsiteX1288" fmla="*/ 425172 w 7216155"/>
                <a:gd name="connsiteY1288" fmla="*/ 500548 h 1097785"/>
                <a:gd name="connsiteX1289" fmla="*/ 426239 w 7216155"/>
                <a:gd name="connsiteY1289" fmla="*/ 508731 h 1097785"/>
                <a:gd name="connsiteX1290" fmla="*/ 426239 w 7216155"/>
                <a:gd name="connsiteY1290" fmla="*/ 524386 h 1097785"/>
                <a:gd name="connsiteX1291" fmla="*/ 432643 w 7216155"/>
                <a:gd name="connsiteY1291" fmla="*/ 537194 h 1097785"/>
                <a:gd name="connsiteX1292" fmla="*/ 431220 w 7216155"/>
                <a:gd name="connsiteY1292" fmla="*/ 540752 h 1097785"/>
                <a:gd name="connsiteX1293" fmla="*/ 429085 w 7216155"/>
                <a:gd name="connsiteY1293" fmla="*/ 542887 h 1097785"/>
                <a:gd name="connsiteX1294" fmla="*/ 423037 w 7216155"/>
                <a:gd name="connsiteY1294" fmla="*/ 519049 h 1097785"/>
                <a:gd name="connsiteX1295" fmla="*/ 416277 w 7216155"/>
                <a:gd name="connsiteY1295" fmla="*/ 496634 h 1097785"/>
                <a:gd name="connsiteX1296" fmla="*/ 414142 w 7216155"/>
                <a:gd name="connsiteY1296" fmla="*/ 499125 h 1097785"/>
                <a:gd name="connsiteX1297" fmla="*/ 412007 w 7216155"/>
                <a:gd name="connsiteY1297" fmla="*/ 496634 h 1097785"/>
                <a:gd name="connsiteX1298" fmla="*/ 411296 w 7216155"/>
                <a:gd name="connsiteY1298" fmla="*/ 502327 h 1097785"/>
                <a:gd name="connsiteX1299" fmla="*/ 412007 w 7216155"/>
                <a:gd name="connsiteY1299" fmla="*/ 508731 h 1097785"/>
                <a:gd name="connsiteX1300" fmla="*/ 409873 w 7216155"/>
                <a:gd name="connsiteY1300" fmla="*/ 506596 h 1097785"/>
                <a:gd name="connsiteX1301" fmla="*/ 407026 w 7216155"/>
                <a:gd name="connsiteY1301" fmla="*/ 504461 h 1097785"/>
                <a:gd name="connsiteX1302" fmla="*/ 408094 w 7216155"/>
                <a:gd name="connsiteY1302" fmla="*/ 494143 h 1097785"/>
                <a:gd name="connsiteX1303" fmla="*/ 414142 w 7216155"/>
                <a:gd name="connsiteY1303" fmla="*/ 488807 h 1097785"/>
                <a:gd name="connsiteX1304" fmla="*/ 234111 w 7216155"/>
                <a:gd name="connsiteY1304" fmla="*/ 486672 h 1097785"/>
                <a:gd name="connsiteX1305" fmla="*/ 233400 w 7216155"/>
                <a:gd name="connsiteY1305" fmla="*/ 489874 h 1097785"/>
                <a:gd name="connsiteX1306" fmla="*/ 232688 w 7216155"/>
                <a:gd name="connsiteY1306" fmla="*/ 492365 h 1097785"/>
                <a:gd name="connsiteX1307" fmla="*/ 234467 w 7216155"/>
                <a:gd name="connsiteY1307" fmla="*/ 494499 h 1097785"/>
                <a:gd name="connsiteX1308" fmla="*/ 237669 w 7216155"/>
                <a:gd name="connsiteY1308" fmla="*/ 494499 h 1097785"/>
                <a:gd name="connsiteX1309" fmla="*/ 235179 w 7216155"/>
                <a:gd name="connsiteY1309" fmla="*/ 490586 h 1097785"/>
                <a:gd name="connsiteX1310" fmla="*/ 234111 w 7216155"/>
                <a:gd name="connsiteY1310" fmla="*/ 486672 h 1097785"/>
                <a:gd name="connsiteX1311" fmla="*/ 254036 w 7216155"/>
                <a:gd name="connsiteY1311" fmla="*/ 482402 h 1097785"/>
                <a:gd name="connsiteX1312" fmla="*/ 251901 w 7216155"/>
                <a:gd name="connsiteY1312" fmla="*/ 483114 h 1097785"/>
                <a:gd name="connsiteX1313" fmla="*/ 250478 w 7216155"/>
                <a:gd name="connsiteY1313" fmla="*/ 485960 h 1097785"/>
                <a:gd name="connsiteX1314" fmla="*/ 254036 w 7216155"/>
                <a:gd name="connsiteY1314" fmla="*/ 488807 h 1097785"/>
                <a:gd name="connsiteX1315" fmla="*/ 254036 w 7216155"/>
                <a:gd name="connsiteY1315" fmla="*/ 482402 h 1097785"/>
                <a:gd name="connsiteX1316" fmla="*/ 412007 w 7216155"/>
                <a:gd name="connsiteY1316" fmla="*/ 479556 h 1097785"/>
                <a:gd name="connsiteX1317" fmla="*/ 413075 w 7216155"/>
                <a:gd name="connsiteY1317" fmla="*/ 484537 h 1097785"/>
                <a:gd name="connsiteX1318" fmla="*/ 412007 w 7216155"/>
                <a:gd name="connsiteY1318" fmla="*/ 488095 h 1097785"/>
                <a:gd name="connsiteX1319" fmla="*/ 412007 w 7216155"/>
                <a:gd name="connsiteY1319" fmla="*/ 479556 h 1097785"/>
                <a:gd name="connsiteX1320" fmla="*/ 266844 w 7216155"/>
                <a:gd name="connsiteY1320" fmla="*/ 479556 h 1097785"/>
                <a:gd name="connsiteX1321" fmla="*/ 268623 w 7216155"/>
                <a:gd name="connsiteY1321" fmla="*/ 480623 h 1097785"/>
                <a:gd name="connsiteX1322" fmla="*/ 269691 w 7216155"/>
                <a:gd name="connsiteY1322" fmla="*/ 482402 h 1097785"/>
                <a:gd name="connsiteX1323" fmla="*/ 268267 w 7216155"/>
                <a:gd name="connsiteY1323" fmla="*/ 487383 h 1097785"/>
                <a:gd name="connsiteX1324" fmla="*/ 266844 w 7216155"/>
                <a:gd name="connsiteY1324" fmla="*/ 479556 h 1097785"/>
                <a:gd name="connsiteX1325" fmla="*/ 157260 w 7216155"/>
                <a:gd name="connsiteY1325" fmla="*/ 478844 h 1097785"/>
                <a:gd name="connsiteX1326" fmla="*/ 153702 w 7216155"/>
                <a:gd name="connsiteY1326" fmla="*/ 482758 h 1097785"/>
                <a:gd name="connsiteX1327" fmla="*/ 152991 w 7216155"/>
                <a:gd name="connsiteY1327" fmla="*/ 490230 h 1097785"/>
                <a:gd name="connsiteX1328" fmla="*/ 156549 w 7216155"/>
                <a:gd name="connsiteY1328" fmla="*/ 487383 h 1097785"/>
                <a:gd name="connsiteX1329" fmla="*/ 158683 w 7216155"/>
                <a:gd name="connsiteY1329" fmla="*/ 491653 h 1097785"/>
                <a:gd name="connsiteX1330" fmla="*/ 160107 w 7216155"/>
                <a:gd name="connsiteY1330" fmla="*/ 487383 h 1097785"/>
                <a:gd name="connsiteX1331" fmla="*/ 160107 w 7216155"/>
                <a:gd name="connsiteY1331" fmla="*/ 479556 h 1097785"/>
                <a:gd name="connsiteX1332" fmla="*/ 159039 w 7216155"/>
                <a:gd name="connsiteY1332" fmla="*/ 482402 h 1097785"/>
                <a:gd name="connsiteX1333" fmla="*/ 157972 w 7216155"/>
                <a:gd name="connsiteY1333" fmla="*/ 484537 h 1097785"/>
                <a:gd name="connsiteX1334" fmla="*/ 156904 w 7216155"/>
                <a:gd name="connsiteY1334" fmla="*/ 482402 h 1097785"/>
                <a:gd name="connsiteX1335" fmla="*/ 157260 w 7216155"/>
                <a:gd name="connsiteY1335" fmla="*/ 478844 h 1097785"/>
                <a:gd name="connsiteX1336" fmla="*/ 175050 w 7216155"/>
                <a:gd name="connsiteY1336" fmla="*/ 475998 h 1097785"/>
                <a:gd name="connsiteX1337" fmla="*/ 171848 w 7216155"/>
                <a:gd name="connsiteY1337" fmla="*/ 481335 h 1097785"/>
                <a:gd name="connsiteX1338" fmla="*/ 168646 w 7216155"/>
                <a:gd name="connsiteY1338" fmla="*/ 484537 h 1097785"/>
                <a:gd name="connsiteX1339" fmla="*/ 170069 w 7216155"/>
                <a:gd name="connsiteY1339" fmla="*/ 486316 h 1097785"/>
                <a:gd name="connsiteX1340" fmla="*/ 171492 w 7216155"/>
                <a:gd name="connsiteY1340" fmla="*/ 488095 h 1097785"/>
                <a:gd name="connsiteX1341" fmla="*/ 172915 w 7216155"/>
                <a:gd name="connsiteY1341" fmla="*/ 484537 h 1097785"/>
                <a:gd name="connsiteX1342" fmla="*/ 176473 w 7216155"/>
                <a:gd name="connsiteY1342" fmla="*/ 483114 h 1097785"/>
                <a:gd name="connsiteX1343" fmla="*/ 175050 w 7216155"/>
                <a:gd name="connsiteY1343" fmla="*/ 475998 h 1097785"/>
                <a:gd name="connsiteX1344" fmla="*/ 254036 w 7216155"/>
                <a:gd name="connsiteY1344" fmla="*/ 470305 h 1097785"/>
                <a:gd name="connsiteX1345" fmla="*/ 255103 w 7216155"/>
                <a:gd name="connsiteY1345" fmla="*/ 479200 h 1097785"/>
                <a:gd name="connsiteX1346" fmla="*/ 256170 w 7216155"/>
                <a:gd name="connsiteY1346" fmla="*/ 490230 h 1097785"/>
                <a:gd name="connsiteX1347" fmla="*/ 259373 w 7216155"/>
                <a:gd name="connsiteY1347" fmla="*/ 478844 h 1097785"/>
                <a:gd name="connsiteX1348" fmla="*/ 254036 w 7216155"/>
                <a:gd name="connsiteY1348" fmla="*/ 470305 h 1097785"/>
                <a:gd name="connsiteX1349" fmla="*/ 405603 w 7216155"/>
                <a:gd name="connsiteY1349" fmla="*/ 466036 h 1097785"/>
                <a:gd name="connsiteX1350" fmla="*/ 408450 w 7216155"/>
                <a:gd name="connsiteY1350" fmla="*/ 469950 h 1097785"/>
                <a:gd name="connsiteX1351" fmla="*/ 409161 w 7216155"/>
                <a:gd name="connsiteY1351" fmla="*/ 475286 h 1097785"/>
                <a:gd name="connsiteX1352" fmla="*/ 406315 w 7216155"/>
                <a:gd name="connsiteY1352" fmla="*/ 475286 h 1097785"/>
                <a:gd name="connsiteX1353" fmla="*/ 406315 w 7216155"/>
                <a:gd name="connsiteY1353" fmla="*/ 470305 h 1097785"/>
                <a:gd name="connsiteX1354" fmla="*/ 405603 w 7216155"/>
                <a:gd name="connsiteY1354" fmla="*/ 466036 h 1097785"/>
                <a:gd name="connsiteX1355" fmla="*/ 258038 w 7216155"/>
                <a:gd name="connsiteY1355" fmla="*/ 464168 h 1097785"/>
                <a:gd name="connsiteX1356" fmla="*/ 261863 w 7216155"/>
                <a:gd name="connsiteY1356" fmla="*/ 466036 h 1097785"/>
                <a:gd name="connsiteX1357" fmla="*/ 258661 w 7216155"/>
                <a:gd name="connsiteY1357" fmla="*/ 468171 h 1097785"/>
                <a:gd name="connsiteX1358" fmla="*/ 258305 w 7216155"/>
                <a:gd name="connsiteY1358" fmla="*/ 473152 h 1097785"/>
                <a:gd name="connsiteX1359" fmla="*/ 260440 w 7216155"/>
                <a:gd name="connsiteY1359" fmla="*/ 472796 h 1097785"/>
                <a:gd name="connsiteX1360" fmla="*/ 262575 w 7216155"/>
                <a:gd name="connsiteY1360" fmla="*/ 473152 h 1097785"/>
                <a:gd name="connsiteX1361" fmla="*/ 262931 w 7216155"/>
                <a:gd name="connsiteY1361" fmla="*/ 480979 h 1097785"/>
                <a:gd name="connsiteX1362" fmla="*/ 261863 w 7216155"/>
                <a:gd name="connsiteY1362" fmla="*/ 486672 h 1097785"/>
                <a:gd name="connsiteX1363" fmla="*/ 263998 w 7216155"/>
                <a:gd name="connsiteY1363" fmla="*/ 491297 h 1097785"/>
                <a:gd name="connsiteX1364" fmla="*/ 266133 w 7216155"/>
                <a:gd name="connsiteY1364" fmla="*/ 495922 h 1097785"/>
                <a:gd name="connsiteX1365" fmla="*/ 257594 w 7216155"/>
                <a:gd name="connsiteY1365" fmla="*/ 528655 h 1097785"/>
                <a:gd name="connsiteX1366" fmla="*/ 256170 w 7216155"/>
                <a:gd name="connsiteY1366" fmla="*/ 517982 h 1097785"/>
                <a:gd name="connsiteX1367" fmla="*/ 252613 w 7216155"/>
                <a:gd name="connsiteY1367" fmla="*/ 531502 h 1097785"/>
                <a:gd name="connsiteX1368" fmla="*/ 249766 w 7216155"/>
                <a:gd name="connsiteY1368" fmla="*/ 544310 h 1097785"/>
                <a:gd name="connsiteX1369" fmla="*/ 247987 w 7216155"/>
                <a:gd name="connsiteY1369" fmla="*/ 538618 h 1097785"/>
                <a:gd name="connsiteX1370" fmla="*/ 247631 w 7216155"/>
                <a:gd name="connsiteY1370" fmla="*/ 531146 h 1097785"/>
                <a:gd name="connsiteX1371" fmla="*/ 247987 w 7216155"/>
                <a:gd name="connsiteY1371" fmla="*/ 524030 h 1097785"/>
                <a:gd name="connsiteX1372" fmla="*/ 249055 w 7216155"/>
                <a:gd name="connsiteY1372" fmla="*/ 519405 h 1097785"/>
                <a:gd name="connsiteX1373" fmla="*/ 250478 w 7216155"/>
                <a:gd name="connsiteY1373" fmla="*/ 522963 h 1097785"/>
                <a:gd name="connsiteX1374" fmla="*/ 249410 w 7216155"/>
                <a:gd name="connsiteY1374" fmla="*/ 517270 h 1097785"/>
                <a:gd name="connsiteX1375" fmla="*/ 249766 w 7216155"/>
                <a:gd name="connsiteY1375" fmla="*/ 510154 h 1097785"/>
                <a:gd name="connsiteX1376" fmla="*/ 252257 w 7216155"/>
                <a:gd name="connsiteY1376" fmla="*/ 509443 h 1097785"/>
                <a:gd name="connsiteX1377" fmla="*/ 254747 w 7216155"/>
                <a:gd name="connsiteY1377" fmla="*/ 508019 h 1097785"/>
                <a:gd name="connsiteX1378" fmla="*/ 253324 w 7216155"/>
                <a:gd name="connsiteY1378" fmla="*/ 504817 h 1097785"/>
                <a:gd name="connsiteX1379" fmla="*/ 253680 w 7216155"/>
                <a:gd name="connsiteY1379" fmla="*/ 499480 h 1097785"/>
                <a:gd name="connsiteX1380" fmla="*/ 253680 w 7216155"/>
                <a:gd name="connsiteY1380" fmla="*/ 494499 h 1097785"/>
                <a:gd name="connsiteX1381" fmla="*/ 251189 w 7216155"/>
                <a:gd name="connsiteY1381" fmla="*/ 491653 h 1097785"/>
                <a:gd name="connsiteX1382" fmla="*/ 251545 w 7216155"/>
                <a:gd name="connsiteY1382" fmla="*/ 497701 h 1097785"/>
                <a:gd name="connsiteX1383" fmla="*/ 250478 w 7216155"/>
                <a:gd name="connsiteY1383" fmla="*/ 503038 h 1097785"/>
                <a:gd name="connsiteX1384" fmla="*/ 249410 w 7216155"/>
                <a:gd name="connsiteY1384" fmla="*/ 501971 h 1097785"/>
                <a:gd name="connsiteX1385" fmla="*/ 247631 w 7216155"/>
                <a:gd name="connsiteY1385" fmla="*/ 500904 h 1097785"/>
                <a:gd name="connsiteX1386" fmla="*/ 249055 w 7216155"/>
                <a:gd name="connsiteY1386" fmla="*/ 488451 h 1097785"/>
                <a:gd name="connsiteX1387" fmla="*/ 251189 w 7216155"/>
                <a:gd name="connsiteY1387" fmla="*/ 474931 h 1097785"/>
                <a:gd name="connsiteX1388" fmla="*/ 255103 w 7216155"/>
                <a:gd name="connsiteY1388" fmla="*/ 465680 h 1097785"/>
                <a:gd name="connsiteX1389" fmla="*/ 258038 w 7216155"/>
                <a:gd name="connsiteY1389" fmla="*/ 464168 h 1097785"/>
                <a:gd name="connsiteX1390" fmla="*/ 114209 w 7216155"/>
                <a:gd name="connsiteY1390" fmla="*/ 459276 h 1097785"/>
                <a:gd name="connsiteX1391" fmla="*/ 112430 w 7216155"/>
                <a:gd name="connsiteY1391" fmla="*/ 459632 h 1097785"/>
                <a:gd name="connsiteX1392" fmla="*/ 107805 w 7216155"/>
                <a:gd name="connsiteY1392" fmla="*/ 473152 h 1097785"/>
                <a:gd name="connsiteX1393" fmla="*/ 103891 w 7216155"/>
                <a:gd name="connsiteY1393" fmla="*/ 488095 h 1097785"/>
                <a:gd name="connsiteX1394" fmla="*/ 99978 w 7216155"/>
                <a:gd name="connsiteY1394" fmla="*/ 496278 h 1097785"/>
                <a:gd name="connsiteX1395" fmla="*/ 98910 w 7216155"/>
                <a:gd name="connsiteY1395" fmla="*/ 505173 h 1097785"/>
                <a:gd name="connsiteX1396" fmla="*/ 106026 w 7216155"/>
                <a:gd name="connsiteY1396" fmla="*/ 486672 h 1097785"/>
                <a:gd name="connsiteX1397" fmla="*/ 114565 w 7216155"/>
                <a:gd name="connsiteY1397" fmla="*/ 468171 h 1097785"/>
                <a:gd name="connsiteX1398" fmla="*/ 113498 w 7216155"/>
                <a:gd name="connsiteY1398" fmla="*/ 463901 h 1097785"/>
                <a:gd name="connsiteX1399" fmla="*/ 115277 w 7216155"/>
                <a:gd name="connsiteY1399" fmla="*/ 459632 h 1097785"/>
                <a:gd name="connsiteX1400" fmla="*/ 114209 w 7216155"/>
                <a:gd name="connsiteY1400" fmla="*/ 459276 h 1097785"/>
                <a:gd name="connsiteX1401" fmla="*/ 271114 w 7216155"/>
                <a:gd name="connsiteY1401" fmla="*/ 458920 h 1097785"/>
                <a:gd name="connsiteX1402" fmla="*/ 268267 w 7216155"/>
                <a:gd name="connsiteY1402" fmla="*/ 475998 h 1097785"/>
                <a:gd name="connsiteX1403" fmla="*/ 266488 w 7216155"/>
                <a:gd name="connsiteY1403" fmla="*/ 467103 h 1097785"/>
                <a:gd name="connsiteX1404" fmla="*/ 271114 w 7216155"/>
                <a:gd name="connsiteY1404" fmla="*/ 458920 h 1097785"/>
                <a:gd name="connsiteX1405" fmla="*/ 180031 w 7216155"/>
                <a:gd name="connsiteY1405" fmla="*/ 456785 h 1097785"/>
                <a:gd name="connsiteX1406" fmla="*/ 177896 w 7216155"/>
                <a:gd name="connsiteY1406" fmla="*/ 460699 h 1097785"/>
                <a:gd name="connsiteX1407" fmla="*/ 177185 w 7216155"/>
                <a:gd name="connsiteY1407" fmla="*/ 466747 h 1097785"/>
                <a:gd name="connsiteX1408" fmla="*/ 180031 w 7216155"/>
                <a:gd name="connsiteY1408" fmla="*/ 456785 h 1097785"/>
                <a:gd name="connsiteX1409" fmla="*/ 172915 w 7216155"/>
                <a:gd name="connsiteY1409" fmla="*/ 453227 h 1097785"/>
                <a:gd name="connsiteX1410" fmla="*/ 169713 w 7216155"/>
                <a:gd name="connsiteY1410" fmla="*/ 458208 h 1097785"/>
                <a:gd name="connsiteX1411" fmla="*/ 168646 w 7216155"/>
                <a:gd name="connsiteY1411" fmla="*/ 466747 h 1097785"/>
                <a:gd name="connsiteX1412" fmla="*/ 164732 w 7216155"/>
                <a:gd name="connsiteY1412" fmla="*/ 470305 h 1097785"/>
                <a:gd name="connsiteX1413" fmla="*/ 162953 w 7216155"/>
                <a:gd name="connsiteY1413" fmla="*/ 478844 h 1097785"/>
                <a:gd name="connsiteX1414" fmla="*/ 165443 w 7216155"/>
                <a:gd name="connsiteY1414" fmla="*/ 475642 h 1097785"/>
                <a:gd name="connsiteX1415" fmla="*/ 168646 w 7216155"/>
                <a:gd name="connsiteY1415" fmla="*/ 473863 h 1097785"/>
                <a:gd name="connsiteX1416" fmla="*/ 171492 w 7216155"/>
                <a:gd name="connsiteY1416" fmla="*/ 464257 h 1097785"/>
                <a:gd name="connsiteX1417" fmla="*/ 172915 w 7216155"/>
                <a:gd name="connsiteY1417" fmla="*/ 453227 h 1097785"/>
                <a:gd name="connsiteX1418" fmla="*/ 249766 w 7216155"/>
                <a:gd name="connsiteY1418" fmla="*/ 448958 h 1097785"/>
                <a:gd name="connsiteX1419" fmla="*/ 253324 w 7216155"/>
                <a:gd name="connsiteY1419" fmla="*/ 451448 h 1097785"/>
                <a:gd name="connsiteX1420" fmla="*/ 253324 w 7216155"/>
                <a:gd name="connsiteY1420" fmla="*/ 458920 h 1097785"/>
                <a:gd name="connsiteX1421" fmla="*/ 250834 w 7216155"/>
                <a:gd name="connsiteY1421" fmla="*/ 455006 h 1097785"/>
                <a:gd name="connsiteX1422" fmla="*/ 249766 w 7216155"/>
                <a:gd name="connsiteY1422" fmla="*/ 448958 h 1097785"/>
                <a:gd name="connsiteX1423" fmla="*/ 383544 w 7216155"/>
                <a:gd name="connsiteY1423" fmla="*/ 448246 h 1097785"/>
                <a:gd name="connsiteX1424" fmla="*/ 384611 w 7216155"/>
                <a:gd name="connsiteY1424" fmla="*/ 458208 h 1097785"/>
                <a:gd name="connsiteX1425" fmla="*/ 387102 w 7216155"/>
                <a:gd name="connsiteY1425" fmla="*/ 468171 h 1097785"/>
                <a:gd name="connsiteX1426" fmla="*/ 387814 w 7216155"/>
                <a:gd name="connsiteY1426" fmla="*/ 464257 h 1097785"/>
                <a:gd name="connsiteX1427" fmla="*/ 389237 w 7216155"/>
                <a:gd name="connsiteY1427" fmla="*/ 462478 h 1097785"/>
                <a:gd name="connsiteX1428" fmla="*/ 390304 w 7216155"/>
                <a:gd name="connsiteY1428" fmla="*/ 472796 h 1097785"/>
                <a:gd name="connsiteX1429" fmla="*/ 389237 w 7216155"/>
                <a:gd name="connsiteY1429" fmla="*/ 483114 h 1097785"/>
                <a:gd name="connsiteX1430" fmla="*/ 384256 w 7216155"/>
                <a:gd name="connsiteY1430" fmla="*/ 465680 h 1097785"/>
                <a:gd name="connsiteX1431" fmla="*/ 383544 w 7216155"/>
                <a:gd name="connsiteY1431" fmla="*/ 448246 h 1097785"/>
                <a:gd name="connsiteX1432" fmla="*/ 360062 w 7216155"/>
                <a:gd name="connsiteY1432" fmla="*/ 448246 h 1097785"/>
                <a:gd name="connsiteX1433" fmla="*/ 361841 w 7216155"/>
                <a:gd name="connsiteY1433" fmla="*/ 455718 h 1097785"/>
                <a:gd name="connsiteX1434" fmla="*/ 360062 w 7216155"/>
                <a:gd name="connsiteY1434" fmla="*/ 461055 h 1097785"/>
                <a:gd name="connsiteX1435" fmla="*/ 179319 w 7216155"/>
                <a:gd name="connsiteY1435" fmla="*/ 446823 h 1097785"/>
                <a:gd name="connsiteX1436" fmla="*/ 176473 w 7216155"/>
                <a:gd name="connsiteY1436" fmla="*/ 451804 h 1097785"/>
                <a:gd name="connsiteX1437" fmla="*/ 179319 w 7216155"/>
                <a:gd name="connsiteY1437" fmla="*/ 453227 h 1097785"/>
                <a:gd name="connsiteX1438" fmla="*/ 97487 w 7216155"/>
                <a:gd name="connsiteY1438" fmla="*/ 440419 h 1097785"/>
                <a:gd name="connsiteX1439" fmla="*/ 92150 w 7216155"/>
                <a:gd name="connsiteY1439" fmla="*/ 448246 h 1097785"/>
                <a:gd name="connsiteX1440" fmla="*/ 91083 w 7216155"/>
                <a:gd name="connsiteY1440" fmla="*/ 458920 h 1097785"/>
                <a:gd name="connsiteX1441" fmla="*/ 97487 w 7216155"/>
                <a:gd name="connsiteY1441" fmla="*/ 440419 h 1097785"/>
                <a:gd name="connsiteX1442" fmla="*/ 263286 w 7216155"/>
                <a:gd name="connsiteY1442" fmla="*/ 431880 h 1097785"/>
                <a:gd name="connsiteX1443" fmla="*/ 264354 w 7216155"/>
                <a:gd name="connsiteY1443" fmla="*/ 436149 h 1097785"/>
                <a:gd name="connsiteX1444" fmla="*/ 263998 w 7216155"/>
                <a:gd name="connsiteY1444" fmla="*/ 441130 h 1097785"/>
                <a:gd name="connsiteX1445" fmla="*/ 261863 w 7216155"/>
                <a:gd name="connsiteY1445" fmla="*/ 442198 h 1097785"/>
                <a:gd name="connsiteX1446" fmla="*/ 261152 w 7216155"/>
                <a:gd name="connsiteY1446" fmla="*/ 444688 h 1097785"/>
                <a:gd name="connsiteX1447" fmla="*/ 262219 w 7216155"/>
                <a:gd name="connsiteY1447" fmla="*/ 445756 h 1097785"/>
                <a:gd name="connsiteX1448" fmla="*/ 263998 w 7216155"/>
                <a:gd name="connsiteY1448" fmla="*/ 444688 h 1097785"/>
                <a:gd name="connsiteX1449" fmla="*/ 265065 w 7216155"/>
                <a:gd name="connsiteY1449" fmla="*/ 454295 h 1097785"/>
                <a:gd name="connsiteX1450" fmla="*/ 261863 w 7216155"/>
                <a:gd name="connsiteY1450" fmla="*/ 461055 h 1097785"/>
                <a:gd name="connsiteX1451" fmla="*/ 261152 w 7216155"/>
                <a:gd name="connsiteY1451" fmla="*/ 456429 h 1097785"/>
                <a:gd name="connsiteX1452" fmla="*/ 261863 w 7216155"/>
                <a:gd name="connsiteY1452" fmla="*/ 451093 h 1097785"/>
                <a:gd name="connsiteX1453" fmla="*/ 258661 w 7216155"/>
                <a:gd name="connsiteY1453" fmla="*/ 451093 h 1097785"/>
                <a:gd name="connsiteX1454" fmla="*/ 256170 w 7216155"/>
                <a:gd name="connsiteY1454" fmla="*/ 448246 h 1097785"/>
                <a:gd name="connsiteX1455" fmla="*/ 263286 w 7216155"/>
                <a:gd name="connsiteY1455" fmla="*/ 431880 h 1097785"/>
                <a:gd name="connsiteX1456" fmla="*/ 208494 w 7216155"/>
                <a:gd name="connsiteY1456" fmla="*/ 430457 h 1097785"/>
                <a:gd name="connsiteX1457" fmla="*/ 201378 w 7216155"/>
                <a:gd name="connsiteY1457" fmla="*/ 444688 h 1097785"/>
                <a:gd name="connsiteX1458" fmla="*/ 203513 w 7216155"/>
                <a:gd name="connsiteY1458" fmla="*/ 444333 h 1097785"/>
                <a:gd name="connsiteX1459" fmla="*/ 204936 w 7216155"/>
                <a:gd name="connsiteY1459" fmla="*/ 442554 h 1097785"/>
                <a:gd name="connsiteX1460" fmla="*/ 204936 w 7216155"/>
                <a:gd name="connsiteY1460" fmla="*/ 446823 h 1097785"/>
                <a:gd name="connsiteX1461" fmla="*/ 204936 w 7216155"/>
                <a:gd name="connsiteY1461" fmla="*/ 451093 h 1097785"/>
                <a:gd name="connsiteX1462" fmla="*/ 206360 w 7216155"/>
                <a:gd name="connsiteY1462" fmla="*/ 450737 h 1097785"/>
                <a:gd name="connsiteX1463" fmla="*/ 206360 w 7216155"/>
                <a:gd name="connsiteY1463" fmla="*/ 447890 h 1097785"/>
                <a:gd name="connsiteX1464" fmla="*/ 206360 w 7216155"/>
                <a:gd name="connsiteY1464" fmla="*/ 444688 h 1097785"/>
                <a:gd name="connsiteX1465" fmla="*/ 207071 w 7216155"/>
                <a:gd name="connsiteY1465" fmla="*/ 443265 h 1097785"/>
                <a:gd name="connsiteX1466" fmla="*/ 206004 w 7216155"/>
                <a:gd name="connsiteY1466" fmla="*/ 464613 h 1097785"/>
                <a:gd name="connsiteX1467" fmla="*/ 202090 w 7216155"/>
                <a:gd name="connsiteY1467" fmla="*/ 486672 h 1097785"/>
                <a:gd name="connsiteX1468" fmla="*/ 200667 w 7216155"/>
                <a:gd name="connsiteY1468" fmla="*/ 486672 h 1097785"/>
                <a:gd name="connsiteX1469" fmla="*/ 199955 w 7216155"/>
                <a:gd name="connsiteY1469" fmla="*/ 485960 h 1097785"/>
                <a:gd name="connsiteX1470" fmla="*/ 202802 w 7216155"/>
                <a:gd name="connsiteY1470" fmla="*/ 474575 h 1097785"/>
                <a:gd name="connsiteX1471" fmla="*/ 202802 w 7216155"/>
                <a:gd name="connsiteY1471" fmla="*/ 462478 h 1097785"/>
                <a:gd name="connsiteX1472" fmla="*/ 196397 w 7216155"/>
                <a:gd name="connsiteY1472" fmla="*/ 467815 h 1097785"/>
                <a:gd name="connsiteX1473" fmla="*/ 195686 w 7216155"/>
                <a:gd name="connsiteY1473" fmla="*/ 482402 h 1097785"/>
                <a:gd name="connsiteX1474" fmla="*/ 194263 w 7216155"/>
                <a:gd name="connsiteY1474" fmla="*/ 478844 h 1097785"/>
                <a:gd name="connsiteX1475" fmla="*/ 194263 w 7216155"/>
                <a:gd name="connsiteY1475" fmla="*/ 473152 h 1097785"/>
                <a:gd name="connsiteX1476" fmla="*/ 192839 w 7216155"/>
                <a:gd name="connsiteY1476" fmla="*/ 472084 h 1097785"/>
                <a:gd name="connsiteX1477" fmla="*/ 191416 w 7216155"/>
                <a:gd name="connsiteY1477" fmla="*/ 471729 h 1097785"/>
                <a:gd name="connsiteX1478" fmla="*/ 188570 w 7216155"/>
                <a:gd name="connsiteY1478" fmla="*/ 481691 h 1097785"/>
                <a:gd name="connsiteX1479" fmla="*/ 187858 w 7216155"/>
                <a:gd name="connsiteY1479" fmla="*/ 492365 h 1097785"/>
                <a:gd name="connsiteX1480" fmla="*/ 190349 w 7216155"/>
                <a:gd name="connsiteY1480" fmla="*/ 490230 h 1097785"/>
                <a:gd name="connsiteX1481" fmla="*/ 190705 w 7216155"/>
                <a:gd name="connsiteY1481" fmla="*/ 485960 h 1097785"/>
                <a:gd name="connsiteX1482" fmla="*/ 192484 w 7216155"/>
                <a:gd name="connsiteY1482" fmla="*/ 487383 h 1097785"/>
                <a:gd name="connsiteX1483" fmla="*/ 193551 w 7216155"/>
                <a:gd name="connsiteY1483" fmla="*/ 484537 h 1097785"/>
                <a:gd name="connsiteX1484" fmla="*/ 195330 w 7216155"/>
                <a:gd name="connsiteY1484" fmla="*/ 489518 h 1097785"/>
                <a:gd name="connsiteX1485" fmla="*/ 194263 w 7216155"/>
                <a:gd name="connsiteY1485" fmla="*/ 496634 h 1097785"/>
                <a:gd name="connsiteX1486" fmla="*/ 199955 w 7216155"/>
                <a:gd name="connsiteY1486" fmla="*/ 494499 h 1097785"/>
                <a:gd name="connsiteX1487" fmla="*/ 197109 w 7216155"/>
                <a:gd name="connsiteY1487" fmla="*/ 493788 h 1097785"/>
                <a:gd name="connsiteX1488" fmla="*/ 199955 w 7216155"/>
                <a:gd name="connsiteY1488" fmla="*/ 490230 h 1097785"/>
                <a:gd name="connsiteX1489" fmla="*/ 200667 w 7216155"/>
                <a:gd name="connsiteY1489" fmla="*/ 492365 h 1097785"/>
                <a:gd name="connsiteX1490" fmla="*/ 202090 w 7216155"/>
                <a:gd name="connsiteY1490" fmla="*/ 493788 h 1097785"/>
                <a:gd name="connsiteX1491" fmla="*/ 202802 w 7216155"/>
                <a:gd name="connsiteY1491" fmla="*/ 489162 h 1097785"/>
                <a:gd name="connsiteX1492" fmla="*/ 205648 w 7216155"/>
                <a:gd name="connsiteY1492" fmla="*/ 488095 h 1097785"/>
                <a:gd name="connsiteX1493" fmla="*/ 207071 w 7216155"/>
                <a:gd name="connsiteY1493" fmla="*/ 479556 h 1097785"/>
                <a:gd name="connsiteX1494" fmla="*/ 207783 w 7216155"/>
                <a:gd name="connsiteY1494" fmla="*/ 470305 h 1097785"/>
                <a:gd name="connsiteX1495" fmla="*/ 209917 w 7216155"/>
                <a:gd name="connsiteY1495" fmla="*/ 473863 h 1097785"/>
                <a:gd name="connsiteX1496" fmla="*/ 210985 w 7216155"/>
                <a:gd name="connsiteY1496" fmla="*/ 471017 h 1097785"/>
                <a:gd name="connsiteX1497" fmla="*/ 207783 w 7216155"/>
                <a:gd name="connsiteY1497" fmla="*/ 468171 h 1097785"/>
                <a:gd name="connsiteX1498" fmla="*/ 213475 w 7216155"/>
                <a:gd name="connsiteY1498" fmla="*/ 451804 h 1097785"/>
                <a:gd name="connsiteX1499" fmla="*/ 212764 w 7216155"/>
                <a:gd name="connsiteY1499" fmla="*/ 435438 h 1097785"/>
                <a:gd name="connsiteX1500" fmla="*/ 210629 w 7216155"/>
                <a:gd name="connsiteY1500" fmla="*/ 436861 h 1097785"/>
                <a:gd name="connsiteX1501" fmla="*/ 208494 w 7216155"/>
                <a:gd name="connsiteY1501" fmla="*/ 438996 h 1097785"/>
                <a:gd name="connsiteX1502" fmla="*/ 208139 w 7216155"/>
                <a:gd name="connsiteY1502" fmla="*/ 435082 h 1097785"/>
                <a:gd name="connsiteX1503" fmla="*/ 208494 w 7216155"/>
                <a:gd name="connsiteY1503" fmla="*/ 430457 h 1097785"/>
                <a:gd name="connsiteX1504" fmla="*/ 170780 w 7216155"/>
                <a:gd name="connsiteY1504" fmla="*/ 428322 h 1097785"/>
                <a:gd name="connsiteX1505" fmla="*/ 167222 w 7216155"/>
                <a:gd name="connsiteY1505" fmla="*/ 438996 h 1097785"/>
                <a:gd name="connsiteX1506" fmla="*/ 169357 w 7216155"/>
                <a:gd name="connsiteY1506" fmla="*/ 441842 h 1097785"/>
                <a:gd name="connsiteX1507" fmla="*/ 170069 w 7216155"/>
                <a:gd name="connsiteY1507" fmla="*/ 446823 h 1097785"/>
                <a:gd name="connsiteX1508" fmla="*/ 171492 w 7216155"/>
                <a:gd name="connsiteY1508" fmla="*/ 441486 h 1097785"/>
                <a:gd name="connsiteX1509" fmla="*/ 174338 w 7216155"/>
                <a:gd name="connsiteY1509" fmla="*/ 441130 h 1097785"/>
                <a:gd name="connsiteX1510" fmla="*/ 175050 w 7216155"/>
                <a:gd name="connsiteY1510" fmla="*/ 437928 h 1097785"/>
                <a:gd name="connsiteX1511" fmla="*/ 175050 w 7216155"/>
                <a:gd name="connsiteY1511" fmla="*/ 434726 h 1097785"/>
                <a:gd name="connsiteX1512" fmla="*/ 172204 w 7216155"/>
                <a:gd name="connsiteY1512" fmla="*/ 433303 h 1097785"/>
                <a:gd name="connsiteX1513" fmla="*/ 170780 w 7216155"/>
                <a:gd name="connsiteY1513" fmla="*/ 436861 h 1097785"/>
                <a:gd name="connsiteX1514" fmla="*/ 170069 w 7216155"/>
                <a:gd name="connsiteY1514" fmla="*/ 433303 h 1097785"/>
                <a:gd name="connsiteX1515" fmla="*/ 170780 w 7216155"/>
                <a:gd name="connsiteY1515" fmla="*/ 428322 h 1097785"/>
                <a:gd name="connsiteX1516" fmla="*/ 343695 w 7216155"/>
                <a:gd name="connsiteY1516" fmla="*/ 427966 h 1097785"/>
                <a:gd name="connsiteX1517" fmla="*/ 345830 w 7216155"/>
                <a:gd name="connsiteY1517" fmla="*/ 428322 h 1097785"/>
                <a:gd name="connsiteX1518" fmla="*/ 342984 w 7216155"/>
                <a:gd name="connsiteY1518" fmla="*/ 435438 h 1097785"/>
                <a:gd name="connsiteX1519" fmla="*/ 341561 w 7216155"/>
                <a:gd name="connsiteY1519" fmla="*/ 432236 h 1097785"/>
                <a:gd name="connsiteX1520" fmla="*/ 340849 w 7216155"/>
                <a:gd name="connsiteY1520" fmla="*/ 428322 h 1097785"/>
                <a:gd name="connsiteX1521" fmla="*/ 343695 w 7216155"/>
                <a:gd name="connsiteY1521" fmla="*/ 427966 h 1097785"/>
                <a:gd name="connsiteX1522" fmla="*/ 280364 w 7216155"/>
                <a:gd name="connsiteY1522" fmla="*/ 426187 h 1097785"/>
                <a:gd name="connsiteX1523" fmla="*/ 281076 w 7216155"/>
                <a:gd name="connsiteY1523" fmla="*/ 439707 h 1097785"/>
                <a:gd name="connsiteX1524" fmla="*/ 276806 w 7216155"/>
                <a:gd name="connsiteY1524" fmla="*/ 453939 h 1097785"/>
                <a:gd name="connsiteX1525" fmla="*/ 275383 w 7216155"/>
                <a:gd name="connsiteY1525" fmla="*/ 455362 h 1097785"/>
                <a:gd name="connsiteX1526" fmla="*/ 273604 w 7216155"/>
                <a:gd name="connsiteY1526" fmla="*/ 452516 h 1097785"/>
                <a:gd name="connsiteX1527" fmla="*/ 271825 w 7216155"/>
                <a:gd name="connsiteY1527" fmla="*/ 451804 h 1097785"/>
                <a:gd name="connsiteX1528" fmla="*/ 276095 w 7216155"/>
                <a:gd name="connsiteY1528" fmla="*/ 439351 h 1097785"/>
                <a:gd name="connsiteX1529" fmla="*/ 280364 w 7216155"/>
                <a:gd name="connsiteY1529" fmla="*/ 426187 h 1097785"/>
                <a:gd name="connsiteX1530" fmla="*/ 233400 w 7216155"/>
                <a:gd name="connsiteY1530" fmla="*/ 424052 h 1097785"/>
                <a:gd name="connsiteX1531" fmla="*/ 234111 w 7216155"/>
                <a:gd name="connsiteY1531" fmla="*/ 426187 h 1097785"/>
                <a:gd name="connsiteX1532" fmla="*/ 235535 w 7216155"/>
                <a:gd name="connsiteY1532" fmla="*/ 427610 h 1097785"/>
                <a:gd name="connsiteX1533" fmla="*/ 234111 w 7216155"/>
                <a:gd name="connsiteY1533" fmla="*/ 432591 h 1097785"/>
                <a:gd name="connsiteX1534" fmla="*/ 235890 w 7216155"/>
                <a:gd name="connsiteY1534" fmla="*/ 430812 h 1097785"/>
                <a:gd name="connsiteX1535" fmla="*/ 238381 w 7216155"/>
                <a:gd name="connsiteY1535" fmla="*/ 429745 h 1097785"/>
                <a:gd name="connsiteX1536" fmla="*/ 238381 w 7216155"/>
                <a:gd name="connsiteY1536" fmla="*/ 445044 h 1097785"/>
                <a:gd name="connsiteX1537" fmla="*/ 237669 w 7216155"/>
                <a:gd name="connsiteY1537" fmla="*/ 458920 h 1097785"/>
                <a:gd name="connsiteX1538" fmla="*/ 236246 w 7216155"/>
                <a:gd name="connsiteY1538" fmla="*/ 455718 h 1097785"/>
                <a:gd name="connsiteX1539" fmla="*/ 234111 w 7216155"/>
                <a:gd name="connsiteY1539" fmla="*/ 453939 h 1097785"/>
                <a:gd name="connsiteX1540" fmla="*/ 235179 w 7216155"/>
                <a:gd name="connsiteY1540" fmla="*/ 446467 h 1097785"/>
                <a:gd name="connsiteX1541" fmla="*/ 234111 w 7216155"/>
                <a:gd name="connsiteY1541" fmla="*/ 438996 h 1097785"/>
                <a:gd name="connsiteX1542" fmla="*/ 232688 w 7216155"/>
                <a:gd name="connsiteY1542" fmla="*/ 440063 h 1097785"/>
                <a:gd name="connsiteX1543" fmla="*/ 231265 w 7216155"/>
                <a:gd name="connsiteY1543" fmla="*/ 441130 h 1097785"/>
                <a:gd name="connsiteX1544" fmla="*/ 231265 w 7216155"/>
                <a:gd name="connsiteY1544" fmla="*/ 437573 h 1097785"/>
                <a:gd name="connsiteX1545" fmla="*/ 229842 w 7216155"/>
                <a:gd name="connsiteY1545" fmla="*/ 434726 h 1097785"/>
                <a:gd name="connsiteX1546" fmla="*/ 231621 w 7216155"/>
                <a:gd name="connsiteY1546" fmla="*/ 428678 h 1097785"/>
                <a:gd name="connsiteX1547" fmla="*/ 233400 w 7216155"/>
                <a:gd name="connsiteY1547" fmla="*/ 424052 h 1097785"/>
                <a:gd name="connsiteX1548" fmla="*/ 188570 w 7216155"/>
                <a:gd name="connsiteY1548" fmla="*/ 424052 h 1097785"/>
                <a:gd name="connsiteX1549" fmla="*/ 186079 w 7216155"/>
                <a:gd name="connsiteY1549" fmla="*/ 426543 h 1097785"/>
                <a:gd name="connsiteX1550" fmla="*/ 185724 w 7216155"/>
                <a:gd name="connsiteY1550" fmla="*/ 432591 h 1097785"/>
                <a:gd name="connsiteX1551" fmla="*/ 188926 w 7216155"/>
                <a:gd name="connsiteY1551" fmla="*/ 429389 h 1097785"/>
                <a:gd name="connsiteX1552" fmla="*/ 188570 w 7216155"/>
                <a:gd name="connsiteY1552" fmla="*/ 424052 h 1097785"/>
                <a:gd name="connsiteX1553" fmla="*/ 336579 w 7216155"/>
                <a:gd name="connsiteY1553" fmla="*/ 422629 h 1097785"/>
                <a:gd name="connsiteX1554" fmla="*/ 339070 w 7216155"/>
                <a:gd name="connsiteY1554" fmla="*/ 427255 h 1097785"/>
                <a:gd name="connsiteX1555" fmla="*/ 340137 w 7216155"/>
                <a:gd name="connsiteY1555" fmla="*/ 432591 h 1097785"/>
                <a:gd name="connsiteX1556" fmla="*/ 338714 w 7216155"/>
                <a:gd name="connsiteY1556" fmla="*/ 434370 h 1097785"/>
                <a:gd name="connsiteX1557" fmla="*/ 336579 w 7216155"/>
                <a:gd name="connsiteY1557" fmla="*/ 435438 h 1097785"/>
                <a:gd name="connsiteX1558" fmla="*/ 335512 w 7216155"/>
                <a:gd name="connsiteY1558" fmla="*/ 429033 h 1097785"/>
                <a:gd name="connsiteX1559" fmla="*/ 336579 w 7216155"/>
                <a:gd name="connsiteY1559" fmla="*/ 422629 h 1097785"/>
                <a:gd name="connsiteX1560" fmla="*/ 214899 w 7216155"/>
                <a:gd name="connsiteY1560" fmla="*/ 422629 h 1097785"/>
                <a:gd name="connsiteX1561" fmla="*/ 213831 w 7216155"/>
                <a:gd name="connsiteY1561" fmla="*/ 427610 h 1097785"/>
                <a:gd name="connsiteX1562" fmla="*/ 212052 w 7216155"/>
                <a:gd name="connsiteY1562" fmla="*/ 431880 h 1097785"/>
                <a:gd name="connsiteX1563" fmla="*/ 215966 w 7216155"/>
                <a:gd name="connsiteY1563" fmla="*/ 428322 h 1097785"/>
                <a:gd name="connsiteX1564" fmla="*/ 214899 w 7216155"/>
                <a:gd name="connsiteY1564" fmla="*/ 422629 h 1097785"/>
                <a:gd name="connsiteX1565" fmla="*/ 226995 w 7216155"/>
                <a:gd name="connsiteY1565" fmla="*/ 417648 h 1097785"/>
                <a:gd name="connsiteX1566" fmla="*/ 226640 w 7216155"/>
                <a:gd name="connsiteY1566" fmla="*/ 434726 h 1097785"/>
                <a:gd name="connsiteX1567" fmla="*/ 220591 w 7216155"/>
                <a:gd name="connsiteY1567" fmla="*/ 446823 h 1097785"/>
                <a:gd name="connsiteX1568" fmla="*/ 223082 w 7216155"/>
                <a:gd name="connsiteY1568" fmla="*/ 438996 h 1097785"/>
                <a:gd name="connsiteX1569" fmla="*/ 221303 w 7216155"/>
                <a:gd name="connsiteY1569" fmla="*/ 435438 h 1097785"/>
                <a:gd name="connsiteX1570" fmla="*/ 223438 w 7216155"/>
                <a:gd name="connsiteY1570" fmla="*/ 425476 h 1097785"/>
                <a:gd name="connsiteX1571" fmla="*/ 226995 w 7216155"/>
                <a:gd name="connsiteY1571" fmla="*/ 417648 h 1097785"/>
                <a:gd name="connsiteX1572" fmla="*/ 377140 w 7216155"/>
                <a:gd name="connsiteY1572" fmla="*/ 414090 h 1097785"/>
                <a:gd name="connsiteX1573" fmla="*/ 380342 w 7216155"/>
                <a:gd name="connsiteY1573" fmla="*/ 418716 h 1097785"/>
                <a:gd name="connsiteX1574" fmla="*/ 385679 w 7216155"/>
                <a:gd name="connsiteY1574" fmla="*/ 421206 h 1097785"/>
                <a:gd name="connsiteX1575" fmla="*/ 386390 w 7216155"/>
                <a:gd name="connsiteY1575" fmla="*/ 425476 h 1097785"/>
                <a:gd name="connsiteX1576" fmla="*/ 387102 w 7216155"/>
                <a:gd name="connsiteY1576" fmla="*/ 429745 h 1097785"/>
                <a:gd name="connsiteX1577" fmla="*/ 383900 w 7216155"/>
                <a:gd name="connsiteY1577" fmla="*/ 431168 h 1097785"/>
                <a:gd name="connsiteX1578" fmla="*/ 384967 w 7216155"/>
                <a:gd name="connsiteY1578" fmla="*/ 436861 h 1097785"/>
                <a:gd name="connsiteX1579" fmla="*/ 381765 w 7216155"/>
                <a:gd name="connsiteY1579" fmla="*/ 434015 h 1097785"/>
                <a:gd name="connsiteX1580" fmla="*/ 379986 w 7216155"/>
                <a:gd name="connsiteY1580" fmla="*/ 428322 h 1097785"/>
                <a:gd name="connsiteX1581" fmla="*/ 382121 w 7216155"/>
                <a:gd name="connsiteY1581" fmla="*/ 427610 h 1097785"/>
                <a:gd name="connsiteX1582" fmla="*/ 381409 w 7216155"/>
                <a:gd name="connsiteY1582" fmla="*/ 423341 h 1097785"/>
                <a:gd name="connsiteX1583" fmla="*/ 379275 w 7216155"/>
                <a:gd name="connsiteY1583" fmla="*/ 421206 h 1097785"/>
                <a:gd name="connsiteX1584" fmla="*/ 379986 w 7216155"/>
                <a:gd name="connsiteY1584" fmla="*/ 423697 h 1097785"/>
                <a:gd name="connsiteX1585" fmla="*/ 379986 w 7216155"/>
                <a:gd name="connsiteY1585" fmla="*/ 426187 h 1097785"/>
                <a:gd name="connsiteX1586" fmla="*/ 376428 w 7216155"/>
                <a:gd name="connsiteY1586" fmla="*/ 424764 h 1097785"/>
                <a:gd name="connsiteX1587" fmla="*/ 376784 w 7216155"/>
                <a:gd name="connsiteY1587" fmla="*/ 420494 h 1097785"/>
                <a:gd name="connsiteX1588" fmla="*/ 378563 w 7216155"/>
                <a:gd name="connsiteY1588" fmla="*/ 416937 h 1097785"/>
                <a:gd name="connsiteX1589" fmla="*/ 377140 w 7216155"/>
                <a:gd name="connsiteY1589" fmla="*/ 414090 h 1097785"/>
                <a:gd name="connsiteX1590" fmla="*/ 240516 w 7216155"/>
                <a:gd name="connsiteY1590" fmla="*/ 414090 h 1097785"/>
                <a:gd name="connsiteX1591" fmla="*/ 239448 w 7216155"/>
                <a:gd name="connsiteY1591" fmla="*/ 418360 h 1097785"/>
                <a:gd name="connsiteX1592" fmla="*/ 239804 w 7216155"/>
                <a:gd name="connsiteY1592" fmla="*/ 424052 h 1097785"/>
                <a:gd name="connsiteX1593" fmla="*/ 237313 w 7216155"/>
                <a:gd name="connsiteY1593" fmla="*/ 418716 h 1097785"/>
                <a:gd name="connsiteX1594" fmla="*/ 240516 w 7216155"/>
                <a:gd name="connsiteY1594" fmla="*/ 414090 h 1097785"/>
                <a:gd name="connsiteX1595" fmla="*/ 178608 w 7216155"/>
                <a:gd name="connsiteY1595" fmla="*/ 407686 h 1097785"/>
                <a:gd name="connsiteX1596" fmla="*/ 178964 w 7216155"/>
                <a:gd name="connsiteY1596" fmla="*/ 409109 h 1097785"/>
                <a:gd name="connsiteX1597" fmla="*/ 179319 w 7216155"/>
                <a:gd name="connsiteY1597" fmla="*/ 411955 h 1097785"/>
                <a:gd name="connsiteX1598" fmla="*/ 182166 w 7216155"/>
                <a:gd name="connsiteY1598" fmla="*/ 407686 h 1097785"/>
                <a:gd name="connsiteX1599" fmla="*/ 180031 w 7216155"/>
                <a:gd name="connsiteY1599" fmla="*/ 408042 h 1097785"/>
                <a:gd name="connsiteX1600" fmla="*/ 178608 w 7216155"/>
                <a:gd name="connsiteY1600" fmla="*/ 407686 h 1097785"/>
                <a:gd name="connsiteX1601" fmla="*/ 197821 w 7216155"/>
                <a:gd name="connsiteY1601" fmla="*/ 403416 h 1097785"/>
                <a:gd name="connsiteX1602" fmla="*/ 197821 w 7216155"/>
                <a:gd name="connsiteY1602" fmla="*/ 407686 h 1097785"/>
                <a:gd name="connsiteX1603" fmla="*/ 199955 w 7216155"/>
                <a:gd name="connsiteY1603" fmla="*/ 408398 h 1097785"/>
                <a:gd name="connsiteX1604" fmla="*/ 200667 w 7216155"/>
                <a:gd name="connsiteY1604" fmla="*/ 403416 h 1097785"/>
                <a:gd name="connsiteX1605" fmla="*/ 203208 w 7216155"/>
                <a:gd name="connsiteY1605" fmla="*/ 402807 h 1097785"/>
                <a:gd name="connsiteX1606" fmla="*/ 201378 w 7216155"/>
                <a:gd name="connsiteY1606" fmla="*/ 407686 h 1097785"/>
                <a:gd name="connsiteX1607" fmla="*/ 201023 w 7216155"/>
                <a:gd name="connsiteY1607" fmla="*/ 416937 h 1097785"/>
                <a:gd name="connsiteX1608" fmla="*/ 199244 w 7216155"/>
                <a:gd name="connsiteY1608" fmla="*/ 425831 h 1097785"/>
                <a:gd name="connsiteX1609" fmla="*/ 194263 w 7216155"/>
                <a:gd name="connsiteY1609" fmla="*/ 430457 h 1097785"/>
                <a:gd name="connsiteX1610" fmla="*/ 194263 w 7216155"/>
                <a:gd name="connsiteY1610" fmla="*/ 442554 h 1097785"/>
                <a:gd name="connsiteX1611" fmla="*/ 187858 w 7216155"/>
                <a:gd name="connsiteY1611" fmla="*/ 450737 h 1097785"/>
                <a:gd name="connsiteX1612" fmla="*/ 182877 w 7216155"/>
                <a:gd name="connsiteY1612" fmla="*/ 459632 h 1097785"/>
                <a:gd name="connsiteX1613" fmla="*/ 183945 w 7216155"/>
                <a:gd name="connsiteY1613" fmla="*/ 462122 h 1097785"/>
                <a:gd name="connsiteX1614" fmla="*/ 185724 w 7216155"/>
                <a:gd name="connsiteY1614" fmla="*/ 464613 h 1097785"/>
                <a:gd name="connsiteX1615" fmla="*/ 188214 w 7216155"/>
                <a:gd name="connsiteY1615" fmla="*/ 462478 h 1097785"/>
                <a:gd name="connsiteX1616" fmla="*/ 189993 w 7216155"/>
                <a:gd name="connsiteY1616" fmla="*/ 458920 h 1097785"/>
                <a:gd name="connsiteX1617" fmla="*/ 192128 w 7216155"/>
                <a:gd name="connsiteY1617" fmla="*/ 465324 h 1097785"/>
                <a:gd name="connsiteX1618" fmla="*/ 195686 w 7216155"/>
                <a:gd name="connsiteY1618" fmla="*/ 466747 h 1097785"/>
                <a:gd name="connsiteX1619" fmla="*/ 193195 w 7216155"/>
                <a:gd name="connsiteY1619" fmla="*/ 460343 h 1097785"/>
                <a:gd name="connsiteX1620" fmla="*/ 194618 w 7216155"/>
                <a:gd name="connsiteY1620" fmla="*/ 453583 h 1097785"/>
                <a:gd name="connsiteX1621" fmla="*/ 196753 w 7216155"/>
                <a:gd name="connsiteY1621" fmla="*/ 447179 h 1097785"/>
                <a:gd name="connsiteX1622" fmla="*/ 197109 w 7216155"/>
                <a:gd name="connsiteY1622" fmla="*/ 440419 h 1097785"/>
                <a:gd name="connsiteX1623" fmla="*/ 202802 w 7216155"/>
                <a:gd name="connsiteY1623" fmla="*/ 423697 h 1097785"/>
                <a:gd name="connsiteX1624" fmla="*/ 205648 w 7216155"/>
                <a:gd name="connsiteY1624" fmla="*/ 403416 h 1097785"/>
                <a:gd name="connsiteX1625" fmla="*/ 387814 w 7216155"/>
                <a:gd name="connsiteY1625" fmla="*/ 402705 h 1097785"/>
                <a:gd name="connsiteX1626" fmla="*/ 390304 w 7216155"/>
                <a:gd name="connsiteY1626" fmla="*/ 404840 h 1097785"/>
                <a:gd name="connsiteX1627" fmla="*/ 389237 w 7216155"/>
                <a:gd name="connsiteY1627" fmla="*/ 409821 h 1097785"/>
                <a:gd name="connsiteX1628" fmla="*/ 387458 w 7216155"/>
                <a:gd name="connsiteY1628" fmla="*/ 406619 h 1097785"/>
                <a:gd name="connsiteX1629" fmla="*/ 387814 w 7216155"/>
                <a:gd name="connsiteY1629" fmla="*/ 402705 h 1097785"/>
                <a:gd name="connsiteX1630" fmla="*/ 352946 w 7216155"/>
                <a:gd name="connsiteY1630" fmla="*/ 401282 h 1097785"/>
                <a:gd name="connsiteX1631" fmla="*/ 355436 w 7216155"/>
                <a:gd name="connsiteY1631" fmla="*/ 405551 h 1097785"/>
                <a:gd name="connsiteX1632" fmla="*/ 353658 w 7216155"/>
                <a:gd name="connsiteY1632" fmla="*/ 409821 h 1097785"/>
                <a:gd name="connsiteX1633" fmla="*/ 365043 w 7216155"/>
                <a:gd name="connsiteY1633" fmla="*/ 395589 h 1097785"/>
                <a:gd name="connsiteX1634" fmla="*/ 366466 w 7216155"/>
                <a:gd name="connsiteY1634" fmla="*/ 398080 h 1097785"/>
                <a:gd name="connsiteX1635" fmla="*/ 367178 w 7216155"/>
                <a:gd name="connsiteY1635" fmla="*/ 401282 h 1097785"/>
                <a:gd name="connsiteX1636" fmla="*/ 364331 w 7216155"/>
                <a:gd name="connsiteY1636" fmla="*/ 399503 h 1097785"/>
                <a:gd name="connsiteX1637" fmla="*/ 365043 w 7216155"/>
                <a:gd name="connsiteY1637" fmla="*/ 395589 h 1097785"/>
                <a:gd name="connsiteX1638" fmla="*/ 281076 w 7216155"/>
                <a:gd name="connsiteY1638" fmla="*/ 394877 h 1097785"/>
                <a:gd name="connsiteX1639" fmla="*/ 279297 w 7216155"/>
                <a:gd name="connsiteY1639" fmla="*/ 396301 h 1097785"/>
                <a:gd name="connsiteX1640" fmla="*/ 278941 w 7216155"/>
                <a:gd name="connsiteY1640" fmla="*/ 400570 h 1097785"/>
                <a:gd name="connsiteX1641" fmla="*/ 281076 w 7216155"/>
                <a:gd name="connsiteY1641" fmla="*/ 400570 h 1097785"/>
                <a:gd name="connsiteX1642" fmla="*/ 192839 w 7216155"/>
                <a:gd name="connsiteY1642" fmla="*/ 394877 h 1097785"/>
                <a:gd name="connsiteX1643" fmla="*/ 191060 w 7216155"/>
                <a:gd name="connsiteY1643" fmla="*/ 398080 h 1097785"/>
                <a:gd name="connsiteX1644" fmla="*/ 190705 w 7216155"/>
                <a:gd name="connsiteY1644" fmla="*/ 403416 h 1097785"/>
                <a:gd name="connsiteX1645" fmla="*/ 194263 w 7216155"/>
                <a:gd name="connsiteY1645" fmla="*/ 399859 h 1097785"/>
                <a:gd name="connsiteX1646" fmla="*/ 192839 w 7216155"/>
                <a:gd name="connsiteY1646" fmla="*/ 394877 h 1097785"/>
                <a:gd name="connsiteX1647" fmla="*/ 209917 w 7216155"/>
                <a:gd name="connsiteY1647" fmla="*/ 392031 h 1097785"/>
                <a:gd name="connsiteX1648" fmla="*/ 208139 w 7216155"/>
                <a:gd name="connsiteY1648" fmla="*/ 395945 h 1097785"/>
                <a:gd name="connsiteX1649" fmla="*/ 207071 w 7216155"/>
                <a:gd name="connsiteY1649" fmla="*/ 401282 h 1097785"/>
                <a:gd name="connsiteX1650" fmla="*/ 212764 w 7216155"/>
                <a:gd name="connsiteY1650" fmla="*/ 398435 h 1097785"/>
                <a:gd name="connsiteX1651" fmla="*/ 212408 w 7216155"/>
                <a:gd name="connsiteY1651" fmla="*/ 396656 h 1097785"/>
                <a:gd name="connsiteX1652" fmla="*/ 212052 w 7216155"/>
                <a:gd name="connsiteY1652" fmla="*/ 394877 h 1097785"/>
                <a:gd name="connsiteX1653" fmla="*/ 210629 w 7216155"/>
                <a:gd name="connsiteY1653" fmla="*/ 398435 h 1097785"/>
                <a:gd name="connsiteX1654" fmla="*/ 208850 w 7216155"/>
                <a:gd name="connsiteY1654" fmla="*/ 395589 h 1097785"/>
                <a:gd name="connsiteX1655" fmla="*/ 209917 w 7216155"/>
                <a:gd name="connsiteY1655" fmla="*/ 392031 h 1097785"/>
                <a:gd name="connsiteX1656" fmla="*/ 281076 w 7216155"/>
                <a:gd name="connsiteY1656" fmla="*/ 389185 h 1097785"/>
                <a:gd name="connsiteX1657" fmla="*/ 283211 w 7216155"/>
                <a:gd name="connsiteY1657" fmla="*/ 395233 h 1097785"/>
                <a:gd name="connsiteX1658" fmla="*/ 286057 w 7216155"/>
                <a:gd name="connsiteY1658" fmla="*/ 400570 h 1097785"/>
                <a:gd name="connsiteX1659" fmla="*/ 281076 w 7216155"/>
                <a:gd name="connsiteY1659" fmla="*/ 402705 h 1097785"/>
                <a:gd name="connsiteX1660" fmla="*/ 277518 w 7216155"/>
                <a:gd name="connsiteY1660" fmla="*/ 409821 h 1097785"/>
                <a:gd name="connsiteX1661" fmla="*/ 280009 w 7216155"/>
                <a:gd name="connsiteY1661" fmla="*/ 414802 h 1097785"/>
                <a:gd name="connsiteX1662" fmla="*/ 278230 w 7216155"/>
                <a:gd name="connsiteY1662" fmla="*/ 422629 h 1097785"/>
                <a:gd name="connsiteX1663" fmla="*/ 277518 w 7216155"/>
                <a:gd name="connsiteY1663" fmla="*/ 419427 h 1097785"/>
                <a:gd name="connsiteX1664" fmla="*/ 278230 w 7216155"/>
                <a:gd name="connsiteY1664" fmla="*/ 415513 h 1097785"/>
                <a:gd name="connsiteX1665" fmla="*/ 275383 w 7216155"/>
                <a:gd name="connsiteY1665" fmla="*/ 415513 h 1097785"/>
                <a:gd name="connsiteX1666" fmla="*/ 273960 w 7216155"/>
                <a:gd name="connsiteY1666" fmla="*/ 410532 h 1097785"/>
                <a:gd name="connsiteX1667" fmla="*/ 277518 w 7216155"/>
                <a:gd name="connsiteY1667" fmla="*/ 400570 h 1097785"/>
                <a:gd name="connsiteX1668" fmla="*/ 275383 w 7216155"/>
                <a:gd name="connsiteY1668" fmla="*/ 399859 h 1097785"/>
                <a:gd name="connsiteX1669" fmla="*/ 273248 w 7216155"/>
                <a:gd name="connsiteY1669" fmla="*/ 399147 h 1097785"/>
                <a:gd name="connsiteX1670" fmla="*/ 273960 w 7216155"/>
                <a:gd name="connsiteY1670" fmla="*/ 409821 h 1097785"/>
                <a:gd name="connsiteX1671" fmla="*/ 271825 w 7216155"/>
                <a:gd name="connsiteY1671" fmla="*/ 417648 h 1097785"/>
                <a:gd name="connsiteX1672" fmla="*/ 272181 w 7216155"/>
                <a:gd name="connsiteY1672" fmla="*/ 404484 h 1097785"/>
                <a:gd name="connsiteX1673" fmla="*/ 273960 w 7216155"/>
                <a:gd name="connsiteY1673" fmla="*/ 392031 h 1097785"/>
                <a:gd name="connsiteX1674" fmla="*/ 276451 w 7216155"/>
                <a:gd name="connsiteY1674" fmla="*/ 393454 h 1097785"/>
                <a:gd name="connsiteX1675" fmla="*/ 278230 w 7216155"/>
                <a:gd name="connsiteY1675" fmla="*/ 394877 h 1097785"/>
                <a:gd name="connsiteX1676" fmla="*/ 281076 w 7216155"/>
                <a:gd name="connsiteY1676" fmla="*/ 389185 h 1097785"/>
                <a:gd name="connsiteX1677" fmla="*/ 239092 w 7216155"/>
                <a:gd name="connsiteY1677" fmla="*/ 386338 h 1097785"/>
                <a:gd name="connsiteX1678" fmla="*/ 241939 w 7216155"/>
                <a:gd name="connsiteY1678" fmla="*/ 386338 h 1097785"/>
                <a:gd name="connsiteX1679" fmla="*/ 243006 w 7216155"/>
                <a:gd name="connsiteY1679" fmla="*/ 395945 h 1097785"/>
                <a:gd name="connsiteX1680" fmla="*/ 242650 w 7216155"/>
                <a:gd name="connsiteY1680" fmla="*/ 406263 h 1097785"/>
                <a:gd name="connsiteX1681" fmla="*/ 239448 w 7216155"/>
                <a:gd name="connsiteY1681" fmla="*/ 403772 h 1097785"/>
                <a:gd name="connsiteX1682" fmla="*/ 235535 w 7216155"/>
                <a:gd name="connsiteY1682" fmla="*/ 404840 h 1097785"/>
                <a:gd name="connsiteX1683" fmla="*/ 235179 w 7216155"/>
                <a:gd name="connsiteY1683" fmla="*/ 400926 h 1097785"/>
                <a:gd name="connsiteX1684" fmla="*/ 237669 w 7216155"/>
                <a:gd name="connsiteY1684" fmla="*/ 397012 h 1097785"/>
                <a:gd name="connsiteX1685" fmla="*/ 239804 w 7216155"/>
                <a:gd name="connsiteY1685" fmla="*/ 400570 h 1097785"/>
                <a:gd name="connsiteX1686" fmla="*/ 239448 w 7216155"/>
                <a:gd name="connsiteY1686" fmla="*/ 395233 h 1097785"/>
                <a:gd name="connsiteX1687" fmla="*/ 237669 w 7216155"/>
                <a:gd name="connsiteY1687" fmla="*/ 394877 h 1097785"/>
                <a:gd name="connsiteX1688" fmla="*/ 239092 w 7216155"/>
                <a:gd name="connsiteY1688" fmla="*/ 386338 h 1097785"/>
                <a:gd name="connsiteX1689" fmla="*/ 202090 w 7216155"/>
                <a:gd name="connsiteY1689" fmla="*/ 384915 h 1097785"/>
                <a:gd name="connsiteX1690" fmla="*/ 199955 w 7216155"/>
                <a:gd name="connsiteY1690" fmla="*/ 391675 h 1097785"/>
                <a:gd name="connsiteX1691" fmla="*/ 199955 w 7216155"/>
                <a:gd name="connsiteY1691" fmla="*/ 399147 h 1097785"/>
                <a:gd name="connsiteX1692" fmla="*/ 202090 w 7216155"/>
                <a:gd name="connsiteY1692" fmla="*/ 397368 h 1097785"/>
                <a:gd name="connsiteX1693" fmla="*/ 204936 w 7216155"/>
                <a:gd name="connsiteY1693" fmla="*/ 397012 h 1097785"/>
                <a:gd name="connsiteX1694" fmla="*/ 205648 w 7216155"/>
                <a:gd name="connsiteY1694" fmla="*/ 391675 h 1097785"/>
                <a:gd name="connsiteX1695" fmla="*/ 207071 w 7216155"/>
                <a:gd name="connsiteY1695" fmla="*/ 387050 h 1097785"/>
                <a:gd name="connsiteX1696" fmla="*/ 205292 w 7216155"/>
                <a:gd name="connsiteY1696" fmla="*/ 385271 h 1097785"/>
                <a:gd name="connsiteX1697" fmla="*/ 202090 w 7216155"/>
                <a:gd name="connsiteY1697" fmla="*/ 384915 h 1097785"/>
                <a:gd name="connsiteX1698" fmla="*/ 379275 w 7216155"/>
                <a:gd name="connsiteY1698" fmla="*/ 384204 h 1097785"/>
                <a:gd name="connsiteX1699" fmla="*/ 380342 w 7216155"/>
                <a:gd name="connsiteY1699" fmla="*/ 387050 h 1097785"/>
                <a:gd name="connsiteX1700" fmla="*/ 379986 w 7216155"/>
                <a:gd name="connsiteY1700" fmla="*/ 391320 h 1097785"/>
                <a:gd name="connsiteX1701" fmla="*/ 377140 w 7216155"/>
                <a:gd name="connsiteY1701" fmla="*/ 392743 h 1097785"/>
                <a:gd name="connsiteX1702" fmla="*/ 376428 w 7216155"/>
                <a:gd name="connsiteY1702" fmla="*/ 389185 h 1097785"/>
                <a:gd name="connsiteX1703" fmla="*/ 377851 w 7216155"/>
                <a:gd name="connsiteY1703" fmla="*/ 389541 h 1097785"/>
                <a:gd name="connsiteX1704" fmla="*/ 378563 w 7216155"/>
                <a:gd name="connsiteY1704" fmla="*/ 391320 h 1097785"/>
                <a:gd name="connsiteX1705" fmla="*/ 378563 w 7216155"/>
                <a:gd name="connsiteY1705" fmla="*/ 387050 h 1097785"/>
                <a:gd name="connsiteX1706" fmla="*/ 379275 w 7216155"/>
                <a:gd name="connsiteY1706" fmla="*/ 384204 h 1097785"/>
                <a:gd name="connsiteX1707" fmla="*/ 271825 w 7216155"/>
                <a:gd name="connsiteY1707" fmla="*/ 382781 h 1097785"/>
                <a:gd name="connsiteX1708" fmla="*/ 271825 w 7216155"/>
                <a:gd name="connsiteY1708" fmla="*/ 384915 h 1097785"/>
                <a:gd name="connsiteX1709" fmla="*/ 272537 w 7216155"/>
                <a:gd name="connsiteY1709" fmla="*/ 387050 h 1097785"/>
                <a:gd name="connsiteX1710" fmla="*/ 270758 w 7216155"/>
                <a:gd name="connsiteY1710" fmla="*/ 388117 h 1097785"/>
                <a:gd name="connsiteX1711" fmla="*/ 268979 w 7216155"/>
                <a:gd name="connsiteY1711" fmla="*/ 389185 h 1097785"/>
                <a:gd name="connsiteX1712" fmla="*/ 271825 w 7216155"/>
                <a:gd name="connsiteY1712" fmla="*/ 382781 h 1097785"/>
                <a:gd name="connsiteX1713" fmla="*/ 141605 w 7216155"/>
                <a:gd name="connsiteY1713" fmla="*/ 380646 h 1097785"/>
                <a:gd name="connsiteX1714" fmla="*/ 139115 w 7216155"/>
                <a:gd name="connsiteY1714" fmla="*/ 383492 h 1097785"/>
                <a:gd name="connsiteX1715" fmla="*/ 136624 w 7216155"/>
                <a:gd name="connsiteY1715" fmla="*/ 386338 h 1097785"/>
                <a:gd name="connsiteX1716" fmla="*/ 139826 w 7216155"/>
                <a:gd name="connsiteY1716" fmla="*/ 386338 h 1097785"/>
                <a:gd name="connsiteX1717" fmla="*/ 141605 w 7216155"/>
                <a:gd name="connsiteY1717" fmla="*/ 380646 h 1097785"/>
                <a:gd name="connsiteX1718" fmla="*/ 179319 w 7216155"/>
                <a:gd name="connsiteY1718" fmla="*/ 378511 h 1097785"/>
                <a:gd name="connsiteX1719" fmla="*/ 172915 w 7216155"/>
                <a:gd name="connsiteY1719" fmla="*/ 380290 h 1097785"/>
                <a:gd name="connsiteX1720" fmla="*/ 165799 w 7216155"/>
                <a:gd name="connsiteY1720" fmla="*/ 386338 h 1097785"/>
                <a:gd name="connsiteX1721" fmla="*/ 171492 w 7216155"/>
                <a:gd name="connsiteY1721" fmla="*/ 382781 h 1097785"/>
                <a:gd name="connsiteX1722" fmla="*/ 173271 w 7216155"/>
                <a:gd name="connsiteY1722" fmla="*/ 383848 h 1097785"/>
                <a:gd name="connsiteX1723" fmla="*/ 175050 w 7216155"/>
                <a:gd name="connsiteY1723" fmla="*/ 384915 h 1097785"/>
                <a:gd name="connsiteX1724" fmla="*/ 177185 w 7216155"/>
                <a:gd name="connsiteY1724" fmla="*/ 381357 h 1097785"/>
                <a:gd name="connsiteX1725" fmla="*/ 179319 w 7216155"/>
                <a:gd name="connsiteY1725" fmla="*/ 378511 h 1097785"/>
                <a:gd name="connsiteX1726" fmla="*/ 344407 w 7216155"/>
                <a:gd name="connsiteY1726" fmla="*/ 377088 h 1097785"/>
                <a:gd name="connsiteX1727" fmla="*/ 344407 w 7216155"/>
                <a:gd name="connsiteY1727" fmla="*/ 382781 h 1097785"/>
                <a:gd name="connsiteX1728" fmla="*/ 345830 w 7216155"/>
                <a:gd name="connsiteY1728" fmla="*/ 387050 h 1097785"/>
                <a:gd name="connsiteX1729" fmla="*/ 342984 w 7216155"/>
                <a:gd name="connsiteY1729" fmla="*/ 389896 h 1097785"/>
                <a:gd name="connsiteX1730" fmla="*/ 347609 w 7216155"/>
                <a:gd name="connsiteY1730" fmla="*/ 394877 h 1097785"/>
                <a:gd name="connsiteX1731" fmla="*/ 348676 w 7216155"/>
                <a:gd name="connsiteY1731" fmla="*/ 401282 h 1097785"/>
                <a:gd name="connsiteX1732" fmla="*/ 347253 w 7216155"/>
                <a:gd name="connsiteY1732" fmla="*/ 400570 h 1097785"/>
                <a:gd name="connsiteX1733" fmla="*/ 344407 w 7216155"/>
                <a:gd name="connsiteY1733" fmla="*/ 400570 h 1097785"/>
                <a:gd name="connsiteX1734" fmla="*/ 344763 w 7216155"/>
                <a:gd name="connsiteY1734" fmla="*/ 395233 h 1097785"/>
                <a:gd name="connsiteX1735" fmla="*/ 342272 w 7216155"/>
                <a:gd name="connsiteY1735" fmla="*/ 395589 h 1097785"/>
                <a:gd name="connsiteX1736" fmla="*/ 342984 w 7216155"/>
                <a:gd name="connsiteY1736" fmla="*/ 385271 h 1097785"/>
                <a:gd name="connsiteX1737" fmla="*/ 344407 w 7216155"/>
                <a:gd name="connsiteY1737" fmla="*/ 377088 h 1097785"/>
                <a:gd name="connsiteX1738" fmla="*/ 355792 w 7216155"/>
                <a:gd name="connsiteY1738" fmla="*/ 374953 h 1097785"/>
                <a:gd name="connsiteX1739" fmla="*/ 358639 w 7216155"/>
                <a:gd name="connsiteY1739" fmla="*/ 378155 h 1097785"/>
                <a:gd name="connsiteX1740" fmla="*/ 359350 w 7216155"/>
                <a:gd name="connsiteY1740" fmla="*/ 384204 h 1097785"/>
                <a:gd name="connsiteX1741" fmla="*/ 357571 w 7216155"/>
                <a:gd name="connsiteY1741" fmla="*/ 380290 h 1097785"/>
                <a:gd name="connsiteX1742" fmla="*/ 355081 w 7216155"/>
                <a:gd name="connsiteY1742" fmla="*/ 377088 h 1097785"/>
                <a:gd name="connsiteX1743" fmla="*/ 355792 w 7216155"/>
                <a:gd name="connsiteY1743" fmla="*/ 374953 h 1097785"/>
                <a:gd name="connsiteX1744" fmla="*/ 367889 w 7216155"/>
                <a:gd name="connsiteY1744" fmla="*/ 372107 h 1097785"/>
                <a:gd name="connsiteX1745" fmla="*/ 370736 w 7216155"/>
                <a:gd name="connsiteY1745" fmla="*/ 382069 h 1097785"/>
                <a:gd name="connsiteX1746" fmla="*/ 372870 w 7216155"/>
                <a:gd name="connsiteY1746" fmla="*/ 392031 h 1097785"/>
                <a:gd name="connsiteX1747" fmla="*/ 369668 w 7216155"/>
                <a:gd name="connsiteY1747" fmla="*/ 391320 h 1097785"/>
                <a:gd name="connsiteX1748" fmla="*/ 367889 w 7216155"/>
                <a:gd name="connsiteY1748" fmla="*/ 385983 h 1097785"/>
                <a:gd name="connsiteX1749" fmla="*/ 367178 w 7216155"/>
                <a:gd name="connsiteY1749" fmla="*/ 378867 h 1097785"/>
                <a:gd name="connsiteX1750" fmla="*/ 367889 w 7216155"/>
                <a:gd name="connsiteY1750" fmla="*/ 372107 h 1097785"/>
                <a:gd name="connsiteX1751" fmla="*/ 288192 w 7216155"/>
                <a:gd name="connsiteY1751" fmla="*/ 371395 h 1097785"/>
                <a:gd name="connsiteX1752" fmla="*/ 289259 w 7216155"/>
                <a:gd name="connsiteY1752" fmla="*/ 374241 h 1097785"/>
                <a:gd name="connsiteX1753" fmla="*/ 288903 w 7216155"/>
                <a:gd name="connsiteY1753" fmla="*/ 377088 h 1097785"/>
                <a:gd name="connsiteX1754" fmla="*/ 286769 w 7216155"/>
                <a:gd name="connsiteY1754" fmla="*/ 378511 h 1097785"/>
                <a:gd name="connsiteX1755" fmla="*/ 287124 w 7216155"/>
                <a:gd name="connsiteY1755" fmla="*/ 374597 h 1097785"/>
                <a:gd name="connsiteX1756" fmla="*/ 288192 w 7216155"/>
                <a:gd name="connsiteY1756" fmla="*/ 371395 h 1097785"/>
                <a:gd name="connsiteX1757" fmla="*/ 186435 w 7216155"/>
                <a:gd name="connsiteY1757" fmla="*/ 367837 h 1097785"/>
                <a:gd name="connsiteX1758" fmla="*/ 183945 w 7216155"/>
                <a:gd name="connsiteY1758" fmla="*/ 369616 h 1097785"/>
                <a:gd name="connsiteX1759" fmla="*/ 183945 w 7216155"/>
                <a:gd name="connsiteY1759" fmla="*/ 373530 h 1097785"/>
                <a:gd name="connsiteX1760" fmla="*/ 183589 w 7216155"/>
                <a:gd name="connsiteY1760" fmla="*/ 377444 h 1097785"/>
                <a:gd name="connsiteX1761" fmla="*/ 180031 w 7216155"/>
                <a:gd name="connsiteY1761" fmla="*/ 378511 h 1097785"/>
                <a:gd name="connsiteX1762" fmla="*/ 182521 w 7216155"/>
                <a:gd name="connsiteY1762" fmla="*/ 379223 h 1097785"/>
                <a:gd name="connsiteX1763" fmla="*/ 186435 w 7216155"/>
                <a:gd name="connsiteY1763" fmla="*/ 379223 h 1097785"/>
                <a:gd name="connsiteX1764" fmla="*/ 187147 w 7216155"/>
                <a:gd name="connsiteY1764" fmla="*/ 373530 h 1097785"/>
                <a:gd name="connsiteX1765" fmla="*/ 186435 w 7216155"/>
                <a:gd name="connsiteY1765" fmla="*/ 367837 h 1097785"/>
                <a:gd name="connsiteX1766" fmla="*/ 256882 w 7216155"/>
                <a:gd name="connsiteY1766" fmla="*/ 364279 h 1097785"/>
                <a:gd name="connsiteX1767" fmla="*/ 255815 w 7216155"/>
                <a:gd name="connsiteY1767" fmla="*/ 377444 h 1097785"/>
                <a:gd name="connsiteX1768" fmla="*/ 252613 w 7216155"/>
                <a:gd name="connsiteY1768" fmla="*/ 387050 h 1097785"/>
                <a:gd name="connsiteX1769" fmla="*/ 252968 w 7216155"/>
                <a:gd name="connsiteY1769" fmla="*/ 374953 h 1097785"/>
                <a:gd name="connsiteX1770" fmla="*/ 256882 w 7216155"/>
                <a:gd name="connsiteY1770" fmla="*/ 364279 h 1097785"/>
                <a:gd name="connsiteX1771" fmla="*/ 359350 w 7216155"/>
                <a:gd name="connsiteY1771" fmla="*/ 360721 h 1097785"/>
                <a:gd name="connsiteX1772" fmla="*/ 361841 w 7216155"/>
                <a:gd name="connsiteY1772" fmla="*/ 362500 h 1097785"/>
                <a:gd name="connsiteX1773" fmla="*/ 365043 w 7216155"/>
                <a:gd name="connsiteY1773" fmla="*/ 362856 h 1097785"/>
                <a:gd name="connsiteX1774" fmla="*/ 362908 w 7216155"/>
                <a:gd name="connsiteY1774" fmla="*/ 369616 h 1097785"/>
                <a:gd name="connsiteX1775" fmla="*/ 363975 w 7216155"/>
                <a:gd name="connsiteY1775" fmla="*/ 377799 h 1097785"/>
                <a:gd name="connsiteX1776" fmla="*/ 365754 w 7216155"/>
                <a:gd name="connsiteY1776" fmla="*/ 386338 h 1097785"/>
                <a:gd name="connsiteX1777" fmla="*/ 364331 w 7216155"/>
                <a:gd name="connsiteY1777" fmla="*/ 393454 h 1097785"/>
                <a:gd name="connsiteX1778" fmla="*/ 360773 w 7216155"/>
                <a:gd name="connsiteY1778" fmla="*/ 377088 h 1097785"/>
                <a:gd name="connsiteX1779" fmla="*/ 359350 w 7216155"/>
                <a:gd name="connsiteY1779" fmla="*/ 360721 h 1097785"/>
                <a:gd name="connsiteX1780" fmla="*/ 273248 w 7216155"/>
                <a:gd name="connsiteY1780" fmla="*/ 357875 h 1097785"/>
                <a:gd name="connsiteX1781" fmla="*/ 278585 w 7216155"/>
                <a:gd name="connsiteY1781" fmla="*/ 367126 h 1097785"/>
                <a:gd name="connsiteX1782" fmla="*/ 281787 w 7216155"/>
                <a:gd name="connsiteY1782" fmla="*/ 380646 h 1097785"/>
                <a:gd name="connsiteX1783" fmla="*/ 276451 w 7216155"/>
                <a:gd name="connsiteY1783" fmla="*/ 374953 h 1097785"/>
                <a:gd name="connsiteX1784" fmla="*/ 276806 w 7216155"/>
                <a:gd name="connsiteY1784" fmla="*/ 364279 h 1097785"/>
                <a:gd name="connsiteX1785" fmla="*/ 274316 w 7216155"/>
                <a:gd name="connsiteY1785" fmla="*/ 364635 h 1097785"/>
                <a:gd name="connsiteX1786" fmla="*/ 272537 w 7216155"/>
                <a:gd name="connsiteY1786" fmla="*/ 365702 h 1097785"/>
                <a:gd name="connsiteX1787" fmla="*/ 273248 w 7216155"/>
                <a:gd name="connsiteY1787" fmla="*/ 357875 h 1097785"/>
                <a:gd name="connsiteX1788" fmla="*/ 225572 w 7216155"/>
                <a:gd name="connsiteY1788" fmla="*/ 357163 h 1097785"/>
                <a:gd name="connsiteX1789" fmla="*/ 227707 w 7216155"/>
                <a:gd name="connsiteY1789" fmla="*/ 357875 h 1097785"/>
                <a:gd name="connsiteX1790" fmla="*/ 229842 w 7216155"/>
                <a:gd name="connsiteY1790" fmla="*/ 357163 h 1097785"/>
                <a:gd name="connsiteX1791" fmla="*/ 233400 w 7216155"/>
                <a:gd name="connsiteY1791" fmla="*/ 366770 h 1097785"/>
                <a:gd name="connsiteX1792" fmla="*/ 233400 w 7216155"/>
                <a:gd name="connsiteY1792" fmla="*/ 379223 h 1097785"/>
                <a:gd name="connsiteX1793" fmla="*/ 231977 w 7216155"/>
                <a:gd name="connsiteY1793" fmla="*/ 391320 h 1097785"/>
                <a:gd name="connsiteX1794" fmla="*/ 231265 w 7216155"/>
                <a:gd name="connsiteY1794" fmla="*/ 401282 h 1097785"/>
                <a:gd name="connsiteX1795" fmla="*/ 226284 w 7216155"/>
                <a:gd name="connsiteY1795" fmla="*/ 403416 h 1097785"/>
                <a:gd name="connsiteX1796" fmla="*/ 227351 w 7216155"/>
                <a:gd name="connsiteY1796" fmla="*/ 398435 h 1097785"/>
                <a:gd name="connsiteX1797" fmla="*/ 229486 w 7216155"/>
                <a:gd name="connsiteY1797" fmla="*/ 390608 h 1097785"/>
                <a:gd name="connsiteX1798" fmla="*/ 230553 w 7216155"/>
                <a:gd name="connsiteY1798" fmla="*/ 382781 h 1097785"/>
                <a:gd name="connsiteX1799" fmla="*/ 227707 w 7216155"/>
                <a:gd name="connsiteY1799" fmla="*/ 377088 h 1097785"/>
                <a:gd name="connsiteX1800" fmla="*/ 223438 w 7216155"/>
                <a:gd name="connsiteY1800" fmla="*/ 388117 h 1097785"/>
                <a:gd name="connsiteX1801" fmla="*/ 222014 w 7216155"/>
                <a:gd name="connsiteY1801" fmla="*/ 403416 h 1097785"/>
                <a:gd name="connsiteX1802" fmla="*/ 220947 w 7216155"/>
                <a:gd name="connsiteY1802" fmla="*/ 406263 h 1097785"/>
                <a:gd name="connsiteX1803" fmla="*/ 221303 w 7216155"/>
                <a:gd name="connsiteY1803" fmla="*/ 402705 h 1097785"/>
                <a:gd name="connsiteX1804" fmla="*/ 224149 w 7216155"/>
                <a:gd name="connsiteY1804" fmla="*/ 382425 h 1097785"/>
                <a:gd name="connsiteX1805" fmla="*/ 227707 w 7216155"/>
                <a:gd name="connsiteY1805" fmla="*/ 368549 h 1097785"/>
                <a:gd name="connsiteX1806" fmla="*/ 225217 w 7216155"/>
                <a:gd name="connsiteY1806" fmla="*/ 371751 h 1097785"/>
                <a:gd name="connsiteX1807" fmla="*/ 222014 w 7216155"/>
                <a:gd name="connsiteY1807" fmla="*/ 369972 h 1097785"/>
                <a:gd name="connsiteX1808" fmla="*/ 220591 w 7216155"/>
                <a:gd name="connsiteY1808" fmla="*/ 374241 h 1097785"/>
                <a:gd name="connsiteX1809" fmla="*/ 220591 w 7216155"/>
                <a:gd name="connsiteY1809" fmla="*/ 380646 h 1097785"/>
                <a:gd name="connsiteX1810" fmla="*/ 217033 w 7216155"/>
                <a:gd name="connsiteY1810" fmla="*/ 379934 h 1097785"/>
                <a:gd name="connsiteX1811" fmla="*/ 214899 w 7216155"/>
                <a:gd name="connsiteY1811" fmla="*/ 380646 h 1097785"/>
                <a:gd name="connsiteX1812" fmla="*/ 219168 w 7216155"/>
                <a:gd name="connsiteY1812" fmla="*/ 367837 h 1097785"/>
                <a:gd name="connsiteX1813" fmla="*/ 225572 w 7216155"/>
                <a:gd name="connsiteY1813" fmla="*/ 357163 h 1097785"/>
                <a:gd name="connsiteX1814" fmla="*/ 249055 w 7216155"/>
                <a:gd name="connsiteY1814" fmla="*/ 355740 h 1097785"/>
                <a:gd name="connsiteX1815" fmla="*/ 249410 w 7216155"/>
                <a:gd name="connsiteY1815" fmla="*/ 374241 h 1097785"/>
                <a:gd name="connsiteX1816" fmla="*/ 246920 w 7216155"/>
                <a:gd name="connsiteY1816" fmla="*/ 387050 h 1097785"/>
                <a:gd name="connsiteX1817" fmla="*/ 247631 w 7216155"/>
                <a:gd name="connsiteY1817" fmla="*/ 371039 h 1097785"/>
                <a:gd name="connsiteX1818" fmla="*/ 249055 w 7216155"/>
                <a:gd name="connsiteY1818" fmla="*/ 355740 h 1097785"/>
                <a:gd name="connsiteX1819" fmla="*/ 177540 w 7216155"/>
                <a:gd name="connsiteY1819" fmla="*/ 355740 h 1097785"/>
                <a:gd name="connsiteX1820" fmla="*/ 176473 w 7216155"/>
                <a:gd name="connsiteY1820" fmla="*/ 360721 h 1097785"/>
                <a:gd name="connsiteX1821" fmla="*/ 179319 w 7216155"/>
                <a:gd name="connsiteY1821" fmla="*/ 359298 h 1097785"/>
                <a:gd name="connsiteX1822" fmla="*/ 181454 w 7216155"/>
                <a:gd name="connsiteY1822" fmla="*/ 355740 h 1097785"/>
                <a:gd name="connsiteX1823" fmla="*/ 177540 w 7216155"/>
                <a:gd name="connsiteY1823" fmla="*/ 355740 h 1097785"/>
                <a:gd name="connsiteX1824" fmla="*/ 335156 w 7216155"/>
                <a:gd name="connsiteY1824" fmla="*/ 355029 h 1097785"/>
                <a:gd name="connsiteX1825" fmla="*/ 336224 w 7216155"/>
                <a:gd name="connsiteY1825" fmla="*/ 360010 h 1097785"/>
                <a:gd name="connsiteX1826" fmla="*/ 334445 w 7216155"/>
                <a:gd name="connsiteY1826" fmla="*/ 364279 h 1097785"/>
                <a:gd name="connsiteX1827" fmla="*/ 333377 w 7216155"/>
                <a:gd name="connsiteY1827" fmla="*/ 358587 h 1097785"/>
                <a:gd name="connsiteX1828" fmla="*/ 335156 w 7216155"/>
                <a:gd name="connsiteY1828" fmla="*/ 355029 h 1097785"/>
                <a:gd name="connsiteX1829" fmla="*/ 268267 w 7216155"/>
                <a:gd name="connsiteY1829" fmla="*/ 355029 h 1097785"/>
                <a:gd name="connsiteX1830" fmla="*/ 271114 w 7216155"/>
                <a:gd name="connsiteY1830" fmla="*/ 359654 h 1097785"/>
                <a:gd name="connsiteX1831" fmla="*/ 271114 w 7216155"/>
                <a:gd name="connsiteY1831" fmla="*/ 367837 h 1097785"/>
                <a:gd name="connsiteX1832" fmla="*/ 267556 w 7216155"/>
                <a:gd name="connsiteY1832" fmla="*/ 362856 h 1097785"/>
                <a:gd name="connsiteX1833" fmla="*/ 268267 w 7216155"/>
                <a:gd name="connsiteY1833" fmla="*/ 355029 h 1097785"/>
                <a:gd name="connsiteX1834" fmla="*/ 182877 w 7216155"/>
                <a:gd name="connsiteY1834" fmla="*/ 355029 h 1097785"/>
                <a:gd name="connsiteX1835" fmla="*/ 182877 w 7216155"/>
                <a:gd name="connsiteY1835" fmla="*/ 357519 h 1097785"/>
                <a:gd name="connsiteX1836" fmla="*/ 184300 w 7216155"/>
                <a:gd name="connsiteY1836" fmla="*/ 360010 h 1097785"/>
                <a:gd name="connsiteX1837" fmla="*/ 185724 w 7216155"/>
                <a:gd name="connsiteY1837" fmla="*/ 355029 h 1097785"/>
                <a:gd name="connsiteX1838" fmla="*/ 345830 w 7216155"/>
                <a:gd name="connsiteY1838" fmla="*/ 353606 h 1097785"/>
                <a:gd name="connsiteX1839" fmla="*/ 345830 w 7216155"/>
                <a:gd name="connsiteY1839" fmla="*/ 364279 h 1097785"/>
                <a:gd name="connsiteX1840" fmla="*/ 346542 w 7216155"/>
                <a:gd name="connsiteY1840" fmla="*/ 372107 h 1097785"/>
                <a:gd name="connsiteX1841" fmla="*/ 346186 w 7216155"/>
                <a:gd name="connsiteY1841" fmla="*/ 371395 h 1097785"/>
                <a:gd name="connsiteX1842" fmla="*/ 344407 w 7216155"/>
                <a:gd name="connsiteY1842" fmla="*/ 372107 h 1097785"/>
                <a:gd name="connsiteX1843" fmla="*/ 343695 w 7216155"/>
                <a:gd name="connsiteY1843" fmla="*/ 362500 h 1097785"/>
                <a:gd name="connsiteX1844" fmla="*/ 345830 w 7216155"/>
                <a:gd name="connsiteY1844" fmla="*/ 353606 h 1097785"/>
                <a:gd name="connsiteX1845" fmla="*/ 381409 w 7216155"/>
                <a:gd name="connsiteY1845" fmla="*/ 352182 h 1097785"/>
                <a:gd name="connsiteX1846" fmla="*/ 382832 w 7216155"/>
                <a:gd name="connsiteY1846" fmla="*/ 353250 h 1097785"/>
                <a:gd name="connsiteX1847" fmla="*/ 384967 w 7216155"/>
                <a:gd name="connsiteY1847" fmla="*/ 352182 h 1097785"/>
                <a:gd name="connsiteX1848" fmla="*/ 384611 w 7216155"/>
                <a:gd name="connsiteY1848" fmla="*/ 368549 h 1097785"/>
                <a:gd name="connsiteX1849" fmla="*/ 383544 w 7216155"/>
                <a:gd name="connsiteY1849" fmla="*/ 384204 h 1097785"/>
                <a:gd name="connsiteX1850" fmla="*/ 379986 w 7216155"/>
                <a:gd name="connsiteY1850" fmla="*/ 368549 h 1097785"/>
                <a:gd name="connsiteX1851" fmla="*/ 381409 w 7216155"/>
                <a:gd name="connsiteY1851" fmla="*/ 352182 h 1097785"/>
                <a:gd name="connsiteX1852" fmla="*/ 372159 w 7216155"/>
                <a:gd name="connsiteY1852" fmla="*/ 345778 h 1097785"/>
                <a:gd name="connsiteX1853" fmla="*/ 377851 w 7216155"/>
                <a:gd name="connsiteY1853" fmla="*/ 345778 h 1097785"/>
                <a:gd name="connsiteX1854" fmla="*/ 378563 w 7216155"/>
                <a:gd name="connsiteY1854" fmla="*/ 349336 h 1097785"/>
                <a:gd name="connsiteX1855" fmla="*/ 379275 w 7216155"/>
                <a:gd name="connsiteY1855" fmla="*/ 346490 h 1097785"/>
                <a:gd name="connsiteX1856" fmla="*/ 379275 w 7216155"/>
                <a:gd name="connsiteY1856" fmla="*/ 350403 h 1097785"/>
                <a:gd name="connsiteX1857" fmla="*/ 378563 w 7216155"/>
                <a:gd name="connsiteY1857" fmla="*/ 352182 h 1097785"/>
                <a:gd name="connsiteX1858" fmla="*/ 375005 w 7216155"/>
                <a:gd name="connsiteY1858" fmla="*/ 349336 h 1097785"/>
                <a:gd name="connsiteX1859" fmla="*/ 375005 w 7216155"/>
                <a:gd name="connsiteY1859" fmla="*/ 360010 h 1097785"/>
                <a:gd name="connsiteX1860" fmla="*/ 372159 w 7216155"/>
                <a:gd name="connsiteY1860" fmla="*/ 368549 h 1097785"/>
                <a:gd name="connsiteX1861" fmla="*/ 374293 w 7216155"/>
                <a:gd name="connsiteY1861" fmla="*/ 370328 h 1097785"/>
                <a:gd name="connsiteX1862" fmla="*/ 375005 w 7216155"/>
                <a:gd name="connsiteY1862" fmla="*/ 374953 h 1097785"/>
                <a:gd name="connsiteX1863" fmla="*/ 371091 w 7216155"/>
                <a:gd name="connsiteY1863" fmla="*/ 373530 h 1097785"/>
                <a:gd name="connsiteX1864" fmla="*/ 370024 w 7216155"/>
                <a:gd name="connsiteY1864" fmla="*/ 367837 h 1097785"/>
                <a:gd name="connsiteX1865" fmla="*/ 372515 w 7216155"/>
                <a:gd name="connsiteY1865" fmla="*/ 358587 h 1097785"/>
                <a:gd name="connsiteX1866" fmla="*/ 372159 w 7216155"/>
                <a:gd name="connsiteY1866" fmla="*/ 345778 h 1097785"/>
                <a:gd name="connsiteX1867" fmla="*/ 205648 w 7216155"/>
                <a:gd name="connsiteY1867" fmla="*/ 345778 h 1097785"/>
                <a:gd name="connsiteX1868" fmla="*/ 203157 w 7216155"/>
                <a:gd name="connsiteY1868" fmla="*/ 348980 h 1097785"/>
                <a:gd name="connsiteX1869" fmla="*/ 205648 w 7216155"/>
                <a:gd name="connsiteY1869" fmla="*/ 351471 h 1097785"/>
                <a:gd name="connsiteX1870" fmla="*/ 179319 w 7216155"/>
                <a:gd name="connsiteY1870" fmla="*/ 345778 h 1097785"/>
                <a:gd name="connsiteX1871" fmla="*/ 177540 w 7216155"/>
                <a:gd name="connsiteY1871" fmla="*/ 346845 h 1097785"/>
                <a:gd name="connsiteX1872" fmla="*/ 177185 w 7216155"/>
                <a:gd name="connsiteY1872" fmla="*/ 350048 h 1097785"/>
                <a:gd name="connsiteX1873" fmla="*/ 178964 w 7216155"/>
                <a:gd name="connsiteY1873" fmla="*/ 350048 h 1097785"/>
                <a:gd name="connsiteX1874" fmla="*/ 180031 w 7216155"/>
                <a:gd name="connsiteY1874" fmla="*/ 349336 h 1097785"/>
                <a:gd name="connsiteX1875" fmla="*/ 180031 w 7216155"/>
                <a:gd name="connsiteY1875" fmla="*/ 347557 h 1097785"/>
                <a:gd name="connsiteX1876" fmla="*/ 179319 w 7216155"/>
                <a:gd name="connsiteY1876" fmla="*/ 345778 h 1097785"/>
                <a:gd name="connsiteX1877" fmla="*/ 185101 w 7216155"/>
                <a:gd name="connsiteY1877" fmla="*/ 344177 h 1097785"/>
                <a:gd name="connsiteX1878" fmla="*/ 183945 w 7216155"/>
                <a:gd name="connsiteY1878" fmla="*/ 345778 h 1097785"/>
                <a:gd name="connsiteX1879" fmla="*/ 181454 w 7216155"/>
                <a:gd name="connsiteY1879" fmla="*/ 350048 h 1097785"/>
                <a:gd name="connsiteX1880" fmla="*/ 182166 w 7216155"/>
                <a:gd name="connsiteY1880" fmla="*/ 352538 h 1097785"/>
                <a:gd name="connsiteX1881" fmla="*/ 184300 w 7216155"/>
                <a:gd name="connsiteY1881" fmla="*/ 353606 h 1097785"/>
                <a:gd name="connsiteX1882" fmla="*/ 185368 w 7216155"/>
                <a:gd name="connsiteY1882" fmla="*/ 350759 h 1097785"/>
                <a:gd name="connsiteX1883" fmla="*/ 186435 w 7216155"/>
                <a:gd name="connsiteY1883" fmla="*/ 346490 h 1097785"/>
                <a:gd name="connsiteX1884" fmla="*/ 185101 w 7216155"/>
                <a:gd name="connsiteY1884" fmla="*/ 344177 h 1097785"/>
                <a:gd name="connsiteX1885" fmla="*/ 291038 w 7216155"/>
                <a:gd name="connsiteY1885" fmla="*/ 342932 h 1097785"/>
                <a:gd name="connsiteX1886" fmla="*/ 296731 w 7216155"/>
                <a:gd name="connsiteY1886" fmla="*/ 342932 h 1097785"/>
                <a:gd name="connsiteX1887" fmla="*/ 297442 w 7216155"/>
                <a:gd name="connsiteY1887" fmla="*/ 349336 h 1097785"/>
                <a:gd name="connsiteX1888" fmla="*/ 296019 w 7216155"/>
                <a:gd name="connsiteY1888" fmla="*/ 348269 h 1097785"/>
                <a:gd name="connsiteX1889" fmla="*/ 295308 w 7216155"/>
                <a:gd name="connsiteY1889" fmla="*/ 346490 h 1097785"/>
                <a:gd name="connsiteX1890" fmla="*/ 294596 w 7216155"/>
                <a:gd name="connsiteY1890" fmla="*/ 347913 h 1097785"/>
                <a:gd name="connsiteX1891" fmla="*/ 296019 w 7216155"/>
                <a:gd name="connsiteY1891" fmla="*/ 354317 h 1097785"/>
                <a:gd name="connsiteX1892" fmla="*/ 295308 w 7216155"/>
                <a:gd name="connsiteY1892" fmla="*/ 362145 h 1097785"/>
                <a:gd name="connsiteX1893" fmla="*/ 292817 w 7216155"/>
                <a:gd name="connsiteY1893" fmla="*/ 353961 h 1097785"/>
                <a:gd name="connsiteX1894" fmla="*/ 288903 w 7216155"/>
                <a:gd name="connsiteY1894" fmla="*/ 347913 h 1097785"/>
                <a:gd name="connsiteX1895" fmla="*/ 291038 w 7216155"/>
                <a:gd name="connsiteY1895" fmla="*/ 342932 h 1097785"/>
                <a:gd name="connsiteX1896" fmla="*/ 154414 w 7216155"/>
                <a:gd name="connsiteY1896" fmla="*/ 338662 h 1097785"/>
                <a:gd name="connsiteX1897" fmla="*/ 155837 w 7216155"/>
                <a:gd name="connsiteY1897" fmla="*/ 344355 h 1097785"/>
                <a:gd name="connsiteX1898" fmla="*/ 158683 w 7216155"/>
                <a:gd name="connsiteY1898" fmla="*/ 342220 h 1097785"/>
                <a:gd name="connsiteX1899" fmla="*/ 154414 w 7216155"/>
                <a:gd name="connsiteY1899" fmla="*/ 338662 h 1097785"/>
                <a:gd name="connsiteX1900" fmla="*/ 170780 w 7216155"/>
                <a:gd name="connsiteY1900" fmla="*/ 335104 h 1097785"/>
                <a:gd name="connsiteX1901" fmla="*/ 168646 w 7216155"/>
                <a:gd name="connsiteY1901" fmla="*/ 339730 h 1097785"/>
                <a:gd name="connsiteX1902" fmla="*/ 171492 w 7216155"/>
                <a:gd name="connsiteY1902" fmla="*/ 342220 h 1097785"/>
                <a:gd name="connsiteX1903" fmla="*/ 171136 w 7216155"/>
                <a:gd name="connsiteY1903" fmla="*/ 338662 h 1097785"/>
                <a:gd name="connsiteX1904" fmla="*/ 170780 w 7216155"/>
                <a:gd name="connsiteY1904" fmla="*/ 335104 h 1097785"/>
                <a:gd name="connsiteX1905" fmla="*/ 283922 w 7216155"/>
                <a:gd name="connsiteY1905" fmla="*/ 331546 h 1097785"/>
                <a:gd name="connsiteX1906" fmla="*/ 286413 w 7216155"/>
                <a:gd name="connsiteY1906" fmla="*/ 334037 h 1097785"/>
                <a:gd name="connsiteX1907" fmla="*/ 283922 w 7216155"/>
                <a:gd name="connsiteY1907" fmla="*/ 337239 h 1097785"/>
                <a:gd name="connsiteX1908" fmla="*/ 273960 w 7216155"/>
                <a:gd name="connsiteY1908" fmla="*/ 326565 h 1097785"/>
                <a:gd name="connsiteX1909" fmla="*/ 277518 w 7216155"/>
                <a:gd name="connsiteY1909" fmla="*/ 332258 h 1097785"/>
                <a:gd name="connsiteX1910" fmla="*/ 276095 w 7216155"/>
                <a:gd name="connsiteY1910" fmla="*/ 340797 h 1097785"/>
                <a:gd name="connsiteX1911" fmla="*/ 277518 w 7216155"/>
                <a:gd name="connsiteY1911" fmla="*/ 342576 h 1097785"/>
                <a:gd name="connsiteX1912" fmla="*/ 278941 w 7216155"/>
                <a:gd name="connsiteY1912" fmla="*/ 342932 h 1097785"/>
                <a:gd name="connsiteX1913" fmla="*/ 278941 w 7216155"/>
                <a:gd name="connsiteY1913" fmla="*/ 346490 h 1097785"/>
                <a:gd name="connsiteX1914" fmla="*/ 278230 w 7216155"/>
                <a:gd name="connsiteY1914" fmla="*/ 349336 h 1097785"/>
                <a:gd name="connsiteX1915" fmla="*/ 276806 w 7216155"/>
                <a:gd name="connsiteY1915" fmla="*/ 347557 h 1097785"/>
                <a:gd name="connsiteX1916" fmla="*/ 275383 w 7216155"/>
                <a:gd name="connsiteY1916" fmla="*/ 345778 h 1097785"/>
                <a:gd name="connsiteX1917" fmla="*/ 274316 w 7216155"/>
                <a:gd name="connsiteY1917" fmla="*/ 338662 h 1097785"/>
                <a:gd name="connsiteX1918" fmla="*/ 271825 w 7216155"/>
                <a:gd name="connsiteY1918" fmla="*/ 335816 h 1097785"/>
                <a:gd name="connsiteX1919" fmla="*/ 273604 w 7216155"/>
                <a:gd name="connsiteY1919" fmla="*/ 334393 h 1097785"/>
                <a:gd name="connsiteX1920" fmla="*/ 276095 w 7216155"/>
                <a:gd name="connsiteY1920" fmla="*/ 332970 h 1097785"/>
                <a:gd name="connsiteX1921" fmla="*/ 273960 w 7216155"/>
                <a:gd name="connsiteY1921" fmla="*/ 326565 h 1097785"/>
                <a:gd name="connsiteX1922" fmla="*/ 301000 w 7216155"/>
                <a:gd name="connsiteY1922" fmla="*/ 320873 h 1097785"/>
                <a:gd name="connsiteX1923" fmla="*/ 302779 w 7216155"/>
                <a:gd name="connsiteY1923" fmla="*/ 335460 h 1097785"/>
                <a:gd name="connsiteX1924" fmla="*/ 303847 w 7216155"/>
                <a:gd name="connsiteY1924" fmla="*/ 349336 h 1097785"/>
                <a:gd name="connsiteX1925" fmla="*/ 303135 w 7216155"/>
                <a:gd name="connsiteY1925" fmla="*/ 352182 h 1097785"/>
                <a:gd name="connsiteX1926" fmla="*/ 302423 w 7216155"/>
                <a:gd name="connsiteY1926" fmla="*/ 344711 h 1097785"/>
                <a:gd name="connsiteX1927" fmla="*/ 301712 w 7216155"/>
                <a:gd name="connsiteY1927" fmla="*/ 333681 h 1097785"/>
                <a:gd name="connsiteX1928" fmla="*/ 298154 w 7216155"/>
                <a:gd name="connsiteY1928" fmla="*/ 332970 h 1097785"/>
                <a:gd name="connsiteX1929" fmla="*/ 296375 w 7216155"/>
                <a:gd name="connsiteY1929" fmla="*/ 337239 h 1097785"/>
                <a:gd name="connsiteX1930" fmla="*/ 294596 w 7216155"/>
                <a:gd name="connsiteY1930" fmla="*/ 340797 h 1097785"/>
                <a:gd name="connsiteX1931" fmla="*/ 291750 w 7216155"/>
                <a:gd name="connsiteY1931" fmla="*/ 339374 h 1097785"/>
                <a:gd name="connsiteX1932" fmla="*/ 290682 w 7216155"/>
                <a:gd name="connsiteY1932" fmla="*/ 334393 h 1097785"/>
                <a:gd name="connsiteX1933" fmla="*/ 290327 w 7216155"/>
                <a:gd name="connsiteY1933" fmla="*/ 327988 h 1097785"/>
                <a:gd name="connsiteX1934" fmla="*/ 295663 w 7216155"/>
                <a:gd name="connsiteY1934" fmla="*/ 324075 h 1097785"/>
                <a:gd name="connsiteX1935" fmla="*/ 301000 w 7216155"/>
                <a:gd name="connsiteY1935" fmla="*/ 320873 h 1097785"/>
                <a:gd name="connsiteX1936" fmla="*/ 221303 w 7216155"/>
                <a:gd name="connsiteY1936" fmla="*/ 320161 h 1097785"/>
                <a:gd name="connsiteX1937" fmla="*/ 219168 w 7216155"/>
                <a:gd name="connsiteY1937" fmla="*/ 321940 h 1097785"/>
                <a:gd name="connsiteX1938" fmla="*/ 218101 w 7216155"/>
                <a:gd name="connsiteY1938" fmla="*/ 325854 h 1097785"/>
                <a:gd name="connsiteX1939" fmla="*/ 217389 w 7216155"/>
                <a:gd name="connsiteY1939" fmla="*/ 329767 h 1097785"/>
                <a:gd name="connsiteX1940" fmla="*/ 214899 w 7216155"/>
                <a:gd name="connsiteY1940" fmla="*/ 331546 h 1097785"/>
                <a:gd name="connsiteX1941" fmla="*/ 214187 w 7216155"/>
                <a:gd name="connsiteY1941" fmla="*/ 338662 h 1097785"/>
                <a:gd name="connsiteX1942" fmla="*/ 214187 w 7216155"/>
                <a:gd name="connsiteY1942" fmla="*/ 346490 h 1097785"/>
                <a:gd name="connsiteX1943" fmla="*/ 216322 w 7216155"/>
                <a:gd name="connsiteY1943" fmla="*/ 341153 h 1097785"/>
                <a:gd name="connsiteX1944" fmla="*/ 219168 w 7216155"/>
                <a:gd name="connsiteY1944" fmla="*/ 338662 h 1097785"/>
                <a:gd name="connsiteX1945" fmla="*/ 219168 w 7216155"/>
                <a:gd name="connsiteY1945" fmla="*/ 330835 h 1097785"/>
                <a:gd name="connsiteX1946" fmla="*/ 221303 w 7216155"/>
                <a:gd name="connsiteY1946" fmla="*/ 320161 h 1097785"/>
                <a:gd name="connsiteX1947" fmla="*/ 432643 w 7216155"/>
                <a:gd name="connsiteY1947" fmla="*/ 317315 h 1097785"/>
                <a:gd name="connsiteX1948" fmla="*/ 432767 w 7216155"/>
                <a:gd name="connsiteY1948" fmla="*/ 317685 h 1097785"/>
                <a:gd name="connsiteX1949" fmla="*/ 432767 w 7216155"/>
                <a:gd name="connsiteY1949" fmla="*/ 317562 h 1097785"/>
                <a:gd name="connsiteX1950" fmla="*/ 190705 w 7216155"/>
                <a:gd name="connsiteY1950" fmla="*/ 316603 h 1097785"/>
                <a:gd name="connsiteX1951" fmla="*/ 187147 w 7216155"/>
                <a:gd name="connsiteY1951" fmla="*/ 318026 h 1097785"/>
                <a:gd name="connsiteX1952" fmla="*/ 187858 w 7216155"/>
                <a:gd name="connsiteY1952" fmla="*/ 322296 h 1097785"/>
                <a:gd name="connsiteX1953" fmla="*/ 189637 w 7216155"/>
                <a:gd name="connsiteY1953" fmla="*/ 319805 h 1097785"/>
                <a:gd name="connsiteX1954" fmla="*/ 190705 w 7216155"/>
                <a:gd name="connsiteY1954" fmla="*/ 316603 h 1097785"/>
                <a:gd name="connsiteX1955" fmla="*/ 138047 w 7216155"/>
                <a:gd name="connsiteY1955" fmla="*/ 314468 h 1097785"/>
                <a:gd name="connsiteX1956" fmla="*/ 136624 w 7216155"/>
                <a:gd name="connsiteY1956" fmla="*/ 316247 h 1097785"/>
                <a:gd name="connsiteX1957" fmla="*/ 135557 w 7216155"/>
                <a:gd name="connsiteY1957" fmla="*/ 319805 h 1097785"/>
                <a:gd name="connsiteX1958" fmla="*/ 135913 w 7216155"/>
                <a:gd name="connsiteY1958" fmla="*/ 322296 h 1097785"/>
                <a:gd name="connsiteX1959" fmla="*/ 138047 w 7216155"/>
                <a:gd name="connsiteY1959" fmla="*/ 319805 h 1097785"/>
                <a:gd name="connsiteX1960" fmla="*/ 139471 w 7216155"/>
                <a:gd name="connsiteY1960" fmla="*/ 316603 h 1097785"/>
                <a:gd name="connsiteX1961" fmla="*/ 138047 w 7216155"/>
                <a:gd name="connsiteY1961" fmla="*/ 314468 h 1097785"/>
                <a:gd name="connsiteX1962" fmla="*/ 230553 w 7216155"/>
                <a:gd name="connsiteY1962" fmla="*/ 306641 h 1097785"/>
                <a:gd name="connsiteX1963" fmla="*/ 228774 w 7216155"/>
                <a:gd name="connsiteY1963" fmla="*/ 310555 h 1097785"/>
                <a:gd name="connsiteX1964" fmla="*/ 229842 w 7216155"/>
                <a:gd name="connsiteY1964" fmla="*/ 316603 h 1097785"/>
                <a:gd name="connsiteX1965" fmla="*/ 231621 w 7216155"/>
                <a:gd name="connsiteY1965" fmla="*/ 315892 h 1097785"/>
                <a:gd name="connsiteX1966" fmla="*/ 233400 w 7216155"/>
                <a:gd name="connsiteY1966" fmla="*/ 314468 h 1097785"/>
                <a:gd name="connsiteX1967" fmla="*/ 232688 w 7216155"/>
                <a:gd name="connsiteY1967" fmla="*/ 309843 h 1097785"/>
                <a:gd name="connsiteX1968" fmla="*/ 230553 w 7216155"/>
                <a:gd name="connsiteY1968" fmla="*/ 306641 h 1097785"/>
                <a:gd name="connsiteX1969" fmla="*/ 207071 w 7216155"/>
                <a:gd name="connsiteY1969" fmla="*/ 305929 h 1097785"/>
                <a:gd name="connsiteX1970" fmla="*/ 207783 w 7216155"/>
                <a:gd name="connsiteY1970" fmla="*/ 311622 h 1097785"/>
                <a:gd name="connsiteX1971" fmla="*/ 205648 w 7216155"/>
                <a:gd name="connsiteY1971" fmla="*/ 313045 h 1097785"/>
                <a:gd name="connsiteX1972" fmla="*/ 204225 w 7216155"/>
                <a:gd name="connsiteY1972" fmla="*/ 310199 h 1097785"/>
                <a:gd name="connsiteX1973" fmla="*/ 205292 w 7216155"/>
                <a:gd name="connsiteY1973" fmla="*/ 307708 h 1097785"/>
                <a:gd name="connsiteX1974" fmla="*/ 207071 w 7216155"/>
                <a:gd name="connsiteY1974" fmla="*/ 305929 h 1097785"/>
                <a:gd name="connsiteX1975" fmla="*/ 177896 w 7216155"/>
                <a:gd name="connsiteY1975" fmla="*/ 302371 h 1097785"/>
                <a:gd name="connsiteX1976" fmla="*/ 173627 w 7216155"/>
                <a:gd name="connsiteY1976" fmla="*/ 311622 h 1097785"/>
                <a:gd name="connsiteX1977" fmla="*/ 172204 w 7216155"/>
                <a:gd name="connsiteY1977" fmla="*/ 310910 h 1097785"/>
                <a:gd name="connsiteX1978" fmla="*/ 170780 w 7216155"/>
                <a:gd name="connsiteY1978" fmla="*/ 310199 h 1097785"/>
                <a:gd name="connsiteX1979" fmla="*/ 170069 w 7216155"/>
                <a:gd name="connsiteY1979" fmla="*/ 315536 h 1097785"/>
                <a:gd name="connsiteX1980" fmla="*/ 171492 w 7216155"/>
                <a:gd name="connsiteY1980" fmla="*/ 320161 h 1097785"/>
                <a:gd name="connsiteX1981" fmla="*/ 176117 w 7216155"/>
                <a:gd name="connsiteY1981" fmla="*/ 312689 h 1097785"/>
                <a:gd name="connsiteX1982" fmla="*/ 177896 w 7216155"/>
                <a:gd name="connsiteY1982" fmla="*/ 302371 h 1097785"/>
                <a:gd name="connsiteX1983" fmla="*/ 143740 w 7216155"/>
                <a:gd name="connsiteY1983" fmla="*/ 298814 h 1097785"/>
                <a:gd name="connsiteX1984" fmla="*/ 140894 w 7216155"/>
                <a:gd name="connsiteY1984" fmla="*/ 302016 h 1097785"/>
                <a:gd name="connsiteX1985" fmla="*/ 143029 w 7216155"/>
                <a:gd name="connsiteY1985" fmla="*/ 305929 h 1097785"/>
                <a:gd name="connsiteX1986" fmla="*/ 143740 w 7216155"/>
                <a:gd name="connsiteY1986" fmla="*/ 302727 h 1097785"/>
                <a:gd name="connsiteX1987" fmla="*/ 143740 w 7216155"/>
                <a:gd name="connsiteY1987" fmla="*/ 298814 h 1097785"/>
                <a:gd name="connsiteX1988" fmla="*/ 405603 w 7216155"/>
                <a:gd name="connsiteY1988" fmla="*/ 298102 h 1097785"/>
                <a:gd name="connsiteX1989" fmla="*/ 407738 w 7216155"/>
                <a:gd name="connsiteY1989" fmla="*/ 298814 h 1097785"/>
                <a:gd name="connsiteX1990" fmla="*/ 410584 w 7216155"/>
                <a:gd name="connsiteY1990" fmla="*/ 298814 h 1097785"/>
                <a:gd name="connsiteX1991" fmla="*/ 411296 w 7216155"/>
                <a:gd name="connsiteY1991" fmla="*/ 306285 h 1097785"/>
                <a:gd name="connsiteX1992" fmla="*/ 412007 w 7216155"/>
                <a:gd name="connsiteY1992" fmla="*/ 312334 h 1097785"/>
                <a:gd name="connsiteX1993" fmla="*/ 414142 w 7216155"/>
                <a:gd name="connsiteY1993" fmla="*/ 308064 h 1097785"/>
                <a:gd name="connsiteX1994" fmla="*/ 414142 w 7216155"/>
                <a:gd name="connsiteY1994" fmla="*/ 314468 h 1097785"/>
                <a:gd name="connsiteX1995" fmla="*/ 405603 w 7216155"/>
                <a:gd name="connsiteY1995" fmla="*/ 298102 h 1097785"/>
                <a:gd name="connsiteX1996" fmla="*/ 209917 w 7216155"/>
                <a:gd name="connsiteY1996" fmla="*/ 296679 h 1097785"/>
                <a:gd name="connsiteX1997" fmla="*/ 208850 w 7216155"/>
                <a:gd name="connsiteY1997" fmla="*/ 301304 h 1097785"/>
                <a:gd name="connsiteX1998" fmla="*/ 207071 w 7216155"/>
                <a:gd name="connsiteY1998" fmla="*/ 304506 h 1097785"/>
                <a:gd name="connsiteX1999" fmla="*/ 207427 w 7216155"/>
                <a:gd name="connsiteY1999" fmla="*/ 299169 h 1097785"/>
                <a:gd name="connsiteX2000" fmla="*/ 209917 w 7216155"/>
                <a:gd name="connsiteY2000" fmla="*/ 296679 h 1097785"/>
                <a:gd name="connsiteX2001" fmla="*/ 191416 w 7216155"/>
                <a:gd name="connsiteY2001" fmla="*/ 293832 h 1097785"/>
                <a:gd name="connsiteX2002" fmla="*/ 189637 w 7216155"/>
                <a:gd name="connsiteY2002" fmla="*/ 300592 h 1097785"/>
                <a:gd name="connsiteX2003" fmla="*/ 190705 w 7216155"/>
                <a:gd name="connsiteY2003" fmla="*/ 308064 h 1097785"/>
                <a:gd name="connsiteX2004" fmla="*/ 193551 w 7216155"/>
                <a:gd name="connsiteY2004" fmla="*/ 302016 h 1097785"/>
                <a:gd name="connsiteX2005" fmla="*/ 191416 w 7216155"/>
                <a:gd name="connsiteY2005" fmla="*/ 293832 h 1097785"/>
                <a:gd name="connsiteX2006" fmla="*/ 286057 w 7216155"/>
                <a:gd name="connsiteY2006" fmla="*/ 291698 h 1097785"/>
                <a:gd name="connsiteX2007" fmla="*/ 286769 w 7216155"/>
                <a:gd name="connsiteY2007" fmla="*/ 298458 h 1097785"/>
                <a:gd name="connsiteX2008" fmla="*/ 286769 w 7216155"/>
                <a:gd name="connsiteY2008" fmla="*/ 303795 h 1097785"/>
                <a:gd name="connsiteX2009" fmla="*/ 284278 w 7216155"/>
                <a:gd name="connsiteY2009" fmla="*/ 298102 h 1097785"/>
                <a:gd name="connsiteX2010" fmla="*/ 286057 w 7216155"/>
                <a:gd name="connsiteY2010" fmla="*/ 291698 h 1097785"/>
                <a:gd name="connsiteX2011" fmla="*/ 263998 w 7216155"/>
                <a:gd name="connsiteY2011" fmla="*/ 290275 h 1097785"/>
                <a:gd name="connsiteX2012" fmla="*/ 265065 w 7216155"/>
                <a:gd name="connsiteY2012" fmla="*/ 295256 h 1097785"/>
                <a:gd name="connsiteX2013" fmla="*/ 268267 w 7216155"/>
                <a:gd name="connsiteY2013" fmla="*/ 295256 h 1097785"/>
                <a:gd name="connsiteX2014" fmla="*/ 266844 w 7216155"/>
                <a:gd name="connsiteY2014" fmla="*/ 291698 h 1097785"/>
                <a:gd name="connsiteX2015" fmla="*/ 263998 w 7216155"/>
                <a:gd name="connsiteY2015" fmla="*/ 290275 h 1097785"/>
                <a:gd name="connsiteX2016" fmla="*/ 287480 w 7216155"/>
                <a:gd name="connsiteY2016" fmla="*/ 289563 h 1097785"/>
                <a:gd name="connsiteX2017" fmla="*/ 291750 w 7216155"/>
                <a:gd name="connsiteY2017" fmla="*/ 290986 h 1097785"/>
                <a:gd name="connsiteX2018" fmla="*/ 295308 w 7216155"/>
                <a:gd name="connsiteY2018" fmla="*/ 293832 h 1097785"/>
                <a:gd name="connsiteX2019" fmla="*/ 295308 w 7216155"/>
                <a:gd name="connsiteY2019" fmla="*/ 306641 h 1097785"/>
                <a:gd name="connsiteX2020" fmla="*/ 288192 w 7216155"/>
                <a:gd name="connsiteY2020" fmla="*/ 311978 h 1097785"/>
                <a:gd name="connsiteX2021" fmla="*/ 283211 w 7216155"/>
                <a:gd name="connsiteY2021" fmla="*/ 320873 h 1097785"/>
                <a:gd name="connsiteX2022" fmla="*/ 283211 w 7216155"/>
                <a:gd name="connsiteY2022" fmla="*/ 305929 h 1097785"/>
                <a:gd name="connsiteX2023" fmla="*/ 286057 w 7216155"/>
                <a:gd name="connsiteY2023" fmla="*/ 306285 h 1097785"/>
                <a:gd name="connsiteX2024" fmla="*/ 288903 w 7216155"/>
                <a:gd name="connsiteY2024" fmla="*/ 308064 h 1097785"/>
                <a:gd name="connsiteX2025" fmla="*/ 289259 w 7216155"/>
                <a:gd name="connsiteY2025" fmla="*/ 299169 h 1097785"/>
                <a:gd name="connsiteX2026" fmla="*/ 287480 w 7216155"/>
                <a:gd name="connsiteY2026" fmla="*/ 289563 h 1097785"/>
                <a:gd name="connsiteX2027" fmla="*/ 428374 w 7216155"/>
                <a:gd name="connsiteY2027" fmla="*/ 283870 h 1097785"/>
                <a:gd name="connsiteX2028" fmla="*/ 428730 w 7216155"/>
                <a:gd name="connsiteY2028" fmla="*/ 295967 h 1097785"/>
                <a:gd name="connsiteX2029" fmla="*/ 432767 w 7216155"/>
                <a:gd name="connsiteY2029" fmla="*/ 303091 h 1097785"/>
                <a:gd name="connsiteX2030" fmla="*/ 432767 w 7216155"/>
                <a:gd name="connsiteY2030" fmla="*/ 287762 h 1097785"/>
                <a:gd name="connsiteX2031" fmla="*/ 431220 w 7216155"/>
                <a:gd name="connsiteY2031" fmla="*/ 290275 h 1097785"/>
                <a:gd name="connsiteX2032" fmla="*/ 429441 w 7216155"/>
                <a:gd name="connsiteY2032" fmla="*/ 287428 h 1097785"/>
                <a:gd name="connsiteX2033" fmla="*/ 428374 w 7216155"/>
                <a:gd name="connsiteY2033" fmla="*/ 283870 h 1097785"/>
                <a:gd name="connsiteX2034" fmla="*/ 416277 w 7216155"/>
                <a:gd name="connsiteY2034" fmla="*/ 283870 h 1097785"/>
                <a:gd name="connsiteX2035" fmla="*/ 419123 w 7216155"/>
                <a:gd name="connsiteY2035" fmla="*/ 287784 h 1097785"/>
                <a:gd name="connsiteX2036" fmla="*/ 421258 w 7216155"/>
                <a:gd name="connsiteY2036" fmla="*/ 293121 h 1097785"/>
                <a:gd name="connsiteX2037" fmla="*/ 416277 w 7216155"/>
                <a:gd name="connsiteY2037" fmla="*/ 295256 h 1097785"/>
                <a:gd name="connsiteX2038" fmla="*/ 415565 w 7216155"/>
                <a:gd name="connsiteY2038" fmla="*/ 289207 h 1097785"/>
                <a:gd name="connsiteX2039" fmla="*/ 416277 w 7216155"/>
                <a:gd name="connsiteY2039" fmla="*/ 283870 h 1097785"/>
                <a:gd name="connsiteX2040" fmla="*/ 407382 w 7216155"/>
                <a:gd name="connsiteY2040" fmla="*/ 279601 h 1097785"/>
                <a:gd name="connsiteX2041" fmla="*/ 407738 w 7216155"/>
                <a:gd name="connsiteY2041" fmla="*/ 280312 h 1097785"/>
                <a:gd name="connsiteX2042" fmla="*/ 408094 w 7216155"/>
                <a:gd name="connsiteY2042" fmla="*/ 283870 h 1097785"/>
                <a:gd name="connsiteX2043" fmla="*/ 407026 w 7216155"/>
                <a:gd name="connsiteY2043" fmla="*/ 287428 h 1097785"/>
                <a:gd name="connsiteX2044" fmla="*/ 406315 w 7216155"/>
                <a:gd name="connsiteY2044" fmla="*/ 283514 h 1097785"/>
                <a:gd name="connsiteX2045" fmla="*/ 405603 w 7216155"/>
                <a:gd name="connsiteY2045" fmla="*/ 280312 h 1097785"/>
                <a:gd name="connsiteX2046" fmla="*/ 407382 w 7216155"/>
                <a:gd name="connsiteY2046" fmla="*/ 279601 h 1097785"/>
                <a:gd name="connsiteX2047" fmla="*/ 151568 w 7216155"/>
                <a:gd name="connsiteY2047" fmla="*/ 278889 h 1097785"/>
                <a:gd name="connsiteX2048" fmla="*/ 154414 w 7216155"/>
                <a:gd name="connsiteY2048" fmla="*/ 285293 h 1097785"/>
                <a:gd name="connsiteX2049" fmla="*/ 155125 w 7216155"/>
                <a:gd name="connsiteY2049" fmla="*/ 280312 h 1097785"/>
                <a:gd name="connsiteX2050" fmla="*/ 151568 w 7216155"/>
                <a:gd name="connsiteY2050" fmla="*/ 278889 h 1097785"/>
                <a:gd name="connsiteX2051" fmla="*/ 282499 w 7216155"/>
                <a:gd name="connsiteY2051" fmla="*/ 277466 h 1097785"/>
                <a:gd name="connsiteX2052" fmla="*/ 286057 w 7216155"/>
                <a:gd name="connsiteY2052" fmla="*/ 277466 h 1097785"/>
                <a:gd name="connsiteX2053" fmla="*/ 286769 w 7216155"/>
                <a:gd name="connsiteY2053" fmla="*/ 282091 h 1097785"/>
                <a:gd name="connsiteX2054" fmla="*/ 288903 w 7216155"/>
                <a:gd name="connsiteY2054" fmla="*/ 285293 h 1097785"/>
                <a:gd name="connsiteX2055" fmla="*/ 287480 w 7216155"/>
                <a:gd name="connsiteY2055" fmla="*/ 286717 h 1097785"/>
                <a:gd name="connsiteX2056" fmla="*/ 286057 w 7216155"/>
                <a:gd name="connsiteY2056" fmla="*/ 288140 h 1097785"/>
                <a:gd name="connsiteX2057" fmla="*/ 282499 w 7216155"/>
                <a:gd name="connsiteY2057" fmla="*/ 277466 h 1097785"/>
                <a:gd name="connsiteX2058" fmla="*/ 214899 w 7216155"/>
                <a:gd name="connsiteY2058" fmla="*/ 277466 h 1097785"/>
                <a:gd name="connsiteX2059" fmla="*/ 209917 w 7216155"/>
                <a:gd name="connsiteY2059" fmla="*/ 283159 h 1097785"/>
                <a:gd name="connsiteX2060" fmla="*/ 209917 w 7216155"/>
                <a:gd name="connsiteY2060" fmla="*/ 293121 h 1097785"/>
                <a:gd name="connsiteX2061" fmla="*/ 200667 w 7216155"/>
                <a:gd name="connsiteY2061" fmla="*/ 304506 h 1097785"/>
                <a:gd name="connsiteX2062" fmla="*/ 202802 w 7216155"/>
                <a:gd name="connsiteY2062" fmla="*/ 310199 h 1097785"/>
                <a:gd name="connsiteX2063" fmla="*/ 201734 w 7216155"/>
                <a:gd name="connsiteY2063" fmla="*/ 311266 h 1097785"/>
                <a:gd name="connsiteX2064" fmla="*/ 200667 w 7216155"/>
                <a:gd name="connsiteY2064" fmla="*/ 312334 h 1097785"/>
                <a:gd name="connsiteX2065" fmla="*/ 199955 w 7216155"/>
                <a:gd name="connsiteY2065" fmla="*/ 310555 h 1097785"/>
                <a:gd name="connsiteX2066" fmla="*/ 199955 w 7216155"/>
                <a:gd name="connsiteY2066" fmla="*/ 306641 h 1097785"/>
                <a:gd name="connsiteX2067" fmla="*/ 193551 w 7216155"/>
                <a:gd name="connsiteY2067" fmla="*/ 313757 h 1097785"/>
                <a:gd name="connsiteX2068" fmla="*/ 194263 w 7216155"/>
                <a:gd name="connsiteY2068" fmla="*/ 325854 h 1097785"/>
                <a:gd name="connsiteX2069" fmla="*/ 197465 w 7216155"/>
                <a:gd name="connsiteY2069" fmla="*/ 320517 h 1097785"/>
                <a:gd name="connsiteX2070" fmla="*/ 199244 w 7216155"/>
                <a:gd name="connsiteY2070" fmla="*/ 314468 h 1097785"/>
                <a:gd name="connsiteX2071" fmla="*/ 201378 w 7216155"/>
                <a:gd name="connsiteY2071" fmla="*/ 316247 h 1097785"/>
                <a:gd name="connsiteX2072" fmla="*/ 204936 w 7216155"/>
                <a:gd name="connsiteY2072" fmla="*/ 315180 h 1097785"/>
                <a:gd name="connsiteX2073" fmla="*/ 204225 w 7216155"/>
                <a:gd name="connsiteY2073" fmla="*/ 320517 h 1097785"/>
                <a:gd name="connsiteX2074" fmla="*/ 204225 w 7216155"/>
                <a:gd name="connsiteY2074" fmla="*/ 325854 h 1097785"/>
                <a:gd name="connsiteX2075" fmla="*/ 209206 w 7216155"/>
                <a:gd name="connsiteY2075" fmla="*/ 314113 h 1097785"/>
                <a:gd name="connsiteX2076" fmla="*/ 212052 w 7216155"/>
                <a:gd name="connsiteY2076" fmla="*/ 302371 h 1097785"/>
                <a:gd name="connsiteX2077" fmla="*/ 214543 w 7216155"/>
                <a:gd name="connsiteY2077" fmla="*/ 301304 h 1097785"/>
                <a:gd name="connsiteX2078" fmla="*/ 217033 w 7216155"/>
                <a:gd name="connsiteY2078" fmla="*/ 300948 h 1097785"/>
                <a:gd name="connsiteX2079" fmla="*/ 218101 w 7216155"/>
                <a:gd name="connsiteY2079" fmla="*/ 294900 h 1097785"/>
                <a:gd name="connsiteX2080" fmla="*/ 217033 w 7216155"/>
                <a:gd name="connsiteY2080" fmla="*/ 290275 h 1097785"/>
                <a:gd name="connsiteX2081" fmla="*/ 215610 w 7216155"/>
                <a:gd name="connsiteY2081" fmla="*/ 292053 h 1097785"/>
                <a:gd name="connsiteX2082" fmla="*/ 214187 w 7216155"/>
                <a:gd name="connsiteY2082" fmla="*/ 295256 h 1097785"/>
                <a:gd name="connsiteX2083" fmla="*/ 214543 w 7216155"/>
                <a:gd name="connsiteY2083" fmla="*/ 288140 h 1097785"/>
                <a:gd name="connsiteX2084" fmla="*/ 214899 w 7216155"/>
                <a:gd name="connsiteY2084" fmla="*/ 277466 h 1097785"/>
                <a:gd name="connsiteX2085" fmla="*/ 179319 w 7216155"/>
                <a:gd name="connsiteY2085" fmla="*/ 277466 h 1097785"/>
                <a:gd name="connsiteX2086" fmla="*/ 177185 w 7216155"/>
                <a:gd name="connsiteY2086" fmla="*/ 281380 h 1097785"/>
                <a:gd name="connsiteX2087" fmla="*/ 176473 w 7216155"/>
                <a:gd name="connsiteY2087" fmla="*/ 287428 h 1097785"/>
                <a:gd name="connsiteX2088" fmla="*/ 178608 w 7216155"/>
                <a:gd name="connsiteY2088" fmla="*/ 283514 h 1097785"/>
                <a:gd name="connsiteX2089" fmla="*/ 179319 w 7216155"/>
                <a:gd name="connsiteY2089" fmla="*/ 277466 h 1097785"/>
                <a:gd name="connsiteX2090" fmla="*/ 224149 w 7216155"/>
                <a:gd name="connsiteY2090" fmla="*/ 276754 h 1097785"/>
                <a:gd name="connsiteX2091" fmla="*/ 222370 w 7216155"/>
                <a:gd name="connsiteY2091" fmla="*/ 277466 h 1097785"/>
                <a:gd name="connsiteX2092" fmla="*/ 220591 w 7216155"/>
                <a:gd name="connsiteY2092" fmla="*/ 277466 h 1097785"/>
                <a:gd name="connsiteX2093" fmla="*/ 224149 w 7216155"/>
                <a:gd name="connsiteY2093" fmla="*/ 283870 h 1097785"/>
                <a:gd name="connsiteX2094" fmla="*/ 224861 w 7216155"/>
                <a:gd name="connsiteY2094" fmla="*/ 279957 h 1097785"/>
                <a:gd name="connsiteX2095" fmla="*/ 224149 w 7216155"/>
                <a:gd name="connsiteY2095" fmla="*/ 276754 h 1097785"/>
                <a:gd name="connsiteX2096" fmla="*/ 432767 w 7216155"/>
                <a:gd name="connsiteY2096" fmla="*/ 273269 h 1097785"/>
                <a:gd name="connsiteX2097" fmla="*/ 431220 w 7216155"/>
                <a:gd name="connsiteY2097" fmla="*/ 275331 h 1097785"/>
                <a:gd name="connsiteX2098" fmla="*/ 432767 w 7216155"/>
                <a:gd name="connsiteY2098" fmla="*/ 276597 h 1097785"/>
                <a:gd name="connsiteX2099" fmla="*/ 253324 w 7216155"/>
                <a:gd name="connsiteY2099" fmla="*/ 271773 h 1097785"/>
                <a:gd name="connsiteX2100" fmla="*/ 249766 w 7216155"/>
                <a:gd name="connsiteY2100" fmla="*/ 277110 h 1097785"/>
                <a:gd name="connsiteX2101" fmla="*/ 244785 w 7216155"/>
                <a:gd name="connsiteY2101" fmla="*/ 277466 h 1097785"/>
                <a:gd name="connsiteX2102" fmla="*/ 241227 w 7216155"/>
                <a:gd name="connsiteY2102" fmla="*/ 281024 h 1097785"/>
                <a:gd name="connsiteX2103" fmla="*/ 241227 w 7216155"/>
                <a:gd name="connsiteY2103" fmla="*/ 295256 h 1097785"/>
                <a:gd name="connsiteX2104" fmla="*/ 238381 w 7216155"/>
                <a:gd name="connsiteY2104" fmla="*/ 308064 h 1097785"/>
                <a:gd name="connsiteX2105" fmla="*/ 239804 w 7216155"/>
                <a:gd name="connsiteY2105" fmla="*/ 309487 h 1097785"/>
                <a:gd name="connsiteX2106" fmla="*/ 240516 w 7216155"/>
                <a:gd name="connsiteY2106" fmla="*/ 311622 h 1097785"/>
                <a:gd name="connsiteX2107" fmla="*/ 244074 w 7216155"/>
                <a:gd name="connsiteY2107" fmla="*/ 301304 h 1097785"/>
                <a:gd name="connsiteX2108" fmla="*/ 246920 w 7216155"/>
                <a:gd name="connsiteY2108" fmla="*/ 287428 h 1097785"/>
                <a:gd name="connsiteX2109" fmla="*/ 250122 w 7216155"/>
                <a:gd name="connsiteY2109" fmla="*/ 284582 h 1097785"/>
                <a:gd name="connsiteX2110" fmla="*/ 251189 w 7216155"/>
                <a:gd name="connsiteY2110" fmla="*/ 278889 h 1097785"/>
                <a:gd name="connsiteX2111" fmla="*/ 251901 w 7216155"/>
                <a:gd name="connsiteY2111" fmla="*/ 284582 h 1097785"/>
                <a:gd name="connsiteX2112" fmla="*/ 251189 w 7216155"/>
                <a:gd name="connsiteY2112" fmla="*/ 291698 h 1097785"/>
                <a:gd name="connsiteX2113" fmla="*/ 256526 w 7216155"/>
                <a:gd name="connsiteY2113" fmla="*/ 282091 h 1097785"/>
                <a:gd name="connsiteX2114" fmla="*/ 254036 w 7216155"/>
                <a:gd name="connsiteY2114" fmla="*/ 274620 h 1097785"/>
                <a:gd name="connsiteX2115" fmla="*/ 252613 w 7216155"/>
                <a:gd name="connsiteY2115" fmla="*/ 275687 h 1097785"/>
                <a:gd name="connsiteX2116" fmla="*/ 253324 w 7216155"/>
                <a:gd name="connsiteY2116" fmla="*/ 271773 h 1097785"/>
                <a:gd name="connsiteX2117" fmla="*/ 201378 w 7216155"/>
                <a:gd name="connsiteY2117" fmla="*/ 271773 h 1097785"/>
                <a:gd name="connsiteX2118" fmla="*/ 196042 w 7216155"/>
                <a:gd name="connsiteY2118" fmla="*/ 276754 h 1097785"/>
                <a:gd name="connsiteX2119" fmla="*/ 193551 w 7216155"/>
                <a:gd name="connsiteY2119" fmla="*/ 286005 h 1097785"/>
                <a:gd name="connsiteX2120" fmla="*/ 196042 w 7216155"/>
                <a:gd name="connsiteY2120" fmla="*/ 284582 h 1097785"/>
                <a:gd name="connsiteX2121" fmla="*/ 197109 w 7216155"/>
                <a:gd name="connsiteY2121" fmla="*/ 281024 h 1097785"/>
                <a:gd name="connsiteX2122" fmla="*/ 199244 w 7216155"/>
                <a:gd name="connsiteY2122" fmla="*/ 288140 h 1097785"/>
                <a:gd name="connsiteX2123" fmla="*/ 202802 w 7216155"/>
                <a:gd name="connsiteY2123" fmla="*/ 287428 h 1097785"/>
                <a:gd name="connsiteX2124" fmla="*/ 202802 w 7216155"/>
                <a:gd name="connsiteY2124" fmla="*/ 279245 h 1097785"/>
                <a:gd name="connsiteX2125" fmla="*/ 201378 w 7216155"/>
                <a:gd name="connsiteY2125" fmla="*/ 271773 h 1097785"/>
                <a:gd name="connsiteX2126" fmla="*/ 153702 w 7216155"/>
                <a:gd name="connsiteY2126" fmla="*/ 271062 h 1097785"/>
                <a:gd name="connsiteX2127" fmla="*/ 151212 w 7216155"/>
                <a:gd name="connsiteY2127" fmla="*/ 274975 h 1097785"/>
                <a:gd name="connsiteX2128" fmla="*/ 153702 w 7216155"/>
                <a:gd name="connsiteY2128" fmla="*/ 277466 h 1097785"/>
                <a:gd name="connsiteX2129" fmla="*/ 155837 w 7216155"/>
                <a:gd name="connsiteY2129" fmla="*/ 273196 h 1097785"/>
                <a:gd name="connsiteX2130" fmla="*/ 154414 w 7216155"/>
                <a:gd name="connsiteY2130" fmla="*/ 272129 h 1097785"/>
                <a:gd name="connsiteX2131" fmla="*/ 153702 w 7216155"/>
                <a:gd name="connsiteY2131" fmla="*/ 271062 h 1097785"/>
                <a:gd name="connsiteX2132" fmla="*/ 239804 w 7216155"/>
                <a:gd name="connsiteY2132" fmla="*/ 266081 h 1097785"/>
                <a:gd name="connsiteX2133" fmla="*/ 237313 w 7216155"/>
                <a:gd name="connsiteY2133" fmla="*/ 277466 h 1097785"/>
                <a:gd name="connsiteX2134" fmla="*/ 237669 w 7216155"/>
                <a:gd name="connsiteY2134" fmla="*/ 290275 h 1097785"/>
                <a:gd name="connsiteX2135" fmla="*/ 240160 w 7216155"/>
                <a:gd name="connsiteY2135" fmla="*/ 278889 h 1097785"/>
                <a:gd name="connsiteX2136" fmla="*/ 239804 w 7216155"/>
                <a:gd name="connsiteY2136" fmla="*/ 266081 h 1097785"/>
                <a:gd name="connsiteX2137" fmla="*/ 172204 w 7216155"/>
                <a:gd name="connsiteY2137" fmla="*/ 266081 h 1097785"/>
                <a:gd name="connsiteX2138" fmla="*/ 172915 w 7216155"/>
                <a:gd name="connsiteY2138" fmla="*/ 271773 h 1097785"/>
                <a:gd name="connsiteX2139" fmla="*/ 174338 w 7216155"/>
                <a:gd name="connsiteY2139" fmla="*/ 268571 h 1097785"/>
                <a:gd name="connsiteX2140" fmla="*/ 172204 w 7216155"/>
                <a:gd name="connsiteY2140" fmla="*/ 266081 h 1097785"/>
                <a:gd name="connsiteX2141" fmla="*/ 420546 w 7216155"/>
                <a:gd name="connsiteY2141" fmla="*/ 262523 h 1097785"/>
                <a:gd name="connsiteX2142" fmla="*/ 421614 w 7216155"/>
                <a:gd name="connsiteY2142" fmla="*/ 264657 h 1097785"/>
                <a:gd name="connsiteX2143" fmla="*/ 421970 w 7216155"/>
                <a:gd name="connsiteY2143" fmla="*/ 268215 h 1097785"/>
                <a:gd name="connsiteX2144" fmla="*/ 419123 w 7216155"/>
                <a:gd name="connsiteY2144" fmla="*/ 267504 h 1097785"/>
                <a:gd name="connsiteX2145" fmla="*/ 419835 w 7216155"/>
                <a:gd name="connsiteY2145" fmla="*/ 265013 h 1097785"/>
                <a:gd name="connsiteX2146" fmla="*/ 420546 w 7216155"/>
                <a:gd name="connsiteY2146" fmla="*/ 262523 h 1097785"/>
                <a:gd name="connsiteX2147" fmla="*/ 276095 w 7216155"/>
                <a:gd name="connsiteY2147" fmla="*/ 262523 h 1097785"/>
                <a:gd name="connsiteX2148" fmla="*/ 279653 w 7216155"/>
                <a:gd name="connsiteY2148" fmla="*/ 266081 h 1097785"/>
                <a:gd name="connsiteX2149" fmla="*/ 282499 w 7216155"/>
                <a:gd name="connsiteY2149" fmla="*/ 265369 h 1097785"/>
                <a:gd name="connsiteX2150" fmla="*/ 282499 w 7216155"/>
                <a:gd name="connsiteY2150" fmla="*/ 268927 h 1097785"/>
                <a:gd name="connsiteX2151" fmla="*/ 281787 w 7216155"/>
                <a:gd name="connsiteY2151" fmla="*/ 271062 h 1097785"/>
                <a:gd name="connsiteX2152" fmla="*/ 278941 w 7216155"/>
                <a:gd name="connsiteY2152" fmla="*/ 269639 h 1097785"/>
                <a:gd name="connsiteX2153" fmla="*/ 277874 w 7216155"/>
                <a:gd name="connsiteY2153" fmla="*/ 273908 h 1097785"/>
                <a:gd name="connsiteX2154" fmla="*/ 277518 w 7216155"/>
                <a:gd name="connsiteY2154" fmla="*/ 278889 h 1097785"/>
                <a:gd name="connsiteX2155" fmla="*/ 280009 w 7216155"/>
                <a:gd name="connsiteY2155" fmla="*/ 276754 h 1097785"/>
                <a:gd name="connsiteX2156" fmla="*/ 281787 w 7216155"/>
                <a:gd name="connsiteY2156" fmla="*/ 276754 h 1097785"/>
                <a:gd name="connsiteX2157" fmla="*/ 280364 w 7216155"/>
                <a:gd name="connsiteY2157" fmla="*/ 283870 h 1097785"/>
                <a:gd name="connsiteX2158" fmla="*/ 278230 w 7216155"/>
                <a:gd name="connsiteY2158" fmla="*/ 289563 h 1097785"/>
                <a:gd name="connsiteX2159" fmla="*/ 276451 w 7216155"/>
                <a:gd name="connsiteY2159" fmla="*/ 276399 h 1097785"/>
                <a:gd name="connsiteX2160" fmla="*/ 276095 w 7216155"/>
                <a:gd name="connsiteY2160" fmla="*/ 262523 h 1097785"/>
                <a:gd name="connsiteX2161" fmla="*/ 411296 w 7216155"/>
                <a:gd name="connsiteY2161" fmla="*/ 256830 h 1097785"/>
                <a:gd name="connsiteX2162" fmla="*/ 412363 w 7216155"/>
                <a:gd name="connsiteY2162" fmla="*/ 266436 h 1097785"/>
                <a:gd name="connsiteX2163" fmla="*/ 416277 w 7216155"/>
                <a:gd name="connsiteY2163" fmla="*/ 271773 h 1097785"/>
                <a:gd name="connsiteX2164" fmla="*/ 416277 w 7216155"/>
                <a:gd name="connsiteY2164" fmla="*/ 275687 h 1097785"/>
                <a:gd name="connsiteX2165" fmla="*/ 415565 w 7216155"/>
                <a:gd name="connsiteY2165" fmla="*/ 278889 h 1097785"/>
                <a:gd name="connsiteX2166" fmla="*/ 413431 w 7216155"/>
                <a:gd name="connsiteY2166" fmla="*/ 275331 h 1097785"/>
                <a:gd name="connsiteX2167" fmla="*/ 410584 w 7216155"/>
                <a:gd name="connsiteY2167" fmla="*/ 269283 h 1097785"/>
                <a:gd name="connsiteX2168" fmla="*/ 409161 w 7216155"/>
                <a:gd name="connsiteY2168" fmla="*/ 262523 h 1097785"/>
                <a:gd name="connsiteX2169" fmla="*/ 411296 w 7216155"/>
                <a:gd name="connsiteY2169" fmla="*/ 256830 h 1097785"/>
                <a:gd name="connsiteX2170" fmla="*/ 275383 w 7216155"/>
                <a:gd name="connsiteY2170" fmla="*/ 256830 h 1097785"/>
                <a:gd name="connsiteX2171" fmla="*/ 272537 w 7216155"/>
                <a:gd name="connsiteY2171" fmla="*/ 266436 h 1097785"/>
                <a:gd name="connsiteX2172" fmla="*/ 273248 w 7216155"/>
                <a:gd name="connsiteY2172" fmla="*/ 275331 h 1097785"/>
                <a:gd name="connsiteX2173" fmla="*/ 268979 w 7216155"/>
                <a:gd name="connsiteY2173" fmla="*/ 275331 h 1097785"/>
                <a:gd name="connsiteX2174" fmla="*/ 270402 w 7216155"/>
                <a:gd name="connsiteY2174" fmla="*/ 266792 h 1097785"/>
                <a:gd name="connsiteX2175" fmla="*/ 269691 w 7216155"/>
                <a:gd name="connsiteY2175" fmla="*/ 258253 h 1097785"/>
                <a:gd name="connsiteX2176" fmla="*/ 275383 w 7216155"/>
                <a:gd name="connsiteY2176" fmla="*/ 256830 h 1097785"/>
                <a:gd name="connsiteX2177" fmla="*/ 206360 w 7216155"/>
                <a:gd name="connsiteY2177" fmla="*/ 254695 h 1097785"/>
                <a:gd name="connsiteX2178" fmla="*/ 204581 w 7216155"/>
                <a:gd name="connsiteY2178" fmla="*/ 255407 h 1097785"/>
                <a:gd name="connsiteX2179" fmla="*/ 202090 w 7216155"/>
                <a:gd name="connsiteY2179" fmla="*/ 255407 h 1097785"/>
                <a:gd name="connsiteX2180" fmla="*/ 201734 w 7216155"/>
                <a:gd name="connsiteY2180" fmla="*/ 263590 h 1097785"/>
                <a:gd name="connsiteX2181" fmla="*/ 201378 w 7216155"/>
                <a:gd name="connsiteY2181" fmla="*/ 269639 h 1097785"/>
                <a:gd name="connsiteX2182" fmla="*/ 203157 w 7216155"/>
                <a:gd name="connsiteY2182" fmla="*/ 266081 h 1097785"/>
                <a:gd name="connsiteX2183" fmla="*/ 207071 w 7216155"/>
                <a:gd name="connsiteY2183" fmla="*/ 264657 h 1097785"/>
                <a:gd name="connsiteX2184" fmla="*/ 206004 w 7216155"/>
                <a:gd name="connsiteY2184" fmla="*/ 259676 h 1097785"/>
                <a:gd name="connsiteX2185" fmla="*/ 206360 w 7216155"/>
                <a:gd name="connsiteY2185" fmla="*/ 254695 h 1097785"/>
                <a:gd name="connsiteX2186" fmla="*/ 429441 w 7216155"/>
                <a:gd name="connsiteY2186" fmla="*/ 252561 h 1097785"/>
                <a:gd name="connsiteX2187" fmla="*/ 424816 w 7216155"/>
                <a:gd name="connsiteY2187" fmla="*/ 254695 h 1097785"/>
                <a:gd name="connsiteX2188" fmla="*/ 428018 w 7216155"/>
                <a:gd name="connsiteY2188" fmla="*/ 263946 h 1097785"/>
                <a:gd name="connsiteX2189" fmla="*/ 432767 w 7216155"/>
                <a:gd name="connsiteY2189" fmla="*/ 267745 h 1097785"/>
                <a:gd name="connsiteX2190" fmla="*/ 432767 w 7216155"/>
                <a:gd name="connsiteY2190" fmla="*/ 253891 h 1097785"/>
                <a:gd name="connsiteX2191" fmla="*/ 421970 w 7216155"/>
                <a:gd name="connsiteY2191" fmla="*/ 249714 h 1097785"/>
                <a:gd name="connsiteX2192" fmla="*/ 419123 w 7216155"/>
                <a:gd name="connsiteY2192" fmla="*/ 255407 h 1097785"/>
                <a:gd name="connsiteX2193" fmla="*/ 420191 w 7216155"/>
                <a:gd name="connsiteY2193" fmla="*/ 254340 h 1097785"/>
                <a:gd name="connsiteX2194" fmla="*/ 421970 w 7216155"/>
                <a:gd name="connsiteY2194" fmla="*/ 253272 h 1097785"/>
                <a:gd name="connsiteX2195" fmla="*/ 219880 w 7216155"/>
                <a:gd name="connsiteY2195" fmla="*/ 238329 h 1097785"/>
                <a:gd name="connsiteX2196" fmla="*/ 217033 w 7216155"/>
                <a:gd name="connsiteY2196" fmla="*/ 240464 h 1097785"/>
                <a:gd name="connsiteX2197" fmla="*/ 217033 w 7216155"/>
                <a:gd name="connsiteY2197" fmla="*/ 244022 h 1097785"/>
                <a:gd name="connsiteX2198" fmla="*/ 219168 w 7216155"/>
                <a:gd name="connsiteY2198" fmla="*/ 241887 h 1097785"/>
                <a:gd name="connsiteX2199" fmla="*/ 219880 w 7216155"/>
                <a:gd name="connsiteY2199" fmla="*/ 238329 h 1097785"/>
                <a:gd name="connsiteX2200" fmla="*/ 223438 w 7216155"/>
                <a:gd name="connsiteY2200" fmla="*/ 233348 h 1097785"/>
                <a:gd name="connsiteX2201" fmla="*/ 225217 w 7216155"/>
                <a:gd name="connsiteY2201" fmla="*/ 236906 h 1097785"/>
                <a:gd name="connsiteX2202" fmla="*/ 229842 w 7216155"/>
                <a:gd name="connsiteY2202" fmla="*/ 238329 h 1097785"/>
                <a:gd name="connsiteX2203" fmla="*/ 229842 w 7216155"/>
                <a:gd name="connsiteY2203" fmla="*/ 234771 h 1097785"/>
                <a:gd name="connsiteX2204" fmla="*/ 225928 w 7216155"/>
                <a:gd name="connsiteY2204" fmla="*/ 234415 h 1097785"/>
                <a:gd name="connsiteX2205" fmla="*/ 223438 w 7216155"/>
                <a:gd name="connsiteY2205" fmla="*/ 233348 h 1097785"/>
                <a:gd name="connsiteX2206" fmla="*/ 188570 w 7216155"/>
                <a:gd name="connsiteY2206" fmla="*/ 227655 h 1097785"/>
                <a:gd name="connsiteX2207" fmla="*/ 182877 w 7216155"/>
                <a:gd name="connsiteY2207" fmla="*/ 234059 h 1097785"/>
                <a:gd name="connsiteX2208" fmla="*/ 184300 w 7216155"/>
                <a:gd name="connsiteY2208" fmla="*/ 244022 h 1097785"/>
                <a:gd name="connsiteX2209" fmla="*/ 187503 w 7216155"/>
                <a:gd name="connsiteY2209" fmla="*/ 237261 h 1097785"/>
                <a:gd name="connsiteX2210" fmla="*/ 188570 w 7216155"/>
                <a:gd name="connsiteY2210" fmla="*/ 227655 h 1097785"/>
                <a:gd name="connsiteX2211" fmla="*/ 411296 w 7216155"/>
                <a:gd name="connsiteY2211" fmla="*/ 225520 h 1097785"/>
                <a:gd name="connsiteX2212" fmla="*/ 414854 w 7216155"/>
                <a:gd name="connsiteY2212" fmla="*/ 227299 h 1097785"/>
                <a:gd name="connsiteX2213" fmla="*/ 416277 w 7216155"/>
                <a:gd name="connsiteY2213" fmla="*/ 231213 h 1097785"/>
                <a:gd name="connsiteX2214" fmla="*/ 413075 w 7216155"/>
                <a:gd name="connsiteY2214" fmla="*/ 231213 h 1097785"/>
                <a:gd name="connsiteX2215" fmla="*/ 411296 w 7216155"/>
                <a:gd name="connsiteY2215" fmla="*/ 225520 h 1097785"/>
                <a:gd name="connsiteX2216" fmla="*/ 344051 w 7216155"/>
                <a:gd name="connsiteY2216" fmla="*/ 209154 h 1097785"/>
                <a:gd name="connsiteX2217" fmla="*/ 345830 w 7216155"/>
                <a:gd name="connsiteY2217" fmla="*/ 209154 h 1097785"/>
                <a:gd name="connsiteX2218" fmla="*/ 344763 w 7216155"/>
                <a:gd name="connsiteY2218" fmla="*/ 213068 h 1097785"/>
                <a:gd name="connsiteX2219" fmla="*/ 343695 w 7216155"/>
                <a:gd name="connsiteY2219" fmla="*/ 216981 h 1097785"/>
                <a:gd name="connsiteX2220" fmla="*/ 346542 w 7216155"/>
                <a:gd name="connsiteY2220" fmla="*/ 224809 h 1097785"/>
                <a:gd name="connsiteX2221" fmla="*/ 349388 w 7216155"/>
                <a:gd name="connsiteY2221" fmla="*/ 231925 h 1097785"/>
                <a:gd name="connsiteX2222" fmla="*/ 344763 w 7216155"/>
                <a:gd name="connsiteY2222" fmla="*/ 232636 h 1097785"/>
                <a:gd name="connsiteX2223" fmla="*/ 340849 w 7216155"/>
                <a:gd name="connsiteY2223" fmla="*/ 229078 h 1097785"/>
                <a:gd name="connsiteX2224" fmla="*/ 344051 w 7216155"/>
                <a:gd name="connsiteY2224" fmla="*/ 221962 h 1097785"/>
                <a:gd name="connsiteX2225" fmla="*/ 342272 w 7216155"/>
                <a:gd name="connsiteY2225" fmla="*/ 211289 h 1097785"/>
                <a:gd name="connsiteX2226" fmla="*/ 344051 w 7216155"/>
                <a:gd name="connsiteY2226" fmla="*/ 209154 h 1097785"/>
                <a:gd name="connsiteX2227" fmla="*/ 427662 w 7216155"/>
                <a:gd name="connsiteY2227" fmla="*/ 205596 h 1097785"/>
                <a:gd name="connsiteX2228" fmla="*/ 426951 w 7216155"/>
                <a:gd name="connsiteY2228" fmla="*/ 209865 h 1097785"/>
                <a:gd name="connsiteX2229" fmla="*/ 429085 w 7216155"/>
                <a:gd name="connsiteY2229" fmla="*/ 213423 h 1097785"/>
                <a:gd name="connsiteX2230" fmla="*/ 428730 w 7216155"/>
                <a:gd name="connsiteY2230" fmla="*/ 209154 h 1097785"/>
                <a:gd name="connsiteX2231" fmla="*/ 427662 w 7216155"/>
                <a:gd name="connsiteY2231" fmla="*/ 205596 h 1097785"/>
                <a:gd name="connsiteX2232" fmla="*/ 368601 w 7216155"/>
                <a:gd name="connsiteY2232" fmla="*/ 198480 h 1097785"/>
                <a:gd name="connsiteX2233" fmla="*/ 371091 w 7216155"/>
                <a:gd name="connsiteY2233" fmla="*/ 202750 h 1097785"/>
                <a:gd name="connsiteX2234" fmla="*/ 372159 w 7216155"/>
                <a:gd name="connsiteY2234" fmla="*/ 207731 h 1097785"/>
                <a:gd name="connsiteX2235" fmla="*/ 370380 w 7216155"/>
                <a:gd name="connsiteY2235" fmla="*/ 207019 h 1097785"/>
                <a:gd name="connsiteX2236" fmla="*/ 367889 w 7216155"/>
                <a:gd name="connsiteY2236" fmla="*/ 207731 h 1097785"/>
                <a:gd name="connsiteX2237" fmla="*/ 367533 w 7216155"/>
                <a:gd name="connsiteY2237" fmla="*/ 204884 h 1097785"/>
                <a:gd name="connsiteX2238" fmla="*/ 366466 w 7216155"/>
                <a:gd name="connsiteY2238" fmla="*/ 202750 h 1097785"/>
                <a:gd name="connsiteX2239" fmla="*/ 368601 w 7216155"/>
                <a:gd name="connsiteY2239" fmla="*/ 203105 h 1097785"/>
                <a:gd name="connsiteX2240" fmla="*/ 368601 w 7216155"/>
                <a:gd name="connsiteY2240" fmla="*/ 198480 h 1097785"/>
                <a:gd name="connsiteX2241" fmla="*/ 355259 w 7216155"/>
                <a:gd name="connsiteY2241" fmla="*/ 197591 h 1097785"/>
                <a:gd name="connsiteX2242" fmla="*/ 359350 w 7216155"/>
                <a:gd name="connsiteY2242" fmla="*/ 198480 h 1097785"/>
                <a:gd name="connsiteX2243" fmla="*/ 358639 w 7216155"/>
                <a:gd name="connsiteY2243" fmla="*/ 205952 h 1097785"/>
                <a:gd name="connsiteX2244" fmla="*/ 355792 w 7216155"/>
                <a:gd name="connsiteY2244" fmla="*/ 211289 h 1097785"/>
                <a:gd name="connsiteX2245" fmla="*/ 351523 w 7216155"/>
                <a:gd name="connsiteY2245" fmla="*/ 202038 h 1097785"/>
                <a:gd name="connsiteX2246" fmla="*/ 355259 w 7216155"/>
                <a:gd name="connsiteY2246" fmla="*/ 197591 h 1097785"/>
                <a:gd name="connsiteX2247" fmla="*/ 427662 w 7216155"/>
                <a:gd name="connsiteY2247" fmla="*/ 189941 h 1097785"/>
                <a:gd name="connsiteX2248" fmla="*/ 431220 w 7216155"/>
                <a:gd name="connsiteY2248" fmla="*/ 202038 h 1097785"/>
                <a:gd name="connsiteX2249" fmla="*/ 432767 w 7216155"/>
                <a:gd name="connsiteY2249" fmla="*/ 202328 h 1097785"/>
                <a:gd name="connsiteX2250" fmla="*/ 432767 w 7216155"/>
                <a:gd name="connsiteY2250" fmla="*/ 189941 h 1097785"/>
                <a:gd name="connsiteX2251" fmla="*/ 407738 w 7216155"/>
                <a:gd name="connsiteY2251" fmla="*/ 182114 h 1097785"/>
                <a:gd name="connsiteX2252" fmla="*/ 404180 w 7216155"/>
                <a:gd name="connsiteY2252" fmla="*/ 187451 h 1097785"/>
                <a:gd name="connsiteX2253" fmla="*/ 400622 w 7216155"/>
                <a:gd name="connsiteY2253" fmla="*/ 192787 h 1097785"/>
                <a:gd name="connsiteX2254" fmla="*/ 407026 w 7216155"/>
                <a:gd name="connsiteY2254" fmla="*/ 202038 h 1097785"/>
                <a:gd name="connsiteX2255" fmla="*/ 407738 w 7216155"/>
                <a:gd name="connsiteY2255" fmla="*/ 198124 h 1097785"/>
                <a:gd name="connsiteX2256" fmla="*/ 411296 w 7216155"/>
                <a:gd name="connsiteY2256" fmla="*/ 197057 h 1097785"/>
                <a:gd name="connsiteX2257" fmla="*/ 409873 w 7216155"/>
                <a:gd name="connsiteY2257" fmla="*/ 189229 h 1097785"/>
                <a:gd name="connsiteX2258" fmla="*/ 407738 w 7216155"/>
                <a:gd name="connsiteY2258" fmla="*/ 182114 h 1097785"/>
                <a:gd name="connsiteX2259" fmla="*/ 181454 w 7216155"/>
                <a:gd name="connsiteY2259" fmla="*/ 179267 h 1097785"/>
                <a:gd name="connsiteX2260" fmla="*/ 184656 w 7216155"/>
                <a:gd name="connsiteY2260" fmla="*/ 193143 h 1097785"/>
                <a:gd name="connsiteX2261" fmla="*/ 177896 w 7216155"/>
                <a:gd name="connsiteY2261" fmla="*/ 202750 h 1097785"/>
                <a:gd name="connsiteX2262" fmla="*/ 175761 w 7216155"/>
                <a:gd name="connsiteY2262" fmla="*/ 198480 h 1097785"/>
                <a:gd name="connsiteX2263" fmla="*/ 175050 w 7216155"/>
                <a:gd name="connsiteY2263" fmla="*/ 198836 h 1097785"/>
                <a:gd name="connsiteX2264" fmla="*/ 174338 w 7216155"/>
                <a:gd name="connsiteY2264" fmla="*/ 199192 h 1097785"/>
                <a:gd name="connsiteX2265" fmla="*/ 174338 w 7216155"/>
                <a:gd name="connsiteY2265" fmla="*/ 196345 h 1097785"/>
                <a:gd name="connsiteX2266" fmla="*/ 172915 w 7216155"/>
                <a:gd name="connsiteY2266" fmla="*/ 198480 h 1097785"/>
                <a:gd name="connsiteX2267" fmla="*/ 178608 w 7216155"/>
                <a:gd name="connsiteY2267" fmla="*/ 180690 h 1097785"/>
                <a:gd name="connsiteX2268" fmla="*/ 181454 w 7216155"/>
                <a:gd name="connsiteY2268" fmla="*/ 179267 h 1097785"/>
                <a:gd name="connsiteX2269" fmla="*/ 404892 w 7216155"/>
                <a:gd name="connsiteY2269" fmla="*/ 178556 h 1097785"/>
                <a:gd name="connsiteX2270" fmla="*/ 402045 w 7216155"/>
                <a:gd name="connsiteY2270" fmla="*/ 182114 h 1097785"/>
                <a:gd name="connsiteX2271" fmla="*/ 400622 w 7216155"/>
                <a:gd name="connsiteY2271" fmla="*/ 180690 h 1097785"/>
                <a:gd name="connsiteX2272" fmla="*/ 399199 w 7216155"/>
                <a:gd name="connsiteY2272" fmla="*/ 179979 h 1097785"/>
                <a:gd name="connsiteX2273" fmla="*/ 399555 w 7216155"/>
                <a:gd name="connsiteY2273" fmla="*/ 182469 h 1097785"/>
                <a:gd name="connsiteX2274" fmla="*/ 402045 w 7216155"/>
                <a:gd name="connsiteY2274" fmla="*/ 183537 h 1097785"/>
                <a:gd name="connsiteX2275" fmla="*/ 403824 w 7216155"/>
                <a:gd name="connsiteY2275" fmla="*/ 181046 h 1097785"/>
                <a:gd name="connsiteX2276" fmla="*/ 404892 w 7216155"/>
                <a:gd name="connsiteY2276" fmla="*/ 178556 h 1097785"/>
                <a:gd name="connsiteX2277" fmla="*/ 419835 w 7216155"/>
                <a:gd name="connsiteY2277" fmla="*/ 175709 h 1097785"/>
                <a:gd name="connsiteX2278" fmla="*/ 415565 w 7216155"/>
                <a:gd name="connsiteY2278" fmla="*/ 177844 h 1097785"/>
                <a:gd name="connsiteX2279" fmla="*/ 419123 w 7216155"/>
                <a:gd name="connsiteY2279" fmla="*/ 182114 h 1097785"/>
                <a:gd name="connsiteX2280" fmla="*/ 419479 w 7216155"/>
                <a:gd name="connsiteY2280" fmla="*/ 179623 h 1097785"/>
                <a:gd name="connsiteX2281" fmla="*/ 419835 w 7216155"/>
                <a:gd name="connsiteY2281" fmla="*/ 175709 h 1097785"/>
                <a:gd name="connsiteX2282" fmla="*/ 390660 w 7216155"/>
                <a:gd name="connsiteY2282" fmla="*/ 174998 h 1097785"/>
                <a:gd name="connsiteX2283" fmla="*/ 391372 w 7216155"/>
                <a:gd name="connsiteY2283" fmla="*/ 181758 h 1097785"/>
                <a:gd name="connsiteX2284" fmla="*/ 392083 w 7216155"/>
                <a:gd name="connsiteY2284" fmla="*/ 187806 h 1097785"/>
                <a:gd name="connsiteX2285" fmla="*/ 387102 w 7216155"/>
                <a:gd name="connsiteY2285" fmla="*/ 182114 h 1097785"/>
                <a:gd name="connsiteX2286" fmla="*/ 389593 w 7216155"/>
                <a:gd name="connsiteY2286" fmla="*/ 179623 h 1097785"/>
                <a:gd name="connsiteX2287" fmla="*/ 390660 w 7216155"/>
                <a:gd name="connsiteY2287" fmla="*/ 174998 h 1097785"/>
                <a:gd name="connsiteX2288" fmla="*/ 367178 w 7216155"/>
                <a:gd name="connsiteY2288" fmla="*/ 172863 h 1097785"/>
                <a:gd name="connsiteX2289" fmla="*/ 369668 w 7216155"/>
                <a:gd name="connsiteY2289" fmla="*/ 181402 h 1097785"/>
                <a:gd name="connsiteX2290" fmla="*/ 368601 w 7216155"/>
                <a:gd name="connsiteY2290" fmla="*/ 192787 h 1097785"/>
                <a:gd name="connsiteX2291" fmla="*/ 366110 w 7216155"/>
                <a:gd name="connsiteY2291" fmla="*/ 189585 h 1097785"/>
                <a:gd name="connsiteX2292" fmla="*/ 363620 w 7216155"/>
                <a:gd name="connsiteY2292" fmla="*/ 186383 h 1097785"/>
                <a:gd name="connsiteX2293" fmla="*/ 362552 w 7216155"/>
                <a:gd name="connsiteY2293" fmla="*/ 191364 h 1097785"/>
                <a:gd name="connsiteX2294" fmla="*/ 362197 w 7216155"/>
                <a:gd name="connsiteY2294" fmla="*/ 192787 h 1097785"/>
                <a:gd name="connsiteX2295" fmla="*/ 361485 w 7216155"/>
                <a:gd name="connsiteY2295" fmla="*/ 185672 h 1097785"/>
                <a:gd name="connsiteX2296" fmla="*/ 359350 w 7216155"/>
                <a:gd name="connsiteY2296" fmla="*/ 185672 h 1097785"/>
                <a:gd name="connsiteX2297" fmla="*/ 359350 w 7216155"/>
                <a:gd name="connsiteY2297" fmla="*/ 182469 h 1097785"/>
                <a:gd name="connsiteX2298" fmla="*/ 358639 w 7216155"/>
                <a:gd name="connsiteY2298" fmla="*/ 179979 h 1097785"/>
                <a:gd name="connsiteX2299" fmla="*/ 362908 w 7216155"/>
                <a:gd name="connsiteY2299" fmla="*/ 173575 h 1097785"/>
                <a:gd name="connsiteX2300" fmla="*/ 363620 w 7216155"/>
                <a:gd name="connsiteY2300" fmla="*/ 176777 h 1097785"/>
                <a:gd name="connsiteX2301" fmla="*/ 365043 w 7216155"/>
                <a:gd name="connsiteY2301" fmla="*/ 177844 h 1097785"/>
                <a:gd name="connsiteX2302" fmla="*/ 366110 w 7216155"/>
                <a:gd name="connsiteY2302" fmla="*/ 174998 h 1097785"/>
                <a:gd name="connsiteX2303" fmla="*/ 367178 w 7216155"/>
                <a:gd name="connsiteY2303" fmla="*/ 172863 h 1097785"/>
                <a:gd name="connsiteX2304" fmla="*/ 395285 w 7216155"/>
                <a:gd name="connsiteY2304" fmla="*/ 171440 h 1097785"/>
                <a:gd name="connsiteX2305" fmla="*/ 399911 w 7216155"/>
                <a:gd name="connsiteY2305" fmla="*/ 171440 h 1097785"/>
                <a:gd name="connsiteX2306" fmla="*/ 397064 w 7216155"/>
                <a:gd name="connsiteY2306" fmla="*/ 174286 h 1097785"/>
                <a:gd name="connsiteX2307" fmla="*/ 392795 w 7216155"/>
                <a:gd name="connsiteY2307" fmla="*/ 174998 h 1097785"/>
                <a:gd name="connsiteX2308" fmla="*/ 395285 w 7216155"/>
                <a:gd name="connsiteY2308" fmla="*/ 171440 h 1097785"/>
                <a:gd name="connsiteX2309" fmla="*/ 384255 w 7216155"/>
                <a:gd name="connsiteY2309" fmla="*/ 171085 h 1097785"/>
                <a:gd name="connsiteX2310" fmla="*/ 382121 w 7216155"/>
                <a:gd name="connsiteY2310" fmla="*/ 174998 h 1097785"/>
                <a:gd name="connsiteX2311" fmla="*/ 382121 w 7216155"/>
                <a:gd name="connsiteY2311" fmla="*/ 172863 h 1097785"/>
                <a:gd name="connsiteX2312" fmla="*/ 405603 w 7216155"/>
                <a:gd name="connsiteY2312" fmla="*/ 167170 h 1097785"/>
                <a:gd name="connsiteX2313" fmla="*/ 404180 w 7216155"/>
                <a:gd name="connsiteY2313" fmla="*/ 170372 h 1097785"/>
                <a:gd name="connsiteX2314" fmla="*/ 402757 w 7216155"/>
                <a:gd name="connsiteY2314" fmla="*/ 173575 h 1097785"/>
                <a:gd name="connsiteX2315" fmla="*/ 406315 w 7216155"/>
                <a:gd name="connsiteY2315" fmla="*/ 178556 h 1097785"/>
                <a:gd name="connsiteX2316" fmla="*/ 408094 w 7216155"/>
                <a:gd name="connsiteY2316" fmla="*/ 173930 h 1097785"/>
                <a:gd name="connsiteX2317" fmla="*/ 412007 w 7216155"/>
                <a:gd name="connsiteY2317" fmla="*/ 173575 h 1097785"/>
                <a:gd name="connsiteX2318" fmla="*/ 405603 w 7216155"/>
                <a:gd name="connsiteY2318" fmla="*/ 167170 h 1097785"/>
                <a:gd name="connsiteX2319" fmla="*/ 383544 w 7216155"/>
                <a:gd name="connsiteY2319" fmla="*/ 167170 h 1097785"/>
                <a:gd name="connsiteX2320" fmla="*/ 386390 w 7216155"/>
                <a:gd name="connsiteY2320" fmla="*/ 167170 h 1097785"/>
                <a:gd name="connsiteX2321" fmla="*/ 384256 w 7216155"/>
                <a:gd name="connsiteY2321" fmla="*/ 171084 h 1097785"/>
                <a:gd name="connsiteX2322" fmla="*/ 430509 w 7216155"/>
                <a:gd name="connsiteY2322" fmla="*/ 165747 h 1097785"/>
                <a:gd name="connsiteX2323" fmla="*/ 430509 w 7216155"/>
                <a:gd name="connsiteY2323" fmla="*/ 170728 h 1097785"/>
                <a:gd name="connsiteX2324" fmla="*/ 427662 w 7216155"/>
                <a:gd name="connsiteY2324" fmla="*/ 173575 h 1097785"/>
                <a:gd name="connsiteX2325" fmla="*/ 429085 w 7216155"/>
                <a:gd name="connsiteY2325" fmla="*/ 178556 h 1097785"/>
                <a:gd name="connsiteX2326" fmla="*/ 432767 w 7216155"/>
                <a:gd name="connsiteY2326" fmla="*/ 176452 h 1097785"/>
                <a:gd name="connsiteX2327" fmla="*/ 432767 w 7216155"/>
                <a:gd name="connsiteY2327" fmla="*/ 170835 h 1097785"/>
                <a:gd name="connsiteX2328" fmla="*/ 432643 w 7216155"/>
                <a:gd name="connsiteY2328" fmla="*/ 170372 h 1097785"/>
                <a:gd name="connsiteX2329" fmla="*/ 430509 w 7216155"/>
                <a:gd name="connsiteY2329" fmla="*/ 165747 h 1097785"/>
                <a:gd name="connsiteX2330" fmla="*/ 254747 w 7216155"/>
                <a:gd name="connsiteY2330" fmla="*/ 159343 h 1097785"/>
                <a:gd name="connsiteX2331" fmla="*/ 254747 w 7216155"/>
                <a:gd name="connsiteY2331" fmla="*/ 164680 h 1097785"/>
                <a:gd name="connsiteX2332" fmla="*/ 256170 w 7216155"/>
                <a:gd name="connsiteY2332" fmla="*/ 167170 h 1097785"/>
                <a:gd name="connsiteX2333" fmla="*/ 257238 w 7216155"/>
                <a:gd name="connsiteY2333" fmla="*/ 162189 h 1097785"/>
                <a:gd name="connsiteX2334" fmla="*/ 254747 w 7216155"/>
                <a:gd name="connsiteY2334" fmla="*/ 159343 h 1097785"/>
                <a:gd name="connsiteX2335" fmla="*/ 342984 w 7216155"/>
                <a:gd name="connsiteY2335" fmla="*/ 157208 h 1097785"/>
                <a:gd name="connsiteX2336" fmla="*/ 344051 w 7216155"/>
                <a:gd name="connsiteY2336" fmla="*/ 162901 h 1097785"/>
                <a:gd name="connsiteX2337" fmla="*/ 343695 w 7216155"/>
                <a:gd name="connsiteY2337" fmla="*/ 167882 h 1097785"/>
                <a:gd name="connsiteX2338" fmla="*/ 342984 w 7216155"/>
                <a:gd name="connsiteY2338" fmla="*/ 157208 h 1097785"/>
                <a:gd name="connsiteX2339" fmla="*/ 282499 w 7216155"/>
                <a:gd name="connsiteY2339" fmla="*/ 157208 h 1097785"/>
                <a:gd name="connsiteX2340" fmla="*/ 281076 w 7216155"/>
                <a:gd name="connsiteY2340" fmla="*/ 162189 h 1097785"/>
                <a:gd name="connsiteX2341" fmla="*/ 283211 w 7216155"/>
                <a:gd name="connsiteY2341" fmla="*/ 162189 h 1097785"/>
                <a:gd name="connsiteX2342" fmla="*/ 283211 w 7216155"/>
                <a:gd name="connsiteY2342" fmla="*/ 159343 h 1097785"/>
                <a:gd name="connsiteX2343" fmla="*/ 282499 w 7216155"/>
                <a:gd name="connsiteY2343" fmla="*/ 157208 h 1097785"/>
                <a:gd name="connsiteX2344" fmla="*/ 419123 w 7216155"/>
                <a:gd name="connsiteY2344" fmla="*/ 154362 h 1097785"/>
                <a:gd name="connsiteX2345" fmla="*/ 418056 w 7216155"/>
                <a:gd name="connsiteY2345" fmla="*/ 157920 h 1097785"/>
                <a:gd name="connsiteX2346" fmla="*/ 416989 w 7216155"/>
                <a:gd name="connsiteY2346" fmla="*/ 159343 h 1097785"/>
                <a:gd name="connsiteX2347" fmla="*/ 422681 w 7216155"/>
                <a:gd name="connsiteY2347" fmla="*/ 167882 h 1097785"/>
                <a:gd name="connsiteX2348" fmla="*/ 419123 w 7216155"/>
                <a:gd name="connsiteY2348" fmla="*/ 154362 h 1097785"/>
                <a:gd name="connsiteX2349" fmla="*/ 345119 w 7216155"/>
                <a:gd name="connsiteY2349" fmla="*/ 151516 h 1097785"/>
                <a:gd name="connsiteX2350" fmla="*/ 344763 w 7216155"/>
                <a:gd name="connsiteY2350" fmla="*/ 153650 h 1097785"/>
                <a:gd name="connsiteX2351" fmla="*/ 344407 w 7216155"/>
                <a:gd name="connsiteY2351" fmla="*/ 155785 h 1097785"/>
                <a:gd name="connsiteX2352" fmla="*/ 342628 w 7216155"/>
                <a:gd name="connsiteY2352" fmla="*/ 154718 h 1097785"/>
                <a:gd name="connsiteX2353" fmla="*/ 342272 w 7216155"/>
                <a:gd name="connsiteY2353" fmla="*/ 152939 h 1097785"/>
                <a:gd name="connsiteX2354" fmla="*/ 343695 w 7216155"/>
                <a:gd name="connsiteY2354" fmla="*/ 152227 h 1097785"/>
                <a:gd name="connsiteX2355" fmla="*/ 345119 w 7216155"/>
                <a:gd name="connsiteY2355" fmla="*/ 151516 h 1097785"/>
                <a:gd name="connsiteX2356" fmla="*/ 429797 w 7216155"/>
                <a:gd name="connsiteY2356" fmla="*/ 150804 h 1097785"/>
                <a:gd name="connsiteX2357" fmla="*/ 426595 w 7216155"/>
                <a:gd name="connsiteY2357" fmla="*/ 153294 h 1097785"/>
                <a:gd name="connsiteX2358" fmla="*/ 429085 w 7216155"/>
                <a:gd name="connsiteY2358" fmla="*/ 156497 h 1097785"/>
                <a:gd name="connsiteX2359" fmla="*/ 429797 w 7216155"/>
                <a:gd name="connsiteY2359" fmla="*/ 153650 h 1097785"/>
                <a:gd name="connsiteX2360" fmla="*/ 429797 w 7216155"/>
                <a:gd name="connsiteY2360" fmla="*/ 150804 h 1097785"/>
                <a:gd name="connsiteX2361" fmla="*/ 261152 w 7216155"/>
                <a:gd name="connsiteY2361" fmla="*/ 142265 h 1097785"/>
                <a:gd name="connsiteX2362" fmla="*/ 258661 w 7216155"/>
                <a:gd name="connsiteY2362" fmla="*/ 148313 h 1097785"/>
                <a:gd name="connsiteX2363" fmla="*/ 256170 w 7216155"/>
                <a:gd name="connsiteY2363" fmla="*/ 155073 h 1097785"/>
                <a:gd name="connsiteX2364" fmla="*/ 257949 w 7216155"/>
                <a:gd name="connsiteY2364" fmla="*/ 157920 h 1097785"/>
                <a:gd name="connsiteX2365" fmla="*/ 261152 w 7216155"/>
                <a:gd name="connsiteY2365" fmla="*/ 158631 h 1097785"/>
                <a:gd name="connsiteX2366" fmla="*/ 261152 w 7216155"/>
                <a:gd name="connsiteY2366" fmla="*/ 151516 h 1097785"/>
                <a:gd name="connsiteX2367" fmla="*/ 261152 w 7216155"/>
                <a:gd name="connsiteY2367" fmla="*/ 142265 h 1097785"/>
                <a:gd name="connsiteX2368" fmla="*/ 307760 w 7216155"/>
                <a:gd name="connsiteY2368" fmla="*/ 136572 h 1097785"/>
                <a:gd name="connsiteX2369" fmla="*/ 309539 w 7216155"/>
                <a:gd name="connsiteY2369" fmla="*/ 140130 h 1097785"/>
                <a:gd name="connsiteX2370" fmla="*/ 305981 w 7216155"/>
                <a:gd name="connsiteY2370" fmla="*/ 140130 h 1097785"/>
                <a:gd name="connsiteX2371" fmla="*/ 307760 w 7216155"/>
                <a:gd name="connsiteY2371" fmla="*/ 136572 h 1097785"/>
                <a:gd name="connsiteX2372" fmla="*/ 425265 w 7216155"/>
                <a:gd name="connsiteY2372" fmla="*/ 133539 h 1097785"/>
                <a:gd name="connsiteX2373" fmla="*/ 426951 w 7216155"/>
                <a:gd name="connsiteY2373" fmla="*/ 136572 h 1097785"/>
                <a:gd name="connsiteX2374" fmla="*/ 425172 w 7216155"/>
                <a:gd name="connsiteY2374" fmla="*/ 140842 h 1097785"/>
                <a:gd name="connsiteX2375" fmla="*/ 427662 w 7216155"/>
                <a:gd name="connsiteY2375" fmla="*/ 145823 h 1097785"/>
                <a:gd name="connsiteX2376" fmla="*/ 430509 w 7216155"/>
                <a:gd name="connsiteY2376" fmla="*/ 143688 h 1097785"/>
                <a:gd name="connsiteX2377" fmla="*/ 429441 w 7216155"/>
                <a:gd name="connsiteY2377" fmla="*/ 139063 h 1097785"/>
                <a:gd name="connsiteX2378" fmla="*/ 426951 w 7216155"/>
                <a:gd name="connsiteY2378" fmla="*/ 136572 h 1097785"/>
                <a:gd name="connsiteX2379" fmla="*/ 427662 w 7216155"/>
                <a:gd name="connsiteY2379" fmla="*/ 134437 h 1097785"/>
                <a:gd name="connsiteX2380" fmla="*/ 295308 w 7216155"/>
                <a:gd name="connsiteY2380" fmla="*/ 129456 h 1097785"/>
                <a:gd name="connsiteX2381" fmla="*/ 293884 w 7216155"/>
                <a:gd name="connsiteY2381" fmla="*/ 141553 h 1097785"/>
                <a:gd name="connsiteX2382" fmla="*/ 291038 w 7216155"/>
                <a:gd name="connsiteY2382" fmla="*/ 149381 h 1097785"/>
                <a:gd name="connsiteX2383" fmla="*/ 291750 w 7216155"/>
                <a:gd name="connsiteY2383" fmla="*/ 141553 h 1097785"/>
                <a:gd name="connsiteX2384" fmla="*/ 291038 w 7216155"/>
                <a:gd name="connsiteY2384" fmla="*/ 133014 h 1097785"/>
                <a:gd name="connsiteX2385" fmla="*/ 293173 w 7216155"/>
                <a:gd name="connsiteY2385" fmla="*/ 130880 h 1097785"/>
                <a:gd name="connsiteX2386" fmla="*/ 295308 w 7216155"/>
                <a:gd name="connsiteY2386" fmla="*/ 129456 h 1097785"/>
                <a:gd name="connsiteX2387" fmla="*/ 340849 w 7216155"/>
                <a:gd name="connsiteY2387" fmla="*/ 125187 h 1097785"/>
                <a:gd name="connsiteX2388" fmla="*/ 340849 w 7216155"/>
                <a:gd name="connsiteY2388" fmla="*/ 128033 h 1097785"/>
                <a:gd name="connsiteX2389" fmla="*/ 344407 w 7216155"/>
                <a:gd name="connsiteY2389" fmla="*/ 128033 h 1097785"/>
                <a:gd name="connsiteX2390" fmla="*/ 343340 w 7216155"/>
                <a:gd name="connsiteY2390" fmla="*/ 126254 h 1097785"/>
                <a:gd name="connsiteX2391" fmla="*/ 340849 w 7216155"/>
                <a:gd name="connsiteY2391" fmla="*/ 125187 h 1097785"/>
                <a:gd name="connsiteX2392" fmla="*/ 336579 w 7216155"/>
                <a:gd name="connsiteY2392" fmla="*/ 121629 h 1097785"/>
                <a:gd name="connsiteX2393" fmla="*/ 343695 w 7216155"/>
                <a:gd name="connsiteY2393" fmla="*/ 121629 h 1097785"/>
                <a:gd name="connsiteX2394" fmla="*/ 347965 w 7216155"/>
                <a:gd name="connsiteY2394" fmla="*/ 127322 h 1097785"/>
                <a:gd name="connsiteX2395" fmla="*/ 348676 w 7216155"/>
                <a:gd name="connsiteY2395" fmla="*/ 134437 h 1097785"/>
                <a:gd name="connsiteX2396" fmla="*/ 346186 w 7216155"/>
                <a:gd name="connsiteY2396" fmla="*/ 135861 h 1097785"/>
                <a:gd name="connsiteX2397" fmla="*/ 344407 w 7216155"/>
                <a:gd name="connsiteY2397" fmla="*/ 138707 h 1097785"/>
                <a:gd name="connsiteX2398" fmla="*/ 346542 w 7216155"/>
                <a:gd name="connsiteY2398" fmla="*/ 147246 h 1097785"/>
                <a:gd name="connsiteX2399" fmla="*/ 344763 w 7216155"/>
                <a:gd name="connsiteY2399" fmla="*/ 147958 h 1097785"/>
                <a:gd name="connsiteX2400" fmla="*/ 342984 w 7216155"/>
                <a:gd name="connsiteY2400" fmla="*/ 147958 h 1097785"/>
                <a:gd name="connsiteX2401" fmla="*/ 343695 w 7216155"/>
                <a:gd name="connsiteY2401" fmla="*/ 145111 h 1097785"/>
                <a:gd name="connsiteX2402" fmla="*/ 344407 w 7216155"/>
                <a:gd name="connsiteY2402" fmla="*/ 142265 h 1097785"/>
                <a:gd name="connsiteX2403" fmla="*/ 341205 w 7216155"/>
                <a:gd name="connsiteY2403" fmla="*/ 140842 h 1097785"/>
                <a:gd name="connsiteX2404" fmla="*/ 339426 w 7216155"/>
                <a:gd name="connsiteY2404" fmla="*/ 138707 h 1097785"/>
                <a:gd name="connsiteX2405" fmla="*/ 339782 w 7216155"/>
                <a:gd name="connsiteY2405" fmla="*/ 134793 h 1097785"/>
                <a:gd name="connsiteX2406" fmla="*/ 340137 w 7216155"/>
                <a:gd name="connsiteY2406" fmla="*/ 130168 h 1097785"/>
                <a:gd name="connsiteX2407" fmla="*/ 338714 w 7216155"/>
                <a:gd name="connsiteY2407" fmla="*/ 129456 h 1097785"/>
                <a:gd name="connsiteX2408" fmla="*/ 336579 w 7216155"/>
                <a:gd name="connsiteY2408" fmla="*/ 129456 h 1097785"/>
                <a:gd name="connsiteX2409" fmla="*/ 324483 w 7216155"/>
                <a:gd name="connsiteY2409" fmla="*/ 118071 h 1097785"/>
                <a:gd name="connsiteX2410" fmla="*/ 326973 w 7216155"/>
                <a:gd name="connsiteY2410" fmla="*/ 121273 h 1097785"/>
                <a:gd name="connsiteX2411" fmla="*/ 326617 w 7216155"/>
                <a:gd name="connsiteY2411" fmla="*/ 125898 h 1097785"/>
                <a:gd name="connsiteX2412" fmla="*/ 324483 w 7216155"/>
                <a:gd name="connsiteY2412" fmla="*/ 125898 h 1097785"/>
                <a:gd name="connsiteX2413" fmla="*/ 301628 w 7216155"/>
                <a:gd name="connsiteY2413" fmla="*/ 116857 h 1097785"/>
                <a:gd name="connsiteX2414" fmla="*/ 301000 w 7216155"/>
                <a:gd name="connsiteY2414" fmla="*/ 123764 h 1097785"/>
                <a:gd name="connsiteX2415" fmla="*/ 300289 w 7216155"/>
                <a:gd name="connsiteY2415" fmla="*/ 120206 h 1097785"/>
                <a:gd name="connsiteX2416" fmla="*/ 301648 w 7216155"/>
                <a:gd name="connsiteY2416" fmla="*/ 116638 h 1097785"/>
                <a:gd name="connsiteX2417" fmla="*/ 301712 w 7216155"/>
                <a:gd name="connsiteY2417" fmla="*/ 116648 h 1097785"/>
                <a:gd name="connsiteX2418" fmla="*/ 301628 w 7216155"/>
                <a:gd name="connsiteY2418" fmla="*/ 116857 h 1097785"/>
                <a:gd name="connsiteX2419" fmla="*/ 297442 w 7216155"/>
                <a:gd name="connsiteY2419" fmla="*/ 111667 h 1097785"/>
                <a:gd name="connsiteX2420" fmla="*/ 301712 w 7216155"/>
                <a:gd name="connsiteY2420" fmla="*/ 115936 h 1097785"/>
                <a:gd name="connsiteX2421" fmla="*/ 301648 w 7216155"/>
                <a:gd name="connsiteY2421" fmla="*/ 116638 h 1097785"/>
                <a:gd name="connsiteX2422" fmla="*/ 298154 w 7216155"/>
                <a:gd name="connsiteY2422" fmla="*/ 116114 h 1097785"/>
                <a:gd name="connsiteX2423" fmla="*/ 297442 w 7216155"/>
                <a:gd name="connsiteY2423" fmla="*/ 111667 h 1097785"/>
                <a:gd name="connsiteX2424" fmla="*/ 399911 w 7216155"/>
                <a:gd name="connsiteY2424" fmla="*/ 107397 h 1097785"/>
                <a:gd name="connsiteX2425" fmla="*/ 399911 w 7216155"/>
                <a:gd name="connsiteY2425" fmla="*/ 113802 h 1097785"/>
                <a:gd name="connsiteX2426" fmla="*/ 400978 w 7216155"/>
                <a:gd name="connsiteY2426" fmla="*/ 111667 h 1097785"/>
                <a:gd name="connsiteX2427" fmla="*/ 402045 w 7216155"/>
                <a:gd name="connsiteY2427" fmla="*/ 108109 h 1097785"/>
                <a:gd name="connsiteX2428" fmla="*/ 399911 w 7216155"/>
                <a:gd name="connsiteY2428" fmla="*/ 107397 h 1097785"/>
                <a:gd name="connsiteX2429" fmla="*/ 429085 w 7216155"/>
                <a:gd name="connsiteY2429" fmla="*/ 105974 h 1097785"/>
                <a:gd name="connsiteX2430" fmla="*/ 426595 w 7216155"/>
                <a:gd name="connsiteY2430" fmla="*/ 106686 h 1097785"/>
                <a:gd name="connsiteX2431" fmla="*/ 424816 w 7216155"/>
                <a:gd name="connsiteY2431" fmla="*/ 107397 h 1097785"/>
                <a:gd name="connsiteX2432" fmla="*/ 426951 w 7216155"/>
                <a:gd name="connsiteY2432" fmla="*/ 110599 h 1097785"/>
                <a:gd name="connsiteX2433" fmla="*/ 427662 w 7216155"/>
                <a:gd name="connsiteY2433" fmla="*/ 115936 h 1097785"/>
                <a:gd name="connsiteX2434" fmla="*/ 430509 w 7216155"/>
                <a:gd name="connsiteY2434" fmla="*/ 114869 h 1097785"/>
                <a:gd name="connsiteX2435" fmla="*/ 432767 w 7216155"/>
                <a:gd name="connsiteY2435" fmla="*/ 113457 h 1097785"/>
                <a:gd name="connsiteX2436" fmla="*/ 432767 w 7216155"/>
                <a:gd name="connsiteY2436" fmla="*/ 112110 h 1097785"/>
                <a:gd name="connsiteX2437" fmla="*/ 432288 w 7216155"/>
                <a:gd name="connsiteY2437" fmla="*/ 111311 h 1097785"/>
                <a:gd name="connsiteX2438" fmla="*/ 430153 w 7216155"/>
                <a:gd name="connsiteY2438" fmla="*/ 111667 h 1097785"/>
                <a:gd name="connsiteX2439" fmla="*/ 428730 w 7216155"/>
                <a:gd name="connsiteY2439" fmla="*/ 110599 h 1097785"/>
                <a:gd name="connsiteX2440" fmla="*/ 429085 w 7216155"/>
                <a:gd name="connsiteY2440" fmla="*/ 105974 h 1097785"/>
                <a:gd name="connsiteX2441" fmla="*/ 308828 w 7216155"/>
                <a:gd name="connsiteY2441" fmla="*/ 105974 h 1097785"/>
                <a:gd name="connsiteX2442" fmla="*/ 309895 w 7216155"/>
                <a:gd name="connsiteY2442" fmla="*/ 109888 h 1097785"/>
                <a:gd name="connsiteX2443" fmla="*/ 308828 w 7216155"/>
                <a:gd name="connsiteY2443" fmla="*/ 113802 h 1097785"/>
                <a:gd name="connsiteX2444" fmla="*/ 306693 w 7216155"/>
                <a:gd name="connsiteY2444" fmla="*/ 110244 h 1097785"/>
                <a:gd name="connsiteX2445" fmla="*/ 308828 w 7216155"/>
                <a:gd name="connsiteY2445" fmla="*/ 105974 h 1097785"/>
                <a:gd name="connsiteX2446" fmla="*/ 291750 w 7216155"/>
                <a:gd name="connsiteY2446" fmla="*/ 105974 h 1097785"/>
                <a:gd name="connsiteX2447" fmla="*/ 292461 w 7216155"/>
                <a:gd name="connsiteY2447" fmla="*/ 113802 h 1097785"/>
                <a:gd name="connsiteX2448" fmla="*/ 295308 w 7216155"/>
                <a:gd name="connsiteY2448" fmla="*/ 115936 h 1097785"/>
                <a:gd name="connsiteX2449" fmla="*/ 293173 w 7216155"/>
                <a:gd name="connsiteY2449" fmla="*/ 121629 h 1097785"/>
                <a:gd name="connsiteX2450" fmla="*/ 288903 w 7216155"/>
                <a:gd name="connsiteY2450" fmla="*/ 114869 h 1097785"/>
                <a:gd name="connsiteX2451" fmla="*/ 291750 w 7216155"/>
                <a:gd name="connsiteY2451" fmla="*/ 105974 h 1097785"/>
                <a:gd name="connsiteX2452" fmla="*/ 342984 w 7216155"/>
                <a:gd name="connsiteY2452" fmla="*/ 103839 h 1097785"/>
                <a:gd name="connsiteX2453" fmla="*/ 345119 w 7216155"/>
                <a:gd name="connsiteY2453" fmla="*/ 116648 h 1097785"/>
                <a:gd name="connsiteX2454" fmla="*/ 344407 w 7216155"/>
                <a:gd name="connsiteY2454" fmla="*/ 115225 h 1097785"/>
                <a:gd name="connsiteX2455" fmla="*/ 342984 w 7216155"/>
                <a:gd name="connsiteY2455" fmla="*/ 113802 h 1097785"/>
                <a:gd name="connsiteX2456" fmla="*/ 342272 w 7216155"/>
                <a:gd name="connsiteY2456" fmla="*/ 116648 h 1097785"/>
                <a:gd name="connsiteX2457" fmla="*/ 342272 w 7216155"/>
                <a:gd name="connsiteY2457" fmla="*/ 110244 h 1097785"/>
                <a:gd name="connsiteX2458" fmla="*/ 342984 w 7216155"/>
                <a:gd name="connsiteY2458" fmla="*/ 103839 h 1097785"/>
                <a:gd name="connsiteX2459" fmla="*/ 314520 w 7216155"/>
                <a:gd name="connsiteY2459" fmla="*/ 103128 h 1097785"/>
                <a:gd name="connsiteX2460" fmla="*/ 314520 w 7216155"/>
                <a:gd name="connsiteY2460" fmla="*/ 107397 h 1097785"/>
                <a:gd name="connsiteX2461" fmla="*/ 315944 w 7216155"/>
                <a:gd name="connsiteY2461" fmla="*/ 110955 h 1097785"/>
                <a:gd name="connsiteX2462" fmla="*/ 312741 w 7216155"/>
                <a:gd name="connsiteY2462" fmla="*/ 107753 h 1097785"/>
                <a:gd name="connsiteX2463" fmla="*/ 314520 w 7216155"/>
                <a:gd name="connsiteY2463" fmla="*/ 103128 h 1097785"/>
                <a:gd name="connsiteX2464" fmla="*/ 347965 w 7216155"/>
                <a:gd name="connsiteY2464" fmla="*/ 101705 h 1097785"/>
                <a:gd name="connsiteX2465" fmla="*/ 350811 w 7216155"/>
                <a:gd name="connsiteY2465" fmla="*/ 110955 h 1097785"/>
                <a:gd name="connsiteX2466" fmla="*/ 347965 w 7216155"/>
                <a:gd name="connsiteY2466" fmla="*/ 106330 h 1097785"/>
                <a:gd name="connsiteX2467" fmla="*/ 347965 w 7216155"/>
                <a:gd name="connsiteY2467" fmla="*/ 101705 h 1097785"/>
                <a:gd name="connsiteX2468" fmla="*/ 331954 w 7216155"/>
                <a:gd name="connsiteY2468" fmla="*/ 100192 h 1097785"/>
                <a:gd name="connsiteX2469" fmla="*/ 332310 w 7216155"/>
                <a:gd name="connsiteY2469" fmla="*/ 101349 h 1097785"/>
                <a:gd name="connsiteX2470" fmla="*/ 335156 w 7216155"/>
                <a:gd name="connsiteY2470" fmla="*/ 101705 h 1097785"/>
                <a:gd name="connsiteX2471" fmla="*/ 334801 w 7216155"/>
                <a:gd name="connsiteY2471" fmla="*/ 105974 h 1097785"/>
                <a:gd name="connsiteX2472" fmla="*/ 334445 w 7216155"/>
                <a:gd name="connsiteY2472" fmla="*/ 110955 h 1097785"/>
                <a:gd name="connsiteX2473" fmla="*/ 330887 w 7216155"/>
                <a:gd name="connsiteY2473" fmla="*/ 107397 h 1097785"/>
                <a:gd name="connsiteX2474" fmla="*/ 329464 w 7216155"/>
                <a:gd name="connsiteY2474" fmla="*/ 101705 h 1097785"/>
                <a:gd name="connsiteX2475" fmla="*/ 331954 w 7216155"/>
                <a:gd name="connsiteY2475" fmla="*/ 100192 h 1097785"/>
                <a:gd name="connsiteX2476" fmla="*/ 392795 w 7216155"/>
                <a:gd name="connsiteY2476" fmla="*/ 98858 h 1097785"/>
                <a:gd name="connsiteX2477" fmla="*/ 389948 w 7216155"/>
                <a:gd name="connsiteY2477" fmla="*/ 100993 h 1097785"/>
                <a:gd name="connsiteX2478" fmla="*/ 387102 w 7216155"/>
                <a:gd name="connsiteY2478" fmla="*/ 101705 h 1097785"/>
                <a:gd name="connsiteX2479" fmla="*/ 389948 w 7216155"/>
                <a:gd name="connsiteY2479" fmla="*/ 103128 h 1097785"/>
                <a:gd name="connsiteX2480" fmla="*/ 392083 w 7216155"/>
                <a:gd name="connsiteY2480" fmla="*/ 105263 h 1097785"/>
                <a:gd name="connsiteX2481" fmla="*/ 393862 w 7216155"/>
                <a:gd name="connsiteY2481" fmla="*/ 102772 h 1097785"/>
                <a:gd name="connsiteX2482" fmla="*/ 392795 w 7216155"/>
                <a:gd name="connsiteY2482" fmla="*/ 98858 h 1097785"/>
                <a:gd name="connsiteX2483" fmla="*/ 394929 w 7216155"/>
                <a:gd name="connsiteY2483" fmla="*/ 96724 h 1097785"/>
                <a:gd name="connsiteX2484" fmla="*/ 394929 w 7216155"/>
                <a:gd name="connsiteY2484" fmla="*/ 100281 h 1097785"/>
                <a:gd name="connsiteX2485" fmla="*/ 401334 w 7216155"/>
                <a:gd name="connsiteY2485" fmla="*/ 102060 h 1097785"/>
                <a:gd name="connsiteX2486" fmla="*/ 407026 w 7216155"/>
                <a:gd name="connsiteY2486" fmla="*/ 107397 h 1097785"/>
                <a:gd name="connsiteX2487" fmla="*/ 404892 w 7216155"/>
                <a:gd name="connsiteY2487" fmla="*/ 102772 h 1097785"/>
                <a:gd name="connsiteX2488" fmla="*/ 402045 w 7216155"/>
                <a:gd name="connsiteY2488" fmla="*/ 96724 h 1097785"/>
                <a:gd name="connsiteX2489" fmla="*/ 398132 w 7216155"/>
                <a:gd name="connsiteY2489" fmla="*/ 96724 h 1097785"/>
                <a:gd name="connsiteX2490" fmla="*/ 394929 w 7216155"/>
                <a:gd name="connsiteY2490" fmla="*/ 96724 h 1097785"/>
                <a:gd name="connsiteX2491" fmla="*/ 371447 w 7216155"/>
                <a:gd name="connsiteY2491" fmla="*/ 96012 h 1097785"/>
                <a:gd name="connsiteX2492" fmla="*/ 374293 w 7216155"/>
                <a:gd name="connsiteY2492" fmla="*/ 97435 h 1097785"/>
                <a:gd name="connsiteX2493" fmla="*/ 372870 w 7216155"/>
                <a:gd name="connsiteY2493" fmla="*/ 98858 h 1097785"/>
                <a:gd name="connsiteX2494" fmla="*/ 375717 w 7216155"/>
                <a:gd name="connsiteY2494" fmla="*/ 100637 h 1097785"/>
                <a:gd name="connsiteX2495" fmla="*/ 377140 w 7216155"/>
                <a:gd name="connsiteY2495" fmla="*/ 103839 h 1097785"/>
                <a:gd name="connsiteX2496" fmla="*/ 376072 w 7216155"/>
                <a:gd name="connsiteY2496" fmla="*/ 104907 h 1097785"/>
                <a:gd name="connsiteX2497" fmla="*/ 375005 w 7216155"/>
                <a:gd name="connsiteY2497" fmla="*/ 105974 h 1097785"/>
                <a:gd name="connsiteX2498" fmla="*/ 372870 w 7216155"/>
                <a:gd name="connsiteY2498" fmla="*/ 103839 h 1097785"/>
                <a:gd name="connsiteX2499" fmla="*/ 373938 w 7216155"/>
                <a:gd name="connsiteY2499" fmla="*/ 108820 h 1097785"/>
                <a:gd name="connsiteX2500" fmla="*/ 375005 w 7216155"/>
                <a:gd name="connsiteY2500" fmla="*/ 113802 h 1097785"/>
                <a:gd name="connsiteX2501" fmla="*/ 371447 w 7216155"/>
                <a:gd name="connsiteY2501" fmla="*/ 111667 h 1097785"/>
                <a:gd name="connsiteX2502" fmla="*/ 367178 w 7216155"/>
                <a:gd name="connsiteY2502" fmla="*/ 109532 h 1097785"/>
                <a:gd name="connsiteX2503" fmla="*/ 367178 w 7216155"/>
                <a:gd name="connsiteY2503" fmla="*/ 105974 h 1097785"/>
                <a:gd name="connsiteX2504" fmla="*/ 370380 w 7216155"/>
                <a:gd name="connsiteY2504" fmla="*/ 102772 h 1097785"/>
                <a:gd name="connsiteX2505" fmla="*/ 371447 w 7216155"/>
                <a:gd name="connsiteY2505" fmla="*/ 96012 h 1097785"/>
                <a:gd name="connsiteX2506" fmla="*/ 409161 w 7216155"/>
                <a:gd name="connsiteY2506" fmla="*/ 94589 h 1097785"/>
                <a:gd name="connsiteX2507" fmla="*/ 411296 w 7216155"/>
                <a:gd name="connsiteY2507" fmla="*/ 101349 h 1097785"/>
                <a:gd name="connsiteX2508" fmla="*/ 413431 w 7216155"/>
                <a:gd name="connsiteY2508" fmla="*/ 108109 h 1097785"/>
                <a:gd name="connsiteX2509" fmla="*/ 414142 w 7216155"/>
                <a:gd name="connsiteY2509" fmla="*/ 100281 h 1097785"/>
                <a:gd name="connsiteX2510" fmla="*/ 409161 w 7216155"/>
                <a:gd name="connsiteY2510" fmla="*/ 94589 h 1097785"/>
                <a:gd name="connsiteX2511" fmla="*/ 432767 w 7216155"/>
                <a:gd name="connsiteY2511" fmla="*/ 93545 h 1097785"/>
                <a:gd name="connsiteX2512" fmla="*/ 431932 w 7216155"/>
                <a:gd name="connsiteY2512" fmla="*/ 94589 h 1097785"/>
                <a:gd name="connsiteX2513" fmla="*/ 430509 w 7216155"/>
                <a:gd name="connsiteY2513" fmla="*/ 100281 h 1097785"/>
                <a:gd name="connsiteX2514" fmla="*/ 432767 w 7216155"/>
                <a:gd name="connsiteY2514" fmla="*/ 99636 h 1097785"/>
                <a:gd name="connsiteX2515" fmla="*/ 340137 w 7216155"/>
                <a:gd name="connsiteY2515" fmla="*/ 93166 h 1097785"/>
                <a:gd name="connsiteX2516" fmla="*/ 339782 w 7216155"/>
                <a:gd name="connsiteY2516" fmla="*/ 96368 h 1097785"/>
                <a:gd name="connsiteX2517" fmla="*/ 340849 w 7216155"/>
                <a:gd name="connsiteY2517" fmla="*/ 98858 h 1097785"/>
                <a:gd name="connsiteX2518" fmla="*/ 338003 w 7216155"/>
                <a:gd name="connsiteY2518" fmla="*/ 96724 h 1097785"/>
                <a:gd name="connsiteX2519" fmla="*/ 340137 w 7216155"/>
                <a:gd name="connsiteY2519" fmla="*/ 93166 h 1097785"/>
                <a:gd name="connsiteX2520" fmla="*/ 291038 w 7216155"/>
                <a:gd name="connsiteY2520" fmla="*/ 93166 h 1097785"/>
                <a:gd name="connsiteX2521" fmla="*/ 293884 w 7216155"/>
                <a:gd name="connsiteY2521" fmla="*/ 94589 h 1097785"/>
                <a:gd name="connsiteX2522" fmla="*/ 298154 w 7216155"/>
                <a:gd name="connsiteY2522" fmla="*/ 96012 h 1097785"/>
                <a:gd name="connsiteX2523" fmla="*/ 297442 w 7216155"/>
                <a:gd name="connsiteY2523" fmla="*/ 103128 h 1097785"/>
                <a:gd name="connsiteX2524" fmla="*/ 294596 w 7216155"/>
                <a:gd name="connsiteY2524" fmla="*/ 107397 h 1097785"/>
                <a:gd name="connsiteX2525" fmla="*/ 293173 w 7216155"/>
                <a:gd name="connsiteY2525" fmla="*/ 99570 h 1097785"/>
                <a:gd name="connsiteX2526" fmla="*/ 290327 w 7216155"/>
                <a:gd name="connsiteY2526" fmla="*/ 93877 h 1097785"/>
                <a:gd name="connsiteX2527" fmla="*/ 291038 w 7216155"/>
                <a:gd name="connsiteY2527" fmla="*/ 93166 h 1097785"/>
                <a:gd name="connsiteX2528" fmla="*/ 331598 w 7216155"/>
                <a:gd name="connsiteY2528" fmla="*/ 89608 h 1097785"/>
                <a:gd name="connsiteX2529" fmla="*/ 328752 w 7216155"/>
                <a:gd name="connsiteY2529" fmla="*/ 91742 h 1097785"/>
                <a:gd name="connsiteX2530" fmla="*/ 325906 w 7216155"/>
                <a:gd name="connsiteY2530" fmla="*/ 91031 h 1097785"/>
                <a:gd name="connsiteX2531" fmla="*/ 392083 w 7216155"/>
                <a:gd name="connsiteY2531" fmla="*/ 86761 h 1097785"/>
                <a:gd name="connsiteX2532" fmla="*/ 389948 w 7216155"/>
                <a:gd name="connsiteY2532" fmla="*/ 88540 h 1097785"/>
                <a:gd name="connsiteX2533" fmla="*/ 387814 w 7216155"/>
                <a:gd name="connsiteY2533" fmla="*/ 91031 h 1097785"/>
                <a:gd name="connsiteX2534" fmla="*/ 389593 w 7216155"/>
                <a:gd name="connsiteY2534" fmla="*/ 93521 h 1097785"/>
                <a:gd name="connsiteX2535" fmla="*/ 390660 w 7216155"/>
                <a:gd name="connsiteY2535" fmla="*/ 96724 h 1097785"/>
                <a:gd name="connsiteX2536" fmla="*/ 391727 w 7216155"/>
                <a:gd name="connsiteY2536" fmla="*/ 91742 h 1097785"/>
                <a:gd name="connsiteX2537" fmla="*/ 392083 w 7216155"/>
                <a:gd name="connsiteY2537" fmla="*/ 86761 h 1097785"/>
                <a:gd name="connsiteX2538" fmla="*/ 332310 w 7216155"/>
                <a:gd name="connsiteY2538" fmla="*/ 86761 h 1097785"/>
                <a:gd name="connsiteX2539" fmla="*/ 336579 w 7216155"/>
                <a:gd name="connsiteY2539" fmla="*/ 91031 h 1097785"/>
                <a:gd name="connsiteX2540" fmla="*/ 332310 w 7216155"/>
                <a:gd name="connsiteY2540" fmla="*/ 91031 h 1097785"/>
                <a:gd name="connsiteX2541" fmla="*/ 297442 w 7216155"/>
                <a:gd name="connsiteY2541" fmla="*/ 82492 h 1097785"/>
                <a:gd name="connsiteX2542" fmla="*/ 299577 w 7216155"/>
                <a:gd name="connsiteY2542" fmla="*/ 82848 h 1097785"/>
                <a:gd name="connsiteX2543" fmla="*/ 301000 w 7216155"/>
                <a:gd name="connsiteY2543" fmla="*/ 83915 h 1097785"/>
                <a:gd name="connsiteX2544" fmla="*/ 299933 w 7216155"/>
                <a:gd name="connsiteY2544" fmla="*/ 86050 h 1097785"/>
                <a:gd name="connsiteX2545" fmla="*/ 300289 w 7216155"/>
                <a:gd name="connsiteY2545" fmla="*/ 89608 h 1097785"/>
                <a:gd name="connsiteX2546" fmla="*/ 298510 w 7216155"/>
                <a:gd name="connsiteY2546" fmla="*/ 87117 h 1097785"/>
                <a:gd name="connsiteX2547" fmla="*/ 297442 w 7216155"/>
                <a:gd name="connsiteY2547" fmla="*/ 82492 h 1097785"/>
                <a:gd name="connsiteX2548" fmla="*/ 411296 w 7216155"/>
                <a:gd name="connsiteY2548" fmla="*/ 81780 h 1097785"/>
                <a:gd name="connsiteX2549" fmla="*/ 414854 w 7216155"/>
                <a:gd name="connsiteY2549" fmla="*/ 91387 h 1097785"/>
                <a:gd name="connsiteX2550" fmla="*/ 419835 w 7216155"/>
                <a:gd name="connsiteY2550" fmla="*/ 98858 h 1097785"/>
                <a:gd name="connsiteX2551" fmla="*/ 418056 w 7216155"/>
                <a:gd name="connsiteY2551" fmla="*/ 88896 h 1097785"/>
                <a:gd name="connsiteX2552" fmla="*/ 411296 w 7216155"/>
                <a:gd name="connsiteY2552" fmla="*/ 81780 h 1097785"/>
                <a:gd name="connsiteX2553" fmla="*/ 394929 w 7216155"/>
                <a:gd name="connsiteY2553" fmla="*/ 81780 h 1097785"/>
                <a:gd name="connsiteX2554" fmla="*/ 393862 w 7216155"/>
                <a:gd name="connsiteY2554" fmla="*/ 85338 h 1097785"/>
                <a:gd name="connsiteX2555" fmla="*/ 394218 w 7216155"/>
                <a:gd name="connsiteY2555" fmla="*/ 91031 h 1097785"/>
                <a:gd name="connsiteX2556" fmla="*/ 399911 w 7216155"/>
                <a:gd name="connsiteY2556" fmla="*/ 91031 h 1097785"/>
                <a:gd name="connsiteX2557" fmla="*/ 394929 w 7216155"/>
                <a:gd name="connsiteY2557" fmla="*/ 81780 h 1097785"/>
                <a:gd name="connsiteX2558" fmla="*/ 271114 w 7216155"/>
                <a:gd name="connsiteY2558" fmla="*/ 81780 h 1097785"/>
                <a:gd name="connsiteX2559" fmla="*/ 270758 w 7216155"/>
                <a:gd name="connsiteY2559" fmla="*/ 84982 h 1097785"/>
                <a:gd name="connsiteX2560" fmla="*/ 268979 w 7216155"/>
                <a:gd name="connsiteY2560" fmla="*/ 86761 h 1097785"/>
                <a:gd name="connsiteX2561" fmla="*/ 268979 w 7216155"/>
                <a:gd name="connsiteY2561" fmla="*/ 105618 h 1097785"/>
                <a:gd name="connsiteX2562" fmla="*/ 268979 w 7216155"/>
                <a:gd name="connsiteY2562" fmla="*/ 122341 h 1097785"/>
                <a:gd name="connsiteX2563" fmla="*/ 264709 w 7216155"/>
                <a:gd name="connsiteY2563" fmla="*/ 111311 h 1097785"/>
                <a:gd name="connsiteX2564" fmla="*/ 263286 w 7216155"/>
                <a:gd name="connsiteY2564" fmla="*/ 98147 h 1097785"/>
                <a:gd name="connsiteX2565" fmla="*/ 260084 w 7216155"/>
                <a:gd name="connsiteY2565" fmla="*/ 98858 h 1097785"/>
                <a:gd name="connsiteX2566" fmla="*/ 256882 w 7216155"/>
                <a:gd name="connsiteY2566" fmla="*/ 101705 h 1097785"/>
                <a:gd name="connsiteX2567" fmla="*/ 258305 w 7216155"/>
                <a:gd name="connsiteY2567" fmla="*/ 112734 h 1097785"/>
                <a:gd name="connsiteX2568" fmla="*/ 255815 w 7216155"/>
                <a:gd name="connsiteY2568" fmla="*/ 125187 h 1097785"/>
                <a:gd name="connsiteX2569" fmla="*/ 252968 w 7216155"/>
                <a:gd name="connsiteY2569" fmla="*/ 138351 h 1097785"/>
                <a:gd name="connsiteX2570" fmla="*/ 254036 w 7216155"/>
                <a:gd name="connsiteY2570" fmla="*/ 151516 h 1097785"/>
                <a:gd name="connsiteX2571" fmla="*/ 256882 w 7216155"/>
                <a:gd name="connsiteY2571" fmla="*/ 147602 h 1097785"/>
                <a:gd name="connsiteX2572" fmla="*/ 258305 w 7216155"/>
                <a:gd name="connsiteY2572" fmla="*/ 140842 h 1097785"/>
                <a:gd name="connsiteX2573" fmla="*/ 264709 w 7216155"/>
                <a:gd name="connsiteY2573" fmla="*/ 137284 h 1097785"/>
                <a:gd name="connsiteX2574" fmla="*/ 267556 w 7216155"/>
                <a:gd name="connsiteY2574" fmla="*/ 125187 h 1097785"/>
                <a:gd name="connsiteX2575" fmla="*/ 269691 w 7216155"/>
                <a:gd name="connsiteY2575" fmla="*/ 125898 h 1097785"/>
                <a:gd name="connsiteX2576" fmla="*/ 271470 w 7216155"/>
                <a:gd name="connsiteY2576" fmla="*/ 110244 h 1097785"/>
                <a:gd name="connsiteX2577" fmla="*/ 272537 w 7216155"/>
                <a:gd name="connsiteY2577" fmla="*/ 91031 h 1097785"/>
                <a:gd name="connsiteX2578" fmla="*/ 275739 w 7216155"/>
                <a:gd name="connsiteY2578" fmla="*/ 93166 h 1097785"/>
                <a:gd name="connsiteX2579" fmla="*/ 278941 w 7216155"/>
                <a:gd name="connsiteY2579" fmla="*/ 92454 h 1097785"/>
                <a:gd name="connsiteX2580" fmla="*/ 278585 w 7216155"/>
                <a:gd name="connsiteY2580" fmla="*/ 91742 h 1097785"/>
                <a:gd name="connsiteX2581" fmla="*/ 277518 w 7216155"/>
                <a:gd name="connsiteY2581" fmla="*/ 92454 h 1097785"/>
                <a:gd name="connsiteX2582" fmla="*/ 278230 w 7216155"/>
                <a:gd name="connsiteY2582" fmla="*/ 89252 h 1097785"/>
                <a:gd name="connsiteX2583" fmla="*/ 278941 w 7216155"/>
                <a:gd name="connsiteY2583" fmla="*/ 83915 h 1097785"/>
                <a:gd name="connsiteX2584" fmla="*/ 276095 w 7216155"/>
                <a:gd name="connsiteY2584" fmla="*/ 85338 h 1097785"/>
                <a:gd name="connsiteX2585" fmla="*/ 273960 w 7216155"/>
                <a:gd name="connsiteY2585" fmla="*/ 87473 h 1097785"/>
                <a:gd name="connsiteX2586" fmla="*/ 272893 w 7216155"/>
                <a:gd name="connsiteY2586" fmla="*/ 83559 h 1097785"/>
                <a:gd name="connsiteX2587" fmla="*/ 271114 w 7216155"/>
                <a:gd name="connsiteY2587" fmla="*/ 81780 h 1097785"/>
                <a:gd name="connsiteX2588" fmla="*/ 383544 w 7216155"/>
                <a:gd name="connsiteY2588" fmla="*/ 80357 h 1097785"/>
                <a:gd name="connsiteX2589" fmla="*/ 384256 w 7216155"/>
                <a:gd name="connsiteY2589" fmla="*/ 83915 h 1097785"/>
                <a:gd name="connsiteX2590" fmla="*/ 382832 w 7216155"/>
                <a:gd name="connsiteY2590" fmla="*/ 87473 h 1097785"/>
                <a:gd name="connsiteX2591" fmla="*/ 379630 w 7216155"/>
                <a:gd name="connsiteY2591" fmla="*/ 84627 h 1097785"/>
                <a:gd name="connsiteX2592" fmla="*/ 376428 w 7216155"/>
                <a:gd name="connsiteY2592" fmla="*/ 83915 h 1097785"/>
                <a:gd name="connsiteX2593" fmla="*/ 378207 w 7216155"/>
                <a:gd name="connsiteY2593" fmla="*/ 87117 h 1097785"/>
                <a:gd name="connsiteX2594" fmla="*/ 379275 w 7216155"/>
                <a:gd name="connsiteY2594" fmla="*/ 91031 h 1097785"/>
                <a:gd name="connsiteX2595" fmla="*/ 381765 w 7216155"/>
                <a:gd name="connsiteY2595" fmla="*/ 89252 h 1097785"/>
                <a:gd name="connsiteX2596" fmla="*/ 384967 w 7216155"/>
                <a:gd name="connsiteY2596" fmla="*/ 89608 h 1097785"/>
                <a:gd name="connsiteX2597" fmla="*/ 385679 w 7216155"/>
                <a:gd name="connsiteY2597" fmla="*/ 85694 h 1097785"/>
                <a:gd name="connsiteX2598" fmla="*/ 386390 w 7216155"/>
                <a:gd name="connsiteY2598" fmla="*/ 81780 h 1097785"/>
                <a:gd name="connsiteX2599" fmla="*/ 383544 w 7216155"/>
                <a:gd name="connsiteY2599" fmla="*/ 80357 h 1097785"/>
                <a:gd name="connsiteX2600" fmla="*/ 333733 w 7216155"/>
                <a:gd name="connsiteY2600" fmla="*/ 78934 h 1097785"/>
                <a:gd name="connsiteX2601" fmla="*/ 336579 w 7216155"/>
                <a:gd name="connsiteY2601" fmla="*/ 85338 h 1097785"/>
                <a:gd name="connsiteX2602" fmla="*/ 333377 w 7216155"/>
                <a:gd name="connsiteY2602" fmla="*/ 84271 h 1097785"/>
                <a:gd name="connsiteX2603" fmla="*/ 333733 w 7216155"/>
                <a:gd name="connsiteY2603" fmla="*/ 78934 h 1097785"/>
                <a:gd name="connsiteX2604" fmla="*/ 414854 w 7216155"/>
                <a:gd name="connsiteY2604" fmla="*/ 74664 h 1097785"/>
                <a:gd name="connsiteX2605" fmla="*/ 419835 w 7216155"/>
                <a:gd name="connsiteY2605" fmla="*/ 81069 h 1097785"/>
                <a:gd name="connsiteX2606" fmla="*/ 421970 w 7216155"/>
                <a:gd name="connsiteY2606" fmla="*/ 91031 h 1097785"/>
                <a:gd name="connsiteX2607" fmla="*/ 425528 w 7216155"/>
                <a:gd name="connsiteY2607" fmla="*/ 94233 h 1097785"/>
                <a:gd name="connsiteX2608" fmla="*/ 429085 w 7216155"/>
                <a:gd name="connsiteY2608" fmla="*/ 98858 h 1097785"/>
                <a:gd name="connsiteX2609" fmla="*/ 425172 w 7216155"/>
                <a:gd name="connsiteY2609" fmla="*/ 83203 h 1097785"/>
                <a:gd name="connsiteX2610" fmla="*/ 414854 w 7216155"/>
                <a:gd name="connsiteY2610" fmla="*/ 74664 h 1097785"/>
                <a:gd name="connsiteX2611" fmla="*/ 427662 w 7216155"/>
                <a:gd name="connsiteY2611" fmla="*/ 73953 h 1097785"/>
                <a:gd name="connsiteX2612" fmla="*/ 426595 w 7216155"/>
                <a:gd name="connsiteY2612" fmla="*/ 77511 h 1097785"/>
                <a:gd name="connsiteX2613" fmla="*/ 429797 w 7216155"/>
                <a:gd name="connsiteY2613" fmla="*/ 78934 h 1097785"/>
                <a:gd name="connsiteX2614" fmla="*/ 429085 w 7216155"/>
                <a:gd name="connsiteY2614" fmla="*/ 76088 h 1097785"/>
                <a:gd name="connsiteX2615" fmla="*/ 427662 w 7216155"/>
                <a:gd name="connsiteY2615" fmla="*/ 73953 h 1097785"/>
                <a:gd name="connsiteX2616" fmla="*/ 353658 w 7216155"/>
                <a:gd name="connsiteY2616" fmla="*/ 71106 h 1097785"/>
                <a:gd name="connsiteX2617" fmla="*/ 356504 w 7216155"/>
                <a:gd name="connsiteY2617" fmla="*/ 73241 h 1097785"/>
                <a:gd name="connsiteX2618" fmla="*/ 355792 w 7216155"/>
                <a:gd name="connsiteY2618" fmla="*/ 78222 h 1097785"/>
                <a:gd name="connsiteX2619" fmla="*/ 354369 w 7216155"/>
                <a:gd name="connsiteY2619" fmla="*/ 75376 h 1097785"/>
                <a:gd name="connsiteX2620" fmla="*/ 353658 w 7216155"/>
                <a:gd name="connsiteY2620" fmla="*/ 71106 h 1097785"/>
                <a:gd name="connsiteX2621" fmla="*/ 411296 w 7216155"/>
                <a:gd name="connsiteY2621" fmla="*/ 68260 h 1097785"/>
                <a:gd name="connsiteX2622" fmla="*/ 409517 w 7216155"/>
                <a:gd name="connsiteY2622" fmla="*/ 72530 h 1097785"/>
                <a:gd name="connsiteX2623" fmla="*/ 412007 w 7216155"/>
                <a:gd name="connsiteY2623" fmla="*/ 74664 h 1097785"/>
                <a:gd name="connsiteX2624" fmla="*/ 413431 w 7216155"/>
                <a:gd name="connsiteY2624" fmla="*/ 72530 h 1097785"/>
                <a:gd name="connsiteX2625" fmla="*/ 412363 w 7216155"/>
                <a:gd name="connsiteY2625" fmla="*/ 70395 h 1097785"/>
                <a:gd name="connsiteX2626" fmla="*/ 411296 w 7216155"/>
                <a:gd name="connsiteY2626" fmla="*/ 68260 h 1097785"/>
                <a:gd name="connsiteX2627" fmla="*/ 328040 w 7216155"/>
                <a:gd name="connsiteY2627" fmla="*/ 68260 h 1097785"/>
                <a:gd name="connsiteX2628" fmla="*/ 329464 w 7216155"/>
                <a:gd name="connsiteY2628" fmla="*/ 70395 h 1097785"/>
                <a:gd name="connsiteX2629" fmla="*/ 329108 w 7216155"/>
                <a:gd name="connsiteY2629" fmla="*/ 77155 h 1097785"/>
                <a:gd name="connsiteX2630" fmla="*/ 325906 w 7216155"/>
                <a:gd name="connsiteY2630" fmla="*/ 76799 h 1097785"/>
                <a:gd name="connsiteX2631" fmla="*/ 326262 w 7216155"/>
                <a:gd name="connsiteY2631" fmla="*/ 72174 h 1097785"/>
                <a:gd name="connsiteX2632" fmla="*/ 328040 w 7216155"/>
                <a:gd name="connsiteY2632" fmla="*/ 68260 h 1097785"/>
                <a:gd name="connsiteX2633" fmla="*/ 397064 w 7216155"/>
                <a:gd name="connsiteY2633" fmla="*/ 66125 h 1097785"/>
                <a:gd name="connsiteX2634" fmla="*/ 398132 w 7216155"/>
                <a:gd name="connsiteY2634" fmla="*/ 71106 h 1097785"/>
                <a:gd name="connsiteX2635" fmla="*/ 400622 w 7216155"/>
                <a:gd name="connsiteY2635" fmla="*/ 73953 h 1097785"/>
                <a:gd name="connsiteX2636" fmla="*/ 397064 w 7216155"/>
                <a:gd name="connsiteY2636" fmla="*/ 66125 h 1097785"/>
                <a:gd name="connsiteX2637" fmla="*/ 392795 w 7216155"/>
                <a:gd name="connsiteY2637" fmla="*/ 66125 h 1097785"/>
                <a:gd name="connsiteX2638" fmla="*/ 389237 w 7216155"/>
                <a:gd name="connsiteY2638" fmla="*/ 67549 h 1097785"/>
                <a:gd name="connsiteX2639" fmla="*/ 390660 w 7216155"/>
                <a:gd name="connsiteY2639" fmla="*/ 70395 h 1097785"/>
                <a:gd name="connsiteX2640" fmla="*/ 392795 w 7216155"/>
                <a:gd name="connsiteY2640" fmla="*/ 71106 h 1097785"/>
                <a:gd name="connsiteX2641" fmla="*/ 370024 w 7216155"/>
                <a:gd name="connsiteY2641" fmla="*/ 62567 h 1097785"/>
                <a:gd name="connsiteX2642" fmla="*/ 370380 w 7216155"/>
                <a:gd name="connsiteY2642" fmla="*/ 66837 h 1097785"/>
                <a:gd name="connsiteX2643" fmla="*/ 372159 w 7216155"/>
                <a:gd name="connsiteY2643" fmla="*/ 68260 h 1097785"/>
                <a:gd name="connsiteX2644" fmla="*/ 372515 w 7216155"/>
                <a:gd name="connsiteY2644" fmla="*/ 65058 h 1097785"/>
                <a:gd name="connsiteX2645" fmla="*/ 370024 w 7216155"/>
                <a:gd name="connsiteY2645" fmla="*/ 62567 h 1097785"/>
                <a:gd name="connsiteX2646" fmla="*/ 283922 w 7216155"/>
                <a:gd name="connsiteY2646" fmla="*/ 59721 h 1097785"/>
                <a:gd name="connsiteX2647" fmla="*/ 282499 w 7216155"/>
                <a:gd name="connsiteY2647" fmla="*/ 62212 h 1097785"/>
                <a:gd name="connsiteX2648" fmla="*/ 283211 w 7216155"/>
                <a:gd name="connsiteY2648" fmla="*/ 66125 h 1097785"/>
                <a:gd name="connsiteX2649" fmla="*/ 286057 w 7216155"/>
                <a:gd name="connsiteY2649" fmla="*/ 66125 h 1097785"/>
                <a:gd name="connsiteX2650" fmla="*/ 286413 w 7216155"/>
                <a:gd name="connsiteY2650" fmla="*/ 63635 h 1097785"/>
                <a:gd name="connsiteX2651" fmla="*/ 286769 w 7216155"/>
                <a:gd name="connsiteY2651" fmla="*/ 60433 h 1097785"/>
                <a:gd name="connsiteX2652" fmla="*/ 283922 w 7216155"/>
                <a:gd name="connsiteY2652" fmla="*/ 59721 h 1097785"/>
                <a:gd name="connsiteX2653" fmla="*/ 376428 w 7216155"/>
                <a:gd name="connsiteY2653" fmla="*/ 58298 h 1097785"/>
                <a:gd name="connsiteX2654" fmla="*/ 377140 w 7216155"/>
                <a:gd name="connsiteY2654" fmla="*/ 65414 h 1097785"/>
                <a:gd name="connsiteX2655" fmla="*/ 377140 w 7216155"/>
                <a:gd name="connsiteY2655" fmla="*/ 72530 h 1097785"/>
                <a:gd name="connsiteX2656" fmla="*/ 382121 w 7216155"/>
                <a:gd name="connsiteY2656" fmla="*/ 72174 h 1097785"/>
                <a:gd name="connsiteX2657" fmla="*/ 385679 w 7216155"/>
                <a:gd name="connsiteY2657" fmla="*/ 78934 h 1097785"/>
                <a:gd name="connsiteX2658" fmla="*/ 386746 w 7216155"/>
                <a:gd name="connsiteY2658" fmla="*/ 73241 h 1097785"/>
                <a:gd name="connsiteX2659" fmla="*/ 385679 w 7216155"/>
                <a:gd name="connsiteY2659" fmla="*/ 67549 h 1097785"/>
                <a:gd name="connsiteX2660" fmla="*/ 383544 w 7216155"/>
                <a:gd name="connsiteY2660" fmla="*/ 70395 h 1097785"/>
                <a:gd name="connsiteX2661" fmla="*/ 381409 w 7216155"/>
                <a:gd name="connsiteY2661" fmla="*/ 67549 h 1097785"/>
                <a:gd name="connsiteX2662" fmla="*/ 380698 w 7216155"/>
                <a:gd name="connsiteY2662" fmla="*/ 62923 h 1097785"/>
                <a:gd name="connsiteX2663" fmla="*/ 382832 w 7216155"/>
                <a:gd name="connsiteY2663" fmla="*/ 59721 h 1097785"/>
                <a:gd name="connsiteX2664" fmla="*/ 379986 w 7216155"/>
                <a:gd name="connsiteY2664" fmla="*/ 58654 h 1097785"/>
                <a:gd name="connsiteX2665" fmla="*/ 376428 w 7216155"/>
                <a:gd name="connsiteY2665" fmla="*/ 58298 h 1097785"/>
                <a:gd name="connsiteX2666" fmla="*/ 421258 w 7216155"/>
                <a:gd name="connsiteY2666" fmla="*/ 56875 h 1097785"/>
                <a:gd name="connsiteX2667" fmla="*/ 421258 w 7216155"/>
                <a:gd name="connsiteY2667" fmla="*/ 61500 h 1097785"/>
                <a:gd name="connsiteX2668" fmla="*/ 424816 w 7216155"/>
                <a:gd name="connsiteY2668" fmla="*/ 63991 h 1097785"/>
                <a:gd name="connsiteX2669" fmla="*/ 423749 w 7216155"/>
                <a:gd name="connsiteY2669" fmla="*/ 60077 h 1097785"/>
                <a:gd name="connsiteX2670" fmla="*/ 421258 w 7216155"/>
                <a:gd name="connsiteY2670" fmla="*/ 56875 h 1097785"/>
                <a:gd name="connsiteX2671" fmla="*/ 373582 w 7216155"/>
                <a:gd name="connsiteY2671" fmla="*/ 56163 h 1097785"/>
                <a:gd name="connsiteX2672" fmla="*/ 371447 w 7216155"/>
                <a:gd name="connsiteY2672" fmla="*/ 58654 h 1097785"/>
                <a:gd name="connsiteX2673" fmla="*/ 373582 w 7216155"/>
                <a:gd name="connsiteY2673" fmla="*/ 60433 h 1097785"/>
                <a:gd name="connsiteX2674" fmla="*/ 374293 w 7216155"/>
                <a:gd name="connsiteY2674" fmla="*/ 58654 h 1097785"/>
                <a:gd name="connsiteX2675" fmla="*/ 373582 w 7216155"/>
                <a:gd name="connsiteY2675" fmla="*/ 56163 h 1097785"/>
                <a:gd name="connsiteX2676" fmla="*/ 303847 w 7216155"/>
                <a:gd name="connsiteY2676" fmla="*/ 54740 h 1097785"/>
                <a:gd name="connsiteX2677" fmla="*/ 304202 w 7216155"/>
                <a:gd name="connsiteY2677" fmla="*/ 61500 h 1097785"/>
                <a:gd name="connsiteX2678" fmla="*/ 305270 w 7216155"/>
                <a:gd name="connsiteY2678" fmla="*/ 68260 h 1097785"/>
                <a:gd name="connsiteX2679" fmla="*/ 301000 w 7216155"/>
                <a:gd name="connsiteY2679" fmla="*/ 61856 h 1097785"/>
                <a:gd name="connsiteX2680" fmla="*/ 303847 w 7216155"/>
                <a:gd name="connsiteY2680" fmla="*/ 54740 h 1097785"/>
                <a:gd name="connsiteX2681" fmla="*/ 277162 w 7216155"/>
                <a:gd name="connsiteY2681" fmla="*/ 48336 h 1097785"/>
                <a:gd name="connsiteX2682" fmla="*/ 275383 w 7216155"/>
                <a:gd name="connsiteY2682" fmla="*/ 52605 h 1097785"/>
                <a:gd name="connsiteX2683" fmla="*/ 277162 w 7216155"/>
                <a:gd name="connsiteY2683" fmla="*/ 53317 h 1097785"/>
                <a:gd name="connsiteX2684" fmla="*/ 278941 w 7216155"/>
                <a:gd name="connsiteY2684" fmla="*/ 52605 h 1097785"/>
                <a:gd name="connsiteX2685" fmla="*/ 277162 w 7216155"/>
                <a:gd name="connsiteY2685" fmla="*/ 48336 h 1097785"/>
                <a:gd name="connsiteX2686" fmla="*/ 393506 w 7216155"/>
                <a:gd name="connsiteY2686" fmla="*/ 46913 h 1097785"/>
                <a:gd name="connsiteX2687" fmla="*/ 394929 w 7216155"/>
                <a:gd name="connsiteY2687" fmla="*/ 53673 h 1097785"/>
                <a:gd name="connsiteX2688" fmla="*/ 397776 w 7216155"/>
                <a:gd name="connsiteY2688" fmla="*/ 61856 h 1097785"/>
                <a:gd name="connsiteX2689" fmla="*/ 394929 w 7216155"/>
                <a:gd name="connsiteY2689" fmla="*/ 56875 h 1097785"/>
                <a:gd name="connsiteX2690" fmla="*/ 393150 w 7216155"/>
                <a:gd name="connsiteY2690" fmla="*/ 58654 h 1097785"/>
                <a:gd name="connsiteX2691" fmla="*/ 391372 w 7216155"/>
                <a:gd name="connsiteY2691" fmla="*/ 60433 h 1097785"/>
                <a:gd name="connsiteX2692" fmla="*/ 395997 w 7216155"/>
                <a:gd name="connsiteY2692" fmla="*/ 63635 h 1097785"/>
                <a:gd name="connsiteX2693" fmla="*/ 400622 w 7216155"/>
                <a:gd name="connsiteY2693" fmla="*/ 63991 h 1097785"/>
                <a:gd name="connsiteX2694" fmla="*/ 397776 w 7216155"/>
                <a:gd name="connsiteY2694" fmla="*/ 55807 h 1097785"/>
                <a:gd name="connsiteX2695" fmla="*/ 393506 w 7216155"/>
                <a:gd name="connsiteY2695" fmla="*/ 46913 h 1097785"/>
                <a:gd name="connsiteX2696" fmla="*/ 343695 w 7216155"/>
                <a:gd name="connsiteY2696" fmla="*/ 34816 h 1097785"/>
                <a:gd name="connsiteX2697" fmla="*/ 342272 w 7216155"/>
                <a:gd name="connsiteY2697" fmla="*/ 37306 h 1097785"/>
                <a:gd name="connsiteX2698" fmla="*/ 340137 w 7216155"/>
                <a:gd name="connsiteY2698" fmla="*/ 38374 h 1097785"/>
                <a:gd name="connsiteX2699" fmla="*/ 343340 w 7216155"/>
                <a:gd name="connsiteY2699" fmla="*/ 43710 h 1097785"/>
                <a:gd name="connsiteX2700" fmla="*/ 344407 w 7216155"/>
                <a:gd name="connsiteY2700" fmla="*/ 51182 h 1097785"/>
                <a:gd name="connsiteX2701" fmla="*/ 347253 w 7216155"/>
                <a:gd name="connsiteY2701" fmla="*/ 51894 h 1097785"/>
                <a:gd name="connsiteX2702" fmla="*/ 350811 w 7216155"/>
                <a:gd name="connsiteY2702" fmla="*/ 51182 h 1097785"/>
                <a:gd name="connsiteX2703" fmla="*/ 347253 w 7216155"/>
                <a:gd name="connsiteY2703" fmla="*/ 42643 h 1097785"/>
                <a:gd name="connsiteX2704" fmla="*/ 343695 w 7216155"/>
                <a:gd name="connsiteY2704" fmla="*/ 34816 h 1097785"/>
                <a:gd name="connsiteX2705" fmla="*/ 288192 w 7216155"/>
                <a:gd name="connsiteY2705" fmla="*/ 31258 h 1097785"/>
                <a:gd name="connsiteX2706" fmla="*/ 286413 w 7216155"/>
                <a:gd name="connsiteY2706" fmla="*/ 38729 h 1097785"/>
                <a:gd name="connsiteX2707" fmla="*/ 288192 w 7216155"/>
                <a:gd name="connsiteY2707" fmla="*/ 44066 h 1097785"/>
                <a:gd name="connsiteX2708" fmla="*/ 286769 w 7216155"/>
                <a:gd name="connsiteY2708" fmla="*/ 45489 h 1097785"/>
                <a:gd name="connsiteX2709" fmla="*/ 284634 w 7216155"/>
                <a:gd name="connsiteY2709" fmla="*/ 44066 h 1097785"/>
                <a:gd name="connsiteX2710" fmla="*/ 285345 w 7216155"/>
                <a:gd name="connsiteY2710" fmla="*/ 49047 h 1097785"/>
                <a:gd name="connsiteX2711" fmla="*/ 290327 w 7216155"/>
                <a:gd name="connsiteY2711" fmla="*/ 51182 h 1097785"/>
                <a:gd name="connsiteX2712" fmla="*/ 290327 w 7216155"/>
                <a:gd name="connsiteY2712" fmla="*/ 43355 h 1097785"/>
                <a:gd name="connsiteX2713" fmla="*/ 292461 w 7216155"/>
                <a:gd name="connsiteY2713" fmla="*/ 49759 h 1097785"/>
                <a:gd name="connsiteX2714" fmla="*/ 293173 w 7216155"/>
                <a:gd name="connsiteY2714" fmla="*/ 42643 h 1097785"/>
                <a:gd name="connsiteX2715" fmla="*/ 294596 w 7216155"/>
                <a:gd name="connsiteY2715" fmla="*/ 36950 h 1097785"/>
                <a:gd name="connsiteX2716" fmla="*/ 292461 w 7216155"/>
                <a:gd name="connsiteY2716" fmla="*/ 33037 h 1097785"/>
                <a:gd name="connsiteX2717" fmla="*/ 288192 w 7216155"/>
                <a:gd name="connsiteY2717" fmla="*/ 31258 h 1097785"/>
                <a:gd name="connsiteX2718" fmla="*/ 286769 w 7216155"/>
                <a:gd name="connsiteY2718" fmla="*/ 26632 h 1097785"/>
                <a:gd name="connsiteX2719" fmla="*/ 283922 w 7216155"/>
                <a:gd name="connsiteY2719" fmla="*/ 27700 h 1097785"/>
                <a:gd name="connsiteX2720" fmla="*/ 285701 w 7216155"/>
                <a:gd name="connsiteY2720" fmla="*/ 30546 h 1097785"/>
                <a:gd name="connsiteX2721" fmla="*/ 288192 w 7216155"/>
                <a:gd name="connsiteY2721" fmla="*/ 29123 h 1097785"/>
                <a:gd name="connsiteX2722" fmla="*/ 286769 w 7216155"/>
                <a:gd name="connsiteY2722" fmla="*/ 26632 h 1097785"/>
                <a:gd name="connsiteX2723" fmla="*/ 428374 w 7216155"/>
                <a:gd name="connsiteY2723" fmla="*/ 22719 h 1097785"/>
                <a:gd name="connsiteX2724" fmla="*/ 424816 w 7216155"/>
                <a:gd name="connsiteY2724" fmla="*/ 23430 h 1097785"/>
                <a:gd name="connsiteX2725" fmla="*/ 421970 w 7216155"/>
                <a:gd name="connsiteY2725" fmla="*/ 24853 h 1097785"/>
                <a:gd name="connsiteX2726" fmla="*/ 424104 w 7216155"/>
                <a:gd name="connsiteY2726" fmla="*/ 28767 h 1097785"/>
                <a:gd name="connsiteX2727" fmla="*/ 429085 w 7216155"/>
                <a:gd name="connsiteY2727" fmla="*/ 29123 h 1097785"/>
                <a:gd name="connsiteX2728" fmla="*/ 428374 w 7216155"/>
                <a:gd name="connsiteY2728" fmla="*/ 22719 h 1097785"/>
                <a:gd name="connsiteX2729" fmla="*/ 330175 w 7216155"/>
                <a:gd name="connsiteY2729" fmla="*/ 22007 h 1097785"/>
                <a:gd name="connsiteX2730" fmla="*/ 328396 w 7216155"/>
                <a:gd name="connsiteY2730" fmla="*/ 22719 h 1097785"/>
                <a:gd name="connsiteX2731" fmla="*/ 326617 w 7216155"/>
                <a:gd name="connsiteY2731" fmla="*/ 22719 h 1097785"/>
                <a:gd name="connsiteX2732" fmla="*/ 328040 w 7216155"/>
                <a:gd name="connsiteY2732" fmla="*/ 31258 h 1097785"/>
                <a:gd name="connsiteX2733" fmla="*/ 330175 w 7216155"/>
                <a:gd name="connsiteY2733" fmla="*/ 30902 h 1097785"/>
                <a:gd name="connsiteX2734" fmla="*/ 332310 w 7216155"/>
                <a:gd name="connsiteY2734" fmla="*/ 30546 h 1097785"/>
                <a:gd name="connsiteX2735" fmla="*/ 330175 w 7216155"/>
                <a:gd name="connsiteY2735" fmla="*/ 22007 h 1097785"/>
                <a:gd name="connsiteX2736" fmla="*/ 273248 w 7216155"/>
                <a:gd name="connsiteY2736" fmla="*/ 22007 h 1097785"/>
                <a:gd name="connsiteX2737" fmla="*/ 274672 w 7216155"/>
                <a:gd name="connsiteY2737" fmla="*/ 25209 h 1097785"/>
                <a:gd name="connsiteX2738" fmla="*/ 277518 w 7216155"/>
                <a:gd name="connsiteY2738" fmla="*/ 22719 h 1097785"/>
                <a:gd name="connsiteX2739" fmla="*/ 276095 w 7216155"/>
                <a:gd name="connsiteY2739" fmla="*/ 22007 h 1097785"/>
                <a:gd name="connsiteX2740" fmla="*/ 273248 w 7216155"/>
                <a:gd name="connsiteY2740" fmla="*/ 22007 h 1097785"/>
                <a:gd name="connsiteX2741" fmla="*/ 376428 w 7216155"/>
                <a:gd name="connsiteY2741" fmla="*/ 17738 h 1097785"/>
                <a:gd name="connsiteX2742" fmla="*/ 370024 w 7216155"/>
                <a:gd name="connsiteY2742" fmla="*/ 22007 h 1097785"/>
                <a:gd name="connsiteX2743" fmla="*/ 372159 w 7216155"/>
                <a:gd name="connsiteY2743" fmla="*/ 22719 h 1097785"/>
                <a:gd name="connsiteX2744" fmla="*/ 374293 w 7216155"/>
                <a:gd name="connsiteY2744" fmla="*/ 22719 h 1097785"/>
                <a:gd name="connsiteX2745" fmla="*/ 375361 w 7216155"/>
                <a:gd name="connsiteY2745" fmla="*/ 20584 h 1097785"/>
                <a:gd name="connsiteX2746" fmla="*/ 377851 w 7216155"/>
                <a:gd name="connsiteY2746" fmla="*/ 22007 h 1097785"/>
                <a:gd name="connsiteX2747" fmla="*/ 376428 w 7216155"/>
                <a:gd name="connsiteY2747" fmla="*/ 17738 h 1097785"/>
                <a:gd name="connsiteX2748" fmla="*/ 427662 w 7216155"/>
                <a:gd name="connsiteY2748" fmla="*/ 9199 h 1097785"/>
                <a:gd name="connsiteX2749" fmla="*/ 426951 w 7216155"/>
                <a:gd name="connsiteY2749" fmla="*/ 12757 h 1097785"/>
                <a:gd name="connsiteX2750" fmla="*/ 427662 w 7216155"/>
                <a:gd name="connsiteY2750" fmla="*/ 17738 h 1097785"/>
                <a:gd name="connsiteX2751" fmla="*/ 432767 w 7216155"/>
                <a:gd name="connsiteY2751" fmla="*/ 14547 h 1097785"/>
                <a:gd name="connsiteX2752" fmla="*/ 432767 w 7216155"/>
                <a:gd name="connsiteY2752" fmla="*/ 12122 h 1097785"/>
                <a:gd name="connsiteX2753" fmla="*/ 432643 w 7216155"/>
                <a:gd name="connsiteY2753" fmla="*/ 11689 h 1097785"/>
                <a:gd name="connsiteX2754" fmla="*/ 432643 w 7216155"/>
                <a:gd name="connsiteY2754" fmla="*/ 9199 h 1097785"/>
                <a:gd name="connsiteX2755" fmla="*/ 429441 w 7216155"/>
                <a:gd name="connsiteY2755" fmla="*/ 9910 h 1097785"/>
                <a:gd name="connsiteX2756" fmla="*/ 427662 w 7216155"/>
                <a:gd name="connsiteY2756" fmla="*/ 9199 h 1097785"/>
                <a:gd name="connsiteX2757" fmla="*/ 386390 w 7216155"/>
                <a:gd name="connsiteY2757" fmla="*/ 7775 h 1097785"/>
                <a:gd name="connsiteX2758" fmla="*/ 391372 w 7216155"/>
                <a:gd name="connsiteY2758" fmla="*/ 18805 h 1097785"/>
                <a:gd name="connsiteX2759" fmla="*/ 401334 w 7216155"/>
                <a:gd name="connsiteY2759" fmla="*/ 26988 h 1097785"/>
                <a:gd name="connsiteX2760" fmla="*/ 396708 w 7216155"/>
                <a:gd name="connsiteY2760" fmla="*/ 19872 h 1097785"/>
                <a:gd name="connsiteX2761" fmla="*/ 390660 w 7216155"/>
                <a:gd name="connsiteY2761" fmla="*/ 14891 h 1097785"/>
                <a:gd name="connsiteX2762" fmla="*/ 388881 w 7216155"/>
                <a:gd name="connsiteY2762" fmla="*/ 10978 h 1097785"/>
                <a:gd name="connsiteX2763" fmla="*/ 386390 w 7216155"/>
                <a:gd name="connsiteY2763" fmla="*/ 7775 h 1097785"/>
                <a:gd name="connsiteX2764" fmla="*/ 353658 w 7216155"/>
                <a:gd name="connsiteY2764" fmla="*/ 2083 h 1097785"/>
                <a:gd name="connsiteX2765" fmla="*/ 352946 w 7216155"/>
                <a:gd name="connsiteY2765" fmla="*/ 4929 h 1097785"/>
                <a:gd name="connsiteX2766" fmla="*/ 350811 w 7216155"/>
                <a:gd name="connsiteY2766" fmla="*/ 4218 h 1097785"/>
                <a:gd name="connsiteX2767" fmla="*/ 351167 w 7216155"/>
                <a:gd name="connsiteY2767" fmla="*/ 5997 h 1097785"/>
                <a:gd name="connsiteX2768" fmla="*/ 351523 w 7216155"/>
                <a:gd name="connsiteY2768" fmla="*/ 7775 h 1097785"/>
                <a:gd name="connsiteX2769" fmla="*/ 353302 w 7216155"/>
                <a:gd name="connsiteY2769" fmla="*/ 7064 h 1097785"/>
                <a:gd name="connsiteX2770" fmla="*/ 354369 w 7216155"/>
                <a:gd name="connsiteY2770" fmla="*/ 7775 h 1097785"/>
                <a:gd name="connsiteX2771" fmla="*/ 354725 w 7216155"/>
                <a:gd name="connsiteY2771" fmla="*/ 5285 h 1097785"/>
                <a:gd name="connsiteX2772" fmla="*/ 353658 w 7216155"/>
                <a:gd name="connsiteY2772" fmla="*/ 2083 h 1097785"/>
                <a:gd name="connsiteX2773" fmla="*/ 428374 w 7216155"/>
                <a:gd name="connsiteY2773" fmla="*/ 1371 h 1097785"/>
                <a:gd name="connsiteX2774" fmla="*/ 429797 w 7216155"/>
                <a:gd name="connsiteY2774" fmla="*/ 6708 h 1097785"/>
                <a:gd name="connsiteX2775" fmla="*/ 432767 w 7216155"/>
                <a:gd name="connsiteY2775" fmla="*/ 7557 h 1097785"/>
                <a:gd name="connsiteX2776" fmla="*/ 432767 w 7216155"/>
                <a:gd name="connsiteY2776" fmla="*/ 3506 h 1097785"/>
                <a:gd name="connsiteX2777" fmla="*/ 430864 w 7216155"/>
                <a:gd name="connsiteY2777" fmla="*/ 3506 h 1097785"/>
                <a:gd name="connsiteX2778" fmla="*/ 428374 w 7216155"/>
                <a:gd name="connsiteY2778" fmla="*/ 1371 h 1097785"/>
                <a:gd name="connsiteX2779" fmla="*/ 342675 w 7216155"/>
                <a:gd name="connsiteY2779" fmla="*/ 0 h 1097785"/>
                <a:gd name="connsiteX2780" fmla="*/ 379279 w 7216155"/>
                <a:gd name="connsiteY2780" fmla="*/ 0 h 1097785"/>
                <a:gd name="connsiteX2781" fmla="*/ 379986 w 7216155"/>
                <a:gd name="connsiteY2781" fmla="*/ 11689 h 1097785"/>
                <a:gd name="connsiteX2782" fmla="*/ 384967 w 7216155"/>
                <a:gd name="connsiteY2782" fmla="*/ 20584 h 1097785"/>
                <a:gd name="connsiteX2783" fmla="*/ 381765 w 7216155"/>
                <a:gd name="connsiteY2783" fmla="*/ 6708 h 1097785"/>
                <a:gd name="connsiteX2784" fmla="*/ 380134 w 7216155"/>
                <a:gd name="connsiteY2784" fmla="*/ 0 h 1097785"/>
                <a:gd name="connsiteX2785" fmla="*/ 390279 w 7216155"/>
                <a:gd name="connsiteY2785" fmla="*/ 0 h 1097785"/>
                <a:gd name="connsiteX2786" fmla="*/ 391016 w 7216155"/>
                <a:gd name="connsiteY2786" fmla="*/ 4573 h 1097785"/>
                <a:gd name="connsiteX2787" fmla="*/ 392795 w 7216155"/>
                <a:gd name="connsiteY2787" fmla="*/ 14180 h 1097785"/>
                <a:gd name="connsiteX2788" fmla="*/ 408805 w 7216155"/>
                <a:gd name="connsiteY2788" fmla="*/ 25565 h 1097785"/>
                <a:gd name="connsiteX2789" fmla="*/ 414854 w 7216155"/>
                <a:gd name="connsiteY2789" fmla="*/ 46913 h 1097785"/>
                <a:gd name="connsiteX2790" fmla="*/ 416989 w 7216155"/>
                <a:gd name="connsiteY2790" fmla="*/ 41220 h 1097785"/>
                <a:gd name="connsiteX2791" fmla="*/ 420546 w 7216155"/>
                <a:gd name="connsiteY2791" fmla="*/ 44778 h 1097785"/>
                <a:gd name="connsiteX2792" fmla="*/ 419835 w 7216155"/>
                <a:gd name="connsiteY2792" fmla="*/ 52605 h 1097785"/>
                <a:gd name="connsiteX2793" fmla="*/ 426239 w 7216155"/>
                <a:gd name="connsiteY2793" fmla="*/ 59721 h 1097785"/>
                <a:gd name="connsiteX2794" fmla="*/ 432643 w 7216155"/>
                <a:gd name="connsiteY2794" fmla="*/ 63991 h 1097785"/>
                <a:gd name="connsiteX2795" fmla="*/ 422325 w 7216155"/>
                <a:gd name="connsiteY2795" fmla="*/ 41576 h 1097785"/>
                <a:gd name="connsiteX2796" fmla="*/ 409161 w 7216155"/>
                <a:gd name="connsiteY2796" fmla="*/ 24853 h 1097785"/>
                <a:gd name="connsiteX2797" fmla="*/ 410940 w 7216155"/>
                <a:gd name="connsiteY2797" fmla="*/ 22719 h 1097785"/>
                <a:gd name="connsiteX2798" fmla="*/ 411296 w 7216155"/>
                <a:gd name="connsiteY2798" fmla="*/ 20584 h 1097785"/>
                <a:gd name="connsiteX2799" fmla="*/ 406671 w 7216155"/>
                <a:gd name="connsiteY2799" fmla="*/ 18449 h 1097785"/>
                <a:gd name="connsiteX2800" fmla="*/ 400622 w 7216155"/>
                <a:gd name="connsiteY2800" fmla="*/ 14180 h 1097785"/>
                <a:gd name="connsiteX2801" fmla="*/ 395285 w 7216155"/>
                <a:gd name="connsiteY2801" fmla="*/ 3150 h 1097785"/>
                <a:gd name="connsiteX2802" fmla="*/ 393302 w 7216155"/>
                <a:gd name="connsiteY2802" fmla="*/ 0 h 1097785"/>
                <a:gd name="connsiteX2803" fmla="*/ 419960 w 7216155"/>
                <a:gd name="connsiteY2803" fmla="*/ 0 h 1097785"/>
                <a:gd name="connsiteX2804" fmla="*/ 420191 w 7216155"/>
                <a:gd name="connsiteY2804" fmla="*/ 660 h 1097785"/>
                <a:gd name="connsiteX2805" fmla="*/ 423393 w 7216155"/>
                <a:gd name="connsiteY2805" fmla="*/ 7064 h 1097785"/>
                <a:gd name="connsiteX2806" fmla="*/ 422720 w 7216155"/>
                <a:gd name="connsiteY2806" fmla="*/ 0 h 1097785"/>
                <a:gd name="connsiteX2807" fmla="*/ 430551 w 7216155"/>
                <a:gd name="connsiteY2807" fmla="*/ 0 h 1097785"/>
                <a:gd name="connsiteX2808" fmla="*/ 432767 w 7216155"/>
                <a:gd name="connsiteY2808" fmla="*/ 2771 h 1097785"/>
                <a:gd name="connsiteX2809" fmla="*/ 432767 w 7216155"/>
                <a:gd name="connsiteY2809" fmla="*/ 701 h 1097785"/>
                <a:gd name="connsiteX2810" fmla="*/ 430665 w 7216155"/>
                <a:gd name="connsiteY2810" fmla="*/ 0 h 1097785"/>
                <a:gd name="connsiteX2811" fmla="*/ 7216155 w 7216155"/>
                <a:gd name="connsiteY2811" fmla="*/ 0 h 1097785"/>
                <a:gd name="connsiteX2812" fmla="*/ 7216155 w 7216155"/>
                <a:gd name="connsiteY2812" fmla="*/ 1097785 h 1097785"/>
                <a:gd name="connsiteX2813" fmla="*/ 428170 w 7216155"/>
                <a:gd name="connsiteY2813" fmla="*/ 1097785 h 1097785"/>
                <a:gd name="connsiteX2814" fmla="*/ 427662 w 7216155"/>
                <a:gd name="connsiteY2814" fmla="*/ 1095077 h 1097785"/>
                <a:gd name="connsiteX2815" fmla="*/ 426829 w 7216155"/>
                <a:gd name="connsiteY2815" fmla="*/ 1097785 h 1097785"/>
                <a:gd name="connsiteX2816" fmla="*/ 401192 w 7216155"/>
                <a:gd name="connsiteY2816" fmla="*/ 1097785 h 1097785"/>
                <a:gd name="connsiteX2817" fmla="*/ 400978 w 7216155"/>
                <a:gd name="connsiteY2817" fmla="*/ 1095077 h 1097785"/>
                <a:gd name="connsiteX2818" fmla="*/ 399911 w 7216155"/>
                <a:gd name="connsiteY2818" fmla="*/ 1082268 h 1097785"/>
                <a:gd name="connsiteX2819" fmla="*/ 398843 w 7216155"/>
                <a:gd name="connsiteY2819" fmla="*/ 1094721 h 1097785"/>
                <a:gd name="connsiteX2820" fmla="*/ 399236 w 7216155"/>
                <a:gd name="connsiteY2820" fmla="*/ 1097785 h 1097785"/>
                <a:gd name="connsiteX2821" fmla="*/ 381837 w 7216155"/>
                <a:gd name="connsiteY2821" fmla="*/ 1097785 h 1097785"/>
                <a:gd name="connsiteX2822" fmla="*/ 381409 w 7216155"/>
                <a:gd name="connsiteY2822" fmla="*/ 1094365 h 1097785"/>
                <a:gd name="connsiteX2823" fmla="*/ 379986 w 7216155"/>
                <a:gd name="connsiteY2823" fmla="*/ 1082268 h 1097785"/>
                <a:gd name="connsiteX2824" fmla="*/ 379630 w 7216155"/>
                <a:gd name="connsiteY2824" fmla="*/ 1095788 h 1097785"/>
                <a:gd name="connsiteX2825" fmla="*/ 380272 w 7216155"/>
                <a:gd name="connsiteY2825" fmla="*/ 1097785 h 1097785"/>
                <a:gd name="connsiteX2826" fmla="*/ 347652 w 7216155"/>
                <a:gd name="connsiteY2826" fmla="*/ 1097785 h 1097785"/>
                <a:gd name="connsiteX2827" fmla="*/ 347609 w 7216155"/>
                <a:gd name="connsiteY2827" fmla="*/ 1096500 h 1097785"/>
                <a:gd name="connsiteX2828" fmla="*/ 347965 w 7216155"/>
                <a:gd name="connsiteY2828" fmla="*/ 1085826 h 1097785"/>
                <a:gd name="connsiteX2829" fmla="*/ 347609 w 7216155"/>
                <a:gd name="connsiteY2829" fmla="*/ 1071594 h 1097785"/>
                <a:gd name="connsiteX2830" fmla="*/ 344407 w 7216155"/>
                <a:gd name="connsiteY2830" fmla="*/ 1060209 h 1097785"/>
                <a:gd name="connsiteX2831" fmla="*/ 344051 w 7216155"/>
                <a:gd name="connsiteY2831" fmla="*/ 1074796 h 1097785"/>
                <a:gd name="connsiteX2832" fmla="*/ 345119 w 7216155"/>
                <a:gd name="connsiteY2832" fmla="*/ 1089384 h 1097785"/>
                <a:gd name="connsiteX2833" fmla="*/ 344808 w 7216155"/>
                <a:gd name="connsiteY2833" fmla="*/ 1097785 h 1097785"/>
                <a:gd name="connsiteX2834" fmla="*/ 330175 w 7216155"/>
                <a:gd name="connsiteY2834" fmla="*/ 1097785 h 1097785"/>
                <a:gd name="connsiteX2835" fmla="*/ 330175 w 7216155"/>
                <a:gd name="connsiteY2835" fmla="*/ 1025341 h 1097785"/>
                <a:gd name="connsiteX2836" fmla="*/ 335156 w 7216155"/>
                <a:gd name="connsiteY2836" fmla="*/ 1023918 h 1097785"/>
                <a:gd name="connsiteX2837" fmla="*/ 330175 w 7216155"/>
                <a:gd name="connsiteY2837" fmla="*/ 1023206 h 1097785"/>
                <a:gd name="connsiteX2838" fmla="*/ 330175 w 7216155"/>
                <a:gd name="connsiteY2838" fmla="*/ 939240 h 1097785"/>
                <a:gd name="connsiteX2839" fmla="*/ 331243 w 7216155"/>
                <a:gd name="connsiteY2839" fmla="*/ 924296 h 1097785"/>
                <a:gd name="connsiteX2840" fmla="*/ 336579 w 7216155"/>
                <a:gd name="connsiteY2840" fmla="*/ 915046 h 1097785"/>
                <a:gd name="connsiteX2841" fmla="*/ 338003 w 7216155"/>
                <a:gd name="connsiteY2841" fmla="*/ 871283 h 1097785"/>
                <a:gd name="connsiteX2842" fmla="*/ 338003 w 7216155"/>
                <a:gd name="connsiteY2842" fmla="*/ 823963 h 1097785"/>
                <a:gd name="connsiteX2843" fmla="*/ 339070 w 7216155"/>
                <a:gd name="connsiteY2843" fmla="*/ 832146 h 1097785"/>
                <a:gd name="connsiteX2844" fmla="*/ 339426 w 7216155"/>
                <a:gd name="connsiteY2844" fmla="*/ 839618 h 1097785"/>
                <a:gd name="connsiteX2845" fmla="*/ 340137 w 7216155"/>
                <a:gd name="connsiteY2845" fmla="*/ 827877 h 1097785"/>
                <a:gd name="connsiteX2846" fmla="*/ 342272 w 7216155"/>
                <a:gd name="connsiteY2846" fmla="*/ 817559 h 1097785"/>
                <a:gd name="connsiteX2847" fmla="*/ 341561 w 7216155"/>
                <a:gd name="connsiteY2847" fmla="*/ 814001 h 1097785"/>
                <a:gd name="connsiteX2848" fmla="*/ 340137 w 7216155"/>
                <a:gd name="connsiteY2848" fmla="*/ 807596 h 1097785"/>
                <a:gd name="connsiteX2849" fmla="*/ 342272 w 7216155"/>
                <a:gd name="connsiteY2849" fmla="*/ 804394 h 1097785"/>
                <a:gd name="connsiteX2850" fmla="*/ 341561 w 7216155"/>
                <a:gd name="connsiteY2850" fmla="*/ 799413 h 1097785"/>
                <a:gd name="connsiteX2851" fmla="*/ 340137 w 7216155"/>
                <a:gd name="connsiteY2851" fmla="*/ 794788 h 1097785"/>
                <a:gd name="connsiteX2852" fmla="*/ 340849 w 7216155"/>
                <a:gd name="connsiteY2852" fmla="*/ 791230 h 1097785"/>
                <a:gd name="connsiteX2853" fmla="*/ 332666 w 7216155"/>
                <a:gd name="connsiteY2853" fmla="*/ 760276 h 1097785"/>
                <a:gd name="connsiteX2854" fmla="*/ 328752 w 7216155"/>
                <a:gd name="connsiteY2854" fmla="*/ 722206 h 1097785"/>
                <a:gd name="connsiteX2855" fmla="*/ 330175 w 7216155"/>
                <a:gd name="connsiteY2855" fmla="*/ 722206 h 1097785"/>
                <a:gd name="connsiteX2856" fmla="*/ 330175 w 7216155"/>
                <a:gd name="connsiteY2856" fmla="*/ 686627 h 1097785"/>
                <a:gd name="connsiteX2857" fmla="*/ 330531 w 7216155"/>
                <a:gd name="connsiteY2857" fmla="*/ 695522 h 1097785"/>
                <a:gd name="connsiteX2858" fmla="*/ 330887 w 7216155"/>
                <a:gd name="connsiteY2858" fmla="*/ 705128 h 1097785"/>
                <a:gd name="connsiteX2859" fmla="*/ 335512 w 7216155"/>
                <a:gd name="connsiteY2859" fmla="*/ 725053 h 1097785"/>
                <a:gd name="connsiteX2860" fmla="*/ 338003 w 7216155"/>
                <a:gd name="connsiteY2860" fmla="*/ 747112 h 1097785"/>
                <a:gd name="connsiteX2861" fmla="*/ 342628 w 7216155"/>
                <a:gd name="connsiteY2861" fmla="*/ 720427 h 1097785"/>
                <a:gd name="connsiteX2862" fmla="*/ 344407 w 7216155"/>
                <a:gd name="connsiteY2862" fmla="*/ 689473 h 1097785"/>
                <a:gd name="connsiteX2863" fmla="*/ 346542 w 7216155"/>
                <a:gd name="connsiteY2863" fmla="*/ 698724 h 1097785"/>
                <a:gd name="connsiteX2864" fmla="*/ 346186 w 7216155"/>
                <a:gd name="connsiteY2864" fmla="*/ 707263 h 1097785"/>
                <a:gd name="connsiteX2865" fmla="*/ 345119 w 7216155"/>
                <a:gd name="connsiteY2865" fmla="*/ 716158 h 1097785"/>
                <a:gd name="connsiteX2866" fmla="*/ 345830 w 7216155"/>
                <a:gd name="connsiteY2866" fmla="*/ 726476 h 1097785"/>
                <a:gd name="connsiteX2867" fmla="*/ 347253 w 7216155"/>
                <a:gd name="connsiteY2867" fmla="*/ 725764 h 1097785"/>
                <a:gd name="connsiteX2868" fmla="*/ 348676 w 7216155"/>
                <a:gd name="connsiteY2868" fmla="*/ 723629 h 1097785"/>
                <a:gd name="connsiteX2869" fmla="*/ 352946 w 7216155"/>
                <a:gd name="connsiteY2869" fmla="*/ 744977 h 1097785"/>
                <a:gd name="connsiteX2870" fmla="*/ 358283 w 7216155"/>
                <a:gd name="connsiteY2870" fmla="*/ 767036 h 1097785"/>
                <a:gd name="connsiteX2871" fmla="*/ 361485 w 7216155"/>
                <a:gd name="connsiteY2871" fmla="*/ 789807 h 1097785"/>
                <a:gd name="connsiteX2872" fmla="*/ 360062 w 7216155"/>
                <a:gd name="connsiteY2872" fmla="*/ 813289 h 1097785"/>
                <a:gd name="connsiteX2873" fmla="*/ 360773 w 7216155"/>
                <a:gd name="connsiteY2873" fmla="*/ 816491 h 1097785"/>
                <a:gd name="connsiteX2874" fmla="*/ 362197 w 7216155"/>
                <a:gd name="connsiteY2874" fmla="*/ 818270 h 1097785"/>
                <a:gd name="connsiteX2875" fmla="*/ 361485 w 7216155"/>
                <a:gd name="connsiteY2875" fmla="*/ 839262 h 1097785"/>
                <a:gd name="connsiteX2876" fmla="*/ 369312 w 7216155"/>
                <a:gd name="connsiteY2876" fmla="*/ 853138 h 1097785"/>
                <a:gd name="connsiteX2877" fmla="*/ 370024 w 7216155"/>
                <a:gd name="connsiteY2877" fmla="*/ 859186 h 1097785"/>
                <a:gd name="connsiteX2878" fmla="*/ 372159 w 7216155"/>
                <a:gd name="connsiteY2878" fmla="*/ 863812 h 1097785"/>
                <a:gd name="connsiteX2879" fmla="*/ 377851 w 7216155"/>
                <a:gd name="connsiteY2879" fmla="*/ 858119 h 1097785"/>
                <a:gd name="connsiteX2880" fmla="*/ 377140 w 7216155"/>
                <a:gd name="connsiteY2880" fmla="*/ 852070 h 1097785"/>
                <a:gd name="connsiteX2881" fmla="*/ 377851 w 7216155"/>
                <a:gd name="connsiteY2881" fmla="*/ 844599 h 1097785"/>
                <a:gd name="connsiteX2882" fmla="*/ 376072 w 7216155"/>
                <a:gd name="connsiteY2882" fmla="*/ 838550 h 1097785"/>
                <a:gd name="connsiteX2883" fmla="*/ 373582 w 7216155"/>
                <a:gd name="connsiteY2883" fmla="*/ 832502 h 1097785"/>
                <a:gd name="connsiteX2884" fmla="*/ 370024 w 7216155"/>
                <a:gd name="connsiteY2884" fmla="*/ 795855 h 1097785"/>
                <a:gd name="connsiteX2885" fmla="*/ 368601 w 7216155"/>
                <a:gd name="connsiteY2885" fmla="*/ 759209 h 1097785"/>
                <a:gd name="connsiteX2886" fmla="*/ 370736 w 7216155"/>
                <a:gd name="connsiteY2886" fmla="*/ 757430 h 1097785"/>
                <a:gd name="connsiteX2887" fmla="*/ 372870 w 7216155"/>
                <a:gd name="connsiteY2887" fmla="*/ 756362 h 1097785"/>
                <a:gd name="connsiteX2888" fmla="*/ 368245 w 7216155"/>
                <a:gd name="connsiteY2888" fmla="*/ 711888 h 1097785"/>
                <a:gd name="connsiteX2889" fmla="*/ 365043 w 7216155"/>
                <a:gd name="connsiteY2889" fmla="*/ 659587 h 1097785"/>
                <a:gd name="connsiteX2890" fmla="*/ 368957 w 7216155"/>
                <a:gd name="connsiteY2890" fmla="*/ 674886 h 1097785"/>
                <a:gd name="connsiteX2891" fmla="*/ 368601 w 7216155"/>
                <a:gd name="connsiteY2891" fmla="*/ 688762 h 1097785"/>
                <a:gd name="connsiteX2892" fmla="*/ 370024 w 7216155"/>
                <a:gd name="connsiteY2892" fmla="*/ 688050 h 1097785"/>
                <a:gd name="connsiteX2893" fmla="*/ 371447 w 7216155"/>
                <a:gd name="connsiteY2893" fmla="*/ 687339 h 1097785"/>
                <a:gd name="connsiteX2894" fmla="*/ 374293 w 7216155"/>
                <a:gd name="connsiteY2894" fmla="*/ 702993 h 1097785"/>
                <a:gd name="connsiteX2895" fmla="*/ 375005 w 7216155"/>
                <a:gd name="connsiteY2895" fmla="*/ 717937 h 1097785"/>
                <a:gd name="connsiteX2896" fmla="*/ 377140 w 7216155"/>
                <a:gd name="connsiteY2896" fmla="*/ 723985 h 1097785"/>
                <a:gd name="connsiteX2897" fmla="*/ 377851 w 7216155"/>
                <a:gd name="connsiteY2897" fmla="*/ 729322 h 1097785"/>
                <a:gd name="connsiteX2898" fmla="*/ 376428 w 7216155"/>
                <a:gd name="connsiteY2898" fmla="*/ 736082 h 1097785"/>
                <a:gd name="connsiteX2899" fmla="*/ 374293 w 7216155"/>
                <a:gd name="connsiteY2899" fmla="*/ 742842 h 1097785"/>
                <a:gd name="connsiteX2900" fmla="*/ 375361 w 7216155"/>
                <a:gd name="connsiteY2900" fmla="*/ 763122 h 1097785"/>
                <a:gd name="connsiteX2901" fmla="*/ 378563 w 7216155"/>
                <a:gd name="connsiteY2901" fmla="*/ 784826 h 1097785"/>
                <a:gd name="connsiteX2902" fmla="*/ 377851 w 7216155"/>
                <a:gd name="connsiteY2902" fmla="*/ 788384 h 1097785"/>
                <a:gd name="connsiteX2903" fmla="*/ 376428 w 7216155"/>
                <a:gd name="connsiteY2903" fmla="*/ 791230 h 1097785"/>
                <a:gd name="connsiteX2904" fmla="*/ 379986 w 7216155"/>
                <a:gd name="connsiteY2904" fmla="*/ 794076 h 1097785"/>
                <a:gd name="connsiteX2905" fmla="*/ 384611 w 7216155"/>
                <a:gd name="connsiteY2905" fmla="*/ 811866 h 1097785"/>
                <a:gd name="connsiteX2906" fmla="*/ 386390 w 7216155"/>
                <a:gd name="connsiteY2906" fmla="*/ 830367 h 1097785"/>
                <a:gd name="connsiteX2907" fmla="*/ 381409 w 7216155"/>
                <a:gd name="connsiteY2907" fmla="*/ 827521 h 1097785"/>
                <a:gd name="connsiteX2908" fmla="*/ 381054 w 7216155"/>
                <a:gd name="connsiteY2908" fmla="*/ 821117 h 1097785"/>
                <a:gd name="connsiteX2909" fmla="*/ 379986 w 7216155"/>
                <a:gd name="connsiteY2909" fmla="*/ 814712 h 1097785"/>
                <a:gd name="connsiteX2910" fmla="*/ 377851 w 7216155"/>
                <a:gd name="connsiteY2910" fmla="*/ 819693 h 1097785"/>
                <a:gd name="connsiteX2911" fmla="*/ 376428 w 7216155"/>
                <a:gd name="connsiteY2911" fmla="*/ 825386 h 1097785"/>
                <a:gd name="connsiteX2912" fmla="*/ 379630 w 7216155"/>
                <a:gd name="connsiteY2912" fmla="*/ 827521 h 1097785"/>
                <a:gd name="connsiteX2913" fmla="*/ 381409 w 7216155"/>
                <a:gd name="connsiteY2913" fmla="*/ 836771 h 1097785"/>
                <a:gd name="connsiteX2914" fmla="*/ 382121 w 7216155"/>
                <a:gd name="connsiteY2914" fmla="*/ 834281 h 1097785"/>
                <a:gd name="connsiteX2915" fmla="*/ 382121 w 7216155"/>
                <a:gd name="connsiteY2915" fmla="*/ 830367 h 1097785"/>
                <a:gd name="connsiteX2916" fmla="*/ 383900 w 7216155"/>
                <a:gd name="connsiteY2916" fmla="*/ 831790 h 1097785"/>
                <a:gd name="connsiteX2917" fmla="*/ 385679 w 7216155"/>
                <a:gd name="connsiteY2917" fmla="*/ 832502 h 1097785"/>
                <a:gd name="connsiteX2918" fmla="*/ 387102 w 7216155"/>
                <a:gd name="connsiteY2918" fmla="*/ 840685 h 1097785"/>
                <a:gd name="connsiteX2919" fmla="*/ 390660 w 7216155"/>
                <a:gd name="connsiteY2919" fmla="*/ 846734 h 1097785"/>
                <a:gd name="connsiteX2920" fmla="*/ 393506 w 7216155"/>
                <a:gd name="connsiteY2920" fmla="*/ 869504 h 1097785"/>
                <a:gd name="connsiteX2921" fmla="*/ 396353 w 7216155"/>
                <a:gd name="connsiteY2921" fmla="*/ 890852 h 1097785"/>
                <a:gd name="connsiteX2922" fmla="*/ 397776 w 7216155"/>
                <a:gd name="connsiteY2922" fmla="*/ 897612 h 1097785"/>
                <a:gd name="connsiteX2923" fmla="*/ 402045 w 7216155"/>
                <a:gd name="connsiteY2923" fmla="*/ 901526 h 1097785"/>
                <a:gd name="connsiteX2924" fmla="*/ 400622 w 7216155"/>
                <a:gd name="connsiteY2924" fmla="*/ 885159 h 1097785"/>
                <a:gd name="connsiteX2925" fmla="*/ 399911 w 7216155"/>
                <a:gd name="connsiteY2925" fmla="*/ 870927 h 1097785"/>
                <a:gd name="connsiteX2926" fmla="*/ 399199 w 7216155"/>
                <a:gd name="connsiteY2926" fmla="*/ 873062 h 1097785"/>
                <a:gd name="connsiteX2927" fmla="*/ 393862 w 7216155"/>
                <a:gd name="connsiteY2927" fmla="*/ 846734 h 1097785"/>
                <a:gd name="connsiteX2928" fmla="*/ 390660 w 7216155"/>
                <a:gd name="connsiteY2928" fmla="*/ 820405 h 1097785"/>
                <a:gd name="connsiteX2929" fmla="*/ 392439 w 7216155"/>
                <a:gd name="connsiteY2929" fmla="*/ 822540 h 1097785"/>
                <a:gd name="connsiteX2930" fmla="*/ 394218 w 7216155"/>
                <a:gd name="connsiteY2930" fmla="*/ 823963 h 1097785"/>
                <a:gd name="connsiteX2931" fmla="*/ 394929 w 7216155"/>
                <a:gd name="connsiteY2931" fmla="*/ 820761 h 1097785"/>
                <a:gd name="connsiteX2932" fmla="*/ 393506 w 7216155"/>
                <a:gd name="connsiteY2932" fmla="*/ 817559 h 1097785"/>
                <a:gd name="connsiteX2933" fmla="*/ 392083 w 7216155"/>
                <a:gd name="connsiteY2933" fmla="*/ 818270 h 1097785"/>
                <a:gd name="connsiteX2934" fmla="*/ 390660 w 7216155"/>
                <a:gd name="connsiteY2934" fmla="*/ 818270 h 1097785"/>
                <a:gd name="connsiteX2935" fmla="*/ 388881 w 7216155"/>
                <a:gd name="connsiteY2935" fmla="*/ 796211 h 1097785"/>
                <a:gd name="connsiteX2936" fmla="*/ 389237 w 7216155"/>
                <a:gd name="connsiteY2936" fmla="*/ 777710 h 1097785"/>
                <a:gd name="connsiteX2937" fmla="*/ 394574 w 7216155"/>
                <a:gd name="connsiteY2937" fmla="*/ 808308 h 1097785"/>
                <a:gd name="connsiteX2938" fmla="*/ 401334 w 7216155"/>
                <a:gd name="connsiteY2938" fmla="*/ 839618 h 1097785"/>
                <a:gd name="connsiteX2939" fmla="*/ 402757 w 7216155"/>
                <a:gd name="connsiteY2939" fmla="*/ 838906 h 1097785"/>
                <a:gd name="connsiteX2940" fmla="*/ 403468 w 7216155"/>
                <a:gd name="connsiteY2940" fmla="*/ 838195 h 1097785"/>
                <a:gd name="connsiteX2941" fmla="*/ 406315 w 7216155"/>
                <a:gd name="connsiteY2941" fmla="*/ 867369 h 1097785"/>
                <a:gd name="connsiteX2942" fmla="*/ 407026 w 7216155"/>
                <a:gd name="connsiteY2942" fmla="*/ 896544 h 1097785"/>
                <a:gd name="connsiteX2943" fmla="*/ 413431 w 7216155"/>
                <a:gd name="connsiteY2943" fmla="*/ 927854 h 1097785"/>
                <a:gd name="connsiteX2944" fmla="*/ 415565 w 7216155"/>
                <a:gd name="connsiteY2944" fmla="*/ 962010 h 1097785"/>
                <a:gd name="connsiteX2945" fmla="*/ 418056 w 7216155"/>
                <a:gd name="connsiteY2945" fmla="*/ 978021 h 1097785"/>
                <a:gd name="connsiteX2946" fmla="*/ 420546 w 7216155"/>
                <a:gd name="connsiteY2946" fmla="*/ 994743 h 1097785"/>
                <a:gd name="connsiteX2947" fmla="*/ 420546 w 7216155"/>
                <a:gd name="connsiteY2947" fmla="*/ 978732 h 1097785"/>
                <a:gd name="connsiteX2948" fmla="*/ 419123 w 7216155"/>
                <a:gd name="connsiteY2948" fmla="*/ 962722 h 1097785"/>
                <a:gd name="connsiteX2949" fmla="*/ 420191 w 7216155"/>
                <a:gd name="connsiteY2949" fmla="*/ 960943 h 1097785"/>
                <a:gd name="connsiteX2950" fmla="*/ 418412 w 7216155"/>
                <a:gd name="connsiteY2950" fmla="*/ 958452 h 1097785"/>
                <a:gd name="connsiteX2951" fmla="*/ 415210 w 7216155"/>
                <a:gd name="connsiteY2951" fmla="*/ 907218 h 1097785"/>
                <a:gd name="connsiteX2952" fmla="*/ 410584 w 7216155"/>
                <a:gd name="connsiteY2952" fmla="*/ 860254 h 1097785"/>
                <a:gd name="connsiteX2953" fmla="*/ 408450 w 7216155"/>
                <a:gd name="connsiteY2953" fmla="*/ 852070 h 1097785"/>
                <a:gd name="connsiteX2954" fmla="*/ 406315 w 7216155"/>
                <a:gd name="connsiteY2954" fmla="*/ 844599 h 1097785"/>
                <a:gd name="connsiteX2955" fmla="*/ 402757 w 7216155"/>
                <a:gd name="connsiteY2955" fmla="*/ 815780 h 1097785"/>
                <a:gd name="connsiteX2956" fmla="*/ 401334 w 7216155"/>
                <a:gd name="connsiteY2956" fmla="*/ 785537 h 1097785"/>
                <a:gd name="connsiteX2957" fmla="*/ 398843 w 7216155"/>
                <a:gd name="connsiteY2957" fmla="*/ 763478 h 1097785"/>
                <a:gd name="connsiteX2958" fmla="*/ 396353 w 7216155"/>
                <a:gd name="connsiteY2958" fmla="*/ 739284 h 1097785"/>
                <a:gd name="connsiteX2959" fmla="*/ 395285 w 7216155"/>
                <a:gd name="connsiteY2959" fmla="*/ 741063 h 1097785"/>
                <a:gd name="connsiteX2960" fmla="*/ 394218 w 7216155"/>
                <a:gd name="connsiteY2960" fmla="*/ 742842 h 1097785"/>
                <a:gd name="connsiteX2961" fmla="*/ 391727 w 7216155"/>
                <a:gd name="connsiteY2961" fmla="*/ 739996 h 1097785"/>
                <a:gd name="connsiteX2962" fmla="*/ 392083 w 7216155"/>
                <a:gd name="connsiteY2962" fmla="*/ 732880 h 1097785"/>
                <a:gd name="connsiteX2963" fmla="*/ 393506 w 7216155"/>
                <a:gd name="connsiteY2963" fmla="*/ 734303 h 1097785"/>
                <a:gd name="connsiteX2964" fmla="*/ 394218 w 7216155"/>
                <a:gd name="connsiteY2964" fmla="*/ 736438 h 1097785"/>
                <a:gd name="connsiteX2965" fmla="*/ 395641 w 7216155"/>
                <a:gd name="connsiteY2965" fmla="*/ 733592 h 1097785"/>
                <a:gd name="connsiteX2966" fmla="*/ 395285 w 7216155"/>
                <a:gd name="connsiteY2966" fmla="*/ 726832 h 1097785"/>
                <a:gd name="connsiteX2967" fmla="*/ 394929 w 7216155"/>
                <a:gd name="connsiteY2967" fmla="*/ 719716 h 1097785"/>
                <a:gd name="connsiteX2968" fmla="*/ 396353 w 7216155"/>
                <a:gd name="connsiteY2968" fmla="*/ 716514 h 1097785"/>
                <a:gd name="connsiteX2969" fmla="*/ 393506 w 7216155"/>
                <a:gd name="connsiteY2969" fmla="*/ 720783 h 1097785"/>
                <a:gd name="connsiteX2970" fmla="*/ 392795 w 7216155"/>
                <a:gd name="connsiteY2970" fmla="*/ 730745 h 1097785"/>
                <a:gd name="connsiteX2971" fmla="*/ 390660 w 7216155"/>
                <a:gd name="connsiteY2971" fmla="*/ 728255 h 1097785"/>
                <a:gd name="connsiteX2972" fmla="*/ 392083 w 7216155"/>
                <a:gd name="connsiteY2972" fmla="*/ 725053 h 1097785"/>
                <a:gd name="connsiteX2973" fmla="*/ 388525 w 7216155"/>
                <a:gd name="connsiteY2973" fmla="*/ 721139 h 1097785"/>
                <a:gd name="connsiteX2974" fmla="*/ 385679 w 7216155"/>
                <a:gd name="connsiteY2974" fmla="*/ 725053 h 1097785"/>
                <a:gd name="connsiteX2975" fmla="*/ 387102 w 7216155"/>
                <a:gd name="connsiteY2975" fmla="*/ 707263 h 1097785"/>
                <a:gd name="connsiteX2976" fmla="*/ 388525 w 7216155"/>
                <a:gd name="connsiteY2976" fmla="*/ 712244 h 1097785"/>
                <a:gd name="connsiteX2977" fmla="*/ 389237 w 7216155"/>
                <a:gd name="connsiteY2977" fmla="*/ 719360 h 1097785"/>
                <a:gd name="connsiteX2978" fmla="*/ 391016 w 7216155"/>
                <a:gd name="connsiteY2978" fmla="*/ 706907 h 1097785"/>
                <a:gd name="connsiteX2979" fmla="*/ 389237 w 7216155"/>
                <a:gd name="connsiteY2979" fmla="*/ 693743 h 1097785"/>
                <a:gd name="connsiteX2980" fmla="*/ 389948 w 7216155"/>
                <a:gd name="connsiteY2980" fmla="*/ 693031 h 1097785"/>
                <a:gd name="connsiteX2981" fmla="*/ 391372 w 7216155"/>
                <a:gd name="connsiteY2981" fmla="*/ 692320 h 1097785"/>
                <a:gd name="connsiteX2982" fmla="*/ 390660 w 7216155"/>
                <a:gd name="connsiteY2982" fmla="*/ 690185 h 1097785"/>
                <a:gd name="connsiteX2983" fmla="*/ 389237 w 7216155"/>
                <a:gd name="connsiteY2983" fmla="*/ 689473 h 1097785"/>
                <a:gd name="connsiteX2984" fmla="*/ 387102 w 7216155"/>
                <a:gd name="connsiteY2984" fmla="*/ 668126 h 1097785"/>
                <a:gd name="connsiteX2985" fmla="*/ 381409 w 7216155"/>
                <a:gd name="connsiteY2985" fmla="*/ 648913 h 1097785"/>
                <a:gd name="connsiteX2986" fmla="*/ 377851 w 7216155"/>
                <a:gd name="connsiteY2986" fmla="*/ 637884 h 1097785"/>
                <a:gd name="connsiteX2987" fmla="*/ 372870 w 7216155"/>
                <a:gd name="connsiteY2987" fmla="*/ 628277 h 1097785"/>
                <a:gd name="connsiteX2988" fmla="*/ 373938 w 7216155"/>
                <a:gd name="connsiteY2988" fmla="*/ 621161 h 1097785"/>
                <a:gd name="connsiteX2989" fmla="*/ 373582 w 7216155"/>
                <a:gd name="connsiteY2989" fmla="*/ 612622 h 1097785"/>
                <a:gd name="connsiteX2990" fmla="*/ 378563 w 7216155"/>
                <a:gd name="connsiteY2990" fmla="*/ 619382 h 1097785"/>
                <a:gd name="connsiteX2991" fmla="*/ 379275 w 7216155"/>
                <a:gd name="connsiteY2991" fmla="*/ 631123 h 1097785"/>
                <a:gd name="connsiteX2992" fmla="*/ 381054 w 7216155"/>
                <a:gd name="connsiteY2992" fmla="*/ 625787 h 1097785"/>
                <a:gd name="connsiteX2993" fmla="*/ 379986 w 7216155"/>
                <a:gd name="connsiteY2993" fmla="*/ 616180 h 1097785"/>
                <a:gd name="connsiteX2994" fmla="*/ 383900 w 7216155"/>
                <a:gd name="connsiteY2994" fmla="*/ 631123 h 1097785"/>
                <a:gd name="connsiteX2995" fmla="*/ 382832 w 7216155"/>
                <a:gd name="connsiteY2995" fmla="*/ 646778 h 1097785"/>
                <a:gd name="connsiteX2996" fmla="*/ 384967 w 7216155"/>
                <a:gd name="connsiteY2996" fmla="*/ 648913 h 1097785"/>
                <a:gd name="connsiteX2997" fmla="*/ 387102 w 7216155"/>
                <a:gd name="connsiteY2997" fmla="*/ 646778 h 1097785"/>
                <a:gd name="connsiteX2998" fmla="*/ 389593 w 7216155"/>
                <a:gd name="connsiteY2998" fmla="*/ 651759 h 1097785"/>
                <a:gd name="connsiteX2999" fmla="*/ 389948 w 7216155"/>
                <a:gd name="connsiteY2999" fmla="*/ 658875 h 1097785"/>
                <a:gd name="connsiteX3000" fmla="*/ 390304 w 7216155"/>
                <a:gd name="connsiteY3000" fmla="*/ 665635 h 1097785"/>
                <a:gd name="connsiteX3001" fmla="*/ 392795 w 7216155"/>
                <a:gd name="connsiteY3001" fmla="*/ 668837 h 1097785"/>
                <a:gd name="connsiteX3002" fmla="*/ 389948 w 7216155"/>
                <a:gd name="connsiteY3002" fmla="*/ 634326 h 1097785"/>
                <a:gd name="connsiteX3003" fmla="*/ 390660 w 7216155"/>
                <a:gd name="connsiteY3003" fmla="*/ 599814 h 1097785"/>
                <a:gd name="connsiteX3004" fmla="*/ 387102 w 7216155"/>
                <a:gd name="connsiteY3004" fmla="*/ 599102 h 1097785"/>
                <a:gd name="connsiteX3005" fmla="*/ 387458 w 7216155"/>
                <a:gd name="connsiteY3005" fmla="*/ 590563 h 1097785"/>
                <a:gd name="connsiteX3006" fmla="*/ 387102 w 7216155"/>
                <a:gd name="connsiteY3006" fmla="*/ 579889 h 1097785"/>
                <a:gd name="connsiteX3007" fmla="*/ 391016 w 7216155"/>
                <a:gd name="connsiteY3007" fmla="*/ 594833 h 1097785"/>
                <a:gd name="connsiteX3008" fmla="*/ 392083 w 7216155"/>
                <a:gd name="connsiteY3008" fmla="*/ 608353 h 1097785"/>
                <a:gd name="connsiteX3009" fmla="*/ 396708 w 7216155"/>
                <a:gd name="connsiteY3009" fmla="*/ 630056 h 1097785"/>
                <a:gd name="connsiteX3010" fmla="*/ 399911 w 7216155"/>
                <a:gd name="connsiteY3010" fmla="*/ 654606 h 1097785"/>
                <a:gd name="connsiteX3011" fmla="*/ 398132 w 7216155"/>
                <a:gd name="connsiteY3011" fmla="*/ 653894 h 1097785"/>
                <a:gd name="connsiteX3012" fmla="*/ 394929 w 7216155"/>
                <a:gd name="connsiteY3012" fmla="*/ 651759 h 1097785"/>
                <a:gd name="connsiteX3013" fmla="*/ 394929 w 7216155"/>
                <a:gd name="connsiteY3013" fmla="*/ 663145 h 1097785"/>
                <a:gd name="connsiteX3014" fmla="*/ 394929 w 7216155"/>
                <a:gd name="connsiteY3014" fmla="*/ 674530 h 1097785"/>
                <a:gd name="connsiteX3015" fmla="*/ 394574 w 7216155"/>
                <a:gd name="connsiteY3015" fmla="*/ 686983 h 1097785"/>
                <a:gd name="connsiteX3016" fmla="*/ 397064 w 7216155"/>
                <a:gd name="connsiteY3016" fmla="*/ 705128 h 1097785"/>
                <a:gd name="connsiteX3017" fmla="*/ 405959 w 7216155"/>
                <a:gd name="connsiteY3017" fmla="*/ 737150 h 1097785"/>
                <a:gd name="connsiteX3018" fmla="*/ 415565 w 7216155"/>
                <a:gd name="connsiteY3018" fmla="*/ 770594 h 1097785"/>
                <a:gd name="connsiteX3019" fmla="*/ 419123 w 7216155"/>
                <a:gd name="connsiteY3019" fmla="*/ 799413 h 1097785"/>
                <a:gd name="connsiteX3020" fmla="*/ 424816 w 7216155"/>
                <a:gd name="connsiteY3020" fmla="*/ 823251 h 1097785"/>
                <a:gd name="connsiteX3021" fmla="*/ 421614 w 7216155"/>
                <a:gd name="connsiteY3021" fmla="*/ 789807 h 1097785"/>
                <a:gd name="connsiteX3022" fmla="*/ 415565 w 7216155"/>
                <a:gd name="connsiteY3022" fmla="*/ 757785 h 1097785"/>
                <a:gd name="connsiteX3023" fmla="*/ 416633 w 7216155"/>
                <a:gd name="connsiteY3023" fmla="*/ 754939 h 1097785"/>
                <a:gd name="connsiteX3024" fmla="*/ 419123 w 7216155"/>
                <a:gd name="connsiteY3024" fmla="*/ 753516 h 1097785"/>
                <a:gd name="connsiteX3025" fmla="*/ 416989 w 7216155"/>
                <a:gd name="connsiteY3025" fmla="*/ 741775 h 1097785"/>
                <a:gd name="connsiteX3026" fmla="*/ 416277 w 7216155"/>
                <a:gd name="connsiteY3026" fmla="*/ 732168 h 1097785"/>
                <a:gd name="connsiteX3027" fmla="*/ 424104 w 7216155"/>
                <a:gd name="connsiteY3027" fmla="*/ 753872 h 1097785"/>
                <a:gd name="connsiteX3028" fmla="*/ 428374 w 7216155"/>
                <a:gd name="connsiteY3028" fmla="*/ 781268 h 1097785"/>
                <a:gd name="connsiteX3029" fmla="*/ 428730 w 7216155"/>
                <a:gd name="connsiteY3029" fmla="*/ 783403 h 1097785"/>
                <a:gd name="connsiteX3030" fmla="*/ 430509 w 7216155"/>
                <a:gd name="connsiteY3030" fmla="*/ 784826 h 1097785"/>
                <a:gd name="connsiteX3031" fmla="*/ 432767 w 7216155"/>
                <a:gd name="connsiteY3031" fmla="*/ 799629 h 1097785"/>
                <a:gd name="connsiteX3032" fmla="*/ 432767 w 7216155"/>
                <a:gd name="connsiteY3032" fmla="*/ 774300 h 1097785"/>
                <a:gd name="connsiteX3033" fmla="*/ 429085 w 7216155"/>
                <a:gd name="connsiteY3033" fmla="*/ 769882 h 1097785"/>
                <a:gd name="connsiteX3034" fmla="*/ 423749 w 7216155"/>
                <a:gd name="connsiteY3034" fmla="*/ 746044 h 1097785"/>
                <a:gd name="connsiteX3035" fmla="*/ 421970 w 7216155"/>
                <a:gd name="connsiteY3035" fmla="*/ 717937 h 1097785"/>
                <a:gd name="connsiteX3036" fmla="*/ 419835 w 7216155"/>
                <a:gd name="connsiteY3036" fmla="*/ 711888 h 1097785"/>
                <a:gd name="connsiteX3037" fmla="*/ 419835 w 7216155"/>
                <a:gd name="connsiteY3037" fmla="*/ 702993 h 1097785"/>
                <a:gd name="connsiteX3038" fmla="*/ 422681 w 7216155"/>
                <a:gd name="connsiteY3038" fmla="*/ 705128 h 1097785"/>
                <a:gd name="connsiteX3039" fmla="*/ 426239 w 7216155"/>
                <a:gd name="connsiteY3039" fmla="*/ 705840 h 1097785"/>
                <a:gd name="connsiteX3040" fmla="*/ 426595 w 7216155"/>
                <a:gd name="connsiteY3040" fmla="*/ 714023 h 1097785"/>
                <a:gd name="connsiteX3041" fmla="*/ 428374 w 7216155"/>
                <a:gd name="connsiteY3041" fmla="*/ 721495 h 1097785"/>
                <a:gd name="connsiteX3042" fmla="*/ 424816 w 7216155"/>
                <a:gd name="connsiteY3042" fmla="*/ 722918 h 1097785"/>
                <a:gd name="connsiteX3043" fmla="*/ 430509 w 7216155"/>
                <a:gd name="connsiteY3043" fmla="*/ 730745 h 1097785"/>
                <a:gd name="connsiteX3044" fmla="*/ 432767 w 7216155"/>
                <a:gd name="connsiteY3044" fmla="*/ 737519 h 1097785"/>
                <a:gd name="connsiteX3045" fmla="*/ 432767 w 7216155"/>
                <a:gd name="connsiteY3045" fmla="*/ 724194 h 1097785"/>
                <a:gd name="connsiteX3046" fmla="*/ 431932 w 7216155"/>
                <a:gd name="connsiteY3046" fmla="*/ 722562 h 1097785"/>
                <a:gd name="connsiteX3047" fmla="*/ 431220 w 7216155"/>
                <a:gd name="connsiteY3047" fmla="*/ 701570 h 1097785"/>
                <a:gd name="connsiteX3048" fmla="*/ 432767 w 7216155"/>
                <a:gd name="connsiteY3048" fmla="*/ 706828 h 1097785"/>
                <a:gd name="connsiteX3049" fmla="*/ 432767 w 7216155"/>
                <a:gd name="connsiteY3049" fmla="*/ 680276 h 1097785"/>
                <a:gd name="connsiteX3050" fmla="*/ 427662 w 7216155"/>
                <a:gd name="connsiteY3050" fmla="*/ 656029 h 1097785"/>
                <a:gd name="connsiteX3051" fmla="*/ 425172 w 7216155"/>
                <a:gd name="connsiteY3051" fmla="*/ 657452 h 1097785"/>
                <a:gd name="connsiteX3052" fmla="*/ 421970 w 7216155"/>
                <a:gd name="connsiteY3052" fmla="*/ 657452 h 1097785"/>
                <a:gd name="connsiteX3053" fmla="*/ 418056 w 7216155"/>
                <a:gd name="connsiteY3053" fmla="*/ 645711 h 1097785"/>
                <a:gd name="connsiteX3054" fmla="*/ 416277 w 7216155"/>
                <a:gd name="connsiteY3054" fmla="*/ 631123 h 1097785"/>
                <a:gd name="connsiteX3055" fmla="*/ 421614 w 7216155"/>
                <a:gd name="connsiteY3055" fmla="*/ 638595 h 1097785"/>
                <a:gd name="connsiteX3056" fmla="*/ 422681 w 7216155"/>
                <a:gd name="connsiteY3056" fmla="*/ 651759 h 1097785"/>
                <a:gd name="connsiteX3057" fmla="*/ 425172 w 7216155"/>
                <a:gd name="connsiteY3057" fmla="*/ 648202 h 1097785"/>
                <a:gd name="connsiteX3058" fmla="*/ 428374 w 7216155"/>
                <a:gd name="connsiteY3058" fmla="*/ 648913 h 1097785"/>
                <a:gd name="connsiteX3059" fmla="*/ 423393 w 7216155"/>
                <a:gd name="connsiteY3059" fmla="*/ 641797 h 1097785"/>
                <a:gd name="connsiteX3060" fmla="*/ 424816 w 7216155"/>
                <a:gd name="connsiteY3060" fmla="*/ 636105 h 1097785"/>
                <a:gd name="connsiteX3061" fmla="*/ 423749 w 7216155"/>
                <a:gd name="connsiteY3061" fmla="*/ 637528 h 1097785"/>
                <a:gd name="connsiteX3062" fmla="*/ 423393 w 7216155"/>
                <a:gd name="connsiteY3062" fmla="*/ 639662 h 1097785"/>
                <a:gd name="connsiteX3063" fmla="*/ 421258 w 7216155"/>
                <a:gd name="connsiteY3063" fmla="*/ 631123 h 1097785"/>
                <a:gd name="connsiteX3064" fmla="*/ 423749 w 7216155"/>
                <a:gd name="connsiteY3064" fmla="*/ 629700 h 1097785"/>
                <a:gd name="connsiteX3065" fmla="*/ 425528 w 7216155"/>
                <a:gd name="connsiteY3065" fmla="*/ 630412 h 1097785"/>
                <a:gd name="connsiteX3066" fmla="*/ 423037 w 7216155"/>
                <a:gd name="connsiteY3066" fmla="*/ 613334 h 1097785"/>
                <a:gd name="connsiteX3067" fmla="*/ 416989 w 7216155"/>
                <a:gd name="connsiteY3067" fmla="*/ 597679 h 1097785"/>
                <a:gd name="connsiteX3068" fmla="*/ 416277 w 7216155"/>
                <a:gd name="connsiteY3068" fmla="*/ 600170 h 1097785"/>
                <a:gd name="connsiteX3069" fmla="*/ 416989 w 7216155"/>
                <a:gd name="connsiteY3069" fmla="*/ 603372 h 1097785"/>
                <a:gd name="connsiteX3070" fmla="*/ 411652 w 7216155"/>
                <a:gd name="connsiteY3070" fmla="*/ 590563 h 1097785"/>
                <a:gd name="connsiteX3071" fmla="*/ 409517 w 7216155"/>
                <a:gd name="connsiteY3071" fmla="*/ 573485 h 1097785"/>
                <a:gd name="connsiteX3072" fmla="*/ 408450 w 7216155"/>
                <a:gd name="connsiteY3072" fmla="*/ 554628 h 1097785"/>
                <a:gd name="connsiteX3073" fmla="*/ 406315 w 7216155"/>
                <a:gd name="connsiteY3073" fmla="*/ 537194 h 1097785"/>
                <a:gd name="connsiteX3074" fmla="*/ 410584 w 7216155"/>
                <a:gd name="connsiteY3074" fmla="*/ 551426 h 1097785"/>
                <a:gd name="connsiteX3075" fmla="*/ 414854 w 7216155"/>
                <a:gd name="connsiteY3075" fmla="*/ 566369 h 1097785"/>
                <a:gd name="connsiteX3076" fmla="*/ 412007 w 7216155"/>
                <a:gd name="connsiteY3076" fmla="*/ 567081 h 1097785"/>
                <a:gd name="connsiteX3077" fmla="*/ 413431 w 7216155"/>
                <a:gd name="connsiteY3077" fmla="*/ 582024 h 1097785"/>
                <a:gd name="connsiteX3078" fmla="*/ 416277 w 7216155"/>
                <a:gd name="connsiteY3078" fmla="*/ 591986 h 1097785"/>
                <a:gd name="connsiteX3079" fmla="*/ 415921 w 7216155"/>
                <a:gd name="connsiteY3079" fmla="*/ 588073 h 1097785"/>
                <a:gd name="connsiteX3080" fmla="*/ 415565 w 7216155"/>
                <a:gd name="connsiteY3080" fmla="*/ 583447 h 1097785"/>
                <a:gd name="connsiteX3081" fmla="*/ 419123 w 7216155"/>
                <a:gd name="connsiteY3081" fmla="*/ 599814 h 1097785"/>
                <a:gd name="connsiteX3082" fmla="*/ 426239 w 7216155"/>
                <a:gd name="connsiteY3082" fmla="*/ 610488 h 1097785"/>
                <a:gd name="connsiteX3083" fmla="*/ 426951 w 7216155"/>
                <a:gd name="connsiteY3083" fmla="*/ 605506 h 1097785"/>
                <a:gd name="connsiteX3084" fmla="*/ 426239 w 7216155"/>
                <a:gd name="connsiteY3084" fmla="*/ 599102 h 1097785"/>
                <a:gd name="connsiteX3085" fmla="*/ 422681 w 7216155"/>
                <a:gd name="connsiteY3085" fmla="*/ 597679 h 1097785"/>
                <a:gd name="connsiteX3086" fmla="*/ 419123 w 7216155"/>
                <a:gd name="connsiteY3086" fmla="*/ 576331 h 1097785"/>
                <a:gd name="connsiteX3087" fmla="*/ 416989 w 7216155"/>
                <a:gd name="connsiteY3087" fmla="*/ 554272 h 1097785"/>
                <a:gd name="connsiteX3088" fmla="*/ 419835 w 7216155"/>
                <a:gd name="connsiteY3088" fmla="*/ 562811 h 1097785"/>
                <a:gd name="connsiteX3089" fmla="*/ 422681 w 7216155"/>
                <a:gd name="connsiteY3089" fmla="*/ 561388 h 1097785"/>
                <a:gd name="connsiteX3090" fmla="*/ 426239 w 7216155"/>
                <a:gd name="connsiteY3090" fmla="*/ 571350 h 1097785"/>
                <a:gd name="connsiteX3091" fmla="*/ 429085 w 7216155"/>
                <a:gd name="connsiteY3091" fmla="*/ 581313 h 1097785"/>
                <a:gd name="connsiteX3092" fmla="*/ 430864 w 7216155"/>
                <a:gd name="connsiteY3092" fmla="*/ 579178 h 1097785"/>
                <a:gd name="connsiteX3093" fmla="*/ 432767 w 7216155"/>
                <a:gd name="connsiteY3093" fmla="*/ 578091 h 1097785"/>
                <a:gd name="connsiteX3094" fmla="*/ 432767 w 7216155"/>
                <a:gd name="connsiteY3094" fmla="*/ 513040 h 1097785"/>
                <a:gd name="connsiteX3095" fmla="*/ 432643 w 7216155"/>
                <a:gd name="connsiteY3095" fmla="*/ 512289 h 1097785"/>
                <a:gd name="connsiteX3096" fmla="*/ 432767 w 7216155"/>
                <a:gd name="connsiteY3096" fmla="*/ 512275 h 1097785"/>
                <a:gd name="connsiteX3097" fmla="*/ 432767 w 7216155"/>
                <a:gd name="connsiteY3097" fmla="*/ 478918 h 1097785"/>
                <a:gd name="connsiteX3098" fmla="*/ 432643 w 7216155"/>
                <a:gd name="connsiteY3098" fmla="*/ 478844 h 1097785"/>
                <a:gd name="connsiteX3099" fmla="*/ 430864 w 7216155"/>
                <a:gd name="connsiteY3099" fmla="*/ 469950 h 1097785"/>
                <a:gd name="connsiteX3100" fmla="*/ 430509 w 7216155"/>
                <a:gd name="connsiteY3100" fmla="*/ 462478 h 1097785"/>
                <a:gd name="connsiteX3101" fmla="*/ 432767 w 7216155"/>
                <a:gd name="connsiteY3101" fmla="*/ 466712 h 1097785"/>
                <a:gd name="connsiteX3102" fmla="*/ 432767 w 7216155"/>
                <a:gd name="connsiteY3102" fmla="*/ 339490 h 1097785"/>
                <a:gd name="connsiteX3103" fmla="*/ 427662 w 7216155"/>
                <a:gd name="connsiteY3103" fmla="*/ 332258 h 1097785"/>
                <a:gd name="connsiteX3104" fmla="*/ 421970 w 7216155"/>
                <a:gd name="connsiteY3104" fmla="*/ 318738 h 1097785"/>
                <a:gd name="connsiteX3105" fmla="*/ 418412 w 7216155"/>
                <a:gd name="connsiteY3105" fmla="*/ 316603 h 1097785"/>
                <a:gd name="connsiteX3106" fmla="*/ 414854 w 7216155"/>
                <a:gd name="connsiteY3106" fmla="*/ 314468 h 1097785"/>
                <a:gd name="connsiteX3107" fmla="*/ 416277 w 7216155"/>
                <a:gd name="connsiteY3107" fmla="*/ 312334 h 1097785"/>
                <a:gd name="connsiteX3108" fmla="*/ 415565 w 7216155"/>
                <a:gd name="connsiteY3108" fmla="*/ 310199 h 1097785"/>
                <a:gd name="connsiteX3109" fmla="*/ 417700 w 7216155"/>
                <a:gd name="connsiteY3109" fmla="*/ 309487 h 1097785"/>
                <a:gd name="connsiteX3110" fmla="*/ 419835 w 7216155"/>
                <a:gd name="connsiteY3110" fmla="*/ 308064 h 1097785"/>
                <a:gd name="connsiteX3111" fmla="*/ 425883 w 7216155"/>
                <a:gd name="connsiteY3111" fmla="*/ 321940 h 1097785"/>
                <a:gd name="connsiteX3112" fmla="*/ 432767 w 7216155"/>
                <a:gd name="connsiteY3112" fmla="*/ 331816 h 1097785"/>
                <a:gd name="connsiteX3113" fmla="*/ 432767 w 7216155"/>
                <a:gd name="connsiteY3113" fmla="*/ 329545 h 1097785"/>
                <a:gd name="connsiteX3114" fmla="*/ 430153 w 7216155"/>
                <a:gd name="connsiteY3114" fmla="*/ 321228 h 1097785"/>
                <a:gd name="connsiteX3115" fmla="*/ 425528 w 7216155"/>
                <a:gd name="connsiteY3115" fmla="*/ 310199 h 1097785"/>
                <a:gd name="connsiteX3116" fmla="*/ 426951 w 7216155"/>
                <a:gd name="connsiteY3116" fmla="*/ 310555 h 1097785"/>
                <a:gd name="connsiteX3117" fmla="*/ 428374 w 7216155"/>
                <a:gd name="connsiteY3117" fmla="*/ 312689 h 1097785"/>
                <a:gd name="connsiteX3118" fmla="*/ 429797 w 7216155"/>
                <a:gd name="connsiteY3118" fmla="*/ 313757 h 1097785"/>
                <a:gd name="connsiteX3119" fmla="*/ 430509 w 7216155"/>
                <a:gd name="connsiteY3119" fmla="*/ 310199 h 1097785"/>
                <a:gd name="connsiteX3120" fmla="*/ 432643 w 7216155"/>
                <a:gd name="connsiteY3120" fmla="*/ 314824 h 1097785"/>
                <a:gd name="connsiteX3121" fmla="*/ 432767 w 7216155"/>
                <a:gd name="connsiteY3121" fmla="*/ 315051 h 1097785"/>
                <a:gd name="connsiteX3122" fmla="*/ 432767 w 7216155"/>
                <a:gd name="connsiteY3122" fmla="*/ 306050 h 1097785"/>
                <a:gd name="connsiteX3123" fmla="*/ 428730 w 7216155"/>
                <a:gd name="connsiteY3123" fmla="*/ 304862 h 1097785"/>
                <a:gd name="connsiteX3124" fmla="*/ 424460 w 7216155"/>
                <a:gd name="connsiteY3124" fmla="*/ 295967 h 1097785"/>
                <a:gd name="connsiteX3125" fmla="*/ 422325 w 7216155"/>
                <a:gd name="connsiteY3125" fmla="*/ 283870 h 1097785"/>
                <a:gd name="connsiteX3126" fmla="*/ 422681 w 7216155"/>
                <a:gd name="connsiteY3126" fmla="*/ 273196 h 1097785"/>
                <a:gd name="connsiteX3127" fmla="*/ 425528 w 7216155"/>
                <a:gd name="connsiteY3127" fmla="*/ 274264 h 1097785"/>
                <a:gd name="connsiteX3128" fmla="*/ 426951 w 7216155"/>
                <a:gd name="connsiteY3128" fmla="*/ 278178 h 1097785"/>
                <a:gd name="connsiteX3129" fmla="*/ 428374 w 7216155"/>
                <a:gd name="connsiteY3129" fmla="*/ 281380 h 1097785"/>
                <a:gd name="connsiteX3130" fmla="*/ 430509 w 7216155"/>
                <a:gd name="connsiteY3130" fmla="*/ 281024 h 1097785"/>
                <a:gd name="connsiteX3131" fmla="*/ 427307 w 7216155"/>
                <a:gd name="connsiteY3131" fmla="*/ 274264 h 1097785"/>
                <a:gd name="connsiteX3132" fmla="*/ 428374 w 7216155"/>
                <a:gd name="connsiteY3132" fmla="*/ 267504 h 1097785"/>
                <a:gd name="connsiteX3133" fmla="*/ 426951 w 7216155"/>
                <a:gd name="connsiteY3133" fmla="*/ 264302 h 1097785"/>
                <a:gd name="connsiteX3134" fmla="*/ 425528 w 7216155"/>
                <a:gd name="connsiteY3134" fmla="*/ 261100 h 1097785"/>
                <a:gd name="connsiteX3135" fmla="*/ 420546 w 7216155"/>
                <a:gd name="connsiteY3135" fmla="*/ 261100 h 1097785"/>
                <a:gd name="connsiteX3136" fmla="*/ 416633 w 7216155"/>
                <a:gd name="connsiteY3136" fmla="*/ 250426 h 1097785"/>
                <a:gd name="connsiteX3137" fmla="*/ 412007 w 7216155"/>
                <a:gd name="connsiteY3137" fmla="*/ 239040 h 1097785"/>
                <a:gd name="connsiteX3138" fmla="*/ 416277 w 7216155"/>
                <a:gd name="connsiteY3138" fmla="*/ 242954 h 1097785"/>
                <a:gd name="connsiteX3139" fmla="*/ 419835 w 7216155"/>
                <a:gd name="connsiteY3139" fmla="*/ 247579 h 1097785"/>
                <a:gd name="connsiteX3140" fmla="*/ 417700 w 7216155"/>
                <a:gd name="connsiteY3140" fmla="*/ 242598 h 1097785"/>
                <a:gd name="connsiteX3141" fmla="*/ 416277 w 7216155"/>
                <a:gd name="connsiteY3141" fmla="*/ 236906 h 1097785"/>
                <a:gd name="connsiteX3142" fmla="*/ 419479 w 7216155"/>
                <a:gd name="connsiteY3142" fmla="*/ 239040 h 1097785"/>
                <a:gd name="connsiteX3143" fmla="*/ 421970 w 7216155"/>
                <a:gd name="connsiteY3143" fmla="*/ 241887 h 1097785"/>
                <a:gd name="connsiteX3144" fmla="*/ 422325 w 7216155"/>
                <a:gd name="connsiteY3144" fmla="*/ 236194 h 1097785"/>
                <a:gd name="connsiteX3145" fmla="*/ 419835 w 7216155"/>
                <a:gd name="connsiteY3145" fmla="*/ 231213 h 1097785"/>
                <a:gd name="connsiteX3146" fmla="*/ 426239 w 7216155"/>
                <a:gd name="connsiteY3146" fmla="*/ 236550 h 1097785"/>
                <a:gd name="connsiteX3147" fmla="*/ 429797 w 7216155"/>
                <a:gd name="connsiteY3147" fmla="*/ 248291 h 1097785"/>
                <a:gd name="connsiteX3148" fmla="*/ 432767 w 7216155"/>
                <a:gd name="connsiteY3148" fmla="*/ 249205 h 1097785"/>
                <a:gd name="connsiteX3149" fmla="*/ 432767 w 7216155"/>
                <a:gd name="connsiteY3149" fmla="*/ 238319 h 1097785"/>
                <a:gd name="connsiteX3150" fmla="*/ 430509 w 7216155"/>
                <a:gd name="connsiteY3150" fmla="*/ 234771 h 1097785"/>
                <a:gd name="connsiteX3151" fmla="*/ 431220 w 7216155"/>
                <a:gd name="connsiteY3151" fmla="*/ 231925 h 1097785"/>
                <a:gd name="connsiteX3152" fmla="*/ 432767 w 7216155"/>
                <a:gd name="connsiteY3152" fmla="*/ 233839 h 1097785"/>
                <a:gd name="connsiteX3153" fmla="*/ 432767 w 7216155"/>
                <a:gd name="connsiteY3153" fmla="*/ 220648 h 1097785"/>
                <a:gd name="connsiteX3154" fmla="*/ 425528 w 7216155"/>
                <a:gd name="connsiteY3154" fmla="*/ 221251 h 1097785"/>
                <a:gd name="connsiteX3155" fmla="*/ 429085 w 7216155"/>
                <a:gd name="connsiteY3155" fmla="*/ 226232 h 1097785"/>
                <a:gd name="connsiteX3156" fmla="*/ 432643 w 7216155"/>
                <a:gd name="connsiteY3156" fmla="*/ 229790 h 1097785"/>
                <a:gd name="connsiteX3157" fmla="*/ 430153 w 7216155"/>
                <a:gd name="connsiteY3157" fmla="*/ 231925 h 1097785"/>
                <a:gd name="connsiteX3158" fmla="*/ 428374 w 7216155"/>
                <a:gd name="connsiteY3158" fmla="*/ 234771 h 1097785"/>
                <a:gd name="connsiteX3159" fmla="*/ 423037 w 7216155"/>
                <a:gd name="connsiteY3159" fmla="*/ 225520 h 1097785"/>
                <a:gd name="connsiteX3160" fmla="*/ 416277 w 7216155"/>
                <a:gd name="connsiteY3160" fmla="*/ 218404 h 1097785"/>
                <a:gd name="connsiteX3161" fmla="*/ 416633 w 7216155"/>
                <a:gd name="connsiteY3161" fmla="*/ 209154 h 1097785"/>
                <a:gd name="connsiteX3162" fmla="*/ 413431 w 7216155"/>
                <a:gd name="connsiteY3162" fmla="*/ 200615 h 1097785"/>
                <a:gd name="connsiteX3163" fmla="*/ 406315 w 7216155"/>
                <a:gd name="connsiteY3163" fmla="*/ 209154 h 1097785"/>
                <a:gd name="connsiteX3164" fmla="*/ 408450 w 7216155"/>
                <a:gd name="connsiteY3164" fmla="*/ 207731 h 1097785"/>
                <a:gd name="connsiteX3165" fmla="*/ 411296 w 7216155"/>
                <a:gd name="connsiteY3165" fmla="*/ 207019 h 1097785"/>
                <a:gd name="connsiteX3166" fmla="*/ 414142 w 7216155"/>
                <a:gd name="connsiteY3166" fmla="*/ 212000 h 1097785"/>
                <a:gd name="connsiteX3167" fmla="*/ 414142 w 7216155"/>
                <a:gd name="connsiteY3167" fmla="*/ 218404 h 1097785"/>
                <a:gd name="connsiteX3168" fmla="*/ 412007 w 7216155"/>
                <a:gd name="connsiteY3168" fmla="*/ 213779 h 1097785"/>
                <a:gd name="connsiteX3169" fmla="*/ 408450 w 7216155"/>
                <a:gd name="connsiteY3169" fmla="*/ 211289 h 1097785"/>
                <a:gd name="connsiteX3170" fmla="*/ 408450 w 7216155"/>
                <a:gd name="connsiteY3170" fmla="*/ 215558 h 1097785"/>
                <a:gd name="connsiteX3171" fmla="*/ 407026 w 7216155"/>
                <a:gd name="connsiteY3171" fmla="*/ 219116 h 1097785"/>
                <a:gd name="connsiteX3172" fmla="*/ 399911 w 7216155"/>
                <a:gd name="connsiteY3172" fmla="*/ 209865 h 1097785"/>
                <a:gd name="connsiteX3173" fmla="*/ 393506 w 7216155"/>
                <a:gd name="connsiteY3173" fmla="*/ 198480 h 1097785"/>
                <a:gd name="connsiteX3174" fmla="*/ 395285 w 7216155"/>
                <a:gd name="connsiteY3174" fmla="*/ 192787 h 1097785"/>
                <a:gd name="connsiteX3175" fmla="*/ 394218 w 7216155"/>
                <a:gd name="connsiteY3175" fmla="*/ 184248 h 1097785"/>
                <a:gd name="connsiteX3176" fmla="*/ 397064 w 7216155"/>
                <a:gd name="connsiteY3176" fmla="*/ 182114 h 1097785"/>
                <a:gd name="connsiteX3177" fmla="*/ 397776 w 7216155"/>
                <a:gd name="connsiteY3177" fmla="*/ 177844 h 1097785"/>
                <a:gd name="connsiteX3178" fmla="*/ 399911 w 7216155"/>
                <a:gd name="connsiteY3178" fmla="*/ 177844 h 1097785"/>
                <a:gd name="connsiteX3179" fmla="*/ 402045 w 7216155"/>
                <a:gd name="connsiteY3179" fmla="*/ 175709 h 1097785"/>
                <a:gd name="connsiteX3180" fmla="*/ 400978 w 7216155"/>
                <a:gd name="connsiteY3180" fmla="*/ 169305 h 1097785"/>
                <a:gd name="connsiteX3181" fmla="*/ 402045 w 7216155"/>
                <a:gd name="connsiteY3181" fmla="*/ 163612 h 1097785"/>
                <a:gd name="connsiteX3182" fmla="*/ 406315 w 7216155"/>
                <a:gd name="connsiteY3182" fmla="*/ 162901 h 1097785"/>
                <a:gd name="connsiteX3183" fmla="*/ 409161 w 7216155"/>
                <a:gd name="connsiteY3183" fmla="*/ 161478 h 1097785"/>
                <a:gd name="connsiteX3184" fmla="*/ 405603 w 7216155"/>
                <a:gd name="connsiteY3184" fmla="*/ 159343 h 1097785"/>
                <a:gd name="connsiteX3185" fmla="*/ 402757 w 7216155"/>
                <a:gd name="connsiteY3185" fmla="*/ 156497 h 1097785"/>
                <a:gd name="connsiteX3186" fmla="*/ 404180 w 7216155"/>
                <a:gd name="connsiteY3186" fmla="*/ 155429 h 1097785"/>
                <a:gd name="connsiteX3187" fmla="*/ 406315 w 7216155"/>
                <a:gd name="connsiteY3187" fmla="*/ 156497 h 1097785"/>
                <a:gd name="connsiteX3188" fmla="*/ 408450 w 7216155"/>
                <a:gd name="connsiteY3188" fmla="*/ 143332 h 1097785"/>
                <a:gd name="connsiteX3189" fmla="*/ 416277 w 7216155"/>
                <a:gd name="connsiteY3189" fmla="*/ 133014 h 1097785"/>
                <a:gd name="connsiteX3190" fmla="*/ 416633 w 7216155"/>
                <a:gd name="connsiteY3190" fmla="*/ 127322 h 1097785"/>
                <a:gd name="connsiteX3191" fmla="*/ 415565 w 7216155"/>
                <a:gd name="connsiteY3191" fmla="*/ 118783 h 1097785"/>
                <a:gd name="connsiteX3192" fmla="*/ 413786 w 7216155"/>
                <a:gd name="connsiteY3192" fmla="*/ 119494 h 1097785"/>
                <a:gd name="connsiteX3193" fmla="*/ 412007 w 7216155"/>
                <a:gd name="connsiteY3193" fmla="*/ 120206 h 1097785"/>
                <a:gd name="connsiteX3194" fmla="*/ 411652 w 7216155"/>
                <a:gd name="connsiteY3194" fmla="*/ 113090 h 1097785"/>
                <a:gd name="connsiteX3195" fmla="*/ 408450 w 7216155"/>
                <a:gd name="connsiteY3195" fmla="*/ 107397 h 1097785"/>
                <a:gd name="connsiteX3196" fmla="*/ 409517 w 7216155"/>
                <a:gd name="connsiteY3196" fmla="*/ 118783 h 1097785"/>
                <a:gd name="connsiteX3197" fmla="*/ 407738 w 7216155"/>
                <a:gd name="connsiteY3197" fmla="*/ 127322 h 1097785"/>
                <a:gd name="connsiteX3198" fmla="*/ 403824 w 7216155"/>
                <a:gd name="connsiteY3198" fmla="*/ 121985 h 1097785"/>
                <a:gd name="connsiteX3199" fmla="*/ 399199 w 7216155"/>
                <a:gd name="connsiteY3199" fmla="*/ 118071 h 1097785"/>
                <a:gd name="connsiteX3200" fmla="*/ 398132 w 7216155"/>
                <a:gd name="connsiteY3200" fmla="*/ 126966 h 1097785"/>
                <a:gd name="connsiteX3201" fmla="*/ 394929 w 7216155"/>
                <a:gd name="connsiteY3201" fmla="*/ 134437 h 1097785"/>
                <a:gd name="connsiteX3202" fmla="*/ 398487 w 7216155"/>
                <a:gd name="connsiteY3202" fmla="*/ 134793 h 1097785"/>
                <a:gd name="connsiteX3203" fmla="*/ 402045 w 7216155"/>
                <a:gd name="connsiteY3203" fmla="*/ 133014 h 1097785"/>
                <a:gd name="connsiteX3204" fmla="*/ 400622 w 7216155"/>
                <a:gd name="connsiteY3204" fmla="*/ 125898 h 1097785"/>
                <a:gd name="connsiteX3205" fmla="*/ 402757 w 7216155"/>
                <a:gd name="connsiteY3205" fmla="*/ 126254 h 1097785"/>
                <a:gd name="connsiteX3206" fmla="*/ 404892 w 7216155"/>
                <a:gd name="connsiteY3206" fmla="*/ 127322 h 1097785"/>
                <a:gd name="connsiteX3207" fmla="*/ 404180 w 7216155"/>
                <a:gd name="connsiteY3207" fmla="*/ 129456 h 1097785"/>
                <a:gd name="connsiteX3208" fmla="*/ 403468 w 7216155"/>
                <a:gd name="connsiteY3208" fmla="*/ 132303 h 1097785"/>
                <a:gd name="connsiteX3209" fmla="*/ 407026 w 7216155"/>
                <a:gd name="connsiteY3209" fmla="*/ 130168 h 1097785"/>
                <a:gd name="connsiteX3210" fmla="*/ 408094 w 7216155"/>
                <a:gd name="connsiteY3210" fmla="*/ 134793 h 1097785"/>
                <a:gd name="connsiteX3211" fmla="*/ 409161 w 7216155"/>
                <a:gd name="connsiteY3211" fmla="*/ 138707 h 1097785"/>
                <a:gd name="connsiteX3212" fmla="*/ 405959 w 7216155"/>
                <a:gd name="connsiteY3212" fmla="*/ 142621 h 1097785"/>
                <a:gd name="connsiteX3213" fmla="*/ 405603 w 7216155"/>
                <a:gd name="connsiteY3213" fmla="*/ 147958 h 1097785"/>
                <a:gd name="connsiteX3214" fmla="*/ 402045 w 7216155"/>
                <a:gd name="connsiteY3214" fmla="*/ 146179 h 1097785"/>
                <a:gd name="connsiteX3215" fmla="*/ 399199 w 7216155"/>
                <a:gd name="connsiteY3215" fmla="*/ 143688 h 1097785"/>
                <a:gd name="connsiteX3216" fmla="*/ 397420 w 7216155"/>
                <a:gd name="connsiteY3216" fmla="*/ 147958 h 1097785"/>
                <a:gd name="connsiteX3217" fmla="*/ 392795 w 7216155"/>
                <a:gd name="connsiteY3217" fmla="*/ 147246 h 1097785"/>
                <a:gd name="connsiteX3218" fmla="*/ 394929 w 7216155"/>
                <a:gd name="connsiteY3218" fmla="*/ 151160 h 1097785"/>
                <a:gd name="connsiteX3219" fmla="*/ 396353 w 7216155"/>
                <a:gd name="connsiteY3219" fmla="*/ 155073 h 1097785"/>
                <a:gd name="connsiteX3220" fmla="*/ 393862 w 7216155"/>
                <a:gd name="connsiteY3220" fmla="*/ 154718 h 1097785"/>
                <a:gd name="connsiteX3221" fmla="*/ 389237 w 7216155"/>
                <a:gd name="connsiteY3221" fmla="*/ 152939 h 1097785"/>
                <a:gd name="connsiteX3222" fmla="*/ 389948 w 7216155"/>
                <a:gd name="connsiteY3222" fmla="*/ 150092 h 1097785"/>
                <a:gd name="connsiteX3223" fmla="*/ 389237 w 7216155"/>
                <a:gd name="connsiteY3223" fmla="*/ 147958 h 1097785"/>
                <a:gd name="connsiteX3224" fmla="*/ 389593 w 7216155"/>
                <a:gd name="connsiteY3224" fmla="*/ 145823 h 1097785"/>
                <a:gd name="connsiteX3225" fmla="*/ 390660 w 7216155"/>
                <a:gd name="connsiteY3225" fmla="*/ 143688 h 1097785"/>
                <a:gd name="connsiteX3226" fmla="*/ 389593 w 7216155"/>
                <a:gd name="connsiteY3226" fmla="*/ 144044 h 1097785"/>
                <a:gd name="connsiteX3227" fmla="*/ 387814 w 7216155"/>
                <a:gd name="connsiteY3227" fmla="*/ 144400 h 1097785"/>
                <a:gd name="connsiteX3228" fmla="*/ 388881 w 7216155"/>
                <a:gd name="connsiteY3228" fmla="*/ 139063 h 1097785"/>
                <a:gd name="connsiteX3229" fmla="*/ 389237 w 7216155"/>
                <a:gd name="connsiteY3229" fmla="*/ 134437 h 1097785"/>
                <a:gd name="connsiteX3230" fmla="*/ 392439 w 7216155"/>
                <a:gd name="connsiteY3230" fmla="*/ 137284 h 1097785"/>
                <a:gd name="connsiteX3231" fmla="*/ 396353 w 7216155"/>
                <a:gd name="connsiteY3231" fmla="*/ 140130 h 1097785"/>
                <a:gd name="connsiteX3232" fmla="*/ 394574 w 7216155"/>
                <a:gd name="connsiteY3232" fmla="*/ 135861 h 1097785"/>
                <a:gd name="connsiteX3233" fmla="*/ 392795 w 7216155"/>
                <a:gd name="connsiteY3233" fmla="*/ 132303 h 1097785"/>
                <a:gd name="connsiteX3234" fmla="*/ 394929 w 7216155"/>
                <a:gd name="connsiteY3234" fmla="*/ 130168 h 1097785"/>
                <a:gd name="connsiteX3235" fmla="*/ 397064 w 7216155"/>
                <a:gd name="connsiteY3235" fmla="*/ 128033 h 1097785"/>
                <a:gd name="connsiteX3236" fmla="*/ 396353 w 7216155"/>
                <a:gd name="connsiteY3236" fmla="*/ 122341 h 1097785"/>
                <a:gd name="connsiteX3237" fmla="*/ 394218 w 7216155"/>
                <a:gd name="connsiteY3237" fmla="*/ 118071 h 1097785"/>
                <a:gd name="connsiteX3238" fmla="*/ 392795 w 7216155"/>
                <a:gd name="connsiteY3238" fmla="*/ 125187 h 1097785"/>
                <a:gd name="connsiteX3239" fmla="*/ 387458 w 7216155"/>
                <a:gd name="connsiteY3239" fmla="*/ 115936 h 1097785"/>
                <a:gd name="connsiteX3240" fmla="*/ 385679 w 7216155"/>
                <a:gd name="connsiteY3240" fmla="*/ 100281 h 1097785"/>
                <a:gd name="connsiteX3241" fmla="*/ 383900 w 7216155"/>
                <a:gd name="connsiteY3241" fmla="*/ 99926 h 1097785"/>
                <a:gd name="connsiteX3242" fmla="*/ 382121 w 7216155"/>
                <a:gd name="connsiteY3242" fmla="*/ 101705 h 1097785"/>
                <a:gd name="connsiteX3243" fmla="*/ 378919 w 7216155"/>
                <a:gd name="connsiteY3243" fmla="*/ 96724 h 1097785"/>
                <a:gd name="connsiteX3244" fmla="*/ 378563 w 7216155"/>
                <a:gd name="connsiteY3244" fmla="*/ 91031 h 1097785"/>
                <a:gd name="connsiteX3245" fmla="*/ 372159 w 7216155"/>
                <a:gd name="connsiteY3245" fmla="*/ 91031 h 1097785"/>
                <a:gd name="connsiteX3246" fmla="*/ 366466 w 7216155"/>
                <a:gd name="connsiteY3246" fmla="*/ 92454 h 1097785"/>
                <a:gd name="connsiteX3247" fmla="*/ 363975 w 7216155"/>
                <a:gd name="connsiteY3247" fmla="*/ 88185 h 1097785"/>
                <a:gd name="connsiteX3248" fmla="*/ 362908 w 7216155"/>
                <a:gd name="connsiteY3248" fmla="*/ 82492 h 1097785"/>
                <a:gd name="connsiteX3249" fmla="*/ 361129 w 7216155"/>
                <a:gd name="connsiteY3249" fmla="*/ 83915 h 1097785"/>
                <a:gd name="connsiteX3250" fmla="*/ 359350 w 7216155"/>
                <a:gd name="connsiteY3250" fmla="*/ 85338 h 1097785"/>
                <a:gd name="connsiteX3251" fmla="*/ 358283 w 7216155"/>
                <a:gd name="connsiteY3251" fmla="*/ 82848 h 1097785"/>
                <a:gd name="connsiteX3252" fmla="*/ 358283 w 7216155"/>
                <a:gd name="connsiteY3252" fmla="*/ 78934 h 1097785"/>
                <a:gd name="connsiteX3253" fmla="*/ 359350 w 7216155"/>
                <a:gd name="connsiteY3253" fmla="*/ 75376 h 1097785"/>
                <a:gd name="connsiteX3254" fmla="*/ 362197 w 7216155"/>
                <a:gd name="connsiteY3254" fmla="*/ 74664 h 1097785"/>
                <a:gd name="connsiteX3255" fmla="*/ 361129 w 7216155"/>
                <a:gd name="connsiteY3255" fmla="*/ 71818 h 1097785"/>
                <a:gd name="connsiteX3256" fmla="*/ 358994 w 7216155"/>
                <a:gd name="connsiteY3256" fmla="*/ 70395 h 1097785"/>
                <a:gd name="connsiteX3257" fmla="*/ 357215 w 7216155"/>
                <a:gd name="connsiteY3257" fmla="*/ 68972 h 1097785"/>
                <a:gd name="connsiteX3258" fmla="*/ 357927 w 7216155"/>
                <a:gd name="connsiteY3258" fmla="*/ 66125 h 1097785"/>
                <a:gd name="connsiteX3259" fmla="*/ 355081 w 7216155"/>
                <a:gd name="connsiteY3259" fmla="*/ 66837 h 1097785"/>
                <a:gd name="connsiteX3260" fmla="*/ 352234 w 7216155"/>
                <a:gd name="connsiteY3260" fmla="*/ 67549 h 1097785"/>
                <a:gd name="connsiteX3261" fmla="*/ 354013 w 7216155"/>
                <a:gd name="connsiteY3261" fmla="*/ 63991 h 1097785"/>
                <a:gd name="connsiteX3262" fmla="*/ 352946 w 7216155"/>
                <a:gd name="connsiteY3262" fmla="*/ 58298 h 1097785"/>
                <a:gd name="connsiteX3263" fmla="*/ 357571 w 7216155"/>
                <a:gd name="connsiteY3263" fmla="*/ 63279 h 1097785"/>
                <a:gd name="connsiteX3264" fmla="*/ 362197 w 7216155"/>
                <a:gd name="connsiteY3264" fmla="*/ 68260 h 1097785"/>
                <a:gd name="connsiteX3265" fmla="*/ 362552 w 7216155"/>
                <a:gd name="connsiteY3265" fmla="*/ 64702 h 1097785"/>
                <a:gd name="connsiteX3266" fmla="*/ 360773 w 7216155"/>
                <a:gd name="connsiteY3266" fmla="*/ 60433 h 1097785"/>
                <a:gd name="connsiteX3267" fmla="*/ 363264 w 7216155"/>
                <a:gd name="connsiteY3267" fmla="*/ 60789 h 1097785"/>
                <a:gd name="connsiteX3268" fmla="*/ 366466 w 7216155"/>
                <a:gd name="connsiteY3268" fmla="*/ 62567 h 1097785"/>
                <a:gd name="connsiteX3269" fmla="*/ 365754 w 7216155"/>
                <a:gd name="connsiteY3269" fmla="*/ 60433 h 1097785"/>
                <a:gd name="connsiteX3270" fmla="*/ 365043 w 7216155"/>
                <a:gd name="connsiteY3270" fmla="*/ 58298 h 1097785"/>
                <a:gd name="connsiteX3271" fmla="*/ 368245 w 7216155"/>
                <a:gd name="connsiteY3271" fmla="*/ 58654 h 1097785"/>
                <a:gd name="connsiteX3272" fmla="*/ 371447 w 7216155"/>
                <a:gd name="connsiteY3272" fmla="*/ 56875 h 1097785"/>
                <a:gd name="connsiteX3273" fmla="*/ 369312 w 7216155"/>
                <a:gd name="connsiteY3273" fmla="*/ 51182 h 1097785"/>
                <a:gd name="connsiteX3274" fmla="*/ 370736 w 7216155"/>
                <a:gd name="connsiteY3274" fmla="*/ 49403 h 1097785"/>
                <a:gd name="connsiteX3275" fmla="*/ 372870 w 7216155"/>
                <a:gd name="connsiteY3275" fmla="*/ 47624 h 1097785"/>
                <a:gd name="connsiteX3276" fmla="*/ 375717 w 7216155"/>
                <a:gd name="connsiteY3276" fmla="*/ 51182 h 1097785"/>
                <a:gd name="connsiteX3277" fmla="*/ 378563 w 7216155"/>
                <a:gd name="connsiteY3277" fmla="*/ 56163 h 1097785"/>
                <a:gd name="connsiteX3278" fmla="*/ 374293 w 7216155"/>
                <a:gd name="connsiteY3278" fmla="*/ 41220 h 1097785"/>
                <a:gd name="connsiteX3279" fmla="*/ 375361 w 7216155"/>
                <a:gd name="connsiteY3279" fmla="*/ 38018 h 1097785"/>
                <a:gd name="connsiteX3280" fmla="*/ 377851 w 7216155"/>
                <a:gd name="connsiteY3280" fmla="*/ 36950 h 1097785"/>
                <a:gd name="connsiteX3281" fmla="*/ 373938 w 7216155"/>
                <a:gd name="connsiteY3281" fmla="*/ 36239 h 1097785"/>
                <a:gd name="connsiteX3282" fmla="*/ 369312 w 7216155"/>
                <a:gd name="connsiteY3282" fmla="*/ 36950 h 1097785"/>
                <a:gd name="connsiteX3283" fmla="*/ 369312 w 7216155"/>
                <a:gd name="connsiteY3283" fmla="*/ 45489 h 1097785"/>
                <a:gd name="connsiteX3284" fmla="*/ 367178 w 7216155"/>
                <a:gd name="connsiteY3284" fmla="*/ 43710 h 1097785"/>
                <a:gd name="connsiteX3285" fmla="*/ 367178 w 7216155"/>
                <a:gd name="connsiteY3285" fmla="*/ 38374 h 1097785"/>
                <a:gd name="connsiteX3286" fmla="*/ 361485 w 7216155"/>
                <a:gd name="connsiteY3286" fmla="*/ 41220 h 1097785"/>
                <a:gd name="connsiteX3287" fmla="*/ 360062 w 7216155"/>
                <a:gd name="connsiteY3287" fmla="*/ 49047 h 1097785"/>
                <a:gd name="connsiteX3288" fmla="*/ 364331 w 7216155"/>
                <a:gd name="connsiteY3288" fmla="*/ 44066 h 1097785"/>
                <a:gd name="connsiteX3289" fmla="*/ 366110 w 7216155"/>
                <a:gd name="connsiteY3289" fmla="*/ 47980 h 1097785"/>
                <a:gd name="connsiteX3290" fmla="*/ 368601 w 7216155"/>
                <a:gd name="connsiteY3290" fmla="*/ 49047 h 1097785"/>
                <a:gd name="connsiteX3291" fmla="*/ 357927 w 7216155"/>
                <a:gd name="connsiteY3291" fmla="*/ 54740 h 1097785"/>
                <a:gd name="connsiteX3292" fmla="*/ 358994 w 7216155"/>
                <a:gd name="connsiteY3292" fmla="*/ 50826 h 1097785"/>
                <a:gd name="connsiteX3293" fmla="*/ 358639 w 7216155"/>
                <a:gd name="connsiteY3293" fmla="*/ 46913 h 1097785"/>
                <a:gd name="connsiteX3294" fmla="*/ 356860 w 7216155"/>
                <a:gd name="connsiteY3294" fmla="*/ 45845 h 1097785"/>
                <a:gd name="connsiteX3295" fmla="*/ 355081 w 7216155"/>
                <a:gd name="connsiteY3295" fmla="*/ 47624 h 1097785"/>
                <a:gd name="connsiteX3296" fmla="*/ 356504 w 7216155"/>
                <a:gd name="connsiteY3296" fmla="*/ 44066 h 1097785"/>
                <a:gd name="connsiteX3297" fmla="*/ 357215 w 7216155"/>
                <a:gd name="connsiteY3297" fmla="*/ 39085 h 1097785"/>
                <a:gd name="connsiteX3298" fmla="*/ 354013 w 7216155"/>
                <a:gd name="connsiteY3298" fmla="*/ 36595 h 1097785"/>
                <a:gd name="connsiteX3299" fmla="*/ 354369 w 7216155"/>
                <a:gd name="connsiteY3299" fmla="*/ 31258 h 1097785"/>
                <a:gd name="connsiteX3300" fmla="*/ 350455 w 7216155"/>
                <a:gd name="connsiteY3300" fmla="*/ 33037 h 1097785"/>
                <a:gd name="connsiteX3301" fmla="*/ 348676 w 7216155"/>
                <a:gd name="connsiteY3301" fmla="*/ 41220 h 1097785"/>
                <a:gd name="connsiteX3302" fmla="*/ 350811 w 7216155"/>
                <a:gd name="connsiteY3302" fmla="*/ 41932 h 1097785"/>
                <a:gd name="connsiteX3303" fmla="*/ 352946 w 7216155"/>
                <a:gd name="connsiteY3303" fmla="*/ 41932 h 1097785"/>
                <a:gd name="connsiteX3304" fmla="*/ 352234 w 7216155"/>
                <a:gd name="connsiteY3304" fmla="*/ 52605 h 1097785"/>
                <a:gd name="connsiteX3305" fmla="*/ 350811 w 7216155"/>
                <a:gd name="connsiteY3305" fmla="*/ 61856 h 1097785"/>
                <a:gd name="connsiteX3306" fmla="*/ 341205 w 7216155"/>
                <a:gd name="connsiteY3306" fmla="*/ 50471 h 1097785"/>
                <a:gd name="connsiteX3307" fmla="*/ 331598 w 7216155"/>
                <a:gd name="connsiteY3307" fmla="*/ 39085 h 1097785"/>
                <a:gd name="connsiteX3308" fmla="*/ 333377 w 7216155"/>
                <a:gd name="connsiteY3308" fmla="*/ 34816 h 1097785"/>
                <a:gd name="connsiteX3309" fmla="*/ 336579 w 7216155"/>
                <a:gd name="connsiteY3309" fmla="*/ 32325 h 1097785"/>
                <a:gd name="connsiteX3310" fmla="*/ 339426 w 7216155"/>
                <a:gd name="connsiteY3310" fmla="*/ 29123 h 1097785"/>
                <a:gd name="connsiteX3311" fmla="*/ 340137 w 7216155"/>
                <a:gd name="connsiteY3311" fmla="*/ 22719 h 1097785"/>
                <a:gd name="connsiteX3312" fmla="*/ 343695 w 7216155"/>
                <a:gd name="connsiteY3312" fmla="*/ 29123 h 1097785"/>
                <a:gd name="connsiteX3313" fmla="*/ 345830 w 7216155"/>
                <a:gd name="connsiteY3313" fmla="*/ 24142 h 1097785"/>
                <a:gd name="connsiteX3314" fmla="*/ 350811 w 7216155"/>
                <a:gd name="connsiteY3314" fmla="*/ 22007 h 1097785"/>
                <a:gd name="connsiteX3315" fmla="*/ 350100 w 7216155"/>
                <a:gd name="connsiteY3315" fmla="*/ 16670 h 1097785"/>
                <a:gd name="connsiteX3316" fmla="*/ 352946 w 7216155"/>
                <a:gd name="connsiteY3316" fmla="*/ 14180 h 1097785"/>
                <a:gd name="connsiteX3317" fmla="*/ 350455 w 7216155"/>
                <a:gd name="connsiteY3317" fmla="*/ 12401 h 1097785"/>
                <a:gd name="connsiteX3318" fmla="*/ 346542 w 7216155"/>
                <a:gd name="connsiteY3318" fmla="*/ 12045 h 1097785"/>
                <a:gd name="connsiteX3319" fmla="*/ 346542 w 7216155"/>
                <a:gd name="connsiteY3319" fmla="*/ 14891 h 1097785"/>
                <a:gd name="connsiteX3320" fmla="*/ 345830 w 7216155"/>
                <a:gd name="connsiteY3320" fmla="*/ 17738 h 1097785"/>
                <a:gd name="connsiteX3321" fmla="*/ 347965 w 7216155"/>
                <a:gd name="connsiteY3321" fmla="*/ 17738 h 1097785"/>
                <a:gd name="connsiteX3322" fmla="*/ 349388 w 7216155"/>
                <a:gd name="connsiteY3322" fmla="*/ 19872 h 1097785"/>
                <a:gd name="connsiteX3323" fmla="*/ 346542 w 7216155"/>
                <a:gd name="connsiteY3323" fmla="*/ 19872 h 1097785"/>
                <a:gd name="connsiteX3324" fmla="*/ 343695 w 7216155"/>
                <a:gd name="connsiteY3324" fmla="*/ 20584 h 1097785"/>
                <a:gd name="connsiteX3325" fmla="*/ 343695 w 7216155"/>
                <a:gd name="connsiteY3325" fmla="*/ 16670 h 1097785"/>
                <a:gd name="connsiteX3326" fmla="*/ 345119 w 7216155"/>
                <a:gd name="connsiteY3326" fmla="*/ 14180 h 1097785"/>
                <a:gd name="connsiteX3327" fmla="*/ 307438 w 7216155"/>
                <a:gd name="connsiteY3327" fmla="*/ 0 h 1097785"/>
                <a:gd name="connsiteX3328" fmla="*/ 315391 w 7216155"/>
                <a:gd name="connsiteY3328" fmla="*/ 0 h 1097785"/>
                <a:gd name="connsiteX3329" fmla="*/ 312386 w 7216155"/>
                <a:gd name="connsiteY3329" fmla="*/ 3506 h 1097785"/>
                <a:gd name="connsiteX3330" fmla="*/ 314876 w 7216155"/>
                <a:gd name="connsiteY3330" fmla="*/ 4573 h 1097785"/>
                <a:gd name="connsiteX3331" fmla="*/ 317367 w 7216155"/>
                <a:gd name="connsiteY3331" fmla="*/ 4218 h 1097785"/>
                <a:gd name="connsiteX3332" fmla="*/ 316840 w 7216155"/>
                <a:gd name="connsiteY3332" fmla="*/ 0 h 1097785"/>
                <a:gd name="connsiteX3333" fmla="*/ 339806 w 7216155"/>
                <a:gd name="connsiteY3333" fmla="*/ 0 h 1097785"/>
                <a:gd name="connsiteX3334" fmla="*/ 340849 w 7216155"/>
                <a:gd name="connsiteY3334" fmla="*/ 17738 h 1097785"/>
                <a:gd name="connsiteX3335" fmla="*/ 338003 w 7216155"/>
                <a:gd name="connsiteY3335" fmla="*/ 21651 h 1097785"/>
                <a:gd name="connsiteX3336" fmla="*/ 336579 w 7216155"/>
                <a:gd name="connsiteY3336" fmla="*/ 27700 h 1097785"/>
                <a:gd name="connsiteX3337" fmla="*/ 335512 w 7216155"/>
                <a:gd name="connsiteY3337" fmla="*/ 26988 h 1097785"/>
                <a:gd name="connsiteX3338" fmla="*/ 335156 w 7216155"/>
                <a:gd name="connsiteY3338" fmla="*/ 24853 h 1097785"/>
                <a:gd name="connsiteX3339" fmla="*/ 333733 w 7216155"/>
                <a:gd name="connsiteY3339" fmla="*/ 25565 h 1097785"/>
                <a:gd name="connsiteX3340" fmla="*/ 334445 w 7216155"/>
                <a:gd name="connsiteY3340" fmla="*/ 29123 h 1097785"/>
                <a:gd name="connsiteX3341" fmla="*/ 330531 w 7216155"/>
                <a:gd name="connsiteY3341" fmla="*/ 32325 h 1097785"/>
                <a:gd name="connsiteX3342" fmla="*/ 328040 w 7216155"/>
                <a:gd name="connsiteY3342" fmla="*/ 36950 h 1097785"/>
                <a:gd name="connsiteX3343" fmla="*/ 322348 w 7216155"/>
                <a:gd name="connsiteY3343" fmla="*/ 25565 h 1097785"/>
                <a:gd name="connsiteX3344" fmla="*/ 324127 w 7216155"/>
                <a:gd name="connsiteY3344" fmla="*/ 22719 h 1097785"/>
                <a:gd name="connsiteX3345" fmla="*/ 326617 w 7216155"/>
                <a:gd name="connsiteY3345" fmla="*/ 20584 h 1097785"/>
                <a:gd name="connsiteX3346" fmla="*/ 321992 w 7216155"/>
                <a:gd name="connsiteY3346" fmla="*/ 21296 h 1097785"/>
                <a:gd name="connsiteX3347" fmla="*/ 317367 w 7216155"/>
                <a:gd name="connsiteY3347" fmla="*/ 19872 h 1097785"/>
                <a:gd name="connsiteX3348" fmla="*/ 318078 w 7216155"/>
                <a:gd name="connsiteY3348" fmla="*/ 14891 h 1097785"/>
                <a:gd name="connsiteX3349" fmla="*/ 312386 w 7216155"/>
                <a:gd name="connsiteY3349" fmla="*/ 7775 h 1097785"/>
                <a:gd name="connsiteX3350" fmla="*/ 260614 w 7216155"/>
                <a:gd name="connsiteY3350" fmla="*/ 0 h 1097785"/>
                <a:gd name="connsiteX3351" fmla="*/ 264189 w 7216155"/>
                <a:gd name="connsiteY3351" fmla="*/ 0 h 1097785"/>
                <a:gd name="connsiteX3352" fmla="*/ 263642 w 7216155"/>
                <a:gd name="connsiteY3352" fmla="*/ 1015 h 1097785"/>
                <a:gd name="connsiteX3353" fmla="*/ 263998 w 7216155"/>
                <a:gd name="connsiteY3353" fmla="*/ 9199 h 1097785"/>
                <a:gd name="connsiteX3354" fmla="*/ 268267 w 7216155"/>
                <a:gd name="connsiteY3354" fmla="*/ 7775 h 1097785"/>
                <a:gd name="connsiteX3355" fmla="*/ 267556 w 7216155"/>
                <a:gd name="connsiteY3355" fmla="*/ 1727 h 1097785"/>
                <a:gd name="connsiteX3356" fmla="*/ 267096 w 7216155"/>
                <a:gd name="connsiteY3356" fmla="*/ 0 h 1097785"/>
                <a:gd name="connsiteX3357" fmla="*/ 287972 w 7216155"/>
                <a:gd name="connsiteY3357" fmla="*/ 0 h 1097785"/>
                <a:gd name="connsiteX3358" fmla="*/ 284634 w 7216155"/>
                <a:gd name="connsiteY3358" fmla="*/ 5285 h 1097785"/>
                <a:gd name="connsiteX3359" fmla="*/ 287480 w 7216155"/>
                <a:gd name="connsiteY3359" fmla="*/ 12757 h 1097785"/>
                <a:gd name="connsiteX3360" fmla="*/ 286057 w 7216155"/>
                <a:gd name="connsiteY3360" fmla="*/ 15247 h 1097785"/>
                <a:gd name="connsiteX3361" fmla="*/ 286057 w 7216155"/>
                <a:gd name="connsiteY3361" fmla="*/ 19872 h 1097785"/>
                <a:gd name="connsiteX3362" fmla="*/ 291038 w 7216155"/>
                <a:gd name="connsiteY3362" fmla="*/ 10622 h 1097785"/>
                <a:gd name="connsiteX3363" fmla="*/ 289164 w 7216155"/>
                <a:gd name="connsiteY3363" fmla="*/ 0 h 1097785"/>
                <a:gd name="connsiteX3364" fmla="*/ 292877 w 7216155"/>
                <a:gd name="connsiteY3364" fmla="*/ 0 h 1097785"/>
                <a:gd name="connsiteX3365" fmla="*/ 300289 w 7216155"/>
                <a:gd name="connsiteY3365" fmla="*/ 12045 h 1097785"/>
                <a:gd name="connsiteX3366" fmla="*/ 303847 w 7216155"/>
                <a:gd name="connsiteY3366" fmla="*/ 39085 h 1097785"/>
                <a:gd name="connsiteX3367" fmla="*/ 306337 w 7216155"/>
                <a:gd name="connsiteY3367" fmla="*/ 36950 h 1097785"/>
                <a:gd name="connsiteX3368" fmla="*/ 306337 w 7216155"/>
                <a:gd name="connsiteY3368" fmla="*/ 32681 h 1097785"/>
                <a:gd name="connsiteX3369" fmla="*/ 305981 w 7216155"/>
                <a:gd name="connsiteY3369" fmla="*/ 28411 h 1097785"/>
                <a:gd name="connsiteX3370" fmla="*/ 307405 w 7216155"/>
                <a:gd name="connsiteY3370" fmla="*/ 25565 h 1097785"/>
                <a:gd name="connsiteX3371" fmla="*/ 308828 w 7216155"/>
                <a:gd name="connsiteY3371" fmla="*/ 33748 h 1097785"/>
                <a:gd name="connsiteX3372" fmla="*/ 310251 w 7216155"/>
                <a:gd name="connsiteY3372" fmla="*/ 41932 h 1097785"/>
                <a:gd name="connsiteX3373" fmla="*/ 312386 w 7216155"/>
                <a:gd name="connsiteY3373" fmla="*/ 45489 h 1097785"/>
                <a:gd name="connsiteX3374" fmla="*/ 314165 w 7216155"/>
                <a:gd name="connsiteY3374" fmla="*/ 44066 h 1097785"/>
                <a:gd name="connsiteX3375" fmla="*/ 315232 w 7216155"/>
                <a:gd name="connsiteY3375" fmla="*/ 41220 h 1097785"/>
                <a:gd name="connsiteX3376" fmla="*/ 318078 w 7216155"/>
                <a:gd name="connsiteY3376" fmla="*/ 43355 h 1097785"/>
                <a:gd name="connsiteX3377" fmla="*/ 320925 w 7216155"/>
                <a:gd name="connsiteY3377" fmla="*/ 46913 h 1097785"/>
                <a:gd name="connsiteX3378" fmla="*/ 318434 w 7216155"/>
                <a:gd name="connsiteY3378" fmla="*/ 51538 h 1097785"/>
                <a:gd name="connsiteX3379" fmla="*/ 317367 w 7216155"/>
                <a:gd name="connsiteY3379" fmla="*/ 56875 h 1097785"/>
                <a:gd name="connsiteX3380" fmla="*/ 316299 w 7216155"/>
                <a:gd name="connsiteY3380" fmla="*/ 53673 h 1097785"/>
                <a:gd name="connsiteX3381" fmla="*/ 316655 w 7216155"/>
                <a:gd name="connsiteY3381" fmla="*/ 47624 h 1097785"/>
                <a:gd name="connsiteX3382" fmla="*/ 314165 w 7216155"/>
                <a:gd name="connsiteY3382" fmla="*/ 46913 h 1097785"/>
                <a:gd name="connsiteX3383" fmla="*/ 311674 w 7216155"/>
                <a:gd name="connsiteY3383" fmla="*/ 47624 h 1097785"/>
                <a:gd name="connsiteX3384" fmla="*/ 313809 w 7216155"/>
                <a:gd name="connsiteY3384" fmla="*/ 55096 h 1097785"/>
                <a:gd name="connsiteX3385" fmla="*/ 314520 w 7216155"/>
                <a:gd name="connsiteY3385" fmla="*/ 62567 h 1097785"/>
                <a:gd name="connsiteX3386" fmla="*/ 311318 w 7216155"/>
                <a:gd name="connsiteY3386" fmla="*/ 59010 h 1097785"/>
                <a:gd name="connsiteX3387" fmla="*/ 308828 w 7216155"/>
                <a:gd name="connsiteY3387" fmla="*/ 54740 h 1097785"/>
                <a:gd name="connsiteX3388" fmla="*/ 309539 w 7216155"/>
                <a:gd name="connsiteY3388" fmla="*/ 49047 h 1097785"/>
                <a:gd name="connsiteX3389" fmla="*/ 309539 w 7216155"/>
                <a:gd name="connsiteY3389" fmla="*/ 44066 h 1097785"/>
                <a:gd name="connsiteX3390" fmla="*/ 306693 w 7216155"/>
                <a:gd name="connsiteY3390" fmla="*/ 45845 h 1097785"/>
                <a:gd name="connsiteX3391" fmla="*/ 303135 w 7216155"/>
                <a:gd name="connsiteY3391" fmla="*/ 46913 h 1097785"/>
                <a:gd name="connsiteX3392" fmla="*/ 300644 w 7216155"/>
                <a:gd name="connsiteY3392" fmla="*/ 56875 h 1097785"/>
                <a:gd name="connsiteX3393" fmla="*/ 298154 w 7216155"/>
                <a:gd name="connsiteY3393" fmla="*/ 67549 h 1097785"/>
                <a:gd name="connsiteX3394" fmla="*/ 296375 w 7216155"/>
                <a:gd name="connsiteY3394" fmla="*/ 65770 h 1097785"/>
                <a:gd name="connsiteX3395" fmla="*/ 293173 w 7216155"/>
                <a:gd name="connsiteY3395" fmla="*/ 65414 h 1097785"/>
                <a:gd name="connsiteX3396" fmla="*/ 295308 w 7216155"/>
                <a:gd name="connsiteY3396" fmla="*/ 62212 h 1097785"/>
                <a:gd name="connsiteX3397" fmla="*/ 297442 w 7216155"/>
                <a:gd name="connsiteY3397" fmla="*/ 60433 h 1097785"/>
                <a:gd name="connsiteX3398" fmla="*/ 296731 w 7216155"/>
                <a:gd name="connsiteY3398" fmla="*/ 53317 h 1097785"/>
                <a:gd name="connsiteX3399" fmla="*/ 291038 w 7216155"/>
                <a:gd name="connsiteY3399" fmla="*/ 56163 h 1097785"/>
                <a:gd name="connsiteX3400" fmla="*/ 291750 w 7216155"/>
                <a:gd name="connsiteY3400" fmla="*/ 61144 h 1097785"/>
                <a:gd name="connsiteX3401" fmla="*/ 288903 w 7216155"/>
                <a:gd name="connsiteY3401" fmla="*/ 65414 h 1097785"/>
                <a:gd name="connsiteX3402" fmla="*/ 293884 w 7216155"/>
                <a:gd name="connsiteY3402" fmla="*/ 66125 h 1097785"/>
                <a:gd name="connsiteX3403" fmla="*/ 298154 w 7216155"/>
                <a:gd name="connsiteY3403" fmla="*/ 70395 h 1097785"/>
                <a:gd name="connsiteX3404" fmla="*/ 298154 w 7216155"/>
                <a:gd name="connsiteY3404" fmla="*/ 78222 h 1097785"/>
                <a:gd name="connsiteX3405" fmla="*/ 294952 w 7216155"/>
                <a:gd name="connsiteY3405" fmla="*/ 80001 h 1097785"/>
                <a:gd name="connsiteX3406" fmla="*/ 290327 w 7216155"/>
                <a:gd name="connsiteY3406" fmla="*/ 80357 h 1097785"/>
                <a:gd name="connsiteX3407" fmla="*/ 288903 w 7216155"/>
                <a:gd name="connsiteY3407" fmla="*/ 83915 h 1097785"/>
                <a:gd name="connsiteX3408" fmla="*/ 292105 w 7216155"/>
                <a:gd name="connsiteY3408" fmla="*/ 86050 h 1097785"/>
                <a:gd name="connsiteX3409" fmla="*/ 295308 w 7216155"/>
                <a:gd name="connsiteY3409" fmla="*/ 88896 h 1097785"/>
                <a:gd name="connsiteX3410" fmla="*/ 293173 w 7216155"/>
                <a:gd name="connsiteY3410" fmla="*/ 90675 h 1097785"/>
                <a:gd name="connsiteX3411" fmla="*/ 291038 w 7216155"/>
                <a:gd name="connsiteY3411" fmla="*/ 93166 h 1097785"/>
                <a:gd name="connsiteX3412" fmla="*/ 290327 w 7216155"/>
                <a:gd name="connsiteY3412" fmla="*/ 93166 h 1097785"/>
                <a:gd name="connsiteX3413" fmla="*/ 290327 w 7216155"/>
                <a:gd name="connsiteY3413" fmla="*/ 93877 h 1097785"/>
                <a:gd name="connsiteX3414" fmla="*/ 287480 w 7216155"/>
                <a:gd name="connsiteY3414" fmla="*/ 96368 h 1097785"/>
                <a:gd name="connsiteX3415" fmla="*/ 284634 w 7216155"/>
                <a:gd name="connsiteY3415" fmla="*/ 100281 h 1097785"/>
                <a:gd name="connsiteX3416" fmla="*/ 282499 w 7216155"/>
                <a:gd name="connsiteY3416" fmla="*/ 98147 h 1097785"/>
                <a:gd name="connsiteX3417" fmla="*/ 278941 w 7216155"/>
                <a:gd name="connsiteY3417" fmla="*/ 98147 h 1097785"/>
                <a:gd name="connsiteX3418" fmla="*/ 281076 w 7216155"/>
                <a:gd name="connsiteY3418" fmla="*/ 109532 h 1097785"/>
                <a:gd name="connsiteX3419" fmla="*/ 282499 w 7216155"/>
                <a:gd name="connsiteY3419" fmla="*/ 108820 h 1097785"/>
                <a:gd name="connsiteX3420" fmla="*/ 282499 w 7216155"/>
                <a:gd name="connsiteY3420" fmla="*/ 105263 h 1097785"/>
                <a:gd name="connsiteX3421" fmla="*/ 284634 w 7216155"/>
                <a:gd name="connsiteY3421" fmla="*/ 106330 h 1097785"/>
                <a:gd name="connsiteX3422" fmla="*/ 286769 w 7216155"/>
                <a:gd name="connsiteY3422" fmla="*/ 107397 h 1097785"/>
                <a:gd name="connsiteX3423" fmla="*/ 287836 w 7216155"/>
                <a:gd name="connsiteY3423" fmla="*/ 126254 h 1097785"/>
                <a:gd name="connsiteX3424" fmla="*/ 287480 w 7216155"/>
                <a:gd name="connsiteY3424" fmla="*/ 143688 h 1097785"/>
                <a:gd name="connsiteX3425" fmla="*/ 284990 w 7216155"/>
                <a:gd name="connsiteY3425" fmla="*/ 141553 h 1097785"/>
                <a:gd name="connsiteX3426" fmla="*/ 281787 w 7216155"/>
                <a:gd name="connsiteY3426" fmla="*/ 142265 h 1097785"/>
                <a:gd name="connsiteX3427" fmla="*/ 281076 w 7216155"/>
                <a:gd name="connsiteY3427" fmla="*/ 138351 h 1097785"/>
                <a:gd name="connsiteX3428" fmla="*/ 281076 w 7216155"/>
                <a:gd name="connsiteY3428" fmla="*/ 133014 h 1097785"/>
                <a:gd name="connsiteX3429" fmla="*/ 278230 w 7216155"/>
                <a:gd name="connsiteY3429" fmla="*/ 134793 h 1097785"/>
                <a:gd name="connsiteX3430" fmla="*/ 276095 w 7216155"/>
                <a:gd name="connsiteY3430" fmla="*/ 132303 h 1097785"/>
                <a:gd name="connsiteX3431" fmla="*/ 279297 w 7216155"/>
                <a:gd name="connsiteY3431" fmla="*/ 124475 h 1097785"/>
                <a:gd name="connsiteX3432" fmla="*/ 281787 w 7216155"/>
                <a:gd name="connsiteY3432" fmla="*/ 115936 h 1097785"/>
                <a:gd name="connsiteX3433" fmla="*/ 279297 w 7216155"/>
                <a:gd name="connsiteY3433" fmla="*/ 112734 h 1097785"/>
                <a:gd name="connsiteX3434" fmla="*/ 276806 w 7216155"/>
                <a:gd name="connsiteY3434" fmla="*/ 111667 h 1097785"/>
                <a:gd name="connsiteX3435" fmla="*/ 275383 w 7216155"/>
                <a:gd name="connsiteY3435" fmla="*/ 128033 h 1097785"/>
                <a:gd name="connsiteX3436" fmla="*/ 272181 w 7216155"/>
                <a:gd name="connsiteY3436" fmla="*/ 130168 h 1097785"/>
                <a:gd name="connsiteX3437" fmla="*/ 268979 w 7216155"/>
                <a:gd name="connsiteY3437" fmla="*/ 132303 h 1097785"/>
                <a:gd name="connsiteX3438" fmla="*/ 273960 w 7216155"/>
                <a:gd name="connsiteY3438" fmla="*/ 140842 h 1097785"/>
                <a:gd name="connsiteX3439" fmla="*/ 274672 w 7216155"/>
                <a:gd name="connsiteY3439" fmla="*/ 136216 h 1097785"/>
                <a:gd name="connsiteX3440" fmla="*/ 276095 w 7216155"/>
                <a:gd name="connsiteY3440" fmla="*/ 133014 h 1097785"/>
                <a:gd name="connsiteX3441" fmla="*/ 277874 w 7216155"/>
                <a:gd name="connsiteY3441" fmla="*/ 142265 h 1097785"/>
                <a:gd name="connsiteX3442" fmla="*/ 281076 w 7216155"/>
                <a:gd name="connsiteY3442" fmla="*/ 151516 h 1097785"/>
                <a:gd name="connsiteX3443" fmla="*/ 286769 w 7216155"/>
                <a:gd name="connsiteY3443" fmla="*/ 155073 h 1097785"/>
                <a:gd name="connsiteX3444" fmla="*/ 290327 w 7216155"/>
                <a:gd name="connsiteY3444" fmla="*/ 152939 h 1097785"/>
                <a:gd name="connsiteX3445" fmla="*/ 290327 w 7216155"/>
                <a:gd name="connsiteY3445" fmla="*/ 159343 h 1097785"/>
                <a:gd name="connsiteX3446" fmla="*/ 287480 w 7216155"/>
                <a:gd name="connsiteY3446" fmla="*/ 167170 h 1097785"/>
                <a:gd name="connsiteX3447" fmla="*/ 282499 w 7216155"/>
                <a:gd name="connsiteY3447" fmla="*/ 170017 h 1097785"/>
                <a:gd name="connsiteX3448" fmla="*/ 286769 w 7216155"/>
                <a:gd name="connsiteY3448" fmla="*/ 172863 h 1097785"/>
                <a:gd name="connsiteX3449" fmla="*/ 280364 w 7216155"/>
                <a:gd name="connsiteY3449" fmla="*/ 180335 h 1097785"/>
                <a:gd name="connsiteX3450" fmla="*/ 272537 w 7216155"/>
                <a:gd name="connsiteY3450" fmla="*/ 185672 h 1097785"/>
                <a:gd name="connsiteX3451" fmla="*/ 273604 w 7216155"/>
                <a:gd name="connsiteY3451" fmla="*/ 182469 h 1097785"/>
                <a:gd name="connsiteX3452" fmla="*/ 276095 w 7216155"/>
                <a:gd name="connsiteY3452" fmla="*/ 180690 h 1097785"/>
                <a:gd name="connsiteX3453" fmla="*/ 274316 w 7216155"/>
                <a:gd name="connsiteY3453" fmla="*/ 169305 h 1097785"/>
                <a:gd name="connsiteX3454" fmla="*/ 275383 w 7216155"/>
                <a:gd name="connsiteY3454" fmla="*/ 156497 h 1097785"/>
                <a:gd name="connsiteX3455" fmla="*/ 276095 w 7216155"/>
                <a:gd name="connsiteY3455" fmla="*/ 155429 h 1097785"/>
                <a:gd name="connsiteX3456" fmla="*/ 277518 w 7216155"/>
                <a:gd name="connsiteY3456" fmla="*/ 155073 h 1097785"/>
                <a:gd name="connsiteX3457" fmla="*/ 272893 w 7216155"/>
                <a:gd name="connsiteY3457" fmla="*/ 146534 h 1097785"/>
                <a:gd name="connsiteX3458" fmla="*/ 267556 w 7216155"/>
                <a:gd name="connsiteY3458" fmla="*/ 137995 h 1097785"/>
                <a:gd name="connsiteX3459" fmla="*/ 264354 w 7216155"/>
                <a:gd name="connsiteY3459" fmla="*/ 144755 h 1097785"/>
                <a:gd name="connsiteX3460" fmla="*/ 266133 w 7216155"/>
                <a:gd name="connsiteY3460" fmla="*/ 154362 h 1097785"/>
                <a:gd name="connsiteX3461" fmla="*/ 260440 w 7216155"/>
                <a:gd name="connsiteY3461" fmla="*/ 166459 h 1097785"/>
                <a:gd name="connsiteX3462" fmla="*/ 259017 w 7216155"/>
                <a:gd name="connsiteY3462" fmla="*/ 182114 h 1097785"/>
                <a:gd name="connsiteX3463" fmla="*/ 258305 w 7216155"/>
                <a:gd name="connsiteY3463" fmla="*/ 177488 h 1097785"/>
                <a:gd name="connsiteX3464" fmla="*/ 256882 w 7216155"/>
                <a:gd name="connsiteY3464" fmla="*/ 171440 h 1097785"/>
                <a:gd name="connsiteX3465" fmla="*/ 255459 w 7216155"/>
                <a:gd name="connsiteY3465" fmla="*/ 170017 h 1097785"/>
                <a:gd name="connsiteX3466" fmla="*/ 252968 w 7216155"/>
                <a:gd name="connsiteY3466" fmla="*/ 173219 h 1097785"/>
                <a:gd name="connsiteX3467" fmla="*/ 249766 w 7216155"/>
                <a:gd name="connsiteY3467" fmla="*/ 175709 h 1097785"/>
                <a:gd name="connsiteX3468" fmla="*/ 252257 w 7216155"/>
                <a:gd name="connsiteY3468" fmla="*/ 178912 h 1097785"/>
                <a:gd name="connsiteX3469" fmla="*/ 254747 w 7216155"/>
                <a:gd name="connsiteY3469" fmla="*/ 175709 h 1097785"/>
                <a:gd name="connsiteX3470" fmla="*/ 256170 w 7216155"/>
                <a:gd name="connsiteY3470" fmla="*/ 177844 h 1097785"/>
                <a:gd name="connsiteX3471" fmla="*/ 254747 w 7216155"/>
                <a:gd name="connsiteY3471" fmla="*/ 181758 h 1097785"/>
                <a:gd name="connsiteX3472" fmla="*/ 254747 w 7216155"/>
                <a:gd name="connsiteY3472" fmla="*/ 186739 h 1097785"/>
                <a:gd name="connsiteX3473" fmla="*/ 254036 w 7216155"/>
                <a:gd name="connsiteY3473" fmla="*/ 191364 h 1097785"/>
                <a:gd name="connsiteX3474" fmla="*/ 250478 w 7216155"/>
                <a:gd name="connsiteY3474" fmla="*/ 193499 h 1097785"/>
                <a:gd name="connsiteX3475" fmla="*/ 248699 w 7216155"/>
                <a:gd name="connsiteY3475" fmla="*/ 192432 h 1097785"/>
                <a:gd name="connsiteX3476" fmla="*/ 247631 w 7216155"/>
                <a:gd name="connsiteY3476" fmla="*/ 189229 h 1097785"/>
                <a:gd name="connsiteX3477" fmla="*/ 245853 w 7216155"/>
                <a:gd name="connsiteY3477" fmla="*/ 195634 h 1097785"/>
                <a:gd name="connsiteX3478" fmla="*/ 247631 w 7216155"/>
                <a:gd name="connsiteY3478" fmla="*/ 202038 h 1097785"/>
                <a:gd name="connsiteX3479" fmla="*/ 248699 w 7216155"/>
                <a:gd name="connsiteY3479" fmla="*/ 199547 h 1097785"/>
                <a:gd name="connsiteX3480" fmla="*/ 249766 w 7216155"/>
                <a:gd name="connsiteY3480" fmla="*/ 198480 h 1097785"/>
                <a:gd name="connsiteX3481" fmla="*/ 247987 w 7216155"/>
                <a:gd name="connsiteY3481" fmla="*/ 207375 h 1097785"/>
                <a:gd name="connsiteX3482" fmla="*/ 249766 w 7216155"/>
                <a:gd name="connsiteY3482" fmla="*/ 213423 h 1097785"/>
                <a:gd name="connsiteX3483" fmla="*/ 250834 w 7216155"/>
                <a:gd name="connsiteY3483" fmla="*/ 205596 h 1097785"/>
                <a:gd name="connsiteX3484" fmla="*/ 253324 w 7216155"/>
                <a:gd name="connsiteY3484" fmla="*/ 197057 h 1097785"/>
                <a:gd name="connsiteX3485" fmla="*/ 255815 w 7216155"/>
                <a:gd name="connsiteY3485" fmla="*/ 198480 h 1097785"/>
                <a:gd name="connsiteX3486" fmla="*/ 256170 w 7216155"/>
                <a:gd name="connsiteY3486" fmla="*/ 194922 h 1097785"/>
                <a:gd name="connsiteX3487" fmla="*/ 258661 w 7216155"/>
                <a:gd name="connsiteY3487" fmla="*/ 195990 h 1097785"/>
                <a:gd name="connsiteX3488" fmla="*/ 261863 w 7216155"/>
                <a:gd name="connsiteY3488" fmla="*/ 196345 h 1097785"/>
                <a:gd name="connsiteX3489" fmla="*/ 266133 w 7216155"/>
                <a:gd name="connsiteY3489" fmla="*/ 178556 h 1097785"/>
                <a:gd name="connsiteX3490" fmla="*/ 267556 w 7216155"/>
                <a:gd name="connsiteY3490" fmla="*/ 161478 h 1097785"/>
                <a:gd name="connsiteX3491" fmla="*/ 269335 w 7216155"/>
                <a:gd name="connsiteY3491" fmla="*/ 158987 h 1097785"/>
                <a:gd name="connsiteX3492" fmla="*/ 272537 w 7216155"/>
                <a:gd name="connsiteY3492" fmla="*/ 159343 h 1097785"/>
                <a:gd name="connsiteX3493" fmla="*/ 272537 w 7216155"/>
                <a:gd name="connsiteY3493" fmla="*/ 170017 h 1097785"/>
                <a:gd name="connsiteX3494" fmla="*/ 269335 w 7216155"/>
                <a:gd name="connsiteY3494" fmla="*/ 175354 h 1097785"/>
                <a:gd name="connsiteX3495" fmla="*/ 266844 w 7216155"/>
                <a:gd name="connsiteY3495" fmla="*/ 182114 h 1097785"/>
                <a:gd name="connsiteX3496" fmla="*/ 267556 w 7216155"/>
                <a:gd name="connsiteY3496" fmla="*/ 186739 h 1097785"/>
                <a:gd name="connsiteX3497" fmla="*/ 266844 w 7216155"/>
                <a:gd name="connsiteY3497" fmla="*/ 192787 h 1097785"/>
                <a:gd name="connsiteX3498" fmla="*/ 262575 w 7216155"/>
                <a:gd name="connsiteY3498" fmla="*/ 194922 h 1097785"/>
                <a:gd name="connsiteX3499" fmla="*/ 254392 w 7216155"/>
                <a:gd name="connsiteY3499" fmla="*/ 214135 h 1097785"/>
                <a:gd name="connsiteX3500" fmla="*/ 244074 w 7216155"/>
                <a:gd name="connsiteY3500" fmla="*/ 229790 h 1097785"/>
                <a:gd name="connsiteX3501" fmla="*/ 239092 w 7216155"/>
                <a:gd name="connsiteY3501" fmla="*/ 223386 h 1097785"/>
                <a:gd name="connsiteX3502" fmla="*/ 237669 w 7216155"/>
                <a:gd name="connsiteY3502" fmla="*/ 212712 h 1097785"/>
                <a:gd name="connsiteX3503" fmla="*/ 233756 w 7216155"/>
                <a:gd name="connsiteY3503" fmla="*/ 226232 h 1097785"/>
                <a:gd name="connsiteX3504" fmla="*/ 230553 w 7216155"/>
                <a:gd name="connsiteY3504" fmla="*/ 241887 h 1097785"/>
                <a:gd name="connsiteX3505" fmla="*/ 234467 w 7216155"/>
                <a:gd name="connsiteY3505" fmla="*/ 236906 h 1097785"/>
                <a:gd name="connsiteX3506" fmla="*/ 236246 w 7216155"/>
                <a:gd name="connsiteY3506" fmla="*/ 229790 h 1097785"/>
                <a:gd name="connsiteX3507" fmla="*/ 234111 w 7216155"/>
                <a:gd name="connsiteY3507" fmla="*/ 242243 h 1097785"/>
                <a:gd name="connsiteX3508" fmla="*/ 226995 w 7216155"/>
                <a:gd name="connsiteY3508" fmla="*/ 250426 h 1097785"/>
                <a:gd name="connsiteX3509" fmla="*/ 218101 w 7216155"/>
                <a:gd name="connsiteY3509" fmla="*/ 257542 h 1097785"/>
                <a:gd name="connsiteX3510" fmla="*/ 211341 w 7216155"/>
                <a:gd name="connsiteY3510" fmla="*/ 266081 h 1097785"/>
                <a:gd name="connsiteX3511" fmla="*/ 217033 w 7216155"/>
                <a:gd name="connsiteY3511" fmla="*/ 267860 h 1097785"/>
                <a:gd name="connsiteX3512" fmla="*/ 222014 w 7216155"/>
                <a:gd name="connsiteY3512" fmla="*/ 269639 h 1097785"/>
                <a:gd name="connsiteX3513" fmla="*/ 226995 w 7216155"/>
                <a:gd name="connsiteY3513" fmla="*/ 264302 h 1097785"/>
                <a:gd name="connsiteX3514" fmla="*/ 232688 w 7216155"/>
                <a:gd name="connsiteY3514" fmla="*/ 266081 h 1097785"/>
                <a:gd name="connsiteX3515" fmla="*/ 233044 w 7216155"/>
                <a:gd name="connsiteY3515" fmla="*/ 263946 h 1097785"/>
                <a:gd name="connsiteX3516" fmla="*/ 233400 w 7216155"/>
                <a:gd name="connsiteY3516" fmla="*/ 261100 h 1097785"/>
                <a:gd name="connsiteX3517" fmla="*/ 238381 w 7216155"/>
                <a:gd name="connsiteY3517" fmla="*/ 262167 h 1097785"/>
                <a:gd name="connsiteX3518" fmla="*/ 242650 w 7216155"/>
                <a:gd name="connsiteY3518" fmla="*/ 263946 h 1097785"/>
                <a:gd name="connsiteX3519" fmla="*/ 242295 w 7216155"/>
                <a:gd name="connsiteY3519" fmla="*/ 266081 h 1097785"/>
                <a:gd name="connsiteX3520" fmla="*/ 241939 w 7216155"/>
                <a:gd name="connsiteY3520" fmla="*/ 269639 h 1097785"/>
                <a:gd name="connsiteX3521" fmla="*/ 244785 w 7216155"/>
                <a:gd name="connsiteY3521" fmla="*/ 264657 h 1097785"/>
                <a:gd name="connsiteX3522" fmla="*/ 250478 w 7216155"/>
                <a:gd name="connsiteY3522" fmla="*/ 265369 h 1097785"/>
                <a:gd name="connsiteX3523" fmla="*/ 256170 w 7216155"/>
                <a:gd name="connsiteY3523" fmla="*/ 267504 h 1097785"/>
                <a:gd name="connsiteX3524" fmla="*/ 256526 w 7216155"/>
                <a:gd name="connsiteY3524" fmla="*/ 272485 h 1097785"/>
                <a:gd name="connsiteX3525" fmla="*/ 259017 w 7216155"/>
                <a:gd name="connsiteY3525" fmla="*/ 275331 h 1097785"/>
                <a:gd name="connsiteX3526" fmla="*/ 258305 w 7216155"/>
                <a:gd name="connsiteY3526" fmla="*/ 289563 h 1097785"/>
                <a:gd name="connsiteX3527" fmla="*/ 261863 w 7216155"/>
                <a:gd name="connsiteY3527" fmla="*/ 280312 h 1097785"/>
                <a:gd name="connsiteX3528" fmla="*/ 263998 w 7216155"/>
                <a:gd name="connsiteY3528" fmla="*/ 281736 h 1097785"/>
                <a:gd name="connsiteX3529" fmla="*/ 264709 w 7216155"/>
                <a:gd name="connsiteY3529" fmla="*/ 286005 h 1097785"/>
                <a:gd name="connsiteX3530" fmla="*/ 266844 w 7216155"/>
                <a:gd name="connsiteY3530" fmla="*/ 285293 h 1097785"/>
                <a:gd name="connsiteX3531" fmla="*/ 268267 w 7216155"/>
                <a:gd name="connsiteY3531" fmla="*/ 282447 h 1097785"/>
                <a:gd name="connsiteX3532" fmla="*/ 268979 w 7216155"/>
                <a:gd name="connsiteY3532" fmla="*/ 286361 h 1097785"/>
                <a:gd name="connsiteX3533" fmla="*/ 268979 w 7216155"/>
                <a:gd name="connsiteY3533" fmla="*/ 291698 h 1097785"/>
                <a:gd name="connsiteX3534" fmla="*/ 271825 w 7216155"/>
                <a:gd name="connsiteY3534" fmla="*/ 294188 h 1097785"/>
                <a:gd name="connsiteX3535" fmla="*/ 270758 w 7216155"/>
                <a:gd name="connsiteY3535" fmla="*/ 306285 h 1097785"/>
                <a:gd name="connsiteX3536" fmla="*/ 268267 w 7216155"/>
                <a:gd name="connsiteY3536" fmla="*/ 321228 h 1097785"/>
                <a:gd name="connsiteX3537" fmla="*/ 266133 w 7216155"/>
                <a:gd name="connsiteY3537" fmla="*/ 331546 h 1097785"/>
                <a:gd name="connsiteX3538" fmla="*/ 263286 w 7216155"/>
                <a:gd name="connsiteY3538" fmla="*/ 332970 h 1097785"/>
                <a:gd name="connsiteX3539" fmla="*/ 262575 w 7216155"/>
                <a:gd name="connsiteY3539" fmla="*/ 324075 h 1097785"/>
                <a:gd name="connsiteX3540" fmla="*/ 264709 w 7216155"/>
                <a:gd name="connsiteY3540" fmla="*/ 316603 h 1097785"/>
                <a:gd name="connsiteX3541" fmla="*/ 266133 w 7216155"/>
                <a:gd name="connsiteY3541" fmla="*/ 318738 h 1097785"/>
                <a:gd name="connsiteX3542" fmla="*/ 268267 w 7216155"/>
                <a:gd name="connsiteY3542" fmla="*/ 320161 h 1097785"/>
                <a:gd name="connsiteX3543" fmla="*/ 268267 w 7216155"/>
                <a:gd name="connsiteY3543" fmla="*/ 308420 h 1097785"/>
                <a:gd name="connsiteX3544" fmla="*/ 267556 w 7216155"/>
                <a:gd name="connsiteY3544" fmla="*/ 300948 h 1097785"/>
                <a:gd name="connsiteX3545" fmla="*/ 262931 w 7216155"/>
                <a:gd name="connsiteY3545" fmla="*/ 300948 h 1097785"/>
                <a:gd name="connsiteX3546" fmla="*/ 259017 w 7216155"/>
                <a:gd name="connsiteY3546" fmla="*/ 305929 h 1097785"/>
                <a:gd name="connsiteX3547" fmla="*/ 260084 w 7216155"/>
                <a:gd name="connsiteY3547" fmla="*/ 306285 h 1097785"/>
                <a:gd name="connsiteX3548" fmla="*/ 261863 w 7216155"/>
                <a:gd name="connsiteY3548" fmla="*/ 305929 h 1097785"/>
                <a:gd name="connsiteX3549" fmla="*/ 260440 w 7216155"/>
                <a:gd name="connsiteY3549" fmla="*/ 313401 h 1097785"/>
                <a:gd name="connsiteX3550" fmla="*/ 256882 w 7216155"/>
                <a:gd name="connsiteY3550" fmla="*/ 318738 h 1097785"/>
                <a:gd name="connsiteX3551" fmla="*/ 261152 w 7216155"/>
                <a:gd name="connsiteY3551" fmla="*/ 318738 h 1097785"/>
                <a:gd name="connsiteX3552" fmla="*/ 260440 w 7216155"/>
                <a:gd name="connsiteY3552" fmla="*/ 325854 h 1097785"/>
                <a:gd name="connsiteX3553" fmla="*/ 259017 w 7216155"/>
                <a:gd name="connsiteY3553" fmla="*/ 331546 h 1097785"/>
                <a:gd name="connsiteX3554" fmla="*/ 258305 w 7216155"/>
                <a:gd name="connsiteY3554" fmla="*/ 328344 h 1097785"/>
                <a:gd name="connsiteX3555" fmla="*/ 259017 w 7216155"/>
                <a:gd name="connsiteY3555" fmla="*/ 324431 h 1097785"/>
                <a:gd name="connsiteX3556" fmla="*/ 256170 w 7216155"/>
                <a:gd name="connsiteY3556" fmla="*/ 321940 h 1097785"/>
                <a:gd name="connsiteX3557" fmla="*/ 254036 w 7216155"/>
                <a:gd name="connsiteY3557" fmla="*/ 318738 h 1097785"/>
                <a:gd name="connsiteX3558" fmla="*/ 255459 w 7216155"/>
                <a:gd name="connsiteY3558" fmla="*/ 309487 h 1097785"/>
                <a:gd name="connsiteX3559" fmla="*/ 258305 w 7216155"/>
                <a:gd name="connsiteY3559" fmla="*/ 302371 h 1097785"/>
                <a:gd name="connsiteX3560" fmla="*/ 255459 w 7216155"/>
                <a:gd name="connsiteY3560" fmla="*/ 302371 h 1097785"/>
                <a:gd name="connsiteX3561" fmla="*/ 254036 w 7216155"/>
                <a:gd name="connsiteY3561" fmla="*/ 298102 h 1097785"/>
                <a:gd name="connsiteX3562" fmla="*/ 249766 w 7216155"/>
                <a:gd name="connsiteY3562" fmla="*/ 298102 h 1097785"/>
                <a:gd name="connsiteX3563" fmla="*/ 247987 w 7216155"/>
                <a:gd name="connsiteY3563" fmla="*/ 316247 h 1097785"/>
                <a:gd name="connsiteX3564" fmla="*/ 245497 w 7216155"/>
                <a:gd name="connsiteY3564" fmla="*/ 333681 h 1097785"/>
                <a:gd name="connsiteX3565" fmla="*/ 244785 w 7216155"/>
                <a:gd name="connsiteY3565" fmla="*/ 323007 h 1097785"/>
                <a:gd name="connsiteX3566" fmla="*/ 245497 w 7216155"/>
                <a:gd name="connsiteY3566" fmla="*/ 310199 h 1097785"/>
                <a:gd name="connsiteX3567" fmla="*/ 242295 w 7216155"/>
                <a:gd name="connsiteY3567" fmla="*/ 316959 h 1097785"/>
                <a:gd name="connsiteX3568" fmla="*/ 241939 w 7216155"/>
                <a:gd name="connsiteY3568" fmla="*/ 326565 h 1097785"/>
                <a:gd name="connsiteX3569" fmla="*/ 241227 w 7216155"/>
                <a:gd name="connsiteY3569" fmla="*/ 336172 h 1097785"/>
                <a:gd name="connsiteX3570" fmla="*/ 238381 w 7216155"/>
                <a:gd name="connsiteY3570" fmla="*/ 342932 h 1097785"/>
                <a:gd name="connsiteX3571" fmla="*/ 236602 w 7216155"/>
                <a:gd name="connsiteY3571" fmla="*/ 339374 h 1097785"/>
                <a:gd name="connsiteX3572" fmla="*/ 238381 w 7216155"/>
                <a:gd name="connsiteY3572" fmla="*/ 333681 h 1097785"/>
                <a:gd name="connsiteX3573" fmla="*/ 233400 w 7216155"/>
                <a:gd name="connsiteY3573" fmla="*/ 333681 h 1097785"/>
                <a:gd name="connsiteX3574" fmla="*/ 233044 w 7216155"/>
                <a:gd name="connsiteY3574" fmla="*/ 325498 h 1097785"/>
                <a:gd name="connsiteX3575" fmla="*/ 233400 w 7216155"/>
                <a:gd name="connsiteY3575" fmla="*/ 320161 h 1097785"/>
                <a:gd name="connsiteX3576" fmla="*/ 226640 w 7216155"/>
                <a:gd name="connsiteY3576" fmla="*/ 330123 h 1097785"/>
                <a:gd name="connsiteX3577" fmla="*/ 222014 w 7216155"/>
                <a:gd name="connsiteY3577" fmla="*/ 342932 h 1097785"/>
                <a:gd name="connsiteX3578" fmla="*/ 225217 w 7216155"/>
                <a:gd name="connsiteY3578" fmla="*/ 342576 h 1097785"/>
                <a:gd name="connsiteX3579" fmla="*/ 227707 w 7216155"/>
                <a:gd name="connsiteY3579" fmla="*/ 338662 h 1097785"/>
                <a:gd name="connsiteX3580" fmla="*/ 227707 w 7216155"/>
                <a:gd name="connsiteY3580" fmla="*/ 345778 h 1097785"/>
                <a:gd name="connsiteX3581" fmla="*/ 225572 w 7216155"/>
                <a:gd name="connsiteY3581" fmla="*/ 351471 h 1097785"/>
                <a:gd name="connsiteX3582" fmla="*/ 222014 w 7216155"/>
                <a:gd name="connsiteY3582" fmla="*/ 352182 h 1097785"/>
                <a:gd name="connsiteX3583" fmla="*/ 218457 w 7216155"/>
                <a:gd name="connsiteY3583" fmla="*/ 352182 h 1097785"/>
                <a:gd name="connsiteX3584" fmla="*/ 217745 w 7216155"/>
                <a:gd name="connsiteY3584" fmla="*/ 356096 h 1097785"/>
                <a:gd name="connsiteX3585" fmla="*/ 216322 w 7216155"/>
                <a:gd name="connsiteY3585" fmla="*/ 356452 h 1097785"/>
                <a:gd name="connsiteX3586" fmla="*/ 214899 w 7216155"/>
                <a:gd name="connsiteY3586" fmla="*/ 357163 h 1097785"/>
                <a:gd name="connsiteX3587" fmla="*/ 214899 w 7216155"/>
                <a:gd name="connsiteY3587" fmla="*/ 360721 h 1097785"/>
                <a:gd name="connsiteX3588" fmla="*/ 207071 w 7216155"/>
                <a:gd name="connsiteY3588" fmla="*/ 358231 h 1097785"/>
                <a:gd name="connsiteX3589" fmla="*/ 199955 w 7216155"/>
                <a:gd name="connsiteY3589" fmla="*/ 355740 h 1097785"/>
                <a:gd name="connsiteX3590" fmla="*/ 198532 w 7216155"/>
                <a:gd name="connsiteY3590" fmla="*/ 364635 h 1097785"/>
                <a:gd name="connsiteX3591" fmla="*/ 197109 w 7216155"/>
                <a:gd name="connsiteY3591" fmla="*/ 373530 h 1097785"/>
                <a:gd name="connsiteX3592" fmla="*/ 194974 w 7216155"/>
                <a:gd name="connsiteY3592" fmla="*/ 373174 h 1097785"/>
                <a:gd name="connsiteX3593" fmla="*/ 192839 w 7216155"/>
                <a:gd name="connsiteY3593" fmla="*/ 373530 h 1097785"/>
                <a:gd name="connsiteX3594" fmla="*/ 195330 w 7216155"/>
                <a:gd name="connsiteY3594" fmla="*/ 380646 h 1097785"/>
                <a:gd name="connsiteX3595" fmla="*/ 195686 w 7216155"/>
                <a:gd name="connsiteY3595" fmla="*/ 387050 h 1097785"/>
                <a:gd name="connsiteX3596" fmla="*/ 198532 w 7216155"/>
                <a:gd name="connsiteY3596" fmla="*/ 380646 h 1097785"/>
                <a:gd name="connsiteX3597" fmla="*/ 199955 w 7216155"/>
                <a:gd name="connsiteY3597" fmla="*/ 371395 h 1097785"/>
                <a:gd name="connsiteX3598" fmla="*/ 202090 w 7216155"/>
                <a:gd name="connsiteY3598" fmla="*/ 369972 h 1097785"/>
                <a:gd name="connsiteX3599" fmla="*/ 201378 w 7216155"/>
                <a:gd name="connsiteY3599" fmla="*/ 366414 h 1097785"/>
                <a:gd name="connsiteX3600" fmla="*/ 206360 w 7216155"/>
                <a:gd name="connsiteY3600" fmla="*/ 372107 h 1097785"/>
                <a:gd name="connsiteX3601" fmla="*/ 210273 w 7216155"/>
                <a:gd name="connsiteY3601" fmla="*/ 368193 h 1097785"/>
                <a:gd name="connsiteX3602" fmla="*/ 214187 w 7216155"/>
                <a:gd name="connsiteY3602" fmla="*/ 362856 h 1097785"/>
                <a:gd name="connsiteX3603" fmla="*/ 206360 w 7216155"/>
                <a:gd name="connsiteY3603" fmla="*/ 375665 h 1097785"/>
                <a:gd name="connsiteX3604" fmla="*/ 206360 w 7216155"/>
                <a:gd name="connsiteY3604" fmla="*/ 382781 h 1097785"/>
                <a:gd name="connsiteX3605" fmla="*/ 208494 w 7216155"/>
                <a:gd name="connsiteY3605" fmla="*/ 381002 h 1097785"/>
                <a:gd name="connsiteX3606" fmla="*/ 210629 w 7216155"/>
                <a:gd name="connsiteY3606" fmla="*/ 379223 h 1097785"/>
                <a:gd name="connsiteX3607" fmla="*/ 209917 w 7216155"/>
                <a:gd name="connsiteY3607" fmla="*/ 381713 h 1097785"/>
                <a:gd name="connsiteX3608" fmla="*/ 209917 w 7216155"/>
                <a:gd name="connsiteY3608" fmla="*/ 384204 h 1097785"/>
                <a:gd name="connsiteX3609" fmla="*/ 212052 w 7216155"/>
                <a:gd name="connsiteY3609" fmla="*/ 386338 h 1097785"/>
                <a:gd name="connsiteX3610" fmla="*/ 213831 w 7216155"/>
                <a:gd name="connsiteY3610" fmla="*/ 383492 h 1097785"/>
                <a:gd name="connsiteX3611" fmla="*/ 217033 w 7216155"/>
                <a:gd name="connsiteY3611" fmla="*/ 382781 h 1097785"/>
                <a:gd name="connsiteX3612" fmla="*/ 215966 w 7216155"/>
                <a:gd name="connsiteY3612" fmla="*/ 395233 h 1097785"/>
                <a:gd name="connsiteX3613" fmla="*/ 214187 w 7216155"/>
                <a:gd name="connsiteY3613" fmla="*/ 407686 h 1097785"/>
                <a:gd name="connsiteX3614" fmla="*/ 217033 w 7216155"/>
                <a:gd name="connsiteY3614" fmla="*/ 406619 h 1097785"/>
                <a:gd name="connsiteX3615" fmla="*/ 218457 w 7216155"/>
                <a:gd name="connsiteY3615" fmla="*/ 402705 h 1097785"/>
                <a:gd name="connsiteX3616" fmla="*/ 219168 w 7216155"/>
                <a:gd name="connsiteY3616" fmla="*/ 405907 h 1097785"/>
                <a:gd name="connsiteX3617" fmla="*/ 217033 w 7216155"/>
                <a:gd name="connsiteY3617" fmla="*/ 408398 h 1097785"/>
                <a:gd name="connsiteX3618" fmla="*/ 221303 w 7216155"/>
                <a:gd name="connsiteY3618" fmla="*/ 411955 h 1097785"/>
                <a:gd name="connsiteX3619" fmla="*/ 219524 w 7216155"/>
                <a:gd name="connsiteY3619" fmla="*/ 431168 h 1097785"/>
                <a:gd name="connsiteX3620" fmla="*/ 216322 w 7216155"/>
                <a:gd name="connsiteY3620" fmla="*/ 448958 h 1097785"/>
                <a:gd name="connsiteX3621" fmla="*/ 219168 w 7216155"/>
                <a:gd name="connsiteY3621" fmla="*/ 448958 h 1097785"/>
                <a:gd name="connsiteX3622" fmla="*/ 214899 w 7216155"/>
                <a:gd name="connsiteY3622" fmla="*/ 471017 h 1097785"/>
                <a:gd name="connsiteX3623" fmla="*/ 206360 w 7216155"/>
                <a:gd name="connsiteY3623" fmla="*/ 486672 h 1097785"/>
                <a:gd name="connsiteX3624" fmla="*/ 201734 w 7216155"/>
                <a:gd name="connsiteY3624" fmla="*/ 505529 h 1097785"/>
                <a:gd name="connsiteX3625" fmla="*/ 199244 w 7216155"/>
                <a:gd name="connsiteY3625" fmla="*/ 522963 h 1097785"/>
                <a:gd name="connsiteX3626" fmla="*/ 203157 w 7216155"/>
                <a:gd name="connsiteY3626" fmla="*/ 520472 h 1097785"/>
                <a:gd name="connsiteX3627" fmla="*/ 204936 w 7216155"/>
                <a:gd name="connsiteY3627" fmla="*/ 514779 h 1097785"/>
                <a:gd name="connsiteX3628" fmla="*/ 206715 w 7216155"/>
                <a:gd name="connsiteY3628" fmla="*/ 509087 h 1097785"/>
                <a:gd name="connsiteX3629" fmla="*/ 210629 w 7216155"/>
                <a:gd name="connsiteY3629" fmla="*/ 506596 h 1097785"/>
                <a:gd name="connsiteX3630" fmla="*/ 213475 w 7216155"/>
                <a:gd name="connsiteY3630" fmla="*/ 489518 h 1097785"/>
                <a:gd name="connsiteX3631" fmla="*/ 222014 w 7216155"/>
                <a:gd name="connsiteY3631" fmla="*/ 479556 h 1097785"/>
                <a:gd name="connsiteX3632" fmla="*/ 220947 w 7216155"/>
                <a:gd name="connsiteY3632" fmla="*/ 477421 h 1097785"/>
                <a:gd name="connsiteX3633" fmla="*/ 218457 w 7216155"/>
                <a:gd name="connsiteY3633" fmla="*/ 478844 h 1097785"/>
                <a:gd name="connsiteX3634" fmla="*/ 219880 w 7216155"/>
                <a:gd name="connsiteY3634" fmla="*/ 473863 h 1097785"/>
                <a:gd name="connsiteX3635" fmla="*/ 223438 w 7216155"/>
                <a:gd name="connsiteY3635" fmla="*/ 470305 h 1097785"/>
                <a:gd name="connsiteX3636" fmla="*/ 223438 w 7216155"/>
                <a:gd name="connsiteY3636" fmla="*/ 486672 h 1097785"/>
                <a:gd name="connsiteX3637" fmla="*/ 221303 w 7216155"/>
                <a:gd name="connsiteY3637" fmla="*/ 504461 h 1097785"/>
                <a:gd name="connsiteX3638" fmla="*/ 224149 w 7216155"/>
                <a:gd name="connsiteY3638" fmla="*/ 494143 h 1097785"/>
                <a:gd name="connsiteX3639" fmla="*/ 226284 w 7216155"/>
                <a:gd name="connsiteY3639" fmla="*/ 482402 h 1097785"/>
                <a:gd name="connsiteX3640" fmla="*/ 226995 w 7216155"/>
                <a:gd name="connsiteY3640" fmla="*/ 485604 h 1097785"/>
                <a:gd name="connsiteX3641" fmla="*/ 226995 w 7216155"/>
                <a:gd name="connsiteY3641" fmla="*/ 488807 h 1097785"/>
                <a:gd name="connsiteX3642" fmla="*/ 232332 w 7216155"/>
                <a:gd name="connsiteY3642" fmla="*/ 477777 h 1097785"/>
                <a:gd name="connsiteX3643" fmla="*/ 234111 w 7216155"/>
                <a:gd name="connsiteY3643" fmla="*/ 466036 h 1097785"/>
                <a:gd name="connsiteX3644" fmla="*/ 229842 w 7216155"/>
                <a:gd name="connsiteY3644" fmla="*/ 459276 h 1097785"/>
                <a:gd name="connsiteX3645" fmla="*/ 226995 w 7216155"/>
                <a:gd name="connsiteY3645" fmla="*/ 451804 h 1097785"/>
                <a:gd name="connsiteX3646" fmla="*/ 229842 w 7216155"/>
                <a:gd name="connsiteY3646" fmla="*/ 448958 h 1097785"/>
                <a:gd name="connsiteX3647" fmla="*/ 232332 w 7216155"/>
                <a:gd name="connsiteY3647" fmla="*/ 455006 h 1097785"/>
                <a:gd name="connsiteX3648" fmla="*/ 234111 w 7216155"/>
                <a:gd name="connsiteY3648" fmla="*/ 461055 h 1097785"/>
                <a:gd name="connsiteX3649" fmla="*/ 237669 w 7216155"/>
                <a:gd name="connsiteY3649" fmla="*/ 461766 h 1097785"/>
                <a:gd name="connsiteX3650" fmla="*/ 238381 w 7216155"/>
                <a:gd name="connsiteY3650" fmla="*/ 466747 h 1097785"/>
                <a:gd name="connsiteX3651" fmla="*/ 240516 w 7216155"/>
                <a:gd name="connsiteY3651" fmla="*/ 464257 h 1097785"/>
                <a:gd name="connsiteX3652" fmla="*/ 242650 w 7216155"/>
                <a:gd name="connsiteY3652" fmla="*/ 461055 h 1097785"/>
                <a:gd name="connsiteX3653" fmla="*/ 246920 w 7216155"/>
                <a:gd name="connsiteY3653" fmla="*/ 470305 h 1097785"/>
                <a:gd name="connsiteX3654" fmla="*/ 244785 w 7216155"/>
                <a:gd name="connsiteY3654" fmla="*/ 471729 h 1097785"/>
                <a:gd name="connsiteX3655" fmla="*/ 242650 w 7216155"/>
                <a:gd name="connsiteY3655" fmla="*/ 473152 h 1097785"/>
                <a:gd name="connsiteX3656" fmla="*/ 241939 w 7216155"/>
                <a:gd name="connsiteY3656" fmla="*/ 471373 h 1097785"/>
                <a:gd name="connsiteX3657" fmla="*/ 241227 w 7216155"/>
                <a:gd name="connsiteY3657" fmla="*/ 469594 h 1097785"/>
                <a:gd name="connsiteX3658" fmla="*/ 238737 w 7216155"/>
                <a:gd name="connsiteY3658" fmla="*/ 477065 h 1097785"/>
                <a:gd name="connsiteX3659" fmla="*/ 238381 w 7216155"/>
                <a:gd name="connsiteY3659" fmla="*/ 486672 h 1097785"/>
                <a:gd name="connsiteX3660" fmla="*/ 241939 w 7216155"/>
                <a:gd name="connsiteY3660" fmla="*/ 490230 h 1097785"/>
                <a:gd name="connsiteX3661" fmla="*/ 241583 w 7216155"/>
                <a:gd name="connsiteY3661" fmla="*/ 492720 h 1097785"/>
                <a:gd name="connsiteX3662" fmla="*/ 239092 w 7216155"/>
                <a:gd name="connsiteY3662" fmla="*/ 493788 h 1097785"/>
                <a:gd name="connsiteX3663" fmla="*/ 238737 w 7216155"/>
                <a:gd name="connsiteY3663" fmla="*/ 510510 h 1097785"/>
                <a:gd name="connsiteX3664" fmla="*/ 235535 w 7216155"/>
                <a:gd name="connsiteY3664" fmla="*/ 526521 h 1097785"/>
                <a:gd name="connsiteX3665" fmla="*/ 232688 w 7216155"/>
                <a:gd name="connsiteY3665" fmla="*/ 523674 h 1097785"/>
                <a:gd name="connsiteX3666" fmla="*/ 229842 w 7216155"/>
                <a:gd name="connsiteY3666" fmla="*/ 525809 h 1097785"/>
                <a:gd name="connsiteX3667" fmla="*/ 231265 w 7216155"/>
                <a:gd name="connsiteY3667" fmla="*/ 521539 h 1097785"/>
                <a:gd name="connsiteX3668" fmla="*/ 226995 w 7216155"/>
                <a:gd name="connsiteY3668" fmla="*/ 517982 h 1097785"/>
                <a:gd name="connsiteX3669" fmla="*/ 228419 w 7216155"/>
                <a:gd name="connsiteY3669" fmla="*/ 512289 h 1097785"/>
                <a:gd name="connsiteX3670" fmla="*/ 227707 w 7216155"/>
                <a:gd name="connsiteY3670" fmla="*/ 508019 h 1097785"/>
                <a:gd name="connsiteX3671" fmla="*/ 224861 w 7216155"/>
                <a:gd name="connsiteY3671" fmla="*/ 508019 h 1097785"/>
                <a:gd name="connsiteX3672" fmla="*/ 223793 w 7216155"/>
                <a:gd name="connsiteY3672" fmla="*/ 516203 h 1097785"/>
                <a:gd name="connsiteX3673" fmla="*/ 224149 w 7216155"/>
                <a:gd name="connsiteY3673" fmla="*/ 525809 h 1097785"/>
                <a:gd name="connsiteX3674" fmla="*/ 226995 w 7216155"/>
                <a:gd name="connsiteY3674" fmla="*/ 525809 h 1097785"/>
                <a:gd name="connsiteX3675" fmla="*/ 226640 w 7216155"/>
                <a:gd name="connsiteY3675" fmla="*/ 527944 h 1097785"/>
                <a:gd name="connsiteX3676" fmla="*/ 226284 w 7216155"/>
                <a:gd name="connsiteY3676" fmla="*/ 531502 h 1097785"/>
                <a:gd name="connsiteX3677" fmla="*/ 225572 w 7216155"/>
                <a:gd name="connsiteY3677" fmla="*/ 529723 h 1097785"/>
                <a:gd name="connsiteX3678" fmla="*/ 224149 w 7216155"/>
                <a:gd name="connsiteY3678" fmla="*/ 528655 h 1097785"/>
                <a:gd name="connsiteX3679" fmla="*/ 225572 w 7216155"/>
                <a:gd name="connsiteY3679" fmla="*/ 535771 h 1097785"/>
                <a:gd name="connsiteX3680" fmla="*/ 224505 w 7216155"/>
                <a:gd name="connsiteY3680" fmla="*/ 537906 h 1097785"/>
                <a:gd name="connsiteX3681" fmla="*/ 223438 w 7216155"/>
                <a:gd name="connsiteY3681" fmla="*/ 539329 h 1097785"/>
                <a:gd name="connsiteX3682" fmla="*/ 224861 w 7216155"/>
                <a:gd name="connsiteY3682" fmla="*/ 544310 h 1097785"/>
                <a:gd name="connsiteX3683" fmla="*/ 225572 w 7216155"/>
                <a:gd name="connsiteY3683" fmla="*/ 550003 h 1097785"/>
                <a:gd name="connsiteX3684" fmla="*/ 226640 w 7216155"/>
                <a:gd name="connsiteY3684" fmla="*/ 549647 h 1097785"/>
                <a:gd name="connsiteX3685" fmla="*/ 226995 w 7216155"/>
                <a:gd name="connsiteY3685" fmla="*/ 547512 h 1097785"/>
                <a:gd name="connsiteX3686" fmla="*/ 226995 w 7216155"/>
                <a:gd name="connsiteY3686" fmla="*/ 546445 h 1097785"/>
                <a:gd name="connsiteX3687" fmla="*/ 227707 w 7216155"/>
                <a:gd name="connsiteY3687" fmla="*/ 548580 h 1097785"/>
                <a:gd name="connsiteX3688" fmla="*/ 230553 w 7216155"/>
                <a:gd name="connsiteY3688" fmla="*/ 544666 h 1097785"/>
                <a:gd name="connsiteX3689" fmla="*/ 231621 w 7216155"/>
                <a:gd name="connsiteY3689" fmla="*/ 538262 h 1097785"/>
                <a:gd name="connsiteX3690" fmla="*/ 233044 w 7216155"/>
                <a:gd name="connsiteY3690" fmla="*/ 532213 h 1097785"/>
                <a:gd name="connsiteX3691" fmla="*/ 236246 w 7216155"/>
                <a:gd name="connsiteY3691" fmla="*/ 528655 h 1097785"/>
                <a:gd name="connsiteX3692" fmla="*/ 237313 w 7216155"/>
                <a:gd name="connsiteY3692" fmla="*/ 532213 h 1097785"/>
                <a:gd name="connsiteX3693" fmla="*/ 237669 w 7216155"/>
                <a:gd name="connsiteY3693" fmla="*/ 537194 h 1097785"/>
                <a:gd name="connsiteX3694" fmla="*/ 241583 w 7216155"/>
                <a:gd name="connsiteY3694" fmla="*/ 545022 h 1097785"/>
                <a:gd name="connsiteX3695" fmla="*/ 241227 w 7216155"/>
                <a:gd name="connsiteY3695" fmla="*/ 557474 h 1097785"/>
                <a:gd name="connsiteX3696" fmla="*/ 239448 w 7216155"/>
                <a:gd name="connsiteY3696" fmla="*/ 571350 h 1097785"/>
                <a:gd name="connsiteX3697" fmla="*/ 238381 w 7216155"/>
                <a:gd name="connsiteY3697" fmla="*/ 583447 h 1097785"/>
                <a:gd name="connsiteX3698" fmla="*/ 240516 w 7216155"/>
                <a:gd name="connsiteY3698" fmla="*/ 585938 h 1097785"/>
                <a:gd name="connsiteX3699" fmla="*/ 241227 w 7216155"/>
                <a:gd name="connsiteY3699" fmla="*/ 591275 h 1097785"/>
                <a:gd name="connsiteX3700" fmla="*/ 231977 w 7216155"/>
                <a:gd name="connsiteY3700" fmla="*/ 628989 h 1097785"/>
                <a:gd name="connsiteX3701" fmla="*/ 230553 w 7216155"/>
                <a:gd name="connsiteY3701" fmla="*/ 621161 h 1097785"/>
                <a:gd name="connsiteX3702" fmla="*/ 228774 w 7216155"/>
                <a:gd name="connsiteY3702" fmla="*/ 623652 h 1097785"/>
                <a:gd name="connsiteX3703" fmla="*/ 226995 w 7216155"/>
                <a:gd name="connsiteY3703" fmla="*/ 626854 h 1097785"/>
                <a:gd name="connsiteX3704" fmla="*/ 227351 w 7216155"/>
                <a:gd name="connsiteY3704" fmla="*/ 608709 h 1097785"/>
                <a:gd name="connsiteX3705" fmla="*/ 227707 w 7216155"/>
                <a:gd name="connsiteY3705" fmla="*/ 590563 h 1097785"/>
                <a:gd name="connsiteX3706" fmla="*/ 224861 w 7216155"/>
                <a:gd name="connsiteY3706" fmla="*/ 613690 h 1097785"/>
                <a:gd name="connsiteX3707" fmla="*/ 224149 w 7216155"/>
                <a:gd name="connsiteY3707" fmla="*/ 639662 h 1097785"/>
                <a:gd name="connsiteX3708" fmla="*/ 225928 w 7216155"/>
                <a:gd name="connsiteY3708" fmla="*/ 637528 h 1097785"/>
                <a:gd name="connsiteX3709" fmla="*/ 226284 w 7216155"/>
                <a:gd name="connsiteY3709" fmla="*/ 633970 h 1097785"/>
                <a:gd name="connsiteX3710" fmla="*/ 229842 w 7216155"/>
                <a:gd name="connsiteY3710" fmla="*/ 636816 h 1097785"/>
                <a:gd name="connsiteX3711" fmla="*/ 219880 w 7216155"/>
                <a:gd name="connsiteY3711" fmla="*/ 675242 h 1097785"/>
                <a:gd name="connsiteX3712" fmla="*/ 218812 w 7216155"/>
                <a:gd name="connsiteY3712" fmla="*/ 669193 h 1097785"/>
                <a:gd name="connsiteX3713" fmla="*/ 217033 w 7216155"/>
                <a:gd name="connsiteY3713" fmla="*/ 664568 h 1097785"/>
                <a:gd name="connsiteX3714" fmla="*/ 211341 w 7216155"/>
                <a:gd name="connsiteY3714" fmla="*/ 684848 h 1097785"/>
                <a:gd name="connsiteX3715" fmla="*/ 211341 w 7216155"/>
                <a:gd name="connsiteY3715" fmla="*/ 705840 h 1097785"/>
                <a:gd name="connsiteX3716" fmla="*/ 209206 w 7216155"/>
                <a:gd name="connsiteY3716" fmla="*/ 713311 h 1097785"/>
                <a:gd name="connsiteX3717" fmla="*/ 207783 w 7216155"/>
                <a:gd name="connsiteY3717" fmla="*/ 721495 h 1097785"/>
                <a:gd name="connsiteX3718" fmla="*/ 207783 w 7216155"/>
                <a:gd name="connsiteY3718" fmla="*/ 722206 h 1097785"/>
                <a:gd name="connsiteX3719" fmla="*/ 207071 w 7216155"/>
                <a:gd name="connsiteY3719" fmla="*/ 729322 h 1097785"/>
                <a:gd name="connsiteX3720" fmla="*/ 207071 w 7216155"/>
                <a:gd name="connsiteY3720" fmla="*/ 736438 h 1097785"/>
                <a:gd name="connsiteX3721" fmla="*/ 208139 w 7216155"/>
                <a:gd name="connsiteY3721" fmla="*/ 730034 h 1097785"/>
                <a:gd name="connsiteX3722" fmla="*/ 209917 w 7216155"/>
                <a:gd name="connsiteY3722" fmla="*/ 722206 h 1097785"/>
                <a:gd name="connsiteX3723" fmla="*/ 232688 w 7216155"/>
                <a:gd name="connsiteY3723" fmla="*/ 722206 h 1097785"/>
                <a:gd name="connsiteX3724" fmla="*/ 231265 w 7216155"/>
                <a:gd name="connsiteY3724" fmla="*/ 731813 h 1097785"/>
                <a:gd name="connsiteX3725" fmla="*/ 226284 w 7216155"/>
                <a:gd name="connsiteY3725" fmla="*/ 734303 h 1097785"/>
                <a:gd name="connsiteX3726" fmla="*/ 225928 w 7216155"/>
                <a:gd name="connsiteY3726" fmla="*/ 741063 h 1097785"/>
                <a:gd name="connsiteX3727" fmla="*/ 226284 w 7216155"/>
                <a:gd name="connsiteY3727" fmla="*/ 745689 h 1097785"/>
                <a:gd name="connsiteX3728" fmla="*/ 228774 w 7216155"/>
                <a:gd name="connsiteY3728" fmla="*/ 742842 h 1097785"/>
                <a:gd name="connsiteX3729" fmla="*/ 231265 w 7216155"/>
                <a:gd name="connsiteY3729" fmla="*/ 739996 h 1097785"/>
                <a:gd name="connsiteX3730" fmla="*/ 231621 w 7216155"/>
                <a:gd name="connsiteY3730" fmla="*/ 754939 h 1097785"/>
                <a:gd name="connsiteX3731" fmla="*/ 231265 w 7216155"/>
                <a:gd name="connsiteY3731" fmla="*/ 770594 h 1097785"/>
                <a:gd name="connsiteX3732" fmla="*/ 234823 w 7216155"/>
                <a:gd name="connsiteY3732" fmla="*/ 747112 h 1097785"/>
                <a:gd name="connsiteX3733" fmla="*/ 235535 w 7216155"/>
                <a:gd name="connsiteY3733" fmla="*/ 722206 h 1097785"/>
                <a:gd name="connsiteX3734" fmla="*/ 243362 w 7216155"/>
                <a:gd name="connsiteY3734" fmla="*/ 722206 h 1097785"/>
                <a:gd name="connsiteX3735" fmla="*/ 242295 w 7216155"/>
                <a:gd name="connsiteY3735" fmla="*/ 730745 h 1097785"/>
                <a:gd name="connsiteX3736" fmla="*/ 245497 w 7216155"/>
                <a:gd name="connsiteY3736" fmla="*/ 735015 h 1097785"/>
                <a:gd name="connsiteX3737" fmla="*/ 246920 w 7216155"/>
                <a:gd name="connsiteY3737" fmla="*/ 722206 h 1097785"/>
                <a:gd name="connsiteX3738" fmla="*/ 293884 w 7216155"/>
                <a:gd name="connsiteY3738" fmla="*/ 722206 h 1097785"/>
                <a:gd name="connsiteX3739" fmla="*/ 293173 w 7216155"/>
                <a:gd name="connsiteY3739" fmla="*/ 722918 h 1097785"/>
                <a:gd name="connsiteX3740" fmla="*/ 292461 w 7216155"/>
                <a:gd name="connsiteY3740" fmla="*/ 723629 h 1097785"/>
                <a:gd name="connsiteX3741" fmla="*/ 293529 w 7216155"/>
                <a:gd name="connsiteY3741" fmla="*/ 728966 h 1097785"/>
                <a:gd name="connsiteX3742" fmla="*/ 293173 w 7216155"/>
                <a:gd name="connsiteY3742" fmla="*/ 734303 h 1097785"/>
                <a:gd name="connsiteX3743" fmla="*/ 295308 w 7216155"/>
                <a:gd name="connsiteY3743" fmla="*/ 732168 h 1097785"/>
                <a:gd name="connsiteX3744" fmla="*/ 297087 w 7216155"/>
                <a:gd name="connsiteY3744" fmla="*/ 742842 h 1097785"/>
                <a:gd name="connsiteX3745" fmla="*/ 295308 w 7216155"/>
                <a:gd name="connsiteY3745" fmla="*/ 754228 h 1097785"/>
                <a:gd name="connsiteX3746" fmla="*/ 297087 w 7216155"/>
                <a:gd name="connsiteY3746" fmla="*/ 752449 h 1097785"/>
                <a:gd name="connsiteX3747" fmla="*/ 297798 w 7216155"/>
                <a:gd name="connsiteY3747" fmla="*/ 753872 h 1097785"/>
                <a:gd name="connsiteX3748" fmla="*/ 298510 w 7216155"/>
                <a:gd name="connsiteY3748" fmla="*/ 756007 h 1097785"/>
                <a:gd name="connsiteX3749" fmla="*/ 301000 w 7216155"/>
                <a:gd name="connsiteY3749" fmla="*/ 756362 h 1097785"/>
                <a:gd name="connsiteX3750" fmla="*/ 301000 w 7216155"/>
                <a:gd name="connsiteY3750" fmla="*/ 752804 h 1097785"/>
                <a:gd name="connsiteX3751" fmla="*/ 302423 w 7216155"/>
                <a:gd name="connsiteY3751" fmla="*/ 750670 h 1097785"/>
                <a:gd name="connsiteX3752" fmla="*/ 301201 w 7216155"/>
                <a:gd name="connsiteY3752" fmla="*/ 747492 h 1097785"/>
                <a:gd name="connsiteX3753" fmla="*/ 302779 w 7216155"/>
                <a:gd name="connsiteY3753" fmla="*/ 739284 h 1097785"/>
                <a:gd name="connsiteX3754" fmla="*/ 303135 w 7216155"/>
                <a:gd name="connsiteY3754" fmla="*/ 727187 h 1097785"/>
                <a:gd name="connsiteX3755" fmla="*/ 300644 w 7216155"/>
                <a:gd name="connsiteY3755" fmla="*/ 730389 h 1097785"/>
                <a:gd name="connsiteX3756" fmla="*/ 301000 w 7216155"/>
                <a:gd name="connsiteY3756" fmla="*/ 737861 h 1097785"/>
                <a:gd name="connsiteX3757" fmla="*/ 298510 w 7216155"/>
                <a:gd name="connsiteY3757" fmla="*/ 731457 h 1097785"/>
                <a:gd name="connsiteX3758" fmla="*/ 299577 w 7216155"/>
                <a:gd name="connsiteY3758" fmla="*/ 722206 h 1097785"/>
                <a:gd name="connsiteX3759" fmla="*/ 323059 w 7216155"/>
                <a:gd name="connsiteY3759" fmla="*/ 722206 h 1097785"/>
                <a:gd name="connsiteX3760" fmla="*/ 326617 w 7216155"/>
                <a:gd name="connsiteY3760" fmla="*/ 771661 h 1097785"/>
                <a:gd name="connsiteX3761" fmla="*/ 326617 w 7216155"/>
                <a:gd name="connsiteY3761" fmla="*/ 819693 h 1097785"/>
                <a:gd name="connsiteX3762" fmla="*/ 328752 w 7216155"/>
                <a:gd name="connsiteY3762" fmla="*/ 820049 h 1097785"/>
                <a:gd name="connsiteX3763" fmla="*/ 330887 w 7216155"/>
                <a:gd name="connsiteY3763" fmla="*/ 820405 h 1097785"/>
                <a:gd name="connsiteX3764" fmla="*/ 328040 w 7216155"/>
                <a:gd name="connsiteY3764" fmla="*/ 834281 h 1097785"/>
                <a:gd name="connsiteX3765" fmla="*/ 328040 w 7216155"/>
                <a:gd name="connsiteY3765" fmla="*/ 851715 h 1097785"/>
                <a:gd name="connsiteX3766" fmla="*/ 329464 w 7216155"/>
                <a:gd name="connsiteY3766" fmla="*/ 870572 h 1097785"/>
                <a:gd name="connsiteX3767" fmla="*/ 330887 w 7216155"/>
                <a:gd name="connsiteY3767" fmla="*/ 887294 h 1097785"/>
                <a:gd name="connsiteX3768" fmla="*/ 330887 w 7216155"/>
                <a:gd name="connsiteY3768" fmla="*/ 899747 h 1097785"/>
                <a:gd name="connsiteX3769" fmla="*/ 328752 w 7216155"/>
                <a:gd name="connsiteY3769" fmla="*/ 912199 h 1097785"/>
                <a:gd name="connsiteX3770" fmla="*/ 316655 w 7216155"/>
                <a:gd name="connsiteY3770" fmla="*/ 912199 h 1097785"/>
                <a:gd name="connsiteX3771" fmla="*/ 317723 w 7216155"/>
                <a:gd name="connsiteY3771" fmla="*/ 904728 h 1097785"/>
                <a:gd name="connsiteX3772" fmla="*/ 316655 w 7216155"/>
                <a:gd name="connsiteY3772" fmla="*/ 894410 h 1097785"/>
                <a:gd name="connsiteX3773" fmla="*/ 315944 w 7216155"/>
                <a:gd name="connsiteY3773" fmla="*/ 902949 h 1097785"/>
                <a:gd name="connsiteX3774" fmla="*/ 316655 w 7216155"/>
                <a:gd name="connsiteY3774" fmla="*/ 912199 h 1097785"/>
                <a:gd name="connsiteX3775" fmla="*/ 278941 w 7216155"/>
                <a:gd name="connsiteY3775" fmla="*/ 912199 h 1097785"/>
                <a:gd name="connsiteX3776" fmla="*/ 279653 w 7216155"/>
                <a:gd name="connsiteY3776" fmla="*/ 907930 h 1097785"/>
                <a:gd name="connsiteX3777" fmla="*/ 280364 w 7216155"/>
                <a:gd name="connsiteY3777" fmla="*/ 903660 h 1097785"/>
                <a:gd name="connsiteX3778" fmla="*/ 278585 w 7216155"/>
                <a:gd name="connsiteY3778" fmla="*/ 906862 h 1097785"/>
                <a:gd name="connsiteX3779" fmla="*/ 278230 w 7216155"/>
                <a:gd name="connsiteY3779" fmla="*/ 912199 h 1097785"/>
                <a:gd name="connsiteX3780" fmla="*/ 244785 w 7216155"/>
                <a:gd name="connsiteY3780" fmla="*/ 912199 h 1097785"/>
                <a:gd name="connsiteX3781" fmla="*/ 241939 w 7216155"/>
                <a:gd name="connsiteY3781" fmla="*/ 903660 h 1097785"/>
                <a:gd name="connsiteX3782" fmla="*/ 241583 w 7216155"/>
                <a:gd name="connsiteY3782" fmla="*/ 908641 h 1097785"/>
                <a:gd name="connsiteX3783" fmla="*/ 241227 w 7216155"/>
                <a:gd name="connsiteY3783" fmla="*/ 912199 h 1097785"/>
                <a:gd name="connsiteX3784" fmla="*/ 232688 w 7216155"/>
                <a:gd name="connsiteY3784" fmla="*/ 912199 h 1097785"/>
                <a:gd name="connsiteX3785" fmla="*/ 234467 w 7216155"/>
                <a:gd name="connsiteY3785" fmla="*/ 900458 h 1097785"/>
                <a:gd name="connsiteX3786" fmla="*/ 233400 w 7216155"/>
                <a:gd name="connsiteY3786" fmla="*/ 889429 h 1097785"/>
                <a:gd name="connsiteX3787" fmla="*/ 230553 w 7216155"/>
                <a:gd name="connsiteY3787" fmla="*/ 899391 h 1097785"/>
                <a:gd name="connsiteX3788" fmla="*/ 230553 w 7216155"/>
                <a:gd name="connsiteY3788" fmla="*/ 912199 h 1097785"/>
                <a:gd name="connsiteX3789" fmla="*/ 217745 w 7216155"/>
                <a:gd name="connsiteY3789" fmla="*/ 912199 h 1097785"/>
                <a:gd name="connsiteX3790" fmla="*/ 217389 w 7216155"/>
                <a:gd name="connsiteY3790" fmla="*/ 901881 h 1097785"/>
                <a:gd name="connsiteX3791" fmla="*/ 218457 w 7216155"/>
                <a:gd name="connsiteY3791" fmla="*/ 889429 h 1097785"/>
                <a:gd name="connsiteX3792" fmla="*/ 215966 w 7216155"/>
                <a:gd name="connsiteY3792" fmla="*/ 889784 h 1097785"/>
                <a:gd name="connsiteX3793" fmla="*/ 215966 w 7216155"/>
                <a:gd name="connsiteY3793" fmla="*/ 884803 h 1097785"/>
                <a:gd name="connsiteX3794" fmla="*/ 216678 w 7216155"/>
                <a:gd name="connsiteY3794" fmla="*/ 877687 h 1097785"/>
                <a:gd name="connsiteX3795" fmla="*/ 216322 w 7216155"/>
                <a:gd name="connsiteY3795" fmla="*/ 871639 h 1097785"/>
                <a:gd name="connsiteX3796" fmla="*/ 220235 w 7216155"/>
                <a:gd name="connsiteY3796" fmla="*/ 865946 h 1097785"/>
                <a:gd name="connsiteX3797" fmla="*/ 221659 w 7216155"/>
                <a:gd name="connsiteY3797" fmla="*/ 855628 h 1097785"/>
                <a:gd name="connsiteX3798" fmla="*/ 223082 w 7216155"/>
                <a:gd name="connsiteY3798" fmla="*/ 846378 h 1097785"/>
                <a:gd name="connsiteX3799" fmla="*/ 226995 w 7216155"/>
                <a:gd name="connsiteY3799" fmla="*/ 842464 h 1097785"/>
                <a:gd name="connsiteX3800" fmla="*/ 225928 w 7216155"/>
                <a:gd name="connsiteY3800" fmla="*/ 827521 h 1097785"/>
                <a:gd name="connsiteX3801" fmla="*/ 226995 w 7216155"/>
                <a:gd name="connsiteY3801" fmla="*/ 807596 h 1097785"/>
                <a:gd name="connsiteX3802" fmla="*/ 223082 w 7216155"/>
                <a:gd name="connsiteY3802" fmla="*/ 821117 h 1097785"/>
                <a:gd name="connsiteX3803" fmla="*/ 221303 w 7216155"/>
                <a:gd name="connsiteY3803" fmla="*/ 837483 h 1097785"/>
                <a:gd name="connsiteX3804" fmla="*/ 219880 w 7216155"/>
                <a:gd name="connsiteY3804" fmla="*/ 854205 h 1097785"/>
                <a:gd name="connsiteX3805" fmla="*/ 216322 w 7216155"/>
                <a:gd name="connsiteY3805" fmla="*/ 868793 h 1097785"/>
                <a:gd name="connsiteX3806" fmla="*/ 214187 w 7216155"/>
                <a:gd name="connsiteY3806" fmla="*/ 871639 h 1097785"/>
                <a:gd name="connsiteX3807" fmla="*/ 212052 w 7216155"/>
                <a:gd name="connsiteY3807" fmla="*/ 875909 h 1097785"/>
                <a:gd name="connsiteX3808" fmla="*/ 213120 w 7216155"/>
                <a:gd name="connsiteY3808" fmla="*/ 883736 h 1097785"/>
                <a:gd name="connsiteX3809" fmla="*/ 210629 w 7216155"/>
                <a:gd name="connsiteY3809" fmla="*/ 889429 h 1097785"/>
                <a:gd name="connsiteX3810" fmla="*/ 210629 w 7216155"/>
                <a:gd name="connsiteY3810" fmla="*/ 912199 h 1097785"/>
                <a:gd name="connsiteX3811" fmla="*/ 0 w 7216155"/>
                <a:gd name="connsiteY3811" fmla="*/ 912199 h 1097785"/>
                <a:gd name="connsiteX3812" fmla="*/ 0 w 7216155"/>
                <a:gd name="connsiteY3812" fmla="*/ 722206 h 1097785"/>
                <a:gd name="connsiteX3813" fmla="*/ 169357 w 7216155"/>
                <a:gd name="connsiteY3813" fmla="*/ 208442 h 1097785"/>
                <a:gd name="connsiteX3814" fmla="*/ 172204 w 7216155"/>
                <a:gd name="connsiteY3814" fmla="*/ 206308 h 1097785"/>
                <a:gd name="connsiteX3815" fmla="*/ 177896 w 7216155"/>
                <a:gd name="connsiteY3815" fmla="*/ 213779 h 1097785"/>
                <a:gd name="connsiteX3816" fmla="*/ 187858 w 7216155"/>
                <a:gd name="connsiteY3816" fmla="*/ 208442 h 1097785"/>
                <a:gd name="connsiteX3817" fmla="*/ 188570 w 7216155"/>
                <a:gd name="connsiteY3817" fmla="*/ 210577 h 1097785"/>
                <a:gd name="connsiteX3818" fmla="*/ 187147 w 7216155"/>
                <a:gd name="connsiteY3818" fmla="*/ 214135 h 1097785"/>
                <a:gd name="connsiteX3819" fmla="*/ 187858 w 7216155"/>
                <a:gd name="connsiteY3819" fmla="*/ 218404 h 1097785"/>
                <a:gd name="connsiteX3820" fmla="*/ 190705 w 7216155"/>
                <a:gd name="connsiteY3820" fmla="*/ 213423 h 1097785"/>
                <a:gd name="connsiteX3821" fmla="*/ 199955 w 7216155"/>
                <a:gd name="connsiteY3821" fmla="*/ 210577 h 1097785"/>
                <a:gd name="connsiteX3822" fmla="*/ 207783 w 7216155"/>
                <a:gd name="connsiteY3822" fmla="*/ 209154 h 1097785"/>
                <a:gd name="connsiteX3823" fmla="*/ 209917 w 7216155"/>
                <a:gd name="connsiteY3823" fmla="*/ 207019 h 1097785"/>
                <a:gd name="connsiteX3824" fmla="*/ 209917 w 7216155"/>
                <a:gd name="connsiteY3824" fmla="*/ 209865 h 1097785"/>
                <a:gd name="connsiteX3825" fmla="*/ 210985 w 7216155"/>
                <a:gd name="connsiteY3825" fmla="*/ 208442 h 1097785"/>
                <a:gd name="connsiteX3826" fmla="*/ 212764 w 7216155"/>
                <a:gd name="connsiteY3826" fmla="*/ 206308 h 1097785"/>
                <a:gd name="connsiteX3827" fmla="*/ 212764 w 7216155"/>
                <a:gd name="connsiteY3827" fmla="*/ 207019 h 1097785"/>
                <a:gd name="connsiteX3828" fmla="*/ 214187 w 7216155"/>
                <a:gd name="connsiteY3828" fmla="*/ 207731 h 1097785"/>
                <a:gd name="connsiteX3829" fmla="*/ 212408 w 7216155"/>
                <a:gd name="connsiteY3829" fmla="*/ 210577 h 1097785"/>
                <a:gd name="connsiteX3830" fmla="*/ 208494 w 7216155"/>
                <a:gd name="connsiteY3830" fmla="*/ 214135 h 1097785"/>
                <a:gd name="connsiteX3831" fmla="*/ 212764 w 7216155"/>
                <a:gd name="connsiteY3831" fmla="*/ 214135 h 1097785"/>
                <a:gd name="connsiteX3832" fmla="*/ 215254 w 7216155"/>
                <a:gd name="connsiteY3832" fmla="*/ 210221 h 1097785"/>
                <a:gd name="connsiteX3833" fmla="*/ 217745 w 7216155"/>
                <a:gd name="connsiteY3833" fmla="*/ 205952 h 1097785"/>
                <a:gd name="connsiteX3834" fmla="*/ 221303 w 7216155"/>
                <a:gd name="connsiteY3834" fmla="*/ 204884 h 1097785"/>
                <a:gd name="connsiteX3835" fmla="*/ 222014 w 7216155"/>
                <a:gd name="connsiteY3835" fmla="*/ 201682 h 1097785"/>
                <a:gd name="connsiteX3836" fmla="*/ 222726 w 7216155"/>
                <a:gd name="connsiteY3836" fmla="*/ 198480 h 1097785"/>
                <a:gd name="connsiteX3837" fmla="*/ 220235 w 7216155"/>
                <a:gd name="connsiteY3837" fmla="*/ 196701 h 1097785"/>
                <a:gd name="connsiteX3838" fmla="*/ 217745 w 7216155"/>
                <a:gd name="connsiteY3838" fmla="*/ 195634 h 1097785"/>
                <a:gd name="connsiteX3839" fmla="*/ 223082 w 7216155"/>
                <a:gd name="connsiteY3839" fmla="*/ 187806 h 1097785"/>
                <a:gd name="connsiteX3840" fmla="*/ 227707 w 7216155"/>
                <a:gd name="connsiteY3840" fmla="*/ 180690 h 1097785"/>
                <a:gd name="connsiteX3841" fmla="*/ 230198 w 7216155"/>
                <a:gd name="connsiteY3841" fmla="*/ 180690 h 1097785"/>
                <a:gd name="connsiteX3842" fmla="*/ 232688 w 7216155"/>
                <a:gd name="connsiteY3842" fmla="*/ 180690 h 1097785"/>
                <a:gd name="connsiteX3843" fmla="*/ 237669 w 7216155"/>
                <a:gd name="connsiteY3843" fmla="*/ 173575 h 1097785"/>
                <a:gd name="connsiteX3844" fmla="*/ 242650 w 7216155"/>
                <a:gd name="connsiteY3844" fmla="*/ 167170 h 1097785"/>
                <a:gd name="connsiteX3845" fmla="*/ 239092 w 7216155"/>
                <a:gd name="connsiteY3845" fmla="*/ 162189 h 1097785"/>
                <a:gd name="connsiteX3846" fmla="*/ 238381 w 7216155"/>
                <a:gd name="connsiteY3846" fmla="*/ 155785 h 1097785"/>
                <a:gd name="connsiteX3847" fmla="*/ 235890 w 7216155"/>
                <a:gd name="connsiteY3847" fmla="*/ 162545 h 1097785"/>
                <a:gd name="connsiteX3848" fmla="*/ 231265 w 7216155"/>
                <a:gd name="connsiteY3848" fmla="*/ 164324 h 1097785"/>
                <a:gd name="connsiteX3849" fmla="*/ 232332 w 7216155"/>
                <a:gd name="connsiteY3849" fmla="*/ 162189 h 1097785"/>
                <a:gd name="connsiteX3850" fmla="*/ 235535 w 7216155"/>
                <a:gd name="connsiteY3850" fmla="*/ 160055 h 1097785"/>
                <a:gd name="connsiteX3851" fmla="*/ 234467 w 7216155"/>
                <a:gd name="connsiteY3851" fmla="*/ 158987 h 1097785"/>
                <a:gd name="connsiteX3852" fmla="*/ 233400 w 7216155"/>
                <a:gd name="connsiteY3852" fmla="*/ 158631 h 1097785"/>
                <a:gd name="connsiteX3853" fmla="*/ 234823 w 7216155"/>
                <a:gd name="connsiteY3853" fmla="*/ 157208 h 1097785"/>
                <a:gd name="connsiteX3854" fmla="*/ 236246 w 7216155"/>
                <a:gd name="connsiteY3854" fmla="*/ 155785 h 1097785"/>
                <a:gd name="connsiteX3855" fmla="*/ 235890 w 7216155"/>
                <a:gd name="connsiteY3855" fmla="*/ 146890 h 1097785"/>
                <a:gd name="connsiteX3856" fmla="*/ 240516 w 7216155"/>
                <a:gd name="connsiteY3856" fmla="*/ 137640 h 1097785"/>
                <a:gd name="connsiteX3857" fmla="*/ 246564 w 7216155"/>
                <a:gd name="connsiteY3857" fmla="*/ 128389 h 1097785"/>
                <a:gd name="connsiteX3858" fmla="*/ 250478 w 7216155"/>
                <a:gd name="connsiteY3858" fmla="*/ 119494 h 1097785"/>
                <a:gd name="connsiteX3859" fmla="*/ 249055 w 7216155"/>
                <a:gd name="connsiteY3859" fmla="*/ 118071 h 1097785"/>
                <a:gd name="connsiteX3860" fmla="*/ 251189 w 7216155"/>
                <a:gd name="connsiteY3860" fmla="*/ 113446 h 1097785"/>
                <a:gd name="connsiteX3861" fmla="*/ 250478 w 7216155"/>
                <a:gd name="connsiteY3861" fmla="*/ 108109 h 1097785"/>
                <a:gd name="connsiteX3862" fmla="*/ 248343 w 7216155"/>
                <a:gd name="connsiteY3862" fmla="*/ 115936 h 1097785"/>
                <a:gd name="connsiteX3863" fmla="*/ 247631 w 7216155"/>
                <a:gd name="connsiteY3863" fmla="*/ 114513 h 1097785"/>
                <a:gd name="connsiteX3864" fmla="*/ 250122 w 7216155"/>
                <a:gd name="connsiteY3864" fmla="*/ 105263 h 1097785"/>
                <a:gd name="connsiteX3865" fmla="*/ 254747 w 7216155"/>
                <a:gd name="connsiteY3865" fmla="*/ 95300 h 1097785"/>
                <a:gd name="connsiteX3866" fmla="*/ 256170 w 7216155"/>
                <a:gd name="connsiteY3866" fmla="*/ 94589 h 1097785"/>
                <a:gd name="connsiteX3867" fmla="*/ 256170 w 7216155"/>
                <a:gd name="connsiteY3867" fmla="*/ 93166 h 1097785"/>
                <a:gd name="connsiteX3868" fmla="*/ 268623 w 7216155"/>
                <a:gd name="connsiteY3868" fmla="*/ 76088 h 1097785"/>
                <a:gd name="connsiteX3869" fmla="*/ 281076 w 7216155"/>
                <a:gd name="connsiteY3869" fmla="*/ 59721 h 1097785"/>
                <a:gd name="connsiteX3870" fmla="*/ 271825 w 7216155"/>
                <a:gd name="connsiteY3870" fmla="*/ 58298 h 1097785"/>
                <a:gd name="connsiteX3871" fmla="*/ 271825 w 7216155"/>
                <a:gd name="connsiteY3871" fmla="*/ 51182 h 1097785"/>
                <a:gd name="connsiteX3872" fmla="*/ 268979 w 7216155"/>
                <a:gd name="connsiteY3872" fmla="*/ 54028 h 1097785"/>
                <a:gd name="connsiteX3873" fmla="*/ 267200 w 7216155"/>
                <a:gd name="connsiteY3873" fmla="*/ 51538 h 1097785"/>
                <a:gd name="connsiteX3874" fmla="*/ 266133 w 7216155"/>
                <a:gd name="connsiteY3874" fmla="*/ 49047 h 1097785"/>
                <a:gd name="connsiteX3875" fmla="*/ 267912 w 7216155"/>
                <a:gd name="connsiteY3875" fmla="*/ 48692 h 1097785"/>
                <a:gd name="connsiteX3876" fmla="*/ 269691 w 7216155"/>
                <a:gd name="connsiteY3876" fmla="*/ 47624 h 1097785"/>
                <a:gd name="connsiteX3877" fmla="*/ 269335 w 7216155"/>
                <a:gd name="connsiteY3877" fmla="*/ 38729 h 1097785"/>
                <a:gd name="connsiteX3878" fmla="*/ 269691 w 7216155"/>
                <a:gd name="connsiteY3878" fmla="*/ 30546 h 1097785"/>
                <a:gd name="connsiteX3879" fmla="*/ 268267 w 7216155"/>
                <a:gd name="connsiteY3879" fmla="*/ 35527 h 1097785"/>
                <a:gd name="connsiteX3880" fmla="*/ 266133 w 7216155"/>
                <a:gd name="connsiteY3880" fmla="*/ 39085 h 1097785"/>
                <a:gd name="connsiteX3881" fmla="*/ 266844 w 7216155"/>
                <a:gd name="connsiteY3881" fmla="*/ 44422 h 1097785"/>
                <a:gd name="connsiteX3882" fmla="*/ 266133 w 7216155"/>
                <a:gd name="connsiteY3882" fmla="*/ 48336 h 1097785"/>
                <a:gd name="connsiteX3883" fmla="*/ 263998 w 7216155"/>
                <a:gd name="connsiteY3883" fmla="*/ 42643 h 1097785"/>
                <a:gd name="connsiteX3884" fmla="*/ 266133 w 7216155"/>
                <a:gd name="connsiteY3884" fmla="*/ 32681 h 1097785"/>
                <a:gd name="connsiteX3885" fmla="*/ 266133 w 7216155"/>
                <a:gd name="connsiteY3885" fmla="*/ 22007 h 1097785"/>
                <a:gd name="connsiteX3886" fmla="*/ 261863 w 7216155"/>
                <a:gd name="connsiteY3886" fmla="*/ 34816 h 1097785"/>
                <a:gd name="connsiteX3887" fmla="*/ 258661 w 7216155"/>
                <a:gd name="connsiteY3887" fmla="*/ 33748 h 1097785"/>
                <a:gd name="connsiteX3888" fmla="*/ 255459 w 7216155"/>
                <a:gd name="connsiteY3888" fmla="*/ 34104 h 1097785"/>
                <a:gd name="connsiteX3889" fmla="*/ 253324 w 7216155"/>
                <a:gd name="connsiteY3889" fmla="*/ 28767 h 1097785"/>
                <a:gd name="connsiteX3890" fmla="*/ 249766 w 7216155"/>
                <a:gd name="connsiteY3890" fmla="*/ 29123 h 1097785"/>
                <a:gd name="connsiteX3891" fmla="*/ 249766 w 7216155"/>
                <a:gd name="connsiteY3891" fmla="*/ 25565 h 1097785"/>
                <a:gd name="connsiteX3892" fmla="*/ 252613 w 7216155"/>
                <a:gd name="connsiteY3892" fmla="*/ 22007 h 1097785"/>
                <a:gd name="connsiteX3893" fmla="*/ 254036 w 7216155"/>
                <a:gd name="connsiteY3893" fmla="*/ 21296 h 1097785"/>
                <a:gd name="connsiteX3894" fmla="*/ 255459 w 7216155"/>
                <a:gd name="connsiteY3894" fmla="*/ 22719 h 1097785"/>
                <a:gd name="connsiteX3895" fmla="*/ 256526 w 7216155"/>
                <a:gd name="connsiteY3895" fmla="*/ 23786 h 1097785"/>
                <a:gd name="connsiteX3896" fmla="*/ 257594 w 7216155"/>
                <a:gd name="connsiteY3896" fmla="*/ 22719 h 1097785"/>
                <a:gd name="connsiteX3897" fmla="*/ 256882 w 7216155"/>
                <a:gd name="connsiteY3897" fmla="*/ 21296 h 1097785"/>
                <a:gd name="connsiteX3898" fmla="*/ 256882 w 7216155"/>
                <a:gd name="connsiteY3898" fmla="*/ 20584 h 1097785"/>
                <a:gd name="connsiteX3899" fmla="*/ 260084 w 7216155"/>
                <a:gd name="connsiteY3899" fmla="*/ 6352 h 1097785"/>
                <a:gd name="connsiteX3900" fmla="*/ 238237 w 7216155"/>
                <a:gd name="connsiteY3900" fmla="*/ 0 h 1097785"/>
                <a:gd name="connsiteX3901" fmla="*/ 255246 w 7216155"/>
                <a:gd name="connsiteY3901" fmla="*/ 0 h 1097785"/>
                <a:gd name="connsiteX3902" fmla="*/ 254747 w 7216155"/>
                <a:gd name="connsiteY3902" fmla="*/ 1371 h 1097785"/>
                <a:gd name="connsiteX3903" fmla="*/ 254747 w 7216155"/>
                <a:gd name="connsiteY3903" fmla="*/ 12757 h 1097785"/>
                <a:gd name="connsiteX3904" fmla="*/ 253324 w 7216155"/>
                <a:gd name="connsiteY3904" fmla="*/ 15603 h 1097785"/>
                <a:gd name="connsiteX3905" fmla="*/ 252613 w 7216155"/>
                <a:gd name="connsiteY3905" fmla="*/ 12045 h 1097785"/>
                <a:gd name="connsiteX3906" fmla="*/ 250478 w 7216155"/>
                <a:gd name="connsiteY3906" fmla="*/ 13468 h 1097785"/>
                <a:gd name="connsiteX3907" fmla="*/ 248343 w 7216155"/>
                <a:gd name="connsiteY3907" fmla="*/ 14180 h 1097785"/>
                <a:gd name="connsiteX3908" fmla="*/ 248343 w 7216155"/>
                <a:gd name="connsiteY3908" fmla="*/ 10266 h 1097785"/>
                <a:gd name="connsiteX3909" fmla="*/ 247631 w 7216155"/>
                <a:gd name="connsiteY3909" fmla="*/ 5641 h 1097785"/>
                <a:gd name="connsiteX3910" fmla="*/ 236958 w 7216155"/>
                <a:gd name="connsiteY3910" fmla="*/ 9199 h 1097785"/>
                <a:gd name="connsiteX3911" fmla="*/ 236246 w 7216155"/>
                <a:gd name="connsiteY3911" fmla="*/ 5641 h 109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</a:cxnLst>
              <a:rect l="l" t="t" r="r" b="b"/>
              <a:pathLst>
                <a:path w="7216155" h="1097785">
                  <a:moveTo>
                    <a:pt x="382121" y="1070171"/>
                  </a:moveTo>
                  <a:cubicBezTo>
                    <a:pt x="383070" y="1072543"/>
                    <a:pt x="383425" y="1074441"/>
                    <a:pt x="383188" y="1075864"/>
                  </a:cubicBezTo>
                  <a:cubicBezTo>
                    <a:pt x="382951" y="1077287"/>
                    <a:pt x="382595" y="1078947"/>
                    <a:pt x="382121" y="1080845"/>
                  </a:cubicBezTo>
                  <a:cubicBezTo>
                    <a:pt x="383070" y="1082268"/>
                    <a:pt x="384256" y="1082268"/>
                    <a:pt x="385679" y="1080845"/>
                  </a:cubicBezTo>
                  <a:cubicBezTo>
                    <a:pt x="384730" y="1079896"/>
                    <a:pt x="384256" y="1078117"/>
                    <a:pt x="384256" y="1075508"/>
                  </a:cubicBezTo>
                  <a:cubicBezTo>
                    <a:pt x="384256" y="1072899"/>
                    <a:pt x="383544" y="1071120"/>
                    <a:pt x="382121" y="1070171"/>
                  </a:cubicBezTo>
                  <a:close/>
                  <a:moveTo>
                    <a:pt x="373582" y="1045977"/>
                  </a:moveTo>
                  <a:cubicBezTo>
                    <a:pt x="374056" y="1050247"/>
                    <a:pt x="374175" y="1053923"/>
                    <a:pt x="373938" y="1057007"/>
                  </a:cubicBezTo>
                  <a:cubicBezTo>
                    <a:pt x="373700" y="1060090"/>
                    <a:pt x="374056" y="1063530"/>
                    <a:pt x="375005" y="1067325"/>
                  </a:cubicBezTo>
                  <a:cubicBezTo>
                    <a:pt x="375479" y="1066850"/>
                    <a:pt x="375835" y="1065546"/>
                    <a:pt x="376072" y="1063411"/>
                  </a:cubicBezTo>
                  <a:cubicBezTo>
                    <a:pt x="376310" y="1061276"/>
                    <a:pt x="376428" y="1058904"/>
                    <a:pt x="376428" y="1056295"/>
                  </a:cubicBezTo>
                  <a:cubicBezTo>
                    <a:pt x="376428" y="1053686"/>
                    <a:pt x="376191" y="1051314"/>
                    <a:pt x="375717" y="1049179"/>
                  </a:cubicBezTo>
                  <a:cubicBezTo>
                    <a:pt x="375242" y="1047045"/>
                    <a:pt x="374531" y="1045977"/>
                    <a:pt x="373582" y="1045977"/>
                  </a:cubicBezTo>
                  <a:close/>
                  <a:moveTo>
                    <a:pt x="359350" y="1025341"/>
                  </a:moveTo>
                  <a:cubicBezTo>
                    <a:pt x="358401" y="1026290"/>
                    <a:pt x="358046" y="1027950"/>
                    <a:pt x="358283" y="1030322"/>
                  </a:cubicBezTo>
                  <a:cubicBezTo>
                    <a:pt x="358520" y="1032694"/>
                    <a:pt x="358876" y="1034829"/>
                    <a:pt x="359350" y="1036727"/>
                  </a:cubicBezTo>
                  <a:cubicBezTo>
                    <a:pt x="360299" y="1035778"/>
                    <a:pt x="360655" y="1033880"/>
                    <a:pt x="360418" y="1031034"/>
                  </a:cubicBezTo>
                  <a:cubicBezTo>
                    <a:pt x="360180" y="1028188"/>
                    <a:pt x="359825" y="1026290"/>
                    <a:pt x="359350" y="1025341"/>
                  </a:cubicBezTo>
                  <a:close/>
                  <a:moveTo>
                    <a:pt x="404892" y="1016091"/>
                  </a:moveTo>
                  <a:cubicBezTo>
                    <a:pt x="402994" y="1016565"/>
                    <a:pt x="402282" y="1017751"/>
                    <a:pt x="402757" y="1019649"/>
                  </a:cubicBezTo>
                  <a:cubicBezTo>
                    <a:pt x="403231" y="1021546"/>
                    <a:pt x="403468" y="1023444"/>
                    <a:pt x="403468" y="1025341"/>
                  </a:cubicBezTo>
                  <a:cubicBezTo>
                    <a:pt x="404892" y="1024392"/>
                    <a:pt x="405485" y="1023088"/>
                    <a:pt x="405247" y="1021428"/>
                  </a:cubicBezTo>
                  <a:cubicBezTo>
                    <a:pt x="405010" y="1019767"/>
                    <a:pt x="404892" y="1017988"/>
                    <a:pt x="404892" y="1016091"/>
                  </a:cubicBezTo>
                  <a:close/>
                  <a:moveTo>
                    <a:pt x="402045" y="995455"/>
                  </a:moveTo>
                  <a:cubicBezTo>
                    <a:pt x="401097" y="996878"/>
                    <a:pt x="400978" y="998420"/>
                    <a:pt x="401689" y="1000080"/>
                  </a:cubicBezTo>
                  <a:cubicBezTo>
                    <a:pt x="402401" y="1001740"/>
                    <a:pt x="402520" y="1003519"/>
                    <a:pt x="402045" y="1005417"/>
                  </a:cubicBezTo>
                  <a:cubicBezTo>
                    <a:pt x="403468" y="1004942"/>
                    <a:pt x="403943" y="1003638"/>
                    <a:pt x="403468" y="1001503"/>
                  </a:cubicBezTo>
                  <a:cubicBezTo>
                    <a:pt x="402994" y="999368"/>
                    <a:pt x="402520" y="997352"/>
                    <a:pt x="402045" y="995455"/>
                  </a:cubicBezTo>
                  <a:close/>
                  <a:moveTo>
                    <a:pt x="386390" y="970549"/>
                  </a:moveTo>
                  <a:cubicBezTo>
                    <a:pt x="384493" y="971024"/>
                    <a:pt x="384018" y="971854"/>
                    <a:pt x="384967" y="973040"/>
                  </a:cubicBezTo>
                  <a:cubicBezTo>
                    <a:pt x="385916" y="974226"/>
                    <a:pt x="386153" y="976005"/>
                    <a:pt x="385679" y="978377"/>
                  </a:cubicBezTo>
                  <a:cubicBezTo>
                    <a:pt x="387102" y="977428"/>
                    <a:pt x="387458" y="976361"/>
                    <a:pt x="386746" y="975175"/>
                  </a:cubicBezTo>
                  <a:cubicBezTo>
                    <a:pt x="386035" y="973989"/>
                    <a:pt x="385916" y="972447"/>
                    <a:pt x="386390" y="970549"/>
                  </a:cubicBezTo>
                  <a:close/>
                  <a:moveTo>
                    <a:pt x="367178" y="969126"/>
                  </a:moveTo>
                  <a:cubicBezTo>
                    <a:pt x="365754" y="974344"/>
                    <a:pt x="365161" y="980749"/>
                    <a:pt x="365399" y="988339"/>
                  </a:cubicBezTo>
                  <a:cubicBezTo>
                    <a:pt x="365636" y="995929"/>
                    <a:pt x="365280" y="1002333"/>
                    <a:pt x="364331" y="1007552"/>
                  </a:cubicBezTo>
                  <a:cubicBezTo>
                    <a:pt x="365754" y="1002333"/>
                    <a:pt x="366940" y="995810"/>
                    <a:pt x="367889" y="987983"/>
                  </a:cubicBezTo>
                  <a:cubicBezTo>
                    <a:pt x="368838" y="980156"/>
                    <a:pt x="368601" y="973870"/>
                    <a:pt x="367178" y="969126"/>
                  </a:cubicBezTo>
                  <a:close/>
                  <a:moveTo>
                    <a:pt x="377851" y="967703"/>
                  </a:moveTo>
                  <a:cubicBezTo>
                    <a:pt x="375479" y="970075"/>
                    <a:pt x="375005" y="973277"/>
                    <a:pt x="376428" y="977309"/>
                  </a:cubicBezTo>
                  <a:cubicBezTo>
                    <a:pt x="377851" y="981342"/>
                    <a:pt x="378326" y="985255"/>
                    <a:pt x="377851" y="989050"/>
                  </a:cubicBezTo>
                  <a:cubicBezTo>
                    <a:pt x="375479" y="989525"/>
                    <a:pt x="374293" y="988457"/>
                    <a:pt x="374293" y="985848"/>
                  </a:cubicBezTo>
                  <a:cubicBezTo>
                    <a:pt x="374293" y="983239"/>
                    <a:pt x="373819" y="980986"/>
                    <a:pt x="372870" y="979088"/>
                  </a:cubicBezTo>
                  <a:cubicBezTo>
                    <a:pt x="371922" y="984307"/>
                    <a:pt x="371684" y="989999"/>
                    <a:pt x="372159" y="996166"/>
                  </a:cubicBezTo>
                  <a:cubicBezTo>
                    <a:pt x="372633" y="1002333"/>
                    <a:pt x="373582" y="1006366"/>
                    <a:pt x="375005" y="1008263"/>
                  </a:cubicBezTo>
                  <a:cubicBezTo>
                    <a:pt x="375005" y="1006840"/>
                    <a:pt x="375124" y="1005417"/>
                    <a:pt x="375361" y="1003994"/>
                  </a:cubicBezTo>
                  <a:cubicBezTo>
                    <a:pt x="375598" y="1002571"/>
                    <a:pt x="375242" y="1001385"/>
                    <a:pt x="374293" y="1000436"/>
                  </a:cubicBezTo>
                  <a:cubicBezTo>
                    <a:pt x="374768" y="999961"/>
                    <a:pt x="375242" y="999606"/>
                    <a:pt x="375717" y="999368"/>
                  </a:cubicBezTo>
                  <a:cubicBezTo>
                    <a:pt x="376191" y="999131"/>
                    <a:pt x="376428" y="998301"/>
                    <a:pt x="376428" y="996878"/>
                  </a:cubicBezTo>
                  <a:cubicBezTo>
                    <a:pt x="378800" y="998301"/>
                    <a:pt x="379275" y="998420"/>
                    <a:pt x="377851" y="997234"/>
                  </a:cubicBezTo>
                  <a:cubicBezTo>
                    <a:pt x="376428" y="996048"/>
                    <a:pt x="376191" y="994032"/>
                    <a:pt x="377140" y="991185"/>
                  </a:cubicBezTo>
                  <a:cubicBezTo>
                    <a:pt x="377140" y="990236"/>
                    <a:pt x="377377" y="989999"/>
                    <a:pt x="377851" y="990474"/>
                  </a:cubicBezTo>
                  <a:cubicBezTo>
                    <a:pt x="378326" y="990948"/>
                    <a:pt x="378563" y="991422"/>
                    <a:pt x="378563" y="991897"/>
                  </a:cubicBezTo>
                  <a:cubicBezTo>
                    <a:pt x="378089" y="987627"/>
                    <a:pt x="378207" y="983121"/>
                    <a:pt x="378919" y="978377"/>
                  </a:cubicBezTo>
                  <a:cubicBezTo>
                    <a:pt x="379630" y="973633"/>
                    <a:pt x="379275" y="970075"/>
                    <a:pt x="377851" y="967703"/>
                  </a:cubicBezTo>
                  <a:close/>
                  <a:moveTo>
                    <a:pt x="343695" y="962010"/>
                  </a:moveTo>
                  <a:cubicBezTo>
                    <a:pt x="343695" y="965805"/>
                    <a:pt x="343933" y="968177"/>
                    <a:pt x="344407" y="969126"/>
                  </a:cubicBezTo>
                  <a:cubicBezTo>
                    <a:pt x="345356" y="969126"/>
                    <a:pt x="345711" y="967703"/>
                    <a:pt x="345474" y="964857"/>
                  </a:cubicBezTo>
                  <a:cubicBezTo>
                    <a:pt x="345237" y="962010"/>
                    <a:pt x="344644" y="961061"/>
                    <a:pt x="343695" y="962010"/>
                  </a:cubicBezTo>
                  <a:close/>
                  <a:moveTo>
                    <a:pt x="350811" y="960587"/>
                  </a:moveTo>
                  <a:cubicBezTo>
                    <a:pt x="348914" y="961536"/>
                    <a:pt x="348202" y="963789"/>
                    <a:pt x="348676" y="967347"/>
                  </a:cubicBezTo>
                  <a:cubicBezTo>
                    <a:pt x="349151" y="970905"/>
                    <a:pt x="349862" y="973870"/>
                    <a:pt x="350811" y="976242"/>
                  </a:cubicBezTo>
                  <a:cubicBezTo>
                    <a:pt x="351760" y="974344"/>
                    <a:pt x="351760" y="972091"/>
                    <a:pt x="350811" y="969482"/>
                  </a:cubicBezTo>
                  <a:cubicBezTo>
                    <a:pt x="349862" y="966873"/>
                    <a:pt x="349862" y="963908"/>
                    <a:pt x="350811" y="960587"/>
                  </a:cubicBezTo>
                  <a:close/>
                  <a:moveTo>
                    <a:pt x="385679" y="957029"/>
                  </a:moveTo>
                  <a:cubicBezTo>
                    <a:pt x="383781" y="957978"/>
                    <a:pt x="383188" y="959401"/>
                    <a:pt x="383900" y="961299"/>
                  </a:cubicBezTo>
                  <a:cubicBezTo>
                    <a:pt x="384611" y="963196"/>
                    <a:pt x="384967" y="965331"/>
                    <a:pt x="384967" y="967703"/>
                  </a:cubicBezTo>
                  <a:cubicBezTo>
                    <a:pt x="386865" y="966754"/>
                    <a:pt x="387339" y="965331"/>
                    <a:pt x="386390" y="963433"/>
                  </a:cubicBezTo>
                  <a:cubicBezTo>
                    <a:pt x="385442" y="961536"/>
                    <a:pt x="385204" y="959401"/>
                    <a:pt x="385679" y="957029"/>
                  </a:cubicBezTo>
                  <a:close/>
                  <a:moveTo>
                    <a:pt x="338003" y="954894"/>
                  </a:moveTo>
                  <a:cubicBezTo>
                    <a:pt x="335631" y="955843"/>
                    <a:pt x="334919" y="958215"/>
                    <a:pt x="335868" y="962010"/>
                  </a:cubicBezTo>
                  <a:cubicBezTo>
                    <a:pt x="336817" y="965805"/>
                    <a:pt x="337054" y="968889"/>
                    <a:pt x="336579" y="971261"/>
                  </a:cubicBezTo>
                  <a:cubicBezTo>
                    <a:pt x="338477" y="970786"/>
                    <a:pt x="338951" y="968533"/>
                    <a:pt x="338003" y="964501"/>
                  </a:cubicBezTo>
                  <a:cubicBezTo>
                    <a:pt x="337054" y="960468"/>
                    <a:pt x="337054" y="957266"/>
                    <a:pt x="338003" y="954894"/>
                  </a:cubicBezTo>
                  <a:close/>
                  <a:moveTo>
                    <a:pt x="368601" y="954183"/>
                  </a:moveTo>
                  <a:cubicBezTo>
                    <a:pt x="367652" y="954657"/>
                    <a:pt x="367059" y="956436"/>
                    <a:pt x="366822" y="959520"/>
                  </a:cubicBezTo>
                  <a:cubicBezTo>
                    <a:pt x="366585" y="962603"/>
                    <a:pt x="367415" y="963671"/>
                    <a:pt x="369312" y="962722"/>
                  </a:cubicBezTo>
                  <a:cubicBezTo>
                    <a:pt x="369787" y="960824"/>
                    <a:pt x="369668" y="959520"/>
                    <a:pt x="368957" y="958808"/>
                  </a:cubicBezTo>
                  <a:cubicBezTo>
                    <a:pt x="368245" y="958097"/>
                    <a:pt x="368126" y="956555"/>
                    <a:pt x="368601" y="954183"/>
                  </a:cubicBezTo>
                  <a:close/>
                  <a:moveTo>
                    <a:pt x="378919" y="953827"/>
                  </a:moveTo>
                  <a:cubicBezTo>
                    <a:pt x="376784" y="954064"/>
                    <a:pt x="376191" y="955606"/>
                    <a:pt x="377140" y="958452"/>
                  </a:cubicBezTo>
                  <a:cubicBezTo>
                    <a:pt x="378563" y="958927"/>
                    <a:pt x="379986" y="958452"/>
                    <a:pt x="381409" y="957029"/>
                  </a:cubicBezTo>
                  <a:cubicBezTo>
                    <a:pt x="381884" y="954657"/>
                    <a:pt x="381054" y="953590"/>
                    <a:pt x="378919" y="953827"/>
                  </a:cubicBezTo>
                  <a:close/>
                  <a:moveTo>
                    <a:pt x="349388" y="944221"/>
                  </a:moveTo>
                  <a:cubicBezTo>
                    <a:pt x="348439" y="945169"/>
                    <a:pt x="348202" y="946711"/>
                    <a:pt x="348676" y="948846"/>
                  </a:cubicBezTo>
                  <a:cubicBezTo>
                    <a:pt x="349151" y="950981"/>
                    <a:pt x="349151" y="952760"/>
                    <a:pt x="348676" y="954183"/>
                  </a:cubicBezTo>
                  <a:cubicBezTo>
                    <a:pt x="349625" y="953234"/>
                    <a:pt x="349981" y="951692"/>
                    <a:pt x="349744" y="949558"/>
                  </a:cubicBezTo>
                  <a:cubicBezTo>
                    <a:pt x="349507" y="947423"/>
                    <a:pt x="349388" y="945644"/>
                    <a:pt x="349388" y="944221"/>
                  </a:cubicBezTo>
                  <a:close/>
                  <a:moveTo>
                    <a:pt x="352946" y="943509"/>
                  </a:moveTo>
                  <a:cubicBezTo>
                    <a:pt x="351997" y="943983"/>
                    <a:pt x="351523" y="946000"/>
                    <a:pt x="351523" y="949558"/>
                  </a:cubicBezTo>
                  <a:cubicBezTo>
                    <a:pt x="351523" y="953115"/>
                    <a:pt x="352234" y="954657"/>
                    <a:pt x="353658" y="954183"/>
                  </a:cubicBezTo>
                  <a:cubicBezTo>
                    <a:pt x="353658" y="950862"/>
                    <a:pt x="353658" y="948846"/>
                    <a:pt x="353658" y="948134"/>
                  </a:cubicBezTo>
                  <a:cubicBezTo>
                    <a:pt x="353658" y="947423"/>
                    <a:pt x="353420" y="945881"/>
                    <a:pt x="352946" y="943509"/>
                  </a:cubicBezTo>
                  <a:close/>
                  <a:moveTo>
                    <a:pt x="403468" y="936393"/>
                  </a:moveTo>
                  <a:cubicBezTo>
                    <a:pt x="402520" y="938765"/>
                    <a:pt x="402520" y="941730"/>
                    <a:pt x="403468" y="945288"/>
                  </a:cubicBezTo>
                  <a:cubicBezTo>
                    <a:pt x="404417" y="948846"/>
                    <a:pt x="404417" y="952522"/>
                    <a:pt x="403468" y="956318"/>
                  </a:cubicBezTo>
                  <a:cubicBezTo>
                    <a:pt x="404892" y="953946"/>
                    <a:pt x="405247" y="950981"/>
                    <a:pt x="404536" y="947423"/>
                  </a:cubicBezTo>
                  <a:cubicBezTo>
                    <a:pt x="403824" y="943865"/>
                    <a:pt x="403468" y="940188"/>
                    <a:pt x="403468" y="936393"/>
                  </a:cubicBezTo>
                  <a:close/>
                  <a:moveTo>
                    <a:pt x="365043" y="927854"/>
                  </a:moveTo>
                  <a:cubicBezTo>
                    <a:pt x="364094" y="931175"/>
                    <a:pt x="364094" y="934851"/>
                    <a:pt x="365043" y="938884"/>
                  </a:cubicBezTo>
                  <a:cubicBezTo>
                    <a:pt x="365992" y="942916"/>
                    <a:pt x="366940" y="946593"/>
                    <a:pt x="367889" y="949913"/>
                  </a:cubicBezTo>
                  <a:cubicBezTo>
                    <a:pt x="368364" y="948965"/>
                    <a:pt x="368838" y="947304"/>
                    <a:pt x="369312" y="944932"/>
                  </a:cubicBezTo>
                  <a:cubicBezTo>
                    <a:pt x="369787" y="942560"/>
                    <a:pt x="370024" y="940070"/>
                    <a:pt x="370024" y="937461"/>
                  </a:cubicBezTo>
                  <a:cubicBezTo>
                    <a:pt x="370024" y="934851"/>
                    <a:pt x="369668" y="932598"/>
                    <a:pt x="368957" y="930701"/>
                  </a:cubicBezTo>
                  <a:cubicBezTo>
                    <a:pt x="368245" y="928803"/>
                    <a:pt x="366940" y="927854"/>
                    <a:pt x="365043" y="927854"/>
                  </a:cubicBezTo>
                  <a:close/>
                  <a:moveTo>
                    <a:pt x="374293" y="923585"/>
                  </a:moveTo>
                  <a:cubicBezTo>
                    <a:pt x="373345" y="925482"/>
                    <a:pt x="373226" y="928329"/>
                    <a:pt x="373938" y="932124"/>
                  </a:cubicBezTo>
                  <a:cubicBezTo>
                    <a:pt x="374649" y="935919"/>
                    <a:pt x="375717" y="938528"/>
                    <a:pt x="377140" y="939951"/>
                  </a:cubicBezTo>
                  <a:cubicBezTo>
                    <a:pt x="376191" y="937579"/>
                    <a:pt x="375835" y="934733"/>
                    <a:pt x="376072" y="931412"/>
                  </a:cubicBezTo>
                  <a:cubicBezTo>
                    <a:pt x="376310" y="928091"/>
                    <a:pt x="375717" y="925482"/>
                    <a:pt x="374293" y="923585"/>
                  </a:cubicBezTo>
                  <a:close/>
                  <a:moveTo>
                    <a:pt x="372870" y="914334"/>
                  </a:moveTo>
                  <a:cubicBezTo>
                    <a:pt x="373345" y="915283"/>
                    <a:pt x="373345" y="917062"/>
                    <a:pt x="372870" y="919671"/>
                  </a:cubicBezTo>
                  <a:cubicBezTo>
                    <a:pt x="372396" y="922280"/>
                    <a:pt x="372870" y="923110"/>
                    <a:pt x="374293" y="922162"/>
                  </a:cubicBezTo>
                  <a:cubicBezTo>
                    <a:pt x="375242" y="921213"/>
                    <a:pt x="375479" y="919671"/>
                    <a:pt x="375005" y="917536"/>
                  </a:cubicBezTo>
                  <a:cubicBezTo>
                    <a:pt x="374531" y="915401"/>
                    <a:pt x="373819" y="914334"/>
                    <a:pt x="372870" y="914334"/>
                  </a:cubicBezTo>
                  <a:close/>
                  <a:moveTo>
                    <a:pt x="214899" y="909353"/>
                  </a:moveTo>
                  <a:cubicBezTo>
                    <a:pt x="215373" y="909827"/>
                    <a:pt x="215610" y="910776"/>
                    <a:pt x="215610" y="912199"/>
                  </a:cubicBezTo>
                  <a:lnTo>
                    <a:pt x="214899" y="912199"/>
                  </a:lnTo>
                  <a:close/>
                  <a:moveTo>
                    <a:pt x="301000" y="890852"/>
                  </a:moveTo>
                  <a:cubicBezTo>
                    <a:pt x="300051" y="891801"/>
                    <a:pt x="299696" y="894173"/>
                    <a:pt x="299933" y="897968"/>
                  </a:cubicBezTo>
                  <a:cubicBezTo>
                    <a:pt x="300170" y="901763"/>
                    <a:pt x="299814" y="905321"/>
                    <a:pt x="298866" y="908641"/>
                  </a:cubicBezTo>
                  <a:lnTo>
                    <a:pt x="303847" y="908641"/>
                  </a:lnTo>
                  <a:cubicBezTo>
                    <a:pt x="304795" y="907693"/>
                    <a:pt x="305033" y="906981"/>
                    <a:pt x="304558" y="906507"/>
                  </a:cubicBezTo>
                  <a:cubicBezTo>
                    <a:pt x="304084" y="906032"/>
                    <a:pt x="303847" y="904609"/>
                    <a:pt x="303847" y="902237"/>
                  </a:cubicBezTo>
                  <a:cubicBezTo>
                    <a:pt x="303372" y="902712"/>
                    <a:pt x="303135" y="903186"/>
                    <a:pt x="303135" y="903660"/>
                  </a:cubicBezTo>
                  <a:cubicBezTo>
                    <a:pt x="303135" y="904135"/>
                    <a:pt x="302898" y="904846"/>
                    <a:pt x="302423" y="905795"/>
                  </a:cubicBezTo>
                  <a:cubicBezTo>
                    <a:pt x="300526" y="904372"/>
                    <a:pt x="300051" y="902119"/>
                    <a:pt x="301000" y="899035"/>
                  </a:cubicBezTo>
                  <a:cubicBezTo>
                    <a:pt x="301949" y="895951"/>
                    <a:pt x="301949" y="893224"/>
                    <a:pt x="301000" y="890852"/>
                  </a:cubicBezTo>
                  <a:close/>
                  <a:moveTo>
                    <a:pt x="168290" y="888005"/>
                  </a:moveTo>
                  <a:cubicBezTo>
                    <a:pt x="167815" y="888480"/>
                    <a:pt x="167697" y="889429"/>
                    <a:pt x="167934" y="890852"/>
                  </a:cubicBezTo>
                  <a:cubicBezTo>
                    <a:pt x="168408" y="893698"/>
                    <a:pt x="168408" y="896070"/>
                    <a:pt x="167934" y="897968"/>
                  </a:cubicBezTo>
                  <a:cubicBezTo>
                    <a:pt x="168408" y="896070"/>
                    <a:pt x="169239" y="894291"/>
                    <a:pt x="170425" y="892631"/>
                  </a:cubicBezTo>
                  <a:cubicBezTo>
                    <a:pt x="171610" y="890970"/>
                    <a:pt x="171729" y="889429"/>
                    <a:pt x="170780" y="888005"/>
                  </a:cubicBezTo>
                  <a:cubicBezTo>
                    <a:pt x="169594" y="887531"/>
                    <a:pt x="168764" y="887531"/>
                    <a:pt x="168290" y="888005"/>
                  </a:cubicBezTo>
                  <a:close/>
                  <a:moveTo>
                    <a:pt x="315944" y="883736"/>
                  </a:moveTo>
                  <a:cubicBezTo>
                    <a:pt x="314995" y="884685"/>
                    <a:pt x="313809" y="885159"/>
                    <a:pt x="312386" y="885159"/>
                  </a:cubicBezTo>
                  <a:cubicBezTo>
                    <a:pt x="311911" y="887057"/>
                    <a:pt x="312386" y="887768"/>
                    <a:pt x="313809" y="887294"/>
                  </a:cubicBezTo>
                  <a:cubicBezTo>
                    <a:pt x="315232" y="886819"/>
                    <a:pt x="315944" y="887531"/>
                    <a:pt x="315944" y="889429"/>
                  </a:cubicBezTo>
                  <a:cubicBezTo>
                    <a:pt x="316892" y="889429"/>
                    <a:pt x="317248" y="888598"/>
                    <a:pt x="317011" y="886938"/>
                  </a:cubicBezTo>
                  <a:cubicBezTo>
                    <a:pt x="316774" y="885278"/>
                    <a:pt x="316418" y="884210"/>
                    <a:pt x="315944" y="883736"/>
                  </a:cubicBezTo>
                  <a:close/>
                  <a:moveTo>
                    <a:pt x="298154" y="881601"/>
                  </a:moveTo>
                  <a:cubicBezTo>
                    <a:pt x="296256" y="880652"/>
                    <a:pt x="295426" y="881957"/>
                    <a:pt x="295663" y="885515"/>
                  </a:cubicBezTo>
                  <a:cubicBezTo>
                    <a:pt x="295901" y="889073"/>
                    <a:pt x="296256" y="891326"/>
                    <a:pt x="296731" y="892275"/>
                  </a:cubicBezTo>
                  <a:cubicBezTo>
                    <a:pt x="297680" y="891326"/>
                    <a:pt x="297917" y="889547"/>
                    <a:pt x="297442" y="886938"/>
                  </a:cubicBezTo>
                  <a:cubicBezTo>
                    <a:pt x="296968" y="884329"/>
                    <a:pt x="297205" y="882550"/>
                    <a:pt x="298154" y="881601"/>
                  </a:cubicBezTo>
                  <a:close/>
                  <a:moveTo>
                    <a:pt x="360773" y="880178"/>
                  </a:moveTo>
                  <a:cubicBezTo>
                    <a:pt x="359825" y="880178"/>
                    <a:pt x="359350" y="881127"/>
                    <a:pt x="359350" y="883024"/>
                  </a:cubicBezTo>
                  <a:cubicBezTo>
                    <a:pt x="359350" y="884922"/>
                    <a:pt x="359587" y="886345"/>
                    <a:pt x="360062" y="887294"/>
                  </a:cubicBezTo>
                  <a:cubicBezTo>
                    <a:pt x="361011" y="887294"/>
                    <a:pt x="361366" y="886345"/>
                    <a:pt x="361129" y="884448"/>
                  </a:cubicBezTo>
                  <a:cubicBezTo>
                    <a:pt x="360892" y="882550"/>
                    <a:pt x="360773" y="881127"/>
                    <a:pt x="360773" y="880178"/>
                  </a:cubicBezTo>
                  <a:close/>
                  <a:moveTo>
                    <a:pt x="289259" y="880178"/>
                  </a:moveTo>
                  <a:cubicBezTo>
                    <a:pt x="288548" y="880652"/>
                    <a:pt x="287717" y="881127"/>
                    <a:pt x="286769" y="881601"/>
                  </a:cubicBezTo>
                  <a:lnTo>
                    <a:pt x="286769" y="889429"/>
                  </a:lnTo>
                  <a:cubicBezTo>
                    <a:pt x="288666" y="889903"/>
                    <a:pt x="289259" y="888717"/>
                    <a:pt x="288548" y="885871"/>
                  </a:cubicBezTo>
                  <a:cubicBezTo>
                    <a:pt x="287836" y="883024"/>
                    <a:pt x="288666" y="881838"/>
                    <a:pt x="291038" y="882313"/>
                  </a:cubicBezTo>
                  <a:cubicBezTo>
                    <a:pt x="290564" y="880415"/>
                    <a:pt x="289971" y="879704"/>
                    <a:pt x="289259" y="880178"/>
                  </a:cubicBezTo>
                  <a:close/>
                  <a:moveTo>
                    <a:pt x="303847" y="878043"/>
                  </a:moveTo>
                  <a:cubicBezTo>
                    <a:pt x="303847" y="880415"/>
                    <a:pt x="303847" y="883143"/>
                    <a:pt x="303847" y="886226"/>
                  </a:cubicBezTo>
                  <a:cubicBezTo>
                    <a:pt x="303847" y="889310"/>
                    <a:pt x="303609" y="892749"/>
                    <a:pt x="303135" y="896544"/>
                  </a:cubicBezTo>
                  <a:cubicBezTo>
                    <a:pt x="305033" y="895121"/>
                    <a:pt x="305863" y="892512"/>
                    <a:pt x="305626" y="888717"/>
                  </a:cubicBezTo>
                  <a:cubicBezTo>
                    <a:pt x="305388" y="884922"/>
                    <a:pt x="305981" y="882076"/>
                    <a:pt x="307405" y="880178"/>
                  </a:cubicBezTo>
                  <a:cubicBezTo>
                    <a:pt x="306456" y="880178"/>
                    <a:pt x="305981" y="879704"/>
                    <a:pt x="305981" y="878755"/>
                  </a:cubicBezTo>
                  <a:cubicBezTo>
                    <a:pt x="305981" y="877806"/>
                    <a:pt x="305270" y="877569"/>
                    <a:pt x="303847" y="878043"/>
                  </a:cubicBezTo>
                  <a:close/>
                  <a:moveTo>
                    <a:pt x="37714" y="878043"/>
                  </a:moveTo>
                  <a:cubicBezTo>
                    <a:pt x="37240" y="881838"/>
                    <a:pt x="38426" y="883262"/>
                    <a:pt x="41272" y="882313"/>
                  </a:cubicBezTo>
                  <a:lnTo>
                    <a:pt x="41272" y="878043"/>
                  </a:lnTo>
                  <a:close/>
                  <a:moveTo>
                    <a:pt x="343695" y="874485"/>
                  </a:moveTo>
                  <a:cubicBezTo>
                    <a:pt x="341323" y="878755"/>
                    <a:pt x="340493" y="885159"/>
                    <a:pt x="341205" y="893698"/>
                  </a:cubicBezTo>
                  <a:cubicBezTo>
                    <a:pt x="341916" y="902237"/>
                    <a:pt x="342272" y="909116"/>
                    <a:pt x="342272" y="914334"/>
                  </a:cubicBezTo>
                  <a:cubicBezTo>
                    <a:pt x="342272" y="916232"/>
                    <a:pt x="341798" y="916350"/>
                    <a:pt x="340849" y="914690"/>
                  </a:cubicBezTo>
                  <a:cubicBezTo>
                    <a:pt x="339900" y="913029"/>
                    <a:pt x="339426" y="913148"/>
                    <a:pt x="339426" y="915046"/>
                  </a:cubicBezTo>
                  <a:cubicBezTo>
                    <a:pt x="339900" y="923110"/>
                    <a:pt x="340493" y="930463"/>
                    <a:pt x="341205" y="937105"/>
                  </a:cubicBezTo>
                  <a:cubicBezTo>
                    <a:pt x="341916" y="943746"/>
                    <a:pt x="342747" y="950862"/>
                    <a:pt x="343695" y="958452"/>
                  </a:cubicBezTo>
                  <a:cubicBezTo>
                    <a:pt x="342747" y="947541"/>
                    <a:pt x="342509" y="934377"/>
                    <a:pt x="342984" y="918959"/>
                  </a:cubicBezTo>
                  <a:cubicBezTo>
                    <a:pt x="343458" y="903542"/>
                    <a:pt x="343695" y="888717"/>
                    <a:pt x="343695" y="874485"/>
                  </a:cubicBezTo>
                  <a:close/>
                  <a:moveTo>
                    <a:pt x="181454" y="874485"/>
                  </a:moveTo>
                  <a:cubicBezTo>
                    <a:pt x="180031" y="874485"/>
                    <a:pt x="179201" y="875316"/>
                    <a:pt x="178964" y="876976"/>
                  </a:cubicBezTo>
                  <a:cubicBezTo>
                    <a:pt x="178726" y="878636"/>
                    <a:pt x="178845" y="879704"/>
                    <a:pt x="179319" y="880178"/>
                  </a:cubicBezTo>
                  <a:cubicBezTo>
                    <a:pt x="180742" y="880178"/>
                    <a:pt x="181454" y="878280"/>
                    <a:pt x="181454" y="874485"/>
                  </a:cubicBezTo>
                  <a:close/>
                  <a:moveTo>
                    <a:pt x="428374" y="870927"/>
                  </a:moveTo>
                  <a:cubicBezTo>
                    <a:pt x="426951" y="872351"/>
                    <a:pt x="426595" y="874367"/>
                    <a:pt x="427307" y="876976"/>
                  </a:cubicBezTo>
                  <a:cubicBezTo>
                    <a:pt x="428018" y="879585"/>
                    <a:pt x="428611" y="881364"/>
                    <a:pt x="429085" y="882313"/>
                  </a:cubicBezTo>
                  <a:cubicBezTo>
                    <a:pt x="430034" y="881364"/>
                    <a:pt x="430034" y="879822"/>
                    <a:pt x="429085" y="877687"/>
                  </a:cubicBezTo>
                  <a:cubicBezTo>
                    <a:pt x="428137" y="875553"/>
                    <a:pt x="427900" y="873299"/>
                    <a:pt x="428374" y="870927"/>
                  </a:cubicBezTo>
                  <a:close/>
                  <a:moveTo>
                    <a:pt x="223527" y="869593"/>
                  </a:moveTo>
                  <a:cubicBezTo>
                    <a:pt x="223111" y="869415"/>
                    <a:pt x="222726" y="869741"/>
                    <a:pt x="222370" y="870572"/>
                  </a:cubicBezTo>
                  <a:cubicBezTo>
                    <a:pt x="221659" y="872232"/>
                    <a:pt x="221540" y="874248"/>
                    <a:pt x="222014" y="876620"/>
                  </a:cubicBezTo>
                  <a:cubicBezTo>
                    <a:pt x="222963" y="877094"/>
                    <a:pt x="223438" y="876501"/>
                    <a:pt x="223438" y="874841"/>
                  </a:cubicBezTo>
                  <a:cubicBezTo>
                    <a:pt x="223438" y="873181"/>
                    <a:pt x="223912" y="872113"/>
                    <a:pt x="224861" y="871639"/>
                  </a:cubicBezTo>
                  <a:cubicBezTo>
                    <a:pt x="224386" y="870453"/>
                    <a:pt x="223942" y="869771"/>
                    <a:pt x="223527" y="869593"/>
                  </a:cubicBezTo>
                  <a:close/>
                  <a:moveTo>
                    <a:pt x="315232" y="869504"/>
                  </a:moveTo>
                  <a:cubicBezTo>
                    <a:pt x="313809" y="870927"/>
                    <a:pt x="313572" y="872706"/>
                    <a:pt x="314520" y="874841"/>
                  </a:cubicBezTo>
                  <a:cubicBezTo>
                    <a:pt x="315469" y="876976"/>
                    <a:pt x="315706" y="879229"/>
                    <a:pt x="315232" y="881601"/>
                  </a:cubicBezTo>
                  <a:cubicBezTo>
                    <a:pt x="315706" y="882550"/>
                    <a:pt x="315944" y="882431"/>
                    <a:pt x="315944" y="881245"/>
                  </a:cubicBezTo>
                  <a:cubicBezTo>
                    <a:pt x="315944" y="880059"/>
                    <a:pt x="315944" y="878636"/>
                    <a:pt x="315944" y="876976"/>
                  </a:cubicBezTo>
                  <a:cubicBezTo>
                    <a:pt x="315944" y="875316"/>
                    <a:pt x="315944" y="873774"/>
                    <a:pt x="315944" y="872351"/>
                  </a:cubicBezTo>
                  <a:cubicBezTo>
                    <a:pt x="315944" y="870927"/>
                    <a:pt x="315706" y="869979"/>
                    <a:pt x="315232" y="869504"/>
                  </a:cubicBezTo>
                  <a:close/>
                  <a:moveTo>
                    <a:pt x="254036" y="868793"/>
                  </a:moveTo>
                  <a:cubicBezTo>
                    <a:pt x="252613" y="869741"/>
                    <a:pt x="251782" y="871283"/>
                    <a:pt x="251545" y="873418"/>
                  </a:cubicBezTo>
                  <a:cubicBezTo>
                    <a:pt x="251308" y="875553"/>
                    <a:pt x="251189" y="877925"/>
                    <a:pt x="251189" y="880534"/>
                  </a:cubicBezTo>
                  <a:cubicBezTo>
                    <a:pt x="251189" y="883143"/>
                    <a:pt x="251308" y="885515"/>
                    <a:pt x="251545" y="887650"/>
                  </a:cubicBezTo>
                  <a:cubicBezTo>
                    <a:pt x="251782" y="889784"/>
                    <a:pt x="251901" y="891563"/>
                    <a:pt x="251901" y="892987"/>
                  </a:cubicBezTo>
                  <a:cubicBezTo>
                    <a:pt x="252850" y="890615"/>
                    <a:pt x="253561" y="887057"/>
                    <a:pt x="254036" y="882313"/>
                  </a:cubicBezTo>
                  <a:cubicBezTo>
                    <a:pt x="254510" y="877569"/>
                    <a:pt x="254510" y="873062"/>
                    <a:pt x="254036" y="868793"/>
                  </a:cubicBezTo>
                  <a:close/>
                  <a:moveTo>
                    <a:pt x="116700" y="868793"/>
                  </a:moveTo>
                  <a:cubicBezTo>
                    <a:pt x="113854" y="870690"/>
                    <a:pt x="112193" y="874367"/>
                    <a:pt x="111719" y="879822"/>
                  </a:cubicBezTo>
                  <a:cubicBezTo>
                    <a:pt x="111244" y="885278"/>
                    <a:pt x="110533" y="890615"/>
                    <a:pt x="109584" y="895833"/>
                  </a:cubicBezTo>
                  <a:cubicBezTo>
                    <a:pt x="111956" y="892512"/>
                    <a:pt x="113498" y="888361"/>
                    <a:pt x="114209" y="883380"/>
                  </a:cubicBezTo>
                  <a:cubicBezTo>
                    <a:pt x="114921" y="878399"/>
                    <a:pt x="115751" y="873537"/>
                    <a:pt x="116700" y="868793"/>
                  </a:cubicBezTo>
                  <a:close/>
                  <a:moveTo>
                    <a:pt x="196397" y="865946"/>
                  </a:moveTo>
                  <a:cubicBezTo>
                    <a:pt x="194500" y="866895"/>
                    <a:pt x="193670" y="868793"/>
                    <a:pt x="193907" y="871639"/>
                  </a:cubicBezTo>
                  <a:cubicBezTo>
                    <a:pt x="194144" y="874485"/>
                    <a:pt x="193788" y="877094"/>
                    <a:pt x="192839" y="879466"/>
                  </a:cubicBezTo>
                  <a:cubicBezTo>
                    <a:pt x="194737" y="878518"/>
                    <a:pt x="195923" y="876620"/>
                    <a:pt x="196397" y="873774"/>
                  </a:cubicBezTo>
                  <a:cubicBezTo>
                    <a:pt x="196872" y="870927"/>
                    <a:pt x="196872" y="868318"/>
                    <a:pt x="196397" y="865946"/>
                  </a:cubicBezTo>
                  <a:close/>
                  <a:moveTo>
                    <a:pt x="83256" y="865946"/>
                  </a:moveTo>
                  <a:cubicBezTo>
                    <a:pt x="82307" y="867844"/>
                    <a:pt x="81832" y="869741"/>
                    <a:pt x="81832" y="871639"/>
                  </a:cubicBezTo>
                  <a:cubicBezTo>
                    <a:pt x="83256" y="872588"/>
                    <a:pt x="84086" y="872113"/>
                    <a:pt x="84323" y="870216"/>
                  </a:cubicBezTo>
                  <a:cubicBezTo>
                    <a:pt x="84560" y="868318"/>
                    <a:pt x="84204" y="866895"/>
                    <a:pt x="83256" y="865946"/>
                  </a:cubicBezTo>
                  <a:close/>
                  <a:moveTo>
                    <a:pt x="382832" y="860254"/>
                  </a:moveTo>
                  <a:cubicBezTo>
                    <a:pt x="382832" y="862626"/>
                    <a:pt x="383663" y="863930"/>
                    <a:pt x="385323" y="864167"/>
                  </a:cubicBezTo>
                  <a:cubicBezTo>
                    <a:pt x="386983" y="864405"/>
                    <a:pt x="388288" y="864998"/>
                    <a:pt x="389237" y="865946"/>
                  </a:cubicBezTo>
                  <a:cubicBezTo>
                    <a:pt x="388288" y="862151"/>
                    <a:pt x="386153" y="860254"/>
                    <a:pt x="382832" y="860254"/>
                  </a:cubicBezTo>
                  <a:close/>
                  <a:moveTo>
                    <a:pt x="315232" y="858119"/>
                  </a:moveTo>
                  <a:cubicBezTo>
                    <a:pt x="312860" y="858119"/>
                    <a:pt x="311674" y="859305"/>
                    <a:pt x="311674" y="861677"/>
                  </a:cubicBezTo>
                  <a:cubicBezTo>
                    <a:pt x="312623" y="861677"/>
                    <a:pt x="313216" y="861914"/>
                    <a:pt x="313453" y="862388"/>
                  </a:cubicBezTo>
                  <a:cubicBezTo>
                    <a:pt x="313690" y="862863"/>
                    <a:pt x="314283" y="863100"/>
                    <a:pt x="315232" y="863100"/>
                  </a:cubicBezTo>
                  <a:close/>
                  <a:moveTo>
                    <a:pt x="78986" y="854561"/>
                  </a:moveTo>
                  <a:cubicBezTo>
                    <a:pt x="77089" y="855510"/>
                    <a:pt x="75665" y="857645"/>
                    <a:pt x="74717" y="860965"/>
                  </a:cubicBezTo>
                  <a:cubicBezTo>
                    <a:pt x="73768" y="864286"/>
                    <a:pt x="73768" y="867132"/>
                    <a:pt x="74717" y="869504"/>
                  </a:cubicBezTo>
                  <a:cubicBezTo>
                    <a:pt x="76140" y="868081"/>
                    <a:pt x="77563" y="866065"/>
                    <a:pt x="78986" y="863456"/>
                  </a:cubicBezTo>
                  <a:cubicBezTo>
                    <a:pt x="80409" y="860847"/>
                    <a:pt x="80409" y="857882"/>
                    <a:pt x="78986" y="854561"/>
                  </a:cubicBezTo>
                  <a:close/>
                  <a:moveTo>
                    <a:pt x="106026" y="847445"/>
                  </a:moveTo>
                  <a:cubicBezTo>
                    <a:pt x="104129" y="848868"/>
                    <a:pt x="103180" y="851596"/>
                    <a:pt x="103180" y="855628"/>
                  </a:cubicBezTo>
                  <a:cubicBezTo>
                    <a:pt x="103180" y="859661"/>
                    <a:pt x="102705" y="862863"/>
                    <a:pt x="101757" y="865235"/>
                  </a:cubicBezTo>
                  <a:cubicBezTo>
                    <a:pt x="103654" y="864286"/>
                    <a:pt x="105315" y="861677"/>
                    <a:pt x="106738" y="857407"/>
                  </a:cubicBezTo>
                  <a:cubicBezTo>
                    <a:pt x="108161" y="853138"/>
                    <a:pt x="107924" y="849817"/>
                    <a:pt x="106026" y="847445"/>
                  </a:cubicBezTo>
                  <a:close/>
                  <a:moveTo>
                    <a:pt x="212764" y="845310"/>
                  </a:moveTo>
                  <a:cubicBezTo>
                    <a:pt x="209917" y="847682"/>
                    <a:pt x="208850" y="851122"/>
                    <a:pt x="209562" y="855628"/>
                  </a:cubicBezTo>
                  <a:cubicBezTo>
                    <a:pt x="210273" y="860135"/>
                    <a:pt x="209917" y="864523"/>
                    <a:pt x="208494" y="868793"/>
                  </a:cubicBezTo>
                  <a:cubicBezTo>
                    <a:pt x="210392" y="865946"/>
                    <a:pt x="211696" y="862388"/>
                    <a:pt x="212408" y="858119"/>
                  </a:cubicBezTo>
                  <a:cubicBezTo>
                    <a:pt x="213120" y="853849"/>
                    <a:pt x="213238" y="849580"/>
                    <a:pt x="212764" y="845310"/>
                  </a:cubicBezTo>
                  <a:close/>
                  <a:moveTo>
                    <a:pt x="358639" y="842464"/>
                  </a:moveTo>
                  <a:cubicBezTo>
                    <a:pt x="358639" y="849580"/>
                    <a:pt x="358876" y="855510"/>
                    <a:pt x="359350" y="860254"/>
                  </a:cubicBezTo>
                  <a:cubicBezTo>
                    <a:pt x="359825" y="864998"/>
                    <a:pt x="360299" y="870216"/>
                    <a:pt x="360773" y="875909"/>
                  </a:cubicBezTo>
                  <a:cubicBezTo>
                    <a:pt x="360299" y="869267"/>
                    <a:pt x="360536" y="862981"/>
                    <a:pt x="361485" y="857052"/>
                  </a:cubicBezTo>
                  <a:cubicBezTo>
                    <a:pt x="362434" y="851122"/>
                    <a:pt x="361485" y="846259"/>
                    <a:pt x="358639" y="842464"/>
                  </a:cubicBezTo>
                  <a:close/>
                  <a:moveTo>
                    <a:pt x="382832" y="840329"/>
                  </a:moveTo>
                  <a:cubicBezTo>
                    <a:pt x="382832" y="839855"/>
                    <a:pt x="382714" y="840211"/>
                    <a:pt x="382477" y="841397"/>
                  </a:cubicBezTo>
                  <a:cubicBezTo>
                    <a:pt x="382239" y="842583"/>
                    <a:pt x="382002" y="844006"/>
                    <a:pt x="381765" y="845666"/>
                  </a:cubicBezTo>
                  <a:cubicBezTo>
                    <a:pt x="381528" y="847327"/>
                    <a:pt x="381528" y="848750"/>
                    <a:pt x="381765" y="849936"/>
                  </a:cubicBezTo>
                  <a:cubicBezTo>
                    <a:pt x="382002" y="851122"/>
                    <a:pt x="382595" y="851477"/>
                    <a:pt x="383544" y="851003"/>
                  </a:cubicBezTo>
                  <a:cubicBezTo>
                    <a:pt x="384967" y="849105"/>
                    <a:pt x="384967" y="847682"/>
                    <a:pt x="383544" y="846734"/>
                  </a:cubicBezTo>
                  <a:cubicBezTo>
                    <a:pt x="382121" y="845785"/>
                    <a:pt x="381884" y="843650"/>
                    <a:pt x="382832" y="840329"/>
                  </a:cubicBezTo>
                  <a:close/>
                  <a:moveTo>
                    <a:pt x="278230" y="840329"/>
                  </a:moveTo>
                  <a:cubicBezTo>
                    <a:pt x="276806" y="839855"/>
                    <a:pt x="276095" y="840685"/>
                    <a:pt x="276095" y="842820"/>
                  </a:cubicBezTo>
                  <a:cubicBezTo>
                    <a:pt x="276095" y="844955"/>
                    <a:pt x="275146" y="845548"/>
                    <a:pt x="273248" y="844599"/>
                  </a:cubicBezTo>
                  <a:cubicBezTo>
                    <a:pt x="275620" y="845548"/>
                    <a:pt x="276332" y="847208"/>
                    <a:pt x="275383" y="849580"/>
                  </a:cubicBezTo>
                  <a:cubicBezTo>
                    <a:pt x="274434" y="851952"/>
                    <a:pt x="275146" y="853612"/>
                    <a:pt x="277518" y="854561"/>
                  </a:cubicBezTo>
                  <a:cubicBezTo>
                    <a:pt x="277044" y="851715"/>
                    <a:pt x="277162" y="849461"/>
                    <a:pt x="277874" y="847801"/>
                  </a:cubicBezTo>
                  <a:cubicBezTo>
                    <a:pt x="278585" y="846141"/>
                    <a:pt x="278704" y="843650"/>
                    <a:pt x="278230" y="840329"/>
                  </a:cubicBezTo>
                  <a:close/>
                  <a:moveTo>
                    <a:pt x="200667" y="840329"/>
                  </a:moveTo>
                  <a:cubicBezTo>
                    <a:pt x="199718" y="840804"/>
                    <a:pt x="199125" y="841634"/>
                    <a:pt x="198888" y="842820"/>
                  </a:cubicBezTo>
                  <a:cubicBezTo>
                    <a:pt x="198651" y="844006"/>
                    <a:pt x="198532" y="845192"/>
                    <a:pt x="198532" y="846378"/>
                  </a:cubicBezTo>
                  <a:cubicBezTo>
                    <a:pt x="198532" y="847564"/>
                    <a:pt x="198414" y="848631"/>
                    <a:pt x="198176" y="849580"/>
                  </a:cubicBezTo>
                  <a:cubicBezTo>
                    <a:pt x="197939" y="850529"/>
                    <a:pt x="197109" y="850766"/>
                    <a:pt x="195686" y="850291"/>
                  </a:cubicBezTo>
                  <a:cubicBezTo>
                    <a:pt x="195686" y="852189"/>
                    <a:pt x="195804" y="854087"/>
                    <a:pt x="196042" y="855984"/>
                  </a:cubicBezTo>
                  <a:cubicBezTo>
                    <a:pt x="196279" y="857882"/>
                    <a:pt x="197583" y="858593"/>
                    <a:pt x="199955" y="858119"/>
                  </a:cubicBezTo>
                  <a:cubicBezTo>
                    <a:pt x="199955" y="854798"/>
                    <a:pt x="200193" y="851952"/>
                    <a:pt x="200667" y="849580"/>
                  </a:cubicBezTo>
                  <a:cubicBezTo>
                    <a:pt x="201141" y="847208"/>
                    <a:pt x="201141" y="844124"/>
                    <a:pt x="200667" y="840329"/>
                  </a:cubicBezTo>
                  <a:close/>
                  <a:moveTo>
                    <a:pt x="296019" y="839618"/>
                  </a:moveTo>
                  <a:cubicBezTo>
                    <a:pt x="295070" y="840092"/>
                    <a:pt x="294715" y="841515"/>
                    <a:pt x="294952" y="843887"/>
                  </a:cubicBezTo>
                  <a:cubicBezTo>
                    <a:pt x="295189" y="846259"/>
                    <a:pt x="295308" y="848394"/>
                    <a:pt x="295308" y="850291"/>
                  </a:cubicBezTo>
                  <a:cubicBezTo>
                    <a:pt x="295782" y="848868"/>
                    <a:pt x="296256" y="846971"/>
                    <a:pt x="296731" y="844599"/>
                  </a:cubicBezTo>
                  <a:cubicBezTo>
                    <a:pt x="297205" y="842227"/>
                    <a:pt x="296968" y="840566"/>
                    <a:pt x="296019" y="839618"/>
                  </a:cubicBezTo>
                  <a:close/>
                  <a:moveTo>
                    <a:pt x="347965" y="836771"/>
                  </a:moveTo>
                  <a:cubicBezTo>
                    <a:pt x="346067" y="837246"/>
                    <a:pt x="345237" y="838906"/>
                    <a:pt x="345474" y="841752"/>
                  </a:cubicBezTo>
                  <a:cubicBezTo>
                    <a:pt x="345711" y="844599"/>
                    <a:pt x="345356" y="846496"/>
                    <a:pt x="344407" y="847445"/>
                  </a:cubicBezTo>
                  <a:cubicBezTo>
                    <a:pt x="343458" y="847920"/>
                    <a:pt x="343458" y="846734"/>
                    <a:pt x="344407" y="843887"/>
                  </a:cubicBezTo>
                  <a:cubicBezTo>
                    <a:pt x="345356" y="841041"/>
                    <a:pt x="344881" y="839855"/>
                    <a:pt x="342984" y="840329"/>
                  </a:cubicBezTo>
                  <a:lnTo>
                    <a:pt x="342984" y="848868"/>
                  </a:lnTo>
                  <a:cubicBezTo>
                    <a:pt x="341561" y="848868"/>
                    <a:pt x="340849" y="848157"/>
                    <a:pt x="340849" y="846734"/>
                  </a:cubicBezTo>
                  <a:cubicBezTo>
                    <a:pt x="339900" y="849580"/>
                    <a:pt x="339900" y="853138"/>
                    <a:pt x="340849" y="857407"/>
                  </a:cubicBezTo>
                  <a:cubicBezTo>
                    <a:pt x="341798" y="861677"/>
                    <a:pt x="342272" y="865709"/>
                    <a:pt x="342272" y="869504"/>
                  </a:cubicBezTo>
                  <a:cubicBezTo>
                    <a:pt x="343221" y="868555"/>
                    <a:pt x="343458" y="866539"/>
                    <a:pt x="342984" y="863456"/>
                  </a:cubicBezTo>
                  <a:cubicBezTo>
                    <a:pt x="342509" y="860372"/>
                    <a:pt x="342272" y="858119"/>
                    <a:pt x="342272" y="856696"/>
                  </a:cubicBezTo>
                  <a:cubicBezTo>
                    <a:pt x="343695" y="856221"/>
                    <a:pt x="344526" y="856340"/>
                    <a:pt x="344763" y="857052"/>
                  </a:cubicBezTo>
                  <a:cubicBezTo>
                    <a:pt x="345000" y="857763"/>
                    <a:pt x="345593" y="858356"/>
                    <a:pt x="346542" y="858830"/>
                  </a:cubicBezTo>
                  <a:cubicBezTo>
                    <a:pt x="345593" y="864049"/>
                    <a:pt x="345711" y="869623"/>
                    <a:pt x="346897" y="875553"/>
                  </a:cubicBezTo>
                  <a:cubicBezTo>
                    <a:pt x="348083" y="881483"/>
                    <a:pt x="347728" y="887057"/>
                    <a:pt x="345830" y="892275"/>
                  </a:cubicBezTo>
                  <a:cubicBezTo>
                    <a:pt x="347253" y="892749"/>
                    <a:pt x="347965" y="892394"/>
                    <a:pt x="347965" y="891208"/>
                  </a:cubicBezTo>
                  <a:cubicBezTo>
                    <a:pt x="347965" y="890022"/>
                    <a:pt x="347965" y="888598"/>
                    <a:pt x="347965" y="886938"/>
                  </a:cubicBezTo>
                  <a:cubicBezTo>
                    <a:pt x="347965" y="885278"/>
                    <a:pt x="348202" y="883855"/>
                    <a:pt x="348676" y="882669"/>
                  </a:cubicBezTo>
                  <a:cubicBezTo>
                    <a:pt x="349151" y="881483"/>
                    <a:pt x="350337" y="881127"/>
                    <a:pt x="352234" y="881601"/>
                  </a:cubicBezTo>
                  <a:cubicBezTo>
                    <a:pt x="349862" y="879229"/>
                    <a:pt x="348795" y="876027"/>
                    <a:pt x="349032" y="871995"/>
                  </a:cubicBezTo>
                  <a:cubicBezTo>
                    <a:pt x="349269" y="867962"/>
                    <a:pt x="349388" y="863574"/>
                    <a:pt x="349388" y="858830"/>
                  </a:cubicBezTo>
                  <a:cubicBezTo>
                    <a:pt x="350337" y="860728"/>
                    <a:pt x="350574" y="863337"/>
                    <a:pt x="350100" y="866658"/>
                  </a:cubicBezTo>
                  <a:cubicBezTo>
                    <a:pt x="349625" y="869979"/>
                    <a:pt x="350574" y="871639"/>
                    <a:pt x="352946" y="871639"/>
                  </a:cubicBezTo>
                  <a:cubicBezTo>
                    <a:pt x="352472" y="867844"/>
                    <a:pt x="352116" y="862981"/>
                    <a:pt x="351879" y="857052"/>
                  </a:cubicBezTo>
                  <a:cubicBezTo>
                    <a:pt x="351641" y="851122"/>
                    <a:pt x="352234" y="846022"/>
                    <a:pt x="353658" y="841752"/>
                  </a:cubicBezTo>
                  <a:cubicBezTo>
                    <a:pt x="352234" y="841278"/>
                    <a:pt x="351286" y="841515"/>
                    <a:pt x="350811" y="842464"/>
                  </a:cubicBezTo>
                  <a:cubicBezTo>
                    <a:pt x="350337" y="843413"/>
                    <a:pt x="350100" y="844717"/>
                    <a:pt x="350100" y="846378"/>
                  </a:cubicBezTo>
                  <a:cubicBezTo>
                    <a:pt x="350100" y="848038"/>
                    <a:pt x="350218" y="849817"/>
                    <a:pt x="350455" y="851715"/>
                  </a:cubicBezTo>
                  <a:cubicBezTo>
                    <a:pt x="350693" y="853612"/>
                    <a:pt x="350811" y="855273"/>
                    <a:pt x="350811" y="856696"/>
                  </a:cubicBezTo>
                  <a:cubicBezTo>
                    <a:pt x="349862" y="856221"/>
                    <a:pt x="349269" y="855154"/>
                    <a:pt x="349032" y="853494"/>
                  </a:cubicBezTo>
                  <a:cubicBezTo>
                    <a:pt x="348795" y="851833"/>
                    <a:pt x="348676" y="849936"/>
                    <a:pt x="348676" y="847801"/>
                  </a:cubicBezTo>
                  <a:cubicBezTo>
                    <a:pt x="348676" y="845666"/>
                    <a:pt x="348676" y="843531"/>
                    <a:pt x="348676" y="841397"/>
                  </a:cubicBezTo>
                  <a:cubicBezTo>
                    <a:pt x="348676" y="839262"/>
                    <a:pt x="348439" y="837720"/>
                    <a:pt x="347965" y="836771"/>
                  </a:cubicBezTo>
                  <a:close/>
                  <a:moveTo>
                    <a:pt x="145163" y="836771"/>
                  </a:moveTo>
                  <a:cubicBezTo>
                    <a:pt x="143740" y="837246"/>
                    <a:pt x="143266" y="838906"/>
                    <a:pt x="143740" y="841752"/>
                  </a:cubicBezTo>
                  <a:cubicBezTo>
                    <a:pt x="144215" y="844599"/>
                    <a:pt x="143977" y="846496"/>
                    <a:pt x="143029" y="847445"/>
                  </a:cubicBezTo>
                  <a:cubicBezTo>
                    <a:pt x="144452" y="846496"/>
                    <a:pt x="145163" y="842938"/>
                    <a:pt x="145163" y="836771"/>
                  </a:cubicBezTo>
                  <a:close/>
                  <a:moveTo>
                    <a:pt x="287480" y="836060"/>
                  </a:moveTo>
                  <a:cubicBezTo>
                    <a:pt x="284634" y="838906"/>
                    <a:pt x="283448" y="843057"/>
                    <a:pt x="283922" y="848513"/>
                  </a:cubicBezTo>
                  <a:cubicBezTo>
                    <a:pt x="284397" y="853968"/>
                    <a:pt x="283685" y="859068"/>
                    <a:pt x="281787" y="863812"/>
                  </a:cubicBezTo>
                  <a:cubicBezTo>
                    <a:pt x="282262" y="864760"/>
                    <a:pt x="283092" y="865235"/>
                    <a:pt x="284278" y="865235"/>
                  </a:cubicBezTo>
                  <a:cubicBezTo>
                    <a:pt x="285464" y="865235"/>
                    <a:pt x="286531" y="864760"/>
                    <a:pt x="287480" y="863812"/>
                  </a:cubicBezTo>
                  <a:cubicBezTo>
                    <a:pt x="285108" y="860491"/>
                    <a:pt x="284752" y="856696"/>
                    <a:pt x="286413" y="852426"/>
                  </a:cubicBezTo>
                  <a:cubicBezTo>
                    <a:pt x="288073" y="848157"/>
                    <a:pt x="288429" y="842701"/>
                    <a:pt x="287480" y="836060"/>
                  </a:cubicBezTo>
                  <a:close/>
                  <a:moveTo>
                    <a:pt x="188570" y="831079"/>
                  </a:moveTo>
                  <a:cubicBezTo>
                    <a:pt x="187147" y="832027"/>
                    <a:pt x="186079" y="834162"/>
                    <a:pt x="185368" y="837483"/>
                  </a:cubicBezTo>
                  <a:cubicBezTo>
                    <a:pt x="184656" y="840804"/>
                    <a:pt x="184775" y="843413"/>
                    <a:pt x="185724" y="845310"/>
                  </a:cubicBezTo>
                  <a:cubicBezTo>
                    <a:pt x="187147" y="844362"/>
                    <a:pt x="187740" y="842345"/>
                    <a:pt x="187503" y="839262"/>
                  </a:cubicBezTo>
                  <a:cubicBezTo>
                    <a:pt x="187265" y="836178"/>
                    <a:pt x="187621" y="833451"/>
                    <a:pt x="188570" y="831079"/>
                  </a:cubicBezTo>
                  <a:close/>
                  <a:moveTo>
                    <a:pt x="280009" y="827877"/>
                  </a:moveTo>
                  <a:cubicBezTo>
                    <a:pt x="279297" y="827639"/>
                    <a:pt x="278467" y="827995"/>
                    <a:pt x="277518" y="828944"/>
                  </a:cubicBezTo>
                  <a:cubicBezTo>
                    <a:pt x="278467" y="829893"/>
                    <a:pt x="279178" y="831316"/>
                    <a:pt x="279653" y="833213"/>
                  </a:cubicBezTo>
                  <a:cubicBezTo>
                    <a:pt x="280127" y="835111"/>
                    <a:pt x="280602" y="837246"/>
                    <a:pt x="281076" y="839618"/>
                  </a:cubicBezTo>
                  <a:cubicBezTo>
                    <a:pt x="282025" y="839143"/>
                    <a:pt x="282499" y="837720"/>
                    <a:pt x="282499" y="835348"/>
                  </a:cubicBezTo>
                  <a:cubicBezTo>
                    <a:pt x="282499" y="832976"/>
                    <a:pt x="282499" y="830841"/>
                    <a:pt x="282499" y="828944"/>
                  </a:cubicBezTo>
                  <a:cubicBezTo>
                    <a:pt x="281550" y="828470"/>
                    <a:pt x="280720" y="828114"/>
                    <a:pt x="280009" y="827877"/>
                  </a:cubicBezTo>
                  <a:close/>
                  <a:moveTo>
                    <a:pt x="241227" y="821828"/>
                  </a:moveTo>
                  <a:cubicBezTo>
                    <a:pt x="239804" y="822302"/>
                    <a:pt x="239330" y="823133"/>
                    <a:pt x="239804" y="824319"/>
                  </a:cubicBezTo>
                  <a:cubicBezTo>
                    <a:pt x="240278" y="825505"/>
                    <a:pt x="240041" y="826572"/>
                    <a:pt x="239092" y="827521"/>
                  </a:cubicBezTo>
                  <a:cubicBezTo>
                    <a:pt x="240041" y="829418"/>
                    <a:pt x="240753" y="829300"/>
                    <a:pt x="241227" y="827165"/>
                  </a:cubicBezTo>
                  <a:cubicBezTo>
                    <a:pt x="241702" y="825030"/>
                    <a:pt x="241702" y="823251"/>
                    <a:pt x="241227" y="821828"/>
                  </a:cubicBezTo>
                  <a:close/>
                  <a:moveTo>
                    <a:pt x="177185" y="819693"/>
                  </a:moveTo>
                  <a:cubicBezTo>
                    <a:pt x="175761" y="818745"/>
                    <a:pt x="174813" y="819931"/>
                    <a:pt x="174338" y="823251"/>
                  </a:cubicBezTo>
                  <a:cubicBezTo>
                    <a:pt x="173864" y="826572"/>
                    <a:pt x="174575" y="827995"/>
                    <a:pt x="176473" y="827521"/>
                  </a:cubicBezTo>
                  <a:cubicBezTo>
                    <a:pt x="176473" y="826098"/>
                    <a:pt x="176592" y="824912"/>
                    <a:pt x="176829" y="823963"/>
                  </a:cubicBezTo>
                  <a:cubicBezTo>
                    <a:pt x="177066" y="823014"/>
                    <a:pt x="177185" y="821591"/>
                    <a:pt x="177185" y="819693"/>
                  </a:cubicBezTo>
                  <a:close/>
                  <a:moveTo>
                    <a:pt x="318078" y="817559"/>
                  </a:moveTo>
                  <a:cubicBezTo>
                    <a:pt x="316181" y="818507"/>
                    <a:pt x="315944" y="819575"/>
                    <a:pt x="317367" y="820761"/>
                  </a:cubicBezTo>
                  <a:cubicBezTo>
                    <a:pt x="318790" y="821947"/>
                    <a:pt x="319027" y="823726"/>
                    <a:pt x="318078" y="826098"/>
                  </a:cubicBezTo>
                  <a:cubicBezTo>
                    <a:pt x="319027" y="825623"/>
                    <a:pt x="319501" y="824200"/>
                    <a:pt x="319501" y="821828"/>
                  </a:cubicBezTo>
                  <a:cubicBezTo>
                    <a:pt x="319501" y="819456"/>
                    <a:pt x="319027" y="818033"/>
                    <a:pt x="318078" y="817559"/>
                  </a:cubicBezTo>
                  <a:close/>
                  <a:moveTo>
                    <a:pt x="231265" y="817559"/>
                  </a:moveTo>
                  <a:cubicBezTo>
                    <a:pt x="229842" y="817084"/>
                    <a:pt x="229012" y="817796"/>
                    <a:pt x="228774" y="819693"/>
                  </a:cubicBezTo>
                  <a:cubicBezTo>
                    <a:pt x="228537" y="821591"/>
                    <a:pt x="228893" y="823014"/>
                    <a:pt x="229842" y="823963"/>
                  </a:cubicBezTo>
                  <a:cubicBezTo>
                    <a:pt x="230791" y="823963"/>
                    <a:pt x="231265" y="823251"/>
                    <a:pt x="231265" y="821828"/>
                  </a:cubicBezTo>
                  <a:cubicBezTo>
                    <a:pt x="231265" y="820405"/>
                    <a:pt x="231265" y="818982"/>
                    <a:pt x="231265" y="817559"/>
                  </a:cubicBezTo>
                  <a:close/>
                  <a:moveTo>
                    <a:pt x="301000" y="816135"/>
                  </a:moveTo>
                  <a:cubicBezTo>
                    <a:pt x="300051" y="816610"/>
                    <a:pt x="299459" y="818033"/>
                    <a:pt x="299221" y="820405"/>
                  </a:cubicBezTo>
                  <a:cubicBezTo>
                    <a:pt x="298984" y="822777"/>
                    <a:pt x="299814" y="823726"/>
                    <a:pt x="301712" y="823251"/>
                  </a:cubicBezTo>
                  <a:cubicBezTo>
                    <a:pt x="301712" y="819456"/>
                    <a:pt x="301475" y="817084"/>
                    <a:pt x="301000" y="816135"/>
                  </a:cubicBezTo>
                  <a:close/>
                  <a:moveTo>
                    <a:pt x="144452" y="816135"/>
                  </a:moveTo>
                  <a:cubicBezTo>
                    <a:pt x="142080" y="816135"/>
                    <a:pt x="140894" y="818745"/>
                    <a:pt x="140894" y="823963"/>
                  </a:cubicBezTo>
                  <a:cubicBezTo>
                    <a:pt x="140894" y="829181"/>
                    <a:pt x="141605" y="832502"/>
                    <a:pt x="143029" y="833925"/>
                  </a:cubicBezTo>
                  <a:cubicBezTo>
                    <a:pt x="143977" y="832502"/>
                    <a:pt x="144689" y="829774"/>
                    <a:pt x="145163" y="825742"/>
                  </a:cubicBezTo>
                  <a:cubicBezTo>
                    <a:pt x="145638" y="821709"/>
                    <a:pt x="145401" y="818507"/>
                    <a:pt x="144452" y="816135"/>
                  </a:cubicBezTo>
                  <a:close/>
                  <a:moveTo>
                    <a:pt x="189993" y="812577"/>
                  </a:moveTo>
                  <a:cubicBezTo>
                    <a:pt x="188096" y="813526"/>
                    <a:pt x="187503" y="815187"/>
                    <a:pt x="188214" y="817559"/>
                  </a:cubicBezTo>
                  <a:cubicBezTo>
                    <a:pt x="188926" y="819931"/>
                    <a:pt x="188807" y="822065"/>
                    <a:pt x="187858" y="823963"/>
                  </a:cubicBezTo>
                  <a:cubicBezTo>
                    <a:pt x="189282" y="823014"/>
                    <a:pt x="190112" y="821354"/>
                    <a:pt x="190349" y="818982"/>
                  </a:cubicBezTo>
                  <a:cubicBezTo>
                    <a:pt x="190586" y="816610"/>
                    <a:pt x="190468" y="814475"/>
                    <a:pt x="189993" y="812577"/>
                  </a:cubicBezTo>
                  <a:close/>
                  <a:moveTo>
                    <a:pt x="293173" y="809020"/>
                  </a:moveTo>
                  <a:cubicBezTo>
                    <a:pt x="292224" y="808071"/>
                    <a:pt x="291750" y="809494"/>
                    <a:pt x="291750" y="813289"/>
                  </a:cubicBezTo>
                  <a:cubicBezTo>
                    <a:pt x="291750" y="817084"/>
                    <a:pt x="292224" y="818507"/>
                    <a:pt x="293173" y="817559"/>
                  </a:cubicBezTo>
                  <a:cubicBezTo>
                    <a:pt x="292698" y="815661"/>
                    <a:pt x="292936" y="814001"/>
                    <a:pt x="293884" y="812577"/>
                  </a:cubicBezTo>
                  <a:cubicBezTo>
                    <a:pt x="294833" y="811154"/>
                    <a:pt x="294596" y="809968"/>
                    <a:pt x="293173" y="809020"/>
                  </a:cubicBezTo>
                  <a:close/>
                  <a:moveTo>
                    <a:pt x="271114" y="807596"/>
                  </a:moveTo>
                  <a:lnTo>
                    <a:pt x="271114" y="827521"/>
                  </a:lnTo>
                  <a:cubicBezTo>
                    <a:pt x="271588" y="828470"/>
                    <a:pt x="272063" y="828470"/>
                    <a:pt x="272537" y="827521"/>
                  </a:cubicBezTo>
                  <a:cubicBezTo>
                    <a:pt x="272537" y="825149"/>
                    <a:pt x="272774" y="821472"/>
                    <a:pt x="273248" y="816491"/>
                  </a:cubicBezTo>
                  <a:cubicBezTo>
                    <a:pt x="273723" y="811510"/>
                    <a:pt x="273011" y="808545"/>
                    <a:pt x="271114" y="807596"/>
                  </a:cubicBezTo>
                  <a:close/>
                  <a:moveTo>
                    <a:pt x="69024" y="807596"/>
                  </a:moveTo>
                  <a:cubicBezTo>
                    <a:pt x="67601" y="808545"/>
                    <a:pt x="66652" y="810561"/>
                    <a:pt x="66178" y="813645"/>
                  </a:cubicBezTo>
                  <a:cubicBezTo>
                    <a:pt x="65703" y="816728"/>
                    <a:pt x="65703" y="818745"/>
                    <a:pt x="66178" y="819693"/>
                  </a:cubicBezTo>
                  <a:cubicBezTo>
                    <a:pt x="66652" y="817796"/>
                    <a:pt x="67363" y="816135"/>
                    <a:pt x="68313" y="814712"/>
                  </a:cubicBezTo>
                  <a:cubicBezTo>
                    <a:pt x="69261" y="813289"/>
                    <a:pt x="69498" y="810917"/>
                    <a:pt x="69024" y="807596"/>
                  </a:cubicBezTo>
                  <a:close/>
                  <a:moveTo>
                    <a:pt x="266844" y="801904"/>
                  </a:moveTo>
                  <a:cubicBezTo>
                    <a:pt x="265895" y="802853"/>
                    <a:pt x="265421" y="804987"/>
                    <a:pt x="265421" y="808308"/>
                  </a:cubicBezTo>
                  <a:cubicBezTo>
                    <a:pt x="265421" y="811629"/>
                    <a:pt x="265895" y="813763"/>
                    <a:pt x="266844" y="814712"/>
                  </a:cubicBezTo>
                  <a:cubicBezTo>
                    <a:pt x="268267" y="812815"/>
                    <a:pt x="268623" y="810799"/>
                    <a:pt x="267912" y="808664"/>
                  </a:cubicBezTo>
                  <a:cubicBezTo>
                    <a:pt x="267200" y="806529"/>
                    <a:pt x="266844" y="804276"/>
                    <a:pt x="266844" y="801904"/>
                  </a:cubicBezTo>
                  <a:close/>
                  <a:moveTo>
                    <a:pt x="254747" y="799769"/>
                  </a:moveTo>
                  <a:cubicBezTo>
                    <a:pt x="252850" y="799295"/>
                    <a:pt x="251782" y="799888"/>
                    <a:pt x="251545" y="801548"/>
                  </a:cubicBezTo>
                  <a:cubicBezTo>
                    <a:pt x="251308" y="803208"/>
                    <a:pt x="251308" y="805224"/>
                    <a:pt x="251545" y="807596"/>
                  </a:cubicBezTo>
                  <a:cubicBezTo>
                    <a:pt x="251782" y="809968"/>
                    <a:pt x="251901" y="812222"/>
                    <a:pt x="251901" y="814356"/>
                  </a:cubicBezTo>
                  <a:cubicBezTo>
                    <a:pt x="251901" y="816491"/>
                    <a:pt x="251427" y="817559"/>
                    <a:pt x="250478" y="817559"/>
                  </a:cubicBezTo>
                  <a:cubicBezTo>
                    <a:pt x="251427" y="820405"/>
                    <a:pt x="252257" y="823607"/>
                    <a:pt x="252968" y="827165"/>
                  </a:cubicBezTo>
                  <a:cubicBezTo>
                    <a:pt x="253680" y="830723"/>
                    <a:pt x="253561" y="834874"/>
                    <a:pt x="252613" y="839618"/>
                  </a:cubicBezTo>
                  <a:cubicBezTo>
                    <a:pt x="253561" y="837246"/>
                    <a:pt x="254154" y="833569"/>
                    <a:pt x="254392" y="828588"/>
                  </a:cubicBezTo>
                  <a:cubicBezTo>
                    <a:pt x="254629" y="823607"/>
                    <a:pt x="254273" y="819931"/>
                    <a:pt x="253324" y="817559"/>
                  </a:cubicBezTo>
                  <a:cubicBezTo>
                    <a:pt x="255222" y="815661"/>
                    <a:pt x="256408" y="812815"/>
                    <a:pt x="256882" y="809020"/>
                  </a:cubicBezTo>
                  <a:cubicBezTo>
                    <a:pt x="257356" y="805224"/>
                    <a:pt x="256645" y="802141"/>
                    <a:pt x="254747" y="799769"/>
                  </a:cubicBezTo>
                  <a:close/>
                  <a:moveTo>
                    <a:pt x="397776" y="799057"/>
                  </a:moveTo>
                  <a:cubicBezTo>
                    <a:pt x="399673" y="804276"/>
                    <a:pt x="400859" y="810087"/>
                    <a:pt x="401334" y="816491"/>
                  </a:cubicBezTo>
                  <a:cubicBezTo>
                    <a:pt x="401808" y="822895"/>
                    <a:pt x="402045" y="828944"/>
                    <a:pt x="402045" y="834637"/>
                  </a:cubicBezTo>
                  <a:cubicBezTo>
                    <a:pt x="401097" y="828470"/>
                    <a:pt x="399673" y="821947"/>
                    <a:pt x="397776" y="815068"/>
                  </a:cubicBezTo>
                  <a:cubicBezTo>
                    <a:pt x="395878" y="808189"/>
                    <a:pt x="395878" y="802853"/>
                    <a:pt x="397776" y="799057"/>
                  </a:cubicBezTo>
                  <a:close/>
                  <a:moveTo>
                    <a:pt x="332310" y="792653"/>
                  </a:moveTo>
                  <a:cubicBezTo>
                    <a:pt x="332310" y="795499"/>
                    <a:pt x="332666" y="797516"/>
                    <a:pt x="333377" y="798702"/>
                  </a:cubicBezTo>
                  <a:cubicBezTo>
                    <a:pt x="334089" y="799888"/>
                    <a:pt x="334919" y="801074"/>
                    <a:pt x="335868" y="802260"/>
                  </a:cubicBezTo>
                  <a:cubicBezTo>
                    <a:pt x="336817" y="803445"/>
                    <a:pt x="337528" y="804869"/>
                    <a:pt x="338003" y="806529"/>
                  </a:cubicBezTo>
                  <a:cubicBezTo>
                    <a:pt x="338477" y="808189"/>
                    <a:pt x="338477" y="810443"/>
                    <a:pt x="338003" y="813289"/>
                  </a:cubicBezTo>
                  <a:cubicBezTo>
                    <a:pt x="335631" y="811866"/>
                    <a:pt x="333733" y="808901"/>
                    <a:pt x="332310" y="804394"/>
                  </a:cubicBezTo>
                  <a:cubicBezTo>
                    <a:pt x="330887" y="799888"/>
                    <a:pt x="330887" y="795974"/>
                    <a:pt x="332310" y="792653"/>
                  </a:cubicBezTo>
                  <a:close/>
                  <a:moveTo>
                    <a:pt x="411296" y="791230"/>
                  </a:moveTo>
                  <a:cubicBezTo>
                    <a:pt x="409873" y="791704"/>
                    <a:pt x="409043" y="792772"/>
                    <a:pt x="408805" y="794432"/>
                  </a:cubicBezTo>
                  <a:cubicBezTo>
                    <a:pt x="408568" y="796092"/>
                    <a:pt x="408212" y="797871"/>
                    <a:pt x="407738" y="799769"/>
                  </a:cubicBezTo>
                  <a:cubicBezTo>
                    <a:pt x="410584" y="801667"/>
                    <a:pt x="411889" y="804750"/>
                    <a:pt x="411652" y="809020"/>
                  </a:cubicBezTo>
                  <a:cubicBezTo>
                    <a:pt x="411414" y="813289"/>
                    <a:pt x="412482" y="817084"/>
                    <a:pt x="414854" y="820405"/>
                  </a:cubicBezTo>
                  <a:cubicBezTo>
                    <a:pt x="416277" y="817084"/>
                    <a:pt x="415803" y="813052"/>
                    <a:pt x="413431" y="808308"/>
                  </a:cubicBezTo>
                  <a:cubicBezTo>
                    <a:pt x="411059" y="803564"/>
                    <a:pt x="410347" y="797871"/>
                    <a:pt x="411296" y="791230"/>
                  </a:cubicBezTo>
                  <a:close/>
                  <a:moveTo>
                    <a:pt x="135913" y="791230"/>
                  </a:moveTo>
                  <a:cubicBezTo>
                    <a:pt x="134964" y="792653"/>
                    <a:pt x="134727" y="793721"/>
                    <a:pt x="135201" y="794432"/>
                  </a:cubicBezTo>
                  <a:cubicBezTo>
                    <a:pt x="135675" y="795144"/>
                    <a:pt x="136150" y="795974"/>
                    <a:pt x="136624" y="796923"/>
                  </a:cubicBezTo>
                  <a:cubicBezTo>
                    <a:pt x="138047" y="796923"/>
                    <a:pt x="138759" y="795855"/>
                    <a:pt x="138759" y="793721"/>
                  </a:cubicBezTo>
                  <a:cubicBezTo>
                    <a:pt x="138759" y="791586"/>
                    <a:pt x="137810" y="790756"/>
                    <a:pt x="135913" y="791230"/>
                  </a:cubicBezTo>
                  <a:close/>
                  <a:moveTo>
                    <a:pt x="240516" y="789095"/>
                  </a:moveTo>
                  <a:cubicBezTo>
                    <a:pt x="240990" y="791942"/>
                    <a:pt x="240634" y="794432"/>
                    <a:pt x="239448" y="796567"/>
                  </a:cubicBezTo>
                  <a:cubicBezTo>
                    <a:pt x="238262" y="798702"/>
                    <a:pt x="238381" y="800955"/>
                    <a:pt x="239804" y="803327"/>
                  </a:cubicBezTo>
                  <a:cubicBezTo>
                    <a:pt x="240753" y="802853"/>
                    <a:pt x="241464" y="800481"/>
                    <a:pt x="241939" y="796211"/>
                  </a:cubicBezTo>
                  <a:cubicBezTo>
                    <a:pt x="242413" y="791942"/>
                    <a:pt x="241939" y="789570"/>
                    <a:pt x="240516" y="789095"/>
                  </a:cubicBezTo>
                  <a:close/>
                  <a:moveTo>
                    <a:pt x="261152" y="788384"/>
                  </a:moveTo>
                  <a:cubicBezTo>
                    <a:pt x="260677" y="793128"/>
                    <a:pt x="260084" y="797160"/>
                    <a:pt x="259373" y="800481"/>
                  </a:cubicBezTo>
                  <a:cubicBezTo>
                    <a:pt x="258661" y="803801"/>
                    <a:pt x="258542" y="807122"/>
                    <a:pt x="259017" y="810443"/>
                  </a:cubicBezTo>
                  <a:cubicBezTo>
                    <a:pt x="260914" y="808071"/>
                    <a:pt x="262338" y="804157"/>
                    <a:pt x="263286" y="798702"/>
                  </a:cubicBezTo>
                  <a:cubicBezTo>
                    <a:pt x="264235" y="793246"/>
                    <a:pt x="263524" y="789807"/>
                    <a:pt x="261152" y="788384"/>
                  </a:cubicBezTo>
                  <a:close/>
                  <a:moveTo>
                    <a:pt x="246920" y="784826"/>
                  </a:moveTo>
                  <a:cubicBezTo>
                    <a:pt x="244548" y="784351"/>
                    <a:pt x="243718" y="785300"/>
                    <a:pt x="244429" y="787672"/>
                  </a:cubicBezTo>
                  <a:cubicBezTo>
                    <a:pt x="245141" y="790044"/>
                    <a:pt x="245497" y="792179"/>
                    <a:pt x="245497" y="794076"/>
                  </a:cubicBezTo>
                  <a:cubicBezTo>
                    <a:pt x="246445" y="793128"/>
                    <a:pt x="246801" y="791704"/>
                    <a:pt x="246564" y="789807"/>
                  </a:cubicBezTo>
                  <a:cubicBezTo>
                    <a:pt x="246327" y="787909"/>
                    <a:pt x="246445" y="786249"/>
                    <a:pt x="246920" y="784826"/>
                  </a:cubicBezTo>
                  <a:close/>
                  <a:moveTo>
                    <a:pt x="151568" y="778421"/>
                  </a:moveTo>
                  <a:cubicBezTo>
                    <a:pt x="149196" y="780793"/>
                    <a:pt x="147772" y="785063"/>
                    <a:pt x="147298" y="791230"/>
                  </a:cubicBezTo>
                  <a:cubicBezTo>
                    <a:pt x="146824" y="797397"/>
                    <a:pt x="146112" y="801904"/>
                    <a:pt x="145163" y="804750"/>
                  </a:cubicBezTo>
                  <a:cubicBezTo>
                    <a:pt x="146112" y="804276"/>
                    <a:pt x="146824" y="803090"/>
                    <a:pt x="147298" y="801192"/>
                  </a:cubicBezTo>
                  <a:cubicBezTo>
                    <a:pt x="147772" y="799295"/>
                    <a:pt x="148128" y="797397"/>
                    <a:pt x="148365" y="795499"/>
                  </a:cubicBezTo>
                  <a:cubicBezTo>
                    <a:pt x="148603" y="793602"/>
                    <a:pt x="149077" y="791942"/>
                    <a:pt x="149789" y="790518"/>
                  </a:cubicBezTo>
                  <a:cubicBezTo>
                    <a:pt x="150500" y="789095"/>
                    <a:pt x="151568" y="788384"/>
                    <a:pt x="152991" y="788384"/>
                  </a:cubicBezTo>
                  <a:cubicBezTo>
                    <a:pt x="152516" y="786960"/>
                    <a:pt x="152161" y="785537"/>
                    <a:pt x="151923" y="784114"/>
                  </a:cubicBezTo>
                  <a:cubicBezTo>
                    <a:pt x="151686" y="782691"/>
                    <a:pt x="151568" y="780793"/>
                    <a:pt x="151568" y="778421"/>
                  </a:cubicBezTo>
                  <a:close/>
                  <a:moveTo>
                    <a:pt x="355081" y="777710"/>
                  </a:moveTo>
                  <a:cubicBezTo>
                    <a:pt x="353658" y="779133"/>
                    <a:pt x="353420" y="781031"/>
                    <a:pt x="354369" y="783403"/>
                  </a:cubicBezTo>
                  <a:cubicBezTo>
                    <a:pt x="355318" y="785774"/>
                    <a:pt x="355555" y="788146"/>
                    <a:pt x="355081" y="790518"/>
                  </a:cubicBezTo>
                  <a:cubicBezTo>
                    <a:pt x="357453" y="785774"/>
                    <a:pt x="357453" y="781505"/>
                    <a:pt x="355081" y="777710"/>
                  </a:cubicBezTo>
                  <a:close/>
                  <a:moveTo>
                    <a:pt x="249766" y="775575"/>
                  </a:moveTo>
                  <a:cubicBezTo>
                    <a:pt x="248817" y="776049"/>
                    <a:pt x="248224" y="777591"/>
                    <a:pt x="247987" y="780200"/>
                  </a:cubicBezTo>
                  <a:cubicBezTo>
                    <a:pt x="247750" y="782810"/>
                    <a:pt x="248580" y="784351"/>
                    <a:pt x="250478" y="784826"/>
                  </a:cubicBezTo>
                  <a:cubicBezTo>
                    <a:pt x="250952" y="782454"/>
                    <a:pt x="250834" y="780912"/>
                    <a:pt x="250122" y="780200"/>
                  </a:cubicBezTo>
                  <a:cubicBezTo>
                    <a:pt x="249410" y="779489"/>
                    <a:pt x="249292" y="777947"/>
                    <a:pt x="249766" y="775575"/>
                  </a:cubicBezTo>
                  <a:close/>
                  <a:moveTo>
                    <a:pt x="307405" y="774152"/>
                  </a:moveTo>
                  <a:cubicBezTo>
                    <a:pt x="305981" y="773678"/>
                    <a:pt x="305507" y="774626"/>
                    <a:pt x="305981" y="776998"/>
                  </a:cubicBezTo>
                  <a:cubicBezTo>
                    <a:pt x="306456" y="779370"/>
                    <a:pt x="306456" y="781031"/>
                    <a:pt x="305981" y="781979"/>
                  </a:cubicBezTo>
                  <a:lnTo>
                    <a:pt x="307405" y="781979"/>
                  </a:lnTo>
                  <a:close/>
                  <a:moveTo>
                    <a:pt x="286057" y="770594"/>
                  </a:moveTo>
                  <a:cubicBezTo>
                    <a:pt x="286057" y="772492"/>
                    <a:pt x="286294" y="773796"/>
                    <a:pt x="286769" y="774508"/>
                  </a:cubicBezTo>
                  <a:cubicBezTo>
                    <a:pt x="287243" y="775219"/>
                    <a:pt x="287717" y="776287"/>
                    <a:pt x="288192" y="777710"/>
                  </a:cubicBezTo>
                  <a:cubicBezTo>
                    <a:pt x="290089" y="776761"/>
                    <a:pt x="290445" y="775338"/>
                    <a:pt x="289259" y="773440"/>
                  </a:cubicBezTo>
                  <a:cubicBezTo>
                    <a:pt x="288073" y="771543"/>
                    <a:pt x="287006" y="770594"/>
                    <a:pt x="286057" y="770594"/>
                  </a:cubicBezTo>
                  <a:close/>
                  <a:moveTo>
                    <a:pt x="244074" y="770594"/>
                  </a:moveTo>
                  <a:cubicBezTo>
                    <a:pt x="241227" y="771543"/>
                    <a:pt x="239685" y="773322"/>
                    <a:pt x="239448" y="775931"/>
                  </a:cubicBezTo>
                  <a:cubicBezTo>
                    <a:pt x="239211" y="778540"/>
                    <a:pt x="239092" y="781505"/>
                    <a:pt x="239092" y="784826"/>
                  </a:cubicBezTo>
                  <a:cubicBezTo>
                    <a:pt x="240990" y="783877"/>
                    <a:pt x="242532" y="781979"/>
                    <a:pt x="243718" y="779133"/>
                  </a:cubicBezTo>
                  <a:cubicBezTo>
                    <a:pt x="244904" y="776287"/>
                    <a:pt x="245022" y="773440"/>
                    <a:pt x="244074" y="770594"/>
                  </a:cubicBezTo>
                  <a:close/>
                  <a:moveTo>
                    <a:pt x="226284" y="769882"/>
                  </a:moveTo>
                  <a:cubicBezTo>
                    <a:pt x="222014" y="773678"/>
                    <a:pt x="220117" y="780793"/>
                    <a:pt x="220591" y="791230"/>
                  </a:cubicBezTo>
                  <a:cubicBezTo>
                    <a:pt x="222014" y="790281"/>
                    <a:pt x="222726" y="790637"/>
                    <a:pt x="222726" y="792297"/>
                  </a:cubicBezTo>
                  <a:cubicBezTo>
                    <a:pt x="222726" y="793958"/>
                    <a:pt x="223438" y="794551"/>
                    <a:pt x="224861" y="794076"/>
                  </a:cubicBezTo>
                  <a:cubicBezTo>
                    <a:pt x="223912" y="788384"/>
                    <a:pt x="224505" y="783877"/>
                    <a:pt x="226640" y="780556"/>
                  </a:cubicBezTo>
                  <a:cubicBezTo>
                    <a:pt x="228774" y="777235"/>
                    <a:pt x="228656" y="773678"/>
                    <a:pt x="226284" y="769882"/>
                  </a:cubicBezTo>
                  <a:close/>
                  <a:moveTo>
                    <a:pt x="344407" y="767036"/>
                  </a:moveTo>
                  <a:cubicBezTo>
                    <a:pt x="343933" y="773678"/>
                    <a:pt x="343814" y="781386"/>
                    <a:pt x="344051" y="790163"/>
                  </a:cubicBezTo>
                  <a:cubicBezTo>
                    <a:pt x="344288" y="798939"/>
                    <a:pt x="345593" y="807596"/>
                    <a:pt x="347965" y="816135"/>
                  </a:cubicBezTo>
                  <a:cubicBezTo>
                    <a:pt x="351286" y="813763"/>
                    <a:pt x="352472" y="809257"/>
                    <a:pt x="351523" y="802615"/>
                  </a:cubicBezTo>
                  <a:cubicBezTo>
                    <a:pt x="350574" y="795974"/>
                    <a:pt x="350337" y="790281"/>
                    <a:pt x="350811" y="785537"/>
                  </a:cubicBezTo>
                  <a:cubicBezTo>
                    <a:pt x="350811" y="784114"/>
                    <a:pt x="351167" y="781386"/>
                    <a:pt x="351879" y="777354"/>
                  </a:cubicBezTo>
                  <a:cubicBezTo>
                    <a:pt x="352590" y="773322"/>
                    <a:pt x="351523" y="770831"/>
                    <a:pt x="348676" y="769882"/>
                  </a:cubicBezTo>
                  <a:cubicBezTo>
                    <a:pt x="347728" y="773203"/>
                    <a:pt x="347846" y="775457"/>
                    <a:pt x="349032" y="776642"/>
                  </a:cubicBezTo>
                  <a:cubicBezTo>
                    <a:pt x="350218" y="777828"/>
                    <a:pt x="350811" y="780082"/>
                    <a:pt x="350811" y="783403"/>
                  </a:cubicBezTo>
                  <a:cubicBezTo>
                    <a:pt x="347965" y="782928"/>
                    <a:pt x="346423" y="780675"/>
                    <a:pt x="346186" y="776642"/>
                  </a:cubicBezTo>
                  <a:cubicBezTo>
                    <a:pt x="345949" y="772610"/>
                    <a:pt x="345356" y="769408"/>
                    <a:pt x="344407" y="767036"/>
                  </a:cubicBezTo>
                  <a:close/>
                  <a:moveTo>
                    <a:pt x="323059" y="767036"/>
                  </a:moveTo>
                  <a:cubicBezTo>
                    <a:pt x="321162" y="766562"/>
                    <a:pt x="319857" y="767748"/>
                    <a:pt x="319146" y="770594"/>
                  </a:cubicBezTo>
                  <a:cubicBezTo>
                    <a:pt x="318434" y="773440"/>
                    <a:pt x="318197" y="776761"/>
                    <a:pt x="318434" y="780556"/>
                  </a:cubicBezTo>
                  <a:cubicBezTo>
                    <a:pt x="318671" y="784351"/>
                    <a:pt x="319146" y="788265"/>
                    <a:pt x="319857" y="792297"/>
                  </a:cubicBezTo>
                  <a:cubicBezTo>
                    <a:pt x="320569" y="796330"/>
                    <a:pt x="321399" y="799295"/>
                    <a:pt x="322348" y="801192"/>
                  </a:cubicBezTo>
                  <a:cubicBezTo>
                    <a:pt x="322822" y="794551"/>
                    <a:pt x="322348" y="788621"/>
                    <a:pt x="320925" y="783403"/>
                  </a:cubicBezTo>
                  <a:cubicBezTo>
                    <a:pt x="319501" y="778184"/>
                    <a:pt x="320450" y="773678"/>
                    <a:pt x="323771" y="769882"/>
                  </a:cubicBezTo>
                  <a:cubicBezTo>
                    <a:pt x="323771" y="769408"/>
                    <a:pt x="323652" y="769052"/>
                    <a:pt x="323415" y="768815"/>
                  </a:cubicBezTo>
                  <a:cubicBezTo>
                    <a:pt x="323178" y="768578"/>
                    <a:pt x="323059" y="768222"/>
                    <a:pt x="323059" y="767748"/>
                  </a:cubicBezTo>
                  <a:close/>
                  <a:moveTo>
                    <a:pt x="277518" y="762055"/>
                  </a:moveTo>
                  <a:cubicBezTo>
                    <a:pt x="276095" y="764901"/>
                    <a:pt x="276095" y="768222"/>
                    <a:pt x="277518" y="772017"/>
                  </a:cubicBezTo>
                  <a:cubicBezTo>
                    <a:pt x="279890" y="772017"/>
                    <a:pt x="281076" y="770357"/>
                    <a:pt x="281076" y="767036"/>
                  </a:cubicBezTo>
                  <a:cubicBezTo>
                    <a:pt x="281076" y="763715"/>
                    <a:pt x="279890" y="762055"/>
                    <a:pt x="277518" y="762055"/>
                  </a:cubicBezTo>
                  <a:close/>
                  <a:moveTo>
                    <a:pt x="116700" y="759920"/>
                  </a:moveTo>
                  <a:cubicBezTo>
                    <a:pt x="114802" y="759446"/>
                    <a:pt x="113735" y="760513"/>
                    <a:pt x="113498" y="763122"/>
                  </a:cubicBezTo>
                  <a:cubicBezTo>
                    <a:pt x="113261" y="765732"/>
                    <a:pt x="114091" y="766562"/>
                    <a:pt x="115988" y="765613"/>
                  </a:cubicBezTo>
                  <a:cubicBezTo>
                    <a:pt x="116463" y="764664"/>
                    <a:pt x="116700" y="762767"/>
                    <a:pt x="116700" y="759920"/>
                  </a:cubicBezTo>
                  <a:close/>
                  <a:moveTo>
                    <a:pt x="301000" y="759209"/>
                  </a:moveTo>
                  <a:cubicBezTo>
                    <a:pt x="300051" y="760157"/>
                    <a:pt x="299577" y="761581"/>
                    <a:pt x="299577" y="763478"/>
                  </a:cubicBezTo>
                  <a:cubicBezTo>
                    <a:pt x="299577" y="765376"/>
                    <a:pt x="299340" y="767510"/>
                    <a:pt x="298866" y="769882"/>
                  </a:cubicBezTo>
                  <a:cubicBezTo>
                    <a:pt x="300763" y="769882"/>
                    <a:pt x="301475" y="768459"/>
                    <a:pt x="301000" y="765613"/>
                  </a:cubicBezTo>
                  <a:cubicBezTo>
                    <a:pt x="300526" y="762767"/>
                    <a:pt x="300526" y="760632"/>
                    <a:pt x="301000" y="759209"/>
                  </a:cubicBezTo>
                  <a:close/>
                  <a:moveTo>
                    <a:pt x="181454" y="759209"/>
                  </a:moveTo>
                  <a:cubicBezTo>
                    <a:pt x="180031" y="758734"/>
                    <a:pt x="179201" y="759209"/>
                    <a:pt x="178964" y="760632"/>
                  </a:cubicBezTo>
                  <a:cubicBezTo>
                    <a:pt x="178726" y="762055"/>
                    <a:pt x="178845" y="763241"/>
                    <a:pt x="179319" y="764190"/>
                  </a:cubicBezTo>
                  <a:cubicBezTo>
                    <a:pt x="180742" y="764190"/>
                    <a:pt x="181454" y="762529"/>
                    <a:pt x="181454" y="759209"/>
                  </a:cubicBezTo>
                  <a:close/>
                  <a:moveTo>
                    <a:pt x="346542" y="757785"/>
                  </a:moveTo>
                  <a:cubicBezTo>
                    <a:pt x="346067" y="757785"/>
                    <a:pt x="345830" y="759327"/>
                    <a:pt x="345830" y="762411"/>
                  </a:cubicBezTo>
                  <a:cubicBezTo>
                    <a:pt x="345830" y="765494"/>
                    <a:pt x="346542" y="766562"/>
                    <a:pt x="347965" y="765613"/>
                  </a:cubicBezTo>
                  <a:cubicBezTo>
                    <a:pt x="348914" y="764664"/>
                    <a:pt x="348914" y="763597"/>
                    <a:pt x="347965" y="762411"/>
                  </a:cubicBezTo>
                  <a:cubicBezTo>
                    <a:pt x="347016" y="761225"/>
                    <a:pt x="346542" y="759683"/>
                    <a:pt x="346542" y="757785"/>
                  </a:cubicBezTo>
                  <a:close/>
                  <a:moveTo>
                    <a:pt x="202802" y="756362"/>
                  </a:moveTo>
                  <a:cubicBezTo>
                    <a:pt x="199955" y="761581"/>
                    <a:pt x="197228" y="767155"/>
                    <a:pt x="194618" y="773085"/>
                  </a:cubicBezTo>
                  <a:cubicBezTo>
                    <a:pt x="192009" y="779014"/>
                    <a:pt x="191179" y="786960"/>
                    <a:pt x="192128" y="796923"/>
                  </a:cubicBezTo>
                  <a:cubicBezTo>
                    <a:pt x="193077" y="796923"/>
                    <a:pt x="193788" y="796685"/>
                    <a:pt x="194263" y="796211"/>
                  </a:cubicBezTo>
                  <a:cubicBezTo>
                    <a:pt x="194737" y="795737"/>
                    <a:pt x="195686" y="795737"/>
                    <a:pt x="197109" y="796211"/>
                  </a:cubicBezTo>
                  <a:cubicBezTo>
                    <a:pt x="194737" y="793365"/>
                    <a:pt x="194263" y="789925"/>
                    <a:pt x="195686" y="785893"/>
                  </a:cubicBezTo>
                  <a:cubicBezTo>
                    <a:pt x="197109" y="781861"/>
                    <a:pt x="197821" y="777473"/>
                    <a:pt x="197821" y="772729"/>
                  </a:cubicBezTo>
                  <a:cubicBezTo>
                    <a:pt x="197821" y="771780"/>
                    <a:pt x="198295" y="771780"/>
                    <a:pt x="199244" y="772729"/>
                  </a:cubicBezTo>
                  <a:cubicBezTo>
                    <a:pt x="200193" y="773678"/>
                    <a:pt x="200904" y="773440"/>
                    <a:pt x="201378" y="772017"/>
                  </a:cubicBezTo>
                  <a:cubicBezTo>
                    <a:pt x="201378" y="768696"/>
                    <a:pt x="201616" y="765969"/>
                    <a:pt x="202090" y="763834"/>
                  </a:cubicBezTo>
                  <a:cubicBezTo>
                    <a:pt x="202564" y="761699"/>
                    <a:pt x="202802" y="759209"/>
                    <a:pt x="202802" y="756362"/>
                  </a:cubicBezTo>
                  <a:close/>
                  <a:moveTo>
                    <a:pt x="155837" y="755651"/>
                  </a:moveTo>
                  <a:cubicBezTo>
                    <a:pt x="154888" y="756125"/>
                    <a:pt x="153821" y="757430"/>
                    <a:pt x="152635" y="759564"/>
                  </a:cubicBezTo>
                  <a:cubicBezTo>
                    <a:pt x="151449" y="761699"/>
                    <a:pt x="152042" y="763004"/>
                    <a:pt x="154414" y="763478"/>
                  </a:cubicBezTo>
                  <a:cubicBezTo>
                    <a:pt x="155363" y="762529"/>
                    <a:pt x="155837" y="761343"/>
                    <a:pt x="155837" y="759920"/>
                  </a:cubicBezTo>
                  <a:cubicBezTo>
                    <a:pt x="155837" y="758497"/>
                    <a:pt x="155837" y="757074"/>
                    <a:pt x="155837" y="755651"/>
                  </a:cubicBezTo>
                  <a:close/>
                  <a:moveTo>
                    <a:pt x="226995" y="754228"/>
                  </a:moveTo>
                  <a:cubicBezTo>
                    <a:pt x="226047" y="754702"/>
                    <a:pt x="225335" y="756718"/>
                    <a:pt x="224861" y="760276"/>
                  </a:cubicBezTo>
                  <a:cubicBezTo>
                    <a:pt x="224386" y="763834"/>
                    <a:pt x="224861" y="765613"/>
                    <a:pt x="226284" y="765613"/>
                  </a:cubicBezTo>
                  <a:cubicBezTo>
                    <a:pt x="227233" y="764664"/>
                    <a:pt x="227589" y="763122"/>
                    <a:pt x="227351" y="760988"/>
                  </a:cubicBezTo>
                  <a:cubicBezTo>
                    <a:pt x="227114" y="758853"/>
                    <a:pt x="226995" y="756600"/>
                    <a:pt x="226995" y="754228"/>
                  </a:cubicBezTo>
                  <a:close/>
                  <a:moveTo>
                    <a:pt x="311674" y="752093"/>
                  </a:moveTo>
                  <a:cubicBezTo>
                    <a:pt x="309302" y="755888"/>
                    <a:pt x="308472" y="760988"/>
                    <a:pt x="309183" y="767392"/>
                  </a:cubicBezTo>
                  <a:cubicBezTo>
                    <a:pt x="309895" y="773796"/>
                    <a:pt x="310251" y="780319"/>
                    <a:pt x="310251" y="786960"/>
                  </a:cubicBezTo>
                  <a:cubicBezTo>
                    <a:pt x="309302" y="788858"/>
                    <a:pt x="308591" y="788739"/>
                    <a:pt x="308116" y="786605"/>
                  </a:cubicBezTo>
                  <a:cubicBezTo>
                    <a:pt x="307642" y="784470"/>
                    <a:pt x="306930" y="784589"/>
                    <a:pt x="305981" y="786960"/>
                  </a:cubicBezTo>
                  <a:cubicBezTo>
                    <a:pt x="306930" y="789332"/>
                    <a:pt x="306219" y="790518"/>
                    <a:pt x="303847" y="790518"/>
                  </a:cubicBezTo>
                  <a:cubicBezTo>
                    <a:pt x="303847" y="799057"/>
                    <a:pt x="304321" y="806529"/>
                    <a:pt x="305270" y="812933"/>
                  </a:cubicBezTo>
                  <a:cubicBezTo>
                    <a:pt x="306219" y="819338"/>
                    <a:pt x="306219" y="826572"/>
                    <a:pt x="305270" y="834637"/>
                  </a:cubicBezTo>
                  <a:lnTo>
                    <a:pt x="308828" y="834637"/>
                  </a:lnTo>
                  <a:cubicBezTo>
                    <a:pt x="308828" y="839855"/>
                    <a:pt x="308591" y="844243"/>
                    <a:pt x="308116" y="847801"/>
                  </a:cubicBezTo>
                  <a:cubicBezTo>
                    <a:pt x="307642" y="851359"/>
                    <a:pt x="308591" y="854324"/>
                    <a:pt x="310962" y="856696"/>
                  </a:cubicBezTo>
                  <a:cubicBezTo>
                    <a:pt x="313334" y="853849"/>
                    <a:pt x="313809" y="848987"/>
                    <a:pt x="312386" y="842108"/>
                  </a:cubicBezTo>
                  <a:cubicBezTo>
                    <a:pt x="310962" y="835230"/>
                    <a:pt x="310251" y="829181"/>
                    <a:pt x="310251" y="823963"/>
                  </a:cubicBezTo>
                  <a:cubicBezTo>
                    <a:pt x="308828" y="824912"/>
                    <a:pt x="308353" y="826098"/>
                    <a:pt x="308828" y="827521"/>
                  </a:cubicBezTo>
                  <a:cubicBezTo>
                    <a:pt x="305981" y="815661"/>
                    <a:pt x="307167" y="805462"/>
                    <a:pt x="312386" y="796923"/>
                  </a:cubicBezTo>
                  <a:cubicBezTo>
                    <a:pt x="312386" y="789332"/>
                    <a:pt x="312741" y="781624"/>
                    <a:pt x="313453" y="773796"/>
                  </a:cubicBezTo>
                  <a:cubicBezTo>
                    <a:pt x="314165" y="765969"/>
                    <a:pt x="313572" y="758734"/>
                    <a:pt x="311674" y="752093"/>
                  </a:cubicBezTo>
                  <a:close/>
                  <a:moveTo>
                    <a:pt x="314520" y="750670"/>
                  </a:moveTo>
                  <a:lnTo>
                    <a:pt x="314520" y="759209"/>
                  </a:lnTo>
                  <a:cubicBezTo>
                    <a:pt x="315944" y="758734"/>
                    <a:pt x="316655" y="757193"/>
                    <a:pt x="316655" y="754583"/>
                  </a:cubicBezTo>
                  <a:cubicBezTo>
                    <a:pt x="316655" y="751974"/>
                    <a:pt x="315944" y="750670"/>
                    <a:pt x="314520" y="750670"/>
                  </a:cubicBezTo>
                  <a:close/>
                  <a:moveTo>
                    <a:pt x="336579" y="748535"/>
                  </a:moveTo>
                  <a:cubicBezTo>
                    <a:pt x="334682" y="749958"/>
                    <a:pt x="334208" y="752567"/>
                    <a:pt x="335156" y="756362"/>
                  </a:cubicBezTo>
                  <a:cubicBezTo>
                    <a:pt x="335631" y="758260"/>
                    <a:pt x="336105" y="759920"/>
                    <a:pt x="336579" y="761343"/>
                  </a:cubicBezTo>
                  <a:cubicBezTo>
                    <a:pt x="337528" y="763715"/>
                    <a:pt x="337765" y="762767"/>
                    <a:pt x="337291" y="758497"/>
                  </a:cubicBezTo>
                  <a:cubicBezTo>
                    <a:pt x="336817" y="754228"/>
                    <a:pt x="336579" y="750907"/>
                    <a:pt x="336579" y="748535"/>
                  </a:cubicBezTo>
                  <a:close/>
                  <a:moveTo>
                    <a:pt x="291038" y="748535"/>
                  </a:moveTo>
                  <a:cubicBezTo>
                    <a:pt x="289141" y="748535"/>
                    <a:pt x="287955" y="749246"/>
                    <a:pt x="287480" y="750670"/>
                  </a:cubicBezTo>
                  <a:cubicBezTo>
                    <a:pt x="287955" y="751618"/>
                    <a:pt x="288429" y="752804"/>
                    <a:pt x="288903" y="754228"/>
                  </a:cubicBezTo>
                  <a:cubicBezTo>
                    <a:pt x="289378" y="755651"/>
                    <a:pt x="290089" y="756362"/>
                    <a:pt x="291038" y="756362"/>
                  </a:cubicBezTo>
                  <a:close/>
                  <a:moveTo>
                    <a:pt x="301000" y="746970"/>
                  </a:moveTo>
                  <a:lnTo>
                    <a:pt x="301201" y="747492"/>
                  </a:lnTo>
                  <a:lnTo>
                    <a:pt x="301000" y="748535"/>
                  </a:lnTo>
                  <a:close/>
                  <a:moveTo>
                    <a:pt x="369312" y="743554"/>
                  </a:moveTo>
                  <a:lnTo>
                    <a:pt x="369312" y="754228"/>
                  </a:lnTo>
                  <a:cubicBezTo>
                    <a:pt x="368364" y="753753"/>
                    <a:pt x="367889" y="751974"/>
                    <a:pt x="367889" y="748891"/>
                  </a:cubicBezTo>
                  <a:cubicBezTo>
                    <a:pt x="367889" y="745807"/>
                    <a:pt x="368364" y="744028"/>
                    <a:pt x="369312" y="743554"/>
                  </a:cubicBezTo>
                  <a:close/>
                  <a:moveTo>
                    <a:pt x="271825" y="743554"/>
                  </a:moveTo>
                  <a:cubicBezTo>
                    <a:pt x="270877" y="747823"/>
                    <a:pt x="270639" y="752567"/>
                    <a:pt x="271114" y="757785"/>
                  </a:cubicBezTo>
                  <a:cubicBezTo>
                    <a:pt x="271588" y="763004"/>
                    <a:pt x="271825" y="767748"/>
                    <a:pt x="271825" y="772017"/>
                  </a:cubicBezTo>
                  <a:cubicBezTo>
                    <a:pt x="272300" y="771543"/>
                    <a:pt x="272774" y="769882"/>
                    <a:pt x="273248" y="767036"/>
                  </a:cubicBezTo>
                  <a:cubicBezTo>
                    <a:pt x="273723" y="764190"/>
                    <a:pt x="274079" y="761225"/>
                    <a:pt x="274316" y="758141"/>
                  </a:cubicBezTo>
                  <a:cubicBezTo>
                    <a:pt x="274553" y="755058"/>
                    <a:pt x="274434" y="752093"/>
                    <a:pt x="273960" y="749246"/>
                  </a:cubicBezTo>
                  <a:cubicBezTo>
                    <a:pt x="273486" y="746400"/>
                    <a:pt x="272774" y="744503"/>
                    <a:pt x="271825" y="743554"/>
                  </a:cubicBezTo>
                  <a:close/>
                  <a:moveTo>
                    <a:pt x="298866" y="741419"/>
                  </a:moveTo>
                  <a:cubicBezTo>
                    <a:pt x="300763" y="740470"/>
                    <a:pt x="301475" y="741063"/>
                    <a:pt x="301000" y="743198"/>
                  </a:cubicBezTo>
                  <a:lnTo>
                    <a:pt x="301000" y="746970"/>
                  </a:lnTo>
                  <a:close/>
                  <a:moveTo>
                    <a:pt x="239804" y="739996"/>
                  </a:moveTo>
                  <a:cubicBezTo>
                    <a:pt x="237432" y="744740"/>
                    <a:pt x="236009" y="750788"/>
                    <a:pt x="235535" y="758141"/>
                  </a:cubicBezTo>
                  <a:cubicBezTo>
                    <a:pt x="235060" y="765494"/>
                    <a:pt x="235060" y="771543"/>
                    <a:pt x="235535" y="776287"/>
                  </a:cubicBezTo>
                  <a:cubicBezTo>
                    <a:pt x="236958" y="774389"/>
                    <a:pt x="237313" y="772017"/>
                    <a:pt x="236602" y="769171"/>
                  </a:cubicBezTo>
                  <a:cubicBezTo>
                    <a:pt x="235890" y="766325"/>
                    <a:pt x="235772" y="763715"/>
                    <a:pt x="236246" y="761343"/>
                  </a:cubicBezTo>
                  <a:cubicBezTo>
                    <a:pt x="237195" y="758497"/>
                    <a:pt x="238262" y="755295"/>
                    <a:pt x="239448" y="751737"/>
                  </a:cubicBezTo>
                  <a:cubicBezTo>
                    <a:pt x="240634" y="748179"/>
                    <a:pt x="240753" y="744265"/>
                    <a:pt x="239804" y="739996"/>
                  </a:cubicBezTo>
                  <a:close/>
                  <a:moveTo>
                    <a:pt x="158683" y="739284"/>
                  </a:moveTo>
                  <a:cubicBezTo>
                    <a:pt x="157735" y="740233"/>
                    <a:pt x="157142" y="741775"/>
                    <a:pt x="156904" y="743910"/>
                  </a:cubicBezTo>
                  <a:cubicBezTo>
                    <a:pt x="156667" y="746044"/>
                    <a:pt x="156549" y="748298"/>
                    <a:pt x="156549" y="750670"/>
                  </a:cubicBezTo>
                  <a:cubicBezTo>
                    <a:pt x="157972" y="749721"/>
                    <a:pt x="158565" y="748060"/>
                    <a:pt x="158328" y="745689"/>
                  </a:cubicBezTo>
                  <a:cubicBezTo>
                    <a:pt x="158090" y="743317"/>
                    <a:pt x="158209" y="741182"/>
                    <a:pt x="158683" y="739284"/>
                  </a:cubicBezTo>
                  <a:close/>
                  <a:moveTo>
                    <a:pt x="219880" y="737861"/>
                  </a:moveTo>
                  <a:lnTo>
                    <a:pt x="219880" y="745689"/>
                  </a:lnTo>
                  <a:cubicBezTo>
                    <a:pt x="220354" y="745214"/>
                    <a:pt x="220947" y="743672"/>
                    <a:pt x="221659" y="741063"/>
                  </a:cubicBezTo>
                  <a:cubicBezTo>
                    <a:pt x="222370" y="738454"/>
                    <a:pt x="221777" y="737387"/>
                    <a:pt x="219880" y="737861"/>
                  </a:cubicBezTo>
                  <a:close/>
                  <a:moveTo>
                    <a:pt x="211341" y="736438"/>
                  </a:moveTo>
                  <a:cubicBezTo>
                    <a:pt x="208969" y="738336"/>
                    <a:pt x="207783" y="739166"/>
                    <a:pt x="207783" y="738928"/>
                  </a:cubicBezTo>
                  <a:cubicBezTo>
                    <a:pt x="207783" y="738691"/>
                    <a:pt x="207308" y="740707"/>
                    <a:pt x="206360" y="744977"/>
                  </a:cubicBezTo>
                  <a:cubicBezTo>
                    <a:pt x="208257" y="748298"/>
                    <a:pt x="208969" y="752804"/>
                    <a:pt x="208494" y="758497"/>
                  </a:cubicBezTo>
                  <a:cubicBezTo>
                    <a:pt x="208020" y="764190"/>
                    <a:pt x="208731" y="769408"/>
                    <a:pt x="210629" y="774152"/>
                  </a:cubicBezTo>
                  <a:cubicBezTo>
                    <a:pt x="211578" y="768934"/>
                    <a:pt x="211696" y="762411"/>
                    <a:pt x="210985" y="754583"/>
                  </a:cubicBezTo>
                  <a:cubicBezTo>
                    <a:pt x="210273" y="746756"/>
                    <a:pt x="210392" y="740707"/>
                    <a:pt x="211341" y="736438"/>
                  </a:cubicBezTo>
                  <a:close/>
                  <a:moveTo>
                    <a:pt x="267556" y="735015"/>
                  </a:moveTo>
                  <a:cubicBezTo>
                    <a:pt x="264235" y="738810"/>
                    <a:pt x="262338" y="744028"/>
                    <a:pt x="261863" y="750670"/>
                  </a:cubicBezTo>
                  <a:cubicBezTo>
                    <a:pt x="261389" y="757311"/>
                    <a:pt x="261626" y="763715"/>
                    <a:pt x="262575" y="769882"/>
                  </a:cubicBezTo>
                  <a:cubicBezTo>
                    <a:pt x="263998" y="769882"/>
                    <a:pt x="264709" y="769171"/>
                    <a:pt x="264709" y="767748"/>
                  </a:cubicBezTo>
                  <a:cubicBezTo>
                    <a:pt x="264709" y="766325"/>
                    <a:pt x="264709" y="764901"/>
                    <a:pt x="264709" y="763478"/>
                  </a:cubicBezTo>
                  <a:cubicBezTo>
                    <a:pt x="264709" y="762055"/>
                    <a:pt x="264709" y="760632"/>
                    <a:pt x="264709" y="759209"/>
                  </a:cubicBezTo>
                  <a:cubicBezTo>
                    <a:pt x="264709" y="757785"/>
                    <a:pt x="265184" y="756600"/>
                    <a:pt x="266133" y="755651"/>
                  </a:cubicBezTo>
                  <a:cubicBezTo>
                    <a:pt x="267556" y="754702"/>
                    <a:pt x="268030" y="755651"/>
                    <a:pt x="267556" y="758497"/>
                  </a:cubicBezTo>
                  <a:cubicBezTo>
                    <a:pt x="267081" y="761343"/>
                    <a:pt x="267319" y="763004"/>
                    <a:pt x="268267" y="763478"/>
                  </a:cubicBezTo>
                  <a:cubicBezTo>
                    <a:pt x="269216" y="759683"/>
                    <a:pt x="269691" y="754939"/>
                    <a:pt x="269691" y="749246"/>
                  </a:cubicBezTo>
                  <a:cubicBezTo>
                    <a:pt x="269691" y="743554"/>
                    <a:pt x="268979" y="738810"/>
                    <a:pt x="267556" y="735015"/>
                  </a:cubicBezTo>
                  <a:close/>
                  <a:moveTo>
                    <a:pt x="174338" y="732880"/>
                  </a:moveTo>
                  <a:cubicBezTo>
                    <a:pt x="171492" y="731931"/>
                    <a:pt x="170543" y="733592"/>
                    <a:pt x="171492" y="737861"/>
                  </a:cubicBezTo>
                  <a:cubicBezTo>
                    <a:pt x="172441" y="739759"/>
                    <a:pt x="173508" y="739877"/>
                    <a:pt x="174694" y="738217"/>
                  </a:cubicBezTo>
                  <a:cubicBezTo>
                    <a:pt x="175880" y="736557"/>
                    <a:pt x="175761" y="734778"/>
                    <a:pt x="174338" y="732880"/>
                  </a:cubicBezTo>
                  <a:close/>
                  <a:moveTo>
                    <a:pt x="284634" y="732168"/>
                  </a:moveTo>
                  <a:cubicBezTo>
                    <a:pt x="284634" y="734066"/>
                    <a:pt x="284752" y="735845"/>
                    <a:pt x="284990" y="737505"/>
                  </a:cubicBezTo>
                  <a:cubicBezTo>
                    <a:pt x="285227" y="739166"/>
                    <a:pt x="286057" y="739759"/>
                    <a:pt x="287480" y="739284"/>
                  </a:cubicBezTo>
                  <a:cubicBezTo>
                    <a:pt x="287480" y="739759"/>
                    <a:pt x="286531" y="739996"/>
                    <a:pt x="284634" y="739996"/>
                  </a:cubicBezTo>
                  <a:cubicBezTo>
                    <a:pt x="284159" y="742368"/>
                    <a:pt x="284397" y="743554"/>
                    <a:pt x="285345" y="743554"/>
                  </a:cubicBezTo>
                  <a:cubicBezTo>
                    <a:pt x="286294" y="743554"/>
                    <a:pt x="287006" y="744028"/>
                    <a:pt x="287480" y="744977"/>
                  </a:cubicBezTo>
                  <a:cubicBezTo>
                    <a:pt x="288429" y="744028"/>
                    <a:pt x="288903" y="742368"/>
                    <a:pt x="288903" y="739996"/>
                  </a:cubicBezTo>
                  <a:cubicBezTo>
                    <a:pt x="288903" y="737624"/>
                    <a:pt x="288903" y="735252"/>
                    <a:pt x="288903" y="732880"/>
                  </a:cubicBezTo>
                  <a:cubicBezTo>
                    <a:pt x="287955" y="733354"/>
                    <a:pt x="287362" y="733117"/>
                    <a:pt x="287124" y="732168"/>
                  </a:cubicBezTo>
                  <a:cubicBezTo>
                    <a:pt x="286887" y="731220"/>
                    <a:pt x="286057" y="731220"/>
                    <a:pt x="284634" y="732168"/>
                  </a:cubicBezTo>
                  <a:close/>
                  <a:moveTo>
                    <a:pt x="186435" y="732168"/>
                  </a:moveTo>
                  <a:cubicBezTo>
                    <a:pt x="185012" y="732168"/>
                    <a:pt x="183826" y="733236"/>
                    <a:pt x="182877" y="735371"/>
                  </a:cubicBezTo>
                  <a:cubicBezTo>
                    <a:pt x="181928" y="737505"/>
                    <a:pt x="181336" y="739877"/>
                    <a:pt x="181098" y="742486"/>
                  </a:cubicBezTo>
                  <a:cubicBezTo>
                    <a:pt x="180861" y="745096"/>
                    <a:pt x="180861" y="747705"/>
                    <a:pt x="181098" y="750314"/>
                  </a:cubicBezTo>
                  <a:cubicBezTo>
                    <a:pt x="181336" y="752923"/>
                    <a:pt x="181691" y="754702"/>
                    <a:pt x="182166" y="755651"/>
                  </a:cubicBezTo>
                  <a:cubicBezTo>
                    <a:pt x="183114" y="751856"/>
                    <a:pt x="183826" y="748179"/>
                    <a:pt x="184300" y="744621"/>
                  </a:cubicBezTo>
                  <a:cubicBezTo>
                    <a:pt x="184775" y="741063"/>
                    <a:pt x="185486" y="736912"/>
                    <a:pt x="186435" y="732168"/>
                  </a:cubicBezTo>
                  <a:close/>
                  <a:moveTo>
                    <a:pt x="347965" y="728611"/>
                  </a:moveTo>
                  <a:cubicBezTo>
                    <a:pt x="344644" y="729559"/>
                    <a:pt x="343933" y="731694"/>
                    <a:pt x="345830" y="735015"/>
                  </a:cubicBezTo>
                  <a:cubicBezTo>
                    <a:pt x="346304" y="735015"/>
                    <a:pt x="346660" y="734896"/>
                    <a:pt x="346897" y="734659"/>
                  </a:cubicBezTo>
                  <a:cubicBezTo>
                    <a:pt x="347135" y="734422"/>
                    <a:pt x="347728" y="734303"/>
                    <a:pt x="348676" y="734303"/>
                  </a:cubicBezTo>
                  <a:cubicBezTo>
                    <a:pt x="348676" y="731457"/>
                    <a:pt x="348439" y="729559"/>
                    <a:pt x="347965" y="728611"/>
                  </a:cubicBezTo>
                  <a:close/>
                  <a:moveTo>
                    <a:pt x="253324" y="728611"/>
                  </a:moveTo>
                  <a:cubicBezTo>
                    <a:pt x="251427" y="728136"/>
                    <a:pt x="250478" y="728729"/>
                    <a:pt x="250478" y="730389"/>
                  </a:cubicBezTo>
                  <a:cubicBezTo>
                    <a:pt x="250478" y="732050"/>
                    <a:pt x="250003" y="732880"/>
                    <a:pt x="249055" y="732880"/>
                  </a:cubicBezTo>
                  <a:cubicBezTo>
                    <a:pt x="250478" y="739521"/>
                    <a:pt x="250596" y="746044"/>
                    <a:pt x="249410" y="752449"/>
                  </a:cubicBezTo>
                  <a:cubicBezTo>
                    <a:pt x="248224" y="758853"/>
                    <a:pt x="247631" y="765613"/>
                    <a:pt x="247631" y="772729"/>
                  </a:cubicBezTo>
                  <a:cubicBezTo>
                    <a:pt x="249055" y="773678"/>
                    <a:pt x="249529" y="772847"/>
                    <a:pt x="249055" y="770238"/>
                  </a:cubicBezTo>
                  <a:cubicBezTo>
                    <a:pt x="248580" y="767629"/>
                    <a:pt x="249055" y="766562"/>
                    <a:pt x="250478" y="767036"/>
                  </a:cubicBezTo>
                  <a:cubicBezTo>
                    <a:pt x="251427" y="767985"/>
                    <a:pt x="252138" y="769052"/>
                    <a:pt x="252613" y="770238"/>
                  </a:cubicBezTo>
                  <a:cubicBezTo>
                    <a:pt x="253087" y="771424"/>
                    <a:pt x="253324" y="773203"/>
                    <a:pt x="253324" y="775575"/>
                  </a:cubicBezTo>
                  <a:cubicBezTo>
                    <a:pt x="253799" y="773203"/>
                    <a:pt x="254392" y="770475"/>
                    <a:pt x="255103" y="767392"/>
                  </a:cubicBezTo>
                  <a:cubicBezTo>
                    <a:pt x="255815" y="764308"/>
                    <a:pt x="255696" y="761581"/>
                    <a:pt x="254747" y="759209"/>
                  </a:cubicBezTo>
                  <a:cubicBezTo>
                    <a:pt x="253799" y="758734"/>
                    <a:pt x="253324" y="758734"/>
                    <a:pt x="253324" y="759209"/>
                  </a:cubicBezTo>
                  <a:cubicBezTo>
                    <a:pt x="253324" y="759683"/>
                    <a:pt x="253087" y="759920"/>
                    <a:pt x="252613" y="759920"/>
                  </a:cubicBezTo>
                  <a:cubicBezTo>
                    <a:pt x="252613" y="754702"/>
                    <a:pt x="252968" y="749484"/>
                    <a:pt x="253680" y="744265"/>
                  </a:cubicBezTo>
                  <a:cubicBezTo>
                    <a:pt x="254392" y="739047"/>
                    <a:pt x="254273" y="733829"/>
                    <a:pt x="253324" y="728611"/>
                  </a:cubicBezTo>
                  <a:close/>
                  <a:moveTo>
                    <a:pt x="189282" y="727899"/>
                  </a:moveTo>
                  <a:cubicBezTo>
                    <a:pt x="188807" y="727425"/>
                    <a:pt x="188096" y="727662"/>
                    <a:pt x="187147" y="728611"/>
                  </a:cubicBezTo>
                  <a:cubicBezTo>
                    <a:pt x="188570" y="729559"/>
                    <a:pt x="189044" y="731694"/>
                    <a:pt x="188570" y="735015"/>
                  </a:cubicBezTo>
                  <a:cubicBezTo>
                    <a:pt x="190468" y="735489"/>
                    <a:pt x="191416" y="733354"/>
                    <a:pt x="191416" y="728611"/>
                  </a:cubicBezTo>
                  <a:cubicBezTo>
                    <a:pt x="190468" y="728611"/>
                    <a:pt x="189756" y="728373"/>
                    <a:pt x="189282" y="727899"/>
                  </a:cubicBezTo>
                  <a:close/>
                  <a:moveTo>
                    <a:pt x="111719" y="695878"/>
                  </a:moveTo>
                  <a:cubicBezTo>
                    <a:pt x="110770" y="697775"/>
                    <a:pt x="110296" y="700384"/>
                    <a:pt x="110296" y="703705"/>
                  </a:cubicBezTo>
                  <a:cubicBezTo>
                    <a:pt x="111719" y="704179"/>
                    <a:pt x="112312" y="703349"/>
                    <a:pt x="112075" y="701215"/>
                  </a:cubicBezTo>
                  <a:cubicBezTo>
                    <a:pt x="111837" y="699080"/>
                    <a:pt x="111719" y="697301"/>
                    <a:pt x="111719" y="695878"/>
                  </a:cubicBezTo>
                  <a:close/>
                  <a:moveTo>
                    <a:pt x="369312" y="694454"/>
                  </a:moveTo>
                  <a:cubicBezTo>
                    <a:pt x="369787" y="695878"/>
                    <a:pt x="369787" y="697775"/>
                    <a:pt x="369312" y="700147"/>
                  </a:cubicBezTo>
                  <a:cubicBezTo>
                    <a:pt x="368838" y="702519"/>
                    <a:pt x="369550" y="703468"/>
                    <a:pt x="371447" y="702993"/>
                  </a:cubicBezTo>
                  <a:cubicBezTo>
                    <a:pt x="371922" y="701570"/>
                    <a:pt x="372277" y="699791"/>
                    <a:pt x="372515" y="697657"/>
                  </a:cubicBezTo>
                  <a:cubicBezTo>
                    <a:pt x="372752" y="695522"/>
                    <a:pt x="371684" y="694454"/>
                    <a:pt x="369312" y="694454"/>
                  </a:cubicBezTo>
                  <a:close/>
                  <a:moveTo>
                    <a:pt x="202090" y="694454"/>
                  </a:moveTo>
                  <a:cubicBezTo>
                    <a:pt x="200667" y="695878"/>
                    <a:pt x="200667" y="696945"/>
                    <a:pt x="202090" y="697657"/>
                  </a:cubicBezTo>
                  <a:cubicBezTo>
                    <a:pt x="203513" y="698368"/>
                    <a:pt x="203750" y="699673"/>
                    <a:pt x="202802" y="701570"/>
                  </a:cubicBezTo>
                  <a:cubicBezTo>
                    <a:pt x="204699" y="702045"/>
                    <a:pt x="205648" y="701452"/>
                    <a:pt x="205648" y="699791"/>
                  </a:cubicBezTo>
                  <a:cubicBezTo>
                    <a:pt x="205648" y="698131"/>
                    <a:pt x="205648" y="696352"/>
                    <a:pt x="205648" y="694454"/>
                  </a:cubicBezTo>
                  <a:cubicBezTo>
                    <a:pt x="204699" y="693980"/>
                    <a:pt x="203988" y="694336"/>
                    <a:pt x="203513" y="695522"/>
                  </a:cubicBezTo>
                  <a:cubicBezTo>
                    <a:pt x="203039" y="696708"/>
                    <a:pt x="202564" y="696352"/>
                    <a:pt x="202090" y="694454"/>
                  </a:cubicBezTo>
                  <a:close/>
                  <a:moveTo>
                    <a:pt x="72938" y="689829"/>
                  </a:moveTo>
                  <a:cubicBezTo>
                    <a:pt x="71752" y="689592"/>
                    <a:pt x="70684" y="689948"/>
                    <a:pt x="69735" y="690897"/>
                  </a:cubicBezTo>
                  <a:cubicBezTo>
                    <a:pt x="70210" y="692320"/>
                    <a:pt x="70803" y="693387"/>
                    <a:pt x="71515" y="694099"/>
                  </a:cubicBezTo>
                  <a:cubicBezTo>
                    <a:pt x="72226" y="694810"/>
                    <a:pt x="73056" y="694692"/>
                    <a:pt x="74005" y="693743"/>
                  </a:cubicBezTo>
                  <a:cubicBezTo>
                    <a:pt x="74480" y="691371"/>
                    <a:pt x="74124" y="690066"/>
                    <a:pt x="72938" y="689829"/>
                  </a:cubicBezTo>
                  <a:close/>
                  <a:moveTo>
                    <a:pt x="377851" y="681646"/>
                  </a:moveTo>
                  <a:lnTo>
                    <a:pt x="382121" y="681646"/>
                  </a:lnTo>
                  <a:cubicBezTo>
                    <a:pt x="383070" y="684018"/>
                    <a:pt x="383425" y="686034"/>
                    <a:pt x="383188" y="687694"/>
                  </a:cubicBezTo>
                  <a:cubicBezTo>
                    <a:pt x="382951" y="689355"/>
                    <a:pt x="382595" y="691371"/>
                    <a:pt x="382121" y="693743"/>
                  </a:cubicBezTo>
                  <a:cubicBezTo>
                    <a:pt x="380698" y="692320"/>
                    <a:pt x="379749" y="690541"/>
                    <a:pt x="379275" y="688406"/>
                  </a:cubicBezTo>
                  <a:cubicBezTo>
                    <a:pt x="378800" y="686271"/>
                    <a:pt x="378326" y="684018"/>
                    <a:pt x="377851" y="681646"/>
                  </a:cubicBezTo>
                  <a:close/>
                  <a:moveTo>
                    <a:pt x="184300" y="680934"/>
                  </a:moveTo>
                  <a:cubicBezTo>
                    <a:pt x="181928" y="682358"/>
                    <a:pt x="180268" y="685560"/>
                    <a:pt x="179319" y="690541"/>
                  </a:cubicBezTo>
                  <a:cubicBezTo>
                    <a:pt x="178371" y="695522"/>
                    <a:pt x="178133" y="699910"/>
                    <a:pt x="178608" y="703705"/>
                  </a:cubicBezTo>
                  <a:cubicBezTo>
                    <a:pt x="181454" y="702282"/>
                    <a:pt x="183470" y="699080"/>
                    <a:pt x="184656" y="694099"/>
                  </a:cubicBezTo>
                  <a:cubicBezTo>
                    <a:pt x="185842" y="689118"/>
                    <a:pt x="185724" y="684729"/>
                    <a:pt x="184300" y="680934"/>
                  </a:cubicBezTo>
                  <a:close/>
                  <a:moveTo>
                    <a:pt x="109584" y="679511"/>
                  </a:moveTo>
                  <a:cubicBezTo>
                    <a:pt x="107686" y="680460"/>
                    <a:pt x="106263" y="680934"/>
                    <a:pt x="105315" y="680934"/>
                  </a:cubicBezTo>
                  <a:cubicBezTo>
                    <a:pt x="104366" y="683306"/>
                    <a:pt x="103773" y="685678"/>
                    <a:pt x="103536" y="688050"/>
                  </a:cubicBezTo>
                  <a:cubicBezTo>
                    <a:pt x="103298" y="690422"/>
                    <a:pt x="104129" y="692320"/>
                    <a:pt x="106026" y="693743"/>
                  </a:cubicBezTo>
                  <a:cubicBezTo>
                    <a:pt x="109347" y="693268"/>
                    <a:pt x="111126" y="691371"/>
                    <a:pt x="111363" y="688050"/>
                  </a:cubicBezTo>
                  <a:cubicBezTo>
                    <a:pt x="111600" y="684729"/>
                    <a:pt x="111007" y="681883"/>
                    <a:pt x="109584" y="679511"/>
                  </a:cubicBezTo>
                  <a:close/>
                  <a:moveTo>
                    <a:pt x="219168" y="676665"/>
                  </a:moveTo>
                  <a:lnTo>
                    <a:pt x="215610" y="690897"/>
                  </a:lnTo>
                  <a:cubicBezTo>
                    <a:pt x="215610" y="690897"/>
                    <a:pt x="215136" y="691371"/>
                    <a:pt x="214187" y="692320"/>
                  </a:cubicBezTo>
                  <a:cubicBezTo>
                    <a:pt x="215136" y="689473"/>
                    <a:pt x="215729" y="686508"/>
                    <a:pt x="215966" y="683425"/>
                  </a:cubicBezTo>
                  <a:cubicBezTo>
                    <a:pt x="216203" y="680341"/>
                    <a:pt x="217271" y="678088"/>
                    <a:pt x="219168" y="676665"/>
                  </a:cubicBezTo>
                  <a:close/>
                  <a:moveTo>
                    <a:pt x="63331" y="676665"/>
                  </a:moveTo>
                  <a:cubicBezTo>
                    <a:pt x="60959" y="680460"/>
                    <a:pt x="59181" y="685204"/>
                    <a:pt x="57994" y="690897"/>
                  </a:cubicBezTo>
                  <a:cubicBezTo>
                    <a:pt x="56809" y="696589"/>
                    <a:pt x="55504" y="702045"/>
                    <a:pt x="54081" y="707263"/>
                  </a:cubicBezTo>
                  <a:cubicBezTo>
                    <a:pt x="55978" y="706314"/>
                    <a:pt x="57046" y="704891"/>
                    <a:pt x="57283" y="702993"/>
                  </a:cubicBezTo>
                  <a:cubicBezTo>
                    <a:pt x="57520" y="701096"/>
                    <a:pt x="58587" y="699910"/>
                    <a:pt x="60485" y="699436"/>
                  </a:cubicBezTo>
                  <a:cubicBezTo>
                    <a:pt x="58113" y="695166"/>
                    <a:pt x="58113" y="691608"/>
                    <a:pt x="60485" y="688762"/>
                  </a:cubicBezTo>
                  <a:cubicBezTo>
                    <a:pt x="62857" y="685915"/>
                    <a:pt x="63806" y="681883"/>
                    <a:pt x="63331" y="676665"/>
                  </a:cubicBezTo>
                  <a:close/>
                  <a:moveTo>
                    <a:pt x="342984" y="673819"/>
                  </a:moveTo>
                  <a:cubicBezTo>
                    <a:pt x="342509" y="675242"/>
                    <a:pt x="342747" y="676665"/>
                    <a:pt x="343695" y="678088"/>
                  </a:cubicBezTo>
                  <a:cubicBezTo>
                    <a:pt x="344644" y="679511"/>
                    <a:pt x="344644" y="680697"/>
                    <a:pt x="343695" y="681646"/>
                  </a:cubicBezTo>
                  <a:cubicBezTo>
                    <a:pt x="343695" y="681172"/>
                    <a:pt x="342747" y="680934"/>
                    <a:pt x="340849" y="680934"/>
                  </a:cubicBezTo>
                  <a:cubicBezTo>
                    <a:pt x="340849" y="676190"/>
                    <a:pt x="341561" y="673819"/>
                    <a:pt x="342984" y="673819"/>
                  </a:cubicBezTo>
                  <a:close/>
                  <a:moveTo>
                    <a:pt x="137336" y="673819"/>
                  </a:moveTo>
                  <a:cubicBezTo>
                    <a:pt x="134964" y="678088"/>
                    <a:pt x="133185" y="683662"/>
                    <a:pt x="131999" y="690541"/>
                  </a:cubicBezTo>
                  <a:cubicBezTo>
                    <a:pt x="130813" y="697419"/>
                    <a:pt x="129983" y="703468"/>
                    <a:pt x="129508" y="708686"/>
                  </a:cubicBezTo>
                  <a:cubicBezTo>
                    <a:pt x="131880" y="703468"/>
                    <a:pt x="133541" y="698012"/>
                    <a:pt x="134490" y="692320"/>
                  </a:cubicBezTo>
                  <a:cubicBezTo>
                    <a:pt x="135438" y="686627"/>
                    <a:pt x="137099" y="681172"/>
                    <a:pt x="139471" y="675953"/>
                  </a:cubicBezTo>
                  <a:cubicBezTo>
                    <a:pt x="139471" y="674530"/>
                    <a:pt x="138759" y="673819"/>
                    <a:pt x="137336" y="673819"/>
                  </a:cubicBezTo>
                  <a:close/>
                  <a:moveTo>
                    <a:pt x="72582" y="670261"/>
                  </a:moveTo>
                  <a:cubicBezTo>
                    <a:pt x="72582" y="671684"/>
                    <a:pt x="72345" y="672751"/>
                    <a:pt x="71870" y="673463"/>
                  </a:cubicBezTo>
                  <a:cubicBezTo>
                    <a:pt x="71396" y="674174"/>
                    <a:pt x="71396" y="675242"/>
                    <a:pt x="71870" y="676665"/>
                  </a:cubicBezTo>
                  <a:cubicBezTo>
                    <a:pt x="73293" y="677139"/>
                    <a:pt x="74242" y="676190"/>
                    <a:pt x="74717" y="673819"/>
                  </a:cubicBezTo>
                  <a:cubicBezTo>
                    <a:pt x="75191" y="671447"/>
                    <a:pt x="74480" y="670261"/>
                    <a:pt x="72582" y="670261"/>
                  </a:cubicBezTo>
                  <a:close/>
                  <a:moveTo>
                    <a:pt x="206360" y="668126"/>
                  </a:moveTo>
                  <a:cubicBezTo>
                    <a:pt x="204936" y="669075"/>
                    <a:pt x="204343" y="670972"/>
                    <a:pt x="204581" y="673819"/>
                  </a:cubicBezTo>
                  <a:cubicBezTo>
                    <a:pt x="204818" y="676665"/>
                    <a:pt x="204699" y="679274"/>
                    <a:pt x="204225" y="681646"/>
                  </a:cubicBezTo>
                  <a:cubicBezTo>
                    <a:pt x="205174" y="681646"/>
                    <a:pt x="205767" y="682002"/>
                    <a:pt x="206004" y="682713"/>
                  </a:cubicBezTo>
                  <a:cubicBezTo>
                    <a:pt x="206241" y="683425"/>
                    <a:pt x="206834" y="683544"/>
                    <a:pt x="207783" y="683069"/>
                  </a:cubicBezTo>
                  <a:cubicBezTo>
                    <a:pt x="207783" y="679748"/>
                    <a:pt x="208376" y="677495"/>
                    <a:pt x="209562" y="676309"/>
                  </a:cubicBezTo>
                  <a:cubicBezTo>
                    <a:pt x="210748" y="675123"/>
                    <a:pt x="210866" y="673344"/>
                    <a:pt x="209917" y="670972"/>
                  </a:cubicBezTo>
                  <a:cubicBezTo>
                    <a:pt x="208020" y="671447"/>
                    <a:pt x="207190" y="672988"/>
                    <a:pt x="207427" y="675597"/>
                  </a:cubicBezTo>
                  <a:cubicBezTo>
                    <a:pt x="207664" y="678207"/>
                    <a:pt x="207308" y="680223"/>
                    <a:pt x="206360" y="681646"/>
                  </a:cubicBezTo>
                  <a:cubicBezTo>
                    <a:pt x="205411" y="680223"/>
                    <a:pt x="205174" y="678088"/>
                    <a:pt x="205648" y="675242"/>
                  </a:cubicBezTo>
                  <a:cubicBezTo>
                    <a:pt x="206122" y="672395"/>
                    <a:pt x="206360" y="670023"/>
                    <a:pt x="206360" y="668126"/>
                  </a:cubicBezTo>
                  <a:close/>
                  <a:moveTo>
                    <a:pt x="175050" y="664568"/>
                  </a:moveTo>
                  <a:cubicBezTo>
                    <a:pt x="174101" y="665517"/>
                    <a:pt x="173508" y="667533"/>
                    <a:pt x="173271" y="670616"/>
                  </a:cubicBezTo>
                  <a:cubicBezTo>
                    <a:pt x="173034" y="673700"/>
                    <a:pt x="172915" y="675716"/>
                    <a:pt x="172915" y="676665"/>
                  </a:cubicBezTo>
                  <a:lnTo>
                    <a:pt x="175050" y="676665"/>
                  </a:lnTo>
                  <a:cubicBezTo>
                    <a:pt x="174101" y="674767"/>
                    <a:pt x="174220" y="672870"/>
                    <a:pt x="175406" y="670972"/>
                  </a:cubicBezTo>
                  <a:cubicBezTo>
                    <a:pt x="176592" y="669075"/>
                    <a:pt x="176473" y="666940"/>
                    <a:pt x="175050" y="664568"/>
                  </a:cubicBezTo>
                  <a:close/>
                  <a:moveTo>
                    <a:pt x="200667" y="660298"/>
                  </a:moveTo>
                  <a:cubicBezTo>
                    <a:pt x="199244" y="660298"/>
                    <a:pt x="198414" y="661366"/>
                    <a:pt x="198176" y="663501"/>
                  </a:cubicBezTo>
                  <a:cubicBezTo>
                    <a:pt x="197939" y="665635"/>
                    <a:pt x="198532" y="666703"/>
                    <a:pt x="199955" y="666703"/>
                  </a:cubicBezTo>
                  <a:cubicBezTo>
                    <a:pt x="198058" y="670498"/>
                    <a:pt x="196279" y="675597"/>
                    <a:pt x="194618" y="682002"/>
                  </a:cubicBezTo>
                  <a:cubicBezTo>
                    <a:pt x="192958" y="688406"/>
                    <a:pt x="192602" y="693506"/>
                    <a:pt x="193551" y="697301"/>
                  </a:cubicBezTo>
                  <a:cubicBezTo>
                    <a:pt x="195449" y="695878"/>
                    <a:pt x="196516" y="692913"/>
                    <a:pt x="196753" y="688406"/>
                  </a:cubicBezTo>
                  <a:cubicBezTo>
                    <a:pt x="196990" y="683899"/>
                    <a:pt x="198295" y="682120"/>
                    <a:pt x="200667" y="683069"/>
                  </a:cubicBezTo>
                  <a:cubicBezTo>
                    <a:pt x="201616" y="682595"/>
                    <a:pt x="201616" y="681883"/>
                    <a:pt x="200667" y="680934"/>
                  </a:cubicBezTo>
                  <a:cubicBezTo>
                    <a:pt x="199718" y="679986"/>
                    <a:pt x="198769" y="679986"/>
                    <a:pt x="197821" y="680934"/>
                  </a:cubicBezTo>
                  <a:cubicBezTo>
                    <a:pt x="198769" y="677139"/>
                    <a:pt x="199718" y="673819"/>
                    <a:pt x="200667" y="670972"/>
                  </a:cubicBezTo>
                  <a:cubicBezTo>
                    <a:pt x="201616" y="668126"/>
                    <a:pt x="201616" y="664568"/>
                    <a:pt x="200667" y="660298"/>
                  </a:cubicBezTo>
                  <a:close/>
                  <a:moveTo>
                    <a:pt x="188570" y="660298"/>
                  </a:moveTo>
                  <a:cubicBezTo>
                    <a:pt x="186198" y="660773"/>
                    <a:pt x="185012" y="663026"/>
                    <a:pt x="185012" y="667058"/>
                  </a:cubicBezTo>
                  <a:cubicBezTo>
                    <a:pt x="185012" y="671091"/>
                    <a:pt x="185012" y="673581"/>
                    <a:pt x="185012" y="674530"/>
                  </a:cubicBezTo>
                  <a:cubicBezTo>
                    <a:pt x="187384" y="674530"/>
                    <a:pt x="188333" y="672751"/>
                    <a:pt x="187858" y="669193"/>
                  </a:cubicBezTo>
                  <a:cubicBezTo>
                    <a:pt x="187384" y="665635"/>
                    <a:pt x="187621" y="662670"/>
                    <a:pt x="188570" y="660298"/>
                  </a:cubicBezTo>
                  <a:close/>
                  <a:moveTo>
                    <a:pt x="97487" y="656029"/>
                  </a:moveTo>
                  <a:cubicBezTo>
                    <a:pt x="96538" y="656029"/>
                    <a:pt x="95115" y="657571"/>
                    <a:pt x="93218" y="660654"/>
                  </a:cubicBezTo>
                  <a:cubicBezTo>
                    <a:pt x="91320" y="663738"/>
                    <a:pt x="89897" y="666465"/>
                    <a:pt x="88948" y="668837"/>
                  </a:cubicBezTo>
                  <a:cubicBezTo>
                    <a:pt x="91320" y="667889"/>
                    <a:pt x="92981" y="666110"/>
                    <a:pt x="93929" y="663501"/>
                  </a:cubicBezTo>
                  <a:cubicBezTo>
                    <a:pt x="94878" y="660891"/>
                    <a:pt x="96064" y="658401"/>
                    <a:pt x="97487" y="656029"/>
                  </a:cubicBezTo>
                  <a:close/>
                  <a:moveTo>
                    <a:pt x="212764" y="653894"/>
                  </a:moveTo>
                  <a:cubicBezTo>
                    <a:pt x="212764" y="655317"/>
                    <a:pt x="212645" y="656503"/>
                    <a:pt x="212408" y="657452"/>
                  </a:cubicBezTo>
                  <a:cubicBezTo>
                    <a:pt x="212171" y="658401"/>
                    <a:pt x="213001" y="659112"/>
                    <a:pt x="214899" y="659587"/>
                  </a:cubicBezTo>
                  <a:cubicBezTo>
                    <a:pt x="215847" y="658638"/>
                    <a:pt x="216203" y="657334"/>
                    <a:pt x="215966" y="655673"/>
                  </a:cubicBezTo>
                  <a:cubicBezTo>
                    <a:pt x="215729" y="654013"/>
                    <a:pt x="214661" y="653420"/>
                    <a:pt x="212764" y="653894"/>
                  </a:cubicBezTo>
                  <a:close/>
                  <a:moveTo>
                    <a:pt x="161530" y="648913"/>
                  </a:moveTo>
                  <a:cubicBezTo>
                    <a:pt x="160581" y="650811"/>
                    <a:pt x="159751" y="651878"/>
                    <a:pt x="159039" y="652115"/>
                  </a:cubicBezTo>
                  <a:cubicBezTo>
                    <a:pt x="158328" y="652352"/>
                    <a:pt x="157497" y="652471"/>
                    <a:pt x="156549" y="652471"/>
                  </a:cubicBezTo>
                  <a:cubicBezTo>
                    <a:pt x="156549" y="654843"/>
                    <a:pt x="157142" y="655436"/>
                    <a:pt x="158328" y="654250"/>
                  </a:cubicBezTo>
                  <a:cubicBezTo>
                    <a:pt x="159514" y="653064"/>
                    <a:pt x="159869" y="653657"/>
                    <a:pt x="159395" y="656029"/>
                  </a:cubicBezTo>
                  <a:cubicBezTo>
                    <a:pt x="161767" y="653657"/>
                    <a:pt x="162479" y="651285"/>
                    <a:pt x="161530" y="648913"/>
                  </a:cubicBezTo>
                  <a:close/>
                  <a:moveTo>
                    <a:pt x="127374" y="646778"/>
                  </a:moveTo>
                  <a:cubicBezTo>
                    <a:pt x="125002" y="647727"/>
                    <a:pt x="123460" y="649387"/>
                    <a:pt x="122748" y="651759"/>
                  </a:cubicBezTo>
                  <a:cubicBezTo>
                    <a:pt x="122037" y="654131"/>
                    <a:pt x="121444" y="656741"/>
                    <a:pt x="120969" y="659587"/>
                  </a:cubicBezTo>
                  <a:cubicBezTo>
                    <a:pt x="120495" y="662433"/>
                    <a:pt x="120258" y="665280"/>
                    <a:pt x="120258" y="668126"/>
                  </a:cubicBezTo>
                  <a:cubicBezTo>
                    <a:pt x="120258" y="670972"/>
                    <a:pt x="120021" y="673107"/>
                    <a:pt x="119546" y="674530"/>
                  </a:cubicBezTo>
                  <a:cubicBezTo>
                    <a:pt x="121918" y="671209"/>
                    <a:pt x="124053" y="667058"/>
                    <a:pt x="125951" y="662077"/>
                  </a:cubicBezTo>
                  <a:cubicBezTo>
                    <a:pt x="127848" y="657096"/>
                    <a:pt x="128322" y="651997"/>
                    <a:pt x="127374" y="646778"/>
                  </a:cubicBezTo>
                  <a:close/>
                  <a:moveTo>
                    <a:pt x="197109" y="645355"/>
                  </a:moveTo>
                  <a:cubicBezTo>
                    <a:pt x="195686" y="646304"/>
                    <a:pt x="194737" y="647727"/>
                    <a:pt x="194263" y="649625"/>
                  </a:cubicBezTo>
                  <a:cubicBezTo>
                    <a:pt x="193788" y="651522"/>
                    <a:pt x="193314" y="653657"/>
                    <a:pt x="192839" y="656029"/>
                  </a:cubicBezTo>
                  <a:cubicBezTo>
                    <a:pt x="193788" y="656978"/>
                    <a:pt x="194263" y="657689"/>
                    <a:pt x="194263" y="658164"/>
                  </a:cubicBezTo>
                  <a:cubicBezTo>
                    <a:pt x="197109" y="658164"/>
                    <a:pt x="198176" y="656503"/>
                    <a:pt x="197465" y="653183"/>
                  </a:cubicBezTo>
                  <a:cubicBezTo>
                    <a:pt x="196753" y="649862"/>
                    <a:pt x="196635" y="647253"/>
                    <a:pt x="197109" y="645355"/>
                  </a:cubicBezTo>
                  <a:close/>
                  <a:moveTo>
                    <a:pt x="224149" y="644644"/>
                  </a:moveTo>
                  <a:cubicBezTo>
                    <a:pt x="222726" y="644169"/>
                    <a:pt x="221896" y="644644"/>
                    <a:pt x="221659" y="646067"/>
                  </a:cubicBezTo>
                  <a:cubicBezTo>
                    <a:pt x="221421" y="647490"/>
                    <a:pt x="221303" y="648913"/>
                    <a:pt x="221303" y="650336"/>
                  </a:cubicBezTo>
                  <a:cubicBezTo>
                    <a:pt x="222726" y="650811"/>
                    <a:pt x="223438" y="650218"/>
                    <a:pt x="223438" y="648557"/>
                  </a:cubicBezTo>
                  <a:cubicBezTo>
                    <a:pt x="223438" y="646897"/>
                    <a:pt x="223675" y="645592"/>
                    <a:pt x="224149" y="644644"/>
                  </a:cubicBezTo>
                  <a:close/>
                  <a:moveTo>
                    <a:pt x="410584" y="641086"/>
                  </a:moveTo>
                  <a:cubicBezTo>
                    <a:pt x="413431" y="644881"/>
                    <a:pt x="415447" y="649387"/>
                    <a:pt x="416633" y="654606"/>
                  </a:cubicBezTo>
                  <a:cubicBezTo>
                    <a:pt x="417819" y="659824"/>
                    <a:pt x="419361" y="665042"/>
                    <a:pt x="421258" y="670261"/>
                  </a:cubicBezTo>
                  <a:cubicBezTo>
                    <a:pt x="418886" y="675004"/>
                    <a:pt x="418530" y="679867"/>
                    <a:pt x="420191" y="684848"/>
                  </a:cubicBezTo>
                  <a:cubicBezTo>
                    <a:pt x="421851" y="689829"/>
                    <a:pt x="422207" y="693980"/>
                    <a:pt x="421258" y="697301"/>
                  </a:cubicBezTo>
                  <a:cubicBezTo>
                    <a:pt x="418886" y="688287"/>
                    <a:pt x="416870" y="679037"/>
                    <a:pt x="415210" y="669549"/>
                  </a:cubicBezTo>
                  <a:cubicBezTo>
                    <a:pt x="413549" y="660061"/>
                    <a:pt x="412007" y="650573"/>
                    <a:pt x="410584" y="641086"/>
                  </a:cubicBezTo>
                  <a:close/>
                  <a:moveTo>
                    <a:pt x="209917" y="641086"/>
                  </a:moveTo>
                  <a:cubicBezTo>
                    <a:pt x="207546" y="642034"/>
                    <a:pt x="206478" y="645237"/>
                    <a:pt x="206715" y="650692"/>
                  </a:cubicBezTo>
                  <a:cubicBezTo>
                    <a:pt x="206953" y="656148"/>
                    <a:pt x="206597" y="660298"/>
                    <a:pt x="205648" y="663145"/>
                  </a:cubicBezTo>
                  <a:cubicBezTo>
                    <a:pt x="206122" y="665042"/>
                    <a:pt x="206478" y="665161"/>
                    <a:pt x="206715" y="663501"/>
                  </a:cubicBezTo>
                  <a:cubicBezTo>
                    <a:pt x="206953" y="661840"/>
                    <a:pt x="207546" y="661484"/>
                    <a:pt x="208494" y="662433"/>
                  </a:cubicBezTo>
                  <a:cubicBezTo>
                    <a:pt x="208494" y="662433"/>
                    <a:pt x="208969" y="662670"/>
                    <a:pt x="209917" y="663145"/>
                  </a:cubicBezTo>
                  <a:cubicBezTo>
                    <a:pt x="210392" y="662196"/>
                    <a:pt x="210036" y="660180"/>
                    <a:pt x="208850" y="657096"/>
                  </a:cubicBezTo>
                  <a:cubicBezTo>
                    <a:pt x="207664" y="654013"/>
                    <a:pt x="208257" y="652234"/>
                    <a:pt x="210629" y="651759"/>
                  </a:cubicBezTo>
                  <a:cubicBezTo>
                    <a:pt x="209680" y="649387"/>
                    <a:pt x="209206" y="647727"/>
                    <a:pt x="209206" y="646778"/>
                  </a:cubicBezTo>
                  <a:cubicBezTo>
                    <a:pt x="209206" y="645830"/>
                    <a:pt x="209443" y="643932"/>
                    <a:pt x="209917" y="641086"/>
                  </a:cubicBezTo>
                  <a:close/>
                  <a:moveTo>
                    <a:pt x="113854" y="639662"/>
                  </a:moveTo>
                  <a:cubicBezTo>
                    <a:pt x="112905" y="639662"/>
                    <a:pt x="112430" y="640255"/>
                    <a:pt x="112430" y="641441"/>
                  </a:cubicBezTo>
                  <a:cubicBezTo>
                    <a:pt x="112430" y="642627"/>
                    <a:pt x="111956" y="643220"/>
                    <a:pt x="111007" y="643220"/>
                  </a:cubicBezTo>
                  <a:cubicBezTo>
                    <a:pt x="111956" y="648439"/>
                    <a:pt x="113854" y="650099"/>
                    <a:pt x="116700" y="648202"/>
                  </a:cubicBezTo>
                  <a:lnTo>
                    <a:pt x="116700" y="641797"/>
                  </a:lnTo>
                  <a:cubicBezTo>
                    <a:pt x="116700" y="640848"/>
                    <a:pt x="116226" y="640493"/>
                    <a:pt x="115277" y="640730"/>
                  </a:cubicBezTo>
                  <a:cubicBezTo>
                    <a:pt x="114328" y="640967"/>
                    <a:pt x="113854" y="640611"/>
                    <a:pt x="113854" y="639662"/>
                  </a:cubicBezTo>
                  <a:close/>
                  <a:moveTo>
                    <a:pt x="188570" y="633258"/>
                  </a:moveTo>
                  <a:cubicBezTo>
                    <a:pt x="189519" y="635630"/>
                    <a:pt x="189400" y="637765"/>
                    <a:pt x="188214" y="639662"/>
                  </a:cubicBezTo>
                  <a:cubicBezTo>
                    <a:pt x="187028" y="641560"/>
                    <a:pt x="187621" y="642746"/>
                    <a:pt x="189993" y="643220"/>
                  </a:cubicBezTo>
                  <a:cubicBezTo>
                    <a:pt x="189993" y="642272"/>
                    <a:pt x="190230" y="640374"/>
                    <a:pt x="190705" y="637528"/>
                  </a:cubicBezTo>
                  <a:cubicBezTo>
                    <a:pt x="191179" y="634681"/>
                    <a:pt x="190468" y="633258"/>
                    <a:pt x="188570" y="633258"/>
                  </a:cubicBezTo>
                  <a:close/>
                  <a:moveTo>
                    <a:pt x="185012" y="631123"/>
                  </a:moveTo>
                  <a:cubicBezTo>
                    <a:pt x="183114" y="631123"/>
                    <a:pt x="182166" y="631954"/>
                    <a:pt x="182166" y="633614"/>
                  </a:cubicBezTo>
                  <a:cubicBezTo>
                    <a:pt x="182166" y="635274"/>
                    <a:pt x="182166" y="637053"/>
                    <a:pt x="182166" y="638951"/>
                  </a:cubicBezTo>
                  <a:cubicBezTo>
                    <a:pt x="184063" y="637528"/>
                    <a:pt x="185012" y="634919"/>
                    <a:pt x="185012" y="631123"/>
                  </a:cubicBezTo>
                  <a:close/>
                  <a:moveTo>
                    <a:pt x="122037" y="629700"/>
                  </a:moveTo>
                  <a:cubicBezTo>
                    <a:pt x="119902" y="630175"/>
                    <a:pt x="119309" y="632072"/>
                    <a:pt x="120258" y="635393"/>
                  </a:cubicBezTo>
                  <a:cubicBezTo>
                    <a:pt x="122155" y="635393"/>
                    <a:pt x="123579" y="634919"/>
                    <a:pt x="124527" y="633970"/>
                  </a:cubicBezTo>
                  <a:cubicBezTo>
                    <a:pt x="125002" y="630649"/>
                    <a:pt x="124172" y="629226"/>
                    <a:pt x="122037" y="629700"/>
                  </a:cubicBezTo>
                  <a:close/>
                  <a:moveTo>
                    <a:pt x="414142" y="619738"/>
                  </a:moveTo>
                  <a:cubicBezTo>
                    <a:pt x="414617" y="621636"/>
                    <a:pt x="415328" y="623059"/>
                    <a:pt x="416277" y="624008"/>
                  </a:cubicBezTo>
                  <a:cubicBezTo>
                    <a:pt x="417226" y="624956"/>
                    <a:pt x="417463" y="626617"/>
                    <a:pt x="416989" y="628989"/>
                  </a:cubicBezTo>
                  <a:cubicBezTo>
                    <a:pt x="416040" y="628514"/>
                    <a:pt x="415091" y="627210"/>
                    <a:pt x="414142" y="625075"/>
                  </a:cubicBezTo>
                  <a:cubicBezTo>
                    <a:pt x="413193" y="622940"/>
                    <a:pt x="413193" y="621161"/>
                    <a:pt x="414142" y="619738"/>
                  </a:cubicBezTo>
                  <a:close/>
                  <a:moveTo>
                    <a:pt x="332310" y="612622"/>
                  </a:moveTo>
                  <a:cubicBezTo>
                    <a:pt x="334682" y="618315"/>
                    <a:pt x="335394" y="624126"/>
                    <a:pt x="334445" y="630056"/>
                  </a:cubicBezTo>
                  <a:cubicBezTo>
                    <a:pt x="333496" y="635986"/>
                    <a:pt x="332547" y="642034"/>
                    <a:pt x="331598" y="648202"/>
                  </a:cubicBezTo>
                  <a:cubicBezTo>
                    <a:pt x="331598" y="648202"/>
                    <a:pt x="331124" y="647964"/>
                    <a:pt x="330175" y="647490"/>
                  </a:cubicBezTo>
                  <a:lnTo>
                    <a:pt x="330175" y="620450"/>
                  </a:lnTo>
                  <a:cubicBezTo>
                    <a:pt x="330650" y="619027"/>
                    <a:pt x="330887" y="617603"/>
                    <a:pt x="330887" y="616180"/>
                  </a:cubicBezTo>
                  <a:cubicBezTo>
                    <a:pt x="330887" y="614757"/>
                    <a:pt x="331361" y="613571"/>
                    <a:pt x="332310" y="612622"/>
                  </a:cubicBezTo>
                  <a:close/>
                  <a:moveTo>
                    <a:pt x="70447" y="612622"/>
                  </a:moveTo>
                  <a:cubicBezTo>
                    <a:pt x="67601" y="614994"/>
                    <a:pt x="66178" y="619027"/>
                    <a:pt x="66178" y="624719"/>
                  </a:cubicBezTo>
                  <a:cubicBezTo>
                    <a:pt x="67601" y="626142"/>
                    <a:pt x="69142" y="625194"/>
                    <a:pt x="70803" y="621873"/>
                  </a:cubicBezTo>
                  <a:cubicBezTo>
                    <a:pt x="72463" y="618552"/>
                    <a:pt x="72345" y="615469"/>
                    <a:pt x="70447" y="612622"/>
                  </a:cubicBezTo>
                  <a:close/>
                  <a:moveTo>
                    <a:pt x="62620" y="612622"/>
                  </a:moveTo>
                  <a:cubicBezTo>
                    <a:pt x="61196" y="612148"/>
                    <a:pt x="60248" y="612859"/>
                    <a:pt x="59774" y="614757"/>
                  </a:cubicBezTo>
                  <a:cubicBezTo>
                    <a:pt x="59299" y="616655"/>
                    <a:pt x="59536" y="618078"/>
                    <a:pt x="60485" y="619027"/>
                  </a:cubicBezTo>
                  <a:cubicBezTo>
                    <a:pt x="61434" y="618078"/>
                    <a:pt x="61908" y="617010"/>
                    <a:pt x="61908" y="615824"/>
                  </a:cubicBezTo>
                  <a:cubicBezTo>
                    <a:pt x="61908" y="614638"/>
                    <a:pt x="62145" y="613571"/>
                    <a:pt x="62620" y="612622"/>
                  </a:cubicBezTo>
                  <a:close/>
                  <a:moveTo>
                    <a:pt x="362197" y="610488"/>
                  </a:moveTo>
                  <a:cubicBezTo>
                    <a:pt x="362671" y="616180"/>
                    <a:pt x="363975" y="621873"/>
                    <a:pt x="366110" y="627566"/>
                  </a:cubicBezTo>
                  <a:cubicBezTo>
                    <a:pt x="368245" y="633258"/>
                    <a:pt x="368838" y="638951"/>
                    <a:pt x="367889" y="644644"/>
                  </a:cubicBezTo>
                  <a:cubicBezTo>
                    <a:pt x="365992" y="643695"/>
                    <a:pt x="364806" y="642390"/>
                    <a:pt x="364331" y="640730"/>
                  </a:cubicBezTo>
                  <a:cubicBezTo>
                    <a:pt x="363857" y="639070"/>
                    <a:pt x="363145" y="639425"/>
                    <a:pt x="362197" y="641797"/>
                  </a:cubicBezTo>
                  <a:cubicBezTo>
                    <a:pt x="361722" y="639900"/>
                    <a:pt x="361485" y="638002"/>
                    <a:pt x="361485" y="636105"/>
                  </a:cubicBezTo>
                  <a:cubicBezTo>
                    <a:pt x="361485" y="634207"/>
                    <a:pt x="361011" y="632547"/>
                    <a:pt x="360062" y="631123"/>
                  </a:cubicBezTo>
                  <a:cubicBezTo>
                    <a:pt x="359587" y="633021"/>
                    <a:pt x="359587" y="635867"/>
                    <a:pt x="360062" y="639662"/>
                  </a:cubicBezTo>
                  <a:cubicBezTo>
                    <a:pt x="360536" y="643458"/>
                    <a:pt x="359825" y="645830"/>
                    <a:pt x="357927" y="646778"/>
                  </a:cubicBezTo>
                  <a:cubicBezTo>
                    <a:pt x="356029" y="640611"/>
                    <a:pt x="355792" y="634326"/>
                    <a:pt x="357215" y="627921"/>
                  </a:cubicBezTo>
                  <a:cubicBezTo>
                    <a:pt x="358639" y="621517"/>
                    <a:pt x="360299" y="615706"/>
                    <a:pt x="362197" y="610488"/>
                  </a:cubicBezTo>
                  <a:close/>
                  <a:moveTo>
                    <a:pt x="188570" y="610488"/>
                  </a:moveTo>
                  <a:cubicBezTo>
                    <a:pt x="187621" y="611436"/>
                    <a:pt x="186672" y="613571"/>
                    <a:pt x="185724" y="616892"/>
                  </a:cubicBezTo>
                  <a:cubicBezTo>
                    <a:pt x="184775" y="620213"/>
                    <a:pt x="185486" y="622110"/>
                    <a:pt x="187858" y="622584"/>
                  </a:cubicBezTo>
                  <a:cubicBezTo>
                    <a:pt x="188807" y="617841"/>
                    <a:pt x="189044" y="613808"/>
                    <a:pt x="188570" y="610488"/>
                  </a:cubicBezTo>
                  <a:close/>
                  <a:moveTo>
                    <a:pt x="182166" y="610488"/>
                  </a:moveTo>
                  <a:cubicBezTo>
                    <a:pt x="179794" y="610488"/>
                    <a:pt x="178608" y="613097"/>
                    <a:pt x="178608" y="618315"/>
                  </a:cubicBezTo>
                  <a:cubicBezTo>
                    <a:pt x="178608" y="623533"/>
                    <a:pt x="178608" y="627566"/>
                    <a:pt x="178608" y="630412"/>
                  </a:cubicBezTo>
                  <a:cubicBezTo>
                    <a:pt x="179557" y="628040"/>
                    <a:pt x="180150" y="625194"/>
                    <a:pt x="180387" y="621873"/>
                  </a:cubicBezTo>
                  <a:cubicBezTo>
                    <a:pt x="180624" y="618552"/>
                    <a:pt x="181217" y="614757"/>
                    <a:pt x="182166" y="610488"/>
                  </a:cubicBezTo>
                  <a:close/>
                  <a:moveTo>
                    <a:pt x="98910" y="609776"/>
                  </a:moveTo>
                  <a:cubicBezTo>
                    <a:pt x="98436" y="610725"/>
                    <a:pt x="98199" y="612266"/>
                    <a:pt x="98199" y="614401"/>
                  </a:cubicBezTo>
                  <a:cubicBezTo>
                    <a:pt x="98199" y="616536"/>
                    <a:pt x="98436" y="618078"/>
                    <a:pt x="98910" y="619027"/>
                  </a:cubicBezTo>
                  <a:cubicBezTo>
                    <a:pt x="101757" y="618552"/>
                    <a:pt x="103180" y="615706"/>
                    <a:pt x="103180" y="610488"/>
                  </a:cubicBezTo>
                  <a:cubicBezTo>
                    <a:pt x="102231" y="609539"/>
                    <a:pt x="100808" y="609302"/>
                    <a:pt x="98910" y="609776"/>
                  </a:cubicBezTo>
                  <a:close/>
                  <a:moveTo>
                    <a:pt x="157260" y="608353"/>
                  </a:moveTo>
                  <a:cubicBezTo>
                    <a:pt x="155363" y="610725"/>
                    <a:pt x="154295" y="613334"/>
                    <a:pt x="154058" y="616180"/>
                  </a:cubicBezTo>
                  <a:cubicBezTo>
                    <a:pt x="153821" y="619027"/>
                    <a:pt x="153584" y="621873"/>
                    <a:pt x="153347" y="624719"/>
                  </a:cubicBezTo>
                  <a:cubicBezTo>
                    <a:pt x="153109" y="627566"/>
                    <a:pt x="152754" y="630412"/>
                    <a:pt x="152279" y="633258"/>
                  </a:cubicBezTo>
                  <a:cubicBezTo>
                    <a:pt x="151805" y="636105"/>
                    <a:pt x="150619" y="638714"/>
                    <a:pt x="148721" y="641086"/>
                  </a:cubicBezTo>
                  <a:cubicBezTo>
                    <a:pt x="150619" y="648202"/>
                    <a:pt x="150144" y="654369"/>
                    <a:pt x="147298" y="659587"/>
                  </a:cubicBezTo>
                  <a:cubicBezTo>
                    <a:pt x="144452" y="664805"/>
                    <a:pt x="143503" y="670261"/>
                    <a:pt x="144452" y="675953"/>
                  </a:cubicBezTo>
                  <a:cubicBezTo>
                    <a:pt x="146349" y="674056"/>
                    <a:pt x="147654" y="671565"/>
                    <a:pt x="148365" y="668482"/>
                  </a:cubicBezTo>
                  <a:cubicBezTo>
                    <a:pt x="149077" y="665398"/>
                    <a:pt x="149789" y="662077"/>
                    <a:pt x="150500" y="658519"/>
                  </a:cubicBezTo>
                  <a:cubicBezTo>
                    <a:pt x="151212" y="654962"/>
                    <a:pt x="151923" y="651641"/>
                    <a:pt x="152635" y="648557"/>
                  </a:cubicBezTo>
                  <a:cubicBezTo>
                    <a:pt x="153347" y="645474"/>
                    <a:pt x="154888" y="643220"/>
                    <a:pt x="157260" y="641797"/>
                  </a:cubicBezTo>
                  <a:cubicBezTo>
                    <a:pt x="156786" y="638002"/>
                    <a:pt x="157142" y="634800"/>
                    <a:pt x="158328" y="632191"/>
                  </a:cubicBezTo>
                  <a:cubicBezTo>
                    <a:pt x="159514" y="629582"/>
                    <a:pt x="159632" y="625905"/>
                    <a:pt x="158683" y="621161"/>
                  </a:cubicBezTo>
                  <a:cubicBezTo>
                    <a:pt x="158209" y="620687"/>
                    <a:pt x="157260" y="621161"/>
                    <a:pt x="155837" y="622584"/>
                  </a:cubicBezTo>
                  <a:cubicBezTo>
                    <a:pt x="155837" y="620213"/>
                    <a:pt x="156074" y="617959"/>
                    <a:pt x="156549" y="615824"/>
                  </a:cubicBezTo>
                  <a:cubicBezTo>
                    <a:pt x="157023" y="613690"/>
                    <a:pt x="157260" y="611199"/>
                    <a:pt x="157260" y="608353"/>
                  </a:cubicBezTo>
                  <a:close/>
                  <a:moveTo>
                    <a:pt x="197109" y="604795"/>
                  </a:moveTo>
                  <a:cubicBezTo>
                    <a:pt x="195211" y="604320"/>
                    <a:pt x="194381" y="605269"/>
                    <a:pt x="194618" y="607641"/>
                  </a:cubicBezTo>
                  <a:cubicBezTo>
                    <a:pt x="194856" y="610013"/>
                    <a:pt x="195923" y="610725"/>
                    <a:pt x="197821" y="609776"/>
                  </a:cubicBezTo>
                  <a:cubicBezTo>
                    <a:pt x="197821" y="608827"/>
                    <a:pt x="197702" y="607997"/>
                    <a:pt x="197465" y="607285"/>
                  </a:cubicBezTo>
                  <a:cubicBezTo>
                    <a:pt x="197228" y="606574"/>
                    <a:pt x="197109" y="605744"/>
                    <a:pt x="197109" y="604795"/>
                  </a:cubicBezTo>
                  <a:close/>
                  <a:moveTo>
                    <a:pt x="221303" y="602660"/>
                  </a:moveTo>
                  <a:cubicBezTo>
                    <a:pt x="219880" y="603134"/>
                    <a:pt x="218931" y="604439"/>
                    <a:pt x="218457" y="606574"/>
                  </a:cubicBezTo>
                  <a:cubicBezTo>
                    <a:pt x="217982" y="608709"/>
                    <a:pt x="217745" y="611081"/>
                    <a:pt x="217745" y="613690"/>
                  </a:cubicBezTo>
                  <a:cubicBezTo>
                    <a:pt x="217745" y="616299"/>
                    <a:pt x="217626" y="618671"/>
                    <a:pt x="217389" y="620806"/>
                  </a:cubicBezTo>
                  <a:cubicBezTo>
                    <a:pt x="217152" y="622940"/>
                    <a:pt x="216559" y="624482"/>
                    <a:pt x="215610" y="625431"/>
                  </a:cubicBezTo>
                  <a:cubicBezTo>
                    <a:pt x="216559" y="627328"/>
                    <a:pt x="217508" y="628159"/>
                    <a:pt x="218457" y="627921"/>
                  </a:cubicBezTo>
                  <a:cubicBezTo>
                    <a:pt x="219405" y="627684"/>
                    <a:pt x="220354" y="628514"/>
                    <a:pt x="221303" y="630412"/>
                  </a:cubicBezTo>
                  <a:cubicBezTo>
                    <a:pt x="220354" y="625668"/>
                    <a:pt x="220354" y="620806"/>
                    <a:pt x="221303" y="615824"/>
                  </a:cubicBezTo>
                  <a:cubicBezTo>
                    <a:pt x="222252" y="610843"/>
                    <a:pt x="222252" y="606455"/>
                    <a:pt x="221303" y="602660"/>
                  </a:cubicBezTo>
                  <a:close/>
                  <a:moveTo>
                    <a:pt x="366466" y="601237"/>
                  </a:moveTo>
                  <a:cubicBezTo>
                    <a:pt x="368364" y="603609"/>
                    <a:pt x="369787" y="607048"/>
                    <a:pt x="370736" y="611555"/>
                  </a:cubicBezTo>
                  <a:cubicBezTo>
                    <a:pt x="371684" y="616062"/>
                    <a:pt x="372159" y="619738"/>
                    <a:pt x="372159" y="622584"/>
                  </a:cubicBezTo>
                  <a:lnTo>
                    <a:pt x="369312" y="622584"/>
                  </a:lnTo>
                  <a:cubicBezTo>
                    <a:pt x="370261" y="617366"/>
                    <a:pt x="370024" y="613571"/>
                    <a:pt x="368601" y="611199"/>
                  </a:cubicBezTo>
                  <a:cubicBezTo>
                    <a:pt x="367178" y="608827"/>
                    <a:pt x="366466" y="605506"/>
                    <a:pt x="366466" y="601237"/>
                  </a:cubicBezTo>
                  <a:close/>
                  <a:moveTo>
                    <a:pt x="215610" y="597679"/>
                  </a:moveTo>
                  <a:cubicBezTo>
                    <a:pt x="213713" y="596730"/>
                    <a:pt x="212645" y="596967"/>
                    <a:pt x="212408" y="598391"/>
                  </a:cubicBezTo>
                  <a:cubicBezTo>
                    <a:pt x="212171" y="599814"/>
                    <a:pt x="211578" y="600288"/>
                    <a:pt x="210629" y="599814"/>
                  </a:cubicBezTo>
                  <a:cubicBezTo>
                    <a:pt x="209680" y="605981"/>
                    <a:pt x="211103" y="608827"/>
                    <a:pt x="214899" y="608353"/>
                  </a:cubicBezTo>
                  <a:cubicBezTo>
                    <a:pt x="215847" y="605981"/>
                    <a:pt x="216203" y="604320"/>
                    <a:pt x="215966" y="603372"/>
                  </a:cubicBezTo>
                  <a:cubicBezTo>
                    <a:pt x="215729" y="602423"/>
                    <a:pt x="215610" y="600525"/>
                    <a:pt x="215610" y="597679"/>
                  </a:cubicBezTo>
                  <a:close/>
                  <a:moveTo>
                    <a:pt x="199244" y="597679"/>
                  </a:moveTo>
                  <a:cubicBezTo>
                    <a:pt x="200193" y="601000"/>
                    <a:pt x="200430" y="605032"/>
                    <a:pt x="199955" y="609776"/>
                  </a:cubicBezTo>
                  <a:cubicBezTo>
                    <a:pt x="201378" y="608827"/>
                    <a:pt x="202090" y="606574"/>
                    <a:pt x="202090" y="603016"/>
                  </a:cubicBezTo>
                  <a:cubicBezTo>
                    <a:pt x="202090" y="599458"/>
                    <a:pt x="201141" y="597679"/>
                    <a:pt x="199244" y="597679"/>
                  </a:cubicBezTo>
                  <a:close/>
                  <a:moveTo>
                    <a:pt x="376428" y="595544"/>
                  </a:moveTo>
                  <a:cubicBezTo>
                    <a:pt x="376428" y="597442"/>
                    <a:pt x="376784" y="598628"/>
                    <a:pt x="377496" y="599102"/>
                  </a:cubicBezTo>
                  <a:cubicBezTo>
                    <a:pt x="378207" y="599577"/>
                    <a:pt x="378563" y="601000"/>
                    <a:pt x="378563" y="603372"/>
                  </a:cubicBezTo>
                  <a:cubicBezTo>
                    <a:pt x="377614" y="602897"/>
                    <a:pt x="377021" y="603253"/>
                    <a:pt x="376784" y="604439"/>
                  </a:cubicBezTo>
                  <a:cubicBezTo>
                    <a:pt x="376547" y="605625"/>
                    <a:pt x="375954" y="606218"/>
                    <a:pt x="375005" y="606218"/>
                  </a:cubicBezTo>
                  <a:cubicBezTo>
                    <a:pt x="375954" y="603372"/>
                    <a:pt x="375954" y="601000"/>
                    <a:pt x="375005" y="599102"/>
                  </a:cubicBezTo>
                  <a:cubicBezTo>
                    <a:pt x="374056" y="597205"/>
                    <a:pt x="374531" y="596019"/>
                    <a:pt x="376428" y="595544"/>
                  </a:cubicBezTo>
                  <a:close/>
                  <a:moveTo>
                    <a:pt x="362908" y="595544"/>
                  </a:moveTo>
                  <a:cubicBezTo>
                    <a:pt x="363383" y="596967"/>
                    <a:pt x="363975" y="599221"/>
                    <a:pt x="364687" y="602304"/>
                  </a:cubicBezTo>
                  <a:cubicBezTo>
                    <a:pt x="365399" y="605388"/>
                    <a:pt x="365280" y="607878"/>
                    <a:pt x="364331" y="609776"/>
                  </a:cubicBezTo>
                  <a:cubicBezTo>
                    <a:pt x="364331" y="607404"/>
                    <a:pt x="363738" y="604558"/>
                    <a:pt x="362552" y="601237"/>
                  </a:cubicBezTo>
                  <a:cubicBezTo>
                    <a:pt x="361366" y="597916"/>
                    <a:pt x="361485" y="596019"/>
                    <a:pt x="362908" y="595544"/>
                  </a:cubicBezTo>
                  <a:close/>
                  <a:moveTo>
                    <a:pt x="164376" y="593410"/>
                  </a:moveTo>
                  <a:cubicBezTo>
                    <a:pt x="164850" y="594358"/>
                    <a:pt x="164969" y="595544"/>
                    <a:pt x="164732" y="596967"/>
                  </a:cubicBezTo>
                  <a:cubicBezTo>
                    <a:pt x="164495" y="598391"/>
                    <a:pt x="164850" y="598628"/>
                    <a:pt x="165799" y="597679"/>
                  </a:cubicBezTo>
                  <a:cubicBezTo>
                    <a:pt x="166748" y="595781"/>
                    <a:pt x="167222" y="594358"/>
                    <a:pt x="167222" y="593410"/>
                  </a:cubicBezTo>
                  <a:close/>
                  <a:moveTo>
                    <a:pt x="103180" y="591986"/>
                  </a:moveTo>
                  <a:cubicBezTo>
                    <a:pt x="102705" y="592461"/>
                    <a:pt x="102231" y="592935"/>
                    <a:pt x="101757" y="593410"/>
                  </a:cubicBezTo>
                  <a:cubicBezTo>
                    <a:pt x="101282" y="593884"/>
                    <a:pt x="101045" y="594833"/>
                    <a:pt x="101045" y="596256"/>
                  </a:cubicBezTo>
                  <a:cubicBezTo>
                    <a:pt x="101994" y="597205"/>
                    <a:pt x="102705" y="597679"/>
                    <a:pt x="103180" y="597679"/>
                  </a:cubicBezTo>
                  <a:cubicBezTo>
                    <a:pt x="104129" y="596730"/>
                    <a:pt x="104366" y="595900"/>
                    <a:pt x="103891" y="595188"/>
                  </a:cubicBezTo>
                  <a:cubicBezTo>
                    <a:pt x="103417" y="594477"/>
                    <a:pt x="103180" y="593410"/>
                    <a:pt x="103180" y="591986"/>
                  </a:cubicBezTo>
                  <a:close/>
                  <a:moveTo>
                    <a:pt x="81477" y="584159"/>
                  </a:moveTo>
                  <a:cubicBezTo>
                    <a:pt x="80291" y="583685"/>
                    <a:pt x="79224" y="583922"/>
                    <a:pt x="78274" y="584870"/>
                  </a:cubicBezTo>
                  <a:cubicBezTo>
                    <a:pt x="78274" y="585819"/>
                    <a:pt x="78512" y="586649"/>
                    <a:pt x="78986" y="587361"/>
                  </a:cubicBezTo>
                  <a:cubicBezTo>
                    <a:pt x="79460" y="588073"/>
                    <a:pt x="79460" y="588903"/>
                    <a:pt x="78986" y="589852"/>
                  </a:cubicBezTo>
                  <a:cubicBezTo>
                    <a:pt x="80884" y="589852"/>
                    <a:pt x="82307" y="589377"/>
                    <a:pt x="83256" y="588428"/>
                  </a:cubicBezTo>
                  <a:cubicBezTo>
                    <a:pt x="83256" y="586056"/>
                    <a:pt x="82663" y="584633"/>
                    <a:pt x="81477" y="584159"/>
                  </a:cubicBezTo>
                  <a:close/>
                  <a:moveTo>
                    <a:pt x="144452" y="582736"/>
                  </a:moveTo>
                  <a:cubicBezTo>
                    <a:pt x="143029" y="582736"/>
                    <a:pt x="142198" y="583566"/>
                    <a:pt x="141961" y="585226"/>
                  </a:cubicBezTo>
                  <a:cubicBezTo>
                    <a:pt x="141724" y="586887"/>
                    <a:pt x="141605" y="588666"/>
                    <a:pt x="141605" y="590563"/>
                  </a:cubicBezTo>
                  <a:cubicBezTo>
                    <a:pt x="143503" y="590563"/>
                    <a:pt x="144452" y="587954"/>
                    <a:pt x="144452" y="582736"/>
                  </a:cubicBezTo>
                  <a:close/>
                  <a:moveTo>
                    <a:pt x="214187" y="581313"/>
                  </a:moveTo>
                  <a:cubicBezTo>
                    <a:pt x="212289" y="581787"/>
                    <a:pt x="211103" y="582854"/>
                    <a:pt x="210629" y="584515"/>
                  </a:cubicBezTo>
                  <a:cubicBezTo>
                    <a:pt x="210155" y="586175"/>
                    <a:pt x="209443" y="587480"/>
                    <a:pt x="208494" y="588428"/>
                  </a:cubicBezTo>
                  <a:cubicBezTo>
                    <a:pt x="209917" y="590326"/>
                    <a:pt x="211222" y="590207"/>
                    <a:pt x="212408" y="588073"/>
                  </a:cubicBezTo>
                  <a:cubicBezTo>
                    <a:pt x="213594" y="585938"/>
                    <a:pt x="214187" y="583685"/>
                    <a:pt x="214187" y="581313"/>
                  </a:cubicBezTo>
                  <a:close/>
                  <a:moveTo>
                    <a:pt x="194263" y="576509"/>
                  </a:moveTo>
                  <a:cubicBezTo>
                    <a:pt x="193788" y="576865"/>
                    <a:pt x="193551" y="577992"/>
                    <a:pt x="193551" y="579889"/>
                  </a:cubicBezTo>
                  <a:cubicBezTo>
                    <a:pt x="193551" y="583685"/>
                    <a:pt x="193314" y="587005"/>
                    <a:pt x="192839" y="589852"/>
                  </a:cubicBezTo>
                  <a:cubicBezTo>
                    <a:pt x="194737" y="589377"/>
                    <a:pt x="195449" y="587480"/>
                    <a:pt x="194974" y="584159"/>
                  </a:cubicBezTo>
                  <a:cubicBezTo>
                    <a:pt x="194500" y="580838"/>
                    <a:pt x="194974" y="578703"/>
                    <a:pt x="196397" y="577755"/>
                  </a:cubicBezTo>
                  <a:cubicBezTo>
                    <a:pt x="195449" y="576569"/>
                    <a:pt x="194737" y="576154"/>
                    <a:pt x="194263" y="576509"/>
                  </a:cubicBezTo>
                  <a:close/>
                  <a:moveTo>
                    <a:pt x="190705" y="575620"/>
                  </a:moveTo>
                  <a:cubicBezTo>
                    <a:pt x="189282" y="575620"/>
                    <a:pt x="188451" y="576450"/>
                    <a:pt x="188214" y="578110"/>
                  </a:cubicBezTo>
                  <a:cubicBezTo>
                    <a:pt x="187977" y="579771"/>
                    <a:pt x="187858" y="581550"/>
                    <a:pt x="187858" y="583447"/>
                  </a:cubicBezTo>
                  <a:cubicBezTo>
                    <a:pt x="187858" y="585345"/>
                    <a:pt x="187858" y="587005"/>
                    <a:pt x="187858" y="588428"/>
                  </a:cubicBezTo>
                  <a:cubicBezTo>
                    <a:pt x="187858" y="589852"/>
                    <a:pt x="187147" y="590563"/>
                    <a:pt x="185724" y="590563"/>
                  </a:cubicBezTo>
                  <a:cubicBezTo>
                    <a:pt x="186672" y="593884"/>
                    <a:pt x="187621" y="595544"/>
                    <a:pt x="188570" y="595544"/>
                  </a:cubicBezTo>
                  <a:cubicBezTo>
                    <a:pt x="189044" y="592224"/>
                    <a:pt x="189756" y="588903"/>
                    <a:pt x="190705" y="585582"/>
                  </a:cubicBezTo>
                  <a:cubicBezTo>
                    <a:pt x="191653" y="582261"/>
                    <a:pt x="191653" y="578941"/>
                    <a:pt x="190705" y="575620"/>
                  </a:cubicBezTo>
                  <a:close/>
                  <a:moveTo>
                    <a:pt x="160107" y="571350"/>
                  </a:moveTo>
                  <a:cubicBezTo>
                    <a:pt x="160107" y="573248"/>
                    <a:pt x="159751" y="575738"/>
                    <a:pt x="159039" y="578822"/>
                  </a:cubicBezTo>
                  <a:cubicBezTo>
                    <a:pt x="158328" y="581906"/>
                    <a:pt x="157497" y="585108"/>
                    <a:pt x="156549" y="588428"/>
                  </a:cubicBezTo>
                  <a:cubicBezTo>
                    <a:pt x="155600" y="587954"/>
                    <a:pt x="155007" y="587361"/>
                    <a:pt x="154770" y="586649"/>
                  </a:cubicBezTo>
                  <a:cubicBezTo>
                    <a:pt x="154533" y="585938"/>
                    <a:pt x="153940" y="586294"/>
                    <a:pt x="152991" y="587717"/>
                  </a:cubicBezTo>
                  <a:cubicBezTo>
                    <a:pt x="153940" y="589140"/>
                    <a:pt x="154651" y="589614"/>
                    <a:pt x="155125" y="589140"/>
                  </a:cubicBezTo>
                  <a:cubicBezTo>
                    <a:pt x="155600" y="588666"/>
                    <a:pt x="156311" y="589614"/>
                    <a:pt x="157260" y="591986"/>
                  </a:cubicBezTo>
                  <a:cubicBezTo>
                    <a:pt x="159158" y="589614"/>
                    <a:pt x="160462" y="586294"/>
                    <a:pt x="161174" y="582024"/>
                  </a:cubicBezTo>
                  <a:cubicBezTo>
                    <a:pt x="161886" y="577755"/>
                    <a:pt x="161530" y="574197"/>
                    <a:pt x="160107" y="571350"/>
                  </a:cubicBezTo>
                  <a:close/>
                  <a:moveTo>
                    <a:pt x="134490" y="569927"/>
                  </a:moveTo>
                  <a:cubicBezTo>
                    <a:pt x="132592" y="569453"/>
                    <a:pt x="131406" y="570639"/>
                    <a:pt x="130932" y="573485"/>
                  </a:cubicBezTo>
                  <a:cubicBezTo>
                    <a:pt x="130457" y="576331"/>
                    <a:pt x="130457" y="578229"/>
                    <a:pt x="130932" y="579178"/>
                  </a:cubicBezTo>
                  <a:cubicBezTo>
                    <a:pt x="133304" y="579178"/>
                    <a:pt x="134490" y="576094"/>
                    <a:pt x="134490" y="569927"/>
                  </a:cubicBezTo>
                  <a:close/>
                  <a:moveTo>
                    <a:pt x="222726" y="568860"/>
                  </a:moveTo>
                  <a:cubicBezTo>
                    <a:pt x="222252" y="567199"/>
                    <a:pt x="221540" y="570164"/>
                    <a:pt x="220591" y="577755"/>
                  </a:cubicBezTo>
                  <a:cubicBezTo>
                    <a:pt x="222014" y="577280"/>
                    <a:pt x="222607" y="577755"/>
                    <a:pt x="222370" y="579178"/>
                  </a:cubicBezTo>
                  <a:cubicBezTo>
                    <a:pt x="222133" y="580601"/>
                    <a:pt x="222963" y="580838"/>
                    <a:pt x="224861" y="579889"/>
                  </a:cubicBezTo>
                  <a:lnTo>
                    <a:pt x="224861" y="577043"/>
                  </a:lnTo>
                  <a:cubicBezTo>
                    <a:pt x="223912" y="573248"/>
                    <a:pt x="223200" y="570520"/>
                    <a:pt x="222726" y="568860"/>
                  </a:cubicBezTo>
                  <a:close/>
                  <a:moveTo>
                    <a:pt x="372870" y="568504"/>
                  </a:moveTo>
                  <a:cubicBezTo>
                    <a:pt x="372396" y="569927"/>
                    <a:pt x="372515" y="570876"/>
                    <a:pt x="373226" y="571350"/>
                  </a:cubicBezTo>
                  <a:cubicBezTo>
                    <a:pt x="373938" y="571825"/>
                    <a:pt x="374056" y="572774"/>
                    <a:pt x="373582" y="574197"/>
                  </a:cubicBezTo>
                  <a:cubicBezTo>
                    <a:pt x="372159" y="574197"/>
                    <a:pt x="370973" y="573960"/>
                    <a:pt x="370024" y="573485"/>
                  </a:cubicBezTo>
                  <a:cubicBezTo>
                    <a:pt x="370024" y="571113"/>
                    <a:pt x="370973" y="569453"/>
                    <a:pt x="372870" y="568504"/>
                  </a:cubicBezTo>
                  <a:close/>
                  <a:moveTo>
                    <a:pt x="167934" y="567081"/>
                  </a:moveTo>
                  <a:lnTo>
                    <a:pt x="167934" y="574197"/>
                  </a:lnTo>
                  <a:cubicBezTo>
                    <a:pt x="169832" y="573722"/>
                    <a:pt x="170780" y="571350"/>
                    <a:pt x="170780" y="567081"/>
                  </a:cubicBezTo>
                  <a:close/>
                  <a:moveTo>
                    <a:pt x="419123" y="564235"/>
                  </a:moveTo>
                  <a:cubicBezTo>
                    <a:pt x="419598" y="570402"/>
                    <a:pt x="420428" y="575857"/>
                    <a:pt x="421614" y="580601"/>
                  </a:cubicBezTo>
                  <a:cubicBezTo>
                    <a:pt x="422800" y="585345"/>
                    <a:pt x="424104" y="590326"/>
                    <a:pt x="425528" y="595544"/>
                  </a:cubicBezTo>
                  <a:cubicBezTo>
                    <a:pt x="425528" y="591275"/>
                    <a:pt x="425053" y="585701"/>
                    <a:pt x="424104" y="578822"/>
                  </a:cubicBezTo>
                  <a:cubicBezTo>
                    <a:pt x="423156" y="571943"/>
                    <a:pt x="421495" y="567081"/>
                    <a:pt x="419123" y="564235"/>
                  </a:cubicBezTo>
                  <a:close/>
                  <a:moveTo>
                    <a:pt x="149433" y="564235"/>
                  </a:moveTo>
                  <a:cubicBezTo>
                    <a:pt x="149433" y="565183"/>
                    <a:pt x="149433" y="566369"/>
                    <a:pt x="149433" y="567792"/>
                  </a:cubicBezTo>
                  <a:cubicBezTo>
                    <a:pt x="149433" y="569216"/>
                    <a:pt x="149907" y="569453"/>
                    <a:pt x="150856" y="568504"/>
                  </a:cubicBezTo>
                  <a:cubicBezTo>
                    <a:pt x="151330" y="567555"/>
                    <a:pt x="151568" y="566132"/>
                    <a:pt x="151568" y="564235"/>
                  </a:cubicBezTo>
                  <a:close/>
                  <a:moveTo>
                    <a:pt x="177896" y="562811"/>
                  </a:moveTo>
                  <a:cubicBezTo>
                    <a:pt x="176947" y="562811"/>
                    <a:pt x="175999" y="563879"/>
                    <a:pt x="175050" y="566014"/>
                  </a:cubicBezTo>
                  <a:cubicBezTo>
                    <a:pt x="174101" y="568148"/>
                    <a:pt x="173271" y="570639"/>
                    <a:pt x="172559" y="573485"/>
                  </a:cubicBezTo>
                  <a:cubicBezTo>
                    <a:pt x="171848" y="576331"/>
                    <a:pt x="171373" y="579296"/>
                    <a:pt x="171136" y="582380"/>
                  </a:cubicBezTo>
                  <a:cubicBezTo>
                    <a:pt x="170899" y="585463"/>
                    <a:pt x="171255" y="587954"/>
                    <a:pt x="172204" y="589852"/>
                  </a:cubicBezTo>
                  <a:cubicBezTo>
                    <a:pt x="174101" y="586531"/>
                    <a:pt x="175761" y="582380"/>
                    <a:pt x="177185" y="577399"/>
                  </a:cubicBezTo>
                  <a:cubicBezTo>
                    <a:pt x="178608" y="572418"/>
                    <a:pt x="178845" y="567555"/>
                    <a:pt x="177896" y="562811"/>
                  </a:cubicBezTo>
                  <a:close/>
                  <a:moveTo>
                    <a:pt x="81121" y="560677"/>
                  </a:moveTo>
                  <a:cubicBezTo>
                    <a:pt x="79698" y="560202"/>
                    <a:pt x="78749" y="560795"/>
                    <a:pt x="78274" y="562456"/>
                  </a:cubicBezTo>
                  <a:cubicBezTo>
                    <a:pt x="77800" y="564116"/>
                    <a:pt x="77800" y="565421"/>
                    <a:pt x="78274" y="566369"/>
                  </a:cubicBezTo>
                  <a:cubicBezTo>
                    <a:pt x="79224" y="565421"/>
                    <a:pt x="79935" y="564709"/>
                    <a:pt x="80409" y="564235"/>
                  </a:cubicBezTo>
                  <a:cubicBezTo>
                    <a:pt x="80884" y="563760"/>
                    <a:pt x="81121" y="562574"/>
                    <a:pt x="81121" y="560677"/>
                  </a:cubicBezTo>
                  <a:close/>
                  <a:moveTo>
                    <a:pt x="232688" y="557119"/>
                  </a:moveTo>
                  <a:cubicBezTo>
                    <a:pt x="231265" y="557119"/>
                    <a:pt x="230316" y="557830"/>
                    <a:pt x="229842" y="559253"/>
                  </a:cubicBezTo>
                  <a:cubicBezTo>
                    <a:pt x="229367" y="560677"/>
                    <a:pt x="229012" y="562100"/>
                    <a:pt x="228774" y="563523"/>
                  </a:cubicBezTo>
                  <a:cubicBezTo>
                    <a:pt x="228537" y="564946"/>
                    <a:pt x="228181" y="566132"/>
                    <a:pt x="227707" y="567081"/>
                  </a:cubicBezTo>
                  <a:cubicBezTo>
                    <a:pt x="227233" y="568030"/>
                    <a:pt x="226284" y="568030"/>
                    <a:pt x="224861" y="567081"/>
                  </a:cubicBezTo>
                  <a:cubicBezTo>
                    <a:pt x="224386" y="569453"/>
                    <a:pt x="224505" y="570995"/>
                    <a:pt x="225217" y="571706"/>
                  </a:cubicBezTo>
                  <a:cubicBezTo>
                    <a:pt x="225928" y="572418"/>
                    <a:pt x="226877" y="572892"/>
                    <a:pt x="228063" y="573129"/>
                  </a:cubicBezTo>
                  <a:cubicBezTo>
                    <a:pt x="229249" y="573367"/>
                    <a:pt x="230316" y="573841"/>
                    <a:pt x="231265" y="574553"/>
                  </a:cubicBezTo>
                  <a:cubicBezTo>
                    <a:pt x="232214" y="575264"/>
                    <a:pt x="232688" y="576331"/>
                    <a:pt x="232688" y="577755"/>
                  </a:cubicBezTo>
                  <a:cubicBezTo>
                    <a:pt x="233637" y="578703"/>
                    <a:pt x="234111" y="578348"/>
                    <a:pt x="234111" y="576687"/>
                  </a:cubicBezTo>
                  <a:cubicBezTo>
                    <a:pt x="234111" y="575027"/>
                    <a:pt x="234586" y="574197"/>
                    <a:pt x="235535" y="574197"/>
                  </a:cubicBezTo>
                  <a:cubicBezTo>
                    <a:pt x="235060" y="573722"/>
                    <a:pt x="234823" y="572774"/>
                    <a:pt x="234823" y="571350"/>
                  </a:cubicBezTo>
                  <a:cubicBezTo>
                    <a:pt x="233400" y="570402"/>
                    <a:pt x="232570" y="570402"/>
                    <a:pt x="232332" y="571350"/>
                  </a:cubicBezTo>
                  <a:cubicBezTo>
                    <a:pt x="232095" y="572299"/>
                    <a:pt x="231502" y="572299"/>
                    <a:pt x="230553" y="571350"/>
                  </a:cubicBezTo>
                  <a:cubicBezTo>
                    <a:pt x="230553" y="568504"/>
                    <a:pt x="231028" y="566251"/>
                    <a:pt x="231977" y="564590"/>
                  </a:cubicBezTo>
                  <a:cubicBezTo>
                    <a:pt x="232925" y="562930"/>
                    <a:pt x="233163" y="560439"/>
                    <a:pt x="232688" y="557119"/>
                  </a:cubicBezTo>
                  <a:close/>
                  <a:moveTo>
                    <a:pt x="250478" y="554984"/>
                  </a:moveTo>
                  <a:lnTo>
                    <a:pt x="249766" y="559253"/>
                  </a:lnTo>
                  <a:cubicBezTo>
                    <a:pt x="249292" y="558779"/>
                    <a:pt x="249055" y="558423"/>
                    <a:pt x="249055" y="558186"/>
                  </a:cubicBezTo>
                  <a:cubicBezTo>
                    <a:pt x="249055" y="557949"/>
                    <a:pt x="248817" y="557593"/>
                    <a:pt x="248343" y="557119"/>
                  </a:cubicBezTo>
                  <a:cubicBezTo>
                    <a:pt x="249766" y="557119"/>
                    <a:pt x="250478" y="556407"/>
                    <a:pt x="250478" y="554984"/>
                  </a:cubicBezTo>
                  <a:close/>
                  <a:moveTo>
                    <a:pt x="390660" y="554272"/>
                  </a:moveTo>
                  <a:cubicBezTo>
                    <a:pt x="392557" y="554747"/>
                    <a:pt x="393625" y="556051"/>
                    <a:pt x="393862" y="558186"/>
                  </a:cubicBezTo>
                  <a:cubicBezTo>
                    <a:pt x="394099" y="560321"/>
                    <a:pt x="394218" y="562693"/>
                    <a:pt x="394218" y="565302"/>
                  </a:cubicBezTo>
                  <a:cubicBezTo>
                    <a:pt x="394218" y="567911"/>
                    <a:pt x="394336" y="570402"/>
                    <a:pt x="394574" y="572774"/>
                  </a:cubicBezTo>
                  <a:cubicBezTo>
                    <a:pt x="394811" y="575146"/>
                    <a:pt x="395641" y="576569"/>
                    <a:pt x="397064" y="577043"/>
                  </a:cubicBezTo>
                  <a:cubicBezTo>
                    <a:pt x="398013" y="577043"/>
                    <a:pt x="398369" y="576213"/>
                    <a:pt x="398132" y="574553"/>
                  </a:cubicBezTo>
                  <a:cubicBezTo>
                    <a:pt x="397894" y="572892"/>
                    <a:pt x="398487" y="572536"/>
                    <a:pt x="399911" y="573485"/>
                  </a:cubicBezTo>
                  <a:cubicBezTo>
                    <a:pt x="399436" y="575383"/>
                    <a:pt x="399436" y="576569"/>
                    <a:pt x="399911" y="577043"/>
                  </a:cubicBezTo>
                  <a:cubicBezTo>
                    <a:pt x="400385" y="577517"/>
                    <a:pt x="400978" y="577755"/>
                    <a:pt x="401689" y="577755"/>
                  </a:cubicBezTo>
                  <a:cubicBezTo>
                    <a:pt x="402401" y="577755"/>
                    <a:pt x="402994" y="577992"/>
                    <a:pt x="403468" y="578466"/>
                  </a:cubicBezTo>
                  <a:cubicBezTo>
                    <a:pt x="403943" y="578941"/>
                    <a:pt x="403943" y="580364"/>
                    <a:pt x="403468" y="582736"/>
                  </a:cubicBezTo>
                  <a:cubicBezTo>
                    <a:pt x="402520" y="583210"/>
                    <a:pt x="402164" y="582617"/>
                    <a:pt x="402401" y="580957"/>
                  </a:cubicBezTo>
                  <a:cubicBezTo>
                    <a:pt x="402638" y="579296"/>
                    <a:pt x="402045" y="578941"/>
                    <a:pt x="400622" y="579889"/>
                  </a:cubicBezTo>
                  <a:lnTo>
                    <a:pt x="400622" y="587717"/>
                  </a:lnTo>
                  <a:cubicBezTo>
                    <a:pt x="401571" y="585819"/>
                    <a:pt x="402282" y="585701"/>
                    <a:pt x="402757" y="587361"/>
                  </a:cubicBezTo>
                  <a:cubicBezTo>
                    <a:pt x="403231" y="589021"/>
                    <a:pt x="404417" y="589377"/>
                    <a:pt x="406315" y="588428"/>
                  </a:cubicBezTo>
                  <a:cubicBezTo>
                    <a:pt x="406789" y="592224"/>
                    <a:pt x="407382" y="596137"/>
                    <a:pt x="408094" y="600170"/>
                  </a:cubicBezTo>
                  <a:cubicBezTo>
                    <a:pt x="408805" y="604202"/>
                    <a:pt x="409636" y="608116"/>
                    <a:pt x="410584" y="611911"/>
                  </a:cubicBezTo>
                  <a:cubicBezTo>
                    <a:pt x="408212" y="610962"/>
                    <a:pt x="406908" y="611199"/>
                    <a:pt x="406671" y="612622"/>
                  </a:cubicBezTo>
                  <a:cubicBezTo>
                    <a:pt x="406433" y="614045"/>
                    <a:pt x="406078" y="615231"/>
                    <a:pt x="405603" y="616180"/>
                  </a:cubicBezTo>
                  <a:cubicBezTo>
                    <a:pt x="404654" y="615706"/>
                    <a:pt x="404299" y="614520"/>
                    <a:pt x="404536" y="612622"/>
                  </a:cubicBezTo>
                  <a:cubicBezTo>
                    <a:pt x="404773" y="610725"/>
                    <a:pt x="404180" y="610013"/>
                    <a:pt x="402757" y="610488"/>
                  </a:cubicBezTo>
                  <a:cubicBezTo>
                    <a:pt x="403231" y="615231"/>
                    <a:pt x="403706" y="619738"/>
                    <a:pt x="404180" y="624008"/>
                  </a:cubicBezTo>
                  <a:cubicBezTo>
                    <a:pt x="404654" y="628277"/>
                    <a:pt x="405603" y="632072"/>
                    <a:pt x="407026" y="635393"/>
                  </a:cubicBezTo>
                  <a:cubicBezTo>
                    <a:pt x="405603" y="639188"/>
                    <a:pt x="405129" y="643339"/>
                    <a:pt x="405603" y="647846"/>
                  </a:cubicBezTo>
                  <a:cubicBezTo>
                    <a:pt x="406078" y="652352"/>
                    <a:pt x="407026" y="656741"/>
                    <a:pt x="408450" y="661010"/>
                  </a:cubicBezTo>
                  <a:cubicBezTo>
                    <a:pt x="409873" y="665280"/>
                    <a:pt x="411296" y="669549"/>
                    <a:pt x="412719" y="673819"/>
                  </a:cubicBezTo>
                  <a:cubicBezTo>
                    <a:pt x="414142" y="678088"/>
                    <a:pt x="414854" y="681883"/>
                    <a:pt x="414854" y="685204"/>
                  </a:cubicBezTo>
                  <a:cubicBezTo>
                    <a:pt x="414854" y="682832"/>
                    <a:pt x="413668" y="682120"/>
                    <a:pt x="411296" y="683069"/>
                  </a:cubicBezTo>
                  <a:cubicBezTo>
                    <a:pt x="409873" y="688287"/>
                    <a:pt x="409636" y="693980"/>
                    <a:pt x="410584" y="700147"/>
                  </a:cubicBezTo>
                  <a:cubicBezTo>
                    <a:pt x="411533" y="706314"/>
                    <a:pt x="410821" y="711058"/>
                    <a:pt x="408450" y="714379"/>
                  </a:cubicBezTo>
                  <a:cubicBezTo>
                    <a:pt x="407975" y="712007"/>
                    <a:pt x="407026" y="710347"/>
                    <a:pt x="405603" y="709398"/>
                  </a:cubicBezTo>
                  <a:cubicBezTo>
                    <a:pt x="404180" y="708449"/>
                    <a:pt x="403231" y="706551"/>
                    <a:pt x="402757" y="703705"/>
                  </a:cubicBezTo>
                  <a:cubicBezTo>
                    <a:pt x="403231" y="701808"/>
                    <a:pt x="403587" y="700147"/>
                    <a:pt x="403824" y="698724"/>
                  </a:cubicBezTo>
                  <a:cubicBezTo>
                    <a:pt x="404061" y="697301"/>
                    <a:pt x="404892" y="696352"/>
                    <a:pt x="406315" y="695878"/>
                  </a:cubicBezTo>
                  <a:cubicBezTo>
                    <a:pt x="405840" y="690659"/>
                    <a:pt x="405840" y="685678"/>
                    <a:pt x="406315" y="680934"/>
                  </a:cubicBezTo>
                  <a:cubicBezTo>
                    <a:pt x="406789" y="676190"/>
                    <a:pt x="405366" y="672870"/>
                    <a:pt x="402045" y="670972"/>
                  </a:cubicBezTo>
                  <a:cubicBezTo>
                    <a:pt x="402045" y="666228"/>
                    <a:pt x="401808" y="661010"/>
                    <a:pt x="401334" y="655317"/>
                  </a:cubicBezTo>
                  <a:cubicBezTo>
                    <a:pt x="400859" y="649625"/>
                    <a:pt x="400266" y="643813"/>
                    <a:pt x="399555" y="637884"/>
                  </a:cubicBezTo>
                  <a:cubicBezTo>
                    <a:pt x="398843" y="631954"/>
                    <a:pt x="398606" y="626261"/>
                    <a:pt x="398843" y="620806"/>
                  </a:cubicBezTo>
                  <a:cubicBezTo>
                    <a:pt x="399080" y="615350"/>
                    <a:pt x="399911" y="610725"/>
                    <a:pt x="401334" y="606930"/>
                  </a:cubicBezTo>
                  <a:cubicBezTo>
                    <a:pt x="400385" y="605981"/>
                    <a:pt x="399911" y="604083"/>
                    <a:pt x="399911" y="601237"/>
                  </a:cubicBezTo>
                  <a:cubicBezTo>
                    <a:pt x="399911" y="598391"/>
                    <a:pt x="399199" y="596493"/>
                    <a:pt x="397776" y="595544"/>
                  </a:cubicBezTo>
                  <a:cubicBezTo>
                    <a:pt x="398725" y="599339"/>
                    <a:pt x="398250" y="601237"/>
                    <a:pt x="396353" y="601237"/>
                  </a:cubicBezTo>
                  <a:cubicBezTo>
                    <a:pt x="395404" y="598865"/>
                    <a:pt x="395167" y="596967"/>
                    <a:pt x="395641" y="595544"/>
                  </a:cubicBezTo>
                  <a:cubicBezTo>
                    <a:pt x="396115" y="594121"/>
                    <a:pt x="396353" y="592224"/>
                    <a:pt x="396353" y="589852"/>
                  </a:cubicBezTo>
                  <a:cubicBezTo>
                    <a:pt x="394455" y="589852"/>
                    <a:pt x="393506" y="588903"/>
                    <a:pt x="393506" y="587005"/>
                  </a:cubicBezTo>
                  <a:cubicBezTo>
                    <a:pt x="393506" y="585108"/>
                    <a:pt x="393032" y="583685"/>
                    <a:pt x="392083" y="582736"/>
                  </a:cubicBezTo>
                  <a:cubicBezTo>
                    <a:pt x="393032" y="579889"/>
                    <a:pt x="393388" y="577280"/>
                    <a:pt x="393150" y="574908"/>
                  </a:cubicBezTo>
                  <a:cubicBezTo>
                    <a:pt x="392913" y="572536"/>
                    <a:pt x="392439" y="570283"/>
                    <a:pt x="391727" y="568148"/>
                  </a:cubicBezTo>
                  <a:cubicBezTo>
                    <a:pt x="391016" y="566014"/>
                    <a:pt x="390423" y="563879"/>
                    <a:pt x="389948" y="561744"/>
                  </a:cubicBezTo>
                  <a:cubicBezTo>
                    <a:pt x="389474" y="559609"/>
                    <a:pt x="389711" y="557119"/>
                    <a:pt x="390660" y="554272"/>
                  </a:cubicBezTo>
                  <a:close/>
                  <a:moveTo>
                    <a:pt x="357927" y="552138"/>
                  </a:moveTo>
                  <a:cubicBezTo>
                    <a:pt x="360299" y="552612"/>
                    <a:pt x="361722" y="553324"/>
                    <a:pt x="362197" y="554272"/>
                  </a:cubicBezTo>
                  <a:cubicBezTo>
                    <a:pt x="362671" y="555221"/>
                    <a:pt x="362671" y="556289"/>
                    <a:pt x="362197" y="557474"/>
                  </a:cubicBezTo>
                  <a:cubicBezTo>
                    <a:pt x="361722" y="558660"/>
                    <a:pt x="361366" y="560084"/>
                    <a:pt x="361129" y="561744"/>
                  </a:cubicBezTo>
                  <a:cubicBezTo>
                    <a:pt x="360892" y="563404"/>
                    <a:pt x="361248" y="565183"/>
                    <a:pt x="362197" y="567081"/>
                  </a:cubicBezTo>
                  <a:cubicBezTo>
                    <a:pt x="362197" y="566132"/>
                    <a:pt x="362078" y="564472"/>
                    <a:pt x="361841" y="562100"/>
                  </a:cubicBezTo>
                  <a:cubicBezTo>
                    <a:pt x="361604" y="559728"/>
                    <a:pt x="361959" y="559491"/>
                    <a:pt x="362908" y="561388"/>
                  </a:cubicBezTo>
                  <a:cubicBezTo>
                    <a:pt x="363857" y="564709"/>
                    <a:pt x="364331" y="567792"/>
                    <a:pt x="364331" y="570639"/>
                  </a:cubicBezTo>
                  <a:cubicBezTo>
                    <a:pt x="364331" y="573485"/>
                    <a:pt x="365517" y="576331"/>
                    <a:pt x="367889" y="579178"/>
                  </a:cubicBezTo>
                  <a:cubicBezTo>
                    <a:pt x="368838" y="578229"/>
                    <a:pt x="369075" y="577162"/>
                    <a:pt x="368601" y="575976"/>
                  </a:cubicBezTo>
                  <a:cubicBezTo>
                    <a:pt x="368126" y="574790"/>
                    <a:pt x="367889" y="573485"/>
                    <a:pt x="367889" y="572062"/>
                  </a:cubicBezTo>
                  <a:cubicBezTo>
                    <a:pt x="370736" y="575857"/>
                    <a:pt x="372633" y="582973"/>
                    <a:pt x="373582" y="593410"/>
                  </a:cubicBezTo>
                  <a:cubicBezTo>
                    <a:pt x="373107" y="592935"/>
                    <a:pt x="372396" y="593172"/>
                    <a:pt x="371447" y="594121"/>
                  </a:cubicBezTo>
                  <a:cubicBezTo>
                    <a:pt x="370498" y="593172"/>
                    <a:pt x="370024" y="591986"/>
                    <a:pt x="370024" y="590563"/>
                  </a:cubicBezTo>
                  <a:cubicBezTo>
                    <a:pt x="370024" y="589140"/>
                    <a:pt x="369550" y="588191"/>
                    <a:pt x="368601" y="587717"/>
                  </a:cubicBezTo>
                  <a:cubicBezTo>
                    <a:pt x="367652" y="587242"/>
                    <a:pt x="367296" y="587598"/>
                    <a:pt x="367533" y="588784"/>
                  </a:cubicBezTo>
                  <a:cubicBezTo>
                    <a:pt x="367771" y="589970"/>
                    <a:pt x="367415" y="590563"/>
                    <a:pt x="366466" y="590563"/>
                  </a:cubicBezTo>
                  <a:cubicBezTo>
                    <a:pt x="365517" y="588191"/>
                    <a:pt x="365161" y="584989"/>
                    <a:pt x="365399" y="580957"/>
                  </a:cubicBezTo>
                  <a:cubicBezTo>
                    <a:pt x="365636" y="576924"/>
                    <a:pt x="364094" y="575146"/>
                    <a:pt x="360773" y="575620"/>
                  </a:cubicBezTo>
                  <a:cubicBezTo>
                    <a:pt x="360299" y="573248"/>
                    <a:pt x="360536" y="571943"/>
                    <a:pt x="361485" y="571706"/>
                  </a:cubicBezTo>
                  <a:cubicBezTo>
                    <a:pt x="362434" y="571469"/>
                    <a:pt x="362908" y="570402"/>
                    <a:pt x="362908" y="568504"/>
                  </a:cubicBezTo>
                  <a:cubicBezTo>
                    <a:pt x="360536" y="569453"/>
                    <a:pt x="359113" y="567911"/>
                    <a:pt x="358639" y="563879"/>
                  </a:cubicBezTo>
                  <a:cubicBezTo>
                    <a:pt x="358164" y="559846"/>
                    <a:pt x="357927" y="555933"/>
                    <a:pt x="357927" y="552138"/>
                  </a:cubicBezTo>
                  <a:close/>
                  <a:moveTo>
                    <a:pt x="162241" y="542887"/>
                  </a:moveTo>
                  <a:cubicBezTo>
                    <a:pt x="160344" y="544310"/>
                    <a:pt x="159158" y="546326"/>
                    <a:pt x="158683" y="548935"/>
                  </a:cubicBezTo>
                  <a:cubicBezTo>
                    <a:pt x="158209" y="551545"/>
                    <a:pt x="157972" y="554391"/>
                    <a:pt x="157972" y="557474"/>
                  </a:cubicBezTo>
                  <a:cubicBezTo>
                    <a:pt x="157972" y="560558"/>
                    <a:pt x="157972" y="563523"/>
                    <a:pt x="157972" y="566369"/>
                  </a:cubicBezTo>
                  <a:cubicBezTo>
                    <a:pt x="157972" y="569216"/>
                    <a:pt x="157735" y="571588"/>
                    <a:pt x="157260" y="573485"/>
                  </a:cubicBezTo>
                  <a:cubicBezTo>
                    <a:pt x="159632" y="568741"/>
                    <a:pt x="161055" y="564116"/>
                    <a:pt x="161530" y="559609"/>
                  </a:cubicBezTo>
                  <a:cubicBezTo>
                    <a:pt x="162004" y="555103"/>
                    <a:pt x="162241" y="549528"/>
                    <a:pt x="162241" y="542887"/>
                  </a:cubicBezTo>
                  <a:close/>
                  <a:moveTo>
                    <a:pt x="116700" y="537906"/>
                  </a:moveTo>
                  <a:cubicBezTo>
                    <a:pt x="115751" y="538855"/>
                    <a:pt x="114921" y="539685"/>
                    <a:pt x="114209" y="540396"/>
                  </a:cubicBezTo>
                  <a:cubicBezTo>
                    <a:pt x="113498" y="541108"/>
                    <a:pt x="113379" y="542650"/>
                    <a:pt x="113854" y="545022"/>
                  </a:cubicBezTo>
                  <a:cubicBezTo>
                    <a:pt x="115277" y="545971"/>
                    <a:pt x="116107" y="545496"/>
                    <a:pt x="116344" y="543599"/>
                  </a:cubicBezTo>
                  <a:cubicBezTo>
                    <a:pt x="116581" y="541701"/>
                    <a:pt x="116700" y="539803"/>
                    <a:pt x="116700" y="537906"/>
                  </a:cubicBezTo>
                  <a:close/>
                  <a:moveTo>
                    <a:pt x="156549" y="531502"/>
                  </a:moveTo>
                  <a:cubicBezTo>
                    <a:pt x="154177" y="533399"/>
                    <a:pt x="152398" y="535534"/>
                    <a:pt x="151212" y="537906"/>
                  </a:cubicBezTo>
                  <a:cubicBezTo>
                    <a:pt x="150026" y="540278"/>
                    <a:pt x="149196" y="543599"/>
                    <a:pt x="148721" y="547868"/>
                  </a:cubicBezTo>
                  <a:cubicBezTo>
                    <a:pt x="151568" y="546919"/>
                    <a:pt x="153347" y="544666"/>
                    <a:pt x="154058" y="541108"/>
                  </a:cubicBezTo>
                  <a:cubicBezTo>
                    <a:pt x="154770" y="537550"/>
                    <a:pt x="155600" y="534348"/>
                    <a:pt x="156549" y="531502"/>
                  </a:cubicBezTo>
                  <a:close/>
                  <a:moveTo>
                    <a:pt x="199955" y="530078"/>
                  </a:moveTo>
                  <a:cubicBezTo>
                    <a:pt x="199007" y="530553"/>
                    <a:pt x="198532" y="531264"/>
                    <a:pt x="198532" y="532213"/>
                  </a:cubicBezTo>
                  <a:cubicBezTo>
                    <a:pt x="198532" y="533162"/>
                    <a:pt x="197821" y="533162"/>
                    <a:pt x="196397" y="532213"/>
                  </a:cubicBezTo>
                  <a:cubicBezTo>
                    <a:pt x="195923" y="535534"/>
                    <a:pt x="195567" y="538855"/>
                    <a:pt x="195330" y="542175"/>
                  </a:cubicBezTo>
                  <a:cubicBezTo>
                    <a:pt x="195093" y="545496"/>
                    <a:pt x="195923" y="547631"/>
                    <a:pt x="197821" y="548580"/>
                  </a:cubicBezTo>
                  <a:cubicBezTo>
                    <a:pt x="196872" y="543836"/>
                    <a:pt x="197583" y="540278"/>
                    <a:pt x="199955" y="537906"/>
                  </a:cubicBezTo>
                  <a:cubicBezTo>
                    <a:pt x="202327" y="535534"/>
                    <a:pt x="202327" y="532925"/>
                    <a:pt x="199955" y="530078"/>
                  </a:cubicBezTo>
                  <a:close/>
                  <a:moveTo>
                    <a:pt x="211341" y="528655"/>
                  </a:moveTo>
                  <a:cubicBezTo>
                    <a:pt x="208494" y="530078"/>
                    <a:pt x="207427" y="532569"/>
                    <a:pt x="208139" y="536127"/>
                  </a:cubicBezTo>
                  <a:cubicBezTo>
                    <a:pt x="208850" y="539685"/>
                    <a:pt x="208731" y="543599"/>
                    <a:pt x="207783" y="547868"/>
                  </a:cubicBezTo>
                  <a:cubicBezTo>
                    <a:pt x="206360" y="548817"/>
                    <a:pt x="205174" y="550121"/>
                    <a:pt x="204225" y="551782"/>
                  </a:cubicBezTo>
                  <a:cubicBezTo>
                    <a:pt x="203276" y="553442"/>
                    <a:pt x="202090" y="554747"/>
                    <a:pt x="200667" y="555696"/>
                  </a:cubicBezTo>
                  <a:cubicBezTo>
                    <a:pt x="202564" y="557593"/>
                    <a:pt x="202683" y="561151"/>
                    <a:pt x="201023" y="566369"/>
                  </a:cubicBezTo>
                  <a:cubicBezTo>
                    <a:pt x="199362" y="571588"/>
                    <a:pt x="199007" y="575857"/>
                    <a:pt x="199955" y="579178"/>
                  </a:cubicBezTo>
                  <a:cubicBezTo>
                    <a:pt x="201378" y="577755"/>
                    <a:pt x="202209" y="575383"/>
                    <a:pt x="202446" y="572062"/>
                  </a:cubicBezTo>
                  <a:cubicBezTo>
                    <a:pt x="202683" y="568741"/>
                    <a:pt x="203988" y="567081"/>
                    <a:pt x="206360" y="567081"/>
                  </a:cubicBezTo>
                  <a:cubicBezTo>
                    <a:pt x="206360" y="564235"/>
                    <a:pt x="206597" y="560677"/>
                    <a:pt x="207071" y="556407"/>
                  </a:cubicBezTo>
                  <a:cubicBezTo>
                    <a:pt x="207546" y="552138"/>
                    <a:pt x="208969" y="549528"/>
                    <a:pt x="211341" y="548580"/>
                  </a:cubicBezTo>
                  <a:cubicBezTo>
                    <a:pt x="210392" y="541938"/>
                    <a:pt x="210392" y="535297"/>
                    <a:pt x="211341" y="528655"/>
                  </a:cubicBezTo>
                  <a:close/>
                  <a:moveTo>
                    <a:pt x="374293" y="526521"/>
                  </a:moveTo>
                  <a:cubicBezTo>
                    <a:pt x="374293" y="527469"/>
                    <a:pt x="374412" y="528655"/>
                    <a:pt x="374649" y="530078"/>
                  </a:cubicBezTo>
                  <a:cubicBezTo>
                    <a:pt x="374886" y="531502"/>
                    <a:pt x="374531" y="532213"/>
                    <a:pt x="373582" y="532213"/>
                  </a:cubicBezTo>
                  <a:cubicBezTo>
                    <a:pt x="372633" y="531264"/>
                    <a:pt x="372040" y="530078"/>
                    <a:pt x="371803" y="528655"/>
                  </a:cubicBezTo>
                  <a:cubicBezTo>
                    <a:pt x="371566" y="527232"/>
                    <a:pt x="372396" y="526521"/>
                    <a:pt x="374293" y="526521"/>
                  </a:cubicBezTo>
                  <a:close/>
                  <a:moveTo>
                    <a:pt x="368601" y="526521"/>
                  </a:moveTo>
                  <a:cubicBezTo>
                    <a:pt x="369550" y="528418"/>
                    <a:pt x="370143" y="530671"/>
                    <a:pt x="370380" y="533281"/>
                  </a:cubicBezTo>
                  <a:cubicBezTo>
                    <a:pt x="370617" y="535890"/>
                    <a:pt x="371922" y="536246"/>
                    <a:pt x="374293" y="534348"/>
                  </a:cubicBezTo>
                  <a:cubicBezTo>
                    <a:pt x="374293" y="535771"/>
                    <a:pt x="374531" y="536720"/>
                    <a:pt x="375005" y="537194"/>
                  </a:cubicBezTo>
                  <a:cubicBezTo>
                    <a:pt x="375479" y="537669"/>
                    <a:pt x="375479" y="538618"/>
                    <a:pt x="375005" y="540041"/>
                  </a:cubicBezTo>
                  <a:cubicBezTo>
                    <a:pt x="373582" y="540989"/>
                    <a:pt x="372989" y="540515"/>
                    <a:pt x="373226" y="538618"/>
                  </a:cubicBezTo>
                  <a:cubicBezTo>
                    <a:pt x="373463" y="536720"/>
                    <a:pt x="372870" y="536246"/>
                    <a:pt x="371447" y="537194"/>
                  </a:cubicBezTo>
                  <a:cubicBezTo>
                    <a:pt x="369075" y="540989"/>
                    <a:pt x="368364" y="544785"/>
                    <a:pt x="369312" y="548580"/>
                  </a:cubicBezTo>
                  <a:cubicBezTo>
                    <a:pt x="370261" y="552375"/>
                    <a:pt x="370973" y="556644"/>
                    <a:pt x="371447" y="561388"/>
                  </a:cubicBezTo>
                  <a:cubicBezTo>
                    <a:pt x="369075" y="557593"/>
                    <a:pt x="367771" y="552138"/>
                    <a:pt x="367533" y="545022"/>
                  </a:cubicBezTo>
                  <a:cubicBezTo>
                    <a:pt x="367296" y="537906"/>
                    <a:pt x="367652" y="531739"/>
                    <a:pt x="368601" y="526521"/>
                  </a:cubicBezTo>
                  <a:close/>
                  <a:moveTo>
                    <a:pt x="187858" y="526521"/>
                  </a:moveTo>
                  <a:cubicBezTo>
                    <a:pt x="186435" y="525572"/>
                    <a:pt x="185605" y="526639"/>
                    <a:pt x="185368" y="529723"/>
                  </a:cubicBezTo>
                  <a:cubicBezTo>
                    <a:pt x="185131" y="532806"/>
                    <a:pt x="185724" y="534111"/>
                    <a:pt x="187147" y="533636"/>
                  </a:cubicBezTo>
                  <a:cubicBezTo>
                    <a:pt x="187147" y="532213"/>
                    <a:pt x="187384" y="531146"/>
                    <a:pt x="187858" y="530434"/>
                  </a:cubicBezTo>
                  <a:cubicBezTo>
                    <a:pt x="188333" y="529723"/>
                    <a:pt x="188333" y="528418"/>
                    <a:pt x="187858" y="526521"/>
                  </a:cubicBezTo>
                  <a:close/>
                  <a:moveTo>
                    <a:pt x="241227" y="523674"/>
                  </a:moveTo>
                  <a:lnTo>
                    <a:pt x="241227" y="530078"/>
                  </a:lnTo>
                  <a:lnTo>
                    <a:pt x="239804" y="530078"/>
                  </a:lnTo>
                  <a:cubicBezTo>
                    <a:pt x="239804" y="529130"/>
                    <a:pt x="239685" y="527707"/>
                    <a:pt x="239448" y="525809"/>
                  </a:cubicBezTo>
                  <a:cubicBezTo>
                    <a:pt x="239211" y="523911"/>
                    <a:pt x="239804" y="523200"/>
                    <a:pt x="241227" y="523674"/>
                  </a:cubicBezTo>
                  <a:close/>
                  <a:moveTo>
                    <a:pt x="178608" y="523674"/>
                  </a:moveTo>
                  <a:cubicBezTo>
                    <a:pt x="176710" y="526521"/>
                    <a:pt x="175643" y="529723"/>
                    <a:pt x="175406" y="533281"/>
                  </a:cubicBezTo>
                  <a:cubicBezTo>
                    <a:pt x="175168" y="536839"/>
                    <a:pt x="174813" y="540515"/>
                    <a:pt x="174338" y="544310"/>
                  </a:cubicBezTo>
                  <a:cubicBezTo>
                    <a:pt x="176236" y="543361"/>
                    <a:pt x="177185" y="543599"/>
                    <a:pt x="177185" y="545022"/>
                  </a:cubicBezTo>
                  <a:cubicBezTo>
                    <a:pt x="177185" y="546445"/>
                    <a:pt x="177185" y="548105"/>
                    <a:pt x="177185" y="550003"/>
                  </a:cubicBezTo>
                  <a:cubicBezTo>
                    <a:pt x="178133" y="549054"/>
                    <a:pt x="178845" y="548817"/>
                    <a:pt x="179319" y="549291"/>
                  </a:cubicBezTo>
                  <a:cubicBezTo>
                    <a:pt x="179794" y="549766"/>
                    <a:pt x="180505" y="550003"/>
                    <a:pt x="181454" y="550003"/>
                  </a:cubicBezTo>
                  <a:cubicBezTo>
                    <a:pt x="180505" y="547157"/>
                    <a:pt x="181454" y="545971"/>
                    <a:pt x="184300" y="546445"/>
                  </a:cubicBezTo>
                  <a:lnTo>
                    <a:pt x="184300" y="540041"/>
                  </a:lnTo>
                  <a:cubicBezTo>
                    <a:pt x="180505" y="542413"/>
                    <a:pt x="178726" y="541227"/>
                    <a:pt x="178964" y="536483"/>
                  </a:cubicBezTo>
                  <a:cubicBezTo>
                    <a:pt x="179201" y="531739"/>
                    <a:pt x="179082" y="527469"/>
                    <a:pt x="178608" y="523674"/>
                  </a:cubicBezTo>
                  <a:close/>
                  <a:moveTo>
                    <a:pt x="101045" y="520828"/>
                  </a:moveTo>
                  <a:cubicBezTo>
                    <a:pt x="100096" y="522251"/>
                    <a:pt x="98436" y="523556"/>
                    <a:pt x="96064" y="524742"/>
                  </a:cubicBezTo>
                  <a:cubicBezTo>
                    <a:pt x="93692" y="525928"/>
                    <a:pt x="93455" y="528418"/>
                    <a:pt x="95352" y="532213"/>
                  </a:cubicBezTo>
                  <a:cubicBezTo>
                    <a:pt x="96301" y="532213"/>
                    <a:pt x="97131" y="531976"/>
                    <a:pt x="97843" y="531502"/>
                  </a:cubicBezTo>
                  <a:cubicBezTo>
                    <a:pt x="98554" y="531027"/>
                    <a:pt x="99385" y="530553"/>
                    <a:pt x="100333" y="530078"/>
                  </a:cubicBezTo>
                  <a:cubicBezTo>
                    <a:pt x="99385" y="527707"/>
                    <a:pt x="99148" y="526046"/>
                    <a:pt x="99622" y="525097"/>
                  </a:cubicBezTo>
                  <a:cubicBezTo>
                    <a:pt x="100096" y="524149"/>
                    <a:pt x="100571" y="522725"/>
                    <a:pt x="101045" y="520828"/>
                  </a:cubicBezTo>
                  <a:close/>
                  <a:moveTo>
                    <a:pt x="211341" y="515847"/>
                  </a:moveTo>
                  <a:cubicBezTo>
                    <a:pt x="209917" y="515847"/>
                    <a:pt x="208969" y="516321"/>
                    <a:pt x="208494" y="517270"/>
                  </a:cubicBezTo>
                  <a:cubicBezTo>
                    <a:pt x="208020" y="518219"/>
                    <a:pt x="207308" y="518930"/>
                    <a:pt x="206360" y="519405"/>
                  </a:cubicBezTo>
                  <a:cubicBezTo>
                    <a:pt x="207308" y="526046"/>
                    <a:pt x="209917" y="528418"/>
                    <a:pt x="214187" y="526521"/>
                  </a:cubicBezTo>
                  <a:cubicBezTo>
                    <a:pt x="215136" y="523674"/>
                    <a:pt x="215254" y="521539"/>
                    <a:pt x="214543" y="520116"/>
                  </a:cubicBezTo>
                  <a:cubicBezTo>
                    <a:pt x="213831" y="518693"/>
                    <a:pt x="212764" y="517270"/>
                    <a:pt x="211341" y="515847"/>
                  </a:cubicBezTo>
                  <a:close/>
                  <a:moveTo>
                    <a:pt x="155837" y="515847"/>
                  </a:moveTo>
                  <a:cubicBezTo>
                    <a:pt x="153940" y="516321"/>
                    <a:pt x="152991" y="517507"/>
                    <a:pt x="152991" y="519405"/>
                  </a:cubicBezTo>
                  <a:cubicBezTo>
                    <a:pt x="152991" y="521302"/>
                    <a:pt x="152991" y="523437"/>
                    <a:pt x="152991" y="525809"/>
                  </a:cubicBezTo>
                  <a:cubicBezTo>
                    <a:pt x="154888" y="523911"/>
                    <a:pt x="155837" y="520591"/>
                    <a:pt x="155837" y="515847"/>
                  </a:cubicBezTo>
                  <a:close/>
                  <a:moveTo>
                    <a:pt x="362197" y="511577"/>
                  </a:moveTo>
                  <a:cubicBezTo>
                    <a:pt x="362671" y="512526"/>
                    <a:pt x="363145" y="513949"/>
                    <a:pt x="363620" y="515847"/>
                  </a:cubicBezTo>
                  <a:cubicBezTo>
                    <a:pt x="364094" y="517744"/>
                    <a:pt x="363620" y="518930"/>
                    <a:pt x="362197" y="519405"/>
                  </a:cubicBezTo>
                  <a:cubicBezTo>
                    <a:pt x="361248" y="518456"/>
                    <a:pt x="360655" y="517151"/>
                    <a:pt x="360418" y="515491"/>
                  </a:cubicBezTo>
                  <a:cubicBezTo>
                    <a:pt x="360180" y="513831"/>
                    <a:pt x="360773" y="512526"/>
                    <a:pt x="362197" y="511577"/>
                  </a:cubicBezTo>
                  <a:close/>
                  <a:moveTo>
                    <a:pt x="100333" y="510154"/>
                  </a:moveTo>
                  <a:cubicBezTo>
                    <a:pt x="98910" y="511103"/>
                    <a:pt x="98199" y="512763"/>
                    <a:pt x="98199" y="515135"/>
                  </a:cubicBezTo>
                  <a:cubicBezTo>
                    <a:pt x="99148" y="515135"/>
                    <a:pt x="99740" y="514898"/>
                    <a:pt x="99978" y="514424"/>
                  </a:cubicBezTo>
                  <a:cubicBezTo>
                    <a:pt x="100215" y="513949"/>
                    <a:pt x="100808" y="513712"/>
                    <a:pt x="101757" y="513712"/>
                  </a:cubicBezTo>
                  <a:cubicBezTo>
                    <a:pt x="101757" y="512763"/>
                    <a:pt x="101519" y="512170"/>
                    <a:pt x="101045" y="511933"/>
                  </a:cubicBezTo>
                  <a:cubicBezTo>
                    <a:pt x="100571" y="511696"/>
                    <a:pt x="100333" y="511103"/>
                    <a:pt x="100333" y="510154"/>
                  </a:cubicBezTo>
                  <a:close/>
                  <a:moveTo>
                    <a:pt x="246920" y="508731"/>
                  </a:moveTo>
                  <a:cubicBezTo>
                    <a:pt x="245971" y="511103"/>
                    <a:pt x="245853" y="513712"/>
                    <a:pt x="246564" y="516558"/>
                  </a:cubicBezTo>
                  <a:cubicBezTo>
                    <a:pt x="247276" y="519405"/>
                    <a:pt x="246683" y="520828"/>
                    <a:pt x="244785" y="520828"/>
                  </a:cubicBezTo>
                  <a:cubicBezTo>
                    <a:pt x="243836" y="519405"/>
                    <a:pt x="243718" y="517389"/>
                    <a:pt x="244429" y="514779"/>
                  </a:cubicBezTo>
                  <a:cubicBezTo>
                    <a:pt x="245141" y="512170"/>
                    <a:pt x="245971" y="510154"/>
                    <a:pt x="246920" y="508731"/>
                  </a:cubicBezTo>
                  <a:close/>
                  <a:moveTo>
                    <a:pt x="222014" y="508019"/>
                  </a:moveTo>
                  <a:cubicBezTo>
                    <a:pt x="219642" y="507545"/>
                    <a:pt x="218219" y="508612"/>
                    <a:pt x="217745" y="511221"/>
                  </a:cubicBezTo>
                  <a:cubicBezTo>
                    <a:pt x="217271" y="513831"/>
                    <a:pt x="216559" y="516084"/>
                    <a:pt x="215610" y="517982"/>
                  </a:cubicBezTo>
                  <a:cubicBezTo>
                    <a:pt x="215610" y="519879"/>
                    <a:pt x="216203" y="520709"/>
                    <a:pt x="217389" y="520472"/>
                  </a:cubicBezTo>
                  <a:cubicBezTo>
                    <a:pt x="218575" y="520235"/>
                    <a:pt x="218931" y="521065"/>
                    <a:pt x="218457" y="522963"/>
                  </a:cubicBezTo>
                  <a:cubicBezTo>
                    <a:pt x="219405" y="520591"/>
                    <a:pt x="220473" y="518456"/>
                    <a:pt x="221659" y="516558"/>
                  </a:cubicBezTo>
                  <a:cubicBezTo>
                    <a:pt x="222845" y="514661"/>
                    <a:pt x="222963" y="511814"/>
                    <a:pt x="222014" y="508019"/>
                  </a:cubicBezTo>
                  <a:close/>
                  <a:moveTo>
                    <a:pt x="181454" y="504461"/>
                  </a:moveTo>
                  <a:cubicBezTo>
                    <a:pt x="179082" y="503513"/>
                    <a:pt x="177422" y="504461"/>
                    <a:pt x="176473" y="507308"/>
                  </a:cubicBezTo>
                  <a:cubicBezTo>
                    <a:pt x="175524" y="510154"/>
                    <a:pt x="175524" y="512763"/>
                    <a:pt x="176473" y="515135"/>
                  </a:cubicBezTo>
                  <a:cubicBezTo>
                    <a:pt x="179794" y="512763"/>
                    <a:pt x="181454" y="509205"/>
                    <a:pt x="181454" y="504461"/>
                  </a:cubicBezTo>
                  <a:close/>
                  <a:moveTo>
                    <a:pt x="421970" y="500904"/>
                  </a:moveTo>
                  <a:cubicBezTo>
                    <a:pt x="421495" y="502801"/>
                    <a:pt x="421495" y="504224"/>
                    <a:pt x="421970" y="505173"/>
                  </a:cubicBezTo>
                  <a:cubicBezTo>
                    <a:pt x="422444" y="506122"/>
                    <a:pt x="422918" y="507071"/>
                    <a:pt x="423393" y="508019"/>
                  </a:cubicBezTo>
                  <a:cubicBezTo>
                    <a:pt x="424342" y="507071"/>
                    <a:pt x="424579" y="505529"/>
                    <a:pt x="424104" y="503394"/>
                  </a:cubicBezTo>
                  <a:cubicBezTo>
                    <a:pt x="423630" y="501259"/>
                    <a:pt x="422918" y="500429"/>
                    <a:pt x="421970" y="500904"/>
                  </a:cubicBezTo>
                  <a:close/>
                  <a:moveTo>
                    <a:pt x="233400" y="497346"/>
                  </a:moveTo>
                  <a:cubicBezTo>
                    <a:pt x="231977" y="499718"/>
                    <a:pt x="231739" y="502327"/>
                    <a:pt x="232688" y="505173"/>
                  </a:cubicBezTo>
                  <a:cubicBezTo>
                    <a:pt x="233637" y="508019"/>
                    <a:pt x="232688" y="509680"/>
                    <a:pt x="229842" y="510154"/>
                  </a:cubicBezTo>
                  <a:cubicBezTo>
                    <a:pt x="230791" y="513475"/>
                    <a:pt x="231621" y="515254"/>
                    <a:pt x="232332" y="515491"/>
                  </a:cubicBezTo>
                  <a:cubicBezTo>
                    <a:pt x="233044" y="515728"/>
                    <a:pt x="234349" y="515847"/>
                    <a:pt x="236246" y="515847"/>
                  </a:cubicBezTo>
                  <a:cubicBezTo>
                    <a:pt x="235772" y="513000"/>
                    <a:pt x="235179" y="510154"/>
                    <a:pt x="234467" y="507308"/>
                  </a:cubicBezTo>
                  <a:cubicBezTo>
                    <a:pt x="233756" y="504461"/>
                    <a:pt x="233400" y="501141"/>
                    <a:pt x="233400" y="497346"/>
                  </a:cubicBezTo>
                  <a:close/>
                  <a:moveTo>
                    <a:pt x="258305" y="493788"/>
                  </a:moveTo>
                  <a:cubicBezTo>
                    <a:pt x="255933" y="495211"/>
                    <a:pt x="255459" y="497464"/>
                    <a:pt x="256882" y="500548"/>
                  </a:cubicBezTo>
                  <a:cubicBezTo>
                    <a:pt x="258305" y="503631"/>
                    <a:pt x="257831" y="505647"/>
                    <a:pt x="255459" y="506596"/>
                  </a:cubicBezTo>
                  <a:cubicBezTo>
                    <a:pt x="255933" y="507545"/>
                    <a:pt x="256289" y="508612"/>
                    <a:pt x="256526" y="509798"/>
                  </a:cubicBezTo>
                  <a:cubicBezTo>
                    <a:pt x="256763" y="510984"/>
                    <a:pt x="257594" y="511103"/>
                    <a:pt x="259017" y="510154"/>
                  </a:cubicBezTo>
                  <a:cubicBezTo>
                    <a:pt x="258542" y="506359"/>
                    <a:pt x="258542" y="503394"/>
                    <a:pt x="259017" y="501259"/>
                  </a:cubicBezTo>
                  <a:cubicBezTo>
                    <a:pt x="259491" y="499125"/>
                    <a:pt x="259254" y="496634"/>
                    <a:pt x="258305" y="493788"/>
                  </a:cubicBezTo>
                  <a:close/>
                  <a:moveTo>
                    <a:pt x="188570" y="493788"/>
                  </a:moveTo>
                  <a:cubicBezTo>
                    <a:pt x="187147" y="493313"/>
                    <a:pt x="186198" y="493669"/>
                    <a:pt x="185724" y="494855"/>
                  </a:cubicBezTo>
                  <a:cubicBezTo>
                    <a:pt x="185249" y="496041"/>
                    <a:pt x="184300" y="496634"/>
                    <a:pt x="182877" y="496634"/>
                  </a:cubicBezTo>
                  <a:cubicBezTo>
                    <a:pt x="182877" y="497583"/>
                    <a:pt x="183352" y="498176"/>
                    <a:pt x="184300" y="498413"/>
                  </a:cubicBezTo>
                  <a:cubicBezTo>
                    <a:pt x="185249" y="498650"/>
                    <a:pt x="185486" y="499480"/>
                    <a:pt x="185012" y="500904"/>
                  </a:cubicBezTo>
                  <a:cubicBezTo>
                    <a:pt x="185961" y="501852"/>
                    <a:pt x="186554" y="501378"/>
                    <a:pt x="186791" y="499480"/>
                  </a:cubicBezTo>
                  <a:cubicBezTo>
                    <a:pt x="187028" y="497583"/>
                    <a:pt x="187147" y="498057"/>
                    <a:pt x="187147" y="500904"/>
                  </a:cubicBezTo>
                  <a:cubicBezTo>
                    <a:pt x="188096" y="500904"/>
                    <a:pt x="188570" y="498532"/>
                    <a:pt x="188570" y="493788"/>
                  </a:cubicBezTo>
                  <a:close/>
                  <a:moveTo>
                    <a:pt x="115277" y="493788"/>
                  </a:moveTo>
                  <a:cubicBezTo>
                    <a:pt x="110058" y="494262"/>
                    <a:pt x="106856" y="497583"/>
                    <a:pt x="105670" y="503750"/>
                  </a:cubicBezTo>
                  <a:cubicBezTo>
                    <a:pt x="104484" y="509917"/>
                    <a:pt x="102943" y="515135"/>
                    <a:pt x="101045" y="519405"/>
                  </a:cubicBezTo>
                  <a:cubicBezTo>
                    <a:pt x="103891" y="516084"/>
                    <a:pt x="106975" y="512882"/>
                    <a:pt x="110296" y="509798"/>
                  </a:cubicBezTo>
                  <a:cubicBezTo>
                    <a:pt x="113616" y="506715"/>
                    <a:pt x="115277" y="501378"/>
                    <a:pt x="115277" y="493788"/>
                  </a:cubicBezTo>
                  <a:close/>
                  <a:moveTo>
                    <a:pt x="416989" y="490230"/>
                  </a:moveTo>
                  <a:cubicBezTo>
                    <a:pt x="417463" y="490704"/>
                    <a:pt x="417611" y="491179"/>
                    <a:pt x="417433" y="491653"/>
                  </a:cubicBezTo>
                  <a:lnTo>
                    <a:pt x="417236" y="491839"/>
                  </a:lnTo>
                  <a:close/>
                  <a:moveTo>
                    <a:pt x="172915" y="490230"/>
                  </a:moveTo>
                  <a:cubicBezTo>
                    <a:pt x="169594" y="490704"/>
                    <a:pt x="167341" y="492365"/>
                    <a:pt x="166155" y="495211"/>
                  </a:cubicBezTo>
                  <a:cubicBezTo>
                    <a:pt x="164969" y="498057"/>
                    <a:pt x="162953" y="499955"/>
                    <a:pt x="160107" y="500904"/>
                  </a:cubicBezTo>
                  <a:cubicBezTo>
                    <a:pt x="162004" y="504699"/>
                    <a:pt x="162479" y="508850"/>
                    <a:pt x="161530" y="513356"/>
                  </a:cubicBezTo>
                  <a:cubicBezTo>
                    <a:pt x="160581" y="517863"/>
                    <a:pt x="159158" y="521302"/>
                    <a:pt x="157260" y="523674"/>
                  </a:cubicBezTo>
                  <a:cubicBezTo>
                    <a:pt x="158209" y="526521"/>
                    <a:pt x="158802" y="528774"/>
                    <a:pt x="159039" y="530434"/>
                  </a:cubicBezTo>
                  <a:cubicBezTo>
                    <a:pt x="159276" y="532095"/>
                    <a:pt x="159158" y="535060"/>
                    <a:pt x="158683" y="539329"/>
                  </a:cubicBezTo>
                  <a:cubicBezTo>
                    <a:pt x="161530" y="540278"/>
                    <a:pt x="162716" y="538855"/>
                    <a:pt x="162241" y="535060"/>
                  </a:cubicBezTo>
                  <a:cubicBezTo>
                    <a:pt x="161767" y="531264"/>
                    <a:pt x="161767" y="528181"/>
                    <a:pt x="162241" y="525809"/>
                  </a:cubicBezTo>
                  <a:cubicBezTo>
                    <a:pt x="163664" y="519642"/>
                    <a:pt x="165562" y="513831"/>
                    <a:pt x="167934" y="508375"/>
                  </a:cubicBezTo>
                  <a:cubicBezTo>
                    <a:pt x="170306" y="502920"/>
                    <a:pt x="171966" y="496871"/>
                    <a:pt x="172915" y="490230"/>
                  </a:cubicBezTo>
                  <a:close/>
                  <a:moveTo>
                    <a:pt x="414142" y="488807"/>
                  </a:moveTo>
                  <a:cubicBezTo>
                    <a:pt x="413668" y="492602"/>
                    <a:pt x="414261" y="494025"/>
                    <a:pt x="415921" y="493076"/>
                  </a:cubicBezTo>
                  <a:lnTo>
                    <a:pt x="417236" y="491839"/>
                  </a:lnTo>
                  <a:lnTo>
                    <a:pt x="417700" y="494855"/>
                  </a:lnTo>
                  <a:cubicBezTo>
                    <a:pt x="417226" y="496515"/>
                    <a:pt x="418175" y="497820"/>
                    <a:pt x="420546" y="498769"/>
                  </a:cubicBezTo>
                  <a:cubicBezTo>
                    <a:pt x="421021" y="498294"/>
                    <a:pt x="421258" y="496871"/>
                    <a:pt x="421258" y="494499"/>
                  </a:cubicBezTo>
                  <a:cubicBezTo>
                    <a:pt x="424579" y="495448"/>
                    <a:pt x="425883" y="497464"/>
                    <a:pt x="425172" y="500548"/>
                  </a:cubicBezTo>
                  <a:cubicBezTo>
                    <a:pt x="424460" y="503631"/>
                    <a:pt x="424816" y="506359"/>
                    <a:pt x="426239" y="508731"/>
                  </a:cubicBezTo>
                  <a:cubicBezTo>
                    <a:pt x="424342" y="513000"/>
                    <a:pt x="424342" y="518219"/>
                    <a:pt x="426239" y="524386"/>
                  </a:cubicBezTo>
                  <a:cubicBezTo>
                    <a:pt x="428137" y="530553"/>
                    <a:pt x="430271" y="534822"/>
                    <a:pt x="432643" y="537194"/>
                  </a:cubicBezTo>
                  <a:cubicBezTo>
                    <a:pt x="432169" y="538143"/>
                    <a:pt x="431695" y="539329"/>
                    <a:pt x="431220" y="540752"/>
                  </a:cubicBezTo>
                  <a:cubicBezTo>
                    <a:pt x="430746" y="542175"/>
                    <a:pt x="430034" y="542887"/>
                    <a:pt x="429085" y="542887"/>
                  </a:cubicBezTo>
                  <a:cubicBezTo>
                    <a:pt x="426714" y="535297"/>
                    <a:pt x="424697" y="527351"/>
                    <a:pt x="423037" y="519049"/>
                  </a:cubicBezTo>
                  <a:cubicBezTo>
                    <a:pt x="421377" y="510747"/>
                    <a:pt x="419123" y="503275"/>
                    <a:pt x="416277" y="496634"/>
                  </a:cubicBezTo>
                  <a:cubicBezTo>
                    <a:pt x="415328" y="499006"/>
                    <a:pt x="414617" y="499836"/>
                    <a:pt x="414142" y="499125"/>
                  </a:cubicBezTo>
                  <a:cubicBezTo>
                    <a:pt x="413668" y="498413"/>
                    <a:pt x="412956" y="497583"/>
                    <a:pt x="412007" y="496634"/>
                  </a:cubicBezTo>
                  <a:cubicBezTo>
                    <a:pt x="411059" y="498532"/>
                    <a:pt x="410821" y="500429"/>
                    <a:pt x="411296" y="502327"/>
                  </a:cubicBezTo>
                  <a:cubicBezTo>
                    <a:pt x="411770" y="504224"/>
                    <a:pt x="412007" y="506359"/>
                    <a:pt x="412007" y="508731"/>
                  </a:cubicBezTo>
                  <a:cubicBezTo>
                    <a:pt x="410584" y="509205"/>
                    <a:pt x="409873" y="508494"/>
                    <a:pt x="409873" y="506596"/>
                  </a:cubicBezTo>
                  <a:cubicBezTo>
                    <a:pt x="409873" y="504699"/>
                    <a:pt x="408924" y="503987"/>
                    <a:pt x="407026" y="504461"/>
                  </a:cubicBezTo>
                  <a:cubicBezTo>
                    <a:pt x="407501" y="500666"/>
                    <a:pt x="407857" y="497227"/>
                    <a:pt x="408094" y="494143"/>
                  </a:cubicBezTo>
                  <a:cubicBezTo>
                    <a:pt x="408331" y="491060"/>
                    <a:pt x="410347" y="489281"/>
                    <a:pt x="414142" y="488807"/>
                  </a:cubicBezTo>
                  <a:close/>
                  <a:moveTo>
                    <a:pt x="234111" y="486672"/>
                  </a:moveTo>
                  <a:cubicBezTo>
                    <a:pt x="233163" y="486672"/>
                    <a:pt x="232925" y="487739"/>
                    <a:pt x="233400" y="489874"/>
                  </a:cubicBezTo>
                  <a:cubicBezTo>
                    <a:pt x="233874" y="492009"/>
                    <a:pt x="233637" y="492839"/>
                    <a:pt x="232688" y="492365"/>
                  </a:cubicBezTo>
                  <a:cubicBezTo>
                    <a:pt x="233163" y="494736"/>
                    <a:pt x="233756" y="495448"/>
                    <a:pt x="234467" y="494499"/>
                  </a:cubicBezTo>
                  <a:cubicBezTo>
                    <a:pt x="235179" y="493550"/>
                    <a:pt x="236246" y="493550"/>
                    <a:pt x="237669" y="494499"/>
                  </a:cubicBezTo>
                  <a:cubicBezTo>
                    <a:pt x="236721" y="492127"/>
                    <a:pt x="235890" y="490823"/>
                    <a:pt x="235179" y="490586"/>
                  </a:cubicBezTo>
                  <a:cubicBezTo>
                    <a:pt x="234467" y="490348"/>
                    <a:pt x="234111" y="489044"/>
                    <a:pt x="234111" y="486672"/>
                  </a:cubicBezTo>
                  <a:close/>
                  <a:moveTo>
                    <a:pt x="254036" y="482402"/>
                  </a:moveTo>
                  <a:cubicBezTo>
                    <a:pt x="252613" y="481454"/>
                    <a:pt x="251901" y="481691"/>
                    <a:pt x="251901" y="483114"/>
                  </a:cubicBezTo>
                  <a:cubicBezTo>
                    <a:pt x="251901" y="484537"/>
                    <a:pt x="251427" y="485486"/>
                    <a:pt x="250478" y="485960"/>
                  </a:cubicBezTo>
                  <a:cubicBezTo>
                    <a:pt x="251427" y="488332"/>
                    <a:pt x="252613" y="489281"/>
                    <a:pt x="254036" y="488807"/>
                  </a:cubicBezTo>
                  <a:cubicBezTo>
                    <a:pt x="255933" y="486909"/>
                    <a:pt x="255933" y="484774"/>
                    <a:pt x="254036" y="482402"/>
                  </a:cubicBezTo>
                  <a:close/>
                  <a:moveTo>
                    <a:pt x="412007" y="479556"/>
                  </a:moveTo>
                  <a:cubicBezTo>
                    <a:pt x="412007" y="481454"/>
                    <a:pt x="412363" y="483114"/>
                    <a:pt x="413075" y="484537"/>
                  </a:cubicBezTo>
                  <a:cubicBezTo>
                    <a:pt x="413786" y="485960"/>
                    <a:pt x="413431" y="487146"/>
                    <a:pt x="412007" y="488095"/>
                  </a:cubicBezTo>
                  <a:cubicBezTo>
                    <a:pt x="410110" y="484774"/>
                    <a:pt x="410110" y="481928"/>
                    <a:pt x="412007" y="479556"/>
                  </a:cubicBezTo>
                  <a:close/>
                  <a:moveTo>
                    <a:pt x="266844" y="479556"/>
                  </a:moveTo>
                  <a:cubicBezTo>
                    <a:pt x="267793" y="479556"/>
                    <a:pt x="268386" y="479912"/>
                    <a:pt x="268623" y="480623"/>
                  </a:cubicBezTo>
                  <a:cubicBezTo>
                    <a:pt x="268860" y="481335"/>
                    <a:pt x="269216" y="481928"/>
                    <a:pt x="269691" y="482402"/>
                  </a:cubicBezTo>
                  <a:lnTo>
                    <a:pt x="268267" y="487383"/>
                  </a:lnTo>
                  <a:cubicBezTo>
                    <a:pt x="265421" y="485486"/>
                    <a:pt x="264947" y="482877"/>
                    <a:pt x="266844" y="479556"/>
                  </a:cubicBezTo>
                  <a:close/>
                  <a:moveTo>
                    <a:pt x="157260" y="478844"/>
                  </a:moveTo>
                  <a:cubicBezTo>
                    <a:pt x="155363" y="479319"/>
                    <a:pt x="154177" y="480623"/>
                    <a:pt x="153702" y="482758"/>
                  </a:cubicBezTo>
                  <a:cubicBezTo>
                    <a:pt x="153228" y="484893"/>
                    <a:pt x="152991" y="487383"/>
                    <a:pt x="152991" y="490230"/>
                  </a:cubicBezTo>
                  <a:cubicBezTo>
                    <a:pt x="153940" y="488807"/>
                    <a:pt x="155125" y="487858"/>
                    <a:pt x="156549" y="487383"/>
                  </a:cubicBezTo>
                  <a:cubicBezTo>
                    <a:pt x="157972" y="486909"/>
                    <a:pt x="158683" y="488332"/>
                    <a:pt x="158683" y="491653"/>
                  </a:cubicBezTo>
                  <a:cubicBezTo>
                    <a:pt x="160107" y="490704"/>
                    <a:pt x="160581" y="489281"/>
                    <a:pt x="160107" y="487383"/>
                  </a:cubicBezTo>
                  <a:cubicBezTo>
                    <a:pt x="159632" y="485486"/>
                    <a:pt x="159632" y="482877"/>
                    <a:pt x="160107" y="479556"/>
                  </a:cubicBezTo>
                  <a:cubicBezTo>
                    <a:pt x="159158" y="480030"/>
                    <a:pt x="158802" y="480979"/>
                    <a:pt x="159039" y="482402"/>
                  </a:cubicBezTo>
                  <a:cubicBezTo>
                    <a:pt x="159276" y="483825"/>
                    <a:pt x="158921" y="484537"/>
                    <a:pt x="157972" y="484537"/>
                  </a:cubicBezTo>
                  <a:cubicBezTo>
                    <a:pt x="157023" y="484537"/>
                    <a:pt x="156667" y="483825"/>
                    <a:pt x="156904" y="482402"/>
                  </a:cubicBezTo>
                  <a:cubicBezTo>
                    <a:pt x="157142" y="480979"/>
                    <a:pt x="157260" y="479793"/>
                    <a:pt x="157260" y="478844"/>
                  </a:cubicBezTo>
                  <a:close/>
                  <a:moveTo>
                    <a:pt x="175050" y="475998"/>
                  </a:moveTo>
                  <a:cubicBezTo>
                    <a:pt x="172678" y="475998"/>
                    <a:pt x="171610" y="477777"/>
                    <a:pt x="171848" y="481335"/>
                  </a:cubicBezTo>
                  <a:cubicBezTo>
                    <a:pt x="172085" y="484893"/>
                    <a:pt x="171018" y="485960"/>
                    <a:pt x="168646" y="484537"/>
                  </a:cubicBezTo>
                  <a:cubicBezTo>
                    <a:pt x="168171" y="487383"/>
                    <a:pt x="168646" y="487976"/>
                    <a:pt x="170069" y="486316"/>
                  </a:cubicBezTo>
                  <a:cubicBezTo>
                    <a:pt x="171492" y="484656"/>
                    <a:pt x="171966" y="485249"/>
                    <a:pt x="171492" y="488095"/>
                  </a:cubicBezTo>
                  <a:cubicBezTo>
                    <a:pt x="172441" y="487621"/>
                    <a:pt x="172915" y="486435"/>
                    <a:pt x="172915" y="484537"/>
                  </a:cubicBezTo>
                  <a:cubicBezTo>
                    <a:pt x="172915" y="482640"/>
                    <a:pt x="174101" y="482165"/>
                    <a:pt x="176473" y="483114"/>
                  </a:cubicBezTo>
                  <a:cubicBezTo>
                    <a:pt x="175524" y="482165"/>
                    <a:pt x="175050" y="479793"/>
                    <a:pt x="175050" y="475998"/>
                  </a:cubicBezTo>
                  <a:close/>
                  <a:moveTo>
                    <a:pt x="254036" y="470305"/>
                  </a:moveTo>
                  <a:cubicBezTo>
                    <a:pt x="253087" y="473626"/>
                    <a:pt x="253443" y="476591"/>
                    <a:pt x="255103" y="479200"/>
                  </a:cubicBezTo>
                  <a:cubicBezTo>
                    <a:pt x="256763" y="481809"/>
                    <a:pt x="257119" y="485486"/>
                    <a:pt x="256170" y="490230"/>
                  </a:cubicBezTo>
                  <a:cubicBezTo>
                    <a:pt x="258542" y="487858"/>
                    <a:pt x="259610" y="484063"/>
                    <a:pt x="259373" y="478844"/>
                  </a:cubicBezTo>
                  <a:cubicBezTo>
                    <a:pt x="259135" y="473626"/>
                    <a:pt x="257356" y="470780"/>
                    <a:pt x="254036" y="470305"/>
                  </a:cubicBezTo>
                  <a:close/>
                  <a:moveTo>
                    <a:pt x="405603" y="466036"/>
                  </a:moveTo>
                  <a:cubicBezTo>
                    <a:pt x="407975" y="466036"/>
                    <a:pt x="408924" y="467340"/>
                    <a:pt x="408450" y="469950"/>
                  </a:cubicBezTo>
                  <a:cubicBezTo>
                    <a:pt x="407975" y="472559"/>
                    <a:pt x="408212" y="474338"/>
                    <a:pt x="409161" y="475286"/>
                  </a:cubicBezTo>
                  <a:lnTo>
                    <a:pt x="406315" y="475286"/>
                  </a:lnTo>
                  <a:cubicBezTo>
                    <a:pt x="406789" y="472915"/>
                    <a:pt x="406789" y="471254"/>
                    <a:pt x="406315" y="470305"/>
                  </a:cubicBezTo>
                  <a:cubicBezTo>
                    <a:pt x="405840" y="469357"/>
                    <a:pt x="405603" y="467933"/>
                    <a:pt x="405603" y="466036"/>
                  </a:cubicBezTo>
                  <a:close/>
                  <a:moveTo>
                    <a:pt x="258038" y="464168"/>
                  </a:moveTo>
                  <a:cubicBezTo>
                    <a:pt x="259165" y="464227"/>
                    <a:pt x="260440" y="464850"/>
                    <a:pt x="261863" y="466036"/>
                  </a:cubicBezTo>
                  <a:cubicBezTo>
                    <a:pt x="260914" y="466985"/>
                    <a:pt x="259847" y="467696"/>
                    <a:pt x="258661" y="468171"/>
                  </a:cubicBezTo>
                  <a:cubicBezTo>
                    <a:pt x="257475" y="468645"/>
                    <a:pt x="257356" y="470305"/>
                    <a:pt x="258305" y="473152"/>
                  </a:cubicBezTo>
                  <a:cubicBezTo>
                    <a:pt x="259254" y="474575"/>
                    <a:pt x="259966" y="474456"/>
                    <a:pt x="260440" y="472796"/>
                  </a:cubicBezTo>
                  <a:cubicBezTo>
                    <a:pt x="260914" y="471136"/>
                    <a:pt x="261626" y="471254"/>
                    <a:pt x="262575" y="473152"/>
                  </a:cubicBezTo>
                  <a:cubicBezTo>
                    <a:pt x="262575" y="476947"/>
                    <a:pt x="262693" y="479556"/>
                    <a:pt x="262931" y="480979"/>
                  </a:cubicBezTo>
                  <a:cubicBezTo>
                    <a:pt x="263168" y="482402"/>
                    <a:pt x="262812" y="484300"/>
                    <a:pt x="261863" y="486672"/>
                  </a:cubicBezTo>
                  <a:cubicBezTo>
                    <a:pt x="262812" y="488569"/>
                    <a:pt x="263524" y="490111"/>
                    <a:pt x="263998" y="491297"/>
                  </a:cubicBezTo>
                  <a:cubicBezTo>
                    <a:pt x="264472" y="492483"/>
                    <a:pt x="265184" y="494025"/>
                    <a:pt x="266133" y="495922"/>
                  </a:cubicBezTo>
                  <a:lnTo>
                    <a:pt x="257594" y="528655"/>
                  </a:lnTo>
                  <a:cubicBezTo>
                    <a:pt x="257594" y="523437"/>
                    <a:pt x="257119" y="519879"/>
                    <a:pt x="256170" y="517982"/>
                  </a:cubicBezTo>
                  <a:cubicBezTo>
                    <a:pt x="255222" y="522725"/>
                    <a:pt x="254036" y="527232"/>
                    <a:pt x="252613" y="531502"/>
                  </a:cubicBezTo>
                  <a:cubicBezTo>
                    <a:pt x="251189" y="535771"/>
                    <a:pt x="250241" y="540041"/>
                    <a:pt x="249766" y="544310"/>
                  </a:cubicBezTo>
                  <a:cubicBezTo>
                    <a:pt x="248817" y="542887"/>
                    <a:pt x="248224" y="540989"/>
                    <a:pt x="247987" y="538618"/>
                  </a:cubicBezTo>
                  <a:cubicBezTo>
                    <a:pt x="247750" y="536246"/>
                    <a:pt x="247631" y="533755"/>
                    <a:pt x="247631" y="531146"/>
                  </a:cubicBezTo>
                  <a:cubicBezTo>
                    <a:pt x="247631" y="528537"/>
                    <a:pt x="247750" y="526165"/>
                    <a:pt x="247987" y="524030"/>
                  </a:cubicBezTo>
                  <a:cubicBezTo>
                    <a:pt x="248224" y="521895"/>
                    <a:pt x="248580" y="520353"/>
                    <a:pt x="249055" y="519405"/>
                  </a:cubicBezTo>
                  <a:cubicBezTo>
                    <a:pt x="249055" y="522251"/>
                    <a:pt x="249529" y="523437"/>
                    <a:pt x="250478" y="522963"/>
                  </a:cubicBezTo>
                  <a:cubicBezTo>
                    <a:pt x="250478" y="520116"/>
                    <a:pt x="250122" y="518219"/>
                    <a:pt x="249410" y="517270"/>
                  </a:cubicBezTo>
                  <a:cubicBezTo>
                    <a:pt x="248699" y="516321"/>
                    <a:pt x="248817" y="513949"/>
                    <a:pt x="249766" y="510154"/>
                  </a:cubicBezTo>
                  <a:cubicBezTo>
                    <a:pt x="250715" y="508731"/>
                    <a:pt x="251545" y="508494"/>
                    <a:pt x="252257" y="509443"/>
                  </a:cubicBezTo>
                  <a:cubicBezTo>
                    <a:pt x="252968" y="510391"/>
                    <a:pt x="253799" y="509917"/>
                    <a:pt x="254747" y="508019"/>
                  </a:cubicBezTo>
                  <a:cubicBezTo>
                    <a:pt x="253799" y="507545"/>
                    <a:pt x="253324" y="506478"/>
                    <a:pt x="253324" y="504817"/>
                  </a:cubicBezTo>
                  <a:cubicBezTo>
                    <a:pt x="253324" y="503157"/>
                    <a:pt x="253443" y="501378"/>
                    <a:pt x="253680" y="499480"/>
                  </a:cubicBezTo>
                  <a:cubicBezTo>
                    <a:pt x="253917" y="497583"/>
                    <a:pt x="253917" y="495922"/>
                    <a:pt x="253680" y="494499"/>
                  </a:cubicBezTo>
                  <a:cubicBezTo>
                    <a:pt x="253443" y="493076"/>
                    <a:pt x="252613" y="492127"/>
                    <a:pt x="251189" y="491653"/>
                  </a:cubicBezTo>
                  <a:cubicBezTo>
                    <a:pt x="252138" y="493076"/>
                    <a:pt x="252257" y="495092"/>
                    <a:pt x="251545" y="497701"/>
                  </a:cubicBezTo>
                  <a:cubicBezTo>
                    <a:pt x="250834" y="500311"/>
                    <a:pt x="250478" y="502089"/>
                    <a:pt x="250478" y="503038"/>
                  </a:cubicBezTo>
                  <a:cubicBezTo>
                    <a:pt x="250478" y="502089"/>
                    <a:pt x="250122" y="501734"/>
                    <a:pt x="249410" y="501971"/>
                  </a:cubicBezTo>
                  <a:cubicBezTo>
                    <a:pt x="248699" y="502208"/>
                    <a:pt x="248106" y="501852"/>
                    <a:pt x="247631" y="500904"/>
                  </a:cubicBezTo>
                  <a:cubicBezTo>
                    <a:pt x="248106" y="497583"/>
                    <a:pt x="248580" y="493432"/>
                    <a:pt x="249055" y="488451"/>
                  </a:cubicBezTo>
                  <a:cubicBezTo>
                    <a:pt x="249529" y="483470"/>
                    <a:pt x="250241" y="478963"/>
                    <a:pt x="251189" y="474931"/>
                  </a:cubicBezTo>
                  <a:cubicBezTo>
                    <a:pt x="252138" y="470898"/>
                    <a:pt x="253443" y="467815"/>
                    <a:pt x="255103" y="465680"/>
                  </a:cubicBezTo>
                  <a:cubicBezTo>
                    <a:pt x="255933" y="464613"/>
                    <a:pt x="256912" y="464109"/>
                    <a:pt x="258038" y="464168"/>
                  </a:cubicBezTo>
                  <a:close/>
                  <a:moveTo>
                    <a:pt x="114209" y="459276"/>
                  </a:moveTo>
                  <a:cubicBezTo>
                    <a:pt x="113972" y="459987"/>
                    <a:pt x="113379" y="460106"/>
                    <a:pt x="112430" y="459632"/>
                  </a:cubicBezTo>
                  <a:cubicBezTo>
                    <a:pt x="110058" y="463427"/>
                    <a:pt x="108517" y="467933"/>
                    <a:pt x="107805" y="473152"/>
                  </a:cubicBezTo>
                  <a:cubicBezTo>
                    <a:pt x="107094" y="478370"/>
                    <a:pt x="105789" y="483351"/>
                    <a:pt x="103891" y="488095"/>
                  </a:cubicBezTo>
                  <a:cubicBezTo>
                    <a:pt x="102943" y="490941"/>
                    <a:pt x="101638" y="493669"/>
                    <a:pt x="99978" y="496278"/>
                  </a:cubicBezTo>
                  <a:cubicBezTo>
                    <a:pt x="98317" y="498887"/>
                    <a:pt x="97962" y="501852"/>
                    <a:pt x="98910" y="505173"/>
                  </a:cubicBezTo>
                  <a:cubicBezTo>
                    <a:pt x="102231" y="500904"/>
                    <a:pt x="104603" y="494736"/>
                    <a:pt x="106026" y="486672"/>
                  </a:cubicBezTo>
                  <a:cubicBezTo>
                    <a:pt x="107449" y="478607"/>
                    <a:pt x="110296" y="472440"/>
                    <a:pt x="114565" y="468171"/>
                  </a:cubicBezTo>
                  <a:cubicBezTo>
                    <a:pt x="113616" y="467222"/>
                    <a:pt x="113261" y="465799"/>
                    <a:pt x="113498" y="463901"/>
                  </a:cubicBezTo>
                  <a:cubicBezTo>
                    <a:pt x="113735" y="462004"/>
                    <a:pt x="114328" y="460580"/>
                    <a:pt x="115277" y="459632"/>
                  </a:cubicBezTo>
                  <a:cubicBezTo>
                    <a:pt x="114802" y="458683"/>
                    <a:pt x="114447" y="458564"/>
                    <a:pt x="114209" y="459276"/>
                  </a:cubicBezTo>
                  <a:close/>
                  <a:moveTo>
                    <a:pt x="271114" y="458920"/>
                  </a:moveTo>
                  <a:cubicBezTo>
                    <a:pt x="272063" y="466036"/>
                    <a:pt x="271114" y="471729"/>
                    <a:pt x="268267" y="475998"/>
                  </a:cubicBezTo>
                  <a:cubicBezTo>
                    <a:pt x="265895" y="473152"/>
                    <a:pt x="265302" y="470187"/>
                    <a:pt x="266488" y="467103"/>
                  </a:cubicBezTo>
                  <a:cubicBezTo>
                    <a:pt x="267674" y="464020"/>
                    <a:pt x="269216" y="461292"/>
                    <a:pt x="271114" y="458920"/>
                  </a:cubicBezTo>
                  <a:close/>
                  <a:moveTo>
                    <a:pt x="180031" y="456785"/>
                  </a:moveTo>
                  <a:cubicBezTo>
                    <a:pt x="178608" y="457260"/>
                    <a:pt x="177896" y="458564"/>
                    <a:pt x="177896" y="460699"/>
                  </a:cubicBezTo>
                  <a:cubicBezTo>
                    <a:pt x="177896" y="462834"/>
                    <a:pt x="177659" y="464850"/>
                    <a:pt x="177185" y="466747"/>
                  </a:cubicBezTo>
                  <a:cubicBezTo>
                    <a:pt x="179082" y="465324"/>
                    <a:pt x="180031" y="462004"/>
                    <a:pt x="180031" y="456785"/>
                  </a:cubicBezTo>
                  <a:close/>
                  <a:moveTo>
                    <a:pt x="172915" y="453227"/>
                  </a:moveTo>
                  <a:cubicBezTo>
                    <a:pt x="171018" y="453702"/>
                    <a:pt x="169950" y="455362"/>
                    <a:pt x="169713" y="458208"/>
                  </a:cubicBezTo>
                  <a:cubicBezTo>
                    <a:pt x="169476" y="461055"/>
                    <a:pt x="169120" y="463901"/>
                    <a:pt x="168646" y="466747"/>
                  </a:cubicBezTo>
                  <a:cubicBezTo>
                    <a:pt x="167222" y="466747"/>
                    <a:pt x="165918" y="467933"/>
                    <a:pt x="164732" y="470305"/>
                  </a:cubicBezTo>
                  <a:cubicBezTo>
                    <a:pt x="163546" y="472677"/>
                    <a:pt x="162953" y="475524"/>
                    <a:pt x="162953" y="478844"/>
                  </a:cubicBezTo>
                  <a:cubicBezTo>
                    <a:pt x="164850" y="478844"/>
                    <a:pt x="165681" y="477777"/>
                    <a:pt x="165443" y="475642"/>
                  </a:cubicBezTo>
                  <a:cubicBezTo>
                    <a:pt x="165206" y="473508"/>
                    <a:pt x="166274" y="472915"/>
                    <a:pt x="168646" y="473863"/>
                  </a:cubicBezTo>
                  <a:cubicBezTo>
                    <a:pt x="169120" y="470068"/>
                    <a:pt x="170069" y="466866"/>
                    <a:pt x="171492" y="464257"/>
                  </a:cubicBezTo>
                  <a:cubicBezTo>
                    <a:pt x="172915" y="461648"/>
                    <a:pt x="173389" y="457971"/>
                    <a:pt x="172915" y="453227"/>
                  </a:cubicBezTo>
                  <a:close/>
                  <a:moveTo>
                    <a:pt x="249766" y="448958"/>
                  </a:moveTo>
                  <a:cubicBezTo>
                    <a:pt x="252138" y="448009"/>
                    <a:pt x="253324" y="448839"/>
                    <a:pt x="253324" y="451448"/>
                  </a:cubicBezTo>
                  <a:cubicBezTo>
                    <a:pt x="253324" y="454058"/>
                    <a:pt x="253324" y="456548"/>
                    <a:pt x="253324" y="458920"/>
                  </a:cubicBezTo>
                  <a:cubicBezTo>
                    <a:pt x="251901" y="457971"/>
                    <a:pt x="251071" y="456667"/>
                    <a:pt x="250834" y="455006"/>
                  </a:cubicBezTo>
                  <a:cubicBezTo>
                    <a:pt x="250596" y="453346"/>
                    <a:pt x="250241" y="451330"/>
                    <a:pt x="249766" y="448958"/>
                  </a:cubicBezTo>
                  <a:close/>
                  <a:moveTo>
                    <a:pt x="383544" y="448246"/>
                  </a:moveTo>
                  <a:cubicBezTo>
                    <a:pt x="384018" y="450618"/>
                    <a:pt x="384374" y="453939"/>
                    <a:pt x="384611" y="458208"/>
                  </a:cubicBezTo>
                  <a:cubicBezTo>
                    <a:pt x="384849" y="462478"/>
                    <a:pt x="385679" y="465799"/>
                    <a:pt x="387102" y="468171"/>
                  </a:cubicBezTo>
                  <a:cubicBezTo>
                    <a:pt x="387576" y="467222"/>
                    <a:pt x="387814" y="465917"/>
                    <a:pt x="387814" y="464257"/>
                  </a:cubicBezTo>
                  <a:cubicBezTo>
                    <a:pt x="387814" y="462597"/>
                    <a:pt x="388288" y="462004"/>
                    <a:pt x="389237" y="462478"/>
                  </a:cubicBezTo>
                  <a:cubicBezTo>
                    <a:pt x="390186" y="465799"/>
                    <a:pt x="390541" y="469238"/>
                    <a:pt x="390304" y="472796"/>
                  </a:cubicBezTo>
                  <a:cubicBezTo>
                    <a:pt x="390067" y="476354"/>
                    <a:pt x="389711" y="479793"/>
                    <a:pt x="389237" y="483114"/>
                  </a:cubicBezTo>
                  <a:cubicBezTo>
                    <a:pt x="388762" y="477896"/>
                    <a:pt x="387102" y="472084"/>
                    <a:pt x="384256" y="465680"/>
                  </a:cubicBezTo>
                  <a:cubicBezTo>
                    <a:pt x="381409" y="459276"/>
                    <a:pt x="381172" y="453465"/>
                    <a:pt x="383544" y="448246"/>
                  </a:cubicBezTo>
                  <a:close/>
                  <a:moveTo>
                    <a:pt x="360062" y="448246"/>
                  </a:moveTo>
                  <a:cubicBezTo>
                    <a:pt x="360062" y="450618"/>
                    <a:pt x="360655" y="453109"/>
                    <a:pt x="361841" y="455718"/>
                  </a:cubicBezTo>
                  <a:cubicBezTo>
                    <a:pt x="363027" y="458327"/>
                    <a:pt x="362434" y="460106"/>
                    <a:pt x="360062" y="461055"/>
                  </a:cubicBezTo>
                  <a:close/>
                  <a:moveTo>
                    <a:pt x="179319" y="446823"/>
                  </a:moveTo>
                  <a:cubicBezTo>
                    <a:pt x="177422" y="446823"/>
                    <a:pt x="176473" y="448483"/>
                    <a:pt x="176473" y="451804"/>
                  </a:cubicBezTo>
                  <a:cubicBezTo>
                    <a:pt x="177422" y="452753"/>
                    <a:pt x="178371" y="453227"/>
                    <a:pt x="179319" y="453227"/>
                  </a:cubicBezTo>
                  <a:close/>
                  <a:moveTo>
                    <a:pt x="97487" y="440419"/>
                  </a:moveTo>
                  <a:cubicBezTo>
                    <a:pt x="95115" y="441368"/>
                    <a:pt x="93336" y="443977"/>
                    <a:pt x="92150" y="448246"/>
                  </a:cubicBezTo>
                  <a:cubicBezTo>
                    <a:pt x="90964" y="452516"/>
                    <a:pt x="90609" y="456074"/>
                    <a:pt x="91083" y="458920"/>
                  </a:cubicBezTo>
                  <a:cubicBezTo>
                    <a:pt x="94404" y="454651"/>
                    <a:pt x="96538" y="448483"/>
                    <a:pt x="97487" y="440419"/>
                  </a:cubicBezTo>
                  <a:close/>
                  <a:moveTo>
                    <a:pt x="263286" y="431880"/>
                  </a:moveTo>
                  <a:cubicBezTo>
                    <a:pt x="264235" y="432829"/>
                    <a:pt x="264591" y="434252"/>
                    <a:pt x="264354" y="436149"/>
                  </a:cubicBezTo>
                  <a:cubicBezTo>
                    <a:pt x="264116" y="438047"/>
                    <a:pt x="263998" y="439707"/>
                    <a:pt x="263998" y="441130"/>
                  </a:cubicBezTo>
                  <a:cubicBezTo>
                    <a:pt x="263524" y="442079"/>
                    <a:pt x="262812" y="442435"/>
                    <a:pt x="261863" y="442198"/>
                  </a:cubicBezTo>
                  <a:cubicBezTo>
                    <a:pt x="260914" y="441961"/>
                    <a:pt x="260677" y="442791"/>
                    <a:pt x="261152" y="444688"/>
                  </a:cubicBezTo>
                  <a:cubicBezTo>
                    <a:pt x="261152" y="446112"/>
                    <a:pt x="261507" y="446467"/>
                    <a:pt x="262219" y="445756"/>
                  </a:cubicBezTo>
                  <a:cubicBezTo>
                    <a:pt x="262931" y="445044"/>
                    <a:pt x="263524" y="444688"/>
                    <a:pt x="263998" y="444688"/>
                  </a:cubicBezTo>
                  <a:cubicBezTo>
                    <a:pt x="264947" y="448958"/>
                    <a:pt x="265302" y="452160"/>
                    <a:pt x="265065" y="454295"/>
                  </a:cubicBezTo>
                  <a:cubicBezTo>
                    <a:pt x="264828" y="456429"/>
                    <a:pt x="263761" y="458683"/>
                    <a:pt x="261863" y="461055"/>
                  </a:cubicBezTo>
                  <a:cubicBezTo>
                    <a:pt x="260914" y="459157"/>
                    <a:pt x="260677" y="457615"/>
                    <a:pt x="261152" y="456429"/>
                  </a:cubicBezTo>
                  <a:cubicBezTo>
                    <a:pt x="261626" y="455244"/>
                    <a:pt x="261863" y="453465"/>
                    <a:pt x="261863" y="451093"/>
                  </a:cubicBezTo>
                  <a:cubicBezTo>
                    <a:pt x="259966" y="452041"/>
                    <a:pt x="258898" y="452041"/>
                    <a:pt x="258661" y="451093"/>
                  </a:cubicBezTo>
                  <a:cubicBezTo>
                    <a:pt x="258424" y="450144"/>
                    <a:pt x="257594" y="449195"/>
                    <a:pt x="256170" y="448246"/>
                  </a:cubicBezTo>
                  <a:cubicBezTo>
                    <a:pt x="258068" y="442079"/>
                    <a:pt x="260440" y="436624"/>
                    <a:pt x="263286" y="431880"/>
                  </a:cubicBezTo>
                  <a:close/>
                  <a:moveTo>
                    <a:pt x="208494" y="430457"/>
                  </a:moveTo>
                  <a:cubicBezTo>
                    <a:pt x="204225" y="432829"/>
                    <a:pt x="201853" y="437573"/>
                    <a:pt x="201378" y="444688"/>
                  </a:cubicBezTo>
                  <a:cubicBezTo>
                    <a:pt x="202802" y="445637"/>
                    <a:pt x="203513" y="445519"/>
                    <a:pt x="203513" y="444333"/>
                  </a:cubicBezTo>
                  <a:cubicBezTo>
                    <a:pt x="203513" y="443147"/>
                    <a:pt x="203988" y="442554"/>
                    <a:pt x="204936" y="442554"/>
                  </a:cubicBezTo>
                  <a:cubicBezTo>
                    <a:pt x="206360" y="443502"/>
                    <a:pt x="206360" y="444926"/>
                    <a:pt x="204936" y="446823"/>
                  </a:cubicBezTo>
                  <a:cubicBezTo>
                    <a:pt x="203513" y="448721"/>
                    <a:pt x="203513" y="450144"/>
                    <a:pt x="204936" y="451093"/>
                  </a:cubicBezTo>
                  <a:cubicBezTo>
                    <a:pt x="205885" y="451567"/>
                    <a:pt x="206360" y="451448"/>
                    <a:pt x="206360" y="450737"/>
                  </a:cubicBezTo>
                  <a:cubicBezTo>
                    <a:pt x="206360" y="450025"/>
                    <a:pt x="206360" y="449076"/>
                    <a:pt x="206360" y="447890"/>
                  </a:cubicBezTo>
                  <a:cubicBezTo>
                    <a:pt x="206360" y="446705"/>
                    <a:pt x="206360" y="445637"/>
                    <a:pt x="206360" y="444688"/>
                  </a:cubicBezTo>
                  <a:cubicBezTo>
                    <a:pt x="206360" y="443740"/>
                    <a:pt x="206597" y="443265"/>
                    <a:pt x="207071" y="443265"/>
                  </a:cubicBezTo>
                  <a:cubicBezTo>
                    <a:pt x="207546" y="449907"/>
                    <a:pt x="207190" y="457022"/>
                    <a:pt x="206004" y="464613"/>
                  </a:cubicBezTo>
                  <a:cubicBezTo>
                    <a:pt x="204818" y="472203"/>
                    <a:pt x="203513" y="479556"/>
                    <a:pt x="202090" y="486672"/>
                  </a:cubicBezTo>
                  <a:cubicBezTo>
                    <a:pt x="201141" y="487146"/>
                    <a:pt x="200667" y="487146"/>
                    <a:pt x="200667" y="486672"/>
                  </a:cubicBezTo>
                  <a:cubicBezTo>
                    <a:pt x="200667" y="486197"/>
                    <a:pt x="200430" y="485960"/>
                    <a:pt x="199955" y="485960"/>
                  </a:cubicBezTo>
                  <a:cubicBezTo>
                    <a:pt x="200430" y="481691"/>
                    <a:pt x="201378" y="477896"/>
                    <a:pt x="202802" y="474575"/>
                  </a:cubicBezTo>
                  <a:cubicBezTo>
                    <a:pt x="204225" y="471254"/>
                    <a:pt x="204225" y="467222"/>
                    <a:pt x="202802" y="462478"/>
                  </a:cubicBezTo>
                  <a:cubicBezTo>
                    <a:pt x="199007" y="461529"/>
                    <a:pt x="196872" y="463308"/>
                    <a:pt x="196397" y="467815"/>
                  </a:cubicBezTo>
                  <a:cubicBezTo>
                    <a:pt x="195923" y="472322"/>
                    <a:pt x="195686" y="477184"/>
                    <a:pt x="195686" y="482402"/>
                  </a:cubicBezTo>
                  <a:cubicBezTo>
                    <a:pt x="193788" y="481454"/>
                    <a:pt x="193314" y="480268"/>
                    <a:pt x="194263" y="478844"/>
                  </a:cubicBezTo>
                  <a:cubicBezTo>
                    <a:pt x="195211" y="477421"/>
                    <a:pt x="195211" y="475524"/>
                    <a:pt x="194263" y="473152"/>
                  </a:cubicBezTo>
                  <a:cubicBezTo>
                    <a:pt x="193314" y="473152"/>
                    <a:pt x="192839" y="472796"/>
                    <a:pt x="192839" y="472084"/>
                  </a:cubicBezTo>
                  <a:cubicBezTo>
                    <a:pt x="192839" y="471373"/>
                    <a:pt x="192365" y="471254"/>
                    <a:pt x="191416" y="471729"/>
                  </a:cubicBezTo>
                  <a:cubicBezTo>
                    <a:pt x="190942" y="475998"/>
                    <a:pt x="189993" y="479319"/>
                    <a:pt x="188570" y="481691"/>
                  </a:cubicBezTo>
                  <a:cubicBezTo>
                    <a:pt x="187147" y="484063"/>
                    <a:pt x="186910" y="487621"/>
                    <a:pt x="187858" y="492365"/>
                  </a:cubicBezTo>
                  <a:cubicBezTo>
                    <a:pt x="189282" y="492365"/>
                    <a:pt x="190112" y="491653"/>
                    <a:pt x="190349" y="490230"/>
                  </a:cubicBezTo>
                  <a:cubicBezTo>
                    <a:pt x="190586" y="488807"/>
                    <a:pt x="190705" y="487383"/>
                    <a:pt x="190705" y="485960"/>
                  </a:cubicBezTo>
                  <a:cubicBezTo>
                    <a:pt x="190705" y="486435"/>
                    <a:pt x="191298" y="486909"/>
                    <a:pt x="192484" y="487383"/>
                  </a:cubicBezTo>
                  <a:cubicBezTo>
                    <a:pt x="193670" y="487858"/>
                    <a:pt x="194025" y="486909"/>
                    <a:pt x="193551" y="484537"/>
                  </a:cubicBezTo>
                  <a:cubicBezTo>
                    <a:pt x="194974" y="485486"/>
                    <a:pt x="195567" y="487146"/>
                    <a:pt x="195330" y="489518"/>
                  </a:cubicBezTo>
                  <a:cubicBezTo>
                    <a:pt x="195093" y="491890"/>
                    <a:pt x="194737" y="494262"/>
                    <a:pt x="194263" y="496634"/>
                  </a:cubicBezTo>
                  <a:cubicBezTo>
                    <a:pt x="197109" y="496634"/>
                    <a:pt x="199007" y="495922"/>
                    <a:pt x="199955" y="494499"/>
                  </a:cubicBezTo>
                  <a:cubicBezTo>
                    <a:pt x="199955" y="494025"/>
                    <a:pt x="199007" y="493788"/>
                    <a:pt x="197109" y="493788"/>
                  </a:cubicBezTo>
                  <a:cubicBezTo>
                    <a:pt x="198058" y="491890"/>
                    <a:pt x="199007" y="490704"/>
                    <a:pt x="199955" y="490230"/>
                  </a:cubicBezTo>
                  <a:cubicBezTo>
                    <a:pt x="200904" y="489755"/>
                    <a:pt x="201141" y="490467"/>
                    <a:pt x="200667" y="492365"/>
                  </a:cubicBezTo>
                  <a:cubicBezTo>
                    <a:pt x="200193" y="494262"/>
                    <a:pt x="200667" y="494736"/>
                    <a:pt x="202090" y="493788"/>
                  </a:cubicBezTo>
                  <a:cubicBezTo>
                    <a:pt x="202564" y="491416"/>
                    <a:pt x="202802" y="489874"/>
                    <a:pt x="202802" y="489162"/>
                  </a:cubicBezTo>
                  <a:cubicBezTo>
                    <a:pt x="202802" y="488451"/>
                    <a:pt x="203750" y="488095"/>
                    <a:pt x="205648" y="488095"/>
                  </a:cubicBezTo>
                  <a:cubicBezTo>
                    <a:pt x="206597" y="485723"/>
                    <a:pt x="207071" y="482877"/>
                    <a:pt x="207071" y="479556"/>
                  </a:cubicBezTo>
                  <a:cubicBezTo>
                    <a:pt x="207071" y="476235"/>
                    <a:pt x="207308" y="473152"/>
                    <a:pt x="207783" y="470305"/>
                  </a:cubicBezTo>
                  <a:cubicBezTo>
                    <a:pt x="209206" y="471254"/>
                    <a:pt x="209917" y="472440"/>
                    <a:pt x="209917" y="473863"/>
                  </a:cubicBezTo>
                  <a:cubicBezTo>
                    <a:pt x="211815" y="472915"/>
                    <a:pt x="212171" y="471966"/>
                    <a:pt x="210985" y="471017"/>
                  </a:cubicBezTo>
                  <a:cubicBezTo>
                    <a:pt x="209799" y="470068"/>
                    <a:pt x="208731" y="469119"/>
                    <a:pt x="207783" y="468171"/>
                  </a:cubicBezTo>
                  <a:cubicBezTo>
                    <a:pt x="208731" y="462478"/>
                    <a:pt x="210629" y="457022"/>
                    <a:pt x="213475" y="451804"/>
                  </a:cubicBezTo>
                  <a:cubicBezTo>
                    <a:pt x="216322" y="446586"/>
                    <a:pt x="216085" y="441130"/>
                    <a:pt x="212764" y="435438"/>
                  </a:cubicBezTo>
                  <a:cubicBezTo>
                    <a:pt x="211815" y="434963"/>
                    <a:pt x="211103" y="435438"/>
                    <a:pt x="210629" y="436861"/>
                  </a:cubicBezTo>
                  <a:cubicBezTo>
                    <a:pt x="210155" y="438284"/>
                    <a:pt x="209443" y="438996"/>
                    <a:pt x="208494" y="438996"/>
                  </a:cubicBezTo>
                  <a:cubicBezTo>
                    <a:pt x="207546" y="438047"/>
                    <a:pt x="207427" y="436742"/>
                    <a:pt x="208139" y="435082"/>
                  </a:cubicBezTo>
                  <a:cubicBezTo>
                    <a:pt x="208850" y="433422"/>
                    <a:pt x="208969" y="431880"/>
                    <a:pt x="208494" y="430457"/>
                  </a:cubicBezTo>
                  <a:close/>
                  <a:moveTo>
                    <a:pt x="170780" y="428322"/>
                  </a:moveTo>
                  <a:cubicBezTo>
                    <a:pt x="168408" y="430694"/>
                    <a:pt x="167222" y="434252"/>
                    <a:pt x="167222" y="438996"/>
                  </a:cubicBezTo>
                  <a:cubicBezTo>
                    <a:pt x="169594" y="438521"/>
                    <a:pt x="170306" y="439470"/>
                    <a:pt x="169357" y="441842"/>
                  </a:cubicBezTo>
                  <a:cubicBezTo>
                    <a:pt x="168408" y="444214"/>
                    <a:pt x="168646" y="445874"/>
                    <a:pt x="170069" y="446823"/>
                  </a:cubicBezTo>
                  <a:cubicBezTo>
                    <a:pt x="171018" y="444451"/>
                    <a:pt x="171492" y="442672"/>
                    <a:pt x="171492" y="441486"/>
                  </a:cubicBezTo>
                  <a:cubicBezTo>
                    <a:pt x="171492" y="440300"/>
                    <a:pt x="172441" y="440182"/>
                    <a:pt x="174338" y="441130"/>
                  </a:cubicBezTo>
                  <a:cubicBezTo>
                    <a:pt x="174338" y="439707"/>
                    <a:pt x="174575" y="438640"/>
                    <a:pt x="175050" y="437928"/>
                  </a:cubicBezTo>
                  <a:cubicBezTo>
                    <a:pt x="175524" y="437217"/>
                    <a:pt x="175524" y="436149"/>
                    <a:pt x="175050" y="434726"/>
                  </a:cubicBezTo>
                  <a:cubicBezTo>
                    <a:pt x="173627" y="433777"/>
                    <a:pt x="172678" y="433303"/>
                    <a:pt x="172204" y="433303"/>
                  </a:cubicBezTo>
                  <a:cubicBezTo>
                    <a:pt x="171729" y="433303"/>
                    <a:pt x="171255" y="434489"/>
                    <a:pt x="170780" y="436861"/>
                  </a:cubicBezTo>
                  <a:cubicBezTo>
                    <a:pt x="169357" y="435912"/>
                    <a:pt x="169120" y="434726"/>
                    <a:pt x="170069" y="433303"/>
                  </a:cubicBezTo>
                  <a:cubicBezTo>
                    <a:pt x="171018" y="431880"/>
                    <a:pt x="171255" y="430219"/>
                    <a:pt x="170780" y="428322"/>
                  </a:cubicBezTo>
                  <a:close/>
                  <a:moveTo>
                    <a:pt x="343695" y="427966"/>
                  </a:moveTo>
                  <a:cubicBezTo>
                    <a:pt x="344170" y="427255"/>
                    <a:pt x="344881" y="427373"/>
                    <a:pt x="345830" y="428322"/>
                  </a:cubicBezTo>
                  <a:cubicBezTo>
                    <a:pt x="346304" y="432117"/>
                    <a:pt x="345356" y="434489"/>
                    <a:pt x="342984" y="435438"/>
                  </a:cubicBezTo>
                  <a:cubicBezTo>
                    <a:pt x="342984" y="433540"/>
                    <a:pt x="342509" y="432473"/>
                    <a:pt x="341561" y="432236"/>
                  </a:cubicBezTo>
                  <a:cubicBezTo>
                    <a:pt x="340612" y="431998"/>
                    <a:pt x="340375" y="430694"/>
                    <a:pt x="340849" y="428322"/>
                  </a:cubicBezTo>
                  <a:cubicBezTo>
                    <a:pt x="342272" y="428796"/>
                    <a:pt x="343221" y="428678"/>
                    <a:pt x="343695" y="427966"/>
                  </a:cubicBezTo>
                  <a:close/>
                  <a:moveTo>
                    <a:pt x="280364" y="426187"/>
                  </a:moveTo>
                  <a:cubicBezTo>
                    <a:pt x="281787" y="431405"/>
                    <a:pt x="282025" y="435912"/>
                    <a:pt x="281076" y="439707"/>
                  </a:cubicBezTo>
                  <a:lnTo>
                    <a:pt x="276806" y="453939"/>
                  </a:lnTo>
                  <a:cubicBezTo>
                    <a:pt x="276806" y="454888"/>
                    <a:pt x="276332" y="455362"/>
                    <a:pt x="275383" y="455362"/>
                  </a:cubicBezTo>
                  <a:cubicBezTo>
                    <a:pt x="275383" y="452990"/>
                    <a:pt x="274790" y="452041"/>
                    <a:pt x="273604" y="452516"/>
                  </a:cubicBezTo>
                  <a:cubicBezTo>
                    <a:pt x="272418" y="452990"/>
                    <a:pt x="271825" y="452753"/>
                    <a:pt x="271825" y="451804"/>
                  </a:cubicBezTo>
                  <a:cubicBezTo>
                    <a:pt x="275146" y="448958"/>
                    <a:pt x="276569" y="444807"/>
                    <a:pt x="276095" y="439351"/>
                  </a:cubicBezTo>
                  <a:cubicBezTo>
                    <a:pt x="275620" y="433896"/>
                    <a:pt x="277044" y="429508"/>
                    <a:pt x="280364" y="426187"/>
                  </a:cubicBezTo>
                  <a:close/>
                  <a:moveTo>
                    <a:pt x="233400" y="424052"/>
                  </a:moveTo>
                  <a:cubicBezTo>
                    <a:pt x="232451" y="425950"/>
                    <a:pt x="232688" y="426662"/>
                    <a:pt x="234111" y="426187"/>
                  </a:cubicBezTo>
                  <a:cubicBezTo>
                    <a:pt x="235535" y="425713"/>
                    <a:pt x="236009" y="426187"/>
                    <a:pt x="235535" y="427610"/>
                  </a:cubicBezTo>
                  <a:cubicBezTo>
                    <a:pt x="234586" y="428085"/>
                    <a:pt x="234111" y="429745"/>
                    <a:pt x="234111" y="432591"/>
                  </a:cubicBezTo>
                  <a:cubicBezTo>
                    <a:pt x="235060" y="432591"/>
                    <a:pt x="235653" y="431998"/>
                    <a:pt x="235890" y="430812"/>
                  </a:cubicBezTo>
                  <a:cubicBezTo>
                    <a:pt x="236127" y="429626"/>
                    <a:pt x="236958" y="429271"/>
                    <a:pt x="238381" y="429745"/>
                  </a:cubicBezTo>
                  <a:cubicBezTo>
                    <a:pt x="238381" y="433540"/>
                    <a:pt x="238381" y="438640"/>
                    <a:pt x="238381" y="445044"/>
                  </a:cubicBezTo>
                  <a:cubicBezTo>
                    <a:pt x="238381" y="451448"/>
                    <a:pt x="238144" y="456074"/>
                    <a:pt x="237669" y="458920"/>
                  </a:cubicBezTo>
                  <a:cubicBezTo>
                    <a:pt x="236721" y="457971"/>
                    <a:pt x="236246" y="456904"/>
                    <a:pt x="236246" y="455718"/>
                  </a:cubicBezTo>
                  <a:cubicBezTo>
                    <a:pt x="236246" y="454532"/>
                    <a:pt x="235535" y="453939"/>
                    <a:pt x="234111" y="453939"/>
                  </a:cubicBezTo>
                  <a:cubicBezTo>
                    <a:pt x="234586" y="452516"/>
                    <a:pt x="234942" y="450025"/>
                    <a:pt x="235179" y="446467"/>
                  </a:cubicBezTo>
                  <a:cubicBezTo>
                    <a:pt x="235416" y="442909"/>
                    <a:pt x="235060" y="440419"/>
                    <a:pt x="234111" y="438996"/>
                  </a:cubicBezTo>
                  <a:cubicBezTo>
                    <a:pt x="233163" y="438996"/>
                    <a:pt x="232688" y="439351"/>
                    <a:pt x="232688" y="440063"/>
                  </a:cubicBezTo>
                  <a:cubicBezTo>
                    <a:pt x="232688" y="440775"/>
                    <a:pt x="232214" y="441130"/>
                    <a:pt x="231265" y="441130"/>
                  </a:cubicBezTo>
                  <a:cubicBezTo>
                    <a:pt x="232214" y="438758"/>
                    <a:pt x="232214" y="437573"/>
                    <a:pt x="231265" y="437573"/>
                  </a:cubicBezTo>
                  <a:cubicBezTo>
                    <a:pt x="230316" y="437573"/>
                    <a:pt x="229842" y="436624"/>
                    <a:pt x="229842" y="434726"/>
                  </a:cubicBezTo>
                  <a:cubicBezTo>
                    <a:pt x="230791" y="432354"/>
                    <a:pt x="231384" y="430338"/>
                    <a:pt x="231621" y="428678"/>
                  </a:cubicBezTo>
                  <a:cubicBezTo>
                    <a:pt x="231858" y="427017"/>
                    <a:pt x="232451" y="425476"/>
                    <a:pt x="233400" y="424052"/>
                  </a:cubicBezTo>
                  <a:close/>
                  <a:moveTo>
                    <a:pt x="188570" y="424052"/>
                  </a:moveTo>
                  <a:cubicBezTo>
                    <a:pt x="187147" y="424052"/>
                    <a:pt x="186317" y="424883"/>
                    <a:pt x="186079" y="426543"/>
                  </a:cubicBezTo>
                  <a:cubicBezTo>
                    <a:pt x="185842" y="428203"/>
                    <a:pt x="185724" y="430219"/>
                    <a:pt x="185724" y="432591"/>
                  </a:cubicBezTo>
                  <a:cubicBezTo>
                    <a:pt x="187147" y="432591"/>
                    <a:pt x="188214" y="431524"/>
                    <a:pt x="188926" y="429389"/>
                  </a:cubicBezTo>
                  <a:cubicBezTo>
                    <a:pt x="189637" y="427255"/>
                    <a:pt x="189519" y="425476"/>
                    <a:pt x="188570" y="424052"/>
                  </a:cubicBezTo>
                  <a:close/>
                  <a:moveTo>
                    <a:pt x="336579" y="422629"/>
                  </a:moveTo>
                  <a:cubicBezTo>
                    <a:pt x="338477" y="424052"/>
                    <a:pt x="339307" y="425594"/>
                    <a:pt x="339070" y="427255"/>
                  </a:cubicBezTo>
                  <a:cubicBezTo>
                    <a:pt x="338833" y="428915"/>
                    <a:pt x="339189" y="430694"/>
                    <a:pt x="340137" y="432591"/>
                  </a:cubicBezTo>
                  <a:cubicBezTo>
                    <a:pt x="339189" y="432591"/>
                    <a:pt x="338714" y="433184"/>
                    <a:pt x="338714" y="434370"/>
                  </a:cubicBezTo>
                  <a:cubicBezTo>
                    <a:pt x="338714" y="435556"/>
                    <a:pt x="338003" y="435912"/>
                    <a:pt x="336579" y="435438"/>
                  </a:cubicBezTo>
                  <a:cubicBezTo>
                    <a:pt x="336105" y="434489"/>
                    <a:pt x="335749" y="432354"/>
                    <a:pt x="335512" y="429033"/>
                  </a:cubicBezTo>
                  <a:cubicBezTo>
                    <a:pt x="335275" y="425713"/>
                    <a:pt x="335631" y="423578"/>
                    <a:pt x="336579" y="422629"/>
                  </a:cubicBezTo>
                  <a:close/>
                  <a:moveTo>
                    <a:pt x="214899" y="422629"/>
                  </a:moveTo>
                  <a:cubicBezTo>
                    <a:pt x="214424" y="424052"/>
                    <a:pt x="214068" y="425713"/>
                    <a:pt x="213831" y="427610"/>
                  </a:cubicBezTo>
                  <a:cubicBezTo>
                    <a:pt x="213594" y="429508"/>
                    <a:pt x="213001" y="430931"/>
                    <a:pt x="212052" y="431880"/>
                  </a:cubicBezTo>
                  <a:cubicBezTo>
                    <a:pt x="212527" y="432829"/>
                    <a:pt x="213831" y="431643"/>
                    <a:pt x="215966" y="428322"/>
                  </a:cubicBezTo>
                  <a:cubicBezTo>
                    <a:pt x="218101" y="425001"/>
                    <a:pt x="217745" y="423104"/>
                    <a:pt x="214899" y="422629"/>
                  </a:cubicBezTo>
                  <a:close/>
                  <a:moveTo>
                    <a:pt x="226995" y="417648"/>
                  </a:moveTo>
                  <a:cubicBezTo>
                    <a:pt x="227944" y="423341"/>
                    <a:pt x="227826" y="429033"/>
                    <a:pt x="226640" y="434726"/>
                  </a:cubicBezTo>
                  <a:cubicBezTo>
                    <a:pt x="225454" y="440419"/>
                    <a:pt x="223438" y="444451"/>
                    <a:pt x="220591" y="446823"/>
                  </a:cubicBezTo>
                  <a:cubicBezTo>
                    <a:pt x="220591" y="443977"/>
                    <a:pt x="221421" y="441368"/>
                    <a:pt x="223082" y="438996"/>
                  </a:cubicBezTo>
                  <a:cubicBezTo>
                    <a:pt x="224742" y="436624"/>
                    <a:pt x="224149" y="435438"/>
                    <a:pt x="221303" y="435438"/>
                  </a:cubicBezTo>
                  <a:cubicBezTo>
                    <a:pt x="222252" y="432591"/>
                    <a:pt x="222963" y="429271"/>
                    <a:pt x="223438" y="425476"/>
                  </a:cubicBezTo>
                  <a:cubicBezTo>
                    <a:pt x="223912" y="421680"/>
                    <a:pt x="225098" y="419071"/>
                    <a:pt x="226995" y="417648"/>
                  </a:cubicBezTo>
                  <a:close/>
                  <a:moveTo>
                    <a:pt x="377140" y="414090"/>
                  </a:moveTo>
                  <a:cubicBezTo>
                    <a:pt x="378563" y="415039"/>
                    <a:pt x="379630" y="416581"/>
                    <a:pt x="380342" y="418716"/>
                  </a:cubicBezTo>
                  <a:cubicBezTo>
                    <a:pt x="381054" y="420850"/>
                    <a:pt x="382832" y="421680"/>
                    <a:pt x="385679" y="421206"/>
                  </a:cubicBezTo>
                  <a:cubicBezTo>
                    <a:pt x="385679" y="423104"/>
                    <a:pt x="385916" y="424527"/>
                    <a:pt x="386390" y="425476"/>
                  </a:cubicBezTo>
                  <a:cubicBezTo>
                    <a:pt x="386865" y="426424"/>
                    <a:pt x="387102" y="427848"/>
                    <a:pt x="387102" y="429745"/>
                  </a:cubicBezTo>
                  <a:cubicBezTo>
                    <a:pt x="384730" y="429271"/>
                    <a:pt x="383663" y="429745"/>
                    <a:pt x="383900" y="431168"/>
                  </a:cubicBezTo>
                  <a:cubicBezTo>
                    <a:pt x="384137" y="432591"/>
                    <a:pt x="384493" y="434489"/>
                    <a:pt x="384967" y="436861"/>
                  </a:cubicBezTo>
                  <a:cubicBezTo>
                    <a:pt x="383070" y="436861"/>
                    <a:pt x="382002" y="435912"/>
                    <a:pt x="381765" y="434015"/>
                  </a:cubicBezTo>
                  <a:cubicBezTo>
                    <a:pt x="381528" y="432117"/>
                    <a:pt x="380935" y="430219"/>
                    <a:pt x="379986" y="428322"/>
                  </a:cubicBezTo>
                  <a:cubicBezTo>
                    <a:pt x="381409" y="428322"/>
                    <a:pt x="382121" y="428085"/>
                    <a:pt x="382121" y="427610"/>
                  </a:cubicBezTo>
                  <a:cubicBezTo>
                    <a:pt x="381172" y="426662"/>
                    <a:pt x="380935" y="425238"/>
                    <a:pt x="381409" y="423341"/>
                  </a:cubicBezTo>
                  <a:cubicBezTo>
                    <a:pt x="381884" y="421443"/>
                    <a:pt x="381172" y="420732"/>
                    <a:pt x="379275" y="421206"/>
                  </a:cubicBezTo>
                  <a:cubicBezTo>
                    <a:pt x="379275" y="422155"/>
                    <a:pt x="379512" y="422985"/>
                    <a:pt x="379986" y="423697"/>
                  </a:cubicBezTo>
                  <a:cubicBezTo>
                    <a:pt x="380461" y="424408"/>
                    <a:pt x="380461" y="425238"/>
                    <a:pt x="379986" y="426187"/>
                  </a:cubicBezTo>
                  <a:cubicBezTo>
                    <a:pt x="378089" y="426187"/>
                    <a:pt x="376903" y="425713"/>
                    <a:pt x="376428" y="424764"/>
                  </a:cubicBezTo>
                  <a:cubicBezTo>
                    <a:pt x="375479" y="422392"/>
                    <a:pt x="375598" y="420969"/>
                    <a:pt x="376784" y="420494"/>
                  </a:cubicBezTo>
                  <a:cubicBezTo>
                    <a:pt x="377970" y="420020"/>
                    <a:pt x="378563" y="418834"/>
                    <a:pt x="378563" y="416937"/>
                  </a:cubicBezTo>
                  <a:cubicBezTo>
                    <a:pt x="377140" y="415988"/>
                    <a:pt x="376665" y="415039"/>
                    <a:pt x="377140" y="414090"/>
                  </a:cubicBezTo>
                  <a:close/>
                  <a:moveTo>
                    <a:pt x="240516" y="414090"/>
                  </a:moveTo>
                  <a:cubicBezTo>
                    <a:pt x="240041" y="415513"/>
                    <a:pt x="239685" y="416937"/>
                    <a:pt x="239448" y="418360"/>
                  </a:cubicBezTo>
                  <a:cubicBezTo>
                    <a:pt x="239211" y="419783"/>
                    <a:pt x="239330" y="421680"/>
                    <a:pt x="239804" y="424052"/>
                  </a:cubicBezTo>
                  <a:cubicBezTo>
                    <a:pt x="237432" y="424052"/>
                    <a:pt x="236602" y="422273"/>
                    <a:pt x="237313" y="418716"/>
                  </a:cubicBezTo>
                  <a:cubicBezTo>
                    <a:pt x="238025" y="415158"/>
                    <a:pt x="239092" y="413616"/>
                    <a:pt x="240516" y="414090"/>
                  </a:cubicBezTo>
                  <a:close/>
                  <a:moveTo>
                    <a:pt x="178608" y="407686"/>
                  </a:moveTo>
                  <a:cubicBezTo>
                    <a:pt x="177659" y="408160"/>
                    <a:pt x="177778" y="408635"/>
                    <a:pt x="178964" y="409109"/>
                  </a:cubicBezTo>
                  <a:cubicBezTo>
                    <a:pt x="180150" y="409584"/>
                    <a:pt x="180268" y="410532"/>
                    <a:pt x="179319" y="411955"/>
                  </a:cubicBezTo>
                  <a:cubicBezTo>
                    <a:pt x="181217" y="412430"/>
                    <a:pt x="182166" y="411007"/>
                    <a:pt x="182166" y="407686"/>
                  </a:cubicBezTo>
                  <a:cubicBezTo>
                    <a:pt x="181217" y="406737"/>
                    <a:pt x="180505" y="406856"/>
                    <a:pt x="180031" y="408042"/>
                  </a:cubicBezTo>
                  <a:cubicBezTo>
                    <a:pt x="179557" y="409228"/>
                    <a:pt x="179082" y="409109"/>
                    <a:pt x="178608" y="407686"/>
                  </a:cubicBezTo>
                  <a:close/>
                  <a:moveTo>
                    <a:pt x="197821" y="403416"/>
                  </a:moveTo>
                  <a:cubicBezTo>
                    <a:pt x="197821" y="404840"/>
                    <a:pt x="197821" y="406263"/>
                    <a:pt x="197821" y="407686"/>
                  </a:cubicBezTo>
                  <a:cubicBezTo>
                    <a:pt x="197821" y="409109"/>
                    <a:pt x="198532" y="409346"/>
                    <a:pt x="199955" y="408398"/>
                  </a:cubicBezTo>
                  <a:cubicBezTo>
                    <a:pt x="200430" y="407923"/>
                    <a:pt x="200667" y="406263"/>
                    <a:pt x="200667" y="403416"/>
                  </a:cubicBezTo>
                  <a:close/>
                  <a:moveTo>
                    <a:pt x="203208" y="402807"/>
                  </a:moveTo>
                  <a:lnTo>
                    <a:pt x="201378" y="407686"/>
                  </a:lnTo>
                  <a:cubicBezTo>
                    <a:pt x="201378" y="410532"/>
                    <a:pt x="201260" y="413616"/>
                    <a:pt x="201023" y="416937"/>
                  </a:cubicBezTo>
                  <a:cubicBezTo>
                    <a:pt x="200785" y="420257"/>
                    <a:pt x="200193" y="423222"/>
                    <a:pt x="199244" y="425831"/>
                  </a:cubicBezTo>
                  <a:cubicBezTo>
                    <a:pt x="198295" y="428441"/>
                    <a:pt x="196635" y="429982"/>
                    <a:pt x="194263" y="430457"/>
                  </a:cubicBezTo>
                  <a:cubicBezTo>
                    <a:pt x="195686" y="434726"/>
                    <a:pt x="195686" y="438758"/>
                    <a:pt x="194263" y="442554"/>
                  </a:cubicBezTo>
                  <a:cubicBezTo>
                    <a:pt x="190468" y="443502"/>
                    <a:pt x="188333" y="446230"/>
                    <a:pt x="187858" y="450737"/>
                  </a:cubicBezTo>
                  <a:cubicBezTo>
                    <a:pt x="187384" y="455244"/>
                    <a:pt x="185724" y="458208"/>
                    <a:pt x="182877" y="459632"/>
                  </a:cubicBezTo>
                  <a:cubicBezTo>
                    <a:pt x="181928" y="462004"/>
                    <a:pt x="182284" y="462834"/>
                    <a:pt x="183945" y="462122"/>
                  </a:cubicBezTo>
                  <a:cubicBezTo>
                    <a:pt x="185605" y="461411"/>
                    <a:pt x="186198" y="462241"/>
                    <a:pt x="185724" y="464613"/>
                  </a:cubicBezTo>
                  <a:cubicBezTo>
                    <a:pt x="187147" y="464613"/>
                    <a:pt x="187977" y="463901"/>
                    <a:pt x="188214" y="462478"/>
                  </a:cubicBezTo>
                  <a:cubicBezTo>
                    <a:pt x="188451" y="461055"/>
                    <a:pt x="189044" y="459869"/>
                    <a:pt x="189993" y="458920"/>
                  </a:cubicBezTo>
                  <a:cubicBezTo>
                    <a:pt x="190468" y="460818"/>
                    <a:pt x="191179" y="462952"/>
                    <a:pt x="192128" y="465324"/>
                  </a:cubicBezTo>
                  <a:cubicBezTo>
                    <a:pt x="193077" y="467696"/>
                    <a:pt x="194263" y="468171"/>
                    <a:pt x="195686" y="466747"/>
                  </a:cubicBezTo>
                  <a:cubicBezTo>
                    <a:pt x="193788" y="464850"/>
                    <a:pt x="192958" y="462715"/>
                    <a:pt x="193195" y="460343"/>
                  </a:cubicBezTo>
                  <a:cubicBezTo>
                    <a:pt x="193432" y="457971"/>
                    <a:pt x="193907" y="455718"/>
                    <a:pt x="194618" y="453583"/>
                  </a:cubicBezTo>
                  <a:cubicBezTo>
                    <a:pt x="195330" y="451448"/>
                    <a:pt x="196042" y="449314"/>
                    <a:pt x="196753" y="447179"/>
                  </a:cubicBezTo>
                  <a:cubicBezTo>
                    <a:pt x="197465" y="445044"/>
                    <a:pt x="197583" y="442791"/>
                    <a:pt x="197109" y="440419"/>
                  </a:cubicBezTo>
                  <a:cubicBezTo>
                    <a:pt x="199481" y="435201"/>
                    <a:pt x="201378" y="429626"/>
                    <a:pt x="202802" y="423697"/>
                  </a:cubicBezTo>
                  <a:cubicBezTo>
                    <a:pt x="204225" y="417767"/>
                    <a:pt x="205174" y="411007"/>
                    <a:pt x="205648" y="403416"/>
                  </a:cubicBezTo>
                  <a:close/>
                  <a:moveTo>
                    <a:pt x="387814" y="402705"/>
                  </a:moveTo>
                  <a:cubicBezTo>
                    <a:pt x="389711" y="402230"/>
                    <a:pt x="390541" y="402942"/>
                    <a:pt x="390304" y="404840"/>
                  </a:cubicBezTo>
                  <a:cubicBezTo>
                    <a:pt x="390067" y="406737"/>
                    <a:pt x="389711" y="408398"/>
                    <a:pt x="389237" y="409821"/>
                  </a:cubicBezTo>
                  <a:cubicBezTo>
                    <a:pt x="388288" y="409821"/>
                    <a:pt x="387695" y="408753"/>
                    <a:pt x="387458" y="406619"/>
                  </a:cubicBezTo>
                  <a:cubicBezTo>
                    <a:pt x="387221" y="404484"/>
                    <a:pt x="387339" y="403179"/>
                    <a:pt x="387814" y="402705"/>
                  </a:cubicBezTo>
                  <a:close/>
                  <a:moveTo>
                    <a:pt x="352946" y="401282"/>
                  </a:moveTo>
                  <a:cubicBezTo>
                    <a:pt x="353895" y="402230"/>
                    <a:pt x="354725" y="403654"/>
                    <a:pt x="355436" y="405551"/>
                  </a:cubicBezTo>
                  <a:cubicBezTo>
                    <a:pt x="356148" y="407449"/>
                    <a:pt x="355555" y="408872"/>
                    <a:pt x="353658" y="409821"/>
                  </a:cubicBezTo>
                  <a:close/>
                  <a:moveTo>
                    <a:pt x="365043" y="395589"/>
                  </a:moveTo>
                  <a:cubicBezTo>
                    <a:pt x="365517" y="396538"/>
                    <a:pt x="365992" y="397368"/>
                    <a:pt x="366466" y="398080"/>
                  </a:cubicBezTo>
                  <a:cubicBezTo>
                    <a:pt x="366940" y="398791"/>
                    <a:pt x="367178" y="399859"/>
                    <a:pt x="367178" y="401282"/>
                  </a:cubicBezTo>
                  <a:cubicBezTo>
                    <a:pt x="365754" y="402230"/>
                    <a:pt x="364806" y="401637"/>
                    <a:pt x="364331" y="399503"/>
                  </a:cubicBezTo>
                  <a:cubicBezTo>
                    <a:pt x="363857" y="397368"/>
                    <a:pt x="364094" y="396063"/>
                    <a:pt x="365043" y="395589"/>
                  </a:cubicBezTo>
                  <a:close/>
                  <a:moveTo>
                    <a:pt x="281076" y="394877"/>
                  </a:moveTo>
                  <a:cubicBezTo>
                    <a:pt x="279653" y="393929"/>
                    <a:pt x="279060" y="394403"/>
                    <a:pt x="279297" y="396301"/>
                  </a:cubicBezTo>
                  <a:cubicBezTo>
                    <a:pt x="279534" y="398198"/>
                    <a:pt x="279416" y="399621"/>
                    <a:pt x="278941" y="400570"/>
                  </a:cubicBezTo>
                  <a:lnTo>
                    <a:pt x="281076" y="400570"/>
                  </a:lnTo>
                  <a:close/>
                  <a:moveTo>
                    <a:pt x="192839" y="394877"/>
                  </a:moveTo>
                  <a:cubicBezTo>
                    <a:pt x="191891" y="395352"/>
                    <a:pt x="191298" y="396419"/>
                    <a:pt x="191060" y="398080"/>
                  </a:cubicBezTo>
                  <a:cubicBezTo>
                    <a:pt x="190823" y="399740"/>
                    <a:pt x="190705" y="401519"/>
                    <a:pt x="190705" y="403416"/>
                  </a:cubicBezTo>
                  <a:cubicBezTo>
                    <a:pt x="192602" y="403416"/>
                    <a:pt x="193788" y="402230"/>
                    <a:pt x="194263" y="399859"/>
                  </a:cubicBezTo>
                  <a:cubicBezTo>
                    <a:pt x="194737" y="397487"/>
                    <a:pt x="194263" y="395826"/>
                    <a:pt x="192839" y="394877"/>
                  </a:cubicBezTo>
                  <a:close/>
                  <a:moveTo>
                    <a:pt x="209917" y="392031"/>
                  </a:moveTo>
                  <a:cubicBezTo>
                    <a:pt x="208494" y="392505"/>
                    <a:pt x="207901" y="393810"/>
                    <a:pt x="208139" y="395945"/>
                  </a:cubicBezTo>
                  <a:cubicBezTo>
                    <a:pt x="208376" y="398080"/>
                    <a:pt x="208020" y="399859"/>
                    <a:pt x="207071" y="401282"/>
                  </a:cubicBezTo>
                  <a:cubicBezTo>
                    <a:pt x="208969" y="401282"/>
                    <a:pt x="210866" y="400333"/>
                    <a:pt x="212764" y="398435"/>
                  </a:cubicBezTo>
                  <a:cubicBezTo>
                    <a:pt x="212764" y="397487"/>
                    <a:pt x="212645" y="396894"/>
                    <a:pt x="212408" y="396656"/>
                  </a:cubicBezTo>
                  <a:cubicBezTo>
                    <a:pt x="212171" y="396419"/>
                    <a:pt x="212052" y="395826"/>
                    <a:pt x="212052" y="394877"/>
                  </a:cubicBezTo>
                  <a:cubicBezTo>
                    <a:pt x="211103" y="394877"/>
                    <a:pt x="210629" y="396063"/>
                    <a:pt x="210629" y="398435"/>
                  </a:cubicBezTo>
                  <a:cubicBezTo>
                    <a:pt x="209206" y="397487"/>
                    <a:pt x="208613" y="396538"/>
                    <a:pt x="208850" y="395589"/>
                  </a:cubicBezTo>
                  <a:cubicBezTo>
                    <a:pt x="209087" y="394640"/>
                    <a:pt x="209443" y="393454"/>
                    <a:pt x="209917" y="392031"/>
                  </a:cubicBezTo>
                  <a:close/>
                  <a:moveTo>
                    <a:pt x="281076" y="389185"/>
                  </a:moveTo>
                  <a:cubicBezTo>
                    <a:pt x="281550" y="391557"/>
                    <a:pt x="282262" y="393573"/>
                    <a:pt x="283211" y="395233"/>
                  </a:cubicBezTo>
                  <a:cubicBezTo>
                    <a:pt x="284159" y="396894"/>
                    <a:pt x="285108" y="398673"/>
                    <a:pt x="286057" y="400570"/>
                  </a:cubicBezTo>
                  <a:cubicBezTo>
                    <a:pt x="283685" y="398673"/>
                    <a:pt x="282025" y="399384"/>
                    <a:pt x="281076" y="402705"/>
                  </a:cubicBezTo>
                  <a:cubicBezTo>
                    <a:pt x="280127" y="406026"/>
                    <a:pt x="278941" y="408398"/>
                    <a:pt x="277518" y="409821"/>
                  </a:cubicBezTo>
                  <a:cubicBezTo>
                    <a:pt x="279890" y="410295"/>
                    <a:pt x="280720" y="411955"/>
                    <a:pt x="280009" y="414802"/>
                  </a:cubicBezTo>
                  <a:cubicBezTo>
                    <a:pt x="279297" y="417648"/>
                    <a:pt x="278704" y="420257"/>
                    <a:pt x="278230" y="422629"/>
                  </a:cubicBezTo>
                  <a:cubicBezTo>
                    <a:pt x="277281" y="421680"/>
                    <a:pt x="277044" y="420613"/>
                    <a:pt x="277518" y="419427"/>
                  </a:cubicBezTo>
                  <a:cubicBezTo>
                    <a:pt x="277992" y="418241"/>
                    <a:pt x="278230" y="416937"/>
                    <a:pt x="278230" y="415513"/>
                  </a:cubicBezTo>
                  <a:cubicBezTo>
                    <a:pt x="277281" y="413616"/>
                    <a:pt x="276332" y="413616"/>
                    <a:pt x="275383" y="415513"/>
                  </a:cubicBezTo>
                  <a:cubicBezTo>
                    <a:pt x="275383" y="414090"/>
                    <a:pt x="274909" y="412430"/>
                    <a:pt x="273960" y="410532"/>
                  </a:cubicBezTo>
                  <a:cubicBezTo>
                    <a:pt x="276332" y="410058"/>
                    <a:pt x="277518" y="406737"/>
                    <a:pt x="277518" y="400570"/>
                  </a:cubicBezTo>
                  <a:cubicBezTo>
                    <a:pt x="276569" y="401045"/>
                    <a:pt x="275858" y="400807"/>
                    <a:pt x="275383" y="399859"/>
                  </a:cubicBezTo>
                  <a:cubicBezTo>
                    <a:pt x="274909" y="398910"/>
                    <a:pt x="274197" y="398673"/>
                    <a:pt x="273248" y="399147"/>
                  </a:cubicBezTo>
                  <a:cubicBezTo>
                    <a:pt x="273248" y="402942"/>
                    <a:pt x="273486" y="406500"/>
                    <a:pt x="273960" y="409821"/>
                  </a:cubicBezTo>
                  <a:cubicBezTo>
                    <a:pt x="274434" y="413141"/>
                    <a:pt x="273723" y="415751"/>
                    <a:pt x="271825" y="417648"/>
                  </a:cubicBezTo>
                  <a:cubicBezTo>
                    <a:pt x="272300" y="413853"/>
                    <a:pt x="272418" y="409465"/>
                    <a:pt x="272181" y="404484"/>
                  </a:cubicBezTo>
                  <a:cubicBezTo>
                    <a:pt x="271944" y="399503"/>
                    <a:pt x="272537" y="395352"/>
                    <a:pt x="273960" y="392031"/>
                  </a:cubicBezTo>
                  <a:cubicBezTo>
                    <a:pt x="275383" y="391557"/>
                    <a:pt x="276213" y="392031"/>
                    <a:pt x="276451" y="393454"/>
                  </a:cubicBezTo>
                  <a:cubicBezTo>
                    <a:pt x="276688" y="394877"/>
                    <a:pt x="277281" y="395352"/>
                    <a:pt x="278230" y="394877"/>
                  </a:cubicBezTo>
                  <a:cubicBezTo>
                    <a:pt x="279178" y="391557"/>
                    <a:pt x="280127" y="389659"/>
                    <a:pt x="281076" y="389185"/>
                  </a:cubicBezTo>
                  <a:close/>
                  <a:moveTo>
                    <a:pt x="239092" y="386338"/>
                  </a:moveTo>
                  <a:lnTo>
                    <a:pt x="241939" y="386338"/>
                  </a:lnTo>
                  <a:cubicBezTo>
                    <a:pt x="242413" y="389659"/>
                    <a:pt x="242769" y="392861"/>
                    <a:pt x="243006" y="395945"/>
                  </a:cubicBezTo>
                  <a:cubicBezTo>
                    <a:pt x="243243" y="399028"/>
                    <a:pt x="243125" y="402468"/>
                    <a:pt x="242650" y="406263"/>
                  </a:cubicBezTo>
                  <a:cubicBezTo>
                    <a:pt x="241702" y="402942"/>
                    <a:pt x="240634" y="402112"/>
                    <a:pt x="239448" y="403772"/>
                  </a:cubicBezTo>
                  <a:cubicBezTo>
                    <a:pt x="238262" y="405433"/>
                    <a:pt x="236958" y="405788"/>
                    <a:pt x="235535" y="404840"/>
                  </a:cubicBezTo>
                  <a:cubicBezTo>
                    <a:pt x="234586" y="403891"/>
                    <a:pt x="234467" y="402586"/>
                    <a:pt x="235179" y="400926"/>
                  </a:cubicBezTo>
                  <a:cubicBezTo>
                    <a:pt x="235890" y="399266"/>
                    <a:pt x="236721" y="397961"/>
                    <a:pt x="237669" y="397012"/>
                  </a:cubicBezTo>
                  <a:cubicBezTo>
                    <a:pt x="236721" y="399384"/>
                    <a:pt x="237432" y="400570"/>
                    <a:pt x="239804" y="400570"/>
                  </a:cubicBezTo>
                  <a:cubicBezTo>
                    <a:pt x="240278" y="397249"/>
                    <a:pt x="240160" y="395470"/>
                    <a:pt x="239448" y="395233"/>
                  </a:cubicBezTo>
                  <a:cubicBezTo>
                    <a:pt x="238737" y="394996"/>
                    <a:pt x="238144" y="394877"/>
                    <a:pt x="237669" y="394877"/>
                  </a:cubicBezTo>
                  <a:cubicBezTo>
                    <a:pt x="238618" y="392031"/>
                    <a:pt x="239092" y="389185"/>
                    <a:pt x="239092" y="386338"/>
                  </a:cubicBezTo>
                  <a:close/>
                  <a:moveTo>
                    <a:pt x="202090" y="384915"/>
                  </a:moveTo>
                  <a:cubicBezTo>
                    <a:pt x="201616" y="387762"/>
                    <a:pt x="200904" y="390015"/>
                    <a:pt x="199955" y="391675"/>
                  </a:cubicBezTo>
                  <a:cubicBezTo>
                    <a:pt x="199007" y="393336"/>
                    <a:pt x="199007" y="395826"/>
                    <a:pt x="199955" y="399147"/>
                  </a:cubicBezTo>
                  <a:cubicBezTo>
                    <a:pt x="200904" y="398673"/>
                    <a:pt x="201616" y="398080"/>
                    <a:pt x="202090" y="397368"/>
                  </a:cubicBezTo>
                  <a:cubicBezTo>
                    <a:pt x="202564" y="396656"/>
                    <a:pt x="203513" y="396538"/>
                    <a:pt x="204936" y="397012"/>
                  </a:cubicBezTo>
                  <a:cubicBezTo>
                    <a:pt x="205411" y="395589"/>
                    <a:pt x="205648" y="393810"/>
                    <a:pt x="205648" y="391675"/>
                  </a:cubicBezTo>
                  <a:cubicBezTo>
                    <a:pt x="205648" y="389541"/>
                    <a:pt x="206122" y="387999"/>
                    <a:pt x="207071" y="387050"/>
                  </a:cubicBezTo>
                  <a:cubicBezTo>
                    <a:pt x="206597" y="385152"/>
                    <a:pt x="206004" y="384559"/>
                    <a:pt x="205292" y="385271"/>
                  </a:cubicBezTo>
                  <a:cubicBezTo>
                    <a:pt x="204581" y="385983"/>
                    <a:pt x="203513" y="385864"/>
                    <a:pt x="202090" y="384915"/>
                  </a:cubicBezTo>
                  <a:close/>
                  <a:moveTo>
                    <a:pt x="379275" y="384204"/>
                  </a:moveTo>
                  <a:cubicBezTo>
                    <a:pt x="379275" y="385627"/>
                    <a:pt x="379630" y="386576"/>
                    <a:pt x="380342" y="387050"/>
                  </a:cubicBezTo>
                  <a:cubicBezTo>
                    <a:pt x="381054" y="387524"/>
                    <a:pt x="380935" y="388948"/>
                    <a:pt x="379986" y="391320"/>
                  </a:cubicBezTo>
                  <a:cubicBezTo>
                    <a:pt x="379512" y="392268"/>
                    <a:pt x="378563" y="392743"/>
                    <a:pt x="377140" y="392743"/>
                  </a:cubicBezTo>
                  <a:cubicBezTo>
                    <a:pt x="375717" y="392743"/>
                    <a:pt x="375479" y="391557"/>
                    <a:pt x="376428" y="389185"/>
                  </a:cubicBezTo>
                  <a:cubicBezTo>
                    <a:pt x="377377" y="388710"/>
                    <a:pt x="377851" y="388829"/>
                    <a:pt x="377851" y="389541"/>
                  </a:cubicBezTo>
                  <a:cubicBezTo>
                    <a:pt x="377851" y="390252"/>
                    <a:pt x="378089" y="390845"/>
                    <a:pt x="378563" y="391320"/>
                  </a:cubicBezTo>
                  <a:cubicBezTo>
                    <a:pt x="379037" y="390371"/>
                    <a:pt x="379037" y="388948"/>
                    <a:pt x="378563" y="387050"/>
                  </a:cubicBezTo>
                  <a:cubicBezTo>
                    <a:pt x="378089" y="385152"/>
                    <a:pt x="378326" y="384204"/>
                    <a:pt x="379275" y="384204"/>
                  </a:cubicBezTo>
                  <a:close/>
                  <a:moveTo>
                    <a:pt x="271825" y="382781"/>
                  </a:moveTo>
                  <a:cubicBezTo>
                    <a:pt x="271351" y="383729"/>
                    <a:pt x="271351" y="384441"/>
                    <a:pt x="271825" y="384915"/>
                  </a:cubicBezTo>
                  <a:cubicBezTo>
                    <a:pt x="272300" y="385390"/>
                    <a:pt x="272537" y="386101"/>
                    <a:pt x="272537" y="387050"/>
                  </a:cubicBezTo>
                  <a:cubicBezTo>
                    <a:pt x="271588" y="387050"/>
                    <a:pt x="270995" y="387406"/>
                    <a:pt x="270758" y="388117"/>
                  </a:cubicBezTo>
                  <a:cubicBezTo>
                    <a:pt x="270521" y="388829"/>
                    <a:pt x="269928" y="389185"/>
                    <a:pt x="268979" y="389185"/>
                  </a:cubicBezTo>
                  <a:cubicBezTo>
                    <a:pt x="268979" y="385390"/>
                    <a:pt x="269928" y="383255"/>
                    <a:pt x="271825" y="382781"/>
                  </a:cubicBezTo>
                  <a:close/>
                  <a:moveTo>
                    <a:pt x="141605" y="380646"/>
                  </a:moveTo>
                  <a:cubicBezTo>
                    <a:pt x="140182" y="381120"/>
                    <a:pt x="139352" y="382069"/>
                    <a:pt x="139115" y="383492"/>
                  </a:cubicBezTo>
                  <a:cubicBezTo>
                    <a:pt x="138878" y="384915"/>
                    <a:pt x="138047" y="385864"/>
                    <a:pt x="136624" y="386338"/>
                  </a:cubicBezTo>
                  <a:cubicBezTo>
                    <a:pt x="137573" y="388236"/>
                    <a:pt x="138640" y="388236"/>
                    <a:pt x="139826" y="386338"/>
                  </a:cubicBezTo>
                  <a:cubicBezTo>
                    <a:pt x="141012" y="384441"/>
                    <a:pt x="141605" y="382543"/>
                    <a:pt x="141605" y="380646"/>
                  </a:cubicBezTo>
                  <a:close/>
                  <a:moveTo>
                    <a:pt x="179319" y="378511"/>
                  </a:moveTo>
                  <a:cubicBezTo>
                    <a:pt x="177422" y="377562"/>
                    <a:pt x="175287" y="378155"/>
                    <a:pt x="172915" y="380290"/>
                  </a:cubicBezTo>
                  <a:cubicBezTo>
                    <a:pt x="170543" y="382425"/>
                    <a:pt x="168171" y="384441"/>
                    <a:pt x="165799" y="386338"/>
                  </a:cubicBezTo>
                  <a:cubicBezTo>
                    <a:pt x="169120" y="387287"/>
                    <a:pt x="171018" y="386101"/>
                    <a:pt x="171492" y="382781"/>
                  </a:cubicBezTo>
                  <a:cubicBezTo>
                    <a:pt x="172441" y="382306"/>
                    <a:pt x="173034" y="382662"/>
                    <a:pt x="173271" y="383848"/>
                  </a:cubicBezTo>
                  <a:cubicBezTo>
                    <a:pt x="173508" y="385034"/>
                    <a:pt x="174101" y="385390"/>
                    <a:pt x="175050" y="384915"/>
                  </a:cubicBezTo>
                  <a:cubicBezTo>
                    <a:pt x="175999" y="383966"/>
                    <a:pt x="176710" y="382781"/>
                    <a:pt x="177185" y="381357"/>
                  </a:cubicBezTo>
                  <a:cubicBezTo>
                    <a:pt x="177659" y="379934"/>
                    <a:pt x="178371" y="378985"/>
                    <a:pt x="179319" y="378511"/>
                  </a:cubicBezTo>
                  <a:close/>
                  <a:moveTo>
                    <a:pt x="344407" y="377088"/>
                  </a:moveTo>
                  <a:cubicBezTo>
                    <a:pt x="343933" y="379460"/>
                    <a:pt x="343933" y="381357"/>
                    <a:pt x="344407" y="382781"/>
                  </a:cubicBezTo>
                  <a:cubicBezTo>
                    <a:pt x="344881" y="384204"/>
                    <a:pt x="345356" y="385627"/>
                    <a:pt x="345830" y="387050"/>
                  </a:cubicBezTo>
                  <a:cubicBezTo>
                    <a:pt x="343933" y="387050"/>
                    <a:pt x="342984" y="387999"/>
                    <a:pt x="342984" y="389896"/>
                  </a:cubicBezTo>
                  <a:cubicBezTo>
                    <a:pt x="344881" y="390371"/>
                    <a:pt x="346423" y="392031"/>
                    <a:pt x="347609" y="394877"/>
                  </a:cubicBezTo>
                  <a:cubicBezTo>
                    <a:pt x="348795" y="397724"/>
                    <a:pt x="349151" y="399859"/>
                    <a:pt x="348676" y="401282"/>
                  </a:cubicBezTo>
                  <a:cubicBezTo>
                    <a:pt x="348676" y="398910"/>
                    <a:pt x="348202" y="398673"/>
                    <a:pt x="347253" y="400570"/>
                  </a:cubicBezTo>
                  <a:cubicBezTo>
                    <a:pt x="346304" y="402468"/>
                    <a:pt x="345356" y="402468"/>
                    <a:pt x="344407" y="400570"/>
                  </a:cubicBezTo>
                  <a:cubicBezTo>
                    <a:pt x="344407" y="397724"/>
                    <a:pt x="344526" y="395945"/>
                    <a:pt x="344763" y="395233"/>
                  </a:cubicBezTo>
                  <a:cubicBezTo>
                    <a:pt x="345000" y="394522"/>
                    <a:pt x="344170" y="394640"/>
                    <a:pt x="342272" y="395589"/>
                  </a:cubicBezTo>
                  <a:cubicBezTo>
                    <a:pt x="343221" y="391794"/>
                    <a:pt x="343458" y="388355"/>
                    <a:pt x="342984" y="385271"/>
                  </a:cubicBezTo>
                  <a:cubicBezTo>
                    <a:pt x="342509" y="382188"/>
                    <a:pt x="342984" y="379460"/>
                    <a:pt x="344407" y="377088"/>
                  </a:cubicBezTo>
                  <a:close/>
                  <a:moveTo>
                    <a:pt x="355792" y="374953"/>
                  </a:moveTo>
                  <a:cubicBezTo>
                    <a:pt x="358164" y="374479"/>
                    <a:pt x="359113" y="375546"/>
                    <a:pt x="358639" y="378155"/>
                  </a:cubicBezTo>
                  <a:cubicBezTo>
                    <a:pt x="358164" y="380764"/>
                    <a:pt x="358401" y="382781"/>
                    <a:pt x="359350" y="384204"/>
                  </a:cubicBezTo>
                  <a:cubicBezTo>
                    <a:pt x="357927" y="383729"/>
                    <a:pt x="357334" y="382425"/>
                    <a:pt x="357571" y="380290"/>
                  </a:cubicBezTo>
                  <a:cubicBezTo>
                    <a:pt x="357808" y="378155"/>
                    <a:pt x="356978" y="377088"/>
                    <a:pt x="355081" y="377088"/>
                  </a:cubicBezTo>
                  <a:cubicBezTo>
                    <a:pt x="356029" y="377088"/>
                    <a:pt x="356267" y="376376"/>
                    <a:pt x="355792" y="374953"/>
                  </a:cubicBezTo>
                  <a:close/>
                  <a:moveTo>
                    <a:pt x="367889" y="372107"/>
                  </a:moveTo>
                  <a:cubicBezTo>
                    <a:pt x="368838" y="375902"/>
                    <a:pt x="369787" y="379223"/>
                    <a:pt x="370736" y="382069"/>
                  </a:cubicBezTo>
                  <a:cubicBezTo>
                    <a:pt x="371684" y="384915"/>
                    <a:pt x="372396" y="388236"/>
                    <a:pt x="372870" y="392031"/>
                  </a:cubicBezTo>
                  <a:cubicBezTo>
                    <a:pt x="371447" y="392980"/>
                    <a:pt x="370380" y="392743"/>
                    <a:pt x="369668" y="391320"/>
                  </a:cubicBezTo>
                  <a:cubicBezTo>
                    <a:pt x="368957" y="389896"/>
                    <a:pt x="368364" y="388117"/>
                    <a:pt x="367889" y="385983"/>
                  </a:cubicBezTo>
                  <a:cubicBezTo>
                    <a:pt x="367415" y="383848"/>
                    <a:pt x="367178" y="381476"/>
                    <a:pt x="367178" y="378867"/>
                  </a:cubicBezTo>
                  <a:cubicBezTo>
                    <a:pt x="367178" y="376258"/>
                    <a:pt x="367415" y="374004"/>
                    <a:pt x="367889" y="372107"/>
                  </a:cubicBezTo>
                  <a:close/>
                  <a:moveTo>
                    <a:pt x="288192" y="371395"/>
                  </a:moveTo>
                  <a:cubicBezTo>
                    <a:pt x="288192" y="372818"/>
                    <a:pt x="288548" y="373767"/>
                    <a:pt x="289259" y="374241"/>
                  </a:cubicBezTo>
                  <a:cubicBezTo>
                    <a:pt x="289971" y="374716"/>
                    <a:pt x="289852" y="375665"/>
                    <a:pt x="288903" y="377088"/>
                  </a:cubicBezTo>
                  <a:cubicBezTo>
                    <a:pt x="288429" y="377088"/>
                    <a:pt x="287717" y="377562"/>
                    <a:pt x="286769" y="378511"/>
                  </a:cubicBezTo>
                  <a:cubicBezTo>
                    <a:pt x="287243" y="377562"/>
                    <a:pt x="287362" y="376258"/>
                    <a:pt x="287124" y="374597"/>
                  </a:cubicBezTo>
                  <a:cubicBezTo>
                    <a:pt x="286887" y="372937"/>
                    <a:pt x="287243" y="371870"/>
                    <a:pt x="288192" y="371395"/>
                  </a:cubicBezTo>
                  <a:close/>
                  <a:moveTo>
                    <a:pt x="186435" y="367837"/>
                  </a:moveTo>
                  <a:cubicBezTo>
                    <a:pt x="185012" y="367837"/>
                    <a:pt x="184182" y="368430"/>
                    <a:pt x="183945" y="369616"/>
                  </a:cubicBezTo>
                  <a:cubicBezTo>
                    <a:pt x="183707" y="370802"/>
                    <a:pt x="183707" y="372107"/>
                    <a:pt x="183945" y="373530"/>
                  </a:cubicBezTo>
                  <a:cubicBezTo>
                    <a:pt x="184182" y="374953"/>
                    <a:pt x="184063" y="376258"/>
                    <a:pt x="183589" y="377444"/>
                  </a:cubicBezTo>
                  <a:cubicBezTo>
                    <a:pt x="183114" y="378630"/>
                    <a:pt x="181928" y="378985"/>
                    <a:pt x="180031" y="378511"/>
                  </a:cubicBezTo>
                  <a:cubicBezTo>
                    <a:pt x="180980" y="380883"/>
                    <a:pt x="181810" y="381120"/>
                    <a:pt x="182521" y="379223"/>
                  </a:cubicBezTo>
                  <a:cubicBezTo>
                    <a:pt x="183233" y="377325"/>
                    <a:pt x="184538" y="377325"/>
                    <a:pt x="186435" y="379223"/>
                  </a:cubicBezTo>
                  <a:cubicBezTo>
                    <a:pt x="187384" y="376851"/>
                    <a:pt x="187621" y="374953"/>
                    <a:pt x="187147" y="373530"/>
                  </a:cubicBezTo>
                  <a:cubicBezTo>
                    <a:pt x="186672" y="372107"/>
                    <a:pt x="186435" y="370209"/>
                    <a:pt x="186435" y="367837"/>
                  </a:cubicBezTo>
                  <a:close/>
                  <a:moveTo>
                    <a:pt x="256882" y="364279"/>
                  </a:moveTo>
                  <a:cubicBezTo>
                    <a:pt x="257356" y="367600"/>
                    <a:pt x="257001" y="371988"/>
                    <a:pt x="255815" y="377444"/>
                  </a:cubicBezTo>
                  <a:cubicBezTo>
                    <a:pt x="254629" y="382899"/>
                    <a:pt x="253561" y="386101"/>
                    <a:pt x="252613" y="387050"/>
                  </a:cubicBezTo>
                  <a:cubicBezTo>
                    <a:pt x="252613" y="384204"/>
                    <a:pt x="252731" y="380171"/>
                    <a:pt x="252968" y="374953"/>
                  </a:cubicBezTo>
                  <a:cubicBezTo>
                    <a:pt x="253206" y="369735"/>
                    <a:pt x="254510" y="366177"/>
                    <a:pt x="256882" y="364279"/>
                  </a:cubicBezTo>
                  <a:close/>
                  <a:moveTo>
                    <a:pt x="359350" y="360721"/>
                  </a:moveTo>
                  <a:cubicBezTo>
                    <a:pt x="360773" y="360721"/>
                    <a:pt x="361604" y="361314"/>
                    <a:pt x="361841" y="362500"/>
                  </a:cubicBezTo>
                  <a:cubicBezTo>
                    <a:pt x="362078" y="363686"/>
                    <a:pt x="363145" y="363805"/>
                    <a:pt x="365043" y="362856"/>
                  </a:cubicBezTo>
                  <a:cubicBezTo>
                    <a:pt x="363620" y="364754"/>
                    <a:pt x="362908" y="367007"/>
                    <a:pt x="362908" y="369616"/>
                  </a:cubicBezTo>
                  <a:cubicBezTo>
                    <a:pt x="362908" y="372225"/>
                    <a:pt x="363264" y="374953"/>
                    <a:pt x="363975" y="377799"/>
                  </a:cubicBezTo>
                  <a:cubicBezTo>
                    <a:pt x="364687" y="380646"/>
                    <a:pt x="365280" y="383492"/>
                    <a:pt x="365754" y="386338"/>
                  </a:cubicBezTo>
                  <a:cubicBezTo>
                    <a:pt x="366229" y="389185"/>
                    <a:pt x="365754" y="391557"/>
                    <a:pt x="364331" y="393454"/>
                  </a:cubicBezTo>
                  <a:cubicBezTo>
                    <a:pt x="361959" y="388710"/>
                    <a:pt x="360773" y="383255"/>
                    <a:pt x="360773" y="377088"/>
                  </a:cubicBezTo>
                  <a:cubicBezTo>
                    <a:pt x="360773" y="370921"/>
                    <a:pt x="360299" y="365465"/>
                    <a:pt x="359350" y="360721"/>
                  </a:cubicBezTo>
                  <a:close/>
                  <a:moveTo>
                    <a:pt x="273248" y="357875"/>
                  </a:moveTo>
                  <a:cubicBezTo>
                    <a:pt x="277044" y="359298"/>
                    <a:pt x="278823" y="362382"/>
                    <a:pt x="278585" y="367126"/>
                  </a:cubicBezTo>
                  <a:cubicBezTo>
                    <a:pt x="278348" y="371870"/>
                    <a:pt x="279416" y="376376"/>
                    <a:pt x="281787" y="380646"/>
                  </a:cubicBezTo>
                  <a:cubicBezTo>
                    <a:pt x="278941" y="380171"/>
                    <a:pt x="277162" y="378274"/>
                    <a:pt x="276451" y="374953"/>
                  </a:cubicBezTo>
                  <a:cubicBezTo>
                    <a:pt x="275739" y="371632"/>
                    <a:pt x="275858" y="368074"/>
                    <a:pt x="276806" y="364279"/>
                  </a:cubicBezTo>
                  <a:cubicBezTo>
                    <a:pt x="275383" y="363805"/>
                    <a:pt x="274553" y="363924"/>
                    <a:pt x="274316" y="364635"/>
                  </a:cubicBezTo>
                  <a:cubicBezTo>
                    <a:pt x="274079" y="365347"/>
                    <a:pt x="273486" y="365702"/>
                    <a:pt x="272537" y="365702"/>
                  </a:cubicBezTo>
                  <a:cubicBezTo>
                    <a:pt x="272537" y="361907"/>
                    <a:pt x="272774" y="359298"/>
                    <a:pt x="273248" y="357875"/>
                  </a:cubicBezTo>
                  <a:close/>
                  <a:moveTo>
                    <a:pt x="225572" y="357163"/>
                  </a:moveTo>
                  <a:cubicBezTo>
                    <a:pt x="226521" y="357163"/>
                    <a:pt x="227233" y="357401"/>
                    <a:pt x="227707" y="357875"/>
                  </a:cubicBezTo>
                  <a:cubicBezTo>
                    <a:pt x="228181" y="358349"/>
                    <a:pt x="228893" y="358112"/>
                    <a:pt x="229842" y="357163"/>
                  </a:cubicBezTo>
                  <a:cubicBezTo>
                    <a:pt x="231739" y="359535"/>
                    <a:pt x="232925" y="362738"/>
                    <a:pt x="233400" y="366770"/>
                  </a:cubicBezTo>
                  <a:cubicBezTo>
                    <a:pt x="233874" y="370802"/>
                    <a:pt x="233874" y="374953"/>
                    <a:pt x="233400" y="379223"/>
                  </a:cubicBezTo>
                  <a:cubicBezTo>
                    <a:pt x="232925" y="383492"/>
                    <a:pt x="232451" y="387524"/>
                    <a:pt x="231977" y="391320"/>
                  </a:cubicBezTo>
                  <a:cubicBezTo>
                    <a:pt x="231502" y="395115"/>
                    <a:pt x="231265" y="398435"/>
                    <a:pt x="231265" y="401282"/>
                  </a:cubicBezTo>
                  <a:cubicBezTo>
                    <a:pt x="228893" y="400807"/>
                    <a:pt x="227233" y="401519"/>
                    <a:pt x="226284" y="403416"/>
                  </a:cubicBezTo>
                  <a:cubicBezTo>
                    <a:pt x="226284" y="402468"/>
                    <a:pt x="226640" y="400807"/>
                    <a:pt x="227351" y="398435"/>
                  </a:cubicBezTo>
                  <a:cubicBezTo>
                    <a:pt x="228063" y="396063"/>
                    <a:pt x="228774" y="393454"/>
                    <a:pt x="229486" y="390608"/>
                  </a:cubicBezTo>
                  <a:cubicBezTo>
                    <a:pt x="230198" y="387762"/>
                    <a:pt x="230553" y="385152"/>
                    <a:pt x="230553" y="382781"/>
                  </a:cubicBezTo>
                  <a:cubicBezTo>
                    <a:pt x="230553" y="380409"/>
                    <a:pt x="229605" y="378511"/>
                    <a:pt x="227707" y="377088"/>
                  </a:cubicBezTo>
                  <a:cubicBezTo>
                    <a:pt x="225335" y="379460"/>
                    <a:pt x="223912" y="383136"/>
                    <a:pt x="223438" y="388117"/>
                  </a:cubicBezTo>
                  <a:cubicBezTo>
                    <a:pt x="222963" y="393098"/>
                    <a:pt x="222489" y="398198"/>
                    <a:pt x="222014" y="403416"/>
                  </a:cubicBezTo>
                  <a:cubicBezTo>
                    <a:pt x="221066" y="405788"/>
                    <a:pt x="220710" y="406737"/>
                    <a:pt x="220947" y="406263"/>
                  </a:cubicBezTo>
                  <a:cubicBezTo>
                    <a:pt x="221184" y="405788"/>
                    <a:pt x="221303" y="404602"/>
                    <a:pt x="221303" y="402705"/>
                  </a:cubicBezTo>
                  <a:cubicBezTo>
                    <a:pt x="221777" y="394640"/>
                    <a:pt x="222726" y="387880"/>
                    <a:pt x="224149" y="382425"/>
                  </a:cubicBezTo>
                  <a:cubicBezTo>
                    <a:pt x="225572" y="376969"/>
                    <a:pt x="226758" y="372344"/>
                    <a:pt x="227707" y="368549"/>
                  </a:cubicBezTo>
                  <a:cubicBezTo>
                    <a:pt x="226758" y="370921"/>
                    <a:pt x="225928" y="371988"/>
                    <a:pt x="225217" y="371751"/>
                  </a:cubicBezTo>
                  <a:cubicBezTo>
                    <a:pt x="224505" y="371514"/>
                    <a:pt x="223438" y="370921"/>
                    <a:pt x="222014" y="369972"/>
                  </a:cubicBezTo>
                  <a:cubicBezTo>
                    <a:pt x="221540" y="370921"/>
                    <a:pt x="221066" y="372344"/>
                    <a:pt x="220591" y="374241"/>
                  </a:cubicBezTo>
                  <a:cubicBezTo>
                    <a:pt x="220117" y="376139"/>
                    <a:pt x="220117" y="378274"/>
                    <a:pt x="220591" y="380646"/>
                  </a:cubicBezTo>
                  <a:cubicBezTo>
                    <a:pt x="218694" y="380646"/>
                    <a:pt x="217508" y="380409"/>
                    <a:pt x="217033" y="379934"/>
                  </a:cubicBezTo>
                  <a:cubicBezTo>
                    <a:pt x="216559" y="379460"/>
                    <a:pt x="215847" y="379697"/>
                    <a:pt x="214899" y="380646"/>
                  </a:cubicBezTo>
                  <a:cubicBezTo>
                    <a:pt x="215847" y="375427"/>
                    <a:pt x="217271" y="371158"/>
                    <a:pt x="219168" y="367837"/>
                  </a:cubicBezTo>
                  <a:cubicBezTo>
                    <a:pt x="221066" y="364516"/>
                    <a:pt x="223200" y="360959"/>
                    <a:pt x="225572" y="357163"/>
                  </a:cubicBezTo>
                  <a:close/>
                  <a:moveTo>
                    <a:pt x="249055" y="355740"/>
                  </a:moveTo>
                  <a:cubicBezTo>
                    <a:pt x="248580" y="363331"/>
                    <a:pt x="248699" y="369498"/>
                    <a:pt x="249410" y="374241"/>
                  </a:cubicBezTo>
                  <a:cubicBezTo>
                    <a:pt x="250122" y="378985"/>
                    <a:pt x="249292" y="383255"/>
                    <a:pt x="246920" y="387050"/>
                  </a:cubicBezTo>
                  <a:cubicBezTo>
                    <a:pt x="248343" y="381357"/>
                    <a:pt x="248580" y="376020"/>
                    <a:pt x="247631" y="371039"/>
                  </a:cubicBezTo>
                  <a:cubicBezTo>
                    <a:pt x="246683" y="366058"/>
                    <a:pt x="247157" y="360959"/>
                    <a:pt x="249055" y="355740"/>
                  </a:cubicBezTo>
                  <a:close/>
                  <a:moveTo>
                    <a:pt x="177540" y="355740"/>
                  </a:moveTo>
                  <a:cubicBezTo>
                    <a:pt x="175880" y="356689"/>
                    <a:pt x="175524" y="358349"/>
                    <a:pt x="176473" y="360721"/>
                  </a:cubicBezTo>
                  <a:cubicBezTo>
                    <a:pt x="177896" y="361196"/>
                    <a:pt x="178845" y="360721"/>
                    <a:pt x="179319" y="359298"/>
                  </a:cubicBezTo>
                  <a:cubicBezTo>
                    <a:pt x="179794" y="357875"/>
                    <a:pt x="180505" y="356689"/>
                    <a:pt x="181454" y="355740"/>
                  </a:cubicBezTo>
                  <a:cubicBezTo>
                    <a:pt x="180505" y="354792"/>
                    <a:pt x="179201" y="354792"/>
                    <a:pt x="177540" y="355740"/>
                  </a:cubicBezTo>
                  <a:close/>
                  <a:moveTo>
                    <a:pt x="335156" y="355029"/>
                  </a:moveTo>
                  <a:cubicBezTo>
                    <a:pt x="336105" y="355977"/>
                    <a:pt x="336461" y="357638"/>
                    <a:pt x="336224" y="360010"/>
                  </a:cubicBezTo>
                  <a:cubicBezTo>
                    <a:pt x="335987" y="362382"/>
                    <a:pt x="335394" y="363805"/>
                    <a:pt x="334445" y="364279"/>
                  </a:cubicBezTo>
                  <a:cubicBezTo>
                    <a:pt x="333970" y="362856"/>
                    <a:pt x="333615" y="360959"/>
                    <a:pt x="333377" y="358587"/>
                  </a:cubicBezTo>
                  <a:cubicBezTo>
                    <a:pt x="333140" y="356215"/>
                    <a:pt x="333733" y="355029"/>
                    <a:pt x="335156" y="355029"/>
                  </a:cubicBezTo>
                  <a:close/>
                  <a:moveTo>
                    <a:pt x="268267" y="355029"/>
                  </a:moveTo>
                  <a:cubicBezTo>
                    <a:pt x="270639" y="355503"/>
                    <a:pt x="271588" y="357045"/>
                    <a:pt x="271114" y="359654"/>
                  </a:cubicBezTo>
                  <a:cubicBezTo>
                    <a:pt x="270639" y="362263"/>
                    <a:pt x="270639" y="364991"/>
                    <a:pt x="271114" y="367837"/>
                  </a:cubicBezTo>
                  <a:cubicBezTo>
                    <a:pt x="268742" y="367363"/>
                    <a:pt x="267556" y="365702"/>
                    <a:pt x="267556" y="362856"/>
                  </a:cubicBezTo>
                  <a:cubicBezTo>
                    <a:pt x="267556" y="360010"/>
                    <a:pt x="267793" y="357401"/>
                    <a:pt x="268267" y="355029"/>
                  </a:cubicBezTo>
                  <a:close/>
                  <a:moveTo>
                    <a:pt x="182877" y="355029"/>
                  </a:moveTo>
                  <a:cubicBezTo>
                    <a:pt x="182403" y="355977"/>
                    <a:pt x="182403" y="356808"/>
                    <a:pt x="182877" y="357519"/>
                  </a:cubicBezTo>
                  <a:cubicBezTo>
                    <a:pt x="183352" y="358231"/>
                    <a:pt x="183826" y="359061"/>
                    <a:pt x="184300" y="360010"/>
                  </a:cubicBezTo>
                  <a:cubicBezTo>
                    <a:pt x="185249" y="359535"/>
                    <a:pt x="185724" y="357875"/>
                    <a:pt x="185724" y="355029"/>
                  </a:cubicBezTo>
                  <a:close/>
                  <a:moveTo>
                    <a:pt x="345830" y="353606"/>
                  </a:moveTo>
                  <a:cubicBezTo>
                    <a:pt x="344881" y="357875"/>
                    <a:pt x="344881" y="361433"/>
                    <a:pt x="345830" y="364279"/>
                  </a:cubicBezTo>
                  <a:cubicBezTo>
                    <a:pt x="346779" y="367126"/>
                    <a:pt x="347016" y="369735"/>
                    <a:pt x="346542" y="372107"/>
                  </a:cubicBezTo>
                  <a:cubicBezTo>
                    <a:pt x="346542" y="371158"/>
                    <a:pt x="346423" y="370921"/>
                    <a:pt x="346186" y="371395"/>
                  </a:cubicBezTo>
                  <a:cubicBezTo>
                    <a:pt x="345949" y="371870"/>
                    <a:pt x="345356" y="372107"/>
                    <a:pt x="344407" y="372107"/>
                  </a:cubicBezTo>
                  <a:cubicBezTo>
                    <a:pt x="343933" y="369260"/>
                    <a:pt x="343695" y="366058"/>
                    <a:pt x="343695" y="362500"/>
                  </a:cubicBezTo>
                  <a:cubicBezTo>
                    <a:pt x="343695" y="358942"/>
                    <a:pt x="344407" y="355977"/>
                    <a:pt x="345830" y="353606"/>
                  </a:cubicBezTo>
                  <a:close/>
                  <a:moveTo>
                    <a:pt x="381409" y="352182"/>
                  </a:moveTo>
                  <a:cubicBezTo>
                    <a:pt x="381884" y="354080"/>
                    <a:pt x="382358" y="354436"/>
                    <a:pt x="382832" y="353250"/>
                  </a:cubicBezTo>
                  <a:cubicBezTo>
                    <a:pt x="383307" y="352064"/>
                    <a:pt x="384018" y="351708"/>
                    <a:pt x="384967" y="352182"/>
                  </a:cubicBezTo>
                  <a:cubicBezTo>
                    <a:pt x="386390" y="357875"/>
                    <a:pt x="386272" y="363331"/>
                    <a:pt x="384611" y="368549"/>
                  </a:cubicBezTo>
                  <a:cubicBezTo>
                    <a:pt x="382951" y="373767"/>
                    <a:pt x="382595" y="378985"/>
                    <a:pt x="383544" y="384204"/>
                  </a:cubicBezTo>
                  <a:cubicBezTo>
                    <a:pt x="382595" y="379460"/>
                    <a:pt x="381409" y="374241"/>
                    <a:pt x="379986" y="368549"/>
                  </a:cubicBezTo>
                  <a:cubicBezTo>
                    <a:pt x="378563" y="362856"/>
                    <a:pt x="379037" y="357401"/>
                    <a:pt x="381409" y="352182"/>
                  </a:cubicBezTo>
                  <a:close/>
                  <a:moveTo>
                    <a:pt x="372159" y="345778"/>
                  </a:moveTo>
                  <a:lnTo>
                    <a:pt x="377851" y="345778"/>
                  </a:lnTo>
                  <a:cubicBezTo>
                    <a:pt x="377851" y="347676"/>
                    <a:pt x="378089" y="348862"/>
                    <a:pt x="378563" y="349336"/>
                  </a:cubicBezTo>
                  <a:cubicBezTo>
                    <a:pt x="378563" y="347913"/>
                    <a:pt x="378800" y="346964"/>
                    <a:pt x="379275" y="346490"/>
                  </a:cubicBezTo>
                  <a:cubicBezTo>
                    <a:pt x="378800" y="347438"/>
                    <a:pt x="378800" y="348743"/>
                    <a:pt x="379275" y="350403"/>
                  </a:cubicBezTo>
                  <a:cubicBezTo>
                    <a:pt x="379749" y="352064"/>
                    <a:pt x="379512" y="352657"/>
                    <a:pt x="378563" y="352182"/>
                  </a:cubicBezTo>
                  <a:cubicBezTo>
                    <a:pt x="377614" y="349810"/>
                    <a:pt x="376428" y="348862"/>
                    <a:pt x="375005" y="349336"/>
                  </a:cubicBezTo>
                  <a:cubicBezTo>
                    <a:pt x="375954" y="353131"/>
                    <a:pt x="375954" y="356689"/>
                    <a:pt x="375005" y="360010"/>
                  </a:cubicBezTo>
                  <a:cubicBezTo>
                    <a:pt x="374056" y="363331"/>
                    <a:pt x="373107" y="366177"/>
                    <a:pt x="372159" y="368549"/>
                  </a:cubicBezTo>
                  <a:cubicBezTo>
                    <a:pt x="373582" y="368074"/>
                    <a:pt x="374293" y="368667"/>
                    <a:pt x="374293" y="370328"/>
                  </a:cubicBezTo>
                  <a:cubicBezTo>
                    <a:pt x="374293" y="371988"/>
                    <a:pt x="374531" y="373530"/>
                    <a:pt x="375005" y="374953"/>
                  </a:cubicBezTo>
                  <a:cubicBezTo>
                    <a:pt x="372633" y="375902"/>
                    <a:pt x="371329" y="375427"/>
                    <a:pt x="371091" y="373530"/>
                  </a:cubicBezTo>
                  <a:cubicBezTo>
                    <a:pt x="370854" y="371632"/>
                    <a:pt x="370498" y="369735"/>
                    <a:pt x="370024" y="367837"/>
                  </a:cubicBezTo>
                  <a:cubicBezTo>
                    <a:pt x="372396" y="365465"/>
                    <a:pt x="373226" y="362382"/>
                    <a:pt x="372515" y="358587"/>
                  </a:cubicBezTo>
                  <a:cubicBezTo>
                    <a:pt x="371803" y="354792"/>
                    <a:pt x="371684" y="350522"/>
                    <a:pt x="372159" y="345778"/>
                  </a:cubicBezTo>
                  <a:close/>
                  <a:moveTo>
                    <a:pt x="205648" y="345778"/>
                  </a:moveTo>
                  <a:cubicBezTo>
                    <a:pt x="204699" y="345304"/>
                    <a:pt x="203869" y="346371"/>
                    <a:pt x="203157" y="348980"/>
                  </a:cubicBezTo>
                  <a:cubicBezTo>
                    <a:pt x="202446" y="351589"/>
                    <a:pt x="203276" y="352420"/>
                    <a:pt x="205648" y="351471"/>
                  </a:cubicBezTo>
                  <a:close/>
                  <a:moveTo>
                    <a:pt x="179319" y="345778"/>
                  </a:moveTo>
                  <a:cubicBezTo>
                    <a:pt x="178845" y="346252"/>
                    <a:pt x="178252" y="346608"/>
                    <a:pt x="177540" y="346845"/>
                  </a:cubicBezTo>
                  <a:cubicBezTo>
                    <a:pt x="176829" y="347083"/>
                    <a:pt x="176710" y="348150"/>
                    <a:pt x="177185" y="350048"/>
                  </a:cubicBezTo>
                  <a:cubicBezTo>
                    <a:pt x="178133" y="350522"/>
                    <a:pt x="178726" y="350522"/>
                    <a:pt x="178964" y="350048"/>
                  </a:cubicBezTo>
                  <a:cubicBezTo>
                    <a:pt x="179201" y="349573"/>
                    <a:pt x="179557" y="349336"/>
                    <a:pt x="180031" y="349336"/>
                  </a:cubicBezTo>
                  <a:cubicBezTo>
                    <a:pt x="180505" y="348387"/>
                    <a:pt x="180505" y="347794"/>
                    <a:pt x="180031" y="347557"/>
                  </a:cubicBezTo>
                  <a:cubicBezTo>
                    <a:pt x="179557" y="347320"/>
                    <a:pt x="179319" y="346727"/>
                    <a:pt x="179319" y="345778"/>
                  </a:cubicBezTo>
                  <a:close/>
                  <a:moveTo>
                    <a:pt x="185101" y="344177"/>
                  </a:moveTo>
                  <a:cubicBezTo>
                    <a:pt x="184686" y="344058"/>
                    <a:pt x="184300" y="344592"/>
                    <a:pt x="183945" y="345778"/>
                  </a:cubicBezTo>
                  <a:cubicBezTo>
                    <a:pt x="183233" y="348150"/>
                    <a:pt x="182403" y="349573"/>
                    <a:pt x="181454" y="350048"/>
                  </a:cubicBezTo>
                  <a:cubicBezTo>
                    <a:pt x="180505" y="352420"/>
                    <a:pt x="180742" y="353250"/>
                    <a:pt x="182166" y="352538"/>
                  </a:cubicBezTo>
                  <a:cubicBezTo>
                    <a:pt x="183589" y="351827"/>
                    <a:pt x="184300" y="352182"/>
                    <a:pt x="184300" y="353606"/>
                  </a:cubicBezTo>
                  <a:cubicBezTo>
                    <a:pt x="185249" y="354080"/>
                    <a:pt x="185605" y="353131"/>
                    <a:pt x="185368" y="350759"/>
                  </a:cubicBezTo>
                  <a:cubicBezTo>
                    <a:pt x="185131" y="348387"/>
                    <a:pt x="185486" y="346964"/>
                    <a:pt x="186435" y="346490"/>
                  </a:cubicBezTo>
                  <a:cubicBezTo>
                    <a:pt x="185961" y="345067"/>
                    <a:pt x="185516" y="344296"/>
                    <a:pt x="185101" y="344177"/>
                  </a:cubicBezTo>
                  <a:close/>
                  <a:moveTo>
                    <a:pt x="291038" y="342932"/>
                  </a:moveTo>
                  <a:cubicBezTo>
                    <a:pt x="292936" y="343406"/>
                    <a:pt x="294833" y="343406"/>
                    <a:pt x="296731" y="342932"/>
                  </a:cubicBezTo>
                  <a:cubicBezTo>
                    <a:pt x="297205" y="343881"/>
                    <a:pt x="297442" y="346015"/>
                    <a:pt x="297442" y="349336"/>
                  </a:cubicBezTo>
                  <a:cubicBezTo>
                    <a:pt x="296494" y="349336"/>
                    <a:pt x="296019" y="348980"/>
                    <a:pt x="296019" y="348269"/>
                  </a:cubicBezTo>
                  <a:cubicBezTo>
                    <a:pt x="296019" y="347557"/>
                    <a:pt x="295782" y="346964"/>
                    <a:pt x="295308" y="346490"/>
                  </a:cubicBezTo>
                  <a:cubicBezTo>
                    <a:pt x="295308" y="347438"/>
                    <a:pt x="295070" y="347913"/>
                    <a:pt x="294596" y="347913"/>
                  </a:cubicBezTo>
                  <a:cubicBezTo>
                    <a:pt x="295545" y="349336"/>
                    <a:pt x="296019" y="351471"/>
                    <a:pt x="296019" y="354317"/>
                  </a:cubicBezTo>
                  <a:cubicBezTo>
                    <a:pt x="296019" y="357163"/>
                    <a:pt x="295782" y="359773"/>
                    <a:pt x="295308" y="362145"/>
                  </a:cubicBezTo>
                  <a:cubicBezTo>
                    <a:pt x="293410" y="359773"/>
                    <a:pt x="292580" y="357045"/>
                    <a:pt x="292817" y="353961"/>
                  </a:cubicBezTo>
                  <a:cubicBezTo>
                    <a:pt x="293054" y="350878"/>
                    <a:pt x="291750" y="348862"/>
                    <a:pt x="288903" y="347913"/>
                  </a:cubicBezTo>
                  <a:cubicBezTo>
                    <a:pt x="288429" y="344118"/>
                    <a:pt x="289141" y="342457"/>
                    <a:pt x="291038" y="342932"/>
                  </a:cubicBezTo>
                  <a:close/>
                  <a:moveTo>
                    <a:pt x="154414" y="338662"/>
                  </a:moveTo>
                  <a:cubicBezTo>
                    <a:pt x="154414" y="341509"/>
                    <a:pt x="154888" y="343406"/>
                    <a:pt x="155837" y="344355"/>
                  </a:cubicBezTo>
                  <a:cubicBezTo>
                    <a:pt x="157260" y="342932"/>
                    <a:pt x="158209" y="342220"/>
                    <a:pt x="158683" y="342220"/>
                  </a:cubicBezTo>
                  <a:cubicBezTo>
                    <a:pt x="159158" y="338899"/>
                    <a:pt x="157735" y="337713"/>
                    <a:pt x="154414" y="338662"/>
                  </a:cubicBezTo>
                  <a:close/>
                  <a:moveTo>
                    <a:pt x="170780" y="335104"/>
                  </a:moveTo>
                  <a:cubicBezTo>
                    <a:pt x="169832" y="335579"/>
                    <a:pt x="169120" y="337120"/>
                    <a:pt x="168646" y="339730"/>
                  </a:cubicBezTo>
                  <a:cubicBezTo>
                    <a:pt x="168171" y="342339"/>
                    <a:pt x="169120" y="343169"/>
                    <a:pt x="171492" y="342220"/>
                  </a:cubicBezTo>
                  <a:cubicBezTo>
                    <a:pt x="171966" y="340323"/>
                    <a:pt x="171848" y="339137"/>
                    <a:pt x="171136" y="338662"/>
                  </a:cubicBezTo>
                  <a:cubicBezTo>
                    <a:pt x="170425" y="338188"/>
                    <a:pt x="170306" y="337002"/>
                    <a:pt x="170780" y="335104"/>
                  </a:cubicBezTo>
                  <a:close/>
                  <a:moveTo>
                    <a:pt x="283922" y="331546"/>
                  </a:moveTo>
                  <a:cubicBezTo>
                    <a:pt x="286294" y="331546"/>
                    <a:pt x="287124" y="332377"/>
                    <a:pt x="286413" y="334037"/>
                  </a:cubicBezTo>
                  <a:cubicBezTo>
                    <a:pt x="285701" y="335697"/>
                    <a:pt x="284871" y="336765"/>
                    <a:pt x="283922" y="337239"/>
                  </a:cubicBezTo>
                  <a:close/>
                  <a:moveTo>
                    <a:pt x="273960" y="326565"/>
                  </a:moveTo>
                  <a:cubicBezTo>
                    <a:pt x="276332" y="327040"/>
                    <a:pt x="277518" y="328937"/>
                    <a:pt x="277518" y="332258"/>
                  </a:cubicBezTo>
                  <a:cubicBezTo>
                    <a:pt x="277518" y="335579"/>
                    <a:pt x="277044" y="338425"/>
                    <a:pt x="276095" y="340797"/>
                  </a:cubicBezTo>
                  <a:cubicBezTo>
                    <a:pt x="277044" y="340797"/>
                    <a:pt x="277518" y="341390"/>
                    <a:pt x="277518" y="342576"/>
                  </a:cubicBezTo>
                  <a:cubicBezTo>
                    <a:pt x="277518" y="343762"/>
                    <a:pt x="277992" y="343881"/>
                    <a:pt x="278941" y="342932"/>
                  </a:cubicBezTo>
                  <a:cubicBezTo>
                    <a:pt x="279416" y="344829"/>
                    <a:pt x="279416" y="346015"/>
                    <a:pt x="278941" y="346490"/>
                  </a:cubicBezTo>
                  <a:cubicBezTo>
                    <a:pt x="278467" y="346964"/>
                    <a:pt x="278230" y="347913"/>
                    <a:pt x="278230" y="349336"/>
                  </a:cubicBezTo>
                  <a:cubicBezTo>
                    <a:pt x="276806" y="350285"/>
                    <a:pt x="276332" y="349692"/>
                    <a:pt x="276806" y="347557"/>
                  </a:cubicBezTo>
                  <a:cubicBezTo>
                    <a:pt x="277281" y="345422"/>
                    <a:pt x="276806" y="344829"/>
                    <a:pt x="275383" y="345778"/>
                  </a:cubicBezTo>
                  <a:cubicBezTo>
                    <a:pt x="276332" y="341509"/>
                    <a:pt x="275976" y="339137"/>
                    <a:pt x="274316" y="338662"/>
                  </a:cubicBezTo>
                  <a:cubicBezTo>
                    <a:pt x="272656" y="338188"/>
                    <a:pt x="271825" y="337239"/>
                    <a:pt x="271825" y="335816"/>
                  </a:cubicBezTo>
                  <a:cubicBezTo>
                    <a:pt x="271825" y="333444"/>
                    <a:pt x="272418" y="332970"/>
                    <a:pt x="273604" y="334393"/>
                  </a:cubicBezTo>
                  <a:cubicBezTo>
                    <a:pt x="274790" y="335816"/>
                    <a:pt x="275620" y="335342"/>
                    <a:pt x="276095" y="332970"/>
                  </a:cubicBezTo>
                  <a:cubicBezTo>
                    <a:pt x="274672" y="332495"/>
                    <a:pt x="273960" y="330360"/>
                    <a:pt x="273960" y="326565"/>
                  </a:cubicBezTo>
                  <a:close/>
                  <a:moveTo>
                    <a:pt x="301000" y="320873"/>
                  </a:moveTo>
                  <a:cubicBezTo>
                    <a:pt x="301949" y="326091"/>
                    <a:pt x="302542" y="330953"/>
                    <a:pt x="302779" y="335460"/>
                  </a:cubicBezTo>
                  <a:cubicBezTo>
                    <a:pt x="303016" y="339967"/>
                    <a:pt x="303372" y="344592"/>
                    <a:pt x="303847" y="349336"/>
                  </a:cubicBezTo>
                  <a:lnTo>
                    <a:pt x="303135" y="352182"/>
                  </a:lnTo>
                  <a:cubicBezTo>
                    <a:pt x="302186" y="349810"/>
                    <a:pt x="301949" y="347320"/>
                    <a:pt x="302423" y="344711"/>
                  </a:cubicBezTo>
                  <a:cubicBezTo>
                    <a:pt x="302898" y="342102"/>
                    <a:pt x="302661" y="338425"/>
                    <a:pt x="301712" y="333681"/>
                  </a:cubicBezTo>
                  <a:cubicBezTo>
                    <a:pt x="299814" y="333681"/>
                    <a:pt x="298628" y="333444"/>
                    <a:pt x="298154" y="332970"/>
                  </a:cubicBezTo>
                  <a:cubicBezTo>
                    <a:pt x="297205" y="334393"/>
                    <a:pt x="296612" y="335816"/>
                    <a:pt x="296375" y="337239"/>
                  </a:cubicBezTo>
                  <a:cubicBezTo>
                    <a:pt x="296138" y="338662"/>
                    <a:pt x="295545" y="339848"/>
                    <a:pt x="294596" y="340797"/>
                  </a:cubicBezTo>
                  <a:cubicBezTo>
                    <a:pt x="294122" y="339848"/>
                    <a:pt x="293173" y="339374"/>
                    <a:pt x="291750" y="339374"/>
                  </a:cubicBezTo>
                  <a:cubicBezTo>
                    <a:pt x="292224" y="337002"/>
                    <a:pt x="291868" y="335342"/>
                    <a:pt x="290682" y="334393"/>
                  </a:cubicBezTo>
                  <a:cubicBezTo>
                    <a:pt x="289496" y="333444"/>
                    <a:pt x="289378" y="331309"/>
                    <a:pt x="290327" y="327988"/>
                  </a:cubicBezTo>
                  <a:cubicBezTo>
                    <a:pt x="292698" y="327514"/>
                    <a:pt x="294477" y="326210"/>
                    <a:pt x="295663" y="324075"/>
                  </a:cubicBezTo>
                  <a:cubicBezTo>
                    <a:pt x="296849" y="321940"/>
                    <a:pt x="298628" y="320873"/>
                    <a:pt x="301000" y="320873"/>
                  </a:cubicBezTo>
                  <a:close/>
                  <a:moveTo>
                    <a:pt x="221303" y="320161"/>
                  </a:moveTo>
                  <a:cubicBezTo>
                    <a:pt x="220354" y="320161"/>
                    <a:pt x="219642" y="320754"/>
                    <a:pt x="219168" y="321940"/>
                  </a:cubicBezTo>
                  <a:cubicBezTo>
                    <a:pt x="218694" y="323126"/>
                    <a:pt x="218338" y="324431"/>
                    <a:pt x="218101" y="325854"/>
                  </a:cubicBezTo>
                  <a:cubicBezTo>
                    <a:pt x="217863" y="327277"/>
                    <a:pt x="217626" y="328581"/>
                    <a:pt x="217389" y="329767"/>
                  </a:cubicBezTo>
                  <a:cubicBezTo>
                    <a:pt x="217152" y="330953"/>
                    <a:pt x="216322" y="331546"/>
                    <a:pt x="214899" y="331546"/>
                  </a:cubicBezTo>
                  <a:cubicBezTo>
                    <a:pt x="214899" y="333918"/>
                    <a:pt x="214661" y="336290"/>
                    <a:pt x="214187" y="338662"/>
                  </a:cubicBezTo>
                  <a:cubicBezTo>
                    <a:pt x="213713" y="341034"/>
                    <a:pt x="213713" y="343643"/>
                    <a:pt x="214187" y="346490"/>
                  </a:cubicBezTo>
                  <a:cubicBezTo>
                    <a:pt x="216559" y="345541"/>
                    <a:pt x="217271" y="343762"/>
                    <a:pt x="216322" y="341153"/>
                  </a:cubicBezTo>
                  <a:cubicBezTo>
                    <a:pt x="215373" y="338544"/>
                    <a:pt x="216322" y="337713"/>
                    <a:pt x="219168" y="338662"/>
                  </a:cubicBezTo>
                  <a:cubicBezTo>
                    <a:pt x="217271" y="335342"/>
                    <a:pt x="217271" y="332732"/>
                    <a:pt x="219168" y="330835"/>
                  </a:cubicBezTo>
                  <a:cubicBezTo>
                    <a:pt x="221066" y="328937"/>
                    <a:pt x="221777" y="325379"/>
                    <a:pt x="221303" y="320161"/>
                  </a:cubicBezTo>
                  <a:close/>
                  <a:moveTo>
                    <a:pt x="432643" y="317315"/>
                  </a:moveTo>
                  <a:lnTo>
                    <a:pt x="432767" y="317685"/>
                  </a:lnTo>
                  <a:lnTo>
                    <a:pt x="432767" y="317562"/>
                  </a:lnTo>
                  <a:close/>
                  <a:moveTo>
                    <a:pt x="190705" y="316603"/>
                  </a:moveTo>
                  <a:cubicBezTo>
                    <a:pt x="188807" y="315654"/>
                    <a:pt x="187621" y="316129"/>
                    <a:pt x="187147" y="318026"/>
                  </a:cubicBezTo>
                  <a:cubicBezTo>
                    <a:pt x="186672" y="319924"/>
                    <a:pt x="186910" y="321347"/>
                    <a:pt x="187858" y="322296"/>
                  </a:cubicBezTo>
                  <a:cubicBezTo>
                    <a:pt x="188807" y="321347"/>
                    <a:pt x="189400" y="320517"/>
                    <a:pt x="189637" y="319805"/>
                  </a:cubicBezTo>
                  <a:cubicBezTo>
                    <a:pt x="189875" y="319094"/>
                    <a:pt x="190230" y="318026"/>
                    <a:pt x="190705" y="316603"/>
                  </a:cubicBezTo>
                  <a:close/>
                  <a:moveTo>
                    <a:pt x="138047" y="314468"/>
                  </a:moveTo>
                  <a:cubicBezTo>
                    <a:pt x="137573" y="314468"/>
                    <a:pt x="137099" y="315061"/>
                    <a:pt x="136624" y="316247"/>
                  </a:cubicBezTo>
                  <a:cubicBezTo>
                    <a:pt x="136150" y="317433"/>
                    <a:pt x="135794" y="318619"/>
                    <a:pt x="135557" y="319805"/>
                  </a:cubicBezTo>
                  <a:cubicBezTo>
                    <a:pt x="135320" y="320991"/>
                    <a:pt x="135438" y="321821"/>
                    <a:pt x="135913" y="322296"/>
                  </a:cubicBezTo>
                  <a:cubicBezTo>
                    <a:pt x="137336" y="321821"/>
                    <a:pt x="138047" y="320991"/>
                    <a:pt x="138047" y="319805"/>
                  </a:cubicBezTo>
                  <a:cubicBezTo>
                    <a:pt x="138047" y="318619"/>
                    <a:pt x="138522" y="317552"/>
                    <a:pt x="139471" y="316603"/>
                  </a:cubicBezTo>
                  <a:cubicBezTo>
                    <a:pt x="138996" y="315180"/>
                    <a:pt x="138522" y="314468"/>
                    <a:pt x="138047" y="314468"/>
                  </a:cubicBezTo>
                  <a:close/>
                  <a:moveTo>
                    <a:pt x="230553" y="306641"/>
                  </a:moveTo>
                  <a:cubicBezTo>
                    <a:pt x="228656" y="307590"/>
                    <a:pt x="228063" y="308894"/>
                    <a:pt x="228774" y="310555"/>
                  </a:cubicBezTo>
                  <a:cubicBezTo>
                    <a:pt x="229486" y="312215"/>
                    <a:pt x="229842" y="314231"/>
                    <a:pt x="229842" y="316603"/>
                  </a:cubicBezTo>
                  <a:cubicBezTo>
                    <a:pt x="230791" y="317078"/>
                    <a:pt x="231384" y="316840"/>
                    <a:pt x="231621" y="315892"/>
                  </a:cubicBezTo>
                  <a:cubicBezTo>
                    <a:pt x="231858" y="314943"/>
                    <a:pt x="232451" y="314468"/>
                    <a:pt x="233400" y="314468"/>
                  </a:cubicBezTo>
                  <a:cubicBezTo>
                    <a:pt x="233874" y="312096"/>
                    <a:pt x="233637" y="310555"/>
                    <a:pt x="232688" y="309843"/>
                  </a:cubicBezTo>
                  <a:cubicBezTo>
                    <a:pt x="231739" y="309132"/>
                    <a:pt x="231028" y="308064"/>
                    <a:pt x="230553" y="306641"/>
                  </a:cubicBezTo>
                  <a:close/>
                  <a:moveTo>
                    <a:pt x="207071" y="305929"/>
                  </a:moveTo>
                  <a:cubicBezTo>
                    <a:pt x="207071" y="308776"/>
                    <a:pt x="207308" y="310673"/>
                    <a:pt x="207783" y="311622"/>
                  </a:cubicBezTo>
                  <a:cubicBezTo>
                    <a:pt x="207308" y="312571"/>
                    <a:pt x="206597" y="313045"/>
                    <a:pt x="205648" y="313045"/>
                  </a:cubicBezTo>
                  <a:cubicBezTo>
                    <a:pt x="204699" y="313045"/>
                    <a:pt x="204225" y="312096"/>
                    <a:pt x="204225" y="310199"/>
                  </a:cubicBezTo>
                  <a:cubicBezTo>
                    <a:pt x="205174" y="310199"/>
                    <a:pt x="205529" y="309369"/>
                    <a:pt x="205292" y="307708"/>
                  </a:cubicBezTo>
                  <a:cubicBezTo>
                    <a:pt x="205055" y="306048"/>
                    <a:pt x="205648" y="305455"/>
                    <a:pt x="207071" y="305929"/>
                  </a:cubicBezTo>
                  <a:close/>
                  <a:moveTo>
                    <a:pt x="177896" y="302371"/>
                  </a:moveTo>
                  <a:cubicBezTo>
                    <a:pt x="175999" y="303320"/>
                    <a:pt x="174575" y="306404"/>
                    <a:pt x="173627" y="311622"/>
                  </a:cubicBezTo>
                  <a:cubicBezTo>
                    <a:pt x="172678" y="311622"/>
                    <a:pt x="172204" y="311385"/>
                    <a:pt x="172204" y="310910"/>
                  </a:cubicBezTo>
                  <a:cubicBezTo>
                    <a:pt x="172204" y="310436"/>
                    <a:pt x="171729" y="310199"/>
                    <a:pt x="170780" y="310199"/>
                  </a:cubicBezTo>
                  <a:cubicBezTo>
                    <a:pt x="169832" y="312096"/>
                    <a:pt x="169594" y="313875"/>
                    <a:pt x="170069" y="315536"/>
                  </a:cubicBezTo>
                  <a:cubicBezTo>
                    <a:pt x="170543" y="317196"/>
                    <a:pt x="171018" y="318738"/>
                    <a:pt x="171492" y="320161"/>
                  </a:cubicBezTo>
                  <a:cubicBezTo>
                    <a:pt x="172441" y="316840"/>
                    <a:pt x="173982" y="314350"/>
                    <a:pt x="176117" y="312689"/>
                  </a:cubicBezTo>
                  <a:cubicBezTo>
                    <a:pt x="178252" y="311029"/>
                    <a:pt x="178845" y="307590"/>
                    <a:pt x="177896" y="302371"/>
                  </a:cubicBezTo>
                  <a:close/>
                  <a:moveTo>
                    <a:pt x="143740" y="298814"/>
                  </a:moveTo>
                  <a:cubicBezTo>
                    <a:pt x="142317" y="297865"/>
                    <a:pt x="141368" y="298932"/>
                    <a:pt x="140894" y="302016"/>
                  </a:cubicBezTo>
                  <a:cubicBezTo>
                    <a:pt x="140419" y="305099"/>
                    <a:pt x="141131" y="306404"/>
                    <a:pt x="143029" y="305929"/>
                  </a:cubicBezTo>
                  <a:cubicBezTo>
                    <a:pt x="143029" y="304506"/>
                    <a:pt x="143266" y="303439"/>
                    <a:pt x="143740" y="302727"/>
                  </a:cubicBezTo>
                  <a:cubicBezTo>
                    <a:pt x="144215" y="302016"/>
                    <a:pt x="144215" y="300711"/>
                    <a:pt x="143740" y="298814"/>
                  </a:cubicBezTo>
                  <a:close/>
                  <a:moveTo>
                    <a:pt x="405603" y="298102"/>
                  </a:moveTo>
                  <a:cubicBezTo>
                    <a:pt x="406552" y="298102"/>
                    <a:pt x="407264" y="298339"/>
                    <a:pt x="407738" y="298814"/>
                  </a:cubicBezTo>
                  <a:cubicBezTo>
                    <a:pt x="408212" y="299288"/>
                    <a:pt x="409161" y="299288"/>
                    <a:pt x="410584" y="298814"/>
                  </a:cubicBezTo>
                  <a:cubicBezTo>
                    <a:pt x="412482" y="301660"/>
                    <a:pt x="412719" y="304150"/>
                    <a:pt x="411296" y="306285"/>
                  </a:cubicBezTo>
                  <a:cubicBezTo>
                    <a:pt x="409873" y="308420"/>
                    <a:pt x="410110" y="310436"/>
                    <a:pt x="412007" y="312334"/>
                  </a:cubicBezTo>
                  <a:cubicBezTo>
                    <a:pt x="412007" y="309487"/>
                    <a:pt x="412719" y="308064"/>
                    <a:pt x="414142" y="308064"/>
                  </a:cubicBezTo>
                  <a:lnTo>
                    <a:pt x="414142" y="314468"/>
                  </a:lnTo>
                  <a:cubicBezTo>
                    <a:pt x="407026" y="314468"/>
                    <a:pt x="404180" y="309013"/>
                    <a:pt x="405603" y="298102"/>
                  </a:cubicBezTo>
                  <a:close/>
                  <a:moveTo>
                    <a:pt x="209917" y="296679"/>
                  </a:moveTo>
                  <a:cubicBezTo>
                    <a:pt x="208969" y="297628"/>
                    <a:pt x="208613" y="299169"/>
                    <a:pt x="208850" y="301304"/>
                  </a:cubicBezTo>
                  <a:cubicBezTo>
                    <a:pt x="209087" y="303439"/>
                    <a:pt x="208494" y="304506"/>
                    <a:pt x="207071" y="304506"/>
                  </a:cubicBezTo>
                  <a:cubicBezTo>
                    <a:pt x="206122" y="303557"/>
                    <a:pt x="206241" y="301778"/>
                    <a:pt x="207427" y="299169"/>
                  </a:cubicBezTo>
                  <a:cubicBezTo>
                    <a:pt x="208613" y="296560"/>
                    <a:pt x="209443" y="295730"/>
                    <a:pt x="209917" y="296679"/>
                  </a:cubicBezTo>
                  <a:close/>
                  <a:moveTo>
                    <a:pt x="191416" y="293832"/>
                  </a:moveTo>
                  <a:cubicBezTo>
                    <a:pt x="189993" y="295256"/>
                    <a:pt x="189400" y="297509"/>
                    <a:pt x="189637" y="300592"/>
                  </a:cubicBezTo>
                  <a:cubicBezTo>
                    <a:pt x="189875" y="303676"/>
                    <a:pt x="190230" y="306167"/>
                    <a:pt x="190705" y="308064"/>
                  </a:cubicBezTo>
                  <a:cubicBezTo>
                    <a:pt x="193077" y="307115"/>
                    <a:pt x="194025" y="305099"/>
                    <a:pt x="193551" y="302016"/>
                  </a:cubicBezTo>
                  <a:cubicBezTo>
                    <a:pt x="193077" y="298932"/>
                    <a:pt x="192365" y="296204"/>
                    <a:pt x="191416" y="293832"/>
                  </a:cubicBezTo>
                  <a:close/>
                  <a:moveTo>
                    <a:pt x="286057" y="291698"/>
                  </a:moveTo>
                  <a:cubicBezTo>
                    <a:pt x="285583" y="295018"/>
                    <a:pt x="285820" y="297272"/>
                    <a:pt x="286769" y="298458"/>
                  </a:cubicBezTo>
                  <a:cubicBezTo>
                    <a:pt x="287717" y="299644"/>
                    <a:pt x="287717" y="301423"/>
                    <a:pt x="286769" y="303795"/>
                  </a:cubicBezTo>
                  <a:cubicBezTo>
                    <a:pt x="284871" y="302846"/>
                    <a:pt x="284041" y="300948"/>
                    <a:pt x="284278" y="298102"/>
                  </a:cubicBezTo>
                  <a:cubicBezTo>
                    <a:pt x="284515" y="295256"/>
                    <a:pt x="285108" y="293121"/>
                    <a:pt x="286057" y="291698"/>
                  </a:cubicBezTo>
                  <a:close/>
                  <a:moveTo>
                    <a:pt x="263998" y="290275"/>
                  </a:moveTo>
                  <a:cubicBezTo>
                    <a:pt x="263524" y="292646"/>
                    <a:pt x="263879" y="294307"/>
                    <a:pt x="265065" y="295256"/>
                  </a:cubicBezTo>
                  <a:cubicBezTo>
                    <a:pt x="266251" y="296204"/>
                    <a:pt x="267319" y="296204"/>
                    <a:pt x="268267" y="295256"/>
                  </a:cubicBezTo>
                  <a:cubicBezTo>
                    <a:pt x="267319" y="294307"/>
                    <a:pt x="266844" y="293121"/>
                    <a:pt x="266844" y="291698"/>
                  </a:cubicBezTo>
                  <a:cubicBezTo>
                    <a:pt x="266844" y="290275"/>
                    <a:pt x="265895" y="289800"/>
                    <a:pt x="263998" y="290275"/>
                  </a:cubicBezTo>
                  <a:close/>
                  <a:moveTo>
                    <a:pt x="287480" y="289563"/>
                  </a:moveTo>
                  <a:cubicBezTo>
                    <a:pt x="289852" y="288614"/>
                    <a:pt x="291275" y="289089"/>
                    <a:pt x="291750" y="290986"/>
                  </a:cubicBezTo>
                  <a:cubicBezTo>
                    <a:pt x="292224" y="292884"/>
                    <a:pt x="293410" y="293832"/>
                    <a:pt x="295308" y="293832"/>
                  </a:cubicBezTo>
                  <a:lnTo>
                    <a:pt x="295308" y="306641"/>
                  </a:lnTo>
                  <a:cubicBezTo>
                    <a:pt x="291512" y="307590"/>
                    <a:pt x="289141" y="309369"/>
                    <a:pt x="288192" y="311978"/>
                  </a:cubicBezTo>
                  <a:cubicBezTo>
                    <a:pt x="287243" y="314587"/>
                    <a:pt x="285583" y="317552"/>
                    <a:pt x="283211" y="320873"/>
                  </a:cubicBezTo>
                  <a:lnTo>
                    <a:pt x="283211" y="305929"/>
                  </a:lnTo>
                  <a:cubicBezTo>
                    <a:pt x="284159" y="304981"/>
                    <a:pt x="285108" y="305099"/>
                    <a:pt x="286057" y="306285"/>
                  </a:cubicBezTo>
                  <a:cubicBezTo>
                    <a:pt x="287006" y="307471"/>
                    <a:pt x="287955" y="308064"/>
                    <a:pt x="288903" y="308064"/>
                  </a:cubicBezTo>
                  <a:cubicBezTo>
                    <a:pt x="288903" y="305218"/>
                    <a:pt x="289022" y="302253"/>
                    <a:pt x="289259" y="299169"/>
                  </a:cubicBezTo>
                  <a:cubicBezTo>
                    <a:pt x="289496" y="296086"/>
                    <a:pt x="288903" y="292884"/>
                    <a:pt x="287480" y="289563"/>
                  </a:cubicBezTo>
                  <a:close/>
                  <a:moveTo>
                    <a:pt x="428374" y="283870"/>
                  </a:moveTo>
                  <a:cubicBezTo>
                    <a:pt x="425528" y="288614"/>
                    <a:pt x="425646" y="292646"/>
                    <a:pt x="428730" y="295967"/>
                  </a:cubicBezTo>
                  <a:lnTo>
                    <a:pt x="432767" y="303091"/>
                  </a:lnTo>
                  <a:lnTo>
                    <a:pt x="432767" y="287762"/>
                  </a:lnTo>
                  <a:lnTo>
                    <a:pt x="431220" y="290275"/>
                  </a:lnTo>
                  <a:cubicBezTo>
                    <a:pt x="430271" y="289800"/>
                    <a:pt x="429678" y="288851"/>
                    <a:pt x="429441" y="287428"/>
                  </a:cubicBezTo>
                  <a:cubicBezTo>
                    <a:pt x="429204" y="286005"/>
                    <a:pt x="428848" y="284819"/>
                    <a:pt x="428374" y="283870"/>
                  </a:cubicBezTo>
                  <a:close/>
                  <a:moveTo>
                    <a:pt x="416277" y="283870"/>
                  </a:moveTo>
                  <a:cubicBezTo>
                    <a:pt x="417700" y="284345"/>
                    <a:pt x="418649" y="285649"/>
                    <a:pt x="419123" y="287784"/>
                  </a:cubicBezTo>
                  <a:cubicBezTo>
                    <a:pt x="419598" y="289919"/>
                    <a:pt x="420309" y="291698"/>
                    <a:pt x="421258" y="293121"/>
                  </a:cubicBezTo>
                  <a:cubicBezTo>
                    <a:pt x="420309" y="295018"/>
                    <a:pt x="418649" y="295730"/>
                    <a:pt x="416277" y="295256"/>
                  </a:cubicBezTo>
                  <a:cubicBezTo>
                    <a:pt x="416277" y="292884"/>
                    <a:pt x="416040" y="290868"/>
                    <a:pt x="415565" y="289207"/>
                  </a:cubicBezTo>
                  <a:cubicBezTo>
                    <a:pt x="415091" y="287547"/>
                    <a:pt x="415328" y="285768"/>
                    <a:pt x="416277" y="283870"/>
                  </a:cubicBezTo>
                  <a:close/>
                  <a:moveTo>
                    <a:pt x="407382" y="279601"/>
                  </a:moveTo>
                  <a:cubicBezTo>
                    <a:pt x="407619" y="279126"/>
                    <a:pt x="407738" y="279364"/>
                    <a:pt x="407738" y="280312"/>
                  </a:cubicBezTo>
                  <a:cubicBezTo>
                    <a:pt x="406315" y="281261"/>
                    <a:pt x="406433" y="282447"/>
                    <a:pt x="408094" y="283870"/>
                  </a:cubicBezTo>
                  <a:cubicBezTo>
                    <a:pt x="409754" y="285293"/>
                    <a:pt x="409398" y="286479"/>
                    <a:pt x="407026" y="287428"/>
                  </a:cubicBezTo>
                  <a:cubicBezTo>
                    <a:pt x="407501" y="285056"/>
                    <a:pt x="407264" y="283752"/>
                    <a:pt x="406315" y="283514"/>
                  </a:cubicBezTo>
                  <a:cubicBezTo>
                    <a:pt x="405366" y="283277"/>
                    <a:pt x="405129" y="282210"/>
                    <a:pt x="405603" y="280312"/>
                  </a:cubicBezTo>
                  <a:cubicBezTo>
                    <a:pt x="406552" y="280312"/>
                    <a:pt x="407145" y="280075"/>
                    <a:pt x="407382" y="279601"/>
                  </a:cubicBezTo>
                  <a:close/>
                  <a:moveTo>
                    <a:pt x="151568" y="278889"/>
                  </a:moveTo>
                  <a:cubicBezTo>
                    <a:pt x="151568" y="283159"/>
                    <a:pt x="152516" y="285293"/>
                    <a:pt x="154414" y="285293"/>
                  </a:cubicBezTo>
                  <a:cubicBezTo>
                    <a:pt x="154888" y="282921"/>
                    <a:pt x="155125" y="281261"/>
                    <a:pt x="155125" y="280312"/>
                  </a:cubicBezTo>
                  <a:cubicBezTo>
                    <a:pt x="155125" y="279364"/>
                    <a:pt x="153940" y="278889"/>
                    <a:pt x="151568" y="278889"/>
                  </a:cubicBezTo>
                  <a:close/>
                  <a:moveTo>
                    <a:pt x="282499" y="277466"/>
                  </a:moveTo>
                  <a:lnTo>
                    <a:pt x="286057" y="277466"/>
                  </a:lnTo>
                  <a:cubicBezTo>
                    <a:pt x="286057" y="278889"/>
                    <a:pt x="286294" y="280431"/>
                    <a:pt x="286769" y="282091"/>
                  </a:cubicBezTo>
                  <a:cubicBezTo>
                    <a:pt x="287243" y="283752"/>
                    <a:pt x="287955" y="284819"/>
                    <a:pt x="288903" y="285293"/>
                  </a:cubicBezTo>
                  <a:cubicBezTo>
                    <a:pt x="287955" y="285293"/>
                    <a:pt x="287480" y="285768"/>
                    <a:pt x="287480" y="286717"/>
                  </a:cubicBezTo>
                  <a:cubicBezTo>
                    <a:pt x="287480" y="287665"/>
                    <a:pt x="287006" y="288140"/>
                    <a:pt x="286057" y="288140"/>
                  </a:cubicBezTo>
                  <a:cubicBezTo>
                    <a:pt x="284634" y="286242"/>
                    <a:pt x="283448" y="282684"/>
                    <a:pt x="282499" y="277466"/>
                  </a:cubicBezTo>
                  <a:close/>
                  <a:moveTo>
                    <a:pt x="214899" y="277466"/>
                  </a:moveTo>
                  <a:cubicBezTo>
                    <a:pt x="212527" y="278415"/>
                    <a:pt x="210866" y="280312"/>
                    <a:pt x="209917" y="283159"/>
                  </a:cubicBezTo>
                  <a:cubicBezTo>
                    <a:pt x="208969" y="286005"/>
                    <a:pt x="208969" y="289326"/>
                    <a:pt x="209917" y="293121"/>
                  </a:cubicBezTo>
                  <a:cubicBezTo>
                    <a:pt x="205648" y="293121"/>
                    <a:pt x="202564" y="296916"/>
                    <a:pt x="200667" y="304506"/>
                  </a:cubicBezTo>
                  <a:cubicBezTo>
                    <a:pt x="202564" y="305455"/>
                    <a:pt x="203276" y="307353"/>
                    <a:pt x="202802" y="310199"/>
                  </a:cubicBezTo>
                  <a:cubicBezTo>
                    <a:pt x="202802" y="311148"/>
                    <a:pt x="202446" y="311503"/>
                    <a:pt x="201734" y="311266"/>
                  </a:cubicBezTo>
                  <a:cubicBezTo>
                    <a:pt x="201023" y="311029"/>
                    <a:pt x="200667" y="311385"/>
                    <a:pt x="200667" y="312334"/>
                  </a:cubicBezTo>
                  <a:cubicBezTo>
                    <a:pt x="199718" y="312808"/>
                    <a:pt x="199481" y="312215"/>
                    <a:pt x="199955" y="310555"/>
                  </a:cubicBezTo>
                  <a:cubicBezTo>
                    <a:pt x="200430" y="308894"/>
                    <a:pt x="200430" y="307590"/>
                    <a:pt x="199955" y="306641"/>
                  </a:cubicBezTo>
                  <a:cubicBezTo>
                    <a:pt x="196160" y="307115"/>
                    <a:pt x="194025" y="309487"/>
                    <a:pt x="193551" y="313757"/>
                  </a:cubicBezTo>
                  <a:cubicBezTo>
                    <a:pt x="193077" y="318026"/>
                    <a:pt x="193314" y="322059"/>
                    <a:pt x="194263" y="325854"/>
                  </a:cubicBezTo>
                  <a:cubicBezTo>
                    <a:pt x="196160" y="324905"/>
                    <a:pt x="197228" y="323126"/>
                    <a:pt x="197465" y="320517"/>
                  </a:cubicBezTo>
                  <a:cubicBezTo>
                    <a:pt x="197702" y="317908"/>
                    <a:pt x="198295" y="315892"/>
                    <a:pt x="199244" y="314468"/>
                  </a:cubicBezTo>
                  <a:cubicBezTo>
                    <a:pt x="199718" y="316366"/>
                    <a:pt x="200430" y="316959"/>
                    <a:pt x="201378" y="316247"/>
                  </a:cubicBezTo>
                  <a:cubicBezTo>
                    <a:pt x="202327" y="315536"/>
                    <a:pt x="203513" y="315180"/>
                    <a:pt x="204936" y="315180"/>
                  </a:cubicBezTo>
                  <a:cubicBezTo>
                    <a:pt x="204936" y="317552"/>
                    <a:pt x="204699" y="319331"/>
                    <a:pt x="204225" y="320517"/>
                  </a:cubicBezTo>
                  <a:cubicBezTo>
                    <a:pt x="203750" y="321703"/>
                    <a:pt x="203750" y="323482"/>
                    <a:pt x="204225" y="325854"/>
                  </a:cubicBezTo>
                  <a:cubicBezTo>
                    <a:pt x="206122" y="323007"/>
                    <a:pt x="207783" y="319094"/>
                    <a:pt x="209206" y="314113"/>
                  </a:cubicBezTo>
                  <a:cubicBezTo>
                    <a:pt x="210629" y="309132"/>
                    <a:pt x="211578" y="305218"/>
                    <a:pt x="212052" y="302371"/>
                  </a:cubicBezTo>
                  <a:cubicBezTo>
                    <a:pt x="213001" y="300948"/>
                    <a:pt x="213831" y="300592"/>
                    <a:pt x="214543" y="301304"/>
                  </a:cubicBezTo>
                  <a:cubicBezTo>
                    <a:pt x="215254" y="302016"/>
                    <a:pt x="216085" y="301897"/>
                    <a:pt x="217033" y="300948"/>
                  </a:cubicBezTo>
                  <a:cubicBezTo>
                    <a:pt x="217982" y="298576"/>
                    <a:pt x="218338" y="296560"/>
                    <a:pt x="218101" y="294900"/>
                  </a:cubicBezTo>
                  <a:cubicBezTo>
                    <a:pt x="217863" y="293239"/>
                    <a:pt x="217508" y="291698"/>
                    <a:pt x="217033" y="290275"/>
                  </a:cubicBezTo>
                  <a:cubicBezTo>
                    <a:pt x="216085" y="290275"/>
                    <a:pt x="215610" y="290868"/>
                    <a:pt x="215610" y="292053"/>
                  </a:cubicBezTo>
                  <a:cubicBezTo>
                    <a:pt x="215610" y="293239"/>
                    <a:pt x="215136" y="294307"/>
                    <a:pt x="214187" y="295256"/>
                  </a:cubicBezTo>
                  <a:cubicBezTo>
                    <a:pt x="213238" y="293832"/>
                    <a:pt x="213357" y="291460"/>
                    <a:pt x="214543" y="288140"/>
                  </a:cubicBezTo>
                  <a:cubicBezTo>
                    <a:pt x="215729" y="284819"/>
                    <a:pt x="215847" y="281261"/>
                    <a:pt x="214899" y="277466"/>
                  </a:cubicBezTo>
                  <a:close/>
                  <a:moveTo>
                    <a:pt x="179319" y="277466"/>
                  </a:moveTo>
                  <a:cubicBezTo>
                    <a:pt x="177896" y="277940"/>
                    <a:pt x="177185" y="279245"/>
                    <a:pt x="177185" y="281380"/>
                  </a:cubicBezTo>
                  <a:cubicBezTo>
                    <a:pt x="177185" y="283514"/>
                    <a:pt x="176947" y="285531"/>
                    <a:pt x="176473" y="287428"/>
                  </a:cubicBezTo>
                  <a:cubicBezTo>
                    <a:pt x="176947" y="286005"/>
                    <a:pt x="177659" y="284700"/>
                    <a:pt x="178608" y="283514"/>
                  </a:cubicBezTo>
                  <a:cubicBezTo>
                    <a:pt x="179557" y="282328"/>
                    <a:pt x="179794" y="280312"/>
                    <a:pt x="179319" y="277466"/>
                  </a:cubicBezTo>
                  <a:close/>
                  <a:moveTo>
                    <a:pt x="224149" y="276754"/>
                  </a:moveTo>
                  <a:cubicBezTo>
                    <a:pt x="223200" y="276754"/>
                    <a:pt x="222607" y="276992"/>
                    <a:pt x="222370" y="277466"/>
                  </a:cubicBezTo>
                  <a:cubicBezTo>
                    <a:pt x="222133" y="277940"/>
                    <a:pt x="221540" y="277940"/>
                    <a:pt x="220591" y="277466"/>
                  </a:cubicBezTo>
                  <a:cubicBezTo>
                    <a:pt x="220591" y="281736"/>
                    <a:pt x="221777" y="283870"/>
                    <a:pt x="224149" y="283870"/>
                  </a:cubicBezTo>
                  <a:cubicBezTo>
                    <a:pt x="225098" y="282447"/>
                    <a:pt x="225335" y="281143"/>
                    <a:pt x="224861" y="279957"/>
                  </a:cubicBezTo>
                  <a:cubicBezTo>
                    <a:pt x="224386" y="278771"/>
                    <a:pt x="224149" y="277703"/>
                    <a:pt x="224149" y="276754"/>
                  </a:cubicBezTo>
                  <a:close/>
                  <a:moveTo>
                    <a:pt x="432767" y="273269"/>
                  </a:moveTo>
                  <a:lnTo>
                    <a:pt x="431220" y="275331"/>
                  </a:lnTo>
                  <a:lnTo>
                    <a:pt x="432767" y="276597"/>
                  </a:lnTo>
                  <a:close/>
                  <a:moveTo>
                    <a:pt x="253324" y="271773"/>
                  </a:moveTo>
                  <a:cubicBezTo>
                    <a:pt x="251427" y="272722"/>
                    <a:pt x="250241" y="274501"/>
                    <a:pt x="249766" y="277110"/>
                  </a:cubicBezTo>
                  <a:cubicBezTo>
                    <a:pt x="249292" y="279719"/>
                    <a:pt x="247631" y="279838"/>
                    <a:pt x="244785" y="277466"/>
                  </a:cubicBezTo>
                  <a:cubicBezTo>
                    <a:pt x="244785" y="281736"/>
                    <a:pt x="243599" y="282921"/>
                    <a:pt x="241227" y="281024"/>
                  </a:cubicBezTo>
                  <a:cubicBezTo>
                    <a:pt x="239804" y="286242"/>
                    <a:pt x="239804" y="290986"/>
                    <a:pt x="241227" y="295256"/>
                  </a:cubicBezTo>
                  <a:cubicBezTo>
                    <a:pt x="242650" y="299525"/>
                    <a:pt x="241702" y="303795"/>
                    <a:pt x="238381" y="308064"/>
                  </a:cubicBezTo>
                  <a:cubicBezTo>
                    <a:pt x="238381" y="309013"/>
                    <a:pt x="238855" y="309487"/>
                    <a:pt x="239804" y="309487"/>
                  </a:cubicBezTo>
                  <a:cubicBezTo>
                    <a:pt x="240753" y="309487"/>
                    <a:pt x="240990" y="310199"/>
                    <a:pt x="240516" y="311622"/>
                  </a:cubicBezTo>
                  <a:cubicBezTo>
                    <a:pt x="241464" y="308776"/>
                    <a:pt x="242650" y="305336"/>
                    <a:pt x="244074" y="301304"/>
                  </a:cubicBezTo>
                  <a:cubicBezTo>
                    <a:pt x="245497" y="297272"/>
                    <a:pt x="246445" y="292646"/>
                    <a:pt x="246920" y="287428"/>
                  </a:cubicBezTo>
                  <a:cubicBezTo>
                    <a:pt x="247869" y="286479"/>
                    <a:pt x="248936" y="285531"/>
                    <a:pt x="250122" y="284582"/>
                  </a:cubicBezTo>
                  <a:cubicBezTo>
                    <a:pt x="251308" y="283633"/>
                    <a:pt x="251664" y="281736"/>
                    <a:pt x="251189" y="278889"/>
                  </a:cubicBezTo>
                  <a:cubicBezTo>
                    <a:pt x="252613" y="280312"/>
                    <a:pt x="252850" y="282210"/>
                    <a:pt x="251901" y="284582"/>
                  </a:cubicBezTo>
                  <a:cubicBezTo>
                    <a:pt x="250952" y="286954"/>
                    <a:pt x="250715" y="289326"/>
                    <a:pt x="251189" y="291698"/>
                  </a:cubicBezTo>
                  <a:cubicBezTo>
                    <a:pt x="253561" y="289326"/>
                    <a:pt x="255340" y="286124"/>
                    <a:pt x="256526" y="282091"/>
                  </a:cubicBezTo>
                  <a:cubicBezTo>
                    <a:pt x="257712" y="278059"/>
                    <a:pt x="256882" y="275568"/>
                    <a:pt x="254036" y="274620"/>
                  </a:cubicBezTo>
                  <a:cubicBezTo>
                    <a:pt x="253561" y="274145"/>
                    <a:pt x="253087" y="274501"/>
                    <a:pt x="252613" y="275687"/>
                  </a:cubicBezTo>
                  <a:cubicBezTo>
                    <a:pt x="252138" y="276873"/>
                    <a:pt x="252375" y="275568"/>
                    <a:pt x="253324" y="271773"/>
                  </a:cubicBezTo>
                  <a:close/>
                  <a:moveTo>
                    <a:pt x="201378" y="271773"/>
                  </a:moveTo>
                  <a:cubicBezTo>
                    <a:pt x="199955" y="274145"/>
                    <a:pt x="198176" y="275806"/>
                    <a:pt x="196042" y="276754"/>
                  </a:cubicBezTo>
                  <a:cubicBezTo>
                    <a:pt x="193907" y="277703"/>
                    <a:pt x="193077" y="280787"/>
                    <a:pt x="193551" y="286005"/>
                  </a:cubicBezTo>
                  <a:cubicBezTo>
                    <a:pt x="194974" y="286479"/>
                    <a:pt x="195804" y="286005"/>
                    <a:pt x="196042" y="284582"/>
                  </a:cubicBezTo>
                  <a:cubicBezTo>
                    <a:pt x="196279" y="283159"/>
                    <a:pt x="196635" y="281973"/>
                    <a:pt x="197109" y="281024"/>
                  </a:cubicBezTo>
                  <a:cubicBezTo>
                    <a:pt x="199007" y="282921"/>
                    <a:pt x="199718" y="285293"/>
                    <a:pt x="199244" y="288140"/>
                  </a:cubicBezTo>
                  <a:cubicBezTo>
                    <a:pt x="200667" y="288614"/>
                    <a:pt x="201853" y="288377"/>
                    <a:pt x="202802" y="287428"/>
                  </a:cubicBezTo>
                  <a:cubicBezTo>
                    <a:pt x="202802" y="284582"/>
                    <a:pt x="202802" y="281854"/>
                    <a:pt x="202802" y="279245"/>
                  </a:cubicBezTo>
                  <a:cubicBezTo>
                    <a:pt x="202802" y="276636"/>
                    <a:pt x="202327" y="274145"/>
                    <a:pt x="201378" y="271773"/>
                  </a:cubicBezTo>
                  <a:close/>
                  <a:moveTo>
                    <a:pt x="153702" y="271062"/>
                  </a:moveTo>
                  <a:cubicBezTo>
                    <a:pt x="152754" y="271536"/>
                    <a:pt x="151923" y="272841"/>
                    <a:pt x="151212" y="274975"/>
                  </a:cubicBezTo>
                  <a:cubicBezTo>
                    <a:pt x="150500" y="277110"/>
                    <a:pt x="151330" y="277940"/>
                    <a:pt x="153702" y="277466"/>
                  </a:cubicBezTo>
                  <a:cubicBezTo>
                    <a:pt x="153702" y="274620"/>
                    <a:pt x="154414" y="273196"/>
                    <a:pt x="155837" y="273196"/>
                  </a:cubicBezTo>
                  <a:cubicBezTo>
                    <a:pt x="155363" y="272248"/>
                    <a:pt x="154888" y="271892"/>
                    <a:pt x="154414" y="272129"/>
                  </a:cubicBezTo>
                  <a:cubicBezTo>
                    <a:pt x="153940" y="272366"/>
                    <a:pt x="153702" y="272011"/>
                    <a:pt x="153702" y="271062"/>
                  </a:cubicBezTo>
                  <a:close/>
                  <a:moveTo>
                    <a:pt x="239804" y="266081"/>
                  </a:moveTo>
                  <a:cubicBezTo>
                    <a:pt x="237906" y="268927"/>
                    <a:pt x="237076" y="272722"/>
                    <a:pt x="237313" y="277466"/>
                  </a:cubicBezTo>
                  <a:cubicBezTo>
                    <a:pt x="237551" y="282210"/>
                    <a:pt x="237669" y="286479"/>
                    <a:pt x="237669" y="290275"/>
                  </a:cubicBezTo>
                  <a:cubicBezTo>
                    <a:pt x="239092" y="286954"/>
                    <a:pt x="239923" y="283159"/>
                    <a:pt x="240160" y="278889"/>
                  </a:cubicBezTo>
                  <a:cubicBezTo>
                    <a:pt x="240397" y="274620"/>
                    <a:pt x="240278" y="270350"/>
                    <a:pt x="239804" y="266081"/>
                  </a:cubicBezTo>
                  <a:close/>
                  <a:moveTo>
                    <a:pt x="172204" y="266081"/>
                  </a:moveTo>
                  <a:cubicBezTo>
                    <a:pt x="171729" y="268453"/>
                    <a:pt x="171966" y="270350"/>
                    <a:pt x="172915" y="271773"/>
                  </a:cubicBezTo>
                  <a:cubicBezTo>
                    <a:pt x="173864" y="271773"/>
                    <a:pt x="174338" y="270706"/>
                    <a:pt x="174338" y="268571"/>
                  </a:cubicBezTo>
                  <a:cubicBezTo>
                    <a:pt x="174338" y="266436"/>
                    <a:pt x="173627" y="265606"/>
                    <a:pt x="172204" y="266081"/>
                  </a:cubicBezTo>
                  <a:close/>
                  <a:moveTo>
                    <a:pt x="420546" y="262523"/>
                  </a:moveTo>
                  <a:cubicBezTo>
                    <a:pt x="420546" y="263472"/>
                    <a:pt x="420902" y="264183"/>
                    <a:pt x="421614" y="264657"/>
                  </a:cubicBezTo>
                  <a:cubicBezTo>
                    <a:pt x="422325" y="265132"/>
                    <a:pt x="422444" y="266318"/>
                    <a:pt x="421970" y="268215"/>
                  </a:cubicBezTo>
                  <a:cubicBezTo>
                    <a:pt x="420072" y="268215"/>
                    <a:pt x="419123" y="267978"/>
                    <a:pt x="419123" y="267504"/>
                  </a:cubicBezTo>
                  <a:cubicBezTo>
                    <a:pt x="420072" y="267978"/>
                    <a:pt x="420309" y="267148"/>
                    <a:pt x="419835" y="265013"/>
                  </a:cubicBezTo>
                  <a:cubicBezTo>
                    <a:pt x="419361" y="262879"/>
                    <a:pt x="419598" y="262048"/>
                    <a:pt x="420546" y="262523"/>
                  </a:cubicBezTo>
                  <a:close/>
                  <a:moveTo>
                    <a:pt x="276095" y="262523"/>
                  </a:moveTo>
                  <a:cubicBezTo>
                    <a:pt x="277518" y="264895"/>
                    <a:pt x="278704" y="266081"/>
                    <a:pt x="279653" y="266081"/>
                  </a:cubicBezTo>
                  <a:cubicBezTo>
                    <a:pt x="280602" y="266081"/>
                    <a:pt x="281550" y="265843"/>
                    <a:pt x="282499" y="265369"/>
                  </a:cubicBezTo>
                  <a:cubicBezTo>
                    <a:pt x="282025" y="266318"/>
                    <a:pt x="282025" y="267504"/>
                    <a:pt x="282499" y="268927"/>
                  </a:cubicBezTo>
                  <a:cubicBezTo>
                    <a:pt x="282973" y="270350"/>
                    <a:pt x="282736" y="271062"/>
                    <a:pt x="281787" y="271062"/>
                  </a:cubicBezTo>
                  <a:cubicBezTo>
                    <a:pt x="281787" y="270113"/>
                    <a:pt x="280839" y="269639"/>
                    <a:pt x="278941" y="269639"/>
                  </a:cubicBezTo>
                  <a:cubicBezTo>
                    <a:pt x="278941" y="271536"/>
                    <a:pt x="278585" y="272959"/>
                    <a:pt x="277874" y="273908"/>
                  </a:cubicBezTo>
                  <a:cubicBezTo>
                    <a:pt x="277162" y="274857"/>
                    <a:pt x="277044" y="276517"/>
                    <a:pt x="277518" y="278889"/>
                  </a:cubicBezTo>
                  <a:cubicBezTo>
                    <a:pt x="278467" y="278889"/>
                    <a:pt x="279297" y="278178"/>
                    <a:pt x="280009" y="276754"/>
                  </a:cubicBezTo>
                  <a:cubicBezTo>
                    <a:pt x="280720" y="275331"/>
                    <a:pt x="281313" y="275331"/>
                    <a:pt x="281787" y="276754"/>
                  </a:cubicBezTo>
                  <a:cubicBezTo>
                    <a:pt x="280839" y="278652"/>
                    <a:pt x="280364" y="281024"/>
                    <a:pt x="280364" y="283870"/>
                  </a:cubicBezTo>
                  <a:cubicBezTo>
                    <a:pt x="280364" y="286717"/>
                    <a:pt x="279653" y="288614"/>
                    <a:pt x="278230" y="289563"/>
                  </a:cubicBezTo>
                  <a:cubicBezTo>
                    <a:pt x="277281" y="284819"/>
                    <a:pt x="276688" y="280431"/>
                    <a:pt x="276451" y="276399"/>
                  </a:cubicBezTo>
                  <a:cubicBezTo>
                    <a:pt x="276213" y="272366"/>
                    <a:pt x="276095" y="267741"/>
                    <a:pt x="276095" y="262523"/>
                  </a:cubicBezTo>
                  <a:close/>
                  <a:moveTo>
                    <a:pt x="411296" y="256830"/>
                  </a:moveTo>
                  <a:cubicBezTo>
                    <a:pt x="412245" y="259202"/>
                    <a:pt x="412600" y="262404"/>
                    <a:pt x="412363" y="266436"/>
                  </a:cubicBezTo>
                  <a:cubicBezTo>
                    <a:pt x="412126" y="270469"/>
                    <a:pt x="413431" y="272248"/>
                    <a:pt x="416277" y="271773"/>
                  </a:cubicBezTo>
                  <a:cubicBezTo>
                    <a:pt x="416751" y="273671"/>
                    <a:pt x="416751" y="274975"/>
                    <a:pt x="416277" y="275687"/>
                  </a:cubicBezTo>
                  <a:cubicBezTo>
                    <a:pt x="415803" y="276399"/>
                    <a:pt x="415565" y="277466"/>
                    <a:pt x="415565" y="278889"/>
                  </a:cubicBezTo>
                  <a:cubicBezTo>
                    <a:pt x="415091" y="278415"/>
                    <a:pt x="414379" y="277229"/>
                    <a:pt x="413431" y="275331"/>
                  </a:cubicBezTo>
                  <a:cubicBezTo>
                    <a:pt x="412482" y="273434"/>
                    <a:pt x="411533" y="271418"/>
                    <a:pt x="410584" y="269283"/>
                  </a:cubicBezTo>
                  <a:cubicBezTo>
                    <a:pt x="409636" y="267148"/>
                    <a:pt x="409161" y="264895"/>
                    <a:pt x="409161" y="262523"/>
                  </a:cubicBezTo>
                  <a:cubicBezTo>
                    <a:pt x="409161" y="260151"/>
                    <a:pt x="409873" y="258253"/>
                    <a:pt x="411296" y="256830"/>
                  </a:cubicBezTo>
                  <a:close/>
                  <a:moveTo>
                    <a:pt x="275383" y="256830"/>
                  </a:moveTo>
                  <a:cubicBezTo>
                    <a:pt x="275383" y="260625"/>
                    <a:pt x="274434" y="263827"/>
                    <a:pt x="272537" y="266436"/>
                  </a:cubicBezTo>
                  <a:cubicBezTo>
                    <a:pt x="270639" y="269046"/>
                    <a:pt x="270877" y="272011"/>
                    <a:pt x="273248" y="275331"/>
                  </a:cubicBezTo>
                  <a:lnTo>
                    <a:pt x="268979" y="275331"/>
                  </a:lnTo>
                  <a:cubicBezTo>
                    <a:pt x="269453" y="272011"/>
                    <a:pt x="269928" y="269164"/>
                    <a:pt x="270402" y="266792"/>
                  </a:cubicBezTo>
                  <a:cubicBezTo>
                    <a:pt x="270877" y="264420"/>
                    <a:pt x="270639" y="261574"/>
                    <a:pt x="269691" y="258253"/>
                  </a:cubicBezTo>
                  <a:cubicBezTo>
                    <a:pt x="270639" y="257304"/>
                    <a:pt x="272537" y="256830"/>
                    <a:pt x="275383" y="256830"/>
                  </a:cubicBezTo>
                  <a:close/>
                  <a:moveTo>
                    <a:pt x="206360" y="254695"/>
                  </a:moveTo>
                  <a:cubicBezTo>
                    <a:pt x="205411" y="254221"/>
                    <a:pt x="204818" y="254458"/>
                    <a:pt x="204581" y="255407"/>
                  </a:cubicBezTo>
                  <a:cubicBezTo>
                    <a:pt x="204343" y="256356"/>
                    <a:pt x="203513" y="256356"/>
                    <a:pt x="202090" y="255407"/>
                  </a:cubicBezTo>
                  <a:cubicBezTo>
                    <a:pt x="203039" y="259202"/>
                    <a:pt x="202920" y="261930"/>
                    <a:pt x="201734" y="263590"/>
                  </a:cubicBezTo>
                  <a:cubicBezTo>
                    <a:pt x="200548" y="265250"/>
                    <a:pt x="200430" y="267267"/>
                    <a:pt x="201378" y="269639"/>
                  </a:cubicBezTo>
                  <a:cubicBezTo>
                    <a:pt x="202327" y="269164"/>
                    <a:pt x="202920" y="267978"/>
                    <a:pt x="203157" y="266081"/>
                  </a:cubicBezTo>
                  <a:cubicBezTo>
                    <a:pt x="203395" y="264183"/>
                    <a:pt x="204699" y="263709"/>
                    <a:pt x="207071" y="264657"/>
                  </a:cubicBezTo>
                  <a:cubicBezTo>
                    <a:pt x="207071" y="262286"/>
                    <a:pt x="206715" y="260625"/>
                    <a:pt x="206004" y="259676"/>
                  </a:cubicBezTo>
                  <a:cubicBezTo>
                    <a:pt x="205292" y="258728"/>
                    <a:pt x="205411" y="257067"/>
                    <a:pt x="206360" y="254695"/>
                  </a:cubicBezTo>
                  <a:close/>
                  <a:moveTo>
                    <a:pt x="429441" y="252561"/>
                  </a:moveTo>
                  <a:cubicBezTo>
                    <a:pt x="428255" y="251612"/>
                    <a:pt x="426714" y="252323"/>
                    <a:pt x="424816" y="254695"/>
                  </a:cubicBezTo>
                  <a:cubicBezTo>
                    <a:pt x="425765" y="257067"/>
                    <a:pt x="426832" y="260151"/>
                    <a:pt x="428018" y="263946"/>
                  </a:cubicBezTo>
                  <a:lnTo>
                    <a:pt x="432767" y="267745"/>
                  </a:lnTo>
                  <a:lnTo>
                    <a:pt x="432767" y="253891"/>
                  </a:lnTo>
                  <a:close/>
                  <a:moveTo>
                    <a:pt x="421970" y="249714"/>
                  </a:moveTo>
                  <a:cubicBezTo>
                    <a:pt x="421021" y="250189"/>
                    <a:pt x="420072" y="252086"/>
                    <a:pt x="419123" y="255407"/>
                  </a:cubicBezTo>
                  <a:cubicBezTo>
                    <a:pt x="420072" y="256356"/>
                    <a:pt x="420428" y="256000"/>
                    <a:pt x="420191" y="254340"/>
                  </a:cubicBezTo>
                  <a:cubicBezTo>
                    <a:pt x="419953" y="252679"/>
                    <a:pt x="420546" y="252323"/>
                    <a:pt x="421970" y="253272"/>
                  </a:cubicBezTo>
                  <a:close/>
                  <a:moveTo>
                    <a:pt x="219880" y="238329"/>
                  </a:moveTo>
                  <a:cubicBezTo>
                    <a:pt x="218457" y="238329"/>
                    <a:pt x="217508" y="239040"/>
                    <a:pt x="217033" y="240464"/>
                  </a:cubicBezTo>
                  <a:cubicBezTo>
                    <a:pt x="216559" y="241887"/>
                    <a:pt x="216559" y="243073"/>
                    <a:pt x="217033" y="244022"/>
                  </a:cubicBezTo>
                  <a:cubicBezTo>
                    <a:pt x="217982" y="243073"/>
                    <a:pt x="218694" y="242361"/>
                    <a:pt x="219168" y="241887"/>
                  </a:cubicBezTo>
                  <a:cubicBezTo>
                    <a:pt x="219642" y="241412"/>
                    <a:pt x="219880" y="240226"/>
                    <a:pt x="219880" y="238329"/>
                  </a:cubicBezTo>
                  <a:close/>
                  <a:moveTo>
                    <a:pt x="223438" y="233348"/>
                  </a:moveTo>
                  <a:cubicBezTo>
                    <a:pt x="222963" y="235720"/>
                    <a:pt x="223556" y="236906"/>
                    <a:pt x="225217" y="236906"/>
                  </a:cubicBezTo>
                  <a:cubicBezTo>
                    <a:pt x="226877" y="236906"/>
                    <a:pt x="228419" y="237380"/>
                    <a:pt x="229842" y="238329"/>
                  </a:cubicBezTo>
                  <a:lnTo>
                    <a:pt x="229842" y="234771"/>
                  </a:lnTo>
                  <a:cubicBezTo>
                    <a:pt x="227944" y="235245"/>
                    <a:pt x="226640" y="235127"/>
                    <a:pt x="225928" y="234415"/>
                  </a:cubicBezTo>
                  <a:cubicBezTo>
                    <a:pt x="225217" y="233704"/>
                    <a:pt x="224386" y="233348"/>
                    <a:pt x="223438" y="233348"/>
                  </a:cubicBezTo>
                  <a:close/>
                  <a:moveTo>
                    <a:pt x="188570" y="227655"/>
                  </a:moveTo>
                  <a:cubicBezTo>
                    <a:pt x="185724" y="227181"/>
                    <a:pt x="183826" y="229315"/>
                    <a:pt x="182877" y="234059"/>
                  </a:cubicBezTo>
                  <a:cubicBezTo>
                    <a:pt x="181928" y="238803"/>
                    <a:pt x="182403" y="242124"/>
                    <a:pt x="184300" y="244022"/>
                  </a:cubicBezTo>
                  <a:cubicBezTo>
                    <a:pt x="186198" y="243073"/>
                    <a:pt x="187265" y="240819"/>
                    <a:pt x="187503" y="237261"/>
                  </a:cubicBezTo>
                  <a:cubicBezTo>
                    <a:pt x="187740" y="233704"/>
                    <a:pt x="188096" y="230501"/>
                    <a:pt x="188570" y="227655"/>
                  </a:cubicBezTo>
                  <a:close/>
                  <a:moveTo>
                    <a:pt x="411296" y="225520"/>
                  </a:moveTo>
                  <a:cubicBezTo>
                    <a:pt x="412245" y="226469"/>
                    <a:pt x="413431" y="227062"/>
                    <a:pt x="414854" y="227299"/>
                  </a:cubicBezTo>
                  <a:cubicBezTo>
                    <a:pt x="416277" y="227536"/>
                    <a:pt x="416751" y="228841"/>
                    <a:pt x="416277" y="231213"/>
                  </a:cubicBezTo>
                  <a:cubicBezTo>
                    <a:pt x="415328" y="232636"/>
                    <a:pt x="414261" y="232636"/>
                    <a:pt x="413075" y="231213"/>
                  </a:cubicBezTo>
                  <a:cubicBezTo>
                    <a:pt x="411889" y="229790"/>
                    <a:pt x="411296" y="227892"/>
                    <a:pt x="411296" y="225520"/>
                  </a:cubicBezTo>
                  <a:close/>
                  <a:moveTo>
                    <a:pt x="344051" y="209154"/>
                  </a:moveTo>
                  <a:cubicBezTo>
                    <a:pt x="344288" y="208205"/>
                    <a:pt x="344881" y="208205"/>
                    <a:pt x="345830" y="209154"/>
                  </a:cubicBezTo>
                  <a:cubicBezTo>
                    <a:pt x="346304" y="211526"/>
                    <a:pt x="345949" y="212830"/>
                    <a:pt x="344763" y="213068"/>
                  </a:cubicBezTo>
                  <a:cubicBezTo>
                    <a:pt x="343577" y="213305"/>
                    <a:pt x="343221" y="214609"/>
                    <a:pt x="343695" y="216981"/>
                  </a:cubicBezTo>
                  <a:cubicBezTo>
                    <a:pt x="345593" y="218404"/>
                    <a:pt x="346542" y="221014"/>
                    <a:pt x="346542" y="224809"/>
                  </a:cubicBezTo>
                  <a:cubicBezTo>
                    <a:pt x="346542" y="228604"/>
                    <a:pt x="347490" y="230976"/>
                    <a:pt x="349388" y="231925"/>
                  </a:cubicBezTo>
                  <a:cubicBezTo>
                    <a:pt x="347965" y="232873"/>
                    <a:pt x="346423" y="233111"/>
                    <a:pt x="344763" y="232636"/>
                  </a:cubicBezTo>
                  <a:cubicBezTo>
                    <a:pt x="343102" y="232162"/>
                    <a:pt x="341798" y="230976"/>
                    <a:pt x="340849" y="229078"/>
                  </a:cubicBezTo>
                  <a:cubicBezTo>
                    <a:pt x="344644" y="228129"/>
                    <a:pt x="345711" y="225758"/>
                    <a:pt x="344051" y="221962"/>
                  </a:cubicBezTo>
                  <a:cubicBezTo>
                    <a:pt x="342391" y="218167"/>
                    <a:pt x="341798" y="214609"/>
                    <a:pt x="342272" y="211289"/>
                  </a:cubicBezTo>
                  <a:cubicBezTo>
                    <a:pt x="343221" y="210814"/>
                    <a:pt x="343814" y="210103"/>
                    <a:pt x="344051" y="209154"/>
                  </a:cubicBezTo>
                  <a:close/>
                  <a:moveTo>
                    <a:pt x="427662" y="205596"/>
                  </a:moveTo>
                  <a:cubicBezTo>
                    <a:pt x="426714" y="205596"/>
                    <a:pt x="426476" y="207019"/>
                    <a:pt x="426951" y="209865"/>
                  </a:cubicBezTo>
                  <a:cubicBezTo>
                    <a:pt x="427425" y="212712"/>
                    <a:pt x="428137" y="213898"/>
                    <a:pt x="429085" y="213423"/>
                  </a:cubicBezTo>
                  <a:cubicBezTo>
                    <a:pt x="429085" y="211526"/>
                    <a:pt x="428967" y="210103"/>
                    <a:pt x="428730" y="209154"/>
                  </a:cubicBezTo>
                  <a:cubicBezTo>
                    <a:pt x="428493" y="208205"/>
                    <a:pt x="428137" y="207019"/>
                    <a:pt x="427662" y="205596"/>
                  </a:cubicBezTo>
                  <a:close/>
                  <a:moveTo>
                    <a:pt x="368601" y="198480"/>
                  </a:moveTo>
                  <a:cubicBezTo>
                    <a:pt x="370024" y="199429"/>
                    <a:pt x="370854" y="200852"/>
                    <a:pt x="371091" y="202750"/>
                  </a:cubicBezTo>
                  <a:cubicBezTo>
                    <a:pt x="371329" y="204647"/>
                    <a:pt x="371684" y="206308"/>
                    <a:pt x="372159" y="207731"/>
                  </a:cubicBezTo>
                  <a:cubicBezTo>
                    <a:pt x="371684" y="206308"/>
                    <a:pt x="371091" y="206070"/>
                    <a:pt x="370380" y="207019"/>
                  </a:cubicBezTo>
                  <a:cubicBezTo>
                    <a:pt x="369668" y="207968"/>
                    <a:pt x="368838" y="208205"/>
                    <a:pt x="367889" y="207731"/>
                  </a:cubicBezTo>
                  <a:cubicBezTo>
                    <a:pt x="368364" y="205833"/>
                    <a:pt x="368245" y="204884"/>
                    <a:pt x="367533" y="204884"/>
                  </a:cubicBezTo>
                  <a:cubicBezTo>
                    <a:pt x="366822" y="204884"/>
                    <a:pt x="366466" y="204173"/>
                    <a:pt x="366466" y="202750"/>
                  </a:cubicBezTo>
                  <a:cubicBezTo>
                    <a:pt x="367889" y="203698"/>
                    <a:pt x="368601" y="203817"/>
                    <a:pt x="368601" y="203105"/>
                  </a:cubicBezTo>
                  <a:cubicBezTo>
                    <a:pt x="368601" y="202394"/>
                    <a:pt x="368601" y="200852"/>
                    <a:pt x="368601" y="198480"/>
                  </a:cubicBezTo>
                  <a:close/>
                  <a:moveTo>
                    <a:pt x="355259" y="197591"/>
                  </a:moveTo>
                  <a:cubicBezTo>
                    <a:pt x="356563" y="196998"/>
                    <a:pt x="357927" y="197294"/>
                    <a:pt x="359350" y="198480"/>
                  </a:cubicBezTo>
                  <a:cubicBezTo>
                    <a:pt x="360299" y="202750"/>
                    <a:pt x="360062" y="205240"/>
                    <a:pt x="358639" y="205952"/>
                  </a:cubicBezTo>
                  <a:cubicBezTo>
                    <a:pt x="357215" y="206663"/>
                    <a:pt x="356267" y="208442"/>
                    <a:pt x="355792" y="211289"/>
                  </a:cubicBezTo>
                  <a:cubicBezTo>
                    <a:pt x="352946" y="210814"/>
                    <a:pt x="351523" y="207731"/>
                    <a:pt x="351523" y="202038"/>
                  </a:cubicBezTo>
                  <a:cubicBezTo>
                    <a:pt x="352709" y="199666"/>
                    <a:pt x="353954" y="198184"/>
                    <a:pt x="355259" y="197591"/>
                  </a:cubicBezTo>
                  <a:close/>
                  <a:moveTo>
                    <a:pt x="427662" y="189941"/>
                  </a:moveTo>
                  <a:cubicBezTo>
                    <a:pt x="426714" y="195634"/>
                    <a:pt x="427900" y="199666"/>
                    <a:pt x="431220" y="202038"/>
                  </a:cubicBezTo>
                  <a:lnTo>
                    <a:pt x="432767" y="202328"/>
                  </a:lnTo>
                  <a:lnTo>
                    <a:pt x="432767" y="189941"/>
                  </a:lnTo>
                  <a:close/>
                  <a:moveTo>
                    <a:pt x="407738" y="182114"/>
                  </a:moveTo>
                  <a:cubicBezTo>
                    <a:pt x="406789" y="184486"/>
                    <a:pt x="405603" y="186265"/>
                    <a:pt x="404180" y="187451"/>
                  </a:cubicBezTo>
                  <a:cubicBezTo>
                    <a:pt x="402757" y="188637"/>
                    <a:pt x="401571" y="190415"/>
                    <a:pt x="400622" y="192787"/>
                  </a:cubicBezTo>
                  <a:cubicBezTo>
                    <a:pt x="401097" y="197531"/>
                    <a:pt x="403231" y="200615"/>
                    <a:pt x="407026" y="202038"/>
                  </a:cubicBezTo>
                  <a:cubicBezTo>
                    <a:pt x="406078" y="199192"/>
                    <a:pt x="406315" y="197887"/>
                    <a:pt x="407738" y="198124"/>
                  </a:cubicBezTo>
                  <a:cubicBezTo>
                    <a:pt x="409161" y="198361"/>
                    <a:pt x="410347" y="198006"/>
                    <a:pt x="411296" y="197057"/>
                  </a:cubicBezTo>
                  <a:cubicBezTo>
                    <a:pt x="410821" y="194685"/>
                    <a:pt x="410347" y="192076"/>
                    <a:pt x="409873" y="189229"/>
                  </a:cubicBezTo>
                  <a:cubicBezTo>
                    <a:pt x="409398" y="186383"/>
                    <a:pt x="408687" y="184011"/>
                    <a:pt x="407738" y="182114"/>
                  </a:cubicBezTo>
                  <a:close/>
                  <a:moveTo>
                    <a:pt x="181454" y="179267"/>
                  </a:moveTo>
                  <a:cubicBezTo>
                    <a:pt x="184300" y="183062"/>
                    <a:pt x="185368" y="187688"/>
                    <a:pt x="184656" y="193143"/>
                  </a:cubicBezTo>
                  <a:cubicBezTo>
                    <a:pt x="183945" y="198599"/>
                    <a:pt x="181691" y="201801"/>
                    <a:pt x="177896" y="202750"/>
                  </a:cubicBezTo>
                  <a:cubicBezTo>
                    <a:pt x="177896" y="201326"/>
                    <a:pt x="177185" y="199903"/>
                    <a:pt x="175761" y="198480"/>
                  </a:cubicBezTo>
                  <a:cubicBezTo>
                    <a:pt x="175287" y="198480"/>
                    <a:pt x="175050" y="198599"/>
                    <a:pt x="175050" y="198836"/>
                  </a:cubicBezTo>
                  <a:cubicBezTo>
                    <a:pt x="175050" y="199073"/>
                    <a:pt x="174813" y="199192"/>
                    <a:pt x="174338" y="199192"/>
                  </a:cubicBezTo>
                  <a:lnTo>
                    <a:pt x="174338" y="196345"/>
                  </a:lnTo>
                  <a:cubicBezTo>
                    <a:pt x="174813" y="196345"/>
                    <a:pt x="174338" y="197057"/>
                    <a:pt x="172915" y="198480"/>
                  </a:cubicBezTo>
                  <a:lnTo>
                    <a:pt x="178608" y="180690"/>
                  </a:lnTo>
                  <a:cubicBezTo>
                    <a:pt x="179557" y="179742"/>
                    <a:pt x="180505" y="179267"/>
                    <a:pt x="181454" y="179267"/>
                  </a:cubicBezTo>
                  <a:close/>
                  <a:moveTo>
                    <a:pt x="404892" y="178556"/>
                  </a:moveTo>
                  <a:cubicBezTo>
                    <a:pt x="402994" y="178556"/>
                    <a:pt x="402045" y="179742"/>
                    <a:pt x="402045" y="182114"/>
                  </a:cubicBezTo>
                  <a:cubicBezTo>
                    <a:pt x="401097" y="182114"/>
                    <a:pt x="400622" y="181639"/>
                    <a:pt x="400622" y="180690"/>
                  </a:cubicBezTo>
                  <a:cubicBezTo>
                    <a:pt x="400622" y="179742"/>
                    <a:pt x="400148" y="179505"/>
                    <a:pt x="399199" y="179979"/>
                  </a:cubicBezTo>
                  <a:cubicBezTo>
                    <a:pt x="398725" y="181402"/>
                    <a:pt x="398843" y="182232"/>
                    <a:pt x="399555" y="182469"/>
                  </a:cubicBezTo>
                  <a:cubicBezTo>
                    <a:pt x="400266" y="182707"/>
                    <a:pt x="401097" y="183062"/>
                    <a:pt x="402045" y="183537"/>
                  </a:cubicBezTo>
                  <a:cubicBezTo>
                    <a:pt x="402045" y="181639"/>
                    <a:pt x="402638" y="180809"/>
                    <a:pt x="403824" y="181046"/>
                  </a:cubicBezTo>
                  <a:cubicBezTo>
                    <a:pt x="405010" y="181283"/>
                    <a:pt x="405366" y="180453"/>
                    <a:pt x="404892" y="178556"/>
                  </a:cubicBezTo>
                  <a:close/>
                  <a:moveTo>
                    <a:pt x="419835" y="175709"/>
                  </a:moveTo>
                  <a:cubicBezTo>
                    <a:pt x="418412" y="177133"/>
                    <a:pt x="416989" y="177844"/>
                    <a:pt x="415565" y="177844"/>
                  </a:cubicBezTo>
                  <a:cubicBezTo>
                    <a:pt x="415565" y="180690"/>
                    <a:pt x="416751" y="182114"/>
                    <a:pt x="419123" y="182114"/>
                  </a:cubicBezTo>
                  <a:cubicBezTo>
                    <a:pt x="419123" y="181165"/>
                    <a:pt x="419242" y="180335"/>
                    <a:pt x="419479" y="179623"/>
                  </a:cubicBezTo>
                  <a:cubicBezTo>
                    <a:pt x="419716" y="178912"/>
                    <a:pt x="419835" y="177607"/>
                    <a:pt x="419835" y="175709"/>
                  </a:cubicBezTo>
                  <a:close/>
                  <a:moveTo>
                    <a:pt x="390660" y="174998"/>
                  </a:moveTo>
                  <a:cubicBezTo>
                    <a:pt x="391609" y="176421"/>
                    <a:pt x="391846" y="178674"/>
                    <a:pt x="391372" y="181758"/>
                  </a:cubicBezTo>
                  <a:cubicBezTo>
                    <a:pt x="390897" y="184841"/>
                    <a:pt x="391134" y="186858"/>
                    <a:pt x="392083" y="187806"/>
                  </a:cubicBezTo>
                  <a:cubicBezTo>
                    <a:pt x="389711" y="187806"/>
                    <a:pt x="388051" y="185909"/>
                    <a:pt x="387102" y="182114"/>
                  </a:cubicBezTo>
                  <a:cubicBezTo>
                    <a:pt x="389000" y="182588"/>
                    <a:pt x="389830" y="181758"/>
                    <a:pt x="389593" y="179623"/>
                  </a:cubicBezTo>
                  <a:cubicBezTo>
                    <a:pt x="389355" y="177488"/>
                    <a:pt x="389711" y="175947"/>
                    <a:pt x="390660" y="174998"/>
                  </a:cubicBezTo>
                  <a:close/>
                  <a:moveTo>
                    <a:pt x="367178" y="172863"/>
                  </a:moveTo>
                  <a:cubicBezTo>
                    <a:pt x="368601" y="174286"/>
                    <a:pt x="369431" y="177133"/>
                    <a:pt x="369668" y="181402"/>
                  </a:cubicBezTo>
                  <a:cubicBezTo>
                    <a:pt x="369905" y="185672"/>
                    <a:pt x="369550" y="189467"/>
                    <a:pt x="368601" y="192787"/>
                  </a:cubicBezTo>
                  <a:cubicBezTo>
                    <a:pt x="366229" y="193262"/>
                    <a:pt x="365399" y="192194"/>
                    <a:pt x="366110" y="189585"/>
                  </a:cubicBezTo>
                  <a:cubicBezTo>
                    <a:pt x="366822" y="186976"/>
                    <a:pt x="365992" y="185909"/>
                    <a:pt x="363620" y="186383"/>
                  </a:cubicBezTo>
                  <a:cubicBezTo>
                    <a:pt x="362671" y="186858"/>
                    <a:pt x="362315" y="188518"/>
                    <a:pt x="362552" y="191364"/>
                  </a:cubicBezTo>
                  <a:cubicBezTo>
                    <a:pt x="362790" y="194211"/>
                    <a:pt x="362671" y="194685"/>
                    <a:pt x="362197" y="192787"/>
                  </a:cubicBezTo>
                  <a:cubicBezTo>
                    <a:pt x="362197" y="190415"/>
                    <a:pt x="361959" y="188044"/>
                    <a:pt x="361485" y="185672"/>
                  </a:cubicBezTo>
                  <a:cubicBezTo>
                    <a:pt x="361011" y="183300"/>
                    <a:pt x="360299" y="183300"/>
                    <a:pt x="359350" y="185672"/>
                  </a:cubicBezTo>
                  <a:cubicBezTo>
                    <a:pt x="359825" y="183774"/>
                    <a:pt x="359825" y="182707"/>
                    <a:pt x="359350" y="182469"/>
                  </a:cubicBezTo>
                  <a:cubicBezTo>
                    <a:pt x="358876" y="182232"/>
                    <a:pt x="358639" y="181402"/>
                    <a:pt x="358639" y="179979"/>
                  </a:cubicBezTo>
                  <a:cubicBezTo>
                    <a:pt x="359113" y="177133"/>
                    <a:pt x="360536" y="174998"/>
                    <a:pt x="362908" y="173575"/>
                  </a:cubicBezTo>
                  <a:cubicBezTo>
                    <a:pt x="363383" y="174523"/>
                    <a:pt x="363620" y="175591"/>
                    <a:pt x="363620" y="176777"/>
                  </a:cubicBezTo>
                  <a:cubicBezTo>
                    <a:pt x="363620" y="177963"/>
                    <a:pt x="364094" y="178319"/>
                    <a:pt x="365043" y="177844"/>
                  </a:cubicBezTo>
                  <a:cubicBezTo>
                    <a:pt x="366466" y="178319"/>
                    <a:pt x="366822" y="177370"/>
                    <a:pt x="366110" y="174998"/>
                  </a:cubicBezTo>
                  <a:cubicBezTo>
                    <a:pt x="365399" y="172626"/>
                    <a:pt x="365754" y="171914"/>
                    <a:pt x="367178" y="172863"/>
                  </a:cubicBezTo>
                  <a:close/>
                  <a:moveTo>
                    <a:pt x="395285" y="171440"/>
                  </a:moveTo>
                  <a:cubicBezTo>
                    <a:pt x="396946" y="171440"/>
                    <a:pt x="398487" y="171440"/>
                    <a:pt x="399911" y="171440"/>
                  </a:cubicBezTo>
                  <a:cubicBezTo>
                    <a:pt x="399436" y="174286"/>
                    <a:pt x="398487" y="175235"/>
                    <a:pt x="397064" y="174286"/>
                  </a:cubicBezTo>
                  <a:cubicBezTo>
                    <a:pt x="395641" y="173337"/>
                    <a:pt x="394218" y="173575"/>
                    <a:pt x="392795" y="174998"/>
                  </a:cubicBezTo>
                  <a:cubicBezTo>
                    <a:pt x="392795" y="172626"/>
                    <a:pt x="393625" y="171440"/>
                    <a:pt x="395285" y="171440"/>
                  </a:cubicBezTo>
                  <a:close/>
                  <a:moveTo>
                    <a:pt x="384255" y="171085"/>
                  </a:moveTo>
                  <a:lnTo>
                    <a:pt x="382121" y="174998"/>
                  </a:lnTo>
                  <a:lnTo>
                    <a:pt x="382121" y="172863"/>
                  </a:lnTo>
                  <a:close/>
                  <a:moveTo>
                    <a:pt x="405603" y="167170"/>
                  </a:moveTo>
                  <a:cubicBezTo>
                    <a:pt x="405603" y="169068"/>
                    <a:pt x="405129" y="170135"/>
                    <a:pt x="404180" y="170372"/>
                  </a:cubicBezTo>
                  <a:cubicBezTo>
                    <a:pt x="403231" y="170610"/>
                    <a:pt x="402757" y="171677"/>
                    <a:pt x="402757" y="173575"/>
                  </a:cubicBezTo>
                  <a:cubicBezTo>
                    <a:pt x="405129" y="173575"/>
                    <a:pt x="406315" y="175235"/>
                    <a:pt x="406315" y="178556"/>
                  </a:cubicBezTo>
                  <a:cubicBezTo>
                    <a:pt x="407264" y="176658"/>
                    <a:pt x="407857" y="175116"/>
                    <a:pt x="408094" y="173930"/>
                  </a:cubicBezTo>
                  <a:cubicBezTo>
                    <a:pt x="408331" y="172744"/>
                    <a:pt x="409636" y="172626"/>
                    <a:pt x="412007" y="173575"/>
                  </a:cubicBezTo>
                  <a:cubicBezTo>
                    <a:pt x="412007" y="168831"/>
                    <a:pt x="409873" y="166696"/>
                    <a:pt x="405603" y="167170"/>
                  </a:cubicBezTo>
                  <a:close/>
                  <a:moveTo>
                    <a:pt x="383544" y="167170"/>
                  </a:moveTo>
                  <a:lnTo>
                    <a:pt x="386390" y="167170"/>
                  </a:lnTo>
                  <a:lnTo>
                    <a:pt x="384256" y="171084"/>
                  </a:lnTo>
                  <a:close/>
                  <a:moveTo>
                    <a:pt x="430509" y="165747"/>
                  </a:moveTo>
                  <a:cubicBezTo>
                    <a:pt x="430034" y="167170"/>
                    <a:pt x="430034" y="168831"/>
                    <a:pt x="430509" y="170728"/>
                  </a:cubicBezTo>
                  <a:cubicBezTo>
                    <a:pt x="430983" y="172626"/>
                    <a:pt x="430034" y="173575"/>
                    <a:pt x="427662" y="173575"/>
                  </a:cubicBezTo>
                  <a:cubicBezTo>
                    <a:pt x="427662" y="174998"/>
                    <a:pt x="428137" y="176658"/>
                    <a:pt x="429085" y="178556"/>
                  </a:cubicBezTo>
                  <a:lnTo>
                    <a:pt x="432767" y="176452"/>
                  </a:lnTo>
                  <a:lnTo>
                    <a:pt x="432767" y="170835"/>
                  </a:lnTo>
                  <a:lnTo>
                    <a:pt x="432643" y="170372"/>
                  </a:lnTo>
                  <a:cubicBezTo>
                    <a:pt x="432643" y="168238"/>
                    <a:pt x="431932" y="166696"/>
                    <a:pt x="430509" y="165747"/>
                  </a:cubicBezTo>
                  <a:close/>
                  <a:moveTo>
                    <a:pt x="254747" y="159343"/>
                  </a:moveTo>
                  <a:cubicBezTo>
                    <a:pt x="255222" y="160766"/>
                    <a:pt x="255222" y="162545"/>
                    <a:pt x="254747" y="164680"/>
                  </a:cubicBezTo>
                  <a:cubicBezTo>
                    <a:pt x="254273" y="166815"/>
                    <a:pt x="254747" y="167645"/>
                    <a:pt x="256170" y="167170"/>
                  </a:cubicBezTo>
                  <a:cubicBezTo>
                    <a:pt x="257119" y="166222"/>
                    <a:pt x="257475" y="164561"/>
                    <a:pt x="257238" y="162189"/>
                  </a:cubicBezTo>
                  <a:cubicBezTo>
                    <a:pt x="257001" y="159817"/>
                    <a:pt x="256170" y="158869"/>
                    <a:pt x="254747" y="159343"/>
                  </a:cubicBezTo>
                  <a:close/>
                  <a:moveTo>
                    <a:pt x="342984" y="157208"/>
                  </a:moveTo>
                  <a:cubicBezTo>
                    <a:pt x="342984" y="159106"/>
                    <a:pt x="343340" y="161003"/>
                    <a:pt x="344051" y="162901"/>
                  </a:cubicBezTo>
                  <a:cubicBezTo>
                    <a:pt x="344763" y="164798"/>
                    <a:pt x="344644" y="166459"/>
                    <a:pt x="343695" y="167882"/>
                  </a:cubicBezTo>
                  <a:cubicBezTo>
                    <a:pt x="341323" y="165510"/>
                    <a:pt x="341086" y="161952"/>
                    <a:pt x="342984" y="157208"/>
                  </a:cubicBezTo>
                  <a:close/>
                  <a:moveTo>
                    <a:pt x="282499" y="157208"/>
                  </a:moveTo>
                  <a:cubicBezTo>
                    <a:pt x="281076" y="158157"/>
                    <a:pt x="280602" y="159817"/>
                    <a:pt x="281076" y="162189"/>
                  </a:cubicBezTo>
                  <a:lnTo>
                    <a:pt x="283211" y="162189"/>
                  </a:lnTo>
                  <a:cubicBezTo>
                    <a:pt x="283685" y="160766"/>
                    <a:pt x="283685" y="159817"/>
                    <a:pt x="283211" y="159343"/>
                  </a:cubicBezTo>
                  <a:cubicBezTo>
                    <a:pt x="282736" y="158869"/>
                    <a:pt x="282499" y="158157"/>
                    <a:pt x="282499" y="157208"/>
                  </a:cubicBezTo>
                  <a:close/>
                  <a:moveTo>
                    <a:pt x="419123" y="154362"/>
                  </a:moveTo>
                  <a:cubicBezTo>
                    <a:pt x="417226" y="154836"/>
                    <a:pt x="416870" y="156022"/>
                    <a:pt x="418056" y="157920"/>
                  </a:cubicBezTo>
                  <a:cubicBezTo>
                    <a:pt x="419242" y="159817"/>
                    <a:pt x="418886" y="160292"/>
                    <a:pt x="416989" y="159343"/>
                  </a:cubicBezTo>
                  <a:cubicBezTo>
                    <a:pt x="418412" y="163612"/>
                    <a:pt x="420309" y="166459"/>
                    <a:pt x="422681" y="167882"/>
                  </a:cubicBezTo>
                  <a:cubicBezTo>
                    <a:pt x="421258" y="164087"/>
                    <a:pt x="420072" y="159580"/>
                    <a:pt x="419123" y="154362"/>
                  </a:cubicBezTo>
                  <a:close/>
                  <a:moveTo>
                    <a:pt x="345119" y="151516"/>
                  </a:moveTo>
                  <a:cubicBezTo>
                    <a:pt x="345119" y="152464"/>
                    <a:pt x="345000" y="153176"/>
                    <a:pt x="344763" y="153650"/>
                  </a:cubicBezTo>
                  <a:cubicBezTo>
                    <a:pt x="344526" y="154125"/>
                    <a:pt x="344407" y="154836"/>
                    <a:pt x="344407" y="155785"/>
                  </a:cubicBezTo>
                  <a:cubicBezTo>
                    <a:pt x="343933" y="155311"/>
                    <a:pt x="343340" y="154955"/>
                    <a:pt x="342628" y="154718"/>
                  </a:cubicBezTo>
                  <a:cubicBezTo>
                    <a:pt x="341916" y="154480"/>
                    <a:pt x="341798" y="153887"/>
                    <a:pt x="342272" y="152939"/>
                  </a:cubicBezTo>
                  <a:cubicBezTo>
                    <a:pt x="343221" y="152939"/>
                    <a:pt x="343695" y="152701"/>
                    <a:pt x="343695" y="152227"/>
                  </a:cubicBezTo>
                  <a:cubicBezTo>
                    <a:pt x="343695" y="151753"/>
                    <a:pt x="344170" y="151516"/>
                    <a:pt x="345119" y="151516"/>
                  </a:cubicBezTo>
                  <a:close/>
                  <a:moveTo>
                    <a:pt x="429797" y="150804"/>
                  </a:moveTo>
                  <a:cubicBezTo>
                    <a:pt x="428374" y="150330"/>
                    <a:pt x="427307" y="151160"/>
                    <a:pt x="426595" y="153294"/>
                  </a:cubicBezTo>
                  <a:cubicBezTo>
                    <a:pt x="425883" y="155429"/>
                    <a:pt x="426714" y="156497"/>
                    <a:pt x="429085" y="156497"/>
                  </a:cubicBezTo>
                  <a:cubicBezTo>
                    <a:pt x="429085" y="155073"/>
                    <a:pt x="429323" y="154125"/>
                    <a:pt x="429797" y="153650"/>
                  </a:cubicBezTo>
                  <a:cubicBezTo>
                    <a:pt x="430271" y="153176"/>
                    <a:pt x="430271" y="152227"/>
                    <a:pt x="429797" y="150804"/>
                  </a:cubicBezTo>
                  <a:close/>
                  <a:moveTo>
                    <a:pt x="261152" y="142265"/>
                  </a:moveTo>
                  <a:cubicBezTo>
                    <a:pt x="258780" y="142739"/>
                    <a:pt x="257949" y="144755"/>
                    <a:pt x="258661" y="148313"/>
                  </a:cubicBezTo>
                  <a:cubicBezTo>
                    <a:pt x="259373" y="151871"/>
                    <a:pt x="258542" y="154125"/>
                    <a:pt x="256170" y="155073"/>
                  </a:cubicBezTo>
                  <a:cubicBezTo>
                    <a:pt x="257119" y="156022"/>
                    <a:pt x="257712" y="156971"/>
                    <a:pt x="257949" y="157920"/>
                  </a:cubicBezTo>
                  <a:cubicBezTo>
                    <a:pt x="258187" y="158869"/>
                    <a:pt x="259254" y="159106"/>
                    <a:pt x="261152" y="158631"/>
                  </a:cubicBezTo>
                  <a:cubicBezTo>
                    <a:pt x="261626" y="157208"/>
                    <a:pt x="261626" y="154836"/>
                    <a:pt x="261152" y="151516"/>
                  </a:cubicBezTo>
                  <a:cubicBezTo>
                    <a:pt x="260677" y="148195"/>
                    <a:pt x="260677" y="145111"/>
                    <a:pt x="261152" y="142265"/>
                  </a:cubicBezTo>
                  <a:close/>
                  <a:moveTo>
                    <a:pt x="307760" y="136572"/>
                  </a:moveTo>
                  <a:cubicBezTo>
                    <a:pt x="309421" y="136572"/>
                    <a:pt x="310014" y="137758"/>
                    <a:pt x="309539" y="140130"/>
                  </a:cubicBezTo>
                  <a:lnTo>
                    <a:pt x="305981" y="140130"/>
                  </a:lnTo>
                  <a:cubicBezTo>
                    <a:pt x="305507" y="137758"/>
                    <a:pt x="306100" y="136572"/>
                    <a:pt x="307760" y="136572"/>
                  </a:cubicBezTo>
                  <a:close/>
                  <a:moveTo>
                    <a:pt x="425265" y="133539"/>
                  </a:moveTo>
                  <a:lnTo>
                    <a:pt x="426951" y="136572"/>
                  </a:lnTo>
                  <a:cubicBezTo>
                    <a:pt x="426002" y="138470"/>
                    <a:pt x="425409" y="139893"/>
                    <a:pt x="425172" y="140842"/>
                  </a:cubicBezTo>
                  <a:cubicBezTo>
                    <a:pt x="424935" y="141791"/>
                    <a:pt x="425765" y="143451"/>
                    <a:pt x="427662" y="145823"/>
                  </a:cubicBezTo>
                  <a:cubicBezTo>
                    <a:pt x="429085" y="144400"/>
                    <a:pt x="430034" y="143688"/>
                    <a:pt x="430509" y="143688"/>
                  </a:cubicBezTo>
                  <a:cubicBezTo>
                    <a:pt x="430509" y="141316"/>
                    <a:pt x="430153" y="139774"/>
                    <a:pt x="429441" y="139063"/>
                  </a:cubicBezTo>
                  <a:cubicBezTo>
                    <a:pt x="428730" y="138351"/>
                    <a:pt x="427900" y="137521"/>
                    <a:pt x="426951" y="136572"/>
                  </a:cubicBezTo>
                  <a:cubicBezTo>
                    <a:pt x="426951" y="135623"/>
                    <a:pt x="427188" y="134912"/>
                    <a:pt x="427662" y="134437"/>
                  </a:cubicBezTo>
                  <a:close/>
                  <a:moveTo>
                    <a:pt x="295308" y="129456"/>
                  </a:moveTo>
                  <a:cubicBezTo>
                    <a:pt x="295308" y="133252"/>
                    <a:pt x="294833" y="137284"/>
                    <a:pt x="293884" y="141553"/>
                  </a:cubicBezTo>
                  <a:cubicBezTo>
                    <a:pt x="292936" y="145823"/>
                    <a:pt x="291987" y="148432"/>
                    <a:pt x="291038" y="149381"/>
                  </a:cubicBezTo>
                  <a:cubicBezTo>
                    <a:pt x="291512" y="146060"/>
                    <a:pt x="291750" y="143451"/>
                    <a:pt x="291750" y="141553"/>
                  </a:cubicBezTo>
                  <a:cubicBezTo>
                    <a:pt x="291750" y="139656"/>
                    <a:pt x="291512" y="136809"/>
                    <a:pt x="291038" y="133014"/>
                  </a:cubicBezTo>
                  <a:cubicBezTo>
                    <a:pt x="292461" y="133489"/>
                    <a:pt x="293173" y="132777"/>
                    <a:pt x="293173" y="130880"/>
                  </a:cubicBezTo>
                  <a:cubicBezTo>
                    <a:pt x="293173" y="128982"/>
                    <a:pt x="293884" y="128508"/>
                    <a:pt x="295308" y="129456"/>
                  </a:cubicBezTo>
                  <a:close/>
                  <a:moveTo>
                    <a:pt x="340849" y="125187"/>
                  </a:moveTo>
                  <a:cubicBezTo>
                    <a:pt x="339426" y="126136"/>
                    <a:pt x="339426" y="127084"/>
                    <a:pt x="340849" y="128033"/>
                  </a:cubicBezTo>
                  <a:cubicBezTo>
                    <a:pt x="342272" y="128982"/>
                    <a:pt x="343458" y="128982"/>
                    <a:pt x="344407" y="128033"/>
                  </a:cubicBezTo>
                  <a:cubicBezTo>
                    <a:pt x="344881" y="126610"/>
                    <a:pt x="344526" y="126017"/>
                    <a:pt x="343340" y="126254"/>
                  </a:cubicBezTo>
                  <a:cubicBezTo>
                    <a:pt x="342154" y="126491"/>
                    <a:pt x="341323" y="126136"/>
                    <a:pt x="340849" y="125187"/>
                  </a:cubicBezTo>
                  <a:close/>
                  <a:moveTo>
                    <a:pt x="336579" y="121629"/>
                  </a:moveTo>
                  <a:lnTo>
                    <a:pt x="343695" y="121629"/>
                  </a:lnTo>
                  <a:cubicBezTo>
                    <a:pt x="342747" y="126373"/>
                    <a:pt x="344170" y="128270"/>
                    <a:pt x="347965" y="127322"/>
                  </a:cubicBezTo>
                  <a:cubicBezTo>
                    <a:pt x="347016" y="130642"/>
                    <a:pt x="347253" y="133014"/>
                    <a:pt x="348676" y="134437"/>
                  </a:cubicBezTo>
                  <a:cubicBezTo>
                    <a:pt x="347253" y="133963"/>
                    <a:pt x="346423" y="134437"/>
                    <a:pt x="346186" y="135861"/>
                  </a:cubicBezTo>
                  <a:cubicBezTo>
                    <a:pt x="345949" y="137284"/>
                    <a:pt x="345356" y="138233"/>
                    <a:pt x="344407" y="138707"/>
                  </a:cubicBezTo>
                  <a:cubicBezTo>
                    <a:pt x="345830" y="141079"/>
                    <a:pt x="346542" y="143925"/>
                    <a:pt x="346542" y="147246"/>
                  </a:cubicBezTo>
                  <a:cubicBezTo>
                    <a:pt x="345593" y="146772"/>
                    <a:pt x="345000" y="147009"/>
                    <a:pt x="344763" y="147958"/>
                  </a:cubicBezTo>
                  <a:cubicBezTo>
                    <a:pt x="344526" y="148906"/>
                    <a:pt x="343933" y="148906"/>
                    <a:pt x="342984" y="147958"/>
                  </a:cubicBezTo>
                  <a:cubicBezTo>
                    <a:pt x="342509" y="146060"/>
                    <a:pt x="342747" y="145111"/>
                    <a:pt x="343695" y="145111"/>
                  </a:cubicBezTo>
                  <a:cubicBezTo>
                    <a:pt x="344644" y="145111"/>
                    <a:pt x="344881" y="144162"/>
                    <a:pt x="344407" y="142265"/>
                  </a:cubicBezTo>
                  <a:cubicBezTo>
                    <a:pt x="342509" y="142739"/>
                    <a:pt x="341442" y="142265"/>
                    <a:pt x="341205" y="140842"/>
                  </a:cubicBezTo>
                  <a:cubicBezTo>
                    <a:pt x="340968" y="139419"/>
                    <a:pt x="340375" y="138707"/>
                    <a:pt x="339426" y="138707"/>
                  </a:cubicBezTo>
                  <a:cubicBezTo>
                    <a:pt x="338951" y="136809"/>
                    <a:pt x="339070" y="135505"/>
                    <a:pt x="339782" y="134793"/>
                  </a:cubicBezTo>
                  <a:cubicBezTo>
                    <a:pt x="340493" y="134082"/>
                    <a:pt x="340612" y="132540"/>
                    <a:pt x="340137" y="130168"/>
                  </a:cubicBezTo>
                  <a:cubicBezTo>
                    <a:pt x="339663" y="130168"/>
                    <a:pt x="339189" y="129931"/>
                    <a:pt x="338714" y="129456"/>
                  </a:cubicBezTo>
                  <a:cubicBezTo>
                    <a:pt x="338240" y="128982"/>
                    <a:pt x="337528" y="128982"/>
                    <a:pt x="336579" y="129456"/>
                  </a:cubicBezTo>
                  <a:close/>
                  <a:moveTo>
                    <a:pt x="324483" y="118071"/>
                  </a:moveTo>
                  <a:cubicBezTo>
                    <a:pt x="325431" y="118071"/>
                    <a:pt x="326262" y="119138"/>
                    <a:pt x="326973" y="121273"/>
                  </a:cubicBezTo>
                  <a:cubicBezTo>
                    <a:pt x="327685" y="123408"/>
                    <a:pt x="327566" y="124950"/>
                    <a:pt x="326617" y="125898"/>
                  </a:cubicBezTo>
                  <a:lnTo>
                    <a:pt x="324483" y="125898"/>
                  </a:lnTo>
                  <a:close/>
                  <a:moveTo>
                    <a:pt x="301628" y="116857"/>
                  </a:moveTo>
                  <a:lnTo>
                    <a:pt x="301000" y="123764"/>
                  </a:lnTo>
                  <a:cubicBezTo>
                    <a:pt x="300051" y="122815"/>
                    <a:pt x="299814" y="121629"/>
                    <a:pt x="300289" y="120206"/>
                  </a:cubicBezTo>
                  <a:close/>
                  <a:moveTo>
                    <a:pt x="301648" y="116638"/>
                  </a:moveTo>
                  <a:lnTo>
                    <a:pt x="301712" y="116648"/>
                  </a:lnTo>
                  <a:lnTo>
                    <a:pt x="301628" y="116857"/>
                  </a:lnTo>
                  <a:close/>
                  <a:moveTo>
                    <a:pt x="297442" y="111667"/>
                  </a:moveTo>
                  <a:cubicBezTo>
                    <a:pt x="299814" y="111667"/>
                    <a:pt x="301237" y="113090"/>
                    <a:pt x="301712" y="115936"/>
                  </a:cubicBezTo>
                  <a:lnTo>
                    <a:pt x="301648" y="116638"/>
                  </a:lnTo>
                  <a:lnTo>
                    <a:pt x="298154" y="116114"/>
                  </a:lnTo>
                  <a:cubicBezTo>
                    <a:pt x="297442" y="115284"/>
                    <a:pt x="297205" y="113802"/>
                    <a:pt x="297442" y="111667"/>
                  </a:cubicBezTo>
                  <a:close/>
                  <a:moveTo>
                    <a:pt x="399911" y="107397"/>
                  </a:moveTo>
                  <a:lnTo>
                    <a:pt x="399911" y="113802"/>
                  </a:lnTo>
                  <a:cubicBezTo>
                    <a:pt x="400859" y="113802"/>
                    <a:pt x="401215" y="113090"/>
                    <a:pt x="400978" y="111667"/>
                  </a:cubicBezTo>
                  <a:cubicBezTo>
                    <a:pt x="400741" y="110244"/>
                    <a:pt x="401097" y="109058"/>
                    <a:pt x="402045" y="108109"/>
                  </a:cubicBezTo>
                  <a:cubicBezTo>
                    <a:pt x="402045" y="107634"/>
                    <a:pt x="401334" y="107397"/>
                    <a:pt x="399911" y="107397"/>
                  </a:cubicBezTo>
                  <a:close/>
                  <a:moveTo>
                    <a:pt x="429085" y="105974"/>
                  </a:moveTo>
                  <a:cubicBezTo>
                    <a:pt x="427662" y="106923"/>
                    <a:pt x="426832" y="107160"/>
                    <a:pt x="426595" y="106686"/>
                  </a:cubicBezTo>
                  <a:cubicBezTo>
                    <a:pt x="426358" y="106211"/>
                    <a:pt x="425765" y="106449"/>
                    <a:pt x="424816" y="107397"/>
                  </a:cubicBezTo>
                  <a:cubicBezTo>
                    <a:pt x="425290" y="108820"/>
                    <a:pt x="426002" y="109888"/>
                    <a:pt x="426951" y="110599"/>
                  </a:cubicBezTo>
                  <a:cubicBezTo>
                    <a:pt x="427900" y="111311"/>
                    <a:pt x="428137" y="113090"/>
                    <a:pt x="427662" y="115936"/>
                  </a:cubicBezTo>
                  <a:cubicBezTo>
                    <a:pt x="429085" y="116411"/>
                    <a:pt x="430034" y="116055"/>
                    <a:pt x="430509" y="114869"/>
                  </a:cubicBezTo>
                  <a:lnTo>
                    <a:pt x="432767" y="113457"/>
                  </a:lnTo>
                  <a:lnTo>
                    <a:pt x="432767" y="112110"/>
                  </a:lnTo>
                  <a:lnTo>
                    <a:pt x="432288" y="111311"/>
                  </a:lnTo>
                  <a:cubicBezTo>
                    <a:pt x="431576" y="111548"/>
                    <a:pt x="430864" y="111667"/>
                    <a:pt x="430153" y="111667"/>
                  </a:cubicBezTo>
                  <a:cubicBezTo>
                    <a:pt x="429441" y="111667"/>
                    <a:pt x="428967" y="111311"/>
                    <a:pt x="428730" y="110599"/>
                  </a:cubicBezTo>
                  <a:cubicBezTo>
                    <a:pt x="428493" y="109888"/>
                    <a:pt x="428611" y="108346"/>
                    <a:pt x="429085" y="105974"/>
                  </a:cubicBezTo>
                  <a:close/>
                  <a:moveTo>
                    <a:pt x="308828" y="105974"/>
                  </a:moveTo>
                  <a:cubicBezTo>
                    <a:pt x="309776" y="106449"/>
                    <a:pt x="310132" y="107753"/>
                    <a:pt x="309895" y="109888"/>
                  </a:cubicBezTo>
                  <a:cubicBezTo>
                    <a:pt x="309658" y="112023"/>
                    <a:pt x="309302" y="113327"/>
                    <a:pt x="308828" y="113802"/>
                  </a:cubicBezTo>
                  <a:cubicBezTo>
                    <a:pt x="307405" y="114750"/>
                    <a:pt x="306693" y="113564"/>
                    <a:pt x="306693" y="110244"/>
                  </a:cubicBezTo>
                  <a:cubicBezTo>
                    <a:pt x="306693" y="106923"/>
                    <a:pt x="307405" y="105500"/>
                    <a:pt x="308828" y="105974"/>
                  </a:cubicBezTo>
                  <a:close/>
                  <a:moveTo>
                    <a:pt x="291750" y="105974"/>
                  </a:moveTo>
                  <a:cubicBezTo>
                    <a:pt x="291275" y="109769"/>
                    <a:pt x="291512" y="112378"/>
                    <a:pt x="292461" y="113802"/>
                  </a:cubicBezTo>
                  <a:cubicBezTo>
                    <a:pt x="293410" y="115225"/>
                    <a:pt x="294359" y="115936"/>
                    <a:pt x="295308" y="115936"/>
                  </a:cubicBezTo>
                  <a:cubicBezTo>
                    <a:pt x="293884" y="115936"/>
                    <a:pt x="293173" y="117834"/>
                    <a:pt x="293173" y="121629"/>
                  </a:cubicBezTo>
                  <a:cubicBezTo>
                    <a:pt x="290327" y="122103"/>
                    <a:pt x="288903" y="119850"/>
                    <a:pt x="288903" y="114869"/>
                  </a:cubicBezTo>
                  <a:cubicBezTo>
                    <a:pt x="288903" y="109888"/>
                    <a:pt x="289852" y="106923"/>
                    <a:pt x="291750" y="105974"/>
                  </a:cubicBezTo>
                  <a:close/>
                  <a:moveTo>
                    <a:pt x="342984" y="103839"/>
                  </a:moveTo>
                  <a:lnTo>
                    <a:pt x="345119" y="116648"/>
                  </a:lnTo>
                  <a:cubicBezTo>
                    <a:pt x="345119" y="115699"/>
                    <a:pt x="344881" y="115225"/>
                    <a:pt x="344407" y="115225"/>
                  </a:cubicBezTo>
                  <a:cubicBezTo>
                    <a:pt x="343933" y="115225"/>
                    <a:pt x="343458" y="114750"/>
                    <a:pt x="342984" y="113802"/>
                  </a:cubicBezTo>
                  <a:cubicBezTo>
                    <a:pt x="342035" y="115699"/>
                    <a:pt x="341798" y="116648"/>
                    <a:pt x="342272" y="116648"/>
                  </a:cubicBezTo>
                  <a:cubicBezTo>
                    <a:pt x="343221" y="114750"/>
                    <a:pt x="343221" y="112616"/>
                    <a:pt x="342272" y="110244"/>
                  </a:cubicBezTo>
                  <a:cubicBezTo>
                    <a:pt x="341323" y="107872"/>
                    <a:pt x="341561" y="105737"/>
                    <a:pt x="342984" y="103839"/>
                  </a:cubicBezTo>
                  <a:close/>
                  <a:moveTo>
                    <a:pt x="314520" y="103128"/>
                  </a:moveTo>
                  <a:cubicBezTo>
                    <a:pt x="314046" y="105025"/>
                    <a:pt x="314046" y="106449"/>
                    <a:pt x="314520" y="107397"/>
                  </a:cubicBezTo>
                  <a:cubicBezTo>
                    <a:pt x="314995" y="108346"/>
                    <a:pt x="315469" y="109532"/>
                    <a:pt x="315944" y="110955"/>
                  </a:cubicBezTo>
                  <a:cubicBezTo>
                    <a:pt x="314520" y="111430"/>
                    <a:pt x="313453" y="110362"/>
                    <a:pt x="312741" y="107753"/>
                  </a:cubicBezTo>
                  <a:cubicBezTo>
                    <a:pt x="312030" y="105144"/>
                    <a:pt x="312623" y="103602"/>
                    <a:pt x="314520" y="103128"/>
                  </a:cubicBezTo>
                  <a:close/>
                  <a:moveTo>
                    <a:pt x="347965" y="101705"/>
                  </a:moveTo>
                  <a:lnTo>
                    <a:pt x="350811" y="110955"/>
                  </a:lnTo>
                  <a:cubicBezTo>
                    <a:pt x="350811" y="108583"/>
                    <a:pt x="349862" y="107041"/>
                    <a:pt x="347965" y="106330"/>
                  </a:cubicBezTo>
                  <a:cubicBezTo>
                    <a:pt x="346067" y="105618"/>
                    <a:pt x="346067" y="104077"/>
                    <a:pt x="347965" y="101705"/>
                  </a:cubicBezTo>
                  <a:close/>
                  <a:moveTo>
                    <a:pt x="331954" y="100192"/>
                  </a:moveTo>
                  <a:cubicBezTo>
                    <a:pt x="332429" y="100133"/>
                    <a:pt x="332547" y="100519"/>
                    <a:pt x="332310" y="101349"/>
                  </a:cubicBezTo>
                  <a:cubicBezTo>
                    <a:pt x="331836" y="103009"/>
                    <a:pt x="332784" y="103128"/>
                    <a:pt x="335156" y="101705"/>
                  </a:cubicBezTo>
                  <a:cubicBezTo>
                    <a:pt x="335631" y="103602"/>
                    <a:pt x="335512" y="105025"/>
                    <a:pt x="334801" y="105974"/>
                  </a:cubicBezTo>
                  <a:cubicBezTo>
                    <a:pt x="334089" y="106923"/>
                    <a:pt x="333970" y="108583"/>
                    <a:pt x="334445" y="110955"/>
                  </a:cubicBezTo>
                  <a:cubicBezTo>
                    <a:pt x="332073" y="110955"/>
                    <a:pt x="330887" y="109769"/>
                    <a:pt x="330887" y="107397"/>
                  </a:cubicBezTo>
                  <a:cubicBezTo>
                    <a:pt x="330887" y="105025"/>
                    <a:pt x="330412" y="103128"/>
                    <a:pt x="329464" y="101705"/>
                  </a:cubicBezTo>
                  <a:cubicBezTo>
                    <a:pt x="330650" y="100756"/>
                    <a:pt x="331480" y="100252"/>
                    <a:pt x="331954" y="100192"/>
                  </a:cubicBezTo>
                  <a:close/>
                  <a:moveTo>
                    <a:pt x="392795" y="98858"/>
                  </a:moveTo>
                  <a:cubicBezTo>
                    <a:pt x="391846" y="100756"/>
                    <a:pt x="390897" y="101467"/>
                    <a:pt x="389948" y="100993"/>
                  </a:cubicBezTo>
                  <a:cubicBezTo>
                    <a:pt x="389000" y="100519"/>
                    <a:pt x="388051" y="100756"/>
                    <a:pt x="387102" y="101705"/>
                  </a:cubicBezTo>
                  <a:cubicBezTo>
                    <a:pt x="387576" y="102653"/>
                    <a:pt x="388525" y="103128"/>
                    <a:pt x="389948" y="103128"/>
                  </a:cubicBezTo>
                  <a:cubicBezTo>
                    <a:pt x="391372" y="103128"/>
                    <a:pt x="392083" y="103839"/>
                    <a:pt x="392083" y="105263"/>
                  </a:cubicBezTo>
                  <a:cubicBezTo>
                    <a:pt x="393032" y="105263"/>
                    <a:pt x="393625" y="104432"/>
                    <a:pt x="393862" y="102772"/>
                  </a:cubicBezTo>
                  <a:cubicBezTo>
                    <a:pt x="394099" y="101112"/>
                    <a:pt x="393743" y="99807"/>
                    <a:pt x="392795" y="98858"/>
                  </a:cubicBezTo>
                  <a:close/>
                  <a:moveTo>
                    <a:pt x="394929" y="96724"/>
                  </a:moveTo>
                  <a:lnTo>
                    <a:pt x="394929" y="100281"/>
                  </a:lnTo>
                  <a:cubicBezTo>
                    <a:pt x="397301" y="99807"/>
                    <a:pt x="399436" y="100400"/>
                    <a:pt x="401334" y="102060"/>
                  </a:cubicBezTo>
                  <a:cubicBezTo>
                    <a:pt x="403231" y="103721"/>
                    <a:pt x="405129" y="105500"/>
                    <a:pt x="407026" y="107397"/>
                  </a:cubicBezTo>
                  <a:cubicBezTo>
                    <a:pt x="407975" y="105025"/>
                    <a:pt x="407264" y="103484"/>
                    <a:pt x="404892" y="102772"/>
                  </a:cubicBezTo>
                  <a:cubicBezTo>
                    <a:pt x="402520" y="102060"/>
                    <a:pt x="401571" y="100044"/>
                    <a:pt x="402045" y="96724"/>
                  </a:cubicBezTo>
                  <a:cubicBezTo>
                    <a:pt x="400148" y="97672"/>
                    <a:pt x="398843" y="97672"/>
                    <a:pt x="398132" y="96724"/>
                  </a:cubicBezTo>
                  <a:cubicBezTo>
                    <a:pt x="397420" y="95775"/>
                    <a:pt x="396353" y="95775"/>
                    <a:pt x="394929" y="96724"/>
                  </a:cubicBezTo>
                  <a:close/>
                  <a:moveTo>
                    <a:pt x="371447" y="96012"/>
                  </a:moveTo>
                  <a:cubicBezTo>
                    <a:pt x="373345" y="96012"/>
                    <a:pt x="374293" y="96486"/>
                    <a:pt x="374293" y="97435"/>
                  </a:cubicBezTo>
                  <a:cubicBezTo>
                    <a:pt x="374293" y="98384"/>
                    <a:pt x="373819" y="98858"/>
                    <a:pt x="372870" y="98858"/>
                  </a:cubicBezTo>
                  <a:cubicBezTo>
                    <a:pt x="373345" y="100281"/>
                    <a:pt x="374293" y="100874"/>
                    <a:pt x="375717" y="100637"/>
                  </a:cubicBezTo>
                  <a:cubicBezTo>
                    <a:pt x="377140" y="100400"/>
                    <a:pt x="377614" y="101467"/>
                    <a:pt x="377140" y="103839"/>
                  </a:cubicBezTo>
                  <a:cubicBezTo>
                    <a:pt x="376191" y="103839"/>
                    <a:pt x="375835" y="104195"/>
                    <a:pt x="376072" y="104907"/>
                  </a:cubicBezTo>
                  <a:cubicBezTo>
                    <a:pt x="376310" y="105618"/>
                    <a:pt x="375954" y="105974"/>
                    <a:pt x="375005" y="105974"/>
                  </a:cubicBezTo>
                  <a:cubicBezTo>
                    <a:pt x="375479" y="104551"/>
                    <a:pt x="374768" y="103839"/>
                    <a:pt x="372870" y="103839"/>
                  </a:cubicBezTo>
                  <a:cubicBezTo>
                    <a:pt x="371922" y="107160"/>
                    <a:pt x="372277" y="108820"/>
                    <a:pt x="373938" y="108820"/>
                  </a:cubicBezTo>
                  <a:cubicBezTo>
                    <a:pt x="375598" y="108820"/>
                    <a:pt x="375954" y="110481"/>
                    <a:pt x="375005" y="113802"/>
                  </a:cubicBezTo>
                  <a:cubicBezTo>
                    <a:pt x="373582" y="113802"/>
                    <a:pt x="372396" y="113090"/>
                    <a:pt x="371447" y="111667"/>
                  </a:cubicBezTo>
                  <a:cubicBezTo>
                    <a:pt x="370498" y="110244"/>
                    <a:pt x="369075" y="109532"/>
                    <a:pt x="367178" y="109532"/>
                  </a:cubicBezTo>
                  <a:lnTo>
                    <a:pt x="367178" y="105974"/>
                  </a:lnTo>
                  <a:cubicBezTo>
                    <a:pt x="368126" y="105025"/>
                    <a:pt x="369194" y="103958"/>
                    <a:pt x="370380" y="102772"/>
                  </a:cubicBezTo>
                  <a:cubicBezTo>
                    <a:pt x="371566" y="101586"/>
                    <a:pt x="371922" y="99333"/>
                    <a:pt x="371447" y="96012"/>
                  </a:cubicBezTo>
                  <a:close/>
                  <a:moveTo>
                    <a:pt x="409161" y="94589"/>
                  </a:moveTo>
                  <a:cubicBezTo>
                    <a:pt x="408687" y="98384"/>
                    <a:pt x="409398" y="100637"/>
                    <a:pt x="411296" y="101349"/>
                  </a:cubicBezTo>
                  <a:cubicBezTo>
                    <a:pt x="413193" y="102060"/>
                    <a:pt x="413905" y="104314"/>
                    <a:pt x="413431" y="108109"/>
                  </a:cubicBezTo>
                  <a:cubicBezTo>
                    <a:pt x="414854" y="106686"/>
                    <a:pt x="415091" y="104077"/>
                    <a:pt x="414142" y="100281"/>
                  </a:cubicBezTo>
                  <a:cubicBezTo>
                    <a:pt x="413193" y="96486"/>
                    <a:pt x="411533" y="94589"/>
                    <a:pt x="409161" y="94589"/>
                  </a:cubicBezTo>
                  <a:close/>
                  <a:moveTo>
                    <a:pt x="432767" y="93545"/>
                  </a:moveTo>
                  <a:lnTo>
                    <a:pt x="431932" y="94589"/>
                  </a:lnTo>
                  <a:cubicBezTo>
                    <a:pt x="430983" y="95538"/>
                    <a:pt x="430509" y="97435"/>
                    <a:pt x="430509" y="100281"/>
                  </a:cubicBezTo>
                  <a:lnTo>
                    <a:pt x="432767" y="99636"/>
                  </a:lnTo>
                  <a:close/>
                  <a:moveTo>
                    <a:pt x="340137" y="93166"/>
                  </a:moveTo>
                  <a:cubicBezTo>
                    <a:pt x="339663" y="95063"/>
                    <a:pt x="339544" y="96131"/>
                    <a:pt x="339782" y="96368"/>
                  </a:cubicBezTo>
                  <a:cubicBezTo>
                    <a:pt x="340019" y="96605"/>
                    <a:pt x="340375" y="97435"/>
                    <a:pt x="340849" y="98858"/>
                  </a:cubicBezTo>
                  <a:cubicBezTo>
                    <a:pt x="339426" y="99333"/>
                    <a:pt x="338477" y="98621"/>
                    <a:pt x="338003" y="96724"/>
                  </a:cubicBezTo>
                  <a:cubicBezTo>
                    <a:pt x="337528" y="94826"/>
                    <a:pt x="338240" y="93640"/>
                    <a:pt x="340137" y="93166"/>
                  </a:cubicBezTo>
                  <a:close/>
                  <a:moveTo>
                    <a:pt x="291038" y="93166"/>
                  </a:moveTo>
                  <a:cubicBezTo>
                    <a:pt x="291987" y="92691"/>
                    <a:pt x="292936" y="93166"/>
                    <a:pt x="293884" y="94589"/>
                  </a:cubicBezTo>
                  <a:cubicBezTo>
                    <a:pt x="294833" y="96012"/>
                    <a:pt x="296256" y="96486"/>
                    <a:pt x="298154" y="96012"/>
                  </a:cubicBezTo>
                  <a:cubicBezTo>
                    <a:pt x="297680" y="98384"/>
                    <a:pt x="297442" y="100756"/>
                    <a:pt x="297442" y="103128"/>
                  </a:cubicBezTo>
                  <a:cubicBezTo>
                    <a:pt x="297442" y="105500"/>
                    <a:pt x="296494" y="106923"/>
                    <a:pt x="294596" y="107397"/>
                  </a:cubicBezTo>
                  <a:cubicBezTo>
                    <a:pt x="293647" y="104551"/>
                    <a:pt x="293173" y="101942"/>
                    <a:pt x="293173" y="99570"/>
                  </a:cubicBezTo>
                  <a:cubicBezTo>
                    <a:pt x="293173" y="97198"/>
                    <a:pt x="292224" y="95300"/>
                    <a:pt x="290327" y="93877"/>
                  </a:cubicBezTo>
                  <a:cubicBezTo>
                    <a:pt x="290801" y="93877"/>
                    <a:pt x="291038" y="93640"/>
                    <a:pt x="291038" y="93166"/>
                  </a:cubicBezTo>
                  <a:close/>
                  <a:moveTo>
                    <a:pt x="331598" y="89608"/>
                  </a:moveTo>
                  <a:cubicBezTo>
                    <a:pt x="330650" y="90082"/>
                    <a:pt x="329701" y="90794"/>
                    <a:pt x="328752" y="91742"/>
                  </a:cubicBezTo>
                  <a:cubicBezTo>
                    <a:pt x="327803" y="92691"/>
                    <a:pt x="326855" y="92454"/>
                    <a:pt x="325906" y="91031"/>
                  </a:cubicBezTo>
                  <a:close/>
                  <a:moveTo>
                    <a:pt x="392083" y="86761"/>
                  </a:moveTo>
                  <a:cubicBezTo>
                    <a:pt x="391134" y="87236"/>
                    <a:pt x="390423" y="87829"/>
                    <a:pt x="389948" y="88540"/>
                  </a:cubicBezTo>
                  <a:cubicBezTo>
                    <a:pt x="389474" y="89252"/>
                    <a:pt x="388762" y="90082"/>
                    <a:pt x="387814" y="91031"/>
                  </a:cubicBezTo>
                  <a:cubicBezTo>
                    <a:pt x="388288" y="92454"/>
                    <a:pt x="388881" y="93284"/>
                    <a:pt x="389593" y="93521"/>
                  </a:cubicBezTo>
                  <a:cubicBezTo>
                    <a:pt x="390304" y="93759"/>
                    <a:pt x="390660" y="94826"/>
                    <a:pt x="390660" y="96724"/>
                  </a:cubicBezTo>
                  <a:cubicBezTo>
                    <a:pt x="391609" y="94826"/>
                    <a:pt x="391965" y="93166"/>
                    <a:pt x="391727" y="91742"/>
                  </a:cubicBezTo>
                  <a:cubicBezTo>
                    <a:pt x="391490" y="90319"/>
                    <a:pt x="391609" y="88659"/>
                    <a:pt x="392083" y="86761"/>
                  </a:cubicBezTo>
                  <a:close/>
                  <a:moveTo>
                    <a:pt x="332310" y="86761"/>
                  </a:moveTo>
                  <a:cubicBezTo>
                    <a:pt x="334208" y="86761"/>
                    <a:pt x="335631" y="88185"/>
                    <a:pt x="336579" y="91031"/>
                  </a:cubicBezTo>
                  <a:lnTo>
                    <a:pt x="332310" y="91031"/>
                  </a:lnTo>
                  <a:close/>
                  <a:moveTo>
                    <a:pt x="297442" y="82492"/>
                  </a:moveTo>
                  <a:cubicBezTo>
                    <a:pt x="298391" y="82966"/>
                    <a:pt x="299103" y="83085"/>
                    <a:pt x="299577" y="82848"/>
                  </a:cubicBezTo>
                  <a:cubicBezTo>
                    <a:pt x="300051" y="82610"/>
                    <a:pt x="300526" y="82966"/>
                    <a:pt x="301000" y="83915"/>
                  </a:cubicBezTo>
                  <a:cubicBezTo>
                    <a:pt x="300051" y="83915"/>
                    <a:pt x="299696" y="84627"/>
                    <a:pt x="299933" y="86050"/>
                  </a:cubicBezTo>
                  <a:cubicBezTo>
                    <a:pt x="300170" y="87473"/>
                    <a:pt x="300289" y="88659"/>
                    <a:pt x="300289" y="89608"/>
                  </a:cubicBezTo>
                  <a:cubicBezTo>
                    <a:pt x="298866" y="90082"/>
                    <a:pt x="298273" y="89252"/>
                    <a:pt x="298510" y="87117"/>
                  </a:cubicBezTo>
                  <a:cubicBezTo>
                    <a:pt x="298747" y="84982"/>
                    <a:pt x="298391" y="83441"/>
                    <a:pt x="297442" y="82492"/>
                  </a:cubicBezTo>
                  <a:close/>
                  <a:moveTo>
                    <a:pt x="411296" y="81780"/>
                  </a:moveTo>
                  <a:cubicBezTo>
                    <a:pt x="411770" y="86050"/>
                    <a:pt x="412956" y="89252"/>
                    <a:pt x="414854" y="91387"/>
                  </a:cubicBezTo>
                  <a:cubicBezTo>
                    <a:pt x="416751" y="93521"/>
                    <a:pt x="418412" y="96012"/>
                    <a:pt x="419835" y="98858"/>
                  </a:cubicBezTo>
                  <a:cubicBezTo>
                    <a:pt x="420784" y="95538"/>
                    <a:pt x="420191" y="92217"/>
                    <a:pt x="418056" y="88896"/>
                  </a:cubicBezTo>
                  <a:cubicBezTo>
                    <a:pt x="415921" y="85575"/>
                    <a:pt x="413668" y="83203"/>
                    <a:pt x="411296" y="81780"/>
                  </a:cubicBezTo>
                  <a:close/>
                  <a:moveTo>
                    <a:pt x="394929" y="81780"/>
                  </a:moveTo>
                  <a:cubicBezTo>
                    <a:pt x="393506" y="82255"/>
                    <a:pt x="393150" y="83441"/>
                    <a:pt x="393862" y="85338"/>
                  </a:cubicBezTo>
                  <a:cubicBezTo>
                    <a:pt x="394574" y="87236"/>
                    <a:pt x="394692" y="89133"/>
                    <a:pt x="394218" y="91031"/>
                  </a:cubicBezTo>
                  <a:lnTo>
                    <a:pt x="399911" y="91031"/>
                  </a:lnTo>
                  <a:cubicBezTo>
                    <a:pt x="398013" y="89133"/>
                    <a:pt x="396353" y="86050"/>
                    <a:pt x="394929" y="81780"/>
                  </a:cubicBezTo>
                  <a:close/>
                  <a:moveTo>
                    <a:pt x="271114" y="81780"/>
                  </a:moveTo>
                  <a:cubicBezTo>
                    <a:pt x="271588" y="83678"/>
                    <a:pt x="271470" y="84745"/>
                    <a:pt x="270758" y="84982"/>
                  </a:cubicBezTo>
                  <a:cubicBezTo>
                    <a:pt x="270046" y="85220"/>
                    <a:pt x="269453" y="85813"/>
                    <a:pt x="268979" y="86761"/>
                  </a:cubicBezTo>
                  <a:cubicBezTo>
                    <a:pt x="269928" y="93403"/>
                    <a:pt x="269928" y="99688"/>
                    <a:pt x="268979" y="105618"/>
                  </a:cubicBezTo>
                  <a:cubicBezTo>
                    <a:pt x="268030" y="111548"/>
                    <a:pt x="268030" y="117122"/>
                    <a:pt x="268979" y="122341"/>
                  </a:cubicBezTo>
                  <a:cubicBezTo>
                    <a:pt x="267081" y="118545"/>
                    <a:pt x="265658" y="114869"/>
                    <a:pt x="264709" y="111311"/>
                  </a:cubicBezTo>
                  <a:cubicBezTo>
                    <a:pt x="263761" y="107753"/>
                    <a:pt x="263286" y="103365"/>
                    <a:pt x="263286" y="98147"/>
                  </a:cubicBezTo>
                  <a:cubicBezTo>
                    <a:pt x="261863" y="97672"/>
                    <a:pt x="260796" y="97909"/>
                    <a:pt x="260084" y="98858"/>
                  </a:cubicBezTo>
                  <a:cubicBezTo>
                    <a:pt x="259373" y="99807"/>
                    <a:pt x="258305" y="100756"/>
                    <a:pt x="256882" y="101705"/>
                  </a:cubicBezTo>
                  <a:cubicBezTo>
                    <a:pt x="258305" y="105025"/>
                    <a:pt x="258780" y="108702"/>
                    <a:pt x="258305" y="112734"/>
                  </a:cubicBezTo>
                  <a:cubicBezTo>
                    <a:pt x="257831" y="116766"/>
                    <a:pt x="257001" y="120917"/>
                    <a:pt x="255815" y="125187"/>
                  </a:cubicBezTo>
                  <a:cubicBezTo>
                    <a:pt x="254629" y="129456"/>
                    <a:pt x="253680" y="133845"/>
                    <a:pt x="252968" y="138351"/>
                  </a:cubicBezTo>
                  <a:cubicBezTo>
                    <a:pt x="252257" y="142858"/>
                    <a:pt x="252613" y="147246"/>
                    <a:pt x="254036" y="151516"/>
                  </a:cubicBezTo>
                  <a:cubicBezTo>
                    <a:pt x="255933" y="151516"/>
                    <a:pt x="256882" y="150211"/>
                    <a:pt x="256882" y="147602"/>
                  </a:cubicBezTo>
                  <a:cubicBezTo>
                    <a:pt x="256882" y="144993"/>
                    <a:pt x="257356" y="142739"/>
                    <a:pt x="258305" y="140842"/>
                  </a:cubicBezTo>
                  <a:cubicBezTo>
                    <a:pt x="260677" y="141316"/>
                    <a:pt x="262812" y="140130"/>
                    <a:pt x="264709" y="137284"/>
                  </a:cubicBezTo>
                  <a:cubicBezTo>
                    <a:pt x="266607" y="134437"/>
                    <a:pt x="267556" y="130405"/>
                    <a:pt x="267556" y="125187"/>
                  </a:cubicBezTo>
                  <a:cubicBezTo>
                    <a:pt x="268979" y="123764"/>
                    <a:pt x="269691" y="124001"/>
                    <a:pt x="269691" y="125898"/>
                  </a:cubicBezTo>
                  <a:cubicBezTo>
                    <a:pt x="271114" y="120206"/>
                    <a:pt x="271707" y="114988"/>
                    <a:pt x="271470" y="110244"/>
                  </a:cubicBezTo>
                  <a:cubicBezTo>
                    <a:pt x="271232" y="105500"/>
                    <a:pt x="271588" y="99095"/>
                    <a:pt x="272537" y="91031"/>
                  </a:cubicBezTo>
                  <a:cubicBezTo>
                    <a:pt x="273486" y="91505"/>
                    <a:pt x="274553" y="92217"/>
                    <a:pt x="275739" y="93166"/>
                  </a:cubicBezTo>
                  <a:cubicBezTo>
                    <a:pt x="276925" y="94114"/>
                    <a:pt x="277992" y="93877"/>
                    <a:pt x="278941" y="92454"/>
                  </a:cubicBezTo>
                  <a:cubicBezTo>
                    <a:pt x="278941" y="91505"/>
                    <a:pt x="278823" y="91268"/>
                    <a:pt x="278585" y="91742"/>
                  </a:cubicBezTo>
                  <a:cubicBezTo>
                    <a:pt x="278348" y="92217"/>
                    <a:pt x="277992" y="92454"/>
                    <a:pt x="277518" y="92454"/>
                  </a:cubicBezTo>
                  <a:cubicBezTo>
                    <a:pt x="276569" y="91505"/>
                    <a:pt x="276806" y="90438"/>
                    <a:pt x="278230" y="89252"/>
                  </a:cubicBezTo>
                  <a:cubicBezTo>
                    <a:pt x="279653" y="88066"/>
                    <a:pt x="279890" y="86287"/>
                    <a:pt x="278941" y="83915"/>
                  </a:cubicBezTo>
                  <a:cubicBezTo>
                    <a:pt x="277044" y="82966"/>
                    <a:pt x="276095" y="83441"/>
                    <a:pt x="276095" y="85338"/>
                  </a:cubicBezTo>
                  <a:cubicBezTo>
                    <a:pt x="276095" y="87236"/>
                    <a:pt x="275383" y="87947"/>
                    <a:pt x="273960" y="87473"/>
                  </a:cubicBezTo>
                  <a:cubicBezTo>
                    <a:pt x="273011" y="86999"/>
                    <a:pt x="272656" y="85694"/>
                    <a:pt x="272893" y="83559"/>
                  </a:cubicBezTo>
                  <a:cubicBezTo>
                    <a:pt x="273130" y="81424"/>
                    <a:pt x="272537" y="80831"/>
                    <a:pt x="271114" y="81780"/>
                  </a:cubicBezTo>
                  <a:close/>
                  <a:moveTo>
                    <a:pt x="383544" y="80357"/>
                  </a:moveTo>
                  <a:cubicBezTo>
                    <a:pt x="384493" y="82729"/>
                    <a:pt x="384730" y="83915"/>
                    <a:pt x="384256" y="83915"/>
                  </a:cubicBezTo>
                  <a:cubicBezTo>
                    <a:pt x="383781" y="83915"/>
                    <a:pt x="383307" y="85101"/>
                    <a:pt x="382832" y="87473"/>
                  </a:cubicBezTo>
                  <a:cubicBezTo>
                    <a:pt x="381409" y="85575"/>
                    <a:pt x="380342" y="84627"/>
                    <a:pt x="379630" y="84627"/>
                  </a:cubicBezTo>
                  <a:cubicBezTo>
                    <a:pt x="378919" y="84627"/>
                    <a:pt x="377851" y="84389"/>
                    <a:pt x="376428" y="83915"/>
                  </a:cubicBezTo>
                  <a:cubicBezTo>
                    <a:pt x="376903" y="85338"/>
                    <a:pt x="377496" y="86406"/>
                    <a:pt x="378207" y="87117"/>
                  </a:cubicBezTo>
                  <a:cubicBezTo>
                    <a:pt x="378919" y="87829"/>
                    <a:pt x="379275" y="89133"/>
                    <a:pt x="379275" y="91031"/>
                  </a:cubicBezTo>
                  <a:cubicBezTo>
                    <a:pt x="380698" y="90556"/>
                    <a:pt x="381528" y="89963"/>
                    <a:pt x="381765" y="89252"/>
                  </a:cubicBezTo>
                  <a:cubicBezTo>
                    <a:pt x="382002" y="88540"/>
                    <a:pt x="383070" y="88659"/>
                    <a:pt x="384967" y="89608"/>
                  </a:cubicBezTo>
                  <a:cubicBezTo>
                    <a:pt x="385916" y="89133"/>
                    <a:pt x="386153" y="87829"/>
                    <a:pt x="385679" y="85694"/>
                  </a:cubicBezTo>
                  <a:cubicBezTo>
                    <a:pt x="385204" y="83559"/>
                    <a:pt x="385442" y="82255"/>
                    <a:pt x="386390" y="81780"/>
                  </a:cubicBezTo>
                  <a:cubicBezTo>
                    <a:pt x="386390" y="80831"/>
                    <a:pt x="385442" y="80357"/>
                    <a:pt x="383544" y="80357"/>
                  </a:cubicBezTo>
                  <a:close/>
                  <a:moveTo>
                    <a:pt x="333733" y="78934"/>
                  </a:moveTo>
                  <a:cubicBezTo>
                    <a:pt x="334682" y="78934"/>
                    <a:pt x="335631" y="81069"/>
                    <a:pt x="336579" y="85338"/>
                  </a:cubicBezTo>
                  <a:cubicBezTo>
                    <a:pt x="334208" y="86287"/>
                    <a:pt x="333140" y="85931"/>
                    <a:pt x="333377" y="84271"/>
                  </a:cubicBezTo>
                  <a:cubicBezTo>
                    <a:pt x="333615" y="82610"/>
                    <a:pt x="333733" y="80831"/>
                    <a:pt x="333733" y="78934"/>
                  </a:cubicBezTo>
                  <a:close/>
                  <a:moveTo>
                    <a:pt x="414854" y="74664"/>
                  </a:moveTo>
                  <a:cubicBezTo>
                    <a:pt x="415803" y="77985"/>
                    <a:pt x="417463" y="80120"/>
                    <a:pt x="419835" y="81069"/>
                  </a:cubicBezTo>
                  <a:cubicBezTo>
                    <a:pt x="422207" y="82017"/>
                    <a:pt x="422918" y="85338"/>
                    <a:pt x="421970" y="91031"/>
                  </a:cubicBezTo>
                  <a:cubicBezTo>
                    <a:pt x="424342" y="90556"/>
                    <a:pt x="425528" y="91624"/>
                    <a:pt x="425528" y="94233"/>
                  </a:cubicBezTo>
                  <a:cubicBezTo>
                    <a:pt x="425528" y="96842"/>
                    <a:pt x="426714" y="98384"/>
                    <a:pt x="429085" y="98858"/>
                  </a:cubicBezTo>
                  <a:cubicBezTo>
                    <a:pt x="430034" y="91742"/>
                    <a:pt x="428730" y="86524"/>
                    <a:pt x="425172" y="83203"/>
                  </a:cubicBezTo>
                  <a:cubicBezTo>
                    <a:pt x="421614" y="79883"/>
                    <a:pt x="418175" y="77036"/>
                    <a:pt x="414854" y="74664"/>
                  </a:cubicBezTo>
                  <a:close/>
                  <a:moveTo>
                    <a:pt x="427662" y="73953"/>
                  </a:moveTo>
                  <a:cubicBezTo>
                    <a:pt x="426239" y="74427"/>
                    <a:pt x="425883" y="75613"/>
                    <a:pt x="426595" y="77511"/>
                  </a:cubicBezTo>
                  <a:cubicBezTo>
                    <a:pt x="427307" y="79408"/>
                    <a:pt x="428374" y="79883"/>
                    <a:pt x="429797" y="78934"/>
                  </a:cubicBezTo>
                  <a:cubicBezTo>
                    <a:pt x="429797" y="77511"/>
                    <a:pt x="429560" y="76562"/>
                    <a:pt x="429085" y="76088"/>
                  </a:cubicBezTo>
                  <a:cubicBezTo>
                    <a:pt x="428611" y="75613"/>
                    <a:pt x="428137" y="74902"/>
                    <a:pt x="427662" y="73953"/>
                  </a:cubicBezTo>
                  <a:close/>
                  <a:moveTo>
                    <a:pt x="353658" y="71106"/>
                  </a:moveTo>
                  <a:cubicBezTo>
                    <a:pt x="355081" y="70158"/>
                    <a:pt x="356029" y="70869"/>
                    <a:pt x="356504" y="73241"/>
                  </a:cubicBezTo>
                  <a:cubicBezTo>
                    <a:pt x="356978" y="75613"/>
                    <a:pt x="356741" y="77274"/>
                    <a:pt x="355792" y="78222"/>
                  </a:cubicBezTo>
                  <a:cubicBezTo>
                    <a:pt x="355792" y="76799"/>
                    <a:pt x="355318" y="75850"/>
                    <a:pt x="354369" y="75376"/>
                  </a:cubicBezTo>
                  <a:cubicBezTo>
                    <a:pt x="353420" y="74902"/>
                    <a:pt x="353183" y="73478"/>
                    <a:pt x="353658" y="71106"/>
                  </a:cubicBezTo>
                  <a:close/>
                  <a:moveTo>
                    <a:pt x="411296" y="68260"/>
                  </a:moveTo>
                  <a:cubicBezTo>
                    <a:pt x="409873" y="68735"/>
                    <a:pt x="409280" y="70158"/>
                    <a:pt x="409517" y="72530"/>
                  </a:cubicBezTo>
                  <a:cubicBezTo>
                    <a:pt x="409754" y="74902"/>
                    <a:pt x="410584" y="75613"/>
                    <a:pt x="412007" y="74664"/>
                  </a:cubicBezTo>
                  <a:cubicBezTo>
                    <a:pt x="412007" y="73241"/>
                    <a:pt x="412482" y="72530"/>
                    <a:pt x="413431" y="72530"/>
                  </a:cubicBezTo>
                  <a:cubicBezTo>
                    <a:pt x="412956" y="71581"/>
                    <a:pt x="412600" y="70869"/>
                    <a:pt x="412363" y="70395"/>
                  </a:cubicBezTo>
                  <a:cubicBezTo>
                    <a:pt x="412126" y="69921"/>
                    <a:pt x="411770" y="69209"/>
                    <a:pt x="411296" y="68260"/>
                  </a:cubicBezTo>
                  <a:close/>
                  <a:moveTo>
                    <a:pt x="328040" y="68260"/>
                  </a:moveTo>
                  <a:cubicBezTo>
                    <a:pt x="328040" y="69683"/>
                    <a:pt x="328515" y="70395"/>
                    <a:pt x="329464" y="70395"/>
                  </a:cubicBezTo>
                  <a:cubicBezTo>
                    <a:pt x="329938" y="72767"/>
                    <a:pt x="329819" y="75020"/>
                    <a:pt x="329108" y="77155"/>
                  </a:cubicBezTo>
                  <a:cubicBezTo>
                    <a:pt x="328396" y="79290"/>
                    <a:pt x="327329" y="79171"/>
                    <a:pt x="325906" y="76799"/>
                  </a:cubicBezTo>
                  <a:cubicBezTo>
                    <a:pt x="327329" y="75850"/>
                    <a:pt x="327447" y="74309"/>
                    <a:pt x="326262" y="72174"/>
                  </a:cubicBezTo>
                  <a:cubicBezTo>
                    <a:pt x="325076" y="70039"/>
                    <a:pt x="325669" y="68735"/>
                    <a:pt x="328040" y="68260"/>
                  </a:cubicBezTo>
                  <a:close/>
                  <a:moveTo>
                    <a:pt x="397064" y="66125"/>
                  </a:moveTo>
                  <a:cubicBezTo>
                    <a:pt x="397539" y="67549"/>
                    <a:pt x="397894" y="69209"/>
                    <a:pt x="398132" y="71106"/>
                  </a:cubicBezTo>
                  <a:cubicBezTo>
                    <a:pt x="398369" y="73004"/>
                    <a:pt x="399199" y="73953"/>
                    <a:pt x="400622" y="73953"/>
                  </a:cubicBezTo>
                  <a:cubicBezTo>
                    <a:pt x="400622" y="68260"/>
                    <a:pt x="399436" y="65651"/>
                    <a:pt x="397064" y="66125"/>
                  </a:cubicBezTo>
                  <a:close/>
                  <a:moveTo>
                    <a:pt x="392795" y="66125"/>
                  </a:moveTo>
                  <a:cubicBezTo>
                    <a:pt x="392320" y="66125"/>
                    <a:pt x="391134" y="66600"/>
                    <a:pt x="389237" y="67549"/>
                  </a:cubicBezTo>
                  <a:cubicBezTo>
                    <a:pt x="389711" y="68497"/>
                    <a:pt x="390186" y="69446"/>
                    <a:pt x="390660" y="70395"/>
                  </a:cubicBezTo>
                  <a:cubicBezTo>
                    <a:pt x="391134" y="71344"/>
                    <a:pt x="391846" y="71581"/>
                    <a:pt x="392795" y="71106"/>
                  </a:cubicBezTo>
                  <a:close/>
                  <a:moveTo>
                    <a:pt x="370024" y="62567"/>
                  </a:moveTo>
                  <a:cubicBezTo>
                    <a:pt x="370498" y="63516"/>
                    <a:pt x="370617" y="64939"/>
                    <a:pt x="370380" y="66837"/>
                  </a:cubicBezTo>
                  <a:cubicBezTo>
                    <a:pt x="370143" y="68735"/>
                    <a:pt x="370736" y="69209"/>
                    <a:pt x="372159" y="68260"/>
                  </a:cubicBezTo>
                  <a:cubicBezTo>
                    <a:pt x="372633" y="67786"/>
                    <a:pt x="372752" y="66718"/>
                    <a:pt x="372515" y="65058"/>
                  </a:cubicBezTo>
                  <a:cubicBezTo>
                    <a:pt x="372277" y="63398"/>
                    <a:pt x="371447" y="62567"/>
                    <a:pt x="370024" y="62567"/>
                  </a:cubicBezTo>
                  <a:close/>
                  <a:moveTo>
                    <a:pt x="283922" y="59721"/>
                  </a:moveTo>
                  <a:cubicBezTo>
                    <a:pt x="282973" y="59721"/>
                    <a:pt x="282499" y="60551"/>
                    <a:pt x="282499" y="62212"/>
                  </a:cubicBezTo>
                  <a:cubicBezTo>
                    <a:pt x="282499" y="63872"/>
                    <a:pt x="282736" y="65177"/>
                    <a:pt x="283211" y="66125"/>
                  </a:cubicBezTo>
                  <a:lnTo>
                    <a:pt x="286057" y="66125"/>
                  </a:lnTo>
                  <a:cubicBezTo>
                    <a:pt x="286057" y="65177"/>
                    <a:pt x="286176" y="64346"/>
                    <a:pt x="286413" y="63635"/>
                  </a:cubicBezTo>
                  <a:cubicBezTo>
                    <a:pt x="286650" y="62923"/>
                    <a:pt x="286769" y="61856"/>
                    <a:pt x="286769" y="60433"/>
                  </a:cubicBezTo>
                  <a:cubicBezTo>
                    <a:pt x="284871" y="60433"/>
                    <a:pt x="283922" y="60196"/>
                    <a:pt x="283922" y="59721"/>
                  </a:cubicBezTo>
                  <a:close/>
                  <a:moveTo>
                    <a:pt x="376428" y="58298"/>
                  </a:moveTo>
                  <a:cubicBezTo>
                    <a:pt x="375954" y="62093"/>
                    <a:pt x="376191" y="64465"/>
                    <a:pt x="377140" y="65414"/>
                  </a:cubicBezTo>
                  <a:cubicBezTo>
                    <a:pt x="378089" y="66363"/>
                    <a:pt x="378089" y="68735"/>
                    <a:pt x="377140" y="72530"/>
                  </a:cubicBezTo>
                  <a:cubicBezTo>
                    <a:pt x="379512" y="69209"/>
                    <a:pt x="381172" y="69090"/>
                    <a:pt x="382121" y="72174"/>
                  </a:cubicBezTo>
                  <a:cubicBezTo>
                    <a:pt x="383070" y="75257"/>
                    <a:pt x="384256" y="77511"/>
                    <a:pt x="385679" y="78934"/>
                  </a:cubicBezTo>
                  <a:cubicBezTo>
                    <a:pt x="386628" y="77985"/>
                    <a:pt x="386983" y="76088"/>
                    <a:pt x="386746" y="73241"/>
                  </a:cubicBezTo>
                  <a:cubicBezTo>
                    <a:pt x="386509" y="70395"/>
                    <a:pt x="386153" y="68497"/>
                    <a:pt x="385679" y="67549"/>
                  </a:cubicBezTo>
                  <a:cubicBezTo>
                    <a:pt x="385204" y="69921"/>
                    <a:pt x="384493" y="70869"/>
                    <a:pt x="383544" y="70395"/>
                  </a:cubicBezTo>
                  <a:cubicBezTo>
                    <a:pt x="382595" y="69921"/>
                    <a:pt x="381884" y="68972"/>
                    <a:pt x="381409" y="67549"/>
                  </a:cubicBezTo>
                  <a:cubicBezTo>
                    <a:pt x="380935" y="66125"/>
                    <a:pt x="380698" y="64584"/>
                    <a:pt x="380698" y="62923"/>
                  </a:cubicBezTo>
                  <a:cubicBezTo>
                    <a:pt x="380698" y="61263"/>
                    <a:pt x="381409" y="60196"/>
                    <a:pt x="382832" y="59721"/>
                  </a:cubicBezTo>
                  <a:cubicBezTo>
                    <a:pt x="381409" y="58772"/>
                    <a:pt x="380461" y="58417"/>
                    <a:pt x="379986" y="58654"/>
                  </a:cubicBezTo>
                  <a:cubicBezTo>
                    <a:pt x="379512" y="58891"/>
                    <a:pt x="378326" y="58772"/>
                    <a:pt x="376428" y="58298"/>
                  </a:cubicBezTo>
                  <a:close/>
                  <a:moveTo>
                    <a:pt x="421258" y="56875"/>
                  </a:moveTo>
                  <a:cubicBezTo>
                    <a:pt x="420309" y="57824"/>
                    <a:pt x="420309" y="59365"/>
                    <a:pt x="421258" y="61500"/>
                  </a:cubicBezTo>
                  <a:cubicBezTo>
                    <a:pt x="422207" y="63635"/>
                    <a:pt x="423393" y="64465"/>
                    <a:pt x="424816" y="63991"/>
                  </a:cubicBezTo>
                  <a:cubicBezTo>
                    <a:pt x="425290" y="61619"/>
                    <a:pt x="424935" y="60314"/>
                    <a:pt x="423749" y="60077"/>
                  </a:cubicBezTo>
                  <a:cubicBezTo>
                    <a:pt x="422563" y="59840"/>
                    <a:pt x="421732" y="58772"/>
                    <a:pt x="421258" y="56875"/>
                  </a:cubicBezTo>
                  <a:close/>
                  <a:moveTo>
                    <a:pt x="373582" y="56163"/>
                  </a:moveTo>
                  <a:cubicBezTo>
                    <a:pt x="372159" y="55689"/>
                    <a:pt x="371447" y="56519"/>
                    <a:pt x="371447" y="58654"/>
                  </a:cubicBezTo>
                  <a:cubicBezTo>
                    <a:pt x="371447" y="60789"/>
                    <a:pt x="372159" y="61381"/>
                    <a:pt x="373582" y="60433"/>
                  </a:cubicBezTo>
                  <a:cubicBezTo>
                    <a:pt x="374531" y="59484"/>
                    <a:pt x="374768" y="58891"/>
                    <a:pt x="374293" y="58654"/>
                  </a:cubicBezTo>
                  <a:cubicBezTo>
                    <a:pt x="373819" y="58417"/>
                    <a:pt x="373582" y="57586"/>
                    <a:pt x="373582" y="56163"/>
                  </a:cubicBezTo>
                  <a:close/>
                  <a:moveTo>
                    <a:pt x="303847" y="54740"/>
                  </a:moveTo>
                  <a:cubicBezTo>
                    <a:pt x="304795" y="56163"/>
                    <a:pt x="304914" y="58417"/>
                    <a:pt x="304202" y="61500"/>
                  </a:cubicBezTo>
                  <a:cubicBezTo>
                    <a:pt x="303491" y="64584"/>
                    <a:pt x="303847" y="66837"/>
                    <a:pt x="305270" y="68260"/>
                  </a:cubicBezTo>
                  <a:cubicBezTo>
                    <a:pt x="302898" y="67786"/>
                    <a:pt x="301475" y="65651"/>
                    <a:pt x="301000" y="61856"/>
                  </a:cubicBezTo>
                  <a:cubicBezTo>
                    <a:pt x="300526" y="58061"/>
                    <a:pt x="301475" y="55689"/>
                    <a:pt x="303847" y="54740"/>
                  </a:cubicBezTo>
                  <a:close/>
                  <a:moveTo>
                    <a:pt x="277162" y="48336"/>
                  </a:moveTo>
                  <a:cubicBezTo>
                    <a:pt x="275502" y="48810"/>
                    <a:pt x="274909" y="50233"/>
                    <a:pt x="275383" y="52605"/>
                  </a:cubicBezTo>
                  <a:cubicBezTo>
                    <a:pt x="276332" y="53554"/>
                    <a:pt x="276925" y="53791"/>
                    <a:pt x="277162" y="53317"/>
                  </a:cubicBezTo>
                  <a:cubicBezTo>
                    <a:pt x="277399" y="52842"/>
                    <a:pt x="277992" y="52605"/>
                    <a:pt x="278941" y="52605"/>
                  </a:cubicBezTo>
                  <a:cubicBezTo>
                    <a:pt x="279416" y="49285"/>
                    <a:pt x="278823" y="47861"/>
                    <a:pt x="277162" y="48336"/>
                  </a:cubicBezTo>
                  <a:close/>
                  <a:moveTo>
                    <a:pt x="393506" y="46913"/>
                  </a:moveTo>
                  <a:cubicBezTo>
                    <a:pt x="392557" y="49285"/>
                    <a:pt x="393032" y="51538"/>
                    <a:pt x="394929" y="53673"/>
                  </a:cubicBezTo>
                  <a:cubicBezTo>
                    <a:pt x="396827" y="55807"/>
                    <a:pt x="397776" y="58535"/>
                    <a:pt x="397776" y="61856"/>
                  </a:cubicBezTo>
                  <a:cubicBezTo>
                    <a:pt x="396827" y="61856"/>
                    <a:pt x="395878" y="60196"/>
                    <a:pt x="394929" y="56875"/>
                  </a:cubicBezTo>
                  <a:cubicBezTo>
                    <a:pt x="393981" y="56875"/>
                    <a:pt x="393388" y="57468"/>
                    <a:pt x="393150" y="58654"/>
                  </a:cubicBezTo>
                  <a:cubicBezTo>
                    <a:pt x="392913" y="59840"/>
                    <a:pt x="392320" y="60433"/>
                    <a:pt x="391372" y="60433"/>
                  </a:cubicBezTo>
                  <a:cubicBezTo>
                    <a:pt x="392795" y="63279"/>
                    <a:pt x="394336" y="64346"/>
                    <a:pt x="395997" y="63635"/>
                  </a:cubicBezTo>
                  <a:cubicBezTo>
                    <a:pt x="397657" y="62923"/>
                    <a:pt x="399199" y="63042"/>
                    <a:pt x="400622" y="63991"/>
                  </a:cubicBezTo>
                  <a:cubicBezTo>
                    <a:pt x="400622" y="61619"/>
                    <a:pt x="399673" y="58891"/>
                    <a:pt x="397776" y="55807"/>
                  </a:cubicBezTo>
                  <a:cubicBezTo>
                    <a:pt x="395878" y="52724"/>
                    <a:pt x="394455" y="49759"/>
                    <a:pt x="393506" y="46913"/>
                  </a:cubicBezTo>
                  <a:close/>
                  <a:moveTo>
                    <a:pt x="343695" y="34816"/>
                  </a:moveTo>
                  <a:cubicBezTo>
                    <a:pt x="342747" y="35290"/>
                    <a:pt x="342272" y="36120"/>
                    <a:pt x="342272" y="37306"/>
                  </a:cubicBezTo>
                  <a:cubicBezTo>
                    <a:pt x="342272" y="38492"/>
                    <a:pt x="341561" y="38848"/>
                    <a:pt x="340137" y="38374"/>
                  </a:cubicBezTo>
                  <a:cubicBezTo>
                    <a:pt x="341086" y="40746"/>
                    <a:pt x="342154" y="42525"/>
                    <a:pt x="343340" y="43710"/>
                  </a:cubicBezTo>
                  <a:cubicBezTo>
                    <a:pt x="344526" y="44896"/>
                    <a:pt x="344881" y="47387"/>
                    <a:pt x="344407" y="51182"/>
                  </a:cubicBezTo>
                  <a:cubicBezTo>
                    <a:pt x="345830" y="52131"/>
                    <a:pt x="346779" y="52368"/>
                    <a:pt x="347253" y="51894"/>
                  </a:cubicBezTo>
                  <a:cubicBezTo>
                    <a:pt x="347728" y="51419"/>
                    <a:pt x="348914" y="51182"/>
                    <a:pt x="350811" y="51182"/>
                  </a:cubicBezTo>
                  <a:cubicBezTo>
                    <a:pt x="349388" y="48336"/>
                    <a:pt x="348202" y="45489"/>
                    <a:pt x="347253" y="42643"/>
                  </a:cubicBezTo>
                  <a:cubicBezTo>
                    <a:pt x="346304" y="39797"/>
                    <a:pt x="345119" y="37188"/>
                    <a:pt x="343695" y="34816"/>
                  </a:cubicBezTo>
                  <a:close/>
                  <a:moveTo>
                    <a:pt x="288192" y="31258"/>
                  </a:moveTo>
                  <a:cubicBezTo>
                    <a:pt x="288192" y="33630"/>
                    <a:pt x="287599" y="36120"/>
                    <a:pt x="286413" y="38729"/>
                  </a:cubicBezTo>
                  <a:cubicBezTo>
                    <a:pt x="285227" y="41339"/>
                    <a:pt x="285820" y="43117"/>
                    <a:pt x="288192" y="44066"/>
                  </a:cubicBezTo>
                  <a:cubicBezTo>
                    <a:pt x="288666" y="45015"/>
                    <a:pt x="288192" y="45489"/>
                    <a:pt x="286769" y="45489"/>
                  </a:cubicBezTo>
                  <a:cubicBezTo>
                    <a:pt x="285345" y="45489"/>
                    <a:pt x="284634" y="45015"/>
                    <a:pt x="284634" y="44066"/>
                  </a:cubicBezTo>
                  <a:cubicBezTo>
                    <a:pt x="283685" y="45489"/>
                    <a:pt x="283922" y="47150"/>
                    <a:pt x="285345" y="49047"/>
                  </a:cubicBezTo>
                  <a:cubicBezTo>
                    <a:pt x="286769" y="50945"/>
                    <a:pt x="288429" y="51657"/>
                    <a:pt x="290327" y="51182"/>
                  </a:cubicBezTo>
                  <a:lnTo>
                    <a:pt x="290327" y="43355"/>
                  </a:lnTo>
                  <a:cubicBezTo>
                    <a:pt x="291750" y="44778"/>
                    <a:pt x="292461" y="46913"/>
                    <a:pt x="292461" y="49759"/>
                  </a:cubicBezTo>
                  <a:cubicBezTo>
                    <a:pt x="294359" y="48810"/>
                    <a:pt x="294596" y="46438"/>
                    <a:pt x="293173" y="42643"/>
                  </a:cubicBezTo>
                  <a:cubicBezTo>
                    <a:pt x="291750" y="38848"/>
                    <a:pt x="292224" y="36950"/>
                    <a:pt x="294596" y="36950"/>
                  </a:cubicBezTo>
                  <a:cubicBezTo>
                    <a:pt x="294596" y="34578"/>
                    <a:pt x="293884" y="33274"/>
                    <a:pt x="292461" y="33037"/>
                  </a:cubicBezTo>
                  <a:cubicBezTo>
                    <a:pt x="291038" y="32800"/>
                    <a:pt x="289615" y="32207"/>
                    <a:pt x="288192" y="31258"/>
                  </a:cubicBezTo>
                  <a:close/>
                  <a:moveTo>
                    <a:pt x="286769" y="26632"/>
                  </a:moveTo>
                  <a:cubicBezTo>
                    <a:pt x="285820" y="26395"/>
                    <a:pt x="284871" y="26751"/>
                    <a:pt x="283922" y="27700"/>
                  </a:cubicBezTo>
                  <a:cubicBezTo>
                    <a:pt x="284397" y="30072"/>
                    <a:pt x="284990" y="31021"/>
                    <a:pt x="285701" y="30546"/>
                  </a:cubicBezTo>
                  <a:cubicBezTo>
                    <a:pt x="286413" y="30072"/>
                    <a:pt x="287243" y="29597"/>
                    <a:pt x="288192" y="29123"/>
                  </a:cubicBezTo>
                  <a:cubicBezTo>
                    <a:pt x="288192" y="27700"/>
                    <a:pt x="287717" y="26870"/>
                    <a:pt x="286769" y="26632"/>
                  </a:cubicBezTo>
                  <a:close/>
                  <a:moveTo>
                    <a:pt x="428374" y="22719"/>
                  </a:moveTo>
                  <a:cubicBezTo>
                    <a:pt x="426476" y="22244"/>
                    <a:pt x="425290" y="22482"/>
                    <a:pt x="424816" y="23430"/>
                  </a:cubicBezTo>
                  <a:cubicBezTo>
                    <a:pt x="424342" y="24379"/>
                    <a:pt x="423393" y="24853"/>
                    <a:pt x="421970" y="24853"/>
                  </a:cubicBezTo>
                  <a:cubicBezTo>
                    <a:pt x="421970" y="27225"/>
                    <a:pt x="422681" y="28530"/>
                    <a:pt x="424104" y="28767"/>
                  </a:cubicBezTo>
                  <a:cubicBezTo>
                    <a:pt x="425528" y="29004"/>
                    <a:pt x="427188" y="29123"/>
                    <a:pt x="429085" y="29123"/>
                  </a:cubicBezTo>
                  <a:cubicBezTo>
                    <a:pt x="429085" y="26277"/>
                    <a:pt x="428848" y="24142"/>
                    <a:pt x="428374" y="22719"/>
                  </a:cubicBezTo>
                  <a:close/>
                  <a:moveTo>
                    <a:pt x="330175" y="22007"/>
                  </a:moveTo>
                  <a:cubicBezTo>
                    <a:pt x="329226" y="22007"/>
                    <a:pt x="328633" y="22244"/>
                    <a:pt x="328396" y="22719"/>
                  </a:cubicBezTo>
                  <a:cubicBezTo>
                    <a:pt x="328159" y="23193"/>
                    <a:pt x="327566" y="23193"/>
                    <a:pt x="326617" y="22719"/>
                  </a:cubicBezTo>
                  <a:cubicBezTo>
                    <a:pt x="326617" y="27463"/>
                    <a:pt x="327092" y="30309"/>
                    <a:pt x="328040" y="31258"/>
                  </a:cubicBezTo>
                  <a:cubicBezTo>
                    <a:pt x="328989" y="31732"/>
                    <a:pt x="329701" y="31614"/>
                    <a:pt x="330175" y="30902"/>
                  </a:cubicBezTo>
                  <a:cubicBezTo>
                    <a:pt x="330650" y="30190"/>
                    <a:pt x="331361" y="30072"/>
                    <a:pt x="332310" y="30546"/>
                  </a:cubicBezTo>
                  <a:cubicBezTo>
                    <a:pt x="333259" y="25802"/>
                    <a:pt x="332547" y="22956"/>
                    <a:pt x="330175" y="22007"/>
                  </a:cubicBezTo>
                  <a:close/>
                  <a:moveTo>
                    <a:pt x="273248" y="22007"/>
                  </a:moveTo>
                  <a:cubicBezTo>
                    <a:pt x="273248" y="24853"/>
                    <a:pt x="273723" y="25921"/>
                    <a:pt x="274672" y="25209"/>
                  </a:cubicBezTo>
                  <a:cubicBezTo>
                    <a:pt x="275620" y="24498"/>
                    <a:pt x="276569" y="23668"/>
                    <a:pt x="277518" y="22719"/>
                  </a:cubicBezTo>
                  <a:cubicBezTo>
                    <a:pt x="277518" y="21770"/>
                    <a:pt x="277044" y="21533"/>
                    <a:pt x="276095" y="22007"/>
                  </a:cubicBezTo>
                  <a:cubicBezTo>
                    <a:pt x="275146" y="22482"/>
                    <a:pt x="274197" y="22482"/>
                    <a:pt x="273248" y="22007"/>
                  </a:cubicBezTo>
                  <a:close/>
                  <a:moveTo>
                    <a:pt x="376428" y="17738"/>
                  </a:moveTo>
                  <a:cubicBezTo>
                    <a:pt x="372633" y="16789"/>
                    <a:pt x="370498" y="18212"/>
                    <a:pt x="370024" y="22007"/>
                  </a:cubicBezTo>
                  <a:cubicBezTo>
                    <a:pt x="370973" y="21533"/>
                    <a:pt x="371684" y="21770"/>
                    <a:pt x="372159" y="22719"/>
                  </a:cubicBezTo>
                  <a:cubicBezTo>
                    <a:pt x="372633" y="23668"/>
                    <a:pt x="373345" y="23668"/>
                    <a:pt x="374293" y="22719"/>
                  </a:cubicBezTo>
                  <a:cubicBezTo>
                    <a:pt x="374293" y="19872"/>
                    <a:pt x="374649" y="19161"/>
                    <a:pt x="375361" y="20584"/>
                  </a:cubicBezTo>
                  <a:cubicBezTo>
                    <a:pt x="376072" y="22007"/>
                    <a:pt x="376903" y="22482"/>
                    <a:pt x="377851" y="22007"/>
                  </a:cubicBezTo>
                  <a:cubicBezTo>
                    <a:pt x="376903" y="20110"/>
                    <a:pt x="376428" y="18686"/>
                    <a:pt x="376428" y="17738"/>
                  </a:cubicBezTo>
                  <a:close/>
                  <a:moveTo>
                    <a:pt x="427662" y="9199"/>
                  </a:moveTo>
                  <a:cubicBezTo>
                    <a:pt x="426239" y="10147"/>
                    <a:pt x="426002" y="11333"/>
                    <a:pt x="426951" y="12757"/>
                  </a:cubicBezTo>
                  <a:cubicBezTo>
                    <a:pt x="427900" y="14180"/>
                    <a:pt x="428137" y="15840"/>
                    <a:pt x="427662" y="17738"/>
                  </a:cubicBezTo>
                  <a:lnTo>
                    <a:pt x="432767" y="14547"/>
                  </a:lnTo>
                  <a:lnTo>
                    <a:pt x="432767" y="12122"/>
                  </a:lnTo>
                  <a:lnTo>
                    <a:pt x="432643" y="11689"/>
                  </a:lnTo>
                  <a:cubicBezTo>
                    <a:pt x="432169" y="10978"/>
                    <a:pt x="432169" y="10147"/>
                    <a:pt x="432643" y="9199"/>
                  </a:cubicBezTo>
                  <a:cubicBezTo>
                    <a:pt x="431220" y="8250"/>
                    <a:pt x="430153" y="8487"/>
                    <a:pt x="429441" y="9910"/>
                  </a:cubicBezTo>
                  <a:cubicBezTo>
                    <a:pt x="428730" y="11333"/>
                    <a:pt x="428137" y="11096"/>
                    <a:pt x="427662" y="9199"/>
                  </a:cubicBezTo>
                  <a:close/>
                  <a:moveTo>
                    <a:pt x="386390" y="7775"/>
                  </a:moveTo>
                  <a:cubicBezTo>
                    <a:pt x="386390" y="12045"/>
                    <a:pt x="388051" y="15721"/>
                    <a:pt x="391372" y="18805"/>
                  </a:cubicBezTo>
                  <a:cubicBezTo>
                    <a:pt x="394692" y="21889"/>
                    <a:pt x="398013" y="24616"/>
                    <a:pt x="401334" y="26988"/>
                  </a:cubicBezTo>
                  <a:cubicBezTo>
                    <a:pt x="400859" y="23193"/>
                    <a:pt x="399318" y="20821"/>
                    <a:pt x="396708" y="19872"/>
                  </a:cubicBezTo>
                  <a:cubicBezTo>
                    <a:pt x="394099" y="18924"/>
                    <a:pt x="392083" y="17263"/>
                    <a:pt x="390660" y="14891"/>
                  </a:cubicBezTo>
                  <a:cubicBezTo>
                    <a:pt x="389711" y="13943"/>
                    <a:pt x="389118" y="12638"/>
                    <a:pt x="388881" y="10978"/>
                  </a:cubicBezTo>
                  <a:cubicBezTo>
                    <a:pt x="388644" y="9317"/>
                    <a:pt x="387814" y="8250"/>
                    <a:pt x="386390" y="7775"/>
                  </a:cubicBezTo>
                  <a:close/>
                  <a:moveTo>
                    <a:pt x="353658" y="2083"/>
                  </a:moveTo>
                  <a:cubicBezTo>
                    <a:pt x="352709" y="3506"/>
                    <a:pt x="352472" y="4455"/>
                    <a:pt x="352946" y="4929"/>
                  </a:cubicBezTo>
                  <a:cubicBezTo>
                    <a:pt x="353420" y="5404"/>
                    <a:pt x="352709" y="5166"/>
                    <a:pt x="350811" y="4218"/>
                  </a:cubicBezTo>
                  <a:cubicBezTo>
                    <a:pt x="350811" y="5166"/>
                    <a:pt x="350930" y="5759"/>
                    <a:pt x="351167" y="5997"/>
                  </a:cubicBezTo>
                  <a:cubicBezTo>
                    <a:pt x="351404" y="6234"/>
                    <a:pt x="351523" y="6827"/>
                    <a:pt x="351523" y="7775"/>
                  </a:cubicBezTo>
                  <a:cubicBezTo>
                    <a:pt x="352472" y="8724"/>
                    <a:pt x="353065" y="8487"/>
                    <a:pt x="353302" y="7064"/>
                  </a:cubicBezTo>
                  <a:cubicBezTo>
                    <a:pt x="353539" y="5641"/>
                    <a:pt x="353895" y="5878"/>
                    <a:pt x="354369" y="7775"/>
                  </a:cubicBezTo>
                  <a:cubicBezTo>
                    <a:pt x="355318" y="7301"/>
                    <a:pt x="355436" y="6471"/>
                    <a:pt x="354725" y="5285"/>
                  </a:cubicBezTo>
                  <a:cubicBezTo>
                    <a:pt x="354013" y="4099"/>
                    <a:pt x="353658" y="3032"/>
                    <a:pt x="353658" y="2083"/>
                  </a:cubicBezTo>
                  <a:close/>
                  <a:moveTo>
                    <a:pt x="428374" y="1371"/>
                  </a:moveTo>
                  <a:cubicBezTo>
                    <a:pt x="427900" y="4218"/>
                    <a:pt x="428374" y="5997"/>
                    <a:pt x="429797" y="6708"/>
                  </a:cubicBezTo>
                  <a:lnTo>
                    <a:pt x="432767" y="7557"/>
                  </a:lnTo>
                  <a:lnTo>
                    <a:pt x="432767" y="3506"/>
                  </a:lnTo>
                  <a:lnTo>
                    <a:pt x="430864" y="3506"/>
                  </a:lnTo>
                  <a:cubicBezTo>
                    <a:pt x="429678" y="2557"/>
                    <a:pt x="428848" y="1846"/>
                    <a:pt x="428374" y="1371"/>
                  </a:cubicBezTo>
                  <a:close/>
                  <a:moveTo>
                    <a:pt x="342675" y="0"/>
                  </a:moveTo>
                  <a:lnTo>
                    <a:pt x="379279" y="0"/>
                  </a:lnTo>
                  <a:lnTo>
                    <a:pt x="379986" y="11689"/>
                  </a:lnTo>
                  <a:cubicBezTo>
                    <a:pt x="380935" y="15721"/>
                    <a:pt x="382595" y="18686"/>
                    <a:pt x="384967" y="20584"/>
                  </a:cubicBezTo>
                  <a:cubicBezTo>
                    <a:pt x="384018" y="15840"/>
                    <a:pt x="382951" y="11215"/>
                    <a:pt x="381765" y="6708"/>
                  </a:cubicBezTo>
                  <a:lnTo>
                    <a:pt x="380134" y="0"/>
                  </a:lnTo>
                  <a:lnTo>
                    <a:pt x="390279" y="0"/>
                  </a:lnTo>
                  <a:lnTo>
                    <a:pt x="391016" y="4573"/>
                  </a:lnTo>
                  <a:cubicBezTo>
                    <a:pt x="391253" y="8131"/>
                    <a:pt x="391846" y="11333"/>
                    <a:pt x="392795" y="14180"/>
                  </a:cubicBezTo>
                  <a:cubicBezTo>
                    <a:pt x="399436" y="15129"/>
                    <a:pt x="404773" y="18924"/>
                    <a:pt x="408805" y="25565"/>
                  </a:cubicBezTo>
                  <a:cubicBezTo>
                    <a:pt x="412838" y="32207"/>
                    <a:pt x="414854" y="39322"/>
                    <a:pt x="414854" y="46913"/>
                  </a:cubicBezTo>
                  <a:cubicBezTo>
                    <a:pt x="417226" y="46913"/>
                    <a:pt x="417937" y="45015"/>
                    <a:pt x="416989" y="41220"/>
                  </a:cubicBezTo>
                  <a:cubicBezTo>
                    <a:pt x="419361" y="40746"/>
                    <a:pt x="420546" y="41932"/>
                    <a:pt x="420546" y="44778"/>
                  </a:cubicBezTo>
                  <a:cubicBezTo>
                    <a:pt x="420546" y="47624"/>
                    <a:pt x="420309" y="50233"/>
                    <a:pt x="419835" y="52605"/>
                  </a:cubicBezTo>
                  <a:cubicBezTo>
                    <a:pt x="422207" y="54028"/>
                    <a:pt x="424342" y="56400"/>
                    <a:pt x="426239" y="59721"/>
                  </a:cubicBezTo>
                  <a:cubicBezTo>
                    <a:pt x="428137" y="63042"/>
                    <a:pt x="430271" y="64465"/>
                    <a:pt x="432643" y="63991"/>
                  </a:cubicBezTo>
                  <a:cubicBezTo>
                    <a:pt x="428848" y="56875"/>
                    <a:pt x="425409" y="49403"/>
                    <a:pt x="422325" y="41576"/>
                  </a:cubicBezTo>
                  <a:cubicBezTo>
                    <a:pt x="419242" y="33748"/>
                    <a:pt x="414854" y="28174"/>
                    <a:pt x="409161" y="24853"/>
                  </a:cubicBezTo>
                  <a:cubicBezTo>
                    <a:pt x="409636" y="23905"/>
                    <a:pt x="410229" y="23193"/>
                    <a:pt x="410940" y="22719"/>
                  </a:cubicBezTo>
                  <a:cubicBezTo>
                    <a:pt x="411652" y="22244"/>
                    <a:pt x="411770" y="21533"/>
                    <a:pt x="411296" y="20584"/>
                  </a:cubicBezTo>
                  <a:cubicBezTo>
                    <a:pt x="410347" y="21058"/>
                    <a:pt x="408805" y="20347"/>
                    <a:pt x="406671" y="18449"/>
                  </a:cubicBezTo>
                  <a:cubicBezTo>
                    <a:pt x="404536" y="16552"/>
                    <a:pt x="402520" y="15129"/>
                    <a:pt x="400622" y="14180"/>
                  </a:cubicBezTo>
                  <a:cubicBezTo>
                    <a:pt x="398725" y="10385"/>
                    <a:pt x="396946" y="6708"/>
                    <a:pt x="395285" y="3150"/>
                  </a:cubicBezTo>
                  <a:lnTo>
                    <a:pt x="393302" y="0"/>
                  </a:lnTo>
                  <a:lnTo>
                    <a:pt x="419960" y="0"/>
                  </a:lnTo>
                  <a:lnTo>
                    <a:pt x="420191" y="660"/>
                  </a:lnTo>
                  <a:cubicBezTo>
                    <a:pt x="421377" y="2557"/>
                    <a:pt x="422444" y="4692"/>
                    <a:pt x="423393" y="7064"/>
                  </a:cubicBezTo>
                  <a:lnTo>
                    <a:pt x="422720" y="0"/>
                  </a:lnTo>
                  <a:lnTo>
                    <a:pt x="430551" y="0"/>
                  </a:lnTo>
                  <a:lnTo>
                    <a:pt x="432767" y="2771"/>
                  </a:lnTo>
                  <a:lnTo>
                    <a:pt x="432767" y="701"/>
                  </a:lnTo>
                  <a:lnTo>
                    <a:pt x="430665" y="0"/>
                  </a:lnTo>
                  <a:lnTo>
                    <a:pt x="7216155" y="0"/>
                  </a:lnTo>
                  <a:lnTo>
                    <a:pt x="7216155" y="1097785"/>
                  </a:lnTo>
                  <a:lnTo>
                    <a:pt x="428170" y="1097785"/>
                  </a:lnTo>
                  <a:lnTo>
                    <a:pt x="427662" y="1095077"/>
                  </a:lnTo>
                  <a:lnTo>
                    <a:pt x="426829" y="1097785"/>
                  </a:lnTo>
                  <a:lnTo>
                    <a:pt x="401192" y="1097785"/>
                  </a:lnTo>
                  <a:lnTo>
                    <a:pt x="400978" y="1095077"/>
                  </a:lnTo>
                  <a:cubicBezTo>
                    <a:pt x="400266" y="1090807"/>
                    <a:pt x="399911" y="1086538"/>
                    <a:pt x="399911" y="1082268"/>
                  </a:cubicBezTo>
                  <a:cubicBezTo>
                    <a:pt x="398962" y="1086063"/>
                    <a:pt x="398606" y="1090214"/>
                    <a:pt x="398843" y="1094721"/>
                  </a:cubicBezTo>
                  <a:lnTo>
                    <a:pt x="399236" y="1097785"/>
                  </a:lnTo>
                  <a:lnTo>
                    <a:pt x="381837" y="1097785"/>
                  </a:lnTo>
                  <a:lnTo>
                    <a:pt x="381409" y="1094365"/>
                  </a:lnTo>
                  <a:cubicBezTo>
                    <a:pt x="381409" y="1090570"/>
                    <a:pt x="380935" y="1086538"/>
                    <a:pt x="379986" y="1082268"/>
                  </a:cubicBezTo>
                  <a:cubicBezTo>
                    <a:pt x="379512" y="1085589"/>
                    <a:pt x="379393" y="1090095"/>
                    <a:pt x="379630" y="1095788"/>
                  </a:cubicBezTo>
                  <a:lnTo>
                    <a:pt x="380272" y="1097785"/>
                  </a:lnTo>
                  <a:lnTo>
                    <a:pt x="347652" y="1097785"/>
                  </a:lnTo>
                  <a:lnTo>
                    <a:pt x="347609" y="1096500"/>
                  </a:lnTo>
                  <a:cubicBezTo>
                    <a:pt x="347846" y="1093179"/>
                    <a:pt x="347965" y="1089621"/>
                    <a:pt x="347965" y="1085826"/>
                  </a:cubicBezTo>
                  <a:cubicBezTo>
                    <a:pt x="347490" y="1081082"/>
                    <a:pt x="347372" y="1076338"/>
                    <a:pt x="347609" y="1071594"/>
                  </a:cubicBezTo>
                  <a:cubicBezTo>
                    <a:pt x="347846" y="1066850"/>
                    <a:pt x="346779" y="1063055"/>
                    <a:pt x="344407" y="1060209"/>
                  </a:cubicBezTo>
                  <a:cubicBezTo>
                    <a:pt x="343458" y="1065427"/>
                    <a:pt x="343340" y="1070290"/>
                    <a:pt x="344051" y="1074796"/>
                  </a:cubicBezTo>
                  <a:cubicBezTo>
                    <a:pt x="344763" y="1079303"/>
                    <a:pt x="345119" y="1084166"/>
                    <a:pt x="345119" y="1089384"/>
                  </a:cubicBezTo>
                  <a:lnTo>
                    <a:pt x="344808" y="1097785"/>
                  </a:lnTo>
                  <a:lnTo>
                    <a:pt x="330175" y="1097785"/>
                  </a:lnTo>
                  <a:lnTo>
                    <a:pt x="330175" y="1025341"/>
                  </a:lnTo>
                  <a:cubicBezTo>
                    <a:pt x="331598" y="1025341"/>
                    <a:pt x="333259" y="1024867"/>
                    <a:pt x="335156" y="1023918"/>
                  </a:cubicBezTo>
                  <a:cubicBezTo>
                    <a:pt x="334682" y="1021546"/>
                    <a:pt x="333022" y="1021309"/>
                    <a:pt x="330175" y="1023206"/>
                  </a:cubicBezTo>
                  <a:lnTo>
                    <a:pt x="330175" y="939240"/>
                  </a:lnTo>
                  <a:cubicBezTo>
                    <a:pt x="330650" y="934021"/>
                    <a:pt x="331005" y="929040"/>
                    <a:pt x="331243" y="924296"/>
                  </a:cubicBezTo>
                  <a:cubicBezTo>
                    <a:pt x="331480" y="919552"/>
                    <a:pt x="333259" y="916469"/>
                    <a:pt x="336579" y="915046"/>
                  </a:cubicBezTo>
                  <a:cubicBezTo>
                    <a:pt x="337528" y="900814"/>
                    <a:pt x="338003" y="886226"/>
                    <a:pt x="338003" y="871283"/>
                  </a:cubicBezTo>
                  <a:cubicBezTo>
                    <a:pt x="338003" y="856340"/>
                    <a:pt x="338003" y="840566"/>
                    <a:pt x="338003" y="823963"/>
                  </a:cubicBezTo>
                  <a:cubicBezTo>
                    <a:pt x="338951" y="825860"/>
                    <a:pt x="339307" y="828588"/>
                    <a:pt x="339070" y="832146"/>
                  </a:cubicBezTo>
                  <a:cubicBezTo>
                    <a:pt x="338833" y="835704"/>
                    <a:pt x="338951" y="838195"/>
                    <a:pt x="339426" y="839618"/>
                  </a:cubicBezTo>
                  <a:cubicBezTo>
                    <a:pt x="340849" y="836297"/>
                    <a:pt x="341086" y="832383"/>
                    <a:pt x="340137" y="827877"/>
                  </a:cubicBezTo>
                  <a:cubicBezTo>
                    <a:pt x="339189" y="823370"/>
                    <a:pt x="339900" y="819931"/>
                    <a:pt x="342272" y="817559"/>
                  </a:cubicBezTo>
                  <a:cubicBezTo>
                    <a:pt x="340849" y="817559"/>
                    <a:pt x="340612" y="816373"/>
                    <a:pt x="341561" y="814001"/>
                  </a:cubicBezTo>
                  <a:cubicBezTo>
                    <a:pt x="342509" y="811629"/>
                    <a:pt x="342035" y="809494"/>
                    <a:pt x="340137" y="807596"/>
                  </a:cubicBezTo>
                  <a:cubicBezTo>
                    <a:pt x="341561" y="807122"/>
                    <a:pt x="342272" y="806055"/>
                    <a:pt x="342272" y="804394"/>
                  </a:cubicBezTo>
                  <a:cubicBezTo>
                    <a:pt x="342272" y="802734"/>
                    <a:pt x="342035" y="801074"/>
                    <a:pt x="341561" y="799413"/>
                  </a:cubicBezTo>
                  <a:cubicBezTo>
                    <a:pt x="341086" y="797753"/>
                    <a:pt x="340612" y="796211"/>
                    <a:pt x="340137" y="794788"/>
                  </a:cubicBezTo>
                  <a:cubicBezTo>
                    <a:pt x="339663" y="793365"/>
                    <a:pt x="339900" y="792179"/>
                    <a:pt x="340849" y="791230"/>
                  </a:cubicBezTo>
                  <a:cubicBezTo>
                    <a:pt x="337054" y="783165"/>
                    <a:pt x="334326" y="772847"/>
                    <a:pt x="332666" y="760276"/>
                  </a:cubicBezTo>
                  <a:cubicBezTo>
                    <a:pt x="331005" y="747705"/>
                    <a:pt x="329701" y="735015"/>
                    <a:pt x="328752" y="722206"/>
                  </a:cubicBezTo>
                  <a:lnTo>
                    <a:pt x="330175" y="722206"/>
                  </a:lnTo>
                  <a:lnTo>
                    <a:pt x="330175" y="686627"/>
                  </a:lnTo>
                  <a:cubicBezTo>
                    <a:pt x="330650" y="689473"/>
                    <a:pt x="330768" y="692438"/>
                    <a:pt x="330531" y="695522"/>
                  </a:cubicBezTo>
                  <a:cubicBezTo>
                    <a:pt x="330294" y="698605"/>
                    <a:pt x="330412" y="701808"/>
                    <a:pt x="330887" y="705128"/>
                  </a:cubicBezTo>
                  <a:cubicBezTo>
                    <a:pt x="331361" y="711770"/>
                    <a:pt x="332903" y="718411"/>
                    <a:pt x="335512" y="725053"/>
                  </a:cubicBezTo>
                  <a:cubicBezTo>
                    <a:pt x="338121" y="731694"/>
                    <a:pt x="338951" y="739047"/>
                    <a:pt x="338003" y="747112"/>
                  </a:cubicBezTo>
                  <a:cubicBezTo>
                    <a:pt x="338951" y="739047"/>
                    <a:pt x="340493" y="730152"/>
                    <a:pt x="342628" y="720427"/>
                  </a:cubicBezTo>
                  <a:cubicBezTo>
                    <a:pt x="344763" y="710702"/>
                    <a:pt x="345356" y="700384"/>
                    <a:pt x="344407" y="689473"/>
                  </a:cubicBezTo>
                  <a:cubicBezTo>
                    <a:pt x="345830" y="692794"/>
                    <a:pt x="346542" y="695878"/>
                    <a:pt x="346542" y="698724"/>
                  </a:cubicBezTo>
                  <a:cubicBezTo>
                    <a:pt x="346542" y="701570"/>
                    <a:pt x="346423" y="704417"/>
                    <a:pt x="346186" y="707263"/>
                  </a:cubicBezTo>
                  <a:cubicBezTo>
                    <a:pt x="345949" y="710109"/>
                    <a:pt x="345593" y="713074"/>
                    <a:pt x="345119" y="716158"/>
                  </a:cubicBezTo>
                  <a:cubicBezTo>
                    <a:pt x="344644" y="719241"/>
                    <a:pt x="344881" y="722681"/>
                    <a:pt x="345830" y="726476"/>
                  </a:cubicBezTo>
                  <a:cubicBezTo>
                    <a:pt x="346779" y="726950"/>
                    <a:pt x="347253" y="726713"/>
                    <a:pt x="347253" y="725764"/>
                  </a:cubicBezTo>
                  <a:cubicBezTo>
                    <a:pt x="347253" y="724815"/>
                    <a:pt x="347728" y="724104"/>
                    <a:pt x="348676" y="723629"/>
                  </a:cubicBezTo>
                  <a:cubicBezTo>
                    <a:pt x="349625" y="730745"/>
                    <a:pt x="351048" y="737861"/>
                    <a:pt x="352946" y="744977"/>
                  </a:cubicBezTo>
                  <a:cubicBezTo>
                    <a:pt x="354843" y="752093"/>
                    <a:pt x="356622" y="759446"/>
                    <a:pt x="358283" y="767036"/>
                  </a:cubicBezTo>
                  <a:cubicBezTo>
                    <a:pt x="359943" y="774626"/>
                    <a:pt x="361011" y="782217"/>
                    <a:pt x="361485" y="789807"/>
                  </a:cubicBezTo>
                  <a:cubicBezTo>
                    <a:pt x="361959" y="797397"/>
                    <a:pt x="361485" y="805224"/>
                    <a:pt x="360062" y="813289"/>
                  </a:cubicBezTo>
                  <a:cubicBezTo>
                    <a:pt x="359587" y="815187"/>
                    <a:pt x="359825" y="816254"/>
                    <a:pt x="360773" y="816491"/>
                  </a:cubicBezTo>
                  <a:cubicBezTo>
                    <a:pt x="361722" y="816728"/>
                    <a:pt x="362197" y="817321"/>
                    <a:pt x="362197" y="818270"/>
                  </a:cubicBezTo>
                  <a:cubicBezTo>
                    <a:pt x="360773" y="825386"/>
                    <a:pt x="360536" y="832383"/>
                    <a:pt x="361485" y="839262"/>
                  </a:cubicBezTo>
                  <a:cubicBezTo>
                    <a:pt x="362434" y="846141"/>
                    <a:pt x="365043" y="850766"/>
                    <a:pt x="369312" y="853138"/>
                  </a:cubicBezTo>
                  <a:cubicBezTo>
                    <a:pt x="369312" y="855510"/>
                    <a:pt x="369550" y="857526"/>
                    <a:pt x="370024" y="859186"/>
                  </a:cubicBezTo>
                  <a:cubicBezTo>
                    <a:pt x="370498" y="860847"/>
                    <a:pt x="371210" y="862388"/>
                    <a:pt x="372159" y="863812"/>
                  </a:cubicBezTo>
                  <a:cubicBezTo>
                    <a:pt x="374531" y="863812"/>
                    <a:pt x="376428" y="861914"/>
                    <a:pt x="377851" y="858119"/>
                  </a:cubicBezTo>
                  <a:cubicBezTo>
                    <a:pt x="376428" y="857170"/>
                    <a:pt x="376191" y="855154"/>
                    <a:pt x="377140" y="852070"/>
                  </a:cubicBezTo>
                  <a:cubicBezTo>
                    <a:pt x="378089" y="848987"/>
                    <a:pt x="378326" y="846496"/>
                    <a:pt x="377851" y="844599"/>
                  </a:cubicBezTo>
                  <a:cubicBezTo>
                    <a:pt x="377377" y="842227"/>
                    <a:pt x="376784" y="840211"/>
                    <a:pt x="376072" y="838550"/>
                  </a:cubicBezTo>
                  <a:cubicBezTo>
                    <a:pt x="375361" y="836890"/>
                    <a:pt x="374531" y="834874"/>
                    <a:pt x="373582" y="832502"/>
                  </a:cubicBezTo>
                  <a:cubicBezTo>
                    <a:pt x="371210" y="820642"/>
                    <a:pt x="370024" y="808427"/>
                    <a:pt x="370024" y="795855"/>
                  </a:cubicBezTo>
                  <a:cubicBezTo>
                    <a:pt x="370024" y="783284"/>
                    <a:pt x="369550" y="771068"/>
                    <a:pt x="368601" y="759209"/>
                  </a:cubicBezTo>
                  <a:cubicBezTo>
                    <a:pt x="369075" y="757785"/>
                    <a:pt x="369787" y="757193"/>
                    <a:pt x="370736" y="757430"/>
                  </a:cubicBezTo>
                  <a:cubicBezTo>
                    <a:pt x="371684" y="757667"/>
                    <a:pt x="372396" y="757311"/>
                    <a:pt x="372870" y="756362"/>
                  </a:cubicBezTo>
                  <a:cubicBezTo>
                    <a:pt x="370973" y="742131"/>
                    <a:pt x="369431" y="727306"/>
                    <a:pt x="368245" y="711888"/>
                  </a:cubicBezTo>
                  <a:cubicBezTo>
                    <a:pt x="367059" y="696471"/>
                    <a:pt x="365992" y="679037"/>
                    <a:pt x="365043" y="659587"/>
                  </a:cubicBezTo>
                  <a:cubicBezTo>
                    <a:pt x="365517" y="664805"/>
                    <a:pt x="366822" y="669905"/>
                    <a:pt x="368957" y="674886"/>
                  </a:cubicBezTo>
                  <a:cubicBezTo>
                    <a:pt x="371091" y="679867"/>
                    <a:pt x="370973" y="684492"/>
                    <a:pt x="368601" y="688762"/>
                  </a:cubicBezTo>
                  <a:cubicBezTo>
                    <a:pt x="369550" y="688762"/>
                    <a:pt x="370024" y="688525"/>
                    <a:pt x="370024" y="688050"/>
                  </a:cubicBezTo>
                  <a:cubicBezTo>
                    <a:pt x="370024" y="687576"/>
                    <a:pt x="370498" y="687339"/>
                    <a:pt x="371447" y="687339"/>
                  </a:cubicBezTo>
                  <a:cubicBezTo>
                    <a:pt x="373345" y="692083"/>
                    <a:pt x="374293" y="697301"/>
                    <a:pt x="374293" y="702993"/>
                  </a:cubicBezTo>
                  <a:cubicBezTo>
                    <a:pt x="374293" y="708686"/>
                    <a:pt x="374531" y="713667"/>
                    <a:pt x="375005" y="717937"/>
                  </a:cubicBezTo>
                  <a:cubicBezTo>
                    <a:pt x="375954" y="720783"/>
                    <a:pt x="376665" y="722799"/>
                    <a:pt x="377140" y="723985"/>
                  </a:cubicBezTo>
                  <a:cubicBezTo>
                    <a:pt x="377614" y="725171"/>
                    <a:pt x="377851" y="726950"/>
                    <a:pt x="377851" y="729322"/>
                  </a:cubicBezTo>
                  <a:cubicBezTo>
                    <a:pt x="377851" y="731694"/>
                    <a:pt x="377377" y="733947"/>
                    <a:pt x="376428" y="736082"/>
                  </a:cubicBezTo>
                  <a:cubicBezTo>
                    <a:pt x="375479" y="738217"/>
                    <a:pt x="374768" y="740470"/>
                    <a:pt x="374293" y="742842"/>
                  </a:cubicBezTo>
                  <a:cubicBezTo>
                    <a:pt x="373819" y="749484"/>
                    <a:pt x="374175" y="756244"/>
                    <a:pt x="375361" y="763122"/>
                  </a:cubicBezTo>
                  <a:cubicBezTo>
                    <a:pt x="376547" y="770001"/>
                    <a:pt x="377614" y="777235"/>
                    <a:pt x="378563" y="784826"/>
                  </a:cubicBezTo>
                  <a:cubicBezTo>
                    <a:pt x="378563" y="786249"/>
                    <a:pt x="378326" y="787435"/>
                    <a:pt x="377851" y="788384"/>
                  </a:cubicBezTo>
                  <a:cubicBezTo>
                    <a:pt x="377377" y="789332"/>
                    <a:pt x="376903" y="790281"/>
                    <a:pt x="376428" y="791230"/>
                  </a:cubicBezTo>
                  <a:cubicBezTo>
                    <a:pt x="376428" y="793128"/>
                    <a:pt x="377614" y="794076"/>
                    <a:pt x="379986" y="794076"/>
                  </a:cubicBezTo>
                  <a:cubicBezTo>
                    <a:pt x="380935" y="800243"/>
                    <a:pt x="382477" y="806173"/>
                    <a:pt x="384611" y="811866"/>
                  </a:cubicBezTo>
                  <a:cubicBezTo>
                    <a:pt x="386746" y="817559"/>
                    <a:pt x="387339" y="823726"/>
                    <a:pt x="386390" y="830367"/>
                  </a:cubicBezTo>
                  <a:cubicBezTo>
                    <a:pt x="385442" y="827995"/>
                    <a:pt x="383781" y="827046"/>
                    <a:pt x="381409" y="827521"/>
                  </a:cubicBezTo>
                  <a:cubicBezTo>
                    <a:pt x="381409" y="825149"/>
                    <a:pt x="381291" y="823014"/>
                    <a:pt x="381054" y="821117"/>
                  </a:cubicBezTo>
                  <a:cubicBezTo>
                    <a:pt x="380816" y="819219"/>
                    <a:pt x="380461" y="817084"/>
                    <a:pt x="379986" y="814712"/>
                  </a:cubicBezTo>
                  <a:cubicBezTo>
                    <a:pt x="379037" y="816610"/>
                    <a:pt x="378326" y="818270"/>
                    <a:pt x="377851" y="819693"/>
                  </a:cubicBezTo>
                  <a:cubicBezTo>
                    <a:pt x="377377" y="821117"/>
                    <a:pt x="376903" y="823014"/>
                    <a:pt x="376428" y="825386"/>
                  </a:cubicBezTo>
                  <a:cubicBezTo>
                    <a:pt x="377851" y="823963"/>
                    <a:pt x="378919" y="824674"/>
                    <a:pt x="379630" y="827521"/>
                  </a:cubicBezTo>
                  <a:cubicBezTo>
                    <a:pt x="380342" y="830367"/>
                    <a:pt x="380935" y="833451"/>
                    <a:pt x="381409" y="836771"/>
                  </a:cubicBezTo>
                  <a:cubicBezTo>
                    <a:pt x="382358" y="836771"/>
                    <a:pt x="382595" y="835941"/>
                    <a:pt x="382121" y="834281"/>
                  </a:cubicBezTo>
                  <a:cubicBezTo>
                    <a:pt x="381647" y="832620"/>
                    <a:pt x="381647" y="831316"/>
                    <a:pt x="382121" y="830367"/>
                  </a:cubicBezTo>
                  <a:cubicBezTo>
                    <a:pt x="383070" y="830367"/>
                    <a:pt x="383663" y="830841"/>
                    <a:pt x="383900" y="831790"/>
                  </a:cubicBezTo>
                  <a:cubicBezTo>
                    <a:pt x="384137" y="832739"/>
                    <a:pt x="384730" y="832976"/>
                    <a:pt x="385679" y="832502"/>
                  </a:cubicBezTo>
                  <a:cubicBezTo>
                    <a:pt x="385204" y="836297"/>
                    <a:pt x="385679" y="839025"/>
                    <a:pt x="387102" y="840685"/>
                  </a:cubicBezTo>
                  <a:cubicBezTo>
                    <a:pt x="388525" y="842345"/>
                    <a:pt x="389711" y="844362"/>
                    <a:pt x="390660" y="846734"/>
                  </a:cubicBezTo>
                  <a:cubicBezTo>
                    <a:pt x="392083" y="854324"/>
                    <a:pt x="393032" y="861914"/>
                    <a:pt x="393506" y="869504"/>
                  </a:cubicBezTo>
                  <a:cubicBezTo>
                    <a:pt x="393981" y="877094"/>
                    <a:pt x="394929" y="884210"/>
                    <a:pt x="396353" y="890852"/>
                  </a:cubicBezTo>
                  <a:cubicBezTo>
                    <a:pt x="396827" y="892749"/>
                    <a:pt x="397301" y="895003"/>
                    <a:pt x="397776" y="897612"/>
                  </a:cubicBezTo>
                  <a:cubicBezTo>
                    <a:pt x="398250" y="900221"/>
                    <a:pt x="399673" y="901526"/>
                    <a:pt x="402045" y="901526"/>
                  </a:cubicBezTo>
                  <a:cubicBezTo>
                    <a:pt x="402520" y="894884"/>
                    <a:pt x="402045" y="889429"/>
                    <a:pt x="400622" y="885159"/>
                  </a:cubicBezTo>
                  <a:cubicBezTo>
                    <a:pt x="399199" y="880890"/>
                    <a:pt x="398962" y="876146"/>
                    <a:pt x="399911" y="870927"/>
                  </a:cubicBezTo>
                  <a:cubicBezTo>
                    <a:pt x="399436" y="870927"/>
                    <a:pt x="399199" y="871639"/>
                    <a:pt x="399199" y="873062"/>
                  </a:cubicBezTo>
                  <a:cubicBezTo>
                    <a:pt x="395404" y="864998"/>
                    <a:pt x="393625" y="856221"/>
                    <a:pt x="393862" y="846734"/>
                  </a:cubicBezTo>
                  <a:cubicBezTo>
                    <a:pt x="394099" y="837246"/>
                    <a:pt x="393032" y="828470"/>
                    <a:pt x="390660" y="820405"/>
                  </a:cubicBezTo>
                  <a:cubicBezTo>
                    <a:pt x="392083" y="819931"/>
                    <a:pt x="392676" y="820642"/>
                    <a:pt x="392439" y="822540"/>
                  </a:cubicBezTo>
                  <a:cubicBezTo>
                    <a:pt x="392202" y="824437"/>
                    <a:pt x="392795" y="824912"/>
                    <a:pt x="394218" y="823963"/>
                  </a:cubicBezTo>
                  <a:cubicBezTo>
                    <a:pt x="395167" y="823014"/>
                    <a:pt x="395404" y="821947"/>
                    <a:pt x="394929" y="820761"/>
                  </a:cubicBezTo>
                  <a:cubicBezTo>
                    <a:pt x="394455" y="819575"/>
                    <a:pt x="393981" y="818507"/>
                    <a:pt x="393506" y="817559"/>
                  </a:cubicBezTo>
                  <a:cubicBezTo>
                    <a:pt x="392557" y="817559"/>
                    <a:pt x="392083" y="817796"/>
                    <a:pt x="392083" y="818270"/>
                  </a:cubicBezTo>
                  <a:cubicBezTo>
                    <a:pt x="392083" y="818745"/>
                    <a:pt x="391609" y="818745"/>
                    <a:pt x="390660" y="818270"/>
                  </a:cubicBezTo>
                  <a:cubicBezTo>
                    <a:pt x="390186" y="809731"/>
                    <a:pt x="389593" y="802378"/>
                    <a:pt x="388881" y="796211"/>
                  </a:cubicBezTo>
                  <a:cubicBezTo>
                    <a:pt x="388169" y="790044"/>
                    <a:pt x="388288" y="783877"/>
                    <a:pt x="389237" y="777710"/>
                  </a:cubicBezTo>
                  <a:cubicBezTo>
                    <a:pt x="391609" y="786723"/>
                    <a:pt x="393388" y="796923"/>
                    <a:pt x="394574" y="808308"/>
                  </a:cubicBezTo>
                  <a:cubicBezTo>
                    <a:pt x="395760" y="819693"/>
                    <a:pt x="398013" y="830130"/>
                    <a:pt x="401334" y="839618"/>
                  </a:cubicBezTo>
                  <a:cubicBezTo>
                    <a:pt x="402282" y="839618"/>
                    <a:pt x="402757" y="839381"/>
                    <a:pt x="402757" y="838906"/>
                  </a:cubicBezTo>
                  <a:cubicBezTo>
                    <a:pt x="402757" y="838432"/>
                    <a:pt x="402994" y="838195"/>
                    <a:pt x="403468" y="838195"/>
                  </a:cubicBezTo>
                  <a:cubicBezTo>
                    <a:pt x="404417" y="848631"/>
                    <a:pt x="405366" y="858356"/>
                    <a:pt x="406315" y="867369"/>
                  </a:cubicBezTo>
                  <a:cubicBezTo>
                    <a:pt x="407264" y="876383"/>
                    <a:pt x="407501" y="886108"/>
                    <a:pt x="407026" y="896544"/>
                  </a:cubicBezTo>
                  <a:cubicBezTo>
                    <a:pt x="410821" y="904609"/>
                    <a:pt x="412956" y="915046"/>
                    <a:pt x="413431" y="927854"/>
                  </a:cubicBezTo>
                  <a:cubicBezTo>
                    <a:pt x="413905" y="940663"/>
                    <a:pt x="414617" y="952048"/>
                    <a:pt x="415565" y="962010"/>
                  </a:cubicBezTo>
                  <a:cubicBezTo>
                    <a:pt x="417463" y="965805"/>
                    <a:pt x="418293" y="971142"/>
                    <a:pt x="418056" y="978021"/>
                  </a:cubicBezTo>
                  <a:cubicBezTo>
                    <a:pt x="417819" y="984900"/>
                    <a:pt x="418649" y="990474"/>
                    <a:pt x="420546" y="994743"/>
                  </a:cubicBezTo>
                  <a:cubicBezTo>
                    <a:pt x="422444" y="990948"/>
                    <a:pt x="422444" y="985611"/>
                    <a:pt x="420546" y="978732"/>
                  </a:cubicBezTo>
                  <a:cubicBezTo>
                    <a:pt x="418649" y="971854"/>
                    <a:pt x="418175" y="966517"/>
                    <a:pt x="419123" y="962722"/>
                  </a:cubicBezTo>
                  <a:cubicBezTo>
                    <a:pt x="419123" y="961299"/>
                    <a:pt x="419479" y="960706"/>
                    <a:pt x="420191" y="960943"/>
                  </a:cubicBezTo>
                  <a:cubicBezTo>
                    <a:pt x="420902" y="961180"/>
                    <a:pt x="420309" y="960350"/>
                    <a:pt x="418412" y="958452"/>
                  </a:cubicBezTo>
                  <a:cubicBezTo>
                    <a:pt x="416989" y="940426"/>
                    <a:pt x="415921" y="923347"/>
                    <a:pt x="415210" y="907218"/>
                  </a:cubicBezTo>
                  <a:cubicBezTo>
                    <a:pt x="414498" y="891089"/>
                    <a:pt x="412956" y="875434"/>
                    <a:pt x="410584" y="860254"/>
                  </a:cubicBezTo>
                  <a:cubicBezTo>
                    <a:pt x="409636" y="856933"/>
                    <a:pt x="408924" y="854205"/>
                    <a:pt x="408450" y="852070"/>
                  </a:cubicBezTo>
                  <a:cubicBezTo>
                    <a:pt x="407975" y="849936"/>
                    <a:pt x="407264" y="847445"/>
                    <a:pt x="406315" y="844599"/>
                  </a:cubicBezTo>
                  <a:cubicBezTo>
                    <a:pt x="403943" y="836060"/>
                    <a:pt x="402757" y="826453"/>
                    <a:pt x="402757" y="815780"/>
                  </a:cubicBezTo>
                  <a:cubicBezTo>
                    <a:pt x="402757" y="805106"/>
                    <a:pt x="402282" y="795025"/>
                    <a:pt x="401334" y="785537"/>
                  </a:cubicBezTo>
                  <a:cubicBezTo>
                    <a:pt x="400385" y="778896"/>
                    <a:pt x="399555" y="771543"/>
                    <a:pt x="398843" y="763478"/>
                  </a:cubicBezTo>
                  <a:cubicBezTo>
                    <a:pt x="398132" y="755414"/>
                    <a:pt x="397301" y="747349"/>
                    <a:pt x="396353" y="739284"/>
                  </a:cubicBezTo>
                  <a:cubicBezTo>
                    <a:pt x="395404" y="739284"/>
                    <a:pt x="395048" y="739877"/>
                    <a:pt x="395285" y="741063"/>
                  </a:cubicBezTo>
                  <a:cubicBezTo>
                    <a:pt x="395522" y="742249"/>
                    <a:pt x="395167" y="742842"/>
                    <a:pt x="394218" y="742842"/>
                  </a:cubicBezTo>
                  <a:cubicBezTo>
                    <a:pt x="392320" y="743317"/>
                    <a:pt x="391490" y="742368"/>
                    <a:pt x="391727" y="739996"/>
                  </a:cubicBezTo>
                  <a:cubicBezTo>
                    <a:pt x="391965" y="737624"/>
                    <a:pt x="392083" y="735252"/>
                    <a:pt x="392083" y="732880"/>
                  </a:cubicBezTo>
                  <a:cubicBezTo>
                    <a:pt x="393506" y="731931"/>
                    <a:pt x="393981" y="732406"/>
                    <a:pt x="393506" y="734303"/>
                  </a:cubicBezTo>
                  <a:cubicBezTo>
                    <a:pt x="393032" y="736201"/>
                    <a:pt x="393269" y="736912"/>
                    <a:pt x="394218" y="736438"/>
                  </a:cubicBezTo>
                  <a:cubicBezTo>
                    <a:pt x="395167" y="736438"/>
                    <a:pt x="395641" y="735489"/>
                    <a:pt x="395641" y="733592"/>
                  </a:cubicBezTo>
                  <a:cubicBezTo>
                    <a:pt x="395641" y="731694"/>
                    <a:pt x="395522" y="729441"/>
                    <a:pt x="395285" y="726832"/>
                  </a:cubicBezTo>
                  <a:cubicBezTo>
                    <a:pt x="395048" y="724222"/>
                    <a:pt x="394929" y="721850"/>
                    <a:pt x="394929" y="719716"/>
                  </a:cubicBezTo>
                  <a:cubicBezTo>
                    <a:pt x="394929" y="717581"/>
                    <a:pt x="395404" y="716514"/>
                    <a:pt x="396353" y="716514"/>
                  </a:cubicBezTo>
                  <a:cubicBezTo>
                    <a:pt x="394455" y="715090"/>
                    <a:pt x="393506" y="716514"/>
                    <a:pt x="393506" y="720783"/>
                  </a:cubicBezTo>
                  <a:cubicBezTo>
                    <a:pt x="393506" y="725053"/>
                    <a:pt x="393269" y="728373"/>
                    <a:pt x="392795" y="730745"/>
                  </a:cubicBezTo>
                  <a:cubicBezTo>
                    <a:pt x="391846" y="731694"/>
                    <a:pt x="391134" y="730864"/>
                    <a:pt x="390660" y="728255"/>
                  </a:cubicBezTo>
                  <a:cubicBezTo>
                    <a:pt x="390186" y="725646"/>
                    <a:pt x="390660" y="724578"/>
                    <a:pt x="392083" y="725053"/>
                  </a:cubicBezTo>
                  <a:cubicBezTo>
                    <a:pt x="392083" y="722681"/>
                    <a:pt x="390897" y="721376"/>
                    <a:pt x="388525" y="721139"/>
                  </a:cubicBezTo>
                  <a:cubicBezTo>
                    <a:pt x="386153" y="720902"/>
                    <a:pt x="385204" y="722206"/>
                    <a:pt x="385679" y="725053"/>
                  </a:cubicBezTo>
                  <a:cubicBezTo>
                    <a:pt x="385204" y="719834"/>
                    <a:pt x="385679" y="713904"/>
                    <a:pt x="387102" y="707263"/>
                  </a:cubicBezTo>
                  <a:cubicBezTo>
                    <a:pt x="388051" y="708212"/>
                    <a:pt x="388525" y="709872"/>
                    <a:pt x="388525" y="712244"/>
                  </a:cubicBezTo>
                  <a:cubicBezTo>
                    <a:pt x="388525" y="714616"/>
                    <a:pt x="388762" y="716988"/>
                    <a:pt x="389237" y="719360"/>
                  </a:cubicBezTo>
                  <a:cubicBezTo>
                    <a:pt x="390660" y="717462"/>
                    <a:pt x="391253" y="713311"/>
                    <a:pt x="391016" y="706907"/>
                  </a:cubicBezTo>
                  <a:cubicBezTo>
                    <a:pt x="390779" y="700503"/>
                    <a:pt x="390186" y="696115"/>
                    <a:pt x="389237" y="693743"/>
                  </a:cubicBezTo>
                  <a:cubicBezTo>
                    <a:pt x="388762" y="691371"/>
                    <a:pt x="389000" y="691134"/>
                    <a:pt x="389948" y="693031"/>
                  </a:cubicBezTo>
                  <a:cubicBezTo>
                    <a:pt x="390897" y="694929"/>
                    <a:pt x="391372" y="694692"/>
                    <a:pt x="391372" y="692320"/>
                  </a:cubicBezTo>
                  <a:cubicBezTo>
                    <a:pt x="391372" y="690897"/>
                    <a:pt x="391134" y="690185"/>
                    <a:pt x="390660" y="690185"/>
                  </a:cubicBezTo>
                  <a:cubicBezTo>
                    <a:pt x="390186" y="690185"/>
                    <a:pt x="389711" y="689948"/>
                    <a:pt x="389237" y="689473"/>
                  </a:cubicBezTo>
                  <a:cubicBezTo>
                    <a:pt x="389237" y="681409"/>
                    <a:pt x="388525" y="674293"/>
                    <a:pt x="387102" y="668126"/>
                  </a:cubicBezTo>
                  <a:cubicBezTo>
                    <a:pt x="385679" y="661959"/>
                    <a:pt x="383781" y="655555"/>
                    <a:pt x="381409" y="648913"/>
                  </a:cubicBezTo>
                  <a:cubicBezTo>
                    <a:pt x="379986" y="645118"/>
                    <a:pt x="378800" y="641441"/>
                    <a:pt x="377851" y="637884"/>
                  </a:cubicBezTo>
                  <a:cubicBezTo>
                    <a:pt x="376903" y="634326"/>
                    <a:pt x="375242" y="631123"/>
                    <a:pt x="372870" y="628277"/>
                  </a:cubicBezTo>
                  <a:cubicBezTo>
                    <a:pt x="373819" y="626380"/>
                    <a:pt x="374175" y="624008"/>
                    <a:pt x="373938" y="621161"/>
                  </a:cubicBezTo>
                  <a:cubicBezTo>
                    <a:pt x="373700" y="618315"/>
                    <a:pt x="373582" y="615469"/>
                    <a:pt x="373582" y="612622"/>
                  </a:cubicBezTo>
                  <a:cubicBezTo>
                    <a:pt x="377377" y="612622"/>
                    <a:pt x="379037" y="614876"/>
                    <a:pt x="378563" y="619382"/>
                  </a:cubicBezTo>
                  <a:cubicBezTo>
                    <a:pt x="378089" y="623889"/>
                    <a:pt x="378326" y="627803"/>
                    <a:pt x="379275" y="631123"/>
                  </a:cubicBezTo>
                  <a:cubicBezTo>
                    <a:pt x="382121" y="630175"/>
                    <a:pt x="382714" y="628396"/>
                    <a:pt x="381054" y="625787"/>
                  </a:cubicBezTo>
                  <a:cubicBezTo>
                    <a:pt x="379393" y="623177"/>
                    <a:pt x="379037" y="619975"/>
                    <a:pt x="379986" y="616180"/>
                  </a:cubicBezTo>
                  <a:cubicBezTo>
                    <a:pt x="382358" y="620450"/>
                    <a:pt x="383663" y="625431"/>
                    <a:pt x="383900" y="631123"/>
                  </a:cubicBezTo>
                  <a:cubicBezTo>
                    <a:pt x="384137" y="636816"/>
                    <a:pt x="383781" y="642034"/>
                    <a:pt x="382832" y="646778"/>
                  </a:cubicBezTo>
                  <a:lnTo>
                    <a:pt x="384967" y="648913"/>
                  </a:lnTo>
                  <a:cubicBezTo>
                    <a:pt x="386390" y="649862"/>
                    <a:pt x="387102" y="649150"/>
                    <a:pt x="387102" y="646778"/>
                  </a:cubicBezTo>
                  <a:cubicBezTo>
                    <a:pt x="388525" y="647727"/>
                    <a:pt x="389355" y="649387"/>
                    <a:pt x="389593" y="651759"/>
                  </a:cubicBezTo>
                  <a:cubicBezTo>
                    <a:pt x="389830" y="654131"/>
                    <a:pt x="389948" y="656503"/>
                    <a:pt x="389948" y="658875"/>
                  </a:cubicBezTo>
                  <a:cubicBezTo>
                    <a:pt x="389948" y="661247"/>
                    <a:pt x="390067" y="663501"/>
                    <a:pt x="390304" y="665635"/>
                  </a:cubicBezTo>
                  <a:cubicBezTo>
                    <a:pt x="390541" y="667770"/>
                    <a:pt x="391372" y="668837"/>
                    <a:pt x="392795" y="668837"/>
                  </a:cubicBezTo>
                  <a:cubicBezTo>
                    <a:pt x="392795" y="657926"/>
                    <a:pt x="391846" y="646423"/>
                    <a:pt x="389948" y="634326"/>
                  </a:cubicBezTo>
                  <a:cubicBezTo>
                    <a:pt x="388051" y="622229"/>
                    <a:pt x="388288" y="610725"/>
                    <a:pt x="390660" y="599814"/>
                  </a:cubicBezTo>
                  <a:cubicBezTo>
                    <a:pt x="389711" y="598865"/>
                    <a:pt x="388525" y="598628"/>
                    <a:pt x="387102" y="599102"/>
                  </a:cubicBezTo>
                  <a:cubicBezTo>
                    <a:pt x="388051" y="596730"/>
                    <a:pt x="388169" y="593884"/>
                    <a:pt x="387458" y="590563"/>
                  </a:cubicBezTo>
                  <a:cubicBezTo>
                    <a:pt x="386746" y="587242"/>
                    <a:pt x="386628" y="583685"/>
                    <a:pt x="387102" y="579889"/>
                  </a:cubicBezTo>
                  <a:cubicBezTo>
                    <a:pt x="387102" y="585582"/>
                    <a:pt x="388407" y="590563"/>
                    <a:pt x="391016" y="594833"/>
                  </a:cubicBezTo>
                  <a:cubicBezTo>
                    <a:pt x="393625" y="599102"/>
                    <a:pt x="393981" y="603609"/>
                    <a:pt x="392083" y="608353"/>
                  </a:cubicBezTo>
                  <a:cubicBezTo>
                    <a:pt x="393032" y="615469"/>
                    <a:pt x="394574" y="622703"/>
                    <a:pt x="396708" y="630056"/>
                  </a:cubicBezTo>
                  <a:cubicBezTo>
                    <a:pt x="398843" y="637409"/>
                    <a:pt x="399911" y="645592"/>
                    <a:pt x="399911" y="654606"/>
                  </a:cubicBezTo>
                  <a:cubicBezTo>
                    <a:pt x="398962" y="656503"/>
                    <a:pt x="398369" y="656266"/>
                    <a:pt x="398132" y="653894"/>
                  </a:cubicBezTo>
                  <a:cubicBezTo>
                    <a:pt x="397894" y="651522"/>
                    <a:pt x="396827" y="650811"/>
                    <a:pt x="394929" y="651759"/>
                  </a:cubicBezTo>
                  <a:cubicBezTo>
                    <a:pt x="395878" y="656978"/>
                    <a:pt x="395878" y="660773"/>
                    <a:pt x="394929" y="663145"/>
                  </a:cubicBezTo>
                  <a:cubicBezTo>
                    <a:pt x="393981" y="665517"/>
                    <a:pt x="393981" y="669312"/>
                    <a:pt x="394929" y="674530"/>
                  </a:cubicBezTo>
                  <a:cubicBezTo>
                    <a:pt x="393981" y="676428"/>
                    <a:pt x="393862" y="680579"/>
                    <a:pt x="394574" y="686983"/>
                  </a:cubicBezTo>
                  <a:cubicBezTo>
                    <a:pt x="395285" y="693387"/>
                    <a:pt x="396115" y="699436"/>
                    <a:pt x="397064" y="705128"/>
                  </a:cubicBezTo>
                  <a:cubicBezTo>
                    <a:pt x="398962" y="715565"/>
                    <a:pt x="401927" y="726239"/>
                    <a:pt x="405959" y="737150"/>
                  </a:cubicBezTo>
                  <a:cubicBezTo>
                    <a:pt x="409991" y="748060"/>
                    <a:pt x="413193" y="759209"/>
                    <a:pt x="415565" y="770594"/>
                  </a:cubicBezTo>
                  <a:cubicBezTo>
                    <a:pt x="417937" y="781031"/>
                    <a:pt x="419123" y="790637"/>
                    <a:pt x="419123" y="799413"/>
                  </a:cubicBezTo>
                  <a:cubicBezTo>
                    <a:pt x="419123" y="808189"/>
                    <a:pt x="421021" y="816135"/>
                    <a:pt x="424816" y="823251"/>
                  </a:cubicBezTo>
                  <a:cubicBezTo>
                    <a:pt x="425765" y="810917"/>
                    <a:pt x="424697" y="799769"/>
                    <a:pt x="421614" y="789807"/>
                  </a:cubicBezTo>
                  <a:cubicBezTo>
                    <a:pt x="418530" y="779845"/>
                    <a:pt x="416514" y="769171"/>
                    <a:pt x="415565" y="757785"/>
                  </a:cubicBezTo>
                  <a:cubicBezTo>
                    <a:pt x="415565" y="755888"/>
                    <a:pt x="415921" y="754939"/>
                    <a:pt x="416633" y="754939"/>
                  </a:cubicBezTo>
                  <a:cubicBezTo>
                    <a:pt x="417344" y="754939"/>
                    <a:pt x="418175" y="754465"/>
                    <a:pt x="419123" y="753516"/>
                  </a:cubicBezTo>
                  <a:cubicBezTo>
                    <a:pt x="419123" y="749246"/>
                    <a:pt x="418412" y="745333"/>
                    <a:pt x="416989" y="741775"/>
                  </a:cubicBezTo>
                  <a:cubicBezTo>
                    <a:pt x="415565" y="738217"/>
                    <a:pt x="415328" y="735015"/>
                    <a:pt x="416277" y="732168"/>
                  </a:cubicBezTo>
                  <a:cubicBezTo>
                    <a:pt x="419123" y="739284"/>
                    <a:pt x="421732" y="746519"/>
                    <a:pt x="424104" y="753872"/>
                  </a:cubicBezTo>
                  <a:cubicBezTo>
                    <a:pt x="426476" y="761225"/>
                    <a:pt x="427900" y="770357"/>
                    <a:pt x="428374" y="781268"/>
                  </a:cubicBezTo>
                  <a:cubicBezTo>
                    <a:pt x="427900" y="782691"/>
                    <a:pt x="428018" y="783403"/>
                    <a:pt x="428730" y="783403"/>
                  </a:cubicBezTo>
                  <a:cubicBezTo>
                    <a:pt x="429441" y="783403"/>
                    <a:pt x="430034" y="783877"/>
                    <a:pt x="430509" y="784826"/>
                  </a:cubicBezTo>
                  <a:lnTo>
                    <a:pt x="432767" y="799629"/>
                  </a:lnTo>
                  <a:lnTo>
                    <a:pt x="432767" y="774300"/>
                  </a:lnTo>
                  <a:lnTo>
                    <a:pt x="429085" y="769882"/>
                  </a:lnTo>
                  <a:cubicBezTo>
                    <a:pt x="428611" y="762292"/>
                    <a:pt x="426832" y="754346"/>
                    <a:pt x="423749" y="746044"/>
                  </a:cubicBezTo>
                  <a:cubicBezTo>
                    <a:pt x="420665" y="737743"/>
                    <a:pt x="420072" y="728373"/>
                    <a:pt x="421970" y="717937"/>
                  </a:cubicBezTo>
                  <a:cubicBezTo>
                    <a:pt x="419598" y="716988"/>
                    <a:pt x="418886" y="714972"/>
                    <a:pt x="419835" y="711888"/>
                  </a:cubicBezTo>
                  <a:cubicBezTo>
                    <a:pt x="420784" y="708805"/>
                    <a:pt x="420784" y="705840"/>
                    <a:pt x="419835" y="702993"/>
                  </a:cubicBezTo>
                  <a:cubicBezTo>
                    <a:pt x="421258" y="702993"/>
                    <a:pt x="422207" y="703705"/>
                    <a:pt x="422681" y="705128"/>
                  </a:cubicBezTo>
                  <a:cubicBezTo>
                    <a:pt x="423156" y="706551"/>
                    <a:pt x="424342" y="706789"/>
                    <a:pt x="426239" y="705840"/>
                  </a:cubicBezTo>
                  <a:cubicBezTo>
                    <a:pt x="425290" y="709161"/>
                    <a:pt x="425409" y="711888"/>
                    <a:pt x="426595" y="714023"/>
                  </a:cubicBezTo>
                  <a:cubicBezTo>
                    <a:pt x="427781" y="716158"/>
                    <a:pt x="428374" y="718648"/>
                    <a:pt x="428374" y="721495"/>
                  </a:cubicBezTo>
                  <a:cubicBezTo>
                    <a:pt x="426002" y="721495"/>
                    <a:pt x="424816" y="721969"/>
                    <a:pt x="424816" y="722918"/>
                  </a:cubicBezTo>
                  <a:cubicBezTo>
                    <a:pt x="423867" y="729085"/>
                    <a:pt x="425765" y="731694"/>
                    <a:pt x="430509" y="730745"/>
                  </a:cubicBezTo>
                  <a:lnTo>
                    <a:pt x="432767" y="737519"/>
                  </a:lnTo>
                  <a:lnTo>
                    <a:pt x="432767" y="724194"/>
                  </a:lnTo>
                  <a:lnTo>
                    <a:pt x="431932" y="722562"/>
                  </a:lnTo>
                  <a:cubicBezTo>
                    <a:pt x="430509" y="714735"/>
                    <a:pt x="430271" y="707737"/>
                    <a:pt x="431220" y="701570"/>
                  </a:cubicBezTo>
                  <a:lnTo>
                    <a:pt x="432767" y="706828"/>
                  </a:lnTo>
                  <a:lnTo>
                    <a:pt x="432767" y="680276"/>
                  </a:lnTo>
                  <a:lnTo>
                    <a:pt x="427662" y="656029"/>
                  </a:lnTo>
                  <a:cubicBezTo>
                    <a:pt x="426239" y="656978"/>
                    <a:pt x="425409" y="657452"/>
                    <a:pt x="425172" y="657452"/>
                  </a:cubicBezTo>
                  <a:cubicBezTo>
                    <a:pt x="424935" y="657452"/>
                    <a:pt x="423867" y="657452"/>
                    <a:pt x="421970" y="657452"/>
                  </a:cubicBezTo>
                  <a:cubicBezTo>
                    <a:pt x="420072" y="654131"/>
                    <a:pt x="418768" y="650218"/>
                    <a:pt x="418056" y="645711"/>
                  </a:cubicBezTo>
                  <a:cubicBezTo>
                    <a:pt x="417344" y="641204"/>
                    <a:pt x="416751" y="636342"/>
                    <a:pt x="416277" y="631123"/>
                  </a:cubicBezTo>
                  <a:cubicBezTo>
                    <a:pt x="419598" y="632072"/>
                    <a:pt x="421377" y="634563"/>
                    <a:pt x="421614" y="638595"/>
                  </a:cubicBezTo>
                  <a:cubicBezTo>
                    <a:pt x="421851" y="642627"/>
                    <a:pt x="422207" y="647016"/>
                    <a:pt x="422681" y="651759"/>
                  </a:cubicBezTo>
                  <a:cubicBezTo>
                    <a:pt x="424579" y="650811"/>
                    <a:pt x="425409" y="649625"/>
                    <a:pt x="425172" y="648202"/>
                  </a:cubicBezTo>
                  <a:cubicBezTo>
                    <a:pt x="424935" y="646778"/>
                    <a:pt x="426002" y="647016"/>
                    <a:pt x="428374" y="648913"/>
                  </a:cubicBezTo>
                  <a:cubicBezTo>
                    <a:pt x="427900" y="644644"/>
                    <a:pt x="426239" y="642272"/>
                    <a:pt x="423393" y="641797"/>
                  </a:cubicBezTo>
                  <a:cubicBezTo>
                    <a:pt x="424816" y="640848"/>
                    <a:pt x="425290" y="638951"/>
                    <a:pt x="424816" y="636105"/>
                  </a:cubicBezTo>
                  <a:cubicBezTo>
                    <a:pt x="423867" y="636579"/>
                    <a:pt x="423511" y="637053"/>
                    <a:pt x="423749" y="637528"/>
                  </a:cubicBezTo>
                  <a:cubicBezTo>
                    <a:pt x="423986" y="638002"/>
                    <a:pt x="423867" y="638714"/>
                    <a:pt x="423393" y="639662"/>
                  </a:cubicBezTo>
                  <a:cubicBezTo>
                    <a:pt x="422444" y="637765"/>
                    <a:pt x="421732" y="634919"/>
                    <a:pt x="421258" y="631123"/>
                  </a:cubicBezTo>
                  <a:cubicBezTo>
                    <a:pt x="422207" y="632547"/>
                    <a:pt x="423037" y="632072"/>
                    <a:pt x="423749" y="629700"/>
                  </a:cubicBezTo>
                  <a:cubicBezTo>
                    <a:pt x="424460" y="627328"/>
                    <a:pt x="425053" y="627566"/>
                    <a:pt x="425528" y="630412"/>
                  </a:cubicBezTo>
                  <a:cubicBezTo>
                    <a:pt x="426002" y="624719"/>
                    <a:pt x="425172" y="619027"/>
                    <a:pt x="423037" y="613334"/>
                  </a:cubicBezTo>
                  <a:cubicBezTo>
                    <a:pt x="420902" y="607641"/>
                    <a:pt x="418886" y="602423"/>
                    <a:pt x="416989" y="597679"/>
                  </a:cubicBezTo>
                  <a:cubicBezTo>
                    <a:pt x="416040" y="597679"/>
                    <a:pt x="415803" y="598509"/>
                    <a:pt x="416277" y="600170"/>
                  </a:cubicBezTo>
                  <a:cubicBezTo>
                    <a:pt x="416751" y="601830"/>
                    <a:pt x="416989" y="602897"/>
                    <a:pt x="416989" y="603372"/>
                  </a:cubicBezTo>
                  <a:cubicBezTo>
                    <a:pt x="414617" y="600051"/>
                    <a:pt x="412838" y="595781"/>
                    <a:pt x="411652" y="590563"/>
                  </a:cubicBezTo>
                  <a:cubicBezTo>
                    <a:pt x="410466" y="585345"/>
                    <a:pt x="409754" y="579652"/>
                    <a:pt x="409517" y="573485"/>
                  </a:cubicBezTo>
                  <a:cubicBezTo>
                    <a:pt x="409280" y="567318"/>
                    <a:pt x="408924" y="561032"/>
                    <a:pt x="408450" y="554628"/>
                  </a:cubicBezTo>
                  <a:cubicBezTo>
                    <a:pt x="407975" y="548224"/>
                    <a:pt x="407264" y="542413"/>
                    <a:pt x="406315" y="537194"/>
                  </a:cubicBezTo>
                  <a:cubicBezTo>
                    <a:pt x="408687" y="541938"/>
                    <a:pt x="410110" y="546682"/>
                    <a:pt x="410584" y="551426"/>
                  </a:cubicBezTo>
                  <a:cubicBezTo>
                    <a:pt x="411059" y="556170"/>
                    <a:pt x="412482" y="561151"/>
                    <a:pt x="414854" y="566369"/>
                  </a:cubicBezTo>
                  <a:cubicBezTo>
                    <a:pt x="414854" y="566844"/>
                    <a:pt x="413905" y="567081"/>
                    <a:pt x="412007" y="567081"/>
                  </a:cubicBezTo>
                  <a:cubicBezTo>
                    <a:pt x="413431" y="571825"/>
                    <a:pt x="413905" y="576806"/>
                    <a:pt x="413431" y="582024"/>
                  </a:cubicBezTo>
                  <a:cubicBezTo>
                    <a:pt x="412956" y="587242"/>
                    <a:pt x="413905" y="590563"/>
                    <a:pt x="416277" y="591986"/>
                  </a:cubicBezTo>
                  <a:cubicBezTo>
                    <a:pt x="416751" y="590089"/>
                    <a:pt x="416633" y="588784"/>
                    <a:pt x="415921" y="588073"/>
                  </a:cubicBezTo>
                  <a:cubicBezTo>
                    <a:pt x="415210" y="587361"/>
                    <a:pt x="415091" y="585819"/>
                    <a:pt x="415565" y="583447"/>
                  </a:cubicBezTo>
                  <a:cubicBezTo>
                    <a:pt x="417937" y="588191"/>
                    <a:pt x="419123" y="593647"/>
                    <a:pt x="419123" y="599814"/>
                  </a:cubicBezTo>
                  <a:cubicBezTo>
                    <a:pt x="423393" y="601237"/>
                    <a:pt x="425765" y="604795"/>
                    <a:pt x="426239" y="610488"/>
                  </a:cubicBezTo>
                  <a:cubicBezTo>
                    <a:pt x="427662" y="609064"/>
                    <a:pt x="427900" y="607404"/>
                    <a:pt x="426951" y="605506"/>
                  </a:cubicBezTo>
                  <a:cubicBezTo>
                    <a:pt x="426002" y="603609"/>
                    <a:pt x="425765" y="601474"/>
                    <a:pt x="426239" y="599102"/>
                  </a:cubicBezTo>
                  <a:cubicBezTo>
                    <a:pt x="425765" y="598153"/>
                    <a:pt x="424579" y="597679"/>
                    <a:pt x="422681" y="597679"/>
                  </a:cubicBezTo>
                  <a:cubicBezTo>
                    <a:pt x="422681" y="589614"/>
                    <a:pt x="421495" y="582499"/>
                    <a:pt x="419123" y="576331"/>
                  </a:cubicBezTo>
                  <a:cubicBezTo>
                    <a:pt x="416751" y="570164"/>
                    <a:pt x="416040" y="562811"/>
                    <a:pt x="416989" y="554272"/>
                  </a:cubicBezTo>
                  <a:cubicBezTo>
                    <a:pt x="418886" y="554747"/>
                    <a:pt x="419835" y="557593"/>
                    <a:pt x="419835" y="562811"/>
                  </a:cubicBezTo>
                  <a:cubicBezTo>
                    <a:pt x="420309" y="563286"/>
                    <a:pt x="421258" y="562811"/>
                    <a:pt x="422681" y="561388"/>
                  </a:cubicBezTo>
                  <a:cubicBezTo>
                    <a:pt x="424104" y="564709"/>
                    <a:pt x="425290" y="568030"/>
                    <a:pt x="426239" y="571350"/>
                  </a:cubicBezTo>
                  <a:cubicBezTo>
                    <a:pt x="427188" y="574671"/>
                    <a:pt x="428137" y="577992"/>
                    <a:pt x="429085" y="581313"/>
                  </a:cubicBezTo>
                  <a:cubicBezTo>
                    <a:pt x="430034" y="581313"/>
                    <a:pt x="430627" y="580601"/>
                    <a:pt x="430864" y="579178"/>
                  </a:cubicBezTo>
                  <a:lnTo>
                    <a:pt x="432767" y="578091"/>
                  </a:lnTo>
                  <a:lnTo>
                    <a:pt x="432767" y="513040"/>
                  </a:lnTo>
                  <a:lnTo>
                    <a:pt x="432643" y="512289"/>
                  </a:lnTo>
                  <a:lnTo>
                    <a:pt x="432767" y="512275"/>
                  </a:lnTo>
                  <a:lnTo>
                    <a:pt x="432767" y="478918"/>
                  </a:lnTo>
                  <a:lnTo>
                    <a:pt x="432643" y="478844"/>
                  </a:lnTo>
                  <a:cubicBezTo>
                    <a:pt x="432643" y="475524"/>
                    <a:pt x="432050" y="472559"/>
                    <a:pt x="430864" y="469950"/>
                  </a:cubicBezTo>
                  <a:cubicBezTo>
                    <a:pt x="429678" y="467340"/>
                    <a:pt x="429560" y="464850"/>
                    <a:pt x="430509" y="462478"/>
                  </a:cubicBezTo>
                  <a:lnTo>
                    <a:pt x="432767" y="466712"/>
                  </a:lnTo>
                  <a:lnTo>
                    <a:pt x="432767" y="339490"/>
                  </a:lnTo>
                  <a:lnTo>
                    <a:pt x="427662" y="332258"/>
                  </a:lnTo>
                  <a:cubicBezTo>
                    <a:pt x="424342" y="327988"/>
                    <a:pt x="422444" y="323482"/>
                    <a:pt x="421970" y="318738"/>
                  </a:cubicBezTo>
                  <a:cubicBezTo>
                    <a:pt x="421021" y="317789"/>
                    <a:pt x="419835" y="317078"/>
                    <a:pt x="418412" y="316603"/>
                  </a:cubicBezTo>
                  <a:cubicBezTo>
                    <a:pt x="416989" y="316129"/>
                    <a:pt x="415803" y="315417"/>
                    <a:pt x="414854" y="314468"/>
                  </a:cubicBezTo>
                  <a:cubicBezTo>
                    <a:pt x="415328" y="313045"/>
                    <a:pt x="415803" y="312334"/>
                    <a:pt x="416277" y="312334"/>
                  </a:cubicBezTo>
                  <a:cubicBezTo>
                    <a:pt x="416751" y="312334"/>
                    <a:pt x="416514" y="311622"/>
                    <a:pt x="415565" y="310199"/>
                  </a:cubicBezTo>
                  <a:cubicBezTo>
                    <a:pt x="416514" y="309250"/>
                    <a:pt x="417226" y="309013"/>
                    <a:pt x="417700" y="309487"/>
                  </a:cubicBezTo>
                  <a:cubicBezTo>
                    <a:pt x="418175" y="309962"/>
                    <a:pt x="418886" y="309487"/>
                    <a:pt x="419835" y="308064"/>
                  </a:cubicBezTo>
                  <a:cubicBezTo>
                    <a:pt x="422207" y="313282"/>
                    <a:pt x="424223" y="317908"/>
                    <a:pt x="425883" y="321940"/>
                  </a:cubicBezTo>
                  <a:lnTo>
                    <a:pt x="432767" y="331816"/>
                  </a:lnTo>
                  <a:lnTo>
                    <a:pt x="432767" y="329545"/>
                  </a:lnTo>
                  <a:lnTo>
                    <a:pt x="430153" y="321228"/>
                  </a:lnTo>
                  <a:cubicBezTo>
                    <a:pt x="428493" y="317671"/>
                    <a:pt x="426951" y="313994"/>
                    <a:pt x="425528" y="310199"/>
                  </a:cubicBezTo>
                  <a:cubicBezTo>
                    <a:pt x="426002" y="309724"/>
                    <a:pt x="426476" y="309843"/>
                    <a:pt x="426951" y="310555"/>
                  </a:cubicBezTo>
                  <a:cubicBezTo>
                    <a:pt x="427425" y="311266"/>
                    <a:pt x="427900" y="311978"/>
                    <a:pt x="428374" y="312689"/>
                  </a:cubicBezTo>
                  <a:cubicBezTo>
                    <a:pt x="428848" y="313401"/>
                    <a:pt x="429323" y="313757"/>
                    <a:pt x="429797" y="313757"/>
                  </a:cubicBezTo>
                  <a:cubicBezTo>
                    <a:pt x="430271" y="313757"/>
                    <a:pt x="430509" y="312571"/>
                    <a:pt x="430509" y="310199"/>
                  </a:cubicBezTo>
                  <a:cubicBezTo>
                    <a:pt x="431457" y="311622"/>
                    <a:pt x="432169" y="313164"/>
                    <a:pt x="432643" y="314824"/>
                  </a:cubicBezTo>
                  <a:lnTo>
                    <a:pt x="432767" y="315051"/>
                  </a:lnTo>
                  <a:lnTo>
                    <a:pt x="432767" y="306050"/>
                  </a:lnTo>
                  <a:lnTo>
                    <a:pt x="428730" y="304862"/>
                  </a:lnTo>
                  <a:cubicBezTo>
                    <a:pt x="427069" y="302727"/>
                    <a:pt x="425646" y="299762"/>
                    <a:pt x="424460" y="295967"/>
                  </a:cubicBezTo>
                  <a:cubicBezTo>
                    <a:pt x="423274" y="292172"/>
                    <a:pt x="422563" y="288140"/>
                    <a:pt x="422325" y="283870"/>
                  </a:cubicBezTo>
                  <a:cubicBezTo>
                    <a:pt x="422088" y="279601"/>
                    <a:pt x="422207" y="276043"/>
                    <a:pt x="422681" y="273196"/>
                  </a:cubicBezTo>
                  <a:cubicBezTo>
                    <a:pt x="424104" y="272722"/>
                    <a:pt x="425053" y="273078"/>
                    <a:pt x="425528" y="274264"/>
                  </a:cubicBezTo>
                  <a:cubicBezTo>
                    <a:pt x="426002" y="275450"/>
                    <a:pt x="426476" y="276754"/>
                    <a:pt x="426951" y="278178"/>
                  </a:cubicBezTo>
                  <a:cubicBezTo>
                    <a:pt x="427425" y="279601"/>
                    <a:pt x="427900" y="280668"/>
                    <a:pt x="428374" y="281380"/>
                  </a:cubicBezTo>
                  <a:cubicBezTo>
                    <a:pt x="428848" y="282091"/>
                    <a:pt x="429560" y="281973"/>
                    <a:pt x="430509" y="281024"/>
                  </a:cubicBezTo>
                  <a:cubicBezTo>
                    <a:pt x="430034" y="278178"/>
                    <a:pt x="428967" y="275924"/>
                    <a:pt x="427307" y="274264"/>
                  </a:cubicBezTo>
                  <a:cubicBezTo>
                    <a:pt x="425646" y="272604"/>
                    <a:pt x="426002" y="270350"/>
                    <a:pt x="428374" y="267504"/>
                  </a:cubicBezTo>
                  <a:cubicBezTo>
                    <a:pt x="427425" y="266555"/>
                    <a:pt x="426951" y="265488"/>
                    <a:pt x="426951" y="264302"/>
                  </a:cubicBezTo>
                  <a:cubicBezTo>
                    <a:pt x="426951" y="263116"/>
                    <a:pt x="426476" y="262048"/>
                    <a:pt x="425528" y="261100"/>
                  </a:cubicBezTo>
                  <a:lnTo>
                    <a:pt x="420546" y="261100"/>
                  </a:lnTo>
                  <a:cubicBezTo>
                    <a:pt x="419123" y="257779"/>
                    <a:pt x="417819" y="254221"/>
                    <a:pt x="416633" y="250426"/>
                  </a:cubicBezTo>
                  <a:cubicBezTo>
                    <a:pt x="415447" y="246631"/>
                    <a:pt x="413905" y="242836"/>
                    <a:pt x="412007" y="239040"/>
                  </a:cubicBezTo>
                  <a:cubicBezTo>
                    <a:pt x="414379" y="239515"/>
                    <a:pt x="415803" y="240819"/>
                    <a:pt x="416277" y="242954"/>
                  </a:cubicBezTo>
                  <a:cubicBezTo>
                    <a:pt x="416751" y="245089"/>
                    <a:pt x="417937" y="246631"/>
                    <a:pt x="419835" y="247579"/>
                  </a:cubicBezTo>
                  <a:cubicBezTo>
                    <a:pt x="418886" y="245682"/>
                    <a:pt x="418175" y="244022"/>
                    <a:pt x="417700" y="242598"/>
                  </a:cubicBezTo>
                  <a:cubicBezTo>
                    <a:pt x="417226" y="241175"/>
                    <a:pt x="416751" y="239278"/>
                    <a:pt x="416277" y="236906"/>
                  </a:cubicBezTo>
                  <a:cubicBezTo>
                    <a:pt x="418175" y="236431"/>
                    <a:pt x="419242" y="237143"/>
                    <a:pt x="419479" y="239040"/>
                  </a:cubicBezTo>
                  <a:cubicBezTo>
                    <a:pt x="419716" y="240938"/>
                    <a:pt x="420546" y="241887"/>
                    <a:pt x="421970" y="241887"/>
                  </a:cubicBezTo>
                  <a:cubicBezTo>
                    <a:pt x="422918" y="240464"/>
                    <a:pt x="423037" y="238566"/>
                    <a:pt x="422325" y="236194"/>
                  </a:cubicBezTo>
                  <a:cubicBezTo>
                    <a:pt x="421614" y="233822"/>
                    <a:pt x="420784" y="232162"/>
                    <a:pt x="419835" y="231213"/>
                  </a:cubicBezTo>
                  <a:cubicBezTo>
                    <a:pt x="422681" y="230739"/>
                    <a:pt x="424816" y="232518"/>
                    <a:pt x="426239" y="236550"/>
                  </a:cubicBezTo>
                  <a:cubicBezTo>
                    <a:pt x="427662" y="240582"/>
                    <a:pt x="428848" y="244496"/>
                    <a:pt x="429797" y="248291"/>
                  </a:cubicBezTo>
                  <a:lnTo>
                    <a:pt x="432767" y="249205"/>
                  </a:lnTo>
                  <a:lnTo>
                    <a:pt x="432767" y="238319"/>
                  </a:lnTo>
                  <a:lnTo>
                    <a:pt x="430509" y="234771"/>
                  </a:lnTo>
                  <a:cubicBezTo>
                    <a:pt x="430983" y="233822"/>
                    <a:pt x="431220" y="232873"/>
                    <a:pt x="431220" y="231925"/>
                  </a:cubicBezTo>
                  <a:lnTo>
                    <a:pt x="432767" y="233839"/>
                  </a:lnTo>
                  <a:lnTo>
                    <a:pt x="432767" y="220648"/>
                  </a:lnTo>
                  <a:lnTo>
                    <a:pt x="425528" y="221251"/>
                  </a:lnTo>
                  <a:cubicBezTo>
                    <a:pt x="426476" y="223623"/>
                    <a:pt x="427662" y="225283"/>
                    <a:pt x="429085" y="226232"/>
                  </a:cubicBezTo>
                  <a:cubicBezTo>
                    <a:pt x="430509" y="227181"/>
                    <a:pt x="431695" y="228367"/>
                    <a:pt x="432643" y="229790"/>
                  </a:cubicBezTo>
                  <a:cubicBezTo>
                    <a:pt x="432169" y="231213"/>
                    <a:pt x="431339" y="231925"/>
                    <a:pt x="430153" y="231925"/>
                  </a:cubicBezTo>
                  <a:cubicBezTo>
                    <a:pt x="428967" y="231925"/>
                    <a:pt x="428374" y="232873"/>
                    <a:pt x="428374" y="234771"/>
                  </a:cubicBezTo>
                  <a:cubicBezTo>
                    <a:pt x="426002" y="232399"/>
                    <a:pt x="424223" y="229315"/>
                    <a:pt x="423037" y="225520"/>
                  </a:cubicBezTo>
                  <a:cubicBezTo>
                    <a:pt x="421851" y="221725"/>
                    <a:pt x="419598" y="219353"/>
                    <a:pt x="416277" y="218404"/>
                  </a:cubicBezTo>
                  <a:cubicBezTo>
                    <a:pt x="416277" y="216033"/>
                    <a:pt x="416396" y="212949"/>
                    <a:pt x="416633" y="209154"/>
                  </a:cubicBezTo>
                  <a:cubicBezTo>
                    <a:pt x="416870" y="205359"/>
                    <a:pt x="415803" y="202512"/>
                    <a:pt x="413431" y="200615"/>
                  </a:cubicBezTo>
                  <a:cubicBezTo>
                    <a:pt x="408687" y="200615"/>
                    <a:pt x="406315" y="203461"/>
                    <a:pt x="406315" y="209154"/>
                  </a:cubicBezTo>
                  <a:cubicBezTo>
                    <a:pt x="407738" y="209628"/>
                    <a:pt x="408450" y="209154"/>
                    <a:pt x="408450" y="207731"/>
                  </a:cubicBezTo>
                  <a:cubicBezTo>
                    <a:pt x="408450" y="206308"/>
                    <a:pt x="409398" y="206070"/>
                    <a:pt x="411296" y="207019"/>
                  </a:cubicBezTo>
                  <a:cubicBezTo>
                    <a:pt x="412245" y="207968"/>
                    <a:pt x="413193" y="209628"/>
                    <a:pt x="414142" y="212000"/>
                  </a:cubicBezTo>
                  <a:cubicBezTo>
                    <a:pt x="415091" y="214372"/>
                    <a:pt x="415091" y="216507"/>
                    <a:pt x="414142" y="218404"/>
                  </a:cubicBezTo>
                  <a:cubicBezTo>
                    <a:pt x="412245" y="217930"/>
                    <a:pt x="411533" y="216388"/>
                    <a:pt x="412007" y="213779"/>
                  </a:cubicBezTo>
                  <a:cubicBezTo>
                    <a:pt x="412482" y="211170"/>
                    <a:pt x="411296" y="210340"/>
                    <a:pt x="408450" y="211289"/>
                  </a:cubicBezTo>
                  <a:cubicBezTo>
                    <a:pt x="407501" y="212237"/>
                    <a:pt x="407501" y="213661"/>
                    <a:pt x="408450" y="215558"/>
                  </a:cubicBezTo>
                  <a:cubicBezTo>
                    <a:pt x="409398" y="217456"/>
                    <a:pt x="408924" y="218642"/>
                    <a:pt x="407026" y="219116"/>
                  </a:cubicBezTo>
                  <a:cubicBezTo>
                    <a:pt x="405129" y="214372"/>
                    <a:pt x="402757" y="211289"/>
                    <a:pt x="399911" y="209865"/>
                  </a:cubicBezTo>
                  <a:cubicBezTo>
                    <a:pt x="397064" y="208442"/>
                    <a:pt x="394929" y="204647"/>
                    <a:pt x="393506" y="198480"/>
                  </a:cubicBezTo>
                  <a:cubicBezTo>
                    <a:pt x="395878" y="197057"/>
                    <a:pt x="396471" y="195159"/>
                    <a:pt x="395285" y="192787"/>
                  </a:cubicBezTo>
                  <a:cubicBezTo>
                    <a:pt x="394099" y="190415"/>
                    <a:pt x="393743" y="187569"/>
                    <a:pt x="394218" y="184248"/>
                  </a:cubicBezTo>
                  <a:cubicBezTo>
                    <a:pt x="395167" y="183300"/>
                    <a:pt x="396115" y="182588"/>
                    <a:pt x="397064" y="182114"/>
                  </a:cubicBezTo>
                  <a:cubicBezTo>
                    <a:pt x="398013" y="181639"/>
                    <a:pt x="398250" y="180216"/>
                    <a:pt x="397776" y="177844"/>
                  </a:cubicBezTo>
                  <a:cubicBezTo>
                    <a:pt x="398725" y="179267"/>
                    <a:pt x="399436" y="179267"/>
                    <a:pt x="399911" y="177844"/>
                  </a:cubicBezTo>
                  <a:cubicBezTo>
                    <a:pt x="400385" y="176421"/>
                    <a:pt x="401097" y="175709"/>
                    <a:pt x="402045" y="175709"/>
                  </a:cubicBezTo>
                  <a:cubicBezTo>
                    <a:pt x="401571" y="172389"/>
                    <a:pt x="401215" y="170254"/>
                    <a:pt x="400978" y="169305"/>
                  </a:cubicBezTo>
                  <a:cubicBezTo>
                    <a:pt x="400741" y="168356"/>
                    <a:pt x="401097" y="166459"/>
                    <a:pt x="402045" y="163612"/>
                  </a:cubicBezTo>
                  <a:cubicBezTo>
                    <a:pt x="403943" y="164087"/>
                    <a:pt x="405366" y="163850"/>
                    <a:pt x="406315" y="162901"/>
                  </a:cubicBezTo>
                  <a:cubicBezTo>
                    <a:pt x="407264" y="161952"/>
                    <a:pt x="408212" y="161478"/>
                    <a:pt x="409161" y="161478"/>
                  </a:cubicBezTo>
                  <a:cubicBezTo>
                    <a:pt x="408212" y="160055"/>
                    <a:pt x="407026" y="159343"/>
                    <a:pt x="405603" y="159343"/>
                  </a:cubicBezTo>
                  <a:cubicBezTo>
                    <a:pt x="404180" y="159343"/>
                    <a:pt x="403231" y="158394"/>
                    <a:pt x="402757" y="156497"/>
                  </a:cubicBezTo>
                  <a:cubicBezTo>
                    <a:pt x="403231" y="154599"/>
                    <a:pt x="403706" y="154243"/>
                    <a:pt x="404180" y="155429"/>
                  </a:cubicBezTo>
                  <a:cubicBezTo>
                    <a:pt x="404654" y="156615"/>
                    <a:pt x="405366" y="156971"/>
                    <a:pt x="406315" y="156497"/>
                  </a:cubicBezTo>
                  <a:cubicBezTo>
                    <a:pt x="404892" y="152227"/>
                    <a:pt x="405603" y="147839"/>
                    <a:pt x="408450" y="143332"/>
                  </a:cubicBezTo>
                  <a:cubicBezTo>
                    <a:pt x="411296" y="138826"/>
                    <a:pt x="413905" y="135386"/>
                    <a:pt x="416277" y="133014"/>
                  </a:cubicBezTo>
                  <a:cubicBezTo>
                    <a:pt x="415328" y="132540"/>
                    <a:pt x="415447" y="130642"/>
                    <a:pt x="416633" y="127322"/>
                  </a:cubicBezTo>
                  <a:cubicBezTo>
                    <a:pt x="417819" y="124001"/>
                    <a:pt x="417463" y="121155"/>
                    <a:pt x="415565" y="118783"/>
                  </a:cubicBezTo>
                  <a:cubicBezTo>
                    <a:pt x="414617" y="118783"/>
                    <a:pt x="414024" y="119020"/>
                    <a:pt x="413786" y="119494"/>
                  </a:cubicBezTo>
                  <a:cubicBezTo>
                    <a:pt x="413549" y="119969"/>
                    <a:pt x="412956" y="120206"/>
                    <a:pt x="412007" y="120206"/>
                  </a:cubicBezTo>
                  <a:cubicBezTo>
                    <a:pt x="411533" y="119257"/>
                    <a:pt x="411414" y="116885"/>
                    <a:pt x="411652" y="113090"/>
                  </a:cubicBezTo>
                  <a:cubicBezTo>
                    <a:pt x="411889" y="109295"/>
                    <a:pt x="410821" y="107397"/>
                    <a:pt x="408450" y="107397"/>
                  </a:cubicBezTo>
                  <a:cubicBezTo>
                    <a:pt x="409398" y="113090"/>
                    <a:pt x="409754" y="116885"/>
                    <a:pt x="409517" y="118783"/>
                  </a:cubicBezTo>
                  <a:cubicBezTo>
                    <a:pt x="409280" y="120680"/>
                    <a:pt x="408687" y="123527"/>
                    <a:pt x="407738" y="127322"/>
                  </a:cubicBezTo>
                  <a:cubicBezTo>
                    <a:pt x="405366" y="126847"/>
                    <a:pt x="404061" y="125068"/>
                    <a:pt x="403824" y="121985"/>
                  </a:cubicBezTo>
                  <a:cubicBezTo>
                    <a:pt x="403587" y="118901"/>
                    <a:pt x="402045" y="117597"/>
                    <a:pt x="399199" y="118071"/>
                  </a:cubicBezTo>
                  <a:cubicBezTo>
                    <a:pt x="398250" y="120917"/>
                    <a:pt x="397894" y="123882"/>
                    <a:pt x="398132" y="126966"/>
                  </a:cubicBezTo>
                  <a:cubicBezTo>
                    <a:pt x="398369" y="130049"/>
                    <a:pt x="397301" y="132540"/>
                    <a:pt x="394929" y="134437"/>
                  </a:cubicBezTo>
                  <a:cubicBezTo>
                    <a:pt x="395878" y="135861"/>
                    <a:pt x="397064" y="135979"/>
                    <a:pt x="398487" y="134793"/>
                  </a:cubicBezTo>
                  <a:cubicBezTo>
                    <a:pt x="399911" y="133607"/>
                    <a:pt x="401097" y="133014"/>
                    <a:pt x="402045" y="133014"/>
                  </a:cubicBezTo>
                  <a:cubicBezTo>
                    <a:pt x="401097" y="130168"/>
                    <a:pt x="400622" y="127796"/>
                    <a:pt x="400622" y="125898"/>
                  </a:cubicBezTo>
                  <a:cubicBezTo>
                    <a:pt x="401571" y="125424"/>
                    <a:pt x="402282" y="125543"/>
                    <a:pt x="402757" y="126254"/>
                  </a:cubicBezTo>
                  <a:cubicBezTo>
                    <a:pt x="403231" y="126966"/>
                    <a:pt x="403943" y="127322"/>
                    <a:pt x="404892" y="127322"/>
                  </a:cubicBezTo>
                  <a:cubicBezTo>
                    <a:pt x="404892" y="128270"/>
                    <a:pt x="404654" y="128982"/>
                    <a:pt x="404180" y="129456"/>
                  </a:cubicBezTo>
                  <a:cubicBezTo>
                    <a:pt x="403706" y="129931"/>
                    <a:pt x="403468" y="130880"/>
                    <a:pt x="403468" y="132303"/>
                  </a:cubicBezTo>
                  <a:cubicBezTo>
                    <a:pt x="404417" y="132303"/>
                    <a:pt x="405603" y="131591"/>
                    <a:pt x="407026" y="130168"/>
                  </a:cubicBezTo>
                  <a:cubicBezTo>
                    <a:pt x="407975" y="131117"/>
                    <a:pt x="408331" y="132659"/>
                    <a:pt x="408094" y="134793"/>
                  </a:cubicBezTo>
                  <a:cubicBezTo>
                    <a:pt x="407857" y="136928"/>
                    <a:pt x="408212" y="138233"/>
                    <a:pt x="409161" y="138707"/>
                  </a:cubicBezTo>
                  <a:cubicBezTo>
                    <a:pt x="408212" y="140130"/>
                    <a:pt x="407145" y="141435"/>
                    <a:pt x="405959" y="142621"/>
                  </a:cubicBezTo>
                  <a:cubicBezTo>
                    <a:pt x="404773" y="143807"/>
                    <a:pt x="404654" y="145586"/>
                    <a:pt x="405603" y="147958"/>
                  </a:cubicBezTo>
                  <a:cubicBezTo>
                    <a:pt x="403706" y="148432"/>
                    <a:pt x="402520" y="147839"/>
                    <a:pt x="402045" y="146179"/>
                  </a:cubicBezTo>
                  <a:cubicBezTo>
                    <a:pt x="401571" y="144518"/>
                    <a:pt x="400622" y="143688"/>
                    <a:pt x="399199" y="143688"/>
                  </a:cubicBezTo>
                  <a:cubicBezTo>
                    <a:pt x="399199" y="146534"/>
                    <a:pt x="398606" y="147958"/>
                    <a:pt x="397420" y="147958"/>
                  </a:cubicBezTo>
                  <a:cubicBezTo>
                    <a:pt x="396234" y="147958"/>
                    <a:pt x="394692" y="147720"/>
                    <a:pt x="392795" y="147246"/>
                  </a:cubicBezTo>
                  <a:cubicBezTo>
                    <a:pt x="393269" y="149144"/>
                    <a:pt x="393981" y="150448"/>
                    <a:pt x="394929" y="151160"/>
                  </a:cubicBezTo>
                  <a:cubicBezTo>
                    <a:pt x="395878" y="151871"/>
                    <a:pt x="396353" y="153176"/>
                    <a:pt x="396353" y="155073"/>
                  </a:cubicBezTo>
                  <a:cubicBezTo>
                    <a:pt x="395404" y="156971"/>
                    <a:pt x="394574" y="156852"/>
                    <a:pt x="393862" y="154718"/>
                  </a:cubicBezTo>
                  <a:cubicBezTo>
                    <a:pt x="393150" y="152583"/>
                    <a:pt x="391609" y="151990"/>
                    <a:pt x="389237" y="152939"/>
                  </a:cubicBezTo>
                  <a:cubicBezTo>
                    <a:pt x="389711" y="151041"/>
                    <a:pt x="389948" y="150092"/>
                    <a:pt x="389948" y="150092"/>
                  </a:cubicBezTo>
                  <a:cubicBezTo>
                    <a:pt x="389948" y="150092"/>
                    <a:pt x="389711" y="149381"/>
                    <a:pt x="389237" y="147958"/>
                  </a:cubicBezTo>
                  <a:cubicBezTo>
                    <a:pt x="388288" y="146060"/>
                    <a:pt x="388407" y="145348"/>
                    <a:pt x="389593" y="145823"/>
                  </a:cubicBezTo>
                  <a:cubicBezTo>
                    <a:pt x="390779" y="146297"/>
                    <a:pt x="391134" y="145586"/>
                    <a:pt x="390660" y="143688"/>
                  </a:cubicBezTo>
                  <a:cubicBezTo>
                    <a:pt x="390186" y="143688"/>
                    <a:pt x="389830" y="143807"/>
                    <a:pt x="389593" y="144044"/>
                  </a:cubicBezTo>
                  <a:cubicBezTo>
                    <a:pt x="389355" y="144281"/>
                    <a:pt x="388762" y="144400"/>
                    <a:pt x="387814" y="144400"/>
                  </a:cubicBezTo>
                  <a:cubicBezTo>
                    <a:pt x="387339" y="142028"/>
                    <a:pt x="387695" y="140249"/>
                    <a:pt x="388881" y="139063"/>
                  </a:cubicBezTo>
                  <a:cubicBezTo>
                    <a:pt x="390067" y="137877"/>
                    <a:pt x="390186" y="136335"/>
                    <a:pt x="389237" y="134437"/>
                  </a:cubicBezTo>
                  <a:cubicBezTo>
                    <a:pt x="391134" y="133963"/>
                    <a:pt x="392202" y="134912"/>
                    <a:pt x="392439" y="137284"/>
                  </a:cubicBezTo>
                  <a:cubicBezTo>
                    <a:pt x="392676" y="139656"/>
                    <a:pt x="393981" y="140605"/>
                    <a:pt x="396353" y="140130"/>
                  </a:cubicBezTo>
                  <a:cubicBezTo>
                    <a:pt x="395878" y="138233"/>
                    <a:pt x="395285" y="136809"/>
                    <a:pt x="394574" y="135861"/>
                  </a:cubicBezTo>
                  <a:cubicBezTo>
                    <a:pt x="393862" y="134912"/>
                    <a:pt x="393269" y="133726"/>
                    <a:pt x="392795" y="132303"/>
                  </a:cubicBezTo>
                  <a:cubicBezTo>
                    <a:pt x="393269" y="131354"/>
                    <a:pt x="393981" y="130642"/>
                    <a:pt x="394929" y="130168"/>
                  </a:cubicBezTo>
                  <a:cubicBezTo>
                    <a:pt x="395878" y="129694"/>
                    <a:pt x="396590" y="128982"/>
                    <a:pt x="397064" y="128033"/>
                  </a:cubicBezTo>
                  <a:cubicBezTo>
                    <a:pt x="397064" y="125661"/>
                    <a:pt x="396827" y="123764"/>
                    <a:pt x="396353" y="122341"/>
                  </a:cubicBezTo>
                  <a:cubicBezTo>
                    <a:pt x="395878" y="120917"/>
                    <a:pt x="395167" y="119494"/>
                    <a:pt x="394218" y="118071"/>
                  </a:cubicBezTo>
                  <a:cubicBezTo>
                    <a:pt x="393269" y="118545"/>
                    <a:pt x="392795" y="120917"/>
                    <a:pt x="392795" y="125187"/>
                  </a:cubicBezTo>
                  <a:cubicBezTo>
                    <a:pt x="389474" y="124238"/>
                    <a:pt x="387695" y="121155"/>
                    <a:pt x="387458" y="115936"/>
                  </a:cubicBezTo>
                  <a:cubicBezTo>
                    <a:pt x="387221" y="110718"/>
                    <a:pt x="386628" y="105500"/>
                    <a:pt x="385679" y="100281"/>
                  </a:cubicBezTo>
                  <a:cubicBezTo>
                    <a:pt x="384730" y="99333"/>
                    <a:pt x="384137" y="99214"/>
                    <a:pt x="383900" y="99926"/>
                  </a:cubicBezTo>
                  <a:cubicBezTo>
                    <a:pt x="383663" y="100637"/>
                    <a:pt x="383070" y="101230"/>
                    <a:pt x="382121" y="101705"/>
                  </a:cubicBezTo>
                  <a:cubicBezTo>
                    <a:pt x="381172" y="99807"/>
                    <a:pt x="380105" y="98147"/>
                    <a:pt x="378919" y="96724"/>
                  </a:cubicBezTo>
                  <a:cubicBezTo>
                    <a:pt x="377733" y="95300"/>
                    <a:pt x="377614" y="93403"/>
                    <a:pt x="378563" y="91031"/>
                  </a:cubicBezTo>
                  <a:cubicBezTo>
                    <a:pt x="375717" y="91031"/>
                    <a:pt x="373582" y="91031"/>
                    <a:pt x="372159" y="91031"/>
                  </a:cubicBezTo>
                  <a:cubicBezTo>
                    <a:pt x="370736" y="91031"/>
                    <a:pt x="368838" y="91505"/>
                    <a:pt x="366466" y="92454"/>
                  </a:cubicBezTo>
                  <a:cubicBezTo>
                    <a:pt x="364568" y="91980"/>
                    <a:pt x="363738" y="90556"/>
                    <a:pt x="363975" y="88185"/>
                  </a:cubicBezTo>
                  <a:cubicBezTo>
                    <a:pt x="364213" y="85813"/>
                    <a:pt x="363857" y="83915"/>
                    <a:pt x="362908" y="82492"/>
                  </a:cubicBezTo>
                  <a:cubicBezTo>
                    <a:pt x="361485" y="81543"/>
                    <a:pt x="360892" y="82017"/>
                    <a:pt x="361129" y="83915"/>
                  </a:cubicBezTo>
                  <a:cubicBezTo>
                    <a:pt x="361366" y="85813"/>
                    <a:pt x="360773" y="86287"/>
                    <a:pt x="359350" y="85338"/>
                  </a:cubicBezTo>
                  <a:cubicBezTo>
                    <a:pt x="358876" y="84864"/>
                    <a:pt x="358520" y="84034"/>
                    <a:pt x="358283" y="82848"/>
                  </a:cubicBezTo>
                  <a:cubicBezTo>
                    <a:pt x="358046" y="81662"/>
                    <a:pt x="358046" y="80357"/>
                    <a:pt x="358283" y="78934"/>
                  </a:cubicBezTo>
                  <a:cubicBezTo>
                    <a:pt x="358520" y="77511"/>
                    <a:pt x="358876" y="76325"/>
                    <a:pt x="359350" y="75376"/>
                  </a:cubicBezTo>
                  <a:cubicBezTo>
                    <a:pt x="359825" y="74427"/>
                    <a:pt x="360773" y="74190"/>
                    <a:pt x="362197" y="74664"/>
                  </a:cubicBezTo>
                  <a:cubicBezTo>
                    <a:pt x="362197" y="73241"/>
                    <a:pt x="361841" y="72292"/>
                    <a:pt x="361129" y="71818"/>
                  </a:cubicBezTo>
                  <a:cubicBezTo>
                    <a:pt x="360418" y="71344"/>
                    <a:pt x="359706" y="70869"/>
                    <a:pt x="358994" y="70395"/>
                  </a:cubicBezTo>
                  <a:cubicBezTo>
                    <a:pt x="358283" y="69921"/>
                    <a:pt x="357690" y="69446"/>
                    <a:pt x="357215" y="68972"/>
                  </a:cubicBezTo>
                  <a:cubicBezTo>
                    <a:pt x="356741" y="68497"/>
                    <a:pt x="356978" y="67549"/>
                    <a:pt x="357927" y="66125"/>
                  </a:cubicBezTo>
                  <a:cubicBezTo>
                    <a:pt x="356504" y="65651"/>
                    <a:pt x="355555" y="65888"/>
                    <a:pt x="355081" y="66837"/>
                  </a:cubicBezTo>
                  <a:cubicBezTo>
                    <a:pt x="354606" y="67786"/>
                    <a:pt x="353658" y="68023"/>
                    <a:pt x="352234" y="67549"/>
                  </a:cubicBezTo>
                  <a:cubicBezTo>
                    <a:pt x="352709" y="66600"/>
                    <a:pt x="353302" y="65414"/>
                    <a:pt x="354013" y="63991"/>
                  </a:cubicBezTo>
                  <a:cubicBezTo>
                    <a:pt x="354725" y="62567"/>
                    <a:pt x="354369" y="60670"/>
                    <a:pt x="352946" y="58298"/>
                  </a:cubicBezTo>
                  <a:cubicBezTo>
                    <a:pt x="354843" y="59721"/>
                    <a:pt x="356385" y="61381"/>
                    <a:pt x="357571" y="63279"/>
                  </a:cubicBezTo>
                  <a:cubicBezTo>
                    <a:pt x="358757" y="65177"/>
                    <a:pt x="360299" y="66837"/>
                    <a:pt x="362197" y="68260"/>
                  </a:cubicBezTo>
                  <a:cubicBezTo>
                    <a:pt x="363145" y="66363"/>
                    <a:pt x="363264" y="65177"/>
                    <a:pt x="362552" y="64702"/>
                  </a:cubicBezTo>
                  <a:cubicBezTo>
                    <a:pt x="361841" y="64228"/>
                    <a:pt x="361248" y="62805"/>
                    <a:pt x="360773" y="60433"/>
                  </a:cubicBezTo>
                  <a:cubicBezTo>
                    <a:pt x="362197" y="59010"/>
                    <a:pt x="363027" y="59128"/>
                    <a:pt x="363264" y="60789"/>
                  </a:cubicBezTo>
                  <a:cubicBezTo>
                    <a:pt x="363501" y="62449"/>
                    <a:pt x="364568" y="63042"/>
                    <a:pt x="366466" y="62567"/>
                  </a:cubicBezTo>
                  <a:cubicBezTo>
                    <a:pt x="366466" y="61619"/>
                    <a:pt x="366229" y="60907"/>
                    <a:pt x="365754" y="60433"/>
                  </a:cubicBezTo>
                  <a:cubicBezTo>
                    <a:pt x="365280" y="59958"/>
                    <a:pt x="365043" y="59247"/>
                    <a:pt x="365043" y="58298"/>
                  </a:cubicBezTo>
                  <a:cubicBezTo>
                    <a:pt x="365992" y="57349"/>
                    <a:pt x="367059" y="57468"/>
                    <a:pt x="368245" y="58654"/>
                  </a:cubicBezTo>
                  <a:cubicBezTo>
                    <a:pt x="369431" y="59840"/>
                    <a:pt x="370498" y="59247"/>
                    <a:pt x="371447" y="56875"/>
                  </a:cubicBezTo>
                  <a:cubicBezTo>
                    <a:pt x="371447" y="53080"/>
                    <a:pt x="370736" y="51182"/>
                    <a:pt x="369312" y="51182"/>
                  </a:cubicBezTo>
                  <a:cubicBezTo>
                    <a:pt x="369787" y="50233"/>
                    <a:pt x="370261" y="49640"/>
                    <a:pt x="370736" y="49403"/>
                  </a:cubicBezTo>
                  <a:cubicBezTo>
                    <a:pt x="371210" y="49166"/>
                    <a:pt x="371922" y="48573"/>
                    <a:pt x="372870" y="47624"/>
                  </a:cubicBezTo>
                  <a:cubicBezTo>
                    <a:pt x="373819" y="49047"/>
                    <a:pt x="374768" y="50233"/>
                    <a:pt x="375717" y="51182"/>
                  </a:cubicBezTo>
                  <a:cubicBezTo>
                    <a:pt x="376665" y="52131"/>
                    <a:pt x="377614" y="53791"/>
                    <a:pt x="378563" y="56163"/>
                  </a:cubicBezTo>
                  <a:cubicBezTo>
                    <a:pt x="378563" y="49996"/>
                    <a:pt x="377140" y="45015"/>
                    <a:pt x="374293" y="41220"/>
                  </a:cubicBezTo>
                  <a:cubicBezTo>
                    <a:pt x="374293" y="39322"/>
                    <a:pt x="374649" y="38255"/>
                    <a:pt x="375361" y="38018"/>
                  </a:cubicBezTo>
                  <a:cubicBezTo>
                    <a:pt x="376072" y="37781"/>
                    <a:pt x="376903" y="37425"/>
                    <a:pt x="377851" y="36950"/>
                  </a:cubicBezTo>
                  <a:cubicBezTo>
                    <a:pt x="376428" y="34578"/>
                    <a:pt x="375124" y="34341"/>
                    <a:pt x="373938" y="36239"/>
                  </a:cubicBezTo>
                  <a:cubicBezTo>
                    <a:pt x="372752" y="38136"/>
                    <a:pt x="371210" y="38374"/>
                    <a:pt x="369312" y="36950"/>
                  </a:cubicBezTo>
                  <a:lnTo>
                    <a:pt x="369312" y="45489"/>
                  </a:lnTo>
                  <a:cubicBezTo>
                    <a:pt x="367889" y="45964"/>
                    <a:pt x="367178" y="45371"/>
                    <a:pt x="367178" y="43710"/>
                  </a:cubicBezTo>
                  <a:cubicBezTo>
                    <a:pt x="367178" y="42050"/>
                    <a:pt x="367178" y="40271"/>
                    <a:pt x="367178" y="38374"/>
                  </a:cubicBezTo>
                  <a:cubicBezTo>
                    <a:pt x="364806" y="39322"/>
                    <a:pt x="362908" y="40271"/>
                    <a:pt x="361485" y="41220"/>
                  </a:cubicBezTo>
                  <a:cubicBezTo>
                    <a:pt x="360062" y="42169"/>
                    <a:pt x="359587" y="44778"/>
                    <a:pt x="360062" y="49047"/>
                  </a:cubicBezTo>
                  <a:cubicBezTo>
                    <a:pt x="361959" y="49047"/>
                    <a:pt x="363383" y="47387"/>
                    <a:pt x="364331" y="44066"/>
                  </a:cubicBezTo>
                  <a:cubicBezTo>
                    <a:pt x="364806" y="46438"/>
                    <a:pt x="365399" y="47743"/>
                    <a:pt x="366110" y="47980"/>
                  </a:cubicBezTo>
                  <a:cubicBezTo>
                    <a:pt x="366822" y="48217"/>
                    <a:pt x="367652" y="48573"/>
                    <a:pt x="368601" y="49047"/>
                  </a:cubicBezTo>
                  <a:cubicBezTo>
                    <a:pt x="366703" y="55214"/>
                    <a:pt x="363145" y="57112"/>
                    <a:pt x="357927" y="54740"/>
                  </a:cubicBezTo>
                  <a:cubicBezTo>
                    <a:pt x="358401" y="52368"/>
                    <a:pt x="358757" y="51064"/>
                    <a:pt x="358994" y="50826"/>
                  </a:cubicBezTo>
                  <a:cubicBezTo>
                    <a:pt x="359232" y="50589"/>
                    <a:pt x="359113" y="49285"/>
                    <a:pt x="358639" y="46913"/>
                  </a:cubicBezTo>
                  <a:cubicBezTo>
                    <a:pt x="357690" y="45489"/>
                    <a:pt x="357097" y="45134"/>
                    <a:pt x="356860" y="45845"/>
                  </a:cubicBezTo>
                  <a:cubicBezTo>
                    <a:pt x="356622" y="46557"/>
                    <a:pt x="356029" y="47150"/>
                    <a:pt x="355081" y="47624"/>
                  </a:cubicBezTo>
                  <a:cubicBezTo>
                    <a:pt x="356029" y="46675"/>
                    <a:pt x="356504" y="45489"/>
                    <a:pt x="356504" y="44066"/>
                  </a:cubicBezTo>
                  <a:cubicBezTo>
                    <a:pt x="356504" y="42643"/>
                    <a:pt x="356741" y="40983"/>
                    <a:pt x="357215" y="39085"/>
                  </a:cubicBezTo>
                  <a:cubicBezTo>
                    <a:pt x="355792" y="40034"/>
                    <a:pt x="354725" y="39204"/>
                    <a:pt x="354013" y="36595"/>
                  </a:cubicBezTo>
                  <a:cubicBezTo>
                    <a:pt x="353302" y="33985"/>
                    <a:pt x="353420" y="32207"/>
                    <a:pt x="354369" y="31258"/>
                  </a:cubicBezTo>
                  <a:cubicBezTo>
                    <a:pt x="352946" y="29835"/>
                    <a:pt x="351641" y="30428"/>
                    <a:pt x="350455" y="33037"/>
                  </a:cubicBezTo>
                  <a:cubicBezTo>
                    <a:pt x="349269" y="35646"/>
                    <a:pt x="348676" y="38374"/>
                    <a:pt x="348676" y="41220"/>
                  </a:cubicBezTo>
                  <a:cubicBezTo>
                    <a:pt x="349625" y="40746"/>
                    <a:pt x="350337" y="40983"/>
                    <a:pt x="350811" y="41932"/>
                  </a:cubicBezTo>
                  <a:cubicBezTo>
                    <a:pt x="351286" y="42880"/>
                    <a:pt x="351997" y="42880"/>
                    <a:pt x="352946" y="41932"/>
                  </a:cubicBezTo>
                  <a:cubicBezTo>
                    <a:pt x="352946" y="47150"/>
                    <a:pt x="352709" y="50708"/>
                    <a:pt x="352234" y="52605"/>
                  </a:cubicBezTo>
                  <a:cubicBezTo>
                    <a:pt x="351760" y="54503"/>
                    <a:pt x="351286" y="57586"/>
                    <a:pt x="350811" y="61856"/>
                  </a:cubicBezTo>
                  <a:cubicBezTo>
                    <a:pt x="346067" y="59484"/>
                    <a:pt x="342865" y="55689"/>
                    <a:pt x="341205" y="50471"/>
                  </a:cubicBezTo>
                  <a:cubicBezTo>
                    <a:pt x="339544" y="45252"/>
                    <a:pt x="336342" y="41457"/>
                    <a:pt x="331598" y="39085"/>
                  </a:cubicBezTo>
                  <a:cubicBezTo>
                    <a:pt x="331598" y="37188"/>
                    <a:pt x="332191" y="35764"/>
                    <a:pt x="333377" y="34816"/>
                  </a:cubicBezTo>
                  <a:cubicBezTo>
                    <a:pt x="334563" y="33867"/>
                    <a:pt x="335631" y="33037"/>
                    <a:pt x="336579" y="32325"/>
                  </a:cubicBezTo>
                  <a:cubicBezTo>
                    <a:pt x="337528" y="31614"/>
                    <a:pt x="338477" y="30546"/>
                    <a:pt x="339426" y="29123"/>
                  </a:cubicBezTo>
                  <a:cubicBezTo>
                    <a:pt x="340375" y="27700"/>
                    <a:pt x="340612" y="25565"/>
                    <a:pt x="340137" y="22719"/>
                  </a:cubicBezTo>
                  <a:cubicBezTo>
                    <a:pt x="342509" y="22244"/>
                    <a:pt x="343695" y="24379"/>
                    <a:pt x="343695" y="29123"/>
                  </a:cubicBezTo>
                  <a:cubicBezTo>
                    <a:pt x="344644" y="28174"/>
                    <a:pt x="345356" y="26514"/>
                    <a:pt x="345830" y="24142"/>
                  </a:cubicBezTo>
                  <a:cubicBezTo>
                    <a:pt x="346304" y="21770"/>
                    <a:pt x="347965" y="21058"/>
                    <a:pt x="350811" y="22007"/>
                  </a:cubicBezTo>
                  <a:cubicBezTo>
                    <a:pt x="351286" y="19161"/>
                    <a:pt x="351048" y="17382"/>
                    <a:pt x="350100" y="16670"/>
                  </a:cubicBezTo>
                  <a:cubicBezTo>
                    <a:pt x="349151" y="15959"/>
                    <a:pt x="350100" y="15129"/>
                    <a:pt x="352946" y="14180"/>
                  </a:cubicBezTo>
                  <a:cubicBezTo>
                    <a:pt x="351997" y="12282"/>
                    <a:pt x="351167" y="11689"/>
                    <a:pt x="350455" y="12401"/>
                  </a:cubicBezTo>
                  <a:cubicBezTo>
                    <a:pt x="349744" y="13112"/>
                    <a:pt x="348439" y="12994"/>
                    <a:pt x="346542" y="12045"/>
                  </a:cubicBezTo>
                  <a:cubicBezTo>
                    <a:pt x="347016" y="13468"/>
                    <a:pt x="347016" y="14417"/>
                    <a:pt x="346542" y="14891"/>
                  </a:cubicBezTo>
                  <a:cubicBezTo>
                    <a:pt x="346067" y="15366"/>
                    <a:pt x="345830" y="16314"/>
                    <a:pt x="345830" y="17738"/>
                  </a:cubicBezTo>
                  <a:cubicBezTo>
                    <a:pt x="347253" y="16789"/>
                    <a:pt x="347965" y="16789"/>
                    <a:pt x="347965" y="17738"/>
                  </a:cubicBezTo>
                  <a:cubicBezTo>
                    <a:pt x="347965" y="18686"/>
                    <a:pt x="348439" y="19398"/>
                    <a:pt x="349388" y="19872"/>
                  </a:cubicBezTo>
                  <a:cubicBezTo>
                    <a:pt x="348439" y="21296"/>
                    <a:pt x="347490" y="21296"/>
                    <a:pt x="346542" y="19872"/>
                  </a:cubicBezTo>
                  <a:cubicBezTo>
                    <a:pt x="345593" y="18449"/>
                    <a:pt x="344644" y="18686"/>
                    <a:pt x="343695" y="20584"/>
                  </a:cubicBezTo>
                  <a:cubicBezTo>
                    <a:pt x="342747" y="18212"/>
                    <a:pt x="342747" y="16907"/>
                    <a:pt x="343695" y="16670"/>
                  </a:cubicBezTo>
                  <a:cubicBezTo>
                    <a:pt x="344644" y="16433"/>
                    <a:pt x="345119" y="15603"/>
                    <a:pt x="345119" y="14180"/>
                  </a:cubicBezTo>
                  <a:close/>
                  <a:moveTo>
                    <a:pt x="307438" y="0"/>
                  </a:moveTo>
                  <a:lnTo>
                    <a:pt x="315391" y="0"/>
                  </a:lnTo>
                  <a:lnTo>
                    <a:pt x="312386" y="3506"/>
                  </a:lnTo>
                  <a:cubicBezTo>
                    <a:pt x="313334" y="3506"/>
                    <a:pt x="314165" y="3862"/>
                    <a:pt x="314876" y="4573"/>
                  </a:cubicBezTo>
                  <a:cubicBezTo>
                    <a:pt x="315588" y="5285"/>
                    <a:pt x="316418" y="5166"/>
                    <a:pt x="317367" y="4218"/>
                  </a:cubicBezTo>
                  <a:lnTo>
                    <a:pt x="316840" y="0"/>
                  </a:lnTo>
                  <a:lnTo>
                    <a:pt x="339806" y="0"/>
                  </a:lnTo>
                  <a:lnTo>
                    <a:pt x="340849" y="17738"/>
                  </a:lnTo>
                  <a:cubicBezTo>
                    <a:pt x="340849" y="20110"/>
                    <a:pt x="339900" y="21414"/>
                    <a:pt x="338003" y="21651"/>
                  </a:cubicBezTo>
                  <a:cubicBezTo>
                    <a:pt x="336105" y="21889"/>
                    <a:pt x="335631" y="23905"/>
                    <a:pt x="336579" y="27700"/>
                  </a:cubicBezTo>
                  <a:cubicBezTo>
                    <a:pt x="334682" y="28649"/>
                    <a:pt x="334326" y="28411"/>
                    <a:pt x="335512" y="26988"/>
                  </a:cubicBezTo>
                  <a:cubicBezTo>
                    <a:pt x="336698" y="25565"/>
                    <a:pt x="336579" y="24853"/>
                    <a:pt x="335156" y="24853"/>
                  </a:cubicBezTo>
                  <a:cubicBezTo>
                    <a:pt x="333259" y="24379"/>
                    <a:pt x="332784" y="24616"/>
                    <a:pt x="333733" y="25565"/>
                  </a:cubicBezTo>
                  <a:cubicBezTo>
                    <a:pt x="334682" y="26514"/>
                    <a:pt x="334919" y="27700"/>
                    <a:pt x="334445" y="29123"/>
                  </a:cubicBezTo>
                  <a:cubicBezTo>
                    <a:pt x="333496" y="31021"/>
                    <a:pt x="332191" y="32088"/>
                    <a:pt x="330531" y="32325"/>
                  </a:cubicBezTo>
                  <a:cubicBezTo>
                    <a:pt x="328871" y="32562"/>
                    <a:pt x="328040" y="34104"/>
                    <a:pt x="328040" y="36950"/>
                  </a:cubicBezTo>
                  <a:cubicBezTo>
                    <a:pt x="323771" y="36002"/>
                    <a:pt x="321873" y="32207"/>
                    <a:pt x="322348" y="25565"/>
                  </a:cubicBezTo>
                  <a:cubicBezTo>
                    <a:pt x="322348" y="24142"/>
                    <a:pt x="322941" y="23193"/>
                    <a:pt x="324127" y="22719"/>
                  </a:cubicBezTo>
                  <a:cubicBezTo>
                    <a:pt x="325313" y="22244"/>
                    <a:pt x="326143" y="21533"/>
                    <a:pt x="326617" y="20584"/>
                  </a:cubicBezTo>
                  <a:cubicBezTo>
                    <a:pt x="325669" y="19635"/>
                    <a:pt x="324127" y="19872"/>
                    <a:pt x="321992" y="21296"/>
                  </a:cubicBezTo>
                  <a:cubicBezTo>
                    <a:pt x="319857" y="22719"/>
                    <a:pt x="318315" y="22244"/>
                    <a:pt x="317367" y="19872"/>
                  </a:cubicBezTo>
                  <a:cubicBezTo>
                    <a:pt x="317367" y="17026"/>
                    <a:pt x="317604" y="15366"/>
                    <a:pt x="318078" y="14891"/>
                  </a:cubicBezTo>
                  <a:cubicBezTo>
                    <a:pt x="315232" y="12519"/>
                    <a:pt x="313334" y="10147"/>
                    <a:pt x="312386" y="7775"/>
                  </a:cubicBezTo>
                  <a:close/>
                  <a:moveTo>
                    <a:pt x="260614" y="0"/>
                  </a:moveTo>
                  <a:lnTo>
                    <a:pt x="264189" y="0"/>
                  </a:lnTo>
                  <a:lnTo>
                    <a:pt x="263642" y="1015"/>
                  </a:lnTo>
                  <a:cubicBezTo>
                    <a:pt x="264354" y="2676"/>
                    <a:pt x="264472" y="5404"/>
                    <a:pt x="263998" y="9199"/>
                  </a:cubicBezTo>
                  <a:cubicBezTo>
                    <a:pt x="265421" y="9673"/>
                    <a:pt x="266844" y="9199"/>
                    <a:pt x="268267" y="7775"/>
                  </a:cubicBezTo>
                  <a:cubicBezTo>
                    <a:pt x="267793" y="5878"/>
                    <a:pt x="267556" y="3862"/>
                    <a:pt x="267556" y="1727"/>
                  </a:cubicBezTo>
                  <a:lnTo>
                    <a:pt x="267096" y="0"/>
                  </a:lnTo>
                  <a:lnTo>
                    <a:pt x="287972" y="0"/>
                  </a:lnTo>
                  <a:lnTo>
                    <a:pt x="284634" y="5285"/>
                  </a:lnTo>
                  <a:cubicBezTo>
                    <a:pt x="284159" y="8843"/>
                    <a:pt x="285108" y="11333"/>
                    <a:pt x="287480" y="12757"/>
                  </a:cubicBezTo>
                  <a:cubicBezTo>
                    <a:pt x="287006" y="13705"/>
                    <a:pt x="286531" y="14536"/>
                    <a:pt x="286057" y="15247"/>
                  </a:cubicBezTo>
                  <a:cubicBezTo>
                    <a:pt x="285583" y="15959"/>
                    <a:pt x="285583" y="17500"/>
                    <a:pt x="286057" y="19872"/>
                  </a:cubicBezTo>
                  <a:cubicBezTo>
                    <a:pt x="289852" y="18924"/>
                    <a:pt x="291512" y="15840"/>
                    <a:pt x="291038" y="10622"/>
                  </a:cubicBezTo>
                  <a:lnTo>
                    <a:pt x="289164" y="0"/>
                  </a:lnTo>
                  <a:lnTo>
                    <a:pt x="292877" y="0"/>
                  </a:lnTo>
                  <a:lnTo>
                    <a:pt x="300289" y="12045"/>
                  </a:lnTo>
                  <a:cubicBezTo>
                    <a:pt x="302186" y="20584"/>
                    <a:pt x="303372" y="29597"/>
                    <a:pt x="303847" y="39085"/>
                  </a:cubicBezTo>
                  <a:cubicBezTo>
                    <a:pt x="305270" y="39085"/>
                    <a:pt x="306100" y="38374"/>
                    <a:pt x="306337" y="36950"/>
                  </a:cubicBezTo>
                  <a:cubicBezTo>
                    <a:pt x="306574" y="35527"/>
                    <a:pt x="306574" y="34104"/>
                    <a:pt x="306337" y="32681"/>
                  </a:cubicBezTo>
                  <a:cubicBezTo>
                    <a:pt x="306100" y="31258"/>
                    <a:pt x="305981" y="29835"/>
                    <a:pt x="305981" y="28411"/>
                  </a:cubicBezTo>
                  <a:cubicBezTo>
                    <a:pt x="305981" y="26988"/>
                    <a:pt x="306456" y="26039"/>
                    <a:pt x="307405" y="25565"/>
                  </a:cubicBezTo>
                  <a:cubicBezTo>
                    <a:pt x="306456" y="28411"/>
                    <a:pt x="306930" y="31139"/>
                    <a:pt x="308828" y="33748"/>
                  </a:cubicBezTo>
                  <a:cubicBezTo>
                    <a:pt x="310725" y="36357"/>
                    <a:pt x="311200" y="39085"/>
                    <a:pt x="310251" y="41932"/>
                  </a:cubicBezTo>
                  <a:cubicBezTo>
                    <a:pt x="312623" y="40983"/>
                    <a:pt x="313334" y="42169"/>
                    <a:pt x="312386" y="45489"/>
                  </a:cubicBezTo>
                  <a:cubicBezTo>
                    <a:pt x="313809" y="45964"/>
                    <a:pt x="314402" y="45489"/>
                    <a:pt x="314165" y="44066"/>
                  </a:cubicBezTo>
                  <a:cubicBezTo>
                    <a:pt x="313927" y="42643"/>
                    <a:pt x="314283" y="41694"/>
                    <a:pt x="315232" y="41220"/>
                  </a:cubicBezTo>
                  <a:cubicBezTo>
                    <a:pt x="316181" y="42169"/>
                    <a:pt x="317130" y="42880"/>
                    <a:pt x="318078" y="43355"/>
                  </a:cubicBezTo>
                  <a:cubicBezTo>
                    <a:pt x="319027" y="43829"/>
                    <a:pt x="319976" y="45015"/>
                    <a:pt x="320925" y="46913"/>
                  </a:cubicBezTo>
                  <a:cubicBezTo>
                    <a:pt x="319976" y="48810"/>
                    <a:pt x="319146" y="50352"/>
                    <a:pt x="318434" y="51538"/>
                  </a:cubicBezTo>
                  <a:cubicBezTo>
                    <a:pt x="317723" y="52724"/>
                    <a:pt x="317367" y="54503"/>
                    <a:pt x="317367" y="56875"/>
                  </a:cubicBezTo>
                  <a:cubicBezTo>
                    <a:pt x="316418" y="56400"/>
                    <a:pt x="316062" y="55333"/>
                    <a:pt x="316299" y="53673"/>
                  </a:cubicBezTo>
                  <a:cubicBezTo>
                    <a:pt x="316537" y="52012"/>
                    <a:pt x="316655" y="49996"/>
                    <a:pt x="316655" y="47624"/>
                  </a:cubicBezTo>
                  <a:cubicBezTo>
                    <a:pt x="315232" y="47624"/>
                    <a:pt x="314402" y="47387"/>
                    <a:pt x="314165" y="46913"/>
                  </a:cubicBezTo>
                  <a:cubicBezTo>
                    <a:pt x="313927" y="46438"/>
                    <a:pt x="313097" y="46675"/>
                    <a:pt x="311674" y="47624"/>
                  </a:cubicBezTo>
                  <a:cubicBezTo>
                    <a:pt x="313572" y="50945"/>
                    <a:pt x="314283" y="53435"/>
                    <a:pt x="313809" y="55096"/>
                  </a:cubicBezTo>
                  <a:cubicBezTo>
                    <a:pt x="313334" y="56756"/>
                    <a:pt x="313572" y="59247"/>
                    <a:pt x="314520" y="62567"/>
                  </a:cubicBezTo>
                  <a:cubicBezTo>
                    <a:pt x="313097" y="62093"/>
                    <a:pt x="312030" y="60907"/>
                    <a:pt x="311318" y="59010"/>
                  </a:cubicBezTo>
                  <a:cubicBezTo>
                    <a:pt x="310607" y="57112"/>
                    <a:pt x="309776" y="55689"/>
                    <a:pt x="308828" y="54740"/>
                  </a:cubicBezTo>
                  <a:cubicBezTo>
                    <a:pt x="308353" y="51894"/>
                    <a:pt x="308591" y="49996"/>
                    <a:pt x="309539" y="49047"/>
                  </a:cubicBezTo>
                  <a:cubicBezTo>
                    <a:pt x="310488" y="48099"/>
                    <a:pt x="310488" y="46438"/>
                    <a:pt x="309539" y="44066"/>
                  </a:cubicBezTo>
                  <a:cubicBezTo>
                    <a:pt x="307642" y="43592"/>
                    <a:pt x="306693" y="44185"/>
                    <a:pt x="306693" y="45845"/>
                  </a:cubicBezTo>
                  <a:cubicBezTo>
                    <a:pt x="306693" y="47506"/>
                    <a:pt x="305507" y="47861"/>
                    <a:pt x="303135" y="46913"/>
                  </a:cubicBezTo>
                  <a:cubicBezTo>
                    <a:pt x="303135" y="50233"/>
                    <a:pt x="302305" y="53554"/>
                    <a:pt x="300644" y="56875"/>
                  </a:cubicBezTo>
                  <a:cubicBezTo>
                    <a:pt x="298984" y="60196"/>
                    <a:pt x="298154" y="63753"/>
                    <a:pt x="298154" y="67549"/>
                  </a:cubicBezTo>
                  <a:cubicBezTo>
                    <a:pt x="297205" y="67549"/>
                    <a:pt x="296612" y="66956"/>
                    <a:pt x="296375" y="65770"/>
                  </a:cubicBezTo>
                  <a:cubicBezTo>
                    <a:pt x="296138" y="64584"/>
                    <a:pt x="295070" y="64465"/>
                    <a:pt x="293173" y="65414"/>
                  </a:cubicBezTo>
                  <a:cubicBezTo>
                    <a:pt x="294122" y="64465"/>
                    <a:pt x="294833" y="63398"/>
                    <a:pt x="295308" y="62212"/>
                  </a:cubicBezTo>
                  <a:cubicBezTo>
                    <a:pt x="295782" y="61026"/>
                    <a:pt x="296494" y="60433"/>
                    <a:pt x="297442" y="60433"/>
                  </a:cubicBezTo>
                  <a:cubicBezTo>
                    <a:pt x="296968" y="59484"/>
                    <a:pt x="296731" y="57112"/>
                    <a:pt x="296731" y="53317"/>
                  </a:cubicBezTo>
                  <a:cubicBezTo>
                    <a:pt x="294359" y="52842"/>
                    <a:pt x="292461" y="53791"/>
                    <a:pt x="291038" y="56163"/>
                  </a:cubicBezTo>
                  <a:cubicBezTo>
                    <a:pt x="292461" y="58535"/>
                    <a:pt x="292698" y="60196"/>
                    <a:pt x="291750" y="61144"/>
                  </a:cubicBezTo>
                  <a:cubicBezTo>
                    <a:pt x="290801" y="62093"/>
                    <a:pt x="289852" y="63516"/>
                    <a:pt x="288903" y="65414"/>
                  </a:cubicBezTo>
                  <a:cubicBezTo>
                    <a:pt x="290801" y="63991"/>
                    <a:pt x="292461" y="64228"/>
                    <a:pt x="293884" y="66125"/>
                  </a:cubicBezTo>
                  <a:cubicBezTo>
                    <a:pt x="295308" y="68023"/>
                    <a:pt x="296731" y="69446"/>
                    <a:pt x="298154" y="70395"/>
                  </a:cubicBezTo>
                  <a:lnTo>
                    <a:pt x="298154" y="78222"/>
                  </a:lnTo>
                  <a:cubicBezTo>
                    <a:pt x="296731" y="77748"/>
                    <a:pt x="295663" y="78341"/>
                    <a:pt x="294952" y="80001"/>
                  </a:cubicBezTo>
                  <a:cubicBezTo>
                    <a:pt x="294240" y="81662"/>
                    <a:pt x="292698" y="81780"/>
                    <a:pt x="290327" y="80357"/>
                  </a:cubicBezTo>
                  <a:cubicBezTo>
                    <a:pt x="290327" y="82729"/>
                    <a:pt x="289852" y="83915"/>
                    <a:pt x="288903" y="83915"/>
                  </a:cubicBezTo>
                  <a:cubicBezTo>
                    <a:pt x="289852" y="86287"/>
                    <a:pt x="290919" y="86999"/>
                    <a:pt x="292105" y="86050"/>
                  </a:cubicBezTo>
                  <a:cubicBezTo>
                    <a:pt x="293291" y="85101"/>
                    <a:pt x="294359" y="86050"/>
                    <a:pt x="295308" y="88896"/>
                  </a:cubicBezTo>
                  <a:cubicBezTo>
                    <a:pt x="294359" y="89370"/>
                    <a:pt x="293647" y="89963"/>
                    <a:pt x="293173" y="90675"/>
                  </a:cubicBezTo>
                  <a:cubicBezTo>
                    <a:pt x="292698" y="91387"/>
                    <a:pt x="291987" y="92217"/>
                    <a:pt x="291038" y="93166"/>
                  </a:cubicBezTo>
                  <a:cubicBezTo>
                    <a:pt x="291038" y="93640"/>
                    <a:pt x="290801" y="93640"/>
                    <a:pt x="290327" y="93166"/>
                  </a:cubicBezTo>
                  <a:lnTo>
                    <a:pt x="290327" y="93877"/>
                  </a:lnTo>
                  <a:cubicBezTo>
                    <a:pt x="289378" y="94826"/>
                    <a:pt x="288429" y="95656"/>
                    <a:pt x="287480" y="96368"/>
                  </a:cubicBezTo>
                  <a:cubicBezTo>
                    <a:pt x="286531" y="97079"/>
                    <a:pt x="285583" y="98384"/>
                    <a:pt x="284634" y="100281"/>
                  </a:cubicBezTo>
                  <a:cubicBezTo>
                    <a:pt x="283685" y="99807"/>
                    <a:pt x="282973" y="99095"/>
                    <a:pt x="282499" y="98147"/>
                  </a:cubicBezTo>
                  <a:cubicBezTo>
                    <a:pt x="282025" y="97198"/>
                    <a:pt x="280839" y="97198"/>
                    <a:pt x="278941" y="98147"/>
                  </a:cubicBezTo>
                  <a:cubicBezTo>
                    <a:pt x="280364" y="101942"/>
                    <a:pt x="281076" y="105737"/>
                    <a:pt x="281076" y="109532"/>
                  </a:cubicBezTo>
                  <a:cubicBezTo>
                    <a:pt x="282025" y="110481"/>
                    <a:pt x="282499" y="110244"/>
                    <a:pt x="282499" y="108820"/>
                  </a:cubicBezTo>
                  <a:cubicBezTo>
                    <a:pt x="282499" y="107397"/>
                    <a:pt x="282499" y="106211"/>
                    <a:pt x="282499" y="105263"/>
                  </a:cubicBezTo>
                  <a:cubicBezTo>
                    <a:pt x="283448" y="105263"/>
                    <a:pt x="284159" y="105618"/>
                    <a:pt x="284634" y="106330"/>
                  </a:cubicBezTo>
                  <a:cubicBezTo>
                    <a:pt x="285108" y="107041"/>
                    <a:pt x="285820" y="107397"/>
                    <a:pt x="286769" y="107397"/>
                  </a:cubicBezTo>
                  <a:cubicBezTo>
                    <a:pt x="285820" y="115462"/>
                    <a:pt x="286176" y="121748"/>
                    <a:pt x="287836" y="126254"/>
                  </a:cubicBezTo>
                  <a:cubicBezTo>
                    <a:pt x="289496" y="130761"/>
                    <a:pt x="289378" y="136572"/>
                    <a:pt x="287480" y="143688"/>
                  </a:cubicBezTo>
                  <a:cubicBezTo>
                    <a:pt x="286531" y="142739"/>
                    <a:pt x="285701" y="142028"/>
                    <a:pt x="284990" y="141553"/>
                  </a:cubicBezTo>
                  <a:cubicBezTo>
                    <a:pt x="284278" y="141079"/>
                    <a:pt x="283211" y="141316"/>
                    <a:pt x="281787" y="142265"/>
                  </a:cubicBezTo>
                  <a:cubicBezTo>
                    <a:pt x="280839" y="141791"/>
                    <a:pt x="280602" y="140486"/>
                    <a:pt x="281076" y="138351"/>
                  </a:cubicBezTo>
                  <a:cubicBezTo>
                    <a:pt x="281550" y="136216"/>
                    <a:pt x="281550" y="134437"/>
                    <a:pt x="281076" y="133014"/>
                  </a:cubicBezTo>
                  <a:cubicBezTo>
                    <a:pt x="279653" y="134912"/>
                    <a:pt x="278704" y="135505"/>
                    <a:pt x="278230" y="134793"/>
                  </a:cubicBezTo>
                  <a:cubicBezTo>
                    <a:pt x="277755" y="134082"/>
                    <a:pt x="277044" y="133252"/>
                    <a:pt x="276095" y="132303"/>
                  </a:cubicBezTo>
                  <a:cubicBezTo>
                    <a:pt x="277044" y="129456"/>
                    <a:pt x="278111" y="126847"/>
                    <a:pt x="279297" y="124475"/>
                  </a:cubicBezTo>
                  <a:cubicBezTo>
                    <a:pt x="280483" y="122103"/>
                    <a:pt x="281313" y="119257"/>
                    <a:pt x="281787" y="115936"/>
                  </a:cubicBezTo>
                  <a:cubicBezTo>
                    <a:pt x="281313" y="113564"/>
                    <a:pt x="280483" y="112497"/>
                    <a:pt x="279297" y="112734"/>
                  </a:cubicBezTo>
                  <a:cubicBezTo>
                    <a:pt x="278111" y="112971"/>
                    <a:pt x="277281" y="112616"/>
                    <a:pt x="276806" y="111667"/>
                  </a:cubicBezTo>
                  <a:cubicBezTo>
                    <a:pt x="275858" y="116411"/>
                    <a:pt x="275383" y="121866"/>
                    <a:pt x="275383" y="128033"/>
                  </a:cubicBezTo>
                  <a:cubicBezTo>
                    <a:pt x="274434" y="128982"/>
                    <a:pt x="273367" y="129694"/>
                    <a:pt x="272181" y="130168"/>
                  </a:cubicBezTo>
                  <a:cubicBezTo>
                    <a:pt x="270995" y="130642"/>
                    <a:pt x="269928" y="131354"/>
                    <a:pt x="268979" y="132303"/>
                  </a:cubicBezTo>
                  <a:cubicBezTo>
                    <a:pt x="268030" y="137995"/>
                    <a:pt x="269691" y="140842"/>
                    <a:pt x="273960" y="140842"/>
                  </a:cubicBezTo>
                  <a:cubicBezTo>
                    <a:pt x="273960" y="138944"/>
                    <a:pt x="274197" y="137402"/>
                    <a:pt x="274672" y="136216"/>
                  </a:cubicBezTo>
                  <a:cubicBezTo>
                    <a:pt x="275146" y="135030"/>
                    <a:pt x="275620" y="133963"/>
                    <a:pt x="276095" y="133014"/>
                  </a:cubicBezTo>
                  <a:cubicBezTo>
                    <a:pt x="277518" y="135386"/>
                    <a:pt x="278111" y="138470"/>
                    <a:pt x="277874" y="142265"/>
                  </a:cubicBezTo>
                  <a:cubicBezTo>
                    <a:pt x="277637" y="146060"/>
                    <a:pt x="278704" y="149144"/>
                    <a:pt x="281076" y="151516"/>
                  </a:cubicBezTo>
                  <a:cubicBezTo>
                    <a:pt x="283922" y="149144"/>
                    <a:pt x="285820" y="150330"/>
                    <a:pt x="286769" y="155073"/>
                  </a:cubicBezTo>
                  <a:cubicBezTo>
                    <a:pt x="288666" y="152227"/>
                    <a:pt x="289852" y="151516"/>
                    <a:pt x="290327" y="152939"/>
                  </a:cubicBezTo>
                  <a:cubicBezTo>
                    <a:pt x="290801" y="154362"/>
                    <a:pt x="290801" y="156497"/>
                    <a:pt x="290327" y="159343"/>
                  </a:cubicBezTo>
                  <a:cubicBezTo>
                    <a:pt x="289852" y="162189"/>
                    <a:pt x="288903" y="164798"/>
                    <a:pt x="287480" y="167170"/>
                  </a:cubicBezTo>
                  <a:cubicBezTo>
                    <a:pt x="286057" y="169542"/>
                    <a:pt x="284397" y="170491"/>
                    <a:pt x="282499" y="170017"/>
                  </a:cubicBezTo>
                  <a:cubicBezTo>
                    <a:pt x="282973" y="171914"/>
                    <a:pt x="284397" y="172863"/>
                    <a:pt x="286769" y="172863"/>
                  </a:cubicBezTo>
                  <a:cubicBezTo>
                    <a:pt x="284397" y="175235"/>
                    <a:pt x="282262" y="177726"/>
                    <a:pt x="280364" y="180335"/>
                  </a:cubicBezTo>
                  <a:cubicBezTo>
                    <a:pt x="278467" y="182944"/>
                    <a:pt x="275858" y="184723"/>
                    <a:pt x="272537" y="185672"/>
                  </a:cubicBezTo>
                  <a:cubicBezTo>
                    <a:pt x="272063" y="183300"/>
                    <a:pt x="272418" y="182232"/>
                    <a:pt x="273604" y="182469"/>
                  </a:cubicBezTo>
                  <a:cubicBezTo>
                    <a:pt x="274790" y="182707"/>
                    <a:pt x="275620" y="182114"/>
                    <a:pt x="276095" y="180690"/>
                  </a:cubicBezTo>
                  <a:cubicBezTo>
                    <a:pt x="274197" y="176895"/>
                    <a:pt x="273604" y="173100"/>
                    <a:pt x="274316" y="169305"/>
                  </a:cubicBezTo>
                  <a:cubicBezTo>
                    <a:pt x="275027" y="165510"/>
                    <a:pt x="275383" y="161240"/>
                    <a:pt x="275383" y="156497"/>
                  </a:cubicBezTo>
                  <a:cubicBezTo>
                    <a:pt x="275383" y="155548"/>
                    <a:pt x="275620" y="155192"/>
                    <a:pt x="276095" y="155429"/>
                  </a:cubicBezTo>
                  <a:cubicBezTo>
                    <a:pt x="276569" y="155666"/>
                    <a:pt x="277044" y="155548"/>
                    <a:pt x="277518" y="155073"/>
                  </a:cubicBezTo>
                  <a:cubicBezTo>
                    <a:pt x="276569" y="150804"/>
                    <a:pt x="275027" y="147958"/>
                    <a:pt x="272893" y="146534"/>
                  </a:cubicBezTo>
                  <a:cubicBezTo>
                    <a:pt x="270758" y="145111"/>
                    <a:pt x="268979" y="142265"/>
                    <a:pt x="267556" y="137995"/>
                  </a:cubicBezTo>
                  <a:cubicBezTo>
                    <a:pt x="265184" y="137995"/>
                    <a:pt x="264116" y="140249"/>
                    <a:pt x="264354" y="144755"/>
                  </a:cubicBezTo>
                  <a:cubicBezTo>
                    <a:pt x="264591" y="149262"/>
                    <a:pt x="265184" y="152464"/>
                    <a:pt x="266133" y="154362"/>
                  </a:cubicBezTo>
                  <a:cubicBezTo>
                    <a:pt x="263761" y="157208"/>
                    <a:pt x="261863" y="161240"/>
                    <a:pt x="260440" y="166459"/>
                  </a:cubicBezTo>
                  <a:cubicBezTo>
                    <a:pt x="259017" y="171677"/>
                    <a:pt x="258542" y="176895"/>
                    <a:pt x="259017" y="182114"/>
                  </a:cubicBezTo>
                  <a:cubicBezTo>
                    <a:pt x="258542" y="181165"/>
                    <a:pt x="258305" y="179623"/>
                    <a:pt x="258305" y="177488"/>
                  </a:cubicBezTo>
                  <a:cubicBezTo>
                    <a:pt x="258305" y="175354"/>
                    <a:pt x="257831" y="173337"/>
                    <a:pt x="256882" y="171440"/>
                  </a:cubicBezTo>
                  <a:cubicBezTo>
                    <a:pt x="256408" y="171440"/>
                    <a:pt x="255933" y="170965"/>
                    <a:pt x="255459" y="170017"/>
                  </a:cubicBezTo>
                  <a:cubicBezTo>
                    <a:pt x="254036" y="170491"/>
                    <a:pt x="253206" y="171558"/>
                    <a:pt x="252968" y="173219"/>
                  </a:cubicBezTo>
                  <a:cubicBezTo>
                    <a:pt x="252731" y="174879"/>
                    <a:pt x="251664" y="175709"/>
                    <a:pt x="249766" y="175709"/>
                  </a:cubicBezTo>
                  <a:cubicBezTo>
                    <a:pt x="250715" y="178556"/>
                    <a:pt x="251545" y="179623"/>
                    <a:pt x="252257" y="178912"/>
                  </a:cubicBezTo>
                  <a:cubicBezTo>
                    <a:pt x="252968" y="178200"/>
                    <a:pt x="253799" y="177133"/>
                    <a:pt x="254747" y="175709"/>
                  </a:cubicBezTo>
                  <a:cubicBezTo>
                    <a:pt x="256170" y="177133"/>
                    <a:pt x="256645" y="177844"/>
                    <a:pt x="256170" y="177844"/>
                  </a:cubicBezTo>
                  <a:cubicBezTo>
                    <a:pt x="255222" y="178793"/>
                    <a:pt x="254747" y="180097"/>
                    <a:pt x="254747" y="181758"/>
                  </a:cubicBezTo>
                  <a:cubicBezTo>
                    <a:pt x="254747" y="183418"/>
                    <a:pt x="254747" y="185079"/>
                    <a:pt x="254747" y="186739"/>
                  </a:cubicBezTo>
                  <a:cubicBezTo>
                    <a:pt x="254747" y="188399"/>
                    <a:pt x="254510" y="189941"/>
                    <a:pt x="254036" y="191364"/>
                  </a:cubicBezTo>
                  <a:cubicBezTo>
                    <a:pt x="253561" y="192787"/>
                    <a:pt x="252375" y="193499"/>
                    <a:pt x="250478" y="193499"/>
                  </a:cubicBezTo>
                  <a:cubicBezTo>
                    <a:pt x="249055" y="194448"/>
                    <a:pt x="248462" y="194092"/>
                    <a:pt x="248699" y="192432"/>
                  </a:cubicBezTo>
                  <a:cubicBezTo>
                    <a:pt x="248936" y="190771"/>
                    <a:pt x="248580" y="189704"/>
                    <a:pt x="247631" y="189229"/>
                  </a:cubicBezTo>
                  <a:cubicBezTo>
                    <a:pt x="246683" y="190653"/>
                    <a:pt x="246090" y="192787"/>
                    <a:pt x="245853" y="195634"/>
                  </a:cubicBezTo>
                  <a:cubicBezTo>
                    <a:pt x="245615" y="198480"/>
                    <a:pt x="246208" y="200615"/>
                    <a:pt x="247631" y="202038"/>
                  </a:cubicBezTo>
                  <a:cubicBezTo>
                    <a:pt x="248580" y="201564"/>
                    <a:pt x="248936" y="200733"/>
                    <a:pt x="248699" y="199547"/>
                  </a:cubicBezTo>
                  <a:cubicBezTo>
                    <a:pt x="248462" y="198361"/>
                    <a:pt x="248817" y="198006"/>
                    <a:pt x="249766" y="198480"/>
                  </a:cubicBezTo>
                  <a:cubicBezTo>
                    <a:pt x="250241" y="201326"/>
                    <a:pt x="249648" y="204291"/>
                    <a:pt x="247987" y="207375"/>
                  </a:cubicBezTo>
                  <a:cubicBezTo>
                    <a:pt x="246327" y="210458"/>
                    <a:pt x="246920" y="212475"/>
                    <a:pt x="249766" y="213423"/>
                  </a:cubicBezTo>
                  <a:cubicBezTo>
                    <a:pt x="249766" y="210103"/>
                    <a:pt x="250122" y="207493"/>
                    <a:pt x="250834" y="205596"/>
                  </a:cubicBezTo>
                  <a:cubicBezTo>
                    <a:pt x="251545" y="203698"/>
                    <a:pt x="252375" y="200852"/>
                    <a:pt x="253324" y="197057"/>
                  </a:cubicBezTo>
                  <a:cubicBezTo>
                    <a:pt x="253799" y="198006"/>
                    <a:pt x="254629" y="198480"/>
                    <a:pt x="255815" y="198480"/>
                  </a:cubicBezTo>
                  <a:cubicBezTo>
                    <a:pt x="257001" y="198480"/>
                    <a:pt x="257119" y="197294"/>
                    <a:pt x="256170" y="194922"/>
                  </a:cubicBezTo>
                  <a:cubicBezTo>
                    <a:pt x="257119" y="194922"/>
                    <a:pt x="257949" y="195278"/>
                    <a:pt x="258661" y="195990"/>
                  </a:cubicBezTo>
                  <a:cubicBezTo>
                    <a:pt x="259373" y="196701"/>
                    <a:pt x="260440" y="196820"/>
                    <a:pt x="261863" y="196345"/>
                  </a:cubicBezTo>
                  <a:cubicBezTo>
                    <a:pt x="262338" y="189229"/>
                    <a:pt x="263761" y="183300"/>
                    <a:pt x="266133" y="178556"/>
                  </a:cubicBezTo>
                  <a:cubicBezTo>
                    <a:pt x="268505" y="173812"/>
                    <a:pt x="268979" y="168119"/>
                    <a:pt x="267556" y="161478"/>
                  </a:cubicBezTo>
                  <a:cubicBezTo>
                    <a:pt x="268030" y="159106"/>
                    <a:pt x="268623" y="158276"/>
                    <a:pt x="269335" y="158987"/>
                  </a:cubicBezTo>
                  <a:cubicBezTo>
                    <a:pt x="270046" y="159699"/>
                    <a:pt x="271114" y="159817"/>
                    <a:pt x="272537" y="159343"/>
                  </a:cubicBezTo>
                  <a:lnTo>
                    <a:pt x="272537" y="170017"/>
                  </a:lnTo>
                  <a:cubicBezTo>
                    <a:pt x="270165" y="170017"/>
                    <a:pt x="269098" y="171796"/>
                    <a:pt x="269335" y="175354"/>
                  </a:cubicBezTo>
                  <a:cubicBezTo>
                    <a:pt x="269572" y="178912"/>
                    <a:pt x="268742" y="181165"/>
                    <a:pt x="266844" y="182114"/>
                  </a:cubicBezTo>
                  <a:cubicBezTo>
                    <a:pt x="268267" y="184486"/>
                    <a:pt x="268505" y="186027"/>
                    <a:pt x="267556" y="186739"/>
                  </a:cubicBezTo>
                  <a:cubicBezTo>
                    <a:pt x="266607" y="187451"/>
                    <a:pt x="266370" y="189467"/>
                    <a:pt x="266844" y="192787"/>
                  </a:cubicBezTo>
                  <a:cubicBezTo>
                    <a:pt x="266844" y="194211"/>
                    <a:pt x="265421" y="194922"/>
                    <a:pt x="262575" y="194922"/>
                  </a:cubicBezTo>
                  <a:cubicBezTo>
                    <a:pt x="259728" y="201564"/>
                    <a:pt x="257001" y="207968"/>
                    <a:pt x="254392" y="214135"/>
                  </a:cubicBezTo>
                  <a:cubicBezTo>
                    <a:pt x="251782" y="220302"/>
                    <a:pt x="248343" y="225520"/>
                    <a:pt x="244074" y="229790"/>
                  </a:cubicBezTo>
                  <a:cubicBezTo>
                    <a:pt x="241227" y="229315"/>
                    <a:pt x="239567" y="227181"/>
                    <a:pt x="239092" y="223386"/>
                  </a:cubicBezTo>
                  <a:cubicBezTo>
                    <a:pt x="238618" y="219590"/>
                    <a:pt x="238144" y="216033"/>
                    <a:pt x="237669" y="212712"/>
                  </a:cubicBezTo>
                  <a:cubicBezTo>
                    <a:pt x="236246" y="216981"/>
                    <a:pt x="234942" y="221488"/>
                    <a:pt x="233756" y="226232"/>
                  </a:cubicBezTo>
                  <a:cubicBezTo>
                    <a:pt x="232570" y="230976"/>
                    <a:pt x="231502" y="236194"/>
                    <a:pt x="230553" y="241887"/>
                  </a:cubicBezTo>
                  <a:cubicBezTo>
                    <a:pt x="232925" y="241412"/>
                    <a:pt x="234230" y="239752"/>
                    <a:pt x="234467" y="236906"/>
                  </a:cubicBezTo>
                  <a:cubicBezTo>
                    <a:pt x="234704" y="234059"/>
                    <a:pt x="235297" y="231687"/>
                    <a:pt x="236246" y="229790"/>
                  </a:cubicBezTo>
                  <a:cubicBezTo>
                    <a:pt x="236721" y="235008"/>
                    <a:pt x="236009" y="239159"/>
                    <a:pt x="234111" y="242243"/>
                  </a:cubicBezTo>
                  <a:cubicBezTo>
                    <a:pt x="232214" y="245326"/>
                    <a:pt x="229842" y="248054"/>
                    <a:pt x="226995" y="250426"/>
                  </a:cubicBezTo>
                  <a:cubicBezTo>
                    <a:pt x="224149" y="252798"/>
                    <a:pt x="221184" y="255170"/>
                    <a:pt x="218101" y="257542"/>
                  </a:cubicBezTo>
                  <a:cubicBezTo>
                    <a:pt x="215017" y="259914"/>
                    <a:pt x="212764" y="262760"/>
                    <a:pt x="211341" y="266081"/>
                  </a:cubicBezTo>
                  <a:cubicBezTo>
                    <a:pt x="213238" y="267029"/>
                    <a:pt x="215136" y="267622"/>
                    <a:pt x="217033" y="267860"/>
                  </a:cubicBezTo>
                  <a:cubicBezTo>
                    <a:pt x="218931" y="268097"/>
                    <a:pt x="220591" y="268690"/>
                    <a:pt x="222014" y="269639"/>
                  </a:cubicBezTo>
                  <a:cubicBezTo>
                    <a:pt x="222963" y="267267"/>
                    <a:pt x="224624" y="265488"/>
                    <a:pt x="226995" y="264302"/>
                  </a:cubicBezTo>
                  <a:cubicBezTo>
                    <a:pt x="229367" y="263116"/>
                    <a:pt x="231265" y="263709"/>
                    <a:pt x="232688" y="266081"/>
                  </a:cubicBezTo>
                  <a:cubicBezTo>
                    <a:pt x="233637" y="265132"/>
                    <a:pt x="233756" y="264420"/>
                    <a:pt x="233044" y="263946"/>
                  </a:cubicBezTo>
                  <a:cubicBezTo>
                    <a:pt x="232332" y="263472"/>
                    <a:pt x="232451" y="262523"/>
                    <a:pt x="233400" y="261100"/>
                  </a:cubicBezTo>
                  <a:cubicBezTo>
                    <a:pt x="235772" y="261574"/>
                    <a:pt x="237432" y="261930"/>
                    <a:pt x="238381" y="262167"/>
                  </a:cubicBezTo>
                  <a:cubicBezTo>
                    <a:pt x="239330" y="262404"/>
                    <a:pt x="240753" y="262997"/>
                    <a:pt x="242650" y="263946"/>
                  </a:cubicBezTo>
                  <a:cubicBezTo>
                    <a:pt x="243125" y="264895"/>
                    <a:pt x="243006" y="265606"/>
                    <a:pt x="242295" y="266081"/>
                  </a:cubicBezTo>
                  <a:cubicBezTo>
                    <a:pt x="241583" y="266555"/>
                    <a:pt x="241464" y="267741"/>
                    <a:pt x="241939" y="269639"/>
                  </a:cubicBezTo>
                  <a:cubicBezTo>
                    <a:pt x="244785" y="270113"/>
                    <a:pt x="245734" y="268453"/>
                    <a:pt x="244785" y="264657"/>
                  </a:cubicBezTo>
                  <a:cubicBezTo>
                    <a:pt x="246208" y="265606"/>
                    <a:pt x="248106" y="265843"/>
                    <a:pt x="250478" y="265369"/>
                  </a:cubicBezTo>
                  <a:cubicBezTo>
                    <a:pt x="252850" y="264895"/>
                    <a:pt x="254747" y="265606"/>
                    <a:pt x="256170" y="267504"/>
                  </a:cubicBezTo>
                  <a:cubicBezTo>
                    <a:pt x="257119" y="269876"/>
                    <a:pt x="257238" y="271536"/>
                    <a:pt x="256526" y="272485"/>
                  </a:cubicBezTo>
                  <a:cubicBezTo>
                    <a:pt x="255815" y="273434"/>
                    <a:pt x="256645" y="274382"/>
                    <a:pt x="259017" y="275331"/>
                  </a:cubicBezTo>
                  <a:cubicBezTo>
                    <a:pt x="257119" y="280075"/>
                    <a:pt x="256882" y="284819"/>
                    <a:pt x="258305" y="289563"/>
                  </a:cubicBezTo>
                  <a:cubicBezTo>
                    <a:pt x="259728" y="287191"/>
                    <a:pt x="260914" y="284107"/>
                    <a:pt x="261863" y="280312"/>
                  </a:cubicBezTo>
                  <a:cubicBezTo>
                    <a:pt x="263286" y="279364"/>
                    <a:pt x="263998" y="279838"/>
                    <a:pt x="263998" y="281736"/>
                  </a:cubicBezTo>
                  <a:cubicBezTo>
                    <a:pt x="263998" y="283633"/>
                    <a:pt x="264235" y="285056"/>
                    <a:pt x="264709" y="286005"/>
                  </a:cubicBezTo>
                  <a:cubicBezTo>
                    <a:pt x="266133" y="286954"/>
                    <a:pt x="266844" y="286717"/>
                    <a:pt x="266844" y="285293"/>
                  </a:cubicBezTo>
                  <a:cubicBezTo>
                    <a:pt x="266844" y="283870"/>
                    <a:pt x="267319" y="282921"/>
                    <a:pt x="268267" y="282447"/>
                  </a:cubicBezTo>
                  <a:cubicBezTo>
                    <a:pt x="269216" y="282921"/>
                    <a:pt x="269453" y="284226"/>
                    <a:pt x="268979" y="286361"/>
                  </a:cubicBezTo>
                  <a:cubicBezTo>
                    <a:pt x="268505" y="288496"/>
                    <a:pt x="268505" y="290275"/>
                    <a:pt x="268979" y="291698"/>
                  </a:cubicBezTo>
                  <a:cubicBezTo>
                    <a:pt x="270877" y="290275"/>
                    <a:pt x="271825" y="291105"/>
                    <a:pt x="271825" y="294188"/>
                  </a:cubicBezTo>
                  <a:cubicBezTo>
                    <a:pt x="271825" y="297272"/>
                    <a:pt x="271470" y="301304"/>
                    <a:pt x="270758" y="306285"/>
                  </a:cubicBezTo>
                  <a:cubicBezTo>
                    <a:pt x="270046" y="311266"/>
                    <a:pt x="269216" y="316247"/>
                    <a:pt x="268267" y="321228"/>
                  </a:cubicBezTo>
                  <a:cubicBezTo>
                    <a:pt x="267319" y="326210"/>
                    <a:pt x="266607" y="329649"/>
                    <a:pt x="266133" y="331546"/>
                  </a:cubicBezTo>
                  <a:cubicBezTo>
                    <a:pt x="264235" y="331546"/>
                    <a:pt x="263286" y="332021"/>
                    <a:pt x="263286" y="332970"/>
                  </a:cubicBezTo>
                  <a:cubicBezTo>
                    <a:pt x="262338" y="330123"/>
                    <a:pt x="262100" y="327158"/>
                    <a:pt x="262575" y="324075"/>
                  </a:cubicBezTo>
                  <a:cubicBezTo>
                    <a:pt x="263049" y="320991"/>
                    <a:pt x="263761" y="318501"/>
                    <a:pt x="264709" y="316603"/>
                  </a:cubicBezTo>
                  <a:cubicBezTo>
                    <a:pt x="265658" y="316603"/>
                    <a:pt x="266133" y="317315"/>
                    <a:pt x="266133" y="318738"/>
                  </a:cubicBezTo>
                  <a:cubicBezTo>
                    <a:pt x="266133" y="320161"/>
                    <a:pt x="266844" y="320635"/>
                    <a:pt x="268267" y="320161"/>
                  </a:cubicBezTo>
                  <a:cubicBezTo>
                    <a:pt x="268742" y="314943"/>
                    <a:pt x="268742" y="311029"/>
                    <a:pt x="268267" y="308420"/>
                  </a:cubicBezTo>
                  <a:cubicBezTo>
                    <a:pt x="267793" y="305811"/>
                    <a:pt x="267556" y="303320"/>
                    <a:pt x="267556" y="300948"/>
                  </a:cubicBezTo>
                  <a:cubicBezTo>
                    <a:pt x="265658" y="298576"/>
                    <a:pt x="264116" y="298576"/>
                    <a:pt x="262931" y="300948"/>
                  </a:cubicBezTo>
                  <a:cubicBezTo>
                    <a:pt x="261745" y="303320"/>
                    <a:pt x="260440" y="304981"/>
                    <a:pt x="259017" y="305929"/>
                  </a:cubicBezTo>
                  <a:cubicBezTo>
                    <a:pt x="259491" y="306878"/>
                    <a:pt x="259847" y="306997"/>
                    <a:pt x="260084" y="306285"/>
                  </a:cubicBezTo>
                  <a:cubicBezTo>
                    <a:pt x="260321" y="305574"/>
                    <a:pt x="260914" y="305455"/>
                    <a:pt x="261863" y="305929"/>
                  </a:cubicBezTo>
                  <a:cubicBezTo>
                    <a:pt x="262338" y="309724"/>
                    <a:pt x="261863" y="312215"/>
                    <a:pt x="260440" y="313401"/>
                  </a:cubicBezTo>
                  <a:cubicBezTo>
                    <a:pt x="259017" y="314587"/>
                    <a:pt x="257831" y="316366"/>
                    <a:pt x="256882" y="318738"/>
                  </a:cubicBezTo>
                  <a:cubicBezTo>
                    <a:pt x="258305" y="320161"/>
                    <a:pt x="259728" y="320161"/>
                    <a:pt x="261152" y="318738"/>
                  </a:cubicBezTo>
                  <a:cubicBezTo>
                    <a:pt x="260677" y="321110"/>
                    <a:pt x="260440" y="323482"/>
                    <a:pt x="260440" y="325854"/>
                  </a:cubicBezTo>
                  <a:cubicBezTo>
                    <a:pt x="260440" y="328226"/>
                    <a:pt x="259966" y="330123"/>
                    <a:pt x="259017" y="331546"/>
                  </a:cubicBezTo>
                  <a:cubicBezTo>
                    <a:pt x="257594" y="330598"/>
                    <a:pt x="257356" y="329530"/>
                    <a:pt x="258305" y="328344"/>
                  </a:cubicBezTo>
                  <a:cubicBezTo>
                    <a:pt x="259254" y="327158"/>
                    <a:pt x="259491" y="325854"/>
                    <a:pt x="259017" y="324431"/>
                  </a:cubicBezTo>
                  <a:cubicBezTo>
                    <a:pt x="257594" y="323956"/>
                    <a:pt x="256645" y="323126"/>
                    <a:pt x="256170" y="321940"/>
                  </a:cubicBezTo>
                  <a:cubicBezTo>
                    <a:pt x="255696" y="320754"/>
                    <a:pt x="254985" y="319687"/>
                    <a:pt x="254036" y="318738"/>
                  </a:cubicBezTo>
                  <a:cubicBezTo>
                    <a:pt x="254036" y="314943"/>
                    <a:pt x="254510" y="311859"/>
                    <a:pt x="255459" y="309487"/>
                  </a:cubicBezTo>
                  <a:cubicBezTo>
                    <a:pt x="256408" y="307115"/>
                    <a:pt x="257356" y="304743"/>
                    <a:pt x="258305" y="302371"/>
                  </a:cubicBezTo>
                  <a:cubicBezTo>
                    <a:pt x="257356" y="301423"/>
                    <a:pt x="256408" y="301423"/>
                    <a:pt x="255459" y="302371"/>
                  </a:cubicBezTo>
                  <a:cubicBezTo>
                    <a:pt x="254510" y="303320"/>
                    <a:pt x="254036" y="301897"/>
                    <a:pt x="254036" y="298102"/>
                  </a:cubicBezTo>
                  <a:lnTo>
                    <a:pt x="249766" y="298102"/>
                  </a:lnTo>
                  <a:cubicBezTo>
                    <a:pt x="248817" y="303795"/>
                    <a:pt x="248224" y="309843"/>
                    <a:pt x="247987" y="316247"/>
                  </a:cubicBezTo>
                  <a:cubicBezTo>
                    <a:pt x="247750" y="322652"/>
                    <a:pt x="246920" y="328463"/>
                    <a:pt x="245497" y="333681"/>
                  </a:cubicBezTo>
                  <a:cubicBezTo>
                    <a:pt x="244074" y="330835"/>
                    <a:pt x="243836" y="327277"/>
                    <a:pt x="244785" y="323007"/>
                  </a:cubicBezTo>
                  <a:cubicBezTo>
                    <a:pt x="245734" y="318738"/>
                    <a:pt x="245971" y="314468"/>
                    <a:pt x="245497" y="310199"/>
                  </a:cubicBezTo>
                  <a:cubicBezTo>
                    <a:pt x="243599" y="311622"/>
                    <a:pt x="242532" y="313875"/>
                    <a:pt x="242295" y="316959"/>
                  </a:cubicBezTo>
                  <a:cubicBezTo>
                    <a:pt x="242057" y="320042"/>
                    <a:pt x="241939" y="323245"/>
                    <a:pt x="241939" y="326565"/>
                  </a:cubicBezTo>
                  <a:cubicBezTo>
                    <a:pt x="241939" y="329886"/>
                    <a:pt x="241702" y="333088"/>
                    <a:pt x="241227" y="336172"/>
                  </a:cubicBezTo>
                  <a:cubicBezTo>
                    <a:pt x="240753" y="339255"/>
                    <a:pt x="239804" y="341509"/>
                    <a:pt x="238381" y="342932"/>
                  </a:cubicBezTo>
                  <a:cubicBezTo>
                    <a:pt x="236009" y="341983"/>
                    <a:pt x="235416" y="340797"/>
                    <a:pt x="236602" y="339374"/>
                  </a:cubicBezTo>
                  <a:cubicBezTo>
                    <a:pt x="237788" y="337951"/>
                    <a:pt x="238381" y="336053"/>
                    <a:pt x="238381" y="333681"/>
                  </a:cubicBezTo>
                  <a:lnTo>
                    <a:pt x="233400" y="333681"/>
                  </a:lnTo>
                  <a:cubicBezTo>
                    <a:pt x="232925" y="329886"/>
                    <a:pt x="232807" y="327158"/>
                    <a:pt x="233044" y="325498"/>
                  </a:cubicBezTo>
                  <a:cubicBezTo>
                    <a:pt x="233281" y="323838"/>
                    <a:pt x="233400" y="322059"/>
                    <a:pt x="233400" y="320161"/>
                  </a:cubicBezTo>
                  <a:cubicBezTo>
                    <a:pt x="231977" y="324905"/>
                    <a:pt x="229723" y="328226"/>
                    <a:pt x="226640" y="330123"/>
                  </a:cubicBezTo>
                  <a:cubicBezTo>
                    <a:pt x="223556" y="332021"/>
                    <a:pt x="222014" y="336290"/>
                    <a:pt x="222014" y="342932"/>
                  </a:cubicBezTo>
                  <a:cubicBezTo>
                    <a:pt x="223438" y="344829"/>
                    <a:pt x="224505" y="344711"/>
                    <a:pt x="225217" y="342576"/>
                  </a:cubicBezTo>
                  <a:cubicBezTo>
                    <a:pt x="225928" y="340441"/>
                    <a:pt x="226758" y="339137"/>
                    <a:pt x="227707" y="338662"/>
                  </a:cubicBezTo>
                  <a:cubicBezTo>
                    <a:pt x="228181" y="341509"/>
                    <a:pt x="228181" y="343881"/>
                    <a:pt x="227707" y="345778"/>
                  </a:cubicBezTo>
                  <a:cubicBezTo>
                    <a:pt x="227233" y="347676"/>
                    <a:pt x="226521" y="349573"/>
                    <a:pt x="225572" y="351471"/>
                  </a:cubicBezTo>
                  <a:cubicBezTo>
                    <a:pt x="224149" y="350996"/>
                    <a:pt x="222963" y="351234"/>
                    <a:pt x="222014" y="352182"/>
                  </a:cubicBezTo>
                  <a:cubicBezTo>
                    <a:pt x="221066" y="353131"/>
                    <a:pt x="219880" y="353131"/>
                    <a:pt x="218457" y="352182"/>
                  </a:cubicBezTo>
                  <a:cubicBezTo>
                    <a:pt x="218457" y="354554"/>
                    <a:pt x="218219" y="355859"/>
                    <a:pt x="217745" y="356096"/>
                  </a:cubicBezTo>
                  <a:cubicBezTo>
                    <a:pt x="217271" y="356333"/>
                    <a:pt x="216796" y="356452"/>
                    <a:pt x="216322" y="356452"/>
                  </a:cubicBezTo>
                  <a:cubicBezTo>
                    <a:pt x="215847" y="356452"/>
                    <a:pt x="215373" y="356689"/>
                    <a:pt x="214899" y="357163"/>
                  </a:cubicBezTo>
                  <a:cubicBezTo>
                    <a:pt x="214424" y="357638"/>
                    <a:pt x="214424" y="358824"/>
                    <a:pt x="214899" y="360721"/>
                  </a:cubicBezTo>
                  <a:cubicBezTo>
                    <a:pt x="211578" y="359773"/>
                    <a:pt x="208969" y="358942"/>
                    <a:pt x="207071" y="358231"/>
                  </a:cubicBezTo>
                  <a:cubicBezTo>
                    <a:pt x="205174" y="357519"/>
                    <a:pt x="202802" y="356689"/>
                    <a:pt x="199955" y="355740"/>
                  </a:cubicBezTo>
                  <a:cubicBezTo>
                    <a:pt x="199007" y="358112"/>
                    <a:pt x="198532" y="361077"/>
                    <a:pt x="198532" y="364635"/>
                  </a:cubicBezTo>
                  <a:cubicBezTo>
                    <a:pt x="198532" y="368193"/>
                    <a:pt x="198058" y="371158"/>
                    <a:pt x="197109" y="373530"/>
                  </a:cubicBezTo>
                  <a:cubicBezTo>
                    <a:pt x="196160" y="374479"/>
                    <a:pt x="195449" y="374360"/>
                    <a:pt x="194974" y="373174"/>
                  </a:cubicBezTo>
                  <a:cubicBezTo>
                    <a:pt x="194500" y="371988"/>
                    <a:pt x="193788" y="372107"/>
                    <a:pt x="192839" y="373530"/>
                  </a:cubicBezTo>
                  <a:cubicBezTo>
                    <a:pt x="195211" y="375427"/>
                    <a:pt x="196042" y="377799"/>
                    <a:pt x="195330" y="380646"/>
                  </a:cubicBezTo>
                  <a:cubicBezTo>
                    <a:pt x="194618" y="383492"/>
                    <a:pt x="194737" y="385627"/>
                    <a:pt x="195686" y="387050"/>
                  </a:cubicBezTo>
                  <a:cubicBezTo>
                    <a:pt x="199007" y="386101"/>
                    <a:pt x="199955" y="383966"/>
                    <a:pt x="198532" y="380646"/>
                  </a:cubicBezTo>
                  <a:cubicBezTo>
                    <a:pt x="197109" y="377325"/>
                    <a:pt x="197583" y="374241"/>
                    <a:pt x="199955" y="371395"/>
                  </a:cubicBezTo>
                  <a:cubicBezTo>
                    <a:pt x="200904" y="370446"/>
                    <a:pt x="201616" y="369972"/>
                    <a:pt x="202090" y="369972"/>
                  </a:cubicBezTo>
                  <a:cubicBezTo>
                    <a:pt x="202564" y="369972"/>
                    <a:pt x="202327" y="368786"/>
                    <a:pt x="201378" y="366414"/>
                  </a:cubicBezTo>
                  <a:cubicBezTo>
                    <a:pt x="204699" y="367363"/>
                    <a:pt x="206360" y="369260"/>
                    <a:pt x="206360" y="372107"/>
                  </a:cubicBezTo>
                  <a:cubicBezTo>
                    <a:pt x="207783" y="371158"/>
                    <a:pt x="209087" y="369853"/>
                    <a:pt x="210273" y="368193"/>
                  </a:cubicBezTo>
                  <a:cubicBezTo>
                    <a:pt x="211459" y="366533"/>
                    <a:pt x="212764" y="364754"/>
                    <a:pt x="214187" y="362856"/>
                  </a:cubicBezTo>
                  <a:cubicBezTo>
                    <a:pt x="213713" y="369023"/>
                    <a:pt x="211103" y="373293"/>
                    <a:pt x="206360" y="375665"/>
                  </a:cubicBezTo>
                  <a:lnTo>
                    <a:pt x="206360" y="382781"/>
                  </a:lnTo>
                  <a:cubicBezTo>
                    <a:pt x="207308" y="382306"/>
                    <a:pt x="208020" y="381713"/>
                    <a:pt x="208494" y="381002"/>
                  </a:cubicBezTo>
                  <a:cubicBezTo>
                    <a:pt x="208969" y="380290"/>
                    <a:pt x="209680" y="379697"/>
                    <a:pt x="210629" y="379223"/>
                  </a:cubicBezTo>
                  <a:cubicBezTo>
                    <a:pt x="210629" y="380171"/>
                    <a:pt x="210392" y="381002"/>
                    <a:pt x="209917" y="381713"/>
                  </a:cubicBezTo>
                  <a:cubicBezTo>
                    <a:pt x="209443" y="382425"/>
                    <a:pt x="209443" y="383255"/>
                    <a:pt x="209917" y="384204"/>
                  </a:cubicBezTo>
                  <a:cubicBezTo>
                    <a:pt x="211341" y="383729"/>
                    <a:pt x="212052" y="384441"/>
                    <a:pt x="212052" y="386338"/>
                  </a:cubicBezTo>
                  <a:cubicBezTo>
                    <a:pt x="213001" y="385864"/>
                    <a:pt x="213594" y="384915"/>
                    <a:pt x="213831" y="383492"/>
                  </a:cubicBezTo>
                  <a:cubicBezTo>
                    <a:pt x="214068" y="382069"/>
                    <a:pt x="215136" y="381832"/>
                    <a:pt x="217033" y="382781"/>
                  </a:cubicBezTo>
                  <a:cubicBezTo>
                    <a:pt x="215610" y="386576"/>
                    <a:pt x="215254" y="390727"/>
                    <a:pt x="215966" y="395233"/>
                  </a:cubicBezTo>
                  <a:cubicBezTo>
                    <a:pt x="216678" y="399740"/>
                    <a:pt x="216085" y="403891"/>
                    <a:pt x="214187" y="407686"/>
                  </a:cubicBezTo>
                  <a:cubicBezTo>
                    <a:pt x="216085" y="408635"/>
                    <a:pt x="217033" y="408279"/>
                    <a:pt x="217033" y="406619"/>
                  </a:cubicBezTo>
                  <a:cubicBezTo>
                    <a:pt x="217033" y="404958"/>
                    <a:pt x="217508" y="403654"/>
                    <a:pt x="218457" y="402705"/>
                  </a:cubicBezTo>
                  <a:cubicBezTo>
                    <a:pt x="219405" y="402705"/>
                    <a:pt x="219642" y="403772"/>
                    <a:pt x="219168" y="405907"/>
                  </a:cubicBezTo>
                  <a:cubicBezTo>
                    <a:pt x="218694" y="408042"/>
                    <a:pt x="217982" y="408872"/>
                    <a:pt x="217033" y="408398"/>
                  </a:cubicBezTo>
                  <a:cubicBezTo>
                    <a:pt x="217982" y="411244"/>
                    <a:pt x="219405" y="412430"/>
                    <a:pt x="221303" y="411955"/>
                  </a:cubicBezTo>
                  <a:cubicBezTo>
                    <a:pt x="219880" y="419546"/>
                    <a:pt x="219287" y="425950"/>
                    <a:pt x="219524" y="431168"/>
                  </a:cubicBezTo>
                  <a:cubicBezTo>
                    <a:pt x="219761" y="436387"/>
                    <a:pt x="218694" y="442316"/>
                    <a:pt x="216322" y="448958"/>
                  </a:cubicBezTo>
                  <a:lnTo>
                    <a:pt x="219168" y="448958"/>
                  </a:lnTo>
                  <a:cubicBezTo>
                    <a:pt x="216796" y="455599"/>
                    <a:pt x="215373" y="462952"/>
                    <a:pt x="214899" y="471017"/>
                  </a:cubicBezTo>
                  <a:cubicBezTo>
                    <a:pt x="214424" y="479082"/>
                    <a:pt x="211578" y="484300"/>
                    <a:pt x="206360" y="486672"/>
                  </a:cubicBezTo>
                  <a:cubicBezTo>
                    <a:pt x="205411" y="493313"/>
                    <a:pt x="203869" y="499599"/>
                    <a:pt x="201734" y="505529"/>
                  </a:cubicBezTo>
                  <a:cubicBezTo>
                    <a:pt x="199600" y="511459"/>
                    <a:pt x="198769" y="517270"/>
                    <a:pt x="199244" y="522963"/>
                  </a:cubicBezTo>
                  <a:cubicBezTo>
                    <a:pt x="201141" y="522963"/>
                    <a:pt x="202446" y="522132"/>
                    <a:pt x="203157" y="520472"/>
                  </a:cubicBezTo>
                  <a:cubicBezTo>
                    <a:pt x="203869" y="518812"/>
                    <a:pt x="204462" y="516914"/>
                    <a:pt x="204936" y="514779"/>
                  </a:cubicBezTo>
                  <a:cubicBezTo>
                    <a:pt x="205411" y="512645"/>
                    <a:pt x="206004" y="510747"/>
                    <a:pt x="206715" y="509087"/>
                  </a:cubicBezTo>
                  <a:cubicBezTo>
                    <a:pt x="207427" y="507426"/>
                    <a:pt x="208731" y="506596"/>
                    <a:pt x="210629" y="506596"/>
                  </a:cubicBezTo>
                  <a:cubicBezTo>
                    <a:pt x="209680" y="498532"/>
                    <a:pt x="210629" y="492839"/>
                    <a:pt x="213475" y="489518"/>
                  </a:cubicBezTo>
                  <a:cubicBezTo>
                    <a:pt x="216322" y="486197"/>
                    <a:pt x="219168" y="482877"/>
                    <a:pt x="222014" y="479556"/>
                  </a:cubicBezTo>
                  <a:cubicBezTo>
                    <a:pt x="222489" y="477184"/>
                    <a:pt x="222133" y="476472"/>
                    <a:pt x="220947" y="477421"/>
                  </a:cubicBezTo>
                  <a:cubicBezTo>
                    <a:pt x="219761" y="478370"/>
                    <a:pt x="218931" y="478844"/>
                    <a:pt x="218457" y="478844"/>
                  </a:cubicBezTo>
                  <a:cubicBezTo>
                    <a:pt x="219880" y="476947"/>
                    <a:pt x="220354" y="475286"/>
                    <a:pt x="219880" y="473863"/>
                  </a:cubicBezTo>
                  <a:cubicBezTo>
                    <a:pt x="219405" y="472440"/>
                    <a:pt x="220591" y="471254"/>
                    <a:pt x="223438" y="470305"/>
                  </a:cubicBezTo>
                  <a:cubicBezTo>
                    <a:pt x="223912" y="474575"/>
                    <a:pt x="223912" y="480030"/>
                    <a:pt x="223438" y="486672"/>
                  </a:cubicBezTo>
                  <a:cubicBezTo>
                    <a:pt x="222963" y="493313"/>
                    <a:pt x="222252" y="499243"/>
                    <a:pt x="221303" y="504461"/>
                  </a:cubicBezTo>
                  <a:cubicBezTo>
                    <a:pt x="222726" y="501615"/>
                    <a:pt x="223675" y="498176"/>
                    <a:pt x="224149" y="494143"/>
                  </a:cubicBezTo>
                  <a:cubicBezTo>
                    <a:pt x="224624" y="490111"/>
                    <a:pt x="225335" y="486197"/>
                    <a:pt x="226284" y="482402"/>
                  </a:cubicBezTo>
                  <a:cubicBezTo>
                    <a:pt x="227707" y="483351"/>
                    <a:pt x="227944" y="484418"/>
                    <a:pt x="226995" y="485604"/>
                  </a:cubicBezTo>
                  <a:cubicBezTo>
                    <a:pt x="226047" y="486790"/>
                    <a:pt x="226047" y="487858"/>
                    <a:pt x="226995" y="488807"/>
                  </a:cubicBezTo>
                  <a:cubicBezTo>
                    <a:pt x="228419" y="485011"/>
                    <a:pt x="230198" y="481335"/>
                    <a:pt x="232332" y="477777"/>
                  </a:cubicBezTo>
                  <a:cubicBezTo>
                    <a:pt x="234467" y="474219"/>
                    <a:pt x="235060" y="470305"/>
                    <a:pt x="234111" y="466036"/>
                  </a:cubicBezTo>
                  <a:cubicBezTo>
                    <a:pt x="233163" y="462715"/>
                    <a:pt x="231739" y="460462"/>
                    <a:pt x="229842" y="459276"/>
                  </a:cubicBezTo>
                  <a:cubicBezTo>
                    <a:pt x="227944" y="458090"/>
                    <a:pt x="226995" y="455599"/>
                    <a:pt x="226995" y="451804"/>
                  </a:cubicBezTo>
                  <a:cubicBezTo>
                    <a:pt x="227944" y="449907"/>
                    <a:pt x="228893" y="448958"/>
                    <a:pt x="229842" y="448958"/>
                  </a:cubicBezTo>
                  <a:cubicBezTo>
                    <a:pt x="229842" y="452279"/>
                    <a:pt x="230672" y="454295"/>
                    <a:pt x="232332" y="455006"/>
                  </a:cubicBezTo>
                  <a:cubicBezTo>
                    <a:pt x="233993" y="455718"/>
                    <a:pt x="234586" y="457734"/>
                    <a:pt x="234111" y="461055"/>
                  </a:cubicBezTo>
                  <a:cubicBezTo>
                    <a:pt x="235060" y="461055"/>
                    <a:pt x="236246" y="461292"/>
                    <a:pt x="237669" y="461766"/>
                  </a:cubicBezTo>
                  <a:cubicBezTo>
                    <a:pt x="239092" y="462241"/>
                    <a:pt x="239330" y="463901"/>
                    <a:pt x="238381" y="466747"/>
                  </a:cubicBezTo>
                  <a:cubicBezTo>
                    <a:pt x="238855" y="465799"/>
                    <a:pt x="239567" y="464969"/>
                    <a:pt x="240516" y="464257"/>
                  </a:cubicBezTo>
                  <a:cubicBezTo>
                    <a:pt x="241464" y="463545"/>
                    <a:pt x="242176" y="462478"/>
                    <a:pt x="242650" y="461055"/>
                  </a:cubicBezTo>
                  <a:cubicBezTo>
                    <a:pt x="245497" y="462478"/>
                    <a:pt x="246920" y="465561"/>
                    <a:pt x="246920" y="470305"/>
                  </a:cubicBezTo>
                  <a:cubicBezTo>
                    <a:pt x="246445" y="471254"/>
                    <a:pt x="245734" y="471729"/>
                    <a:pt x="244785" y="471729"/>
                  </a:cubicBezTo>
                  <a:cubicBezTo>
                    <a:pt x="243836" y="471729"/>
                    <a:pt x="243125" y="472203"/>
                    <a:pt x="242650" y="473152"/>
                  </a:cubicBezTo>
                  <a:cubicBezTo>
                    <a:pt x="242176" y="472203"/>
                    <a:pt x="241939" y="471610"/>
                    <a:pt x="241939" y="471373"/>
                  </a:cubicBezTo>
                  <a:cubicBezTo>
                    <a:pt x="241939" y="471136"/>
                    <a:pt x="241702" y="470543"/>
                    <a:pt x="241227" y="469594"/>
                  </a:cubicBezTo>
                  <a:cubicBezTo>
                    <a:pt x="240278" y="471966"/>
                    <a:pt x="239448" y="474456"/>
                    <a:pt x="238737" y="477065"/>
                  </a:cubicBezTo>
                  <a:cubicBezTo>
                    <a:pt x="238025" y="479675"/>
                    <a:pt x="237906" y="482877"/>
                    <a:pt x="238381" y="486672"/>
                  </a:cubicBezTo>
                  <a:cubicBezTo>
                    <a:pt x="241227" y="486672"/>
                    <a:pt x="242413" y="487858"/>
                    <a:pt x="241939" y="490230"/>
                  </a:cubicBezTo>
                  <a:cubicBezTo>
                    <a:pt x="242413" y="491653"/>
                    <a:pt x="242295" y="492483"/>
                    <a:pt x="241583" y="492720"/>
                  </a:cubicBezTo>
                  <a:cubicBezTo>
                    <a:pt x="240871" y="492957"/>
                    <a:pt x="240041" y="493313"/>
                    <a:pt x="239092" y="493788"/>
                  </a:cubicBezTo>
                  <a:cubicBezTo>
                    <a:pt x="239092" y="498057"/>
                    <a:pt x="238974" y="503631"/>
                    <a:pt x="238737" y="510510"/>
                  </a:cubicBezTo>
                  <a:cubicBezTo>
                    <a:pt x="238499" y="517389"/>
                    <a:pt x="237432" y="522725"/>
                    <a:pt x="235535" y="526521"/>
                  </a:cubicBezTo>
                  <a:cubicBezTo>
                    <a:pt x="234586" y="525097"/>
                    <a:pt x="233637" y="524149"/>
                    <a:pt x="232688" y="523674"/>
                  </a:cubicBezTo>
                  <a:cubicBezTo>
                    <a:pt x="231739" y="523200"/>
                    <a:pt x="230791" y="523911"/>
                    <a:pt x="229842" y="525809"/>
                  </a:cubicBezTo>
                  <a:cubicBezTo>
                    <a:pt x="229842" y="522488"/>
                    <a:pt x="230316" y="521065"/>
                    <a:pt x="231265" y="521539"/>
                  </a:cubicBezTo>
                  <a:cubicBezTo>
                    <a:pt x="230316" y="519642"/>
                    <a:pt x="228893" y="518456"/>
                    <a:pt x="226995" y="517982"/>
                  </a:cubicBezTo>
                  <a:cubicBezTo>
                    <a:pt x="226995" y="515610"/>
                    <a:pt x="227470" y="513712"/>
                    <a:pt x="228419" y="512289"/>
                  </a:cubicBezTo>
                  <a:cubicBezTo>
                    <a:pt x="229367" y="510866"/>
                    <a:pt x="229130" y="509443"/>
                    <a:pt x="227707" y="508019"/>
                  </a:cubicBezTo>
                  <a:lnTo>
                    <a:pt x="224861" y="508019"/>
                  </a:lnTo>
                  <a:cubicBezTo>
                    <a:pt x="224386" y="510866"/>
                    <a:pt x="224031" y="513593"/>
                    <a:pt x="223793" y="516203"/>
                  </a:cubicBezTo>
                  <a:cubicBezTo>
                    <a:pt x="223556" y="518812"/>
                    <a:pt x="223675" y="522014"/>
                    <a:pt x="224149" y="525809"/>
                  </a:cubicBezTo>
                  <a:lnTo>
                    <a:pt x="226995" y="525809"/>
                  </a:lnTo>
                  <a:cubicBezTo>
                    <a:pt x="227470" y="526758"/>
                    <a:pt x="227351" y="527469"/>
                    <a:pt x="226640" y="527944"/>
                  </a:cubicBezTo>
                  <a:cubicBezTo>
                    <a:pt x="225928" y="528418"/>
                    <a:pt x="225810" y="529604"/>
                    <a:pt x="226284" y="531502"/>
                  </a:cubicBezTo>
                  <a:cubicBezTo>
                    <a:pt x="225810" y="531027"/>
                    <a:pt x="225572" y="530434"/>
                    <a:pt x="225572" y="529723"/>
                  </a:cubicBezTo>
                  <a:cubicBezTo>
                    <a:pt x="225572" y="529011"/>
                    <a:pt x="225098" y="528655"/>
                    <a:pt x="224149" y="528655"/>
                  </a:cubicBezTo>
                  <a:cubicBezTo>
                    <a:pt x="224149" y="533399"/>
                    <a:pt x="224624" y="535771"/>
                    <a:pt x="225572" y="535771"/>
                  </a:cubicBezTo>
                  <a:cubicBezTo>
                    <a:pt x="225572" y="537194"/>
                    <a:pt x="225217" y="537906"/>
                    <a:pt x="224505" y="537906"/>
                  </a:cubicBezTo>
                  <a:cubicBezTo>
                    <a:pt x="223793" y="537906"/>
                    <a:pt x="223438" y="538380"/>
                    <a:pt x="223438" y="539329"/>
                  </a:cubicBezTo>
                  <a:cubicBezTo>
                    <a:pt x="223438" y="541701"/>
                    <a:pt x="223912" y="543361"/>
                    <a:pt x="224861" y="544310"/>
                  </a:cubicBezTo>
                  <a:cubicBezTo>
                    <a:pt x="225810" y="545259"/>
                    <a:pt x="226047" y="547157"/>
                    <a:pt x="225572" y="550003"/>
                  </a:cubicBezTo>
                  <a:cubicBezTo>
                    <a:pt x="226047" y="550477"/>
                    <a:pt x="226403" y="550359"/>
                    <a:pt x="226640" y="549647"/>
                  </a:cubicBezTo>
                  <a:cubicBezTo>
                    <a:pt x="226877" y="548935"/>
                    <a:pt x="226995" y="548224"/>
                    <a:pt x="226995" y="547512"/>
                  </a:cubicBezTo>
                  <a:cubicBezTo>
                    <a:pt x="226995" y="546801"/>
                    <a:pt x="226995" y="546445"/>
                    <a:pt x="226995" y="546445"/>
                  </a:cubicBezTo>
                  <a:cubicBezTo>
                    <a:pt x="226995" y="546445"/>
                    <a:pt x="227233" y="547157"/>
                    <a:pt x="227707" y="548580"/>
                  </a:cubicBezTo>
                  <a:cubicBezTo>
                    <a:pt x="229130" y="548105"/>
                    <a:pt x="230079" y="546801"/>
                    <a:pt x="230553" y="544666"/>
                  </a:cubicBezTo>
                  <a:cubicBezTo>
                    <a:pt x="231028" y="542531"/>
                    <a:pt x="231384" y="540396"/>
                    <a:pt x="231621" y="538262"/>
                  </a:cubicBezTo>
                  <a:cubicBezTo>
                    <a:pt x="231858" y="536127"/>
                    <a:pt x="232332" y="534111"/>
                    <a:pt x="233044" y="532213"/>
                  </a:cubicBezTo>
                  <a:cubicBezTo>
                    <a:pt x="233756" y="530316"/>
                    <a:pt x="234823" y="529130"/>
                    <a:pt x="236246" y="528655"/>
                  </a:cubicBezTo>
                  <a:cubicBezTo>
                    <a:pt x="237195" y="529130"/>
                    <a:pt x="237551" y="530316"/>
                    <a:pt x="237313" y="532213"/>
                  </a:cubicBezTo>
                  <a:cubicBezTo>
                    <a:pt x="237076" y="534111"/>
                    <a:pt x="237195" y="535771"/>
                    <a:pt x="237669" y="537194"/>
                  </a:cubicBezTo>
                  <a:cubicBezTo>
                    <a:pt x="240041" y="538618"/>
                    <a:pt x="241346" y="541227"/>
                    <a:pt x="241583" y="545022"/>
                  </a:cubicBezTo>
                  <a:cubicBezTo>
                    <a:pt x="241820" y="548817"/>
                    <a:pt x="241702" y="552968"/>
                    <a:pt x="241227" y="557474"/>
                  </a:cubicBezTo>
                  <a:cubicBezTo>
                    <a:pt x="240753" y="561981"/>
                    <a:pt x="240160" y="566606"/>
                    <a:pt x="239448" y="571350"/>
                  </a:cubicBezTo>
                  <a:cubicBezTo>
                    <a:pt x="238737" y="576094"/>
                    <a:pt x="238381" y="580127"/>
                    <a:pt x="238381" y="583447"/>
                  </a:cubicBezTo>
                  <a:cubicBezTo>
                    <a:pt x="239330" y="583447"/>
                    <a:pt x="240041" y="584278"/>
                    <a:pt x="240516" y="585938"/>
                  </a:cubicBezTo>
                  <a:cubicBezTo>
                    <a:pt x="240990" y="587598"/>
                    <a:pt x="241227" y="589377"/>
                    <a:pt x="241227" y="591275"/>
                  </a:cubicBezTo>
                  <a:lnTo>
                    <a:pt x="231977" y="628989"/>
                  </a:lnTo>
                  <a:cubicBezTo>
                    <a:pt x="231028" y="626142"/>
                    <a:pt x="230553" y="623533"/>
                    <a:pt x="230553" y="621161"/>
                  </a:cubicBezTo>
                  <a:cubicBezTo>
                    <a:pt x="228656" y="620213"/>
                    <a:pt x="228063" y="621043"/>
                    <a:pt x="228774" y="623652"/>
                  </a:cubicBezTo>
                  <a:cubicBezTo>
                    <a:pt x="229486" y="626261"/>
                    <a:pt x="228893" y="627328"/>
                    <a:pt x="226995" y="626854"/>
                  </a:cubicBezTo>
                  <a:cubicBezTo>
                    <a:pt x="226047" y="621636"/>
                    <a:pt x="226165" y="615587"/>
                    <a:pt x="227351" y="608709"/>
                  </a:cubicBezTo>
                  <a:cubicBezTo>
                    <a:pt x="228537" y="601830"/>
                    <a:pt x="228656" y="595781"/>
                    <a:pt x="227707" y="590563"/>
                  </a:cubicBezTo>
                  <a:cubicBezTo>
                    <a:pt x="225335" y="597205"/>
                    <a:pt x="224386" y="604913"/>
                    <a:pt x="224861" y="613690"/>
                  </a:cubicBezTo>
                  <a:cubicBezTo>
                    <a:pt x="225335" y="622466"/>
                    <a:pt x="225098" y="631123"/>
                    <a:pt x="224149" y="639662"/>
                  </a:cubicBezTo>
                  <a:cubicBezTo>
                    <a:pt x="226047" y="639662"/>
                    <a:pt x="226640" y="638951"/>
                    <a:pt x="225928" y="637528"/>
                  </a:cubicBezTo>
                  <a:cubicBezTo>
                    <a:pt x="225217" y="636105"/>
                    <a:pt x="225335" y="634919"/>
                    <a:pt x="226284" y="633970"/>
                  </a:cubicBezTo>
                  <a:cubicBezTo>
                    <a:pt x="228656" y="633970"/>
                    <a:pt x="229842" y="634919"/>
                    <a:pt x="229842" y="636816"/>
                  </a:cubicBezTo>
                  <a:lnTo>
                    <a:pt x="219880" y="675242"/>
                  </a:lnTo>
                  <a:cubicBezTo>
                    <a:pt x="218457" y="672870"/>
                    <a:pt x="218101" y="670854"/>
                    <a:pt x="218812" y="669193"/>
                  </a:cubicBezTo>
                  <a:cubicBezTo>
                    <a:pt x="219524" y="667533"/>
                    <a:pt x="218931" y="665991"/>
                    <a:pt x="217033" y="664568"/>
                  </a:cubicBezTo>
                  <a:cubicBezTo>
                    <a:pt x="214661" y="669786"/>
                    <a:pt x="212764" y="676546"/>
                    <a:pt x="211341" y="684848"/>
                  </a:cubicBezTo>
                  <a:cubicBezTo>
                    <a:pt x="209917" y="693150"/>
                    <a:pt x="209917" y="700147"/>
                    <a:pt x="211341" y="705840"/>
                  </a:cubicBezTo>
                  <a:cubicBezTo>
                    <a:pt x="210392" y="708212"/>
                    <a:pt x="209680" y="710702"/>
                    <a:pt x="209206" y="713311"/>
                  </a:cubicBezTo>
                  <a:cubicBezTo>
                    <a:pt x="208731" y="715921"/>
                    <a:pt x="208257" y="718648"/>
                    <a:pt x="207783" y="721495"/>
                  </a:cubicBezTo>
                  <a:lnTo>
                    <a:pt x="207783" y="722206"/>
                  </a:lnTo>
                  <a:cubicBezTo>
                    <a:pt x="207308" y="724578"/>
                    <a:pt x="207071" y="726950"/>
                    <a:pt x="207071" y="729322"/>
                  </a:cubicBezTo>
                  <a:cubicBezTo>
                    <a:pt x="207071" y="731694"/>
                    <a:pt x="207071" y="734066"/>
                    <a:pt x="207071" y="736438"/>
                  </a:cubicBezTo>
                  <a:cubicBezTo>
                    <a:pt x="207546" y="734540"/>
                    <a:pt x="207901" y="732406"/>
                    <a:pt x="208139" y="730034"/>
                  </a:cubicBezTo>
                  <a:cubicBezTo>
                    <a:pt x="208376" y="727662"/>
                    <a:pt x="208969" y="725053"/>
                    <a:pt x="209917" y="722206"/>
                  </a:cubicBezTo>
                  <a:lnTo>
                    <a:pt x="232688" y="722206"/>
                  </a:lnTo>
                  <a:cubicBezTo>
                    <a:pt x="232688" y="726001"/>
                    <a:pt x="232214" y="729204"/>
                    <a:pt x="231265" y="731813"/>
                  </a:cubicBezTo>
                  <a:cubicBezTo>
                    <a:pt x="230316" y="734422"/>
                    <a:pt x="228656" y="735252"/>
                    <a:pt x="226284" y="734303"/>
                  </a:cubicBezTo>
                  <a:cubicBezTo>
                    <a:pt x="226758" y="736675"/>
                    <a:pt x="226640" y="738928"/>
                    <a:pt x="225928" y="741063"/>
                  </a:cubicBezTo>
                  <a:cubicBezTo>
                    <a:pt x="225217" y="743198"/>
                    <a:pt x="225335" y="744740"/>
                    <a:pt x="226284" y="745689"/>
                  </a:cubicBezTo>
                  <a:cubicBezTo>
                    <a:pt x="227233" y="744740"/>
                    <a:pt x="228063" y="743791"/>
                    <a:pt x="228774" y="742842"/>
                  </a:cubicBezTo>
                  <a:cubicBezTo>
                    <a:pt x="229486" y="741893"/>
                    <a:pt x="230316" y="740945"/>
                    <a:pt x="231265" y="739996"/>
                  </a:cubicBezTo>
                  <a:cubicBezTo>
                    <a:pt x="232214" y="743791"/>
                    <a:pt x="232332" y="748772"/>
                    <a:pt x="231621" y="754939"/>
                  </a:cubicBezTo>
                  <a:cubicBezTo>
                    <a:pt x="230909" y="761106"/>
                    <a:pt x="230791" y="766325"/>
                    <a:pt x="231265" y="770594"/>
                  </a:cubicBezTo>
                  <a:cubicBezTo>
                    <a:pt x="233163" y="763004"/>
                    <a:pt x="234349" y="755176"/>
                    <a:pt x="234823" y="747112"/>
                  </a:cubicBezTo>
                  <a:cubicBezTo>
                    <a:pt x="235297" y="739047"/>
                    <a:pt x="235535" y="730745"/>
                    <a:pt x="235535" y="722206"/>
                  </a:cubicBezTo>
                  <a:lnTo>
                    <a:pt x="243362" y="722206"/>
                  </a:lnTo>
                  <a:cubicBezTo>
                    <a:pt x="242413" y="725527"/>
                    <a:pt x="242057" y="728373"/>
                    <a:pt x="242295" y="730745"/>
                  </a:cubicBezTo>
                  <a:cubicBezTo>
                    <a:pt x="242532" y="733117"/>
                    <a:pt x="243599" y="734540"/>
                    <a:pt x="245497" y="735015"/>
                  </a:cubicBezTo>
                  <a:cubicBezTo>
                    <a:pt x="245022" y="732168"/>
                    <a:pt x="245497" y="727899"/>
                    <a:pt x="246920" y="722206"/>
                  </a:cubicBezTo>
                  <a:lnTo>
                    <a:pt x="293884" y="722206"/>
                  </a:lnTo>
                  <a:cubicBezTo>
                    <a:pt x="293410" y="722206"/>
                    <a:pt x="293173" y="722443"/>
                    <a:pt x="293173" y="722918"/>
                  </a:cubicBezTo>
                  <a:cubicBezTo>
                    <a:pt x="293173" y="723392"/>
                    <a:pt x="292936" y="723629"/>
                    <a:pt x="292461" y="723629"/>
                  </a:cubicBezTo>
                  <a:cubicBezTo>
                    <a:pt x="292461" y="726001"/>
                    <a:pt x="292817" y="727780"/>
                    <a:pt x="293529" y="728966"/>
                  </a:cubicBezTo>
                  <a:cubicBezTo>
                    <a:pt x="294240" y="730152"/>
                    <a:pt x="294122" y="731931"/>
                    <a:pt x="293173" y="734303"/>
                  </a:cubicBezTo>
                  <a:cubicBezTo>
                    <a:pt x="294596" y="734303"/>
                    <a:pt x="295308" y="733592"/>
                    <a:pt x="295308" y="732168"/>
                  </a:cubicBezTo>
                  <a:cubicBezTo>
                    <a:pt x="297205" y="735964"/>
                    <a:pt x="297798" y="739521"/>
                    <a:pt x="297087" y="742842"/>
                  </a:cubicBezTo>
                  <a:cubicBezTo>
                    <a:pt x="296375" y="746163"/>
                    <a:pt x="295782" y="749958"/>
                    <a:pt x="295308" y="754228"/>
                  </a:cubicBezTo>
                  <a:cubicBezTo>
                    <a:pt x="296256" y="752804"/>
                    <a:pt x="296849" y="752211"/>
                    <a:pt x="297087" y="752449"/>
                  </a:cubicBezTo>
                  <a:cubicBezTo>
                    <a:pt x="297324" y="752686"/>
                    <a:pt x="297561" y="753160"/>
                    <a:pt x="297798" y="753872"/>
                  </a:cubicBezTo>
                  <a:cubicBezTo>
                    <a:pt x="298035" y="754583"/>
                    <a:pt x="298273" y="755295"/>
                    <a:pt x="298510" y="756007"/>
                  </a:cubicBezTo>
                  <a:cubicBezTo>
                    <a:pt x="298747" y="756718"/>
                    <a:pt x="299577" y="756837"/>
                    <a:pt x="301000" y="756362"/>
                  </a:cubicBezTo>
                  <a:cubicBezTo>
                    <a:pt x="301949" y="755414"/>
                    <a:pt x="301949" y="754228"/>
                    <a:pt x="301000" y="752804"/>
                  </a:cubicBezTo>
                  <a:cubicBezTo>
                    <a:pt x="300051" y="751381"/>
                    <a:pt x="300526" y="750670"/>
                    <a:pt x="302423" y="750670"/>
                  </a:cubicBezTo>
                  <a:lnTo>
                    <a:pt x="301201" y="747492"/>
                  </a:lnTo>
                  <a:lnTo>
                    <a:pt x="302779" y="739284"/>
                  </a:lnTo>
                  <a:cubicBezTo>
                    <a:pt x="303016" y="735489"/>
                    <a:pt x="303135" y="731457"/>
                    <a:pt x="303135" y="727187"/>
                  </a:cubicBezTo>
                  <a:cubicBezTo>
                    <a:pt x="301237" y="726713"/>
                    <a:pt x="300407" y="727780"/>
                    <a:pt x="300644" y="730389"/>
                  </a:cubicBezTo>
                  <a:cubicBezTo>
                    <a:pt x="300882" y="732999"/>
                    <a:pt x="301000" y="735489"/>
                    <a:pt x="301000" y="737861"/>
                  </a:cubicBezTo>
                  <a:cubicBezTo>
                    <a:pt x="298628" y="736912"/>
                    <a:pt x="297798" y="734778"/>
                    <a:pt x="298510" y="731457"/>
                  </a:cubicBezTo>
                  <a:cubicBezTo>
                    <a:pt x="299221" y="728136"/>
                    <a:pt x="299577" y="725053"/>
                    <a:pt x="299577" y="722206"/>
                  </a:cubicBezTo>
                  <a:lnTo>
                    <a:pt x="323059" y="722206"/>
                  </a:lnTo>
                  <a:cubicBezTo>
                    <a:pt x="323534" y="738810"/>
                    <a:pt x="324720" y="755295"/>
                    <a:pt x="326617" y="771661"/>
                  </a:cubicBezTo>
                  <a:cubicBezTo>
                    <a:pt x="328515" y="788028"/>
                    <a:pt x="328515" y="804038"/>
                    <a:pt x="326617" y="819693"/>
                  </a:cubicBezTo>
                  <a:cubicBezTo>
                    <a:pt x="327566" y="820642"/>
                    <a:pt x="328278" y="820761"/>
                    <a:pt x="328752" y="820049"/>
                  </a:cubicBezTo>
                  <a:cubicBezTo>
                    <a:pt x="329226" y="819338"/>
                    <a:pt x="329938" y="819456"/>
                    <a:pt x="330887" y="820405"/>
                  </a:cubicBezTo>
                  <a:cubicBezTo>
                    <a:pt x="329464" y="824200"/>
                    <a:pt x="328515" y="828825"/>
                    <a:pt x="328040" y="834281"/>
                  </a:cubicBezTo>
                  <a:cubicBezTo>
                    <a:pt x="327566" y="839736"/>
                    <a:pt x="327566" y="845548"/>
                    <a:pt x="328040" y="851715"/>
                  </a:cubicBezTo>
                  <a:cubicBezTo>
                    <a:pt x="328515" y="857882"/>
                    <a:pt x="328989" y="864167"/>
                    <a:pt x="329464" y="870572"/>
                  </a:cubicBezTo>
                  <a:cubicBezTo>
                    <a:pt x="329938" y="876976"/>
                    <a:pt x="330412" y="882550"/>
                    <a:pt x="330887" y="887294"/>
                  </a:cubicBezTo>
                  <a:cubicBezTo>
                    <a:pt x="331361" y="891563"/>
                    <a:pt x="331361" y="895714"/>
                    <a:pt x="330887" y="899747"/>
                  </a:cubicBezTo>
                  <a:cubicBezTo>
                    <a:pt x="330412" y="903779"/>
                    <a:pt x="329701" y="907930"/>
                    <a:pt x="328752" y="912199"/>
                  </a:cubicBezTo>
                  <a:lnTo>
                    <a:pt x="316655" y="912199"/>
                  </a:lnTo>
                  <a:cubicBezTo>
                    <a:pt x="318078" y="910302"/>
                    <a:pt x="318434" y="907811"/>
                    <a:pt x="317723" y="904728"/>
                  </a:cubicBezTo>
                  <a:cubicBezTo>
                    <a:pt x="317011" y="901644"/>
                    <a:pt x="316655" y="898205"/>
                    <a:pt x="316655" y="894410"/>
                  </a:cubicBezTo>
                  <a:cubicBezTo>
                    <a:pt x="315706" y="896782"/>
                    <a:pt x="315469" y="899628"/>
                    <a:pt x="315944" y="902949"/>
                  </a:cubicBezTo>
                  <a:cubicBezTo>
                    <a:pt x="316418" y="906269"/>
                    <a:pt x="316655" y="909353"/>
                    <a:pt x="316655" y="912199"/>
                  </a:cubicBezTo>
                  <a:lnTo>
                    <a:pt x="278941" y="912199"/>
                  </a:lnTo>
                  <a:cubicBezTo>
                    <a:pt x="278941" y="910776"/>
                    <a:pt x="279178" y="909353"/>
                    <a:pt x="279653" y="907930"/>
                  </a:cubicBezTo>
                  <a:cubicBezTo>
                    <a:pt x="280127" y="906507"/>
                    <a:pt x="280364" y="905083"/>
                    <a:pt x="280364" y="903660"/>
                  </a:cubicBezTo>
                  <a:cubicBezTo>
                    <a:pt x="279416" y="904135"/>
                    <a:pt x="278823" y="905202"/>
                    <a:pt x="278585" y="906862"/>
                  </a:cubicBezTo>
                  <a:cubicBezTo>
                    <a:pt x="278348" y="908523"/>
                    <a:pt x="278230" y="910302"/>
                    <a:pt x="278230" y="912199"/>
                  </a:cubicBezTo>
                  <a:lnTo>
                    <a:pt x="244785" y="912199"/>
                  </a:lnTo>
                  <a:cubicBezTo>
                    <a:pt x="245734" y="906981"/>
                    <a:pt x="244785" y="904135"/>
                    <a:pt x="241939" y="903660"/>
                  </a:cubicBezTo>
                  <a:cubicBezTo>
                    <a:pt x="241939" y="905558"/>
                    <a:pt x="241820" y="907218"/>
                    <a:pt x="241583" y="908641"/>
                  </a:cubicBezTo>
                  <a:cubicBezTo>
                    <a:pt x="241346" y="910065"/>
                    <a:pt x="241227" y="911251"/>
                    <a:pt x="241227" y="912199"/>
                  </a:cubicBezTo>
                  <a:lnTo>
                    <a:pt x="232688" y="912199"/>
                  </a:lnTo>
                  <a:cubicBezTo>
                    <a:pt x="233637" y="908404"/>
                    <a:pt x="234230" y="904490"/>
                    <a:pt x="234467" y="900458"/>
                  </a:cubicBezTo>
                  <a:cubicBezTo>
                    <a:pt x="234704" y="896426"/>
                    <a:pt x="234349" y="892749"/>
                    <a:pt x="233400" y="889429"/>
                  </a:cubicBezTo>
                  <a:cubicBezTo>
                    <a:pt x="231502" y="891801"/>
                    <a:pt x="230553" y="895121"/>
                    <a:pt x="230553" y="899391"/>
                  </a:cubicBezTo>
                  <a:cubicBezTo>
                    <a:pt x="230553" y="903660"/>
                    <a:pt x="230553" y="907930"/>
                    <a:pt x="230553" y="912199"/>
                  </a:cubicBezTo>
                  <a:lnTo>
                    <a:pt x="217745" y="912199"/>
                  </a:lnTo>
                  <a:cubicBezTo>
                    <a:pt x="217745" y="908879"/>
                    <a:pt x="217626" y="905439"/>
                    <a:pt x="217389" y="901881"/>
                  </a:cubicBezTo>
                  <a:cubicBezTo>
                    <a:pt x="217152" y="898323"/>
                    <a:pt x="217508" y="894173"/>
                    <a:pt x="218457" y="889429"/>
                  </a:cubicBezTo>
                  <a:cubicBezTo>
                    <a:pt x="217033" y="890852"/>
                    <a:pt x="216203" y="890970"/>
                    <a:pt x="215966" y="889784"/>
                  </a:cubicBezTo>
                  <a:cubicBezTo>
                    <a:pt x="215729" y="888598"/>
                    <a:pt x="215729" y="886938"/>
                    <a:pt x="215966" y="884803"/>
                  </a:cubicBezTo>
                  <a:cubicBezTo>
                    <a:pt x="216203" y="882669"/>
                    <a:pt x="216440" y="880297"/>
                    <a:pt x="216678" y="877687"/>
                  </a:cubicBezTo>
                  <a:cubicBezTo>
                    <a:pt x="216915" y="875078"/>
                    <a:pt x="216796" y="873062"/>
                    <a:pt x="216322" y="871639"/>
                  </a:cubicBezTo>
                  <a:cubicBezTo>
                    <a:pt x="218219" y="871165"/>
                    <a:pt x="219524" y="869267"/>
                    <a:pt x="220235" y="865946"/>
                  </a:cubicBezTo>
                  <a:cubicBezTo>
                    <a:pt x="220947" y="862626"/>
                    <a:pt x="221421" y="859186"/>
                    <a:pt x="221659" y="855628"/>
                  </a:cubicBezTo>
                  <a:cubicBezTo>
                    <a:pt x="221896" y="852070"/>
                    <a:pt x="222370" y="848987"/>
                    <a:pt x="223082" y="846378"/>
                  </a:cubicBezTo>
                  <a:cubicBezTo>
                    <a:pt x="223793" y="843769"/>
                    <a:pt x="225098" y="842464"/>
                    <a:pt x="226995" y="842464"/>
                  </a:cubicBezTo>
                  <a:cubicBezTo>
                    <a:pt x="224624" y="838669"/>
                    <a:pt x="224268" y="833688"/>
                    <a:pt x="225928" y="827521"/>
                  </a:cubicBezTo>
                  <a:cubicBezTo>
                    <a:pt x="227589" y="821354"/>
                    <a:pt x="227944" y="814712"/>
                    <a:pt x="226995" y="807596"/>
                  </a:cubicBezTo>
                  <a:cubicBezTo>
                    <a:pt x="225098" y="811392"/>
                    <a:pt x="223793" y="815898"/>
                    <a:pt x="223082" y="821117"/>
                  </a:cubicBezTo>
                  <a:cubicBezTo>
                    <a:pt x="222370" y="826335"/>
                    <a:pt x="221777" y="831790"/>
                    <a:pt x="221303" y="837483"/>
                  </a:cubicBezTo>
                  <a:cubicBezTo>
                    <a:pt x="220828" y="843176"/>
                    <a:pt x="220354" y="848750"/>
                    <a:pt x="219880" y="854205"/>
                  </a:cubicBezTo>
                  <a:cubicBezTo>
                    <a:pt x="219405" y="859661"/>
                    <a:pt x="218219" y="864523"/>
                    <a:pt x="216322" y="868793"/>
                  </a:cubicBezTo>
                  <a:cubicBezTo>
                    <a:pt x="215847" y="869741"/>
                    <a:pt x="215136" y="870690"/>
                    <a:pt x="214187" y="871639"/>
                  </a:cubicBezTo>
                  <a:cubicBezTo>
                    <a:pt x="213238" y="872588"/>
                    <a:pt x="212527" y="874011"/>
                    <a:pt x="212052" y="875909"/>
                  </a:cubicBezTo>
                  <a:cubicBezTo>
                    <a:pt x="212527" y="878280"/>
                    <a:pt x="212882" y="880890"/>
                    <a:pt x="213120" y="883736"/>
                  </a:cubicBezTo>
                  <a:cubicBezTo>
                    <a:pt x="213357" y="886582"/>
                    <a:pt x="212527" y="888480"/>
                    <a:pt x="210629" y="889429"/>
                  </a:cubicBezTo>
                  <a:lnTo>
                    <a:pt x="210629" y="912199"/>
                  </a:lnTo>
                  <a:lnTo>
                    <a:pt x="0" y="912199"/>
                  </a:lnTo>
                  <a:lnTo>
                    <a:pt x="0" y="722206"/>
                  </a:lnTo>
                  <a:lnTo>
                    <a:pt x="169357" y="208442"/>
                  </a:lnTo>
                  <a:cubicBezTo>
                    <a:pt x="170306" y="207968"/>
                    <a:pt x="171255" y="207256"/>
                    <a:pt x="172204" y="206308"/>
                  </a:cubicBezTo>
                  <a:cubicBezTo>
                    <a:pt x="171729" y="212475"/>
                    <a:pt x="173627" y="214965"/>
                    <a:pt x="177896" y="213779"/>
                  </a:cubicBezTo>
                  <a:cubicBezTo>
                    <a:pt x="182166" y="212593"/>
                    <a:pt x="185486" y="210814"/>
                    <a:pt x="187858" y="208442"/>
                  </a:cubicBezTo>
                  <a:cubicBezTo>
                    <a:pt x="188333" y="208917"/>
                    <a:pt x="188570" y="209628"/>
                    <a:pt x="188570" y="210577"/>
                  </a:cubicBezTo>
                  <a:cubicBezTo>
                    <a:pt x="188096" y="211526"/>
                    <a:pt x="187621" y="212712"/>
                    <a:pt x="187147" y="214135"/>
                  </a:cubicBezTo>
                  <a:cubicBezTo>
                    <a:pt x="186672" y="215558"/>
                    <a:pt x="186910" y="216981"/>
                    <a:pt x="187858" y="218404"/>
                  </a:cubicBezTo>
                  <a:cubicBezTo>
                    <a:pt x="189756" y="217930"/>
                    <a:pt x="190705" y="216270"/>
                    <a:pt x="190705" y="213423"/>
                  </a:cubicBezTo>
                  <a:cubicBezTo>
                    <a:pt x="193551" y="213423"/>
                    <a:pt x="196635" y="212475"/>
                    <a:pt x="199955" y="210577"/>
                  </a:cubicBezTo>
                  <a:cubicBezTo>
                    <a:pt x="203276" y="208679"/>
                    <a:pt x="205885" y="208205"/>
                    <a:pt x="207783" y="209154"/>
                  </a:cubicBezTo>
                  <a:cubicBezTo>
                    <a:pt x="207783" y="209154"/>
                    <a:pt x="208494" y="208442"/>
                    <a:pt x="209917" y="207019"/>
                  </a:cubicBezTo>
                  <a:lnTo>
                    <a:pt x="209917" y="209865"/>
                  </a:lnTo>
                  <a:cubicBezTo>
                    <a:pt x="210392" y="209391"/>
                    <a:pt x="210748" y="208917"/>
                    <a:pt x="210985" y="208442"/>
                  </a:cubicBezTo>
                  <a:cubicBezTo>
                    <a:pt x="211222" y="207968"/>
                    <a:pt x="211815" y="207256"/>
                    <a:pt x="212764" y="206308"/>
                  </a:cubicBezTo>
                  <a:lnTo>
                    <a:pt x="212764" y="207019"/>
                  </a:lnTo>
                  <a:cubicBezTo>
                    <a:pt x="212764" y="207019"/>
                    <a:pt x="213238" y="207256"/>
                    <a:pt x="214187" y="207731"/>
                  </a:cubicBezTo>
                  <a:cubicBezTo>
                    <a:pt x="214661" y="209628"/>
                    <a:pt x="214068" y="210577"/>
                    <a:pt x="212408" y="210577"/>
                  </a:cubicBezTo>
                  <a:cubicBezTo>
                    <a:pt x="210748" y="210577"/>
                    <a:pt x="209443" y="211763"/>
                    <a:pt x="208494" y="214135"/>
                  </a:cubicBezTo>
                  <a:cubicBezTo>
                    <a:pt x="210392" y="215084"/>
                    <a:pt x="211815" y="215084"/>
                    <a:pt x="212764" y="214135"/>
                  </a:cubicBezTo>
                  <a:cubicBezTo>
                    <a:pt x="213713" y="213186"/>
                    <a:pt x="214543" y="211882"/>
                    <a:pt x="215254" y="210221"/>
                  </a:cubicBezTo>
                  <a:cubicBezTo>
                    <a:pt x="215966" y="208561"/>
                    <a:pt x="216796" y="207138"/>
                    <a:pt x="217745" y="205952"/>
                  </a:cubicBezTo>
                  <a:cubicBezTo>
                    <a:pt x="218694" y="204766"/>
                    <a:pt x="219880" y="204410"/>
                    <a:pt x="221303" y="204884"/>
                  </a:cubicBezTo>
                  <a:cubicBezTo>
                    <a:pt x="222252" y="203936"/>
                    <a:pt x="222489" y="202868"/>
                    <a:pt x="222014" y="201682"/>
                  </a:cubicBezTo>
                  <a:cubicBezTo>
                    <a:pt x="221540" y="200496"/>
                    <a:pt x="221777" y="199429"/>
                    <a:pt x="222726" y="198480"/>
                  </a:cubicBezTo>
                  <a:cubicBezTo>
                    <a:pt x="221777" y="196583"/>
                    <a:pt x="220947" y="195990"/>
                    <a:pt x="220235" y="196701"/>
                  </a:cubicBezTo>
                  <a:cubicBezTo>
                    <a:pt x="219524" y="197413"/>
                    <a:pt x="218694" y="197057"/>
                    <a:pt x="217745" y="195634"/>
                  </a:cubicBezTo>
                  <a:cubicBezTo>
                    <a:pt x="218219" y="190890"/>
                    <a:pt x="219998" y="188281"/>
                    <a:pt x="223082" y="187806"/>
                  </a:cubicBezTo>
                  <a:cubicBezTo>
                    <a:pt x="226165" y="187332"/>
                    <a:pt x="227707" y="184960"/>
                    <a:pt x="227707" y="180690"/>
                  </a:cubicBezTo>
                  <a:cubicBezTo>
                    <a:pt x="228656" y="180216"/>
                    <a:pt x="229486" y="180216"/>
                    <a:pt x="230198" y="180690"/>
                  </a:cubicBezTo>
                  <a:cubicBezTo>
                    <a:pt x="230909" y="181165"/>
                    <a:pt x="231739" y="181165"/>
                    <a:pt x="232688" y="180690"/>
                  </a:cubicBezTo>
                  <a:cubicBezTo>
                    <a:pt x="233637" y="176895"/>
                    <a:pt x="235297" y="174523"/>
                    <a:pt x="237669" y="173575"/>
                  </a:cubicBezTo>
                  <a:cubicBezTo>
                    <a:pt x="240041" y="172626"/>
                    <a:pt x="241702" y="170491"/>
                    <a:pt x="242650" y="167170"/>
                  </a:cubicBezTo>
                  <a:cubicBezTo>
                    <a:pt x="238855" y="164798"/>
                    <a:pt x="237669" y="163138"/>
                    <a:pt x="239092" y="162189"/>
                  </a:cubicBezTo>
                  <a:cubicBezTo>
                    <a:pt x="240516" y="161240"/>
                    <a:pt x="240278" y="159106"/>
                    <a:pt x="238381" y="155785"/>
                  </a:cubicBezTo>
                  <a:cubicBezTo>
                    <a:pt x="237432" y="158157"/>
                    <a:pt x="236602" y="160410"/>
                    <a:pt x="235890" y="162545"/>
                  </a:cubicBezTo>
                  <a:cubicBezTo>
                    <a:pt x="235179" y="164680"/>
                    <a:pt x="233637" y="165273"/>
                    <a:pt x="231265" y="164324"/>
                  </a:cubicBezTo>
                  <a:cubicBezTo>
                    <a:pt x="230791" y="161952"/>
                    <a:pt x="231146" y="161240"/>
                    <a:pt x="232332" y="162189"/>
                  </a:cubicBezTo>
                  <a:cubicBezTo>
                    <a:pt x="233518" y="163138"/>
                    <a:pt x="234586" y="162426"/>
                    <a:pt x="235535" y="160055"/>
                  </a:cubicBezTo>
                  <a:cubicBezTo>
                    <a:pt x="235060" y="159106"/>
                    <a:pt x="234704" y="158750"/>
                    <a:pt x="234467" y="158987"/>
                  </a:cubicBezTo>
                  <a:cubicBezTo>
                    <a:pt x="234230" y="159224"/>
                    <a:pt x="233874" y="159106"/>
                    <a:pt x="233400" y="158631"/>
                  </a:cubicBezTo>
                  <a:cubicBezTo>
                    <a:pt x="233874" y="157683"/>
                    <a:pt x="234349" y="157208"/>
                    <a:pt x="234823" y="157208"/>
                  </a:cubicBezTo>
                  <a:cubicBezTo>
                    <a:pt x="235297" y="157208"/>
                    <a:pt x="235772" y="156734"/>
                    <a:pt x="236246" y="155785"/>
                  </a:cubicBezTo>
                  <a:cubicBezTo>
                    <a:pt x="234823" y="152939"/>
                    <a:pt x="234704" y="149974"/>
                    <a:pt x="235890" y="146890"/>
                  </a:cubicBezTo>
                  <a:cubicBezTo>
                    <a:pt x="237076" y="143807"/>
                    <a:pt x="238618" y="140723"/>
                    <a:pt x="240516" y="137640"/>
                  </a:cubicBezTo>
                  <a:cubicBezTo>
                    <a:pt x="242413" y="134556"/>
                    <a:pt x="244429" y="131473"/>
                    <a:pt x="246564" y="128389"/>
                  </a:cubicBezTo>
                  <a:cubicBezTo>
                    <a:pt x="248699" y="125305"/>
                    <a:pt x="250003" y="122341"/>
                    <a:pt x="250478" y="119494"/>
                  </a:cubicBezTo>
                  <a:lnTo>
                    <a:pt x="249055" y="118071"/>
                  </a:lnTo>
                  <a:cubicBezTo>
                    <a:pt x="250003" y="117122"/>
                    <a:pt x="250715" y="115581"/>
                    <a:pt x="251189" y="113446"/>
                  </a:cubicBezTo>
                  <a:cubicBezTo>
                    <a:pt x="251664" y="111311"/>
                    <a:pt x="251427" y="109532"/>
                    <a:pt x="250478" y="108109"/>
                  </a:cubicBezTo>
                  <a:cubicBezTo>
                    <a:pt x="249055" y="109532"/>
                    <a:pt x="248343" y="112141"/>
                    <a:pt x="248343" y="115936"/>
                  </a:cubicBezTo>
                  <a:cubicBezTo>
                    <a:pt x="248343" y="115462"/>
                    <a:pt x="248106" y="114988"/>
                    <a:pt x="247631" y="114513"/>
                  </a:cubicBezTo>
                  <a:cubicBezTo>
                    <a:pt x="248106" y="111192"/>
                    <a:pt x="248936" y="108109"/>
                    <a:pt x="250122" y="105263"/>
                  </a:cubicBezTo>
                  <a:cubicBezTo>
                    <a:pt x="251308" y="102416"/>
                    <a:pt x="252850" y="99095"/>
                    <a:pt x="254747" y="95300"/>
                  </a:cubicBezTo>
                  <a:cubicBezTo>
                    <a:pt x="255222" y="95300"/>
                    <a:pt x="255696" y="95063"/>
                    <a:pt x="256170" y="94589"/>
                  </a:cubicBezTo>
                  <a:cubicBezTo>
                    <a:pt x="256645" y="94114"/>
                    <a:pt x="256645" y="93640"/>
                    <a:pt x="256170" y="93166"/>
                  </a:cubicBezTo>
                  <a:cubicBezTo>
                    <a:pt x="259966" y="87473"/>
                    <a:pt x="264116" y="81780"/>
                    <a:pt x="268623" y="76088"/>
                  </a:cubicBezTo>
                  <a:cubicBezTo>
                    <a:pt x="273130" y="70395"/>
                    <a:pt x="277281" y="64939"/>
                    <a:pt x="281076" y="59721"/>
                  </a:cubicBezTo>
                  <a:cubicBezTo>
                    <a:pt x="278230" y="61144"/>
                    <a:pt x="275146" y="60670"/>
                    <a:pt x="271825" y="58298"/>
                  </a:cubicBezTo>
                  <a:lnTo>
                    <a:pt x="271825" y="51182"/>
                  </a:lnTo>
                  <a:cubicBezTo>
                    <a:pt x="270402" y="51657"/>
                    <a:pt x="269453" y="52605"/>
                    <a:pt x="268979" y="54028"/>
                  </a:cubicBezTo>
                  <a:cubicBezTo>
                    <a:pt x="268030" y="53080"/>
                    <a:pt x="267437" y="52249"/>
                    <a:pt x="267200" y="51538"/>
                  </a:cubicBezTo>
                  <a:cubicBezTo>
                    <a:pt x="266963" y="50826"/>
                    <a:pt x="266607" y="49996"/>
                    <a:pt x="266133" y="49047"/>
                  </a:cubicBezTo>
                  <a:cubicBezTo>
                    <a:pt x="267081" y="49522"/>
                    <a:pt x="267674" y="49403"/>
                    <a:pt x="267912" y="48692"/>
                  </a:cubicBezTo>
                  <a:cubicBezTo>
                    <a:pt x="268149" y="47980"/>
                    <a:pt x="268742" y="47624"/>
                    <a:pt x="269691" y="47624"/>
                  </a:cubicBezTo>
                  <a:cubicBezTo>
                    <a:pt x="268267" y="44778"/>
                    <a:pt x="268149" y="41813"/>
                    <a:pt x="269335" y="38729"/>
                  </a:cubicBezTo>
                  <a:cubicBezTo>
                    <a:pt x="270521" y="35646"/>
                    <a:pt x="270639" y="32918"/>
                    <a:pt x="269691" y="30546"/>
                  </a:cubicBezTo>
                  <a:cubicBezTo>
                    <a:pt x="267793" y="30546"/>
                    <a:pt x="267319" y="32207"/>
                    <a:pt x="268267" y="35527"/>
                  </a:cubicBezTo>
                  <a:cubicBezTo>
                    <a:pt x="269216" y="38848"/>
                    <a:pt x="268505" y="40034"/>
                    <a:pt x="266133" y="39085"/>
                  </a:cubicBezTo>
                  <a:cubicBezTo>
                    <a:pt x="266133" y="42406"/>
                    <a:pt x="266370" y="44185"/>
                    <a:pt x="266844" y="44422"/>
                  </a:cubicBezTo>
                  <a:cubicBezTo>
                    <a:pt x="267319" y="44659"/>
                    <a:pt x="267081" y="45964"/>
                    <a:pt x="266133" y="48336"/>
                  </a:cubicBezTo>
                  <a:cubicBezTo>
                    <a:pt x="265658" y="47387"/>
                    <a:pt x="264947" y="45489"/>
                    <a:pt x="263998" y="42643"/>
                  </a:cubicBezTo>
                  <a:cubicBezTo>
                    <a:pt x="264472" y="39322"/>
                    <a:pt x="265184" y="36002"/>
                    <a:pt x="266133" y="32681"/>
                  </a:cubicBezTo>
                  <a:cubicBezTo>
                    <a:pt x="267081" y="29360"/>
                    <a:pt x="267081" y="25802"/>
                    <a:pt x="266133" y="22007"/>
                  </a:cubicBezTo>
                  <a:cubicBezTo>
                    <a:pt x="264235" y="24853"/>
                    <a:pt x="262812" y="29123"/>
                    <a:pt x="261863" y="34816"/>
                  </a:cubicBezTo>
                  <a:cubicBezTo>
                    <a:pt x="260914" y="33867"/>
                    <a:pt x="259847" y="33511"/>
                    <a:pt x="258661" y="33748"/>
                  </a:cubicBezTo>
                  <a:cubicBezTo>
                    <a:pt x="257475" y="33985"/>
                    <a:pt x="256408" y="34104"/>
                    <a:pt x="255459" y="34104"/>
                  </a:cubicBezTo>
                  <a:cubicBezTo>
                    <a:pt x="254510" y="32207"/>
                    <a:pt x="253799" y="30428"/>
                    <a:pt x="253324" y="28767"/>
                  </a:cubicBezTo>
                  <a:cubicBezTo>
                    <a:pt x="252850" y="27107"/>
                    <a:pt x="251664" y="27225"/>
                    <a:pt x="249766" y="29123"/>
                  </a:cubicBezTo>
                  <a:cubicBezTo>
                    <a:pt x="248817" y="28174"/>
                    <a:pt x="248817" y="26988"/>
                    <a:pt x="249766" y="25565"/>
                  </a:cubicBezTo>
                  <a:cubicBezTo>
                    <a:pt x="250715" y="24142"/>
                    <a:pt x="251664" y="22956"/>
                    <a:pt x="252613" y="22007"/>
                  </a:cubicBezTo>
                  <a:cubicBezTo>
                    <a:pt x="253087" y="21058"/>
                    <a:pt x="253561" y="20821"/>
                    <a:pt x="254036" y="21296"/>
                  </a:cubicBezTo>
                  <a:cubicBezTo>
                    <a:pt x="254510" y="21770"/>
                    <a:pt x="254985" y="22244"/>
                    <a:pt x="255459" y="22719"/>
                  </a:cubicBezTo>
                  <a:cubicBezTo>
                    <a:pt x="255933" y="23193"/>
                    <a:pt x="256289" y="23549"/>
                    <a:pt x="256526" y="23786"/>
                  </a:cubicBezTo>
                  <a:cubicBezTo>
                    <a:pt x="256763" y="24023"/>
                    <a:pt x="257119" y="23668"/>
                    <a:pt x="257594" y="22719"/>
                  </a:cubicBezTo>
                  <a:cubicBezTo>
                    <a:pt x="257594" y="22719"/>
                    <a:pt x="257356" y="22244"/>
                    <a:pt x="256882" y="21296"/>
                  </a:cubicBezTo>
                  <a:lnTo>
                    <a:pt x="256882" y="20584"/>
                  </a:lnTo>
                  <a:cubicBezTo>
                    <a:pt x="257356" y="15366"/>
                    <a:pt x="258424" y="10622"/>
                    <a:pt x="260084" y="6352"/>
                  </a:cubicBezTo>
                  <a:close/>
                  <a:moveTo>
                    <a:pt x="238237" y="0"/>
                  </a:moveTo>
                  <a:lnTo>
                    <a:pt x="255246" y="0"/>
                  </a:lnTo>
                  <a:lnTo>
                    <a:pt x="254747" y="1371"/>
                  </a:lnTo>
                  <a:cubicBezTo>
                    <a:pt x="253799" y="4218"/>
                    <a:pt x="253799" y="8013"/>
                    <a:pt x="254747" y="12757"/>
                  </a:cubicBezTo>
                  <a:cubicBezTo>
                    <a:pt x="253799" y="12757"/>
                    <a:pt x="253324" y="13705"/>
                    <a:pt x="253324" y="15603"/>
                  </a:cubicBezTo>
                  <a:cubicBezTo>
                    <a:pt x="252850" y="15129"/>
                    <a:pt x="252613" y="13943"/>
                    <a:pt x="252613" y="12045"/>
                  </a:cubicBezTo>
                  <a:cubicBezTo>
                    <a:pt x="251664" y="12994"/>
                    <a:pt x="250952" y="13468"/>
                    <a:pt x="250478" y="13468"/>
                  </a:cubicBezTo>
                  <a:cubicBezTo>
                    <a:pt x="250003" y="13468"/>
                    <a:pt x="249292" y="13705"/>
                    <a:pt x="248343" y="14180"/>
                  </a:cubicBezTo>
                  <a:cubicBezTo>
                    <a:pt x="247869" y="13231"/>
                    <a:pt x="247869" y="11926"/>
                    <a:pt x="248343" y="10266"/>
                  </a:cubicBezTo>
                  <a:cubicBezTo>
                    <a:pt x="248817" y="8606"/>
                    <a:pt x="248580" y="7064"/>
                    <a:pt x="247631" y="5641"/>
                  </a:cubicBezTo>
                  <a:cubicBezTo>
                    <a:pt x="244785" y="3743"/>
                    <a:pt x="241227" y="4929"/>
                    <a:pt x="236958" y="9199"/>
                  </a:cubicBezTo>
                  <a:cubicBezTo>
                    <a:pt x="236483" y="8250"/>
                    <a:pt x="236246" y="7064"/>
                    <a:pt x="236246" y="5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3" name="文本框 32"/>
            <p:cNvSpPr txBox="1"/>
            <p:nvPr/>
          </p:nvSpPr>
          <p:spPr>
            <a:xfrm>
              <a:off x="5121113" y="4947949"/>
              <a:ext cx="223651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000" b="1" dirty="0">
                  <a:solidFill>
                    <a:schemeClr val="bg1"/>
                  </a:solidFill>
                </a:rPr>
                <a:t>加入我们</a:t>
              </a:r>
              <a:endParaRPr lang="zh-CN" altLang="en-US" sz="4000" b="1" dirty="0">
                <a:solidFill>
                  <a:schemeClr val="bg1"/>
                </a:solidFill>
              </a:endParaRPr>
            </a:p>
          </p:txBody>
        </p:sp>
        <p:sp>
          <p:nvSpPr>
            <p:cNvPr id="37" name="文本框 36"/>
            <p:cNvSpPr txBox="1"/>
            <p:nvPr/>
          </p:nvSpPr>
          <p:spPr>
            <a:xfrm>
              <a:off x="7767793" y="5159960"/>
              <a:ext cx="233910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</a:rPr>
                <a:t>应聘的基本流程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sp>
        <p:nvSpPr>
          <p:cNvPr id="38" name="文本框 37"/>
          <p:cNvSpPr txBox="1"/>
          <p:nvPr/>
        </p:nvSpPr>
        <p:spPr>
          <a:xfrm>
            <a:off x="1389471" y="2545314"/>
            <a:ext cx="172354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b="1" dirty="0">
                <a:solidFill>
                  <a:schemeClr val="accent2"/>
                </a:solidFill>
              </a:rPr>
              <a:t>目录</a:t>
            </a:r>
            <a:endParaRPr lang="zh-CN" altLang="en-US" sz="6000" b="1" dirty="0">
              <a:solidFill>
                <a:schemeClr val="accent2"/>
              </a:solidFill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1374242" y="3403826"/>
            <a:ext cx="17540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000" b="1" dirty="0">
                <a:solidFill>
                  <a:schemeClr val="accent1"/>
                </a:solidFill>
                <a:latin typeface="Bloody Impact" panose="02000506000000020004" pitchFamily="2" charset="0"/>
              </a:rPr>
              <a:t>CONTEN</a:t>
            </a:r>
            <a:endParaRPr lang="zh-CN" altLang="en-US" sz="4000" b="1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38" grpId="0"/>
      <p:bldP spid="3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688373" y="373194"/>
            <a:ext cx="11503626" cy="739467"/>
          </a:xfrm>
          <a:custGeom>
            <a:avLst/>
            <a:gdLst>
              <a:gd name="connsiteX0" fmla="*/ 141879 w 11503626"/>
              <a:gd name="connsiteY0" fmla="*/ 730716 h 739467"/>
              <a:gd name="connsiteX1" fmla="*/ 140920 w 11503626"/>
              <a:gd name="connsiteY1" fmla="*/ 731195 h 739467"/>
              <a:gd name="connsiteX2" fmla="*/ 142119 w 11503626"/>
              <a:gd name="connsiteY2" fmla="*/ 733591 h 739467"/>
              <a:gd name="connsiteX3" fmla="*/ 142837 w 11503626"/>
              <a:gd name="connsiteY3" fmla="*/ 731195 h 739467"/>
              <a:gd name="connsiteX4" fmla="*/ 141879 w 11503626"/>
              <a:gd name="connsiteY4" fmla="*/ 730716 h 739467"/>
              <a:gd name="connsiteX5" fmla="*/ 273693 w 11503626"/>
              <a:gd name="connsiteY5" fmla="*/ 726402 h 739467"/>
              <a:gd name="connsiteX6" fmla="*/ 272255 w 11503626"/>
              <a:gd name="connsiteY6" fmla="*/ 729757 h 739467"/>
              <a:gd name="connsiteX7" fmla="*/ 274651 w 11503626"/>
              <a:gd name="connsiteY7" fmla="*/ 732633 h 739467"/>
              <a:gd name="connsiteX8" fmla="*/ 274411 w 11503626"/>
              <a:gd name="connsiteY8" fmla="*/ 729038 h 739467"/>
              <a:gd name="connsiteX9" fmla="*/ 273693 w 11503626"/>
              <a:gd name="connsiteY9" fmla="*/ 726402 h 739467"/>
              <a:gd name="connsiteX10" fmla="*/ 164886 w 11503626"/>
              <a:gd name="connsiteY10" fmla="*/ 717774 h 739467"/>
              <a:gd name="connsiteX11" fmla="*/ 164886 w 11503626"/>
              <a:gd name="connsiteY11" fmla="*/ 720171 h 739467"/>
              <a:gd name="connsiteX12" fmla="*/ 166085 w 11503626"/>
              <a:gd name="connsiteY12" fmla="*/ 719931 h 739467"/>
              <a:gd name="connsiteX13" fmla="*/ 167283 w 11503626"/>
              <a:gd name="connsiteY13" fmla="*/ 719212 h 739467"/>
              <a:gd name="connsiteX14" fmla="*/ 164886 w 11503626"/>
              <a:gd name="connsiteY14" fmla="*/ 717774 h 739467"/>
              <a:gd name="connsiteX15" fmla="*/ 233909 w 11503626"/>
              <a:gd name="connsiteY15" fmla="*/ 709146 h 739467"/>
              <a:gd name="connsiteX16" fmla="*/ 233909 w 11503626"/>
              <a:gd name="connsiteY16" fmla="*/ 710584 h 739467"/>
              <a:gd name="connsiteX17" fmla="*/ 234388 w 11503626"/>
              <a:gd name="connsiteY17" fmla="*/ 712022 h 739467"/>
              <a:gd name="connsiteX18" fmla="*/ 235347 w 11503626"/>
              <a:gd name="connsiteY18" fmla="*/ 711303 h 739467"/>
              <a:gd name="connsiteX19" fmla="*/ 236305 w 11503626"/>
              <a:gd name="connsiteY19" fmla="*/ 710584 h 739467"/>
              <a:gd name="connsiteX20" fmla="*/ 233909 w 11503626"/>
              <a:gd name="connsiteY20" fmla="*/ 709146 h 739467"/>
              <a:gd name="connsiteX21" fmla="*/ 138045 w 11503626"/>
              <a:gd name="connsiteY21" fmla="*/ 708187 h 739467"/>
              <a:gd name="connsiteX22" fmla="*/ 136607 w 11503626"/>
              <a:gd name="connsiteY22" fmla="*/ 712262 h 739467"/>
              <a:gd name="connsiteX23" fmla="*/ 138524 w 11503626"/>
              <a:gd name="connsiteY23" fmla="*/ 715377 h 739467"/>
              <a:gd name="connsiteX24" fmla="*/ 138045 w 11503626"/>
              <a:gd name="connsiteY24" fmla="*/ 708187 h 739467"/>
              <a:gd name="connsiteX25" fmla="*/ 209464 w 11503626"/>
              <a:gd name="connsiteY25" fmla="*/ 701956 h 739467"/>
              <a:gd name="connsiteX26" fmla="*/ 205869 w 11503626"/>
              <a:gd name="connsiteY26" fmla="*/ 704353 h 739467"/>
              <a:gd name="connsiteX27" fmla="*/ 205869 w 11503626"/>
              <a:gd name="connsiteY27" fmla="*/ 709386 h 739467"/>
              <a:gd name="connsiteX28" fmla="*/ 208265 w 11503626"/>
              <a:gd name="connsiteY28" fmla="*/ 713460 h 739467"/>
              <a:gd name="connsiteX29" fmla="*/ 212339 w 11503626"/>
              <a:gd name="connsiteY29" fmla="*/ 713460 h 739467"/>
              <a:gd name="connsiteX30" fmla="*/ 211860 w 11503626"/>
              <a:gd name="connsiteY30" fmla="*/ 712981 h 739467"/>
              <a:gd name="connsiteX31" fmla="*/ 211621 w 11503626"/>
              <a:gd name="connsiteY31" fmla="*/ 707229 h 739467"/>
              <a:gd name="connsiteX32" fmla="*/ 209464 w 11503626"/>
              <a:gd name="connsiteY32" fmla="*/ 701956 h 739467"/>
              <a:gd name="connsiteX33" fmla="*/ 140441 w 11503626"/>
              <a:gd name="connsiteY33" fmla="*/ 699080 h 739467"/>
              <a:gd name="connsiteX34" fmla="*/ 140441 w 11503626"/>
              <a:gd name="connsiteY34" fmla="*/ 700518 h 739467"/>
              <a:gd name="connsiteX35" fmla="*/ 140920 w 11503626"/>
              <a:gd name="connsiteY35" fmla="*/ 701956 h 739467"/>
              <a:gd name="connsiteX36" fmla="*/ 141879 w 11503626"/>
              <a:gd name="connsiteY36" fmla="*/ 700998 h 739467"/>
              <a:gd name="connsiteX37" fmla="*/ 142359 w 11503626"/>
              <a:gd name="connsiteY37" fmla="*/ 700518 h 739467"/>
              <a:gd name="connsiteX38" fmla="*/ 140441 w 11503626"/>
              <a:gd name="connsiteY38" fmla="*/ 699080 h 739467"/>
              <a:gd name="connsiteX39" fmla="*/ 106889 w 11503626"/>
              <a:gd name="connsiteY39" fmla="*/ 688535 h 739467"/>
              <a:gd name="connsiteX40" fmla="*/ 105451 w 11503626"/>
              <a:gd name="connsiteY40" fmla="*/ 689973 h 739467"/>
              <a:gd name="connsiteX41" fmla="*/ 105930 w 11503626"/>
              <a:gd name="connsiteY41" fmla="*/ 692370 h 739467"/>
              <a:gd name="connsiteX42" fmla="*/ 106889 w 11503626"/>
              <a:gd name="connsiteY42" fmla="*/ 688535 h 739467"/>
              <a:gd name="connsiteX43" fmla="*/ 192687 w 11503626"/>
              <a:gd name="connsiteY43" fmla="*/ 679907 h 739467"/>
              <a:gd name="connsiteX44" fmla="*/ 195084 w 11503626"/>
              <a:gd name="connsiteY44" fmla="*/ 682783 h 739467"/>
              <a:gd name="connsiteX45" fmla="*/ 195084 w 11503626"/>
              <a:gd name="connsiteY45" fmla="*/ 679907 h 739467"/>
              <a:gd name="connsiteX46" fmla="*/ 128937 w 11503626"/>
              <a:gd name="connsiteY46" fmla="*/ 676073 h 739467"/>
              <a:gd name="connsiteX47" fmla="*/ 127020 w 11503626"/>
              <a:gd name="connsiteY47" fmla="*/ 683502 h 739467"/>
              <a:gd name="connsiteX48" fmla="*/ 126541 w 11503626"/>
              <a:gd name="connsiteY48" fmla="*/ 693089 h 739467"/>
              <a:gd name="connsiteX49" fmla="*/ 126541 w 11503626"/>
              <a:gd name="connsiteY49" fmla="*/ 702675 h 739467"/>
              <a:gd name="connsiteX50" fmla="*/ 126062 w 11503626"/>
              <a:gd name="connsiteY50" fmla="*/ 710584 h 739467"/>
              <a:gd name="connsiteX51" fmla="*/ 127739 w 11503626"/>
              <a:gd name="connsiteY51" fmla="*/ 704832 h 739467"/>
              <a:gd name="connsiteX52" fmla="*/ 127978 w 11503626"/>
              <a:gd name="connsiteY52" fmla="*/ 697163 h 739467"/>
              <a:gd name="connsiteX53" fmla="*/ 128937 w 11503626"/>
              <a:gd name="connsiteY53" fmla="*/ 686378 h 739467"/>
              <a:gd name="connsiteX54" fmla="*/ 128937 w 11503626"/>
              <a:gd name="connsiteY54" fmla="*/ 676073 h 739467"/>
              <a:gd name="connsiteX55" fmla="*/ 218091 w 11503626"/>
              <a:gd name="connsiteY55" fmla="*/ 667924 h 739467"/>
              <a:gd name="connsiteX56" fmla="*/ 218091 w 11503626"/>
              <a:gd name="connsiteY56" fmla="*/ 671279 h 739467"/>
              <a:gd name="connsiteX57" fmla="*/ 219529 w 11503626"/>
              <a:gd name="connsiteY57" fmla="*/ 669602 h 739467"/>
              <a:gd name="connsiteX58" fmla="*/ 218091 w 11503626"/>
              <a:gd name="connsiteY58" fmla="*/ 667924 h 739467"/>
              <a:gd name="connsiteX59" fmla="*/ 147152 w 11503626"/>
              <a:gd name="connsiteY59" fmla="*/ 666007 h 739467"/>
              <a:gd name="connsiteX60" fmla="*/ 145953 w 11503626"/>
              <a:gd name="connsiteY60" fmla="*/ 667924 h 739467"/>
              <a:gd name="connsiteX61" fmla="*/ 147152 w 11503626"/>
              <a:gd name="connsiteY61" fmla="*/ 669842 h 739467"/>
              <a:gd name="connsiteX62" fmla="*/ 147391 w 11503626"/>
              <a:gd name="connsiteY62" fmla="*/ 668404 h 739467"/>
              <a:gd name="connsiteX63" fmla="*/ 147152 w 11503626"/>
              <a:gd name="connsiteY63" fmla="*/ 666007 h 739467"/>
              <a:gd name="connsiteX64" fmla="*/ 168721 w 11503626"/>
              <a:gd name="connsiteY64" fmla="*/ 663131 h 739467"/>
              <a:gd name="connsiteX65" fmla="*/ 168481 w 11503626"/>
              <a:gd name="connsiteY65" fmla="*/ 668164 h 739467"/>
              <a:gd name="connsiteX66" fmla="*/ 168721 w 11503626"/>
              <a:gd name="connsiteY66" fmla="*/ 672717 h 739467"/>
              <a:gd name="connsiteX67" fmla="*/ 170398 w 11503626"/>
              <a:gd name="connsiteY67" fmla="*/ 671279 h 739467"/>
              <a:gd name="connsiteX68" fmla="*/ 171118 w 11503626"/>
              <a:gd name="connsiteY68" fmla="*/ 667924 h 739467"/>
              <a:gd name="connsiteX69" fmla="*/ 170638 w 11503626"/>
              <a:gd name="connsiteY69" fmla="*/ 664569 h 739467"/>
              <a:gd name="connsiteX70" fmla="*/ 168721 w 11503626"/>
              <a:gd name="connsiteY70" fmla="*/ 663131 h 739467"/>
              <a:gd name="connsiteX71" fmla="*/ 159854 w 11503626"/>
              <a:gd name="connsiteY71" fmla="*/ 653785 h 739467"/>
              <a:gd name="connsiteX72" fmla="*/ 152424 w 11503626"/>
              <a:gd name="connsiteY72" fmla="*/ 656420 h 739467"/>
              <a:gd name="connsiteX73" fmla="*/ 152424 w 11503626"/>
              <a:gd name="connsiteY73" fmla="*/ 661693 h 739467"/>
              <a:gd name="connsiteX74" fmla="*/ 157696 w 11503626"/>
              <a:gd name="connsiteY74" fmla="*/ 664809 h 739467"/>
              <a:gd name="connsiteX75" fmla="*/ 162969 w 11503626"/>
              <a:gd name="connsiteY75" fmla="*/ 661693 h 739467"/>
              <a:gd name="connsiteX76" fmla="*/ 159854 w 11503626"/>
              <a:gd name="connsiteY76" fmla="*/ 653785 h 739467"/>
              <a:gd name="connsiteX77" fmla="*/ 61353 w 11503626"/>
              <a:gd name="connsiteY77" fmla="*/ 648272 h 739467"/>
              <a:gd name="connsiteX78" fmla="*/ 59436 w 11503626"/>
              <a:gd name="connsiteY78" fmla="*/ 650429 h 739467"/>
              <a:gd name="connsiteX79" fmla="*/ 58477 w 11503626"/>
              <a:gd name="connsiteY79" fmla="*/ 654024 h 739467"/>
              <a:gd name="connsiteX80" fmla="*/ 57519 w 11503626"/>
              <a:gd name="connsiteY80" fmla="*/ 657858 h 739467"/>
              <a:gd name="connsiteX81" fmla="*/ 55601 w 11503626"/>
              <a:gd name="connsiteY81" fmla="*/ 660255 h 739467"/>
              <a:gd name="connsiteX82" fmla="*/ 57039 w 11503626"/>
              <a:gd name="connsiteY82" fmla="*/ 665048 h 739467"/>
              <a:gd name="connsiteX83" fmla="*/ 60154 w 11503626"/>
              <a:gd name="connsiteY83" fmla="*/ 658577 h 739467"/>
              <a:gd name="connsiteX84" fmla="*/ 61353 w 11503626"/>
              <a:gd name="connsiteY84" fmla="*/ 648272 h 739467"/>
              <a:gd name="connsiteX85" fmla="*/ 235347 w 11503626"/>
              <a:gd name="connsiteY85" fmla="*/ 641561 h 739467"/>
              <a:gd name="connsiteX86" fmla="*/ 233430 w 11503626"/>
              <a:gd name="connsiteY86" fmla="*/ 644438 h 739467"/>
              <a:gd name="connsiteX87" fmla="*/ 236305 w 11503626"/>
              <a:gd name="connsiteY87" fmla="*/ 643479 h 739467"/>
              <a:gd name="connsiteX88" fmla="*/ 236066 w 11503626"/>
              <a:gd name="connsiteY88" fmla="*/ 642520 h 739467"/>
              <a:gd name="connsiteX89" fmla="*/ 235347 w 11503626"/>
              <a:gd name="connsiteY89" fmla="*/ 641561 h 739467"/>
              <a:gd name="connsiteX90" fmla="*/ 62311 w 11503626"/>
              <a:gd name="connsiteY90" fmla="*/ 638206 h 739467"/>
              <a:gd name="connsiteX91" fmla="*/ 60874 w 11503626"/>
              <a:gd name="connsiteY91" fmla="*/ 642041 h 739467"/>
              <a:gd name="connsiteX92" fmla="*/ 62311 w 11503626"/>
              <a:gd name="connsiteY92" fmla="*/ 643000 h 739467"/>
              <a:gd name="connsiteX93" fmla="*/ 63031 w 11503626"/>
              <a:gd name="connsiteY93" fmla="*/ 640843 h 739467"/>
              <a:gd name="connsiteX94" fmla="*/ 62311 w 11503626"/>
              <a:gd name="connsiteY94" fmla="*/ 638206 h 739467"/>
              <a:gd name="connsiteX95" fmla="*/ 45056 w 11503626"/>
              <a:gd name="connsiteY95" fmla="*/ 613761 h 739467"/>
              <a:gd name="connsiteX96" fmla="*/ 43379 w 11503626"/>
              <a:gd name="connsiteY96" fmla="*/ 617116 h 739467"/>
              <a:gd name="connsiteX97" fmla="*/ 44577 w 11503626"/>
              <a:gd name="connsiteY97" fmla="*/ 620951 h 739467"/>
              <a:gd name="connsiteX98" fmla="*/ 45056 w 11503626"/>
              <a:gd name="connsiteY98" fmla="*/ 613761 h 739467"/>
              <a:gd name="connsiteX99" fmla="*/ 26602 w 11503626"/>
              <a:gd name="connsiteY99" fmla="*/ 610166 h 739467"/>
              <a:gd name="connsiteX100" fmla="*/ 23487 w 11503626"/>
              <a:gd name="connsiteY100" fmla="*/ 612802 h 739467"/>
              <a:gd name="connsiteX101" fmla="*/ 25164 w 11503626"/>
              <a:gd name="connsiteY101" fmla="*/ 618554 h 739467"/>
              <a:gd name="connsiteX102" fmla="*/ 28759 w 11503626"/>
              <a:gd name="connsiteY102" fmla="*/ 619273 h 739467"/>
              <a:gd name="connsiteX103" fmla="*/ 31875 w 11503626"/>
              <a:gd name="connsiteY103" fmla="*/ 616157 h 739467"/>
              <a:gd name="connsiteX104" fmla="*/ 31155 w 11503626"/>
              <a:gd name="connsiteY104" fmla="*/ 610405 h 739467"/>
              <a:gd name="connsiteX105" fmla="*/ 26602 w 11503626"/>
              <a:gd name="connsiteY105" fmla="*/ 610166 h 739467"/>
              <a:gd name="connsiteX106" fmla="*/ 67105 w 11503626"/>
              <a:gd name="connsiteY106" fmla="*/ 597464 h 739467"/>
              <a:gd name="connsiteX107" fmla="*/ 66146 w 11503626"/>
              <a:gd name="connsiteY107" fmla="*/ 605133 h 739467"/>
              <a:gd name="connsiteX108" fmla="*/ 69022 w 11503626"/>
              <a:gd name="connsiteY108" fmla="*/ 602017 h 739467"/>
              <a:gd name="connsiteX109" fmla="*/ 71898 w 11503626"/>
              <a:gd name="connsiteY109" fmla="*/ 600340 h 739467"/>
              <a:gd name="connsiteX110" fmla="*/ 70220 w 11503626"/>
              <a:gd name="connsiteY110" fmla="*/ 597943 h 739467"/>
              <a:gd name="connsiteX111" fmla="*/ 67105 w 11503626"/>
              <a:gd name="connsiteY111" fmla="*/ 597464 h 739467"/>
              <a:gd name="connsiteX112" fmla="*/ 161291 w 11503626"/>
              <a:gd name="connsiteY112" fmla="*/ 577033 h 739467"/>
              <a:gd name="connsiteX113" fmla="*/ 159614 w 11503626"/>
              <a:gd name="connsiteY113" fmla="*/ 578051 h 739467"/>
              <a:gd name="connsiteX114" fmla="*/ 156738 w 11503626"/>
              <a:gd name="connsiteY114" fmla="*/ 580688 h 739467"/>
              <a:gd name="connsiteX115" fmla="*/ 159374 w 11503626"/>
              <a:gd name="connsiteY115" fmla="*/ 580688 h 739467"/>
              <a:gd name="connsiteX116" fmla="*/ 162490 w 11503626"/>
              <a:gd name="connsiteY116" fmla="*/ 578291 h 739467"/>
              <a:gd name="connsiteX117" fmla="*/ 161291 w 11503626"/>
              <a:gd name="connsiteY117" fmla="*/ 577033 h 739467"/>
              <a:gd name="connsiteX118" fmla="*/ 221926 w 11503626"/>
              <a:gd name="connsiteY118" fmla="*/ 564391 h 739467"/>
              <a:gd name="connsiteX119" fmla="*/ 221686 w 11503626"/>
              <a:gd name="connsiteY119" fmla="*/ 566068 h 739467"/>
              <a:gd name="connsiteX120" fmla="*/ 221446 w 11503626"/>
              <a:gd name="connsiteY120" fmla="*/ 568465 h 739467"/>
              <a:gd name="connsiteX121" fmla="*/ 221926 w 11503626"/>
              <a:gd name="connsiteY121" fmla="*/ 570622 h 739467"/>
              <a:gd name="connsiteX122" fmla="*/ 223364 w 11503626"/>
              <a:gd name="connsiteY122" fmla="*/ 571101 h 739467"/>
              <a:gd name="connsiteX123" fmla="*/ 222885 w 11503626"/>
              <a:gd name="connsiteY123" fmla="*/ 567267 h 739467"/>
              <a:gd name="connsiteX124" fmla="*/ 221926 w 11503626"/>
              <a:gd name="connsiteY124" fmla="*/ 564391 h 739467"/>
              <a:gd name="connsiteX125" fmla="*/ 163448 w 11503626"/>
              <a:gd name="connsiteY125" fmla="*/ 547135 h 739467"/>
              <a:gd name="connsiteX126" fmla="*/ 161771 w 11503626"/>
              <a:gd name="connsiteY126" fmla="*/ 556482 h 739467"/>
              <a:gd name="connsiteX127" fmla="*/ 161052 w 11503626"/>
              <a:gd name="connsiteY127" fmla="*/ 565829 h 739467"/>
              <a:gd name="connsiteX128" fmla="*/ 162729 w 11503626"/>
              <a:gd name="connsiteY128" fmla="*/ 560556 h 739467"/>
              <a:gd name="connsiteX129" fmla="*/ 164407 w 11503626"/>
              <a:gd name="connsiteY129" fmla="*/ 554325 h 739467"/>
              <a:gd name="connsiteX130" fmla="*/ 164168 w 11503626"/>
              <a:gd name="connsiteY130" fmla="*/ 550490 h 739467"/>
              <a:gd name="connsiteX131" fmla="*/ 163448 w 11503626"/>
              <a:gd name="connsiteY131" fmla="*/ 547135 h 739467"/>
              <a:gd name="connsiteX132" fmla="*/ 115516 w 11503626"/>
              <a:gd name="connsiteY132" fmla="*/ 543780 h 739467"/>
              <a:gd name="connsiteX133" fmla="*/ 115756 w 11503626"/>
              <a:gd name="connsiteY133" fmla="*/ 547854 h 739467"/>
              <a:gd name="connsiteX134" fmla="*/ 118392 w 11503626"/>
              <a:gd name="connsiteY134" fmla="*/ 547615 h 739467"/>
              <a:gd name="connsiteX135" fmla="*/ 115516 w 11503626"/>
              <a:gd name="connsiteY135" fmla="*/ 543780 h 739467"/>
              <a:gd name="connsiteX136" fmla="*/ 167763 w 11503626"/>
              <a:gd name="connsiteY136" fmla="*/ 542342 h 739467"/>
              <a:gd name="connsiteX137" fmla="*/ 166804 w 11503626"/>
              <a:gd name="connsiteY137" fmla="*/ 547375 h 739467"/>
              <a:gd name="connsiteX138" fmla="*/ 168241 w 11503626"/>
              <a:gd name="connsiteY138" fmla="*/ 550011 h 739467"/>
              <a:gd name="connsiteX139" fmla="*/ 168241 w 11503626"/>
              <a:gd name="connsiteY139" fmla="*/ 546176 h 739467"/>
              <a:gd name="connsiteX140" fmla="*/ 167763 w 11503626"/>
              <a:gd name="connsiteY140" fmla="*/ 542342 h 739467"/>
              <a:gd name="connsiteX141" fmla="*/ 86457 w 11503626"/>
              <a:gd name="connsiteY141" fmla="*/ 534493 h 739467"/>
              <a:gd name="connsiteX142" fmla="*/ 85559 w 11503626"/>
              <a:gd name="connsiteY142" fmla="*/ 536830 h 739467"/>
              <a:gd name="connsiteX143" fmla="*/ 85798 w 11503626"/>
              <a:gd name="connsiteY143" fmla="*/ 541383 h 739467"/>
              <a:gd name="connsiteX144" fmla="*/ 87236 w 11503626"/>
              <a:gd name="connsiteY144" fmla="*/ 538507 h 739467"/>
              <a:gd name="connsiteX145" fmla="*/ 87715 w 11503626"/>
              <a:gd name="connsiteY145" fmla="*/ 534673 h 739467"/>
              <a:gd name="connsiteX146" fmla="*/ 86457 w 11503626"/>
              <a:gd name="connsiteY146" fmla="*/ 534493 h 739467"/>
              <a:gd name="connsiteX147" fmla="*/ 71418 w 11503626"/>
              <a:gd name="connsiteY147" fmla="*/ 533714 h 739467"/>
              <a:gd name="connsiteX148" fmla="*/ 71179 w 11503626"/>
              <a:gd name="connsiteY148" fmla="*/ 533953 h 739467"/>
              <a:gd name="connsiteX149" fmla="*/ 70460 w 11503626"/>
              <a:gd name="connsiteY149" fmla="*/ 537548 h 739467"/>
              <a:gd name="connsiteX150" fmla="*/ 71898 w 11503626"/>
              <a:gd name="connsiteY150" fmla="*/ 537548 h 739467"/>
              <a:gd name="connsiteX151" fmla="*/ 71898 w 11503626"/>
              <a:gd name="connsiteY151" fmla="*/ 535391 h 739467"/>
              <a:gd name="connsiteX152" fmla="*/ 71418 w 11503626"/>
              <a:gd name="connsiteY152" fmla="*/ 533714 h 739467"/>
              <a:gd name="connsiteX153" fmla="*/ 223843 w 11503626"/>
              <a:gd name="connsiteY153" fmla="*/ 527483 h 739467"/>
              <a:gd name="connsiteX154" fmla="*/ 222405 w 11503626"/>
              <a:gd name="connsiteY154" fmla="*/ 532276 h 739467"/>
              <a:gd name="connsiteX155" fmla="*/ 223843 w 11503626"/>
              <a:gd name="connsiteY155" fmla="*/ 530598 h 739467"/>
              <a:gd name="connsiteX156" fmla="*/ 223843 w 11503626"/>
              <a:gd name="connsiteY156" fmla="*/ 527483 h 739467"/>
              <a:gd name="connsiteX157" fmla="*/ 183100 w 11503626"/>
              <a:gd name="connsiteY157" fmla="*/ 527483 h 739467"/>
              <a:gd name="connsiteX158" fmla="*/ 181183 w 11503626"/>
              <a:gd name="connsiteY158" fmla="*/ 530359 h 739467"/>
              <a:gd name="connsiteX159" fmla="*/ 182142 w 11503626"/>
              <a:gd name="connsiteY159" fmla="*/ 529879 h 739467"/>
              <a:gd name="connsiteX160" fmla="*/ 183100 w 11503626"/>
              <a:gd name="connsiteY160" fmla="*/ 529400 h 739467"/>
              <a:gd name="connsiteX161" fmla="*/ 81485 w 11503626"/>
              <a:gd name="connsiteY161" fmla="*/ 526524 h 739467"/>
              <a:gd name="connsiteX162" fmla="*/ 80047 w 11503626"/>
              <a:gd name="connsiteY162" fmla="*/ 528201 h 739467"/>
              <a:gd name="connsiteX163" fmla="*/ 81005 w 11503626"/>
              <a:gd name="connsiteY163" fmla="*/ 530359 h 739467"/>
              <a:gd name="connsiteX164" fmla="*/ 81485 w 11503626"/>
              <a:gd name="connsiteY164" fmla="*/ 526524 h 739467"/>
              <a:gd name="connsiteX165" fmla="*/ 193646 w 11503626"/>
              <a:gd name="connsiteY165" fmla="*/ 525566 h 739467"/>
              <a:gd name="connsiteX166" fmla="*/ 192687 w 11503626"/>
              <a:gd name="connsiteY166" fmla="*/ 528681 h 739467"/>
              <a:gd name="connsiteX167" fmla="*/ 194604 w 11503626"/>
              <a:gd name="connsiteY167" fmla="*/ 530359 h 739467"/>
              <a:gd name="connsiteX168" fmla="*/ 193646 w 11503626"/>
              <a:gd name="connsiteY168" fmla="*/ 525566 h 739467"/>
              <a:gd name="connsiteX169" fmla="*/ 98261 w 11503626"/>
              <a:gd name="connsiteY169" fmla="*/ 524128 h 739467"/>
              <a:gd name="connsiteX170" fmla="*/ 95864 w 11503626"/>
              <a:gd name="connsiteY170" fmla="*/ 527483 h 739467"/>
              <a:gd name="connsiteX171" fmla="*/ 98021 w 11503626"/>
              <a:gd name="connsiteY171" fmla="*/ 527722 h 739467"/>
              <a:gd name="connsiteX172" fmla="*/ 98261 w 11503626"/>
              <a:gd name="connsiteY172" fmla="*/ 524128 h 739467"/>
              <a:gd name="connsiteX173" fmla="*/ 232950 w 11503626"/>
              <a:gd name="connsiteY173" fmla="*/ 516459 h 739467"/>
              <a:gd name="connsiteX174" fmla="*/ 231992 w 11503626"/>
              <a:gd name="connsiteY174" fmla="*/ 517896 h 739467"/>
              <a:gd name="connsiteX175" fmla="*/ 231512 w 11503626"/>
              <a:gd name="connsiteY175" fmla="*/ 516938 h 739467"/>
              <a:gd name="connsiteX176" fmla="*/ 231512 w 11503626"/>
              <a:gd name="connsiteY176" fmla="*/ 519814 h 739467"/>
              <a:gd name="connsiteX177" fmla="*/ 233430 w 11503626"/>
              <a:gd name="connsiteY177" fmla="*/ 520772 h 739467"/>
              <a:gd name="connsiteX178" fmla="*/ 232950 w 11503626"/>
              <a:gd name="connsiteY178" fmla="*/ 518615 h 739467"/>
              <a:gd name="connsiteX179" fmla="*/ 232950 w 11503626"/>
              <a:gd name="connsiteY179" fmla="*/ 516459 h 739467"/>
              <a:gd name="connsiteX180" fmla="*/ 221926 w 11503626"/>
              <a:gd name="connsiteY180" fmla="*/ 513103 h 739467"/>
              <a:gd name="connsiteX181" fmla="*/ 221926 w 11503626"/>
              <a:gd name="connsiteY181" fmla="*/ 519334 h 739467"/>
              <a:gd name="connsiteX182" fmla="*/ 223364 w 11503626"/>
              <a:gd name="connsiteY182" fmla="*/ 525086 h 739467"/>
              <a:gd name="connsiteX183" fmla="*/ 224323 w 11503626"/>
              <a:gd name="connsiteY183" fmla="*/ 518376 h 739467"/>
              <a:gd name="connsiteX184" fmla="*/ 221926 w 11503626"/>
              <a:gd name="connsiteY184" fmla="*/ 513103 h 739467"/>
              <a:gd name="connsiteX185" fmla="*/ 273693 w 11503626"/>
              <a:gd name="connsiteY185" fmla="*/ 507830 h 739467"/>
              <a:gd name="connsiteX186" fmla="*/ 272974 w 11503626"/>
              <a:gd name="connsiteY186" fmla="*/ 510707 h 739467"/>
              <a:gd name="connsiteX187" fmla="*/ 273693 w 11503626"/>
              <a:gd name="connsiteY187" fmla="*/ 514062 h 739467"/>
              <a:gd name="connsiteX188" fmla="*/ 274891 w 11503626"/>
              <a:gd name="connsiteY188" fmla="*/ 511425 h 739467"/>
              <a:gd name="connsiteX189" fmla="*/ 273693 w 11503626"/>
              <a:gd name="connsiteY189" fmla="*/ 507830 h 739467"/>
              <a:gd name="connsiteX190" fmla="*/ 255479 w 11503626"/>
              <a:gd name="connsiteY190" fmla="*/ 498723 h 739467"/>
              <a:gd name="connsiteX191" fmla="*/ 255239 w 11503626"/>
              <a:gd name="connsiteY191" fmla="*/ 510707 h 739467"/>
              <a:gd name="connsiteX192" fmla="*/ 256916 w 11503626"/>
              <a:gd name="connsiteY192" fmla="*/ 522689 h 739467"/>
              <a:gd name="connsiteX193" fmla="*/ 256677 w 11503626"/>
              <a:gd name="connsiteY193" fmla="*/ 510707 h 739467"/>
              <a:gd name="connsiteX194" fmla="*/ 255479 w 11503626"/>
              <a:gd name="connsiteY194" fmla="*/ 498723 h 739467"/>
              <a:gd name="connsiteX195" fmla="*/ 242537 w 11503626"/>
              <a:gd name="connsiteY195" fmla="*/ 498723 h 739467"/>
              <a:gd name="connsiteX196" fmla="*/ 242057 w 11503626"/>
              <a:gd name="connsiteY196" fmla="*/ 508310 h 739467"/>
              <a:gd name="connsiteX197" fmla="*/ 243975 w 11503626"/>
              <a:gd name="connsiteY197" fmla="*/ 515020 h 739467"/>
              <a:gd name="connsiteX198" fmla="*/ 243016 w 11503626"/>
              <a:gd name="connsiteY198" fmla="*/ 507112 h 739467"/>
              <a:gd name="connsiteX199" fmla="*/ 242537 w 11503626"/>
              <a:gd name="connsiteY199" fmla="*/ 498723 h 739467"/>
              <a:gd name="connsiteX200" fmla="*/ 135648 w 11503626"/>
              <a:gd name="connsiteY200" fmla="*/ 498723 h 739467"/>
              <a:gd name="connsiteX201" fmla="*/ 134689 w 11503626"/>
              <a:gd name="connsiteY201" fmla="*/ 503757 h 739467"/>
              <a:gd name="connsiteX202" fmla="*/ 134210 w 11503626"/>
              <a:gd name="connsiteY202" fmla="*/ 509748 h 739467"/>
              <a:gd name="connsiteX203" fmla="*/ 135648 w 11503626"/>
              <a:gd name="connsiteY203" fmla="*/ 510707 h 739467"/>
              <a:gd name="connsiteX204" fmla="*/ 135887 w 11503626"/>
              <a:gd name="connsiteY204" fmla="*/ 505674 h 739467"/>
              <a:gd name="connsiteX205" fmla="*/ 135648 w 11503626"/>
              <a:gd name="connsiteY205" fmla="*/ 498723 h 739467"/>
              <a:gd name="connsiteX206" fmla="*/ 243495 w 11503626"/>
              <a:gd name="connsiteY206" fmla="*/ 491054 h 739467"/>
              <a:gd name="connsiteX207" fmla="*/ 244214 w 11503626"/>
              <a:gd name="connsiteY207" fmla="*/ 494649 h 739467"/>
              <a:gd name="connsiteX208" fmla="*/ 243495 w 11503626"/>
              <a:gd name="connsiteY208" fmla="*/ 498244 h 739467"/>
              <a:gd name="connsiteX209" fmla="*/ 245892 w 11503626"/>
              <a:gd name="connsiteY209" fmla="*/ 498244 h 739467"/>
              <a:gd name="connsiteX210" fmla="*/ 244933 w 11503626"/>
              <a:gd name="connsiteY210" fmla="*/ 494649 h 739467"/>
              <a:gd name="connsiteX211" fmla="*/ 243495 w 11503626"/>
              <a:gd name="connsiteY211" fmla="*/ 491054 h 739467"/>
              <a:gd name="connsiteX212" fmla="*/ 172076 w 11503626"/>
              <a:gd name="connsiteY212" fmla="*/ 491054 h 739467"/>
              <a:gd name="connsiteX213" fmla="*/ 170638 w 11503626"/>
              <a:gd name="connsiteY213" fmla="*/ 505434 h 739467"/>
              <a:gd name="connsiteX214" fmla="*/ 172556 w 11503626"/>
              <a:gd name="connsiteY214" fmla="*/ 520293 h 739467"/>
              <a:gd name="connsiteX215" fmla="*/ 171597 w 11503626"/>
              <a:gd name="connsiteY215" fmla="*/ 529161 h 739467"/>
              <a:gd name="connsiteX216" fmla="*/ 173035 w 11503626"/>
              <a:gd name="connsiteY216" fmla="*/ 536590 h 739467"/>
              <a:gd name="connsiteX217" fmla="*/ 175192 w 11503626"/>
              <a:gd name="connsiteY217" fmla="*/ 528681 h 739467"/>
              <a:gd name="connsiteX218" fmla="*/ 175671 w 11503626"/>
              <a:gd name="connsiteY218" fmla="*/ 516938 h 739467"/>
              <a:gd name="connsiteX219" fmla="*/ 174713 w 11503626"/>
              <a:gd name="connsiteY219" fmla="*/ 504715 h 739467"/>
              <a:gd name="connsiteX220" fmla="*/ 173035 w 11503626"/>
              <a:gd name="connsiteY220" fmla="*/ 494889 h 739467"/>
              <a:gd name="connsiteX221" fmla="*/ 174713 w 11503626"/>
              <a:gd name="connsiteY221" fmla="*/ 494170 h 739467"/>
              <a:gd name="connsiteX222" fmla="*/ 174953 w 11503626"/>
              <a:gd name="connsiteY222" fmla="*/ 492013 h 739467"/>
              <a:gd name="connsiteX223" fmla="*/ 173514 w 11503626"/>
              <a:gd name="connsiteY223" fmla="*/ 491773 h 739467"/>
              <a:gd name="connsiteX224" fmla="*/ 172076 w 11503626"/>
              <a:gd name="connsiteY224" fmla="*/ 491054 h 739467"/>
              <a:gd name="connsiteX225" fmla="*/ 198919 w 11503626"/>
              <a:gd name="connsiteY225" fmla="*/ 489616 h 739467"/>
              <a:gd name="connsiteX226" fmla="*/ 196762 w 11503626"/>
              <a:gd name="connsiteY226" fmla="*/ 490815 h 739467"/>
              <a:gd name="connsiteX227" fmla="*/ 196042 w 11503626"/>
              <a:gd name="connsiteY227" fmla="*/ 493451 h 739467"/>
              <a:gd name="connsiteX228" fmla="*/ 197001 w 11503626"/>
              <a:gd name="connsiteY228" fmla="*/ 491054 h 739467"/>
              <a:gd name="connsiteX229" fmla="*/ 198919 w 11503626"/>
              <a:gd name="connsiteY229" fmla="*/ 489616 h 739467"/>
              <a:gd name="connsiteX230" fmla="*/ 190770 w 11503626"/>
              <a:gd name="connsiteY230" fmla="*/ 488178 h 739467"/>
              <a:gd name="connsiteX231" fmla="*/ 190770 w 11503626"/>
              <a:gd name="connsiteY231" fmla="*/ 495848 h 739467"/>
              <a:gd name="connsiteX232" fmla="*/ 192447 w 11503626"/>
              <a:gd name="connsiteY232" fmla="*/ 491773 h 739467"/>
              <a:gd name="connsiteX233" fmla="*/ 190770 w 11503626"/>
              <a:gd name="connsiteY233" fmla="*/ 488178 h 739467"/>
              <a:gd name="connsiteX234" fmla="*/ 298116 w 11503626"/>
              <a:gd name="connsiteY234" fmla="*/ 485908 h 739467"/>
              <a:gd name="connsiteX235" fmla="*/ 284478 w 11503626"/>
              <a:gd name="connsiteY235" fmla="*/ 507112 h 739467"/>
              <a:gd name="connsiteX236" fmla="*/ 246850 w 11503626"/>
              <a:gd name="connsiteY236" fmla="*/ 564870 h 739467"/>
              <a:gd name="connsiteX237" fmla="*/ 246132 w 11503626"/>
              <a:gd name="connsiteY237" fmla="*/ 560556 h 739467"/>
              <a:gd name="connsiteX238" fmla="*/ 244933 w 11503626"/>
              <a:gd name="connsiteY238" fmla="*/ 558160 h 739467"/>
              <a:gd name="connsiteX239" fmla="*/ 245412 w 11503626"/>
              <a:gd name="connsiteY239" fmla="*/ 562234 h 739467"/>
              <a:gd name="connsiteX240" fmla="*/ 245412 w 11503626"/>
              <a:gd name="connsiteY240" fmla="*/ 566787 h 739467"/>
              <a:gd name="connsiteX241" fmla="*/ 237743 w 11503626"/>
              <a:gd name="connsiteY241" fmla="*/ 578051 h 739467"/>
              <a:gd name="connsiteX242" fmla="*/ 230074 w 11503626"/>
              <a:gd name="connsiteY242" fmla="*/ 589795 h 739467"/>
              <a:gd name="connsiteX243" fmla="*/ 229835 w 11503626"/>
              <a:gd name="connsiteY243" fmla="*/ 588357 h 739467"/>
              <a:gd name="connsiteX244" fmla="*/ 230074 w 11503626"/>
              <a:gd name="connsiteY244" fmla="*/ 586919 h 739467"/>
              <a:gd name="connsiteX245" fmla="*/ 228636 w 11503626"/>
              <a:gd name="connsiteY245" fmla="*/ 588357 h 739467"/>
              <a:gd name="connsiteX246" fmla="*/ 228636 w 11503626"/>
              <a:gd name="connsiteY246" fmla="*/ 591233 h 739467"/>
              <a:gd name="connsiteX247" fmla="*/ 218091 w 11503626"/>
              <a:gd name="connsiteY247" fmla="*/ 607290 h 739467"/>
              <a:gd name="connsiteX248" fmla="*/ 207067 w 11503626"/>
              <a:gd name="connsiteY248" fmla="*/ 623347 h 739467"/>
              <a:gd name="connsiteX249" fmla="*/ 298116 w 11503626"/>
              <a:gd name="connsiteY249" fmla="*/ 623347 h 739467"/>
              <a:gd name="connsiteX250" fmla="*/ 218091 w 11503626"/>
              <a:gd name="connsiteY250" fmla="*/ 484343 h 739467"/>
              <a:gd name="connsiteX251" fmla="*/ 217612 w 11503626"/>
              <a:gd name="connsiteY251" fmla="*/ 494170 h 739467"/>
              <a:gd name="connsiteX252" fmla="*/ 218571 w 11503626"/>
              <a:gd name="connsiteY252" fmla="*/ 503517 h 739467"/>
              <a:gd name="connsiteX253" fmla="*/ 217612 w 11503626"/>
              <a:gd name="connsiteY253" fmla="*/ 515020 h 739467"/>
              <a:gd name="connsiteX254" fmla="*/ 218571 w 11503626"/>
              <a:gd name="connsiteY254" fmla="*/ 525086 h 739467"/>
              <a:gd name="connsiteX255" fmla="*/ 221207 w 11503626"/>
              <a:gd name="connsiteY255" fmla="*/ 521252 h 739467"/>
              <a:gd name="connsiteX256" fmla="*/ 220008 w 11503626"/>
              <a:gd name="connsiteY256" fmla="*/ 515499 h 739467"/>
              <a:gd name="connsiteX257" fmla="*/ 220248 w 11503626"/>
              <a:gd name="connsiteY257" fmla="*/ 508310 h 739467"/>
              <a:gd name="connsiteX258" fmla="*/ 220008 w 11503626"/>
              <a:gd name="connsiteY258" fmla="*/ 501600 h 739467"/>
              <a:gd name="connsiteX259" fmla="*/ 220248 w 11503626"/>
              <a:gd name="connsiteY259" fmla="*/ 491773 h 739467"/>
              <a:gd name="connsiteX260" fmla="*/ 218091 w 11503626"/>
              <a:gd name="connsiteY260" fmla="*/ 484343 h 739467"/>
              <a:gd name="connsiteX261" fmla="*/ 237743 w 11503626"/>
              <a:gd name="connsiteY261" fmla="*/ 474757 h 739467"/>
              <a:gd name="connsiteX262" fmla="*/ 237983 w 11503626"/>
              <a:gd name="connsiteY262" fmla="*/ 481947 h 739467"/>
              <a:gd name="connsiteX263" fmla="*/ 238702 w 11503626"/>
              <a:gd name="connsiteY263" fmla="*/ 488658 h 739467"/>
              <a:gd name="connsiteX264" fmla="*/ 239421 w 11503626"/>
              <a:gd name="connsiteY264" fmla="*/ 486501 h 739467"/>
              <a:gd name="connsiteX265" fmla="*/ 239660 w 11503626"/>
              <a:gd name="connsiteY265" fmla="*/ 481708 h 739467"/>
              <a:gd name="connsiteX266" fmla="*/ 239182 w 11503626"/>
              <a:gd name="connsiteY266" fmla="*/ 476914 h 739467"/>
              <a:gd name="connsiteX267" fmla="*/ 237743 w 11503626"/>
              <a:gd name="connsiteY267" fmla="*/ 474757 h 739467"/>
              <a:gd name="connsiteX268" fmla="*/ 155300 w 11503626"/>
              <a:gd name="connsiteY268" fmla="*/ 473799 h 739467"/>
              <a:gd name="connsiteX269" fmla="*/ 155539 w 11503626"/>
              <a:gd name="connsiteY269" fmla="*/ 479551 h 739467"/>
              <a:gd name="connsiteX270" fmla="*/ 155300 w 11503626"/>
              <a:gd name="connsiteY270" fmla="*/ 485782 h 739467"/>
              <a:gd name="connsiteX271" fmla="*/ 156978 w 11503626"/>
              <a:gd name="connsiteY271" fmla="*/ 479311 h 739467"/>
              <a:gd name="connsiteX272" fmla="*/ 155300 w 11503626"/>
              <a:gd name="connsiteY272" fmla="*/ 473799 h 739467"/>
              <a:gd name="connsiteX273" fmla="*/ 133730 w 11503626"/>
              <a:gd name="connsiteY273" fmla="*/ 468047 h 739467"/>
              <a:gd name="connsiteX274" fmla="*/ 132293 w 11503626"/>
              <a:gd name="connsiteY274" fmla="*/ 471402 h 739467"/>
              <a:gd name="connsiteX275" fmla="*/ 133730 w 11503626"/>
              <a:gd name="connsiteY275" fmla="*/ 473799 h 739467"/>
              <a:gd name="connsiteX276" fmla="*/ 134210 w 11503626"/>
              <a:gd name="connsiteY276" fmla="*/ 471162 h 739467"/>
              <a:gd name="connsiteX277" fmla="*/ 133730 w 11503626"/>
              <a:gd name="connsiteY277" fmla="*/ 468047 h 739467"/>
              <a:gd name="connsiteX278" fmla="*/ 115516 w 11503626"/>
              <a:gd name="connsiteY278" fmla="*/ 466609 h 739467"/>
              <a:gd name="connsiteX279" fmla="*/ 115516 w 11503626"/>
              <a:gd name="connsiteY279" fmla="*/ 469006 h 739467"/>
              <a:gd name="connsiteX280" fmla="*/ 118392 w 11503626"/>
              <a:gd name="connsiteY280" fmla="*/ 467567 h 739467"/>
              <a:gd name="connsiteX281" fmla="*/ 115516 w 11503626"/>
              <a:gd name="connsiteY281" fmla="*/ 466609 h 739467"/>
              <a:gd name="connsiteX282" fmla="*/ 228157 w 11503626"/>
              <a:gd name="connsiteY282" fmla="*/ 460857 h 739467"/>
              <a:gd name="connsiteX283" fmla="*/ 227438 w 11503626"/>
              <a:gd name="connsiteY283" fmla="*/ 463972 h 739467"/>
              <a:gd name="connsiteX284" fmla="*/ 228157 w 11503626"/>
              <a:gd name="connsiteY284" fmla="*/ 468047 h 739467"/>
              <a:gd name="connsiteX285" fmla="*/ 228876 w 11503626"/>
              <a:gd name="connsiteY285" fmla="*/ 464452 h 739467"/>
              <a:gd name="connsiteX286" fmla="*/ 228157 w 11503626"/>
              <a:gd name="connsiteY286" fmla="*/ 460857 h 739467"/>
              <a:gd name="connsiteX287" fmla="*/ 177349 w 11503626"/>
              <a:gd name="connsiteY287" fmla="*/ 460857 h 739467"/>
              <a:gd name="connsiteX288" fmla="*/ 175671 w 11503626"/>
              <a:gd name="connsiteY288" fmla="*/ 462534 h 739467"/>
              <a:gd name="connsiteX289" fmla="*/ 176390 w 11503626"/>
              <a:gd name="connsiteY289" fmla="*/ 466129 h 739467"/>
              <a:gd name="connsiteX290" fmla="*/ 177349 w 11503626"/>
              <a:gd name="connsiteY290" fmla="*/ 460857 h 739467"/>
              <a:gd name="connsiteX291" fmla="*/ 209464 w 11503626"/>
              <a:gd name="connsiteY291" fmla="*/ 458221 h 739467"/>
              <a:gd name="connsiteX292" fmla="*/ 207546 w 11503626"/>
              <a:gd name="connsiteY292" fmla="*/ 461336 h 739467"/>
              <a:gd name="connsiteX293" fmla="*/ 211860 w 11503626"/>
              <a:gd name="connsiteY293" fmla="*/ 459419 h 739467"/>
              <a:gd name="connsiteX294" fmla="*/ 209464 w 11503626"/>
              <a:gd name="connsiteY294" fmla="*/ 458221 h 739467"/>
              <a:gd name="connsiteX295" fmla="*/ 258834 w 11503626"/>
              <a:gd name="connsiteY295" fmla="*/ 454147 h 739467"/>
              <a:gd name="connsiteX296" fmla="*/ 257396 w 11503626"/>
              <a:gd name="connsiteY296" fmla="*/ 456782 h 739467"/>
              <a:gd name="connsiteX297" fmla="*/ 257875 w 11503626"/>
              <a:gd name="connsiteY297" fmla="*/ 460857 h 739467"/>
              <a:gd name="connsiteX298" fmla="*/ 259074 w 11503626"/>
              <a:gd name="connsiteY298" fmla="*/ 457742 h 739467"/>
              <a:gd name="connsiteX299" fmla="*/ 258834 w 11503626"/>
              <a:gd name="connsiteY299" fmla="*/ 454147 h 739467"/>
              <a:gd name="connsiteX300" fmla="*/ 134689 w 11503626"/>
              <a:gd name="connsiteY300" fmla="*/ 454147 h 739467"/>
              <a:gd name="connsiteX301" fmla="*/ 133012 w 11503626"/>
              <a:gd name="connsiteY301" fmla="*/ 459419 h 739467"/>
              <a:gd name="connsiteX302" fmla="*/ 132772 w 11503626"/>
              <a:gd name="connsiteY302" fmla="*/ 467567 h 739467"/>
              <a:gd name="connsiteX303" fmla="*/ 134929 w 11503626"/>
              <a:gd name="connsiteY303" fmla="*/ 461576 h 739467"/>
              <a:gd name="connsiteX304" fmla="*/ 134689 w 11503626"/>
              <a:gd name="connsiteY304" fmla="*/ 454147 h 739467"/>
              <a:gd name="connsiteX305" fmla="*/ 160573 w 11503626"/>
              <a:gd name="connsiteY305" fmla="*/ 453188 h 739467"/>
              <a:gd name="connsiteX306" fmla="*/ 159134 w 11503626"/>
              <a:gd name="connsiteY306" fmla="*/ 455824 h 739467"/>
              <a:gd name="connsiteX307" fmla="*/ 158176 w 11503626"/>
              <a:gd name="connsiteY307" fmla="*/ 456543 h 739467"/>
              <a:gd name="connsiteX308" fmla="*/ 158176 w 11503626"/>
              <a:gd name="connsiteY308" fmla="*/ 457981 h 739467"/>
              <a:gd name="connsiteX309" fmla="*/ 160093 w 11503626"/>
              <a:gd name="connsiteY309" fmla="*/ 458940 h 739467"/>
              <a:gd name="connsiteX310" fmla="*/ 161052 w 11503626"/>
              <a:gd name="connsiteY310" fmla="*/ 456543 h 739467"/>
              <a:gd name="connsiteX311" fmla="*/ 162011 w 11503626"/>
              <a:gd name="connsiteY311" fmla="*/ 454147 h 739467"/>
              <a:gd name="connsiteX312" fmla="*/ 160573 w 11503626"/>
              <a:gd name="connsiteY312" fmla="*/ 453188 h 739467"/>
              <a:gd name="connsiteX313" fmla="*/ 118392 w 11503626"/>
              <a:gd name="connsiteY313" fmla="*/ 452708 h 739467"/>
              <a:gd name="connsiteX314" fmla="*/ 117194 w 11503626"/>
              <a:gd name="connsiteY314" fmla="*/ 455105 h 739467"/>
              <a:gd name="connsiteX315" fmla="*/ 116954 w 11503626"/>
              <a:gd name="connsiteY315" fmla="*/ 459419 h 739467"/>
              <a:gd name="connsiteX316" fmla="*/ 118871 w 11503626"/>
              <a:gd name="connsiteY316" fmla="*/ 456543 h 739467"/>
              <a:gd name="connsiteX317" fmla="*/ 118392 w 11503626"/>
              <a:gd name="connsiteY317" fmla="*/ 452708 h 739467"/>
              <a:gd name="connsiteX318" fmla="*/ 149548 w 11503626"/>
              <a:gd name="connsiteY318" fmla="*/ 445518 h 739467"/>
              <a:gd name="connsiteX319" fmla="*/ 147871 w 11503626"/>
              <a:gd name="connsiteY319" fmla="*/ 448155 h 739467"/>
              <a:gd name="connsiteX320" fmla="*/ 147152 w 11503626"/>
              <a:gd name="connsiteY320" fmla="*/ 451750 h 739467"/>
              <a:gd name="connsiteX321" fmla="*/ 149548 w 11503626"/>
              <a:gd name="connsiteY321" fmla="*/ 451750 h 739467"/>
              <a:gd name="connsiteX322" fmla="*/ 148589 w 11503626"/>
              <a:gd name="connsiteY322" fmla="*/ 464452 h 739467"/>
              <a:gd name="connsiteX323" fmla="*/ 149069 w 11503626"/>
              <a:gd name="connsiteY323" fmla="*/ 476196 h 739467"/>
              <a:gd name="connsiteX324" fmla="*/ 150747 w 11503626"/>
              <a:gd name="connsiteY324" fmla="*/ 461336 h 739467"/>
              <a:gd name="connsiteX325" fmla="*/ 149548 w 11503626"/>
              <a:gd name="connsiteY325" fmla="*/ 445518 h 739467"/>
              <a:gd name="connsiteX326" fmla="*/ 128218 w 11503626"/>
              <a:gd name="connsiteY326" fmla="*/ 443122 h 739467"/>
              <a:gd name="connsiteX327" fmla="*/ 126541 w 11503626"/>
              <a:gd name="connsiteY327" fmla="*/ 445518 h 739467"/>
              <a:gd name="connsiteX328" fmla="*/ 128218 w 11503626"/>
              <a:gd name="connsiteY328" fmla="*/ 445998 h 739467"/>
              <a:gd name="connsiteX329" fmla="*/ 129896 w 11503626"/>
              <a:gd name="connsiteY329" fmla="*/ 445518 h 739467"/>
              <a:gd name="connsiteX330" fmla="*/ 128218 w 11503626"/>
              <a:gd name="connsiteY330" fmla="*/ 443122 h 739467"/>
              <a:gd name="connsiteX331" fmla="*/ 256916 w 11503626"/>
              <a:gd name="connsiteY331" fmla="*/ 440725 h 739467"/>
              <a:gd name="connsiteX332" fmla="*/ 256677 w 11503626"/>
              <a:gd name="connsiteY332" fmla="*/ 443601 h 739467"/>
              <a:gd name="connsiteX333" fmla="*/ 256916 w 11503626"/>
              <a:gd name="connsiteY333" fmla="*/ 446957 h 739467"/>
              <a:gd name="connsiteX334" fmla="*/ 257875 w 11503626"/>
              <a:gd name="connsiteY334" fmla="*/ 444560 h 739467"/>
              <a:gd name="connsiteX335" fmla="*/ 256916 w 11503626"/>
              <a:gd name="connsiteY335" fmla="*/ 440725 h 739467"/>
              <a:gd name="connsiteX336" fmla="*/ 147631 w 11503626"/>
              <a:gd name="connsiteY336" fmla="*/ 434494 h 739467"/>
              <a:gd name="connsiteX337" fmla="*/ 147152 w 11503626"/>
              <a:gd name="connsiteY337" fmla="*/ 440246 h 739467"/>
              <a:gd name="connsiteX338" fmla="*/ 146193 w 11503626"/>
              <a:gd name="connsiteY338" fmla="*/ 445518 h 739467"/>
              <a:gd name="connsiteX339" fmla="*/ 149069 w 11503626"/>
              <a:gd name="connsiteY339" fmla="*/ 440246 h 739467"/>
              <a:gd name="connsiteX340" fmla="*/ 147631 w 11503626"/>
              <a:gd name="connsiteY340" fmla="*/ 434494 h 739467"/>
              <a:gd name="connsiteX341" fmla="*/ 246371 w 11503626"/>
              <a:gd name="connsiteY341" fmla="*/ 423470 h 739467"/>
              <a:gd name="connsiteX342" fmla="*/ 245412 w 11503626"/>
              <a:gd name="connsiteY342" fmla="*/ 425626 h 739467"/>
              <a:gd name="connsiteX343" fmla="*/ 245892 w 11503626"/>
              <a:gd name="connsiteY343" fmla="*/ 428743 h 739467"/>
              <a:gd name="connsiteX344" fmla="*/ 246611 w 11503626"/>
              <a:gd name="connsiteY344" fmla="*/ 427065 h 739467"/>
              <a:gd name="connsiteX345" fmla="*/ 246371 w 11503626"/>
              <a:gd name="connsiteY345" fmla="*/ 423470 h 739467"/>
              <a:gd name="connsiteX346" fmla="*/ 233430 w 11503626"/>
              <a:gd name="connsiteY346" fmla="*/ 422991 h 739467"/>
              <a:gd name="connsiteX347" fmla="*/ 232471 w 11503626"/>
              <a:gd name="connsiteY347" fmla="*/ 435932 h 739467"/>
              <a:gd name="connsiteX348" fmla="*/ 231512 w 11503626"/>
              <a:gd name="connsiteY348" fmla="*/ 448874 h 739467"/>
              <a:gd name="connsiteX349" fmla="*/ 233909 w 11503626"/>
              <a:gd name="connsiteY349" fmla="*/ 435213 h 739467"/>
              <a:gd name="connsiteX350" fmla="*/ 233430 w 11503626"/>
              <a:gd name="connsiteY350" fmla="*/ 422991 h 739467"/>
              <a:gd name="connsiteX351" fmla="*/ 240620 w 11503626"/>
              <a:gd name="connsiteY351" fmla="*/ 422031 h 739467"/>
              <a:gd name="connsiteX352" fmla="*/ 239660 w 11503626"/>
              <a:gd name="connsiteY352" fmla="*/ 428503 h 739467"/>
              <a:gd name="connsiteX353" fmla="*/ 240620 w 11503626"/>
              <a:gd name="connsiteY353" fmla="*/ 435932 h 739467"/>
              <a:gd name="connsiteX354" fmla="*/ 238223 w 11503626"/>
              <a:gd name="connsiteY354" fmla="*/ 434015 h 739467"/>
              <a:gd name="connsiteX355" fmla="*/ 237264 w 11503626"/>
              <a:gd name="connsiteY355" fmla="*/ 429701 h 739467"/>
              <a:gd name="connsiteX356" fmla="*/ 236785 w 11503626"/>
              <a:gd name="connsiteY356" fmla="*/ 440965 h 739467"/>
              <a:gd name="connsiteX357" fmla="*/ 238702 w 11503626"/>
              <a:gd name="connsiteY357" fmla="*/ 449353 h 739467"/>
              <a:gd name="connsiteX358" fmla="*/ 238942 w 11503626"/>
              <a:gd name="connsiteY358" fmla="*/ 446477 h 739467"/>
              <a:gd name="connsiteX359" fmla="*/ 238223 w 11503626"/>
              <a:gd name="connsiteY359" fmla="*/ 444080 h 739467"/>
              <a:gd name="connsiteX360" fmla="*/ 239182 w 11503626"/>
              <a:gd name="connsiteY360" fmla="*/ 442882 h 739467"/>
              <a:gd name="connsiteX361" fmla="*/ 239660 w 11503626"/>
              <a:gd name="connsiteY361" fmla="*/ 441684 h 739467"/>
              <a:gd name="connsiteX362" fmla="*/ 240620 w 11503626"/>
              <a:gd name="connsiteY362" fmla="*/ 441684 h 739467"/>
              <a:gd name="connsiteX363" fmla="*/ 239660 w 11503626"/>
              <a:gd name="connsiteY363" fmla="*/ 437370 h 739467"/>
              <a:gd name="connsiteX364" fmla="*/ 240620 w 11503626"/>
              <a:gd name="connsiteY364" fmla="*/ 436891 h 739467"/>
              <a:gd name="connsiteX365" fmla="*/ 241099 w 11503626"/>
              <a:gd name="connsiteY365" fmla="*/ 438329 h 739467"/>
              <a:gd name="connsiteX366" fmla="*/ 241338 w 11503626"/>
              <a:gd name="connsiteY366" fmla="*/ 428982 h 739467"/>
              <a:gd name="connsiteX367" fmla="*/ 240620 w 11503626"/>
              <a:gd name="connsiteY367" fmla="*/ 422031 h 739467"/>
              <a:gd name="connsiteX368" fmla="*/ 217612 w 11503626"/>
              <a:gd name="connsiteY368" fmla="*/ 417718 h 739467"/>
              <a:gd name="connsiteX369" fmla="*/ 218091 w 11503626"/>
              <a:gd name="connsiteY369" fmla="*/ 422991 h 739467"/>
              <a:gd name="connsiteX370" fmla="*/ 218810 w 11503626"/>
              <a:gd name="connsiteY370" fmla="*/ 419875 h 739467"/>
              <a:gd name="connsiteX371" fmla="*/ 217612 w 11503626"/>
              <a:gd name="connsiteY371" fmla="*/ 417718 h 739467"/>
              <a:gd name="connsiteX372" fmla="*/ 221926 w 11503626"/>
              <a:gd name="connsiteY372" fmla="*/ 417239 h 739467"/>
              <a:gd name="connsiteX373" fmla="*/ 221207 w 11503626"/>
              <a:gd name="connsiteY373" fmla="*/ 421792 h 739467"/>
              <a:gd name="connsiteX374" fmla="*/ 221926 w 11503626"/>
              <a:gd name="connsiteY374" fmla="*/ 427304 h 739467"/>
              <a:gd name="connsiteX375" fmla="*/ 222166 w 11503626"/>
              <a:gd name="connsiteY375" fmla="*/ 422991 h 739467"/>
              <a:gd name="connsiteX376" fmla="*/ 221926 w 11503626"/>
              <a:gd name="connsiteY376" fmla="*/ 417239 h 739467"/>
              <a:gd name="connsiteX377" fmla="*/ 297180 w 11503626"/>
              <a:gd name="connsiteY377" fmla="*/ 415801 h 739467"/>
              <a:gd name="connsiteX378" fmla="*/ 296221 w 11503626"/>
              <a:gd name="connsiteY378" fmla="*/ 420114 h 739467"/>
              <a:gd name="connsiteX379" fmla="*/ 298116 w 11503626"/>
              <a:gd name="connsiteY379" fmla="*/ 422957 h 739467"/>
              <a:gd name="connsiteX380" fmla="*/ 298116 w 11503626"/>
              <a:gd name="connsiteY380" fmla="*/ 422879 h 739467"/>
              <a:gd name="connsiteX381" fmla="*/ 297419 w 11503626"/>
              <a:gd name="connsiteY381" fmla="*/ 419396 h 739467"/>
              <a:gd name="connsiteX382" fmla="*/ 297180 w 11503626"/>
              <a:gd name="connsiteY382" fmla="*/ 415801 h 739467"/>
              <a:gd name="connsiteX383" fmla="*/ 245892 w 11503626"/>
              <a:gd name="connsiteY383" fmla="*/ 414842 h 739467"/>
              <a:gd name="connsiteX384" fmla="*/ 244694 w 11503626"/>
              <a:gd name="connsiteY384" fmla="*/ 417718 h 739467"/>
              <a:gd name="connsiteX385" fmla="*/ 244933 w 11503626"/>
              <a:gd name="connsiteY385" fmla="*/ 422031 h 739467"/>
              <a:gd name="connsiteX386" fmla="*/ 245892 w 11503626"/>
              <a:gd name="connsiteY386" fmla="*/ 419156 h 739467"/>
              <a:gd name="connsiteX387" fmla="*/ 245892 w 11503626"/>
              <a:gd name="connsiteY387" fmla="*/ 414842 h 739467"/>
              <a:gd name="connsiteX388" fmla="*/ 156738 w 11503626"/>
              <a:gd name="connsiteY388" fmla="*/ 414363 h 739467"/>
              <a:gd name="connsiteX389" fmla="*/ 155539 w 11503626"/>
              <a:gd name="connsiteY389" fmla="*/ 417718 h 739467"/>
              <a:gd name="connsiteX390" fmla="*/ 157217 w 11503626"/>
              <a:gd name="connsiteY390" fmla="*/ 420594 h 739467"/>
              <a:gd name="connsiteX391" fmla="*/ 156738 w 11503626"/>
              <a:gd name="connsiteY391" fmla="*/ 417239 h 739467"/>
              <a:gd name="connsiteX392" fmla="*/ 156738 w 11503626"/>
              <a:gd name="connsiteY392" fmla="*/ 414363 h 739467"/>
              <a:gd name="connsiteX393" fmla="*/ 213777 w 11503626"/>
              <a:gd name="connsiteY393" fmla="*/ 413404 h 739467"/>
              <a:gd name="connsiteX394" fmla="*/ 212579 w 11503626"/>
              <a:gd name="connsiteY394" fmla="*/ 417958 h 739467"/>
              <a:gd name="connsiteX395" fmla="*/ 212339 w 11503626"/>
              <a:gd name="connsiteY395" fmla="*/ 424428 h 739467"/>
              <a:gd name="connsiteX396" fmla="*/ 213538 w 11503626"/>
              <a:gd name="connsiteY396" fmla="*/ 419635 h 739467"/>
              <a:gd name="connsiteX397" fmla="*/ 213777 w 11503626"/>
              <a:gd name="connsiteY397" fmla="*/ 413404 h 739467"/>
              <a:gd name="connsiteX398" fmla="*/ 241338 w 11503626"/>
              <a:gd name="connsiteY398" fmla="*/ 412685 h 739467"/>
              <a:gd name="connsiteX399" fmla="*/ 239660 w 11503626"/>
              <a:gd name="connsiteY399" fmla="*/ 415801 h 739467"/>
              <a:gd name="connsiteX400" fmla="*/ 243016 w 11503626"/>
              <a:gd name="connsiteY400" fmla="*/ 414842 h 739467"/>
              <a:gd name="connsiteX401" fmla="*/ 241338 w 11503626"/>
              <a:gd name="connsiteY401" fmla="*/ 412685 h 739467"/>
              <a:gd name="connsiteX402" fmla="*/ 234388 w 11503626"/>
              <a:gd name="connsiteY402" fmla="*/ 412445 h 739467"/>
              <a:gd name="connsiteX403" fmla="*/ 233190 w 11503626"/>
              <a:gd name="connsiteY403" fmla="*/ 416280 h 739467"/>
              <a:gd name="connsiteX404" fmla="*/ 234868 w 11503626"/>
              <a:gd name="connsiteY404" fmla="*/ 418676 h 739467"/>
              <a:gd name="connsiteX405" fmla="*/ 234628 w 11503626"/>
              <a:gd name="connsiteY405" fmla="*/ 415561 h 739467"/>
              <a:gd name="connsiteX406" fmla="*/ 234388 w 11503626"/>
              <a:gd name="connsiteY406" fmla="*/ 412445 h 739467"/>
              <a:gd name="connsiteX407" fmla="*/ 162011 w 11503626"/>
              <a:gd name="connsiteY407" fmla="*/ 408611 h 739467"/>
              <a:gd name="connsiteX408" fmla="*/ 160093 w 11503626"/>
              <a:gd name="connsiteY408" fmla="*/ 410289 h 739467"/>
              <a:gd name="connsiteX409" fmla="*/ 162011 w 11503626"/>
              <a:gd name="connsiteY409" fmla="*/ 412445 h 739467"/>
              <a:gd name="connsiteX410" fmla="*/ 221446 w 11503626"/>
              <a:gd name="connsiteY410" fmla="*/ 406214 h 739467"/>
              <a:gd name="connsiteX411" fmla="*/ 220967 w 11503626"/>
              <a:gd name="connsiteY411" fmla="*/ 408850 h 739467"/>
              <a:gd name="connsiteX412" fmla="*/ 220967 w 11503626"/>
              <a:gd name="connsiteY412" fmla="*/ 412445 h 739467"/>
              <a:gd name="connsiteX413" fmla="*/ 221686 w 11503626"/>
              <a:gd name="connsiteY413" fmla="*/ 409569 h 739467"/>
              <a:gd name="connsiteX414" fmla="*/ 221446 w 11503626"/>
              <a:gd name="connsiteY414" fmla="*/ 406214 h 739467"/>
              <a:gd name="connsiteX415" fmla="*/ 223843 w 11503626"/>
              <a:gd name="connsiteY415" fmla="*/ 405255 h 739467"/>
              <a:gd name="connsiteX416" fmla="*/ 222885 w 11503626"/>
              <a:gd name="connsiteY416" fmla="*/ 409569 h 739467"/>
              <a:gd name="connsiteX417" fmla="*/ 224323 w 11503626"/>
              <a:gd name="connsiteY417" fmla="*/ 412445 h 739467"/>
              <a:gd name="connsiteX418" fmla="*/ 224083 w 11503626"/>
              <a:gd name="connsiteY418" fmla="*/ 408611 h 739467"/>
              <a:gd name="connsiteX419" fmla="*/ 223843 w 11503626"/>
              <a:gd name="connsiteY419" fmla="*/ 405255 h 739467"/>
              <a:gd name="connsiteX420" fmla="*/ 257875 w 11503626"/>
              <a:gd name="connsiteY420" fmla="*/ 400942 h 739467"/>
              <a:gd name="connsiteX421" fmla="*/ 257875 w 11503626"/>
              <a:gd name="connsiteY421" fmla="*/ 406694 h 739467"/>
              <a:gd name="connsiteX422" fmla="*/ 257875 w 11503626"/>
              <a:gd name="connsiteY422" fmla="*/ 413884 h 739467"/>
              <a:gd name="connsiteX423" fmla="*/ 258594 w 11503626"/>
              <a:gd name="connsiteY423" fmla="*/ 408132 h 739467"/>
              <a:gd name="connsiteX424" fmla="*/ 257875 w 11503626"/>
              <a:gd name="connsiteY424" fmla="*/ 400942 h 739467"/>
              <a:gd name="connsiteX425" fmla="*/ 191249 w 11503626"/>
              <a:gd name="connsiteY425" fmla="*/ 398065 h 739467"/>
              <a:gd name="connsiteX426" fmla="*/ 190290 w 11503626"/>
              <a:gd name="connsiteY426" fmla="*/ 403578 h 739467"/>
              <a:gd name="connsiteX427" fmla="*/ 190290 w 11503626"/>
              <a:gd name="connsiteY427" fmla="*/ 409809 h 739467"/>
              <a:gd name="connsiteX428" fmla="*/ 190290 w 11503626"/>
              <a:gd name="connsiteY428" fmla="*/ 415561 h 739467"/>
              <a:gd name="connsiteX429" fmla="*/ 188852 w 11503626"/>
              <a:gd name="connsiteY429" fmla="*/ 419635 h 739467"/>
              <a:gd name="connsiteX430" fmla="*/ 189332 w 11503626"/>
              <a:gd name="connsiteY430" fmla="*/ 421073 h 739467"/>
              <a:gd name="connsiteX431" fmla="*/ 191249 w 11503626"/>
              <a:gd name="connsiteY431" fmla="*/ 420594 h 739467"/>
              <a:gd name="connsiteX432" fmla="*/ 191489 w 11503626"/>
              <a:gd name="connsiteY432" fmla="*/ 425626 h 739467"/>
              <a:gd name="connsiteX433" fmla="*/ 191729 w 11503626"/>
              <a:gd name="connsiteY433" fmla="*/ 431618 h 739467"/>
              <a:gd name="connsiteX434" fmla="*/ 188852 w 11503626"/>
              <a:gd name="connsiteY434" fmla="*/ 428743 h 739467"/>
              <a:gd name="connsiteX435" fmla="*/ 187894 w 11503626"/>
              <a:gd name="connsiteY435" fmla="*/ 422991 h 739467"/>
              <a:gd name="connsiteX436" fmla="*/ 185977 w 11503626"/>
              <a:gd name="connsiteY436" fmla="*/ 425148 h 739467"/>
              <a:gd name="connsiteX437" fmla="*/ 183100 w 11503626"/>
              <a:gd name="connsiteY437" fmla="*/ 425866 h 739467"/>
              <a:gd name="connsiteX438" fmla="*/ 185258 w 11503626"/>
              <a:gd name="connsiteY438" fmla="*/ 443841 h 739467"/>
              <a:gd name="connsiteX439" fmla="*/ 185977 w 11503626"/>
              <a:gd name="connsiteY439" fmla="*/ 462295 h 739467"/>
              <a:gd name="connsiteX440" fmla="*/ 184778 w 11503626"/>
              <a:gd name="connsiteY440" fmla="*/ 463014 h 739467"/>
              <a:gd name="connsiteX441" fmla="*/ 183100 w 11503626"/>
              <a:gd name="connsiteY441" fmla="*/ 463733 h 739467"/>
              <a:gd name="connsiteX442" fmla="*/ 185018 w 11503626"/>
              <a:gd name="connsiteY442" fmla="*/ 467328 h 739467"/>
              <a:gd name="connsiteX443" fmla="*/ 185977 w 11503626"/>
              <a:gd name="connsiteY443" fmla="*/ 472361 h 739467"/>
              <a:gd name="connsiteX444" fmla="*/ 187655 w 11503626"/>
              <a:gd name="connsiteY444" fmla="*/ 453907 h 739467"/>
              <a:gd name="connsiteX445" fmla="*/ 188852 w 11503626"/>
              <a:gd name="connsiteY445" fmla="*/ 433056 h 739467"/>
              <a:gd name="connsiteX446" fmla="*/ 192208 w 11503626"/>
              <a:gd name="connsiteY446" fmla="*/ 435453 h 739467"/>
              <a:gd name="connsiteX447" fmla="*/ 193167 w 11503626"/>
              <a:gd name="connsiteY447" fmla="*/ 446237 h 739467"/>
              <a:gd name="connsiteX448" fmla="*/ 193167 w 11503626"/>
              <a:gd name="connsiteY448" fmla="*/ 458221 h 739467"/>
              <a:gd name="connsiteX449" fmla="*/ 193646 w 11503626"/>
              <a:gd name="connsiteY449" fmla="*/ 469964 h 739467"/>
              <a:gd name="connsiteX450" fmla="*/ 195563 w 11503626"/>
              <a:gd name="connsiteY450" fmla="*/ 480030 h 739467"/>
              <a:gd name="connsiteX451" fmla="*/ 197480 w 11503626"/>
              <a:gd name="connsiteY451" fmla="*/ 474038 h 739467"/>
              <a:gd name="connsiteX452" fmla="*/ 197960 w 11503626"/>
              <a:gd name="connsiteY452" fmla="*/ 463972 h 739467"/>
              <a:gd name="connsiteX453" fmla="*/ 197241 w 11503626"/>
              <a:gd name="connsiteY453" fmla="*/ 452948 h 739467"/>
              <a:gd name="connsiteX454" fmla="*/ 196042 w 11503626"/>
              <a:gd name="connsiteY454" fmla="*/ 444080 h 739467"/>
              <a:gd name="connsiteX455" fmla="*/ 195802 w 11503626"/>
              <a:gd name="connsiteY455" fmla="*/ 423949 h 739467"/>
              <a:gd name="connsiteX456" fmla="*/ 191729 w 11503626"/>
              <a:gd name="connsiteY456" fmla="*/ 410049 h 739467"/>
              <a:gd name="connsiteX457" fmla="*/ 191489 w 11503626"/>
              <a:gd name="connsiteY457" fmla="*/ 403817 h 739467"/>
              <a:gd name="connsiteX458" fmla="*/ 191249 w 11503626"/>
              <a:gd name="connsiteY458" fmla="*/ 398065 h 739467"/>
              <a:gd name="connsiteX459" fmla="*/ 187415 w 11503626"/>
              <a:gd name="connsiteY459" fmla="*/ 397587 h 739467"/>
              <a:gd name="connsiteX460" fmla="*/ 185977 w 11503626"/>
              <a:gd name="connsiteY460" fmla="*/ 398545 h 739467"/>
              <a:gd name="connsiteX461" fmla="*/ 185497 w 11503626"/>
              <a:gd name="connsiteY461" fmla="*/ 401660 h 739467"/>
              <a:gd name="connsiteX462" fmla="*/ 185737 w 11503626"/>
              <a:gd name="connsiteY462" fmla="*/ 404776 h 739467"/>
              <a:gd name="connsiteX463" fmla="*/ 186935 w 11503626"/>
              <a:gd name="connsiteY463" fmla="*/ 406214 h 739467"/>
              <a:gd name="connsiteX464" fmla="*/ 187655 w 11503626"/>
              <a:gd name="connsiteY464" fmla="*/ 402380 h 739467"/>
              <a:gd name="connsiteX465" fmla="*/ 187415 w 11503626"/>
              <a:gd name="connsiteY465" fmla="*/ 397587 h 739467"/>
              <a:gd name="connsiteX466" fmla="*/ 151466 w 11503626"/>
              <a:gd name="connsiteY466" fmla="*/ 396628 h 739467"/>
              <a:gd name="connsiteX467" fmla="*/ 150267 w 11503626"/>
              <a:gd name="connsiteY467" fmla="*/ 400942 h 739467"/>
              <a:gd name="connsiteX468" fmla="*/ 151466 w 11503626"/>
              <a:gd name="connsiteY468" fmla="*/ 404776 h 739467"/>
              <a:gd name="connsiteX469" fmla="*/ 152184 w 11503626"/>
              <a:gd name="connsiteY469" fmla="*/ 400942 h 739467"/>
              <a:gd name="connsiteX470" fmla="*/ 151466 w 11503626"/>
              <a:gd name="connsiteY470" fmla="*/ 396628 h 739467"/>
              <a:gd name="connsiteX471" fmla="*/ 231992 w 11503626"/>
              <a:gd name="connsiteY471" fmla="*/ 395190 h 739467"/>
              <a:gd name="connsiteX472" fmla="*/ 232231 w 11503626"/>
              <a:gd name="connsiteY472" fmla="*/ 402619 h 739467"/>
              <a:gd name="connsiteX473" fmla="*/ 233909 w 11503626"/>
              <a:gd name="connsiteY473" fmla="*/ 410049 h 739467"/>
              <a:gd name="connsiteX474" fmla="*/ 234628 w 11503626"/>
              <a:gd name="connsiteY474" fmla="*/ 406454 h 739467"/>
              <a:gd name="connsiteX475" fmla="*/ 234868 w 11503626"/>
              <a:gd name="connsiteY475" fmla="*/ 401421 h 739467"/>
              <a:gd name="connsiteX476" fmla="*/ 234388 w 11503626"/>
              <a:gd name="connsiteY476" fmla="*/ 397107 h 739467"/>
              <a:gd name="connsiteX477" fmla="*/ 231992 w 11503626"/>
              <a:gd name="connsiteY477" fmla="*/ 395190 h 739467"/>
              <a:gd name="connsiteX478" fmla="*/ 286155 w 11503626"/>
              <a:gd name="connsiteY478" fmla="*/ 394231 h 739467"/>
              <a:gd name="connsiteX479" fmla="*/ 288312 w 11503626"/>
              <a:gd name="connsiteY479" fmla="*/ 406214 h 739467"/>
              <a:gd name="connsiteX480" fmla="*/ 290469 w 11503626"/>
              <a:gd name="connsiteY480" fmla="*/ 417239 h 739467"/>
              <a:gd name="connsiteX481" fmla="*/ 289510 w 11503626"/>
              <a:gd name="connsiteY481" fmla="*/ 405735 h 739467"/>
              <a:gd name="connsiteX482" fmla="*/ 286155 w 11503626"/>
              <a:gd name="connsiteY482" fmla="*/ 394231 h 739467"/>
              <a:gd name="connsiteX483" fmla="*/ 238223 w 11503626"/>
              <a:gd name="connsiteY483" fmla="*/ 392314 h 739467"/>
              <a:gd name="connsiteX484" fmla="*/ 237743 w 11503626"/>
              <a:gd name="connsiteY484" fmla="*/ 397826 h 739467"/>
              <a:gd name="connsiteX485" fmla="*/ 239660 w 11503626"/>
              <a:gd name="connsiteY485" fmla="*/ 402859 h 739467"/>
              <a:gd name="connsiteX486" fmla="*/ 238942 w 11503626"/>
              <a:gd name="connsiteY486" fmla="*/ 397347 h 739467"/>
              <a:gd name="connsiteX487" fmla="*/ 238223 w 11503626"/>
              <a:gd name="connsiteY487" fmla="*/ 392314 h 739467"/>
              <a:gd name="connsiteX488" fmla="*/ 176870 w 11503626"/>
              <a:gd name="connsiteY488" fmla="*/ 391355 h 739467"/>
              <a:gd name="connsiteX489" fmla="*/ 180180 w 11503626"/>
              <a:gd name="connsiteY489" fmla="*/ 394997 h 739467"/>
              <a:gd name="connsiteX490" fmla="*/ 180225 w 11503626"/>
              <a:gd name="connsiteY490" fmla="*/ 395190 h 739467"/>
              <a:gd name="connsiteX491" fmla="*/ 180277 w 11503626"/>
              <a:gd name="connsiteY491" fmla="*/ 395103 h 739467"/>
              <a:gd name="connsiteX492" fmla="*/ 181663 w 11503626"/>
              <a:gd name="connsiteY492" fmla="*/ 396628 h 739467"/>
              <a:gd name="connsiteX493" fmla="*/ 181663 w 11503626"/>
              <a:gd name="connsiteY493" fmla="*/ 392793 h 739467"/>
              <a:gd name="connsiteX494" fmla="*/ 180277 w 11503626"/>
              <a:gd name="connsiteY494" fmla="*/ 395103 h 739467"/>
              <a:gd name="connsiteX495" fmla="*/ 180180 w 11503626"/>
              <a:gd name="connsiteY495" fmla="*/ 394997 h 739467"/>
              <a:gd name="connsiteX496" fmla="*/ 179506 w 11503626"/>
              <a:gd name="connsiteY496" fmla="*/ 392074 h 739467"/>
              <a:gd name="connsiteX497" fmla="*/ 176870 w 11503626"/>
              <a:gd name="connsiteY497" fmla="*/ 391355 h 739467"/>
              <a:gd name="connsiteX498" fmla="*/ 185018 w 11503626"/>
              <a:gd name="connsiteY498" fmla="*/ 386562 h 739467"/>
              <a:gd name="connsiteX499" fmla="*/ 183820 w 11503626"/>
              <a:gd name="connsiteY499" fmla="*/ 390157 h 739467"/>
              <a:gd name="connsiteX500" fmla="*/ 183580 w 11503626"/>
              <a:gd name="connsiteY500" fmla="*/ 396148 h 739467"/>
              <a:gd name="connsiteX501" fmla="*/ 184778 w 11503626"/>
              <a:gd name="connsiteY501" fmla="*/ 391595 h 739467"/>
              <a:gd name="connsiteX502" fmla="*/ 185018 w 11503626"/>
              <a:gd name="connsiteY502" fmla="*/ 386562 h 739467"/>
              <a:gd name="connsiteX503" fmla="*/ 237264 w 11503626"/>
              <a:gd name="connsiteY503" fmla="*/ 385603 h 739467"/>
              <a:gd name="connsiteX504" fmla="*/ 237264 w 11503626"/>
              <a:gd name="connsiteY504" fmla="*/ 389438 h 739467"/>
              <a:gd name="connsiteX505" fmla="*/ 238223 w 11503626"/>
              <a:gd name="connsiteY505" fmla="*/ 391355 h 739467"/>
              <a:gd name="connsiteX506" fmla="*/ 238702 w 11503626"/>
              <a:gd name="connsiteY506" fmla="*/ 388000 h 739467"/>
              <a:gd name="connsiteX507" fmla="*/ 237264 w 11503626"/>
              <a:gd name="connsiteY507" fmla="*/ 385603 h 739467"/>
              <a:gd name="connsiteX508" fmla="*/ 174473 w 11503626"/>
              <a:gd name="connsiteY508" fmla="*/ 378893 h 739467"/>
              <a:gd name="connsiteX509" fmla="*/ 173514 w 11503626"/>
              <a:gd name="connsiteY509" fmla="*/ 383686 h 739467"/>
              <a:gd name="connsiteX510" fmla="*/ 173514 w 11503626"/>
              <a:gd name="connsiteY510" fmla="*/ 390397 h 739467"/>
              <a:gd name="connsiteX511" fmla="*/ 174953 w 11503626"/>
              <a:gd name="connsiteY511" fmla="*/ 384884 h 739467"/>
              <a:gd name="connsiteX512" fmla="*/ 174473 w 11503626"/>
              <a:gd name="connsiteY512" fmla="*/ 378893 h 739467"/>
              <a:gd name="connsiteX513" fmla="*/ 199397 w 11503626"/>
              <a:gd name="connsiteY513" fmla="*/ 372661 h 739467"/>
              <a:gd name="connsiteX514" fmla="*/ 198919 w 11503626"/>
              <a:gd name="connsiteY514" fmla="*/ 378653 h 739467"/>
              <a:gd name="connsiteX515" fmla="*/ 199397 w 11503626"/>
              <a:gd name="connsiteY515" fmla="*/ 385124 h 739467"/>
              <a:gd name="connsiteX516" fmla="*/ 200356 w 11503626"/>
              <a:gd name="connsiteY516" fmla="*/ 379851 h 739467"/>
              <a:gd name="connsiteX517" fmla="*/ 199397 w 11503626"/>
              <a:gd name="connsiteY517" fmla="*/ 372661 h 739467"/>
              <a:gd name="connsiteX518" fmla="*/ 188852 w 11503626"/>
              <a:gd name="connsiteY518" fmla="*/ 370265 h 739467"/>
              <a:gd name="connsiteX519" fmla="*/ 188133 w 11503626"/>
              <a:gd name="connsiteY519" fmla="*/ 375058 h 739467"/>
              <a:gd name="connsiteX520" fmla="*/ 187415 w 11503626"/>
              <a:gd name="connsiteY520" fmla="*/ 381768 h 739467"/>
              <a:gd name="connsiteX521" fmla="*/ 191249 w 11503626"/>
              <a:gd name="connsiteY521" fmla="*/ 381768 h 739467"/>
              <a:gd name="connsiteX522" fmla="*/ 191489 w 11503626"/>
              <a:gd name="connsiteY522" fmla="*/ 380331 h 739467"/>
              <a:gd name="connsiteX523" fmla="*/ 191249 w 11503626"/>
              <a:gd name="connsiteY523" fmla="*/ 377934 h 739467"/>
              <a:gd name="connsiteX524" fmla="*/ 189811 w 11503626"/>
              <a:gd name="connsiteY524" fmla="*/ 380331 h 739467"/>
              <a:gd name="connsiteX525" fmla="*/ 189092 w 11503626"/>
              <a:gd name="connsiteY525" fmla="*/ 375777 h 739467"/>
              <a:gd name="connsiteX526" fmla="*/ 188852 w 11503626"/>
              <a:gd name="connsiteY526" fmla="*/ 370265 h 739467"/>
              <a:gd name="connsiteX527" fmla="*/ 198919 w 11503626"/>
              <a:gd name="connsiteY527" fmla="*/ 365472 h 739467"/>
              <a:gd name="connsiteX528" fmla="*/ 196522 w 11503626"/>
              <a:gd name="connsiteY528" fmla="*/ 365951 h 739467"/>
              <a:gd name="connsiteX529" fmla="*/ 197480 w 11503626"/>
              <a:gd name="connsiteY529" fmla="*/ 367629 h 739467"/>
              <a:gd name="connsiteX530" fmla="*/ 198919 w 11503626"/>
              <a:gd name="connsiteY530" fmla="*/ 369306 h 739467"/>
              <a:gd name="connsiteX531" fmla="*/ 199397 w 11503626"/>
              <a:gd name="connsiteY531" fmla="*/ 367629 h 739467"/>
              <a:gd name="connsiteX532" fmla="*/ 198919 w 11503626"/>
              <a:gd name="connsiteY532" fmla="*/ 365472 h 739467"/>
              <a:gd name="connsiteX533" fmla="*/ 186935 w 11503626"/>
              <a:gd name="connsiteY533" fmla="*/ 363554 h 739467"/>
              <a:gd name="connsiteX534" fmla="*/ 185018 w 11503626"/>
              <a:gd name="connsiteY534" fmla="*/ 366431 h 739467"/>
              <a:gd name="connsiteX535" fmla="*/ 185977 w 11503626"/>
              <a:gd name="connsiteY535" fmla="*/ 370744 h 739467"/>
              <a:gd name="connsiteX536" fmla="*/ 186456 w 11503626"/>
              <a:gd name="connsiteY536" fmla="*/ 367389 h 739467"/>
              <a:gd name="connsiteX537" fmla="*/ 186935 w 11503626"/>
              <a:gd name="connsiteY537" fmla="*/ 363554 h 739467"/>
              <a:gd name="connsiteX538" fmla="*/ 298116 w 11503626"/>
              <a:gd name="connsiteY538" fmla="*/ 363453 h 739467"/>
              <a:gd name="connsiteX539" fmla="*/ 297899 w 11503626"/>
              <a:gd name="connsiteY539" fmla="*/ 367149 h 739467"/>
              <a:gd name="connsiteX540" fmla="*/ 298116 w 11503626"/>
              <a:gd name="connsiteY540" fmla="*/ 367976 h 739467"/>
              <a:gd name="connsiteX541" fmla="*/ 229116 w 11503626"/>
              <a:gd name="connsiteY541" fmla="*/ 363075 h 739467"/>
              <a:gd name="connsiteX542" fmla="*/ 228157 w 11503626"/>
              <a:gd name="connsiteY542" fmla="*/ 364753 h 739467"/>
              <a:gd name="connsiteX543" fmla="*/ 228636 w 11503626"/>
              <a:gd name="connsiteY543" fmla="*/ 367389 h 739467"/>
              <a:gd name="connsiteX544" fmla="*/ 229355 w 11503626"/>
              <a:gd name="connsiteY544" fmla="*/ 365711 h 739467"/>
              <a:gd name="connsiteX545" fmla="*/ 229116 w 11503626"/>
              <a:gd name="connsiteY545" fmla="*/ 363075 h 739467"/>
              <a:gd name="connsiteX546" fmla="*/ 180944 w 11503626"/>
              <a:gd name="connsiteY546" fmla="*/ 363075 h 739467"/>
              <a:gd name="connsiteX547" fmla="*/ 179266 w 11503626"/>
              <a:gd name="connsiteY547" fmla="*/ 363554 h 739467"/>
              <a:gd name="connsiteX548" fmla="*/ 179266 w 11503626"/>
              <a:gd name="connsiteY548" fmla="*/ 369306 h 739467"/>
              <a:gd name="connsiteX549" fmla="*/ 180704 w 11503626"/>
              <a:gd name="connsiteY549" fmla="*/ 366670 h 739467"/>
              <a:gd name="connsiteX550" fmla="*/ 182142 w 11503626"/>
              <a:gd name="connsiteY550" fmla="*/ 364513 h 739467"/>
              <a:gd name="connsiteX551" fmla="*/ 180944 w 11503626"/>
              <a:gd name="connsiteY551" fmla="*/ 363075 h 739467"/>
              <a:gd name="connsiteX552" fmla="*/ 191249 w 11503626"/>
              <a:gd name="connsiteY552" fmla="*/ 361158 h 739467"/>
              <a:gd name="connsiteX553" fmla="*/ 191249 w 11503626"/>
              <a:gd name="connsiteY553" fmla="*/ 366909 h 739467"/>
              <a:gd name="connsiteX554" fmla="*/ 190770 w 11503626"/>
              <a:gd name="connsiteY554" fmla="*/ 374099 h 739467"/>
              <a:gd name="connsiteX555" fmla="*/ 191968 w 11503626"/>
              <a:gd name="connsiteY555" fmla="*/ 368348 h 739467"/>
              <a:gd name="connsiteX556" fmla="*/ 193167 w 11503626"/>
              <a:gd name="connsiteY556" fmla="*/ 363075 h 739467"/>
              <a:gd name="connsiteX557" fmla="*/ 192208 w 11503626"/>
              <a:gd name="connsiteY557" fmla="*/ 361877 h 739467"/>
              <a:gd name="connsiteX558" fmla="*/ 191249 w 11503626"/>
              <a:gd name="connsiteY558" fmla="*/ 361158 h 739467"/>
              <a:gd name="connsiteX559" fmla="*/ 217612 w 11503626"/>
              <a:gd name="connsiteY559" fmla="*/ 359241 h 739467"/>
              <a:gd name="connsiteX560" fmla="*/ 215934 w 11503626"/>
              <a:gd name="connsiteY560" fmla="*/ 371943 h 739467"/>
              <a:gd name="connsiteX561" fmla="*/ 216174 w 11503626"/>
              <a:gd name="connsiteY561" fmla="*/ 385603 h 739467"/>
              <a:gd name="connsiteX562" fmla="*/ 215694 w 11503626"/>
              <a:gd name="connsiteY562" fmla="*/ 385843 h 739467"/>
              <a:gd name="connsiteX563" fmla="*/ 214736 w 11503626"/>
              <a:gd name="connsiteY563" fmla="*/ 386562 h 739467"/>
              <a:gd name="connsiteX564" fmla="*/ 215934 w 11503626"/>
              <a:gd name="connsiteY564" fmla="*/ 400942 h 739467"/>
              <a:gd name="connsiteX565" fmla="*/ 217612 w 11503626"/>
              <a:gd name="connsiteY565" fmla="*/ 415801 h 739467"/>
              <a:gd name="connsiteX566" fmla="*/ 217133 w 11503626"/>
              <a:gd name="connsiteY566" fmla="*/ 388719 h 739467"/>
              <a:gd name="connsiteX567" fmla="*/ 217612 w 11503626"/>
              <a:gd name="connsiteY567" fmla="*/ 359241 h 739467"/>
              <a:gd name="connsiteX568" fmla="*/ 274651 w 11503626"/>
              <a:gd name="connsiteY568" fmla="*/ 356364 h 739467"/>
              <a:gd name="connsiteX569" fmla="*/ 274172 w 11503626"/>
              <a:gd name="connsiteY569" fmla="*/ 360679 h 739467"/>
              <a:gd name="connsiteX570" fmla="*/ 275131 w 11503626"/>
              <a:gd name="connsiteY570" fmla="*/ 364513 h 739467"/>
              <a:gd name="connsiteX571" fmla="*/ 275131 w 11503626"/>
              <a:gd name="connsiteY571" fmla="*/ 361158 h 739467"/>
              <a:gd name="connsiteX572" fmla="*/ 274651 w 11503626"/>
              <a:gd name="connsiteY572" fmla="*/ 356364 h 739467"/>
              <a:gd name="connsiteX573" fmla="*/ 198439 w 11503626"/>
              <a:gd name="connsiteY573" fmla="*/ 355885 h 739467"/>
              <a:gd name="connsiteX574" fmla="*/ 197960 w 11503626"/>
              <a:gd name="connsiteY574" fmla="*/ 359001 h 739467"/>
              <a:gd name="connsiteX575" fmla="*/ 198439 w 11503626"/>
              <a:gd name="connsiteY575" fmla="*/ 363554 h 739467"/>
              <a:gd name="connsiteX576" fmla="*/ 198919 w 11503626"/>
              <a:gd name="connsiteY576" fmla="*/ 360679 h 739467"/>
              <a:gd name="connsiteX577" fmla="*/ 198439 w 11503626"/>
              <a:gd name="connsiteY577" fmla="*/ 355885 h 739467"/>
              <a:gd name="connsiteX578" fmla="*/ 282320 w 11503626"/>
              <a:gd name="connsiteY578" fmla="*/ 354927 h 739467"/>
              <a:gd name="connsiteX579" fmla="*/ 281122 w 11503626"/>
              <a:gd name="connsiteY579" fmla="*/ 357802 h 739467"/>
              <a:gd name="connsiteX580" fmla="*/ 281841 w 11503626"/>
              <a:gd name="connsiteY580" fmla="*/ 361158 h 739467"/>
              <a:gd name="connsiteX581" fmla="*/ 283518 w 11503626"/>
              <a:gd name="connsiteY581" fmla="*/ 359001 h 739467"/>
              <a:gd name="connsiteX582" fmla="*/ 282320 w 11503626"/>
              <a:gd name="connsiteY582" fmla="*/ 354927 h 739467"/>
              <a:gd name="connsiteX583" fmla="*/ 243975 w 11503626"/>
              <a:gd name="connsiteY583" fmla="*/ 349654 h 739467"/>
              <a:gd name="connsiteX584" fmla="*/ 245412 w 11503626"/>
              <a:gd name="connsiteY584" fmla="*/ 352290 h 739467"/>
              <a:gd name="connsiteX585" fmla="*/ 247809 w 11503626"/>
              <a:gd name="connsiteY585" fmla="*/ 353489 h 739467"/>
              <a:gd name="connsiteX586" fmla="*/ 243975 w 11503626"/>
              <a:gd name="connsiteY586" fmla="*/ 349654 h 739467"/>
              <a:gd name="connsiteX587" fmla="*/ 198439 w 11503626"/>
              <a:gd name="connsiteY587" fmla="*/ 348216 h 739467"/>
              <a:gd name="connsiteX588" fmla="*/ 196042 w 11503626"/>
              <a:gd name="connsiteY588" fmla="*/ 350612 h 739467"/>
              <a:gd name="connsiteX589" fmla="*/ 197241 w 11503626"/>
              <a:gd name="connsiteY589" fmla="*/ 350852 h 739467"/>
              <a:gd name="connsiteX590" fmla="*/ 198439 w 11503626"/>
              <a:gd name="connsiteY590" fmla="*/ 351092 h 739467"/>
              <a:gd name="connsiteX591" fmla="*/ 227678 w 11503626"/>
              <a:gd name="connsiteY591" fmla="*/ 337671 h 739467"/>
              <a:gd name="connsiteX592" fmla="*/ 228157 w 11503626"/>
              <a:gd name="connsiteY592" fmla="*/ 349414 h 739467"/>
              <a:gd name="connsiteX593" fmla="*/ 229116 w 11503626"/>
              <a:gd name="connsiteY593" fmla="*/ 359720 h 739467"/>
              <a:gd name="connsiteX594" fmla="*/ 229595 w 11503626"/>
              <a:gd name="connsiteY594" fmla="*/ 347257 h 739467"/>
              <a:gd name="connsiteX595" fmla="*/ 227678 w 11503626"/>
              <a:gd name="connsiteY595" fmla="*/ 337671 h 739467"/>
              <a:gd name="connsiteX596" fmla="*/ 243975 w 11503626"/>
              <a:gd name="connsiteY596" fmla="*/ 336233 h 739467"/>
              <a:gd name="connsiteX597" fmla="*/ 243495 w 11503626"/>
              <a:gd name="connsiteY597" fmla="*/ 336952 h 739467"/>
              <a:gd name="connsiteX598" fmla="*/ 243016 w 11503626"/>
              <a:gd name="connsiteY598" fmla="*/ 339588 h 739467"/>
              <a:gd name="connsiteX599" fmla="*/ 243255 w 11503626"/>
              <a:gd name="connsiteY599" fmla="*/ 342225 h 739467"/>
              <a:gd name="connsiteX600" fmla="*/ 244454 w 11503626"/>
              <a:gd name="connsiteY600" fmla="*/ 343423 h 739467"/>
              <a:gd name="connsiteX601" fmla="*/ 244454 w 11503626"/>
              <a:gd name="connsiteY601" fmla="*/ 340307 h 739467"/>
              <a:gd name="connsiteX602" fmla="*/ 243975 w 11503626"/>
              <a:gd name="connsiteY602" fmla="*/ 336233 h 739467"/>
              <a:gd name="connsiteX603" fmla="*/ 185497 w 11503626"/>
              <a:gd name="connsiteY603" fmla="*/ 335275 h 739467"/>
              <a:gd name="connsiteX604" fmla="*/ 184778 w 11503626"/>
              <a:gd name="connsiteY604" fmla="*/ 338630 h 739467"/>
              <a:gd name="connsiteX605" fmla="*/ 185018 w 11503626"/>
              <a:gd name="connsiteY605" fmla="*/ 342464 h 739467"/>
              <a:gd name="connsiteX606" fmla="*/ 185977 w 11503626"/>
              <a:gd name="connsiteY606" fmla="*/ 339109 h 739467"/>
              <a:gd name="connsiteX607" fmla="*/ 185497 w 11503626"/>
              <a:gd name="connsiteY607" fmla="*/ 335275 h 739467"/>
              <a:gd name="connsiteX608" fmla="*/ 295262 w 11503626"/>
              <a:gd name="connsiteY608" fmla="*/ 333836 h 739467"/>
              <a:gd name="connsiteX609" fmla="*/ 293585 w 11503626"/>
              <a:gd name="connsiteY609" fmla="*/ 341266 h 739467"/>
              <a:gd name="connsiteX610" fmla="*/ 295742 w 11503626"/>
              <a:gd name="connsiteY610" fmla="*/ 348695 h 739467"/>
              <a:gd name="connsiteX611" fmla="*/ 296460 w 11503626"/>
              <a:gd name="connsiteY611" fmla="*/ 341985 h 739467"/>
              <a:gd name="connsiteX612" fmla="*/ 295262 w 11503626"/>
              <a:gd name="connsiteY612" fmla="*/ 333836 h 739467"/>
              <a:gd name="connsiteX613" fmla="*/ 220008 w 11503626"/>
              <a:gd name="connsiteY613" fmla="*/ 333836 h 739467"/>
              <a:gd name="connsiteX614" fmla="*/ 218810 w 11503626"/>
              <a:gd name="connsiteY614" fmla="*/ 336952 h 739467"/>
              <a:gd name="connsiteX615" fmla="*/ 218091 w 11503626"/>
              <a:gd name="connsiteY615" fmla="*/ 341026 h 739467"/>
              <a:gd name="connsiteX616" fmla="*/ 218091 w 11503626"/>
              <a:gd name="connsiteY616" fmla="*/ 338630 h 739467"/>
              <a:gd name="connsiteX617" fmla="*/ 217133 w 11503626"/>
              <a:gd name="connsiteY617" fmla="*/ 336233 h 739467"/>
              <a:gd name="connsiteX618" fmla="*/ 217133 w 11503626"/>
              <a:gd name="connsiteY618" fmla="*/ 341505 h 739467"/>
              <a:gd name="connsiteX619" fmla="*/ 215694 w 11503626"/>
              <a:gd name="connsiteY619" fmla="*/ 340068 h 739467"/>
              <a:gd name="connsiteX620" fmla="*/ 215694 w 11503626"/>
              <a:gd name="connsiteY620" fmla="*/ 347497 h 739467"/>
              <a:gd name="connsiteX621" fmla="*/ 216174 w 11503626"/>
              <a:gd name="connsiteY621" fmla="*/ 355885 h 739467"/>
              <a:gd name="connsiteX622" fmla="*/ 216893 w 11503626"/>
              <a:gd name="connsiteY622" fmla="*/ 351811 h 739467"/>
              <a:gd name="connsiteX623" fmla="*/ 216174 w 11503626"/>
              <a:gd name="connsiteY623" fmla="*/ 347257 h 739467"/>
              <a:gd name="connsiteX624" fmla="*/ 218091 w 11503626"/>
              <a:gd name="connsiteY624" fmla="*/ 347257 h 739467"/>
              <a:gd name="connsiteX625" fmla="*/ 219529 w 11503626"/>
              <a:gd name="connsiteY625" fmla="*/ 348695 h 739467"/>
              <a:gd name="connsiteX626" fmla="*/ 219529 w 11503626"/>
              <a:gd name="connsiteY626" fmla="*/ 359720 h 739467"/>
              <a:gd name="connsiteX627" fmla="*/ 219050 w 11503626"/>
              <a:gd name="connsiteY627" fmla="*/ 370744 h 739467"/>
              <a:gd name="connsiteX628" fmla="*/ 220488 w 11503626"/>
              <a:gd name="connsiteY628" fmla="*/ 370026 h 739467"/>
              <a:gd name="connsiteX629" fmla="*/ 220488 w 11503626"/>
              <a:gd name="connsiteY629" fmla="*/ 367149 h 739467"/>
              <a:gd name="connsiteX630" fmla="*/ 220967 w 11503626"/>
              <a:gd name="connsiteY630" fmla="*/ 364274 h 739467"/>
              <a:gd name="connsiteX631" fmla="*/ 223364 w 11503626"/>
              <a:gd name="connsiteY631" fmla="*/ 363554 h 739467"/>
              <a:gd name="connsiteX632" fmla="*/ 221207 w 11503626"/>
              <a:gd name="connsiteY632" fmla="*/ 357563 h 739467"/>
              <a:gd name="connsiteX633" fmla="*/ 221446 w 11503626"/>
              <a:gd name="connsiteY633" fmla="*/ 348695 h 739467"/>
              <a:gd name="connsiteX634" fmla="*/ 222166 w 11503626"/>
              <a:gd name="connsiteY634" fmla="*/ 353489 h 739467"/>
              <a:gd name="connsiteX635" fmla="*/ 223843 w 11503626"/>
              <a:gd name="connsiteY635" fmla="*/ 357323 h 739467"/>
              <a:gd name="connsiteX636" fmla="*/ 223124 w 11503626"/>
              <a:gd name="connsiteY636" fmla="*/ 347257 h 739467"/>
              <a:gd name="connsiteX637" fmla="*/ 224323 w 11503626"/>
              <a:gd name="connsiteY637" fmla="*/ 336712 h 739467"/>
              <a:gd name="connsiteX638" fmla="*/ 221686 w 11503626"/>
              <a:gd name="connsiteY638" fmla="*/ 340547 h 739467"/>
              <a:gd name="connsiteX639" fmla="*/ 221926 w 11503626"/>
              <a:gd name="connsiteY639" fmla="*/ 347257 h 739467"/>
              <a:gd name="connsiteX640" fmla="*/ 220728 w 11503626"/>
              <a:gd name="connsiteY640" fmla="*/ 345100 h 739467"/>
              <a:gd name="connsiteX641" fmla="*/ 220488 w 11503626"/>
              <a:gd name="connsiteY641" fmla="*/ 341266 h 739467"/>
              <a:gd name="connsiteX642" fmla="*/ 220488 w 11503626"/>
              <a:gd name="connsiteY642" fmla="*/ 336952 h 739467"/>
              <a:gd name="connsiteX643" fmla="*/ 220008 w 11503626"/>
              <a:gd name="connsiteY643" fmla="*/ 333836 h 739467"/>
              <a:gd name="connsiteX644" fmla="*/ 278006 w 11503626"/>
              <a:gd name="connsiteY644" fmla="*/ 332878 h 739467"/>
              <a:gd name="connsiteX645" fmla="*/ 278726 w 11503626"/>
              <a:gd name="connsiteY645" fmla="*/ 342943 h 739467"/>
              <a:gd name="connsiteX646" fmla="*/ 280883 w 11503626"/>
              <a:gd name="connsiteY646" fmla="*/ 352530 h 739467"/>
              <a:gd name="connsiteX647" fmla="*/ 281362 w 11503626"/>
              <a:gd name="connsiteY647" fmla="*/ 348216 h 739467"/>
              <a:gd name="connsiteX648" fmla="*/ 281122 w 11503626"/>
              <a:gd name="connsiteY648" fmla="*/ 342225 h 739467"/>
              <a:gd name="connsiteX649" fmla="*/ 280643 w 11503626"/>
              <a:gd name="connsiteY649" fmla="*/ 336712 h 739467"/>
              <a:gd name="connsiteX650" fmla="*/ 280403 w 11503626"/>
              <a:gd name="connsiteY650" fmla="*/ 333836 h 739467"/>
              <a:gd name="connsiteX651" fmla="*/ 279445 w 11503626"/>
              <a:gd name="connsiteY651" fmla="*/ 333118 h 739467"/>
              <a:gd name="connsiteX652" fmla="*/ 278006 w 11503626"/>
              <a:gd name="connsiteY652" fmla="*/ 332878 h 739467"/>
              <a:gd name="connsiteX653" fmla="*/ 294783 w 11503626"/>
              <a:gd name="connsiteY653" fmla="*/ 327605 h 739467"/>
              <a:gd name="connsiteX654" fmla="*/ 293345 w 11503626"/>
              <a:gd name="connsiteY654" fmla="*/ 329523 h 739467"/>
              <a:gd name="connsiteX655" fmla="*/ 294304 w 11503626"/>
              <a:gd name="connsiteY655" fmla="*/ 332878 h 739467"/>
              <a:gd name="connsiteX656" fmla="*/ 294783 w 11503626"/>
              <a:gd name="connsiteY656" fmla="*/ 330721 h 739467"/>
              <a:gd name="connsiteX657" fmla="*/ 294783 w 11503626"/>
              <a:gd name="connsiteY657" fmla="*/ 327605 h 739467"/>
              <a:gd name="connsiteX658" fmla="*/ 200836 w 11503626"/>
              <a:gd name="connsiteY658" fmla="*/ 320416 h 739467"/>
              <a:gd name="connsiteX659" fmla="*/ 199877 w 11503626"/>
              <a:gd name="connsiteY659" fmla="*/ 322812 h 739467"/>
              <a:gd name="connsiteX660" fmla="*/ 200836 w 11503626"/>
              <a:gd name="connsiteY660" fmla="*/ 326646 h 739467"/>
              <a:gd name="connsiteX661" fmla="*/ 201554 w 11503626"/>
              <a:gd name="connsiteY661" fmla="*/ 323771 h 739467"/>
              <a:gd name="connsiteX662" fmla="*/ 200836 w 11503626"/>
              <a:gd name="connsiteY662" fmla="*/ 320416 h 739467"/>
              <a:gd name="connsiteX663" fmla="*/ 284238 w 11503626"/>
              <a:gd name="connsiteY663" fmla="*/ 307953 h 739467"/>
              <a:gd name="connsiteX664" fmla="*/ 285196 w 11503626"/>
              <a:gd name="connsiteY664" fmla="*/ 313226 h 739467"/>
              <a:gd name="connsiteX665" fmla="*/ 285676 w 11503626"/>
              <a:gd name="connsiteY665" fmla="*/ 309870 h 739467"/>
              <a:gd name="connsiteX666" fmla="*/ 284238 w 11503626"/>
              <a:gd name="connsiteY666" fmla="*/ 307953 h 739467"/>
              <a:gd name="connsiteX667" fmla="*/ 254041 w 11503626"/>
              <a:gd name="connsiteY667" fmla="*/ 307953 h 739467"/>
              <a:gd name="connsiteX668" fmla="*/ 256437 w 11503626"/>
              <a:gd name="connsiteY668" fmla="*/ 320176 h 739467"/>
              <a:gd name="connsiteX669" fmla="*/ 256916 w 11503626"/>
              <a:gd name="connsiteY669" fmla="*/ 332398 h 739467"/>
              <a:gd name="connsiteX670" fmla="*/ 254041 w 11503626"/>
              <a:gd name="connsiteY670" fmla="*/ 318978 h 739467"/>
              <a:gd name="connsiteX671" fmla="*/ 254041 w 11503626"/>
              <a:gd name="connsiteY671" fmla="*/ 307953 h 739467"/>
              <a:gd name="connsiteX672" fmla="*/ 210422 w 11503626"/>
              <a:gd name="connsiteY672" fmla="*/ 304119 h 739467"/>
              <a:gd name="connsiteX673" fmla="*/ 210662 w 11503626"/>
              <a:gd name="connsiteY673" fmla="*/ 307953 h 739467"/>
              <a:gd name="connsiteX674" fmla="*/ 212339 w 11503626"/>
              <a:gd name="connsiteY674" fmla="*/ 310589 h 739467"/>
              <a:gd name="connsiteX675" fmla="*/ 213777 w 11503626"/>
              <a:gd name="connsiteY675" fmla="*/ 313465 h 739467"/>
              <a:gd name="connsiteX676" fmla="*/ 213777 w 11503626"/>
              <a:gd name="connsiteY676" fmla="*/ 318019 h 739467"/>
              <a:gd name="connsiteX677" fmla="*/ 209943 w 11503626"/>
              <a:gd name="connsiteY677" fmla="*/ 311548 h 739467"/>
              <a:gd name="connsiteX678" fmla="*/ 210422 w 11503626"/>
              <a:gd name="connsiteY678" fmla="*/ 304119 h 739467"/>
              <a:gd name="connsiteX679" fmla="*/ 263148 w 11503626"/>
              <a:gd name="connsiteY679" fmla="*/ 303160 h 739467"/>
              <a:gd name="connsiteX680" fmla="*/ 261470 w 11503626"/>
              <a:gd name="connsiteY680" fmla="*/ 305077 h 739467"/>
              <a:gd name="connsiteX681" fmla="*/ 260751 w 11503626"/>
              <a:gd name="connsiteY681" fmla="*/ 308912 h 739467"/>
              <a:gd name="connsiteX682" fmla="*/ 263148 w 11503626"/>
              <a:gd name="connsiteY682" fmla="*/ 315143 h 739467"/>
              <a:gd name="connsiteX683" fmla="*/ 265544 w 11503626"/>
              <a:gd name="connsiteY683" fmla="*/ 322812 h 739467"/>
              <a:gd name="connsiteX684" fmla="*/ 264586 w 11503626"/>
              <a:gd name="connsiteY684" fmla="*/ 314664 h 739467"/>
              <a:gd name="connsiteX685" fmla="*/ 263148 w 11503626"/>
              <a:gd name="connsiteY685" fmla="*/ 303160 h 739467"/>
              <a:gd name="connsiteX686" fmla="*/ 252123 w 11503626"/>
              <a:gd name="connsiteY686" fmla="*/ 299804 h 739467"/>
              <a:gd name="connsiteX687" fmla="*/ 252123 w 11503626"/>
              <a:gd name="connsiteY687" fmla="*/ 306994 h 739467"/>
              <a:gd name="connsiteX688" fmla="*/ 251884 w 11503626"/>
              <a:gd name="connsiteY688" fmla="*/ 302680 h 739467"/>
              <a:gd name="connsiteX689" fmla="*/ 252123 w 11503626"/>
              <a:gd name="connsiteY689" fmla="*/ 299804 h 739467"/>
              <a:gd name="connsiteX690" fmla="*/ 225281 w 11503626"/>
              <a:gd name="connsiteY690" fmla="*/ 293573 h 739467"/>
              <a:gd name="connsiteX691" fmla="*/ 224562 w 11503626"/>
              <a:gd name="connsiteY691" fmla="*/ 297408 h 739467"/>
              <a:gd name="connsiteX692" fmla="*/ 225281 w 11503626"/>
              <a:gd name="connsiteY692" fmla="*/ 302201 h 739467"/>
              <a:gd name="connsiteX693" fmla="*/ 225281 w 11503626"/>
              <a:gd name="connsiteY693" fmla="*/ 293573 h 739467"/>
              <a:gd name="connsiteX694" fmla="*/ 218091 w 11503626"/>
              <a:gd name="connsiteY694" fmla="*/ 286863 h 739467"/>
              <a:gd name="connsiteX695" fmla="*/ 217612 w 11503626"/>
              <a:gd name="connsiteY695" fmla="*/ 302201 h 739467"/>
              <a:gd name="connsiteX696" fmla="*/ 220008 w 11503626"/>
              <a:gd name="connsiteY696" fmla="*/ 319936 h 739467"/>
              <a:gd name="connsiteX697" fmla="*/ 222645 w 11503626"/>
              <a:gd name="connsiteY697" fmla="*/ 310829 h 739467"/>
              <a:gd name="connsiteX698" fmla="*/ 221926 w 11503626"/>
              <a:gd name="connsiteY698" fmla="*/ 299325 h 739467"/>
              <a:gd name="connsiteX699" fmla="*/ 222885 w 11503626"/>
              <a:gd name="connsiteY699" fmla="*/ 293573 h 739467"/>
              <a:gd name="connsiteX700" fmla="*/ 220967 w 11503626"/>
              <a:gd name="connsiteY700" fmla="*/ 288300 h 739467"/>
              <a:gd name="connsiteX701" fmla="*/ 221207 w 11503626"/>
              <a:gd name="connsiteY701" fmla="*/ 293094 h 739467"/>
              <a:gd name="connsiteX702" fmla="*/ 221926 w 11503626"/>
              <a:gd name="connsiteY702" fmla="*/ 297887 h 739467"/>
              <a:gd name="connsiteX703" fmla="*/ 219290 w 11503626"/>
              <a:gd name="connsiteY703" fmla="*/ 293334 h 739467"/>
              <a:gd name="connsiteX704" fmla="*/ 218091 w 11503626"/>
              <a:gd name="connsiteY704" fmla="*/ 286863 h 739467"/>
              <a:gd name="connsiteX705" fmla="*/ 219529 w 11503626"/>
              <a:gd name="connsiteY705" fmla="*/ 280632 h 739467"/>
              <a:gd name="connsiteX706" fmla="*/ 219050 w 11503626"/>
              <a:gd name="connsiteY706" fmla="*/ 283747 h 739467"/>
              <a:gd name="connsiteX707" fmla="*/ 220008 w 11503626"/>
              <a:gd name="connsiteY707" fmla="*/ 285904 h 739467"/>
              <a:gd name="connsiteX708" fmla="*/ 220248 w 11503626"/>
              <a:gd name="connsiteY708" fmla="*/ 283508 h 739467"/>
              <a:gd name="connsiteX709" fmla="*/ 219529 w 11503626"/>
              <a:gd name="connsiteY709" fmla="*/ 280632 h 739467"/>
              <a:gd name="connsiteX710" fmla="*/ 234868 w 11503626"/>
              <a:gd name="connsiteY710" fmla="*/ 271045 h 739467"/>
              <a:gd name="connsiteX711" fmla="*/ 234868 w 11503626"/>
              <a:gd name="connsiteY711" fmla="*/ 278235 h 739467"/>
              <a:gd name="connsiteX712" fmla="*/ 233909 w 11503626"/>
              <a:gd name="connsiteY712" fmla="*/ 274400 h 739467"/>
              <a:gd name="connsiteX713" fmla="*/ 234868 w 11503626"/>
              <a:gd name="connsiteY713" fmla="*/ 271045 h 739467"/>
              <a:gd name="connsiteX714" fmla="*/ 282320 w 11503626"/>
              <a:gd name="connsiteY714" fmla="*/ 255227 h 739467"/>
              <a:gd name="connsiteX715" fmla="*/ 282081 w 11503626"/>
              <a:gd name="connsiteY715" fmla="*/ 257144 h 739467"/>
              <a:gd name="connsiteX716" fmla="*/ 282800 w 11503626"/>
              <a:gd name="connsiteY716" fmla="*/ 259062 h 739467"/>
              <a:gd name="connsiteX717" fmla="*/ 283998 w 11503626"/>
              <a:gd name="connsiteY717" fmla="*/ 256666 h 739467"/>
              <a:gd name="connsiteX718" fmla="*/ 282320 w 11503626"/>
              <a:gd name="connsiteY718" fmla="*/ 255227 h 739467"/>
              <a:gd name="connsiteX719" fmla="*/ 289510 w 11503626"/>
              <a:gd name="connsiteY719" fmla="*/ 251872 h 739467"/>
              <a:gd name="connsiteX720" fmla="*/ 290948 w 11503626"/>
              <a:gd name="connsiteY720" fmla="*/ 255467 h 739467"/>
              <a:gd name="connsiteX721" fmla="*/ 291428 w 11503626"/>
              <a:gd name="connsiteY721" fmla="*/ 260021 h 739467"/>
              <a:gd name="connsiteX722" fmla="*/ 292147 w 11503626"/>
              <a:gd name="connsiteY722" fmla="*/ 255707 h 739467"/>
              <a:gd name="connsiteX723" fmla="*/ 289510 w 11503626"/>
              <a:gd name="connsiteY723" fmla="*/ 251872 h 739467"/>
              <a:gd name="connsiteX724" fmla="*/ 295742 w 11503626"/>
              <a:gd name="connsiteY724" fmla="*/ 249476 h 739467"/>
              <a:gd name="connsiteX725" fmla="*/ 297899 w 11503626"/>
              <a:gd name="connsiteY725" fmla="*/ 260500 h 739467"/>
              <a:gd name="connsiteX726" fmla="*/ 298116 w 11503626"/>
              <a:gd name="connsiteY726" fmla="*/ 261138 h 739467"/>
              <a:gd name="connsiteX727" fmla="*/ 298116 w 11503626"/>
              <a:gd name="connsiteY727" fmla="*/ 255857 h 739467"/>
              <a:gd name="connsiteX728" fmla="*/ 268899 w 11503626"/>
              <a:gd name="connsiteY728" fmla="*/ 243244 h 739467"/>
              <a:gd name="connsiteX729" fmla="*/ 270816 w 11503626"/>
              <a:gd name="connsiteY729" fmla="*/ 244922 h 739467"/>
              <a:gd name="connsiteX730" fmla="*/ 273213 w 11503626"/>
              <a:gd name="connsiteY730" fmla="*/ 245641 h 739467"/>
              <a:gd name="connsiteX731" fmla="*/ 273693 w 11503626"/>
              <a:gd name="connsiteY731" fmla="*/ 250914 h 739467"/>
              <a:gd name="connsiteX732" fmla="*/ 274651 w 11503626"/>
              <a:gd name="connsiteY732" fmla="*/ 256186 h 739467"/>
              <a:gd name="connsiteX733" fmla="*/ 272255 w 11503626"/>
              <a:gd name="connsiteY733" fmla="*/ 257144 h 739467"/>
              <a:gd name="connsiteX734" fmla="*/ 276089 w 11503626"/>
              <a:gd name="connsiteY734" fmla="*/ 262417 h 739467"/>
              <a:gd name="connsiteX735" fmla="*/ 278965 w 11503626"/>
              <a:gd name="connsiteY735" fmla="*/ 270806 h 739467"/>
              <a:gd name="connsiteX736" fmla="*/ 279924 w 11503626"/>
              <a:gd name="connsiteY736" fmla="*/ 281111 h 739467"/>
              <a:gd name="connsiteX737" fmla="*/ 278246 w 11503626"/>
              <a:gd name="connsiteY737" fmla="*/ 283747 h 739467"/>
              <a:gd name="connsiteX738" fmla="*/ 278486 w 11503626"/>
              <a:gd name="connsiteY738" fmla="*/ 289260 h 739467"/>
              <a:gd name="connsiteX739" fmla="*/ 279684 w 11503626"/>
              <a:gd name="connsiteY739" fmla="*/ 288300 h 739467"/>
              <a:gd name="connsiteX740" fmla="*/ 280883 w 11503626"/>
              <a:gd name="connsiteY740" fmla="*/ 287342 h 739467"/>
              <a:gd name="connsiteX741" fmla="*/ 281841 w 11503626"/>
              <a:gd name="connsiteY741" fmla="*/ 293334 h 739467"/>
              <a:gd name="connsiteX742" fmla="*/ 282800 w 11503626"/>
              <a:gd name="connsiteY742" fmla="*/ 299325 h 739467"/>
              <a:gd name="connsiteX743" fmla="*/ 280883 w 11503626"/>
              <a:gd name="connsiteY743" fmla="*/ 298367 h 739467"/>
              <a:gd name="connsiteX744" fmla="*/ 280403 w 11503626"/>
              <a:gd name="connsiteY744" fmla="*/ 299804 h 739467"/>
              <a:gd name="connsiteX745" fmla="*/ 278726 w 11503626"/>
              <a:gd name="connsiteY745" fmla="*/ 292615 h 739467"/>
              <a:gd name="connsiteX746" fmla="*/ 275131 w 11503626"/>
              <a:gd name="connsiteY746" fmla="*/ 288300 h 739467"/>
              <a:gd name="connsiteX747" fmla="*/ 271296 w 11503626"/>
              <a:gd name="connsiteY747" fmla="*/ 272723 h 739467"/>
              <a:gd name="connsiteX748" fmla="*/ 270338 w 11503626"/>
              <a:gd name="connsiteY748" fmla="*/ 253310 h 739467"/>
              <a:gd name="connsiteX749" fmla="*/ 268899 w 11503626"/>
              <a:gd name="connsiteY749" fmla="*/ 249236 h 739467"/>
              <a:gd name="connsiteX750" fmla="*/ 268899 w 11503626"/>
              <a:gd name="connsiteY750" fmla="*/ 243244 h 739467"/>
              <a:gd name="connsiteX751" fmla="*/ 61353 w 11503626"/>
              <a:gd name="connsiteY751" fmla="*/ 238930 h 739467"/>
              <a:gd name="connsiteX752" fmla="*/ 60394 w 11503626"/>
              <a:gd name="connsiteY752" fmla="*/ 244203 h 739467"/>
              <a:gd name="connsiteX753" fmla="*/ 61353 w 11503626"/>
              <a:gd name="connsiteY753" fmla="*/ 242286 h 739467"/>
              <a:gd name="connsiteX754" fmla="*/ 61353 w 11503626"/>
              <a:gd name="connsiteY754" fmla="*/ 238930 h 739467"/>
              <a:gd name="connsiteX755" fmla="*/ 234868 w 11503626"/>
              <a:gd name="connsiteY755" fmla="*/ 237972 h 739467"/>
              <a:gd name="connsiteX756" fmla="*/ 234868 w 11503626"/>
              <a:gd name="connsiteY756" fmla="*/ 241807 h 739467"/>
              <a:gd name="connsiteX757" fmla="*/ 236305 w 11503626"/>
              <a:gd name="connsiteY757" fmla="*/ 243244 h 739467"/>
              <a:gd name="connsiteX758" fmla="*/ 236545 w 11503626"/>
              <a:gd name="connsiteY758" fmla="*/ 239650 h 739467"/>
              <a:gd name="connsiteX759" fmla="*/ 234868 w 11503626"/>
              <a:gd name="connsiteY759" fmla="*/ 237972 h 739467"/>
              <a:gd name="connsiteX760" fmla="*/ 122227 w 11503626"/>
              <a:gd name="connsiteY760" fmla="*/ 237972 h 739467"/>
              <a:gd name="connsiteX761" fmla="*/ 122227 w 11503626"/>
              <a:gd name="connsiteY761" fmla="*/ 239650 h 739467"/>
              <a:gd name="connsiteX762" fmla="*/ 122706 w 11503626"/>
              <a:gd name="connsiteY762" fmla="*/ 242765 h 739467"/>
              <a:gd name="connsiteX763" fmla="*/ 124623 w 11503626"/>
              <a:gd name="connsiteY763" fmla="*/ 241327 h 739467"/>
              <a:gd name="connsiteX764" fmla="*/ 124623 w 11503626"/>
              <a:gd name="connsiteY764" fmla="*/ 237972 h 739467"/>
              <a:gd name="connsiteX765" fmla="*/ 123185 w 11503626"/>
              <a:gd name="connsiteY765" fmla="*/ 238451 h 739467"/>
              <a:gd name="connsiteX766" fmla="*/ 122227 w 11503626"/>
              <a:gd name="connsiteY766" fmla="*/ 237972 h 739467"/>
              <a:gd name="connsiteX767" fmla="*/ 35230 w 11503626"/>
              <a:gd name="connsiteY767" fmla="*/ 234617 h 739467"/>
              <a:gd name="connsiteX768" fmla="*/ 33073 w 11503626"/>
              <a:gd name="connsiteY768" fmla="*/ 235575 h 739467"/>
              <a:gd name="connsiteX769" fmla="*/ 34271 w 11503626"/>
              <a:gd name="connsiteY769" fmla="*/ 237492 h 739467"/>
              <a:gd name="connsiteX770" fmla="*/ 35949 w 11503626"/>
              <a:gd name="connsiteY770" fmla="*/ 237013 h 739467"/>
              <a:gd name="connsiteX771" fmla="*/ 35230 w 11503626"/>
              <a:gd name="connsiteY771" fmla="*/ 234617 h 739467"/>
              <a:gd name="connsiteX772" fmla="*/ 166325 w 11503626"/>
              <a:gd name="connsiteY772" fmla="*/ 231740 h 739467"/>
              <a:gd name="connsiteX773" fmla="*/ 164168 w 11503626"/>
              <a:gd name="connsiteY773" fmla="*/ 235575 h 739467"/>
              <a:gd name="connsiteX774" fmla="*/ 163209 w 11503626"/>
              <a:gd name="connsiteY774" fmla="*/ 241567 h 739467"/>
              <a:gd name="connsiteX775" fmla="*/ 162969 w 11503626"/>
              <a:gd name="connsiteY775" fmla="*/ 247798 h 739467"/>
              <a:gd name="connsiteX776" fmla="*/ 162490 w 11503626"/>
              <a:gd name="connsiteY776" fmla="*/ 252352 h 739467"/>
              <a:gd name="connsiteX777" fmla="*/ 165126 w 11503626"/>
              <a:gd name="connsiteY777" fmla="*/ 242525 h 739467"/>
              <a:gd name="connsiteX778" fmla="*/ 166325 w 11503626"/>
              <a:gd name="connsiteY778" fmla="*/ 231740 h 739467"/>
              <a:gd name="connsiteX779" fmla="*/ 240620 w 11503626"/>
              <a:gd name="connsiteY779" fmla="*/ 229344 h 739467"/>
              <a:gd name="connsiteX780" fmla="*/ 243495 w 11503626"/>
              <a:gd name="connsiteY780" fmla="*/ 229344 h 739467"/>
              <a:gd name="connsiteX781" fmla="*/ 243495 w 11503626"/>
              <a:gd name="connsiteY781" fmla="*/ 237013 h 739467"/>
              <a:gd name="connsiteX782" fmla="*/ 241818 w 11503626"/>
              <a:gd name="connsiteY782" fmla="*/ 233898 h 739467"/>
              <a:gd name="connsiteX783" fmla="*/ 240620 w 11503626"/>
              <a:gd name="connsiteY783" fmla="*/ 229344 h 739467"/>
              <a:gd name="connsiteX784" fmla="*/ 110244 w 11503626"/>
              <a:gd name="connsiteY784" fmla="*/ 228385 h 739467"/>
              <a:gd name="connsiteX785" fmla="*/ 106649 w 11503626"/>
              <a:gd name="connsiteY785" fmla="*/ 235335 h 739467"/>
              <a:gd name="connsiteX786" fmla="*/ 106409 w 11503626"/>
              <a:gd name="connsiteY786" fmla="*/ 244203 h 739467"/>
              <a:gd name="connsiteX787" fmla="*/ 110483 w 11503626"/>
              <a:gd name="connsiteY787" fmla="*/ 237492 h 739467"/>
              <a:gd name="connsiteX788" fmla="*/ 110244 w 11503626"/>
              <a:gd name="connsiteY788" fmla="*/ 228385 h 739467"/>
              <a:gd name="connsiteX789" fmla="*/ 59915 w 11503626"/>
              <a:gd name="connsiteY789" fmla="*/ 227906 h 739467"/>
              <a:gd name="connsiteX790" fmla="*/ 57039 w 11503626"/>
              <a:gd name="connsiteY790" fmla="*/ 228385 h 739467"/>
              <a:gd name="connsiteX791" fmla="*/ 55841 w 11503626"/>
              <a:gd name="connsiteY791" fmla="*/ 233418 h 739467"/>
              <a:gd name="connsiteX792" fmla="*/ 57519 w 11503626"/>
              <a:gd name="connsiteY792" fmla="*/ 237013 h 739467"/>
              <a:gd name="connsiteX793" fmla="*/ 60874 w 11503626"/>
              <a:gd name="connsiteY793" fmla="*/ 233658 h 739467"/>
              <a:gd name="connsiteX794" fmla="*/ 59915 w 11503626"/>
              <a:gd name="connsiteY794" fmla="*/ 227906 h 739467"/>
              <a:gd name="connsiteX795" fmla="*/ 28759 w 11503626"/>
              <a:gd name="connsiteY795" fmla="*/ 225988 h 739467"/>
              <a:gd name="connsiteX796" fmla="*/ 25164 w 11503626"/>
              <a:gd name="connsiteY796" fmla="*/ 235575 h 739467"/>
              <a:gd name="connsiteX797" fmla="*/ 22528 w 11503626"/>
              <a:gd name="connsiteY797" fmla="*/ 246600 h 739467"/>
              <a:gd name="connsiteX798" fmla="*/ 24685 w 11503626"/>
              <a:gd name="connsiteY798" fmla="*/ 243484 h 739467"/>
              <a:gd name="connsiteX799" fmla="*/ 27321 w 11503626"/>
              <a:gd name="connsiteY799" fmla="*/ 240848 h 739467"/>
              <a:gd name="connsiteX800" fmla="*/ 26123 w 11503626"/>
              <a:gd name="connsiteY800" fmla="*/ 237253 h 739467"/>
              <a:gd name="connsiteX801" fmla="*/ 27082 w 11503626"/>
              <a:gd name="connsiteY801" fmla="*/ 233898 h 739467"/>
              <a:gd name="connsiteX802" fmla="*/ 28280 w 11503626"/>
              <a:gd name="connsiteY802" fmla="*/ 230303 h 739467"/>
              <a:gd name="connsiteX803" fmla="*/ 28759 w 11503626"/>
              <a:gd name="connsiteY803" fmla="*/ 225988 h 739467"/>
              <a:gd name="connsiteX804" fmla="*/ 290469 w 11503626"/>
              <a:gd name="connsiteY804" fmla="*/ 224551 h 739467"/>
              <a:gd name="connsiteX805" fmla="*/ 290229 w 11503626"/>
              <a:gd name="connsiteY805" fmla="*/ 226948 h 739467"/>
              <a:gd name="connsiteX806" fmla="*/ 291428 w 11503626"/>
              <a:gd name="connsiteY806" fmla="*/ 229344 h 739467"/>
              <a:gd name="connsiteX807" fmla="*/ 291667 w 11503626"/>
              <a:gd name="connsiteY807" fmla="*/ 226948 h 739467"/>
              <a:gd name="connsiteX808" fmla="*/ 290469 w 11503626"/>
              <a:gd name="connsiteY808" fmla="*/ 224551 h 739467"/>
              <a:gd name="connsiteX809" fmla="*/ 79088 w 11503626"/>
              <a:gd name="connsiteY809" fmla="*/ 223593 h 739467"/>
              <a:gd name="connsiteX810" fmla="*/ 75013 w 11503626"/>
              <a:gd name="connsiteY810" fmla="*/ 235096 h 739467"/>
              <a:gd name="connsiteX811" fmla="*/ 73336 w 11503626"/>
              <a:gd name="connsiteY811" fmla="*/ 247558 h 739467"/>
              <a:gd name="connsiteX812" fmla="*/ 76931 w 11503626"/>
              <a:gd name="connsiteY812" fmla="*/ 236534 h 739467"/>
              <a:gd name="connsiteX813" fmla="*/ 80047 w 11503626"/>
              <a:gd name="connsiteY813" fmla="*/ 225510 h 739467"/>
              <a:gd name="connsiteX814" fmla="*/ 79088 w 11503626"/>
              <a:gd name="connsiteY814" fmla="*/ 223593 h 739467"/>
              <a:gd name="connsiteX815" fmla="*/ 150986 w 11503626"/>
              <a:gd name="connsiteY815" fmla="*/ 222633 h 739467"/>
              <a:gd name="connsiteX816" fmla="*/ 149069 w 11503626"/>
              <a:gd name="connsiteY816" fmla="*/ 232939 h 739467"/>
              <a:gd name="connsiteX817" fmla="*/ 149069 w 11503626"/>
              <a:gd name="connsiteY817" fmla="*/ 242765 h 739467"/>
              <a:gd name="connsiteX818" fmla="*/ 150986 w 11503626"/>
              <a:gd name="connsiteY818" fmla="*/ 232460 h 739467"/>
              <a:gd name="connsiteX819" fmla="*/ 150986 w 11503626"/>
              <a:gd name="connsiteY819" fmla="*/ 222633 h 739467"/>
              <a:gd name="connsiteX820" fmla="*/ 34990 w 11503626"/>
              <a:gd name="connsiteY820" fmla="*/ 221196 h 739467"/>
              <a:gd name="connsiteX821" fmla="*/ 34511 w 11503626"/>
              <a:gd name="connsiteY821" fmla="*/ 223353 h 739467"/>
              <a:gd name="connsiteX822" fmla="*/ 34032 w 11503626"/>
              <a:gd name="connsiteY822" fmla="*/ 225988 h 739467"/>
              <a:gd name="connsiteX823" fmla="*/ 36668 w 11503626"/>
              <a:gd name="connsiteY823" fmla="*/ 223832 h 739467"/>
              <a:gd name="connsiteX824" fmla="*/ 34990 w 11503626"/>
              <a:gd name="connsiteY824" fmla="*/ 221196 h 739467"/>
              <a:gd name="connsiteX825" fmla="*/ 125103 w 11503626"/>
              <a:gd name="connsiteY825" fmla="*/ 219758 h 739467"/>
              <a:gd name="connsiteX826" fmla="*/ 123905 w 11503626"/>
              <a:gd name="connsiteY826" fmla="*/ 223832 h 739467"/>
              <a:gd name="connsiteX827" fmla="*/ 123185 w 11503626"/>
              <a:gd name="connsiteY827" fmla="*/ 229344 h 739467"/>
              <a:gd name="connsiteX828" fmla="*/ 124623 w 11503626"/>
              <a:gd name="connsiteY828" fmla="*/ 229823 h 739467"/>
              <a:gd name="connsiteX829" fmla="*/ 126062 w 11503626"/>
              <a:gd name="connsiteY829" fmla="*/ 230303 h 739467"/>
              <a:gd name="connsiteX830" fmla="*/ 127260 w 11503626"/>
              <a:gd name="connsiteY830" fmla="*/ 225749 h 739467"/>
              <a:gd name="connsiteX831" fmla="*/ 127020 w 11503626"/>
              <a:gd name="connsiteY831" fmla="*/ 222154 h 739467"/>
              <a:gd name="connsiteX832" fmla="*/ 125822 w 11503626"/>
              <a:gd name="connsiteY832" fmla="*/ 224790 h 739467"/>
              <a:gd name="connsiteX833" fmla="*/ 125103 w 11503626"/>
              <a:gd name="connsiteY833" fmla="*/ 229344 h 739467"/>
              <a:gd name="connsiteX834" fmla="*/ 124623 w 11503626"/>
              <a:gd name="connsiteY834" fmla="*/ 224551 h 739467"/>
              <a:gd name="connsiteX835" fmla="*/ 125103 w 11503626"/>
              <a:gd name="connsiteY835" fmla="*/ 219758 h 739467"/>
              <a:gd name="connsiteX836" fmla="*/ 291428 w 11503626"/>
              <a:gd name="connsiteY836" fmla="*/ 218320 h 739467"/>
              <a:gd name="connsiteX837" fmla="*/ 293105 w 11503626"/>
              <a:gd name="connsiteY837" fmla="*/ 224790 h 739467"/>
              <a:gd name="connsiteX838" fmla="*/ 295742 w 11503626"/>
              <a:gd name="connsiteY838" fmla="*/ 229344 h 739467"/>
              <a:gd name="connsiteX839" fmla="*/ 294543 w 11503626"/>
              <a:gd name="connsiteY839" fmla="*/ 222394 h 739467"/>
              <a:gd name="connsiteX840" fmla="*/ 291428 w 11503626"/>
              <a:gd name="connsiteY840" fmla="*/ 218320 h 739467"/>
              <a:gd name="connsiteX841" fmla="*/ 280403 w 11503626"/>
              <a:gd name="connsiteY841" fmla="*/ 218320 h 739467"/>
              <a:gd name="connsiteX842" fmla="*/ 280643 w 11503626"/>
              <a:gd name="connsiteY842" fmla="*/ 222394 h 739467"/>
              <a:gd name="connsiteX843" fmla="*/ 281841 w 11503626"/>
              <a:gd name="connsiteY843" fmla="*/ 225988 h 739467"/>
              <a:gd name="connsiteX844" fmla="*/ 282800 w 11503626"/>
              <a:gd name="connsiteY844" fmla="*/ 221915 h 739467"/>
              <a:gd name="connsiteX845" fmla="*/ 280403 w 11503626"/>
              <a:gd name="connsiteY845" fmla="*/ 218320 h 739467"/>
              <a:gd name="connsiteX846" fmla="*/ 104012 w 11503626"/>
              <a:gd name="connsiteY846" fmla="*/ 217361 h 739467"/>
              <a:gd name="connsiteX847" fmla="*/ 102814 w 11503626"/>
              <a:gd name="connsiteY847" fmla="*/ 221675 h 739467"/>
              <a:gd name="connsiteX848" fmla="*/ 102574 w 11503626"/>
              <a:gd name="connsiteY848" fmla="*/ 225988 h 739467"/>
              <a:gd name="connsiteX849" fmla="*/ 104012 w 11503626"/>
              <a:gd name="connsiteY849" fmla="*/ 225988 h 739467"/>
              <a:gd name="connsiteX850" fmla="*/ 104252 w 11503626"/>
              <a:gd name="connsiteY850" fmla="*/ 221675 h 739467"/>
              <a:gd name="connsiteX851" fmla="*/ 104012 w 11503626"/>
              <a:gd name="connsiteY851" fmla="*/ 217361 h 739467"/>
              <a:gd name="connsiteX852" fmla="*/ 121268 w 11503626"/>
              <a:gd name="connsiteY852" fmla="*/ 214964 h 739467"/>
              <a:gd name="connsiteX853" fmla="*/ 119591 w 11503626"/>
              <a:gd name="connsiteY853" fmla="*/ 216881 h 739467"/>
              <a:gd name="connsiteX854" fmla="*/ 120789 w 11503626"/>
              <a:gd name="connsiteY854" fmla="*/ 218799 h 739467"/>
              <a:gd name="connsiteX855" fmla="*/ 117433 w 11503626"/>
              <a:gd name="connsiteY855" fmla="*/ 229105 h 739467"/>
              <a:gd name="connsiteX856" fmla="*/ 116475 w 11503626"/>
              <a:gd name="connsiteY856" fmla="*/ 239410 h 739467"/>
              <a:gd name="connsiteX857" fmla="*/ 117913 w 11503626"/>
              <a:gd name="connsiteY857" fmla="*/ 237253 h 739467"/>
              <a:gd name="connsiteX858" fmla="*/ 118871 w 11503626"/>
              <a:gd name="connsiteY858" fmla="*/ 233658 h 739467"/>
              <a:gd name="connsiteX859" fmla="*/ 119830 w 11503626"/>
              <a:gd name="connsiteY859" fmla="*/ 230782 h 739467"/>
              <a:gd name="connsiteX860" fmla="*/ 121268 w 11503626"/>
              <a:gd name="connsiteY860" fmla="*/ 230303 h 739467"/>
              <a:gd name="connsiteX861" fmla="*/ 121268 w 11503626"/>
              <a:gd name="connsiteY861" fmla="*/ 228865 h 739467"/>
              <a:gd name="connsiteX862" fmla="*/ 119351 w 11503626"/>
              <a:gd name="connsiteY862" fmla="*/ 228385 h 739467"/>
              <a:gd name="connsiteX863" fmla="*/ 121268 w 11503626"/>
              <a:gd name="connsiteY863" fmla="*/ 221915 h 739467"/>
              <a:gd name="connsiteX864" fmla="*/ 121268 w 11503626"/>
              <a:gd name="connsiteY864" fmla="*/ 214964 h 739467"/>
              <a:gd name="connsiteX865" fmla="*/ 113119 w 11503626"/>
              <a:gd name="connsiteY865" fmla="*/ 214964 h 739467"/>
              <a:gd name="connsiteX866" fmla="*/ 110723 w 11503626"/>
              <a:gd name="connsiteY866" fmla="*/ 219278 h 739467"/>
              <a:gd name="connsiteX867" fmla="*/ 110244 w 11503626"/>
              <a:gd name="connsiteY867" fmla="*/ 224551 h 739467"/>
              <a:gd name="connsiteX868" fmla="*/ 112401 w 11503626"/>
              <a:gd name="connsiteY868" fmla="*/ 220956 h 739467"/>
              <a:gd name="connsiteX869" fmla="*/ 113119 w 11503626"/>
              <a:gd name="connsiteY869" fmla="*/ 214964 h 739467"/>
              <a:gd name="connsiteX870" fmla="*/ 163928 w 11503626"/>
              <a:gd name="connsiteY870" fmla="*/ 213526 h 739467"/>
              <a:gd name="connsiteX871" fmla="*/ 162011 w 11503626"/>
              <a:gd name="connsiteY871" fmla="*/ 216881 h 739467"/>
              <a:gd name="connsiteX872" fmla="*/ 164407 w 11503626"/>
              <a:gd name="connsiteY872" fmla="*/ 219758 h 739467"/>
              <a:gd name="connsiteX873" fmla="*/ 164168 w 11503626"/>
              <a:gd name="connsiteY873" fmla="*/ 216642 h 739467"/>
              <a:gd name="connsiteX874" fmla="*/ 163928 w 11503626"/>
              <a:gd name="connsiteY874" fmla="*/ 213526 h 739467"/>
              <a:gd name="connsiteX875" fmla="*/ 51766 w 11503626"/>
              <a:gd name="connsiteY875" fmla="*/ 212088 h 739467"/>
              <a:gd name="connsiteX876" fmla="*/ 48891 w 11503626"/>
              <a:gd name="connsiteY876" fmla="*/ 214964 h 739467"/>
              <a:gd name="connsiteX877" fmla="*/ 46014 w 11503626"/>
              <a:gd name="connsiteY877" fmla="*/ 220716 h 739467"/>
              <a:gd name="connsiteX878" fmla="*/ 49370 w 11503626"/>
              <a:gd name="connsiteY878" fmla="*/ 217121 h 739467"/>
              <a:gd name="connsiteX879" fmla="*/ 51766 w 11503626"/>
              <a:gd name="connsiteY879" fmla="*/ 212088 h 739467"/>
              <a:gd name="connsiteX880" fmla="*/ 129896 w 11503626"/>
              <a:gd name="connsiteY880" fmla="*/ 210171 h 739467"/>
              <a:gd name="connsiteX881" fmla="*/ 130855 w 11503626"/>
              <a:gd name="connsiteY881" fmla="*/ 214006 h 739467"/>
              <a:gd name="connsiteX882" fmla="*/ 131573 w 11503626"/>
              <a:gd name="connsiteY882" fmla="*/ 211369 h 739467"/>
              <a:gd name="connsiteX883" fmla="*/ 129896 w 11503626"/>
              <a:gd name="connsiteY883" fmla="*/ 210171 h 739467"/>
              <a:gd name="connsiteX884" fmla="*/ 94426 w 11503626"/>
              <a:gd name="connsiteY884" fmla="*/ 207295 h 739467"/>
              <a:gd name="connsiteX885" fmla="*/ 91071 w 11503626"/>
              <a:gd name="connsiteY885" fmla="*/ 209692 h 739467"/>
              <a:gd name="connsiteX886" fmla="*/ 92749 w 11503626"/>
              <a:gd name="connsiteY886" fmla="*/ 210890 h 739467"/>
              <a:gd name="connsiteX887" fmla="*/ 93467 w 11503626"/>
              <a:gd name="connsiteY887" fmla="*/ 212088 h 739467"/>
              <a:gd name="connsiteX888" fmla="*/ 94426 w 11503626"/>
              <a:gd name="connsiteY888" fmla="*/ 207295 h 739467"/>
              <a:gd name="connsiteX889" fmla="*/ 286635 w 11503626"/>
              <a:gd name="connsiteY889" fmla="*/ 205857 h 739467"/>
              <a:gd name="connsiteX890" fmla="*/ 287113 w 11503626"/>
              <a:gd name="connsiteY890" fmla="*/ 211609 h 739467"/>
              <a:gd name="connsiteX891" fmla="*/ 289031 w 11503626"/>
              <a:gd name="connsiteY891" fmla="*/ 217361 h 739467"/>
              <a:gd name="connsiteX892" fmla="*/ 288791 w 11503626"/>
              <a:gd name="connsiteY892" fmla="*/ 211609 h 739467"/>
              <a:gd name="connsiteX893" fmla="*/ 286635 w 11503626"/>
              <a:gd name="connsiteY893" fmla="*/ 205857 h 739467"/>
              <a:gd name="connsiteX894" fmla="*/ 71898 w 11503626"/>
              <a:gd name="connsiteY894" fmla="*/ 205857 h 739467"/>
              <a:gd name="connsiteX895" fmla="*/ 68783 w 11503626"/>
              <a:gd name="connsiteY895" fmla="*/ 209213 h 739467"/>
              <a:gd name="connsiteX896" fmla="*/ 67824 w 11503626"/>
              <a:gd name="connsiteY896" fmla="*/ 214485 h 739467"/>
              <a:gd name="connsiteX897" fmla="*/ 67345 w 11503626"/>
              <a:gd name="connsiteY897" fmla="*/ 220237 h 739467"/>
              <a:gd name="connsiteX898" fmla="*/ 66146 w 11503626"/>
              <a:gd name="connsiteY898" fmla="*/ 224551 h 739467"/>
              <a:gd name="connsiteX899" fmla="*/ 70700 w 11503626"/>
              <a:gd name="connsiteY899" fmla="*/ 216163 h 739467"/>
              <a:gd name="connsiteX900" fmla="*/ 71898 w 11503626"/>
              <a:gd name="connsiteY900" fmla="*/ 205857 h 739467"/>
              <a:gd name="connsiteX901" fmla="*/ 278006 w 11503626"/>
              <a:gd name="connsiteY901" fmla="*/ 204899 h 739467"/>
              <a:gd name="connsiteX902" fmla="*/ 277767 w 11503626"/>
              <a:gd name="connsiteY902" fmla="*/ 208973 h 739467"/>
              <a:gd name="connsiteX903" fmla="*/ 279445 w 11503626"/>
              <a:gd name="connsiteY903" fmla="*/ 212568 h 739467"/>
              <a:gd name="connsiteX904" fmla="*/ 278726 w 11503626"/>
              <a:gd name="connsiteY904" fmla="*/ 208733 h 739467"/>
              <a:gd name="connsiteX905" fmla="*/ 278006 w 11503626"/>
              <a:gd name="connsiteY905" fmla="*/ 204899 h 739467"/>
              <a:gd name="connsiteX906" fmla="*/ 118871 w 11503626"/>
              <a:gd name="connsiteY906" fmla="*/ 204899 h 739467"/>
              <a:gd name="connsiteX907" fmla="*/ 115996 w 11503626"/>
              <a:gd name="connsiteY907" fmla="*/ 212088 h 739467"/>
              <a:gd name="connsiteX908" fmla="*/ 116954 w 11503626"/>
              <a:gd name="connsiteY908" fmla="*/ 213526 h 739467"/>
              <a:gd name="connsiteX909" fmla="*/ 119351 w 11503626"/>
              <a:gd name="connsiteY909" fmla="*/ 209692 h 739467"/>
              <a:gd name="connsiteX910" fmla="*/ 118871 w 11503626"/>
              <a:gd name="connsiteY910" fmla="*/ 204899 h 739467"/>
              <a:gd name="connsiteX911" fmla="*/ 137086 w 11503626"/>
              <a:gd name="connsiteY911" fmla="*/ 203940 h 739467"/>
              <a:gd name="connsiteX912" fmla="*/ 135169 w 11503626"/>
              <a:gd name="connsiteY912" fmla="*/ 208254 h 739467"/>
              <a:gd name="connsiteX913" fmla="*/ 136367 w 11503626"/>
              <a:gd name="connsiteY913" fmla="*/ 206576 h 739467"/>
              <a:gd name="connsiteX914" fmla="*/ 137086 w 11503626"/>
              <a:gd name="connsiteY914" fmla="*/ 203940 h 739467"/>
              <a:gd name="connsiteX915" fmla="*/ 262668 w 11503626"/>
              <a:gd name="connsiteY915" fmla="*/ 201544 h 739467"/>
              <a:gd name="connsiteX916" fmla="*/ 266743 w 11503626"/>
              <a:gd name="connsiteY916" fmla="*/ 210890 h 739467"/>
              <a:gd name="connsiteX917" fmla="*/ 269858 w 11503626"/>
              <a:gd name="connsiteY917" fmla="*/ 221196 h 739467"/>
              <a:gd name="connsiteX918" fmla="*/ 269139 w 11503626"/>
              <a:gd name="connsiteY918" fmla="*/ 231261 h 739467"/>
              <a:gd name="connsiteX919" fmla="*/ 269858 w 11503626"/>
              <a:gd name="connsiteY919" fmla="*/ 239410 h 739467"/>
              <a:gd name="connsiteX920" fmla="*/ 265544 w 11503626"/>
              <a:gd name="connsiteY920" fmla="*/ 220716 h 739467"/>
              <a:gd name="connsiteX921" fmla="*/ 262668 w 11503626"/>
              <a:gd name="connsiteY921" fmla="*/ 201544 h 739467"/>
              <a:gd name="connsiteX922" fmla="*/ 127020 w 11503626"/>
              <a:gd name="connsiteY922" fmla="*/ 201544 h 739467"/>
              <a:gd name="connsiteX923" fmla="*/ 125582 w 11503626"/>
              <a:gd name="connsiteY923" fmla="*/ 203940 h 739467"/>
              <a:gd name="connsiteX924" fmla="*/ 125103 w 11503626"/>
              <a:gd name="connsiteY924" fmla="*/ 208254 h 739467"/>
              <a:gd name="connsiteX925" fmla="*/ 125103 w 11503626"/>
              <a:gd name="connsiteY925" fmla="*/ 213047 h 739467"/>
              <a:gd name="connsiteX926" fmla="*/ 124623 w 11503626"/>
              <a:gd name="connsiteY926" fmla="*/ 216881 h 739467"/>
              <a:gd name="connsiteX927" fmla="*/ 125343 w 11503626"/>
              <a:gd name="connsiteY927" fmla="*/ 216642 h 739467"/>
              <a:gd name="connsiteX928" fmla="*/ 126541 w 11503626"/>
              <a:gd name="connsiteY928" fmla="*/ 215923 h 739467"/>
              <a:gd name="connsiteX929" fmla="*/ 127020 w 11503626"/>
              <a:gd name="connsiteY929" fmla="*/ 216881 h 739467"/>
              <a:gd name="connsiteX930" fmla="*/ 126541 w 11503626"/>
              <a:gd name="connsiteY930" fmla="*/ 212808 h 739467"/>
              <a:gd name="connsiteX931" fmla="*/ 127978 w 11503626"/>
              <a:gd name="connsiteY931" fmla="*/ 208733 h 739467"/>
              <a:gd name="connsiteX932" fmla="*/ 127020 w 11503626"/>
              <a:gd name="connsiteY932" fmla="*/ 205618 h 739467"/>
              <a:gd name="connsiteX933" fmla="*/ 127020 w 11503626"/>
              <a:gd name="connsiteY933" fmla="*/ 201544 h 739467"/>
              <a:gd name="connsiteX934" fmla="*/ 62311 w 11503626"/>
              <a:gd name="connsiteY934" fmla="*/ 201064 h 739467"/>
              <a:gd name="connsiteX935" fmla="*/ 61593 w 11503626"/>
              <a:gd name="connsiteY935" fmla="*/ 201783 h 739467"/>
              <a:gd name="connsiteX936" fmla="*/ 60874 w 11503626"/>
              <a:gd name="connsiteY936" fmla="*/ 202981 h 739467"/>
              <a:gd name="connsiteX937" fmla="*/ 62311 w 11503626"/>
              <a:gd name="connsiteY937" fmla="*/ 206336 h 739467"/>
              <a:gd name="connsiteX938" fmla="*/ 64708 w 11503626"/>
              <a:gd name="connsiteY938" fmla="*/ 206336 h 739467"/>
              <a:gd name="connsiteX939" fmla="*/ 64708 w 11503626"/>
              <a:gd name="connsiteY939" fmla="*/ 202502 h 739467"/>
              <a:gd name="connsiteX940" fmla="*/ 63510 w 11503626"/>
              <a:gd name="connsiteY940" fmla="*/ 201783 h 739467"/>
              <a:gd name="connsiteX941" fmla="*/ 62311 w 11503626"/>
              <a:gd name="connsiteY941" fmla="*/ 201064 h 739467"/>
              <a:gd name="connsiteX942" fmla="*/ 113119 w 11503626"/>
              <a:gd name="connsiteY942" fmla="*/ 196271 h 739467"/>
              <a:gd name="connsiteX943" fmla="*/ 112880 w 11503626"/>
              <a:gd name="connsiteY943" fmla="*/ 200824 h 739467"/>
              <a:gd name="connsiteX944" fmla="*/ 113599 w 11503626"/>
              <a:gd name="connsiteY944" fmla="*/ 202981 h 739467"/>
              <a:gd name="connsiteX945" fmla="*/ 114558 w 11503626"/>
              <a:gd name="connsiteY945" fmla="*/ 199147 h 739467"/>
              <a:gd name="connsiteX946" fmla="*/ 113119 w 11503626"/>
              <a:gd name="connsiteY946" fmla="*/ 196271 h 739467"/>
              <a:gd name="connsiteX947" fmla="*/ 110244 w 11503626"/>
              <a:gd name="connsiteY947" fmla="*/ 195312 h 739467"/>
              <a:gd name="connsiteX948" fmla="*/ 108806 w 11503626"/>
              <a:gd name="connsiteY948" fmla="*/ 196750 h 739467"/>
              <a:gd name="connsiteX949" fmla="*/ 108806 w 11503626"/>
              <a:gd name="connsiteY949" fmla="*/ 200105 h 739467"/>
              <a:gd name="connsiteX950" fmla="*/ 110244 w 11503626"/>
              <a:gd name="connsiteY950" fmla="*/ 195312 h 739467"/>
              <a:gd name="connsiteX951" fmla="*/ 68303 w 11503626"/>
              <a:gd name="connsiteY951" fmla="*/ 193634 h 739467"/>
              <a:gd name="connsiteX952" fmla="*/ 67105 w 11503626"/>
              <a:gd name="connsiteY952" fmla="*/ 197709 h 739467"/>
              <a:gd name="connsiteX953" fmla="*/ 69981 w 11503626"/>
              <a:gd name="connsiteY953" fmla="*/ 197229 h 739467"/>
              <a:gd name="connsiteX954" fmla="*/ 68303 w 11503626"/>
              <a:gd name="connsiteY954" fmla="*/ 193634 h 739467"/>
              <a:gd name="connsiteX955" fmla="*/ 282800 w 11503626"/>
              <a:gd name="connsiteY955" fmla="*/ 192915 h 739467"/>
              <a:gd name="connsiteX956" fmla="*/ 282560 w 11503626"/>
              <a:gd name="connsiteY956" fmla="*/ 204419 h 739467"/>
              <a:gd name="connsiteX957" fmla="*/ 285196 w 11503626"/>
              <a:gd name="connsiteY957" fmla="*/ 214964 h 739467"/>
              <a:gd name="connsiteX958" fmla="*/ 285915 w 11503626"/>
              <a:gd name="connsiteY958" fmla="*/ 203461 h 739467"/>
              <a:gd name="connsiteX959" fmla="*/ 282800 w 11503626"/>
              <a:gd name="connsiteY959" fmla="*/ 192915 h 739467"/>
              <a:gd name="connsiteX960" fmla="*/ 292386 w 11503626"/>
              <a:gd name="connsiteY960" fmla="*/ 192437 h 739467"/>
              <a:gd name="connsiteX961" fmla="*/ 291667 w 11503626"/>
              <a:gd name="connsiteY961" fmla="*/ 193874 h 739467"/>
              <a:gd name="connsiteX962" fmla="*/ 291907 w 11503626"/>
              <a:gd name="connsiteY962" fmla="*/ 197229 h 739467"/>
              <a:gd name="connsiteX963" fmla="*/ 293585 w 11503626"/>
              <a:gd name="connsiteY963" fmla="*/ 197469 h 739467"/>
              <a:gd name="connsiteX964" fmla="*/ 295262 w 11503626"/>
              <a:gd name="connsiteY964" fmla="*/ 197229 h 739467"/>
              <a:gd name="connsiteX965" fmla="*/ 294304 w 11503626"/>
              <a:gd name="connsiteY965" fmla="*/ 194593 h 739467"/>
              <a:gd name="connsiteX966" fmla="*/ 292386 w 11503626"/>
              <a:gd name="connsiteY966" fmla="*/ 192437 h 739467"/>
              <a:gd name="connsiteX967" fmla="*/ 286635 w 11503626"/>
              <a:gd name="connsiteY967" fmla="*/ 190519 h 739467"/>
              <a:gd name="connsiteX968" fmla="*/ 287113 w 11503626"/>
              <a:gd name="connsiteY968" fmla="*/ 192676 h 739467"/>
              <a:gd name="connsiteX969" fmla="*/ 287593 w 11503626"/>
              <a:gd name="connsiteY969" fmla="*/ 194833 h 739467"/>
              <a:gd name="connsiteX970" fmla="*/ 288312 w 11503626"/>
              <a:gd name="connsiteY970" fmla="*/ 192437 h 739467"/>
              <a:gd name="connsiteX971" fmla="*/ 286635 w 11503626"/>
              <a:gd name="connsiteY971" fmla="*/ 190519 h 739467"/>
              <a:gd name="connsiteX972" fmla="*/ 265065 w 11503626"/>
              <a:gd name="connsiteY972" fmla="*/ 187643 h 739467"/>
              <a:gd name="connsiteX973" fmla="*/ 266263 w 11503626"/>
              <a:gd name="connsiteY973" fmla="*/ 190519 h 739467"/>
              <a:gd name="connsiteX974" fmla="*/ 266982 w 11503626"/>
              <a:gd name="connsiteY974" fmla="*/ 193874 h 739467"/>
              <a:gd name="connsiteX975" fmla="*/ 265065 w 11503626"/>
              <a:gd name="connsiteY975" fmla="*/ 190759 h 739467"/>
              <a:gd name="connsiteX976" fmla="*/ 265065 w 11503626"/>
              <a:gd name="connsiteY976" fmla="*/ 187643 h 739467"/>
              <a:gd name="connsiteX977" fmla="*/ 33552 w 11503626"/>
              <a:gd name="connsiteY977" fmla="*/ 182850 h 739467"/>
              <a:gd name="connsiteX978" fmla="*/ 30676 w 11503626"/>
              <a:gd name="connsiteY978" fmla="*/ 190519 h 739467"/>
              <a:gd name="connsiteX979" fmla="*/ 33552 w 11503626"/>
              <a:gd name="connsiteY979" fmla="*/ 189081 h 739467"/>
              <a:gd name="connsiteX980" fmla="*/ 33552 w 11503626"/>
              <a:gd name="connsiteY980" fmla="*/ 182850 h 739467"/>
              <a:gd name="connsiteX981" fmla="*/ 28280 w 11503626"/>
              <a:gd name="connsiteY981" fmla="*/ 182850 h 739467"/>
              <a:gd name="connsiteX982" fmla="*/ 26602 w 11503626"/>
              <a:gd name="connsiteY982" fmla="*/ 184048 h 739467"/>
              <a:gd name="connsiteX983" fmla="*/ 27321 w 11503626"/>
              <a:gd name="connsiteY983" fmla="*/ 186685 h 739467"/>
              <a:gd name="connsiteX984" fmla="*/ 27800 w 11503626"/>
              <a:gd name="connsiteY984" fmla="*/ 185007 h 739467"/>
              <a:gd name="connsiteX985" fmla="*/ 28280 w 11503626"/>
              <a:gd name="connsiteY985" fmla="*/ 182850 h 739467"/>
              <a:gd name="connsiteX986" fmla="*/ 113119 w 11503626"/>
              <a:gd name="connsiteY986" fmla="*/ 181412 h 739467"/>
              <a:gd name="connsiteX987" fmla="*/ 111203 w 11503626"/>
              <a:gd name="connsiteY987" fmla="*/ 185486 h 739467"/>
              <a:gd name="connsiteX988" fmla="*/ 112641 w 11503626"/>
              <a:gd name="connsiteY988" fmla="*/ 189081 h 739467"/>
              <a:gd name="connsiteX989" fmla="*/ 113119 w 11503626"/>
              <a:gd name="connsiteY989" fmla="*/ 185725 h 739467"/>
              <a:gd name="connsiteX990" fmla="*/ 113119 w 11503626"/>
              <a:gd name="connsiteY990" fmla="*/ 181412 h 739467"/>
              <a:gd name="connsiteX991" fmla="*/ 108806 w 11503626"/>
              <a:gd name="connsiteY991" fmla="*/ 181412 h 739467"/>
              <a:gd name="connsiteX992" fmla="*/ 106409 w 11503626"/>
              <a:gd name="connsiteY992" fmla="*/ 186685 h 739467"/>
              <a:gd name="connsiteX993" fmla="*/ 106409 w 11503626"/>
              <a:gd name="connsiteY993" fmla="*/ 194833 h 739467"/>
              <a:gd name="connsiteX994" fmla="*/ 107847 w 11503626"/>
              <a:gd name="connsiteY994" fmla="*/ 188842 h 739467"/>
              <a:gd name="connsiteX995" fmla="*/ 108806 w 11503626"/>
              <a:gd name="connsiteY995" fmla="*/ 181412 h 739467"/>
              <a:gd name="connsiteX996" fmla="*/ 52725 w 11503626"/>
              <a:gd name="connsiteY996" fmla="*/ 180453 h 739467"/>
              <a:gd name="connsiteX997" fmla="*/ 52246 w 11503626"/>
              <a:gd name="connsiteY997" fmla="*/ 183569 h 739467"/>
              <a:gd name="connsiteX998" fmla="*/ 52725 w 11503626"/>
              <a:gd name="connsiteY998" fmla="*/ 186685 h 739467"/>
              <a:gd name="connsiteX999" fmla="*/ 55601 w 11503626"/>
              <a:gd name="connsiteY999" fmla="*/ 181412 h 739467"/>
              <a:gd name="connsiteX1000" fmla="*/ 52725 w 11503626"/>
              <a:gd name="connsiteY1000" fmla="*/ 180453 h 739467"/>
              <a:gd name="connsiteX1001" fmla="*/ 297180 w 11503626"/>
              <a:gd name="connsiteY1001" fmla="*/ 179495 h 739467"/>
              <a:gd name="connsiteX1002" fmla="*/ 296700 w 11503626"/>
              <a:gd name="connsiteY1002" fmla="*/ 181891 h 739467"/>
              <a:gd name="connsiteX1003" fmla="*/ 297659 w 11503626"/>
              <a:gd name="connsiteY1003" fmla="*/ 185247 h 739467"/>
              <a:gd name="connsiteX1004" fmla="*/ 298116 w 11503626"/>
              <a:gd name="connsiteY1004" fmla="*/ 182961 h 739467"/>
              <a:gd name="connsiteX1005" fmla="*/ 298116 w 11503626"/>
              <a:gd name="connsiteY1005" fmla="*/ 182772 h 739467"/>
              <a:gd name="connsiteX1006" fmla="*/ 92029 w 11503626"/>
              <a:gd name="connsiteY1006" fmla="*/ 179495 h 739467"/>
              <a:gd name="connsiteX1007" fmla="*/ 89393 w 11503626"/>
              <a:gd name="connsiteY1007" fmla="*/ 190759 h 739467"/>
              <a:gd name="connsiteX1008" fmla="*/ 86277 w 11503626"/>
              <a:gd name="connsiteY1008" fmla="*/ 201544 h 739467"/>
              <a:gd name="connsiteX1009" fmla="*/ 85319 w 11503626"/>
              <a:gd name="connsiteY1009" fmla="*/ 214006 h 739467"/>
              <a:gd name="connsiteX1010" fmla="*/ 83402 w 11503626"/>
              <a:gd name="connsiteY1010" fmla="*/ 225510 h 739467"/>
              <a:gd name="connsiteX1011" fmla="*/ 86038 w 11503626"/>
              <a:gd name="connsiteY1011" fmla="*/ 220476 h 739467"/>
              <a:gd name="connsiteX1012" fmla="*/ 87476 w 11503626"/>
              <a:gd name="connsiteY1012" fmla="*/ 213766 h 739467"/>
              <a:gd name="connsiteX1013" fmla="*/ 88914 w 11503626"/>
              <a:gd name="connsiteY1013" fmla="*/ 207056 h 739467"/>
              <a:gd name="connsiteX1014" fmla="*/ 92029 w 11503626"/>
              <a:gd name="connsiteY1014" fmla="*/ 202502 h 739467"/>
              <a:gd name="connsiteX1015" fmla="*/ 92509 w 11503626"/>
              <a:gd name="connsiteY1015" fmla="*/ 196031 h 739467"/>
              <a:gd name="connsiteX1016" fmla="*/ 92988 w 11503626"/>
              <a:gd name="connsiteY1016" fmla="*/ 188602 h 739467"/>
              <a:gd name="connsiteX1017" fmla="*/ 91790 w 11503626"/>
              <a:gd name="connsiteY1017" fmla="*/ 188602 h 739467"/>
              <a:gd name="connsiteX1018" fmla="*/ 90592 w 11503626"/>
              <a:gd name="connsiteY1018" fmla="*/ 189081 h 739467"/>
              <a:gd name="connsiteX1019" fmla="*/ 91550 w 11503626"/>
              <a:gd name="connsiteY1019" fmla="*/ 184527 h 739467"/>
              <a:gd name="connsiteX1020" fmla="*/ 92029 w 11503626"/>
              <a:gd name="connsiteY1020" fmla="*/ 179495 h 739467"/>
              <a:gd name="connsiteX1021" fmla="*/ 288552 w 11503626"/>
              <a:gd name="connsiteY1021" fmla="*/ 179015 h 739467"/>
              <a:gd name="connsiteX1022" fmla="*/ 289270 w 11503626"/>
              <a:gd name="connsiteY1022" fmla="*/ 185965 h 739467"/>
              <a:gd name="connsiteX1023" fmla="*/ 289031 w 11503626"/>
              <a:gd name="connsiteY1023" fmla="*/ 192437 h 739467"/>
              <a:gd name="connsiteX1024" fmla="*/ 290948 w 11503626"/>
              <a:gd name="connsiteY1024" fmla="*/ 191957 h 739467"/>
              <a:gd name="connsiteX1025" fmla="*/ 293345 w 11503626"/>
              <a:gd name="connsiteY1025" fmla="*/ 191477 h 739467"/>
              <a:gd name="connsiteX1026" fmla="*/ 291188 w 11503626"/>
              <a:gd name="connsiteY1026" fmla="*/ 184767 h 739467"/>
              <a:gd name="connsiteX1027" fmla="*/ 288552 w 11503626"/>
              <a:gd name="connsiteY1027" fmla="*/ 179015 h 739467"/>
              <a:gd name="connsiteX1028" fmla="*/ 118871 w 11503626"/>
              <a:gd name="connsiteY1028" fmla="*/ 177577 h 739467"/>
              <a:gd name="connsiteX1029" fmla="*/ 117194 w 11503626"/>
              <a:gd name="connsiteY1029" fmla="*/ 179255 h 739467"/>
              <a:gd name="connsiteX1030" fmla="*/ 119351 w 11503626"/>
              <a:gd name="connsiteY1030" fmla="*/ 180453 h 739467"/>
              <a:gd name="connsiteX1031" fmla="*/ 119351 w 11503626"/>
              <a:gd name="connsiteY1031" fmla="*/ 179015 h 739467"/>
              <a:gd name="connsiteX1032" fmla="*/ 118871 w 11503626"/>
              <a:gd name="connsiteY1032" fmla="*/ 177577 h 739467"/>
              <a:gd name="connsiteX1033" fmla="*/ 135169 w 11503626"/>
              <a:gd name="connsiteY1033" fmla="*/ 175660 h 739467"/>
              <a:gd name="connsiteX1034" fmla="*/ 133251 w 11503626"/>
              <a:gd name="connsiteY1034" fmla="*/ 178296 h 739467"/>
              <a:gd name="connsiteX1035" fmla="*/ 132772 w 11503626"/>
              <a:gd name="connsiteY1035" fmla="*/ 183090 h 739467"/>
              <a:gd name="connsiteX1036" fmla="*/ 132532 w 11503626"/>
              <a:gd name="connsiteY1036" fmla="*/ 188122 h 739467"/>
              <a:gd name="connsiteX1037" fmla="*/ 131334 w 11503626"/>
              <a:gd name="connsiteY1037" fmla="*/ 191477 h 739467"/>
              <a:gd name="connsiteX1038" fmla="*/ 133251 w 11503626"/>
              <a:gd name="connsiteY1038" fmla="*/ 192915 h 739467"/>
              <a:gd name="connsiteX1039" fmla="*/ 135169 w 11503626"/>
              <a:gd name="connsiteY1039" fmla="*/ 194833 h 739467"/>
              <a:gd name="connsiteX1040" fmla="*/ 135169 w 11503626"/>
              <a:gd name="connsiteY1040" fmla="*/ 185007 h 739467"/>
              <a:gd name="connsiteX1041" fmla="*/ 135169 w 11503626"/>
              <a:gd name="connsiteY1041" fmla="*/ 175660 h 739467"/>
              <a:gd name="connsiteX1042" fmla="*/ 8628 w 11503626"/>
              <a:gd name="connsiteY1042" fmla="*/ 174222 h 739467"/>
              <a:gd name="connsiteX1043" fmla="*/ 6710 w 11503626"/>
              <a:gd name="connsiteY1043" fmla="*/ 175900 h 739467"/>
              <a:gd name="connsiteX1044" fmla="*/ 6710 w 11503626"/>
              <a:gd name="connsiteY1044" fmla="*/ 179015 h 739467"/>
              <a:gd name="connsiteX1045" fmla="*/ 7908 w 11503626"/>
              <a:gd name="connsiteY1045" fmla="*/ 177577 h 739467"/>
              <a:gd name="connsiteX1046" fmla="*/ 9107 w 11503626"/>
              <a:gd name="connsiteY1046" fmla="*/ 176618 h 739467"/>
              <a:gd name="connsiteX1047" fmla="*/ 8628 w 11503626"/>
              <a:gd name="connsiteY1047" fmla="*/ 174222 h 739467"/>
              <a:gd name="connsiteX1048" fmla="*/ 131334 w 11503626"/>
              <a:gd name="connsiteY1048" fmla="*/ 172305 h 739467"/>
              <a:gd name="connsiteX1049" fmla="*/ 129656 w 11503626"/>
              <a:gd name="connsiteY1049" fmla="*/ 173263 h 739467"/>
              <a:gd name="connsiteX1050" fmla="*/ 127978 w 11503626"/>
              <a:gd name="connsiteY1050" fmla="*/ 174222 h 739467"/>
              <a:gd name="connsiteX1051" fmla="*/ 130855 w 11503626"/>
              <a:gd name="connsiteY1051" fmla="*/ 179495 h 739467"/>
              <a:gd name="connsiteX1052" fmla="*/ 131573 w 11503626"/>
              <a:gd name="connsiteY1052" fmla="*/ 176379 h 739467"/>
              <a:gd name="connsiteX1053" fmla="*/ 131334 w 11503626"/>
              <a:gd name="connsiteY1053" fmla="*/ 172305 h 739467"/>
              <a:gd name="connsiteX1054" fmla="*/ 120310 w 11503626"/>
              <a:gd name="connsiteY1054" fmla="*/ 172305 h 739467"/>
              <a:gd name="connsiteX1055" fmla="*/ 120789 w 11503626"/>
              <a:gd name="connsiteY1055" fmla="*/ 180453 h 739467"/>
              <a:gd name="connsiteX1056" fmla="*/ 122227 w 11503626"/>
              <a:gd name="connsiteY1056" fmla="*/ 176139 h 739467"/>
              <a:gd name="connsiteX1057" fmla="*/ 120310 w 11503626"/>
              <a:gd name="connsiteY1057" fmla="*/ 172305 h 739467"/>
              <a:gd name="connsiteX1058" fmla="*/ 278965 w 11503626"/>
              <a:gd name="connsiteY1058" fmla="*/ 170867 h 739467"/>
              <a:gd name="connsiteX1059" fmla="*/ 278965 w 11503626"/>
              <a:gd name="connsiteY1059" fmla="*/ 174701 h 739467"/>
              <a:gd name="connsiteX1060" fmla="*/ 279924 w 11503626"/>
              <a:gd name="connsiteY1060" fmla="*/ 178057 h 739467"/>
              <a:gd name="connsiteX1061" fmla="*/ 280643 w 11503626"/>
              <a:gd name="connsiteY1061" fmla="*/ 173743 h 739467"/>
              <a:gd name="connsiteX1062" fmla="*/ 278965 w 11503626"/>
              <a:gd name="connsiteY1062" fmla="*/ 170867 h 739467"/>
              <a:gd name="connsiteX1063" fmla="*/ 96823 w 11503626"/>
              <a:gd name="connsiteY1063" fmla="*/ 169428 h 739467"/>
              <a:gd name="connsiteX1064" fmla="*/ 96823 w 11503626"/>
              <a:gd name="connsiteY1064" fmla="*/ 171825 h 739467"/>
              <a:gd name="connsiteX1065" fmla="*/ 98261 w 11503626"/>
              <a:gd name="connsiteY1065" fmla="*/ 172305 h 739467"/>
              <a:gd name="connsiteX1066" fmla="*/ 98740 w 11503626"/>
              <a:gd name="connsiteY1066" fmla="*/ 169428 h 739467"/>
              <a:gd name="connsiteX1067" fmla="*/ 55601 w 11503626"/>
              <a:gd name="connsiteY1067" fmla="*/ 168470 h 739467"/>
              <a:gd name="connsiteX1068" fmla="*/ 54403 w 11503626"/>
              <a:gd name="connsiteY1068" fmla="*/ 169908 h 739467"/>
              <a:gd name="connsiteX1069" fmla="*/ 54163 w 11503626"/>
              <a:gd name="connsiteY1069" fmla="*/ 171825 h 739467"/>
              <a:gd name="connsiteX1070" fmla="*/ 55601 w 11503626"/>
              <a:gd name="connsiteY1070" fmla="*/ 172305 h 739467"/>
              <a:gd name="connsiteX1071" fmla="*/ 56081 w 11503626"/>
              <a:gd name="connsiteY1071" fmla="*/ 170627 h 739467"/>
              <a:gd name="connsiteX1072" fmla="*/ 55601 w 11503626"/>
              <a:gd name="connsiteY1072" fmla="*/ 168470 h 739467"/>
              <a:gd name="connsiteX1073" fmla="*/ 139962 w 11503626"/>
              <a:gd name="connsiteY1073" fmla="*/ 167991 h 739467"/>
              <a:gd name="connsiteX1074" fmla="*/ 137805 w 11503626"/>
              <a:gd name="connsiteY1074" fmla="*/ 183329 h 739467"/>
              <a:gd name="connsiteX1075" fmla="*/ 137086 w 11503626"/>
              <a:gd name="connsiteY1075" fmla="*/ 201064 h 739467"/>
              <a:gd name="connsiteX1076" fmla="*/ 138524 w 11503626"/>
              <a:gd name="connsiteY1076" fmla="*/ 199626 h 739467"/>
              <a:gd name="connsiteX1077" fmla="*/ 138524 w 11503626"/>
              <a:gd name="connsiteY1077" fmla="*/ 197229 h 739467"/>
              <a:gd name="connsiteX1078" fmla="*/ 140920 w 11503626"/>
              <a:gd name="connsiteY1078" fmla="*/ 199147 h 739467"/>
              <a:gd name="connsiteX1079" fmla="*/ 142359 w 11503626"/>
              <a:gd name="connsiteY1079" fmla="*/ 194354 h 739467"/>
              <a:gd name="connsiteX1080" fmla="*/ 141400 w 11503626"/>
              <a:gd name="connsiteY1080" fmla="*/ 188602 h 739467"/>
              <a:gd name="connsiteX1081" fmla="*/ 140441 w 11503626"/>
              <a:gd name="connsiteY1081" fmla="*/ 190040 h 739467"/>
              <a:gd name="connsiteX1082" fmla="*/ 139482 w 11503626"/>
              <a:gd name="connsiteY1082" fmla="*/ 192437 h 739467"/>
              <a:gd name="connsiteX1083" fmla="*/ 139722 w 11503626"/>
              <a:gd name="connsiteY1083" fmla="*/ 180213 h 739467"/>
              <a:gd name="connsiteX1084" fmla="*/ 139962 w 11503626"/>
              <a:gd name="connsiteY1084" fmla="*/ 167991 h 739467"/>
              <a:gd name="connsiteX1085" fmla="*/ 40982 w 11503626"/>
              <a:gd name="connsiteY1085" fmla="*/ 163437 h 739467"/>
              <a:gd name="connsiteX1086" fmla="*/ 38825 w 11503626"/>
              <a:gd name="connsiteY1086" fmla="*/ 164156 h 739467"/>
              <a:gd name="connsiteX1087" fmla="*/ 39304 w 11503626"/>
              <a:gd name="connsiteY1087" fmla="*/ 165594 h 739467"/>
              <a:gd name="connsiteX1088" fmla="*/ 39304 w 11503626"/>
              <a:gd name="connsiteY1088" fmla="*/ 167032 h 739467"/>
              <a:gd name="connsiteX1089" fmla="*/ 42180 w 11503626"/>
              <a:gd name="connsiteY1089" fmla="*/ 166553 h 739467"/>
              <a:gd name="connsiteX1090" fmla="*/ 40982 w 11503626"/>
              <a:gd name="connsiteY1090" fmla="*/ 163437 h 739467"/>
              <a:gd name="connsiteX1091" fmla="*/ 83402 w 11503626"/>
              <a:gd name="connsiteY1091" fmla="*/ 162239 h 739467"/>
              <a:gd name="connsiteX1092" fmla="*/ 81724 w 11503626"/>
              <a:gd name="connsiteY1092" fmla="*/ 164156 h 739467"/>
              <a:gd name="connsiteX1093" fmla="*/ 81005 w 11503626"/>
              <a:gd name="connsiteY1093" fmla="*/ 167991 h 739467"/>
              <a:gd name="connsiteX1094" fmla="*/ 83402 w 11503626"/>
              <a:gd name="connsiteY1094" fmla="*/ 162239 h 739467"/>
              <a:gd name="connsiteX1095" fmla="*/ 130375 w 11503626"/>
              <a:gd name="connsiteY1095" fmla="*/ 161759 h 739467"/>
              <a:gd name="connsiteX1096" fmla="*/ 127978 w 11503626"/>
              <a:gd name="connsiteY1096" fmla="*/ 163677 h 739467"/>
              <a:gd name="connsiteX1097" fmla="*/ 126541 w 11503626"/>
              <a:gd name="connsiteY1097" fmla="*/ 166553 h 739467"/>
              <a:gd name="connsiteX1098" fmla="*/ 129177 w 11503626"/>
              <a:gd name="connsiteY1098" fmla="*/ 166073 h 739467"/>
              <a:gd name="connsiteX1099" fmla="*/ 130375 w 11503626"/>
              <a:gd name="connsiteY1099" fmla="*/ 161759 h 739467"/>
              <a:gd name="connsiteX1100" fmla="*/ 116954 w 11503626"/>
              <a:gd name="connsiteY1100" fmla="*/ 158524 h 739467"/>
              <a:gd name="connsiteX1101" fmla="*/ 116475 w 11503626"/>
              <a:gd name="connsiteY1101" fmla="*/ 160801 h 739467"/>
              <a:gd name="connsiteX1102" fmla="*/ 115996 w 11503626"/>
              <a:gd name="connsiteY1102" fmla="*/ 167032 h 739467"/>
              <a:gd name="connsiteX1103" fmla="*/ 117433 w 11503626"/>
              <a:gd name="connsiteY1103" fmla="*/ 163437 h 739467"/>
              <a:gd name="connsiteX1104" fmla="*/ 118392 w 11503626"/>
              <a:gd name="connsiteY1104" fmla="*/ 159363 h 739467"/>
              <a:gd name="connsiteX1105" fmla="*/ 116954 w 11503626"/>
              <a:gd name="connsiteY1105" fmla="*/ 158524 h 739467"/>
              <a:gd name="connsiteX1106" fmla="*/ 114558 w 11503626"/>
              <a:gd name="connsiteY1106" fmla="*/ 157446 h 739467"/>
              <a:gd name="connsiteX1107" fmla="*/ 112880 w 11503626"/>
              <a:gd name="connsiteY1107" fmla="*/ 162958 h 739467"/>
              <a:gd name="connsiteX1108" fmla="*/ 111203 w 11503626"/>
              <a:gd name="connsiteY1108" fmla="*/ 167991 h 739467"/>
              <a:gd name="connsiteX1109" fmla="*/ 111921 w 11503626"/>
              <a:gd name="connsiteY1109" fmla="*/ 170148 h 739467"/>
              <a:gd name="connsiteX1110" fmla="*/ 113119 w 11503626"/>
              <a:gd name="connsiteY1110" fmla="*/ 170867 h 739467"/>
              <a:gd name="connsiteX1111" fmla="*/ 114558 w 11503626"/>
              <a:gd name="connsiteY1111" fmla="*/ 164156 h 739467"/>
              <a:gd name="connsiteX1112" fmla="*/ 114558 w 11503626"/>
              <a:gd name="connsiteY1112" fmla="*/ 157446 h 739467"/>
              <a:gd name="connsiteX1113" fmla="*/ 252123 w 11503626"/>
              <a:gd name="connsiteY1113" fmla="*/ 156008 h 739467"/>
              <a:gd name="connsiteX1114" fmla="*/ 253561 w 11503626"/>
              <a:gd name="connsiteY1114" fmla="*/ 158404 h 739467"/>
              <a:gd name="connsiteX1115" fmla="*/ 254280 w 11503626"/>
              <a:gd name="connsiteY1115" fmla="*/ 156966 h 739467"/>
              <a:gd name="connsiteX1116" fmla="*/ 255479 w 11503626"/>
              <a:gd name="connsiteY1116" fmla="*/ 156008 h 739467"/>
              <a:gd name="connsiteX1117" fmla="*/ 255479 w 11503626"/>
              <a:gd name="connsiteY1117" fmla="*/ 158404 h 739467"/>
              <a:gd name="connsiteX1118" fmla="*/ 256677 w 11503626"/>
              <a:gd name="connsiteY1118" fmla="*/ 158884 h 739467"/>
              <a:gd name="connsiteX1119" fmla="*/ 257875 w 11503626"/>
              <a:gd name="connsiteY1119" fmla="*/ 159603 h 739467"/>
              <a:gd name="connsiteX1120" fmla="*/ 257875 w 11503626"/>
              <a:gd name="connsiteY1120" fmla="*/ 162239 h 739467"/>
              <a:gd name="connsiteX1121" fmla="*/ 256916 w 11503626"/>
              <a:gd name="connsiteY1121" fmla="*/ 161520 h 739467"/>
              <a:gd name="connsiteX1122" fmla="*/ 255957 w 11503626"/>
              <a:gd name="connsiteY1122" fmla="*/ 160801 h 739467"/>
              <a:gd name="connsiteX1123" fmla="*/ 255957 w 11503626"/>
              <a:gd name="connsiteY1123" fmla="*/ 165594 h 739467"/>
              <a:gd name="connsiteX1124" fmla="*/ 257396 w 11503626"/>
              <a:gd name="connsiteY1124" fmla="*/ 165834 h 739467"/>
              <a:gd name="connsiteX1125" fmla="*/ 259792 w 11503626"/>
              <a:gd name="connsiteY1125" fmla="*/ 166553 h 739467"/>
              <a:gd name="connsiteX1126" fmla="*/ 260991 w 11503626"/>
              <a:gd name="connsiteY1126" fmla="*/ 174222 h 739467"/>
              <a:gd name="connsiteX1127" fmla="*/ 262668 w 11503626"/>
              <a:gd name="connsiteY1127" fmla="*/ 181891 h 739467"/>
              <a:gd name="connsiteX1128" fmla="*/ 260032 w 11503626"/>
              <a:gd name="connsiteY1128" fmla="*/ 182370 h 739467"/>
              <a:gd name="connsiteX1129" fmla="*/ 259313 w 11503626"/>
              <a:gd name="connsiteY1129" fmla="*/ 185247 h 739467"/>
              <a:gd name="connsiteX1130" fmla="*/ 258594 w 11503626"/>
              <a:gd name="connsiteY1130" fmla="*/ 182610 h 739467"/>
              <a:gd name="connsiteX1131" fmla="*/ 257396 w 11503626"/>
              <a:gd name="connsiteY1131" fmla="*/ 181412 h 739467"/>
              <a:gd name="connsiteX1132" fmla="*/ 258354 w 11503626"/>
              <a:gd name="connsiteY1132" fmla="*/ 190279 h 739467"/>
              <a:gd name="connsiteX1133" fmla="*/ 260272 w 11503626"/>
              <a:gd name="connsiteY1133" fmla="*/ 197709 h 739467"/>
              <a:gd name="connsiteX1134" fmla="*/ 261230 w 11503626"/>
              <a:gd name="connsiteY1134" fmla="*/ 215204 h 739467"/>
              <a:gd name="connsiteX1135" fmla="*/ 265544 w 11503626"/>
              <a:gd name="connsiteY1135" fmla="*/ 231740 h 739467"/>
              <a:gd name="connsiteX1136" fmla="*/ 263148 w 11503626"/>
              <a:gd name="connsiteY1136" fmla="*/ 230303 h 739467"/>
              <a:gd name="connsiteX1137" fmla="*/ 262668 w 11503626"/>
              <a:gd name="connsiteY1137" fmla="*/ 241807 h 739467"/>
              <a:gd name="connsiteX1138" fmla="*/ 261709 w 11503626"/>
              <a:gd name="connsiteY1138" fmla="*/ 251393 h 739467"/>
              <a:gd name="connsiteX1139" fmla="*/ 259313 w 11503626"/>
              <a:gd name="connsiteY1139" fmla="*/ 248037 h 739467"/>
              <a:gd name="connsiteX1140" fmla="*/ 257396 w 11503626"/>
              <a:gd name="connsiteY1140" fmla="*/ 244203 h 739467"/>
              <a:gd name="connsiteX1141" fmla="*/ 258114 w 11503626"/>
              <a:gd name="connsiteY1141" fmla="*/ 240848 h 739467"/>
              <a:gd name="connsiteX1142" fmla="*/ 259792 w 11503626"/>
              <a:gd name="connsiteY1142" fmla="*/ 238930 h 739467"/>
              <a:gd name="connsiteX1143" fmla="*/ 260032 w 11503626"/>
              <a:gd name="connsiteY1143" fmla="*/ 228865 h 739467"/>
              <a:gd name="connsiteX1144" fmla="*/ 256916 w 11503626"/>
              <a:gd name="connsiteY1144" fmla="*/ 222154 h 739467"/>
              <a:gd name="connsiteX1145" fmla="*/ 256437 w 11503626"/>
              <a:gd name="connsiteY1145" fmla="*/ 211609 h 739467"/>
              <a:gd name="connsiteX1146" fmla="*/ 255479 w 11503626"/>
              <a:gd name="connsiteY1146" fmla="*/ 199866 h 739467"/>
              <a:gd name="connsiteX1147" fmla="*/ 254999 w 11503626"/>
              <a:gd name="connsiteY1147" fmla="*/ 188362 h 739467"/>
              <a:gd name="connsiteX1148" fmla="*/ 256437 w 11503626"/>
              <a:gd name="connsiteY1148" fmla="*/ 179015 h 739467"/>
              <a:gd name="connsiteX1149" fmla="*/ 255479 w 11503626"/>
              <a:gd name="connsiteY1149" fmla="*/ 174701 h 739467"/>
              <a:gd name="connsiteX1150" fmla="*/ 254041 w 11503626"/>
              <a:gd name="connsiteY1150" fmla="*/ 170867 h 739467"/>
              <a:gd name="connsiteX1151" fmla="*/ 254041 w 11503626"/>
              <a:gd name="connsiteY1151" fmla="*/ 173743 h 739467"/>
              <a:gd name="connsiteX1152" fmla="*/ 253082 w 11503626"/>
              <a:gd name="connsiteY1152" fmla="*/ 175180 h 739467"/>
              <a:gd name="connsiteX1153" fmla="*/ 252842 w 11503626"/>
              <a:gd name="connsiteY1153" fmla="*/ 171106 h 739467"/>
              <a:gd name="connsiteX1154" fmla="*/ 253082 w 11503626"/>
              <a:gd name="connsiteY1154" fmla="*/ 167032 h 739467"/>
              <a:gd name="connsiteX1155" fmla="*/ 252602 w 11503626"/>
              <a:gd name="connsiteY1155" fmla="*/ 166793 h 739467"/>
              <a:gd name="connsiteX1156" fmla="*/ 252123 w 11503626"/>
              <a:gd name="connsiteY1156" fmla="*/ 166553 h 739467"/>
              <a:gd name="connsiteX1157" fmla="*/ 252363 w 11503626"/>
              <a:gd name="connsiteY1157" fmla="*/ 164396 h 739467"/>
              <a:gd name="connsiteX1158" fmla="*/ 252602 w 11503626"/>
              <a:gd name="connsiteY1158" fmla="*/ 162239 h 739467"/>
              <a:gd name="connsiteX1159" fmla="*/ 252363 w 11503626"/>
              <a:gd name="connsiteY1159" fmla="*/ 159123 h 739467"/>
              <a:gd name="connsiteX1160" fmla="*/ 252123 w 11503626"/>
              <a:gd name="connsiteY1160" fmla="*/ 156008 h 739467"/>
              <a:gd name="connsiteX1161" fmla="*/ 93947 w 11503626"/>
              <a:gd name="connsiteY1161" fmla="*/ 154569 h 739467"/>
              <a:gd name="connsiteX1162" fmla="*/ 92749 w 11503626"/>
              <a:gd name="connsiteY1162" fmla="*/ 160082 h 739467"/>
              <a:gd name="connsiteX1163" fmla="*/ 91071 w 11503626"/>
              <a:gd name="connsiteY1163" fmla="*/ 166553 h 739467"/>
              <a:gd name="connsiteX1164" fmla="*/ 90112 w 11503626"/>
              <a:gd name="connsiteY1164" fmla="*/ 165354 h 739467"/>
              <a:gd name="connsiteX1165" fmla="*/ 89154 w 11503626"/>
              <a:gd name="connsiteY1165" fmla="*/ 165594 h 739467"/>
              <a:gd name="connsiteX1166" fmla="*/ 90592 w 11503626"/>
              <a:gd name="connsiteY1166" fmla="*/ 166793 h 739467"/>
              <a:gd name="connsiteX1167" fmla="*/ 92029 w 11503626"/>
              <a:gd name="connsiteY1167" fmla="*/ 168470 h 739467"/>
              <a:gd name="connsiteX1168" fmla="*/ 94426 w 11503626"/>
              <a:gd name="connsiteY1168" fmla="*/ 161999 h 739467"/>
              <a:gd name="connsiteX1169" fmla="*/ 93947 w 11503626"/>
              <a:gd name="connsiteY1169" fmla="*/ 154569 h 739467"/>
              <a:gd name="connsiteX1170" fmla="*/ 76691 w 11503626"/>
              <a:gd name="connsiteY1170" fmla="*/ 154091 h 739467"/>
              <a:gd name="connsiteX1171" fmla="*/ 74295 w 11503626"/>
              <a:gd name="connsiteY1171" fmla="*/ 156247 h 739467"/>
              <a:gd name="connsiteX1172" fmla="*/ 74295 w 11503626"/>
              <a:gd name="connsiteY1172" fmla="*/ 159842 h 739467"/>
              <a:gd name="connsiteX1173" fmla="*/ 76212 w 11503626"/>
              <a:gd name="connsiteY1173" fmla="*/ 158164 h 739467"/>
              <a:gd name="connsiteX1174" fmla="*/ 76691 w 11503626"/>
              <a:gd name="connsiteY1174" fmla="*/ 154091 h 739467"/>
              <a:gd name="connsiteX1175" fmla="*/ 7189 w 11503626"/>
              <a:gd name="connsiteY1175" fmla="*/ 154091 h 739467"/>
              <a:gd name="connsiteX1176" fmla="*/ 6710 w 11503626"/>
              <a:gd name="connsiteY1176" fmla="*/ 154569 h 739467"/>
              <a:gd name="connsiteX1177" fmla="*/ 6710 w 11503626"/>
              <a:gd name="connsiteY1177" fmla="*/ 156008 h 739467"/>
              <a:gd name="connsiteX1178" fmla="*/ 7189 w 11503626"/>
              <a:gd name="connsiteY1178" fmla="*/ 156966 h 739467"/>
              <a:gd name="connsiteX1179" fmla="*/ 8628 w 11503626"/>
              <a:gd name="connsiteY1179" fmla="*/ 156966 h 739467"/>
              <a:gd name="connsiteX1180" fmla="*/ 9107 w 11503626"/>
              <a:gd name="connsiteY1180" fmla="*/ 156008 h 739467"/>
              <a:gd name="connsiteX1181" fmla="*/ 9107 w 11503626"/>
              <a:gd name="connsiteY1181" fmla="*/ 154569 h 739467"/>
              <a:gd name="connsiteX1182" fmla="*/ 8628 w 11503626"/>
              <a:gd name="connsiteY1182" fmla="*/ 154091 h 739467"/>
              <a:gd name="connsiteX1183" fmla="*/ 135887 w 11503626"/>
              <a:gd name="connsiteY1183" fmla="*/ 153371 h 739467"/>
              <a:gd name="connsiteX1184" fmla="*/ 134689 w 11503626"/>
              <a:gd name="connsiteY1184" fmla="*/ 159363 h 739467"/>
              <a:gd name="connsiteX1185" fmla="*/ 135648 w 11503626"/>
              <a:gd name="connsiteY1185" fmla="*/ 160321 h 739467"/>
              <a:gd name="connsiteX1186" fmla="*/ 137565 w 11503626"/>
              <a:gd name="connsiteY1186" fmla="*/ 160801 h 739467"/>
              <a:gd name="connsiteX1187" fmla="*/ 137565 w 11503626"/>
              <a:gd name="connsiteY1187" fmla="*/ 158404 h 739467"/>
              <a:gd name="connsiteX1188" fmla="*/ 135887 w 11503626"/>
              <a:gd name="connsiteY1188" fmla="*/ 153371 h 739467"/>
              <a:gd name="connsiteX1189" fmla="*/ 99219 w 11503626"/>
              <a:gd name="connsiteY1189" fmla="*/ 152173 h 739467"/>
              <a:gd name="connsiteX1190" fmla="*/ 99219 w 11503626"/>
              <a:gd name="connsiteY1190" fmla="*/ 156966 h 739467"/>
              <a:gd name="connsiteX1191" fmla="*/ 100657 w 11503626"/>
              <a:gd name="connsiteY1191" fmla="*/ 152173 h 739467"/>
              <a:gd name="connsiteX1192" fmla="*/ 268420 w 11503626"/>
              <a:gd name="connsiteY1192" fmla="*/ 149776 h 739467"/>
              <a:gd name="connsiteX1193" fmla="*/ 270098 w 11503626"/>
              <a:gd name="connsiteY1193" fmla="*/ 161041 h 739467"/>
              <a:gd name="connsiteX1194" fmla="*/ 272734 w 11503626"/>
              <a:gd name="connsiteY1194" fmla="*/ 170867 h 739467"/>
              <a:gd name="connsiteX1195" fmla="*/ 271776 w 11503626"/>
              <a:gd name="connsiteY1195" fmla="*/ 159842 h 739467"/>
              <a:gd name="connsiteX1196" fmla="*/ 268420 w 11503626"/>
              <a:gd name="connsiteY1196" fmla="*/ 149776 h 739467"/>
              <a:gd name="connsiteX1197" fmla="*/ 86757 w 11503626"/>
              <a:gd name="connsiteY1197" fmla="*/ 149776 h 739467"/>
              <a:gd name="connsiteX1198" fmla="*/ 86757 w 11503626"/>
              <a:gd name="connsiteY1198" fmla="*/ 152173 h 739467"/>
              <a:gd name="connsiteX1199" fmla="*/ 88195 w 11503626"/>
              <a:gd name="connsiteY1199" fmla="*/ 152652 h 739467"/>
              <a:gd name="connsiteX1200" fmla="*/ 88674 w 11503626"/>
              <a:gd name="connsiteY1200" fmla="*/ 149776 h 739467"/>
              <a:gd name="connsiteX1201" fmla="*/ 105930 w 11503626"/>
              <a:gd name="connsiteY1201" fmla="*/ 148818 h 739467"/>
              <a:gd name="connsiteX1202" fmla="*/ 104012 w 11503626"/>
              <a:gd name="connsiteY1202" fmla="*/ 150974 h 739467"/>
              <a:gd name="connsiteX1203" fmla="*/ 102335 w 11503626"/>
              <a:gd name="connsiteY1203" fmla="*/ 156008 h 739467"/>
              <a:gd name="connsiteX1204" fmla="*/ 101376 w 11503626"/>
              <a:gd name="connsiteY1204" fmla="*/ 161999 h 739467"/>
              <a:gd name="connsiteX1205" fmla="*/ 102095 w 11503626"/>
              <a:gd name="connsiteY1205" fmla="*/ 167032 h 739467"/>
              <a:gd name="connsiteX1206" fmla="*/ 105451 w 11503626"/>
              <a:gd name="connsiteY1206" fmla="*/ 159123 h 739467"/>
              <a:gd name="connsiteX1207" fmla="*/ 105930 w 11503626"/>
              <a:gd name="connsiteY1207" fmla="*/ 148818 h 739467"/>
              <a:gd name="connsiteX1208" fmla="*/ 40742 w 11503626"/>
              <a:gd name="connsiteY1208" fmla="*/ 147380 h 739467"/>
              <a:gd name="connsiteX1209" fmla="*/ 38825 w 11503626"/>
              <a:gd name="connsiteY1209" fmla="*/ 148818 h 739467"/>
              <a:gd name="connsiteX1210" fmla="*/ 38825 w 11503626"/>
              <a:gd name="connsiteY1210" fmla="*/ 151214 h 739467"/>
              <a:gd name="connsiteX1211" fmla="*/ 40742 w 11503626"/>
              <a:gd name="connsiteY1211" fmla="*/ 147380 h 739467"/>
              <a:gd name="connsiteX1212" fmla="*/ 251164 w 11503626"/>
              <a:gd name="connsiteY1212" fmla="*/ 145942 h 739467"/>
              <a:gd name="connsiteX1213" fmla="*/ 251404 w 11503626"/>
              <a:gd name="connsiteY1213" fmla="*/ 148339 h 739467"/>
              <a:gd name="connsiteX1214" fmla="*/ 251644 w 11503626"/>
              <a:gd name="connsiteY1214" fmla="*/ 151214 h 739467"/>
              <a:gd name="connsiteX1215" fmla="*/ 251164 w 11503626"/>
              <a:gd name="connsiteY1215" fmla="*/ 145942 h 739467"/>
              <a:gd name="connsiteX1216" fmla="*/ 142359 w 11503626"/>
              <a:gd name="connsiteY1216" fmla="*/ 144983 h 739467"/>
              <a:gd name="connsiteX1217" fmla="*/ 140441 w 11503626"/>
              <a:gd name="connsiteY1217" fmla="*/ 146421 h 739467"/>
              <a:gd name="connsiteX1218" fmla="*/ 139962 w 11503626"/>
              <a:gd name="connsiteY1218" fmla="*/ 149537 h 739467"/>
              <a:gd name="connsiteX1219" fmla="*/ 139482 w 11503626"/>
              <a:gd name="connsiteY1219" fmla="*/ 152173 h 739467"/>
              <a:gd name="connsiteX1220" fmla="*/ 137565 w 11503626"/>
              <a:gd name="connsiteY1220" fmla="*/ 152173 h 739467"/>
              <a:gd name="connsiteX1221" fmla="*/ 137805 w 11503626"/>
              <a:gd name="connsiteY1221" fmla="*/ 155289 h 739467"/>
              <a:gd name="connsiteX1222" fmla="*/ 139482 w 11503626"/>
              <a:gd name="connsiteY1222" fmla="*/ 156247 h 739467"/>
              <a:gd name="connsiteX1223" fmla="*/ 141400 w 11503626"/>
              <a:gd name="connsiteY1223" fmla="*/ 156966 h 739467"/>
              <a:gd name="connsiteX1224" fmla="*/ 142359 w 11503626"/>
              <a:gd name="connsiteY1224" fmla="*/ 159363 h 739467"/>
              <a:gd name="connsiteX1225" fmla="*/ 143797 w 11503626"/>
              <a:gd name="connsiteY1225" fmla="*/ 158164 h 739467"/>
              <a:gd name="connsiteX1226" fmla="*/ 144755 w 11503626"/>
              <a:gd name="connsiteY1226" fmla="*/ 156966 h 739467"/>
              <a:gd name="connsiteX1227" fmla="*/ 144275 w 11503626"/>
              <a:gd name="connsiteY1227" fmla="*/ 154569 h 739467"/>
              <a:gd name="connsiteX1228" fmla="*/ 142598 w 11503626"/>
              <a:gd name="connsiteY1228" fmla="*/ 154809 h 739467"/>
              <a:gd name="connsiteX1229" fmla="*/ 141400 w 11503626"/>
              <a:gd name="connsiteY1229" fmla="*/ 154569 h 739467"/>
              <a:gd name="connsiteX1230" fmla="*/ 142119 w 11503626"/>
              <a:gd name="connsiteY1230" fmla="*/ 150016 h 739467"/>
              <a:gd name="connsiteX1231" fmla="*/ 142359 w 11503626"/>
              <a:gd name="connsiteY1231" fmla="*/ 144983 h 739467"/>
              <a:gd name="connsiteX1232" fmla="*/ 15818 w 11503626"/>
              <a:gd name="connsiteY1232" fmla="*/ 144504 h 739467"/>
              <a:gd name="connsiteX1233" fmla="*/ 12701 w 11503626"/>
              <a:gd name="connsiteY1233" fmla="*/ 145942 h 739467"/>
              <a:gd name="connsiteX1234" fmla="*/ 9586 w 11503626"/>
              <a:gd name="connsiteY1234" fmla="*/ 147380 h 739467"/>
              <a:gd name="connsiteX1235" fmla="*/ 11264 w 11503626"/>
              <a:gd name="connsiteY1235" fmla="*/ 150735 h 739467"/>
              <a:gd name="connsiteX1236" fmla="*/ 12941 w 11503626"/>
              <a:gd name="connsiteY1236" fmla="*/ 154091 h 739467"/>
              <a:gd name="connsiteX1237" fmla="*/ 15818 w 11503626"/>
              <a:gd name="connsiteY1237" fmla="*/ 150016 h 739467"/>
              <a:gd name="connsiteX1238" fmla="*/ 15818 w 11503626"/>
              <a:gd name="connsiteY1238" fmla="*/ 144504 h 739467"/>
              <a:gd name="connsiteX1239" fmla="*/ 156259 w 11503626"/>
              <a:gd name="connsiteY1239" fmla="*/ 141628 h 739467"/>
              <a:gd name="connsiteX1240" fmla="*/ 156019 w 11503626"/>
              <a:gd name="connsiteY1240" fmla="*/ 145942 h 739467"/>
              <a:gd name="connsiteX1241" fmla="*/ 155300 w 11503626"/>
              <a:gd name="connsiteY1241" fmla="*/ 148818 h 739467"/>
              <a:gd name="connsiteX1242" fmla="*/ 154341 w 11503626"/>
              <a:gd name="connsiteY1242" fmla="*/ 147140 h 739467"/>
              <a:gd name="connsiteX1243" fmla="*/ 153383 w 11503626"/>
              <a:gd name="connsiteY1243" fmla="*/ 144983 h 739467"/>
              <a:gd name="connsiteX1244" fmla="*/ 155061 w 11503626"/>
              <a:gd name="connsiteY1244" fmla="*/ 144024 h 739467"/>
              <a:gd name="connsiteX1245" fmla="*/ 156259 w 11503626"/>
              <a:gd name="connsiteY1245" fmla="*/ 141628 h 739467"/>
              <a:gd name="connsiteX1246" fmla="*/ 95385 w 11503626"/>
              <a:gd name="connsiteY1246" fmla="*/ 135876 h 739467"/>
              <a:gd name="connsiteX1247" fmla="*/ 92988 w 11503626"/>
              <a:gd name="connsiteY1247" fmla="*/ 139711 h 739467"/>
              <a:gd name="connsiteX1248" fmla="*/ 92509 w 11503626"/>
              <a:gd name="connsiteY1248" fmla="*/ 145223 h 739467"/>
              <a:gd name="connsiteX1249" fmla="*/ 92509 w 11503626"/>
              <a:gd name="connsiteY1249" fmla="*/ 151214 h 739467"/>
              <a:gd name="connsiteX1250" fmla="*/ 92029 w 11503626"/>
              <a:gd name="connsiteY1250" fmla="*/ 156008 h 739467"/>
              <a:gd name="connsiteX1251" fmla="*/ 94905 w 11503626"/>
              <a:gd name="connsiteY1251" fmla="*/ 147140 h 739467"/>
              <a:gd name="connsiteX1252" fmla="*/ 95385 w 11503626"/>
              <a:gd name="connsiteY1252" fmla="*/ 135876 h 739467"/>
              <a:gd name="connsiteX1253" fmla="*/ 64708 w 11503626"/>
              <a:gd name="connsiteY1253" fmla="*/ 132521 h 739467"/>
              <a:gd name="connsiteX1254" fmla="*/ 63031 w 11503626"/>
              <a:gd name="connsiteY1254" fmla="*/ 134198 h 739467"/>
              <a:gd name="connsiteX1255" fmla="*/ 62311 w 11503626"/>
              <a:gd name="connsiteY1255" fmla="*/ 137314 h 739467"/>
              <a:gd name="connsiteX1256" fmla="*/ 64229 w 11503626"/>
              <a:gd name="connsiteY1256" fmla="*/ 136116 h 739467"/>
              <a:gd name="connsiteX1257" fmla="*/ 64708 w 11503626"/>
              <a:gd name="connsiteY1257" fmla="*/ 132521 h 739467"/>
              <a:gd name="connsiteX1258" fmla="*/ 91071 w 11503626"/>
              <a:gd name="connsiteY1258" fmla="*/ 127728 h 739467"/>
              <a:gd name="connsiteX1259" fmla="*/ 86277 w 11503626"/>
              <a:gd name="connsiteY1259" fmla="*/ 138752 h 739467"/>
              <a:gd name="connsiteX1260" fmla="*/ 89633 w 11503626"/>
              <a:gd name="connsiteY1260" fmla="*/ 134198 h 739467"/>
              <a:gd name="connsiteX1261" fmla="*/ 91071 w 11503626"/>
              <a:gd name="connsiteY1261" fmla="*/ 127728 h 739467"/>
              <a:gd name="connsiteX1262" fmla="*/ 120789 w 11503626"/>
              <a:gd name="connsiteY1262" fmla="*/ 127248 h 739467"/>
              <a:gd name="connsiteX1263" fmla="*/ 119830 w 11503626"/>
              <a:gd name="connsiteY1263" fmla="*/ 128207 h 739467"/>
              <a:gd name="connsiteX1264" fmla="*/ 118392 w 11503626"/>
              <a:gd name="connsiteY1264" fmla="*/ 128686 h 739467"/>
              <a:gd name="connsiteX1265" fmla="*/ 117673 w 11503626"/>
              <a:gd name="connsiteY1265" fmla="*/ 135157 h 739467"/>
              <a:gd name="connsiteX1266" fmla="*/ 119351 w 11503626"/>
              <a:gd name="connsiteY1266" fmla="*/ 139711 h 739467"/>
              <a:gd name="connsiteX1267" fmla="*/ 120549 w 11503626"/>
              <a:gd name="connsiteY1267" fmla="*/ 132281 h 739467"/>
              <a:gd name="connsiteX1268" fmla="*/ 120789 w 11503626"/>
              <a:gd name="connsiteY1268" fmla="*/ 127248 h 739467"/>
              <a:gd name="connsiteX1269" fmla="*/ 172556 w 11503626"/>
              <a:gd name="connsiteY1269" fmla="*/ 126290 h 739467"/>
              <a:gd name="connsiteX1270" fmla="*/ 173993 w 11503626"/>
              <a:gd name="connsiteY1270" fmla="*/ 133480 h 739467"/>
              <a:gd name="connsiteX1271" fmla="*/ 172556 w 11503626"/>
              <a:gd name="connsiteY1271" fmla="*/ 137074 h 739467"/>
              <a:gd name="connsiteX1272" fmla="*/ 171597 w 11503626"/>
              <a:gd name="connsiteY1272" fmla="*/ 140669 h 739467"/>
              <a:gd name="connsiteX1273" fmla="*/ 172076 w 11503626"/>
              <a:gd name="connsiteY1273" fmla="*/ 133719 h 739467"/>
              <a:gd name="connsiteX1274" fmla="*/ 172556 w 11503626"/>
              <a:gd name="connsiteY1274" fmla="*/ 126290 h 739467"/>
              <a:gd name="connsiteX1275" fmla="*/ 128458 w 11503626"/>
              <a:gd name="connsiteY1275" fmla="*/ 126290 h 739467"/>
              <a:gd name="connsiteX1276" fmla="*/ 126301 w 11503626"/>
              <a:gd name="connsiteY1276" fmla="*/ 131083 h 739467"/>
              <a:gd name="connsiteX1277" fmla="*/ 126062 w 11503626"/>
              <a:gd name="connsiteY1277" fmla="*/ 138752 h 739467"/>
              <a:gd name="connsiteX1278" fmla="*/ 123665 w 11503626"/>
              <a:gd name="connsiteY1278" fmla="*/ 141628 h 739467"/>
              <a:gd name="connsiteX1279" fmla="*/ 121268 w 11503626"/>
              <a:gd name="connsiteY1279" fmla="*/ 144504 h 739467"/>
              <a:gd name="connsiteX1280" fmla="*/ 121508 w 11503626"/>
              <a:gd name="connsiteY1280" fmla="*/ 151454 h 739467"/>
              <a:gd name="connsiteX1281" fmla="*/ 120789 w 11503626"/>
              <a:gd name="connsiteY1281" fmla="*/ 159842 h 739467"/>
              <a:gd name="connsiteX1282" fmla="*/ 122466 w 11503626"/>
              <a:gd name="connsiteY1282" fmla="*/ 155289 h 739467"/>
              <a:gd name="connsiteX1283" fmla="*/ 125103 w 11503626"/>
              <a:gd name="connsiteY1283" fmla="*/ 152173 h 739467"/>
              <a:gd name="connsiteX1284" fmla="*/ 125582 w 11503626"/>
              <a:gd name="connsiteY1284" fmla="*/ 144983 h 739467"/>
              <a:gd name="connsiteX1285" fmla="*/ 128458 w 11503626"/>
              <a:gd name="connsiteY1285" fmla="*/ 139711 h 739467"/>
              <a:gd name="connsiteX1286" fmla="*/ 128458 w 11503626"/>
              <a:gd name="connsiteY1286" fmla="*/ 126290 h 739467"/>
              <a:gd name="connsiteX1287" fmla="*/ 112641 w 11503626"/>
              <a:gd name="connsiteY1287" fmla="*/ 124852 h 739467"/>
              <a:gd name="connsiteX1288" fmla="*/ 110963 w 11503626"/>
              <a:gd name="connsiteY1288" fmla="*/ 126769 h 739467"/>
              <a:gd name="connsiteX1289" fmla="*/ 112161 w 11503626"/>
              <a:gd name="connsiteY1289" fmla="*/ 129165 h 739467"/>
              <a:gd name="connsiteX1290" fmla="*/ 112641 w 11503626"/>
              <a:gd name="connsiteY1290" fmla="*/ 127488 h 739467"/>
              <a:gd name="connsiteX1291" fmla="*/ 112641 w 11503626"/>
              <a:gd name="connsiteY1291" fmla="*/ 124852 h 739467"/>
              <a:gd name="connsiteX1292" fmla="*/ 27321 w 11503626"/>
              <a:gd name="connsiteY1292" fmla="*/ 123893 h 739467"/>
              <a:gd name="connsiteX1293" fmla="*/ 23726 w 11503626"/>
              <a:gd name="connsiteY1293" fmla="*/ 127967 h 739467"/>
              <a:gd name="connsiteX1294" fmla="*/ 23487 w 11503626"/>
              <a:gd name="connsiteY1294" fmla="*/ 134917 h 739467"/>
              <a:gd name="connsiteX1295" fmla="*/ 26362 w 11503626"/>
              <a:gd name="connsiteY1295" fmla="*/ 130603 h 739467"/>
              <a:gd name="connsiteX1296" fmla="*/ 27321 w 11503626"/>
              <a:gd name="connsiteY1296" fmla="*/ 123893 h 739467"/>
              <a:gd name="connsiteX1297" fmla="*/ 149069 w 11503626"/>
              <a:gd name="connsiteY1297" fmla="*/ 122935 h 739467"/>
              <a:gd name="connsiteX1298" fmla="*/ 149069 w 11503626"/>
              <a:gd name="connsiteY1298" fmla="*/ 127248 h 739467"/>
              <a:gd name="connsiteX1299" fmla="*/ 147631 w 11503626"/>
              <a:gd name="connsiteY1299" fmla="*/ 127248 h 739467"/>
              <a:gd name="connsiteX1300" fmla="*/ 147391 w 11503626"/>
              <a:gd name="connsiteY1300" fmla="*/ 123893 h 739467"/>
              <a:gd name="connsiteX1301" fmla="*/ 149069 w 11503626"/>
              <a:gd name="connsiteY1301" fmla="*/ 122935 h 739467"/>
              <a:gd name="connsiteX1302" fmla="*/ 106409 w 11503626"/>
              <a:gd name="connsiteY1302" fmla="*/ 122935 h 739467"/>
              <a:gd name="connsiteX1303" fmla="*/ 104252 w 11503626"/>
              <a:gd name="connsiteY1303" fmla="*/ 129165 h 739467"/>
              <a:gd name="connsiteX1304" fmla="*/ 103533 w 11503626"/>
              <a:gd name="connsiteY1304" fmla="*/ 136355 h 739467"/>
              <a:gd name="connsiteX1305" fmla="*/ 105451 w 11503626"/>
              <a:gd name="connsiteY1305" fmla="*/ 137074 h 739467"/>
              <a:gd name="connsiteX1306" fmla="*/ 105451 w 11503626"/>
              <a:gd name="connsiteY1306" fmla="*/ 140190 h 739467"/>
              <a:gd name="connsiteX1307" fmla="*/ 106889 w 11503626"/>
              <a:gd name="connsiteY1307" fmla="*/ 139711 h 739467"/>
              <a:gd name="connsiteX1308" fmla="*/ 108326 w 11503626"/>
              <a:gd name="connsiteY1308" fmla="*/ 140190 h 739467"/>
              <a:gd name="connsiteX1309" fmla="*/ 110244 w 11503626"/>
              <a:gd name="connsiteY1309" fmla="*/ 137793 h 739467"/>
              <a:gd name="connsiteX1310" fmla="*/ 110244 w 11503626"/>
              <a:gd name="connsiteY1310" fmla="*/ 133959 h 739467"/>
              <a:gd name="connsiteX1311" fmla="*/ 106649 w 11503626"/>
              <a:gd name="connsiteY1311" fmla="*/ 131562 h 739467"/>
              <a:gd name="connsiteX1312" fmla="*/ 106409 w 11503626"/>
              <a:gd name="connsiteY1312" fmla="*/ 122935 h 739467"/>
              <a:gd name="connsiteX1313" fmla="*/ 54163 w 11503626"/>
              <a:gd name="connsiteY1313" fmla="*/ 120538 h 739467"/>
              <a:gd name="connsiteX1314" fmla="*/ 50808 w 11503626"/>
              <a:gd name="connsiteY1314" fmla="*/ 123653 h 739467"/>
              <a:gd name="connsiteX1315" fmla="*/ 50329 w 11503626"/>
              <a:gd name="connsiteY1315" fmla="*/ 128686 h 739467"/>
              <a:gd name="connsiteX1316" fmla="*/ 53684 w 11503626"/>
              <a:gd name="connsiteY1316" fmla="*/ 127248 h 739467"/>
              <a:gd name="connsiteX1317" fmla="*/ 53204 w 11503626"/>
              <a:gd name="connsiteY1317" fmla="*/ 123893 h 739467"/>
              <a:gd name="connsiteX1318" fmla="*/ 54163 w 11503626"/>
              <a:gd name="connsiteY1318" fmla="*/ 120538 h 739467"/>
              <a:gd name="connsiteX1319" fmla="*/ 282320 w 11503626"/>
              <a:gd name="connsiteY1319" fmla="*/ 120058 h 739467"/>
              <a:gd name="connsiteX1320" fmla="*/ 283758 w 11503626"/>
              <a:gd name="connsiteY1320" fmla="*/ 124852 h 739467"/>
              <a:gd name="connsiteX1321" fmla="*/ 282560 w 11503626"/>
              <a:gd name="connsiteY1321" fmla="*/ 124852 h 739467"/>
              <a:gd name="connsiteX1322" fmla="*/ 280883 w 11503626"/>
              <a:gd name="connsiteY1322" fmla="*/ 125331 h 739467"/>
              <a:gd name="connsiteX1323" fmla="*/ 281601 w 11503626"/>
              <a:gd name="connsiteY1323" fmla="*/ 130125 h 739467"/>
              <a:gd name="connsiteX1324" fmla="*/ 283758 w 11503626"/>
              <a:gd name="connsiteY1324" fmla="*/ 133480 h 739467"/>
              <a:gd name="connsiteX1325" fmla="*/ 283758 w 11503626"/>
              <a:gd name="connsiteY1325" fmla="*/ 130843 h 739467"/>
              <a:gd name="connsiteX1326" fmla="*/ 283758 w 11503626"/>
              <a:gd name="connsiteY1326" fmla="*/ 127248 h 739467"/>
              <a:gd name="connsiteX1327" fmla="*/ 285196 w 11503626"/>
              <a:gd name="connsiteY1327" fmla="*/ 130125 h 739467"/>
              <a:gd name="connsiteX1328" fmla="*/ 288072 w 11503626"/>
              <a:gd name="connsiteY1328" fmla="*/ 131562 h 739467"/>
              <a:gd name="connsiteX1329" fmla="*/ 285196 w 11503626"/>
              <a:gd name="connsiteY1329" fmla="*/ 125810 h 739467"/>
              <a:gd name="connsiteX1330" fmla="*/ 282320 w 11503626"/>
              <a:gd name="connsiteY1330" fmla="*/ 120058 h 739467"/>
              <a:gd name="connsiteX1331" fmla="*/ 128458 w 11503626"/>
              <a:gd name="connsiteY1331" fmla="*/ 117662 h 739467"/>
              <a:gd name="connsiteX1332" fmla="*/ 126541 w 11503626"/>
              <a:gd name="connsiteY1332" fmla="*/ 118381 h 739467"/>
              <a:gd name="connsiteX1333" fmla="*/ 125103 w 11503626"/>
              <a:gd name="connsiteY1333" fmla="*/ 120058 h 739467"/>
              <a:gd name="connsiteX1334" fmla="*/ 130375 w 11503626"/>
              <a:gd name="connsiteY1334" fmla="*/ 124852 h 739467"/>
              <a:gd name="connsiteX1335" fmla="*/ 130375 w 11503626"/>
              <a:gd name="connsiteY1335" fmla="*/ 120538 h 739467"/>
              <a:gd name="connsiteX1336" fmla="*/ 128458 w 11503626"/>
              <a:gd name="connsiteY1336" fmla="*/ 117662 h 739467"/>
              <a:gd name="connsiteX1337" fmla="*/ 90592 w 11503626"/>
              <a:gd name="connsiteY1337" fmla="*/ 117662 h 739467"/>
              <a:gd name="connsiteX1338" fmla="*/ 89154 w 11503626"/>
              <a:gd name="connsiteY1338" fmla="*/ 119579 h 739467"/>
              <a:gd name="connsiteX1339" fmla="*/ 89154 w 11503626"/>
              <a:gd name="connsiteY1339" fmla="*/ 123893 h 739467"/>
              <a:gd name="connsiteX1340" fmla="*/ 90592 w 11503626"/>
              <a:gd name="connsiteY1340" fmla="*/ 117662 h 739467"/>
              <a:gd name="connsiteX1341" fmla="*/ 53684 w 11503626"/>
              <a:gd name="connsiteY1341" fmla="*/ 113827 h 739467"/>
              <a:gd name="connsiteX1342" fmla="*/ 52246 w 11503626"/>
              <a:gd name="connsiteY1342" fmla="*/ 116703 h 739467"/>
              <a:gd name="connsiteX1343" fmla="*/ 53444 w 11503626"/>
              <a:gd name="connsiteY1343" fmla="*/ 116224 h 739467"/>
              <a:gd name="connsiteX1344" fmla="*/ 54643 w 11503626"/>
              <a:gd name="connsiteY1344" fmla="*/ 116224 h 739467"/>
              <a:gd name="connsiteX1345" fmla="*/ 53924 w 11503626"/>
              <a:gd name="connsiteY1345" fmla="*/ 115026 h 739467"/>
              <a:gd name="connsiteX1346" fmla="*/ 53684 w 11503626"/>
              <a:gd name="connsiteY1346" fmla="*/ 113827 h 739467"/>
              <a:gd name="connsiteX1347" fmla="*/ 152424 w 11503626"/>
              <a:gd name="connsiteY1347" fmla="*/ 112868 h 739467"/>
              <a:gd name="connsiteX1348" fmla="*/ 152184 w 11503626"/>
              <a:gd name="connsiteY1348" fmla="*/ 117662 h 739467"/>
              <a:gd name="connsiteX1349" fmla="*/ 150986 w 11503626"/>
              <a:gd name="connsiteY1349" fmla="*/ 120538 h 739467"/>
              <a:gd name="connsiteX1350" fmla="*/ 150747 w 11503626"/>
              <a:gd name="connsiteY1350" fmla="*/ 116703 h 739467"/>
              <a:gd name="connsiteX1351" fmla="*/ 152424 w 11503626"/>
              <a:gd name="connsiteY1351" fmla="*/ 112868 h 739467"/>
              <a:gd name="connsiteX1352" fmla="*/ 135648 w 11503626"/>
              <a:gd name="connsiteY1352" fmla="*/ 111910 h 739467"/>
              <a:gd name="connsiteX1353" fmla="*/ 132772 w 11503626"/>
              <a:gd name="connsiteY1353" fmla="*/ 114306 h 739467"/>
              <a:gd name="connsiteX1354" fmla="*/ 131334 w 11503626"/>
              <a:gd name="connsiteY1354" fmla="*/ 119100 h 739467"/>
              <a:gd name="connsiteX1355" fmla="*/ 132293 w 11503626"/>
              <a:gd name="connsiteY1355" fmla="*/ 120298 h 739467"/>
              <a:gd name="connsiteX1356" fmla="*/ 132772 w 11503626"/>
              <a:gd name="connsiteY1356" fmla="*/ 121976 h 739467"/>
              <a:gd name="connsiteX1357" fmla="*/ 135408 w 11503626"/>
              <a:gd name="connsiteY1357" fmla="*/ 117901 h 739467"/>
              <a:gd name="connsiteX1358" fmla="*/ 135648 w 11503626"/>
              <a:gd name="connsiteY1358" fmla="*/ 111910 h 739467"/>
              <a:gd name="connsiteX1359" fmla="*/ 171597 w 11503626"/>
              <a:gd name="connsiteY1359" fmla="*/ 110951 h 739467"/>
              <a:gd name="connsiteX1360" fmla="*/ 173035 w 11503626"/>
              <a:gd name="connsiteY1360" fmla="*/ 111671 h 739467"/>
              <a:gd name="connsiteX1361" fmla="*/ 172795 w 11503626"/>
              <a:gd name="connsiteY1361" fmla="*/ 114306 h 739467"/>
              <a:gd name="connsiteX1362" fmla="*/ 171836 w 11503626"/>
              <a:gd name="connsiteY1362" fmla="*/ 116463 h 739467"/>
              <a:gd name="connsiteX1363" fmla="*/ 170638 w 11503626"/>
              <a:gd name="connsiteY1363" fmla="*/ 116224 h 739467"/>
              <a:gd name="connsiteX1364" fmla="*/ 171836 w 11503626"/>
              <a:gd name="connsiteY1364" fmla="*/ 114306 h 739467"/>
              <a:gd name="connsiteX1365" fmla="*/ 171597 w 11503626"/>
              <a:gd name="connsiteY1365" fmla="*/ 110951 h 739467"/>
              <a:gd name="connsiteX1366" fmla="*/ 179745 w 11503626"/>
              <a:gd name="connsiteY1366" fmla="*/ 109513 h 739467"/>
              <a:gd name="connsiteX1367" fmla="*/ 180465 w 11503626"/>
              <a:gd name="connsiteY1367" fmla="*/ 113108 h 739467"/>
              <a:gd name="connsiteX1368" fmla="*/ 180704 w 11503626"/>
              <a:gd name="connsiteY1368" fmla="*/ 116703 h 739467"/>
              <a:gd name="connsiteX1369" fmla="*/ 180225 w 11503626"/>
              <a:gd name="connsiteY1369" fmla="*/ 116703 h 739467"/>
              <a:gd name="connsiteX1370" fmla="*/ 179985 w 11503626"/>
              <a:gd name="connsiteY1370" fmla="*/ 113588 h 739467"/>
              <a:gd name="connsiteX1371" fmla="*/ 179745 w 11503626"/>
              <a:gd name="connsiteY1371" fmla="*/ 109513 h 739467"/>
              <a:gd name="connsiteX1372" fmla="*/ 108326 w 11503626"/>
              <a:gd name="connsiteY1372" fmla="*/ 109513 h 739467"/>
              <a:gd name="connsiteX1373" fmla="*/ 104731 w 11503626"/>
              <a:gd name="connsiteY1373" fmla="*/ 111910 h 739467"/>
              <a:gd name="connsiteX1374" fmla="*/ 104492 w 11503626"/>
              <a:gd name="connsiteY1374" fmla="*/ 116703 h 739467"/>
              <a:gd name="connsiteX1375" fmla="*/ 108326 w 11503626"/>
              <a:gd name="connsiteY1375" fmla="*/ 109513 h 739467"/>
              <a:gd name="connsiteX1376" fmla="*/ 270338 w 11503626"/>
              <a:gd name="connsiteY1376" fmla="*/ 107116 h 739467"/>
              <a:gd name="connsiteX1377" fmla="*/ 270338 w 11503626"/>
              <a:gd name="connsiteY1377" fmla="*/ 110232 h 739467"/>
              <a:gd name="connsiteX1378" fmla="*/ 271776 w 11503626"/>
              <a:gd name="connsiteY1378" fmla="*/ 111910 h 739467"/>
              <a:gd name="connsiteX1379" fmla="*/ 272015 w 11503626"/>
              <a:gd name="connsiteY1379" fmla="*/ 109274 h 739467"/>
              <a:gd name="connsiteX1380" fmla="*/ 270338 w 11503626"/>
              <a:gd name="connsiteY1380" fmla="*/ 107116 h 739467"/>
              <a:gd name="connsiteX1381" fmla="*/ 142837 w 11503626"/>
              <a:gd name="connsiteY1381" fmla="*/ 105199 h 739467"/>
              <a:gd name="connsiteX1382" fmla="*/ 142837 w 11503626"/>
              <a:gd name="connsiteY1382" fmla="*/ 110232 h 739467"/>
              <a:gd name="connsiteX1383" fmla="*/ 140920 w 11503626"/>
              <a:gd name="connsiteY1383" fmla="*/ 113827 h 739467"/>
              <a:gd name="connsiteX1384" fmla="*/ 142359 w 11503626"/>
              <a:gd name="connsiteY1384" fmla="*/ 116943 h 739467"/>
              <a:gd name="connsiteX1385" fmla="*/ 145234 w 11503626"/>
              <a:gd name="connsiteY1385" fmla="*/ 117662 h 739467"/>
              <a:gd name="connsiteX1386" fmla="*/ 144036 w 11503626"/>
              <a:gd name="connsiteY1386" fmla="*/ 111910 h 739467"/>
              <a:gd name="connsiteX1387" fmla="*/ 142837 w 11503626"/>
              <a:gd name="connsiteY1387" fmla="*/ 105199 h 739467"/>
              <a:gd name="connsiteX1388" fmla="*/ 160093 w 11503626"/>
              <a:gd name="connsiteY1388" fmla="*/ 102803 h 739467"/>
              <a:gd name="connsiteX1389" fmla="*/ 159134 w 11503626"/>
              <a:gd name="connsiteY1389" fmla="*/ 104481 h 739467"/>
              <a:gd name="connsiteX1390" fmla="*/ 159134 w 11503626"/>
              <a:gd name="connsiteY1390" fmla="*/ 107116 h 739467"/>
              <a:gd name="connsiteX1391" fmla="*/ 159134 w 11503626"/>
              <a:gd name="connsiteY1391" fmla="*/ 109513 h 739467"/>
              <a:gd name="connsiteX1392" fmla="*/ 158176 w 11503626"/>
              <a:gd name="connsiteY1392" fmla="*/ 110951 h 739467"/>
              <a:gd name="connsiteX1393" fmla="*/ 158895 w 11503626"/>
              <a:gd name="connsiteY1393" fmla="*/ 113108 h 739467"/>
              <a:gd name="connsiteX1394" fmla="*/ 160573 w 11503626"/>
              <a:gd name="connsiteY1394" fmla="*/ 113827 h 739467"/>
              <a:gd name="connsiteX1395" fmla="*/ 160573 w 11503626"/>
              <a:gd name="connsiteY1395" fmla="*/ 107596 h 739467"/>
              <a:gd name="connsiteX1396" fmla="*/ 160093 w 11503626"/>
              <a:gd name="connsiteY1396" fmla="*/ 102803 h 739467"/>
              <a:gd name="connsiteX1397" fmla="*/ 113119 w 11503626"/>
              <a:gd name="connsiteY1397" fmla="*/ 102803 h 739467"/>
              <a:gd name="connsiteX1398" fmla="*/ 111203 w 11503626"/>
              <a:gd name="connsiteY1398" fmla="*/ 103042 h 739467"/>
              <a:gd name="connsiteX1399" fmla="*/ 109285 w 11503626"/>
              <a:gd name="connsiteY1399" fmla="*/ 104241 h 739467"/>
              <a:gd name="connsiteX1400" fmla="*/ 110004 w 11503626"/>
              <a:gd name="connsiteY1400" fmla="*/ 105439 h 739467"/>
              <a:gd name="connsiteX1401" fmla="*/ 110244 w 11503626"/>
              <a:gd name="connsiteY1401" fmla="*/ 107116 h 739467"/>
              <a:gd name="connsiteX1402" fmla="*/ 111681 w 11503626"/>
              <a:gd name="connsiteY1402" fmla="*/ 106398 h 739467"/>
              <a:gd name="connsiteX1403" fmla="*/ 112161 w 11503626"/>
              <a:gd name="connsiteY1403" fmla="*/ 107116 h 739467"/>
              <a:gd name="connsiteX1404" fmla="*/ 113119 w 11503626"/>
              <a:gd name="connsiteY1404" fmla="*/ 105679 h 739467"/>
              <a:gd name="connsiteX1405" fmla="*/ 113119 w 11503626"/>
              <a:gd name="connsiteY1405" fmla="*/ 102803 h 739467"/>
              <a:gd name="connsiteX1406" fmla="*/ 63750 w 11503626"/>
              <a:gd name="connsiteY1406" fmla="*/ 102803 h 739467"/>
              <a:gd name="connsiteX1407" fmla="*/ 57519 w 11503626"/>
              <a:gd name="connsiteY1407" fmla="*/ 109274 h 739467"/>
              <a:gd name="connsiteX1408" fmla="*/ 54163 w 11503626"/>
              <a:gd name="connsiteY1408" fmla="*/ 120058 h 739467"/>
              <a:gd name="connsiteX1409" fmla="*/ 60394 w 11503626"/>
              <a:gd name="connsiteY1409" fmla="*/ 113348 h 739467"/>
              <a:gd name="connsiteX1410" fmla="*/ 63750 w 11503626"/>
              <a:gd name="connsiteY1410" fmla="*/ 102803 h 739467"/>
              <a:gd name="connsiteX1411" fmla="*/ 266982 w 11503626"/>
              <a:gd name="connsiteY1411" fmla="*/ 100406 h 739467"/>
              <a:gd name="connsiteX1412" fmla="*/ 267281 w 11503626"/>
              <a:gd name="connsiteY1412" fmla="*/ 101065 h 739467"/>
              <a:gd name="connsiteX1413" fmla="*/ 267119 w 11503626"/>
              <a:gd name="connsiteY1413" fmla="*/ 101228 h 739467"/>
              <a:gd name="connsiteX1414" fmla="*/ 102574 w 11503626"/>
              <a:gd name="connsiteY1414" fmla="*/ 100406 h 739467"/>
              <a:gd name="connsiteX1415" fmla="*/ 98261 w 11503626"/>
              <a:gd name="connsiteY1415" fmla="*/ 103522 h 739467"/>
              <a:gd name="connsiteX1416" fmla="*/ 93947 w 11503626"/>
              <a:gd name="connsiteY1416" fmla="*/ 107116 h 739467"/>
              <a:gd name="connsiteX1417" fmla="*/ 94666 w 11503626"/>
              <a:gd name="connsiteY1417" fmla="*/ 115745 h 739467"/>
              <a:gd name="connsiteX1418" fmla="*/ 92029 w 11503626"/>
              <a:gd name="connsiteY1418" fmla="*/ 122935 h 739467"/>
              <a:gd name="connsiteX1419" fmla="*/ 93228 w 11503626"/>
              <a:gd name="connsiteY1419" fmla="*/ 127488 h 739467"/>
              <a:gd name="connsiteX1420" fmla="*/ 92988 w 11503626"/>
              <a:gd name="connsiteY1420" fmla="*/ 133480 h 739467"/>
              <a:gd name="connsiteX1421" fmla="*/ 95145 w 11503626"/>
              <a:gd name="connsiteY1421" fmla="*/ 130364 h 739467"/>
              <a:gd name="connsiteX1422" fmla="*/ 95385 w 11503626"/>
              <a:gd name="connsiteY1422" fmla="*/ 123893 h 739467"/>
              <a:gd name="connsiteX1423" fmla="*/ 98979 w 11503626"/>
              <a:gd name="connsiteY1423" fmla="*/ 112389 h 739467"/>
              <a:gd name="connsiteX1424" fmla="*/ 102574 w 11503626"/>
              <a:gd name="connsiteY1424" fmla="*/ 100406 h 739467"/>
              <a:gd name="connsiteX1425" fmla="*/ 265065 w 11503626"/>
              <a:gd name="connsiteY1425" fmla="*/ 99447 h 739467"/>
              <a:gd name="connsiteX1426" fmla="*/ 266263 w 11503626"/>
              <a:gd name="connsiteY1426" fmla="*/ 102084 h 739467"/>
              <a:gd name="connsiteX1427" fmla="*/ 267119 w 11503626"/>
              <a:gd name="connsiteY1427" fmla="*/ 101228 h 739467"/>
              <a:gd name="connsiteX1428" fmla="*/ 267461 w 11503626"/>
              <a:gd name="connsiteY1428" fmla="*/ 103282 h 739467"/>
              <a:gd name="connsiteX1429" fmla="*/ 269379 w 11503626"/>
              <a:gd name="connsiteY1429" fmla="*/ 105679 h 739467"/>
              <a:gd name="connsiteX1430" fmla="*/ 269858 w 11503626"/>
              <a:gd name="connsiteY1430" fmla="*/ 103282 h 739467"/>
              <a:gd name="connsiteX1431" fmla="*/ 272494 w 11503626"/>
              <a:gd name="connsiteY1431" fmla="*/ 107356 h 739467"/>
              <a:gd name="connsiteX1432" fmla="*/ 273213 w 11503626"/>
              <a:gd name="connsiteY1432" fmla="*/ 112868 h 739467"/>
              <a:gd name="connsiteX1433" fmla="*/ 272734 w 11503626"/>
              <a:gd name="connsiteY1433" fmla="*/ 123174 h 739467"/>
              <a:gd name="connsiteX1434" fmla="*/ 277048 w 11503626"/>
              <a:gd name="connsiteY1434" fmla="*/ 131562 h 739467"/>
              <a:gd name="connsiteX1435" fmla="*/ 275131 w 11503626"/>
              <a:gd name="connsiteY1435" fmla="*/ 135876 h 739467"/>
              <a:gd name="connsiteX1436" fmla="*/ 271056 w 11503626"/>
              <a:gd name="connsiteY1436" fmla="*/ 119340 h 739467"/>
              <a:gd name="connsiteX1437" fmla="*/ 266503 w 11503626"/>
              <a:gd name="connsiteY1437" fmla="*/ 104241 h 739467"/>
              <a:gd name="connsiteX1438" fmla="*/ 265065 w 11503626"/>
              <a:gd name="connsiteY1438" fmla="*/ 106158 h 739467"/>
              <a:gd name="connsiteX1439" fmla="*/ 263627 w 11503626"/>
              <a:gd name="connsiteY1439" fmla="*/ 104241 h 739467"/>
              <a:gd name="connsiteX1440" fmla="*/ 263148 w 11503626"/>
              <a:gd name="connsiteY1440" fmla="*/ 108315 h 739467"/>
              <a:gd name="connsiteX1441" fmla="*/ 263627 w 11503626"/>
              <a:gd name="connsiteY1441" fmla="*/ 112868 h 739467"/>
              <a:gd name="connsiteX1442" fmla="*/ 262189 w 11503626"/>
              <a:gd name="connsiteY1442" fmla="*/ 111191 h 739467"/>
              <a:gd name="connsiteX1443" fmla="*/ 260272 w 11503626"/>
              <a:gd name="connsiteY1443" fmla="*/ 109513 h 739467"/>
              <a:gd name="connsiteX1444" fmla="*/ 260991 w 11503626"/>
              <a:gd name="connsiteY1444" fmla="*/ 102803 h 739467"/>
              <a:gd name="connsiteX1445" fmla="*/ 265065 w 11503626"/>
              <a:gd name="connsiteY1445" fmla="*/ 99447 h 739467"/>
              <a:gd name="connsiteX1446" fmla="*/ 184060 w 11503626"/>
              <a:gd name="connsiteY1446" fmla="*/ 99447 h 739467"/>
              <a:gd name="connsiteX1447" fmla="*/ 184778 w 11503626"/>
              <a:gd name="connsiteY1447" fmla="*/ 105439 h 739467"/>
              <a:gd name="connsiteX1448" fmla="*/ 185497 w 11503626"/>
              <a:gd name="connsiteY1448" fmla="*/ 111910 h 739467"/>
              <a:gd name="connsiteX1449" fmla="*/ 184060 w 11503626"/>
              <a:gd name="connsiteY1449" fmla="*/ 113348 h 739467"/>
              <a:gd name="connsiteX1450" fmla="*/ 27082 w 11503626"/>
              <a:gd name="connsiteY1450" fmla="*/ 98968 h 739467"/>
              <a:gd name="connsiteX1451" fmla="*/ 25883 w 11503626"/>
              <a:gd name="connsiteY1451" fmla="*/ 101844 h 739467"/>
              <a:gd name="connsiteX1452" fmla="*/ 29238 w 11503626"/>
              <a:gd name="connsiteY1452" fmla="*/ 103282 h 739467"/>
              <a:gd name="connsiteX1453" fmla="*/ 30197 w 11503626"/>
              <a:gd name="connsiteY1453" fmla="*/ 101604 h 739467"/>
              <a:gd name="connsiteX1454" fmla="*/ 29718 w 11503626"/>
              <a:gd name="connsiteY1454" fmla="*/ 99447 h 739467"/>
              <a:gd name="connsiteX1455" fmla="*/ 27082 w 11503626"/>
              <a:gd name="connsiteY1455" fmla="*/ 98968 h 739467"/>
              <a:gd name="connsiteX1456" fmla="*/ 143797 w 11503626"/>
              <a:gd name="connsiteY1456" fmla="*/ 98009 h 739467"/>
              <a:gd name="connsiteX1457" fmla="*/ 143317 w 11503626"/>
              <a:gd name="connsiteY1457" fmla="*/ 99687 h 739467"/>
              <a:gd name="connsiteX1458" fmla="*/ 142359 w 11503626"/>
              <a:gd name="connsiteY1458" fmla="*/ 101844 h 739467"/>
              <a:gd name="connsiteX1459" fmla="*/ 144036 w 11503626"/>
              <a:gd name="connsiteY1459" fmla="*/ 103282 h 739467"/>
              <a:gd name="connsiteX1460" fmla="*/ 145714 w 11503626"/>
              <a:gd name="connsiteY1460" fmla="*/ 103282 h 739467"/>
              <a:gd name="connsiteX1461" fmla="*/ 144275 w 11503626"/>
              <a:gd name="connsiteY1461" fmla="*/ 100646 h 739467"/>
              <a:gd name="connsiteX1462" fmla="*/ 143797 w 11503626"/>
              <a:gd name="connsiteY1462" fmla="*/ 98009 h 739467"/>
              <a:gd name="connsiteX1463" fmla="*/ 157217 w 11503626"/>
              <a:gd name="connsiteY1463" fmla="*/ 94654 h 739467"/>
              <a:gd name="connsiteX1464" fmla="*/ 155779 w 11503626"/>
              <a:gd name="connsiteY1464" fmla="*/ 95374 h 739467"/>
              <a:gd name="connsiteX1465" fmla="*/ 154821 w 11503626"/>
              <a:gd name="connsiteY1465" fmla="*/ 97051 h 739467"/>
              <a:gd name="connsiteX1466" fmla="*/ 157217 w 11503626"/>
              <a:gd name="connsiteY1466" fmla="*/ 99447 h 739467"/>
              <a:gd name="connsiteX1467" fmla="*/ 157217 w 11503626"/>
              <a:gd name="connsiteY1467" fmla="*/ 94654 h 739467"/>
              <a:gd name="connsiteX1468" fmla="*/ 263627 w 11503626"/>
              <a:gd name="connsiteY1468" fmla="*/ 93216 h 739467"/>
              <a:gd name="connsiteX1469" fmla="*/ 264106 w 11503626"/>
              <a:gd name="connsiteY1469" fmla="*/ 96092 h 739467"/>
              <a:gd name="connsiteX1470" fmla="*/ 263627 w 11503626"/>
              <a:gd name="connsiteY1470" fmla="*/ 98489 h 739467"/>
              <a:gd name="connsiteX1471" fmla="*/ 263627 w 11503626"/>
              <a:gd name="connsiteY1471" fmla="*/ 93216 h 739467"/>
              <a:gd name="connsiteX1472" fmla="*/ 92029 w 11503626"/>
              <a:gd name="connsiteY1472" fmla="*/ 92737 h 739467"/>
              <a:gd name="connsiteX1473" fmla="*/ 89154 w 11503626"/>
              <a:gd name="connsiteY1473" fmla="*/ 100406 h 739467"/>
              <a:gd name="connsiteX1474" fmla="*/ 91311 w 11503626"/>
              <a:gd name="connsiteY1474" fmla="*/ 98009 h 739467"/>
              <a:gd name="connsiteX1475" fmla="*/ 92988 w 11503626"/>
              <a:gd name="connsiteY1475" fmla="*/ 100886 h 739467"/>
              <a:gd name="connsiteX1476" fmla="*/ 93947 w 11503626"/>
              <a:gd name="connsiteY1476" fmla="*/ 98249 h 739467"/>
              <a:gd name="connsiteX1477" fmla="*/ 93947 w 11503626"/>
              <a:gd name="connsiteY1477" fmla="*/ 93216 h 739467"/>
              <a:gd name="connsiteX1478" fmla="*/ 93228 w 11503626"/>
              <a:gd name="connsiteY1478" fmla="*/ 94654 h 739467"/>
              <a:gd name="connsiteX1479" fmla="*/ 92509 w 11503626"/>
              <a:gd name="connsiteY1479" fmla="*/ 96092 h 739467"/>
              <a:gd name="connsiteX1480" fmla="*/ 91790 w 11503626"/>
              <a:gd name="connsiteY1480" fmla="*/ 95134 h 739467"/>
              <a:gd name="connsiteX1481" fmla="*/ 92029 w 11503626"/>
              <a:gd name="connsiteY1481" fmla="*/ 92737 h 739467"/>
              <a:gd name="connsiteX1482" fmla="*/ 104012 w 11503626"/>
              <a:gd name="connsiteY1482" fmla="*/ 90820 h 739467"/>
              <a:gd name="connsiteX1483" fmla="*/ 102574 w 11503626"/>
              <a:gd name="connsiteY1483" fmla="*/ 91779 h 739467"/>
              <a:gd name="connsiteX1484" fmla="*/ 101856 w 11503626"/>
              <a:gd name="connsiteY1484" fmla="*/ 93935 h 739467"/>
              <a:gd name="connsiteX1485" fmla="*/ 101137 w 11503626"/>
              <a:gd name="connsiteY1485" fmla="*/ 96092 h 739467"/>
              <a:gd name="connsiteX1486" fmla="*/ 99699 w 11503626"/>
              <a:gd name="connsiteY1486" fmla="*/ 96092 h 739467"/>
              <a:gd name="connsiteX1487" fmla="*/ 99939 w 11503626"/>
              <a:gd name="connsiteY1487" fmla="*/ 97770 h 739467"/>
              <a:gd name="connsiteX1488" fmla="*/ 100657 w 11503626"/>
              <a:gd name="connsiteY1488" fmla="*/ 97770 h 739467"/>
              <a:gd name="connsiteX1489" fmla="*/ 101376 w 11503626"/>
              <a:gd name="connsiteY1489" fmla="*/ 97291 h 739467"/>
              <a:gd name="connsiteX1490" fmla="*/ 101616 w 11503626"/>
              <a:gd name="connsiteY1490" fmla="*/ 98489 h 739467"/>
              <a:gd name="connsiteX1491" fmla="*/ 102574 w 11503626"/>
              <a:gd name="connsiteY1491" fmla="*/ 96572 h 739467"/>
              <a:gd name="connsiteX1492" fmla="*/ 104492 w 11503626"/>
              <a:gd name="connsiteY1492" fmla="*/ 95613 h 739467"/>
              <a:gd name="connsiteX1493" fmla="*/ 104012 w 11503626"/>
              <a:gd name="connsiteY1493" fmla="*/ 90820 h 739467"/>
              <a:gd name="connsiteX1494" fmla="*/ 157217 w 11503626"/>
              <a:gd name="connsiteY1494" fmla="*/ 86985 h 739467"/>
              <a:gd name="connsiteX1495" fmla="*/ 157936 w 11503626"/>
              <a:gd name="connsiteY1495" fmla="*/ 92737 h 739467"/>
              <a:gd name="connsiteX1496" fmla="*/ 158655 w 11503626"/>
              <a:gd name="connsiteY1496" fmla="*/ 100406 h 739467"/>
              <a:gd name="connsiteX1497" fmla="*/ 160573 w 11503626"/>
              <a:gd name="connsiteY1497" fmla="*/ 92497 h 739467"/>
              <a:gd name="connsiteX1498" fmla="*/ 157217 w 11503626"/>
              <a:gd name="connsiteY1498" fmla="*/ 86985 h 739467"/>
              <a:gd name="connsiteX1499" fmla="*/ 259313 w 11503626"/>
              <a:gd name="connsiteY1499" fmla="*/ 83630 h 739467"/>
              <a:gd name="connsiteX1500" fmla="*/ 260991 w 11503626"/>
              <a:gd name="connsiteY1500" fmla="*/ 86506 h 739467"/>
              <a:gd name="connsiteX1501" fmla="*/ 262189 w 11503626"/>
              <a:gd name="connsiteY1501" fmla="*/ 89861 h 739467"/>
              <a:gd name="connsiteX1502" fmla="*/ 259792 w 11503626"/>
              <a:gd name="connsiteY1502" fmla="*/ 89861 h 739467"/>
              <a:gd name="connsiteX1503" fmla="*/ 259552 w 11503626"/>
              <a:gd name="connsiteY1503" fmla="*/ 86506 h 739467"/>
              <a:gd name="connsiteX1504" fmla="*/ 259313 w 11503626"/>
              <a:gd name="connsiteY1504" fmla="*/ 83630 h 739467"/>
              <a:gd name="connsiteX1505" fmla="*/ 42180 w 11503626"/>
              <a:gd name="connsiteY1505" fmla="*/ 83630 h 739467"/>
              <a:gd name="connsiteX1506" fmla="*/ 40023 w 11503626"/>
              <a:gd name="connsiteY1506" fmla="*/ 86745 h 739467"/>
              <a:gd name="connsiteX1507" fmla="*/ 38825 w 11503626"/>
              <a:gd name="connsiteY1507" fmla="*/ 91299 h 739467"/>
              <a:gd name="connsiteX1508" fmla="*/ 40742 w 11503626"/>
              <a:gd name="connsiteY1508" fmla="*/ 88184 h 739467"/>
              <a:gd name="connsiteX1509" fmla="*/ 42180 w 11503626"/>
              <a:gd name="connsiteY1509" fmla="*/ 83630 h 739467"/>
              <a:gd name="connsiteX1510" fmla="*/ 159854 w 11503626"/>
              <a:gd name="connsiteY1510" fmla="*/ 82372 h 739467"/>
              <a:gd name="connsiteX1511" fmla="*/ 162490 w 11503626"/>
              <a:gd name="connsiteY1511" fmla="*/ 83630 h 739467"/>
              <a:gd name="connsiteX1512" fmla="*/ 160573 w 11503626"/>
              <a:gd name="connsiteY1512" fmla="*/ 85307 h 739467"/>
              <a:gd name="connsiteX1513" fmla="*/ 160093 w 11503626"/>
              <a:gd name="connsiteY1513" fmla="*/ 88423 h 739467"/>
              <a:gd name="connsiteX1514" fmla="*/ 161531 w 11503626"/>
              <a:gd name="connsiteY1514" fmla="*/ 88423 h 739467"/>
              <a:gd name="connsiteX1515" fmla="*/ 162969 w 11503626"/>
              <a:gd name="connsiteY1515" fmla="*/ 88423 h 739467"/>
              <a:gd name="connsiteX1516" fmla="*/ 162969 w 11503626"/>
              <a:gd name="connsiteY1516" fmla="*/ 93935 h 739467"/>
              <a:gd name="connsiteX1517" fmla="*/ 162490 w 11503626"/>
              <a:gd name="connsiteY1517" fmla="*/ 98009 h 739467"/>
              <a:gd name="connsiteX1518" fmla="*/ 164168 w 11503626"/>
              <a:gd name="connsiteY1518" fmla="*/ 103761 h 739467"/>
              <a:gd name="connsiteX1519" fmla="*/ 167283 w 11503626"/>
              <a:gd name="connsiteY1519" fmla="*/ 108076 h 739467"/>
              <a:gd name="connsiteX1520" fmla="*/ 168241 w 11503626"/>
              <a:gd name="connsiteY1520" fmla="*/ 104241 h 739467"/>
              <a:gd name="connsiteX1521" fmla="*/ 168241 w 11503626"/>
              <a:gd name="connsiteY1521" fmla="*/ 99447 h 739467"/>
              <a:gd name="connsiteX1522" fmla="*/ 165606 w 11503626"/>
              <a:gd name="connsiteY1522" fmla="*/ 97291 h 739467"/>
              <a:gd name="connsiteX1523" fmla="*/ 165366 w 11503626"/>
              <a:gd name="connsiteY1523" fmla="*/ 93216 h 739467"/>
              <a:gd name="connsiteX1524" fmla="*/ 167523 w 11503626"/>
              <a:gd name="connsiteY1524" fmla="*/ 95134 h 739467"/>
              <a:gd name="connsiteX1525" fmla="*/ 170159 w 11503626"/>
              <a:gd name="connsiteY1525" fmla="*/ 96092 h 739467"/>
              <a:gd name="connsiteX1526" fmla="*/ 171597 w 11503626"/>
              <a:gd name="connsiteY1526" fmla="*/ 90820 h 739467"/>
              <a:gd name="connsiteX1527" fmla="*/ 173993 w 11503626"/>
              <a:gd name="connsiteY1527" fmla="*/ 86985 h 739467"/>
              <a:gd name="connsiteX1528" fmla="*/ 174713 w 11503626"/>
              <a:gd name="connsiteY1528" fmla="*/ 97051 h 739467"/>
              <a:gd name="connsiteX1529" fmla="*/ 173514 w 11503626"/>
              <a:gd name="connsiteY1529" fmla="*/ 108076 h 739467"/>
              <a:gd name="connsiteX1530" fmla="*/ 171597 w 11503626"/>
              <a:gd name="connsiteY1530" fmla="*/ 106637 h 739467"/>
              <a:gd name="connsiteX1531" fmla="*/ 171836 w 11503626"/>
              <a:gd name="connsiteY1531" fmla="*/ 101604 h 739467"/>
              <a:gd name="connsiteX1532" fmla="*/ 170159 w 11503626"/>
              <a:gd name="connsiteY1532" fmla="*/ 97051 h 739467"/>
              <a:gd name="connsiteX1533" fmla="*/ 169201 w 11503626"/>
              <a:gd name="connsiteY1533" fmla="*/ 106158 h 739467"/>
              <a:gd name="connsiteX1534" fmla="*/ 168721 w 11503626"/>
              <a:gd name="connsiteY1534" fmla="*/ 114306 h 739467"/>
              <a:gd name="connsiteX1535" fmla="*/ 166325 w 11503626"/>
              <a:gd name="connsiteY1535" fmla="*/ 114546 h 739467"/>
              <a:gd name="connsiteX1536" fmla="*/ 164886 w 11503626"/>
              <a:gd name="connsiteY1536" fmla="*/ 117901 h 739467"/>
              <a:gd name="connsiteX1537" fmla="*/ 163928 w 11503626"/>
              <a:gd name="connsiteY1537" fmla="*/ 122215 h 739467"/>
              <a:gd name="connsiteX1538" fmla="*/ 162011 w 11503626"/>
              <a:gd name="connsiteY1538" fmla="*/ 124852 h 739467"/>
              <a:gd name="connsiteX1539" fmla="*/ 163209 w 11503626"/>
              <a:gd name="connsiteY1539" fmla="*/ 128926 h 739467"/>
              <a:gd name="connsiteX1540" fmla="*/ 164886 w 11503626"/>
              <a:gd name="connsiteY1540" fmla="*/ 132521 h 739467"/>
              <a:gd name="connsiteX1541" fmla="*/ 162729 w 11503626"/>
              <a:gd name="connsiteY1541" fmla="*/ 142107 h 739467"/>
              <a:gd name="connsiteX1542" fmla="*/ 162490 w 11503626"/>
              <a:gd name="connsiteY1542" fmla="*/ 154091 h 739467"/>
              <a:gd name="connsiteX1543" fmla="*/ 161291 w 11503626"/>
              <a:gd name="connsiteY1543" fmla="*/ 156966 h 739467"/>
              <a:gd name="connsiteX1544" fmla="*/ 162969 w 11503626"/>
              <a:gd name="connsiteY1544" fmla="*/ 158404 h 739467"/>
              <a:gd name="connsiteX1545" fmla="*/ 166325 w 11503626"/>
              <a:gd name="connsiteY1545" fmla="*/ 154091 h 739467"/>
              <a:gd name="connsiteX1546" fmla="*/ 165366 w 11503626"/>
              <a:gd name="connsiteY1546" fmla="*/ 161281 h 739467"/>
              <a:gd name="connsiteX1547" fmla="*/ 163448 w 11503626"/>
              <a:gd name="connsiteY1547" fmla="*/ 167991 h 739467"/>
              <a:gd name="connsiteX1548" fmla="*/ 163688 w 11503626"/>
              <a:gd name="connsiteY1548" fmla="*/ 178296 h 739467"/>
              <a:gd name="connsiteX1549" fmla="*/ 161052 w 11503626"/>
              <a:gd name="connsiteY1549" fmla="*/ 189081 h 739467"/>
              <a:gd name="connsiteX1550" fmla="*/ 161771 w 11503626"/>
              <a:gd name="connsiteY1550" fmla="*/ 183090 h 739467"/>
              <a:gd name="connsiteX1551" fmla="*/ 160573 w 11503626"/>
              <a:gd name="connsiteY1551" fmla="*/ 178057 h 739467"/>
              <a:gd name="connsiteX1552" fmla="*/ 159374 w 11503626"/>
              <a:gd name="connsiteY1552" fmla="*/ 182130 h 739467"/>
              <a:gd name="connsiteX1553" fmla="*/ 159614 w 11503626"/>
              <a:gd name="connsiteY1553" fmla="*/ 187403 h 739467"/>
              <a:gd name="connsiteX1554" fmla="*/ 159134 w 11503626"/>
              <a:gd name="connsiteY1554" fmla="*/ 191957 h 739467"/>
              <a:gd name="connsiteX1555" fmla="*/ 156738 w 11503626"/>
              <a:gd name="connsiteY1555" fmla="*/ 193874 h 739467"/>
              <a:gd name="connsiteX1556" fmla="*/ 158655 w 11503626"/>
              <a:gd name="connsiteY1556" fmla="*/ 189800 h 739467"/>
              <a:gd name="connsiteX1557" fmla="*/ 157696 w 11503626"/>
              <a:gd name="connsiteY1557" fmla="*/ 184288 h 739467"/>
              <a:gd name="connsiteX1558" fmla="*/ 156738 w 11503626"/>
              <a:gd name="connsiteY1558" fmla="*/ 185247 h 739467"/>
              <a:gd name="connsiteX1559" fmla="*/ 156259 w 11503626"/>
              <a:gd name="connsiteY1559" fmla="*/ 186205 h 739467"/>
              <a:gd name="connsiteX1560" fmla="*/ 156259 w 11503626"/>
              <a:gd name="connsiteY1560" fmla="*/ 181172 h 739467"/>
              <a:gd name="connsiteX1561" fmla="*/ 156259 w 11503626"/>
              <a:gd name="connsiteY1561" fmla="*/ 178057 h 739467"/>
              <a:gd name="connsiteX1562" fmla="*/ 155061 w 11503626"/>
              <a:gd name="connsiteY1562" fmla="*/ 181652 h 739467"/>
              <a:gd name="connsiteX1563" fmla="*/ 154341 w 11503626"/>
              <a:gd name="connsiteY1563" fmla="*/ 185247 h 739467"/>
              <a:gd name="connsiteX1564" fmla="*/ 153862 w 11503626"/>
              <a:gd name="connsiteY1564" fmla="*/ 184288 h 739467"/>
              <a:gd name="connsiteX1565" fmla="*/ 153383 w 11503626"/>
              <a:gd name="connsiteY1565" fmla="*/ 185247 h 739467"/>
              <a:gd name="connsiteX1566" fmla="*/ 153862 w 11503626"/>
              <a:gd name="connsiteY1566" fmla="*/ 177577 h 739467"/>
              <a:gd name="connsiteX1567" fmla="*/ 154341 w 11503626"/>
              <a:gd name="connsiteY1567" fmla="*/ 170867 h 739467"/>
              <a:gd name="connsiteX1568" fmla="*/ 153143 w 11503626"/>
              <a:gd name="connsiteY1568" fmla="*/ 172544 h 739467"/>
              <a:gd name="connsiteX1569" fmla="*/ 152904 w 11503626"/>
              <a:gd name="connsiteY1569" fmla="*/ 176139 h 739467"/>
              <a:gd name="connsiteX1570" fmla="*/ 152664 w 11503626"/>
              <a:gd name="connsiteY1570" fmla="*/ 179734 h 739467"/>
              <a:gd name="connsiteX1571" fmla="*/ 150986 w 11503626"/>
              <a:gd name="connsiteY1571" fmla="*/ 181412 h 739467"/>
              <a:gd name="connsiteX1572" fmla="*/ 150747 w 11503626"/>
              <a:gd name="connsiteY1572" fmla="*/ 166313 h 739467"/>
              <a:gd name="connsiteX1573" fmla="*/ 153862 w 11503626"/>
              <a:gd name="connsiteY1573" fmla="*/ 152652 h 739467"/>
              <a:gd name="connsiteX1574" fmla="*/ 156259 w 11503626"/>
              <a:gd name="connsiteY1574" fmla="*/ 154569 h 739467"/>
              <a:gd name="connsiteX1575" fmla="*/ 156019 w 11503626"/>
              <a:gd name="connsiteY1575" fmla="*/ 165834 h 739467"/>
              <a:gd name="connsiteX1576" fmla="*/ 156259 w 11503626"/>
              <a:gd name="connsiteY1576" fmla="*/ 175660 h 739467"/>
              <a:gd name="connsiteX1577" fmla="*/ 157217 w 11503626"/>
              <a:gd name="connsiteY1577" fmla="*/ 167032 h 739467"/>
              <a:gd name="connsiteX1578" fmla="*/ 158895 w 11503626"/>
              <a:gd name="connsiteY1578" fmla="*/ 156247 h 739467"/>
              <a:gd name="connsiteX1579" fmla="*/ 159614 w 11503626"/>
              <a:gd name="connsiteY1579" fmla="*/ 145223 h 739467"/>
              <a:gd name="connsiteX1580" fmla="*/ 158176 w 11503626"/>
              <a:gd name="connsiteY1580" fmla="*/ 135876 h 739467"/>
              <a:gd name="connsiteX1581" fmla="*/ 159854 w 11503626"/>
              <a:gd name="connsiteY1581" fmla="*/ 127488 h 739467"/>
              <a:gd name="connsiteX1582" fmla="*/ 158655 w 11503626"/>
              <a:gd name="connsiteY1582" fmla="*/ 119100 h 739467"/>
              <a:gd name="connsiteX1583" fmla="*/ 156259 w 11503626"/>
              <a:gd name="connsiteY1583" fmla="*/ 127967 h 739467"/>
              <a:gd name="connsiteX1584" fmla="*/ 154341 w 11503626"/>
              <a:gd name="connsiteY1584" fmla="*/ 136355 h 739467"/>
              <a:gd name="connsiteX1585" fmla="*/ 152664 w 11503626"/>
              <a:gd name="connsiteY1585" fmla="*/ 127967 h 739467"/>
              <a:gd name="connsiteX1586" fmla="*/ 153862 w 11503626"/>
              <a:gd name="connsiteY1586" fmla="*/ 120058 h 739467"/>
              <a:gd name="connsiteX1587" fmla="*/ 153862 w 11503626"/>
              <a:gd name="connsiteY1587" fmla="*/ 121976 h 739467"/>
              <a:gd name="connsiteX1588" fmla="*/ 154821 w 11503626"/>
              <a:gd name="connsiteY1588" fmla="*/ 121976 h 739467"/>
              <a:gd name="connsiteX1589" fmla="*/ 154102 w 11503626"/>
              <a:gd name="connsiteY1589" fmla="*/ 118141 h 739467"/>
              <a:gd name="connsiteX1590" fmla="*/ 154341 w 11503626"/>
              <a:gd name="connsiteY1590" fmla="*/ 113827 h 739467"/>
              <a:gd name="connsiteX1591" fmla="*/ 156019 w 11503626"/>
              <a:gd name="connsiteY1591" fmla="*/ 113348 h 739467"/>
              <a:gd name="connsiteX1592" fmla="*/ 157696 w 11503626"/>
              <a:gd name="connsiteY1592" fmla="*/ 111910 h 739467"/>
              <a:gd name="connsiteX1593" fmla="*/ 156738 w 11503626"/>
              <a:gd name="connsiteY1593" fmla="*/ 109753 h 739467"/>
              <a:gd name="connsiteX1594" fmla="*/ 156978 w 11503626"/>
              <a:gd name="connsiteY1594" fmla="*/ 106398 h 739467"/>
              <a:gd name="connsiteX1595" fmla="*/ 156978 w 11503626"/>
              <a:gd name="connsiteY1595" fmla="*/ 103042 h 739467"/>
              <a:gd name="connsiteX1596" fmla="*/ 155300 w 11503626"/>
              <a:gd name="connsiteY1596" fmla="*/ 100886 h 739467"/>
              <a:gd name="connsiteX1597" fmla="*/ 155539 w 11503626"/>
              <a:gd name="connsiteY1597" fmla="*/ 105199 h 739467"/>
              <a:gd name="connsiteX1598" fmla="*/ 154821 w 11503626"/>
              <a:gd name="connsiteY1598" fmla="*/ 109034 h 739467"/>
              <a:gd name="connsiteX1599" fmla="*/ 153862 w 11503626"/>
              <a:gd name="connsiteY1599" fmla="*/ 108076 h 739467"/>
              <a:gd name="connsiteX1600" fmla="*/ 152424 w 11503626"/>
              <a:gd name="connsiteY1600" fmla="*/ 107116 h 739467"/>
              <a:gd name="connsiteX1601" fmla="*/ 153383 w 11503626"/>
              <a:gd name="connsiteY1601" fmla="*/ 98729 h 739467"/>
              <a:gd name="connsiteX1602" fmla="*/ 154821 w 11503626"/>
              <a:gd name="connsiteY1602" fmla="*/ 89622 h 739467"/>
              <a:gd name="connsiteX1603" fmla="*/ 157696 w 11503626"/>
              <a:gd name="connsiteY1603" fmla="*/ 83390 h 739467"/>
              <a:gd name="connsiteX1604" fmla="*/ 159854 w 11503626"/>
              <a:gd name="connsiteY1604" fmla="*/ 82372 h 739467"/>
              <a:gd name="connsiteX1605" fmla="*/ 276089 w 11503626"/>
              <a:gd name="connsiteY1605" fmla="*/ 81233 h 739467"/>
              <a:gd name="connsiteX1606" fmla="*/ 278006 w 11503626"/>
              <a:gd name="connsiteY1606" fmla="*/ 85307 h 739467"/>
              <a:gd name="connsiteX1607" fmla="*/ 279924 w 11503626"/>
              <a:gd name="connsiteY1607" fmla="*/ 83630 h 739467"/>
              <a:gd name="connsiteX1608" fmla="*/ 280643 w 11503626"/>
              <a:gd name="connsiteY1608" fmla="*/ 86745 h 739467"/>
              <a:gd name="connsiteX1609" fmla="*/ 282320 w 11503626"/>
              <a:gd name="connsiteY1609" fmla="*/ 88423 h 739467"/>
              <a:gd name="connsiteX1610" fmla="*/ 282081 w 11503626"/>
              <a:gd name="connsiteY1610" fmla="*/ 85068 h 739467"/>
              <a:gd name="connsiteX1611" fmla="*/ 280883 w 11503626"/>
              <a:gd name="connsiteY1611" fmla="*/ 82192 h 739467"/>
              <a:gd name="connsiteX1612" fmla="*/ 284238 w 11503626"/>
              <a:gd name="connsiteY1612" fmla="*/ 84828 h 739467"/>
              <a:gd name="connsiteX1613" fmla="*/ 284717 w 11503626"/>
              <a:gd name="connsiteY1613" fmla="*/ 89861 h 739467"/>
              <a:gd name="connsiteX1614" fmla="*/ 282081 w 11503626"/>
              <a:gd name="connsiteY1614" fmla="*/ 89382 h 739467"/>
              <a:gd name="connsiteX1615" fmla="*/ 279924 w 11503626"/>
              <a:gd name="connsiteY1615" fmla="*/ 89861 h 739467"/>
              <a:gd name="connsiteX1616" fmla="*/ 282320 w 11503626"/>
              <a:gd name="connsiteY1616" fmla="*/ 92018 h 739467"/>
              <a:gd name="connsiteX1617" fmla="*/ 282320 w 11503626"/>
              <a:gd name="connsiteY1617" fmla="*/ 95613 h 739467"/>
              <a:gd name="connsiteX1618" fmla="*/ 277048 w 11503626"/>
              <a:gd name="connsiteY1618" fmla="*/ 92737 h 739467"/>
              <a:gd name="connsiteX1619" fmla="*/ 276329 w 11503626"/>
              <a:gd name="connsiteY1619" fmla="*/ 86506 h 739467"/>
              <a:gd name="connsiteX1620" fmla="*/ 276089 w 11503626"/>
              <a:gd name="connsiteY1620" fmla="*/ 81233 h 739467"/>
              <a:gd name="connsiteX1621" fmla="*/ 180225 w 11503626"/>
              <a:gd name="connsiteY1621" fmla="*/ 81233 h 739467"/>
              <a:gd name="connsiteX1622" fmla="*/ 182382 w 11503626"/>
              <a:gd name="connsiteY1622" fmla="*/ 87704 h 739467"/>
              <a:gd name="connsiteX1623" fmla="*/ 184060 w 11503626"/>
              <a:gd name="connsiteY1623" fmla="*/ 93696 h 739467"/>
              <a:gd name="connsiteX1624" fmla="*/ 182382 w 11503626"/>
              <a:gd name="connsiteY1624" fmla="*/ 92497 h 739467"/>
              <a:gd name="connsiteX1625" fmla="*/ 180225 w 11503626"/>
              <a:gd name="connsiteY1625" fmla="*/ 91299 h 739467"/>
              <a:gd name="connsiteX1626" fmla="*/ 180225 w 11503626"/>
              <a:gd name="connsiteY1626" fmla="*/ 96092 h 739467"/>
              <a:gd name="connsiteX1627" fmla="*/ 177349 w 11503626"/>
              <a:gd name="connsiteY1627" fmla="*/ 96092 h 739467"/>
              <a:gd name="connsiteX1628" fmla="*/ 177109 w 11503626"/>
              <a:gd name="connsiteY1628" fmla="*/ 93456 h 739467"/>
              <a:gd name="connsiteX1629" fmla="*/ 176870 w 11503626"/>
              <a:gd name="connsiteY1629" fmla="*/ 90820 h 739467"/>
              <a:gd name="connsiteX1630" fmla="*/ 178308 w 11503626"/>
              <a:gd name="connsiteY1630" fmla="*/ 86027 h 739467"/>
              <a:gd name="connsiteX1631" fmla="*/ 180225 w 11503626"/>
              <a:gd name="connsiteY1631" fmla="*/ 81233 h 739467"/>
              <a:gd name="connsiteX1632" fmla="*/ 285676 w 11503626"/>
              <a:gd name="connsiteY1632" fmla="*/ 80275 h 739467"/>
              <a:gd name="connsiteX1633" fmla="*/ 288552 w 11503626"/>
              <a:gd name="connsiteY1633" fmla="*/ 87704 h 739467"/>
              <a:gd name="connsiteX1634" fmla="*/ 288552 w 11503626"/>
              <a:gd name="connsiteY1634" fmla="*/ 95613 h 739467"/>
              <a:gd name="connsiteX1635" fmla="*/ 287593 w 11503626"/>
              <a:gd name="connsiteY1635" fmla="*/ 89142 h 739467"/>
              <a:gd name="connsiteX1636" fmla="*/ 285196 w 11503626"/>
              <a:gd name="connsiteY1636" fmla="*/ 85547 h 739467"/>
              <a:gd name="connsiteX1637" fmla="*/ 285196 w 11503626"/>
              <a:gd name="connsiteY1637" fmla="*/ 82672 h 739467"/>
              <a:gd name="connsiteX1638" fmla="*/ 285676 w 11503626"/>
              <a:gd name="connsiteY1638" fmla="*/ 80275 h 739467"/>
              <a:gd name="connsiteX1639" fmla="*/ 172556 w 11503626"/>
              <a:gd name="connsiteY1639" fmla="*/ 79795 h 739467"/>
              <a:gd name="connsiteX1640" fmla="*/ 172795 w 11503626"/>
              <a:gd name="connsiteY1640" fmla="*/ 82192 h 739467"/>
              <a:gd name="connsiteX1641" fmla="*/ 173993 w 11503626"/>
              <a:gd name="connsiteY1641" fmla="*/ 80275 h 739467"/>
              <a:gd name="connsiteX1642" fmla="*/ 173514 w 11503626"/>
              <a:gd name="connsiteY1642" fmla="*/ 83630 h 739467"/>
              <a:gd name="connsiteX1643" fmla="*/ 172076 w 11503626"/>
              <a:gd name="connsiteY1643" fmla="*/ 82432 h 739467"/>
              <a:gd name="connsiteX1644" fmla="*/ 172556 w 11503626"/>
              <a:gd name="connsiteY1644" fmla="*/ 79795 h 739467"/>
              <a:gd name="connsiteX1645" fmla="*/ 63031 w 11503626"/>
              <a:gd name="connsiteY1645" fmla="*/ 79316 h 739467"/>
              <a:gd name="connsiteX1646" fmla="*/ 61832 w 11503626"/>
              <a:gd name="connsiteY1646" fmla="*/ 79795 h 739467"/>
              <a:gd name="connsiteX1647" fmla="*/ 58717 w 11503626"/>
              <a:gd name="connsiteY1647" fmla="*/ 88902 h 739467"/>
              <a:gd name="connsiteX1648" fmla="*/ 56081 w 11503626"/>
              <a:gd name="connsiteY1648" fmla="*/ 98489 h 739467"/>
              <a:gd name="connsiteX1649" fmla="*/ 53444 w 11503626"/>
              <a:gd name="connsiteY1649" fmla="*/ 104241 h 739467"/>
              <a:gd name="connsiteX1650" fmla="*/ 52725 w 11503626"/>
              <a:gd name="connsiteY1650" fmla="*/ 110472 h 739467"/>
              <a:gd name="connsiteX1651" fmla="*/ 57998 w 11503626"/>
              <a:gd name="connsiteY1651" fmla="*/ 97530 h 739467"/>
              <a:gd name="connsiteX1652" fmla="*/ 63270 w 11503626"/>
              <a:gd name="connsiteY1652" fmla="*/ 85547 h 739467"/>
              <a:gd name="connsiteX1653" fmla="*/ 62551 w 11503626"/>
              <a:gd name="connsiteY1653" fmla="*/ 82672 h 739467"/>
              <a:gd name="connsiteX1654" fmla="*/ 63750 w 11503626"/>
              <a:gd name="connsiteY1654" fmla="*/ 79795 h 739467"/>
              <a:gd name="connsiteX1655" fmla="*/ 63031 w 11503626"/>
              <a:gd name="connsiteY1655" fmla="*/ 79316 h 739467"/>
              <a:gd name="connsiteX1656" fmla="*/ 168241 w 11503626"/>
              <a:gd name="connsiteY1656" fmla="*/ 78837 h 739467"/>
              <a:gd name="connsiteX1657" fmla="*/ 166804 w 11503626"/>
              <a:gd name="connsiteY1657" fmla="*/ 90820 h 739467"/>
              <a:gd name="connsiteX1658" fmla="*/ 165606 w 11503626"/>
              <a:gd name="connsiteY1658" fmla="*/ 84589 h 739467"/>
              <a:gd name="connsiteX1659" fmla="*/ 168241 w 11503626"/>
              <a:gd name="connsiteY1659" fmla="*/ 78837 h 739467"/>
              <a:gd name="connsiteX1660" fmla="*/ 107368 w 11503626"/>
              <a:gd name="connsiteY1660" fmla="*/ 77399 h 739467"/>
              <a:gd name="connsiteX1661" fmla="*/ 105930 w 11503626"/>
              <a:gd name="connsiteY1661" fmla="*/ 80275 h 739467"/>
              <a:gd name="connsiteX1662" fmla="*/ 105451 w 11503626"/>
              <a:gd name="connsiteY1662" fmla="*/ 84589 h 739467"/>
              <a:gd name="connsiteX1663" fmla="*/ 107368 w 11503626"/>
              <a:gd name="connsiteY1663" fmla="*/ 77399 h 739467"/>
              <a:gd name="connsiteX1664" fmla="*/ 102574 w 11503626"/>
              <a:gd name="connsiteY1664" fmla="*/ 75002 h 739467"/>
              <a:gd name="connsiteX1665" fmla="*/ 100417 w 11503626"/>
              <a:gd name="connsiteY1665" fmla="*/ 78837 h 739467"/>
              <a:gd name="connsiteX1666" fmla="*/ 99699 w 11503626"/>
              <a:gd name="connsiteY1666" fmla="*/ 84589 h 739467"/>
              <a:gd name="connsiteX1667" fmla="*/ 97062 w 11503626"/>
              <a:gd name="connsiteY1667" fmla="*/ 86506 h 739467"/>
              <a:gd name="connsiteX1668" fmla="*/ 95864 w 11503626"/>
              <a:gd name="connsiteY1668" fmla="*/ 92737 h 739467"/>
              <a:gd name="connsiteX1669" fmla="*/ 97542 w 11503626"/>
              <a:gd name="connsiteY1669" fmla="*/ 90580 h 739467"/>
              <a:gd name="connsiteX1670" fmla="*/ 99699 w 11503626"/>
              <a:gd name="connsiteY1670" fmla="*/ 89382 h 739467"/>
              <a:gd name="connsiteX1671" fmla="*/ 101376 w 11503626"/>
              <a:gd name="connsiteY1671" fmla="*/ 82432 h 739467"/>
              <a:gd name="connsiteX1672" fmla="*/ 102574 w 11503626"/>
              <a:gd name="connsiteY1672" fmla="*/ 75002 h 739467"/>
              <a:gd name="connsiteX1673" fmla="*/ 283758 w 11503626"/>
              <a:gd name="connsiteY1673" fmla="*/ 74523 h 739467"/>
              <a:gd name="connsiteX1674" fmla="*/ 285196 w 11503626"/>
              <a:gd name="connsiteY1674" fmla="*/ 76440 h 739467"/>
              <a:gd name="connsiteX1675" fmla="*/ 284717 w 11503626"/>
              <a:gd name="connsiteY1675" fmla="*/ 79795 h 739467"/>
              <a:gd name="connsiteX1676" fmla="*/ 283758 w 11503626"/>
              <a:gd name="connsiteY1676" fmla="*/ 74523 h 739467"/>
              <a:gd name="connsiteX1677" fmla="*/ 196522 w 11503626"/>
              <a:gd name="connsiteY1677" fmla="*/ 74523 h 739467"/>
              <a:gd name="connsiteX1678" fmla="*/ 197480 w 11503626"/>
              <a:gd name="connsiteY1678" fmla="*/ 77159 h 739467"/>
              <a:gd name="connsiteX1679" fmla="*/ 198439 w 11503626"/>
              <a:gd name="connsiteY1679" fmla="*/ 80275 h 739467"/>
              <a:gd name="connsiteX1680" fmla="*/ 197001 w 11503626"/>
              <a:gd name="connsiteY1680" fmla="*/ 82432 h 739467"/>
              <a:gd name="connsiteX1681" fmla="*/ 195563 w 11503626"/>
              <a:gd name="connsiteY1681" fmla="*/ 84589 h 739467"/>
              <a:gd name="connsiteX1682" fmla="*/ 195802 w 11503626"/>
              <a:gd name="connsiteY1682" fmla="*/ 78597 h 739467"/>
              <a:gd name="connsiteX1683" fmla="*/ 196522 w 11503626"/>
              <a:gd name="connsiteY1683" fmla="*/ 74523 h 739467"/>
              <a:gd name="connsiteX1684" fmla="*/ 154341 w 11503626"/>
              <a:gd name="connsiteY1684" fmla="*/ 72605 h 739467"/>
              <a:gd name="connsiteX1685" fmla="*/ 156738 w 11503626"/>
              <a:gd name="connsiteY1685" fmla="*/ 74043 h 739467"/>
              <a:gd name="connsiteX1686" fmla="*/ 156738 w 11503626"/>
              <a:gd name="connsiteY1686" fmla="*/ 78837 h 739467"/>
              <a:gd name="connsiteX1687" fmla="*/ 155061 w 11503626"/>
              <a:gd name="connsiteY1687" fmla="*/ 76680 h 739467"/>
              <a:gd name="connsiteX1688" fmla="*/ 154341 w 11503626"/>
              <a:gd name="connsiteY1688" fmla="*/ 72605 h 739467"/>
              <a:gd name="connsiteX1689" fmla="*/ 244454 w 11503626"/>
              <a:gd name="connsiteY1689" fmla="*/ 72126 h 739467"/>
              <a:gd name="connsiteX1690" fmla="*/ 245173 w 11503626"/>
              <a:gd name="connsiteY1690" fmla="*/ 78597 h 739467"/>
              <a:gd name="connsiteX1691" fmla="*/ 246850 w 11503626"/>
              <a:gd name="connsiteY1691" fmla="*/ 85547 h 739467"/>
              <a:gd name="connsiteX1692" fmla="*/ 247330 w 11503626"/>
              <a:gd name="connsiteY1692" fmla="*/ 82672 h 739467"/>
              <a:gd name="connsiteX1693" fmla="*/ 248289 w 11503626"/>
              <a:gd name="connsiteY1693" fmla="*/ 81233 h 739467"/>
              <a:gd name="connsiteX1694" fmla="*/ 249007 w 11503626"/>
              <a:gd name="connsiteY1694" fmla="*/ 88663 h 739467"/>
              <a:gd name="connsiteX1695" fmla="*/ 247809 w 11503626"/>
              <a:gd name="connsiteY1695" fmla="*/ 95613 h 739467"/>
              <a:gd name="connsiteX1696" fmla="*/ 244933 w 11503626"/>
              <a:gd name="connsiteY1696" fmla="*/ 83870 h 739467"/>
              <a:gd name="connsiteX1697" fmla="*/ 244454 w 11503626"/>
              <a:gd name="connsiteY1697" fmla="*/ 72126 h 739467"/>
              <a:gd name="connsiteX1698" fmla="*/ 228636 w 11503626"/>
              <a:gd name="connsiteY1698" fmla="*/ 72126 h 739467"/>
              <a:gd name="connsiteX1699" fmla="*/ 229835 w 11503626"/>
              <a:gd name="connsiteY1699" fmla="*/ 76680 h 739467"/>
              <a:gd name="connsiteX1700" fmla="*/ 228636 w 11503626"/>
              <a:gd name="connsiteY1700" fmla="*/ 80275 h 739467"/>
              <a:gd name="connsiteX1701" fmla="*/ 106889 w 11503626"/>
              <a:gd name="connsiteY1701" fmla="*/ 71168 h 739467"/>
              <a:gd name="connsiteX1702" fmla="*/ 104492 w 11503626"/>
              <a:gd name="connsiteY1702" fmla="*/ 74523 h 739467"/>
              <a:gd name="connsiteX1703" fmla="*/ 106889 w 11503626"/>
              <a:gd name="connsiteY1703" fmla="*/ 75002 h 739467"/>
              <a:gd name="connsiteX1704" fmla="*/ 51766 w 11503626"/>
              <a:gd name="connsiteY1704" fmla="*/ 66374 h 739467"/>
              <a:gd name="connsiteX1705" fmla="*/ 48172 w 11503626"/>
              <a:gd name="connsiteY1705" fmla="*/ 71887 h 739467"/>
              <a:gd name="connsiteX1706" fmla="*/ 47452 w 11503626"/>
              <a:gd name="connsiteY1706" fmla="*/ 78837 h 739467"/>
              <a:gd name="connsiteX1707" fmla="*/ 51766 w 11503626"/>
              <a:gd name="connsiteY1707" fmla="*/ 66374 h 739467"/>
              <a:gd name="connsiteX1708" fmla="*/ 196042 w 11503626"/>
              <a:gd name="connsiteY1708" fmla="*/ 63978 h 739467"/>
              <a:gd name="connsiteX1709" fmla="*/ 197001 w 11503626"/>
              <a:gd name="connsiteY1709" fmla="*/ 68292 h 739467"/>
              <a:gd name="connsiteX1710" fmla="*/ 195563 w 11503626"/>
              <a:gd name="connsiteY1710" fmla="*/ 71168 h 739467"/>
              <a:gd name="connsiteX1711" fmla="*/ 194844 w 11503626"/>
              <a:gd name="connsiteY1711" fmla="*/ 67093 h 739467"/>
              <a:gd name="connsiteX1712" fmla="*/ 196042 w 11503626"/>
              <a:gd name="connsiteY1712" fmla="*/ 63978 h 739467"/>
              <a:gd name="connsiteX1713" fmla="*/ 282320 w 11503626"/>
              <a:gd name="connsiteY1713" fmla="*/ 61581 h 739467"/>
              <a:gd name="connsiteX1714" fmla="*/ 285915 w 11503626"/>
              <a:gd name="connsiteY1714" fmla="*/ 68292 h 739467"/>
              <a:gd name="connsiteX1715" fmla="*/ 288552 w 11503626"/>
              <a:gd name="connsiteY1715" fmla="*/ 75960 h 739467"/>
              <a:gd name="connsiteX1716" fmla="*/ 284238 w 11503626"/>
              <a:gd name="connsiteY1716" fmla="*/ 70448 h 739467"/>
              <a:gd name="connsiteX1717" fmla="*/ 282320 w 11503626"/>
              <a:gd name="connsiteY1717" fmla="*/ 61581 h 739467"/>
              <a:gd name="connsiteX1718" fmla="*/ 163448 w 11503626"/>
              <a:gd name="connsiteY1718" fmla="*/ 60623 h 739467"/>
              <a:gd name="connsiteX1719" fmla="*/ 164168 w 11503626"/>
              <a:gd name="connsiteY1719" fmla="*/ 63498 h 739467"/>
              <a:gd name="connsiteX1720" fmla="*/ 163928 w 11503626"/>
              <a:gd name="connsiteY1720" fmla="*/ 67333 h 739467"/>
              <a:gd name="connsiteX1721" fmla="*/ 162250 w 11503626"/>
              <a:gd name="connsiteY1721" fmla="*/ 67813 h 739467"/>
              <a:gd name="connsiteX1722" fmla="*/ 162011 w 11503626"/>
              <a:gd name="connsiteY1722" fmla="*/ 69730 h 739467"/>
              <a:gd name="connsiteX1723" fmla="*/ 162729 w 11503626"/>
              <a:gd name="connsiteY1723" fmla="*/ 70209 h 739467"/>
              <a:gd name="connsiteX1724" fmla="*/ 163928 w 11503626"/>
              <a:gd name="connsiteY1724" fmla="*/ 69730 h 739467"/>
              <a:gd name="connsiteX1725" fmla="*/ 164647 w 11503626"/>
              <a:gd name="connsiteY1725" fmla="*/ 75960 h 739467"/>
              <a:gd name="connsiteX1726" fmla="*/ 162490 w 11503626"/>
              <a:gd name="connsiteY1726" fmla="*/ 80275 h 739467"/>
              <a:gd name="connsiteX1727" fmla="*/ 162011 w 11503626"/>
              <a:gd name="connsiteY1727" fmla="*/ 77399 h 739467"/>
              <a:gd name="connsiteX1728" fmla="*/ 162490 w 11503626"/>
              <a:gd name="connsiteY1728" fmla="*/ 73564 h 739467"/>
              <a:gd name="connsiteX1729" fmla="*/ 160573 w 11503626"/>
              <a:gd name="connsiteY1729" fmla="*/ 73804 h 739467"/>
              <a:gd name="connsiteX1730" fmla="*/ 158655 w 11503626"/>
              <a:gd name="connsiteY1730" fmla="*/ 72126 h 739467"/>
              <a:gd name="connsiteX1731" fmla="*/ 163448 w 11503626"/>
              <a:gd name="connsiteY1731" fmla="*/ 60623 h 739467"/>
              <a:gd name="connsiteX1732" fmla="*/ 126541 w 11503626"/>
              <a:gd name="connsiteY1732" fmla="*/ 60143 h 739467"/>
              <a:gd name="connsiteX1733" fmla="*/ 123185 w 11503626"/>
              <a:gd name="connsiteY1733" fmla="*/ 63498 h 739467"/>
              <a:gd name="connsiteX1734" fmla="*/ 121748 w 11503626"/>
              <a:gd name="connsiteY1734" fmla="*/ 69730 h 739467"/>
              <a:gd name="connsiteX1735" fmla="*/ 123185 w 11503626"/>
              <a:gd name="connsiteY1735" fmla="*/ 69250 h 739467"/>
              <a:gd name="connsiteX1736" fmla="*/ 124144 w 11503626"/>
              <a:gd name="connsiteY1736" fmla="*/ 67813 h 739467"/>
              <a:gd name="connsiteX1737" fmla="*/ 124144 w 11503626"/>
              <a:gd name="connsiteY1737" fmla="*/ 70688 h 739467"/>
              <a:gd name="connsiteX1738" fmla="*/ 124144 w 11503626"/>
              <a:gd name="connsiteY1738" fmla="*/ 73564 h 739467"/>
              <a:gd name="connsiteX1739" fmla="*/ 125103 w 11503626"/>
              <a:gd name="connsiteY1739" fmla="*/ 73325 h 739467"/>
              <a:gd name="connsiteX1740" fmla="*/ 125103 w 11503626"/>
              <a:gd name="connsiteY1740" fmla="*/ 71647 h 739467"/>
              <a:gd name="connsiteX1741" fmla="*/ 125103 w 11503626"/>
              <a:gd name="connsiteY1741" fmla="*/ 69730 h 739467"/>
              <a:gd name="connsiteX1742" fmla="*/ 125582 w 11503626"/>
              <a:gd name="connsiteY1742" fmla="*/ 68771 h 739467"/>
              <a:gd name="connsiteX1743" fmla="*/ 124863 w 11503626"/>
              <a:gd name="connsiteY1743" fmla="*/ 83150 h 739467"/>
              <a:gd name="connsiteX1744" fmla="*/ 122227 w 11503626"/>
              <a:gd name="connsiteY1744" fmla="*/ 98009 h 739467"/>
              <a:gd name="connsiteX1745" fmla="*/ 121268 w 11503626"/>
              <a:gd name="connsiteY1745" fmla="*/ 97530 h 739467"/>
              <a:gd name="connsiteX1746" fmla="*/ 120789 w 11503626"/>
              <a:gd name="connsiteY1746" fmla="*/ 97051 h 739467"/>
              <a:gd name="connsiteX1747" fmla="*/ 122706 w 11503626"/>
              <a:gd name="connsiteY1747" fmla="*/ 89622 h 739467"/>
              <a:gd name="connsiteX1748" fmla="*/ 122706 w 11503626"/>
              <a:gd name="connsiteY1748" fmla="*/ 81233 h 739467"/>
              <a:gd name="connsiteX1749" fmla="*/ 118392 w 11503626"/>
              <a:gd name="connsiteY1749" fmla="*/ 85068 h 739467"/>
              <a:gd name="connsiteX1750" fmla="*/ 117433 w 11503626"/>
              <a:gd name="connsiteY1750" fmla="*/ 94654 h 739467"/>
              <a:gd name="connsiteX1751" fmla="*/ 116954 w 11503626"/>
              <a:gd name="connsiteY1751" fmla="*/ 92497 h 739467"/>
              <a:gd name="connsiteX1752" fmla="*/ 116954 w 11503626"/>
              <a:gd name="connsiteY1752" fmla="*/ 88423 h 739467"/>
              <a:gd name="connsiteX1753" fmla="*/ 115996 w 11503626"/>
              <a:gd name="connsiteY1753" fmla="*/ 87944 h 739467"/>
              <a:gd name="connsiteX1754" fmla="*/ 115037 w 11503626"/>
              <a:gd name="connsiteY1754" fmla="*/ 87464 h 739467"/>
              <a:gd name="connsiteX1755" fmla="*/ 113119 w 11503626"/>
              <a:gd name="connsiteY1755" fmla="*/ 94175 h 739467"/>
              <a:gd name="connsiteX1756" fmla="*/ 112641 w 11503626"/>
              <a:gd name="connsiteY1756" fmla="*/ 101844 h 739467"/>
              <a:gd name="connsiteX1757" fmla="*/ 114078 w 11503626"/>
              <a:gd name="connsiteY1757" fmla="*/ 100406 h 739467"/>
              <a:gd name="connsiteX1758" fmla="*/ 114558 w 11503626"/>
              <a:gd name="connsiteY1758" fmla="*/ 97051 h 739467"/>
              <a:gd name="connsiteX1759" fmla="*/ 115756 w 11503626"/>
              <a:gd name="connsiteY1759" fmla="*/ 98009 h 739467"/>
              <a:gd name="connsiteX1760" fmla="*/ 116475 w 11503626"/>
              <a:gd name="connsiteY1760" fmla="*/ 96092 h 739467"/>
              <a:gd name="connsiteX1761" fmla="*/ 117913 w 11503626"/>
              <a:gd name="connsiteY1761" fmla="*/ 99447 h 739467"/>
              <a:gd name="connsiteX1762" fmla="*/ 116954 w 11503626"/>
              <a:gd name="connsiteY1762" fmla="*/ 104241 h 739467"/>
              <a:gd name="connsiteX1763" fmla="*/ 120789 w 11503626"/>
              <a:gd name="connsiteY1763" fmla="*/ 103282 h 739467"/>
              <a:gd name="connsiteX1764" fmla="*/ 118871 w 11503626"/>
              <a:gd name="connsiteY1764" fmla="*/ 102803 h 739467"/>
              <a:gd name="connsiteX1765" fmla="*/ 120789 w 11503626"/>
              <a:gd name="connsiteY1765" fmla="*/ 100406 h 739467"/>
              <a:gd name="connsiteX1766" fmla="*/ 121268 w 11503626"/>
              <a:gd name="connsiteY1766" fmla="*/ 101844 h 739467"/>
              <a:gd name="connsiteX1767" fmla="*/ 122227 w 11503626"/>
              <a:gd name="connsiteY1767" fmla="*/ 102803 h 739467"/>
              <a:gd name="connsiteX1768" fmla="*/ 122706 w 11503626"/>
              <a:gd name="connsiteY1768" fmla="*/ 99447 h 739467"/>
              <a:gd name="connsiteX1769" fmla="*/ 124623 w 11503626"/>
              <a:gd name="connsiteY1769" fmla="*/ 98489 h 739467"/>
              <a:gd name="connsiteX1770" fmla="*/ 125582 w 11503626"/>
              <a:gd name="connsiteY1770" fmla="*/ 92737 h 739467"/>
              <a:gd name="connsiteX1771" fmla="*/ 126062 w 11503626"/>
              <a:gd name="connsiteY1771" fmla="*/ 86985 h 739467"/>
              <a:gd name="connsiteX1772" fmla="*/ 127020 w 11503626"/>
              <a:gd name="connsiteY1772" fmla="*/ 89382 h 739467"/>
              <a:gd name="connsiteX1773" fmla="*/ 128218 w 11503626"/>
              <a:gd name="connsiteY1773" fmla="*/ 87464 h 739467"/>
              <a:gd name="connsiteX1774" fmla="*/ 126062 w 11503626"/>
              <a:gd name="connsiteY1774" fmla="*/ 85547 h 739467"/>
              <a:gd name="connsiteX1775" fmla="*/ 129656 w 11503626"/>
              <a:gd name="connsiteY1775" fmla="*/ 74043 h 739467"/>
              <a:gd name="connsiteX1776" fmla="*/ 129896 w 11503626"/>
              <a:gd name="connsiteY1776" fmla="*/ 63498 h 739467"/>
              <a:gd name="connsiteX1777" fmla="*/ 127739 w 11503626"/>
              <a:gd name="connsiteY1777" fmla="*/ 64218 h 739467"/>
              <a:gd name="connsiteX1778" fmla="*/ 126541 w 11503626"/>
              <a:gd name="connsiteY1778" fmla="*/ 65895 h 739467"/>
              <a:gd name="connsiteX1779" fmla="*/ 126301 w 11503626"/>
              <a:gd name="connsiteY1779" fmla="*/ 63258 h 739467"/>
              <a:gd name="connsiteX1780" fmla="*/ 126541 w 11503626"/>
              <a:gd name="connsiteY1780" fmla="*/ 60143 h 739467"/>
              <a:gd name="connsiteX1781" fmla="*/ 215694 w 11503626"/>
              <a:gd name="connsiteY1781" fmla="*/ 58226 h 739467"/>
              <a:gd name="connsiteX1782" fmla="*/ 217612 w 11503626"/>
              <a:gd name="connsiteY1782" fmla="*/ 58226 h 739467"/>
              <a:gd name="connsiteX1783" fmla="*/ 219050 w 11503626"/>
              <a:gd name="connsiteY1783" fmla="*/ 58226 h 739467"/>
              <a:gd name="connsiteX1784" fmla="*/ 218810 w 11503626"/>
              <a:gd name="connsiteY1784" fmla="*/ 61581 h 739467"/>
              <a:gd name="connsiteX1785" fmla="*/ 217133 w 11503626"/>
              <a:gd name="connsiteY1785" fmla="*/ 63498 h 739467"/>
              <a:gd name="connsiteX1786" fmla="*/ 216174 w 11503626"/>
              <a:gd name="connsiteY1786" fmla="*/ 60862 h 739467"/>
              <a:gd name="connsiteX1787" fmla="*/ 215694 w 11503626"/>
              <a:gd name="connsiteY1787" fmla="*/ 58226 h 739467"/>
              <a:gd name="connsiteX1788" fmla="*/ 100657 w 11503626"/>
              <a:gd name="connsiteY1788" fmla="*/ 58226 h 739467"/>
              <a:gd name="connsiteX1789" fmla="*/ 99459 w 11503626"/>
              <a:gd name="connsiteY1789" fmla="*/ 61581 h 739467"/>
              <a:gd name="connsiteX1790" fmla="*/ 98740 w 11503626"/>
              <a:gd name="connsiteY1790" fmla="*/ 65895 h 739467"/>
              <a:gd name="connsiteX1791" fmla="*/ 100178 w 11503626"/>
              <a:gd name="connsiteY1791" fmla="*/ 67573 h 739467"/>
              <a:gd name="connsiteX1792" fmla="*/ 100178 w 11503626"/>
              <a:gd name="connsiteY1792" fmla="*/ 71168 h 739467"/>
              <a:gd name="connsiteX1793" fmla="*/ 101616 w 11503626"/>
              <a:gd name="connsiteY1793" fmla="*/ 67573 h 739467"/>
              <a:gd name="connsiteX1794" fmla="*/ 103533 w 11503626"/>
              <a:gd name="connsiteY1794" fmla="*/ 67333 h 739467"/>
              <a:gd name="connsiteX1795" fmla="*/ 104012 w 11503626"/>
              <a:gd name="connsiteY1795" fmla="*/ 65176 h 739467"/>
              <a:gd name="connsiteX1796" fmla="*/ 104012 w 11503626"/>
              <a:gd name="connsiteY1796" fmla="*/ 62540 h 739467"/>
              <a:gd name="connsiteX1797" fmla="*/ 102095 w 11503626"/>
              <a:gd name="connsiteY1797" fmla="*/ 61821 h 739467"/>
              <a:gd name="connsiteX1798" fmla="*/ 100657 w 11503626"/>
              <a:gd name="connsiteY1798" fmla="*/ 63978 h 739467"/>
              <a:gd name="connsiteX1799" fmla="*/ 100657 w 11503626"/>
              <a:gd name="connsiteY1799" fmla="*/ 61581 h 739467"/>
              <a:gd name="connsiteX1800" fmla="*/ 100657 w 11503626"/>
              <a:gd name="connsiteY1800" fmla="*/ 58226 h 739467"/>
              <a:gd name="connsiteX1801" fmla="*/ 39304 w 11503626"/>
              <a:gd name="connsiteY1801" fmla="*/ 57267 h 739467"/>
              <a:gd name="connsiteX1802" fmla="*/ 38825 w 11503626"/>
              <a:gd name="connsiteY1802" fmla="*/ 57746 h 739467"/>
              <a:gd name="connsiteX1803" fmla="*/ 39065 w 11503626"/>
              <a:gd name="connsiteY1803" fmla="*/ 57507 h 739467"/>
              <a:gd name="connsiteX1804" fmla="*/ 39304 w 11503626"/>
              <a:gd name="connsiteY1804" fmla="*/ 57267 h 739467"/>
              <a:gd name="connsiteX1805" fmla="*/ 174473 w 11503626"/>
              <a:gd name="connsiteY1805" fmla="*/ 56788 h 739467"/>
              <a:gd name="connsiteX1806" fmla="*/ 174953 w 11503626"/>
              <a:gd name="connsiteY1806" fmla="*/ 66614 h 739467"/>
              <a:gd name="connsiteX1807" fmla="*/ 173993 w 11503626"/>
              <a:gd name="connsiteY1807" fmla="*/ 75002 h 739467"/>
              <a:gd name="connsiteX1808" fmla="*/ 172795 w 11503626"/>
              <a:gd name="connsiteY1808" fmla="*/ 75482 h 739467"/>
              <a:gd name="connsiteX1809" fmla="*/ 171597 w 11503626"/>
              <a:gd name="connsiteY1809" fmla="*/ 76440 h 739467"/>
              <a:gd name="connsiteX1810" fmla="*/ 170398 w 11503626"/>
              <a:gd name="connsiteY1810" fmla="*/ 74762 h 739467"/>
              <a:gd name="connsiteX1811" fmla="*/ 168721 w 11503626"/>
              <a:gd name="connsiteY1811" fmla="*/ 74523 h 739467"/>
              <a:gd name="connsiteX1812" fmla="*/ 171836 w 11503626"/>
              <a:gd name="connsiteY1812" fmla="*/ 66135 h 739467"/>
              <a:gd name="connsiteX1813" fmla="*/ 174473 w 11503626"/>
              <a:gd name="connsiteY1813" fmla="*/ 56788 h 739467"/>
              <a:gd name="connsiteX1814" fmla="*/ 142837 w 11503626"/>
              <a:gd name="connsiteY1814" fmla="*/ 55350 h 739467"/>
              <a:gd name="connsiteX1815" fmla="*/ 143797 w 11503626"/>
              <a:gd name="connsiteY1815" fmla="*/ 57028 h 739467"/>
              <a:gd name="connsiteX1816" fmla="*/ 144755 w 11503626"/>
              <a:gd name="connsiteY1816" fmla="*/ 57746 h 739467"/>
              <a:gd name="connsiteX1817" fmla="*/ 143797 w 11503626"/>
              <a:gd name="connsiteY1817" fmla="*/ 61581 h 739467"/>
              <a:gd name="connsiteX1818" fmla="*/ 144995 w 11503626"/>
              <a:gd name="connsiteY1818" fmla="*/ 60383 h 739467"/>
              <a:gd name="connsiteX1819" fmla="*/ 146193 w 11503626"/>
              <a:gd name="connsiteY1819" fmla="*/ 59184 h 739467"/>
              <a:gd name="connsiteX1820" fmla="*/ 146672 w 11503626"/>
              <a:gd name="connsiteY1820" fmla="*/ 69730 h 739467"/>
              <a:gd name="connsiteX1821" fmla="*/ 145714 w 11503626"/>
              <a:gd name="connsiteY1821" fmla="*/ 78837 h 739467"/>
              <a:gd name="connsiteX1822" fmla="*/ 144995 w 11503626"/>
              <a:gd name="connsiteY1822" fmla="*/ 76680 h 739467"/>
              <a:gd name="connsiteX1823" fmla="*/ 143797 w 11503626"/>
              <a:gd name="connsiteY1823" fmla="*/ 75960 h 739467"/>
              <a:gd name="connsiteX1824" fmla="*/ 144515 w 11503626"/>
              <a:gd name="connsiteY1824" fmla="*/ 70688 h 739467"/>
              <a:gd name="connsiteX1825" fmla="*/ 143797 w 11503626"/>
              <a:gd name="connsiteY1825" fmla="*/ 65895 h 739467"/>
              <a:gd name="connsiteX1826" fmla="*/ 142837 w 11503626"/>
              <a:gd name="connsiteY1826" fmla="*/ 66374 h 739467"/>
              <a:gd name="connsiteX1827" fmla="*/ 141879 w 11503626"/>
              <a:gd name="connsiteY1827" fmla="*/ 67333 h 739467"/>
              <a:gd name="connsiteX1828" fmla="*/ 141400 w 11503626"/>
              <a:gd name="connsiteY1828" fmla="*/ 64697 h 739467"/>
              <a:gd name="connsiteX1829" fmla="*/ 140920 w 11503626"/>
              <a:gd name="connsiteY1829" fmla="*/ 62540 h 739467"/>
              <a:gd name="connsiteX1830" fmla="*/ 141879 w 11503626"/>
              <a:gd name="connsiteY1830" fmla="*/ 58705 h 739467"/>
              <a:gd name="connsiteX1831" fmla="*/ 142837 w 11503626"/>
              <a:gd name="connsiteY1831" fmla="*/ 55350 h 739467"/>
              <a:gd name="connsiteX1832" fmla="*/ 113119 w 11503626"/>
              <a:gd name="connsiteY1832" fmla="*/ 55350 h 739467"/>
              <a:gd name="connsiteX1833" fmla="*/ 111203 w 11503626"/>
              <a:gd name="connsiteY1833" fmla="*/ 61581 h 739467"/>
              <a:gd name="connsiteX1834" fmla="*/ 113359 w 11503626"/>
              <a:gd name="connsiteY1834" fmla="*/ 59424 h 739467"/>
              <a:gd name="connsiteX1835" fmla="*/ 113119 w 11503626"/>
              <a:gd name="connsiteY1835" fmla="*/ 55350 h 739467"/>
              <a:gd name="connsiteX1836" fmla="*/ 212819 w 11503626"/>
              <a:gd name="connsiteY1836" fmla="*/ 54391 h 739467"/>
              <a:gd name="connsiteX1837" fmla="*/ 214256 w 11503626"/>
              <a:gd name="connsiteY1837" fmla="*/ 57986 h 739467"/>
              <a:gd name="connsiteX1838" fmla="*/ 215216 w 11503626"/>
              <a:gd name="connsiteY1838" fmla="*/ 61581 h 739467"/>
              <a:gd name="connsiteX1839" fmla="*/ 214256 w 11503626"/>
              <a:gd name="connsiteY1839" fmla="*/ 62779 h 739467"/>
              <a:gd name="connsiteX1840" fmla="*/ 212819 w 11503626"/>
              <a:gd name="connsiteY1840" fmla="*/ 63498 h 739467"/>
              <a:gd name="connsiteX1841" fmla="*/ 212099 w 11503626"/>
              <a:gd name="connsiteY1841" fmla="*/ 58945 h 739467"/>
              <a:gd name="connsiteX1842" fmla="*/ 212819 w 11503626"/>
              <a:gd name="connsiteY1842" fmla="*/ 54391 h 739467"/>
              <a:gd name="connsiteX1843" fmla="*/ 130855 w 11503626"/>
              <a:gd name="connsiteY1843" fmla="*/ 54391 h 739467"/>
              <a:gd name="connsiteX1844" fmla="*/ 130135 w 11503626"/>
              <a:gd name="connsiteY1844" fmla="*/ 57986 h 739467"/>
              <a:gd name="connsiteX1845" fmla="*/ 128937 w 11503626"/>
              <a:gd name="connsiteY1845" fmla="*/ 60623 h 739467"/>
              <a:gd name="connsiteX1846" fmla="*/ 131813 w 11503626"/>
              <a:gd name="connsiteY1846" fmla="*/ 58705 h 739467"/>
              <a:gd name="connsiteX1847" fmla="*/ 130855 w 11503626"/>
              <a:gd name="connsiteY1847" fmla="*/ 54391 h 739467"/>
              <a:gd name="connsiteX1848" fmla="*/ 181663 w 11503626"/>
              <a:gd name="connsiteY1848" fmla="*/ 51516 h 739467"/>
              <a:gd name="connsiteX1849" fmla="*/ 183340 w 11503626"/>
              <a:gd name="connsiteY1849" fmla="*/ 56548 h 739467"/>
              <a:gd name="connsiteX1850" fmla="*/ 184060 w 11503626"/>
              <a:gd name="connsiteY1850" fmla="*/ 62540 h 739467"/>
              <a:gd name="connsiteX1851" fmla="*/ 181663 w 11503626"/>
              <a:gd name="connsiteY1851" fmla="*/ 65895 h 739467"/>
              <a:gd name="connsiteX1852" fmla="*/ 179745 w 11503626"/>
              <a:gd name="connsiteY1852" fmla="*/ 68771 h 739467"/>
              <a:gd name="connsiteX1853" fmla="*/ 180944 w 11503626"/>
              <a:gd name="connsiteY1853" fmla="*/ 59424 h 739467"/>
              <a:gd name="connsiteX1854" fmla="*/ 181663 w 11503626"/>
              <a:gd name="connsiteY1854" fmla="*/ 51516 h 739467"/>
              <a:gd name="connsiteX1855" fmla="*/ 139482 w 11503626"/>
              <a:gd name="connsiteY1855" fmla="*/ 51516 h 739467"/>
              <a:gd name="connsiteX1856" fmla="*/ 139003 w 11503626"/>
              <a:gd name="connsiteY1856" fmla="*/ 62779 h 739467"/>
              <a:gd name="connsiteX1857" fmla="*/ 134689 w 11503626"/>
              <a:gd name="connsiteY1857" fmla="*/ 71168 h 739467"/>
              <a:gd name="connsiteX1858" fmla="*/ 136367 w 11503626"/>
              <a:gd name="connsiteY1858" fmla="*/ 65655 h 739467"/>
              <a:gd name="connsiteX1859" fmla="*/ 135169 w 11503626"/>
              <a:gd name="connsiteY1859" fmla="*/ 63498 h 739467"/>
              <a:gd name="connsiteX1860" fmla="*/ 136607 w 11503626"/>
              <a:gd name="connsiteY1860" fmla="*/ 56788 h 739467"/>
              <a:gd name="connsiteX1861" fmla="*/ 139482 w 11503626"/>
              <a:gd name="connsiteY1861" fmla="*/ 51516 h 739467"/>
              <a:gd name="connsiteX1862" fmla="*/ 241099 w 11503626"/>
              <a:gd name="connsiteY1862" fmla="*/ 50556 h 739467"/>
              <a:gd name="connsiteX1863" fmla="*/ 242777 w 11503626"/>
              <a:gd name="connsiteY1863" fmla="*/ 52234 h 739467"/>
              <a:gd name="connsiteX1864" fmla="*/ 245892 w 11503626"/>
              <a:gd name="connsiteY1864" fmla="*/ 53912 h 739467"/>
              <a:gd name="connsiteX1865" fmla="*/ 246371 w 11503626"/>
              <a:gd name="connsiteY1865" fmla="*/ 56548 h 739467"/>
              <a:gd name="connsiteX1866" fmla="*/ 246850 w 11503626"/>
              <a:gd name="connsiteY1866" fmla="*/ 59184 h 739467"/>
              <a:gd name="connsiteX1867" fmla="*/ 244694 w 11503626"/>
              <a:gd name="connsiteY1867" fmla="*/ 60383 h 739467"/>
              <a:gd name="connsiteX1868" fmla="*/ 244933 w 11503626"/>
              <a:gd name="connsiteY1868" fmla="*/ 63978 h 739467"/>
              <a:gd name="connsiteX1869" fmla="*/ 243255 w 11503626"/>
              <a:gd name="connsiteY1869" fmla="*/ 62060 h 739467"/>
              <a:gd name="connsiteX1870" fmla="*/ 242537 w 11503626"/>
              <a:gd name="connsiteY1870" fmla="*/ 58226 h 739467"/>
              <a:gd name="connsiteX1871" fmla="*/ 243495 w 11503626"/>
              <a:gd name="connsiteY1871" fmla="*/ 57746 h 739467"/>
              <a:gd name="connsiteX1872" fmla="*/ 243016 w 11503626"/>
              <a:gd name="connsiteY1872" fmla="*/ 55111 h 739467"/>
              <a:gd name="connsiteX1873" fmla="*/ 241578 w 11503626"/>
              <a:gd name="connsiteY1873" fmla="*/ 53912 h 739467"/>
              <a:gd name="connsiteX1874" fmla="*/ 242057 w 11503626"/>
              <a:gd name="connsiteY1874" fmla="*/ 55350 h 739467"/>
              <a:gd name="connsiteX1875" fmla="*/ 242537 w 11503626"/>
              <a:gd name="connsiteY1875" fmla="*/ 56788 h 739467"/>
              <a:gd name="connsiteX1876" fmla="*/ 239660 w 11503626"/>
              <a:gd name="connsiteY1876" fmla="*/ 56308 h 739467"/>
              <a:gd name="connsiteX1877" fmla="*/ 239900 w 11503626"/>
              <a:gd name="connsiteY1877" fmla="*/ 53193 h 739467"/>
              <a:gd name="connsiteX1878" fmla="*/ 148110 w 11503626"/>
              <a:gd name="connsiteY1878" fmla="*/ 49119 h 739467"/>
              <a:gd name="connsiteX1879" fmla="*/ 147631 w 11503626"/>
              <a:gd name="connsiteY1879" fmla="*/ 55350 h 739467"/>
              <a:gd name="connsiteX1880" fmla="*/ 145714 w 11503626"/>
              <a:gd name="connsiteY1880" fmla="*/ 52234 h 739467"/>
              <a:gd name="connsiteX1881" fmla="*/ 148110 w 11503626"/>
              <a:gd name="connsiteY1881" fmla="*/ 49119 h 739467"/>
              <a:gd name="connsiteX1882" fmla="*/ 106409 w 11503626"/>
              <a:gd name="connsiteY1882" fmla="*/ 44326 h 739467"/>
              <a:gd name="connsiteX1883" fmla="*/ 106649 w 11503626"/>
              <a:gd name="connsiteY1883" fmla="*/ 45764 h 739467"/>
              <a:gd name="connsiteX1884" fmla="*/ 106889 w 11503626"/>
              <a:gd name="connsiteY1884" fmla="*/ 47681 h 739467"/>
              <a:gd name="connsiteX1885" fmla="*/ 108806 w 11503626"/>
              <a:gd name="connsiteY1885" fmla="*/ 44326 h 739467"/>
              <a:gd name="connsiteX1886" fmla="*/ 107368 w 11503626"/>
              <a:gd name="connsiteY1886" fmla="*/ 45044 h 739467"/>
              <a:gd name="connsiteX1887" fmla="*/ 106409 w 11503626"/>
              <a:gd name="connsiteY1887" fmla="*/ 44326 h 739467"/>
              <a:gd name="connsiteX1888" fmla="*/ 202753 w 11503626"/>
              <a:gd name="connsiteY1888" fmla="*/ 43846 h 739467"/>
              <a:gd name="connsiteX1889" fmla="*/ 204670 w 11503626"/>
              <a:gd name="connsiteY1889" fmla="*/ 46243 h 739467"/>
              <a:gd name="connsiteX1890" fmla="*/ 204191 w 11503626"/>
              <a:gd name="connsiteY1890" fmla="*/ 50077 h 739467"/>
              <a:gd name="connsiteX1891" fmla="*/ 203232 w 11503626"/>
              <a:gd name="connsiteY1891" fmla="*/ 46962 h 739467"/>
              <a:gd name="connsiteX1892" fmla="*/ 202753 w 11503626"/>
              <a:gd name="connsiteY1892" fmla="*/ 43846 h 739467"/>
              <a:gd name="connsiteX1893" fmla="*/ 119351 w 11503626"/>
              <a:gd name="connsiteY1893" fmla="*/ 41929 h 739467"/>
              <a:gd name="connsiteX1894" fmla="*/ 119591 w 11503626"/>
              <a:gd name="connsiteY1894" fmla="*/ 44565 h 739467"/>
              <a:gd name="connsiteX1895" fmla="*/ 120789 w 11503626"/>
              <a:gd name="connsiteY1895" fmla="*/ 45284 h 739467"/>
              <a:gd name="connsiteX1896" fmla="*/ 121268 w 11503626"/>
              <a:gd name="connsiteY1896" fmla="*/ 41929 h 739467"/>
              <a:gd name="connsiteX1897" fmla="*/ 247330 w 11503626"/>
              <a:gd name="connsiteY1897" fmla="*/ 41449 h 739467"/>
              <a:gd name="connsiteX1898" fmla="*/ 249007 w 11503626"/>
              <a:gd name="connsiteY1898" fmla="*/ 42887 h 739467"/>
              <a:gd name="connsiteX1899" fmla="*/ 248289 w 11503626"/>
              <a:gd name="connsiteY1899" fmla="*/ 46243 h 739467"/>
              <a:gd name="connsiteX1900" fmla="*/ 247090 w 11503626"/>
              <a:gd name="connsiteY1900" fmla="*/ 44086 h 739467"/>
              <a:gd name="connsiteX1901" fmla="*/ 247330 w 11503626"/>
              <a:gd name="connsiteY1901" fmla="*/ 41449 h 739467"/>
              <a:gd name="connsiteX1902" fmla="*/ 223843 w 11503626"/>
              <a:gd name="connsiteY1902" fmla="*/ 40491 h 739467"/>
              <a:gd name="connsiteX1903" fmla="*/ 225521 w 11503626"/>
              <a:gd name="connsiteY1903" fmla="*/ 43367 h 739467"/>
              <a:gd name="connsiteX1904" fmla="*/ 224323 w 11503626"/>
              <a:gd name="connsiteY1904" fmla="*/ 46243 h 739467"/>
              <a:gd name="connsiteX1905" fmla="*/ 122706 w 11503626"/>
              <a:gd name="connsiteY1905" fmla="*/ 40491 h 739467"/>
              <a:gd name="connsiteX1906" fmla="*/ 121508 w 11503626"/>
              <a:gd name="connsiteY1906" fmla="*/ 44565 h 739467"/>
              <a:gd name="connsiteX1907" fmla="*/ 121268 w 11503626"/>
              <a:gd name="connsiteY1907" fmla="*/ 51036 h 739467"/>
              <a:gd name="connsiteX1908" fmla="*/ 120310 w 11503626"/>
              <a:gd name="connsiteY1908" fmla="*/ 57028 h 739467"/>
              <a:gd name="connsiteX1909" fmla="*/ 116954 w 11503626"/>
              <a:gd name="connsiteY1909" fmla="*/ 60143 h 739467"/>
              <a:gd name="connsiteX1910" fmla="*/ 116954 w 11503626"/>
              <a:gd name="connsiteY1910" fmla="*/ 67813 h 739467"/>
              <a:gd name="connsiteX1911" fmla="*/ 112641 w 11503626"/>
              <a:gd name="connsiteY1911" fmla="*/ 73325 h 739467"/>
              <a:gd name="connsiteX1912" fmla="*/ 109285 w 11503626"/>
              <a:gd name="connsiteY1912" fmla="*/ 79795 h 739467"/>
              <a:gd name="connsiteX1913" fmla="*/ 110244 w 11503626"/>
              <a:gd name="connsiteY1913" fmla="*/ 81473 h 739467"/>
              <a:gd name="connsiteX1914" fmla="*/ 111203 w 11503626"/>
              <a:gd name="connsiteY1914" fmla="*/ 83150 h 739467"/>
              <a:gd name="connsiteX1915" fmla="*/ 112641 w 11503626"/>
              <a:gd name="connsiteY1915" fmla="*/ 81712 h 739467"/>
              <a:gd name="connsiteX1916" fmla="*/ 113599 w 11503626"/>
              <a:gd name="connsiteY1916" fmla="*/ 78837 h 739467"/>
              <a:gd name="connsiteX1917" fmla="*/ 115276 w 11503626"/>
              <a:gd name="connsiteY1917" fmla="*/ 83150 h 739467"/>
              <a:gd name="connsiteX1918" fmla="*/ 117433 w 11503626"/>
              <a:gd name="connsiteY1918" fmla="*/ 84589 h 739467"/>
              <a:gd name="connsiteX1919" fmla="*/ 116235 w 11503626"/>
              <a:gd name="connsiteY1919" fmla="*/ 80275 h 739467"/>
              <a:gd name="connsiteX1920" fmla="*/ 117194 w 11503626"/>
              <a:gd name="connsiteY1920" fmla="*/ 75721 h 739467"/>
              <a:gd name="connsiteX1921" fmla="*/ 118632 w 11503626"/>
              <a:gd name="connsiteY1921" fmla="*/ 71168 h 739467"/>
              <a:gd name="connsiteX1922" fmla="*/ 118871 w 11503626"/>
              <a:gd name="connsiteY1922" fmla="*/ 66374 h 739467"/>
              <a:gd name="connsiteX1923" fmla="*/ 124623 w 11503626"/>
              <a:gd name="connsiteY1923" fmla="*/ 41929 h 739467"/>
              <a:gd name="connsiteX1924" fmla="*/ 122706 w 11503626"/>
              <a:gd name="connsiteY1924" fmla="*/ 41449 h 739467"/>
              <a:gd name="connsiteX1925" fmla="*/ 170159 w 11503626"/>
              <a:gd name="connsiteY1925" fmla="*/ 38574 h 739467"/>
              <a:gd name="connsiteX1926" fmla="*/ 170878 w 11503626"/>
              <a:gd name="connsiteY1926" fmla="*/ 45764 h 739467"/>
              <a:gd name="connsiteX1927" fmla="*/ 170769 w 11503626"/>
              <a:gd name="connsiteY1927" fmla="*/ 46574 h 739467"/>
              <a:gd name="connsiteX1928" fmla="*/ 172436 w 11503626"/>
              <a:gd name="connsiteY1928" fmla="*/ 44685 h 739467"/>
              <a:gd name="connsiteX1929" fmla="*/ 173035 w 11503626"/>
              <a:gd name="connsiteY1929" fmla="*/ 39532 h 739467"/>
              <a:gd name="connsiteX1930" fmla="*/ 171597 w 11503626"/>
              <a:gd name="connsiteY1930" fmla="*/ 39292 h 739467"/>
              <a:gd name="connsiteX1931" fmla="*/ 170159 w 11503626"/>
              <a:gd name="connsiteY1931" fmla="*/ 38574 h 739467"/>
              <a:gd name="connsiteX1932" fmla="*/ 231992 w 11503626"/>
              <a:gd name="connsiteY1932" fmla="*/ 36657 h 739467"/>
              <a:gd name="connsiteX1933" fmla="*/ 232950 w 11503626"/>
              <a:gd name="connsiteY1933" fmla="*/ 38334 h 739467"/>
              <a:gd name="connsiteX1934" fmla="*/ 233430 w 11503626"/>
              <a:gd name="connsiteY1934" fmla="*/ 40491 h 739467"/>
              <a:gd name="connsiteX1935" fmla="*/ 231512 w 11503626"/>
              <a:gd name="connsiteY1935" fmla="*/ 39292 h 739467"/>
              <a:gd name="connsiteX1936" fmla="*/ 231992 w 11503626"/>
              <a:gd name="connsiteY1936" fmla="*/ 36657 h 739467"/>
              <a:gd name="connsiteX1937" fmla="*/ 174953 w 11503626"/>
              <a:gd name="connsiteY1937" fmla="*/ 35697 h 739467"/>
              <a:gd name="connsiteX1938" fmla="*/ 174233 w 11503626"/>
              <a:gd name="connsiteY1938" fmla="*/ 36657 h 739467"/>
              <a:gd name="connsiteX1939" fmla="*/ 173993 w 11503626"/>
              <a:gd name="connsiteY1939" fmla="*/ 39532 h 739467"/>
              <a:gd name="connsiteX1940" fmla="*/ 174953 w 11503626"/>
              <a:gd name="connsiteY1940" fmla="*/ 39532 h 739467"/>
              <a:gd name="connsiteX1941" fmla="*/ 115996 w 11503626"/>
              <a:gd name="connsiteY1941" fmla="*/ 35697 h 739467"/>
              <a:gd name="connsiteX1942" fmla="*/ 114558 w 11503626"/>
              <a:gd name="connsiteY1942" fmla="*/ 41929 h 739467"/>
              <a:gd name="connsiteX1943" fmla="*/ 116715 w 11503626"/>
              <a:gd name="connsiteY1943" fmla="*/ 39532 h 739467"/>
              <a:gd name="connsiteX1944" fmla="*/ 115996 w 11503626"/>
              <a:gd name="connsiteY1944" fmla="*/ 35697 h 739467"/>
              <a:gd name="connsiteX1945" fmla="*/ 296221 w 11503626"/>
              <a:gd name="connsiteY1945" fmla="*/ 34739 h 739467"/>
              <a:gd name="connsiteX1946" fmla="*/ 298116 w 11503626"/>
              <a:gd name="connsiteY1946" fmla="*/ 41183 h 739467"/>
              <a:gd name="connsiteX1947" fmla="*/ 298116 w 11503626"/>
              <a:gd name="connsiteY1947" fmla="*/ 36462 h 739467"/>
              <a:gd name="connsiteX1948" fmla="*/ 127020 w 11503626"/>
              <a:gd name="connsiteY1948" fmla="*/ 34260 h 739467"/>
              <a:gd name="connsiteX1949" fmla="*/ 126062 w 11503626"/>
              <a:gd name="connsiteY1949" fmla="*/ 36657 h 739467"/>
              <a:gd name="connsiteX1950" fmla="*/ 125582 w 11503626"/>
              <a:gd name="connsiteY1950" fmla="*/ 40491 h 739467"/>
              <a:gd name="connsiteX1951" fmla="*/ 129896 w 11503626"/>
              <a:gd name="connsiteY1951" fmla="*/ 38094 h 739467"/>
              <a:gd name="connsiteX1952" fmla="*/ 128937 w 11503626"/>
              <a:gd name="connsiteY1952" fmla="*/ 35697 h 739467"/>
              <a:gd name="connsiteX1953" fmla="*/ 127978 w 11503626"/>
              <a:gd name="connsiteY1953" fmla="*/ 38094 h 739467"/>
              <a:gd name="connsiteX1954" fmla="*/ 126780 w 11503626"/>
              <a:gd name="connsiteY1954" fmla="*/ 36657 h 739467"/>
              <a:gd name="connsiteX1955" fmla="*/ 127020 w 11503626"/>
              <a:gd name="connsiteY1955" fmla="*/ 34260 h 739467"/>
              <a:gd name="connsiteX1956" fmla="*/ 136401 w 11503626"/>
              <a:gd name="connsiteY1956" fmla="*/ 33644 h 739467"/>
              <a:gd name="connsiteX1957" fmla="*/ 135648 w 11503626"/>
              <a:gd name="connsiteY1957" fmla="*/ 41929 h 739467"/>
              <a:gd name="connsiteX1958" fmla="*/ 134929 w 11503626"/>
              <a:gd name="connsiteY1958" fmla="*/ 43846 h 739467"/>
              <a:gd name="connsiteX1959" fmla="*/ 135169 w 11503626"/>
              <a:gd name="connsiteY1959" fmla="*/ 41449 h 739467"/>
              <a:gd name="connsiteX1960" fmla="*/ 197480 w 11503626"/>
              <a:gd name="connsiteY1960" fmla="*/ 32822 h 739467"/>
              <a:gd name="connsiteX1961" fmla="*/ 197720 w 11503626"/>
              <a:gd name="connsiteY1961" fmla="*/ 40251 h 739467"/>
              <a:gd name="connsiteX1962" fmla="*/ 195084 w 11503626"/>
              <a:gd name="connsiteY1962" fmla="*/ 42887 h 739467"/>
              <a:gd name="connsiteX1963" fmla="*/ 196282 w 11503626"/>
              <a:gd name="connsiteY1963" fmla="*/ 37375 h 739467"/>
              <a:gd name="connsiteX1964" fmla="*/ 197480 w 11503626"/>
              <a:gd name="connsiteY1964" fmla="*/ 32822 h 739467"/>
              <a:gd name="connsiteX1965" fmla="*/ 174953 w 11503626"/>
              <a:gd name="connsiteY1965" fmla="*/ 31863 h 739467"/>
              <a:gd name="connsiteX1966" fmla="*/ 176630 w 11503626"/>
              <a:gd name="connsiteY1966" fmla="*/ 35937 h 739467"/>
              <a:gd name="connsiteX1967" fmla="*/ 178308 w 11503626"/>
              <a:gd name="connsiteY1967" fmla="*/ 39532 h 739467"/>
              <a:gd name="connsiteX1968" fmla="*/ 175192 w 11503626"/>
              <a:gd name="connsiteY1968" fmla="*/ 40970 h 739467"/>
              <a:gd name="connsiteX1969" fmla="*/ 173035 w 11503626"/>
              <a:gd name="connsiteY1969" fmla="*/ 46243 h 739467"/>
              <a:gd name="connsiteX1970" fmla="*/ 174473 w 11503626"/>
              <a:gd name="connsiteY1970" fmla="*/ 49359 h 739467"/>
              <a:gd name="connsiteX1971" fmla="*/ 173514 w 11503626"/>
              <a:gd name="connsiteY1971" fmla="*/ 54391 h 739467"/>
              <a:gd name="connsiteX1972" fmla="*/ 173035 w 11503626"/>
              <a:gd name="connsiteY1972" fmla="*/ 52474 h 739467"/>
              <a:gd name="connsiteX1973" fmla="*/ 173514 w 11503626"/>
              <a:gd name="connsiteY1973" fmla="*/ 50077 h 739467"/>
              <a:gd name="connsiteX1974" fmla="*/ 171597 w 11503626"/>
              <a:gd name="connsiteY1974" fmla="*/ 50077 h 739467"/>
              <a:gd name="connsiteX1975" fmla="*/ 170714 w 11503626"/>
              <a:gd name="connsiteY1975" fmla="*/ 46985 h 739467"/>
              <a:gd name="connsiteX1976" fmla="*/ 170458 w 11503626"/>
              <a:gd name="connsiteY1976" fmla="*/ 48879 h 739467"/>
              <a:gd name="connsiteX1977" fmla="*/ 168721 w 11503626"/>
              <a:gd name="connsiteY1977" fmla="*/ 51516 h 739467"/>
              <a:gd name="connsiteX1978" fmla="*/ 169440 w 11503626"/>
              <a:gd name="connsiteY1978" fmla="*/ 42169 h 739467"/>
              <a:gd name="connsiteX1979" fmla="*/ 170638 w 11503626"/>
              <a:gd name="connsiteY1979" fmla="*/ 34260 h 739467"/>
              <a:gd name="connsiteX1980" fmla="*/ 172316 w 11503626"/>
              <a:gd name="connsiteY1980" fmla="*/ 34979 h 739467"/>
              <a:gd name="connsiteX1981" fmla="*/ 173514 w 11503626"/>
              <a:gd name="connsiteY1981" fmla="*/ 35697 h 739467"/>
              <a:gd name="connsiteX1982" fmla="*/ 174953 w 11503626"/>
              <a:gd name="connsiteY1982" fmla="*/ 31863 h 739467"/>
              <a:gd name="connsiteX1983" fmla="*/ 136835 w 11503626"/>
              <a:gd name="connsiteY1983" fmla="*/ 30893 h 739467"/>
              <a:gd name="connsiteX1984" fmla="*/ 136401 w 11503626"/>
              <a:gd name="connsiteY1984" fmla="*/ 33644 h 739467"/>
              <a:gd name="connsiteX1985" fmla="*/ 136607 w 11503626"/>
              <a:gd name="connsiteY1985" fmla="*/ 31384 h 739467"/>
              <a:gd name="connsiteX1986" fmla="*/ 147152 w 11503626"/>
              <a:gd name="connsiteY1986" fmla="*/ 29946 h 739467"/>
              <a:gd name="connsiteX1987" fmla="*/ 149548 w 11503626"/>
              <a:gd name="connsiteY1987" fmla="*/ 29946 h 739467"/>
              <a:gd name="connsiteX1988" fmla="*/ 150027 w 11503626"/>
              <a:gd name="connsiteY1988" fmla="*/ 36657 h 739467"/>
              <a:gd name="connsiteX1989" fmla="*/ 150027 w 11503626"/>
              <a:gd name="connsiteY1989" fmla="*/ 43846 h 739467"/>
              <a:gd name="connsiteX1990" fmla="*/ 147391 w 11503626"/>
              <a:gd name="connsiteY1990" fmla="*/ 42169 h 739467"/>
              <a:gd name="connsiteX1991" fmla="*/ 144755 w 11503626"/>
              <a:gd name="connsiteY1991" fmla="*/ 42887 h 739467"/>
              <a:gd name="connsiteX1992" fmla="*/ 144515 w 11503626"/>
              <a:gd name="connsiteY1992" fmla="*/ 40012 h 739467"/>
              <a:gd name="connsiteX1993" fmla="*/ 145714 w 11503626"/>
              <a:gd name="connsiteY1993" fmla="*/ 37136 h 739467"/>
              <a:gd name="connsiteX1994" fmla="*/ 147631 w 11503626"/>
              <a:gd name="connsiteY1994" fmla="*/ 39532 h 739467"/>
              <a:gd name="connsiteX1995" fmla="*/ 147391 w 11503626"/>
              <a:gd name="connsiteY1995" fmla="*/ 36417 h 739467"/>
              <a:gd name="connsiteX1996" fmla="*/ 145714 w 11503626"/>
              <a:gd name="connsiteY1996" fmla="*/ 35697 h 739467"/>
              <a:gd name="connsiteX1997" fmla="*/ 147152 w 11503626"/>
              <a:gd name="connsiteY1997" fmla="*/ 29946 h 739467"/>
              <a:gd name="connsiteX1998" fmla="*/ 122227 w 11503626"/>
              <a:gd name="connsiteY1998" fmla="*/ 29467 h 739467"/>
              <a:gd name="connsiteX1999" fmla="*/ 120789 w 11503626"/>
              <a:gd name="connsiteY1999" fmla="*/ 34020 h 739467"/>
              <a:gd name="connsiteX2000" fmla="*/ 120789 w 11503626"/>
              <a:gd name="connsiteY2000" fmla="*/ 38574 h 739467"/>
              <a:gd name="connsiteX2001" fmla="*/ 122227 w 11503626"/>
              <a:gd name="connsiteY2001" fmla="*/ 37854 h 739467"/>
              <a:gd name="connsiteX2002" fmla="*/ 124144 w 11503626"/>
              <a:gd name="connsiteY2002" fmla="*/ 37136 h 739467"/>
              <a:gd name="connsiteX2003" fmla="*/ 124623 w 11503626"/>
              <a:gd name="connsiteY2003" fmla="*/ 33780 h 739467"/>
              <a:gd name="connsiteX2004" fmla="*/ 125582 w 11503626"/>
              <a:gd name="connsiteY2004" fmla="*/ 30905 h 739467"/>
              <a:gd name="connsiteX2005" fmla="*/ 124384 w 11503626"/>
              <a:gd name="connsiteY2005" fmla="*/ 29706 h 739467"/>
              <a:gd name="connsiteX2006" fmla="*/ 122227 w 11503626"/>
              <a:gd name="connsiteY2006" fmla="*/ 29467 h 739467"/>
              <a:gd name="connsiteX2007" fmla="*/ 241578 w 11503626"/>
              <a:gd name="connsiteY2007" fmla="*/ 28508 h 739467"/>
              <a:gd name="connsiteX2008" fmla="*/ 242297 w 11503626"/>
              <a:gd name="connsiteY2008" fmla="*/ 30905 h 739467"/>
              <a:gd name="connsiteX2009" fmla="*/ 242537 w 11503626"/>
              <a:gd name="connsiteY2009" fmla="*/ 33301 h 739467"/>
              <a:gd name="connsiteX2010" fmla="*/ 240140 w 11503626"/>
              <a:gd name="connsiteY2010" fmla="*/ 34260 h 739467"/>
              <a:gd name="connsiteX2011" fmla="*/ 239660 w 11503626"/>
              <a:gd name="connsiteY2011" fmla="*/ 31863 h 739467"/>
              <a:gd name="connsiteX2012" fmla="*/ 240620 w 11503626"/>
              <a:gd name="connsiteY2012" fmla="*/ 32342 h 739467"/>
              <a:gd name="connsiteX2013" fmla="*/ 241099 w 11503626"/>
              <a:gd name="connsiteY2013" fmla="*/ 33301 h 739467"/>
              <a:gd name="connsiteX2014" fmla="*/ 241099 w 11503626"/>
              <a:gd name="connsiteY2014" fmla="*/ 30425 h 739467"/>
              <a:gd name="connsiteX2015" fmla="*/ 241578 w 11503626"/>
              <a:gd name="connsiteY2015" fmla="*/ 28508 h 739467"/>
              <a:gd name="connsiteX2016" fmla="*/ 168721 w 11503626"/>
              <a:gd name="connsiteY2016" fmla="*/ 28028 h 739467"/>
              <a:gd name="connsiteX2017" fmla="*/ 169201 w 11503626"/>
              <a:gd name="connsiteY2017" fmla="*/ 29467 h 739467"/>
              <a:gd name="connsiteX2018" fmla="*/ 169680 w 11503626"/>
              <a:gd name="connsiteY2018" fmla="*/ 30905 h 739467"/>
              <a:gd name="connsiteX2019" fmla="*/ 168481 w 11503626"/>
              <a:gd name="connsiteY2019" fmla="*/ 31384 h 739467"/>
              <a:gd name="connsiteX2020" fmla="*/ 167283 w 11503626"/>
              <a:gd name="connsiteY2020" fmla="*/ 31863 h 739467"/>
              <a:gd name="connsiteX2021" fmla="*/ 168721 w 11503626"/>
              <a:gd name="connsiteY2021" fmla="*/ 28028 h 739467"/>
              <a:gd name="connsiteX2022" fmla="*/ 81005 w 11503626"/>
              <a:gd name="connsiteY2022" fmla="*/ 26111 h 739467"/>
              <a:gd name="connsiteX2023" fmla="*/ 79807 w 11503626"/>
              <a:gd name="connsiteY2023" fmla="*/ 28028 h 739467"/>
              <a:gd name="connsiteX2024" fmla="*/ 78608 w 11503626"/>
              <a:gd name="connsiteY2024" fmla="*/ 29946 h 739467"/>
              <a:gd name="connsiteX2025" fmla="*/ 80526 w 11503626"/>
              <a:gd name="connsiteY2025" fmla="*/ 29946 h 739467"/>
              <a:gd name="connsiteX2026" fmla="*/ 81005 w 11503626"/>
              <a:gd name="connsiteY2026" fmla="*/ 26111 h 739467"/>
              <a:gd name="connsiteX2027" fmla="*/ 106889 w 11503626"/>
              <a:gd name="connsiteY2027" fmla="*/ 24673 h 739467"/>
              <a:gd name="connsiteX2028" fmla="*/ 102335 w 11503626"/>
              <a:gd name="connsiteY2028" fmla="*/ 26111 h 739467"/>
              <a:gd name="connsiteX2029" fmla="*/ 98261 w 11503626"/>
              <a:gd name="connsiteY2029" fmla="*/ 29946 h 739467"/>
              <a:gd name="connsiteX2030" fmla="*/ 100178 w 11503626"/>
              <a:gd name="connsiteY2030" fmla="*/ 30665 h 739467"/>
              <a:gd name="connsiteX2031" fmla="*/ 101616 w 11503626"/>
              <a:gd name="connsiteY2031" fmla="*/ 28028 h 739467"/>
              <a:gd name="connsiteX2032" fmla="*/ 102814 w 11503626"/>
              <a:gd name="connsiteY2032" fmla="*/ 28508 h 739467"/>
              <a:gd name="connsiteX2033" fmla="*/ 104012 w 11503626"/>
              <a:gd name="connsiteY2033" fmla="*/ 29467 h 739467"/>
              <a:gd name="connsiteX2034" fmla="*/ 105451 w 11503626"/>
              <a:gd name="connsiteY2034" fmla="*/ 27070 h 739467"/>
              <a:gd name="connsiteX2035" fmla="*/ 106889 w 11503626"/>
              <a:gd name="connsiteY2035" fmla="*/ 24673 h 739467"/>
              <a:gd name="connsiteX2036" fmla="*/ 218091 w 11503626"/>
              <a:gd name="connsiteY2036" fmla="*/ 24194 h 739467"/>
              <a:gd name="connsiteX2037" fmla="*/ 218091 w 11503626"/>
              <a:gd name="connsiteY2037" fmla="*/ 27789 h 739467"/>
              <a:gd name="connsiteX2038" fmla="*/ 219050 w 11503626"/>
              <a:gd name="connsiteY2038" fmla="*/ 30905 h 739467"/>
              <a:gd name="connsiteX2039" fmla="*/ 217133 w 11503626"/>
              <a:gd name="connsiteY2039" fmla="*/ 32822 h 739467"/>
              <a:gd name="connsiteX2040" fmla="*/ 220248 w 11503626"/>
              <a:gd name="connsiteY2040" fmla="*/ 35697 h 739467"/>
              <a:gd name="connsiteX2041" fmla="*/ 220967 w 11503626"/>
              <a:gd name="connsiteY2041" fmla="*/ 40491 h 739467"/>
              <a:gd name="connsiteX2042" fmla="*/ 220728 w 11503626"/>
              <a:gd name="connsiteY2042" fmla="*/ 39053 h 739467"/>
              <a:gd name="connsiteX2043" fmla="*/ 220008 w 11503626"/>
              <a:gd name="connsiteY2043" fmla="*/ 39532 h 739467"/>
              <a:gd name="connsiteX2044" fmla="*/ 219050 w 11503626"/>
              <a:gd name="connsiteY2044" fmla="*/ 40251 h 739467"/>
              <a:gd name="connsiteX2045" fmla="*/ 218091 w 11503626"/>
              <a:gd name="connsiteY2045" fmla="*/ 39532 h 739467"/>
              <a:gd name="connsiteX2046" fmla="*/ 218331 w 11503626"/>
              <a:gd name="connsiteY2046" fmla="*/ 36177 h 739467"/>
              <a:gd name="connsiteX2047" fmla="*/ 216174 w 11503626"/>
              <a:gd name="connsiteY2047" fmla="*/ 36657 h 739467"/>
              <a:gd name="connsiteX2048" fmla="*/ 216893 w 11503626"/>
              <a:gd name="connsiteY2048" fmla="*/ 29706 h 739467"/>
              <a:gd name="connsiteX2049" fmla="*/ 218091 w 11503626"/>
              <a:gd name="connsiteY2049" fmla="*/ 24194 h 739467"/>
              <a:gd name="connsiteX2050" fmla="*/ 297659 w 11503626"/>
              <a:gd name="connsiteY2050" fmla="*/ 23235 h 739467"/>
              <a:gd name="connsiteX2051" fmla="*/ 298116 w 11503626"/>
              <a:gd name="connsiteY2051" fmla="*/ 24431 h 739467"/>
              <a:gd name="connsiteX2052" fmla="*/ 298116 w 11503626"/>
              <a:gd name="connsiteY2052" fmla="*/ 23502 h 739467"/>
              <a:gd name="connsiteX2053" fmla="*/ 225760 w 11503626"/>
              <a:gd name="connsiteY2053" fmla="*/ 22277 h 739467"/>
              <a:gd name="connsiteX2054" fmla="*/ 227678 w 11503626"/>
              <a:gd name="connsiteY2054" fmla="*/ 24673 h 739467"/>
              <a:gd name="connsiteX2055" fmla="*/ 228157 w 11503626"/>
              <a:gd name="connsiteY2055" fmla="*/ 28508 h 739467"/>
              <a:gd name="connsiteX2056" fmla="*/ 226958 w 11503626"/>
              <a:gd name="connsiteY2056" fmla="*/ 26111 h 739467"/>
              <a:gd name="connsiteX2057" fmla="*/ 225281 w 11503626"/>
              <a:gd name="connsiteY2057" fmla="*/ 24194 h 739467"/>
              <a:gd name="connsiteX2058" fmla="*/ 225760 w 11503626"/>
              <a:gd name="connsiteY2058" fmla="*/ 22277 h 739467"/>
              <a:gd name="connsiteX2059" fmla="*/ 233909 w 11503626"/>
              <a:gd name="connsiteY2059" fmla="*/ 20838 h 739467"/>
              <a:gd name="connsiteX2060" fmla="*/ 235587 w 11503626"/>
              <a:gd name="connsiteY2060" fmla="*/ 27549 h 739467"/>
              <a:gd name="connsiteX2061" fmla="*/ 237264 w 11503626"/>
              <a:gd name="connsiteY2061" fmla="*/ 34260 h 739467"/>
              <a:gd name="connsiteX2062" fmla="*/ 233909 w 11503626"/>
              <a:gd name="connsiteY2062" fmla="*/ 30185 h 739467"/>
              <a:gd name="connsiteX2063" fmla="*/ 233909 w 11503626"/>
              <a:gd name="connsiteY2063" fmla="*/ 20838 h 739467"/>
              <a:gd name="connsiteX2064" fmla="*/ 180225 w 11503626"/>
              <a:gd name="connsiteY2064" fmla="*/ 19880 h 739467"/>
              <a:gd name="connsiteX2065" fmla="*/ 180944 w 11503626"/>
              <a:gd name="connsiteY2065" fmla="*/ 21797 h 739467"/>
              <a:gd name="connsiteX2066" fmla="*/ 181183 w 11503626"/>
              <a:gd name="connsiteY2066" fmla="*/ 24194 h 739467"/>
              <a:gd name="connsiteX2067" fmla="*/ 179266 w 11503626"/>
              <a:gd name="connsiteY2067" fmla="*/ 24673 h 739467"/>
              <a:gd name="connsiteX2068" fmla="*/ 179506 w 11503626"/>
              <a:gd name="connsiteY2068" fmla="*/ 22277 h 739467"/>
              <a:gd name="connsiteX2069" fmla="*/ 180225 w 11503626"/>
              <a:gd name="connsiteY2069" fmla="*/ 19880 h 739467"/>
              <a:gd name="connsiteX2070" fmla="*/ 111681 w 11503626"/>
              <a:gd name="connsiteY2070" fmla="*/ 17483 h 739467"/>
              <a:gd name="connsiteX2071" fmla="*/ 110004 w 11503626"/>
              <a:gd name="connsiteY2071" fmla="*/ 18921 h 739467"/>
              <a:gd name="connsiteX2072" fmla="*/ 109764 w 11503626"/>
              <a:gd name="connsiteY2072" fmla="*/ 21797 h 739467"/>
              <a:gd name="connsiteX2073" fmla="*/ 109525 w 11503626"/>
              <a:gd name="connsiteY2073" fmla="*/ 24194 h 739467"/>
              <a:gd name="connsiteX2074" fmla="*/ 107368 w 11503626"/>
              <a:gd name="connsiteY2074" fmla="*/ 24673 h 739467"/>
              <a:gd name="connsiteX2075" fmla="*/ 109285 w 11503626"/>
              <a:gd name="connsiteY2075" fmla="*/ 25392 h 739467"/>
              <a:gd name="connsiteX2076" fmla="*/ 111681 w 11503626"/>
              <a:gd name="connsiteY2076" fmla="*/ 25632 h 739467"/>
              <a:gd name="connsiteX2077" fmla="*/ 112161 w 11503626"/>
              <a:gd name="connsiteY2077" fmla="*/ 21797 h 739467"/>
              <a:gd name="connsiteX2078" fmla="*/ 111681 w 11503626"/>
              <a:gd name="connsiteY2078" fmla="*/ 17483 h 739467"/>
              <a:gd name="connsiteX2079" fmla="*/ 196522 w 11503626"/>
              <a:gd name="connsiteY2079" fmla="*/ 16045 h 739467"/>
              <a:gd name="connsiteX2080" fmla="*/ 195563 w 11503626"/>
              <a:gd name="connsiteY2080" fmla="*/ 20838 h 739467"/>
              <a:gd name="connsiteX2081" fmla="*/ 195084 w 11503626"/>
              <a:gd name="connsiteY2081" fmla="*/ 19161 h 739467"/>
              <a:gd name="connsiteX2082" fmla="*/ 195084 w 11503626"/>
              <a:gd name="connsiteY2082" fmla="*/ 17483 h 739467"/>
              <a:gd name="connsiteX2083" fmla="*/ 196522 w 11503626"/>
              <a:gd name="connsiteY2083" fmla="*/ 16045 h 739467"/>
              <a:gd name="connsiteX2084" fmla="*/ 159614 w 11503626"/>
              <a:gd name="connsiteY2084" fmla="*/ 15087 h 739467"/>
              <a:gd name="connsiteX2085" fmla="*/ 158416 w 11503626"/>
              <a:gd name="connsiteY2085" fmla="*/ 24194 h 739467"/>
              <a:gd name="connsiteX2086" fmla="*/ 156259 w 11503626"/>
              <a:gd name="connsiteY2086" fmla="*/ 30905 h 739467"/>
              <a:gd name="connsiteX2087" fmla="*/ 156738 w 11503626"/>
              <a:gd name="connsiteY2087" fmla="*/ 22516 h 739467"/>
              <a:gd name="connsiteX2088" fmla="*/ 159614 w 11503626"/>
              <a:gd name="connsiteY2088" fmla="*/ 15087 h 739467"/>
              <a:gd name="connsiteX2089" fmla="*/ 228157 w 11503626"/>
              <a:gd name="connsiteY2089" fmla="*/ 13170 h 739467"/>
              <a:gd name="connsiteX2090" fmla="*/ 229835 w 11503626"/>
              <a:gd name="connsiteY2090" fmla="*/ 14128 h 739467"/>
              <a:gd name="connsiteX2091" fmla="*/ 231992 w 11503626"/>
              <a:gd name="connsiteY2091" fmla="*/ 14608 h 739467"/>
              <a:gd name="connsiteX2092" fmla="*/ 230553 w 11503626"/>
              <a:gd name="connsiteY2092" fmla="*/ 19161 h 739467"/>
              <a:gd name="connsiteX2093" fmla="*/ 231273 w 11503626"/>
              <a:gd name="connsiteY2093" fmla="*/ 24673 h 739467"/>
              <a:gd name="connsiteX2094" fmla="*/ 232471 w 11503626"/>
              <a:gd name="connsiteY2094" fmla="*/ 30185 h 739467"/>
              <a:gd name="connsiteX2095" fmla="*/ 231512 w 11503626"/>
              <a:gd name="connsiteY2095" fmla="*/ 34739 h 739467"/>
              <a:gd name="connsiteX2096" fmla="*/ 229116 w 11503626"/>
              <a:gd name="connsiteY2096" fmla="*/ 24194 h 739467"/>
              <a:gd name="connsiteX2097" fmla="*/ 228157 w 11503626"/>
              <a:gd name="connsiteY2097" fmla="*/ 13170 h 739467"/>
              <a:gd name="connsiteX2098" fmla="*/ 170159 w 11503626"/>
              <a:gd name="connsiteY2098" fmla="*/ 11252 h 739467"/>
              <a:gd name="connsiteX2099" fmla="*/ 172795 w 11503626"/>
              <a:gd name="connsiteY2099" fmla="*/ 13409 h 739467"/>
              <a:gd name="connsiteX2100" fmla="*/ 173993 w 11503626"/>
              <a:gd name="connsiteY2100" fmla="*/ 17243 h 739467"/>
              <a:gd name="connsiteX2101" fmla="*/ 174713 w 11503626"/>
              <a:gd name="connsiteY2101" fmla="*/ 21797 h 739467"/>
              <a:gd name="connsiteX2102" fmla="*/ 175911 w 11503626"/>
              <a:gd name="connsiteY2102" fmla="*/ 26111 h 739467"/>
              <a:gd name="connsiteX2103" fmla="*/ 172316 w 11503626"/>
              <a:gd name="connsiteY2103" fmla="*/ 22516 h 739467"/>
              <a:gd name="connsiteX2104" fmla="*/ 172556 w 11503626"/>
              <a:gd name="connsiteY2104" fmla="*/ 15087 h 739467"/>
              <a:gd name="connsiteX2105" fmla="*/ 171118 w 11503626"/>
              <a:gd name="connsiteY2105" fmla="*/ 15566 h 739467"/>
              <a:gd name="connsiteX2106" fmla="*/ 169680 w 11503626"/>
              <a:gd name="connsiteY2106" fmla="*/ 16045 h 739467"/>
              <a:gd name="connsiteX2107" fmla="*/ 170159 w 11503626"/>
              <a:gd name="connsiteY2107" fmla="*/ 11252 h 739467"/>
              <a:gd name="connsiteX2108" fmla="*/ 138045 w 11503626"/>
              <a:gd name="connsiteY2108" fmla="*/ 10773 h 739467"/>
              <a:gd name="connsiteX2109" fmla="*/ 139482 w 11503626"/>
              <a:gd name="connsiteY2109" fmla="*/ 11252 h 739467"/>
              <a:gd name="connsiteX2110" fmla="*/ 140920 w 11503626"/>
              <a:gd name="connsiteY2110" fmla="*/ 10773 h 739467"/>
              <a:gd name="connsiteX2111" fmla="*/ 143317 w 11503626"/>
              <a:gd name="connsiteY2111" fmla="*/ 25392 h 739467"/>
              <a:gd name="connsiteX2112" fmla="*/ 141879 w 11503626"/>
              <a:gd name="connsiteY2112" fmla="*/ 40491 h 739467"/>
              <a:gd name="connsiteX2113" fmla="*/ 138524 w 11503626"/>
              <a:gd name="connsiteY2113" fmla="*/ 41929 h 739467"/>
              <a:gd name="connsiteX2114" fmla="*/ 139242 w 11503626"/>
              <a:gd name="connsiteY2114" fmla="*/ 38574 h 739467"/>
              <a:gd name="connsiteX2115" fmla="*/ 140680 w 11503626"/>
              <a:gd name="connsiteY2115" fmla="*/ 33301 h 739467"/>
              <a:gd name="connsiteX2116" fmla="*/ 141400 w 11503626"/>
              <a:gd name="connsiteY2116" fmla="*/ 28028 h 739467"/>
              <a:gd name="connsiteX2117" fmla="*/ 139962 w 11503626"/>
              <a:gd name="connsiteY2117" fmla="*/ 24194 h 739467"/>
              <a:gd name="connsiteX2118" fmla="*/ 136835 w 11503626"/>
              <a:gd name="connsiteY2118" fmla="*/ 30893 h 739467"/>
              <a:gd name="connsiteX2119" fmla="*/ 137325 w 11503626"/>
              <a:gd name="connsiteY2119" fmla="*/ 27789 h 739467"/>
              <a:gd name="connsiteX2120" fmla="*/ 139962 w 11503626"/>
              <a:gd name="connsiteY2120" fmla="*/ 18442 h 739467"/>
              <a:gd name="connsiteX2121" fmla="*/ 135648 w 11503626"/>
              <a:gd name="connsiteY2121" fmla="*/ 18921 h 739467"/>
              <a:gd name="connsiteX2122" fmla="*/ 134689 w 11503626"/>
              <a:gd name="connsiteY2122" fmla="*/ 22037 h 739467"/>
              <a:gd name="connsiteX2123" fmla="*/ 134689 w 11503626"/>
              <a:gd name="connsiteY2123" fmla="*/ 26111 h 739467"/>
              <a:gd name="connsiteX2124" fmla="*/ 132293 w 11503626"/>
              <a:gd name="connsiteY2124" fmla="*/ 25872 h 739467"/>
              <a:gd name="connsiteX2125" fmla="*/ 130855 w 11503626"/>
              <a:gd name="connsiteY2125" fmla="*/ 26111 h 739467"/>
              <a:gd name="connsiteX2126" fmla="*/ 133730 w 11503626"/>
              <a:gd name="connsiteY2126" fmla="*/ 17723 h 739467"/>
              <a:gd name="connsiteX2127" fmla="*/ 138045 w 11503626"/>
              <a:gd name="connsiteY2127" fmla="*/ 10773 h 739467"/>
              <a:gd name="connsiteX2128" fmla="*/ 153862 w 11503626"/>
              <a:gd name="connsiteY2128" fmla="*/ 9814 h 739467"/>
              <a:gd name="connsiteX2129" fmla="*/ 154102 w 11503626"/>
              <a:gd name="connsiteY2129" fmla="*/ 22037 h 739467"/>
              <a:gd name="connsiteX2130" fmla="*/ 152424 w 11503626"/>
              <a:gd name="connsiteY2130" fmla="*/ 30905 h 739467"/>
              <a:gd name="connsiteX2131" fmla="*/ 152904 w 11503626"/>
              <a:gd name="connsiteY2131" fmla="*/ 19640 h 739467"/>
              <a:gd name="connsiteX2132" fmla="*/ 153862 w 11503626"/>
              <a:gd name="connsiteY2132" fmla="*/ 9814 h 739467"/>
              <a:gd name="connsiteX2133" fmla="*/ 105690 w 11503626"/>
              <a:gd name="connsiteY2133" fmla="*/ 9814 h 739467"/>
              <a:gd name="connsiteX2134" fmla="*/ 104492 w 11503626"/>
              <a:gd name="connsiteY2134" fmla="*/ 13170 h 739467"/>
              <a:gd name="connsiteX2135" fmla="*/ 106889 w 11503626"/>
              <a:gd name="connsiteY2135" fmla="*/ 11971 h 739467"/>
              <a:gd name="connsiteX2136" fmla="*/ 108326 w 11503626"/>
              <a:gd name="connsiteY2136" fmla="*/ 9814 h 739467"/>
              <a:gd name="connsiteX2137" fmla="*/ 105690 w 11503626"/>
              <a:gd name="connsiteY2137" fmla="*/ 9814 h 739467"/>
              <a:gd name="connsiteX2138" fmla="*/ 211860 w 11503626"/>
              <a:gd name="connsiteY2138" fmla="*/ 8856 h 739467"/>
              <a:gd name="connsiteX2139" fmla="*/ 212579 w 11503626"/>
              <a:gd name="connsiteY2139" fmla="*/ 12450 h 739467"/>
              <a:gd name="connsiteX2140" fmla="*/ 211381 w 11503626"/>
              <a:gd name="connsiteY2140" fmla="*/ 15087 h 739467"/>
              <a:gd name="connsiteX2141" fmla="*/ 210662 w 11503626"/>
              <a:gd name="connsiteY2141" fmla="*/ 11731 h 739467"/>
              <a:gd name="connsiteX2142" fmla="*/ 211860 w 11503626"/>
              <a:gd name="connsiteY2142" fmla="*/ 8856 h 739467"/>
              <a:gd name="connsiteX2143" fmla="*/ 166804 w 11503626"/>
              <a:gd name="connsiteY2143" fmla="*/ 8856 h 739467"/>
              <a:gd name="connsiteX2144" fmla="*/ 168721 w 11503626"/>
              <a:gd name="connsiteY2144" fmla="*/ 11971 h 739467"/>
              <a:gd name="connsiteX2145" fmla="*/ 168241 w 11503626"/>
              <a:gd name="connsiteY2145" fmla="*/ 17483 h 739467"/>
              <a:gd name="connsiteX2146" fmla="*/ 166085 w 11503626"/>
              <a:gd name="connsiteY2146" fmla="*/ 14368 h 739467"/>
              <a:gd name="connsiteX2147" fmla="*/ 166804 w 11503626"/>
              <a:gd name="connsiteY2147" fmla="*/ 8856 h 739467"/>
              <a:gd name="connsiteX2148" fmla="*/ 109285 w 11503626"/>
              <a:gd name="connsiteY2148" fmla="*/ 8856 h 739467"/>
              <a:gd name="connsiteX2149" fmla="*/ 109525 w 11503626"/>
              <a:gd name="connsiteY2149" fmla="*/ 10773 h 739467"/>
              <a:gd name="connsiteX2150" fmla="*/ 110244 w 11503626"/>
              <a:gd name="connsiteY2150" fmla="*/ 12211 h 739467"/>
              <a:gd name="connsiteX2151" fmla="*/ 111203 w 11503626"/>
              <a:gd name="connsiteY2151" fmla="*/ 8856 h 739467"/>
              <a:gd name="connsiteX2152" fmla="*/ 219050 w 11503626"/>
              <a:gd name="connsiteY2152" fmla="*/ 8376 h 739467"/>
              <a:gd name="connsiteX2153" fmla="*/ 219050 w 11503626"/>
              <a:gd name="connsiteY2153" fmla="*/ 15566 h 739467"/>
              <a:gd name="connsiteX2154" fmla="*/ 219529 w 11503626"/>
              <a:gd name="connsiteY2154" fmla="*/ 20838 h 739467"/>
              <a:gd name="connsiteX2155" fmla="*/ 219290 w 11503626"/>
              <a:gd name="connsiteY2155" fmla="*/ 20360 h 739467"/>
              <a:gd name="connsiteX2156" fmla="*/ 218091 w 11503626"/>
              <a:gd name="connsiteY2156" fmla="*/ 20838 h 739467"/>
              <a:gd name="connsiteX2157" fmla="*/ 217612 w 11503626"/>
              <a:gd name="connsiteY2157" fmla="*/ 14368 h 739467"/>
              <a:gd name="connsiteX2158" fmla="*/ 219050 w 11503626"/>
              <a:gd name="connsiteY2158" fmla="*/ 8376 h 739467"/>
              <a:gd name="connsiteX2159" fmla="*/ 243016 w 11503626"/>
              <a:gd name="connsiteY2159" fmla="*/ 7418 h 739467"/>
              <a:gd name="connsiteX2160" fmla="*/ 243735 w 11503626"/>
              <a:gd name="connsiteY2160" fmla="*/ 7897 h 739467"/>
              <a:gd name="connsiteX2161" fmla="*/ 244933 w 11503626"/>
              <a:gd name="connsiteY2161" fmla="*/ 7418 h 739467"/>
              <a:gd name="connsiteX2162" fmla="*/ 245173 w 11503626"/>
              <a:gd name="connsiteY2162" fmla="*/ 18203 h 739467"/>
              <a:gd name="connsiteX2163" fmla="*/ 244454 w 11503626"/>
              <a:gd name="connsiteY2163" fmla="*/ 28987 h 739467"/>
              <a:gd name="connsiteX2164" fmla="*/ 242057 w 11503626"/>
              <a:gd name="connsiteY2164" fmla="*/ 18442 h 739467"/>
              <a:gd name="connsiteX2165" fmla="*/ 243016 w 11503626"/>
              <a:gd name="connsiteY2165" fmla="*/ 7418 h 739467"/>
              <a:gd name="connsiteX2166" fmla="*/ 295742 w 11503626"/>
              <a:gd name="connsiteY2166" fmla="*/ 3583 h 739467"/>
              <a:gd name="connsiteX2167" fmla="*/ 296460 w 11503626"/>
              <a:gd name="connsiteY2167" fmla="*/ 8616 h 739467"/>
              <a:gd name="connsiteX2168" fmla="*/ 298116 w 11503626"/>
              <a:gd name="connsiteY2168" fmla="*/ 9971 h 739467"/>
              <a:gd name="connsiteX2169" fmla="*/ 298116 w 11503626"/>
              <a:gd name="connsiteY2169" fmla="*/ 8671 h 739467"/>
              <a:gd name="connsiteX2170" fmla="*/ 236785 w 11503626"/>
              <a:gd name="connsiteY2170" fmla="*/ 2624 h 739467"/>
              <a:gd name="connsiteX2171" fmla="*/ 240620 w 11503626"/>
              <a:gd name="connsiteY2171" fmla="*/ 2624 h 739467"/>
              <a:gd name="connsiteX2172" fmla="*/ 241099 w 11503626"/>
              <a:gd name="connsiteY2172" fmla="*/ 5021 h 739467"/>
              <a:gd name="connsiteX2173" fmla="*/ 241338 w 11503626"/>
              <a:gd name="connsiteY2173" fmla="*/ 4062 h 739467"/>
              <a:gd name="connsiteX2174" fmla="*/ 241578 w 11503626"/>
              <a:gd name="connsiteY2174" fmla="*/ 3583 h 739467"/>
              <a:gd name="connsiteX2175" fmla="*/ 241818 w 11503626"/>
              <a:gd name="connsiteY2175" fmla="*/ 5980 h 739467"/>
              <a:gd name="connsiteX2176" fmla="*/ 241099 w 11503626"/>
              <a:gd name="connsiteY2176" fmla="*/ 7418 h 739467"/>
              <a:gd name="connsiteX2177" fmla="*/ 238702 w 11503626"/>
              <a:gd name="connsiteY2177" fmla="*/ 5021 h 739467"/>
              <a:gd name="connsiteX2178" fmla="*/ 238702 w 11503626"/>
              <a:gd name="connsiteY2178" fmla="*/ 12450 h 739467"/>
              <a:gd name="connsiteX2179" fmla="*/ 236785 w 11503626"/>
              <a:gd name="connsiteY2179" fmla="*/ 18442 h 739467"/>
              <a:gd name="connsiteX2180" fmla="*/ 238223 w 11503626"/>
              <a:gd name="connsiteY2180" fmla="*/ 19400 h 739467"/>
              <a:gd name="connsiteX2181" fmla="*/ 238702 w 11503626"/>
              <a:gd name="connsiteY2181" fmla="*/ 22277 h 739467"/>
              <a:gd name="connsiteX2182" fmla="*/ 236066 w 11503626"/>
              <a:gd name="connsiteY2182" fmla="*/ 21318 h 739467"/>
              <a:gd name="connsiteX2183" fmla="*/ 235347 w 11503626"/>
              <a:gd name="connsiteY2183" fmla="*/ 17483 h 739467"/>
              <a:gd name="connsiteX2184" fmla="*/ 237025 w 11503626"/>
              <a:gd name="connsiteY2184" fmla="*/ 11492 h 739467"/>
              <a:gd name="connsiteX2185" fmla="*/ 236785 w 11503626"/>
              <a:gd name="connsiteY2185" fmla="*/ 2624 h 739467"/>
              <a:gd name="connsiteX2186" fmla="*/ 124623 w 11503626"/>
              <a:gd name="connsiteY2186" fmla="*/ 2624 h 739467"/>
              <a:gd name="connsiteX2187" fmla="*/ 122946 w 11503626"/>
              <a:gd name="connsiteY2187" fmla="*/ 5021 h 739467"/>
              <a:gd name="connsiteX2188" fmla="*/ 124623 w 11503626"/>
              <a:gd name="connsiteY2188" fmla="*/ 6459 h 739467"/>
              <a:gd name="connsiteX2189" fmla="*/ 110783 w 11503626"/>
              <a:gd name="connsiteY2189" fmla="*/ 2026 h 739467"/>
              <a:gd name="connsiteX2190" fmla="*/ 110974 w 11503626"/>
              <a:gd name="connsiteY2190" fmla="*/ 2356 h 739467"/>
              <a:gd name="connsiteX2191" fmla="*/ 110404 w 11503626"/>
              <a:gd name="connsiteY2191" fmla="*/ 2549 h 739467"/>
              <a:gd name="connsiteX2192" fmla="*/ 182142 w 11503626"/>
              <a:gd name="connsiteY2192" fmla="*/ 1186 h 739467"/>
              <a:gd name="connsiteX2193" fmla="*/ 185977 w 11503626"/>
              <a:gd name="connsiteY2193" fmla="*/ 1186 h 739467"/>
              <a:gd name="connsiteX2194" fmla="*/ 186456 w 11503626"/>
              <a:gd name="connsiteY2194" fmla="*/ 5021 h 739467"/>
              <a:gd name="connsiteX2195" fmla="*/ 185497 w 11503626"/>
              <a:gd name="connsiteY2195" fmla="*/ 4781 h 739467"/>
              <a:gd name="connsiteX2196" fmla="*/ 185018 w 11503626"/>
              <a:gd name="connsiteY2196" fmla="*/ 3583 h 739467"/>
              <a:gd name="connsiteX2197" fmla="*/ 184060 w 11503626"/>
              <a:gd name="connsiteY2197" fmla="*/ 4062 h 739467"/>
              <a:gd name="connsiteX2198" fmla="*/ 185258 w 11503626"/>
              <a:gd name="connsiteY2198" fmla="*/ 8856 h 739467"/>
              <a:gd name="connsiteX2199" fmla="*/ 185018 w 11503626"/>
              <a:gd name="connsiteY2199" fmla="*/ 13648 h 739467"/>
              <a:gd name="connsiteX2200" fmla="*/ 183340 w 11503626"/>
              <a:gd name="connsiteY2200" fmla="*/ 8616 h 739467"/>
              <a:gd name="connsiteX2201" fmla="*/ 181183 w 11503626"/>
              <a:gd name="connsiteY2201" fmla="*/ 4062 h 739467"/>
              <a:gd name="connsiteX2202" fmla="*/ 182142 w 11503626"/>
              <a:gd name="connsiteY2202" fmla="*/ 1186 h 739467"/>
              <a:gd name="connsiteX2203" fmla="*/ 286434 w 11503626"/>
              <a:gd name="connsiteY2203" fmla="*/ 0 h 739467"/>
              <a:gd name="connsiteX2204" fmla="*/ 290538 w 11503626"/>
              <a:gd name="connsiteY2204" fmla="*/ 0 h 739467"/>
              <a:gd name="connsiteX2205" fmla="*/ 291428 w 11503626"/>
              <a:gd name="connsiteY2205" fmla="*/ 1186 h 739467"/>
              <a:gd name="connsiteX2206" fmla="*/ 290834 w 11503626"/>
              <a:gd name="connsiteY2206" fmla="*/ 0 h 739467"/>
              <a:gd name="connsiteX2207" fmla="*/ 297781 w 11503626"/>
              <a:gd name="connsiteY2207" fmla="*/ 0 h 739467"/>
              <a:gd name="connsiteX2208" fmla="*/ 297899 w 11503626"/>
              <a:gd name="connsiteY2208" fmla="*/ 707 h 739467"/>
              <a:gd name="connsiteX2209" fmla="*/ 298116 w 11503626"/>
              <a:gd name="connsiteY2209" fmla="*/ 2011 h 739467"/>
              <a:gd name="connsiteX2210" fmla="*/ 298116 w 11503626"/>
              <a:gd name="connsiteY2210" fmla="*/ 0 h 739467"/>
              <a:gd name="connsiteX2211" fmla="*/ 2034810 w 11503626"/>
              <a:gd name="connsiteY2211" fmla="*/ 0 h 739467"/>
              <a:gd name="connsiteX2212" fmla="*/ 2059247 w 11503626"/>
              <a:gd name="connsiteY2212" fmla="*/ 0 h 739467"/>
              <a:gd name="connsiteX2213" fmla="*/ 2062372 w 11503626"/>
              <a:gd name="connsiteY2213" fmla="*/ 0 h 739467"/>
              <a:gd name="connsiteX2214" fmla="*/ 2070623 w 11503626"/>
              <a:gd name="connsiteY2214" fmla="*/ 0 h 739467"/>
              <a:gd name="connsiteX2215" fmla="*/ 2075268 w 11503626"/>
              <a:gd name="connsiteY2215" fmla="*/ 0 h 739467"/>
              <a:gd name="connsiteX2216" fmla="*/ 2078394 w 11503626"/>
              <a:gd name="connsiteY2216" fmla="*/ 0 h 739467"/>
              <a:gd name="connsiteX2217" fmla="*/ 2090582 w 11503626"/>
              <a:gd name="connsiteY2217" fmla="*/ 0 h 739467"/>
              <a:gd name="connsiteX2218" fmla="*/ 2091904 w 11503626"/>
              <a:gd name="connsiteY2218" fmla="*/ 0 h 739467"/>
              <a:gd name="connsiteX2219" fmla="*/ 2141324 w 11503626"/>
              <a:gd name="connsiteY2219" fmla="*/ 0 h 739467"/>
              <a:gd name="connsiteX2220" fmla="*/ 2143996 w 11503626"/>
              <a:gd name="connsiteY2220" fmla="*/ 0 h 739467"/>
              <a:gd name="connsiteX2221" fmla="*/ 2177231 w 11503626"/>
              <a:gd name="connsiteY2221" fmla="*/ 0 h 739467"/>
              <a:gd name="connsiteX2222" fmla="*/ 2180143 w 11503626"/>
              <a:gd name="connsiteY2222" fmla="*/ 0 h 739467"/>
              <a:gd name="connsiteX2223" fmla="*/ 2355325 w 11503626"/>
              <a:gd name="connsiteY2223" fmla="*/ 0 h 739467"/>
              <a:gd name="connsiteX2224" fmla="*/ 2360870 w 11503626"/>
              <a:gd name="connsiteY2224" fmla="*/ 0 h 739467"/>
              <a:gd name="connsiteX2225" fmla="*/ 2363627 w 11503626"/>
              <a:gd name="connsiteY2225" fmla="*/ 0 h 739467"/>
              <a:gd name="connsiteX2226" fmla="*/ 2370090 w 11503626"/>
              <a:gd name="connsiteY2226" fmla="*/ 0 h 739467"/>
              <a:gd name="connsiteX2227" fmla="*/ 2370819 w 11503626"/>
              <a:gd name="connsiteY2227" fmla="*/ 0 h 739467"/>
              <a:gd name="connsiteX2228" fmla="*/ 2379000 w 11503626"/>
              <a:gd name="connsiteY2228" fmla="*/ 0 h 739467"/>
              <a:gd name="connsiteX2229" fmla="*/ 2379591 w 11503626"/>
              <a:gd name="connsiteY2229" fmla="*/ 0 h 739467"/>
              <a:gd name="connsiteX2230" fmla="*/ 2393439 w 11503626"/>
              <a:gd name="connsiteY2230" fmla="*/ 0 h 739467"/>
              <a:gd name="connsiteX2231" fmla="*/ 2394108 w 11503626"/>
              <a:gd name="connsiteY2231" fmla="*/ 0 h 739467"/>
              <a:gd name="connsiteX2232" fmla="*/ 4867397 w 11503626"/>
              <a:gd name="connsiteY2232" fmla="*/ 0 h 739467"/>
              <a:gd name="connsiteX2233" fmla="*/ 11503626 w 11503626"/>
              <a:gd name="connsiteY2233" fmla="*/ 0 h 739467"/>
              <a:gd name="connsiteX2234" fmla="*/ 11503626 w 11503626"/>
              <a:gd name="connsiteY2234" fmla="*/ 739467 h 739467"/>
              <a:gd name="connsiteX2235" fmla="*/ 4867397 w 11503626"/>
              <a:gd name="connsiteY2235" fmla="*/ 739467 h 739467"/>
              <a:gd name="connsiteX2236" fmla="*/ 2370743 w 11503626"/>
              <a:gd name="connsiteY2236" fmla="*/ 739467 h 739467"/>
              <a:gd name="connsiteX2237" fmla="*/ 2369307 w 11503626"/>
              <a:gd name="connsiteY2237" fmla="*/ 739467 h 739467"/>
              <a:gd name="connsiteX2238" fmla="*/ 2338850 w 11503626"/>
              <a:gd name="connsiteY2238" fmla="*/ 739467 h 739467"/>
              <a:gd name="connsiteX2239" fmla="*/ 2336478 w 11503626"/>
              <a:gd name="connsiteY2239" fmla="*/ 739467 h 739467"/>
              <a:gd name="connsiteX2240" fmla="*/ 2011349 w 11503626"/>
              <a:gd name="connsiteY2240" fmla="*/ 739467 h 739467"/>
              <a:gd name="connsiteX2241" fmla="*/ 2010957 w 11503626"/>
              <a:gd name="connsiteY2241" fmla="*/ 739467 h 739467"/>
              <a:gd name="connsiteX2242" fmla="*/ 1799881 w 11503626"/>
              <a:gd name="connsiteY2242" fmla="*/ 739467 h 739467"/>
              <a:gd name="connsiteX2243" fmla="*/ 286396 w 11503626"/>
              <a:gd name="connsiteY2243" fmla="*/ 739467 h 739467"/>
              <a:gd name="connsiteX2244" fmla="*/ 285676 w 11503626"/>
              <a:gd name="connsiteY2244" fmla="*/ 736468 h 739467"/>
              <a:gd name="connsiteX2245" fmla="*/ 285676 w 11503626"/>
              <a:gd name="connsiteY2245" fmla="*/ 739467 h 739467"/>
              <a:gd name="connsiteX2246" fmla="*/ 270399 w 11503626"/>
              <a:gd name="connsiteY2246" fmla="*/ 739467 h 739467"/>
              <a:gd name="connsiteX2247" fmla="*/ 270338 w 11503626"/>
              <a:gd name="connsiteY2247" fmla="*/ 738624 h 739467"/>
              <a:gd name="connsiteX2248" fmla="*/ 269379 w 11503626"/>
              <a:gd name="connsiteY2248" fmla="*/ 726402 h 739467"/>
              <a:gd name="connsiteX2249" fmla="*/ 269139 w 11503626"/>
              <a:gd name="connsiteY2249" fmla="*/ 722567 h 739467"/>
              <a:gd name="connsiteX2250" fmla="*/ 268899 w 11503626"/>
              <a:gd name="connsiteY2250" fmla="*/ 724484 h 739467"/>
              <a:gd name="connsiteX2251" fmla="*/ 269139 w 11503626"/>
              <a:gd name="connsiteY2251" fmla="*/ 738145 h 739467"/>
              <a:gd name="connsiteX2252" fmla="*/ 269209 w 11503626"/>
              <a:gd name="connsiteY2252" fmla="*/ 739467 h 739467"/>
              <a:gd name="connsiteX2253" fmla="*/ 106126 w 11503626"/>
              <a:gd name="connsiteY2253" fmla="*/ 739467 h 739467"/>
              <a:gd name="connsiteX2254" fmla="*/ 107847 w 11503626"/>
              <a:gd name="connsiteY2254" fmla="*/ 732154 h 739467"/>
              <a:gd name="connsiteX2255" fmla="*/ 106889 w 11503626"/>
              <a:gd name="connsiteY2255" fmla="*/ 723047 h 739467"/>
              <a:gd name="connsiteX2256" fmla="*/ 105930 w 11503626"/>
              <a:gd name="connsiteY2256" fmla="*/ 731914 h 739467"/>
              <a:gd name="connsiteX2257" fmla="*/ 105930 w 11503626"/>
              <a:gd name="connsiteY2257" fmla="*/ 739467 h 739467"/>
              <a:gd name="connsiteX2258" fmla="*/ 55 w 11503626"/>
              <a:gd name="connsiteY2258" fmla="*/ 739467 h 739467"/>
              <a:gd name="connsiteX2259" fmla="*/ 479 w 11503626"/>
              <a:gd name="connsiteY2259" fmla="*/ 644438 h 739467"/>
              <a:gd name="connsiteX2260" fmla="*/ 38106 w 11503626"/>
              <a:gd name="connsiteY2260" fmla="*/ 582844 h 739467"/>
              <a:gd name="connsiteX2261" fmla="*/ 71898 w 11503626"/>
              <a:gd name="connsiteY2261" fmla="*/ 526524 h 739467"/>
              <a:gd name="connsiteX2262" fmla="*/ 71658 w 11503626"/>
              <a:gd name="connsiteY2262" fmla="*/ 529161 h 739467"/>
              <a:gd name="connsiteX2263" fmla="*/ 71418 w 11503626"/>
              <a:gd name="connsiteY2263" fmla="*/ 532276 h 739467"/>
              <a:gd name="connsiteX2264" fmla="*/ 74295 w 11503626"/>
              <a:gd name="connsiteY2264" fmla="*/ 523169 h 739467"/>
              <a:gd name="connsiteX2265" fmla="*/ 99699 w 11503626"/>
              <a:gd name="connsiteY2265" fmla="*/ 480509 h 739467"/>
              <a:gd name="connsiteX2266" fmla="*/ 122706 w 11503626"/>
              <a:gd name="connsiteY2266" fmla="*/ 441684 h 739467"/>
              <a:gd name="connsiteX2267" fmla="*/ 124623 w 11503626"/>
              <a:gd name="connsiteY2267" fmla="*/ 444560 h 739467"/>
              <a:gd name="connsiteX2268" fmla="*/ 123665 w 11503626"/>
              <a:gd name="connsiteY2268" fmla="*/ 440246 h 739467"/>
              <a:gd name="connsiteX2269" fmla="*/ 151945 w 11503626"/>
              <a:gd name="connsiteY2269" fmla="*/ 392074 h 739467"/>
              <a:gd name="connsiteX2270" fmla="*/ 175911 w 11503626"/>
              <a:gd name="connsiteY2270" fmla="*/ 351092 h 739467"/>
              <a:gd name="connsiteX2271" fmla="*/ 175911 w 11503626"/>
              <a:gd name="connsiteY2271" fmla="*/ 352051 h 739467"/>
              <a:gd name="connsiteX2272" fmla="*/ 177588 w 11503626"/>
              <a:gd name="connsiteY2272" fmla="*/ 353009 h 739467"/>
              <a:gd name="connsiteX2273" fmla="*/ 179745 w 11503626"/>
              <a:gd name="connsiteY2273" fmla="*/ 352051 h 739467"/>
              <a:gd name="connsiteX2274" fmla="*/ 178787 w 11503626"/>
              <a:gd name="connsiteY2274" fmla="*/ 349175 h 739467"/>
              <a:gd name="connsiteX2275" fmla="*/ 178787 w 11503626"/>
              <a:gd name="connsiteY2275" fmla="*/ 345340 h 739467"/>
              <a:gd name="connsiteX2276" fmla="*/ 185737 w 11503626"/>
              <a:gd name="connsiteY2276" fmla="*/ 334316 h 739467"/>
              <a:gd name="connsiteX2277" fmla="*/ 191729 w 11503626"/>
              <a:gd name="connsiteY2277" fmla="*/ 323291 h 739467"/>
              <a:gd name="connsiteX2278" fmla="*/ 191729 w 11503626"/>
              <a:gd name="connsiteY2278" fmla="*/ 332398 h 739467"/>
              <a:gd name="connsiteX2279" fmla="*/ 193646 w 11503626"/>
              <a:gd name="connsiteY2279" fmla="*/ 332398 h 739467"/>
              <a:gd name="connsiteX2280" fmla="*/ 193646 w 11503626"/>
              <a:gd name="connsiteY2280" fmla="*/ 341026 h 739467"/>
              <a:gd name="connsiteX2281" fmla="*/ 195563 w 11503626"/>
              <a:gd name="connsiteY2281" fmla="*/ 347257 h 739467"/>
              <a:gd name="connsiteX2282" fmla="*/ 196522 w 11503626"/>
              <a:gd name="connsiteY2282" fmla="*/ 337431 h 739467"/>
              <a:gd name="connsiteX2283" fmla="*/ 195084 w 11503626"/>
              <a:gd name="connsiteY2283" fmla="*/ 325208 h 739467"/>
              <a:gd name="connsiteX2284" fmla="*/ 193646 w 11503626"/>
              <a:gd name="connsiteY2284" fmla="*/ 327605 h 739467"/>
              <a:gd name="connsiteX2285" fmla="*/ 193407 w 11503626"/>
              <a:gd name="connsiteY2285" fmla="*/ 324010 h 739467"/>
              <a:gd name="connsiteX2286" fmla="*/ 193646 w 11503626"/>
              <a:gd name="connsiteY2286" fmla="*/ 320416 h 739467"/>
              <a:gd name="connsiteX2287" fmla="*/ 197720 w 11503626"/>
              <a:gd name="connsiteY2287" fmla="*/ 312506 h 739467"/>
              <a:gd name="connsiteX2288" fmla="*/ 201794 w 11503626"/>
              <a:gd name="connsiteY2288" fmla="*/ 305077 h 739467"/>
              <a:gd name="connsiteX2289" fmla="*/ 202274 w 11503626"/>
              <a:gd name="connsiteY2289" fmla="*/ 307474 h 739467"/>
              <a:gd name="connsiteX2290" fmla="*/ 202753 w 11503626"/>
              <a:gd name="connsiteY2290" fmla="*/ 309391 h 739467"/>
              <a:gd name="connsiteX2291" fmla="*/ 202992 w 11503626"/>
              <a:gd name="connsiteY2291" fmla="*/ 306515 h 739467"/>
              <a:gd name="connsiteX2292" fmla="*/ 202753 w 11503626"/>
              <a:gd name="connsiteY2292" fmla="*/ 303160 h 739467"/>
              <a:gd name="connsiteX2293" fmla="*/ 205149 w 11503626"/>
              <a:gd name="connsiteY2293" fmla="*/ 298367 h 739467"/>
              <a:gd name="connsiteX2294" fmla="*/ 206587 w 11503626"/>
              <a:gd name="connsiteY2294" fmla="*/ 310110 h 739467"/>
              <a:gd name="connsiteX2295" fmla="*/ 206108 w 11503626"/>
              <a:gd name="connsiteY2295" fmla="*/ 321853 h 739467"/>
              <a:gd name="connsiteX2296" fmla="*/ 207546 w 11503626"/>
              <a:gd name="connsiteY2296" fmla="*/ 322573 h 739467"/>
              <a:gd name="connsiteX2297" fmla="*/ 208984 w 11503626"/>
              <a:gd name="connsiteY2297" fmla="*/ 322812 h 739467"/>
              <a:gd name="connsiteX2298" fmla="*/ 207067 w 11503626"/>
              <a:gd name="connsiteY2298" fmla="*/ 332159 h 739467"/>
              <a:gd name="connsiteX2299" fmla="*/ 206827 w 11503626"/>
              <a:gd name="connsiteY2299" fmla="*/ 343902 h 739467"/>
              <a:gd name="connsiteX2300" fmla="*/ 207786 w 11503626"/>
              <a:gd name="connsiteY2300" fmla="*/ 356364 h 739467"/>
              <a:gd name="connsiteX2301" fmla="*/ 208984 w 11503626"/>
              <a:gd name="connsiteY2301" fmla="*/ 367389 h 739467"/>
              <a:gd name="connsiteX2302" fmla="*/ 207306 w 11503626"/>
              <a:gd name="connsiteY2302" fmla="*/ 385843 h 739467"/>
              <a:gd name="connsiteX2303" fmla="*/ 205629 w 11503626"/>
              <a:gd name="connsiteY2303" fmla="*/ 403817 h 739467"/>
              <a:gd name="connsiteX2304" fmla="*/ 204191 w 11503626"/>
              <a:gd name="connsiteY2304" fmla="*/ 408132 h 739467"/>
              <a:gd name="connsiteX2305" fmla="*/ 204670 w 11503626"/>
              <a:gd name="connsiteY2305" fmla="*/ 413404 h 739467"/>
              <a:gd name="connsiteX2306" fmla="*/ 208265 w 11503626"/>
              <a:gd name="connsiteY2306" fmla="*/ 409090 h 739467"/>
              <a:gd name="connsiteX2307" fmla="*/ 208984 w 11503626"/>
              <a:gd name="connsiteY2307" fmla="*/ 400702 h 739467"/>
              <a:gd name="connsiteX2308" fmla="*/ 209464 w 11503626"/>
              <a:gd name="connsiteY2308" fmla="*/ 392074 h 739467"/>
              <a:gd name="connsiteX2309" fmla="*/ 212339 w 11503626"/>
              <a:gd name="connsiteY2309" fmla="*/ 386562 h 739467"/>
              <a:gd name="connsiteX2310" fmla="*/ 213538 w 11503626"/>
              <a:gd name="connsiteY2310" fmla="*/ 356844 h 739467"/>
              <a:gd name="connsiteX2311" fmla="*/ 213777 w 11503626"/>
              <a:gd name="connsiteY2311" fmla="*/ 325208 h 739467"/>
              <a:gd name="connsiteX2312" fmla="*/ 214496 w 11503626"/>
              <a:gd name="connsiteY2312" fmla="*/ 330481 h 739467"/>
              <a:gd name="connsiteX2313" fmla="*/ 214736 w 11503626"/>
              <a:gd name="connsiteY2313" fmla="*/ 335275 h 739467"/>
              <a:gd name="connsiteX2314" fmla="*/ 215216 w 11503626"/>
              <a:gd name="connsiteY2314" fmla="*/ 327605 h 739467"/>
              <a:gd name="connsiteX2315" fmla="*/ 216174 w 11503626"/>
              <a:gd name="connsiteY2315" fmla="*/ 320416 h 739467"/>
              <a:gd name="connsiteX2316" fmla="*/ 215934 w 11503626"/>
              <a:gd name="connsiteY2316" fmla="*/ 318258 h 739467"/>
              <a:gd name="connsiteX2317" fmla="*/ 215216 w 11503626"/>
              <a:gd name="connsiteY2317" fmla="*/ 314184 h 739467"/>
              <a:gd name="connsiteX2318" fmla="*/ 216653 w 11503626"/>
              <a:gd name="connsiteY2318" fmla="*/ 312027 h 739467"/>
              <a:gd name="connsiteX2319" fmla="*/ 216174 w 11503626"/>
              <a:gd name="connsiteY2319" fmla="*/ 308672 h 739467"/>
              <a:gd name="connsiteX2320" fmla="*/ 215216 w 11503626"/>
              <a:gd name="connsiteY2320" fmla="*/ 305556 h 739467"/>
              <a:gd name="connsiteX2321" fmla="*/ 215694 w 11503626"/>
              <a:gd name="connsiteY2321" fmla="*/ 303160 h 739467"/>
              <a:gd name="connsiteX2322" fmla="*/ 213538 w 11503626"/>
              <a:gd name="connsiteY2322" fmla="*/ 295251 h 739467"/>
              <a:gd name="connsiteX2323" fmla="*/ 211860 w 11503626"/>
              <a:gd name="connsiteY2323" fmla="*/ 285904 h 739467"/>
              <a:gd name="connsiteX2324" fmla="*/ 215216 w 11503626"/>
              <a:gd name="connsiteY2324" fmla="*/ 279433 h 739467"/>
              <a:gd name="connsiteX2325" fmla="*/ 218091 w 11503626"/>
              <a:gd name="connsiteY2325" fmla="*/ 273442 h 739467"/>
              <a:gd name="connsiteX2326" fmla="*/ 220248 w 11503626"/>
              <a:gd name="connsiteY2326" fmla="*/ 268888 h 739467"/>
              <a:gd name="connsiteX2327" fmla="*/ 222405 w 11503626"/>
              <a:gd name="connsiteY2327" fmla="*/ 263856 h 739467"/>
              <a:gd name="connsiteX2328" fmla="*/ 228157 w 11503626"/>
              <a:gd name="connsiteY2328" fmla="*/ 289978 h 739467"/>
              <a:gd name="connsiteX2329" fmla="*/ 228636 w 11503626"/>
              <a:gd name="connsiteY2329" fmla="*/ 318019 h 739467"/>
              <a:gd name="connsiteX2330" fmla="*/ 229116 w 11503626"/>
              <a:gd name="connsiteY2330" fmla="*/ 320176 h 739467"/>
              <a:gd name="connsiteX2331" fmla="*/ 230074 w 11503626"/>
              <a:gd name="connsiteY2331" fmla="*/ 321374 h 739467"/>
              <a:gd name="connsiteX2332" fmla="*/ 229355 w 11503626"/>
              <a:gd name="connsiteY2332" fmla="*/ 335275 h 739467"/>
              <a:gd name="connsiteX2333" fmla="*/ 234868 w 11503626"/>
              <a:gd name="connsiteY2333" fmla="*/ 344861 h 739467"/>
              <a:gd name="connsiteX2334" fmla="*/ 235347 w 11503626"/>
              <a:gd name="connsiteY2334" fmla="*/ 348935 h 739467"/>
              <a:gd name="connsiteX2335" fmla="*/ 236785 w 11503626"/>
              <a:gd name="connsiteY2335" fmla="*/ 352051 h 739467"/>
              <a:gd name="connsiteX2336" fmla="*/ 240620 w 11503626"/>
              <a:gd name="connsiteY2336" fmla="*/ 348216 h 739467"/>
              <a:gd name="connsiteX2337" fmla="*/ 240140 w 11503626"/>
              <a:gd name="connsiteY2337" fmla="*/ 343662 h 739467"/>
              <a:gd name="connsiteX2338" fmla="*/ 240620 w 11503626"/>
              <a:gd name="connsiteY2338" fmla="*/ 338630 h 739467"/>
              <a:gd name="connsiteX2339" fmla="*/ 239182 w 11503626"/>
              <a:gd name="connsiteY2339" fmla="*/ 334795 h 739467"/>
              <a:gd name="connsiteX2340" fmla="*/ 237743 w 11503626"/>
              <a:gd name="connsiteY2340" fmla="*/ 330960 h 739467"/>
              <a:gd name="connsiteX2341" fmla="*/ 235347 w 11503626"/>
              <a:gd name="connsiteY2341" fmla="*/ 306275 h 739467"/>
              <a:gd name="connsiteX2342" fmla="*/ 234388 w 11503626"/>
              <a:gd name="connsiteY2342" fmla="*/ 281111 h 739467"/>
              <a:gd name="connsiteX2343" fmla="*/ 235587 w 11503626"/>
              <a:gd name="connsiteY2343" fmla="*/ 280392 h 739467"/>
              <a:gd name="connsiteX2344" fmla="*/ 237264 w 11503626"/>
              <a:gd name="connsiteY2344" fmla="*/ 279673 h 739467"/>
              <a:gd name="connsiteX2345" fmla="*/ 235347 w 11503626"/>
              <a:gd name="connsiteY2345" fmla="*/ 258822 h 739467"/>
              <a:gd name="connsiteX2346" fmla="*/ 233430 w 11503626"/>
              <a:gd name="connsiteY2346" fmla="*/ 236055 h 739467"/>
              <a:gd name="connsiteX2347" fmla="*/ 234388 w 11503626"/>
              <a:gd name="connsiteY2347" fmla="*/ 233658 h 739467"/>
              <a:gd name="connsiteX2348" fmla="*/ 235347 w 11503626"/>
              <a:gd name="connsiteY2348" fmla="*/ 233658 h 739467"/>
              <a:gd name="connsiteX2349" fmla="*/ 236305 w 11503626"/>
              <a:gd name="connsiteY2349" fmla="*/ 233178 h 739467"/>
              <a:gd name="connsiteX2350" fmla="*/ 237983 w 11503626"/>
              <a:gd name="connsiteY2350" fmla="*/ 243484 h 739467"/>
              <a:gd name="connsiteX2351" fmla="*/ 238702 w 11503626"/>
              <a:gd name="connsiteY2351" fmla="*/ 253310 h 739467"/>
              <a:gd name="connsiteX2352" fmla="*/ 240380 w 11503626"/>
              <a:gd name="connsiteY2352" fmla="*/ 257624 h 739467"/>
              <a:gd name="connsiteX2353" fmla="*/ 240620 w 11503626"/>
              <a:gd name="connsiteY2353" fmla="*/ 261459 h 739467"/>
              <a:gd name="connsiteX2354" fmla="*/ 239421 w 11503626"/>
              <a:gd name="connsiteY2354" fmla="*/ 265773 h 739467"/>
              <a:gd name="connsiteX2355" fmla="*/ 238223 w 11503626"/>
              <a:gd name="connsiteY2355" fmla="*/ 270086 h 739467"/>
              <a:gd name="connsiteX2356" fmla="*/ 238702 w 11503626"/>
              <a:gd name="connsiteY2356" fmla="*/ 283747 h 739467"/>
              <a:gd name="connsiteX2357" fmla="*/ 241099 w 11503626"/>
              <a:gd name="connsiteY2357" fmla="*/ 298367 h 739467"/>
              <a:gd name="connsiteX2358" fmla="*/ 240620 w 11503626"/>
              <a:gd name="connsiteY2358" fmla="*/ 301003 h 739467"/>
              <a:gd name="connsiteX2359" fmla="*/ 239660 w 11503626"/>
              <a:gd name="connsiteY2359" fmla="*/ 303160 h 739467"/>
              <a:gd name="connsiteX2360" fmla="*/ 242537 w 11503626"/>
              <a:gd name="connsiteY2360" fmla="*/ 304598 h 739467"/>
              <a:gd name="connsiteX2361" fmla="*/ 245412 w 11503626"/>
              <a:gd name="connsiteY2361" fmla="*/ 316821 h 739467"/>
              <a:gd name="connsiteX2362" fmla="*/ 246371 w 11503626"/>
              <a:gd name="connsiteY2362" fmla="*/ 329043 h 739467"/>
              <a:gd name="connsiteX2363" fmla="*/ 245173 w 11503626"/>
              <a:gd name="connsiteY2363" fmla="*/ 327126 h 739467"/>
              <a:gd name="connsiteX2364" fmla="*/ 243016 w 11503626"/>
              <a:gd name="connsiteY2364" fmla="*/ 327605 h 739467"/>
              <a:gd name="connsiteX2365" fmla="*/ 242777 w 11503626"/>
              <a:gd name="connsiteY2365" fmla="*/ 323051 h 739467"/>
              <a:gd name="connsiteX2366" fmla="*/ 242537 w 11503626"/>
              <a:gd name="connsiteY2366" fmla="*/ 318978 h 739467"/>
              <a:gd name="connsiteX2367" fmla="*/ 239660 w 11503626"/>
              <a:gd name="connsiteY2367" fmla="*/ 325688 h 739467"/>
              <a:gd name="connsiteX2368" fmla="*/ 242057 w 11503626"/>
              <a:gd name="connsiteY2368" fmla="*/ 327366 h 739467"/>
              <a:gd name="connsiteX2369" fmla="*/ 243016 w 11503626"/>
              <a:gd name="connsiteY2369" fmla="*/ 333836 h 739467"/>
              <a:gd name="connsiteX2370" fmla="*/ 243495 w 11503626"/>
              <a:gd name="connsiteY2370" fmla="*/ 331919 h 739467"/>
              <a:gd name="connsiteX2371" fmla="*/ 243495 w 11503626"/>
              <a:gd name="connsiteY2371" fmla="*/ 329043 h 739467"/>
              <a:gd name="connsiteX2372" fmla="*/ 244694 w 11503626"/>
              <a:gd name="connsiteY2372" fmla="*/ 330241 h 739467"/>
              <a:gd name="connsiteX2373" fmla="*/ 245892 w 11503626"/>
              <a:gd name="connsiteY2373" fmla="*/ 330960 h 739467"/>
              <a:gd name="connsiteX2374" fmla="*/ 246850 w 11503626"/>
              <a:gd name="connsiteY2374" fmla="*/ 336233 h 739467"/>
              <a:gd name="connsiteX2375" fmla="*/ 249247 w 11503626"/>
              <a:gd name="connsiteY2375" fmla="*/ 340068 h 739467"/>
              <a:gd name="connsiteX2376" fmla="*/ 250925 w 11503626"/>
              <a:gd name="connsiteY2376" fmla="*/ 355406 h 739467"/>
              <a:gd name="connsiteX2377" fmla="*/ 253082 w 11503626"/>
              <a:gd name="connsiteY2377" fmla="*/ 370265 h 739467"/>
              <a:gd name="connsiteX2378" fmla="*/ 254041 w 11503626"/>
              <a:gd name="connsiteY2378" fmla="*/ 374339 h 739467"/>
              <a:gd name="connsiteX2379" fmla="*/ 256916 w 11503626"/>
              <a:gd name="connsiteY2379" fmla="*/ 376976 h 739467"/>
              <a:gd name="connsiteX2380" fmla="*/ 255957 w 11503626"/>
              <a:gd name="connsiteY2380" fmla="*/ 366191 h 739467"/>
              <a:gd name="connsiteX2381" fmla="*/ 255479 w 11503626"/>
              <a:gd name="connsiteY2381" fmla="*/ 356364 h 739467"/>
              <a:gd name="connsiteX2382" fmla="*/ 254759 w 11503626"/>
              <a:gd name="connsiteY2382" fmla="*/ 356844 h 739467"/>
              <a:gd name="connsiteX2383" fmla="*/ 254520 w 11503626"/>
              <a:gd name="connsiteY2383" fmla="*/ 358282 h 739467"/>
              <a:gd name="connsiteX2384" fmla="*/ 252123 w 11503626"/>
              <a:gd name="connsiteY2384" fmla="*/ 349414 h 739467"/>
              <a:gd name="connsiteX2385" fmla="*/ 251404 w 11503626"/>
              <a:gd name="connsiteY2385" fmla="*/ 340307 h 739467"/>
              <a:gd name="connsiteX2386" fmla="*/ 250925 w 11503626"/>
              <a:gd name="connsiteY2386" fmla="*/ 331200 h 739467"/>
              <a:gd name="connsiteX2387" fmla="*/ 249247 w 11503626"/>
              <a:gd name="connsiteY2387" fmla="*/ 322812 h 739467"/>
              <a:gd name="connsiteX2388" fmla="*/ 250445 w 11503626"/>
              <a:gd name="connsiteY2388" fmla="*/ 323771 h 739467"/>
              <a:gd name="connsiteX2389" fmla="*/ 252123 w 11503626"/>
              <a:gd name="connsiteY2389" fmla="*/ 325208 h 739467"/>
              <a:gd name="connsiteX2390" fmla="*/ 252363 w 11503626"/>
              <a:gd name="connsiteY2390" fmla="*/ 322812 h 739467"/>
              <a:gd name="connsiteX2391" fmla="*/ 251164 w 11503626"/>
              <a:gd name="connsiteY2391" fmla="*/ 320416 h 739467"/>
              <a:gd name="connsiteX2392" fmla="*/ 250206 w 11503626"/>
              <a:gd name="connsiteY2392" fmla="*/ 320895 h 739467"/>
              <a:gd name="connsiteX2393" fmla="*/ 249247 w 11503626"/>
              <a:gd name="connsiteY2393" fmla="*/ 321374 h 739467"/>
              <a:gd name="connsiteX2394" fmla="*/ 247809 w 11503626"/>
              <a:gd name="connsiteY2394" fmla="*/ 306515 h 739467"/>
              <a:gd name="connsiteX2395" fmla="*/ 247809 w 11503626"/>
              <a:gd name="connsiteY2395" fmla="*/ 293573 h 739467"/>
              <a:gd name="connsiteX2396" fmla="*/ 251884 w 11503626"/>
              <a:gd name="connsiteY2396" fmla="*/ 314424 h 739467"/>
              <a:gd name="connsiteX2397" fmla="*/ 256437 w 11503626"/>
              <a:gd name="connsiteY2397" fmla="*/ 335275 h 739467"/>
              <a:gd name="connsiteX2398" fmla="*/ 257875 w 11503626"/>
              <a:gd name="connsiteY2398" fmla="*/ 334316 h 739467"/>
              <a:gd name="connsiteX2399" fmla="*/ 259552 w 11503626"/>
              <a:gd name="connsiteY2399" fmla="*/ 354207 h 739467"/>
              <a:gd name="connsiteX2400" fmla="*/ 260272 w 11503626"/>
              <a:gd name="connsiteY2400" fmla="*/ 374099 h 739467"/>
              <a:gd name="connsiteX2401" fmla="*/ 264586 w 11503626"/>
              <a:gd name="connsiteY2401" fmla="*/ 394950 h 739467"/>
              <a:gd name="connsiteX2402" fmla="*/ 266024 w 11503626"/>
              <a:gd name="connsiteY2402" fmla="*/ 417718 h 739467"/>
              <a:gd name="connsiteX2403" fmla="*/ 267701 w 11503626"/>
              <a:gd name="connsiteY2403" fmla="*/ 428982 h 739467"/>
              <a:gd name="connsiteX2404" fmla="*/ 269379 w 11503626"/>
              <a:gd name="connsiteY2404" fmla="*/ 440246 h 739467"/>
              <a:gd name="connsiteX2405" fmla="*/ 270098 w 11503626"/>
              <a:gd name="connsiteY2405" fmla="*/ 435213 h 739467"/>
              <a:gd name="connsiteX2406" fmla="*/ 269379 w 11503626"/>
              <a:gd name="connsiteY2406" fmla="*/ 428982 h 739467"/>
              <a:gd name="connsiteX2407" fmla="*/ 268420 w 11503626"/>
              <a:gd name="connsiteY2407" fmla="*/ 422991 h 739467"/>
              <a:gd name="connsiteX2408" fmla="*/ 268420 w 11503626"/>
              <a:gd name="connsiteY2408" fmla="*/ 418676 h 739467"/>
              <a:gd name="connsiteX2409" fmla="*/ 269139 w 11503626"/>
              <a:gd name="connsiteY2409" fmla="*/ 417239 h 739467"/>
              <a:gd name="connsiteX2410" fmla="*/ 267461 w 11503626"/>
              <a:gd name="connsiteY2410" fmla="*/ 415801 h 739467"/>
              <a:gd name="connsiteX2411" fmla="*/ 265784 w 11503626"/>
              <a:gd name="connsiteY2411" fmla="*/ 381289 h 739467"/>
              <a:gd name="connsiteX2412" fmla="*/ 262668 w 11503626"/>
              <a:gd name="connsiteY2412" fmla="*/ 349654 h 739467"/>
              <a:gd name="connsiteX2413" fmla="*/ 261230 w 11503626"/>
              <a:gd name="connsiteY2413" fmla="*/ 343902 h 739467"/>
              <a:gd name="connsiteX2414" fmla="*/ 259792 w 11503626"/>
              <a:gd name="connsiteY2414" fmla="*/ 338630 h 739467"/>
              <a:gd name="connsiteX2415" fmla="*/ 257396 w 11503626"/>
              <a:gd name="connsiteY2415" fmla="*/ 319456 h 739467"/>
              <a:gd name="connsiteX2416" fmla="*/ 256437 w 11503626"/>
              <a:gd name="connsiteY2416" fmla="*/ 299325 h 739467"/>
              <a:gd name="connsiteX2417" fmla="*/ 254759 w 11503626"/>
              <a:gd name="connsiteY2417" fmla="*/ 283987 h 739467"/>
              <a:gd name="connsiteX2418" fmla="*/ 253082 w 11503626"/>
              <a:gd name="connsiteY2418" fmla="*/ 267690 h 739467"/>
              <a:gd name="connsiteX2419" fmla="*/ 252602 w 11503626"/>
              <a:gd name="connsiteY2419" fmla="*/ 269128 h 739467"/>
              <a:gd name="connsiteX2420" fmla="*/ 252123 w 11503626"/>
              <a:gd name="connsiteY2420" fmla="*/ 270086 h 739467"/>
              <a:gd name="connsiteX2421" fmla="*/ 249966 w 11503626"/>
              <a:gd name="connsiteY2421" fmla="*/ 268409 h 739467"/>
              <a:gd name="connsiteX2422" fmla="*/ 250206 w 11503626"/>
              <a:gd name="connsiteY2422" fmla="*/ 263856 h 739467"/>
              <a:gd name="connsiteX2423" fmla="*/ 251164 w 11503626"/>
              <a:gd name="connsiteY2423" fmla="*/ 264814 h 739467"/>
              <a:gd name="connsiteX2424" fmla="*/ 252123 w 11503626"/>
              <a:gd name="connsiteY2424" fmla="*/ 266252 h 739467"/>
              <a:gd name="connsiteX2425" fmla="*/ 252602 w 11503626"/>
              <a:gd name="connsiteY2425" fmla="*/ 264095 h 739467"/>
              <a:gd name="connsiteX2426" fmla="*/ 252363 w 11503626"/>
              <a:gd name="connsiteY2426" fmla="*/ 259541 h 739467"/>
              <a:gd name="connsiteX2427" fmla="*/ 252123 w 11503626"/>
              <a:gd name="connsiteY2427" fmla="*/ 254988 h 739467"/>
              <a:gd name="connsiteX2428" fmla="*/ 253082 w 11503626"/>
              <a:gd name="connsiteY2428" fmla="*/ 252831 h 739467"/>
              <a:gd name="connsiteX2429" fmla="*/ 250685 w 11503626"/>
              <a:gd name="connsiteY2429" fmla="*/ 255467 h 739467"/>
              <a:gd name="connsiteX2430" fmla="*/ 250685 w 11503626"/>
              <a:gd name="connsiteY2430" fmla="*/ 262417 h 739467"/>
              <a:gd name="connsiteX2431" fmla="*/ 249007 w 11503626"/>
              <a:gd name="connsiteY2431" fmla="*/ 260500 h 739467"/>
              <a:gd name="connsiteX2432" fmla="*/ 250206 w 11503626"/>
              <a:gd name="connsiteY2432" fmla="*/ 258583 h 739467"/>
              <a:gd name="connsiteX2433" fmla="*/ 247809 w 11503626"/>
              <a:gd name="connsiteY2433" fmla="*/ 255707 h 739467"/>
              <a:gd name="connsiteX2434" fmla="*/ 245892 w 11503626"/>
              <a:gd name="connsiteY2434" fmla="*/ 258583 h 739467"/>
              <a:gd name="connsiteX2435" fmla="*/ 246850 w 11503626"/>
              <a:gd name="connsiteY2435" fmla="*/ 246600 h 739467"/>
              <a:gd name="connsiteX2436" fmla="*/ 247809 w 11503626"/>
              <a:gd name="connsiteY2436" fmla="*/ 249715 h 739467"/>
              <a:gd name="connsiteX2437" fmla="*/ 247809 w 11503626"/>
              <a:gd name="connsiteY2437" fmla="*/ 254269 h 739467"/>
              <a:gd name="connsiteX2438" fmla="*/ 249487 w 11503626"/>
              <a:gd name="connsiteY2438" fmla="*/ 245881 h 739467"/>
              <a:gd name="connsiteX2439" fmla="*/ 247809 w 11503626"/>
              <a:gd name="connsiteY2439" fmla="*/ 237013 h 739467"/>
              <a:gd name="connsiteX2440" fmla="*/ 248768 w 11503626"/>
              <a:gd name="connsiteY2440" fmla="*/ 236773 h 739467"/>
              <a:gd name="connsiteX2441" fmla="*/ 249727 w 11503626"/>
              <a:gd name="connsiteY2441" fmla="*/ 236534 h 739467"/>
              <a:gd name="connsiteX2442" fmla="*/ 247809 w 11503626"/>
              <a:gd name="connsiteY2442" fmla="*/ 234617 h 739467"/>
              <a:gd name="connsiteX2443" fmla="*/ 247090 w 11503626"/>
              <a:gd name="connsiteY2443" fmla="*/ 221675 h 739467"/>
              <a:gd name="connsiteX2444" fmla="*/ 243975 w 11503626"/>
              <a:gd name="connsiteY2444" fmla="*/ 210651 h 739467"/>
              <a:gd name="connsiteX2445" fmla="*/ 244454 w 11503626"/>
              <a:gd name="connsiteY2445" fmla="*/ 208733 h 739467"/>
              <a:gd name="connsiteX2446" fmla="*/ 244933 w 11503626"/>
              <a:gd name="connsiteY2446" fmla="*/ 206816 h 739467"/>
              <a:gd name="connsiteX2447" fmla="*/ 244933 w 11503626"/>
              <a:gd name="connsiteY2447" fmla="*/ 207295 h 739467"/>
              <a:gd name="connsiteX2448" fmla="*/ 246850 w 11503626"/>
              <a:gd name="connsiteY2448" fmla="*/ 205857 h 739467"/>
              <a:gd name="connsiteX2449" fmla="*/ 248528 w 11503626"/>
              <a:gd name="connsiteY2449" fmla="*/ 209213 h 739467"/>
              <a:gd name="connsiteX2450" fmla="*/ 248768 w 11503626"/>
              <a:gd name="connsiteY2450" fmla="*/ 214006 h 739467"/>
              <a:gd name="connsiteX2451" fmla="*/ 249007 w 11503626"/>
              <a:gd name="connsiteY2451" fmla="*/ 218559 h 739467"/>
              <a:gd name="connsiteX2452" fmla="*/ 250685 w 11503626"/>
              <a:gd name="connsiteY2452" fmla="*/ 220716 h 739467"/>
              <a:gd name="connsiteX2453" fmla="*/ 249727 w 11503626"/>
              <a:gd name="connsiteY2453" fmla="*/ 202023 h 739467"/>
              <a:gd name="connsiteX2454" fmla="*/ 248768 w 11503626"/>
              <a:gd name="connsiteY2454" fmla="*/ 182850 h 739467"/>
              <a:gd name="connsiteX2455" fmla="*/ 249727 w 11503626"/>
              <a:gd name="connsiteY2455" fmla="*/ 177577 h 739467"/>
              <a:gd name="connsiteX2456" fmla="*/ 249966 w 11503626"/>
              <a:gd name="connsiteY2456" fmla="*/ 178536 h 739467"/>
              <a:gd name="connsiteX2457" fmla="*/ 250206 w 11503626"/>
              <a:gd name="connsiteY2457" fmla="*/ 179495 h 739467"/>
              <a:gd name="connsiteX2458" fmla="*/ 253561 w 11503626"/>
              <a:gd name="connsiteY2458" fmla="*/ 194114 h 739467"/>
              <a:gd name="connsiteX2459" fmla="*/ 255479 w 11503626"/>
              <a:gd name="connsiteY2459" fmla="*/ 211130 h 739467"/>
              <a:gd name="connsiteX2460" fmla="*/ 254280 w 11503626"/>
              <a:gd name="connsiteY2460" fmla="*/ 210411 h 739467"/>
              <a:gd name="connsiteX2461" fmla="*/ 252602 w 11503626"/>
              <a:gd name="connsiteY2461" fmla="*/ 208733 h 739467"/>
              <a:gd name="connsiteX2462" fmla="*/ 252602 w 11503626"/>
              <a:gd name="connsiteY2462" fmla="*/ 216642 h 739467"/>
              <a:gd name="connsiteX2463" fmla="*/ 252602 w 11503626"/>
              <a:gd name="connsiteY2463" fmla="*/ 224551 h 739467"/>
              <a:gd name="connsiteX2464" fmla="*/ 251644 w 11503626"/>
              <a:gd name="connsiteY2464" fmla="*/ 232700 h 739467"/>
              <a:gd name="connsiteX2465" fmla="*/ 253561 w 11503626"/>
              <a:gd name="connsiteY2465" fmla="*/ 244682 h 739467"/>
              <a:gd name="connsiteX2466" fmla="*/ 259552 w 11503626"/>
              <a:gd name="connsiteY2466" fmla="*/ 266731 h 739467"/>
              <a:gd name="connsiteX2467" fmla="*/ 266024 w 11503626"/>
              <a:gd name="connsiteY2467" fmla="*/ 289260 h 739467"/>
              <a:gd name="connsiteX2468" fmla="*/ 268420 w 11503626"/>
              <a:gd name="connsiteY2468" fmla="*/ 308432 h 739467"/>
              <a:gd name="connsiteX2469" fmla="*/ 272255 w 11503626"/>
              <a:gd name="connsiteY2469" fmla="*/ 324250 h 739467"/>
              <a:gd name="connsiteX2470" fmla="*/ 270098 w 11503626"/>
              <a:gd name="connsiteY2470" fmla="*/ 301962 h 739467"/>
              <a:gd name="connsiteX2471" fmla="*/ 266024 w 11503626"/>
              <a:gd name="connsiteY2471" fmla="*/ 280632 h 739467"/>
              <a:gd name="connsiteX2472" fmla="*/ 266743 w 11503626"/>
              <a:gd name="connsiteY2472" fmla="*/ 278475 h 739467"/>
              <a:gd name="connsiteX2473" fmla="*/ 268420 w 11503626"/>
              <a:gd name="connsiteY2473" fmla="*/ 277276 h 739467"/>
              <a:gd name="connsiteX2474" fmla="*/ 266982 w 11503626"/>
              <a:gd name="connsiteY2474" fmla="*/ 269847 h 739467"/>
              <a:gd name="connsiteX2475" fmla="*/ 266503 w 11503626"/>
              <a:gd name="connsiteY2475" fmla="*/ 262896 h 739467"/>
              <a:gd name="connsiteX2476" fmla="*/ 271536 w 11503626"/>
              <a:gd name="connsiteY2476" fmla="*/ 277756 h 739467"/>
              <a:gd name="connsiteX2477" fmla="*/ 274651 w 11503626"/>
              <a:gd name="connsiteY2477" fmla="*/ 295970 h 739467"/>
              <a:gd name="connsiteX2478" fmla="*/ 274891 w 11503626"/>
              <a:gd name="connsiteY2478" fmla="*/ 297887 h 739467"/>
              <a:gd name="connsiteX2479" fmla="*/ 276089 w 11503626"/>
              <a:gd name="connsiteY2479" fmla="*/ 298367 h 739467"/>
              <a:gd name="connsiteX2480" fmla="*/ 278246 w 11503626"/>
              <a:gd name="connsiteY2480" fmla="*/ 312506 h 739467"/>
              <a:gd name="connsiteX2481" fmla="*/ 279445 w 11503626"/>
              <a:gd name="connsiteY2481" fmla="*/ 326646 h 739467"/>
              <a:gd name="connsiteX2482" fmla="*/ 283518 w 11503626"/>
              <a:gd name="connsiteY2482" fmla="*/ 336712 h 739467"/>
              <a:gd name="connsiteX2483" fmla="*/ 284238 w 11503626"/>
              <a:gd name="connsiteY2483" fmla="*/ 348216 h 739467"/>
              <a:gd name="connsiteX2484" fmla="*/ 287593 w 11503626"/>
              <a:gd name="connsiteY2484" fmla="*/ 350612 h 739467"/>
              <a:gd name="connsiteX2485" fmla="*/ 287833 w 11503626"/>
              <a:gd name="connsiteY2485" fmla="*/ 348695 h 739467"/>
              <a:gd name="connsiteX2486" fmla="*/ 288072 w 11503626"/>
              <a:gd name="connsiteY2486" fmla="*/ 346299 h 739467"/>
              <a:gd name="connsiteX2487" fmla="*/ 290229 w 11503626"/>
              <a:gd name="connsiteY2487" fmla="*/ 349175 h 739467"/>
              <a:gd name="connsiteX2488" fmla="*/ 290469 w 11503626"/>
              <a:gd name="connsiteY2488" fmla="*/ 354447 h 739467"/>
              <a:gd name="connsiteX2489" fmla="*/ 290948 w 11503626"/>
              <a:gd name="connsiteY2489" fmla="*/ 359720 h 739467"/>
              <a:gd name="connsiteX2490" fmla="*/ 293824 w 11503626"/>
              <a:gd name="connsiteY2490" fmla="*/ 362116 h 739467"/>
              <a:gd name="connsiteX2491" fmla="*/ 289510 w 11503626"/>
              <a:gd name="connsiteY2491" fmla="*/ 340068 h 739467"/>
              <a:gd name="connsiteX2492" fmla="*/ 285196 w 11503626"/>
              <a:gd name="connsiteY2492" fmla="*/ 318978 h 739467"/>
              <a:gd name="connsiteX2493" fmla="*/ 286395 w 11503626"/>
              <a:gd name="connsiteY2493" fmla="*/ 318258 h 739467"/>
              <a:gd name="connsiteX2494" fmla="*/ 286635 w 11503626"/>
              <a:gd name="connsiteY2494" fmla="*/ 316581 h 739467"/>
              <a:gd name="connsiteX2495" fmla="*/ 282800 w 11503626"/>
              <a:gd name="connsiteY2495" fmla="*/ 312506 h 739467"/>
              <a:gd name="connsiteX2496" fmla="*/ 280883 w 11503626"/>
              <a:gd name="connsiteY2496" fmla="*/ 305556 h 739467"/>
              <a:gd name="connsiteX2497" fmla="*/ 284717 w 11503626"/>
              <a:gd name="connsiteY2497" fmla="*/ 302441 h 739467"/>
              <a:gd name="connsiteX2498" fmla="*/ 287593 w 11503626"/>
              <a:gd name="connsiteY2498" fmla="*/ 296929 h 739467"/>
              <a:gd name="connsiteX2499" fmla="*/ 288312 w 11503626"/>
              <a:gd name="connsiteY2499" fmla="*/ 300284 h 739467"/>
              <a:gd name="connsiteX2500" fmla="*/ 289031 w 11503626"/>
              <a:gd name="connsiteY2500" fmla="*/ 304119 h 739467"/>
              <a:gd name="connsiteX2501" fmla="*/ 289270 w 11503626"/>
              <a:gd name="connsiteY2501" fmla="*/ 295490 h 739467"/>
              <a:gd name="connsiteX2502" fmla="*/ 291907 w 11503626"/>
              <a:gd name="connsiteY2502" fmla="*/ 287342 h 739467"/>
              <a:gd name="connsiteX2503" fmla="*/ 289510 w 11503626"/>
              <a:gd name="connsiteY2503" fmla="*/ 285425 h 739467"/>
              <a:gd name="connsiteX2504" fmla="*/ 288072 w 11503626"/>
              <a:gd name="connsiteY2504" fmla="*/ 282070 h 739467"/>
              <a:gd name="connsiteX2505" fmla="*/ 288552 w 11503626"/>
              <a:gd name="connsiteY2505" fmla="*/ 285425 h 739467"/>
              <a:gd name="connsiteX2506" fmla="*/ 289031 w 11503626"/>
              <a:gd name="connsiteY2506" fmla="*/ 289260 h 739467"/>
              <a:gd name="connsiteX2507" fmla="*/ 287113 w 11503626"/>
              <a:gd name="connsiteY2507" fmla="*/ 292615 h 739467"/>
              <a:gd name="connsiteX2508" fmla="*/ 285196 w 11503626"/>
              <a:gd name="connsiteY2508" fmla="*/ 295970 h 739467"/>
              <a:gd name="connsiteX2509" fmla="*/ 281362 w 11503626"/>
              <a:gd name="connsiteY2509" fmla="*/ 281830 h 739467"/>
              <a:gd name="connsiteX2510" fmla="*/ 282320 w 11503626"/>
              <a:gd name="connsiteY2510" fmla="*/ 267211 h 739467"/>
              <a:gd name="connsiteX2511" fmla="*/ 277048 w 11503626"/>
              <a:gd name="connsiteY2511" fmla="*/ 256666 h 739467"/>
              <a:gd name="connsiteX2512" fmla="*/ 276568 w 11503626"/>
              <a:gd name="connsiteY2512" fmla="*/ 242765 h 739467"/>
              <a:gd name="connsiteX2513" fmla="*/ 277767 w 11503626"/>
              <a:gd name="connsiteY2513" fmla="*/ 246360 h 739467"/>
              <a:gd name="connsiteX2514" fmla="*/ 278965 w 11503626"/>
              <a:gd name="connsiteY2514" fmla="*/ 250434 h 739467"/>
              <a:gd name="connsiteX2515" fmla="*/ 277767 w 11503626"/>
              <a:gd name="connsiteY2515" fmla="*/ 240848 h 739467"/>
              <a:gd name="connsiteX2516" fmla="*/ 278006 w 11503626"/>
              <a:gd name="connsiteY2516" fmla="*/ 230303 h 739467"/>
              <a:gd name="connsiteX2517" fmla="*/ 273693 w 11503626"/>
              <a:gd name="connsiteY2517" fmla="*/ 212088 h 739467"/>
              <a:gd name="connsiteX2518" fmla="*/ 272494 w 11503626"/>
              <a:gd name="connsiteY2518" fmla="*/ 213047 h 739467"/>
              <a:gd name="connsiteX2519" fmla="*/ 270338 w 11503626"/>
              <a:gd name="connsiteY2519" fmla="*/ 212568 h 739467"/>
              <a:gd name="connsiteX2520" fmla="*/ 267701 w 11503626"/>
              <a:gd name="connsiteY2520" fmla="*/ 204899 h 739467"/>
              <a:gd name="connsiteX2521" fmla="*/ 266503 w 11503626"/>
              <a:gd name="connsiteY2521" fmla="*/ 195312 h 739467"/>
              <a:gd name="connsiteX2522" fmla="*/ 270098 w 11503626"/>
              <a:gd name="connsiteY2522" fmla="*/ 200345 h 739467"/>
              <a:gd name="connsiteX2523" fmla="*/ 270816 w 11503626"/>
              <a:gd name="connsiteY2523" fmla="*/ 208733 h 739467"/>
              <a:gd name="connsiteX2524" fmla="*/ 272494 w 11503626"/>
              <a:gd name="connsiteY2524" fmla="*/ 206576 h 739467"/>
              <a:gd name="connsiteX2525" fmla="*/ 274651 w 11503626"/>
              <a:gd name="connsiteY2525" fmla="*/ 207295 h 739467"/>
              <a:gd name="connsiteX2526" fmla="*/ 271776 w 11503626"/>
              <a:gd name="connsiteY2526" fmla="*/ 202502 h 739467"/>
              <a:gd name="connsiteX2527" fmla="*/ 272734 w 11503626"/>
              <a:gd name="connsiteY2527" fmla="*/ 201064 h 739467"/>
              <a:gd name="connsiteX2528" fmla="*/ 272255 w 11503626"/>
              <a:gd name="connsiteY2528" fmla="*/ 198667 h 739467"/>
              <a:gd name="connsiteX2529" fmla="*/ 271776 w 11503626"/>
              <a:gd name="connsiteY2529" fmla="*/ 201064 h 739467"/>
              <a:gd name="connsiteX2530" fmla="*/ 269858 w 11503626"/>
              <a:gd name="connsiteY2530" fmla="*/ 195312 h 739467"/>
              <a:gd name="connsiteX2531" fmla="*/ 270816 w 11503626"/>
              <a:gd name="connsiteY2531" fmla="*/ 195312 h 739467"/>
              <a:gd name="connsiteX2532" fmla="*/ 271536 w 11503626"/>
              <a:gd name="connsiteY2532" fmla="*/ 194114 h 739467"/>
              <a:gd name="connsiteX2533" fmla="*/ 272255 w 11503626"/>
              <a:gd name="connsiteY2533" fmla="*/ 193395 h 739467"/>
              <a:gd name="connsiteX2534" fmla="*/ 272734 w 11503626"/>
              <a:gd name="connsiteY2534" fmla="*/ 194833 h 739467"/>
              <a:gd name="connsiteX2535" fmla="*/ 271056 w 11503626"/>
              <a:gd name="connsiteY2535" fmla="*/ 183329 h 739467"/>
              <a:gd name="connsiteX2536" fmla="*/ 266982 w 11503626"/>
              <a:gd name="connsiteY2536" fmla="*/ 172305 h 739467"/>
              <a:gd name="connsiteX2537" fmla="*/ 266503 w 11503626"/>
              <a:gd name="connsiteY2537" fmla="*/ 174462 h 739467"/>
              <a:gd name="connsiteX2538" fmla="*/ 266982 w 11503626"/>
              <a:gd name="connsiteY2538" fmla="*/ 176618 h 739467"/>
              <a:gd name="connsiteX2539" fmla="*/ 263387 w 11503626"/>
              <a:gd name="connsiteY2539" fmla="*/ 167991 h 739467"/>
              <a:gd name="connsiteX2540" fmla="*/ 261949 w 11503626"/>
              <a:gd name="connsiteY2540" fmla="*/ 156247 h 739467"/>
              <a:gd name="connsiteX2541" fmla="*/ 261230 w 11503626"/>
              <a:gd name="connsiteY2541" fmla="*/ 143306 h 739467"/>
              <a:gd name="connsiteX2542" fmla="*/ 259792 w 11503626"/>
              <a:gd name="connsiteY2542" fmla="*/ 131562 h 739467"/>
              <a:gd name="connsiteX2543" fmla="*/ 262908 w 11503626"/>
              <a:gd name="connsiteY2543" fmla="*/ 141628 h 739467"/>
              <a:gd name="connsiteX2544" fmla="*/ 265544 w 11503626"/>
              <a:gd name="connsiteY2544" fmla="*/ 151214 h 739467"/>
              <a:gd name="connsiteX2545" fmla="*/ 263627 w 11503626"/>
              <a:gd name="connsiteY2545" fmla="*/ 152173 h 739467"/>
              <a:gd name="connsiteX2546" fmla="*/ 264586 w 11503626"/>
              <a:gd name="connsiteY2546" fmla="*/ 161759 h 739467"/>
              <a:gd name="connsiteX2547" fmla="*/ 266503 w 11503626"/>
              <a:gd name="connsiteY2547" fmla="*/ 168470 h 739467"/>
              <a:gd name="connsiteX2548" fmla="*/ 266263 w 11503626"/>
              <a:gd name="connsiteY2548" fmla="*/ 166073 h 739467"/>
              <a:gd name="connsiteX2549" fmla="*/ 266024 w 11503626"/>
              <a:gd name="connsiteY2549" fmla="*/ 163198 h 739467"/>
              <a:gd name="connsiteX2550" fmla="*/ 267701 w 11503626"/>
              <a:gd name="connsiteY2550" fmla="*/ 167991 h 739467"/>
              <a:gd name="connsiteX2551" fmla="*/ 268420 w 11503626"/>
              <a:gd name="connsiteY2551" fmla="*/ 174222 h 739467"/>
              <a:gd name="connsiteX2552" fmla="*/ 273213 w 11503626"/>
              <a:gd name="connsiteY2552" fmla="*/ 181412 h 739467"/>
              <a:gd name="connsiteX2553" fmla="*/ 273693 w 11503626"/>
              <a:gd name="connsiteY2553" fmla="*/ 177817 h 739467"/>
              <a:gd name="connsiteX2554" fmla="*/ 273213 w 11503626"/>
              <a:gd name="connsiteY2554" fmla="*/ 173263 h 739467"/>
              <a:gd name="connsiteX2555" fmla="*/ 270816 w 11503626"/>
              <a:gd name="connsiteY2555" fmla="*/ 172305 h 739467"/>
              <a:gd name="connsiteX2556" fmla="*/ 268181 w 11503626"/>
              <a:gd name="connsiteY2556" fmla="*/ 157925 h 739467"/>
              <a:gd name="connsiteX2557" fmla="*/ 266982 w 11503626"/>
              <a:gd name="connsiteY2557" fmla="*/ 143545 h 739467"/>
              <a:gd name="connsiteX2558" fmla="*/ 268899 w 11503626"/>
              <a:gd name="connsiteY2558" fmla="*/ 148818 h 739467"/>
              <a:gd name="connsiteX2559" fmla="*/ 270098 w 11503626"/>
              <a:gd name="connsiteY2559" fmla="*/ 148818 h 739467"/>
              <a:gd name="connsiteX2560" fmla="*/ 270816 w 11503626"/>
              <a:gd name="connsiteY2560" fmla="*/ 148339 h 739467"/>
              <a:gd name="connsiteX2561" fmla="*/ 273213 w 11503626"/>
              <a:gd name="connsiteY2561" fmla="*/ 154569 h 739467"/>
              <a:gd name="connsiteX2562" fmla="*/ 275131 w 11503626"/>
              <a:gd name="connsiteY2562" fmla="*/ 161759 h 739467"/>
              <a:gd name="connsiteX2563" fmla="*/ 276329 w 11503626"/>
              <a:gd name="connsiteY2563" fmla="*/ 160082 h 739467"/>
              <a:gd name="connsiteX2564" fmla="*/ 278006 w 11503626"/>
              <a:gd name="connsiteY2564" fmla="*/ 159363 h 739467"/>
              <a:gd name="connsiteX2565" fmla="*/ 278246 w 11503626"/>
              <a:gd name="connsiteY2565" fmla="*/ 162718 h 739467"/>
              <a:gd name="connsiteX2566" fmla="*/ 278486 w 11503626"/>
              <a:gd name="connsiteY2566" fmla="*/ 167032 h 739467"/>
              <a:gd name="connsiteX2567" fmla="*/ 279445 w 11503626"/>
              <a:gd name="connsiteY2567" fmla="*/ 167511 h 739467"/>
              <a:gd name="connsiteX2568" fmla="*/ 280403 w 11503626"/>
              <a:gd name="connsiteY2568" fmla="*/ 167032 h 739467"/>
              <a:gd name="connsiteX2569" fmla="*/ 282800 w 11503626"/>
              <a:gd name="connsiteY2569" fmla="*/ 178536 h 739467"/>
              <a:gd name="connsiteX2570" fmla="*/ 286155 w 11503626"/>
              <a:gd name="connsiteY2570" fmla="*/ 188602 h 739467"/>
              <a:gd name="connsiteX2571" fmla="*/ 284957 w 11503626"/>
              <a:gd name="connsiteY2571" fmla="*/ 174222 h 739467"/>
              <a:gd name="connsiteX2572" fmla="*/ 282320 w 11503626"/>
              <a:gd name="connsiteY2572" fmla="*/ 159842 h 739467"/>
              <a:gd name="connsiteX2573" fmla="*/ 283758 w 11503626"/>
              <a:gd name="connsiteY2573" fmla="*/ 161041 h 739467"/>
              <a:gd name="connsiteX2574" fmla="*/ 283758 w 11503626"/>
              <a:gd name="connsiteY2574" fmla="*/ 163677 h 739467"/>
              <a:gd name="connsiteX2575" fmla="*/ 283998 w 11503626"/>
              <a:gd name="connsiteY2575" fmla="*/ 166073 h 739467"/>
              <a:gd name="connsiteX2576" fmla="*/ 285676 w 11503626"/>
              <a:gd name="connsiteY2576" fmla="*/ 167032 h 739467"/>
              <a:gd name="connsiteX2577" fmla="*/ 284957 w 11503626"/>
              <a:gd name="connsiteY2577" fmla="*/ 162239 h 739467"/>
              <a:gd name="connsiteX2578" fmla="*/ 283758 w 11503626"/>
              <a:gd name="connsiteY2578" fmla="*/ 157446 h 739467"/>
              <a:gd name="connsiteX2579" fmla="*/ 285676 w 11503626"/>
              <a:gd name="connsiteY2579" fmla="*/ 156966 h 739467"/>
              <a:gd name="connsiteX2580" fmla="*/ 285676 w 11503626"/>
              <a:gd name="connsiteY2580" fmla="*/ 152652 h 739467"/>
              <a:gd name="connsiteX2581" fmla="*/ 283040 w 11503626"/>
              <a:gd name="connsiteY2581" fmla="*/ 151454 h 739467"/>
              <a:gd name="connsiteX2582" fmla="*/ 280883 w 11503626"/>
              <a:gd name="connsiteY2582" fmla="*/ 148818 h 739467"/>
              <a:gd name="connsiteX2583" fmla="*/ 282800 w 11503626"/>
              <a:gd name="connsiteY2583" fmla="*/ 149297 h 739467"/>
              <a:gd name="connsiteX2584" fmla="*/ 280643 w 11503626"/>
              <a:gd name="connsiteY2584" fmla="*/ 132521 h 739467"/>
              <a:gd name="connsiteX2585" fmla="*/ 277048 w 11503626"/>
              <a:gd name="connsiteY2585" fmla="*/ 115265 h 739467"/>
              <a:gd name="connsiteX2586" fmla="*/ 279445 w 11503626"/>
              <a:gd name="connsiteY2586" fmla="*/ 115026 h 739467"/>
              <a:gd name="connsiteX2587" fmla="*/ 281841 w 11503626"/>
              <a:gd name="connsiteY2587" fmla="*/ 114306 h 739467"/>
              <a:gd name="connsiteX2588" fmla="*/ 287113 w 11503626"/>
              <a:gd name="connsiteY2588" fmla="*/ 124612 h 739467"/>
              <a:gd name="connsiteX2589" fmla="*/ 292386 w 11503626"/>
              <a:gd name="connsiteY2589" fmla="*/ 134917 h 739467"/>
              <a:gd name="connsiteX2590" fmla="*/ 289750 w 11503626"/>
              <a:gd name="connsiteY2590" fmla="*/ 125331 h 739467"/>
              <a:gd name="connsiteX2591" fmla="*/ 286635 w 11503626"/>
              <a:gd name="connsiteY2591" fmla="*/ 116224 h 739467"/>
              <a:gd name="connsiteX2592" fmla="*/ 288072 w 11503626"/>
              <a:gd name="connsiteY2592" fmla="*/ 116463 h 739467"/>
              <a:gd name="connsiteX2593" fmla="*/ 289510 w 11503626"/>
              <a:gd name="connsiteY2593" fmla="*/ 117662 h 739467"/>
              <a:gd name="connsiteX2594" fmla="*/ 288552 w 11503626"/>
              <a:gd name="connsiteY2594" fmla="*/ 112389 h 739467"/>
              <a:gd name="connsiteX2595" fmla="*/ 288072 w 11503626"/>
              <a:gd name="connsiteY2595" fmla="*/ 106637 h 739467"/>
              <a:gd name="connsiteX2596" fmla="*/ 286155 w 11503626"/>
              <a:gd name="connsiteY2596" fmla="*/ 105918 h 739467"/>
              <a:gd name="connsiteX2597" fmla="*/ 284717 w 11503626"/>
              <a:gd name="connsiteY2597" fmla="*/ 105199 h 739467"/>
              <a:gd name="connsiteX2598" fmla="*/ 284238 w 11503626"/>
              <a:gd name="connsiteY2598" fmla="*/ 100886 h 739467"/>
              <a:gd name="connsiteX2599" fmla="*/ 285676 w 11503626"/>
              <a:gd name="connsiteY2599" fmla="*/ 97291 h 739467"/>
              <a:gd name="connsiteX2600" fmla="*/ 285196 w 11503626"/>
              <a:gd name="connsiteY2600" fmla="*/ 92737 h 739467"/>
              <a:gd name="connsiteX2601" fmla="*/ 290229 w 11503626"/>
              <a:gd name="connsiteY2601" fmla="*/ 104241 h 739467"/>
              <a:gd name="connsiteX2602" fmla="*/ 293345 w 11503626"/>
              <a:gd name="connsiteY2602" fmla="*/ 117662 h 739467"/>
              <a:gd name="connsiteX2603" fmla="*/ 291907 w 11503626"/>
              <a:gd name="connsiteY2603" fmla="*/ 114786 h 739467"/>
              <a:gd name="connsiteX2604" fmla="*/ 289990 w 11503626"/>
              <a:gd name="connsiteY2604" fmla="*/ 112868 h 739467"/>
              <a:gd name="connsiteX2605" fmla="*/ 290229 w 11503626"/>
              <a:gd name="connsiteY2605" fmla="*/ 115026 h 739467"/>
              <a:gd name="connsiteX2606" fmla="*/ 291428 w 11503626"/>
              <a:gd name="connsiteY2606" fmla="*/ 117662 h 739467"/>
              <a:gd name="connsiteX2607" fmla="*/ 291907 w 11503626"/>
              <a:gd name="connsiteY2607" fmla="*/ 120298 h 739467"/>
              <a:gd name="connsiteX2608" fmla="*/ 289990 w 11503626"/>
              <a:gd name="connsiteY2608" fmla="*/ 121976 h 739467"/>
              <a:gd name="connsiteX2609" fmla="*/ 294304 w 11503626"/>
              <a:gd name="connsiteY2609" fmla="*/ 130603 h 739467"/>
              <a:gd name="connsiteX2610" fmla="*/ 297659 w 11503626"/>
              <a:gd name="connsiteY2610" fmla="*/ 140190 h 739467"/>
              <a:gd name="connsiteX2611" fmla="*/ 295262 w 11503626"/>
              <a:gd name="connsiteY2611" fmla="*/ 140430 h 739467"/>
              <a:gd name="connsiteX2612" fmla="*/ 294304 w 11503626"/>
              <a:gd name="connsiteY2612" fmla="*/ 138272 h 739467"/>
              <a:gd name="connsiteX2613" fmla="*/ 292865 w 11503626"/>
              <a:gd name="connsiteY2613" fmla="*/ 138272 h 739467"/>
              <a:gd name="connsiteX2614" fmla="*/ 289990 w 11503626"/>
              <a:gd name="connsiteY2614" fmla="*/ 137793 h 739467"/>
              <a:gd name="connsiteX2615" fmla="*/ 288552 w 11503626"/>
              <a:gd name="connsiteY2615" fmla="*/ 141149 h 739467"/>
              <a:gd name="connsiteX2616" fmla="*/ 289750 w 11503626"/>
              <a:gd name="connsiteY2616" fmla="*/ 152173 h 739467"/>
              <a:gd name="connsiteX2617" fmla="*/ 292386 w 11503626"/>
              <a:gd name="connsiteY2617" fmla="*/ 161759 h 739467"/>
              <a:gd name="connsiteX2618" fmla="*/ 296221 w 11503626"/>
              <a:gd name="connsiteY2618" fmla="*/ 165834 h 739467"/>
              <a:gd name="connsiteX2619" fmla="*/ 298116 w 11503626"/>
              <a:gd name="connsiteY2619" fmla="*/ 172466 h 739467"/>
              <a:gd name="connsiteX2620" fmla="*/ 298116 w 11503626"/>
              <a:gd name="connsiteY2620" fmla="*/ 146622 h 739467"/>
              <a:gd name="connsiteX2621" fmla="*/ 297180 w 11503626"/>
              <a:gd name="connsiteY2621" fmla="*/ 141628 h 739467"/>
              <a:gd name="connsiteX2622" fmla="*/ 298116 w 11503626"/>
              <a:gd name="connsiteY2622" fmla="*/ 143789 h 739467"/>
              <a:gd name="connsiteX2623" fmla="*/ 298116 w 11503626"/>
              <a:gd name="connsiteY2623" fmla="*/ 86789 h 739467"/>
              <a:gd name="connsiteX2624" fmla="*/ 297659 w 11503626"/>
              <a:gd name="connsiteY2624" fmla="*/ 86027 h 739467"/>
              <a:gd name="connsiteX2625" fmla="*/ 297899 w 11503626"/>
              <a:gd name="connsiteY2625" fmla="*/ 83390 h 739467"/>
              <a:gd name="connsiteX2626" fmla="*/ 298116 w 11503626"/>
              <a:gd name="connsiteY2626" fmla="*/ 80564 h 739467"/>
              <a:gd name="connsiteX2627" fmla="*/ 298116 w 11503626"/>
              <a:gd name="connsiteY2627" fmla="*/ 80240 h 739467"/>
              <a:gd name="connsiteX2628" fmla="*/ 296460 w 11503626"/>
              <a:gd name="connsiteY2628" fmla="*/ 77638 h 739467"/>
              <a:gd name="connsiteX2629" fmla="*/ 294064 w 11503626"/>
              <a:gd name="connsiteY2629" fmla="*/ 75242 h 739467"/>
              <a:gd name="connsiteX2630" fmla="*/ 292626 w 11503626"/>
              <a:gd name="connsiteY2630" fmla="*/ 72366 h 739467"/>
              <a:gd name="connsiteX2631" fmla="*/ 293824 w 11503626"/>
              <a:gd name="connsiteY2631" fmla="*/ 67333 h 739467"/>
              <a:gd name="connsiteX2632" fmla="*/ 295742 w 11503626"/>
              <a:gd name="connsiteY2632" fmla="*/ 69490 h 739467"/>
              <a:gd name="connsiteX2633" fmla="*/ 298116 w 11503626"/>
              <a:gd name="connsiteY2633" fmla="*/ 71152 h 739467"/>
              <a:gd name="connsiteX2634" fmla="*/ 298116 w 11503626"/>
              <a:gd name="connsiteY2634" fmla="*/ 71012 h 739467"/>
              <a:gd name="connsiteX2635" fmla="*/ 297659 w 11503626"/>
              <a:gd name="connsiteY2635" fmla="*/ 67813 h 739467"/>
              <a:gd name="connsiteX2636" fmla="*/ 298116 w 11503626"/>
              <a:gd name="connsiteY2636" fmla="*/ 67813 h 739467"/>
              <a:gd name="connsiteX2637" fmla="*/ 298116 w 11503626"/>
              <a:gd name="connsiteY2637" fmla="*/ 45675 h 739467"/>
              <a:gd name="connsiteX2638" fmla="*/ 295262 w 11503626"/>
              <a:gd name="connsiteY2638" fmla="*/ 43127 h 739467"/>
              <a:gd name="connsiteX2639" fmla="*/ 294304 w 11503626"/>
              <a:gd name="connsiteY2639" fmla="*/ 30905 h 739467"/>
              <a:gd name="connsiteX2640" fmla="*/ 290948 w 11503626"/>
              <a:gd name="connsiteY2640" fmla="*/ 25872 h 739467"/>
              <a:gd name="connsiteX2641" fmla="*/ 289990 w 11503626"/>
              <a:gd name="connsiteY2641" fmla="*/ 17004 h 739467"/>
              <a:gd name="connsiteX2642" fmla="*/ 291428 w 11503626"/>
              <a:gd name="connsiteY2642" fmla="*/ 17004 h 739467"/>
              <a:gd name="connsiteX2643" fmla="*/ 293345 w 11503626"/>
              <a:gd name="connsiteY2643" fmla="*/ 17004 h 739467"/>
              <a:gd name="connsiteX2644" fmla="*/ 290948 w 11503626"/>
              <a:gd name="connsiteY2644" fmla="*/ 10293 h 739467"/>
              <a:gd name="connsiteX2645" fmla="*/ 291428 w 11503626"/>
              <a:gd name="connsiteY2645" fmla="*/ 4062 h 739467"/>
              <a:gd name="connsiteX2646" fmla="*/ 289990 w 11503626"/>
              <a:gd name="connsiteY2646" fmla="*/ 2864 h 739467"/>
              <a:gd name="connsiteX2647" fmla="*/ 288312 w 11503626"/>
              <a:gd name="connsiteY2647" fmla="*/ 2624 h 739467"/>
              <a:gd name="connsiteX2648" fmla="*/ 286874 w 11503626"/>
              <a:gd name="connsiteY2648" fmla="*/ 1906 h 739467"/>
              <a:gd name="connsiteX2649" fmla="*/ 282827 w 11503626"/>
              <a:gd name="connsiteY2649" fmla="*/ 0 h 739467"/>
              <a:gd name="connsiteX2650" fmla="*/ 286069 w 11503626"/>
              <a:gd name="connsiteY2650" fmla="*/ 0 h 739467"/>
              <a:gd name="connsiteX2651" fmla="*/ 285915 w 11503626"/>
              <a:gd name="connsiteY2651" fmla="*/ 2145 h 739467"/>
              <a:gd name="connsiteX2652" fmla="*/ 286155 w 11503626"/>
              <a:gd name="connsiteY2652" fmla="*/ 5021 h 739467"/>
              <a:gd name="connsiteX2653" fmla="*/ 284478 w 11503626"/>
              <a:gd name="connsiteY2653" fmla="*/ 2385 h 739467"/>
              <a:gd name="connsiteX2654" fmla="*/ 278663 w 11503626"/>
              <a:gd name="connsiteY2654" fmla="*/ 0 h 739467"/>
              <a:gd name="connsiteX2655" fmla="*/ 281444 w 11503626"/>
              <a:gd name="connsiteY2655" fmla="*/ 0 h 739467"/>
              <a:gd name="connsiteX2656" fmla="*/ 280883 w 11503626"/>
              <a:gd name="connsiteY2656" fmla="*/ 467 h 739467"/>
              <a:gd name="connsiteX2657" fmla="*/ 279924 w 11503626"/>
              <a:gd name="connsiteY2657" fmla="*/ 2145 h 739467"/>
              <a:gd name="connsiteX2658" fmla="*/ 189332 w 11503626"/>
              <a:gd name="connsiteY2658" fmla="*/ 0 h 739467"/>
              <a:gd name="connsiteX2659" fmla="*/ 190792 w 11503626"/>
              <a:gd name="connsiteY2659" fmla="*/ 0 h 739467"/>
              <a:gd name="connsiteX2660" fmla="*/ 191729 w 11503626"/>
              <a:gd name="connsiteY2660" fmla="*/ 10773 h 739467"/>
              <a:gd name="connsiteX2661" fmla="*/ 189332 w 11503626"/>
              <a:gd name="connsiteY2661" fmla="*/ 4062 h 739467"/>
              <a:gd name="connsiteX2662" fmla="*/ 171321 w 11503626"/>
              <a:gd name="connsiteY2662" fmla="*/ 0 h 739467"/>
              <a:gd name="connsiteX2663" fmla="*/ 172661 w 11503626"/>
              <a:gd name="connsiteY2663" fmla="*/ 0 h 739467"/>
              <a:gd name="connsiteX2664" fmla="*/ 173035 w 11503626"/>
              <a:gd name="connsiteY2664" fmla="*/ 467 h 739467"/>
              <a:gd name="connsiteX2665" fmla="*/ 173993 w 11503626"/>
              <a:gd name="connsiteY2665" fmla="*/ 1186 h 739467"/>
              <a:gd name="connsiteX2666" fmla="*/ 173993 w 11503626"/>
              <a:gd name="connsiteY2666" fmla="*/ 3343 h 739467"/>
              <a:gd name="connsiteX2667" fmla="*/ 173514 w 11503626"/>
              <a:gd name="connsiteY2667" fmla="*/ 5021 h 739467"/>
              <a:gd name="connsiteX2668" fmla="*/ 172556 w 11503626"/>
              <a:gd name="connsiteY2668" fmla="*/ 3823 h 739467"/>
              <a:gd name="connsiteX2669" fmla="*/ 171597 w 11503626"/>
              <a:gd name="connsiteY2669" fmla="*/ 2624 h 739467"/>
              <a:gd name="connsiteX2670" fmla="*/ 145869 w 11503626"/>
              <a:gd name="connsiteY2670" fmla="*/ 0 h 739467"/>
              <a:gd name="connsiteX2671" fmla="*/ 146532 w 11503626"/>
              <a:gd name="connsiteY2671" fmla="*/ 0 h 739467"/>
              <a:gd name="connsiteX2672" fmla="*/ 146193 w 11503626"/>
              <a:gd name="connsiteY2672" fmla="*/ 1186 h 739467"/>
              <a:gd name="connsiteX2673" fmla="*/ 117894 w 11503626"/>
              <a:gd name="connsiteY2673" fmla="*/ 0 h 739467"/>
              <a:gd name="connsiteX2674" fmla="*/ 130152 w 11503626"/>
              <a:gd name="connsiteY2674" fmla="*/ 0 h 739467"/>
              <a:gd name="connsiteX2675" fmla="*/ 130375 w 11503626"/>
              <a:gd name="connsiteY2675" fmla="*/ 3583 h 739467"/>
              <a:gd name="connsiteX2676" fmla="*/ 131719 w 11503626"/>
              <a:gd name="connsiteY2676" fmla="*/ 0 h 739467"/>
              <a:gd name="connsiteX2677" fmla="*/ 135857 w 11503626"/>
              <a:gd name="connsiteY2677" fmla="*/ 0 h 739467"/>
              <a:gd name="connsiteX2678" fmla="*/ 135648 w 11503626"/>
              <a:gd name="connsiteY2678" fmla="*/ 1186 h 739467"/>
              <a:gd name="connsiteX2679" fmla="*/ 137805 w 11503626"/>
              <a:gd name="connsiteY2679" fmla="*/ 467 h 739467"/>
              <a:gd name="connsiteX2680" fmla="*/ 138188 w 11503626"/>
              <a:gd name="connsiteY2680" fmla="*/ 0 h 739467"/>
              <a:gd name="connsiteX2681" fmla="*/ 139756 w 11503626"/>
              <a:gd name="connsiteY2681" fmla="*/ 0 h 739467"/>
              <a:gd name="connsiteX2682" fmla="*/ 139482 w 11503626"/>
              <a:gd name="connsiteY2682" fmla="*/ 2864 h 739467"/>
              <a:gd name="connsiteX2683" fmla="*/ 138045 w 11503626"/>
              <a:gd name="connsiteY2683" fmla="*/ 6459 h 739467"/>
              <a:gd name="connsiteX2684" fmla="*/ 135408 w 11503626"/>
              <a:gd name="connsiteY2684" fmla="*/ 6938 h 739467"/>
              <a:gd name="connsiteX2685" fmla="*/ 132772 w 11503626"/>
              <a:gd name="connsiteY2685" fmla="*/ 7418 h 739467"/>
              <a:gd name="connsiteX2686" fmla="*/ 132772 w 11503626"/>
              <a:gd name="connsiteY2686" fmla="*/ 9814 h 739467"/>
              <a:gd name="connsiteX2687" fmla="*/ 131813 w 11503626"/>
              <a:gd name="connsiteY2687" fmla="*/ 10293 h 739467"/>
              <a:gd name="connsiteX2688" fmla="*/ 130855 w 11503626"/>
              <a:gd name="connsiteY2688" fmla="*/ 10773 h 739467"/>
              <a:gd name="connsiteX2689" fmla="*/ 130855 w 11503626"/>
              <a:gd name="connsiteY2689" fmla="*/ 13170 h 739467"/>
              <a:gd name="connsiteX2690" fmla="*/ 125343 w 11503626"/>
              <a:gd name="connsiteY2690" fmla="*/ 11492 h 739467"/>
              <a:gd name="connsiteX2691" fmla="*/ 120789 w 11503626"/>
              <a:gd name="connsiteY2691" fmla="*/ 9814 h 739467"/>
              <a:gd name="connsiteX2692" fmla="*/ 119830 w 11503626"/>
              <a:gd name="connsiteY2692" fmla="*/ 15806 h 739467"/>
              <a:gd name="connsiteX2693" fmla="*/ 118871 w 11503626"/>
              <a:gd name="connsiteY2693" fmla="*/ 21797 h 739467"/>
              <a:gd name="connsiteX2694" fmla="*/ 117673 w 11503626"/>
              <a:gd name="connsiteY2694" fmla="*/ 21318 h 739467"/>
              <a:gd name="connsiteX2695" fmla="*/ 115996 w 11503626"/>
              <a:gd name="connsiteY2695" fmla="*/ 21797 h 739467"/>
              <a:gd name="connsiteX2696" fmla="*/ 117673 w 11503626"/>
              <a:gd name="connsiteY2696" fmla="*/ 26111 h 739467"/>
              <a:gd name="connsiteX2697" fmla="*/ 117433 w 11503626"/>
              <a:gd name="connsiteY2697" fmla="*/ 30905 h 739467"/>
              <a:gd name="connsiteX2698" fmla="*/ 119830 w 11503626"/>
              <a:gd name="connsiteY2698" fmla="*/ 26111 h 739467"/>
              <a:gd name="connsiteX2699" fmla="*/ 120789 w 11503626"/>
              <a:gd name="connsiteY2699" fmla="*/ 19880 h 739467"/>
              <a:gd name="connsiteX2700" fmla="*/ 122227 w 11503626"/>
              <a:gd name="connsiteY2700" fmla="*/ 19161 h 739467"/>
              <a:gd name="connsiteX2701" fmla="*/ 121748 w 11503626"/>
              <a:gd name="connsiteY2701" fmla="*/ 17004 h 739467"/>
              <a:gd name="connsiteX2702" fmla="*/ 123905 w 11503626"/>
              <a:gd name="connsiteY2702" fmla="*/ 17963 h 739467"/>
              <a:gd name="connsiteX2703" fmla="*/ 125103 w 11503626"/>
              <a:gd name="connsiteY2703" fmla="*/ 20838 h 739467"/>
              <a:gd name="connsiteX2704" fmla="*/ 127978 w 11503626"/>
              <a:gd name="connsiteY2704" fmla="*/ 17963 h 739467"/>
              <a:gd name="connsiteX2705" fmla="*/ 130375 w 11503626"/>
              <a:gd name="connsiteY2705" fmla="*/ 14608 h 739467"/>
              <a:gd name="connsiteX2706" fmla="*/ 128458 w 11503626"/>
              <a:gd name="connsiteY2706" fmla="*/ 20360 h 739467"/>
              <a:gd name="connsiteX2707" fmla="*/ 125103 w 11503626"/>
              <a:gd name="connsiteY2707" fmla="*/ 23235 h 739467"/>
              <a:gd name="connsiteX2708" fmla="*/ 125103 w 11503626"/>
              <a:gd name="connsiteY2708" fmla="*/ 28028 h 739467"/>
              <a:gd name="connsiteX2709" fmla="*/ 127978 w 11503626"/>
              <a:gd name="connsiteY2709" fmla="*/ 25632 h 739467"/>
              <a:gd name="connsiteX2710" fmla="*/ 127500 w 11503626"/>
              <a:gd name="connsiteY2710" fmla="*/ 27070 h 739467"/>
              <a:gd name="connsiteX2711" fmla="*/ 127020 w 11503626"/>
              <a:gd name="connsiteY2711" fmla="*/ 28508 h 739467"/>
              <a:gd name="connsiteX2712" fmla="*/ 128937 w 11503626"/>
              <a:gd name="connsiteY2712" fmla="*/ 29946 h 739467"/>
              <a:gd name="connsiteX2713" fmla="*/ 130135 w 11503626"/>
              <a:gd name="connsiteY2713" fmla="*/ 28268 h 739467"/>
              <a:gd name="connsiteX2714" fmla="*/ 132293 w 11503626"/>
              <a:gd name="connsiteY2714" fmla="*/ 28028 h 739467"/>
              <a:gd name="connsiteX2715" fmla="*/ 131573 w 11503626"/>
              <a:gd name="connsiteY2715" fmla="*/ 36417 h 739467"/>
              <a:gd name="connsiteX2716" fmla="*/ 130375 w 11503626"/>
              <a:gd name="connsiteY2716" fmla="*/ 44326 h 739467"/>
              <a:gd name="connsiteX2717" fmla="*/ 132293 w 11503626"/>
              <a:gd name="connsiteY2717" fmla="*/ 43846 h 739467"/>
              <a:gd name="connsiteX2718" fmla="*/ 132772 w 11503626"/>
              <a:gd name="connsiteY2718" fmla="*/ 41449 h 739467"/>
              <a:gd name="connsiteX2719" fmla="*/ 133491 w 11503626"/>
              <a:gd name="connsiteY2719" fmla="*/ 43606 h 739467"/>
              <a:gd name="connsiteX2720" fmla="*/ 132293 w 11503626"/>
              <a:gd name="connsiteY2720" fmla="*/ 45284 h 739467"/>
              <a:gd name="connsiteX2721" fmla="*/ 135169 w 11503626"/>
              <a:gd name="connsiteY2721" fmla="*/ 47681 h 739467"/>
              <a:gd name="connsiteX2722" fmla="*/ 133730 w 11503626"/>
              <a:gd name="connsiteY2722" fmla="*/ 60623 h 739467"/>
              <a:gd name="connsiteX2723" fmla="*/ 131813 w 11503626"/>
              <a:gd name="connsiteY2723" fmla="*/ 72605 h 739467"/>
              <a:gd name="connsiteX2724" fmla="*/ 133730 w 11503626"/>
              <a:gd name="connsiteY2724" fmla="*/ 72605 h 739467"/>
              <a:gd name="connsiteX2725" fmla="*/ 130615 w 11503626"/>
              <a:gd name="connsiteY2725" fmla="*/ 87464 h 739467"/>
              <a:gd name="connsiteX2726" fmla="*/ 125103 w 11503626"/>
              <a:gd name="connsiteY2726" fmla="*/ 98009 h 739467"/>
              <a:gd name="connsiteX2727" fmla="*/ 121987 w 11503626"/>
              <a:gd name="connsiteY2727" fmla="*/ 110711 h 739467"/>
              <a:gd name="connsiteX2728" fmla="*/ 120310 w 11503626"/>
              <a:gd name="connsiteY2728" fmla="*/ 121976 h 739467"/>
              <a:gd name="connsiteX2729" fmla="*/ 122946 w 11503626"/>
              <a:gd name="connsiteY2729" fmla="*/ 120778 h 739467"/>
              <a:gd name="connsiteX2730" fmla="*/ 124144 w 11503626"/>
              <a:gd name="connsiteY2730" fmla="*/ 116943 h 739467"/>
              <a:gd name="connsiteX2731" fmla="*/ 125343 w 11503626"/>
              <a:gd name="connsiteY2731" fmla="*/ 112868 h 739467"/>
              <a:gd name="connsiteX2732" fmla="*/ 127978 w 11503626"/>
              <a:gd name="connsiteY2732" fmla="*/ 110951 h 739467"/>
              <a:gd name="connsiteX2733" fmla="*/ 129896 w 11503626"/>
              <a:gd name="connsiteY2733" fmla="*/ 99687 h 739467"/>
              <a:gd name="connsiteX2734" fmla="*/ 135648 w 11503626"/>
              <a:gd name="connsiteY2734" fmla="*/ 93216 h 739467"/>
              <a:gd name="connsiteX2735" fmla="*/ 134689 w 11503626"/>
              <a:gd name="connsiteY2735" fmla="*/ 91779 h 739467"/>
              <a:gd name="connsiteX2736" fmla="*/ 132772 w 11503626"/>
              <a:gd name="connsiteY2736" fmla="*/ 92737 h 739467"/>
              <a:gd name="connsiteX2737" fmla="*/ 134210 w 11503626"/>
              <a:gd name="connsiteY2737" fmla="*/ 89382 h 739467"/>
              <a:gd name="connsiteX2738" fmla="*/ 136127 w 11503626"/>
              <a:gd name="connsiteY2738" fmla="*/ 86985 h 739467"/>
              <a:gd name="connsiteX2739" fmla="*/ 136607 w 11503626"/>
              <a:gd name="connsiteY2739" fmla="*/ 97770 h 739467"/>
              <a:gd name="connsiteX2740" fmla="*/ 135169 w 11503626"/>
              <a:gd name="connsiteY2740" fmla="*/ 109513 h 739467"/>
              <a:gd name="connsiteX2741" fmla="*/ 137086 w 11503626"/>
              <a:gd name="connsiteY2741" fmla="*/ 102803 h 739467"/>
              <a:gd name="connsiteX2742" fmla="*/ 138524 w 11503626"/>
              <a:gd name="connsiteY2742" fmla="*/ 94654 h 739467"/>
              <a:gd name="connsiteX2743" fmla="*/ 139003 w 11503626"/>
              <a:gd name="connsiteY2743" fmla="*/ 97051 h 739467"/>
              <a:gd name="connsiteX2744" fmla="*/ 139482 w 11503626"/>
              <a:gd name="connsiteY2744" fmla="*/ 99447 h 739467"/>
              <a:gd name="connsiteX2745" fmla="*/ 142598 w 11503626"/>
              <a:gd name="connsiteY2745" fmla="*/ 91539 h 739467"/>
              <a:gd name="connsiteX2746" fmla="*/ 143797 w 11503626"/>
              <a:gd name="connsiteY2746" fmla="*/ 83630 h 739467"/>
              <a:gd name="connsiteX2747" fmla="*/ 141160 w 11503626"/>
              <a:gd name="connsiteY2747" fmla="*/ 79316 h 739467"/>
              <a:gd name="connsiteX2748" fmla="*/ 139482 w 11503626"/>
              <a:gd name="connsiteY2748" fmla="*/ 74523 h 739467"/>
              <a:gd name="connsiteX2749" fmla="*/ 140920 w 11503626"/>
              <a:gd name="connsiteY2749" fmla="*/ 72605 h 739467"/>
              <a:gd name="connsiteX2750" fmla="*/ 142598 w 11503626"/>
              <a:gd name="connsiteY2750" fmla="*/ 76440 h 739467"/>
              <a:gd name="connsiteX2751" fmla="*/ 143797 w 11503626"/>
              <a:gd name="connsiteY2751" fmla="*/ 80275 h 739467"/>
              <a:gd name="connsiteX2752" fmla="*/ 146193 w 11503626"/>
              <a:gd name="connsiteY2752" fmla="*/ 80994 h 739467"/>
              <a:gd name="connsiteX2753" fmla="*/ 146193 w 11503626"/>
              <a:gd name="connsiteY2753" fmla="*/ 84589 h 739467"/>
              <a:gd name="connsiteX2754" fmla="*/ 148350 w 11503626"/>
              <a:gd name="connsiteY2754" fmla="*/ 82911 h 739467"/>
              <a:gd name="connsiteX2755" fmla="*/ 150027 w 11503626"/>
              <a:gd name="connsiteY2755" fmla="*/ 80275 h 739467"/>
              <a:gd name="connsiteX2756" fmla="*/ 151466 w 11503626"/>
              <a:gd name="connsiteY2756" fmla="*/ 82911 h 739467"/>
              <a:gd name="connsiteX2757" fmla="*/ 152424 w 11503626"/>
              <a:gd name="connsiteY2757" fmla="*/ 86985 h 739467"/>
              <a:gd name="connsiteX2758" fmla="*/ 151226 w 11503626"/>
              <a:gd name="connsiteY2758" fmla="*/ 87704 h 739467"/>
              <a:gd name="connsiteX2759" fmla="*/ 150027 w 11503626"/>
              <a:gd name="connsiteY2759" fmla="*/ 88423 h 739467"/>
              <a:gd name="connsiteX2760" fmla="*/ 149069 w 11503626"/>
              <a:gd name="connsiteY2760" fmla="*/ 86027 h 739467"/>
              <a:gd name="connsiteX2761" fmla="*/ 147152 w 11503626"/>
              <a:gd name="connsiteY2761" fmla="*/ 91299 h 739467"/>
              <a:gd name="connsiteX2762" fmla="*/ 146193 w 11503626"/>
              <a:gd name="connsiteY2762" fmla="*/ 98009 h 739467"/>
              <a:gd name="connsiteX2763" fmla="*/ 149548 w 11503626"/>
              <a:gd name="connsiteY2763" fmla="*/ 100406 h 739467"/>
              <a:gd name="connsiteX2764" fmla="*/ 148829 w 11503626"/>
              <a:gd name="connsiteY2764" fmla="*/ 102084 h 739467"/>
              <a:gd name="connsiteX2765" fmla="*/ 147152 w 11503626"/>
              <a:gd name="connsiteY2765" fmla="*/ 102803 h 739467"/>
              <a:gd name="connsiteX2766" fmla="*/ 146912 w 11503626"/>
              <a:gd name="connsiteY2766" fmla="*/ 114067 h 739467"/>
              <a:gd name="connsiteX2767" fmla="*/ 144755 w 11503626"/>
              <a:gd name="connsiteY2767" fmla="*/ 124852 h 739467"/>
              <a:gd name="connsiteX2768" fmla="*/ 142598 w 11503626"/>
              <a:gd name="connsiteY2768" fmla="*/ 122935 h 739467"/>
              <a:gd name="connsiteX2769" fmla="*/ 140920 w 11503626"/>
              <a:gd name="connsiteY2769" fmla="*/ 124372 h 739467"/>
              <a:gd name="connsiteX2770" fmla="*/ 141879 w 11503626"/>
              <a:gd name="connsiteY2770" fmla="*/ 121496 h 739467"/>
              <a:gd name="connsiteX2771" fmla="*/ 139482 w 11503626"/>
              <a:gd name="connsiteY2771" fmla="*/ 119100 h 739467"/>
              <a:gd name="connsiteX2772" fmla="*/ 139962 w 11503626"/>
              <a:gd name="connsiteY2772" fmla="*/ 115265 h 739467"/>
              <a:gd name="connsiteX2773" fmla="*/ 139962 w 11503626"/>
              <a:gd name="connsiteY2773" fmla="*/ 111910 h 739467"/>
              <a:gd name="connsiteX2774" fmla="*/ 137565 w 11503626"/>
              <a:gd name="connsiteY2774" fmla="*/ 111910 h 739467"/>
              <a:gd name="connsiteX2775" fmla="*/ 136846 w 11503626"/>
              <a:gd name="connsiteY2775" fmla="*/ 117423 h 739467"/>
              <a:gd name="connsiteX2776" fmla="*/ 137086 w 11503626"/>
              <a:gd name="connsiteY2776" fmla="*/ 123893 h 739467"/>
              <a:gd name="connsiteX2777" fmla="*/ 139482 w 11503626"/>
              <a:gd name="connsiteY2777" fmla="*/ 123893 h 739467"/>
              <a:gd name="connsiteX2778" fmla="*/ 138764 w 11503626"/>
              <a:gd name="connsiteY2778" fmla="*/ 125810 h 739467"/>
              <a:gd name="connsiteX2779" fmla="*/ 138524 w 11503626"/>
              <a:gd name="connsiteY2779" fmla="*/ 127728 h 739467"/>
              <a:gd name="connsiteX2780" fmla="*/ 138045 w 11503626"/>
              <a:gd name="connsiteY2780" fmla="*/ 126530 h 739467"/>
              <a:gd name="connsiteX2781" fmla="*/ 137086 w 11503626"/>
              <a:gd name="connsiteY2781" fmla="*/ 126290 h 739467"/>
              <a:gd name="connsiteX2782" fmla="*/ 137086 w 11503626"/>
              <a:gd name="connsiteY2782" fmla="*/ 129165 h 739467"/>
              <a:gd name="connsiteX2783" fmla="*/ 138045 w 11503626"/>
              <a:gd name="connsiteY2783" fmla="*/ 130603 h 739467"/>
              <a:gd name="connsiteX2784" fmla="*/ 137086 w 11503626"/>
              <a:gd name="connsiteY2784" fmla="*/ 132042 h 739467"/>
              <a:gd name="connsiteX2785" fmla="*/ 136127 w 11503626"/>
              <a:gd name="connsiteY2785" fmla="*/ 133480 h 739467"/>
              <a:gd name="connsiteX2786" fmla="*/ 137565 w 11503626"/>
              <a:gd name="connsiteY2786" fmla="*/ 136595 h 739467"/>
              <a:gd name="connsiteX2787" fmla="*/ 138045 w 11503626"/>
              <a:gd name="connsiteY2787" fmla="*/ 140190 h 739467"/>
              <a:gd name="connsiteX2788" fmla="*/ 139242 w 11503626"/>
              <a:gd name="connsiteY2788" fmla="*/ 138992 h 739467"/>
              <a:gd name="connsiteX2789" fmla="*/ 139962 w 11503626"/>
              <a:gd name="connsiteY2789" fmla="*/ 139711 h 739467"/>
              <a:gd name="connsiteX2790" fmla="*/ 142119 w 11503626"/>
              <a:gd name="connsiteY2790" fmla="*/ 132521 h 739467"/>
              <a:gd name="connsiteX2791" fmla="*/ 145234 w 11503626"/>
              <a:gd name="connsiteY2791" fmla="*/ 126290 h 739467"/>
              <a:gd name="connsiteX2792" fmla="*/ 145953 w 11503626"/>
              <a:gd name="connsiteY2792" fmla="*/ 128686 h 739467"/>
              <a:gd name="connsiteX2793" fmla="*/ 145714 w 11503626"/>
              <a:gd name="connsiteY2793" fmla="*/ 131562 h 739467"/>
              <a:gd name="connsiteX2794" fmla="*/ 148589 w 11503626"/>
              <a:gd name="connsiteY2794" fmla="*/ 136835 h 739467"/>
              <a:gd name="connsiteX2795" fmla="*/ 148589 w 11503626"/>
              <a:gd name="connsiteY2795" fmla="*/ 145462 h 739467"/>
              <a:gd name="connsiteX2796" fmla="*/ 147152 w 11503626"/>
              <a:gd name="connsiteY2796" fmla="*/ 155049 h 739467"/>
              <a:gd name="connsiteX2797" fmla="*/ 146193 w 11503626"/>
              <a:gd name="connsiteY2797" fmla="*/ 163198 h 739467"/>
              <a:gd name="connsiteX2798" fmla="*/ 148110 w 11503626"/>
              <a:gd name="connsiteY2798" fmla="*/ 164875 h 739467"/>
              <a:gd name="connsiteX2799" fmla="*/ 148829 w 11503626"/>
              <a:gd name="connsiteY2799" fmla="*/ 168710 h 739467"/>
              <a:gd name="connsiteX2800" fmla="*/ 148589 w 11503626"/>
              <a:gd name="connsiteY2800" fmla="*/ 172784 h 739467"/>
              <a:gd name="connsiteX2801" fmla="*/ 147152 w 11503626"/>
              <a:gd name="connsiteY2801" fmla="*/ 175180 h 739467"/>
              <a:gd name="connsiteX2802" fmla="*/ 146672 w 11503626"/>
              <a:gd name="connsiteY2802" fmla="*/ 183090 h 739467"/>
              <a:gd name="connsiteX2803" fmla="*/ 145234 w 11503626"/>
              <a:gd name="connsiteY2803" fmla="*/ 191477 h 739467"/>
              <a:gd name="connsiteX2804" fmla="*/ 147871 w 11503626"/>
              <a:gd name="connsiteY2804" fmla="*/ 190279 h 739467"/>
              <a:gd name="connsiteX2805" fmla="*/ 150507 w 11503626"/>
              <a:gd name="connsiteY2805" fmla="*/ 190519 h 739467"/>
              <a:gd name="connsiteX2806" fmla="*/ 150747 w 11503626"/>
              <a:gd name="connsiteY2806" fmla="*/ 188842 h 739467"/>
              <a:gd name="connsiteX2807" fmla="*/ 151466 w 11503626"/>
              <a:gd name="connsiteY2807" fmla="*/ 187643 h 739467"/>
              <a:gd name="connsiteX2808" fmla="*/ 154341 w 11503626"/>
              <a:gd name="connsiteY2808" fmla="*/ 190519 h 739467"/>
              <a:gd name="connsiteX2809" fmla="*/ 153622 w 11503626"/>
              <a:gd name="connsiteY2809" fmla="*/ 193395 h 739467"/>
              <a:gd name="connsiteX2810" fmla="*/ 152424 w 11503626"/>
              <a:gd name="connsiteY2810" fmla="*/ 194833 h 739467"/>
              <a:gd name="connsiteX2811" fmla="*/ 154581 w 11503626"/>
              <a:gd name="connsiteY2811" fmla="*/ 204659 h 739467"/>
              <a:gd name="connsiteX2812" fmla="*/ 153862 w 11503626"/>
              <a:gd name="connsiteY2812" fmla="*/ 215923 h 739467"/>
              <a:gd name="connsiteX2813" fmla="*/ 155779 w 11503626"/>
              <a:gd name="connsiteY2813" fmla="*/ 217601 h 739467"/>
              <a:gd name="connsiteX2814" fmla="*/ 158176 w 11503626"/>
              <a:gd name="connsiteY2814" fmla="*/ 218320 h 739467"/>
              <a:gd name="connsiteX2815" fmla="*/ 157457 w 11503626"/>
              <a:gd name="connsiteY2815" fmla="*/ 225988 h 739467"/>
              <a:gd name="connsiteX2816" fmla="*/ 154821 w 11503626"/>
              <a:gd name="connsiteY2816" fmla="*/ 230782 h 739467"/>
              <a:gd name="connsiteX2817" fmla="*/ 154581 w 11503626"/>
              <a:gd name="connsiteY2817" fmla="*/ 233418 h 739467"/>
              <a:gd name="connsiteX2818" fmla="*/ 154341 w 11503626"/>
              <a:gd name="connsiteY2818" fmla="*/ 237013 h 739467"/>
              <a:gd name="connsiteX2819" fmla="*/ 155539 w 11503626"/>
              <a:gd name="connsiteY2819" fmla="*/ 236055 h 739467"/>
              <a:gd name="connsiteX2820" fmla="*/ 155300 w 11503626"/>
              <a:gd name="connsiteY2820" fmla="*/ 233178 h 739467"/>
              <a:gd name="connsiteX2821" fmla="*/ 156738 w 11503626"/>
              <a:gd name="connsiteY2821" fmla="*/ 235096 h 739467"/>
              <a:gd name="connsiteX2822" fmla="*/ 157696 w 11503626"/>
              <a:gd name="connsiteY2822" fmla="*/ 237013 h 739467"/>
              <a:gd name="connsiteX2823" fmla="*/ 159374 w 11503626"/>
              <a:gd name="connsiteY2823" fmla="*/ 236055 h 739467"/>
              <a:gd name="connsiteX2824" fmla="*/ 160573 w 11503626"/>
              <a:gd name="connsiteY2824" fmla="*/ 233658 h 739467"/>
              <a:gd name="connsiteX2825" fmla="*/ 160573 w 11503626"/>
              <a:gd name="connsiteY2825" fmla="*/ 215923 h 739467"/>
              <a:gd name="connsiteX2826" fmla="*/ 162490 w 11503626"/>
              <a:gd name="connsiteY2826" fmla="*/ 195312 h 739467"/>
              <a:gd name="connsiteX2827" fmla="*/ 164168 w 11503626"/>
              <a:gd name="connsiteY2827" fmla="*/ 192197 h 739467"/>
              <a:gd name="connsiteX2828" fmla="*/ 166325 w 11503626"/>
              <a:gd name="connsiteY2828" fmla="*/ 191477 h 739467"/>
              <a:gd name="connsiteX2829" fmla="*/ 166804 w 11503626"/>
              <a:gd name="connsiteY2829" fmla="*/ 189081 h 739467"/>
              <a:gd name="connsiteX2830" fmla="*/ 164407 w 11503626"/>
              <a:gd name="connsiteY2830" fmla="*/ 181891 h 739467"/>
              <a:gd name="connsiteX2831" fmla="*/ 168721 w 11503626"/>
              <a:gd name="connsiteY2831" fmla="*/ 176139 h 739467"/>
              <a:gd name="connsiteX2832" fmla="*/ 168481 w 11503626"/>
              <a:gd name="connsiteY2832" fmla="*/ 180453 h 739467"/>
              <a:gd name="connsiteX2833" fmla="*/ 168241 w 11503626"/>
              <a:gd name="connsiteY2833" fmla="*/ 184767 h 739467"/>
              <a:gd name="connsiteX2834" fmla="*/ 168241 w 11503626"/>
              <a:gd name="connsiteY2834" fmla="*/ 192437 h 739467"/>
              <a:gd name="connsiteX2835" fmla="*/ 166564 w 11503626"/>
              <a:gd name="connsiteY2835" fmla="*/ 205618 h 739467"/>
              <a:gd name="connsiteX2836" fmla="*/ 165366 w 11503626"/>
              <a:gd name="connsiteY2836" fmla="*/ 218320 h 739467"/>
              <a:gd name="connsiteX2837" fmla="*/ 167763 w 11503626"/>
              <a:gd name="connsiteY2837" fmla="*/ 221196 h 739467"/>
              <a:gd name="connsiteX2838" fmla="*/ 166564 w 11503626"/>
              <a:gd name="connsiteY2838" fmla="*/ 224311 h 739467"/>
              <a:gd name="connsiteX2839" fmla="*/ 164886 w 11503626"/>
              <a:gd name="connsiteY2839" fmla="*/ 225988 h 739467"/>
              <a:gd name="connsiteX2840" fmla="*/ 166564 w 11503626"/>
              <a:gd name="connsiteY2840" fmla="*/ 226468 h 739467"/>
              <a:gd name="connsiteX2841" fmla="*/ 168241 w 11503626"/>
              <a:gd name="connsiteY2841" fmla="*/ 227427 h 739467"/>
              <a:gd name="connsiteX2842" fmla="*/ 168241 w 11503626"/>
              <a:gd name="connsiteY2842" fmla="*/ 232700 h 739467"/>
              <a:gd name="connsiteX2843" fmla="*/ 167763 w 11503626"/>
              <a:gd name="connsiteY2843" fmla="*/ 230782 h 739467"/>
              <a:gd name="connsiteX2844" fmla="*/ 166804 w 11503626"/>
              <a:gd name="connsiteY2844" fmla="*/ 230303 h 739467"/>
              <a:gd name="connsiteX2845" fmla="*/ 167523 w 11503626"/>
              <a:gd name="connsiteY2845" fmla="*/ 235815 h 739467"/>
              <a:gd name="connsiteX2846" fmla="*/ 167283 w 11503626"/>
              <a:gd name="connsiteY2846" fmla="*/ 243244 h 739467"/>
              <a:gd name="connsiteX2847" fmla="*/ 168241 w 11503626"/>
              <a:gd name="connsiteY2847" fmla="*/ 242286 h 739467"/>
              <a:gd name="connsiteX2848" fmla="*/ 168241 w 11503626"/>
              <a:gd name="connsiteY2848" fmla="*/ 256186 h 739467"/>
              <a:gd name="connsiteX2849" fmla="*/ 152424 w 11503626"/>
              <a:gd name="connsiteY2849" fmla="*/ 256186 h 739467"/>
              <a:gd name="connsiteX2850" fmla="*/ 153383 w 11503626"/>
              <a:gd name="connsiteY2850" fmla="*/ 249955 h 739467"/>
              <a:gd name="connsiteX2851" fmla="*/ 150986 w 11503626"/>
              <a:gd name="connsiteY2851" fmla="*/ 246600 h 739467"/>
              <a:gd name="connsiteX2852" fmla="*/ 150986 w 11503626"/>
              <a:gd name="connsiteY2852" fmla="*/ 251153 h 739467"/>
              <a:gd name="connsiteX2853" fmla="*/ 150027 w 11503626"/>
              <a:gd name="connsiteY2853" fmla="*/ 256186 h 739467"/>
              <a:gd name="connsiteX2854" fmla="*/ 144755 w 11503626"/>
              <a:gd name="connsiteY2854" fmla="*/ 256186 h 739467"/>
              <a:gd name="connsiteX2855" fmla="*/ 144755 w 11503626"/>
              <a:gd name="connsiteY2855" fmla="*/ 239410 h 739467"/>
              <a:gd name="connsiteX2856" fmla="*/ 144275 w 11503626"/>
              <a:gd name="connsiteY2856" fmla="*/ 239889 h 739467"/>
              <a:gd name="connsiteX2857" fmla="*/ 143797 w 11503626"/>
              <a:gd name="connsiteY2857" fmla="*/ 240368 h 739467"/>
              <a:gd name="connsiteX2858" fmla="*/ 144036 w 11503626"/>
              <a:gd name="connsiteY2858" fmla="*/ 238691 h 739467"/>
              <a:gd name="connsiteX2859" fmla="*/ 145234 w 11503626"/>
              <a:gd name="connsiteY2859" fmla="*/ 237972 h 739467"/>
              <a:gd name="connsiteX2860" fmla="*/ 143797 w 11503626"/>
              <a:gd name="connsiteY2860" fmla="*/ 231740 h 739467"/>
              <a:gd name="connsiteX2861" fmla="*/ 140920 w 11503626"/>
              <a:gd name="connsiteY2861" fmla="*/ 227906 h 739467"/>
              <a:gd name="connsiteX2862" fmla="*/ 141400 w 11503626"/>
              <a:gd name="connsiteY2862" fmla="*/ 223832 h 739467"/>
              <a:gd name="connsiteX2863" fmla="*/ 142359 w 11503626"/>
              <a:gd name="connsiteY2863" fmla="*/ 223593 h 739467"/>
              <a:gd name="connsiteX2864" fmla="*/ 142359 w 11503626"/>
              <a:gd name="connsiteY2864" fmla="*/ 219518 h 739467"/>
              <a:gd name="connsiteX2865" fmla="*/ 141879 w 11503626"/>
              <a:gd name="connsiteY2865" fmla="*/ 213526 h 739467"/>
              <a:gd name="connsiteX2866" fmla="*/ 139962 w 11503626"/>
              <a:gd name="connsiteY2866" fmla="*/ 228865 h 739467"/>
              <a:gd name="connsiteX2867" fmla="*/ 137565 w 11503626"/>
              <a:gd name="connsiteY2867" fmla="*/ 244203 h 739467"/>
              <a:gd name="connsiteX2868" fmla="*/ 139242 w 11503626"/>
              <a:gd name="connsiteY2868" fmla="*/ 244442 h 739467"/>
              <a:gd name="connsiteX2869" fmla="*/ 140441 w 11503626"/>
              <a:gd name="connsiteY2869" fmla="*/ 242765 h 739467"/>
              <a:gd name="connsiteX2870" fmla="*/ 139242 w 11503626"/>
              <a:gd name="connsiteY2870" fmla="*/ 247319 h 739467"/>
              <a:gd name="connsiteX2871" fmla="*/ 139482 w 11503626"/>
              <a:gd name="connsiteY2871" fmla="*/ 251393 h 739467"/>
              <a:gd name="connsiteX2872" fmla="*/ 137565 w 11503626"/>
              <a:gd name="connsiteY2872" fmla="*/ 251153 h 739467"/>
              <a:gd name="connsiteX2873" fmla="*/ 136127 w 11503626"/>
              <a:gd name="connsiteY2873" fmla="*/ 251872 h 739467"/>
              <a:gd name="connsiteX2874" fmla="*/ 138524 w 11503626"/>
              <a:gd name="connsiteY2874" fmla="*/ 255227 h 739467"/>
              <a:gd name="connsiteX2875" fmla="*/ 139482 w 11503626"/>
              <a:gd name="connsiteY2875" fmla="*/ 251393 h 739467"/>
              <a:gd name="connsiteX2876" fmla="*/ 140920 w 11503626"/>
              <a:gd name="connsiteY2876" fmla="*/ 251393 h 739467"/>
              <a:gd name="connsiteX2877" fmla="*/ 141639 w 11503626"/>
              <a:gd name="connsiteY2877" fmla="*/ 246600 h 739467"/>
              <a:gd name="connsiteX2878" fmla="*/ 142837 w 11503626"/>
              <a:gd name="connsiteY2878" fmla="*/ 242765 h 739467"/>
              <a:gd name="connsiteX2879" fmla="*/ 143077 w 11503626"/>
              <a:gd name="connsiteY2879" fmla="*/ 248757 h 739467"/>
              <a:gd name="connsiteX2880" fmla="*/ 142837 w 11503626"/>
              <a:gd name="connsiteY2880" fmla="*/ 256186 h 739467"/>
              <a:gd name="connsiteX2881" fmla="*/ 127500 w 11503626"/>
              <a:gd name="connsiteY2881" fmla="*/ 256186 h 739467"/>
              <a:gd name="connsiteX2882" fmla="*/ 128458 w 11503626"/>
              <a:gd name="connsiteY2882" fmla="*/ 250434 h 739467"/>
              <a:gd name="connsiteX2883" fmla="*/ 129896 w 11503626"/>
              <a:gd name="connsiteY2883" fmla="*/ 244682 h 739467"/>
              <a:gd name="connsiteX2884" fmla="*/ 130135 w 11503626"/>
              <a:gd name="connsiteY2884" fmla="*/ 249476 h 739467"/>
              <a:gd name="connsiteX2885" fmla="*/ 129896 w 11503626"/>
              <a:gd name="connsiteY2885" fmla="*/ 254269 h 739467"/>
              <a:gd name="connsiteX2886" fmla="*/ 132772 w 11503626"/>
              <a:gd name="connsiteY2886" fmla="*/ 244682 h 739467"/>
              <a:gd name="connsiteX2887" fmla="*/ 134210 w 11503626"/>
              <a:gd name="connsiteY2887" fmla="*/ 233658 h 739467"/>
              <a:gd name="connsiteX2888" fmla="*/ 131813 w 11503626"/>
              <a:gd name="connsiteY2888" fmla="*/ 234617 h 739467"/>
              <a:gd name="connsiteX2889" fmla="*/ 130375 w 11503626"/>
              <a:gd name="connsiteY2889" fmla="*/ 236534 h 739467"/>
              <a:gd name="connsiteX2890" fmla="*/ 131573 w 11503626"/>
              <a:gd name="connsiteY2890" fmla="*/ 229823 h 739467"/>
              <a:gd name="connsiteX2891" fmla="*/ 134210 w 11503626"/>
              <a:gd name="connsiteY2891" fmla="*/ 225510 h 739467"/>
              <a:gd name="connsiteX2892" fmla="*/ 133251 w 11503626"/>
              <a:gd name="connsiteY2892" fmla="*/ 221196 h 739467"/>
              <a:gd name="connsiteX2893" fmla="*/ 132293 w 11503626"/>
              <a:gd name="connsiteY2893" fmla="*/ 217361 h 739467"/>
              <a:gd name="connsiteX2894" fmla="*/ 128698 w 11503626"/>
              <a:gd name="connsiteY2894" fmla="*/ 231261 h 739467"/>
              <a:gd name="connsiteX2895" fmla="*/ 128458 w 11503626"/>
              <a:gd name="connsiteY2895" fmla="*/ 245641 h 739467"/>
              <a:gd name="connsiteX2896" fmla="*/ 126062 w 11503626"/>
              <a:gd name="connsiteY2896" fmla="*/ 256186 h 739467"/>
              <a:gd name="connsiteX2897" fmla="*/ 0 w 11503626"/>
              <a:gd name="connsiteY2897" fmla="*/ 256186 h 739467"/>
              <a:gd name="connsiteX2898" fmla="*/ 0 w 11503626"/>
              <a:gd name="connsiteY2898" fmla="*/ 228865 h 739467"/>
              <a:gd name="connsiteX2899" fmla="*/ 479 w 11503626"/>
              <a:gd name="connsiteY2899" fmla="*/ 213766 h 739467"/>
              <a:gd name="connsiteX2900" fmla="*/ 958 w 11503626"/>
              <a:gd name="connsiteY2900" fmla="*/ 199626 h 739467"/>
              <a:gd name="connsiteX2901" fmla="*/ 2156 w 11503626"/>
              <a:gd name="connsiteY2901" fmla="*/ 198428 h 739467"/>
              <a:gd name="connsiteX2902" fmla="*/ 3355 w 11503626"/>
              <a:gd name="connsiteY2902" fmla="*/ 197229 h 739467"/>
              <a:gd name="connsiteX2903" fmla="*/ 958 w 11503626"/>
              <a:gd name="connsiteY2903" fmla="*/ 197709 h 739467"/>
              <a:gd name="connsiteX2904" fmla="*/ 3115 w 11503626"/>
              <a:gd name="connsiteY2904" fmla="*/ 160082 h 739467"/>
              <a:gd name="connsiteX2905" fmla="*/ 6710 w 11503626"/>
              <a:gd name="connsiteY2905" fmla="*/ 129165 h 739467"/>
              <a:gd name="connsiteX2906" fmla="*/ 38825 w 11503626"/>
              <a:gd name="connsiteY2906" fmla="*/ 57746 h 739467"/>
              <a:gd name="connsiteX2907" fmla="*/ 40023 w 11503626"/>
              <a:gd name="connsiteY2907" fmla="*/ 57746 h 739467"/>
              <a:gd name="connsiteX2908" fmla="*/ 41222 w 11503626"/>
              <a:gd name="connsiteY2908" fmla="*/ 56788 h 739467"/>
              <a:gd name="connsiteX2909" fmla="*/ 40742 w 11503626"/>
              <a:gd name="connsiteY2909" fmla="*/ 55350 h 739467"/>
              <a:gd name="connsiteX2910" fmla="*/ 45535 w 11503626"/>
              <a:gd name="connsiteY2910" fmla="*/ 50556 h 739467"/>
              <a:gd name="connsiteX2911" fmla="*/ 50329 w 11503626"/>
              <a:gd name="connsiteY2911" fmla="*/ 45764 h 739467"/>
              <a:gd name="connsiteX2912" fmla="*/ 49610 w 11503626"/>
              <a:gd name="connsiteY2912" fmla="*/ 50556 h 739467"/>
              <a:gd name="connsiteX2913" fmla="*/ 48412 w 11503626"/>
              <a:gd name="connsiteY2913" fmla="*/ 54391 h 739467"/>
              <a:gd name="connsiteX2914" fmla="*/ 52725 w 11503626"/>
              <a:gd name="connsiteY2914" fmla="*/ 43846 h 739467"/>
              <a:gd name="connsiteX2915" fmla="*/ 51287 w 11503626"/>
              <a:gd name="connsiteY2915" fmla="*/ 44804 h 739467"/>
              <a:gd name="connsiteX2916" fmla="*/ 75493 w 11503626"/>
              <a:gd name="connsiteY2916" fmla="*/ 21797 h 739467"/>
              <a:gd name="connsiteX2917" fmla="*/ 104971 w 11503626"/>
              <a:gd name="connsiteY2917" fmla="*/ 4541 h 739467"/>
              <a:gd name="connsiteX2918" fmla="*/ 106409 w 11503626"/>
              <a:gd name="connsiteY2918" fmla="*/ 4062 h 739467"/>
              <a:gd name="connsiteX2919" fmla="*/ 105451 w 11503626"/>
              <a:gd name="connsiteY2919" fmla="*/ 4781 h 739467"/>
              <a:gd name="connsiteX2920" fmla="*/ 105451 w 11503626"/>
              <a:gd name="connsiteY2920" fmla="*/ 5980 h 739467"/>
              <a:gd name="connsiteX2921" fmla="*/ 107368 w 11503626"/>
              <a:gd name="connsiteY2921" fmla="*/ 5021 h 739467"/>
              <a:gd name="connsiteX2922" fmla="*/ 107368 w 11503626"/>
              <a:gd name="connsiteY2922" fmla="*/ 3583 h 739467"/>
              <a:gd name="connsiteX2923" fmla="*/ 110404 w 11503626"/>
              <a:gd name="connsiteY2923" fmla="*/ 2549 h 739467"/>
              <a:gd name="connsiteX2924" fmla="*/ 110004 w 11503626"/>
              <a:gd name="connsiteY2924" fmla="*/ 3104 h 739467"/>
              <a:gd name="connsiteX2925" fmla="*/ 108326 w 11503626"/>
              <a:gd name="connsiteY2925" fmla="*/ 5980 h 739467"/>
              <a:gd name="connsiteX2926" fmla="*/ 108806 w 11503626"/>
              <a:gd name="connsiteY2926" fmla="*/ 7418 h 739467"/>
              <a:gd name="connsiteX2927" fmla="*/ 110244 w 11503626"/>
              <a:gd name="connsiteY2927" fmla="*/ 8376 h 739467"/>
              <a:gd name="connsiteX2928" fmla="*/ 110963 w 11503626"/>
              <a:gd name="connsiteY2928" fmla="*/ 6219 h 739467"/>
              <a:gd name="connsiteX2929" fmla="*/ 111681 w 11503626"/>
              <a:gd name="connsiteY2929" fmla="*/ 3583 h 739467"/>
              <a:gd name="connsiteX2930" fmla="*/ 110974 w 11503626"/>
              <a:gd name="connsiteY2930" fmla="*/ 2356 h 73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</a:cxnLst>
            <a:rect l="l" t="t" r="r" b="b"/>
            <a:pathLst>
              <a:path w="11503626" h="739467">
                <a:moveTo>
                  <a:pt x="141879" y="730716"/>
                </a:moveTo>
                <a:cubicBezTo>
                  <a:pt x="141879" y="731035"/>
                  <a:pt x="141560" y="731195"/>
                  <a:pt x="140920" y="731195"/>
                </a:cubicBezTo>
                <a:cubicBezTo>
                  <a:pt x="140601" y="732792"/>
                  <a:pt x="141001" y="733591"/>
                  <a:pt x="142119" y="733591"/>
                </a:cubicBezTo>
                <a:cubicBezTo>
                  <a:pt x="143237" y="733591"/>
                  <a:pt x="143477" y="732792"/>
                  <a:pt x="142837" y="731195"/>
                </a:cubicBezTo>
                <a:cubicBezTo>
                  <a:pt x="142199" y="730556"/>
                  <a:pt x="141879" y="730396"/>
                  <a:pt x="141879" y="730716"/>
                </a:cubicBezTo>
                <a:close/>
                <a:moveTo>
                  <a:pt x="273693" y="726402"/>
                </a:moveTo>
                <a:cubicBezTo>
                  <a:pt x="272734" y="727041"/>
                  <a:pt x="272255" y="728159"/>
                  <a:pt x="272255" y="729757"/>
                </a:cubicBezTo>
                <a:cubicBezTo>
                  <a:pt x="272255" y="731355"/>
                  <a:pt x="273053" y="732313"/>
                  <a:pt x="274651" y="732633"/>
                </a:cubicBezTo>
                <a:cubicBezTo>
                  <a:pt x="274332" y="731355"/>
                  <a:pt x="274252" y="730157"/>
                  <a:pt x="274411" y="729038"/>
                </a:cubicBezTo>
                <a:cubicBezTo>
                  <a:pt x="274572" y="727920"/>
                  <a:pt x="274332" y="727041"/>
                  <a:pt x="273693" y="726402"/>
                </a:cubicBezTo>
                <a:close/>
                <a:moveTo>
                  <a:pt x="164886" y="717774"/>
                </a:moveTo>
                <a:lnTo>
                  <a:pt x="164886" y="720171"/>
                </a:lnTo>
                <a:cubicBezTo>
                  <a:pt x="165526" y="720171"/>
                  <a:pt x="165925" y="720090"/>
                  <a:pt x="166085" y="719931"/>
                </a:cubicBezTo>
                <a:cubicBezTo>
                  <a:pt x="166244" y="719771"/>
                  <a:pt x="166644" y="719531"/>
                  <a:pt x="167283" y="719212"/>
                </a:cubicBezTo>
                <a:cubicBezTo>
                  <a:pt x="167283" y="717614"/>
                  <a:pt x="166484" y="717135"/>
                  <a:pt x="164886" y="717774"/>
                </a:cubicBezTo>
                <a:close/>
                <a:moveTo>
                  <a:pt x="233909" y="709146"/>
                </a:moveTo>
                <a:cubicBezTo>
                  <a:pt x="233589" y="709785"/>
                  <a:pt x="233589" y="710265"/>
                  <a:pt x="233909" y="710584"/>
                </a:cubicBezTo>
                <a:cubicBezTo>
                  <a:pt x="234229" y="710904"/>
                  <a:pt x="234388" y="711383"/>
                  <a:pt x="234388" y="712022"/>
                </a:cubicBezTo>
                <a:cubicBezTo>
                  <a:pt x="235027" y="712022"/>
                  <a:pt x="235347" y="711782"/>
                  <a:pt x="235347" y="711303"/>
                </a:cubicBezTo>
                <a:cubicBezTo>
                  <a:pt x="235347" y="710824"/>
                  <a:pt x="235667" y="710584"/>
                  <a:pt x="236305" y="710584"/>
                </a:cubicBezTo>
                <a:cubicBezTo>
                  <a:pt x="235986" y="709306"/>
                  <a:pt x="235187" y="708826"/>
                  <a:pt x="233909" y="709146"/>
                </a:cubicBezTo>
                <a:close/>
                <a:moveTo>
                  <a:pt x="138045" y="708187"/>
                </a:moveTo>
                <a:cubicBezTo>
                  <a:pt x="137406" y="708826"/>
                  <a:pt x="136926" y="710184"/>
                  <a:pt x="136607" y="712262"/>
                </a:cubicBezTo>
                <a:cubicBezTo>
                  <a:pt x="136287" y="714338"/>
                  <a:pt x="136926" y="715377"/>
                  <a:pt x="138524" y="715377"/>
                </a:cubicBezTo>
                <a:cubicBezTo>
                  <a:pt x="137885" y="712821"/>
                  <a:pt x="137725" y="710424"/>
                  <a:pt x="138045" y="708187"/>
                </a:cubicBezTo>
                <a:close/>
                <a:moveTo>
                  <a:pt x="209464" y="701956"/>
                </a:moveTo>
                <a:cubicBezTo>
                  <a:pt x="207546" y="701956"/>
                  <a:pt x="206348" y="702755"/>
                  <a:pt x="205869" y="704353"/>
                </a:cubicBezTo>
                <a:cubicBezTo>
                  <a:pt x="205389" y="705951"/>
                  <a:pt x="205389" y="707628"/>
                  <a:pt x="205869" y="709386"/>
                </a:cubicBezTo>
                <a:cubicBezTo>
                  <a:pt x="206348" y="711144"/>
                  <a:pt x="207147" y="712502"/>
                  <a:pt x="208265" y="713460"/>
                </a:cubicBezTo>
                <a:cubicBezTo>
                  <a:pt x="209384" y="714419"/>
                  <a:pt x="210742" y="714419"/>
                  <a:pt x="212339" y="713460"/>
                </a:cubicBezTo>
                <a:cubicBezTo>
                  <a:pt x="212339" y="713140"/>
                  <a:pt x="212180" y="712981"/>
                  <a:pt x="211860" y="712981"/>
                </a:cubicBezTo>
                <a:cubicBezTo>
                  <a:pt x="211860" y="712022"/>
                  <a:pt x="211780" y="710105"/>
                  <a:pt x="211621" y="707229"/>
                </a:cubicBezTo>
                <a:cubicBezTo>
                  <a:pt x="211461" y="704353"/>
                  <a:pt x="210742" y="702596"/>
                  <a:pt x="209464" y="701956"/>
                </a:cubicBezTo>
                <a:close/>
                <a:moveTo>
                  <a:pt x="140441" y="699080"/>
                </a:moveTo>
                <a:cubicBezTo>
                  <a:pt x="140122" y="699719"/>
                  <a:pt x="140122" y="700199"/>
                  <a:pt x="140441" y="700518"/>
                </a:cubicBezTo>
                <a:cubicBezTo>
                  <a:pt x="140761" y="700838"/>
                  <a:pt x="140920" y="701317"/>
                  <a:pt x="140920" y="701956"/>
                </a:cubicBezTo>
                <a:cubicBezTo>
                  <a:pt x="141560" y="701636"/>
                  <a:pt x="141879" y="701317"/>
                  <a:pt x="141879" y="700998"/>
                </a:cubicBezTo>
                <a:cubicBezTo>
                  <a:pt x="141879" y="700678"/>
                  <a:pt x="142038" y="700518"/>
                  <a:pt x="142359" y="700518"/>
                </a:cubicBezTo>
                <a:cubicBezTo>
                  <a:pt x="142359" y="699240"/>
                  <a:pt x="141719" y="698761"/>
                  <a:pt x="140441" y="699080"/>
                </a:cubicBezTo>
                <a:close/>
                <a:moveTo>
                  <a:pt x="106889" y="688535"/>
                </a:moveTo>
                <a:cubicBezTo>
                  <a:pt x="106250" y="688535"/>
                  <a:pt x="105770" y="689015"/>
                  <a:pt x="105451" y="689973"/>
                </a:cubicBezTo>
                <a:cubicBezTo>
                  <a:pt x="105131" y="690932"/>
                  <a:pt x="105291" y="691730"/>
                  <a:pt x="105930" y="692370"/>
                </a:cubicBezTo>
                <a:cubicBezTo>
                  <a:pt x="106569" y="692370"/>
                  <a:pt x="106889" y="691092"/>
                  <a:pt x="106889" y="688535"/>
                </a:cubicBezTo>
                <a:close/>
                <a:moveTo>
                  <a:pt x="192687" y="679907"/>
                </a:moveTo>
                <a:cubicBezTo>
                  <a:pt x="192687" y="682144"/>
                  <a:pt x="193486" y="683103"/>
                  <a:pt x="195084" y="682783"/>
                </a:cubicBezTo>
                <a:lnTo>
                  <a:pt x="195084" y="679907"/>
                </a:lnTo>
                <a:close/>
                <a:moveTo>
                  <a:pt x="128937" y="676073"/>
                </a:moveTo>
                <a:cubicBezTo>
                  <a:pt x="127978" y="677990"/>
                  <a:pt x="127339" y="680467"/>
                  <a:pt x="127020" y="683502"/>
                </a:cubicBezTo>
                <a:cubicBezTo>
                  <a:pt x="126701" y="686538"/>
                  <a:pt x="126541" y="689733"/>
                  <a:pt x="126541" y="693089"/>
                </a:cubicBezTo>
                <a:cubicBezTo>
                  <a:pt x="126541" y="696444"/>
                  <a:pt x="126541" y="699640"/>
                  <a:pt x="126541" y="702675"/>
                </a:cubicBezTo>
                <a:cubicBezTo>
                  <a:pt x="126541" y="705711"/>
                  <a:pt x="126381" y="708347"/>
                  <a:pt x="126062" y="710584"/>
                </a:cubicBezTo>
                <a:cubicBezTo>
                  <a:pt x="127339" y="709306"/>
                  <a:pt x="127899" y="707388"/>
                  <a:pt x="127739" y="704832"/>
                </a:cubicBezTo>
                <a:cubicBezTo>
                  <a:pt x="127579" y="702276"/>
                  <a:pt x="127659" y="699719"/>
                  <a:pt x="127978" y="697163"/>
                </a:cubicBezTo>
                <a:cubicBezTo>
                  <a:pt x="128299" y="693648"/>
                  <a:pt x="128618" y="690053"/>
                  <a:pt x="128937" y="686378"/>
                </a:cubicBezTo>
                <a:cubicBezTo>
                  <a:pt x="129257" y="682704"/>
                  <a:pt x="129257" y="679268"/>
                  <a:pt x="128937" y="676073"/>
                </a:cubicBezTo>
                <a:close/>
                <a:moveTo>
                  <a:pt x="218091" y="667924"/>
                </a:moveTo>
                <a:lnTo>
                  <a:pt x="218091" y="671279"/>
                </a:lnTo>
                <a:cubicBezTo>
                  <a:pt x="219050" y="671599"/>
                  <a:pt x="219529" y="671040"/>
                  <a:pt x="219529" y="669602"/>
                </a:cubicBezTo>
                <a:cubicBezTo>
                  <a:pt x="219529" y="668164"/>
                  <a:pt x="219050" y="667605"/>
                  <a:pt x="218091" y="667924"/>
                </a:cubicBezTo>
                <a:close/>
                <a:moveTo>
                  <a:pt x="147152" y="666007"/>
                </a:moveTo>
                <a:cubicBezTo>
                  <a:pt x="146513" y="665688"/>
                  <a:pt x="146113" y="666326"/>
                  <a:pt x="145953" y="667924"/>
                </a:cubicBezTo>
                <a:cubicBezTo>
                  <a:pt x="145793" y="669522"/>
                  <a:pt x="146193" y="670161"/>
                  <a:pt x="147152" y="669842"/>
                </a:cubicBezTo>
                <a:cubicBezTo>
                  <a:pt x="147790" y="669203"/>
                  <a:pt x="147871" y="668723"/>
                  <a:pt x="147391" y="668404"/>
                </a:cubicBezTo>
                <a:cubicBezTo>
                  <a:pt x="146912" y="668084"/>
                  <a:pt x="146832" y="667285"/>
                  <a:pt x="147152" y="666007"/>
                </a:cubicBezTo>
                <a:close/>
                <a:moveTo>
                  <a:pt x="168721" y="663131"/>
                </a:moveTo>
                <a:cubicBezTo>
                  <a:pt x="169040" y="664729"/>
                  <a:pt x="168961" y="666406"/>
                  <a:pt x="168481" y="668164"/>
                </a:cubicBezTo>
                <a:cubicBezTo>
                  <a:pt x="168002" y="669921"/>
                  <a:pt x="168082" y="671440"/>
                  <a:pt x="168721" y="672717"/>
                </a:cubicBezTo>
                <a:cubicBezTo>
                  <a:pt x="169360" y="672717"/>
                  <a:pt x="169920" y="672238"/>
                  <a:pt x="170398" y="671279"/>
                </a:cubicBezTo>
                <a:cubicBezTo>
                  <a:pt x="170878" y="670321"/>
                  <a:pt x="171118" y="669203"/>
                  <a:pt x="171118" y="667924"/>
                </a:cubicBezTo>
                <a:cubicBezTo>
                  <a:pt x="171118" y="666646"/>
                  <a:pt x="170958" y="665527"/>
                  <a:pt x="170638" y="664569"/>
                </a:cubicBezTo>
                <a:cubicBezTo>
                  <a:pt x="170319" y="663610"/>
                  <a:pt x="169680" y="663131"/>
                  <a:pt x="168721" y="663131"/>
                </a:cubicBezTo>
                <a:close/>
                <a:moveTo>
                  <a:pt x="159854" y="653785"/>
                </a:moveTo>
                <a:cubicBezTo>
                  <a:pt x="156499" y="652986"/>
                  <a:pt x="154022" y="653864"/>
                  <a:pt x="152424" y="656420"/>
                </a:cubicBezTo>
                <a:lnTo>
                  <a:pt x="152424" y="661693"/>
                </a:lnTo>
                <a:cubicBezTo>
                  <a:pt x="153703" y="663930"/>
                  <a:pt x="155460" y="664968"/>
                  <a:pt x="157696" y="664809"/>
                </a:cubicBezTo>
                <a:cubicBezTo>
                  <a:pt x="159933" y="664649"/>
                  <a:pt x="161691" y="663610"/>
                  <a:pt x="162969" y="661693"/>
                </a:cubicBezTo>
                <a:cubicBezTo>
                  <a:pt x="164247" y="657219"/>
                  <a:pt x="163209" y="654583"/>
                  <a:pt x="159854" y="653785"/>
                </a:cubicBezTo>
                <a:close/>
                <a:moveTo>
                  <a:pt x="61353" y="648272"/>
                </a:moveTo>
                <a:cubicBezTo>
                  <a:pt x="60394" y="648592"/>
                  <a:pt x="59755" y="649311"/>
                  <a:pt x="59436" y="650429"/>
                </a:cubicBezTo>
                <a:cubicBezTo>
                  <a:pt x="59116" y="651548"/>
                  <a:pt x="58796" y="652746"/>
                  <a:pt x="58477" y="654024"/>
                </a:cubicBezTo>
                <a:cubicBezTo>
                  <a:pt x="58157" y="655302"/>
                  <a:pt x="57838" y="656581"/>
                  <a:pt x="57519" y="657858"/>
                </a:cubicBezTo>
                <a:cubicBezTo>
                  <a:pt x="57199" y="659137"/>
                  <a:pt x="56559" y="659936"/>
                  <a:pt x="55601" y="660255"/>
                </a:cubicBezTo>
                <a:cubicBezTo>
                  <a:pt x="55601" y="662811"/>
                  <a:pt x="56081" y="664409"/>
                  <a:pt x="57039" y="665048"/>
                </a:cubicBezTo>
                <a:cubicBezTo>
                  <a:pt x="58956" y="664090"/>
                  <a:pt x="59995" y="661933"/>
                  <a:pt x="60154" y="658577"/>
                </a:cubicBezTo>
                <a:cubicBezTo>
                  <a:pt x="60315" y="655222"/>
                  <a:pt x="60714" y="651787"/>
                  <a:pt x="61353" y="648272"/>
                </a:cubicBezTo>
                <a:close/>
                <a:moveTo>
                  <a:pt x="235347" y="641561"/>
                </a:moveTo>
                <a:cubicBezTo>
                  <a:pt x="234069" y="641561"/>
                  <a:pt x="233430" y="642520"/>
                  <a:pt x="233430" y="644438"/>
                </a:cubicBezTo>
                <a:cubicBezTo>
                  <a:pt x="234388" y="644757"/>
                  <a:pt x="235347" y="644438"/>
                  <a:pt x="236305" y="643479"/>
                </a:cubicBezTo>
                <a:cubicBezTo>
                  <a:pt x="236305" y="642840"/>
                  <a:pt x="236226" y="642520"/>
                  <a:pt x="236066" y="642520"/>
                </a:cubicBezTo>
                <a:cubicBezTo>
                  <a:pt x="235906" y="642520"/>
                  <a:pt x="235667" y="642201"/>
                  <a:pt x="235347" y="641561"/>
                </a:cubicBezTo>
                <a:close/>
                <a:moveTo>
                  <a:pt x="62311" y="638206"/>
                </a:moveTo>
                <a:cubicBezTo>
                  <a:pt x="61353" y="638206"/>
                  <a:pt x="60874" y="639485"/>
                  <a:pt x="60874" y="642041"/>
                </a:cubicBezTo>
                <a:cubicBezTo>
                  <a:pt x="61513" y="642680"/>
                  <a:pt x="61992" y="643000"/>
                  <a:pt x="62311" y="643000"/>
                </a:cubicBezTo>
                <a:cubicBezTo>
                  <a:pt x="62951" y="642360"/>
                  <a:pt x="63190" y="641642"/>
                  <a:pt x="63031" y="640843"/>
                </a:cubicBezTo>
                <a:cubicBezTo>
                  <a:pt x="62871" y="640044"/>
                  <a:pt x="62631" y="639165"/>
                  <a:pt x="62311" y="638206"/>
                </a:cubicBezTo>
                <a:close/>
                <a:moveTo>
                  <a:pt x="45056" y="613761"/>
                </a:moveTo>
                <a:cubicBezTo>
                  <a:pt x="44417" y="613761"/>
                  <a:pt x="43857" y="614879"/>
                  <a:pt x="43379" y="617116"/>
                </a:cubicBezTo>
                <a:cubicBezTo>
                  <a:pt x="42899" y="619353"/>
                  <a:pt x="43298" y="620631"/>
                  <a:pt x="44577" y="620951"/>
                </a:cubicBezTo>
                <a:cubicBezTo>
                  <a:pt x="44896" y="619673"/>
                  <a:pt x="45056" y="617276"/>
                  <a:pt x="45056" y="613761"/>
                </a:cubicBezTo>
                <a:close/>
                <a:moveTo>
                  <a:pt x="26602" y="610166"/>
                </a:moveTo>
                <a:cubicBezTo>
                  <a:pt x="25164" y="610645"/>
                  <a:pt x="24126" y="611524"/>
                  <a:pt x="23487" y="612802"/>
                </a:cubicBezTo>
                <a:cubicBezTo>
                  <a:pt x="23487" y="615678"/>
                  <a:pt x="24046" y="617595"/>
                  <a:pt x="25164" y="618554"/>
                </a:cubicBezTo>
                <a:cubicBezTo>
                  <a:pt x="26283" y="619513"/>
                  <a:pt x="27481" y="619752"/>
                  <a:pt x="28759" y="619273"/>
                </a:cubicBezTo>
                <a:cubicBezTo>
                  <a:pt x="30037" y="618794"/>
                  <a:pt x="31076" y="617755"/>
                  <a:pt x="31875" y="616157"/>
                </a:cubicBezTo>
                <a:cubicBezTo>
                  <a:pt x="32674" y="614560"/>
                  <a:pt x="32434" y="612642"/>
                  <a:pt x="31155" y="610405"/>
                </a:cubicBezTo>
                <a:cubicBezTo>
                  <a:pt x="29558" y="609766"/>
                  <a:pt x="28040" y="609687"/>
                  <a:pt x="26602" y="610166"/>
                </a:cubicBezTo>
                <a:close/>
                <a:moveTo>
                  <a:pt x="67105" y="597464"/>
                </a:moveTo>
                <a:cubicBezTo>
                  <a:pt x="66466" y="598742"/>
                  <a:pt x="66146" y="601298"/>
                  <a:pt x="66146" y="605133"/>
                </a:cubicBezTo>
                <a:cubicBezTo>
                  <a:pt x="67105" y="603535"/>
                  <a:pt x="68064" y="602497"/>
                  <a:pt x="69022" y="602017"/>
                </a:cubicBezTo>
                <a:cubicBezTo>
                  <a:pt x="69981" y="601538"/>
                  <a:pt x="70940" y="600979"/>
                  <a:pt x="71898" y="600340"/>
                </a:cubicBezTo>
                <a:cubicBezTo>
                  <a:pt x="71898" y="598742"/>
                  <a:pt x="71339" y="597943"/>
                  <a:pt x="70220" y="597943"/>
                </a:cubicBezTo>
                <a:cubicBezTo>
                  <a:pt x="69102" y="597943"/>
                  <a:pt x="68064" y="597784"/>
                  <a:pt x="67105" y="597464"/>
                </a:cubicBezTo>
                <a:close/>
                <a:moveTo>
                  <a:pt x="161291" y="577033"/>
                </a:moveTo>
                <a:cubicBezTo>
                  <a:pt x="160812" y="576993"/>
                  <a:pt x="160253" y="577332"/>
                  <a:pt x="159614" y="578051"/>
                </a:cubicBezTo>
                <a:cubicBezTo>
                  <a:pt x="158336" y="579489"/>
                  <a:pt x="157377" y="580368"/>
                  <a:pt x="156738" y="580688"/>
                </a:cubicBezTo>
                <a:cubicBezTo>
                  <a:pt x="157377" y="581966"/>
                  <a:pt x="158256" y="581966"/>
                  <a:pt x="159374" y="580688"/>
                </a:cubicBezTo>
                <a:cubicBezTo>
                  <a:pt x="160492" y="579409"/>
                  <a:pt x="161531" y="578610"/>
                  <a:pt x="162490" y="578291"/>
                </a:cubicBezTo>
                <a:cubicBezTo>
                  <a:pt x="162170" y="577492"/>
                  <a:pt x="161771" y="577072"/>
                  <a:pt x="161291" y="577033"/>
                </a:cubicBezTo>
                <a:close/>
                <a:moveTo>
                  <a:pt x="221926" y="564391"/>
                </a:moveTo>
                <a:cubicBezTo>
                  <a:pt x="221926" y="564710"/>
                  <a:pt x="221846" y="565270"/>
                  <a:pt x="221686" y="566068"/>
                </a:cubicBezTo>
                <a:cubicBezTo>
                  <a:pt x="221527" y="566867"/>
                  <a:pt x="221446" y="567666"/>
                  <a:pt x="221446" y="568465"/>
                </a:cubicBezTo>
                <a:cubicBezTo>
                  <a:pt x="221446" y="569264"/>
                  <a:pt x="221606" y="569983"/>
                  <a:pt x="221926" y="570622"/>
                </a:cubicBezTo>
                <a:cubicBezTo>
                  <a:pt x="222245" y="571261"/>
                  <a:pt x="222725" y="571421"/>
                  <a:pt x="223364" y="571101"/>
                </a:cubicBezTo>
                <a:cubicBezTo>
                  <a:pt x="223364" y="569503"/>
                  <a:pt x="223204" y="568225"/>
                  <a:pt x="222885" y="567267"/>
                </a:cubicBezTo>
                <a:cubicBezTo>
                  <a:pt x="222565" y="566308"/>
                  <a:pt x="222245" y="565349"/>
                  <a:pt x="221926" y="564391"/>
                </a:cubicBezTo>
                <a:close/>
                <a:moveTo>
                  <a:pt x="163448" y="547135"/>
                </a:moveTo>
                <a:cubicBezTo>
                  <a:pt x="162170" y="549691"/>
                  <a:pt x="161611" y="552807"/>
                  <a:pt x="161771" y="556482"/>
                </a:cubicBezTo>
                <a:cubicBezTo>
                  <a:pt x="161931" y="560156"/>
                  <a:pt x="161691" y="563272"/>
                  <a:pt x="161052" y="565829"/>
                </a:cubicBezTo>
                <a:cubicBezTo>
                  <a:pt x="162650" y="565189"/>
                  <a:pt x="163209" y="563432"/>
                  <a:pt x="162729" y="560556"/>
                </a:cubicBezTo>
                <a:cubicBezTo>
                  <a:pt x="162250" y="557680"/>
                  <a:pt x="162810" y="555603"/>
                  <a:pt x="164407" y="554325"/>
                </a:cubicBezTo>
                <a:cubicBezTo>
                  <a:pt x="164087" y="553366"/>
                  <a:pt x="164008" y="552088"/>
                  <a:pt x="164168" y="550490"/>
                </a:cubicBezTo>
                <a:cubicBezTo>
                  <a:pt x="164327" y="548892"/>
                  <a:pt x="164087" y="547774"/>
                  <a:pt x="163448" y="547135"/>
                </a:cubicBezTo>
                <a:close/>
                <a:moveTo>
                  <a:pt x="115516" y="543780"/>
                </a:moveTo>
                <a:cubicBezTo>
                  <a:pt x="114558" y="545378"/>
                  <a:pt x="114637" y="546736"/>
                  <a:pt x="115756" y="547854"/>
                </a:cubicBezTo>
                <a:cubicBezTo>
                  <a:pt x="116874" y="548973"/>
                  <a:pt x="117753" y="548892"/>
                  <a:pt x="118392" y="547615"/>
                </a:cubicBezTo>
                <a:cubicBezTo>
                  <a:pt x="118392" y="545697"/>
                  <a:pt x="117433" y="544419"/>
                  <a:pt x="115516" y="543780"/>
                </a:cubicBezTo>
                <a:close/>
                <a:moveTo>
                  <a:pt x="167763" y="542342"/>
                </a:moveTo>
                <a:cubicBezTo>
                  <a:pt x="167443" y="543300"/>
                  <a:pt x="167123" y="544978"/>
                  <a:pt x="166804" y="547375"/>
                </a:cubicBezTo>
                <a:cubicBezTo>
                  <a:pt x="166484" y="549771"/>
                  <a:pt x="166964" y="550650"/>
                  <a:pt x="168241" y="550011"/>
                </a:cubicBezTo>
                <a:cubicBezTo>
                  <a:pt x="168562" y="548413"/>
                  <a:pt x="168562" y="547135"/>
                  <a:pt x="168241" y="546176"/>
                </a:cubicBezTo>
                <a:cubicBezTo>
                  <a:pt x="167922" y="545218"/>
                  <a:pt x="167763" y="543939"/>
                  <a:pt x="167763" y="542342"/>
                </a:cubicBezTo>
                <a:close/>
                <a:moveTo>
                  <a:pt x="86457" y="534493"/>
                </a:moveTo>
                <a:cubicBezTo>
                  <a:pt x="86098" y="534853"/>
                  <a:pt x="85798" y="535631"/>
                  <a:pt x="85559" y="536830"/>
                </a:cubicBezTo>
                <a:cubicBezTo>
                  <a:pt x="85079" y="539226"/>
                  <a:pt x="85159" y="540744"/>
                  <a:pt x="85798" y="541383"/>
                </a:cubicBezTo>
                <a:cubicBezTo>
                  <a:pt x="87396" y="541064"/>
                  <a:pt x="87875" y="540105"/>
                  <a:pt x="87236" y="538507"/>
                </a:cubicBezTo>
                <a:cubicBezTo>
                  <a:pt x="86597" y="536910"/>
                  <a:pt x="86757" y="535631"/>
                  <a:pt x="87715" y="534673"/>
                </a:cubicBezTo>
                <a:cubicBezTo>
                  <a:pt x="87236" y="534193"/>
                  <a:pt x="86817" y="534133"/>
                  <a:pt x="86457" y="534493"/>
                </a:cubicBezTo>
                <a:close/>
                <a:moveTo>
                  <a:pt x="71418" y="533714"/>
                </a:moveTo>
                <a:cubicBezTo>
                  <a:pt x="72058" y="532436"/>
                  <a:pt x="71977" y="532516"/>
                  <a:pt x="71179" y="533953"/>
                </a:cubicBezTo>
                <a:cubicBezTo>
                  <a:pt x="70380" y="535391"/>
                  <a:pt x="70141" y="536590"/>
                  <a:pt x="70460" y="537548"/>
                </a:cubicBezTo>
                <a:lnTo>
                  <a:pt x="71898" y="537548"/>
                </a:lnTo>
                <a:cubicBezTo>
                  <a:pt x="72217" y="536270"/>
                  <a:pt x="72217" y="535551"/>
                  <a:pt x="71898" y="535391"/>
                </a:cubicBezTo>
                <a:cubicBezTo>
                  <a:pt x="71579" y="535232"/>
                  <a:pt x="71418" y="534673"/>
                  <a:pt x="71418" y="533714"/>
                </a:cubicBezTo>
                <a:close/>
                <a:moveTo>
                  <a:pt x="223843" y="527483"/>
                </a:moveTo>
                <a:cubicBezTo>
                  <a:pt x="222885" y="527483"/>
                  <a:pt x="222405" y="529080"/>
                  <a:pt x="222405" y="532276"/>
                </a:cubicBezTo>
                <a:cubicBezTo>
                  <a:pt x="223683" y="532595"/>
                  <a:pt x="224163" y="532036"/>
                  <a:pt x="223843" y="530598"/>
                </a:cubicBezTo>
                <a:cubicBezTo>
                  <a:pt x="223524" y="529161"/>
                  <a:pt x="223524" y="528122"/>
                  <a:pt x="223843" y="527483"/>
                </a:cubicBezTo>
                <a:close/>
                <a:moveTo>
                  <a:pt x="183100" y="527483"/>
                </a:moveTo>
                <a:cubicBezTo>
                  <a:pt x="181183" y="526843"/>
                  <a:pt x="180544" y="527802"/>
                  <a:pt x="181183" y="530359"/>
                </a:cubicBezTo>
                <a:cubicBezTo>
                  <a:pt x="181823" y="530359"/>
                  <a:pt x="182142" y="530199"/>
                  <a:pt x="182142" y="529879"/>
                </a:cubicBezTo>
                <a:cubicBezTo>
                  <a:pt x="182142" y="529560"/>
                  <a:pt x="182462" y="529400"/>
                  <a:pt x="183100" y="529400"/>
                </a:cubicBezTo>
                <a:close/>
                <a:moveTo>
                  <a:pt x="81485" y="526524"/>
                </a:moveTo>
                <a:cubicBezTo>
                  <a:pt x="80845" y="525885"/>
                  <a:pt x="80366" y="526444"/>
                  <a:pt x="80047" y="528201"/>
                </a:cubicBezTo>
                <a:cubicBezTo>
                  <a:pt x="79727" y="529960"/>
                  <a:pt x="80047" y="530678"/>
                  <a:pt x="81005" y="530359"/>
                </a:cubicBezTo>
                <a:cubicBezTo>
                  <a:pt x="81644" y="529080"/>
                  <a:pt x="81804" y="527802"/>
                  <a:pt x="81485" y="526524"/>
                </a:cubicBezTo>
                <a:close/>
                <a:moveTo>
                  <a:pt x="193646" y="525566"/>
                </a:moveTo>
                <a:cubicBezTo>
                  <a:pt x="193007" y="525885"/>
                  <a:pt x="192687" y="526924"/>
                  <a:pt x="192687" y="528681"/>
                </a:cubicBezTo>
                <a:cubicBezTo>
                  <a:pt x="192687" y="530438"/>
                  <a:pt x="193326" y="530998"/>
                  <a:pt x="194604" y="530359"/>
                </a:cubicBezTo>
                <a:cubicBezTo>
                  <a:pt x="194604" y="527802"/>
                  <a:pt x="194285" y="526205"/>
                  <a:pt x="193646" y="525566"/>
                </a:cubicBezTo>
                <a:close/>
                <a:moveTo>
                  <a:pt x="98261" y="524128"/>
                </a:moveTo>
                <a:cubicBezTo>
                  <a:pt x="96344" y="524128"/>
                  <a:pt x="95545" y="525246"/>
                  <a:pt x="95864" y="527483"/>
                </a:cubicBezTo>
                <a:cubicBezTo>
                  <a:pt x="96503" y="528761"/>
                  <a:pt x="97222" y="528841"/>
                  <a:pt x="98021" y="527722"/>
                </a:cubicBezTo>
                <a:cubicBezTo>
                  <a:pt x="98820" y="526604"/>
                  <a:pt x="98900" y="525406"/>
                  <a:pt x="98261" y="524128"/>
                </a:cubicBezTo>
                <a:close/>
                <a:moveTo>
                  <a:pt x="232950" y="516459"/>
                </a:moveTo>
                <a:cubicBezTo>
                  <a:pt x="233270" y="516459"/>
                  <a:pt x="232950" y="516938"/>
                  <a:pt x="231992" y="517896"/>
                </a:cubicBezTo>
                <a:cubicBezTo>
                  <a:pt x="231672" y="517896"/>
                  <a:pt x="231512" y="517577"/>
                  <a:pt x="231512" y="516938"/>
                </a:cubicBezTo>
                <a:cubicBezTo>
                  <a:pt x="230873" y="517577"/>
                  <a:pt x="230873" y="518535"/>
                  <a:pt x="231512" y="519814"/>
                </a:cubicBezTo>
                <a:cubicBezTo>
                  <a:pt x="232151" y="521092"/>
                  <a:pt x="232790" y="521412"/>
                  <a:pt x="233430" y="520772"/>
                </a:cubicBezTo>
                <a:cubicBezTo>
                  <a:pt x="232790" y="519814"/>
                  <a:pt x="232631" y="519094"/>
                  <a:pt x="232950" y="518615"/>
                </a:cubicBezTo>
                <a:cubicBezTo>
                  <a:pt x="233270" y="518136"/>
                  <a:pt x="233270" y="517417"/>
                  <a:pt x="232950" y="516459"/>
                </a:cubicBezTo>
                <a:close/>
                <a:moveTo>
                  <a:pt x="221926" y="513103"/>
                </a:moveTo>
                <a:cubicBezTo>
                  <a:pt x="221606" y="515020"/>
                  <a:pt x="221606" y="517097"/>
                  <a:pt x="221926" y="519334"/>
                </a:cubicBezTo>
                <a:cubicBezTo>
                  <a:pt x="222245" y="521571"/>
                  <a:pt x="222725" y="523488"/>
                  <a:pt x="223364" y="525086"/>
                </a:cubicBezTo>
                <a:cubicBezTo>
                  <a:pt x="224003" y="523488"/>
                  <a:pt x="224323" y="521252"/>
                  <a:pt x="224323" y="518376"/>
                </a:cubicBezTo>
                <a:cubicBezTo>
                  <a:pt x="224323" y="515499"/>
                  <a:pt x="223524" y="513742"/>
                  <a:pt x="221926" y="513103"/>
                </a:cubicBezTo>
                <a:close/>
                <a:moveTo>
                  <a:pt x="273693" y="507830"/>
                </a:moveTo>
                <a:cubicBezTo>
                  <a:pt x="273053" y="508150"/>
                  <a:pt x="272814" y="509109"/>
                  <a:pt x="272974" y="510707"/>
                </a:cubicBezTo>
                <a:cubicBezTo>
                  <a:pt x="273134" y="512305"/>
                  <a:pt x="273373" y="513423"/>
                  <a:pt x="273693" y="514062"/>
                </a:cubicBezTo>
                <a:cubicBezTo>
                  <a:pt x="275290" y="513423"/>
                  <a:pt x="275690" y="512544"/>
                  <a:pt x="274891" y="511425"/>
                </a:cubicBezTo>
                <a:cubicBezTo>
                  <a:pt x="274092" y="510307"/>
                  <a:pt x="273693" y="509109"/>
                  <a:pt x="273693" y="507830"/>
                </a:cubicBezTo>
                <a:close/>
                <a:moveTo>
                  <a:pt x="255479" y="498723"/>
                </a:moveTo>
                <a:cubicBezTo>
                  <a:pt x="254839" y="502238"/>
                  <a:pt x="254759" y="506233"/>
                  <a:pt x="255239" y="510707"/>
                </a:cubicBezTo>
                <a:cubicBezTo>
                  <a:pt x="255718" y="515180"/>
                  <a:pt x="256278" y="519175"/>
                  <a:pt x="256916" y="522689"/>
                </a:cubicBezTo>
                <a:cubicBezTo>
                  <a:pt x="257555" y="518855"/>
                  <a:pt x="257476" y="514861"/>
                  <a:pt x="256677" y="510707"/>
                </a:cubicBezTo>
                <a:cubicBezTo>
                  <a:pt x="255878" y="506553"/>
                  <a:pt x="255479" y="502558"/>
                  <a:pt x="255479" y="498723"/>
                </a:cubicBezTo>
                <a:close/>
                <a:moveTo>
                  <a:pt x="242537" y="498723"/>
                </a:moveTo>
                <a:cubicBezTo>
                  <a:pt x="241897" y="501280"/>
                  <a:pt x="241738" y="504475"/>
                  <a:pt x="242057" y="508310"/>
                </a:cubicBezTo>
                <a:cubicBezTo>
                  <a:pt x="242377" y="512144"/>
                  <a:pt x="243016" y="514381"/>
                  <a:pt x="243975" y="515020"/>
                </a:cubicBezTo>
                <a:cubicBezTo>
                  <a:pt x="243336" y="512464"/>
                  <a:pt x="243016" y="509828"/>
                  <a:pt x="243016" y="507112"/>
                </a:cubicBezTo>
                <a:cubicBezTo>
                  <a:pt x="243016" y="504395"/>
                  <a:pt x="242856" y="501600"/>
                  <a:pt x="242537" y="498723"/>
                </a:cubicBezTo>
                <a:close/>
                <a:moveTo>
                  <a:pt x="135648" y="498723"/>
                </a:moveTo>
                <a:cubicBezTo>
                  <a:pt x="134689" y="499682"/>
                  <a:pt x="134370" y="501360"/>
                  <a:pt x="134689" y="503757"/>
                </a:cubicBezTo>
                <a:cubicBezTo>
                  <a:pt x="135009" y="506153"/>
                  <a:pt x="134849" y="508150"/>
                  <a:pt x="134210" y="509748"/>
                </a:cubicBezTo>
                <a:cubicBezTo>
                  <a:pt x="134849" y="510387"/>
                  <a:pt x="135328" y="510707"/>
                  <a:pt x="135648" y="510707"/>
                </a:cubicBezTo>
                <a:cubicBezTo>
                  <a:pt x="136287" y="509428"/>
                  <a:pt x="136367" y="507751"/>
                  <a:pt x="135887" y="505674"/>
                </a:cubicBezTo>
                <a:cubicBezTo>
                  <a:pt x="135408" y="503596"/>
                  <a:pt x="135328" y="501280"/>
                  <a:pt x="135648" y="498723"/>
                </a:cubicBezTo>
                <a:close/>
                <a:moveTo>
                  <a:pt x="243495" y="491054"/>
                </a:moveTo>
                <a:cubicBezTo>
                  <a:pt x="244134" y="492652"/>
                  <a:pt x="244374" y="493851"/>
                  <a:pt x="244214" y="494649"/>
                </a:cubicBezTo>
                <a:cubicBezTo>
                  <a:pt x="244054" y="495448"/>
                  <a:pt x="243815" y="496646"/>
                  <a:pt x="243495" y="498244"/>
                </a:cubicBezTo>
                <a:cubicBezTo>
                  <a:pt x="244134" y="499203"/>
                  <a:pt x="244933" y="499203"/>
                  <a:pt x="245892" y="498244"/>
                </a:cubicBezTo>
                <a:cubicBezTo>
                  <a:pt x="245253" y="497605"/>
                  <a:pt x="244933" y="496407"/>
                  <a:pt x="244933" y="494649"/>
                </a:cubicBezTo>
                <a:cubicBezTo>
                  <a:pt x="244933" y="492891"/>
                  <a:pt x="244454" y="491693"/>
                  <a:pt x="243495" y="491054"/>
                </a:cubicBezTo>
                <a:close/>
                <a:moveTo>
                  <a:pt x="172076" y="491054"/>
                </a:moveTo>
                <a:cubicBezTo>
                  <a:pt x="170159" y="495528"/>
                  <a:pt x="169680" y="500321"/>
                  <a:pt x="170638" y="505434"/>
                </a:cubicBezTo>
                <a:cubicBezTo>
                  <a:pt x="171597" y="510546"/>
                  <a:pt x="172236" y="515499"/>
                  <a:pt x="172556" y="520293"/>
                </a:cubicBezTo>
                <a:cubicBezTo>
                  <a:pt x="172556" y="523169"/>
                  <a:pt x="172236" y="526125"/>
                  <a:pt x="171597" y="529161"/>
                </a:cubicBezTo>
                <a:cubicBezTo>
                  <a:pt x="170958" y="532196"/>
                  <a:pt x="171437" y="534673"/>
                  <a:pt x="173035" y="536590"/>
                </a:cubicBezTo>
                <a:cubicBezTo>
                  <a:pt x="173993" y="534992"/>
                  <a:pt x="174713" y="532356"/>
                  <a:pt x="175192" y="528681"/>
                </a:cubicBezTo>
                <a:cubicBezTo>
                  <a:pt x="175671" y="525007"/>
                  <a:pt x="175831" y="521092"/>
                  <a:pt x="175671" y="516938"/>
                </a:cubicBezTo>
                <a:cubicBezTo>
                  <a:pt x="175512" y="512783"/>
                  <a:pt x="175192" y="508710"/>
                  <a:pt x="174713" y="504715"/>
                </a:cubicBezTo>
                <a:cubicBezTo>
                  <a:pt x="174233" y="500721"/>
                  <a:pt x="173674" y="497445"/>
                  <a:pt x="173035" y="494889"/>
                </a:cubicBezTo>
                <a:cubicBezTo>
                  <a:pt x="173355" y="494250"/>
                  <a:pt x="173914" y="494010"/>
                  <a:pt x="174713" y="494170"/>
                </a:cubicBezTo>
                <a:cubicBezTo>
                  <a:pt x="175512" y="494330"/>
                  <a:pt x="175591" y="493611"/>
                  <a:pt x="174953" y="492013"/>
                </a:cubicBezTo>
                <a:cubicBezTo>
                  <a:pt x="174313" y="492332"/>
                  <a:pt x="173834" y="492253"/>
                  <a:pt x="173514" y="491773"/>
                </a:cubicBezTo>
                <a:cubicBezTo>
                  <a:pt x="173194" y="491294"/>
                  <a:pt x="172715" y="491054"/>
                  <a:pt x="172076" y="491054"/>
                </a:cubicBezTo>
                <a:close/>
                <a:moveTo>
                  <a:pt x="198919" y="489616"/>
                </a:moveTo>
                <a:cubicBezTo>
                  <a:pt x="198279" y="490256"/>
                  <a:pt x="197561" y="490655"/>
                  <a:pt x="196762" y="490815"/>
                </a:cubicBezTo>
                <a:cubicBezTo>
                  <a:pt x="195963" y="490974"/>
                  <a:pt x="195723" y="491853"/>
                  <a:pt x="196042" y="493451"/>
                </a:cubicBezTo>
                <a:cubicBezTo>
                  <a:pt x="196682" y="493770"/>
                  <a:pt x="197001" y="492972"/>
                  <a:pt x="197001" y="491054"/>
                </a:cubicBezTo>
                <a:cubicBezTo>
                  <a:pt x="198279" y="492972"/>
                  <a:pt x="198919" y="492492"/>
                  <a:pt x="198919" y="489616"/>
                </a:cubicBezTo>
                <a:close/>
                <a:moveTo>
                  <a:pt x="190770" y="488178"/>
                </a:moveTo>
                <a:lnTo>
                  <a:pt x="190770" y="495848"/>
                </a:lnTo>
                <a:cubicBezTo>
                  <a:pt x="191729" y="495848"/>
                  <a:pt x="192288" y="494489"/>
                  <a:pt x="192447" y="491773"/>
                </a:cubicBezTo>
                <a:cubicBezTo>
                  <a:pt x="192608" y="489057"/>
                  <a:pt x="192048" y="487859"/>
                  <a:pt x="190770" y="488178"/>
                </a:cubicBezTo>
                <a:close/>
                <a:moveTo>
                  <a:pt x="298116" y="485908"/>
                </a:moveTo>
                <a:lnTo>
                  <a:pt x="284478" y="507112"/>
                </a:lnTo>
                <a:cubicBezTo>
                  <a:pt x="272814" y="525166"/>
                  <a:pt x="260272" y="544419"/>
                  <a:pt x="246850" y="564870"/>
                </a:cubicBezTo>
                <a:cubicBezTo>
                  <a:pt x="246531" y="563272"/>
                  <a:pt x="246291" y="561834"/>
                  <a:pt x="246132" y="560556"/>
                </a:cubicBezTo>
                <a:cubicBezTo>
                  <a:pt x="245972" y="559278"/>
                  <a:pt x="245573" y="558479"/>
                  <a:pt x="244933" y="558160"/>
                </a:cubicBezTo>
                <a:cubicBezTo>
                  <a:pt x="245253" y="559438"/>
                  <a:pt x="245412" y="560796"/>
                  <a:pt x="245412" y="562234"/>
                </a:cubicBezTo>
                <a:cubicBezTo>
                  <a:pt x="245412" y="563672"/>
                  <a:pt x="245412" y="565189"/>
                  <a:pt x="245412" y="566787"/>
                </a:cubicBezTo>
                <a:cubicBezTo>
                  <a:pt x="242856" y="570302"/>
                  <a:pt x="240300" y="574057"/>
                  <a:pt x="237743" y="578051"/>
                </a:cubicBezTo>
                <a:cubicBezTo>
                  <a:pt x="235187" y="582046"/>
                  <a:pt x="232631" y="585960"/>
                  <a:pt x="230074" y="589795"/>
                </a:cubicBezTo>
                <a:cubicBezTo>
                  <a:pt x="230074" y="589155"/>
                  <a:pt x="229994" y="588676"/>
                  <a:pt x="229835" y="588357"/>
                </a:cubicBezTo>
                <a:cubicBezTo>
                  <a:pt x="229675" y="588037"/>
                  <a:pt x="229754" y="587558"/>
                  <a:pt x="230074" y="586919"/>
                </a:cubicBezTo>
                <a:cubicBezTo>
                  <a:pt x="229116" y="586919"/>
                  <a:pt x="228636" y="587398"/>
                  <a:pt x="228636" y="588357"/>
                </a:cubicBezTo>
                <a:cubicBezTo>
                  <a:pt x="228636" y="589315"/>
                  <a:pt x="228636" y="590274"/>
                  <a:pt x="228636" y="591233"/>
                </a:cubicBezTo>
                <a:cubicBezTo>
                  <a:pt x="225122" y="596665"/>
                  <a:pt x="221606" y="602017"/>
                  <a:pt x="218091" y="607290"/>
                </a:cubicBezTo>
                <a:cubicBezTo>
                  <a:pt x="214576" y="612562"/>
                  <a:pt x="210901" y="617915"/>
                  <a:pt x="207067" y="623347"/>
                </a:cubicBezTo>
                <a:lnTo>
                  <a:pt x="298116" y="623347"/>
                </a:lnTo>
                <a:close/>
                <a:moveTo>
                  <a:pt x="218091" y="484343"/>
                </a:moveTo>
                <a:cubicBezTo>
                  <a:pt x="217452" y="487859"/>
                  <a:pt x="217292" y="491134"/>
                  <a:pt x="217612" y="494170"/>
                </a:cubicBezTo>
                <a:cubicBezTo>
                  <a:pt x="217931" y="497206"/>
                  <a:pt x="218251" y="500321"/>
                  <a:pt x="218571" y="503517"/>
                </a:cubicBezTo>
                <a:cubicBezTo>
                  <a:pt x="218890" y="507671"/>
                  <a:pt x="218571" y="511506"/>
                  <a:pt x="217612" y="515020"/>
                </a:cubicBezTo>
                <a:cubicBezTo>
                  <a:pt x="216653" y="518535"/>
                  <a:pt x="216973" y="521890"/>
                  <a:pt x="218571" y="525086"/>
                </a:cubicBezTo>
                <a:cubicBezTo>
                  <a:pt x="220169" y="525086"/>
                  <a:pt x="221047" y="523808"/>
                  <a:pt x="221207" y="521252"/>
                </a:cubicBezTo>
                <a:cubicBezTo>
                  <a:pt x="221367" y="518695"/>
                  <a:pt x="220967" y="516778"/>
                  <a:pt x="220008" y="515499"/>
                </a:cubicBezTo>
                <a:cubicBezTo>
                  <a:pt x="220008" y="512943"/>
                  <a:pt x="220088" y="510546"/>
                  <a:pt x="220248" y="508310"/>
                </a:cubicBezTo>
                <a:cubicBezTo>
                  <a:pt x="220408" y="506073"/>
                  <a:pt x="220328" y="503836"/>
                  <a:pt x="220008" y="501600"/>
                </a:cubicBezTo>
                <a:cubicBezTo>
                  <a:pt x="220008" y="498404"/>
                  <a:pt x="220088" y="495128"/>
                  <a:pt x="220248" y="491773"/>
                </a:cubicBezTo>
                <a:cubicBezTo>
                  <a:pt x="220408" y="488418"/>
                  <a:pt x="219689" y="485941"/>
                  <a:pt x="218091" y="484343"/>
                </a:cubicBezTo>
                <a:close/>
                <a:moveTo>
                  <a:pt x="237743" y="474757"/>
                </a:moveTo>
                <a:cubicBezTo>
                  <a:pt x="238063" y="477633"/>
                  <a:pt x="238143" y="480030"/>
                  <a:pt x="237983" y="481947"/>
                </a:cubicBezTo>
                <a:cubicBezTo>
                  <a:pt x="237824" y="483864"/>
                  <a:pt x="238063" y="486101"/>
                  <a:pt x="238702" y="488658"/>
                </a:cubicBezTo>
                <a:cubicBezTo>
                  <a:pt x="239022" y="488658"/>
                  <a:pt x="239261" y="487938"/>
                  <a:pt x="239421" y="486501"/>
                </a:cubicBezTo>
                <a:cubicBezTo>
                  <a:pt x="239581" y="485063"/>
                  <a:pt x="239660" y="483465"/>
                  <a:pt x="239660" y="481708"/>
                </a:cubicBezTo>
                <a:cubicBezTo>
                  <a:pt x="239660" y="479950"/>
                  <a:pt x="239501" y="478352"/>
                  <a:pt x="239182" y="476914"/>
                </a:cubicBezTo>
                <a:cubicBezTo>
                  <a:pt x="238862" y="475476"/>
                  <a:pt x="238383" y="474757"/>
                  <a:pt x="237743" y="474757"/>
                </a:cubicBezTo>
                <a:close/>
                <a:moveTo>
                  <a:pt x="155300" y="473799"/>
                </a:moveTo>
                <a:cubicBezTo>
                  <a:pt x="155939" y="476674"/>
                  <a:pt x="156019" y="478592"/>
                  <a:pt x="155539" y="479551"/>
                </a:cubicBezTo>
                <a:cubicBezTo>
                  <a:pt x="155061" y="480509"/>
                  <a:pt x="154980" y="482586"/>
                  <a:pt x="155300" y="485782"/>
                </a:cubicBezTo>
                <a:cubicBezTo>
                  <a:pt x="155939" y="484504"/>
                  <a:pt x="156499" y="482347"/>
                  <a:pt x="156978" y="479311"/>
                </a:cubicBezTo>
                <a:cubicBezTo>
                  <a:pt x="157457" y="476275"/>
                  <a:pt x="156898" y="474437"/>
                  <a:pt x="155300" y="473799"/>
                </a:cubicBezTo>
                <a:close/>
                <a:moveTo>
                  <a:pt x="133730" y="468047"/>
                </a:moveTo>
                <a:cubicBezTo>
                  <a:pt x="133091" y="468366"/>
                  <a:pt x="132612" y="469484"/>
                  <a:pt x="132293" y="471402"/>
                </a:cubicBezTo>
                <a:cubicBezTo>
                  <a:pt x="131973" y="473319"/>
                  <a:pt x="132452" y="474118"/>
                  <a:pt x="133730" y="473799"/>
                </a:cubicBezTo>
                <a:cubicBezTo>
                  <a:pt x="134370" y="473160"/>
                  <a:pt x="134529" y="472281"/>
                  <a:pt x="134210" y="471162"/>
                </a:cubicBezTo>
                <a:cubicBezTo>
                  <a:pt x="133890" y="470044"/>
                  <a:pt x="133730" y="469006"/>
                  <a:pt x="133730" y="468047"/>
                </a:cubicBezTo>
                <a:close/>
                <a:moveTo>
                  <a:pt x="115516" y="466609"/>
                </a:moveTo>
                <a:lnTo>
                  <a:pt x="115516" y="469006"/>
                </a:lnTo>
                <a:cubicBezTo>
                  <a:pt x="116155" y="469325"/>
                  <a:pt x="117114" y="468846"/>
                  <a:pt x="118392" y="467567"/>
                </a:cubicBezTo>
                <a:cubicBezTo>
                  <a:pt x="116795" y="465970"/>
                  <a:pt x="115835" y="465650"/>
                  <a:pt x="115516" y="466609"/>
                </a:cubicBezTo>
                <a:close/>
                <a:moveTo>
                  <a:pt x="228157" y="460857"/>
                </a:moveTo>
                <a:cubicBezTo>
                  <a:pt x="227518" y="461496"/>
                  <a:pt x="227278" y="462534"/>
                  <a:pt x="227438" y="463972"/>
                </a:cubicBezTo>
                <a:cubicBezTo>
                  <a:pt x="227598" y="465411"/>
                  <a:pt x="227837" y="466769"/>
                  <a:pt x="228157" y="468047"/>
                </a:cubicBezTo>
                <a:cubicBezTo>
                  <a:pt x="228796" y="467408"/>
                  <a:pt x="229036" y="466209"/>
                  <a:pt x="228876" y="464452"/>
                </a:cubicBezTo>
                <a:cubicBezTo>
                  <a:pt x="228717" y="462695"/>
                  <a:pt x="228477" y="461496"/>
                  <a:pt x="228157" y="460857"/>
                </a:cubicBezTo>
                <a:close/>
                <a:moveTo>
                  <a:pt x="177349" y="460857"/>
                </a:moveTo>
                <a:cubicBezTo>
                  <a:pt x="176071" y="460537"/>
                  <a:pt x="175512" y="461097"/>
                  <a:pt x="175671" y="462534"/>
                </a:cubicBezTo>
                <a:cubicBezTo>
                  <a:pt x="175831" y="463972"/>
                  <a:pt x="176071" y="465171"/>
                  <a:pt x="176390" y="466129"/>
                </a:cubicBezTo>
                <a:cubicBezTo>
                  <a:pt x="177029" y="465171"/>
                  <a:pt x="177349" y="463413"/>
                  <a:pt x="177349" y="460857"/>
                </a:cubicBezTo>
                <a:close/>
                <a:moveTo>
                  <a:pt x="209464" y="458221"/>
                </a:moveTo>
                <a:cubicBezTo>
                  <a:pt x="208185" y="459019"/>
                  <a:pt x="207546" y="460058"/>
                  <a:pt x="207546" y="461336"/>
                </a:cubicBezTo>
                <a:cubicBezTo>
                  <a:pt x="209144" y="461656"/>
                  <a:pt x="210582" y="461017"/>
                  <a:pt x="211860" y="459419"/>
                </a:cubicBezTo>
                <a:cubicBezTo>
                  <a:pt x="211541" y="457821"/>
                  <a:pt x="210742" y="457422"/>
                  <a:pt x="209464" y="458221"/>
                </a:cubicBezTo>
                <a:close/>
                <a:moveTo>
                  <a:pt x="258834" y="454147"/>
                </a:moveTo>
                <a:cubicBezTo>
                  <a:pt x="257555" y="454785"/>
                  <a:pt x="257076" y="455664"/>
                  <a:pt x="257396" y="456782"/>
                </a:cubicBezTo>
                <a:cubicBezTo>
                  <a:pt x="257715" y="457901"/>
                  <a:pt x="257875" y="459259"/>
                  <a:pt x="257875" y="460857"/>
                </a:cubicBezTo>
                <a:cubicBezTo>
                  <a:pt x="258834" y="459898"/>
                  <a:pt x="259233" y="458860"/>
                  <a:pt x="259074" y="457742"/>
                </a:cubicBezTo>
                <a:cubicBezTo>
                  <a:pt x="258913" y="456623"/>
                  <a:pt x="258834" y="455424"/>
                  <a:pt x="258834" y="454147"/>
                </a:cubicBezTo>
                <a:close/>
                <a:moveTo>
                  <a:pt x="134689" y="454147"/>
                </a:moveTo>
                <a:cubicBezTo>
                  <a:pt x="133091" y="454466"/>
                  <a:pt x="132532" y="456223"/>
                  <a:pt x="133012" y="459419"/>
                </a:cubicBezTo>
                <a:cubicBezTo>
                  <a:pt x="133491" y="462614"/>
                  <a:pt x="133411" y="465330"/>
                  <a:pt x="132772" y="467567"/>
                </a:cubicBezTo>
                <a:cubicBezTo>
                  <a:pt x="133730" y="466289"/>
                  <a:pt x="134450" y="464292"/>
                  <a:pt x="134929" y="461576"/>
                </a:cubicBezTo>
                <a:cubicBezTo>
                  <a:pt x="135408" y="458860"/>
                  <a:pt x="135328" y="456383"/>
                  <a:pt x="134689" y="454147"/>
                </a:cubicBezTo>
                <a:close/>
                <a:moveTo>
                  <a:pt x="160573" y="453188"/>
                </a:moveTo>
                <a:cubicBezTo>
                  <a:pt x="159933" y="453507"/>
                  <a:pt x="159454" y="454386"/>
                  <a:pt x="159134" y="455824"/>
                </a:cubicBezTo>
                <a:cubicBezTo>
                  <a:pt x="158815" y="457262"/>
                  <a:pt x="158495" y="457502"/>
                  <a:pt x="158176" y="456543"/>
                </a:cubicBezTo>
                <a:cubicBezTo>
                  <a:pt x="157537" y="456543"/>
                  <a:pt x="157537" y="457022"/>
                  <a:pt x="158176" y="457981"/>
                </a:cubicBezTo>
                <a:cubicBezTo>
                  <a:pt x="158815" y="458940"/>
                  <a:pt x="159454" y="459259"/>
                  <a:pt x="160093" y="458940"/>
                </a:cubicBezTo>
                <a:cubicBezTo>
                  <a:pt x="159774" y="457342"/>
                  <a:pt x="160093" y="456543"/>
                  <a:pt x="161052" y="456543"/>
                </a:cubicBezTo>
                <a:cubicBezTo>
                  <a:pt x="162011" y="456543"/>
                  <a:pt x="162330" y="455744"/>
                  <a:pt x="162011" y="454147"/>
                </a:cubicBezTo>
                <a:cubicBezTo>
                  <a:pt x="161052" y="454147"/>
                  <a:pt x="160573" y="453827"/>
                  <a:pt x="160573" y="453188"/>
                </a:cubicBezTo>
                <a:close/>
                <a:moveTo>
                  <a:pt x="118392" y="452708"/>
                </a:moveTo>
                <a:cubicBezTo>
                  <a:pt x="117433" y="452708"/>
                  <a:pt x="117034" y="453507"/>
                  <a:pt x="117194" y="455105"/>
                </a:cubicBezTo>
                <a:cubicBezTo>
                  <a:pt x="117354" y="456703"/>
                  <a:pt x="117274" y="458141"/>
                  <a:pt x="116954" y="459419"/>
                </a:cubicBezTo>
                <a:cubicBezTo>
                  <a:pt x="117913" y="459419"/>
                  <a:pt x="118552" y="458460"/>
                  <a:pt x="118871" y="456543"/>
                </a:cubicBezTo>
                <a:cubicBezTo>
                  <a:pt x="119191" y="454626"/>
                  <a:pt x="119031" y="453348"/>
                  <a:pt x="118392" y="452708"/>
                </a:cubicBezTo>
                <a:close/>
                <a:moveTo>
                  <a:pt x="149548" y="445518"/>
                </a:moveTo>
                <a:cubicBezTo>
                  <a:pt x="148909" y="446477"/>
                  <a:pt x="148350" y="447356"/>
                  <a:pt x="147871" y="448155"/>
                </a:cubicBezTo>
                <a:cubicBezTo>
                  <a:pt x="147391" y="448954"/>
                  <a:pt x="147152" y="450152"/>
                  <a:pt x="147152" y="451750"/>
                </a:cubicBezTo>
                <a:cubicBezTo>
                  <a:pt x="147790" y="452708"/>
                  <a:pt x="148589" y="452708"/>
                  <a:pt x="149548" y="451750"/>
                </a:cubicBezTo>
                <a:cubicBezTo>
                  <a:pt x="149229" y="454946"/>
                  <a:pt x="148909" y="459179"/>
                  <a:pt x="148589" y="464452"/>
                </a:cubicBezTo>
                <a:cubicBezTo>
                  <a:pt x="148270" y="469724"/>
                  <a:pt x="148430" y="473639"/>
                  <a:pt x="149069" y="476196"/>
                </a:cubicBezTo>
                <a:cubicBezTo>
                  <a:pt x="150347" y="472041"/>
                  <a:pt x="150906" y="467088"/>
                  <a:pt x="150747" y="461336"/>
                </a:cubicBezTo>
                <a:cubicBezTo>
                  <a:pt x="150587" y="455584"/>
                  <a:pt x="150187" y="450312"/>
                  <a:pt x="149548" y="445518"/>
                </a:cubicBezTo>
                <a:close/>
                <a:moveTo>
                  <a:pt x="128218" y="443122"/>
                </a:moveTo>
                <a:cubicBezTo>
                  <a:pt x="126780" y="443122"/>
                  <a:pt x="126221" y="443921"/>
                  <a:pt x="126541" y="445518"/>
                </a:cubicBezTo>
                <a:cubicBezTo>
                  <a:pt x="127180" y="445518"/>
                  <a:pt x="127739" y="445678"/>
                  <a:pt x="128218" y="445998"/>
                </a:cubicBezTo>
                <a:cubicBezTo>
                  <a:pt x="128698" y="446317"/>
                  <a:pt x="129257" y="446158"/>
                  <a:pt x="129896" y="445518"/>
                </a:cubicBezTo>
                <a:cubicBezTo>
                  <a:pt x="130215" y="443921"/>
                  <a:pt x="129656" y="443122"/>
                  <a:pt x="128218" y="443122"/>
                </a:cubicBezTo>
                <a:close/>
                <a:moveTo>
                  <a:pt x="256916" y="440725"/>
                </a:moveTo>
                <a:cubicBezTo>
                  <a:pt x="256278" y="441364"/>
                  <a:pt x="256197" y="442323"/>
                  <a:pt x="256677" y="443601"/>
                </a:cubicBezTo>
                <a:cubicBezTo>
                  <a:pt x="257156" y="444879"/>
                  <a:pt x="257236" y="445998"/>
                  <a:pt x="256916" y="446957"/>
                </a:cubicBezTo>
                <a:cubicBezTo>
                  <a:pt x="257875" y="446957"/>
                  <a:pt x="258194" y="446158"/>
                  <a:pt x="257875" y="444560"/>
                </a:cubicBezTo>
                <a:cubicBezTo>
                  <a:pt x="257555" y="442962"/>
                  <a:pt x="257236" y="441684"/>
                  <a:pt x="256916" y="440725"/>
                </a:cubicBezTo>
                <a:close/>
                <a:moveTo>
                  <a:pt x="147631" y="434494"/>
                </a:moveTo>
                <a:cubicBezTo>
                  <a:pt x="147951" y="437051"/>
                  <a:pt x="147790" y="438968"/>
                  <a:pt x="147152" y="440246"/>
                </a:cubicBezTo>
                <a:cubicBezTo>
                  <a:pt x="146513" y="441524"/>
                  <a:pt x="146193" y="443281"/>
                  <a:pt x="146193" y="445518"/>
                </a:cubicBezTo>
                <a:cubicBezTo>
                  <a:pt x="147790" y="445199"/>
                  <a:pt x="148750" y="443442"/>
                  <a:pt x="149069" y="440246"/>
                </a:cubicBezTo>
                <a:cubicBezTo>
                  <a:pt x="149388" y="437051"/>
                  <a:pt x="148909" y="435133"/>
                  <a:pt x="147631" y="434494"/>
                </a:cubicBezTo>
                <a:close/>
                <a:moveTo>
                  <a:pt x="246371" y="423470"/>
                </a:moveTo>
                <a:cubicBezTo>
                  <a:pt x="245093" y="424109"/>
                  <a:pt x="244774" y="424828"/>
                  <a:pt x="245412" y="425626"/>
                </a:cubicBezTo>
                <a:cubicBezTo>
                  <a:pt x="246052" y="426425"/>
                  <a:pt x="246211" y="427464"/>
                  <a:pt x="245892" y="428743"/>
                </a:cubicBezTo>
                <a:cubicBezTo>
                  <a:pt x="246850" y="428423"/>
                  <a:pt x="247090" y="427863"/>
                  <a:pt x="246611" y="427065"/>
                </a:cubicBezTo>
                <a:cubicBezTo>
                  <a:pt x="246132" y="426266"/>
                  <a:pt x="246052" y="425067"/>
                  <a:pt x="246371" y="423470"/>
                </a:cubicBezTo>
                <a:close/>
                <a:moveTo>
                  <a:pt x="233430" y="422991"/>
                </a:moveTo>
                <a:cubicBezTo>
                  <a:pt x="232790" y="426505"/>
                  <a:pt x="232471" y="430819"/>
                  <a:pt x="232471" y="435932"/>
                </a:cubicBezTo>
                <a:cubicBezTo>
                  <a:pt x="232471" y="441045"/>
                  <a:pt x="232151" y="445359"/>
                  <a:pt x="231512" y="448874"/>
                </a:cubicBezTo>
                <a:cubicBezTo>
                  <a:pt x="232471" y="445040"/>
                  <a:pt x="233270" y="440485"/>
                  <a:pt x="233909" y="435213"/>
                </a:cubicBezTo>
                <a:cubicBezTo>
                  <a:pt x="234548" y="429941"/>
                  <a:pt x="234388" y="425866"/>
                  <a:pt x="233430" y="422991"/>
                </a:cubicBezTo>
                <a:close/>
                <a:moveTo>
                  <a:pt x="240620" y="422031"/>
                </a:moveTo>
                <a:cubicBezTo>
                  <a:pt x="239022" y="423629"/>
                  <a:pt x="238702" y="425787"/>
                  <a:pt x="239660" y="428503"/>
                </a:cubicBezTo>
                <a:cubicBezTo>
                  <a:pt x="240620" y="431219"/>
                  <a:pt x="240939" y="433695"/>
                  <a:pt x="240620" y="435932"/>
                </a:cubicBezTo>
                <a:cubicBezTo>
                  <a:pt x="239022" y="436571"/>
                  <a:pt x="238223" y="435932"/>
                  <a:pt x="238223" y="434015"/>
                </a:cubicBezTo>
                <a:cubicBezTo>
                  <a:pt x="238223" y="432098"/>
                  <a:pt x="237903" y="430660"/>
                  <a:pt x="237264" y="429701"/>
                </a:cubicBezTo>
                <a:cubicBezTo>
                  <a:pt x="236625" y="432897"/>
                  <a:pt x="236466" y="436651"/>
                  <a:pt x="236785" y="440965"/>
                </a:cubicBezTo>
                <a:cubicBezTo>
                  <a:pt x="237104" y="445279"/>
                  <a:pt x="237743" y="448075"/>
                  <a:pt x="238702" y="449353"/>
                </a:cubicBezTo>
                <a:cubicBezTo>
                  <a:pt x="238702" y="448395"/>
                  <a:pt x="238782" y="447436"/>
                  <a:pt x="238942" y="446477"/>
                </a:cubicBezTo>
                <a:cubicBezTo>
                  <a:pt x="239101" y="445518"/>
                  <a:pt x="238862" y="444720"/>
                  <a:pt x="238223" y="444080"/>
                </a:cubicBezTo>
                <a:cubicBezTo>
                  <a:pt x="238542" y="443442"/>
                  <a:pt x="238862" y="443042"/>
                  <a:pt x="239182" y="442882"/>
                </a:cubicBezTo>
                <a:cubicBezTo>
                  <a:pt x="239501" y="442722"/>
                  <a:pt x="239660" y="442323"/>
                  <a:pt x="239660" y="441684"/>
                </a:cubicBezTo>
                <a:cubicBezTo>
                  <a:pt x="241258" y="442643"/>
                  <a:pt x="241578" y="442643"/>
                  <a:pt x="240620" y="441684"/>
                </a:cubicBezTo>
                <a:cubicBezTo>
                  <a:pt x="239660" y="440725"/>
                  <a:pt x="239341" y="439288"/>
                  <a:pt x="239660" y="437370"/>
                </a:cubicBezTo>
                <a:cubicBezTo>
                  <a:pt x="239981" y="436731"/>
                  <a:pt x="240300" y="436571"/>
                  <a:pt x="240620" y="436891"/>
                </a:cubicBezTo>
                <a:cubicBezTo>
                  <a:pt x="240939" y="437210"/>
                  <a:pt x="241099" y="437690"/>
                  <a:pt x="241099" y="438329"/>
                </a:cubicBezTo>
                <a:cubicBezTo>
                  <a:pt x="240779" y="435133"/>
                  <a:pt x="240859" y="432018"/>
                  <a:pt x="241338" y="428982"/>
                </a:cubicBezTo>
                <a:cubicBezTo>
                  <a:pt x="241818" y="425946"/>
                  <a:pt x="241578" y="423629"/>
                  <a:pt x="240620" y="422031"/>
                </a:cubicBezTo>
                <a:close/>
                <a:moveTo>
                  <a:pt x="217612" y="417718"/>
                </a:moveTo>
                <a:cubicBezTo>
                  <a:pt x="216973" y="420274"/>
                  <a:pt x="217133" y="422031"/>
                  <a:pt x="218091" y="422991"/>
                </a:cubicBezTo>
                <a:cubicBezTo>
                  <a:pt x="218730" y="422991"/>
                  <a:pt x="218970" y="421952"/>
                  <a:pt x="218810" y="419875"/>
                </a:cubicBezTo>
                <a:cubicBezTo>
                  <a:pt x="218650" y="417798"/>
                  <a:pt x="218251" y="417078"/>
                  <a:pt x="217612" y="417718"/>
                </a:cubicBezTo>
                <a:close/>
                <a:moveTo>
                  <a:pt x="221926" y="417239"/>
                </a:moveTo>
                <a:cubicBezTo>
                  <a:pt x="220967" y="417877"/>
                  <a:pt x="220728" y="419396"/>
                  <a:pt x="221207" y="421792"/>
                </a:cubicBezTo>
                <a:cubicBezTo>
                  <a:pt x="221686" y="424189"/>
                  <a:pt x="221926" y="426026"/>
                  <a:pt x="221926" y="427304"/>
                </a:cubicBezTo>
                <a:cubicBezTo>
                  <a:pt x="222565" y="426346"/>
                  <a:pt x="222645" y="424908"/>
                  <a:pt x="222166" y="422991"/>
                </a:cubicBezTo>
                <a:cubicBezTo>
                  <a:pt x="221686" y="421073"/>
                  <a:pt x="221606" y="419156"/>
                  <a:pt x="221926" y="417239"/>
                </a:cubicBezTo>
                <a:close/>
                <a:moveTo>
                  <a:pt x="297180" y="415801"/>
                </a:moveTo>
                <a:cubicBezTo>
                  <a:pt x="296541" y="416440"/>
                  <a:pt x="296221" y="417877"/>
                  <a:pt x="296221" y="420114"/>
                </a:cubicBezTo>
                <a:lnTo>
                  <a:pt x="298116" y="422957"/>
                </a:lnTo>
                <a:lnTo>
                  <a:pt x="298116" y="422879"/>
                </a:lnTo>
                <a:lnTo>
                  <a:pt x="297419" y="419396"/>
                </a:lnTo>
                <a:cubicBezTo>
                  <a:pt x="296940" y="418597"/>
                  <a:pt x="296860" y="417398"/>
                  <a:pt x="297180" y="415801"/>
                </a:cubicBezTo>
                <a:close/>
                <a:moveTo>
                  <a:pt x="245892" y="414842"/>
                </a:moveTo>
                <a:cubicBezTo>
                  <a:pt x="244613" y="415481"/>
                  <a:pt x="244214" y="416440"/>
                  <a:pt x="244694" y="417718"/>
                </a:cubicBezTo>
                <a:cubicBezTo>
                  <a:pt x="245173" y="418996"/>
                  <a:pt x="245253" y="420434"/>
                  <a:pt x="244933" y="422031"/>
                </a:cubicBezTo>
                <a:cubicBezTo>
                  <a:pt x="246211" y="421393"/>
                  <a:pt x="246531" y="420434"/>
                  <a:pt x="245892" y="419156"/>
                </a:cubicBezTo>
                <a:cubicBezTo>
                  <a:pt x="245253" y="417877"/>
                  <a:pt x="245253" y="416440"/>
                  <a:pt x="245892" y="414842"/>
                </a:cubicBezTo>
                <a:close/>
                <a:moveTo>
                  <a:pt x="156738" y="414363"/>
                </a:moveTo>
                <a:cubicBezTo>
                  <a:pt x="156099" y="414682"/>
                  <a:pt x="155700" y="415801"/>
                  <a:pt x="155539" y="417718"/>
                </a:cubicBezTo>
                <a:cubicBezTo>
                  <a:pt x="155380" y="419635"/>
                  <a:pt x="155939" y="420594"/>
                  <a:pt x="157217" y="420594"/>
                </a:cubicBezTo>
                <a:cubicBezTo>
                  <a:pt x="157217" y="418996"/>
                  <a:pt x="157058" y="417877"/>
                  <a:pt x="156738" y="417239"/>
                </a:cubicBezTo>
                <a:cubicBezTo>
                  <a:pt x="156418" y="416600"/>
                  <a:pt x="156418" y="415641"/>
                  <a:pt x="156738" y="414363"/>
                </a:cubicBezTo>
                <a:close/>
                <a:moveTo>
                  <a:pt x="213777" y="413404"/>
                </a:moveTo>
                <a:cubicBezTo>
                  <a:pt x="212499" y="413723"/>
                  <a:pt x="212099" y="415242"/>
                  <a:pt x="212579" y="417958"/>
                </a:cubicBezTo>
                <a:cubicBezTo>
                  <a:pt x="213058" y="420673"/>
                  <a:pt x="212979" y="422830"/>
                  <a:pt x="212339" y="424428"/>
                </a:cubicBezTo>
                <a:cubicBezTo>
                  <a:pt x="213618" y="423790"/>
                  <a:pt x="214017" y="422192"/>
                  <a:pt x="213538" y="419635"/>
                </a:cubicBezTo>
                <a:cubicBezTo>
                  <a:pt x="213058" y="417078"/>
                  <a:pt x="213138" y="415002"/>
                  <a:pt x="213777" y="413404"/>
                </a:cubicBezTo>
                <a:close/>
                <a:moveTo>
                  <a:pt x="241338" y="412685"/>
                </a:moveTo>
                <a:cubicBezTo>
                  <a:pt x="239900" y="412845"/>
                  <a:pt x="239341" y="413884"/>
                  <a:pt x="239660" y="415801"/>
                </a:cubicBezTo>
                <a:cubicBezTo>
                  <a:pt x="241258" y="415801"/>
                  <a:pt x="242377" y="415481"/>
                  <a:pt x="243016" y="414842"/>
                </a:cubicBezTo>
                <a:cubicBezTo>
                  <a:pt x="243336" y="413244"/>
                  <a:pt x="242777" y="412525"/>
                  <a:pt x="241338" y="412685"/>
                </a:cubicBezTo>
                <a:close/>
                <a:moveTo>
                  <a:pt x="234388" y="412445"/>
                </a:moveTo>
                <a:cubicBezTo>
                  <a:pt x="233749" y="412765"/>
                  <a:pt x="233350" y="414043"/>
                  <a:pt x="233190" y="416280"/>
                </a:cubicBezTo>
                <a:cubicBezTo>
                  <a:pt x="233030" y="418517"/>
                  <a:pt x="233589" y="419315"/>
                  <a:pt x="234868" y="418676"/>
                </a:cubicBezTo>
                <a:cubicBezTo>
                  <a:pt x="235187" y="417078"/>
                  <a:pt x="235107" y="416040"/>
                  <a:pt x="234628" y="415561"/>
                </a:cubicBezTo>
                <a:cubicBezTo>
                  <a:pt x="234148" y="415082"/>
                  <a:pt x="234069" y="414043"/>
                  <a:pt x="234388" y="412445"/>
                </a:cubicBezTo>
                <a:close/>
                <a:moveTo>
                  <a:pt x="162011" y="408611"/>
                </a:moveTo>
                <a:cubicBezTo>
                  <a:pt x="160732" y="407971"/>
                  <a:pt x="160093" y="408531"/>
                  <a:pt x="160093" y="410289"/>
                </a:cubicBezTo>
                <a:cubicBezTo>
                  <a:pt x="160093" y="412046"/>
                  <a:pt x="160732" y="412765"/>
                  <a:pt x="162011" y="412445"/>
                </a:cubicBezTo>
                <a:close/>
                <a:moveTo>
                  <a:pt x="221446" y="406214"/>
                </a:moveTo>
                <a:cubicBezTo>
                  <a:pt x="220807" y="406534"/>
                  <a:pt x="220648" y="407412"/>
                  <a:pt x="220967" y="408850"/>
                </a:cubicBezTo>
                <a:cubicBezTo>
                  <a:pt x="221287" y="410289"/>
                  <a:pt x="221287" y="411487"/>
                  <a:pt x="220967" y="412445"/>
                </a:cubicBezTo>
                <a:cubicBezTo>
                  <a:pt x="221606" y="411806"/>
                  <a:pt x="221846" y="410848"/>
                  <a:pt x="221686" y="409569"/>
                </a:cubicBezTo>
                <a:cubicBezTo>
                  <a:pt x="221527" y="408291"/>
                  <a:pt x="221446" y="407173"/>
                  <a:pt x="221446" y="406214"/>
                </a:cubicBezTo>
                <a:close/>
                <a:moveTo>
                  <a:pt x="223843" y="405255"/>
                </a:moveTo>
                <a:cubicBezTo>
                  <a:pt x="223204" y="405895"/>
                  <a:pt x="222885" y="407333"/>
                  <a:pt x="222885" y="409569"/>
                </a:cubicBezTo>
                <a:cubicBezTo>
                  <a:pt x="222885" y="411806"/>
                  <a:pt x="223364" y="412765"/>
                  <a:pt x="224323" y="412445"/>
                </a:cubicBezTo>
                <a:cubicBezTo>
                  <a:pt x="224003" y="410528"/>
                  <a:pt x="223923" y="409250"/>
                  <a:pt x="224083" y="408611"/>
                </a:cubicBezTo>
                <a:cubicBezTo>
                  <a:pt x="224243" y="407971"/>
                  <a:pt x="224163" y="406853"/>
                  <a:pt x="223843" y="405255"/>
                </a:cubicBezTo>
                <a:close/>
                <a:moveTo>
                  <a:pt x="257875" y="400942"/>
                </a:moveTo>
                <a:cubicBezTo>
                  <a:pt x="257236" y="402540"/>
                  <a:pt x="257236" y="404457"/>
                  <a:pt x="257875" y="406694"/>
                </a:cubicBezTo>
                <a:cubicBezTo>
                  <a:pt x="258514" y="408931"/>
                  <a:pt x="258514" y="411327"/>
                  <a:pt x="257875" y="413884"/>
                </a:cubicBezTo>
                <a:cubicBezTo>
                  <a:pt x="258834" y="412286"/>
                  <a:pt x="259074" y="410368"/>
                  <a:pt x="258594" y="408132"/>
                </a:cubicBezTo>
                <a:cubicBezTo>
                  <a:pt x="258114" y="405895"/>
                  <a:pt x="257875" y="403498"/>
                  <a:pt x="257875" y="400942"/>
                </a:cubicBezTo>
                <a:close/>
                <a:moveTo>
                  <a:pt x="191249" y="398065"/>
                </a:moveTo>
                <a:cubicBezTo>
                  <a:pt x="190610" y="399663"/>
                  <a:pt x="190290" y="401501"/>
                  <a:pt x="190290" y="403578"/>
                </a:cubicBezTo>
                <a:cubicBezTo>
                  <a:pt x="190290" y="405655"/>
                  <a:pt x="190290" y="407732"/>
                  <a:pt x="190290" y="409809"/>
                </a:cubicBezTo>
                <a:cubicBezTo>
                  <a:pt x="190290" y="411886"/>
                  <a:pt x="190290" y="413803"/>
                  <a:pt x="190290" y="415561"/>
                </a:cubicBezTo>
                <a:cubicBezTo>
                  <a:pt x="190290" y="417318"/>
                  <a:pt x="189811" y="418676"/>
                  <a:pt x="188852" y="419635"/>
                </a:cubicBezTo>
                <a:cubicBezTo>
                  <a:pt x="188533" y="421233"/>
                  <a:pt x="188693" y="421712"/>
                  <a:pt x="189332" y="421073"/>
                </a:cubicBezTo>
                <a:cubicBezTo>
                  <a:pt x="189971" y="420434"/>
                  <a:pt x="190610" y="420274"/>
                  <a:pt x="191249" y="420594"/>
                </a:cubicBezTo>
                <a:cubicBezTo>
                  <a:pt x="190930" y="422511"/>
                  <a:pt x="191010" y="424189"/>
                  <a:pt x="191489" y="425626"/>
                </a:cubicBezTo>
                <a:cubicBezTo>
                  <a:pt x="191968" y="427065"/>
                  <a:pt x="192048" y="429062"/>
                  <a:pt x="191729" y="431618"/>
                </a:cubicBezTo>
                <a:cubicBezTo>
                  <a:pt x="189811" y="431938"/>
                  <a:pt x="188852" y="430979"/>
                  <a:pt x="188852" y="428743"/>
                </a:cubicBezTo>
                <a:cubicBezTo>
                  <a:pt x="188852" y="426505"/>
                  <a:pt x="188533" y="424588"/>
                  <a:pt x="187894" y="422991"/>
                </a:cubicBezTo>
                <a:cubicBezTo>
                  <a:pt x="187255" y="424588"/>
                  <a:pt x="186616" y="425307"/>
                  <a:pt x="185977" y="425148"/>
                </a:cubicBezTo>
                <a:cubicBezTo>
                  <a:pt x="185337" y="424988"/>
                  <a:pt x="184379" y="425227"/>
                  <a:pt x="183100" y="425866"/>
                </a:cubicBezTo>
                <a:cubicBezTo>
                  <a:pt x="184698" y="430660"/>
                  <a:pt x="185418" y="436651"/>
                  <a:pt x="185258" y="443841"/>
                </a:cubicBezTo>
                <a:cubicBezTo>
                  <a:pt x="185098" y="451031"/>
                  <a:pt x="185337" y="457182"/>
                  <a:pt x="185977" y="462295"/>
                </a:cubicBezTo>
                <a:cubicBezTo>
                  <a:pt x="185977" y="462934"/>
                  <a:pt x="185577" y="463174"/>
                  <a:pt x="184778" y="463014"/>
                </a:cubicBezTo>
                <a:cubicBezTo>
                  <a:pt x="183979" y="462854"/>
                  <a:pt x="183420" y="463094"/>
                  <a:pt x="183100" y="463733"/>
                </a:cubicBezTo>
                <a:cubicBezTo>
                  <a:pt x="183100" y="465650"/>
                  <a:pt x="183740" y="466849"/>
                  <a:pt x="185018" y="467328"/>
                </a:cubicBezTo>
                <a:cubicBezTo>
                  <a:pt x="186296" y="467807"/>
                  <a:pt x="186616" y="469484"/>
                  <a:pt x="185977" y="472361"/>
                </a:cubicBezTo>
                <a:cubicBezTo>
                  <a:pt x="187255" y="467567"/>
                  <a:pt x="187814" y="461416"/>
                  <a:pt x="187655" y="453907"/>
                </a:cubicBezTo>
                <a:cubicBezTo>
                  <a:pt x="187494" y="446398"/>
                  <a:pt x="187894" y="439447"/>
                  <a:pt x="188852" y="433056"/>
                </a:cubicBezTo>
                <a:cubicBezTo>
                  <a:pt x="190131" y="433695"/>
                  <a:pt x="191249" y="434494"/>
                  <a:pt x="192208" y="435453"/>
                </a:cubicBezTo>
                <a:cubicBezTo>
                  <a:pt x="192847" y="438648"/>
                  <a:pt x="193167" y="442243"/>
                  <a:pt x="193167" y="446237"/>
                </a:cubicBezTo>
                <a:cubicBezTo>
                  <a:pt x="193167" y="450232"/>
                  <a:pt x="193167" y="454226"/>
                  <a:pt x="193167" y="458221"/>
                </a:cubicBezTo>
                <a:cubicBezTo>
                  <a:pt x="193167" y="462215"/>
                  <a:pt x="193326" y="466129"/>
                  <a:pt x="193646" y="469964"/>
                </a:cubicBezTo>
                <a:cubicBezTo>
                  <a:pt x="193966" y="473799"/>
                  <a:pt x="194604" y="477154"/>
                  <a:pt x="195563" y="480030"/>
                </a:cubicBezTo>
                <a:cubicBezTo>
                  <a:pt x="196522" y="479071"/>
                  <a:pt x="197161" y="477074"/>
                  <a:pt x="197480" y="474038"/>
                </a:cubicBezTo>
                <a:cubicBezTo>
                  <a:pt x="197800" y="471003"/>
                  <a:pt x="197960" y="467648"/>
                  <a:pt x="197960" y="463972"/>
                </a:cubicBezTo>
                <a:cubicBezTo>
                  <a:pt x="197960" y="460298"/>
                  <a:pt x="197720" y="456623"/>
                  <a:pt x="197241" y="452948"/>
                </a:cubicBezTo>
                <a:cubicBezTo>
                  <a:pt x="196762" y="449273"/>
                  <a:pt x="196362" y="446317"/>
                  <a:pt x="196042" y="444080"/>
                </a:cubicBezTo>
                <a:cubicBezTo>
                  <a:pt x="196042" y="436411"/>
                  <a:pt x="195963" y="429701"/>
                  <a:pt x="195802" y="423949"/>
                </a:cubicBezTo>
                <a:cubicBezTo>
                  <a:pt x="195643" y="418197"/>
                  <a:pt x="194285" y="413564"/>
                  <a:pt x="191729" y="410049"/>
                </a:cubicBezTo>
                <a:cubicBezTo>
                  <a:pt x="191729" y="407812"/>
                  <a:pt x="191648" y="405735"/>
                  <a:pt x="191489" y="403817"/>
                </a:cubicBezTo>
                <a:cubicBezTo>
                  <a:pt x="191329" y="401900"/>
                  <a:pt x="191249" y="399983"/>
                  <a:pt x="191249" y="398065"/>
                </a:cubicBezTo>
                <a:close/>
                <a:moveTo>
                  <a:pt x="187415" y="397587"/>
                </a:moveTo>
                <a:cubicBezTo>
                  <a:pt x="186776" y="397267"/>
                  <a:pt x="186296" y="397587"/>
                  <a:pt x="185977" y="398545"/>
                </a:cubicBezTo>
                <a:cubicBezTo>
                  <a:pt x="185657" y="399504"/>
                  <a:pt x="185497" y="400542"/>
                  <a:pt x="185497" y="401660"/>
                </a:cubicBezTo>
                <a:cubicBezTo>
                  <a:pt x="185497" y="402779"/>
                  <a:pt x="185577" y="403817"/>
                  <a:pt x="185737" y="404776"/>
                </a:cubicBezTo>
                <a:cubicBezTo>
                  <a:pt x="185896" y="405735"/>
                  <a:pt x="186296" y="406214"/>
                  <a:pt x="186935" y="406214"/>
                </a:cubicBezTo>
                <a:cubicBezTo>
                  <a:pt x="187574" y="405255"/>
                  <a:pt x="187814" y="403977"/>
                  <a:pt x="187655" y="402380"/>
                </a:cubicBezTo>
                <a:cubicBezTo>
                  <a:pt x="187494" y="400782"/>
                  <a:pt x="187415" y="399184"/>
                  <a:pt x="187415" y="397587"/>
                </a:cubicBezTo>
                <a:close/>
                <a:moveTo>
                  <a:pt x="151466" y="396628"/>
                </a:moveTo>
                <a:cubicBezTo>
                  <a:pt x="151146" y="397267"/>
                  <a:pt x="150747" y="398705"/>
                  <a:pt x="150267" y="400942"/>
                </a:cubicBezTo>
                <a:cubicBezTo>
                  <a:pt x="149788" y="403178"/>
                  <a:pt x="150187" y="404457"/>
                  <a:pt x="151466" y="404776"/>
                </a:cubicBezTo>
                <a:cubicBezTo>
                  <a:pt x="152105" y="403498"/>
                  <a:pt x="152344" y="402220"/>
                  <a:pt x="152184" y="400942"/>
                </a:cubicBezTo>
                <a:cubicBezTo>
                  <a:pt x="152025" y="399663"/>
                  <a:pt x="151785" y="398225"/>
                  <a:pt x="151466" y="396628"/>
                </a:cubicBezTo>
                <a:close/>
                <a:moveTo>
                  <a:pt x="231992" y="395190"/>
                </a:moveTo>
                <a:cubicBezTo>
                  <a:pt x="231672" y="397426"/>
                  <a:pt x="231752" y="399903"/>
                  <a:pt x="232231" y="402619"/>
                </a:cubicBezTo>
                <a:cubicBezTo>
                  <a:pt x="232710" y="405336"/>
                  <a:pt x="233270" y="407812"/>
                  <a:pt x="233909" y="410049"/>
                </a:cubicBezTo>
                <a:cubicBezTo>
                  <a:pt x="234229" y="409410"/>
                  <a:pt x="234468" y="408211"/>
                  <a:pt x="234628" y="406454"/>
                </a:cubicBezTo>
                <a:cubicBezTo>
                  <a:pt x="234788" y="404696"/>
                  <a:pt x="234868" y="403018"/>
                  <a:pt x="234868" y="401421"/>
                </a:cubicBezTo>
                <a:cubicBezTo>
                  <a:pt x="234868" y="399823"/>
                  <a:pt x="234708" y="398385"/>
                  <a:pt x="234388" y="397107"/>
                </a:cubicBezTo>
                <a:cubicBezTo>
                  <a:pt x="234069" y="395829"/>
                  <a:pt x="233270" y="395190"/>
                  <a:pt x="231992" y="395190"/>
                </a:cubicBezTo>
                <a:close/>
                <a:moveTo>
                  <a:pt x="286155" y="394231"/>
                </a:moveTo>
                <a:cubicBezTo>
                  <a:pt x="286794" y="398705"/>
                  <a:pt x="287513" y="402699"/>
                  <a:pt x="288312" y="406214"/>
                </a:cubicBezTo>
                <a:cubicBezTo>
                  <a:pt x="289111" y="409729"/>
                  <a:pt x="289830" y="413404"/>
                  <a:pt x="290469" y="417239"/>
                </a:cubicBezTo>
                <a:cubicBezTo>
                  <a:pt x="290469" y="414363"/>
                  <a:pt x="290149" y="410528"/>
                  <a:pt x="289510" y="405735"/>
                </a:cubicBezTo>
                <a:cubicBezTo>
                  <a:pt x="288871" y="400942"/>
                  <a:pt x="287753" y="397107"/>
                  <a:pt x="286155" y="394231"/>
                </a:cubicBezTo>
                <a:close/>
                <a:moveTo>
                  <a:pt x="238223" y="392314"/>
                </a:moveTo>
                <a:cubicBezTo>
                  <a:pt x="237264" y="393592"/>
                  <a:pt x="237104" y="395430"/>
                  <a:pt x="237743" y="397826"/>
                </a:cubicBezTo>
                <a:cubicBezTo>
                  <a:pt x="238383" y="400222"/>
                  <a:pt x="239022" y="401900"/>
                  <a:pt x="239660" y="402859"/>
                </a:cubicBezTo>
                <a:cubicBezTo>
                  <a:pt x="239022" y="401581"/>
                  <a:pt x="238782" y="399743"/>
                  <a:pt x="238942" y="397347"/>
                </a:cubicBezTo>
                <a:cubicBezTo>
                  <a:pt x="239101" y="394950"/>
                  <a:pt x="238862" y="393272"/>
                  <a:pt x="238223" y="392314"/>
                </a:cubicBezTo>
                <a:close/>
                <a:moveTo>
                  <a:pt x="176870" y="391355"/>
                </a:moveTo>
                <a:lnTo>
                  <a:pt x="180180" y="394997"/>
                </a:lnTo>
                <a:lnTo>
                  <a:pt x="180225" y="395190"/>
                </a:lnTo>
                <a:lnTo>
                  <a:pt x="180277" y="395103"/>
                </a:lnTo>
                <a:lnTo>
                  <a:pt x="181663" y="396628"/>
                </a:lnTo>
                <a:lnTo>
                  <a:pt x="181663" y="392793"/>
                </a:lnTo>
                <a:lnTo>
                  <a:pt x="180277" y="395103"/>
                </a:lnTo>
                <a:lnTo>
                  <a:pt x="180180" y="394997"/>
                </a:lnTo>
                <a:lnTo>
                  <a:pt x="179506" y="392074"/>
                </a:lnTo>
                <a:cubicBezTo>
                  <a:pt x="179346" y="390956"/>
                  <a:pt x="178467" y="390716"/>
                  <a:pt x="176870" y="391355"/>
                </a:cubicBezTo>
                <a:close/>
                <a:moveTo>
                  <a:pt x="185018" y="386562"/>
                </a:moveTo>
                <a:cubicBezTo>
                  <a:pt x="183740" y="386562"/>
                  <a:pt x="183340" y="387760"/>
                  <a:pt x="183820" y="390157"/>
                </a:cubicBezTo>
                <a:cubicBezTo>
                  <a:pt x="184299" y="392553"/>
                  <a:pt x="184219" y="394551"/>
                  <a:pt x="183580" y="396148"/>
                </a:cubicBezTo>
                <a:cubicBezTo>
                  <a:pt x="184859" y="394870"/>
                  <a:pt x="185258" y="393352"/>
                  <a:pt x="184778" y="391595"/>
                </a:cubicBezTo>
                <a:cubicBezTo>
                  <a:pt x="184299" y="389837"/>
                  <a:pt x="184379" y="388160"/>
                  <a:pt x="185018" y="386562"/>
                </a:cubicBezTo>
                <a:close/>
                <a:moveTo>
                  <a:pt x="237264" y="385603"/>
                </a:moveTo>
                <a:cubicBezTo>
                  <a:pt x="237584" y="386562"/>
                  <a:pt x="237584" y="387840"/>
                  <a:pt x="237264" y="389438"/>
                </a:cubicBezTo>
                <a:cubicBezTo>
                  <a:pt x="236945" y="391036"/>
                  <a:pt x="237264" y="391674"/>
                  <a:pt x="238223" y="391355"/>
                </a:cubicBezTo>
                <a:cubicBezTo>
                  <a:pt x="238862" y="390716"/>
                  <a:pt x="239022" y="389598"/>
                  <a:pt x="238702" y="388000"/>
                </a:cubicBezTo>
                <a:cubicBezTo>
                  <a:pt x="238383" y="386402"/>
                  <a:pt x="237903" y="385603"/>
                  <a:pt x="237264" y="385603"/>
                </a:cubicBezTo>
                <a:close/>
                <a:moveTo>
                  <a:pt x="174473" y="378893"/>
                </a:moveTo>
                <a:cubicBezTo>
                  <a:pt x="173514" y="379532"/>
                  <a:pt x="173194" y="381130"/>
                  <a:pt x="173514" y="383686"/>
                </a:cubicBezTo>
                <a:cubicBezTo>
                  <a:pt x="173834" y="386242"/>
                  <a:pt x="173834" y="388479"/>
                  <a:pt x="173514" y="390397"/>
                </a:cubicBezTo>
                <a:cubicBezTo>
                  <a:pt x="174473" y="389118"/>
                  <a:pt x="174953" y="387281"/>
                  <a:pt x="174953" y="384884"/>
                </a:cubicBezTo>
                <a:cubicBezTo>
                  <a:pt x="174953" y="382488"/>
                  <a:pt x="174792" y="380491"/>
                  <a:pt x="174473" y="378893"/>
                </a:cubicBezTo>
                <a:close/>
                <a:moveTo>
                  <a:pt x="199397" y="372661"/>
                </a:moveTo>
                <a:cubicBezTo>
                  <a:pt x="198759" y="374259"/>
                  <a:pt x="198599" y="376256"/>
                  <a:pt x="198919" y="378653"/>
                </a:cubicBezTo>
                <a:cubicBezTo>
                  <a:pt x="199238" y="381050"/>
                  <a:pt x="199397" y="383207"/>
                  <a:pt x="199397" y="385124"/>
                </a:cubicBezTo>
                <a:cubicBezTo>
                  <a:pt x="200676" y="383846"/>
                  <a:pt x="200995" y="382088"/>
                  <a:pt x="200356" y="379851"/>
                </a:cubicBezTo>
                <a:cubicBezTo>
                  <a:pt x="199717" y="377614"/>
                  <a:pt x="199397" y="375218"/>
                  <a:pt x="199397" y="372661"/>
                </a:cubicBezTo>
                <a:close/>
                <a:moveTo>
                  <a:pt x="188852" y="370265"/>
                </a:moveTo>
                <a:cubicBezTo>
                  <a:pt x="188214" y="370904"/>
                  <a:pt x="187974" y="372502"/>
                  <a:pt x="188133" y="375058"/>
                </a:cubicBezTo>
                <a:cubicBezTo>
                  <a:pt x="188293" y="377614"/>
                  <a:pt x="188053" y="379851"/>
                  <a:pt x="187415" y="381768"/>
                </a:cubicBezTo>
                <a:lnTo>
                  <a:pt x="191249" y="381768"/>
                </a:lnTo>
                <a:cubicBezTo>
                  <a:pt x="191888" y="381130"/>
                  <a:pt x="191968" y="380650"/>
                  <a:pt x="191489" y="380331"/>
                </a:cubicBezTo>
                <a:cubicBezTo>
                  <a:pt x="191010" y="380011"/>
                  <a:pt x="190930" y="379212"/>
                  <a:pt x="191249" y="377934"/>
                </a:cubicBezTo>
                <a:cubicBezTo>
                  <a:pt x="190930" y="378254"/>
                  <a:pt x="190450" y="379052"/>
                  <a:pt x="189811" y="380331"/>
                </a:cubicBezTo>
                <a:cubicBezTo>
                  <a:pt x="188533" y="379372"/>
                  <a:pt x="188293" y="377854"/>
                  <a:pt x="189092" y="375777"/>
                </a:cubicBezTo>
                <a:cubicBezTo>
                  <a:pt x="189891" y="373700"/>
                  <a:pt x="189811" y="371862"/>
                  <a:pt x="188852" y="370265"/>
                </a:cubicBezTo>
                <a:close/>
                <a:moveTo>
                  <a:pt x="198919" y="365472"/>
                </a:moveTo>
                <a:cubicBezTo>
                  <a:pt x="198599" y="365791"/>
                  <a:pt x="197800" y="365951"/>
                  <a:pt x="196522" y="365951"/>
                </a:cubicBezTo>
                <a:cubicBezTo>
                  <a:pt x="196202" y="367549"/>
                  <a:pt x="196522" y="368108"/>
                  <a:pt x="197480" y="367629"/>
                </a:cubicBezTo>
                <a:cubicBezTo>
                  <a:pt x="198439" y="367149"/>
                  <a:pt x="198919" y="367708"/>
                  <a:pt x="198919" y="369306"/>
                </a:cubicBezTo>
                <a:cubicBezTo>
                  <a:pt x="199558" y="369306"/>
                  <a:pt x="199717" y="368747"/>
                  <a:pt x="199397" y="367629"/>
                </a:cubicBezTo>
                <a:cubicBezTo>
                  <a:pt x="199078" y="366510"/>
                  <a:pt x="198919" y="365791"/>
                  <a:pt x="198919" y="365472"/>
                </a:cubicBezTo>
                <a:close/>
                <a:moveTo>
                  <a:pt x="186935" y="363554"/>
                </a:moveTo>
                <a:cubicBezTo>
                  <a:pt x="185657" y="363235"/>
                  <a:pt x="185018" y="364194"/>
                  <a:pt x="185018" y="366431"/>
                </a:cubicBezTo>
                <a:cubicBezTo>
                  <a:pt x="185018" y="368667"/>
                  <a:pt x="185337" y="370105"/>
                  <a:pt x="185977" y="370744"/>
                </a:cubicBezTo>
                <a:cubicBezTo>
                  <a:pt x="186616" y="370105"/>
                  <a:pt x="186776" y="368987"/>
                  <a:pt x="186456" y="367389"/>
                </a:cubicBezTo>
                <a:cubicBezTo>
                  <a:pt x="186136" y="365791"/>
                  <a:pt x="186296" y="364513"/>
                  <a:pt x="186935" y="363554"/>
                </a:cubicBezTo>
                <a:close/>
                <a:moveTo>
                  <a:pt x="298116" y="363453"/>
                </a:moveTo>
                <a:lnTo>
                  <a:pt x="297899" y="367149"/>
                </a:lnTo>
                <a:lnTo>
                  <a:pt x="298116" y="367976"/>
                </a:lnTo>
                <a:close/>
                <a:moveTo>
                  <a:pt x="229116" y="363075"/>
                </a:moveTo>
                <a:cubicBezTo>
                  <a:pt x="228477" y="363075"/>
                  <a:pt x="228157" y="363634"/>
                  <a:pt x="228157" y="364753"/>
                </a:cubicBezTo>
                <a:cubicBezTo>
                  <a:pt x="228157" y="365871"/>
                  <a:pt x="228317" y="366750"/>
                  <a:pt x="228636" y="367389"/>
                </a:cubicBezTo>
                <a:cubicBezTo>
                  <a:pt x="229276" y="367389"/>
                  <a:pt x="229515" y="366830"/>
                  <a:pt x="229355" y="365711"/>
                </a:cubicBezTo>
                <a:cubicBezTo>
                  <a:pt x="229195" y="364593"/>
                  <a:pt x="229116" y="363714"/>
                  <a:pt x="229116" y="363075"/>
                </a:cubicBezTo>
                <a:close/>
                <a:moveTo>
                  <a:pt x="180944" y="363075"/>
                </a:moveTo>
                <a:cubicBezTo>
                  <a:pt x="180465" y="363395"/>
                  <a:pt x="179906" y="363554"/>
                  <a:pt x="179266" y="363554"/>
                </a:cubicBezTo>
                <a:lnTo>
                  <a:pt x="179266" y="369306"/>
                </a:lnTo>
                <a:cubicBezTo>
                  <a:pt x="180544" y="369306"/>
                  <a:pt x="181024" y="368428"/>
                  <a:pt x="180704" y="366670"/>
                </a:cubicBezTo>
                <a:cubicBezTo>
                  <a:pt x="180385" y="364912"/>
                  <a:pt x="180864" y="364194"/>
                  <a:pt x="182142" y="364513"/>
                </a:cubicBezTo>
                <a:cubicBezTo>
                  <a:pt x="181823" y="363235"/>
                  <a:pt x="181423" y="362755"/>
                  <a:pt x="180944" y="363075"/>
                </a:cubicBezTo>
                <a:close/>
                <a:moveTo>
                  <a:pt x="191249" y="361158"/>
                </a:moveTo>
                <a:cubicBezTo>
                  <a:pt x="191249" y="362755"/>
                  <a:pt x="191249" y="364673"/>
                  <a:pt x="191249" y="366909"/>
                </a:cubicBezTo>
                <a:cubicBezTo>
                  <a:pt x="191249" y="369147"/>
                  <a:pt x="191089" y="371543"/>
                  <a:pt x="190770" y="374099"/>
                </a:cubicBezTo>
                <a:cubicBezTo>
                  <a:pt x="191729" y="372821"/>
                  <a:pt x="192128" y="370904"/>
                  <a:pt x="191968" y="368348"/>
                </a:cubicBezTo>
                <a:cubicBezTo>
                  <a:pt x="191809" y="365791"/>
                  <a:pt x="192208" y="364034"/>
                  <a:pt x="193167" y="363075"/>
                </a:cubicBezTo>
                <a:cubicBezTo>
                  <a:pt x="192527" y="363075"/>
                  <a:pt x="192208" y="362676"/>
                  <a:pt x="192208" y="361877"/>
                </a:cubicBezTo>
                <a:cubicBezTo>
                  <a:pt x="192208" y="361078"/>
                  <a:pt x="191888" y="360838"/>
                  <a:pt x="191249" y="361158"/>
                </a:cubicBezTo>
                <a:close/>
                <a:moveTo>
                  <a:pt x="217612" y="359241"/>
                </a:moveTo>
                <a:cubicBezTo>
                  <a:pt x="216014" y="362116"/>
                  <a:pt x="215455" y="366350"/>
                  <a:pt x="215934" y="371943"/>
                </a:cubicBezTo>
                <a:cubicBezTo>
                  <a:pt x="216414" y="377535"/>
                  <a:pt x="216493" y="382088"/>
                  <a:pt x="216174" y="385603"/>
                </a:cubicBezTo>
                <a:cubicBezTo>
                  <a:pt x="216493" y="386882"/>
                  <a:pt x="216334" y="386961"/>
                  <a:pt x="215694" y="385843"/>
                </a:cubicBezTo>
                <a:cubicBezTo>
                  <a:pt x="215055" y="384724"/>
                  <a:pt x="214736" y="384964"/>
                  <a:pt x="214736" y="386562"/>
                </a:cubicBezTo>
                <a:cubicBezTo>
                  <a:pt x="215055" y="391674"/>
                  <a:pt x="215455" y="396468"/>
                  <a:pt x="215934" y="400942"/>
                </a:cubicBezTo>
                <a:cubicBezTo>
                  <a:pt x="216414" y="405415"/>
                  <a:pt x="216973" y="410368"/>
                  <a:pt x="217612" y="415801"/>
                </a:cubicBezTo>
                <a:cubicBezTo>
                  <a:pt x="216973" y="408132"/>
                  <a:pt x="216813" y="399104"/>
                  <a:pt x="217133" y="388719"/>
                </a:cubicBezTo>
                <a:cubicBezTo>
                  <a:pt x="217452" y="378334"/>
                  <a:pt x="217612" y="368507"/>
                  <a:pt x="217612" y="359241"/>
                </a:cubicBezTo>
                <a:close/>
                <a:moveTo>
                  <a:pt x="274651" y="356364"/>
                </a:moveTo>
                <a:cubicBezTo>
                  <a:pt x="274012" y="357643"/>
                  <a:pt x="273852" y="359081"/>
                  <a:pt x="274172" y="360679"/>
                </a:cubicBezTo>
                <a:cubicBezTo>
                  <a:pt x="274492" y="362276"/>
                  <a:pt x="274811" y="363554"/>
                  <a:pt x="275131" y="364513"/>
                </a:cubicBezTo>
                <a:cubicBezTo>
                  <a:pt x="275769" y="363874"/>
                  <a:pt x="275769" y="362755"/>
                  <a:pt x="275131" y="361158"/>
                </a:cubicBezTo>
                <a:cubicBezTo>
                  <a:pt x="274492" y="359560"/>
                  <a:pt x="274332" y="357962"/>
                  <a:pt x="274651" y="356364"/>
                </a:cubicBezTo>
                <a:close/>
                <a:moveTo>
                  <a:pt x="198439" y="355885"/>
                </a:moveTo>
                <a:cubicBezTo>
                  <a:pt x="197480" y="356525"/>
                  <a:pt x="197321" y="357563"/>
                  <a:pt x="197960" y="359001"/>
                </a:cubicBezTo>
                <a:cubicBezTo>
                  <a:pt x="198599" y="360439"/>
                  <a:pt x="198759" y="361957"/>
                  <a:pt x="198439" y="363554"/>
                </a:cubicBezTo>
                <a:cubicBezTo>
                  <a:pt x="198759" y="364513"/>
                  <a:pt x="198919" y="363554"/>
                  <a:pt x="198919" y="360679"/>
                </a:cubicBezTo>
                <a:cubicBezTo>
                  <a:pt x="198919" y="357802"/>
                  <a:pt x="198759" y="356205"/>
                  <a:pt x="198439" y="355885"/>
                </a:cubicBezTo>
                <a:close/>
                <a:moveTo>
                  <a:pt x="282320" y="354927"/>
                </a:moveTo>
                <a:cubicBezTo>
                  <a:pt x="281682" y="355246"/>
                  <a:pt x="281282" y="356205"/>
                  <a:pt x="281122" y="357802"/>
                </a:cubicBezTo>
                <a:cubicBezTo>
                  <a:pt x="280962" y="359400"/>
                  <a:pt x="281202" y="360518"/>
                  <a:pt x="281841" y="361158"/>
                </a:cubicBezTo>
                <a:cubicBezTo>
                  <a:pt x="283439" y="360838"/>
                  <a:pt x="283998" y="360119"/>
                  <a:pt x="283518" y="359001"/>
                </a:cubicBezTo>
                <a:cubicBezTo>
                  <a:pt x="283040" y="357883"/>
                  <a:pt x="282640" y="356525"/>
                  <a:pt x="282320" y="354927"/>
                </a:cubicBezTo>
                <a:close/>
                <a:moveTo>
                  <a:pt x="243975" y="349654"/>
                </a:moveTo>
                <a:cubicBezTo>
                  <a:pt x="243975" y="351252"/>
                  <a:pt x="244454" y="352131"/>
                  <a:pt x="245412" y="352290"/>
                </a:cubicBezTo>
                <a:cubicBezTo>
                  <a:pt x="246371" y="352450"/>
                  <a:pt x="247170" y="352849"/>
                  <a:pt x="247809" y="353489"/>
                </a:cubicBezTo>
                <a:cubicBezTo>
                  <a:pt x="247170" y="350612"/>
                  <a:pt x="245892" y="349335"/>
                  <a:pt x="243975" y="349654"/>
                </a:cubicBezTo>
                <a:close/>
                <a:moveTo>
                  <a:pt x="198439" y="348216"/>
                </a:moveTo>
                <a:cubicBezTo>
                  <a:pt x="196841" y="348216"/>
                  <a:pt x="196042" y="349015"/>
                  <a:pt x="196042" y="350612"/>
                </a:cubicBezTo>
                <a:cubicBezTo>
                  <a:pt x="196682" y="350293"/>
                  <a:pt x="197081" y="350373"/>
                  <a:pt x="197241" y="350852"/>
                </a:cubicBezTo>
                <a:cubicBezTo>
                  <a:pt x="197400" y="351332"/>
                  <a:pt x="197800" y="351411"/>
                  <a:pt x="198439" y="351092"/>
                </a:cubicBezTo>
                <a:close/>
                <a:moveTo>
                  <a:pt x="227678" y="337671"/>
                </a:moveTo>
                <a:cubicBezTo>
                  <a:pt x="227678" y="342464"/>
                  <a:pt x="227837" y="346379"/>
                  <a:pt x="228157" y="349414"/>
                </a:cubicBezTo>
                <a:cubicBezTo>
                  <a:pt x="228477" y="352450"/>
                  <a:pt x="228796" y="355885"/>
                  <a:pt x="229116" y="359720"/>
                </a:cubicBezTo>
                <a:cubicBezTo>
                  <a:pt x="228796" y="355565"/>
                  <a:pt x="228956" y="351411"/>
                  <a:pt x="229595" y="347257"/>
                </a:cubicBezTo>
                <a:cubicBezTo>
                  <a:pt x="230234" y="343103"/>
                  <a:pt x="229595" y="339908"/>
                  <a:pt x="227678" y="337671"/>
                </a:cubicBezTo>
                <a:close/>
                <a:moveTo>
                  <a:pt x="243975" y="336233"/>
                </a:moveTo>
                <a:cubicBezTo>
                  <a:pt x="243975" y="335913"/>
                  <a:pt x="243815" y="336153"/>
                  <a:pt x="243495" y="336952"/>
                </a:cubicBezTo>
                <a:cubicBezTo>
                  <a:pt x="243176" y="337751"/>
                  <a:pt x="243016" y="338630"/>
                  <a:pt x="243016" y="339588"/>
                </a:cubicBezTo>
                <a:cubicBezTo>
                  <a:pt x="243016" y="340547"/>
                  <a:pt x="243096" y="341426"/>
                  <a:pt x="243255" y="342225"/>
                </a:cubicBezTo>
                <a:cubicBezTo>
                  <a:pt x="243416" y="343024"/>
                  <a:pt x="243815" y="343423"/>
                  <a:pt x="244454" y="343423"/>
                </a:cubicBezTo>
                <a:cubicBezTo>
                  <a:pt x="245412" y="342145"/>
                  <a:pt x="245412" y="341106"/>
                  <a:pt x="244454" y="340307"/>
                </a:cubicBezTo>
                <a:cubicBezTo>
                  <a:pt x="243495" y="339508"/>
                  <a:pt x="243336" y="338150"/>
                  <a:pt x="243975" y="336233"/>
                </a:cubicBezTo>
                <a:close/>
                <a:moveTo>
                  <a:pt x="185497" y="335275"/>
                </a:moveTo>
                <a:cubicBezTo>
                  <a:pt x="184859" y="335913"/>
                  <a:pt x="184619" y="337032"/>
                  <a:pt x="184778" y="338630"/>
                </a:cubicBezTo>
                <a:cubicBezTo>
                  <a:pt x="184938" y="340228"/>
                  <a:pt x="185018" y="341505"/>
                  <a:pt x="185018" y="342464"/>
                </a:cubicBezTo>
                <a:cubicBezTo>
                  <a:pt x="185337" y="341825"/>
                  <a:pt x="185657" y="340706"/>
                  <a:pt x="185977" y="339109"/>
                </a:cubicBezTo>
                <a:cubicBezTo>
                  <a:pt x="186296" y="337511"/>
                  <a:pt x="186136" y="336233"/>
                  <a:pt x="185497" y="335275"/>
                </a:cubicBezTo>
                <a:close/>
                <a:moveTo>
                  <a:pt x="295262" y="333836"/>
                </a:moveTo>
                <a:cubicBezTo>
                  <a:pt x="293664" y="334795"/>
                  <a:pt x="293105" y="337272"/>
                  <a:pt x="293585" y="341266"/>
                </a:cubicBezTo>
                <a:cubicBezTo>
                  <a:pt x="294064" y="345260"/>
                  <a:pt x="294783" y="347737"/>
                  <a:pt x="295742" y="348695"/>
                </a:cubicBezTo>
                <a:cubicBezTo>
                  <a:pt x="296381" y="347098"/>
                  <a:pt x="296620" y="344861"/>
                  <a:pt x="296460" y="341985"/>
                </a:cubicBezTo>
                <a:cubicBezTo>
                  <a:pt x="296301" y="339109"/>
                  <a:pt x="295901" y="336393"/>
                  <a:pt x="295262" y="333836"/>
                </a:cubicBezTo>
                <a:close/>
                <a:moveTo>
                  <a:pt x="220008" y="333836"/>
                </a:moveTo>
                <a:cubicBezTo>
                  <a:pt x="219050" y="334156"/>
                  <a:pt x="218650" y="335194"/>
                  <a:pt x="218810" y="336952"/>
                </a:cubicBezTo>
                <a:cubicBezTo>
                  <a:pt x="218970" y="338709"/>
                  <a:pt x="218730" y="340068"/>
                  <a:pt x="218091" y="341026"/>
                </a:cubicBezTo>
                <a:cubicBezTo>
                  <a:pt x="217452" y="341346"/>
                  <a:pt x="217452" y="340547"/>
                  <a:pt x="218091" y="338630"/>
                </a:cubicBezTo>
                <a:cubicBezTo>
                  <a:pt x="218730" y="336712"/>
                  <a:pt x="218411" y="335913"/>
                  <a:pt x="217133" y="336233"/>
                </a:cubicBezTo>
                <a:lnTo>
                  <a:pt x="217133" y="341505"/>
                </a:lnTo>
                <a:cubicBezTo>
                  <a:pt x="216174" y="342145"/>
                  <a:pt x="215694" y="341665"/>
                  <a:pt x="215694" y="340068"/>
                </a:cubicBezTo>
                <a:cubicBezTo>
                  <a:pt x="215055" y="341985"/>
                  <a:pt x="215055" y="344461"/>
                  <a:pt x="215694" y="347497"/>
                </a:cubicBezTo>
                <a:cubicBezTo>
                  <a:pt x="216334" y="350533"/>
                  <a:pt x="216493" y="353329"/>
                  <a:pt x="216174" y="355885"/>
                </a:cubicBezTo>
                <a:cubicBezTo>
                  <a:pt x="216813" y="355246"/>
                  <a:pt x="217053" y="353888"/>
                  <a:pt x="216893" y="351811"/>
                </a:cubicBezTo>
                <a:cubicBezTo>
                  <a:pt x="216733" y="349734"/>
                  <a:pt x="216493" y="348216"/>
                  <a:pt x="216174" y="347257"/>
                </a:cubicBezTo>
                <a:cubicBezTo>
                  <a:pt x="217133" y="346619"/>
                  <a:pt x="217772" y="346619"/>
                  <a:pt x="218091" y="347257"/>
                </a:cubicBezTo>
                <a:cubicBezTo>
                  <a:pt x="218411" y="347896"/>
                  <a:pt x="218890" y="348376"/>
                  <a:pt x="219529" y="348695"/>
                </a:cubicBezTo>
                <a:cubicBezTo>
                  <a:pt x="218571" y="351891"/>
                  <a:pt x="218571" y="355565"/>
                  <a:pt x="219529" y="359720"/>
                </a:cubicBezTo>
                <a:cubicBezTo>
                  <a:pt x="220488" y="363874"/>
                  <a:pt x="220328" y="367549"/>
                  <a:pt x="219050" y="370744"/>
                </a:cubicBezTo>
                <a:cubicBezTo>
                  <a:pt x="220008" y="371064"/>
                  <a:pt x="220488" y="370824"/>
                  <a:pt x="220488" y="370026"/>
                </a:cubicBezTo>
                <a:cubicBezTo>
                  <a:pt x="220488" y="369227"/>
                  <a:pt x="220488" y="368267"/>
                  <a:pt x="220488" y="367149"/>
                </a:cubicBezTo>
                <a:cubicBezTo>
                  <a:pt x="220488" y="366031"/>
                  <a:pt x="220648" y="365073"/>
                  <a:pt x="220967" y="364274"/>
                </a:cubicBezTo>
                <a:cubicBezTo>
                  <a:pt x="221287" y="363475"/>
                  <a:pt x="222086" y="363235"/>
                  <a:pt x="223364" y="363554"/>
                </a:cubicBezTo>
                <a:cubicBezTo>
                  <a:pt x="221766" y="362276"/>
                  <a:pt x="221047" y="360279"/>
                  <a:pt x="221207" y="357563"/>
                </a:cubicBezTo>
                <a:cubicBezTo>
                  <a:pt x="221367" y="354847"/>
                  <a:pt x="221446" y="351891"/>
                  <a:pt x="221446" y="348695"/>
                </a:cubicBezTo>
                <a:cubicBezTo>
                  <a:pt x="222086" y="349654"/>
                  <a:pt x="222325" y="351252"/>
                  <a:pt x="222166" y="353489"/>
                </a:cubicBezTo>
                <a:cubicBezTo>
                  <a:pt x="222006" y="355726"/>
                  <a:pt x="222565" y="357004"/>
                  <a:pt x="223843" y="357323"/>
                </a:cubicBezTo>
                <a:cubicBezTo>
                  <a:pt x="223524" y="354767"/>
                  <a:pt x="223284" y="351411"/>
                  <a:pt x="223124" y="347257"/>
                </a:cubicBezTo>
                <a:cubicBezTo>
                  <a:pt x="222965" y="343103"/>
                  <a:pt x="223364" y="339588"/>
                  <a:pt x="224323" y="336712"/>
                </a:cubicBezTo>
                <a:cubicBezTo>
                  <a:pt x="222086" y="336393"/>
                  <a:pt x="221207" y="337671"/>
                  <a:pt x="221686" y="340547"/>
                </a:cubicBezTo>
                <a:cubicBezTo>
                  <a:pt x="222166" y="343423"/>
                  <a:pt x="222245" y="345659"/>
                  <a:pt x="221926" y="347257"/>
                </a:cubicBezTo>
                <a:cubicBezTo>
                  <a:pt x="221287" y="346938"/>
                  <a:pt x="220887" y="346219"/>
                  <a:pt x="220728" y="345100"/>
                </a:cubicBezTo>
                <a:cubicBezTo>
                  <a:pt x="220568" y="343982"/>
                  <a:pt x="220488" y="342704"/>
                  <a:pt x="220488" y="341266"/>
                </a:cubicBezTo>
                <a:cubicBezTo>
                  <a:pt x="220488" y="339828"/>
                  <a:pt x="220488" y="338390"/>
                  <a:pt x="220488" y="336952"/>
                </a:cubicBezTo>
                <a:cubicBezTo>
                  <a:pt x="220488" y="335514"/>
                  <a:pt x="220328" y="334476"/>
                  <a:pt x="220008" y="333836"/>
                </a:cubicBezTo>
                <a:close/>
                <a:moveTo>
                  <a:pt x="278006" y="332878"/>
                </a:moveTo>
                <a:cubicBezTo>
                  <a:pt x="277048" y="337032"/>
                  <a:pt x="277288" y="340387"/>
                  <a:pt x="278726" y="342943"/>
                </a:cubicBezTo>
                <a:cubicBezTo>
                  <a:pt x="280163" y="345500"/>
                  <a:pt x="280883" y="348695"/>
                  <a:pt x="280883" y="352530"/>
                </a:cubicBezTo>
                <a:cubicBezTo>
                  <a:pt x="281202" y="351572"/>
                  <a:pt x="281362" y="350133"/>
                  <a:pt x="281362" y="348216"/>
                </a:cubicBezTo>
                <a:cubicBezTo>
                  <a:pt x="281362" y="346299"/>
                  <a:pt x="281282" y="344301"/>
                  <a:pt x="281122" y="342225"/>
                </a:cubicBezTo>
                <a:cubicBezTo>
                  <a:pt x="280962" y="340147"/>
                  <a:pt x="280803" y="338310"/>
                  <a:pt x="280643" y="336712"/>
                </a:cubicBezTo>
                <a:cubicBezTo>
                  <a:pt x="280483" y="335114"/>
                  <a:pt x="280403" y="334156"/>
                  <a:pt x="280403" y="333836"/>
                </a:cubicBezTo>
                <a:cubicBezTo>
                  <a:pt x="280403" y="333197"/>
                  <a:pt x="280084" y="332957"/>
                  <a:pt x="279445" y="333118"/>
                </a:cubicBezTo>
                <a:cubicBezTo>
                  <a:pt x="278805" y="333277"/>
                  <a:pt x="278326" y="333197"/>
                  <a:pt x="278006" y="332878"/>
                </a:cubicBezTo>
                <a:close/>
                <a:moveTo>
                  <a:pt x="294783" y="327605"/>
                </a:moveTo>
                <a:cubicBezTo>
                  <a:pt x="293185" y="327925"/>
                  <a:pt x="292706" y="328564"/>
                  <a:pt x="293345" y="329523"/>
                </a:cubicBezTo>
                <a:cubicBezTo>
                  <a:pt x="293984" y="330481"/>
                  <a:pt x="294304" y="331599"/>
                  <a:pt x="294304" y="332878"/>
                </a:cubicBezTo>
                <a:cubicBezTo>
                  <a:pt x="294943" y="332878"/>
                  <a:pt x="295102" y="332159"/>
                  <a:pt x="294783" y="330721"/>
                </a:cubicBezTo>
                <a:cubicBezTo>
                  <a:pt x="294463" y="329283"/>
                  <a:pt x="294463" y="328244"/>
                  <a:pt x="294783" y="327605"/>
                </a:cubicBezTo>
                <a:close/>
                <a:moveTo>
                  <a:pt x="200836" y="320416"/>
                </a:moveTo>
                <a:cubicBezTo>
                  <a:pt x="199238" y="321054"/>
                  <a:pt x="198919" y="321853"/>
                  <a:pt x="199877" y="322812"/>
                </a:cubicBezTo>
                <a:cubicBezTo>
                  <a:pt x="200836" y="323771"/>
                  <a:pt x="201155" y="325049"/>
                  <a:pt x="200836" y="326646"/>
                </a:cubicBezTo>
                <a:cubicBezTo>
                  <a:pt x="201475" y="326327"/>
                  <a:pt x="201715" y="325369"/>
                  <a:pt x="201554" y="323771"/>
                </a:cubicBezTo>
                <a:cubicBezTo>
                  <a:pt x="201395" y="322173"/>
                  <a:pt x="201155" y="321054"/>
                  <a:pt x="200836" y="320416"/>
                </a:cubicBezTo>
                <a:close/>
                <a:moveTo>
                  <a:pt x="284238" y="307953"/>
                </a:moveTo>
                <a:cubicBezTo>
                  <a:pt x="284238" y="309550"/>
                  <a:pt x="284557" y="311308"/>
                  <a:pt x="285196" y="313226"/>
                </a:cubicBezTo>
                <a:cubicBezTo>
                  <a:pt x="285836" y="312586"/>
                  <a:pt x="285995" y="311468"/>
                  <a:pt x="285676" y="309870"/>
                </a:cubicBezTo>
                <a:cubicBezTo>
                  <a:pt x="285356" y="308273"/>
                  <a:pt x="284877" y="307633"/>
                  <a:pt x="284238" y="307953"/>
                </a:cubicBezTo>
                <a:close/>
                <a:moveTo>
                  <a:pt x="254041" y="307953"/>
                </a:moveTo>
                <a:cubicBezTo>
                  <a:pt x="255319" y="311788"/>
                  <a:pt x="256118" y="315862"/>
                  <a:pt x="256437" y="320176"/>
                </a:cubicBezTo>
                <a:cubicBezTo>
                  <a:pt x="256756" y="324490"/>
                  <a:pt x="256916" y="328564"/>
                  <a:pt x="256916" y="332398"/>
                </a:cubicBezTo>
                <a:cubicBezTo>
                  <a:pt x="256278" y="328244"/>
                  <a:pt x="255319" y="323771"/>
                  <a:pt x="254041" y="318978"/>
                </a:cubicBezTo>
                <a:cubicBezTo>
                  <a:pt x="252762" y="314184"/>
                  <a:pt x="252762" y="310509"/>
                  <a:pt x="254041" y="307953"/>
                </a:cubicBezTo>
                <a:close/>
                <a:moveTo>
                  <a:pt x="210422" y="304119"/>
                </a:moveTo>
                <a:cubicBezTo>
                  <a:pt x="210102" y="305716"/>
                  <a:pt x="210183" y="306994"/>
                  <a:pt x="210662" y="307953"/>
                </a:cubicBezTo>
                <a:cubicBezTo>
                  <a:pt x="211141" y="308912"/>
                  <a:pt x="211700" y="309790"/>
                  <a:pt x="212339" y="310589"/>
                </a:cubicBezTo>
                <a:cubicBezTo>
                  <a:pt x="212979" y="311388"/>
                  <a:pt x="213457" y="312347"/>
                  <a:pt x="213777" y="313465"/>
                </a:cubicBezTo>
                <a:cubicBezTo>
                  <a:pt x="214097" y="314584"/>
                  <a:pt x="214097" y="316101"/>
                  <a:pt x="213777" y="318019"/>
                </a:cubicBezTo>
                <a:cubicBezTo>
                  <a:pt x="212499" y="316740"/>
                  <a:pt x="211221" y="314584"/>
                  <a:pt x="209943" y="311548"/>
                </a:cubicBezTo>
                <a:cubicBezTo>
                  <a:pt x="208665" y="308512"/>
                  <a:pt x="208825" y="306036"/>
                  <a:pt x="210422" y="304119"/>
                </a:cubicBezTo>
                <a:close/>
                <a:moveTo>
                  <a:pt x="263148" y="303160"/>
                </a:moveTo>
                <a:cubicBezTo>
                  <a:pt x="262189" y="303160"/>
                  <a:pt x="261630" y="303799"/>
                  <a:pt x="261470" y="305077"/>
                </a:cubicBezTo>
                <a:cubicBezTo>
                  <a:pt x="261310" y="306355"/>
                  <a:pt x="261071" y="307633"/>
                  <a:pt x="260751" y="308912"/>
                </a:cubicBezTo>
                <a:cubicBezTo>
                  <a:pt x="262349" y="310190"/>
                  <a:pt x="263148" y="312267"/>
                  <a:pt x="263148" y="315143"/>
                </a:cubicBezTo>
                <a:cubicBezTo>
                  <a:pt x="263148" y="318019"/>
                  <a:pt x="263946" y="320575"/>
                  <a:pt x="265544" y="322812"/>
                </a:cubicBezTo>
                <a:cubicBezTo>
                  <a:pt x="266503" y="320575"/>
                  <a:pt x="266183" y="317859"/>
                  <a:pt x="264586" y="314664"/>
                </a:cubicBezTo>
                <a:cubicBezTo>
                  <a:pt x="262988" y="311468"/>
                  <a:pt x="262508" y="307633"/>
                  <a:pt x="263148" y="303160"/>
                </a:cubicBezTo>
                <a:close/>
                <a:moveTo>
                  <a:pt x="252123" y="299804"/>
                </a:moveTo>
                <a:lnTo>
                  <a:pt x="252123" y="306994"/>
                </a:lnTo>
                <a:cubicBezTo>
                  <a:pt x="252443" y="305396"/>
                  <a:pt x="252363" y="303959"/>
                  <a:pt x="251884" y="302680"/>
                </a:cubicBezTo>
                <a:cubicBezTo>
                  <a:pt x="251404" y="301402"/>
                  <a:pt x="251484" y="300443"/>
                  <a:pt x="252123" y="299804"/>
                </a:cubicBezTo>
                <a:close/>
                <a:moveTo>
                  <a:pt x="225281" y="293573"/>
                </a:moveTo>
                <a:cubicBezTo>
                  <a:pt x="224323" y="294532"/>
                  <a:pt x="224083" y="295810"/>
                  <a:pt x="224562" y="297408"/>
                </a:cubicBezTo>
                <a:cubicBezTo>
                  <a:pt x="225041" y="299005"/>
                  <a:pt x="225281" y="300603"/>
                  <a:pt x="225281" y="302201"/>
                </a:cubicBezTo>
                <a:cubicBezTo>
                  <a:pt x="226879" y="299325"/>
                  <a:pt x="226879" y="296449"/>
                  <a:pt x="225281" y="293573"/>
                </a:cubicBezTo>
                <a:close/>
                <a:moveTo>
                  <a:pt x="218091" y="286863"/>
                </a:moveTo>
                <a:cubicBezTo>
                  <a:pt x="217452" y="291017"/>
                  <a:pt x="217292" y="296130"/>
                  <a:pt x="217612" y="302201"/>
                </a:cubicBezTo>
                <a:cubicBezTo>
                  <a:pt x="217931" y="308273"/>
                  <a:pt x="218730" y="314184"/>
                  <a:pt x="220008" y="319936"/>
                </a:cubicBezTo>
                <a:cubicBezTo>
                  <a:pt x="222245" y="318338"/>
                  <a:pt x="223124" y="315302"/>
                  <a:pt x="222645" y="310829"/>
                </a:cubicBezTo>
                <a:cubicBezTo>
                  <a:pt x="222166" y="306355"/>
                  <a:pt x="221926" y="302521"/>
                  <a:pt x="221926" y="299325"/>
                </a:cubicBezTo>
                <a:cubicBezTo>
                  <a:pt x="221926" y="298367"/>
                  <a:pt x="222245" y="296449"/>
                  <a:pt x="222885" y="293573"/>
                </a:cubicBezTo>
                <a:cubicBezTo>
                  <a:pt x="223524" y="290697"/>
                  <a:pt x="222885" y="288940"/>
                  <a:pt x="220967" y="288300"/>
                </a:cubicBezTo>
                <a:cubicBezTo>
                  <a:pt x="220328" y="290537"/>
                  <a:pt x="220408" y="292135"/>
                  <a:pt x="221207" y="293094"/>
                </a:cubicBezTo>
                <a:cubicBezTo>
                  <a:pt x="222006" y="294052"/>
                  <a:pt x="222245" y="295650"/>
                  <a:pt x="221926" y="297887"/>
                </a:cubicBezTo>
                <a:cubicBezTo>
                  <a:pt x="220328" y="297568"/>
                  <a:pt x="219449" y="296050"/>
                  <a:pt x="219290" y="293334"/>
                </a:cubicBezTo>
                <a:cubicBezTo>
                  <a:pt x="219130" y="290618"/>
                  <a:pt x="218730" y="288461"/>
                  <a:pt x="218091" y="286863"/>
                </a:cubicBezTo>
                <a:close/>
                <a:moveTo>
                  <a:pt x="219529" y="280632"/>
                </a:moveTo>
                <a:cubicBezTo>
                  <a:pt x="219209" y="280632"/>
                  <a:pt x="219050" y="281670"/>
                  <a:pt x="219050" y="283747"/>
                </a:cubicBezTo>
                <a:cubicBezTo>
                  <a:pt x="219050" y="285824"/>
                  <a:pt x="219370" y="286543"/>
                  <a:pt x="220008" y="285904"/>
                </a:cubicBezTo>
                <a:cubicBezTo>
                  <a:pt x="220648" y="285265"/>
                  <a:pt x="220728" y="284466"/>
                  <a:pt x="220248" y="283508"/>
                </a:cubicBezTo>
                <a:cubicBezTo>
                  <a:pt x="219769" y="282549"/>
                  <a:pt x="219529" y="281590"/>
                  <a:pt x="219529" y="280632"/>
                </a:cubicBezTo>
                <a:close/>
                <a:moveTo>
                  <a:pt x="234868" y="271045"/>
                </a:moveTo>
                <a:lnTo>
                  <a:pt x="234868" y="278235"/>
                </a:lnTo>
                <a:cubicBezTo>
                  <a:pt x="234229" y="277596"/>
                  <a:pt x="233909" y="276318"/>
                  <a:pt x="233909" y="274400"/>
                </a:cubicBezTo>
                <a:cubicBezTo>
                  <a:pt x="233909" y="272483"/>
                  <a:pt x="234229" y="271365"/>
                  <a:pt x="234868" y="271045"/>
                </a:cubicBezTo>
                <a:close/>
                <a:moveTo>
                  <a:pt x="282320" y="255227"/>
                </a:moveTo>
                <a:cubicBezTo>
                  <a:pt x="281682" y="255867"/>
                  <a:pt x="281601" y="256506"/>
                  <a:pt x="282081" y="257144"/>
                </a:cubicBezTo>
                <a:cubicBezTo>
                  <a:pt x="282560" y="257784"/>
                  <a:pt x="282800" y="258423"/>
                  <a:pt x="282800" y="259062"/>
                </a:cubicBezTo>
                <a:cubicBezTo>
                  <a:pt x="283758" y="259062"/>
                  <a:pt x="284158" y="258263"/>
                  <a:pt x="283998" y="256666"/>
                </a:cubicBezTo>
                <a:cubicBezTo>
                  <a:pt x="283839" y="255068"/>
                  <a:pt x="283279" y="254588"/>
                  <a:pt x="282320" y="255227"/>
                </a:cubicBezTo>
                <a:close/>
                <a:moveTo>
                  <a:pt x="289510" y="251872"/>
                </a:moveTo>
                <a:cubicBezTo>
                  <a:pt x="290149" y="253151"/>
                  <a:pt x="290629" y="254349"/>
                  <a:pt x="290948" y="255467"/>
                </a:cubicBezTo>
                <a:cubicBezTo>
                  <a:pt x="291268" y="256585"/>
                  <a:pt x="291428" y="258104"/>
                  <a:pt x="291428" y="260021"/>
                </a:cubicBezTo>
                <a:cubicBezTo>
                  <a:pt x="292706" y="259382"/>
                  <a:pt x="292946" y="257943"/>
                  <a:pt x="292147" y="255707"/>
                </a:cubicBezTo>
                <a:cubicBezTo>
                  <a:pt x="291348" y="253470"/>
                  <a:pt x="290469" y="252192"/>
                  <a:pt x="289510" y="251872"/>
                </a:cubicBezTo>
                <a:close/>
                <a:moveTo>
                  <a:pt x="295742" y="249476"/>
                </a:moveTo>
                <a:cubicBezTo>
                  <a:pt x="296381" y="252032"/>
                  <a:pt x="297100" y="255707"/>
                  <a:pt x="297899" y="260500"/>
                </a:cubicBezTo>
                <a:lnTo>
                  <a:pt x="298116" y="261138"/>
                </a:lnTo>
                <a:lnTo>
                  <a:pt x="298116" y="255857"/>
                </a:lnTo>
                <a:close/>
                <a:moveTo>
                  <a:pt x="268899" y="243244"/>
                </a:moveTo>
                <a:cubicBezTo>
                  <a:pt x="269858" y="243244"/>
                  <a:pt x="270497" y="243804"/>
                  <a:pt x="270816" y="244922"/>
                </a:cubicBezTo>
                <a:cubicBezTo>
                  <a:pt x="271136" y="246040"/>
                  <a:pt x="271935" y="246280"/>
                  <a:pt x="273213" y="245641"/>
                </a:cubicBezTo>
                <a:cubicBezTo>
                  <a:pt x="272894" y="247878"/>
                  <a:pt x="273053" y="249635"/>
                  <a:pt x="273693" y="250914"/>
                </a:cubicBezTo>
                <a:cubicBezTo>
                  <a:pt x="274332" y="252192"/>
                  <a:pt x="274651" y="253950"/>
                  <a:pt x="274651" y="256186"/>
                </a:cubicBezTo>
                <a:cubicBezTo>
                  <a:pt x="273053" y="256186"/>
                  <a:pt x="272255" y="256506"/>
                  <a:pt x="272255" y="257144"/>
                </a:cubicBezTo>
                <a:cubicBezTo>
                  <a:pt x="271935" y="260660"/>
                  <a:pt x="273213" y="262417"/>
                  <a:pt x="276089" y="262417"/>
                </a:cubicBezTo>
                <a:cubicBezTo>
                  <a:pt x="277687" y="265293"/>
                  <a:pt x="278646" y="268089"/>
                  <a:pt x="278965" y="270806"/>
                </a:cubicBezTo>
                <a:cubicBezTo>
                  <a:pt x="279285" y="273522"/>
                  <a:pt x="279604" y="276957"/>
                  <a:pt x="279924" y="281111"/>
                </a:cubicBezTo>
                <a:cubicBezTo>
                  <a:pt x="279285" y="280791"/>
                  <a:pt x="278726" y="281670"/>
                  <a:pt x="278246" y="283747"/>
                </a:cubicBezTo>
                <a:cubicBezTo>
                  <a:pt x="277767" y="285824"/>
                  <a:pt x="277847" y="287662"/>
                  <a:pt x="278486" y="289260"/>
                </a:cubicBezTo>
                <a:cubicBezTo>
                  <a:pt x="278805" y="288620"/>
                  <a:pt x="279205" y="288300"/>
                  <a:pt x="279684" y="288300"/>
                </a:cubicBezTo>
                <a:cubicBezTo>
                  <a:pt x="280163" y="288300"/>
                  <a:pt x="280563" y="287981"/>
                  <a:pt x="280883" y="287342"/>
                </a:cubicBezTo>
                <a:cubicBezTo>
                  <a:pt x="281521" y="289898"/>
                  <a:pt x="281841" y="291895"/>
                  <a:pt x="281841" y="293334"/>
                </a:cubicBezTo>
                <a:cubicBezTo>
                  <a:pt x="281841" y="294772"/>
                  <a:pt x="282161" y="296769"/>
                  <a:pt x="282800" y="299325"/>
                </a:cubicBezTo>
                <a:cubicBezTo>
                  <a:pt x="281521" y="298686"/>
                  <a:pt x="280883" y="298367"/>
                  <a:pt x="280883" y="298367"/>
                </a:cubicBezTo>
                <a:cubicBezTo>
                  <a:pt x="280883" y="298367"/>
                  <a:pt x="280723" y="298846"/>
                  <a:pt x="280403" y="299804"/>
                </a:cubicBezTo>
                <a:cubicBezTo>
                  <a:pt x="279764" y="297248"/>
                  <a:pt x="279205" y="294851"/>
                  <a:pt x="278726" y="292615"/>
                </a:cubicBezTo>
                <a:cubicBezTo>
                  <a:pt x="278246" y="290378"/>
                  <a:pt x="277048" y="288940"/>
                  <a:pt x="275131" y="288300"/>
                </a:cubicBezTo>
                <a:cubicBezTo>
                  <a:pt x="274492" y="283508"/>
                  <a:pt x="273213" y="278315"/>
                  <a:pt x="271296" y="272723"/>
                </a:cubicBezTo>
                <a:cubicBezTo>
                  <a:pt x="269379" y="267131"/>
                  <a:pt x="269059" y="260660"/>
                  <a:pt x="270338" y="253310"/>
                </a:cubicBezTo>
                <a:cubicBezTo>
                  <a:pt x="268740" y="252671"/>
                  <a:pt x="268260" y="251313"/>
                  <a:pt x="268899" y="249236"/>
                </a:cubicBezTo>
                <a:cubicBezTo>
                  <a:pt x="269539" y="247159"/>
                  <a:pt x="269539" y="245162"/>
                  <a:pt x="268899" y="243244"/>
                </a:cubicBezTo>
                <a:close/>
                <a:moveTo>
                  <a:pt x="61353" y="238930"/>
                </a:moveTo>
                <a:cubicBezTo>
                  <a:pt x="60714" y="240209"/>
                  <a:pt x="60394" y="241966"/>
                  <a:pt x="60394" y="244203"/>
                </a:cubicBezTo>
                <a:cubicBezTo>
                  <a:pt x="61353" y="244523"/>
                  <a:pt x="61673" y="243883"/>
                  <a:pt x="61353" y="242286"/>
                </a:cubicBezTo>
                <a:cubicBezTo>
                  <a:pt x="61034" y="240688"/>
                  <a:pt x="61034" y="239570"/>
                  <a:pt x="61353" y="238930"/>
                </a:cubicBezTo>
                <a:close/>
                <a:moveTo>
                  <a:pt x="234868" y="237972"/>
                </a:moveTo>
                <a:cubicBezTo>
                  <a:pt x="235187" y="238930"/>
                  <a:pt x="235187" y="240209"/>
                  <a:pt x="234868" y="241807"/>
                </a:cubicBezTo>
                <a:cubicBezTo>
                  <a:pt x="234548" y="243404"/>
                  <a:pt x="235027" y="243883"/>
                  <a:pt x="236305" y="243244"/>
                </a:cubicBezTo>
                <a:cubicBezTo>
                  <a:pt x="236305" y="242286"/>
                  <a:pt x="236385" y="241087"/>
                  <a:pt x="236545" y="239650"/>
                </a:cubicBezTo>
                <a:cubicBezTo>
                  <a:pt x="236705" y="238212"/>
                  <a:pt x="236146" y="237653"/>
                  <a:pt x="234868" y="237972"/>
                </a:cubicBezTo>
                <a:close/>
                <a:moveTo>
                  <a:pt x="122227" y="237972"/>
                </a:moveTo>
                <a:cubicBezTo>
                  <a:pt x="121268" y="238611"/>
                  <a:pt x="121268" y="239170"/>
                  <a:pt x="122227" y="239650"/>
                </a:cubicBezTo>
                <a:cubicBezTo>
                  <a:pt x="123185" y="240129"/>
                  <a:pt x="123346" y="241167"/>
                  <a:pt x="122706" y="242765"/>
                </a:cubicBezTo>
                <a:cubicBezTo>
                  <a:pt x="123984" y="242765"/>
                  <a:pt x="124623" y="242286"/>
                  <a:pt x="124623" y="241327"/>
                </a:cubicBezTo>
                <a:cubicBezTo>
                  <a:pt x="124623" y="240368"/>
                  <a:pt x="124623" y="239250"/>
                  <a:pt x="124623" y="237972"/>
                </a:cubicBezTo>
                <a:cubicBezTo>
                  <a:pt x="123984" y="237333"/>
                  <a:pt x="123505" y="237492"/>
                  <a:pt x="123185" y="238451"/>
                </a:cubicBezTo>
                <a:cubicBezTo>
                  <a:pt x="122866" y="239410"/>
                  <a:pt x="122547" y="239250"/>
                  <a:pt x="122227" y="237972"/>
                </a:cubicBezTo>
                <a:close/>
                <a:moveTo>
                  <a:pt x="35230" y="234617"/>
                </a:moveTo>
                <a:cubicBezTo>
                  <a:pt x="34431" y="234617"/>
                  <a:pt x="33712" y="234936"/>
                  <a:pt x="33073" y="235575"/>
                </a:cubicBezTo>
                <a:cubicBezTo>
                  <a:pt x="33392" y="236214"/>
                  <a:pt x="33792" y="236854"/>
                  <a:pt x="34271" y="237492"/>
                </a:cubicBezTo>
                <a:cubicBezTo>
                  <a:pt x="34750" y="238131"/>
                  <a:pt x="35310" y="237972"/>
                  <a:pt x="35949" y="237013"/>
                </a:cubicBezTo>
                <a:cubicBezTo>
                  <a:pt x="36269" y="235416"/>
                  <a:pt x="36029" y="234617"/>
                  <a:pt x="35230" y="234617"/>
                </a:cubicBezTo>
                <a:close/>
                <a:moveTo>
                  <a:pt x="166325" y="231740"/>
                </a:moveTo>
                <a:cubicBezTo>
                  <a:pt x="165366" y="232380"/>
                  <a:pt x="164647" y="233658"/>
                  <a:pt x="164168" y="235575"/>
                </a:cubicBezTo>
                <a:cubicBezTo>
                  <a:pt x="163688" y="237492"/>
                  <a:pt x="163369" y="239489"/>
                  <a:pt x="163209" y="241567"/>
                </a:cubicBezTo>
                <a:cubicBezTo>
                  <a:pt x="163049" y="243644"/>
                  <a:pt x="162969" y="245721"/>
                  <a:pt x="162969" y="247798"/>
                </a:cubicBezTo>
                <a:cubicBezTo>
                  <a:pt x="162969" y="249875"/>
                  <a:pt x="162810" y="251393"/>
                  <a:pt x="162490" y="252352"/>
                </a:cubicBezTo>
                <a:cubicBezTo>
                  <a:pt x="163768" y="249476"/>
                  <a:pt x="164647" y="246201"/>
                  <a:pt x="165126" y="242525"/>
                </a:cubicBezTo>
                <a:cubicBezTo>
                  <a:pt x="165606" y="238851"/>
                  <a:pt x="166005" y="235256"/>
                  <a:pt x="166325" y="231740"/>
                </a:cubicBezTo>
                <a:close/>
                <a:moveTo>
                  <a:pt x="240620" y="229344"/>
                </a:moveTo>
                <a:lnTo>
                  <a:pt x="243495" y="229344"/>
                </a:lnTo>
                <a:cubicBezTo>
                  <a:pt x="244134" y="230941"/>
                  <a:pt x="244134" y="233498"/>
                  <a:pt x="243495" y="237013"/>
                </a:cubicBezTo>
                <a:cubicBezTo>
                  <a:pt x="242537" y="236374"/>
                  <a:pt x="241978" y="235335"/>
                  <a:pt x="241818" y="233898"/>
                </a:cubicBezTo>
                <a:cubicBezTo>
                  <a:pt x="241658" y="232460"/>
                  <a:pt x="241258" y="230941"/>
                  <a:pt x="240620" y="229344"/>
                </a:cubicBezTo>
                <a:close/>
                <a:moveTo>
                  <a:pt x="110244" y="228385"/>
                </a:moveTo>
                <a:cubicBezTo>
                  <a:pt x="108326" y="229664"/>
                  <a:pt x="107128" y="231980"/>
                  <a:pt x="106649" y="235335"/>
                </a:cubicBezTo>
                <a:cubicBezTo>
                  <a:pt x="106169" y="238691"/>
                  <a:pt x="106090" y="241647"/>
                  <a:pt x="106409" y="244203"/>
                </a:cubicBezTo>
                <a:cubicBezTo>
                  <a:pt x="108326" y="243244"/>
                  <a:pt x="109684" y="241008"/>
                  <a:pt x="110483" y="237492"/>
                </a:cubicBezTo>
                <a:cubicBezTo>
                  <a:pt x="111282" y="233977"/>
                  <a:pt x="111203" y="230941"/>
                  <a:pt x="110244" y="228385"/>
                </a:cubicBezTo>
                <a:close/>
                <a:moveTo>
                  <a:pt x="59915" y="227906"/>
                </a:moveTo>
                <a:cubicBezTo>
                  <a:pt x="58637" y="228545"/>
                  <a:pt x="57678" y="228705"/>
                  <a:pt x="57039" y="228385"/>
                </a:cubicBezTo>
                <a:cubicBezTo>
                  <a:pt x="56400" y="229983"/>
                  <a:pt x="56000" y="231661"/>
                  <a:pt x="55841" y="233418"/>
                </a:cubicBezTo>
                <a:cubicBezTo>
                  <a:pt x="55681" y="235176"/>
                  <a:pt x="56240" y="236374"/>
                  <a:pt x="57519" y="237013"/>
                </a:cubicBezTo>
                <a:cubicBezTo>
                  <a:pt x="59436" y="237013"/>
                  <a:pt x="60554" y="235895"/>
                  <a:pt x="60874" y="233658"/>
                </a:cubicBezTo>
                <a:cubicBezTo>
                  <a:pt x="61193" y="231421"/>
                  <a:pt x="60874" y="229504"/>
                  <a:pt x="59915" y="227906"/>
                </a:cubicBezTo>
                <a:close/>
                <a:moveTo>
                  <a:pt x="28759" y="225988"/>
                </a:moveTo>
                <a:cubicBezTo>
                  <a:pt x="27161" y="228545"/>
                  <a:pt x="25963" y="231740"/>
                  <a:pt x="25164" y="235575"/>
                </a:cubicBezTo>
                <a:cubicBezTo>
                  <a:pt x="24366" y="239410"/>
                  <a:pt x="23487" y="243084"/>
                  <a:pt x="22528" y="246600"/>
                </a:cubicBezTo>
                <a:cubicBezTo>
                  <a:pt x="23806" y="245641"/>
                  <a:pt x="24525" y="244603"/>
                  <a:pt x="24685" y="243484"/>
                </a:cubicBezTo>
                <a:cubicBezTo>
                  <a:pt x="24845" y="242366"/>
                  <a:pt x="25724" y="241487"/>
                  <a:pt x="27321" y="240848"/>
                </a:cubicBezTo>
                <a:cubicBezTo>
                  <a:pt x="26362" y="239570"/>
                  <a:pt x="25963" y="238371"/>
                  <a:pt x="26123" y="237253"/>
                </a:cubicBezTo>
                <a:cubicBezTo>
                  <a:pt x="26283" y="236134"/>
                  <a:pt x="26602" y="235016"/>
                  <a:pt x="27082" y="233898"/>
                </a:cubicBezTo>
                <a:cubicBezTo>
                  <a:pt x="27560" y="232779"/>
                  <a:pt x="27960" y="231581"/>
                  <a:pt x="28280" y="230303"/>
                </a:cubicBezTo>
                <a:cubicBezTo>
                  <a:pt x="28599" y="229024"/>
                  <a:pt x="28759" y="227586"/>
                  <a:pt x="28759" y="225988"/>
                </a:cubicBezTo>
                <a:close/>
                <a:moveTo>
                  <a:pt x="290469" y="224551"/>
                </a:moveTo>
                <a:cubicBezTo>
                  <a:pt x="289830" y="225190"/>
                  <a:pt x="289750" y="225988"/>
                  <a:pt x="290229" y="226948"/>
                </a:cubicBezTo>
                <a:cubicBezTo>
                  <a:pt x="290709" y="227906"/>
                  <a:pt x="291108" y="228705"/>
                  <a:pt x="291428" y="229344"/>
                </a:cubicBezTo>
                <a:cubicBezTo>
                  <a:pt x="292066" y="228705"/>
                  <a:pt x="292147" y="227906"/>
                  <a:pt x="291667" y="226948"/>
                </a:cubicBezTo>
                <a:cubicBezTo>
                  <a:pt x="291188" y="225988"/>
                  <a:pt x="290789" y="225190"/>
                  <a:pt x="290469" y="224551"/>
                </a:cubicBezTo>
                <a:close/>
                <a:moveTo>
                  <a:pt x="79088" y="223593"/>
                </a:moveTo>
                <a:cubicBezTo>
                  <a:pt x="77490" y="226468"/>
                  <a:pt x="76132" y="230303"/>
                  <a:pt x="75013" y="235096"/>
                </a:cubicBezTo>
                <a:cubicBezTo>
                  <a:pt x="73895" y="239889"/>
                  <a:pt x="73336" y="244043"/>
                  <a:pt x="73336" y="247558"/>
                </a:cubicBezTo>
                <a:cubicBezTo>
                  <a:pt x="74934" y="244043"/>
                  <a:pt x="76132" y="240368"/>
                  <a:pt x="76931" y="236534"/>
                </a:cubicBezTo>
                <a:cubicBezTo>
                  <a:pt x="77729" y="232700"/>
                  <a:pt x="78768" y="229024"/>
                  <a:pt x="80047" y="225510"/>
                </a:cubicBezTo>
                <a:cubicBezTo>
                  <a:pt x="80047" y="224231"/>
                  <a:pt x="79727" y="223593"/>
                  <a:pt x="79088" y="223593"/>
                </a:cubicBezTo>
                <a:close/>
                <a:moveTo>
                  <a:pt x="150986" y="222633"/>
                </a:moveTo>
                <a:cubicBezTo>
                  <a:pt x="150347" y="225510"/>
                  <a:pt x="149708" y="228945"/>
                  <a:pt x="149069" y="232939"/>
                </a:cubicBezTo>
                <a:cubicBezTo>
                  <a:pt x="148430" y="236933"/>
                  <a:pt x="148430" y="240209"/>
                  <a:pt x="149069" y="242765"/>
                </a:cubicBezTo>
                <a:cubicBezTo>
                  <a:pt x="149708" y="240209"/>
                  <a:pt x="150347" y="236773"/>
                  <a:pt x="150986" y="232460"/>
                </a:cubicBezTo>
                <a:cubicBezTo>
                  <a:pt x="151625" y="228146"/>
                  <a:pt x="151625" y="224870"/>
                  <a:pt x="150986" y="222633"/>
                </a:cubicBezTo>
                <a:close/>
                <a:moveTo>
                  <a:pt x="34990" y="221196"/>
                </a:moveTo>
                <a:cubicBezTo>
                  <a:pt x="34990" y="222154"/>
                  <a:pt x="34831" y="222873"/>
                  <a:pt x="34511" y="223353"/>
                </a:cubicBezTo>
                <a:cubicBezTo>
                  <a:pt x="34191" y="223832"/>
                  <a:pt x="34032" y="224711"/>
                  <a:pt x="34032" y="225988"/>
                </a:cubicBezTo>
                <a:cubicBezTo>
                  <a:pt x="35629" y="226308"/>
                  <a:pt x="36508" y="225589"/>
                  <a:pt x="36668" y="223832"/>
                </a:cubicBezTo>
                <a:cubicBezTo>
                  <a:pt x="36828" y="222074"/>
                  <a:pt x="36269" y="221196"/>
                  <a:pt x="34990" y="221196"/>
                </a:cubicBezTo>
                <a:close/>
                <a:moveTo>
                  <a:pt x="125103" y="219758"/>
                </a:moveTo>
                <a:cubicBezTo>
                  <a:pt x="124144" y="220397"/>
                  <a:pt x="123745" y="221755"/>
                  <a:pt x="123905" y="223832"/>
                </a:cubicBezTo>
                <a:cubicBezTo>
                  <a:pt x="124064" y="225909"/>
                  <a:pt x="123824" y="227747"/>
                  <a:pt x="123185" y="229344"/>
                </a:cubicBezTo>
                <a:cubicBezTo>
                  <a:pt x="123824" y="229024"/>
                  <a:pt x="124304" y="229184"/>
                  <a:pt x="124623" y="229823"/>
                </a:cubicBezTo>
                <a:cubicBezTo>
                  <a:pt x="124943" y="230463"/>
                  <a:pt x="125422" y="230622"/>
                  <a:pt x="126062" y="230303"/>
                </a:cubicBezTo>
                <a:cubicBezTo>
                  <a:pt x="126062" y="228066"/>
                  <a:pt x="126461" y="226548"/>
                  <a:pt x="127260" y="225749"/>
                </a:cubicBezTo>
                <a:cubicBezTo>
                  <a:pt x="128059" y="224950"/>
                  <a:pt x="127978" y="223752"/>
                  <a:pt x="127020" y="222154"/>
                </a:cubicBezTo>
                <a:cubicBezTo>
                  <a:pt x="126062" y="222154"/>
                  <a:pt x="125662" y="223033"/>
                  <a:pt x="125822" y="224790"/>
                </a:cubicBezTo>
                <a:cubicBezTo>
                  <a:pt x="125981" y="226548"/>
                  <a:pt x="125742" y="228066"/>
                  <a:pt x="125103" y="229344"/>
                </a:cubicBezTo>
                <a:cubicBezTo>
                  <a:pt x="124464" y="228066"/>
                  <a:pt x="124304" y="226468"/>
                  <a:pt x="124623" y="224551"/>
                </a:cubicBezTo>
                <a:cubicBezTo>
                  <a:pt x="124943" y="222633"/>
                  <a:pt x="125103" y="221036"/>
                  <a:pt x="125103" y="219758"/>
                </a:cubicBezTo>
                <a:close/>
                <a:moveTo>
                  <a:pt x="291428" y="218320"/>
                </a:moveTo>
                <a:cubicBezTo>
                  <a:pt x="292066" y="220557"/>
                  <a:pt x="292626" y="222713"/>
                  <a:pt x="293105" y="224790"/>
                </a:cubicBezTo>
                <a:cubicBezTo>
                  <a:pt x="293585" y="226868"/>
                  <a:pt x="294463" y="228385"/>
                  <a:pt x="295742" y="229344"/>
                </a:cubicBezTo>
                <a:cubicBezTo>
                  <a:pt x="295102" y="227427"/>
                  <a:pt x="294703" y="225110"/>
                  <a:pt x="294543" y="222394"/>
                </a:cubicBezTo>
                <a:cubicBezTo>
                  <a:pt x="294384" y="219678"/>
                  <a:pt x="293345" y="218320"/>
                  <a:pt x="291428" y="218320"/>
                </a:cubicBezTo>
                <a:close/>
                <a:moveTo>
                  <a:pt x="280403" y="218320"/>
                </a:moveTo>
                <a:cubicBezTo>
                  <a:pt x="280084" y="220237"/>
                  <a:pt x="280163" y="221595"/>
                  <a:pt x="280643" y="222394"/>
                </a:cubicBezTo>
                <a:cubicBezTo>
                  <a:pt x="281122" y="223193"/>
                  <a:pt x="281521" y="224391"/>
                  <a:pt x="281841" y="225988"/>
                </a:cubicBezTo>
                <a:cubicBezTo>
                  <a:pt x="282481" y="225350"/>
                  <a:pt x="282800" y="223991"/>
                  <a:pt x="282800" y="221915"/>
                </a:cubicBezTo>
                <a:cubicBezTo>
                  <a:pt x="282800" y="219837"/>
                  <a:pt x="282001" y="218639"/>
                  <a:pt x="280403" y="218320"/>
                </a:cubicBezTo>
                <a:close/>
                <a:moveTo>
                  <a:pt x="104012" y="217361"/>
                </a:moveTo>
                <a:cubicBezTo>
                  <a:pt x="103373" y="218000"/>
                  <a:pt x="102974" y="219438"/>
                  <a:pt x="102814" y="221675"/>
                </a:cubicBezTo>
                <a:cubicBezTo>
                  <a:pt x="102655" y="223912"/>
                  <a:pt x="102574" y="225350"/>
                  <a:pt x="102574" y="225988"/>
                </a:cubicBezTo>
                <a:lnTo>
                  <a:pt x="104012" y="225988"/>
                </a:lnTo>
                <a:cubicBezTo>
                  <a:pt x="103373" y="224391"/>
                  <a:pt x="103453" y="222953"/>
                  <a:pt x="104252" y="221675"/>
                </a:cubicBezTo>
                <a:cubicBezTo>
                  <a:pt x="105051" y="220397"/>
                  <a:pt x="104971" y="218959"/>
                  <a:pt x="104012" y="217361"/>
                </a:cubicBezTo>
                <a:close/>
                <a:moveTo>
                  <a:pt x="121268" y="214964"/>
                </a:moveTo>
                <a:cubicBezTo>
                  <a:pt x="120310" y="214964"/>
                  <a:pt x="119750" y="215604"/>
                  <a:pt x="119591" y="216881"/>
                </a:cubicBezTo>
                <a:cubicBezTo>
                  <a:pt x="119431" y="218160"/>
                  <a:pt x="119830" y="218799"/>
                  <a:pt x="120789" y="218799"/>
                </a:cubicBezTo>
                <a:cubicBezTo>
                  <a:pt x="119830" y="221355"/>
                  <a:pt x="118712" y="224790"/>
                  <a:pt x="117433" y="229105"/>
                </a:cubicBezTo>
                <a:cubicBezTo>
                  <a:pt x="116155" y="233418"/>
                  <a:pt x="115835" y="236854"/>
                  <a:pt x="116475" y="239410"/>
                </a:cubicBezTo>
                <a:cubicBezTo>
                  <a:pt x="117114" y="239090"/>
                  <a:pt x="117594" y="238371"/>
                  <a:pt x="117913" y="237253"/>
                </a:cubicBezTo>
                <a:cubicBezTo>
                  <a:pt x="118232" y="236134"/>
                  <a:pt x="118552" y="234936"/>
                  <a:pt x="118871" y="233658"/>
                </a:cubicBezTo>
                <a:cubicBezTo>
                  <a:pt x="119191" y="232380"/>
                  <a:pt x="119511" y="231421"/>
                  <a:pt x="119830" y="230782"/>
                </a:cubicBezTo>
                <a:cubicBezTo>
                  <a:pt x="120150" y="230143"/>
                  <a:pt x="120629" y="229983"/>
                  <a:pt x="121268" y="230303"/>
                </a:cubicBezTo>
                <a:cubicBezTo>
                  <a:pt x="121907" y="229983"/>
                  <a:pt x="121907" y="229504"/>
                  <a:pt x="121268" y="228865"/>
                </a:cubicBezTo>
                <a:cubicBezTo>
                  <a:pt x="120629" y="228226"/>
                  <a:pt x="119990" y="228066"/>
                  <a:pt x="119351" y="228385"/>
                </a:cubicBezTo>
                <a:cubicBezTo>
                  <a:pt x="119990" y="225829"/>
                  <a:pt x="120629" y="223672"/>
                  <a:pt x="121268" y="221915"/>
                </a:cubicBezTo>
                <a:cubicBezTo>
                  <a:pt x="121907" y="220157"/>
                  <a:pt x="121907" y="217840"/>
                  <a:pt x="121268" y="214964"/>
                </a:cubicBezTo>
                <a:close/>
                <a:moveTo>
                  <a:pt x="113119" y="214964"/>
                </a:moveTo>
                <a:cubicBezTo>
                  <a:pt x="111522" y="215284"/>
                  <a:pt x="110723" y="216722"/>
                  <a:pt x="110723" y="219278"/>
                </a:cubicBezTo>
                <a:cubicBezTo>
                  <a:pt x="110723" y="221834"/>
                  <a:pt x="110563" y="223593"/>
                  <a:pt x="110244" y="224551"/>
                </a:cubicBezTo>
                <a:cubicBezTo>
                  <a:pt x="111842" y="224551"/>
                  <a:pt x="112561" y="223353"/>
                  <a:pt x="112401" y="220956"/>
                </a:cubicBezTo>
                <a:cubicBezTo>
                  <a:pt x="112241" y="218559"/>
                  <a:pt x="112480" y="216562"/>
                  <a:pt x="113119" y="214964"/>
                </a:cubicBezTo>
                <a:close/>
                <a:moveTo>
                  <a:pt x="163928" y="213526"/>
                </a:moveTo>
                <a:cubicBezTo>
                  <a:pt x="162330" y="213207"/>
                  <a:pt x="161691" y="214325"/>
                  <a:pt x="162011" y="216881"/>
                </a:cubicBezTo>
                <a:cubicBezTo>
                  <a:pt x="162330" y="219438"/>
                  <a:pt x="163129" y="220397"/>
                  <a:pt x="164407" y="219758"/>
                </a:cubicBezTo>
                <a:cubicBezTo>
                  <a:pt x="164087" y="218160"/>
                  <a:pt x="164008" y="217121"/>
                  <a:pt x="164168" y="216642"/>
                </a:cubicBezTo>
                <a:cubicBezTo>
                  <a:pt x="164327" y="216163"/>
                  <a:pt x="164247" y="215124"/>
                  <a:pt x="163928" y="213526"/>
                </a:cubicBezTo>
                <a:close/>
                <a:moveTo>
                  <a:pt x="51766" y="212088"/>
                </a:moveTo>
                <a:cubicBezTo>
                  <a:pt x="50808" y="211769"/>
                  <a:pt x="49849" y="212727"/>
                  <a:pt x="48891" y="214964"/>
                </a:cubicBezTo>
                <a:cubicBezTo>
                  <a:pt x="47932" y="217201"/>
                  <a:pt x="46973" y="219118"/>
                  <a:pt x="46014" y="220716"/>
                </a:cubicBezTo>
                <a:cubicBezTo>
                  <a:pt x="47612" y="220077"/>
                  <a:pt x="48731" y="218879"/>
                  <a:pt x="49370" y="217121"/>
                </a:cubicBezTo>
                <a:cubicBezTo>
                  <a:pt x="50009" y="215364"/>
                  <a:pt x="50808" y="213686"/>
                  <a:pt x="51766" y="212088"/>
                </a:cubicBezTo>
                <a:close/>
                <a:moveTo>
                  <a:pt x="129896" y="210171"/>
                </a:moveTo>
                <a:cubicBezTo>
                  <a:pt x="129257" y="212727"/>
                  <a:pt x="129576" y="214006"/>
                  <a:pt x="130855" y="214006"/>
                </a:cubicBezTo>
                <a:cubicBezTo>
                  <a:pt x="131494" y="213367"/>
                  <a:pt x="131733" y="212488"/>
                  <a:pt x="131573" y="211369"/>
                </a:cubicBezTo>
                <a:cubicBezTo>
                  <a:pt x="131414" y="210251"/>
                  <a:pt x="130855" y="209852"/>
                  <a:pt x="129896" y="210171"/>
                </a:cubicBezTo>
                <a:close/>
                <a:moveTo>
                  <a:pt x="94426" y="207295"/>
                </a:moveTo>
                <a:cubicBezTo>
                  <a:pt x="93787" y="208573"/>
                  <a:pt x="92668" y="209372"/>
                  <a:pt x="91071" y="209692"/>
                </a:cubicBezTo>
                <a:cubicBezTo>
                  <a:pt x="91391" y="211290"/>
                  <a:pt x="91950" y="211689"/>
                  <a:pt x="92749" y="210890"/>
                </a:cubicBezTo>
                <a:cubicBezTo>
                  <a:pt x="93548" y="210092"/>
                  <a:pt x="93787" y="210491"/>
                  <a:pt x="93467" y="212088"/>
                </a:cubicBezTo>
                <a:cubicBezTo>
                  <a:pt x="94746" y="210171"/>
                  <a:pt x="95065" y="208573"/>
                  <a:pt x="94426" y="207295"/>
                </a:cubicBezTo>
                <a:close/>
                <a:moveTo>
                  <a:pt x="286635" y="205857"/>
                </a:moveTo>
                <a:cubicBezTo>
                  <a:pt x="285995" y="207774"/>
                  <a:pt x="286155" y="209692"/>
                  <a:pt x="287113" y="211609"/>
                </a:cubicBezTo>
                <a:cubicBezTo>
                  <a:pt x="288072" y="213526"/>
                  <a:pt x="288711" y="215444"/>
                  <a:pt x="289031" y="217361"/>
                </a:cubicBezTo>
                <a:cubicBezTo>
                  <a:pt x="289670" y="215763"/>
                  <a:pt x="289590" y="213846"/>
                  <a:pt x="288791" y="211609"/>
                </a:cubicBezTo>
                <a:cubicBezTo>
                  <a:pt x="287992" y="209372"/>
                  <a:pt x="287273" y="207455"/>
                  <a:pt x="286635" y="205857"/>
                </a:cubicBezTo>
                <a:close/>
                <a:moveTo>
                  <a:pt x="71898" y="205857"/>
                </a:moveTo>
                <a:cubicBezTo>
                  <a:pt x="70300" y="206497"/>
                  <a:pt x="69261" y="207615"/>
                  <a:pt x="68783" y="209213"/>
                </a:cubicBezTo>
                <a:cubicBezTo>
                  <a:pt x="68303" y="210810"/>
                  <a:pt x="67984" y="212568"/>
                  <a:pt x="67824" y="214485"/>
                </a:cubicBezTo>
                <a:cubicBezTo>
                  <a:pt x="67664" y="216403"/>
                  <a:pt x="67504" y="218320"/>
                  <a:pt x="67345" y="220237"/>
                </a:cubicBezTo>
                <a:cubicBezTo>
                  <a:pt x="67185" y="222154"/>
                  <a:pt x="66785" y="223593"/>
                  <a:pt x="66146" y="224551"/>
                </a:cubicBezTo>
                <a:cubicBezTo>
                  <a:pt x="67744" y="222314"/>
                  <a:pt x="69261" y="219518"/>
                  <a:pt x="70700" y="216163"/>
                </a:cubicBezTo>
                <a:cubicBezTo>
                  <a:pt x="72138" y="212808"/>
                  <a:pt x="72537" y="209372"/>
                  <a:pt x="71898" y="205857"/>
                </a:cubicBezTo>
                <a:close/>
                <a:moveTo>
                  <a:pt x="278006" y="204899"/>
                </a:moveTo>
                <a:cubicBezTo>
                  <a:pt x="277367" y="205857"/>
                  <a:pt x="277288" y="207215"/>
                  <a:pt x="277767" y="208973"/>
                </a:cubicBezTo>
                <a:cubicBezTo>
                  <a:pt x="278246" y="210730"/>
                  <a:pt x="278805" y="211928"/>
                  <a:pt x="279445" y="212568"/>
                </a:cubicBezTo>
                <a:cubicBezTo>
                  <a:pt x="279125" y="211290"/>
                  <a:pt x="278886" y="210011"/>
                  <a:pt x="278726" y="208733"/>
                </a:cubicBezTo>
                <a:cubicBezTo>
                  <a:pt x="278566" y="207455"/>
                  <a:pt x="278326" y="206177"/>
                  <a:pt x="278006" y="204899"/>
                </a:cubicBezTo>
                <a:close/>
                <a:moveTo>
                  <a:pt x="118871" y="204899"/>
                </a:moveTo>
                <a:cubicBezTo>
                  <a:pt x="117594" y="205537"/>
                  <a:pt x="116634" y="207934"/>
                  <a:pt x="115996" y="212088"/>
                </a:cubicBezTo>
                <a:cubicBezTo>
                  <a:pt x="116634" y="212088"/>
                  <a:pt x="116954" y="212568"/>
                  <a:pt x="116954" y="213526"/>
                </a:cubicBezTo>
                <a:cubicBezTo>
                  <a:pt x="118871" y="213207"/>
                  <a:pt x="119670" y="211928"/>
                  <a:pt x="119351" y="209692"/>
                </a:cubicBezTo>
                <a:cubicBezTo>
                  <a:pt x="119031" y="207455"/>
                  <a:pt x="118871" y="205857"/>
                  <a:pt x="118871" y="204899"/>
                </a:cubicBezTo>
                <a:close/>
                <a:moveTo>
                  <a:pt x="137086" y="203940"/>
                </a:moveTo>
                <a:cubicBezTo>
                  <a:pt x="135808" y="203940"/>
                  <a:pt x="135169" y="205378"/>
                  <a:pt x="135169" y="208254"/>
                </a:cubicBezTo>
                <a:cubicBezTo>
                  <a:pt x="136127" y="208254"/>
                  <a:pt x="136526" y="207695"/>
                  <a:pt x="136367" y="206576"/>
                </a:cubicBezTo>
                <a:cubicBezTo>
                  <a:pt x="136207" y="205458"/>
                  <a:pt x="136447" y="204579"/>
                  <a:pt x="137086" y="203940"/>
                </a:cubicBezTo>
                <a:close/>
                <a:moveTo>
                  <a:pt x="262668" y="201544"/>
                </a:moveTo>
                <a:cubicBezTo>
                  <a:pt x="264586" y="204100"/>
                  <a:pt x="265944" y="207215"/>
                  <a:pt x="266743" y="210890"/>
                </a:cubicBezTo>
                <a:cubicBezTo>
                  <a:pt x="267541" y="214565"/>
                  <a:pt x="268580" y="218000"/>
                  <a:pt x="269858" y="221196"/>
                </a:cubicBezTo>
                <a:cubicBezTo>
                  <a:pt x="268260" y="224391"/>
                  <a:pt x="268021" y="227747"/>
                  <a:pt x="269139" y="231261"/>
                </a:cubicBezTo>
                <a:cubicBezTo>
                  <a:pt x="270257" y="234776"/>
                  <a:pt x="270497" y="237492"/>
                  <a:pt x="269858" y="239410"/>
                </a:cubicBezTo>
                <a:cubicBezTo>
                  <a:pt x="267941" y="233338"/>
                  <a:pt x="266503" y="227107"/>
                  <a:pt x="265544" y="220716"/>
                </a:cubicBezTo>
                <a:cubicBezTo>
                  <a:pt x="264586" y="214325"/>
                  <a:pt x="263627" y="207934"/>
                  <a:pt x="262668" y="201544"/>
                </a:cubicBezTo>
                <a:close/>
                <a:moveTo>
                  <a:pt x="127020" y="201544"/>
                </a:moveTo>
                <a:cubicBezTo>
                  <a:pt x="126381" y="201863"/>
                  <a:pt x="125902" y="202662"/>
                  <a:pt x="125582" y="203940"/>
                </a:cubicBezTo>
                <a:cubicBezTo>
                  <a:pt x="125263" y="205218"/>
                  <a:pt x="125103" y="206656"/>
                  <a:pt x="125103" y="208254"/>
                </a:cubicBezTo>
                <a:cubicBezTo>
                  <a:pt x="125103" y="209852"/>
                  <a:pt x="125103" y="211450"/>
                  <a:pt x="125103" y="213047"/>
                </a:cubicBezTo>
                <a:cubicBezTo>
                  <a:pt x="125103" y="214645"/>
                  <a:pt x="124943" y="215923"/>
                  <a:pt x="124623" y="216881"/>
                </a:cubicBezTo>
                <a:cubicBezTo>
                  <a:pt x="124943" y="217840"/>
                  <a:pt x="125182" y="217760"/>
                  <a:pt x="125343" y="216642"/>
                </a:cubicBezTo>
                <a:cubicBezTo>
                  <a:pt x="125502" y="215523"/>
                  <a:pt x="125902" y="215284"/>
                  <a:pt x="126541" y="215923"/>
                </a:cubicBezTo>
                <a:cubicBezTo>
                  <a:pt x="126860" y="215923"/>
                  <a:pt x="127020" y="216243"/>
                  <a:pt x="127020" y="216881"/>
                </a:cubicBezTo>
                <a:cubicBezTo>
                  <a:pt x="127659" y="216243"/>
                  <a:pt x="127500" y="214884"/>
                  <a:pt x="126541" y="212808"/>
                </a:cubicBezTo>
                <a:cubicBezTo>
                  <a:pt x="125582" y="210730"/>
                  <a:pt x="126062" y="209372"/>
                  <a:pt x="127978" y="208733"/>
                </a:cubicBezTo>
                <a:cubicBezTo>
                  <a:pt x="127339" y="207135"/>
                  <a:pt x="127020" y="206097"/>
                  <a:pt x="127020" y="205618"/>
                </a:cubicBezTo>
                <a:cubicBezTo>
                  <a:pt x="127020" y="205139"/>
                  <a:pt x="127020" y="203780"/>
                  <a:pt x="127020" y="201544"/>
                </a:cubicBezTo>
                <a:close/>
                <a:moveTo>
                  <a:pt x="62311" y="201064"/>
                </a:moveTo>
                <a:cubicBezTo>
                  <a:pt x="61673" y="200745"/>
                  <a:pt x="61433" y="200984"/>
                  <a:pt x="61593" y="201783"/>
                </a:cubicBezTo>
                <a:cubicBezTo>
                  <a:pt x="61752" y="202582"/>
                  <a:pt x="61513" y="202981"/>
                  <a:pt x="60874" y="202981"/>
                </a:cubicBezTo>
                <a:cubicBezTo>
                  <a:pt x="60874" y="204579"/>
                  <a:pt x="61353" y="205698"/>
                  <a:pt x="62311" y="206336"/>
                </a:cubicBezTo>
                <a:cubicBezTo>
                  <a:pt x="63270" y="206975"/>
                  <a:pt x="64069" y="206975"/>
                  <a:pt x="64708" y="206336"/>
                </a:cubicBezTo>
                <a:lnTo>
                  <a:pt x="64708" y="202502"/>
                </a:lnTo>
                <a:cubicBezTo>
                  <a:pt x="64389" y="201863"/>
                  <a:pt x="63989" y="201623"/>
                  <a:pt x="63510" y="201783"/>
                </a:cubicBezTo>
                <a:cubicBezTo>
                  <a:pt x="63031" y="201943"/>
                  <a:pt x="62631" y="201703"/>
                  <a:pt x="62311" y="201064"/>
                </a:cubicBezTo>
                <a:close/>
                <a:moveTo>
                  <a:pt x="113119" y="196271"/>
                </a:moveTo>
                <a:cubicBezTo>
                  <a:pt x="113759" y="197868"/>
                  <a:pt x="113679" y="199386"/>
                  <a:pt x="112880" y="200824"/>
                </a:cubicBezTo>
                <a:cubicBezTo>
                  <a:pt x="112081" y="202262"/>
                  <a:pt x="112321" y="202981"/>
                  <a:pt x="113599" y="202981"/>
                </a:cubicBezTo>
                <a:cubicBezTo>
                  <a:pt x="113918" y="202342"/>
                  <a:pt x="114238" y="201064"/>
                  <a:pt x="114558" y="199147"/>
                </a:cubicBezTo>
                <a:cubicBezTo>
                  <a:pt x="114877" y="197229"/>
                  <a:pt x="114398" y="196271"/>
                  <a:pt x="113119" y="196271"/>
                </a:cubicBezTo>
                <a:close/>
                <a:moveTo>
                  <a:pt x="110244" y="195312"/>
                </a:moveTo>
                <a:cubicBezTo>
                  <a:pt x="109285" y="195312"/>
                  <a:pt x="108806" y="195792"/>
                  <a:pt x="108806" y="196750"/>
                </a:cubicBezTo>
                <a:cubicBezTo>
                  <a:pt x="108806" y="197709"/>
                  <a:pt x="108806" y="198827"/>
                  <a:pt x="108806" y="200105"/>
                </a:cubicBezTo>
                <a:cubicBezTo>
                  <a:pt x="110084" y="199785"/>
                  <a:pt x="110563" y="198188"/>
                  <a:pt x="110244" y="195312"/>
                </a:cubicBezTo>
                <a:close/>
                <a:moveTo>
                  <a:pt x="68303" y="193634"/>
                </a:moveTo>
                <a:cubicBezTo>
                  <a:pt x="66866" y="193795"/>
                  <a:pt x="66466" y="195152"/>
                  <a:pt x="67105" y="197709"/>
                </a:cubicBezTo>
                <a:cubicBezTo>
                  <a:pt x="68383" y="198028"/>
                  <a:pt x="69342" y="197868"/>
                  <a:pt x="69981" y="197229"/>
                </a:cubicBezTo>
                <a:cubicBezTo>
                  <a:pt x="70300" y="194673"/>
                  <a:pt x="69741" y="193475"/>
                  <a:pt x="68303" y="193634"/>
                </a:cubicBezTo>
                <a:close/>
                <a:moveTo>
                  <a:pt x="282800" y="192915"/>
                </a:moveTo>
                <a:cubicBezTo>
                  <a:pt x="281521" y="197070"/>
                  <a:pt x="281442" y="200904"/>
                  <a:pt x="282560" y="204419"/>
                </a:cubicBezTo>
                <a:cubicBezTo>
                  <a:pt x="283679" y="207934"/>
                  <a:pt x="284557" y="211450"/>
                  <a:pt x="285196" y="214964"/>
                </a:cubicBezTo>
                <a:cubicBezTo>
                  <a:pt x="285196" y="211450"/>
                  <a:pt x="285436" y="207615"/>
                  <a:pt x="285915" y="203461"/>
                </a:cubicBezTo>
                <a:cubicBezTo>
                  <a:pt x="286395" y="199307"/>
                  <a:pt x="285356" y="195792"/>
                  <a:pt x="282800" y="192915"/>
                </a:cubicBezTo>
                <a:close/>
                <a:moveTo>
                  <a:pt x="292386" y="192437"/>
                </a:moveTo>
                <a:cubicBezTo>
                  <a:pt x="291428" y="192756"/>
                  <a:pt x="291188" y="193235"/>
                  <a:pt x="291667" y="193874"/>
                </a:cubicBezTo>
                <a:cubicBezTo>
                  <a:pt x="292147" y="194513"/>
                  <a:pt x="292227" y="195631"/>
                  <a:pt x="291907" y="197229"/>
                </a:cubicBezTo>
                <a:cubicBezTo>
                  <a:pt x="292865" y="197549"/>
                  <a:pt x="293424" y="197629"/>
                  <a:pt x="293585" y="197469"/>
                </a:cubicBezTo>
                <a:cubicBezTo>
                  <a:pt x="293744" y="197309"/>
                  <a:pt x="294304" y="197229"/>
                  <a:pt x="295262" y="197229"/>
                </a:cubicBezTo>
                <a:cubicBezTo>
                  <a:pt x="295582" y="195631"/>
                  <a:pt x="295262" y="194753"/>
                  <a:pt x="294304" y="194593"/>
                </a:cubicBezTo>
                <a:cubicBezTo>
                  <a:pt x="293345" y="194433"/>
                  <a:pt x="292706" y="193714"/>
                  <a:pt x="292386" y="192437"/>
                </a:cubicBezTo>
                <a:close/>
                <a:moveTo>
                  <a:pt x="286635" y="190519"/>
                </a:moveTo>
                <a:cubicBezTo>
                  <a:pt x="286635" y="191797"/>
                  <a:pt x="286794" y="192516"/>
                  <a:pt x="287113" y="192676"/>
                </a:cubicBezTo>
                <a:cubicBezTo>
                  <a:pt x="287433" y="192836"/>
                  <a:pt x="287593" y="193555"/>
                  <a:pt x="287593" y="194833"/>
                </a:cubicBezTo>
                <a:cubicBezTo>
                  <a:pt x="288232" y="194513"/>
                  <a:pt x="288471" y="193714"/>
                  <a:pt x="288312" y="192437"/>
                </a:cubicBezTo>
                <a:cubicBezTo>
                  <a:pt x="288152" y="191158"/>
                  <a:pt x="287593" y="190519"/>
                  <a:pt x="286635" y="190519"/>
                </a:cubicBezTo>
                <a:close/>
                <a:moveTo>
                  <a:pt x="265065" y="187643"/>
                </a:moveTo>
                <a:cubicBezTo>
                  <a:pt x="265385" y="188921"/>
                  <a:pt x="265784" y="189880"/>
                  <a:pt x="266263" y="190519"/>
                </a:cubicBezTo>
                <a:cubicBezTo>
                  <a:pt x="266743" y="191158"/>
                  <a:pt x="266982" y="192276"/>
                  <a:pt x="266982" y="193874"/>
                </a:cubicBezTo>
                <a:cubicBezTo>
                  <a:pt x="266343" y="193235"/>
                  <a:pt x="265704" y="192197"/>
                  <a:pt x="265065" y="190759"/>
                </a:cubicBezTo>
                <a:cubicBezTo>
                  <a:pt x="264426" y="189320"/>
                  <a:pt x="264426" y="188282"/>
                  <a:pt x="265065" y="187643"/>
                </a:cubicBezTo>
                <a:close/>
                <a:moveTo>
                  <a:pt x="33552" y="182850"/>
                </a:moveTo>
                <a:cubicBezTo>
                  <a:pt x="31635" y="184448"/>
                  <a:pt x="30676" y="187004"/>
                  <a:pt x="30676" y="190519"/>
                </a:cubicBezTo>
                <a:cubicBezTo>
                  <a:pt x="31635" y="191797"/>
                  <a:pt x="32594" y="191318"/>
                  <a:pt x="33552" y="189081"/>
                </a:cubicBezTo>
                <a:cubicBezTo>
                  <a:pt x="34511" y="186844"/>
                  <a:pt x="34511" y="184767"/>
                  <a:pt x="33552" y="182850"/>
                </a:cubicBezTo>
                <a:close/>
                <a:moveTo>
                  <a:pt x="28280" y="182850"/>
                </a:moveTo>
                <a:cubicBezTo>
                  <a:pt x="27321" y="182530"/>
                  <a:pt x="26762" y="182929"/>
                  <a:pt x="26602" y="184048"/>
                </a:cubicBezTo>
                <a:cubicBezTo>
                  <a:pt x="26442" y="185166"/>
                  <a:pt x="26682" y="186045"/>
                  <a:pt x="27321" y="186685"/>
                </a:cubicBezTo>
                <a:cubicBezTo>
                  <a:pt x="27641" y="186365"/>
                  <a:pt x="27800" y="185806"/>
                  <a:pt x="27800" y="185007"/>
                </a:cubicBezTo>
                <a:cubicBezTo>
                  <a:pt x="27800" y="184208"/>
                  <a:pt x="27960" y="183489"/>
                  <a:pt x="28280" y="182850"/>
                </a:cubicBezTo>
                <a:close/>
                <a:moveTo>
                  <a:pt x="113119" y="181412"/>
                </a:moveTo>
                <a:cubicBezTo>
                  <a:pt x="112480" y="182051"/>
                  <a:pt x="111842" y="183409"/>
                  <a:pt x="111203" y="185486"/>
                </a:cubicBezTo>
                <a:cubicBezTo>
                  <a:pt x="110563" y="187563"/>
                  <a:pt x="111043" y="188761"/>
                  <a:pt x="112641" y="189081"/>
                </a:cubicBezTo>
                <a:cubicBezTo>
                  <a:pt x="112960" y="188122"/>
                  <a:pt x="113119" y="187004"/>
                  <a:pt x="113119" y="185725"/>
                </a:cubicBezTo>
                <a:cubicBezTo>
                  <a:pt x="113119" y="184448"/>
                  <a:pt x="113119" y="183010"/>
                  <a:pt x="113119" y="181412"/>
                </a:cubicBezTo>
                <a:close/>
                <a:moveTo>
                  <a:pt x="108806" y="181412"/>
                </a:moveTo>
                <a:cubicBezTo>
                  <a:pt x="107208" y="181412"/>
                  <a:pt x="106409" y="183169"/>
                  <a:pt x="106409" y="186685"/>
                </a:cubicBezTo>
                <a:cubicBezTo>
                  <a:pt x="106409" y="190200"/>
                  <a:pt x="106409" y="192915"/>
                  <a:pt x="106409" y="194833"/>
                </a:cubicBezTo>
                <a:cubicBezTo>
                  <a:pt x="107368" y="193235"/>
                  <a:pt x="107847" y="191238"/>
                  <a:pt x="107847" y="188842"/>
                </a:cubicBezTo>
                <a:cubicBezTo>
                  <a:pt x="107847" y="186445"/>
                  <a:pt x="108167" y="183968"/>
                  <a:pt x="108806" y="181412"/>
                </a:cubicBezTo>
                <a:close/>
                <a:moveTo>
                  <a:pt x="52725" y="180453"/>
                </a:moveTo>
                <a:cubicBezTo>
                  <a:pt x="52406" y="181092"/>
                  <a:pt x="52246" y="182130"/>
                  <a:pt x="52246" y="183569"/>
                </a:cubicBezTo>
                <a:cubicBezTo>
                  <a:pt x="52246" y="185007"/>
                  <a:pt x="52406" y="186045"/>
                  <a:pt x="52725" y="186685"/>
                </a:cubicBezTo>
                <a:cubicBezTo>
                  <a:pt x="54643" y="186685"/>
                  <a:pt x="55601" y="184927"/>
                  <a:pt x="55601" y="181412"/>
                </a:cubicBezTo>
                <a:cubicBezTo>
                  <a:pt x="54962" y="180453"/>
                  <a:pt x="54003" y="180134"/>
                  <a:pt x="52725" y="180453"/>
                </a:cubicBezTo>
                <a:close/>
                <a:moveTo>
                  <a:pt x="297180" y="179495"/>
                </a:moveTo>
                <a:cubicBezTo>
                  <a:pt x="296221" y="180134"/>
                  <a:pt x="296061" y="180932"/>
                  <a:pt x="296700" y="181891"/>
                </a:cubicBezTo>
                <a:cubicBezTo>
                  <a:pt x="297339" y="182850"/>
                  <a:pt x="297659" y="183968"/>
                  <a:pt x="297659" y="185247"/>
                </a:cubicBezTo>
                <a:lnTo>
                  <a:pt x="298116" y="182961"/>
                </a:lnTo>
                <a:lnTo>
                  <a:pt x="298116" y="182772"/>
                </a:lnTo>
                <a:close/>
                <a:moveTo>
                  <a:pt x="92029" y="179495"/>
                </a:moveTo>
                <a:cubicBezTo>
                  <a:pt x="89793" y="183010"/>
                  <a:pt x="88914" y="186764"/>
                  <a:pt x="89393" y="190759"/>
                </a:cubicBezTo>
                <a:cubicBezTo>
                  <a:pt x="89872" y="194753"/>
                  <a:pt x="88834" y="198348"/>
                  <a:pt x="86277" y="201544"/>
                </a:cubicBezTo>
                <a:cubicBezTo>
                  <a:pt x="87556" y="206336"/>
                  <a:pt x="87236" y="210491"/>
                  <a:pt x="85319" y="214006"/>
                </a:cubicBezTo>
                <a:cubicBezTo>
                  <a:pt x="83402" y="217521"/>
                  <a:pt x="82763" y="221355"/>
                  <a:pt x="83402" y="225510"/>
                </a:cubicBezTo>
                <a:cubicBezTo>
                  <a:pt x="84680" y="224231"/>
                  <a:pt x="85559" y="222554"/>
                  <a:pt x="86038" y="220476"/>
                </a:cubicBezTo>
                <a:cubicBezTo>
                  <a:pt x="86517" y="218400"/>
                  <a:pt x="86997" y="216163"/>
                  <a:pt x="87476" y="213766"/>
                </a:cubicBezTo>
                <a:cubicBezTo>
                  <a:pt x="87955" y="211369"/>
                  <a:pt x="88435" y="209132"/>
                  <a:pt x="88914" y="207056"/>
                </a:cubicBezTo>
                <a:cubicBezTo>
                  <a:pt x="89393" y="204978"/>
                  <a:pt x="90431" y="203461"/>
                  <a:pt x="92029" y="202502"/>
                </a:cubicBezTo>
                <a:cubicBezTo>
                  <a:pt x="91710" y="199946"/>
                  <a:pt x="91870" y="197789"/>
                  <a:pt x="92509" y="196031"/>
                </a:cubicBezTo>
                <a:cubicBezTo>
                  <a:pt x="93148" y="194273"/>
                  <a:pt x="93308" y="191797"/>
                  <a:pt x="92988" y="188602"/>
                </a:cubicBezTo>
                <a:cubicBezTo>
                  <a:pt x="92349" y="188282"/>
                  <a:pt x="91950" y="188282"/>
                  <a:pt x="91790" y="188602"/>
                </a:cubicBezTo>
                <a:cubicBezTo>
                  <a:pt x="91630" y="188921"/>
                  <a:pt x="91230" y="189081"/>
                  <a:pt x="90592" y="189081"/>
                </a:cubicBezTo>
                <a:cubicBezTo>
                  <a:pt x="90911" y="187483"/>
                  <a:pt x="91230" y="185965"/>
                  <a:pt x="91550" y="184527"/>
                </a:cubicBezTo>
                <a:cubicBezTo>
                  <a:pt x="91870" y="183090"/>
                  <a:pt x="92029" y="181412"/>
                  <a:pt x="92029" y="179495"/>
                </a:cubicBezTo>
                <a:close/>
                <a:moveTo>
                  <a:pt x="288552" y="179015"/>
                </a:moveTo>
                <a:cubicBezTo>
                  <a:pt x="288552" y="181252"/>
                  <a:pt x="288791" y="183569"/>
                  <a:pt x="289270" y="185965"/>
                </a:cubicBezTo>
                <a:cubicBezTo>
                  <a:pt x="289750" y="188362"/>
                  <a:pt x="289670" y="190519"/>
                  <a:pt x="289031" y="192437"/>
                </a:cubicBezTo>
                <a:cubicBezTo>
                  <a:pt x="289990" y="191797"/>
                  <a:pt x="290629" y="191638"/>
                  <a:pt x="290948" y="191957"/>
                </a:cubicBezTo>
                <a:cubicBezTo>
                  <a:pt x="291268" y="192276"/>
                  <a:pt x="292066" y="192117"/>
                  <a:pt x="293345" y="191477"/>
                </a:cubicBezTo>
                <a:cubicBezTo>
                  <a:pt x="292066" y="189560"/>
                  <a:pt x="291348" y="187323"/>
                  <a:pt x="291188" y="184767"/>
                </a:cubicBezTo>
                <a:cubicBezTo>
                  <a:pt x="291028" y="182211"/>
                  <a:pt x="290149" y="180294"/>
                  <a:pt x="288552" y="179015"/>
                </a:cubicBezTo>
                <a:close/>
                <a:moveTo>
                  <a:pt x="118871" y="177577"/>
                </a:moveTo>
                <a:cubicBezTo>
                  <a:pt x="117594" y="177258"/>
                  <a:pt x="117034" y="177817"/>
                  <a:pt x="117194" y="179255"/>
                </a:cubicBezTo>
                <a:cubicBezTo>
                  <a:pt x="117354" y="180693"/>
                  <a:pt x="118073" y="181092"/>
                  <a:pt x="119351" y="180453"/>
                </a:cubicBezTo>
                <a:cubicBezTo>
                  <a:pt x="119670" y="179814"/>
                  <a:pt x="119670" y="179335"/>
                  <a:pt x="119351" y="179015"/>
                </a:cubicBezTo>
                <a:cubicBezTo>
                  <a:pt x="119031" y="178696"/>
                  <a:pt x="118871" y="178216"/>
                  <a:pt x="118871" y="177577"/>
                </a:cubicBezTo>
                <a:close/>
                <a:moveTo>
                  <a:pt x="135169" y="175660"/>
                </a:moveTo>
                <a:cubicBezTo>
                  <a:pt x="134210" y="175979"/>
                  <a:pt x="133571" y="176858"/>
                  <a:pt x="133251" y="178296"/>
                </a:cubicBezTo>
                <a:cubicBezTo>
                  <a:pt x="132931" y="179734"/>
                  <a:pt x="132772" y="181332"/>
                  <a:pt x="132772" y="183090"/>
                </a:cubicBezTo>
                <a:cubicBezTo>
                  <a:pt x="132772" y="184847"/>
                  <a:pt x="132692" y="186524"/>
                  <a:pt x="132532" y="188122"/>
                </a:cubicBezTo>
                <a:cubicBezTo>
                  <a:pt x="132372" y="189720"/>
                  <a:pt x="131973" y="190839"/>
                  <a:pt x="131334" y="191477"/>
                </a:cubicBezTo>
                <a:cubicBezTo>
                  <a:pt x="131973" y="192437"/>
                  <a:pt x="132612" y="192915"/>
                  <a:pt x="133251" y="192915"/>
                </a:cubicBezTo>
                <a:cubicBezTo>
                  <a:pt x="133890" y="192915"/>
                  <a:pt x="134529" y="193555"/>
                  <a:pt x="135169" y="194833"/>
                </a:cubicBezTo>
                <a:cubicBezTo>
                  <a:pt x="134529" y="191638"/>
                  <a:pt x="134529" y="188362"/>
                  <a:pt x="135169" y="185007"/>
                </a:cubicBezTo>
                <a:cubicBezTo>
                  <a:pt x="135808" y="181652"/>
                  <a:pt x="135808" y="178536"/>
                  <a:pt x="135169" y="175660"/>
                </a:cubicBezTo>
                <a:close/>
                <a:moveTo>
                  <a:pt x="8628" y="174222"/>
                </a:moveTo>
                <a:cubicBezTo>
                  <a:pt x="7988" y="174542"/>
                  <a:pt x="7349" y="175101"/>
                  <a:pt x="6710" y="175900"/>
                </a:cubicBezTo>
                <a:cubicBezTo>
                  <a:pt x="6071" y="176699"/>
                  <a:pt x="6071" y="177737"/>
                  <a:pt x="6710" y="179015"/>
                </a:cubicBezTo>
                <a:cubicBezTo>
                  <a:pt x="7349" y="178696"/>
                  <a:pt x="7749" y="178216"/>
                  <a:pt x="7908" y="177577"/>
                </a:cubicBezTo>
                <a:cubicBezTo>
                  <a:pt x="8069" y="176938"/>
                  <a:pt x="8468" y="176618"/>
                  <a:pt x="9107" y="176618"/>
                </a:cubicBezTo>
                <a:cubicBezTo>
                  <a:pt x="8787" y="176299"/>
                  <a:pt x="8628" y="175500"/>
                  <a:pt x="8628" y="174222"/>
                </a:cubicBezTo>
                <a:close/>
                <a:moveTo>
                  <a:pt x="131334" y="172305"/>
                </a:moveTo>
                <a:cubicBezTo>
                  <a:pt x="130375" y="171985"/>
                  <a:pt x="129816" y="172305"/>
                  <a:pt x="129656" y="173263"/>
                </a:cubicBezTo>
                <a:cubicBezTo>
                  <a:pt x="129497" y="174222"/>
                  <a:pt x="128937" y="174542"/>
                  <a:pt x="127978" y="174222"/>
                </a:cubicBezTo>
                <a:cubicBezTo>
                  <a:pt x="127339" y="178057"/>
                  <a:pt x="128299" y="179814"/>
                  <a:pt x="130855" y="179495"/>
                </a:cubicBezTo>
                <a:cubicBezTo>
                  <a:pt x="131494" y="178216"/>
                  <a:pt x="131733" y="177177"/>
                  <a:pt x="131573" y="176379"/>
                </a:cubicBezTo>
                <a:cubicBezTo>
                  <a:pt x="131414" y="175580"/>
                  <a:pt x="131334" y="174222"/>
                  <a:pt x="131334" y="172305"/>
                </a:cubicBezTo>
                <a:close/>
                <a:moveTo>
                  <a:pt x="120310" y="172305"/>
                </a:moveTo>
                <a:cubicBezTo>
                  <a:pt x="120949" y="174542"/>
                  <a:pt x="121108" y="177258"/>
                  <a:pt x="120789" y="180453"/>
                </a:cubicBezTo>
                <a:cubicBezTo>
                  <a:pt x="121748" y="179814"/>
                  <a:pt x="122227" y="178376"/>
                  <a:pt x="122227" y="176139"/>
                </a:cubicBezTo>
                <a:cubicBezTo>
                  <a:pt x="122227" y="173902"/>
                  <a:pt x="121587" y="172624"/>
                  <a:pt x="120310" y="172305"/>
                </a:cubicBezTo>
                <a:close/>
                <a:moveTo>
                  <a:pt x="278965" y="170867"/>
                </a:moveTo>
                <a:cubicBezTo>
                  <a:pt x="278326" y="172464"/>
                  <a:pt x="278326" y="173743"/>
                  <a:pt x="278965" y="174701"/>
                </a:cubicBezTo>
                <a:cubicBezTo>
                  <a:pt x="279604" y="175660"/>
                  <a:pt x="279924" y="176778"/>
                  <a:pt x="279924" y="178057"/>
                </a:cubicBezTo>
                <a:cubicBezTo>
                  <a:pt x="280563" y="177417"/>
                  <a:pt x="280803" y="175979"/>
                  <a:pt x="280643" y="173743"/>
                </a:cubicBezTo>
                <a:cubicBezTo>
                  <a:pt x="280483" y="171506"/>
                  <a:pt x="279924" y="170547"/>
                  <a:pt x="278965" y="170867"/>
                </a:cubicBezTo>
                <a:close/>
                <a:moveTo>
                  <a:pt x="96823" y="169428"/>
                </a:moveTo>
                <a:cubicBezTo>
                  <a:pt x="96823" y="170068"/>
                  <a:pt x="96823" y="170867"/>
                  <a:pt x="96823" y="171825"/>
                </a:cubicBezTo>
                <a:cubicBezTo>
                  <a:pt x="96823" y="172784"/>
                  <a:pt x="97302" y="172944"/>
                  <a:pt x="98261" y="172305"/>
                </a:cubicBezTo>
                <a:cubicBezTo>
                  <a:pt x="98580" y="171985"/>
                  <a:pt x="98740" y="171026"/>
                  <a:pt x="98740" y="169428"/>
                </a:cubicBezTo>
                <a:close/>
                <a:moveTo>
                  <a:pt x="55601" y="168470"/>
                </a:moveTo>
                <a:cubicBezTo>
                  <a:pt x="55282" y="169109"/>
                  <a:pt x="54882" y="169589"/>
                  <a:pt x="54403" y="169908"/>
                </a:cubicBezTo>
                <a:cubicBezTo>
                  <a:pt x="53924" y="170227"/>
                  <a:pt x="53844" y="170867"/>
                  <a:pt x="54163" y="171825"/>
                </a:cubicBezTo>
                <a:cubicBezTo>
                  <a:pt x="54802" y="172464"/>
                  <a:pt x="55282" y="172624"/>
                  <a:pt x="55601" y="172305"/>
                </a:cubicBezTo>
                <a:cubicBezTo>
                  <a:pt x="56240" y="171665"/>
                  <a:pt x="56400" y="171106"/>
                  <a:pt x="56081" y="170627"/>
                </a:cubicBezTo>
                <a:cubicBezTo>
                  <a:pt x="55761" y="170148"/>
                  <a:pt x="55601" y="169428"/>
                  <a:pt x="55601" y="168470"/>
                </a:cubicBezTo>
                <a:close/>
                <a:moveTo>
                  <a:pt x="139962" y="167991"/>
                </a:moveTo>
                <a:cubicBezTo>
                  <a:pt x="138045" y="172464"/>
                  <a:pt x="137325" y="177577"/>
                  <a:pt x="137805" y="183329"/>
                </a:cubicBezTo>
                <a:cubicBezTo>
                  <a:pt x="138284" y="189081"/>
                  <a:pt x="138045" y="194993"/>
                  <a:pt x="137086" y="201064"/>
                </a:cubicBezTo>
                <a:cubicBezTo>
                  <a:pt x="138683" y="201064"/>
                  <a:pt x="139163" y="200584"/>
                  <a:pt x="138524" y="199626"/>
                </a:cubicBezTo>
                <a:cubicBezTo>
                  <a:pt x="137885" y="198667"/>
                  <a:pt x="137885" y="197868"/>
                  <a:pt x="138524" y="197229"/>
                </a:cubicBezTo>
                <a:cubicBezTo>
                  <a:pt x="140122" y="196591"/>
                  <a:pt x="140920" y="197229"/>
                  <a:pt x="140920" y="199147"/>
                </a:cubicBezTo>
                <a:cubicBezTo>
                  <a:pt x="142199" y="197549"/>
                  <a:pt x="142678" y="195951"/>
                  <a:pt x="142359" y="194354"/>
                </a:cubicBezTo>
                <a:cubicBezTo>
                  <a:pt x="142038" y="192756"/>
                  <a:pt x="141719" y="190839"/>
                  <a:pt x="141400" y="188602"/>
                </a:cubicBezTo>
                <a:cubicBezTo>
                  <a:pt x="140441" y="187962"/>
                  <a:pt x="140122" y="188442"/>
                  <a:pt x="140441" y="190040"/>
                </a:cubicBezTo>
                <a:cubicBezTo>
                  <a:pt x="140761" y="191638"/>
                  <a:pt x="140441" y="192437"/>
                  <a:pt x="139482" y="192437"/>
                </a:cubicBezTo>
                <a:cubicBezTo>
                  <a:pt x="138844" y="188921"/>
                  <a:pt x="138923" y="184847"/>
                  <a:pt x="139722" y="180213"/>
                </a:cubicBezTo>
                <a:cubicBezTo>
                  <a:pt x="140521" y="175580"/>
                  <a:pt x="140601" y="171506"/>
                  <a:pt x="139962" y="167991"/>
                </a:cubicBezTo>
                <a:close/>
                <a:moveTo>
                  <a:pt x="40982" y="163437"/>
                </a:moveTo>
                <a:cubicBezTo>
                  <a:pt x="40183" y="162958"/>
                  <a:pt x="39464" y="163198"/>
                  <a:pt x="38825" y="164156"/>
                </a:cubicBezTo>
                <a:cubicBezTo>
                  <a:pt x="38825" y="164795"/>
                  <a:pt x="38985" y="165274"/>
                  <a:pt x="39304" y="165594"/>
                </a:cubicBezTo>
                <a:cubicBezTo>
                  <a:pt x="39624" y="165914"/>
                  <a:pt x="39624" y="166393"/>
                  <a:pt x="39304" y="167032"/>
                </a:cubicBezTo>
                <a:cubicBezTo>
                  <a:pt x="40583" y="167352"/>
                  <a:pt x="41541" y="167192"/>
                  <a:pt x="42180" y="166553"/>
                </a:cubicBezTo>
                <a:cubicBezTo>
                  <a:pt x="42180" y="164955"/>
                  <a:pt x="41781" y="163916"/>
                  <a:pt x="40982" y="163437"/>
                </a:cubicBezTo>
                <a:close/>
                <a:moveTo>
                  <a:pt x="83402" y="162239"/>
                </a:moveTo>
                <a:cubicBezTo>
                  <a:pt x="82443" y="162239"/>
                  <a:pt x="81884" y="162878"/>
                  <a:pt x="81724" y="164156"/>
                </a:cubicBezTo>
                <a:cubicBezTo>
                  <a:pt x="81564" y="165435"/>
                  <a:pt x="81324" y="166712"/>
                  <a:pt x="81005" y="167991"/>
                </a:cubicBezTo>
                <a:cubicBezTo>
                  <a:pt x="82603" y="167991"/>
                  <a:pt x="83402" y="166073"/>
                  <a:pt x="83402" y="162239"/>
                </a:cubicBezTo>
                <a:close/>
                <a:moveTo>
                  <a:pt x="130375" y="161759"/>
                </a:moveTo>
                <a:cubicBezTo>
                  <a:pt x="129097" y="161759"/>
                  <a:pt x="128299" y="162399"/>
                  <a:pt x="127978" y="163677"/>
                </a:cubicBezTo>
                <a:cubicBezTo>
                  <a:pt x="127659" y="164955"/>
                  <a:pt x="127180" y="165914"/>
                  <a:pt x="126541" y="166553"/>
                </a:cubicBezTo>
                <a:cubicBezTo>
                  <a:pt x="127500" y="167511"/>
                  <a:pt x="128378" y="167352"/>
                  <a:pt x="129177" y="166073"/>
                </a:cubicBezTo>
                <a:cubicBezTo>
                  <a:pt x="129976" y="164795"/>
                  <a:pt x="130375" y="163357"/>
                  <a:pt x="130375" y="161759"/>
                </a:cubicBezTo>
                <a:close/>
                <a:moveTo>
                  <a:pt x="116954" y="158524"/>
                </a:moveTo>
                <a:cubicBezTo>
                  <a:pt x="116634" y="158764"/>
                  <a:pt x="116475" y="159522"/>
                  <a:pt x="116475" y="160801"/>
                </a:cubicBezTo>
                <a:cubicBezTo>
                  <a:pt x="116475" y="163357"/>
                  <a:pt x="116315" y="165435"/>
                  <a:pt x="115996" y="167032"/>
                </a:cubicBezTo>
                <a:cubicBezTo>
                  <a:pt x="117274" y="166712"/>
                  <a:pt x="117753" y="165514"/>
                  <a:pt x="117433" y="163437"/>
                </a:cubicBezTo>
                <a:cubicBezTo>
                  <a:pt x="117114" y="161360"/>
                  <a:pt x="117433" y="160002"/>
                  <a:pt x="118392" y="159363"/>
                </a:cubicBezTo>
                <a:cubicBezTo>
                  <a:pt x="117753" y="158564"/>
                  <a:pt x="117274" y="158284"/>
                  <a:pt x="116954" y="158524"/>
                </a:cubicBezTo>
                <a:close/>
                <a:moveTo>
                  <a:pt x="114558" y="157446"/>
                </a:moveTo>
                <a:cubicBezTo>
                  <a:pt x="112960" y="158085"/>
                  <a:pt x="112401" y="159922"/>
                  <a:pt x="112880" y="162958"/>
                </a:cubicBezTo>
                <a:cubicBezTo>
                  <a:pt x="113359" y="165994"/>
                  <a:pt x="112800" y="167671"/>
                  <a:pt x="111203" y="167991"/>
                </a:cubicBezTo>
                <a:cubicBezTo>
                  <a:pt x="111522" y="168630"/>
                  <a:pt x="111762" y="169349"/>
                  <a:pt x="111921" y="170148"/>
                </a:cubicBezTo>
                <a:cubicBezTo>
                  <a:pt x="112081" y="170947"/>
                  <a:pt x="112480" y="171186"/>
                  <a:pt x="113119" y="170867"/>
                </a:cubicBezTo>
                <a:cubicBezTo>
                  <a:pt x="113440" y="168630"/>
                  <a:pt x="113918" y="166393"/>
                  <a:pt x="114558" y="164156"/>
                </a:cubicBezTo>
                <a:cubicBezTo>
                  <a:pt x="115197" y="161919"/>
                  <a:pt x="115197" y="159683"/>
                  <a:pt x="114558" y="157446"/>
                </a:cubicBezTo>
                <a:close/>
                <a:moveTo>
                  <a:pt x="252123" y="156008"/>
                </a:moveTo>
                <a:cubicBezTo>
                  <a:pt x="252762" y="157605"/>
                  <a:pt x="253242" y="158404"/>
                  <a:pt x="253561" y="158404"/>
                </a:cubicBezTo>
                <a:cubicBezTo>
                  <a:pt x="254200" y="158724"/>
                  <a:pt x="254440" y="158245"/>
                  <a:pt x="254280" y="156966"/>
                </a:cubicBezTo>
                <a:cubicBezTo>
                  <a:pt x="254121" y="155688"/>
                  <a:pt x="254520" y="155368"/>
                  <a:pt x="255479" y="156008"/>
                </a:cubicBezTo>
                <a:cubicBezTo>
                  <a:pt x="255159" y="157286"/>
                  <a:pt x="255159" y="158085"/>
                  <a:pt x="255479" y="158404"/>
                </a:cubicBezTo>
                <a:cubicBezTo>
                  <a:pt x="255798" y="158724"/>
                  <a:pt x="256197" y="158884"/>
                  <a:pt x="256677" y="158884"/>
                </a:cubicBezTo>
                <a:cubicBezTo>
                  <a:pt x="257156" y="158884"/>
                  <a:pt x="257555" y="159123"/>
                  <a:pt x="257875" y="159603"/>
                </a:cubicBezTo>
                <a:cubicBezTo>
                  <a:pt x="258194" y="160082"/>
                  <a:pt x="258194" y="160961"/>
                  <a:pt x="257875" y="162239"/>
                </a:cubicBezTo>
                <a:cubicBezTo>
                  <a:pt x="257236" y="162878"/>
                  <a:pt x="256916" y="162639"/>
                  <a:pt x="256916" y="161520"/>
                </a:cubicBezTo>
                <a:cubicBezTo>
                  <a:pt x="256916" y="160402"/>
                  <a:pt x="256597" y="160162"/>
                  <a:pt x="255957" y="160801"/>
                </a:cubicBezTo>
                <a:lnTo>
                  <a:pt x="255957" y="165594"/>
                </a:lnTo>
                <a:cubicBezTo>
                  <a:pt x="256597" y="164636"/>
                  <a:pt x="257076" y="164715"/>
                  <a:pt x="257396" y="165834"/>
                </a:cubicBezTo>
                <a:cubicBezTo>
                  <a:pt x="257715" y="166952"/>
                  <a:pt x="258514" y="167192"/>
                  <a:pt x="259792" y="166553"/>
                </a:cubicBezTo>
                <a:cubicBezTo>
                  <a:pt x="260112" y="169109"/>
                  <a:pt x="260511" y="171665"/>
                  <a:pt x="260991" y="174222"/>
                </a:cubicBezTo>
                <a:cubicBezTo>
                  <a:pt x="261470" y="176778"/>
                  <a:pt x="262029" y="179335"/>
                  <a:pt x="262668" y="181891"/>
                </a:cubicBezTo>
                <a:cubicBezTo>
                  <a:pt x="261071" y="181252"/>
                  <a:pt x="260192" y="181412"/>
                  <a:pt x="260032" y="182370"/>
                </a:cubicBezTo>
                <a:cubicBezTo>
                  <a:pt x="259872" y="183329"/>
                  <a:pt x="259633" y="184288"/>
                  <a:pt x="259313" y="185247"/>
                </a:cubicBezTo>
                <a:cubicBezTo>
                  <a:pt x="258674" y="184927"/>
                  <a:pt x="258434" y="184048"/>
                  <a:pt x="258594" y="182610"/>
                </a:cubicBezTo>
                <a:cubicBezTo>
                  <a:pt x="258754" y="181172"/>
                  <a:pt x="258354" y="180772"/>
                  <a:pt x="257396" y="181412"/>
                </a:cubicBezTo>
                <a:cubicBezTo>
                  <a:pt x="257715" y="184607"/>
                  <a:pt x="258035" y="187563"/>
                  <a:pt x="258354" y="190279"/>
                </a:cubicBezTo>
                <a:cubicBezTo>
                  <a:pt x="258674" y="192996"/>
                  <a:pt x="259313" y="195472"/>
                  <a:pt x="260272" y="197709"/>
                </a:cubicBezTo>
                <a:cubicBezTo>
                  <a:pt x="258354" y="203141"/>
                  <a:pt x="258674" y="208973"/>
                  <a:pt x="261230" y="215204"/>
                </a:cubicBezTo>
                <a:cubicBezTo>
                  <a:pt x="263787" y="221435"/>
                  <a:pt x="265225" y="226948"/>
                  <a:pt x="265544" y="231740"/>
                </a:cubicBezTo>
                <a:cubicBezTo>
                  <a:pt x="265225" y="230463"/>
                  <a:pt x="264426" y="229983"/>
                  <a:pt x="263148" y="230303"/>
                </a:cubicBezTo>
                <a:cubicBezTo>
                  <a:pt x="262189" y="233818"/>
                  <a:pt x="262029" y="237653"/>
                  <a:pt x="262668" y="241807"/>
                </a:cubicBezTo>
                <a:cubicBezTo>
                  <a:pt x="263307" y="245961"/>
                  <a:pt x="262988" y="249156"/>
                  <a:pt x="261709" y="251393"/>
                </a:cubicBezTo>
                <a:cubicBezTo>
                  <a:pt x="261071" y="249795"/>
                  <a:pt x="260272" y="248677"/>
                  <a:pt x="259313" y="248037"/>
                </a:cubicBezTo>
                <a:cubicBezTo>
                  <a:pt x="258354" y="247399"/>
                  <a:pt x="257715" y="246120"/>
                  <a:pt x="257396" y="244203"/>
                </a:cubicBezTo>
                <a:cubicBezTo>
                  <a:pt x="257715" y="242925"/>
                  <a:pt x="257955" y="241807"/>
                  <a:pt x="258114" y="240848"/>
                </a:cubicBezTo>
                <a:cubicBezTo>
                  <a:pt x="258275" y="239889"/>
                  <a:pt x="258834" y="239250"/>
                  <a:pt x="259792" y="238930"/>
                </a:cubicBezTo>
                <a:cubicBezTo>
                  <a:pt x="259473" y="235416"/>
                  <a:pt x="259552" y="232060"/>
                  <a:pt x="260032" y="228865"/>
                </a:cubicBezTo>
                <a:cubicBezTo>
                  <a:pt x="260511" y="225669"/>
                  <a:pt x="259473" y="223432"/>
                  <a:pt x="256916" y="222154"/>
                </a:cubicBezTo>
                <a:cubicBezTo>
                  <a:pt x="256916" y="218959"/>
                  <a:pt x="256756" y="215444"/>
                  <a:pt x="256437" y="211609"/>
                </a:cubicBezTo>
                <a:cubicBezTo>
                  <a:pt x="256118" y="207774"/>
                  <a:pt x="255798" y="203860"/>
                  <a:pt x="255479" y="199866"/>
                </a:cubicBezTo>
                <a:cubicBezTo>
                  <a:pt x="255159" y="195871"/>
                  <a:pt x="254999" y="192037"/>
                  <a:pt x="254999" y="188362"/>
                </a:cubicBezTo>
                <a:cubicBezTo>
                  <a:pt x="254999" y="184687"/>
                  <a:pt x="255479" y="181571"/>
                  <a:pt x="256437" y="179015"/>
                </a:cubicBezTo>
                <a:cubicBezTo>
                  <a:pt x="255798" y="178057"/>
                  <a:pt x="255479" y="176618"/>
                  <a:pt x="255479" y="174701"/>
                </a:cubicBezTo>
                <a:cubicBezTo>
                  <a:pt x="255479" y="172784"/>
                  <a:pt x="254999" y="171506"/>
                  <a:pt x="254041" y="170867"/>
                </a:cubicBezTo>
                <a:cubicBezTo>
                  <a:pt x="254041" y="171825"/>
                  <a:pt x="254041" y="172784"/>
                  <a:pt x="254041" y="173743"/>
                </a:cubicBezTo>
                <a:cubicBezTo>
                  <a:pt x="254041" y="174701"/>
                  <a:pt x="253721" y="175180"/>
                  <a:pt x="253082" y="175180"/>
                </a:cubicBezTo>
                <a:cubicBezTo>
                  <a:pt x="252762" y="173263"/>
                  <a:pt x="252683" y="171905"/>
                  <a:pt x="252842" y="171106"/>
                </a:cubicBezTo>
                <a:cubicBezTo>
                  <a:pt x="253002" y="170307"/>
                  <a:pt x="253082" y="168949"/>
                  <a:pt x="253082" y="167032"/>
                </a:cubicBezTo>
                <a:cubicBezTo>
                  <a:pt x="252762" y="167032"/>
                  <a:pt x="252602" y="166952"/>
                  <a:pt x="252602" y="166793"/>
                </a:cubicBezTo>
                <a:cubicBezTo>
                  <a:pt x="252602" y="166633"/>
                  <a:pt x="252443" y="166553"/>
                  <a:pt x="252123" y="166553"/>
                </a:cubicBezTo>
                <a:cubicBezTo>
                  <a:pt x="252123" y="165914"/>
                  <a:pt x="252203" y="165195"/>
                  <a:pt x="252363" y="164396"/>
                </a:cubicBezTo>
                <a:cubicBezTo>
                  <a:pt x="252523" y="163597"/>
                  <a:pt x="252602" y="162878"/>
                  <a:pt x="252602" y="162239"/>
                </a:cubicBezTo>
                <a:cubicBezTo>
                  <a:pt x="252602" y="160961"/>
                  <a:pt x="252523" y="159922"/>
                  <a:pt x="252363" y="159123"/>
                </a:cubicBezTo>
                <a:cubicBezTo>
                  <a:pt x="252203" y="158324"/>
                  <a:pt x="252123" y="157286"/>
                  <a:pt x="252123" y="156008"/>
                </a:cubicBezTo>
                <a:close/>
                <a:moveTo>
                  <a:pt x="93947" y="154569"/>
                </a:moveTo>
                <a:cubicBezTo>
                  <a:pt x="93627" y="156167"/>
                  <a:pt x="93228" y="158005"/>
                  <a:pt x="92749" y="160082"/>
                </a:cubicBezTo>
                <a:cubicBezTo>
                  <a:pt x="92269" y="162159"/>
                  <a:pt x="91710" y="164316"/>
                  <a:pt x="91071" y="166553"/>
                </a:cubicBezTo>
                <a:cubicBezTo>
                  <a:pt x="90431" y="166234"/>
                  <a:pt x="90112" y="165834"/>
                  <a:pt x="90112" y="165354"/>
                </a:cubicBezTo>
                <a:cubicBezTo>
                  <a:pt x="90112" y="164875"/>
                  <a:pt x="89793" y="164955"/>
                  <a:pt x="89154" y="165594"/>
                </a:cubicBezTo>
                <a:cubicBezTo>
                  <a:pt x="89793" y="166872"/>
                  <a:pt x="90272" y="167272"/>
                  <a:pt x="90592" y="166793"/>
                </a:cubicBezTo>
                <a:cubicBezTo>
                  <a:pt x="90911" y="166313"/>
                  <a:pt x="91391" y="166872"/>
                  <a:pt x="92029" y="168470"/>
                </a:cubicBezTo>
                <a:cubicBezTo>
                  <a:pt x="92988" y="167192"/>
                  <a:pt x="93787" y="165035"/>
                  <a:pt x="94426" y="161999"/>
                </a:cubicBezTo>
                <a:cubicBezTo>
                  <a:pt x="95065" y="158963"/>
                  <a:pt x="94905" y="156487"/>
                  <a:pt x="93947" y="154569"/>
                </a:cubicBezTo>
                <a:close/>
                <a:moveTo>
                  <a:pt x="76691" y="154091"/>
                </a:moveTo>
                <a:cubicBezTo>
                  <a:pt x="75413" y="153771"/>
                  <a:pt x="74614" y="154490"/>
                  <a:pt x="74295" y="156247"/>
                </a:cubicBezTo>
                <a:cubicBezTo>
                  <a:pt x="73975" y="158005"/>
                  <a:pt x="73975" y="159203"/>
                  <a:pt x="74295" y="159842"/>
                </a:cubicBezTo>
                <a:cubicBezTo>
                  <a:pt x="75253" y="159842"/>
                  <a:pt x="75892" y="159283"/>
                  <a:pt x="76212" y="158164"/>
                </a:cubicBezTo>
                <a:cubicBezTo>
                  <a:pt x="76532" y="157046"/>
                  <a:pt x="76691" y="155688"/>
                  <a:pt x="76691" y="154091"/>
                </a:cubicBezTo>
                <a:close/>
                <a:moveTo>
                  <a:pt x="7189" y="154091"/>
                </a:moveTo>
                <a:cubicBezTo>
                  <a:pt x="7509" y="154410"/>
                  <a:pt x="7349" y="154569"/>
                  <a:pt x="6710" y="154569"/>
                </a:cubicBezTo>
                <a:lnTo>
                  <a:pt x="6710" y="156008"/>
                </a:lnTo>
                <a:cubicBezTo>
                  <a:pt x="7030" y="156008"/>
                  <a:pt x="7189" y="156327"/>
                  <a:pt x="7189" y="156966"/>
                </a:cubicBezTo>
                <a:lnTo>
                  <a:pt x="8628" y="156966"/>
                </a:lnTo>
                <a:cubicBezTo>
                  <a:pt x="8628" y="156327"/>
                  <a:pt x="8787" y="156008"/>
                  <a:pt x="9107" y="156008"/>
                </a:cubicBezTo>
                <a:lnTo>
                  <a:pt x="9107" y="154569"/>
                </a:lnTo>
                <a:cubicBezTo>
                  <a:pt x="8787" y="154569"/>
                  <a:pt x="8628" y="154410"/>
                  <a:pt x="8628" y="154091"/>
                </a:cubicBezTo>
                <a:close/>
                <a:moveTo>
                  <a:pt x="135887" y="153371"/>
                </a:moveTo>
                <a:cubicBezTo>
                  <a:pt x="135728" y="152253"/>
                  <a:pt x="135328" y="154250"/>
                  <a:pt x="134689" y="159363"/>
                </a:cubicBezTo>
                <a:cubicBezTo>
                  <a:pt x="135328" y="159044"/>
                  <a:pt x="135648" y="159363"/>
                  <a:pt x="135648" y="160321"/>
                </a:cubicBezTo>
                <a:cubicBezTo>
                  <a:pt x="135648" y="161281"/>
                  <a:pt x="136287" y="161440"/>
                  <a:pt x="137565" y="160801"/>
                </a:cubicBezTo>
                <a:lnTo>
                  <a:pt x="137565" y="158404"/>
                </a:lnTo>
                <a:cubicBezTo>
                  <a:pt x="136607" y="156167"/>
                  <a:pt x="136048" y="154490"/>
                  <a:pt x="135887" y="153371"/>
                </a:cubicBezTo>
                <a:close/>
                <a:moveTo>
                  <a:pt x="99219" y="152173"/>
                </a:moveTo>
                <a:lnTo>
                  <a:pt x="99219" y="156966"/>
                </a:lnTo>
                <a:cubicBezTo>
                  <a:pt x="100498" y="155688"/>
                  <a:pt x="100977" y="154091"/>
                  <a:pt x="100657" y="152173"/>
                </a:cubicBezTo>
                <a:close/>
                <a:moveTo>
                  <a:pt x="268420" y="149776"/>
                </a:moveTo>
                <a:cubicBezTo>
                  <a:pt x="268740" y="153931"/>
                  <a:pt x="269299" y="157686"/>
                  <a:pt x="270098" y="161041"/>
                </a:cubicBezTo>
                <a:cubicBezTo>
                  <a:pt x="270897" y="164396"/>
                  <a:pt x="271776" y="167671"/>
                  <a:pt x="272734" y="170867"/>
                </a:cubicBezTo>
                <a:cubicBezTo>
                  <a:pt x="272734" y="167991"/>
                  <a:pt x="272414" y="164316"/>
                  <a:pt x="271776" y="159842"/>
                </a:cubicBezTo>
                <a:cubicBezTo>
                  <a:pt x="271136" y="155368"/>
                  <a:pt x="270017" y="152013"/>
                  <a:pt x="268420" y="149776"/>
                </a:cubicBezTo>
                <a:close/>
                <a:moveTo>
                  <a:pt x="86757" y="149776"/>
                </a:moveTo>
                <a:cubicBezTo>
                  <a:pt x="86757" y="150415"/>
                  <a:pt x="86757" y="151214"/>
                  <a:pt x="86757" y="152173"/>
                </a:cubicBezTo>
                <a:cubicBezTo>
                  <a:pt x="86757" y="153132"/>
                  <a:pt x="87236" y="153292"/>
                  <a:pt x="88195" y="152652"/>
                </a:cubicBezTo>
                <a:cubicBezTo>
                  <a:pt x="88514" y="152333"/>
                  <a:pt x="88674" y="151374"/>
                  <a:pt x="88674" y="149776"/>
                </a:cubicBezTo>
                <a:close/>
                <a:moveTo>
                  <a:pt x="105930" y="148818"/>
                </a:moveTo>
                <a:cubicBezTo>
                  <a:pt x="105291" y="148818"/>
                  <a:pt x="104652" y="149537"/>
                  <a:pt x="104012" y="150974"/>
                </a:cubicBezTo>
                <a:cubicBezTo>
                  <a:pt x="103373" y="152413"/>
                  <a:pt x="102814" y="154091"/>
                  <a:pt x="102335" y="156008"/>
                </a:cubicBezTo>
                <a:cubicBezTo>
                  <a:pt x="101856" y="157925"/>
                  <a:pt x="101536" y="159922"/>
                  <a:pt x="101376" y="161999"/>
                </a:cubicBezTo>
                <a:cubicBezTo>
                  <a:pt x="101216" y="164076"/>
                  <a:pt x="101456" y="165754"/>
                  <a:pt x="102095" y="167032"/>
                </a:cubicBezTo>
                <a:cubicBezTo>
                  <a:pt x="103373" y="165115"/>
                  <a:pt x="104492" y="162478"/>
                  <a:pt x="105451" y="159123"/>
                </a:cubicBezTo>
                <a:cubicBezTo>
                  <a:pt x="106409" y="155768"/>
                  <a:pt x="106569" y="152333"/>
                  <a:pt x="105930" y="148818"/>
                </a:cubicBezTo>
                <a:close/>
                <a:moveTo>
                  <a:pt x="40742" y="147380"/>
                </a:moveTo>
                <a:cubicBezTo>
                  <a:pt x="39784" y="147380"/>
                  <a:pt x="39144" y="147859"/>
                  <a:pt x="38825" y="148818"/>
                </a:cubicBezTo>
                <a:cubicBezTo>
                  <a:pt x="38505" y="149776"/>
                  <a:pt x="38505" y="150575"/>
                  <a:pt x="38825" y="151214"/>
                </a:cubicBezTo>
                <a:cubicBezTo>
                  <a:pt x="40103" y="150575"/>
                  <a:pt x="40742" y="149297"/>
                  <a:pt x="40742" y="147380"/>
                </a:cubicBezTo>
                <a:close/>
                <a:moveTo>
                  <a:pt x="251164" y="145942"/>
                </a:moveTo>
                <a:cubicBezTo>
                  <a:pt x="251164" y="146581"/>
                  <a:pt x="251244" y="147380"/>
                  <a:pt x="251404" y="148339"/>
                </a:cubicBezTo>
                <a:cubicBezTo>
                  <a:pt x="251564" y="149297"/>
                  <a:pt x="251644" y="150256"/>
                  <a:pt x="251644" y="151214"/>
                </a:cubicBezTo>
                <a:cubicBezTo>
                  <a:pt x="251644" y="148658"/>
                  <a:pt x="251484" y="146901"/>
                  <a:pt x="251164" y="145942"/>
                </a:cubicBezTo>
                <a:close/>
                <a:moveTo>
                  <a:pt x="142359" y="144983"/>
                </a:moveTo>
                <a:cubicBezTo>
                  <a:pt x="141400" y="144983"/>
                  <a:pt x="140761" y="145462"/>
                  <a:pt x="140441" y="146421"/>
                </a:cubicBezTo>
                <a:cubicBezTo>
                  <a:pt x="140122" y="147380"/>
                  <a:pt x="139962" y="148418"/>
                  <a:pt x="139962" y="149537"/>
                </a:cubicBezTo>
                <a:cubicBezTo>
                  <a:pt x="139962" y="150655"/>
                  <a:pt x="139802" y="151534"/>
                  <a:pt x="139482" y="152173"/>
                </a:cubicBezTo>
                <a:cubicBezTo>
                  <a:pt x="139163" y="152812"/>
                  <a:pt x="138524" y="152812"/>
                  <a:pt x="137565" y="152173"/>
                </a:cubicBezTo>
                <a:cubicBezTo>
                  <a:pt x="137246" y="153771"/>
                  <a:pt x="137325" y="154809"/>
                  <a:pt x="137805" y="155289"/>
                </a:cubicBezTo>
                <a:cubicBezTo>
                  <a:pt x="138284" y="155768"/>
                  <a:pt x="138844" y="156088"/>
                  <a:pt x="139482" y="156247"/>
                </a:cubicBezTo>
                <a:cubicBezTo>
                  <a:pt x="140122" y="156407"/>
                  <a:pt x="140761" y="156647"/>
                  <a:pt x="141400" y="156966"/>
                </a:cubicBezTo>
                <a:cubicBezTo>
                  <a:pt x="142038" y="157286"/>
                  <a:pt x="142359" y="158085"/>
                  <a:pt x="142359" y="159363"/>
                </a:cubicBezTo>
                <a:cubicBezTo>
                  <a:pt x="143317" y="159683"/>
                  <a:pt x="143797" y="159283"/>
                  <a:pt x="143797" y="158164"/>
                </a:cubicBezTo>
                <a:cubicBezTo>
                  <a:pt x="143797" y="157046"/>
                  <a:pt x="144116" y="156647"/>
                  <a:pt x="144755" y="156966"/>
                </a:cubicBezTo>
                <a:cubicBezTo>
                  <a:pt x="144435" y="156647"/>
                  <a:pt x="144275" y="155848"/>
                  <a:pt x="144275" y="154569"/>
                </a:cubicBezTo>
                <a:cubicBezTo>
                  <a:pt x="143317" y="154250"/>
                  <a:pt x="142758" y="154330"/>
                  <a:pt x="142598" y="154809"/>
                </a:cubicBezTo>
                <a:cubicBezTo>
                  <a:pt x="142438" y="155289"/>
                  <a:pt x="142038" y="155209"/>
                  <a:pt x="141400" y="154569"/>
                </a:cubicBezTo>
                <a:cubicBezTo>
                  <a:pt x="141400" y="152652"/>
                  <a:pt x="141639" y="151135"/>
                  <a:pt x="142119" y="150016"/>
                </a:cubicBezTo>
                <a:cubicBezTo>
                  <a:pt x="142598" y="148898"/>
                  <a:pt x="142678" y="147220"/>
                  <a:pt x="142359" y="144983"/>
                </a:cubicBezTo>
                <a:close/>
                <a:moveTo>
                  <a:pt x="15818" y="144504"/>
                </a:moveTo>
                <a:cubicBezTo>
                  <a:pt x="14220" y="143865"/>
                  <a:pt x="13181" y="144344"/>
                  <a:pt x="12701" y="145942"/>
                </a:cubicBezTo>
                <a:cubicBezTo>
                  <a:pt x="12223" y="147540"/>
                  <a:pt x="11184" y="148019"/>
                  <a:pt x="9586" y="147380"/>
                </a:cubicBezTo>
                <a:cubicBezTo>
                  <a:pt x="10225" y="148658"/>
                  <a:pt x="10785" y="149776"/>
                  <a:pt x="11264" y="150735"/>
                </a:cubicBezTo>
                <a:cubicBezTo>
                  <a:pt x="11743" y="151694"/>
                  <a:pt x="12303" y="152812"/>
                  <a:pt x="12941" y="154091"/>
                </a:cubicBezTo>
                <a:cubicBezTo>
                  <a:pt x="14220" y="153132"/>
                  <a:pt x="15178" y="151773"/>
                  <a:pt x="15818" y="150016"/>
                </a:cubicBezTo>
                <a:cubicBezTo>
                  <a:pt x="16456" y="148259"/>
                  <a:pt x="16456" y="146421"/>
                  <a:pt x="15818" y="144504"/>
                </a:cubicBezTo>
                <a:close/>
                <a:moveTo>
                  <a:pt x="156259" y="141628"/>
                </a:moveTo>
                <a:cubicBezTo>
                  <a:pt x="155939" y="142906"/>
                  <a:pt x="155859" y="144344"/>
                  <a:pt x="156019" y="145942"/>
                </a:cubicBezTo>
                <a:cubicBezTo>
                  <a:pt x="156179" y="147540"/>
                  <a:pt x="155939" y="148498"/>
                  <a:pt x="155300" y="148818"/>
                </a:cubicBezTo>
                <a:cubicBezTo>
                  <a:pt x="154661" y="148498"/>
                  <a:pt x="154341" y="147939"/>
                  <a:pt x="154341" y="147140"/>
                </a:cubicBezTo>
                <a:cubicBezTo>
                  <a:pt x="154341" y="146341"/>
                  <a:pt x="154022" y="145622"/>
                  <a:pt x="153383" y="144983"/>
                </a:cubicBezTo>
                <a:cubicBezTo>
                  <a:pt x="154341" y="145303"/>
                  <a:pt x="154901" y="144983"/>
                  <a:pt x="155061" y="144024"/>
                </a:cubicBezTo>
                <a:cubicBezTo>
                  <a:pt x="155220" y="143066"/>
                  <a:pt x="155620" y="142267"/>
                  <a:pt x="156259" y="141628"/>
                </a:cubicBezTo>
                <a:close/>
                <a:moveTo>
                  <a:pt x="95385" y="135876"/>
                </a:moveTo>
                <a:cubicBezTo>
                  <a:pt x="94107" y="136835"/>
                  <a:pt x="93308" y="138113"/>
                  <a:pt x="92988" y="139711"/>
                </a:cubicBezTo>
                <a:cubicBezTo>
                  <a:pt x="92668" y="141308"/>
                  <a:pt x="92509" y="143146"/>
                  <a:pt x="92509" y="145223"/>
                </a:cubicBezTo>
                <a:cubicBezTo>
                  <a:pt x="92509" y="147300"/>
                  <a:pt x="92509" y="149297"/>
                  <a:pt x="92509" y="151214"/>
                </a:cubicBezTo>
                <a:cubicBezTo>
                  <a:pt x="92509" y="153132"/>
                  <a:pt x="92349" y="154730"/>
                  <a:pt x="92029" y="156008"/>
                </a:cubicBezTo>
                <a:cubicBezTo>
                  <a:pt x="93627" y="153132"/>
                  <a:pt x="94586" y="150176"/>
                  <a:pt x="94905" y="147140"/>
                </a:cubicBezTo>
                <a:cubicBezTo>
                  <a:pt x="95225" y="144104"/>
                  <a:pt x="95385" y="140350"/>
                  <a:pt x="95385" y="135876"/>
                </a:cubicBezTo>
                <a:close/>
                <a:moveTo>
                  <a:pt x="64708" y="132521"/>
                </a:moveTo>
                <a:cubicBezTo>
                  <a:pt x="64069" y="133160"/>
                  <a:pt x="63510" y="133719"/>
                  <a:pt x="63031" y="134198"/>
                </a:cubicBezTo>
                <a:cubicBezTo>
                  <a:pt x="62551" y="134678"/>
                  <a:pt x="62311" y="135716"/>
                  <a:pt x="62311" y="137314"/>
                </a:cubicBezTo>
                <a:cubicBezTo>
                  <a:pt x="63590" y="137634"/>
                  <a:pt x="64229" y="137234"/>
                  <a:pt x="64229" y="136116"/>
                </a:cubicBezTo>
                <a:cubicBezTo>
                  <a:pt x="64229" y="134997"/>
                  <a:pt x="64389" y="133799"/>
                  <a:pt x="64708" y="132521"/>
                </a:cubicBezTo>
                <a:close/>
                <a:moveTo>
                  <a:pt x="91071" y="127728"/>
                </a:moveTo>
                <a:cubicBezTo>
                  <a:pt x="88195" y="130603"/>
                  <a:pt x="86597" y="134279"/>
                  <a:pt x="86277" y="138752"/>
                </a:cubicBezTo>
                <a:cubicBezTo>
                  <a:pt x="88195" y="138113"/>
                  <a:pt x="89313" y="136595"/>
                  <a:pt x="89633" y="134198"/>
                </a:cubicBezTo>
                <a:cubicBezTo>
                  <a:pt x="89952" y="131802"/>
                  <a:pt x="90431" y="129645"/>
                  <a:pt x="91071" y="127728"/>
                </a:cubicBezTo>
                <a:close/>
                <a:moveTo>
                  <a:pt x="120789" y="127248"/>
                </a:moveTo>
                <a:cubicBezTo>
                  <a:pt x="120150" y="127248"/>
                  <a:pt x="119830" y="127568"/>
                  <a:pt x="119830" y="128207"/>
                </a:cubicBezTo>
                <a:cubicBezTo>
                  <a:pt x="119830" y="128846"/>
                  <a:pt x="119351" y="129006"/>
                  <a:pt x="118392" y="128686"/>
                </a:cubicBezTo>
                <a:cubicBezTo>
                  <a:pt x="118392" y="130603"/>
                  <a:pt x="118153" y="132760"/>
                  <a:pt x="117673" y="135157"/>
                </a:cubicBezTo>
                <a:cubicBezTo>
                  <a:pt x="117194" y="137554"/>
                  <a:pt x="117753" y="139071"/>
                  <a:pt x="119351" y="139711"/>
                </a:cubicBezTo>
                <a:cubicBezTo>
                  <a:pt x="118712" y="136515"/>
                  <a:pt x="119111" y="134039"/>
                  <a:pt x="120549" y="132281"/>
                </a:cubicBezTo>
                <a:cubicBezTo>
                  <a:pt x="121987" y="130523"/>
                  <a:pt x="122067" y="128846"/>
                  <a:pt x="120789" y="127248"/>
                </a:cubicBezTo>
                <a:close/>
                <a:moveTo>
                  <a:pt x="172556" y="126290"/>
                </a:moveTo>
                <a:lnTo>
                  <a:pt x="173993" y="133480"/>
                </a:lnTo>
                <a:cubicBezTo>
                  <a:pt x="173355" y="135078"/>
                  <a:pt x="172875" y="136276"/>
                  <a:pt x="172556" y="137074"/>
                </a:cubicBezTo>
                <a:cubicBezTo>
                  <a:pt x="172236" y="137873"/>
                  <a:pt x="171917" y="139071"/>
                  <a:pt x="171597" y="140669"/>
                </a:cubicBezTo>
                <a:cubicBezTo>
                  <a:pt x="171917" y="138433"/>
                  <a:pt x="172076" y="136116"/>
                  <a:pt x="172076" y="133719"/>
                </a:cubicBezTo>
                <a:cubicBezTo>
                  <a:pt x="172076" y="131322"/>
                  <a:pt x="172236" y="128846"/>
                  <a:pt x="172556" y="126290"/>
                </a:cubicBezTo>
                <a:close/>
                <a:moveTo>
                  <a:pt x="128458" y="126290"/>
                </a:moveTo>
                <a:cubicBezTo>
                  <a:pt x="126541" y="126929"/>
                  <a:pt x="125822" y="128527"/>
                  <a:pt x="126301" y="131083"/>
                </a:cubicBezTo>
                <a:cubicBezTo>
                  <a:pt x="126780" y="133639"/>
                  <a:pt x="126701" y="136196"/>
                  <a:pt x="126062" y="138752"/>
                </a:cubicBezTo>
                <a:cubicBezTo>
                  <a:pt x="125103" y="139391"/>
                  <a:pt x="124304" y="140350"/>
                  <a:pt x="123665" y="141628"/>
                </a:cubicBezTo>
                <a:cubicBezTo>
                  <a:pt x="123026" y="142906"/>
                  <a:pt x="122227" y="143865"/>
                  <a:pt x="121268" y="144504"/>
                </a:cubicBezTo>
                <a:cubicBezTo>
                  <a:pt x="122547" y="145462"/>
                  <a:pt x="122626" y="147780"/>
                  <a:pt x="121508" y="151454"/>
                </a:cubicBezTo>
                <a:cubicBezTo>
                  <a:pt x="120390" y="155129"/>
                  <a:pt x="120150" y="157925"/>
                  <a:pt x="120789" y="159842"/>
                </a:cubicBezTo>
                <a:cubicBezTo>
                  <a:pt x="121748" y="158884"/>
                  <a:pt x="122307" y="157366"/>
                  <a:pt x="122466" y="155289"/>
                </a:cubicBezTo>
                <a:cubicBezTo>
                  <a:pt x="122626" y="153212"/>
                  <a:pt x="123505" y="152173"/>
                  <a:pt x="125103" y="152173"/>
                </a:cubicBezTo>
                <a:cubicBezTo>
                  <a:pt x="125103" y="150256"/>
                  <a:pt x="125263" y="147859"/>
                  <a:pt x="125582" y="144983"/>
                </a:cubicBezTo>
                <a:cubicBezTo>
                  <a:pt x="125902" y="142107"/>
                  <a:pt x="126860" y="140350"/>
                  <a:pt x="128458" y="139711"/>
                </a:cubicBezTo>
                <a:cubicBezTo>
                  <a:pt x="127500" y="134917"/>
                  <a:pt x="127500" y="130444"/>
                  <a:pt x="128458" y="126290"/>
                </a:cubicBezTo>
                <a:close/>
                <a:moveTo>
                  <a:pt x="112641" y="124852"/>
                </a:moveTo>
                <a:cubicBezTo>
                  <a:pt x="111681" y="124212"/>
                  <a:pt x="111122" y="124852"/>
                  <a:pt x="110963" y="126769"/>
                </a:cubicBezTo>
                <a:cubicBezTo>
                  <a:pt x="110803" y="128686"/>
                  <a:pt x="111203" y="129485"/>
                  <a:pt x="112161" y="129165"/>
                </a:cubicBezTo>
                <a:cubicBezTo>
                  <a:pt x="112161" y="128527"/>
                  <a:pt x="112321" y="127967"/>
                  <a:pt x="112641" y="127488"/>
                </a:cubicBezTo>
                <a:cubicBezTo>
                  <a:pt x="112960" y="127008"/>
                  <a:pt x="112960" y="126130"/>
                  <a:pt x="112641" y="124852"/>
                </a:cubicBezTo>
                <a:close/>
                <a:moveTo>
                  <a:pt x="27321" y="123893"/>
                </a:moveTo>
                <a:cubicBezTo>
                  <a:pt x="25724" y="124212"/>
                  <a:pt x="24525" y="125570"/>
                  <a:pt x="23726" y="127967"/>
                </a:cubicBezTo>
                <a:cubicBezTo>
                  <a:pt x="22927" y="130364"/>
                  <a:pt x="22847" y="132681"/>
                  <a:pt x="23487" y="134917"/>
                </a:cubicBezTo>
                <a:cubicBezTo>
                  <a:pt x="25404" y="134598"/>
                  <a:pt x="26362" y="133160"/>
                  <a:pt x="26362" y="130603"/>
                </a:cubicBezTo>
                <a:cubicBezTo>
                  <a:pt x="26362" y="128047"/>
                  <a:pt x="26682" y="125810"/>
                  <a:pt x="27321" y="123893"/>
                </a:cubicBezTo>
                <a:close/>
                <a:moveTo>
                  <a:pt x="149069" y="122935"/>
                </a:moveTo>
                <a:lnTo>
                  <a:pt x="149069" y="127248"/>
                </a:lnTo>
                <a:lnTo>
                  <a:pt x="147631" y="127248"/>
                </a:lnTo>
                <a:cubicBezTo>
                  <a:pt x="147631" y="126290"/>
                  <a:pt x="147551" y="125171"/>
                  <a:pt x="147391" y="123893"/>
                </a:cubicBezTo>
                <a:cubicBezTo>
                  <a:pt x="147231" y="122615"/>
                  <a:pt x="147790" y="122295"/>
                  <a:pt x="149069" y="122935"/>
                </a:cubicBezTo>
                <a:close/>
                <a:moveTo>
                  <a:pt x="106409" y="122935"/>
                </a:moveTo>
                <a:cubicBezTo>
                  <a:pt x="105131" y="124852"/>
                  <a:pt x="104412" y="126929"/>
                  <a:pt x="104252" y="129165"/>
                </a:cubicBezTo>
                <a:cubicBezTo>
                  <a:pt x="104093" y="131402"/>
                  <a:pt x="103853" y="133799"/>
                  <a:pt x="103533" y="136355"/>
                </a:cubicBezTo>
                <a:cubicBezTo>
                  <a:pt x="104811" y="135716"/>
                  <a:pt x="105451" y="135956"/>
                  <a:pt x="105451" y="137074"/>
                </a:cubicBezTo>
                <a:cubicBezTo>
                  <a:pt x="105451" y="138193"/>
                  <a:pt x="105451" y="139232"/>
                  <a:pt x="105451" y="140190"/>
                </a:cubicBezTo>
                <a:cubicBezTo>
                  <a:pt x="106090" y="139551"/>
                  <a:pt x="106569" y="139391"/>
                  <a:pt x="106889" y="139711"/>
                </a:cubicBezTo>
                <a:cubicBezTo>
                  <a:pt x="107208" y="140031"/>
                  <a:pt x="107687" y="140190"/>
                  <a:pt x="108326" y="140190"/>
                </a:cubicBezTo>
                <a:cubicBezTo>
                  <a:pt x="107687" y="138272"/>
                  <a:pt x="108326" y="137474"/>
                  <a:pt x="110244" y="137793"/>
                </a:cubicBezTo>
                <a:lnTo>
                  <a:pt x="110244" y="133959"/>
                </a:lnTo>
                <a:cubicBezTo>
                  <a:pt x="107687" y="135556"/>
                  <a:pt x="106489" y="134758"/>
                  <a:pt x="106649" y="131562"/>
                </a:cubicBezTo>
                <a:cubicBezTo>
                  <a:pt x="106809" y="128366"/>
                  <a:pt x="106729" y="125491"/>
                  <a:pt x="106409" y="122935"/>
                </a:cubicBezTo>
                <a:close/>
                <a:moveTo>
                  <a:pt x="54163" y="120538"/>
                </a:moveTo>
                <a:cubicBezTo>
                  <a:pt x="53524" y="121816"/>
                  <a:pt x="52406" y="122854"/>
                  <a:pt x="50808" y="123653"/>
                </a:cubicBezTo>
                <a:cubicBezTo>
                  <a:pt x="49210" y="124452"/>
                  <a:pt x="49050" y="126130"/>
                  <a:pt x="50329" y="128686"/>
                </a:cubicBezTo>
                <a:cubicBezTo>
                  <a:pt x="51607" y="128047"/>
                  <a:pt x="52725" y="127568"/>
                  <a:pt x="53684" y="127248"/>
                </a:cubicBezTo>
                <a:cubicBezTo>
                  <a:pt x="53045" y="125651"/>
                  <a:pt x="52885" y="124532"/>
                  <a:pt x="53204" y="123893"/>
                </a:cubicBezTo>
                <a:cubicBezTo>
                  <a:pt x="53524" y="123254"/>
                  <a:pt x="53844" y="122136"/>
                  <a:pt x="54163" y="120538"/>
                </a:cubicBezTo>
                <a:close/>
                <a:moveTo>
                  <a:pt x="282320" y="120058"/>
                </a:moveTo>
                <a:cubicBezTo>
                  <a:pt x="282320" y="122295"/>
                  <a:pt x="282800" y="123893"/>
                  <a:pt x="283758" y="124852"/>
                </a:cubicBezTo>
                <a:cubicBezTo>
                  <a:pt x="283439" y="125491"/>
                  <a:pt x="283040" y="125491"/>
                  <a:pt x="282560" y="124852"/>
                </a:cubicBezTo>
                <a:cubicBezTo>
                  <a:pt x="282081" y="124212"/>
                  <a:pt x="281521" y="124372"/>
                  <a:pt x="280883" y="125331"/>
                </a:cubicBezTo>
                <a:cubicBezTo>
                  <a:pt x="280563" y="127888"/>
                  <a:pt x="280803" y="129485"/>
                  <a:pt x="281601" y="130125"/>
                </a:cubicBezTo>
                <a:cubicBezTo>
                  <a:pt x="282400" y="130763"/>
                  <a:pt x="283119" y="131882"/>
                  <a:pt x="283758" y="133480"/>
                </a:cubicBezTo>
                <a:cubicBezTo>
                  <a:pt x="284398" y="132841"/>
                  <a:pt x="284398" y="131961"/>
                  <a:pt x="283758" y="130843"/>
                </a:cubicBezTo>
                <a:cubicBezTo>
                  <a:pt x="283119" y="129725"/>
                  <a:pt x="283119" y="128527"/>
                  <a:pt x="283758" y="127248"/>
                </a:cubicBezTo>
                <a:cubicBezTo>
                  <a:pt x="284398" y="127888"/>
                  <a:pt x="284877" y="128846"/>
                  <a:pt x="285196" y="130125"/>
                </a:cubicBezTo>
                <a:cubicBezTo>
                  <a:pt x="285516" y="131402"/>
                  <a:pt x="286475" y="131882"/>
                  <a:pt x="288072" y="131562"/>
                </a:cubicBezTo>
                <a:cubicBezTo>
                  <a:pt x="286475" y="130284"/>
                  <a:pt x="285516" y="128366"/>
                  <a:pt x="285196" y="125810"/>
                </a:cubicBezTo>
                <a:cubicBezTo>
                  <a:pt x="284877" y="123254"/>
                  <a:pt x="283918" y="121337"/>
                  <a:pt x="282320" y="120058"/>
                </a:cubicBezTo>
                <a:close/>
                <a:moveTo>
                  <a:pt x="128458" y="117662"/>
                </a:moveTo>
                <a:cubicBezTo>
                  <a:pt x="127500" y="117662"/>
                  <a:pt x="126860" y="117901"/>
                  <a:pt x="126541" y="118381"/>
                </a:cubicBezTo>
                <a:cubicBezTo>
                  <a:pt x="126221" y="118860"/>
                  <a:pt x="125742" y="119419"/>
                  <a:pt x="125103" y="120058"/>
                </a:cubicBezTo>
                <a:cubicBezTo>
                  <a:pt x="125742" y="124532"/>
                  <a:pt x="127500" y="126130"/>
                  <a:pt x="130375" y="124852"/>
                </a:cubicBezTo>
                <a:cubicBezTo>
                  <a:pt x="131014" y="122935"/>
                  <a:pt x="131014" y="121496"/>
                  <a:pt x="130375" y="120538"/>
                </a:cubicBezTo>
                <a:cubicBezTo>
                  <a:pt x="129736" y="119579"/>
                  <a:pt x="129097" y="118620"/>
                  <a:pt x="128458" y="117662"/>
                </a:cubicBezTo>
                <a:close/>
                <a:moveTo>
                  <a:pt x="90592" y="117662"/>
                </a:moveTo>
                <a:cubicBezTo>
                  <a:pt x="89633" y="117662"/>
                  <a:pt x="89154" y="118301"/>
                  <a:pt x="89154" y="119579"/>
                </a:cubicBezTo>
                <a:cubicBezTo>
                  <a:pt x="89154" y="120857"/>
                  <a:pt x="89154" y="122295"/>
                  <a:pt x="89154" y="123893"/>
                </a:cubicBezTo>
                <a:cubicBezTo>
                  <a:pt x="90751" y="122935"/>
                  <a:pt x="91230" y="120857"/>
                  <a:pt x="90592" y="117662"/>
                </a:cubicBezTo>
                <a:close/>
                <a:moveTo>
                  <a:pt x="53684" y="113827"/>
                </a:moveTo>
                <a:cubicBezTo>
                  <a:pt x="52725" y="113827"/>
                  <a:pt x="52246" y="114786"/>
                  <a:pt x="52246" y="116703"/>
                </a:cubicBezTo>
                <a:cubicBezTo>
                  <a:pt x="52885" y="116703"/>
                  <a:pt x="53285" y="116543"/>
                  <a:pt x="53444" y="116224"/>
                </a:cubicBezTo>
                <a:cubicBezTo>
                  <a:pt x="53604" y="115904"/>
                  <a:pt x="54003" y="115904"/>
                  <a:pt x="54643" y="116224"/>
                </a:cubicBezTo>
                <a:cubicBezTo>
                  <a:pt x="54323" y="115585"/>
                  <a:pt x="54083" y="115185"/>
                  <a:pt x="53924" y="115026"/>
                </a:cubicBezTo>
                <a:cubicBezTo>
                  <a:pt x="53764" y="114866"/>
                  <a:pt x="53684" y="114466"/>
                  <a:pt x="53684" y="113827"/>
                </a:cubicBezTo>
                <a:close/>
                <a:moveTo>
                  <a:pt x="152424" y="112868"/>
                </a:moveTo>
                <a:cubicBezTo>
                  <a:pt x="151785" y="114147"/>
                  <a:pt x="151705" y="115745"/>
                  <a:pt x="152184" y="117662"/>
                </a:cubicBezTo>
                <a:cubicBezTo>
                  <a:pt x="152664" y="119579"/>
                  <a:pt x="152264" y="120538"/>
                  <a:pt x="150986" y="120538"/>
                </a:cubicBezTo>
                <a:cubicBezTo>
                  <a:pt x="150347" y="119899"/>
                  <a:pt x="150267" y="118620"/>
                  <a:pt x="150747" y="116703"/>
                </a:cubicBezTo>
                <a:cubicBezTo>
                  <a:pt x="151226" y="114786"/>
                  <a:pt x="151785" y="113508"/>
                  <a:pt x="152424" y="112868"/>
                </a:cubicBezTo>
                <a:close/>
                <a:moveTo>
                  <a:pt x="135648" y="111910"/>
                </a:moveTo>
                <a:cubicBezTo>
                  <a:pt x="134050" y="111590"/>
                  <a:pt x="133091" y="112389"/>
                  <a:pt x="132772" y="114306"/>
                </a:cubicBezTo>
                <a:cubicBezTo>
                  <a:pt x="132452" y="116224"/>
                  <a:pt x="131973" y="117822"/>
                  <a:pt x="131334" y="119100"/>
                </a:cubicBezTo>
                <a:cubicBezTo>
                  <a:pt x="131334" y="120058"/>
                  <a:pt x="131654" y="120458"/>
                  <a:pt x="132293" y="120298"/>
                </a:cubicBezTo>
                <a:cubicBezTo>
                  <a:pt x="132931" y="120138"/>
                  <a:pt x="133091" y="120698"/>
                  <a:pt x="132772" y="121976"/>
                </a:cubicBezTo>
                <a:cubicBezTo>
                  <a:pt x="133730" y="120378"/>
                  <a:pt x="134609" y="119020"/>
                  <a:pt x="135408" y="117901"/>
                </a:cubicBezTo>
                <a:cubicBezTo>
                  <a:pt x="136207" y="116783"/>
                  <a:pt x="136287" y="114786"/>
                  <a:pt x="135648" y="111910"/>
                </a:cubicBezTo>
                <a:close/>
                <a:moveTo>
                  <a:pt x="171597" y="110951"/>
                </a:moveTo>
                <a:cubicBezTo>
                  <a:pt x="172556" y="110632"/>
                  <a:pt x="173035" y="110872"/>
                  <a:pt x="173035" y="111671"/>
                </a:cubicBezTo>
                <a:cubicBezTo>
                  <a:pt x="173035" y="112469"/>
                  <a:pt x="172955" y="113348"/>
                  <a:pt x="172795" y="114306"/>
                </a:cubicBezTo>
                <a:cubicBezTo>
                  <a:pt x="172635" y="115265"/>
                  <a:pt x="172316" y="115984"/>
                  <a:pt x="171836" y="116463"/>
                </a:cubicBezTo>
                <a:cubicBezTo>
                  <a:pt x="171358" y="116943"/>
                  <a:pt x="170958" y="116863"/>
                  <a:pt x="170638" y="116224"/>
                </a:cubicBezTo>
                <a:cubicBezTo>
                  <a:pt x="171597" y="115904"/>
                  <a:pt x="171996" y="115265"/>
                  <a:pt x="171836" y="114306"/>
                </a:cubicBezTo>
                <a:cubicBezTo>
                  <a:pt x="171677" y="113348"/>
                  <a:pt x="171597" y="112230"/>
                  <a:pt x="171597" y="110951"/>
                </a:cubicBezTo>
                <a:close/>
                <a:moveTo>
                  <a:pt x="179745" y="109513"/>
                </a:moveTo>
                <a:cubicBezTo>
                  <a:pt x="180385" y="110472"/>
                  <a:pt x="180624" y="111671"/>
                  <a:pt x="180465" y="113108"/>
                </a:cubicBezTo>
                <a:cubicBezTo>
                  <a:pt x="180305" y="114546"/>
                  <a:pt x="180385" y="115745"/>
                  <a:pt x="180704" y="116703"/>
                </a:cubicBezTo>
                <a:lnTo>
                  <a:pt x="180225" y="116703"/>
                </a:lnTo>
                <a:cubicBezTo>
                  <a:pt x="180225" y="115745"/>
                  <a:pt x="180145" y="114706"/>
                  <a:pt x="179985" y="113588"/>
                </a:cubicBezTo>
                <a:cubicBezTo>
                  <a:pt x="179825" y="112469"/>
                  <a:pt x="179745" y="111111"/>
                  <a:pt x="179745" y="109513"/>
                </a:cubicBezTo>
                <a:close/>
                <a:moveTo>
                  <a:pt x="108326" y="109513"/>
                </a:moveTo>
                <a:cubicBezTo>
                  <a:pt x="106729" y="109194"/>
                  <a:pt x="105530" y="109993"/>
                  <a:pt x="104731" y="111910"/>
                </a:cubicBezTo>
                <a:cubicBezTo>
                  <a:pt x="103932" y="113827"/>
                  <a:pt x="103853" y="115425"/>
                  <a:pt x="104492" y="116703"/>
                </a:cubicBezTo>
                <a:cubicBezTo>
                  <a:pt x="107048" y="115745"/>
                  <a:pt x="108326" y="113348"/>
                  <a:pt x="108326" y="109513"/>
                </a:cubicBezTo>
                <a:close/>
                <a:moveTo>
                  <a:pt x="270338" y="107116"/>
                </a:moveTo>
                <a:cubicBezTo>
                  <a:pt x="270017" y="108714"/>
                  <a:pt x="270017" y="109753"/>
                  <a:pt x="270338" y="110232"/>
                </a:cubicBezTo>
                <a:cubicBezTo>
                  <a:pt x="270657" y="110711"/>
                  <a:pt x="271136" y="111271"/>
                  <a:pt x="271776" y="111910"/>
                </a:cubicBezTo>
                <a:cubicBezTo>
                  <a:pt x="272414" y="111590"/>
                  <a:pt x="272494" y="110711"/>
                  <a:pt x="272015" y="109274"/>
                </a:cubicBezTo>
                <a:cubicBezTo>
                  <a:pt x="271536" y="107836"/>
                  <a:pt x="270977" y="107116"/>
                  <a:pt x="270338" y="107116"/>
                </a:cubicBezTo>
                <a:close/>
                <a:moveTo>
                  <a:pt x="142837" y="105199"/>
                </a:moveTo>
                <a:cubicBezTo>
                  <a:pt x="142199" y="106478"/>
                  <a:pt x="142199" y="108155"/>
                  <a:pt x="142837" y="110232"/>
                </a:cubicBezTo>
                <a:cubicBezTo>
                  <a:pt x="143477" y="112309"/>
                  <a:pt x="142837" y="113508"/>
                  <a:pt x="140920" y="113827"/>
                </a:cubicBezTo>
                <a:cubicBezTo>
                  <a:pt x="141240" y="115745"/>
                  <a:pt x="141719" y="116783"/>
                  <a:pt x="142359" y="116943"/>
                </a:cubicBezTo>
                <a:cubicBezTo>
                  <a:pt x="142998" y="117103"/>
                  <a:pt x="143956" y="117342"/>
                  <a:pt x="145234" y="117662"/>
                </a:cubicBezTo>
                <a:cubicBezTo>
                  <a:pt x="144915" y="115745"/>
                  <a:pt x="144515" y="113827"/>
                  <a:pt x="144036" y="111910"/>
                </a:cubicBezTo>
                <a:cubicBezTo>
                  <a:pt x="143557" y="109993"/>
                  <a:pt x="143157" y="107756"/>
                  <a:pt x="142837" y="105199"/>
                </a:cubicBezTo>
                <a:close/>
                <a:moveTo>
                  <a:pt x="160093" y="102803"/>
                </a:moveTo>
                <a:cubicBezTo>
                  <a:pt x="159454" y="103123"/>
                  <a:pt x="159134" y="103682"/>
                  <a:pt x="159134" y="104481"/>
                </a:cubicBezTo>
                <a:cubicBezTo>
                  <a:pt x="159134" y="105280"/>
                  <a:pt x="159134" y="106158"/>
                  <a:pt x="159134" y="107116"/>
                </a:cubicBezTo>
                <a:cubicBezTo>
                  <a:pt x="159134" y="108076"/>
                  <a:pt x="159134" y="108875"/>
                  <a:pt x="159134" y="109513"/>
                </a:cubicBezTo>
                <a:cubicBezTo>
                  <a:pt x="159134" y="110152"/>
                  <a:pt x="158815" y="110632"/>
                  <a:pt x="158176" y="110951"/>
                </a:cubicBezTo>
                <a:cubicBezTo>
                  <a:pt x="158495" y="111590"/>
                  <a:pt x="158735" y="112309"/>
                  <a:pt x="158895" y="113108"/>
                </a:cubicBezTo>
                <a:cubicBezTo>
                  <a:pt x="159055" y="113907"/>
                  <a:pt x="159614" y="114147"/>
                  <a:pt x="160573" y="113827"/>
                </a:cubicBezTo>
                <a:cubicBezTo>
                  <a:pt x="160253" y="111271"/>
                  <a:pt x="160253" y="109194"/>
                  <a:pt x="160573" y="107596"/>
                </a:cubicBezTo>
                <a:cubicBezTo>
                  <a:pt x="160892" y="105998"/>
                  <a:pt x="160732" y="104400"/>
                  <a:pt x="160093" y="102803"/>
                </a:cubicBezTo>
                <a:close/>
                <a:moveTo>
                  <a:pt x="113119" y="102803"/>
                </a:moveTo>
                <a:cubicBezTo>
                  <a:pt x="112161" y="102163"/>
                  <a:pt x="111522" y="102244"/>
                  <a:pt x="111203" y="103042"/>
                </a:cubicBezTo>
                <a:cubicBezTo>
                  <a:pt x="110882" y="103841"/>
                  <a:pt x="110244" y="104241"/>
                  <a:pt x="109285" y="104241"/>
                </a:cubicBezTo>
                <a:cubicBezTo>
                  <a:pt x="109285" y="104880"/>
                  <a:pt x="109525" y="105280"/>
                  <a:pt x="110004" y="105439"/>
                </a:cubicBezTo>
                <a:cubicBezTo>
                  <a:pt x="110483" y="105599"/>
                  <a:pt x="110563" y="106158"/>
                  <a:pt x="110244" y="107116"/>
                </a:cubicBezTo>
                <a:cubicBezTo>
                  <a:pt x="111203" y="107756"/>
                  <a:pt x="111681" y="107516"/>
                  <a:pt x="111681" y="106398"/>
                </a:cubicBezTo>
                <a:cubicBezTo>
                  <a:pt x="111681" y="105280"/>
                  <a:pt x="111842" y="105519"/>
                  <a:pt x="112161" y="107116"/>
                </a:cubicBezTo>
                <a:cubicBezTo>
                  <a:pt x="112800" y="107116"/>
                  <a:pt x="113119" y="106637"/>
                  <a:pt x="113119" y="105679"/>
                </a:cubicBezTo>
                <a:cubicBezTo>
                  <a:pt x="113119" y="104720"/>
                  <a:pt x="113119" y="103761"/>
                  <a:pt x="113119" y="102803"/>
                </a:cubicBezTo>
                <a:close/>
                <a:moveTo>
                  <a:pt x="63750" y="102803"/>
                </a:moveTo>
                <a:cubicBezTo>
                  <a:pt x="60235" y="103123"/>
                  <a:pt x="58157" y="105280"/>
                  <a:pt x="57519" y="109274"/>
                </a:cubicBezTo>
                <a:cubicBezTo>
                  <a:pt x="56880" y="113268"/>
                  <a:pt x="55761" y="116863"/>
                  <a:pt x="54163" y="120058"/>
                </a:cubicBezTo>
                <a:cubicBezTo>
                  <a:pt x="56400" y="117502"/>
                  <a:pt x="58477" y="115265"/>
                  <a:pt x="60394" y="113348"/>
                </a:cubicBezTo>
                <a:cubicBezTo>
                  <a:pt x="62311" y="111431"/>
                  <a:pt x="63430" y="107915"/>
                  <a:pt x="63750" y="102803"/>
                </a:cubicBezTo>
                <a:close/>
                <a:moveTo>
                  <a:pt x="266982" y="100406"/>
                </a:moveTo>
                <a:cubicBezTo>
                  <a:pt x="267302" y="100566"/>
                  <a:pt x="267401" y="100786"/>
                  <a:pt x="267281" y="101065"/>
                </a:cubicBezTo>
                <a:lnTo>
                  <a:pt x="267119" y="101228"/>
                </a:lnTo>
                <a:close/>
                <a:moveTo>
                  <a:pt x="102574" y="100406"/>
                </a:moveTo>
                <a:cubicBezTo>
                  <a:pt x="100657" y="100726"/>
                  <a:pt x="99219" y="101764"/>
                  <a:pt x="98261" y="103522"/>
                </a:cubicBezTo>
                <a:cubicBezTo>
                  <a:pt x="97302" y="105280"/>
                  <a:pt x="95864" y="106478"/>
                  <a:pt x="93947" y="107116"/>
                </a:cubicBezTo>
                <a:cubicBezTo>
                  <a:pt x="95225" y="109673"/>
                  <a:pt x="95465" y="112549"/>
                  <a:pt x="94666" y="115745"/>
                </a:cubicBezTo>
                <a:cubicBezTo>
                  <a:pt x="93867" y="118940"/>
                  <a:pt x="92988" y="121337"/>
                  <a:pt x="92029" y="122935"/>
                </a:cubicBezTo>
                <a:cubicBezTo>
                  <a:pt x="92668" y="124852"/>
                  <a:pt x="93068" y="126369"/>
                  <a:pt x="93228" y="127488"/>
                </a:cubicBezTo>
                <a:cubicBezTo>
                  <a:pt x="93388" y="128606"/>
                  <a:pt x="93308" y="130603"/>
                  <a:pt x="92988" y="133480"/>
                </a:cubicBezTo>
                <a:cubicBezTo>
                  <a:pt x="94586" y="134118"/>
                  <a:pt x="95305" y="133080"/>
                  <a:pt x="95145" y="130364"/>
                </a:cubicBezTo>
                <a:cubicBezTo>
                  <a:pt x="94986" y="127648"/>
                  <a:pt x="95065" y="125491"/>
                  <a:pt x="95385" y="123893"/>
                </a:cubicBezTo>
                <a:cubicBezTo>
                  <a:pt x="96344" y="119739"/>
                  <a:pt x="97542" y="115904"/>
                  <a:pt x="98979" y="112389"/>
                </a:cubicBezTo>
                <a:cubicBezTo>
                  <a:pt x="100417" y="108875"/>
                  <a:pt x="101616" y="104880"/>
                  <a:pt x="102574" y="100406"/>
                </a:cubicBezTo>
                <a:close/>
                <a:moveTo>
                  <a:pt x="265065" y="99447"/>
                </a:moveTo>
                <a:cubicBezTo>
                  <a:pt x="264745" y="102004"/>
                  <a:pt x="265145" y="102883"/>
                  <a:pt x="266263" y="102084"/>
                </a:cubicBezTo>
                <a:lnTo>
                  <a:pt x="267119" y="101228"/>
                </a:lnTo>
                <a:lnTo>
                  <a:pt x="267461" y="103282"/>
                </a:lnTo>
                <a:cubicBezTo>
                  <a:pt x="267142" y="104560"/>
                  <a:pt x="267781" y="105359"/>
                  <a:pt x="269379" y="105679"/>
                </a:cubicBezTo>
                <a:cubicBezTo>
                  <a:pt x="269698" y="105679"/>
                  <a:pt x="269858" y="104880"/>
                  <a:pt x="269858" y="103282"/>
                </a:cubicBezTo>
                <a:cubicBezTo>
                  <a:pt x="272095" y="103922"/>
                  <a:pt x="272974" y="105280"/>
                  <a:pt x="272494" y="107356"/>
                </a:cubicBezTo>
                <a:cubicBezTo>
                  <a:pt x="272015" y="109434"/>
                  <a:pt x="272255" y="111271"/>
                  <a:pt x="273213" y="112868"/>
                </a:cubicBezTo>
                <a:cubicBezTo>
                  <a:pt x="271615" y="115745"/>
                  <a:pt x="271456" y="119180"/>
                  <a:pt x="272734" y="123174"/>
                </a:cubicBezTo>
                <a:cubicBezTo>
                  <a:pt x="274012" y="127168"/>
                  <a:pt x="275450" y="129964"/>
                  <a:pt x="277048" y="131562"/>
                </a:cubicBezTo>
                <a:cubicBezTo>
                  <a:pt x="277048" y="134118"/>
                  <a:pt x="276409" y="135556"/>
                  <a:pt x="275131" y="135876"/>
                </a:cubicBezTo>
                <a:cubicBezTo>
                  <a:pt x="273533" y="130444"/>
                  <a:pt x="272175" y="124932"/>
                  <a:pt x="271056" y="119340"/>
                </a:cubicBezTo>
                <a:cubicBezTo>
                  <a:pt x="269938" y="113747"/>
                  <a:pt x="268420" y="108714"/>
                  <a:pt x="266503" y="104241"/>
                </a:cubicBezTo>
                <a:cubicBezTo>
                  <a:pt x="265864" y="105839"/>
                  <a:pt x="265385" y="106478"/>
                  <a:pt x="265065" y="106158"/>
                </a:cubicBezTo>
                <a:cubicBezTo>
                  <a:pt x="264745" y="105839"/>
                  <a:pt x="264266" y="105199"/>
                  <a:pt x="263627" y="104241"/>
                </a:cubicBezTo>
                <a:cubicBezTo>
                  <a:pt x="262988" y="105519"/>
                  <a:pt x="262828" y="106877"/>
                  <a:pt x="263148" y="108315"/>
                </a:cubicBezTo>
                <a:cubicBezTo>
                  <a:pt x="263467" y="109753"/>
                  <a:pt x="263627" y="111271"/>
                  <a:pt x="263627" y="112868"/>
                </a:cubicBezTo>
                <a:cubicBezTo>
                  <a:pt x="262668" y="113188"/>
                  <a:pt x="262189" y="112629"/>
                  <a:pt x="262189" y="111191"/>
                </a:cubicBezTo>
                <a:cubicBezTo>
                  <a:pt x="262189" y="109753"/>
                  <a:pt x="261550" y="109194"/>
                  <a:pt x="260272" y="109513"/>
                </a:cubicBezTo>
                <a:cubicBezTo>
                  <a:pt x="260591" y="107277"/>
                  <a:pt x="260831" y="105040"/>
                  <a:pt x="260991" y="102803"/>
                </a:cubicBezTo>
                <a:cubicBezTo>
                  <a:pt x="261150" y="100566"/>
                  <a:pt x="262508" y="99447"/>
                  <a:pt x="265065" y="99447"/>
                </a:cubicBezTo>
                <a:close/>
                <a:moveTo>
                  <a:pt x="184060" y="99447"/>
                </a:moveTo>
                <a:cubicBezTo>
                  <a:pt x="184379" y="101365"/>
                  <a:pt x="184619" y="103362"/>
                  <a:pt x="184778" y="105439"/>
                </a:cubicBezTo>
                <a:cubicBezTo>
                  <a:pt x="184938" y="107516"/>
                  <a:pt x="185178" y="109673"/>
                  <a:pt x="185497" y="111910"/>
                </a:cubicBezTo>
                <a:lnTo>
                  <a:pt x="184060" y="113348"/>
                </a:lnTo>
                <a:close/>
                <a:moveTo>
                  <a:pt x="27082" y="98968"/>
                </a:moveTo>
                <a:cubicBezTo>
                  <a:pt x="25643" y="99288"/>
                  <a:pt x="25244" y="100246"/>
                  <a:pt x="25883" y="101844"/>
                </a:cubicBezTo>
                <a:cubicBezTo>
                  <a:pt x="27800" y="100886"/>
                  <a:pt x="28919" y="101365"/>
                  <a:pt x="29238" y="103282"/>
                </a:cubicBezTo>
                <a:cubicBezTo>
                  <a:pt x="30836" y="102962"/>
                  <a:pt x="31155" y="102403"/>
                  <a:pt x="30197" y="101604"/>
                </a:cubicBezTo>
                <a:cubicBezTo>
                  <a:pt x="29238" y="100805"/>
                  <a:pt x="29079" y="100087"/>
                  <a:pt x="29718" y="99447"/>
                </a:cubicBezTo>
                <a:cubicBezTo>
                  <a:pt x="29398" y="98808"/>
                  <a:pt x="28520" y="98649"/>
                  <a:pt x="27082" y="98968"/>
                </a:cubicBezTo>
                <a:close/>
                <a:moveTo>
                  <a:pt x="143797" y="98009"/>
                </a:moveTo>
                <a:cubicBezTo>
                  <a:pt x="143157" y="97690"/>
                  <a:pt x="142998" y="98249"/>
                  <a:pt x="143317" y="99687"/>
                </a:cubicBezTo>
                <a:cubicBezTo>
                  <a:pt x="143636" y="101125"/>
                  <a:pt x="143317" y="101844"/>
                  <a:pt x="142359" y="101844"/>
                </a:cubicBezTo>
                <a:cubicBezTo>
                  <a:pt x="142998" y="103442"/>
                  <a:pt x="143557" y="103922"/>
                  <a:pt x="144036" y="103282"/>
                </a:cubicBezTo>
                <a:cubicBezTo>
                  <a:pt x="144515" y="102643"/>
                  <a:pt x="145074" y="102643"/>
                  <a:pt x="145714" y="103282"/>
                </a:cubicBezTo>
                <a:cubicBezTo>
                  <a:pt x="145074" y="101685"/>
                  <a:pt x="144595" y="100805"/>
                  <a:pt x="144275" y="100646"/>
                </a:cubicBezTo>
                <a:cubicBezTo>
                  <a:pt x="143956" y="100486"/>
                  <a:pt x="143797" y="99607"/>
                  <a:pt x="143797" y="98009"/>
                </a:cubicBezTo>
                <a:close/>
                <a:moveTo>
                  <a:pt x="157217" y="94654"/>
                </a:moveTo>
                <a:cubicBezTo>
                  <a:pt x="156259" y="94335"/>
                  <a:pt x="155779" y="94575"/>
                  <a:pt x="155779" y="95374"/>
                </a:cubicBezTo>
                <a:cubicBezTo>
                  <a:pt x="155779" y="96172"/>
                  <a:pt x="155460" y="96732"/>
                  <a:pt x="154821" y="97051"/>
                </a:cubicBezTo>
                <a:cubicBezTo>
                  <a:pt x="155460" y="98649"/>
                  <a:pt x="156259" y="99447"/>
                  <a:pt x="157217" y="99447"/>
                </a:cubicBezTo>
                <a:cubicBezTo>
                  <a:pt x="157857" y="97850"/>
                  <a:pt x="157857" y="96252"/>
                  <a:pt x="157217" y="94654"/>
                </a:cubicBezTo>
                <a:close/>
                <a:moveTo>
                  <a:pt x="263627" y="93216"/>
                </a:moveTo>
                <a:cubicBezTo>
                  <a:pt x="263307" y="94175"/>
                  <a:pt x="263467" y="95134"/>
                  <a:pt x="264106" y="96092"/>
                </a:cubicBezTo>
                <a:cubicBezTo>
                  <a:pt x="264745" y="97051"/>
                  <a:pt x="264586" y="97850"/>
                  <a:pt x="263627" y="98489"/>
                </a:cubicBezTo>
                <a:cubicBezTo>
                  <a:pt x="262988" y="96252"/>
                  <a:pt x="262988" y="94495"/>
                  <a:pt x="263627" y="93216"/>
                </a:cubicBezTo>
                <a:close/>
                <a:moveTo>
                  <a:pt x="92029" y="92737"/>
                </a:moveTo>
                <a:cubicBezTo>
                  <a:pt x="90112" y="93056"/>
                  <a:pt x="89154" y="95613"/>
                  <a:pt x="89154" y="100406"/>
                </a:cubicBezTo>
                <a:cubicBezTo>
                  <a:pt x="89793" y="99128"/>
                  <a:pt x="90512" y="98329"/>
                  <a:pt x="91311" y="98009"/>
                </a:cubicBezTo>
                <a:cubicBezTo>
                  <a:pt x="92109" y="97690"/>
                  <a:pt x="92668" y="98649"/>
                  <a:pt x="92988" y="100886"/>
                </a:cubicBezTo>
                <a:cubicBezTo>
                  <a:pt x="93947" y="100246"/>
                  <a:pt x="94266" y="99367"/>
                  <a:pt x="93947" y="98249"/>
                </a:cubicBezTo>
                <a:cubicBezTo>
                  <a:pt x="93627" y="97131"/>
                  <a:pt x="93627" y="95453"/>
                  <a:pt x="93947" y="93216"/>
                </a:cubicBezTo>
                <a:cubicBezTo>
                  <a:pt x="93308" y="93216"/>
                  <a:pt x="93068" y="93696"/>
                  <a:pt x="93228" y="94654"/>
                </a:cubicBezTo>
                <a:cubicBezTo>
                  <a:pt x="93388" y="95613"/>
                  <a:pt x="93148" y="96092"/>
                  <a:pt x="92509" y="96092"/>
                </a:cubicBezTo>
                <a:cubicBezTo>
                  <a:pt x="91870" y="96412"/>
                  <a:pt x="91630" y="96092"/>
                  <a:pt x="91790" y="95134"/>
                </a:cubicBezTo>
                <a:cubicBezTo>
                  <a:pt x="91950" y="94175"/>
                  <a:pt x="92029" y="93376"/>
                  <a:pt x="92029" y="92737"/>
                </a:cubicBezTo>
                <a:close/>
                <a:moveTo>
                  <a:pt x="104012" y="90820"/>
                </a:moveTo>
                <a:cubicBezTo>
                  <a:pt x="103373" y="90820"/>
                  <a:pt x="102894" y="91139"/>
                  <a:pt x="102574" y="91779"/>
                </a:cubicBezTo>
                <a:cubicBezTo>
                  <a:pt x="102255" y="92418"/>
                  <a:pt x="102015" y="93137"/>
                  <a:pt x="101856" y="93935"/>
                </a:cubicBezTo>
                <a:cubicBezTo>
                  <a:pt x="101696" y="94734"/>
                  <a:pt x="101456" y="95453"/>
                  <a:pt x="101137" y="96092"/>
                </a:cubicBezTo>
                <a:cubicBezTo>
                  <a:pt x="100817" y="96732"/>
                  <a:pt x="100338" y="96732"/>
                  <a:pt x="99699" y="96092"/>
                </a:cubicBezTo>
                <a:cubicBezTo>
                  <a:pt x="99699" y="97051"/>
                  <a:pt x="99778" y="97610"/>
                  <a:pt x="99939" y="97770"/>
                </a:cubicBezTo>
                <a:cubicBezTo>
                  <a:pt x="100098" y="97930"/>
                  <a:pt x="100338" y="97930"/>
                  <a:pt x="100657" y="97770"/>
                </a:cubicBezTo>
                <a:cubicBezTo>
                  <a:pt x="100977" y="97610"/>
                  <a:pt x="101216" y="97450"/>
                  <a:pt x="101376" y="97291"/>
                </a:cubicBezTo>
                <a:cubicBezTo>
                  <a:pt x="101536" y="97131"/>
                  <a:pt x="101616" y="97530"/>
                  <a:pt x="101616" y="98489"/>
                </a:cubicBezTo>
                <a:cubicBezTo>
                  <a:pt x="102255" y="98489"/>
                  <a:pt x="102574" y="97850"/>
                  <a:pt x="102574" y="96572"/>
                </a:cubicBezTo>
                <a:cubicBezTo>
                  <a:pt x="102574" y="95293"/>
                  <a:pt x="103214" y="94974"/>
                  <a:pt x="104492" y="95613"/>
                </a:cubicBezTo>
                <a:cubicBezTo>
                  <a:pt x="104172" y="94974"/>
                  <a:pt x="104012" y="93376"/>
                  <a:pt x="104012" y="90820"/>
                </a:cubicBezTo>
                <a:close/>
                <a:moveTo>
                  <a:pt x="157217" y="86985"/>
                </a:moveTo>
                <a:cubicBezTo>
                  <a:pt x="156578" y="89222"/>
                  <a:pt x="156818" y="91139"/>
                  <a:pt x="157936" y="92737"/>
                </a:cubicBezTo>
                <a:cubicBezTo>
                  <a:pt x="159055" y="94335"/>
                  <a:pt x="159294" y="96891"/>
                  <a:pt x="158655" y="100406"/>
                </a:cubicBezTo>
                <a:cubicBezTo>
                  <a:pt x="160253" y="98808"/>
                  <a:pt x="160892" y="96172"/>
                  <a:pt x="160573" y="92497"/>
                </a:cubicBezTo>
                <a:cubicBezTo>
                  <a:pt x="160253" y="88823"/>
                  <a:pt x="159134" y="86985"/>
                  <a:pt x="157217" y="86985"/>
                </a:cubicBezTo>
                <a:close/>
                <a:moveTo>
                  <a:pt x="259313" y="83630"/>
                </a:moveTo>
                <a:cubicBezTo>
                  <a:pt x="260911" y="83949"/>
                  <a:pt x="261470" y="84908"/>
                  <a:pt x="260991" y="86506"/>
                </a:cubicBezTo>
                <a:cubicBezTo>
                  <a:pt x="260511" y="88103"/>
                  <a:pt x="260911" y="89222"/>
                  <a:pt x="262189" y="89861"/>
                </a:cubicBezTo>
                <a:lnTo>
                  <a:pt x="259792" y="89861"/>
                </a:lnTo>
                <a:cubicBezTo>
                  <a:pt x="260112" y="88263"/>
                  <a:pt x="260032" y="87145"/>
                  <a:pt x="259552" y="86506"/>
                </a:cubicBezTo>
                <a:cubicBezTo>
                  <a:pt x="259074" y="85867"/>
                  <a:pt x="258993" y="84908"/>
                  <a:pt x="259313" y="83630"/>
                </a:cubicBezTo>
                <a:close/>
                <a:moveTo>
                  <a:pt x="42180" y="83630"/>
                </a:moveTo>
                <a:cubicBezTo>
                  <a:pt x="40902" y="84269"/>
                  <a:pt x="40183" y="85307"/>
                  <a:pt x="40023" y="86745"/>
                </a:cubicBezTo>
                <a:cubicBezTo>
                  <a:pt x="39863" y="88184"/>
                  <a:pt x="39464" y="89701"/>
                  <a:pt x="38825" y="91299"/>
                </a:cubicBezTo>
                <a:cubicBezTo>
                  <a:pt x="39784" y="90660"/>
                  <a:pt x="40423" y="89622"/>
                  <a:pt x="40742" y="88184"/>
                </a:cubicBezTo>
                <a:cubicBezTo>
                  <a:pt x="41061" y="86745"/>
                  <a:pt x="41541" y="85228"/>
                  <a:pt x="42180" y="83630"/>
                </a:cubicBezTo>
                <a:close/>
                <a:moveTo>
                  <a:pt x="159854" y="82372"/>
                </a:moveTo>
                <a:cubicBezTo>
                  <a:pt x="160653" y="82412"/>
                  <a:pt x="161531" y="82831"/>
                  <a:pt x="162490" y="83630"/>
                </a:cubicBezTo>
                <a:cubicBezTo>
                  <a:pt x="161851" y="84269"/>
                  <a:pt x="161212" y="84828"/>
                  <a:pt x="160573" y="85307"/>
                </a:cubicBezTo>
                <a:cubicBezTo>
                  <a:pt x="159933" y="85787"/>
                  <a:pt x="159774" y="86826"/>
                  <a:pt x="160093" y="88423"/>
                </a:cubicBezTo>
                <a:cubicBezTo>
                  <a:pt x="160732" y="89382"/>
                  <a:pt x="161212" y="89382"/>
                  <a:pt x="161531" y="88423"/>
                </a:cubicBezTo>
                <a:cubicBezTo>
                  <a:pt x="161851" y="87464"/>
                  <a:pt x="162330" y="87464"/>
                  <a:pt x="162969" y="88423"/>
                </a:cubicBezTo>
                <a:cubicBezTo>
                  <a:pt x="162650" y="90980"/>
                  <a:pt x="162650" y="92817"/>
                  <a:pt x="162969" y="93935"/>
                </a:cubicBezTo>
                <a:cubicBezTo>
                  <a:pt x="163289" y="95054"/>
                  <a:pt x="163129" y="96412"/>
                  <a:pt x="162490" y="98009"/>
                </a:cubicBezTo>
                <a:cubicBezTo>
                  <a:pt x="163129" y="99927"/>
                  <a:pt x="163688" y="101844"/>
                  <a:pt x="164168" y="103761"/>
                </a:cubicBezTo>
                <a:cubicBezTo>
                  <a:pt x="164647" y="105679"/>
                  <a:pt x="165685" y="107116"/>
                  <a:pt x="167283" y="108076"/>
                </a:cubicBezTo>
                <a:cubicBezTo>
                  <a:pt x="167603" y="106797"/>
                  <a:pt x="167922" y="105519"/>
                  <a:pt x="168241" y="104241"/>
                </a:cubicBezTo>
                <a:cubicBezTo>
                  <a:pt x="168562" y="102962"/>
                  <a:pt x="168562" y="101365"/>
                  <a:pt x="168241" y="99447"/>
                </a:cubicBezTo>
                <a:cubicBezTo>
                  <a:pt x="167283" y="99128"/>
                  <a:pt x="166405" y="98409"/>
                  <a:pt x="165606" y="97291"/>
                </a:cubicBezTo>
                <a:cubicBezTo>
                  <a:pt x="164807" y="96172"/>
                  <a:pt x="164727" y="94814"/>
                  <a:pt x="165366" y="93216"/>
                </a:cubicBezTo>
                <a:cubicBezTo>
                  <a:pt x="166644" y="93216"/>
                  <a:pt x="167363" y="93855"/>
                  <a:pt x="167523" y="95134"/>
                </a:cubicBezTo>
                <a:cubicBezTo>
                  <a:pt x="167682" y="96412"/>
                  <a:pt x="168562" y="96732"/>
                  <a:pt x="170159" y="96092"/>
                </a:cubicBezTo>
                <a:cubicBezTo>
                  <a:pt x="170798" y="94495"/>
                  <a:pt x="171277" y="92737"/>
                  <a:pt x="171597" y="90820"/>
                </a:cubicBezTo>
                <a:cubicBezTo>
                  <a:pt x="171917" y="88902"/>
                  <a:pt x="172715" y="87624"/>
                  <a:pt x="173993" y="86985"/>
                </a:cubicBezTo>
                <a:cubicBezTo>
                  <a:pt x="174633" y="88902"/>
                  <a:pt x="174872" y="92258"/>
                  <a:pt x="174713" y="97051"/>
                </a:cubicBezTo>
                <a:cubicBezTo>
                  <a:pt x="174553" y="101844"/>
                  <a:pt x="174154" y="105519"/>
                  <a:pt x="173514" y="108076"/>
                </a:cubicBezTo>
                <a:cubicBezTo>
                  <a:pt x="172875" y="105839"/>
                  <a:pt x="172236" y="105359"/>
                  <a:pt x="171597" y="106637"/>
                </a:cubicBezTo>
                <a:cubicBezTo>
                  <a:pt x="171597" y="105040"/>
                  <a:pt x="171677" y="103362"/>
                  <a:pt x="171836" y="101604"/>
                </a:cubicBezTo>
                <a:cubicBezTo>
                  <a:pt x="171996" y="99847"/>
                  <a:pt x="171437" y="98329"/>
                  <a:pt x="170159" y="97051"/>
                </a:cubicBezTo>
                <a:cubicBezTo>
                  <a:pt x="169201" y="100246"/>
                  <a:pt x="168881" y="103282"/>
                  <a:pt x="169201" y="106158"/>
                </a:cubicBezTo>
                <a:cubicBezTo>
                  <a:pt x="169520" y="109034"/>
                  <a:pt x="169360" y="111750"/>
                  <a:pt x="168721" y="114306"/>
                </a:cubicBezTo>
                <a:cubicBezTo>
                  <a:pt x="167763" y="113667"/>
                  <a:pt x="166964" y="113747"/>
                  <a:pt x="166325" y="114546"/>
                </a:cubicBezTo>
                <a:cubicBezTo>
                  <a:pt x="165685" y="115345"/>
                  <a:pt x="165206" y="116463"/>
                  <a:pt x="164886" y="117901"/>
                </a:cubicBezTo>
                <a:cubicBezTo>
                  <a:pt x="164567" y="119340"/>
                  <a:pt x="164247" y="120778"/>
                  <a:pt x="163928" y="122215"/>
                </a:cubicBezTo>
                <a:cubicBezTo>
                  <a:pt x="163609" y="123653"/>
                  <a:pt x="162969" y="124532"/>
                  <a:pt x="162011" y="124852"/>
                </a:cubicBezTo>
                <a:cubicBezTo>
                  <a:pt x="162969" y="125491"/>
                  <a:pt x="163369" y="126849"/>
                  <a:pt x="163209" y="128926"/>
                </a:cubicBezTo>
                <a:cubicBezTo>
                  <a:pt x="163049" y="131003"/>
                  <a:pt x="163609" y="132201"/>
                  <a:pt x="164886" y="132521"/>
                </a:cubicBezTo>
                <a:cubicBezTo>
                  <a:pt x="163609" y="134438"/>
                  <a:pt x="162889" y="137634"/>
                  <a:pt x="162729" y="142107"/>
                </a:cubicBezTo>
                <a:cubicBezTo>
                  <a:pt x="162570" y="146581"/>
                  <a:pt x="162490" y="150575"/>
                  <a:pt x="162490" y="154091"/>
                </a:cubicBezTo>
                <a:cubicBezTo>
                  <a:pt x="162170" y="155368"/>
                  <a:pt x="161771" y="156327"/>
                  <a:pt x="161291" y="156966"/>
                </a:cubicBezTo>
                <a:cubicBezTo>
                  <a:pt x="160812" y="157605"/>
                  <a:pt x="161371" y="158085"/>
                  <a:pt x="162969" y="158404"/>
                </a:cubicBezTo>
                <a:cubicBezTo>
                  <a:pt x="162330" y="154889"/>
                  <a:pt x="163448" y="153451"/>
                  <a:pt x="166325" y="154091"/>
                </a:cubicBezTo>
                <a:cubicBezTo>
                  <a:pt x="165685" y="156647"/>
                  <a:pt x="165366" y="159044"/>
                  <a:pt x="165366" y="161281"/>
                </a:cubicBezTo>
                <a:cubicBezTo>
                  <a:pt x="165366" y="163517"/>
                  <a:pt x="164727" y="165754"/>
                  <a:pt x="163448" y="167991"/>
                </a:cubicBezTo>
                <a:cubicBezTo>
                  <a:pt x="165046" y="171186"/>
                  <a:pt x="165126" y="174621"/>
                  <a:pt x="163688" y="178296"/>
                </a:cubicBezTo>
                <a:cubicBezTo>
                  <a:pt x="162250" y="181971"/>
                  <a:pt x="161371" y="185566"/>
                  <a:pt x="161052" y="189081"/>
                </a:cubicBezTo>
                <a:cubicBezTo>
                  <a:pt x="161052" y="187483"/>
                  <a:pt x="161291" y="185486"/>
                  <a:pt x="161771" y="183090"/>
                </a:cubicBezTo>
                <a:cubicBezTo>
                  <a:pt x="162250" y="180693"/>
                  <a:pt x="161851" y="179015"/>
                  <a:pt x="160573" y="178057"/>
                </a:cubicBezTo>
                <a:cubicBezTo>
                  <a:pt x="159614" y="179015"/>
                  <a:pt x="159215" y="180373"/>
                  <a:pt x="159374" y="182130"/>
                </a:cubicBezTo>
                <a:cubicBezTo>
                  <a:pt x="159534" y="183889"/>
                  <a:pt x="159614" y="185646"/>
                  <a:pt x="159614" y="187403"/>
                </a:cubicBezTo>
                <a:cubicBezTo>
                  <a:pt x="159614" y="189161"/>
                  <a:pt x="159454" y="190678"/>
                  <a:pt x="159134" y="191957"/>
                </a:cubicBezTo>
                <a:cubicBezTo>
                  <a:pt x="158815" y="193235"/>
                  <a:pt x="158016" y="193874"/>
                  <a:pt x="156738" y="193874"/>
                </a:cubicBezTo>
                <a:cubicBezTo>
                  <a:pt x="158336" y="193235"/>
                  <a:pt x="158975" y="191877"/>
                  <a:pt x="158655" y="189800"/>
                </a:cubicBezTo>
                <a:cubicBezTo>
                  <a:pt x="158336" y="187723"/>
                  <a:pt x="158016" y="185886"/>
                  <a:pt x="157696" y="184288"/>
                </a:cubicBezTo>
                <a:cubicBezTo>
                  <a:pt x="157058" y="184607"/>
                  <a:pt x="156738" y="184927"/>
                  <a:pt x="156738" y="185247"/>
                </a:cubicBezTo>
                <a:cubicBezTo>
                  <a:pt x="156738" y="185566"/>
                  <a:pt x="156578" y="185886"/>
                  <a:pt x="156259" y="186205"/>
                </a:cubicBezTo>
                <a:cubicBezTo>
                  <a:pt x="155939" y="184607"/>
                  <a:pt x="155939" y="182929"/>
                  <a:pt x="156259" y="181172"/>
                </a:cubicBezTo>
                <a:cubicBezTo>
                  <a:pt x="156578" y="179415"/>
                  <a:pt x="156578" y="178376"/>
                  <a:pt x="156259" y="178057"/>
                </a:cubicBezTo>
                <a:cubicBezTo>
                  <a:pt x="155300" y="178696"/>
                  <a:pt x="154901" y="179894"/>
                  <a:pt x="155061" y="181652"/>
                </a:cubicBezTo>
                <a:cubicBezTo>
                  <a:pt x="155220" y="183409"/>
                  <a:pt x="154980" y="184607"/>
                  <a:pt x="154341" y="185247"/>
                </a:cubicBezTo>
                <a:cubicBezTo>
                  <a:pt x="154341" y="184607"/>
                  <a:pt x="154182" y="184288"/>
                  <a:pt x="153862" y="184288"/>
                </a:cubicBezTo>
                <a:cubicBezTo>
                  <a:pt x="153862" y="184927"/>
                  <a:pt x="153703" y="185247"/>
                  <a:pt x="153383" y="185247"/>
                </a:cubicBezTo>
                <a:cubicBezTo>
                  <a:pt x="152743" y="182370"/>
                  <a:pt x="152904" y="179814"/>
                  <a:pt x="153862" y="177577"/>
                </a:cubicBezTo>
                <a:cubicBezTo>
                  <a:pt x="154821" y="175341"/>
                  <a:pt x="154980" y="173104"/>
                  <a:pt x="154341" y="170867"/>
                </a:cubicBezTo>
                <a:cubicBezTo>
                  <a:pt x="153703" y="170867"/>
                  <a:pt x="153303" y="171426"/>
                  <a:pt x="153143" y="172544"/>
                </a:cubicBezTo>
                <a:cubicBezTo>
                  <a:pt x="152983" y="173663"/>
                  <a:pt x="152904" y="174861"/>
                  <a:pt x="152904" y="176139"/>
                </a:cubicBezTo>
                <a:cubicBezTo>
                  <a:pt x="152904" y="177417"/>
                  <a:pt x="152824" y="178616"/>
                  <a:pt x="152664" y="179734"/>
                </a:cubicBezTo>
                <a:cubicBezTo>
                  <a:pt x="152504" y="180853"/>
                  <a:pt x="151945" y="181412"/>
                  <a:pt x="150986" y="181412"/>
                </a:cubicBezTo>
                <a:cubicBezTo>
                  <a:pt x="150027" y="175660"/>
                  <a:pt x="149948" y="170627"/>
                  <a:pt x="150747" y="166313"/>
                </a:cubicBezTo>
                <a:cubicBezTo>
                  <a:pt x="151545" y="161999"/>
                  <a:pt x="152584" y="157446"/>
                  <a:pt x="153862" y="152652"/>
                </a:cubicBezTo>
                <a:cubicBezTo>
                  <a:pt x="154502" y="155209"/>
                  <a:pt x="155300" y="155848"/>
                  <a:pt x="156259" y="154569"/>
                </a:cubicBezTo>
                <a:cubicBezTo>
                  <a:pt x="156578" y="158085"/>
                  <a:pt x="156499" y="161840"/>
                  <a:pt x="156019" y="165834"/>
                </a:cubicBezTo>
                <a:cubicBezTo>
                  <a:pt x="155539" y="169828"/>
                  <a:pt x="155620" y="173104"/>
                  <a:pt x="156259" y="175660"/>
                </a:cubicBezTo>
                <a:cubicBezTo>
                  <a:pt x="156259" y="173423"/>
                  <a:pt x="156578" y="170547"/>
                  <a:pt x="157217" y="167032"/>
                </a:cubicBezTo>
                <a:cubicBezTo>
                  <a:pt x="157857" y="163517"/>
                  <a:pt x="158416" y="159922"/>
                  <a:pt x="158895" y="156247"/>
                </a:cubicBezTo>
                <a:cubicBezTo>
                  <a:pt x="159374" y="152572"/>
                  <a:pt x="159614" y="148898"/>
                  <a:pt x="159614" y="145223"/>
                </a:cubicBezTo>
                <a:cubicBezTo>
                  <a:pt x="159614" y="141548"/>
                  <a:pt x="159134" y="138433"/>
                  <a:pt x="158176" y="135876"/>
                </a:cubicBezTo>
                <a:cubicBezTo>
                  <a:pt x="158815" y="133319"/>
                  <a:pt x="159374" y="130523"/>
                  <a:pt x="159854" y="127488"/>
                </a:cubicBezTo>
                <a:cubicBezTo>
                  <a:pt x="160333" y="124452"/>
                  <a:pt x="159933" y="121656"/>
                  <a:pt x="158655" y="119100"/>
                </a:cubicBezTo>
                <a:cubicBezTo>
                  <a:pt x="158016" y="121976"/>
                  <a:pt x="157217" y="124932"/>
                  <a:pt x="156259" y="127967"/>
                </a:cubicBezTo>
                <a:cubicBezTo>
                  <a:pt x="155300" y="131003"/>
                  <a:pt x="154661" y="133799"/>
                  <a:pt x="154341" y="136355"/>
                </a:cubicBezTo>
                <a:cubicBezTo>
                  <a:pt x="153063" y="134758"/>
                  <a:pt x="152504" y="131961"/>
                  <a:pt x="152664" y="127967"/>
                </a:cubicBezTo>
                <a:cubicBezTo>
                  <a:pt x="152824" y="123973"/>
                  <a:pt x="153223" y="121337"/>
                  <a:pt x="153862" y="120058"/>
                </a:cubicBezTo>
                <a:cubicBezTo>
                  <a:pt x="153862" y="120698"/>
                  <a:pt x="153862" y="121337"/>
                  <a:pt x="153862" y="121976"/>
                </a:cubicBezTo>
                <a:cubicBezTo>
                  <a:pt x="153862" y="122615"/>
                  <a:pt x="154182" y="122615"/>
                  <a:pt x="154821" y="121976"/>
                </a:cubicBezTo>
                <a:cubicBezTo>
                  <a:pt x="154821" y="120058"/>
                  <a:pt x="154581" y="118780"/>
                  <a:pt x="154102" y="118141"/>
                </a:cubicBezTo>
                <a:cubicBezTo>
                  <a:pt x="153622" y="117502"/>
                  <a:pt x="153703" y="116064"/>
                  <a:pt x="154341" y="113827"/>
                </a:cubicBezTo>
                <a:cubicBezTo>
                  <a:pt x="154980" y="112868"/>
                  <a:pt x="155539" y="112709"/>
                  <a:pt x="156019" y="113348"/>
                </a:cubicBezTo>
                <a:cubicBezTo>
                  <a:pt x="156499" y="113987"/>
                  <a:pt x="157058" y="113508"/>
                  <a:pt x="157696" y="111910"/>
                </a:cubicBezTo>
                <a:cubicBezTo>
                  <a:pt x="157058" y="111590"/>
                  <a:pt x="156738" y="110872"/>
                  <a:pt x="156738" y="109753"/>
                </a:cubicBezTo>
                <a:cubicBezTo>
                  <a:pt x="156738" y="108635"/>
                  <a:pt x="156818" y="107516"/>
                  <a:pt x="156978" y="106398"/>
                </a:cubicBezTo>
                <a:cubicBezTo>
                  <a:pt x="157137" y="105280"/>
                  <a:pt x="157137" y="104161"/>
                  <a:pt x="156978" y="103042"/>
                </a:cubicBezTo>
                <a:cubicBezTo>
                  <a:pt x="156818" y="101924"/>
                  <a:pt x="156259" y="101205"/>
                  <a:pt x="155300" y="100886"/>
                </a:cubicBezTo>
                <a:cubicBezTo>
                  <a:pt x="155939" y="102163"/>
                  <a:pt x="156019" y="103602"/>
                  <a:pt x="155539" y="105199"/>
                </a:cubicBezTo>
                <a:cubicBezTo>
                  <a:pt x="155061" y="106797"/>
                  <a:pt x="154821" y="108076"/>
                  <a:pt x="154821" y="109034"/>
                </a:cubicBezTo>
                <a:cubicBezTo>
                  <a:pt x="154821" y="108395"/>
                  <a:pt x="154502" y="108076"/>
                  <a:pt x="153862" y="108076"/>
                </a:cubicBezTo>
                <a:cubicBezTo>
                  <a:pt x="153223" y="108076"/>
                  <a:pt x="152743" y="107756"/>
                  <a:pt x="152424" y="107116"/>
                </a:cubicBezTo>
                <a:cubicBezTo>
                  <a:pt x="152743" y="104880"/>
                  <a:pt x="153063" y="102084"/>
                  <a:pt x="153383" y="98729"/>
                </a:cubicBezTo>
                <a:cubicBezTo>
                  <a:pt x="153703" y="95374"/>
                  <a:pt x="154182" y="92338"/>
                  <a:pt x="154821" y="89622"/>
                </a:cubicBezTo>
                <a:cubicBezTo>
                  <a:pt x="155460" y="86905"/>
                  <a:pt x="156418" y="84828"/>
                  <a:pt x="157696" y="83390"/>
                </a:cubicBezTo>
                <a:cubicBezTo>
                  <a:pt x="158336" y="82672"/>
                  <a:pt x="159055" y="82332"/>
                  <a:pt x="159854" y="82372"/>
                </a:cubicBezTo>
                <a:close/>
                <a:moveTo>
                  <a:pt x="276089" y="81233"/>
                </a:moveTo>
                <a:cubicBezTo>
                  <a:pt x="276409" y="83150"/>
                  <a:pt x="277048" y="84508"/>
                  <a:pt x="278006" y="85307"/>
                </a:cubicBezTo>
                <a:cubicBezTo>
                  <a:pt x="278965" y="86106"/>
                  <a:pt x="279604" y="85547"/>
                  <a:pt x="279924" y="83630"/>
                </a:cubicBezTo>
                <a:cubicBezTo>
                  <a:pt x="280243" y="84589"/>
                  <a:pt x="280483" y="85627"/>
                  <a:pt x="280643" y="86745"/>
                </a:cubicBezTo>
                <a:cubicBezTo>
                  <a:pt x="280803" y="87864"/>
                  <a:pt x="281362" y="88423"/>
                  <a:pt x="282320" y="88423"/>
                </a:cubicBezTo>
                <a:cubicBezTo>
                  <a:pt x="282640" y="86826"/>
                  <a:pt x="282560" y="85707"/>
                  <a:pt x="282081" y="85068"/>
                </a:cubicBezTo>
                <a:cubicBezTo>
                  <a:pt x="281601" y="84429"/>
                  <a:pt x="281202" y="83470"/>
                  <a:pt x="280883" y="82192"/>
                </a:cubicBezTo>
                <a:cubicBezTo>
                  <a:pt x="283119" y="82511"/>
                  <a:pt x="284238" y="83390"/>
                  <a:pt x="284238" y="84828"/>
                </a:cubicBezTo>
                <a:cubicBezTo>
                  <a:pt x="284238" y="86267"/>
                  <a:pt x="284398" y="87944"/>
                  <a:pt x="284717" y="89861"/>
                </a:cubicBezTo>
                <a:cubicBezTo>
                  <a:pt x="283758" y="90500"/>
                  <a:pt x="282880" y="90340"/>
                  <a:pt x="282081" y="89382"/>
                </a:cubicBezTo>
                <a:cubicBezTo>
                  <a:pt x="281282" y="88423"/>
                  <a:pt x="280563" y="88583"/>
                  <a:pt x="279924" y="89861"/>
                </a:cubicBezTo>
                <a:cubicBezTo>
                  <a:pt x="280883" y="89861"/>
                  <a:pt x="281682" y="90580"/>
                  <a:pt x="282320" y="92018"/>
                </a:cubicBezTo>
                <a:cubicBezTo>
                  <a:pt x="282959" y="93456"/>
                  <a:pt x="282959" y="94654"/>
                  <a:pt x="282320" y="95613"/>
                </a:cubicBezTo>
                <a:cubicBezTo>
                  <a:pt x="281362" y="92418"/>
                  <a:pt x="279604" y="91459"/>
                  <a:pt x="277048" y="92737"/>
                </a:cubicBezTo>
                <a:cubicBezTo>
                  <a:pt x="277367" y="90500"/>
                  <a:pt x="277128" y="88423"/>
                  <a:pt x="276329" y="86506"/>
                </a:cubicBezTo>
                <a:cubicBezTo>
                  <a:pt x="275530" y="84589"/>
                  <a:pt x="275450" y="82831"/>
                  <a:pt x="276089" y="81233"/>
                </a:cubicBezTo>
                <a:close/>
                <a:moveTo>
                  <a:pt x="180225" y="81233"/>
                </a:moveTo>
                <a:cubicBezTo>
                  <a:pt x="180544" y="83790"/>
                  <a:pt x="181264" y="85947"/>
                  <a:pt x="182382" y="87704"/>
                </a:cubicBezTo>
                <a:cubicBezTo>
                  <a:pt x="183500" y="89461"/>
                  <a:pt x="184060" y="91459"/>
                  <a:pt x="184060" y="93696"/>
                </a:cubicBezTo>
                <a:cubicBezTo>
                  <a:pt x="183740" y="93056"/>
                  <a:pt x="183181" y="92657"/>
                  <a:pt x="182382" y="92497"/>
                </a:cubicBezTo>
                <a:cubicBezTo>
                  <a:pt x="181583" y="92338"/>
                  <a:pt x="180864" y="91938"/>
                  <a:pt x="180225" y="91299"/>
                </a:cubicBezTo>
                <a:lnTo>
                  <a:pt x="180225" y="96092"/>
                </a:lnTo>
                <a:lnTo>
                  <a:pt x="177349" y="96092"/>
                </a:lnTo>
                <a:cubicBezTo>
                  <a:pt x="177669" y="94814"/>
                  <a:pt x="177588" y="93935"/>
                  <a:pt x="177109" y="93456"/>
                </a:cubicBezTo>
                <a:cubicBezTo>
                  <a:pt x="176630" y="92977"/>
                  <a:pt x="176550" y="92098"/>
                  <a:pt x="176870" y="90820"/>
                </a:cubicBezTo>
                <a:cubicBezTo>
                  <a:pt x="177828" y="89861"/>
                  <a:pt x="178308" y="88263"/>
                  <a:pt x="178308" y="86027"/>
                </a:cubicBezTo>
                <a:cubicBezTo>
                  <a:pt x="178308" y="83790"/>
                  <a:pt x="178946" y="82192"/>
                  <a:pt x="180225" y="81233"/>
                </a:cubicBezTo>
                <a:close/>
                <a:moveTo>
                  <a:pt x="285676" y="80275"/>
                </a:moveTo>
                <a:cubicBezTo>
                  <a:pt x="286315" y="82511"/>
                  <a:pt x="287273" y="84988"/>
                  <a:pt x="288552" y="87704"/>
                </a:cubicBezTo>
                <a:cubicBezTo>
                  <a:pt x="289830" y="90421"/>
                  <a:pt x="289830" y="93056"/>
                  <a:pt x="288552" y="95613"/>
                </a:cubicBezTo>
                <a:cubicBezTo>
                  <a:pt x="288232" y="93056"/>
                  <a:pt x="287912" y="90900"/>
                  <a:pt x="287593" y="89142"/>
                </a:cubicBezTo>
                <a:cubicBezTo>
                  <a:pt x="287273" y="87385"/>
                  <a:pt x="286475" y="86186"/>
                  <a:pt x="285196" y="85547"/>
                </a:cubicBezTo>
                <a:cubicBezTo>
                  <a:pt x="285516" y="84908"/>
                  <a:pt x="285516" y="83949"/>
                  <a:pt x="285196" y="82672"/>
                </a:cubicBezTo>
                <a:cubicBezTo>
                  <a:pt x="284877" y="81393"/>
                  <a:pt x="285037" y="80594"/>
                  <a:pt x="285676" y="80275"/>
                </a:cubicBezTo>
                <a:close/>
                <a:moveTo>
                  <a:pt x="172556" y="79795"/>
                </a:moveTo>
                <a:cubicBezTo>
                  <a:pt x="172236" y="81712"/>
                  <a:pt x="172316" y="82511"/>
                  <a:pt x="172795" y="82192"/>
                </a:cubicBezTo>
                <a:cubicBezTo>
                  <a:pt x="173275" y="81873"/>
                  <a:pt x="173674" y="81233"/>
                  <a:pt x="173993" y="80275"/>
                </a:cubicBezTo>
                <a:cubicBezTo>
                  <a:pt x="173993" y="82192"/>
                  <a:pt x="173834" y="83310"/>
                  <a:pt x="173514" y="83630"/>
                </a:cubicBezTo>
                <a:cubicBezTo>
                  <a:pt x="172875" y="84269"/>
                  <a:pt x="172396" y="83870"/>
                  <a:pt x="172076" y="82432"/>
                </a:cubicBezTo>
                <a:cubicBezTo>
                  <a:pt x="171757" y="80994"/>
                  <a:pt x="171917" y="80115"/>
                  <a:pt x="172556" y="79795"/>
                </a:cubicBezTo>
                <a:close/>
                <a:moveTo>
                  <a:pt x="63031" y="79316"/>
                </a:moveTo>
                <a:cubicBezTo>
                  <a:pt x="62871" y="79636"/>
                  <a:pt x="62471" y="79795"/>
                  <a:pt x="61832" y="79795"/>
                </a:cubicBezTo>
                <a:cubicBezTo>
                  <a:pt x="60235" y="82352"/>
                  <a:pt x="59196" y="85387"/>
                  <a:pt x="58717" y="88902"/>
                </a:cubicBezTo>
                <a:cubicBezTo>
                  <a:pt x="58237" y="92418"/>
                  <a:pt x="57359" y="95613"/>
                  <a:pt x="56081" y="98489"/>
                </a:cubicBezTo>
                <a:cubicBezTo>
                  <a:pt x="55441" y="100726"/>
                  <a:pt x="54562" y="102643"/>
                  <a:pt x="53444" y="104241"/>
                </a:cubicBezTo>
                <a:cubicBezTo>
                  <a:pt x="52326" y="105839"/>
                  <a:pt x="52086" y="107915"/>
                  <a:pt x="52725" y="110472"/>
                </a:cubicBezTo>
                <a:cubicBezTo>
                  <a:pt x="55282" y="107277"/>
                  <a:pt x="57039" y="102962"/>
                  <a:pt x="57998" y="97530"/>
                </a:cubicBezTo>
                <a:cubicBezTo>
                  <a:pt x="58956" y="92098"/>
                  <a:pt x="60714" y="88103"/>
                  <a:pt x="63270" y="85547"/>
                </a:cubicBezTo>
                <a:cubicBezTo>
                  <a:pt x="62631" y="84908"/>
                  <a:pt x="62391" y="83949"/>
                  <a:pt x="62551" y="82672"/>
                </a:cubicBezTo>
                <a:cubicBezTo>
                  <a:pt x="62711" y="81393"/>
                  <a:pt x="63110" y="80434"/>
                  <a:pt x="63750" y="79795"/>
                </a:cubicBezTo>
                <a:cubicBezTo>
                  <a:pt x="63430" y="79156"/>
                  <a:pt x="63190" y="78996"/>
                  <a:pt x="63031" y="79316"/>
                </a:cubicBezTo>
                <a:close/>
                <a:moveTo>
                  <a:pt x="168241" y="78837"/>
                </a:moveTo>
                <a:cubicBezTo>
                  <a:pt x="168881" y="83949"/>
                  <a:pt x="168402" y="87944"/>
                  <a:pt x="166804" y="90820"/>
                </a:cubicBezTo>
                <a:cubicBezTo>
                  <a:pt x="165206" y="88902"/>
                  <a:pt x="164807" y="86826"/>
                  <a:pt x="165606" y="84589"/>
                </a:cubicBezTo>
                <a:cubicBezTo>
                  <a:pt x="166405" y="82352"/>
                  <a:pt x="167283" y="80434"/>
                  <a:pt x="168241" y="78837"/>
                </a:cubicBezTo>
                <a:close/>
                <a:moveTo>
                  <a:pt x="107368" y="77399"/>
                </a:moveTo>
                <a:cubicBezTo>
                  <a:pt x="106409" y="77719"/>
                  <a:pt x="105930" y="78677"/>
                  <a:pt x="105930" y="80275"/>
                </a:cubicBezTo>
                <a:cubicBezTo>
                  <a:pt x="105930" y="81873"/>
                  <a:pt x="105770" y="83310"/>
                  <a:pt x="105451" y="84589"/>
                </a:cubicBezTo>
                <a:cubicBezTo>
                  <a:pt x="106729" y="83310"/>
                  <a:pt x="107368" y="80913"/>
                  <a:pt x="107368" y="77399"/>
                </a:cubicBezTo>
                <a:close/>
                <a:moveTo>
                  <a:pt x="102574" y="75002"/>
                </a:moveTo>
                <a:cubicBezTo>
                  <a:pt x="101296" y="75641"/>
                  <a:pt x="100577" y="76920"/>
                  <a:pt x="100417" y="78837"/>
                </a:cubicBezTo>
                <a:cubicBezTo>
                  <a:pt x="100258" y="80754"/>
                  <a:pt x="100018" y="82672"/>
                  <a:pt x="99699" y="84589"/>
                </a:cubicBezTo>
                <a:cubicBezTo>
                  <a:pt x="98740" y="84269"/>
                  <a:pt x="97861" y="84908"/>
                  <a:pt x="97062" y="86506"/>
                </a:cubicBezTo>
                <a:cubicBezTo>
                  <a:pt x="96264" y="88103"/>
                  <a:pt x="95864" y="90181"/>
                  <a:pt x="95864" y="92737"/>
                </a:cubicBezTo>
                <a:cubicBezTo>
                  <a:pt x="97143" y="92737"/>
                  <a:pt x="97702" y="92018"/>
                  <a:pt x="97542" y="90580"/>
                </a:cubicBezTo>
                <a:cubicBezTo>
                  <a:pt x="97382" y="89142"/>
                  <a:pt x="98101" y="88743"/>
                  <a:pt x="99699" y="89382"/>
                </a:cubicBezTo>
                <a:cubicBezTo>
                  <a:pt x="100018" y="86506"/>
                  <a:pt x="100577" y="84189"/>
                  <a:pt x="101376" y="82432"/>
                </a:cubicBezTo>
                <a:cubicBezTo>
                  <a:pt x="102175" y="80674"/>
                  <a:pt x="102574" y="78197"/>
                  <a:pt x="102574" y="75002"/>
                </a:cubicBezTo>
                <a:close/>
                <a:moveTo>
                  <a:pt x="283758" y="74523"/>
                </a:moveTo>
                <a:cubicBezTo>
                  <a:pt x="284398" y="74203"/>
                  <a:pt x="284877" y="74842"/>
                  <a:pt x="285196" y="76440"/>
                </a:cubicBezTo>
                <a:cubicBezTo>
                  <a:pt x="285516" y="78038"/>
                  <a:pt x="285356" y="79156"/>
                  <a:pt x="284717" y="79795"/>
                </a:cubicBezTo>
                <a:cubicBezTo>
                  <a:pt x="283758" y="78197"/>
                  <a:pt x="283439" y="76440"/>
                  <a:pt x="283758" y="74523"/>
                </a:cubicBezTo>
                <a:close/>
                <a:moveTo>
                  <a:pt x="196522" y="74523"/>
                </a:moveTo>
                <a:cubicBezTo>
                  <a:pt x="196841" y="75482"/>
                  <a:pt x="197161" y="76360"/>
                  <a:pt x="197480" y="77159"/>
                </a:cubicBezTo>
                <a:cubicBezTo>
                  <a:pt x="197800" y="77958"/>
                  <a:pt x="198120" y="78996"/>
                  <a:pt x="198439" y="80275"/>
                </a:cubicBezTo>
                <a:cubicBezTo>
                  <a:pt x="197480" y="80275"/>
                  <a:pt x="197001" y="80994"/>
                  <a:pt x="197001" y="82432"/>
                </a:cubicBezTo>
                <a:cubicBezTo>
                  <a:pt x="197001" y="83870"/>
                  <a:pt x="196522" y="84589"/>
                  <a:pt x="195563" y="84589"/>
                </a:cubicBezTo>
                <a:cubicBezTo>
                  <a:pt x="196202" y="82672"/>
                  <a:pt x="196282" y="80674"/>
                  <a:pt x="195802" y="78597"/>
                </a:cubicBezTo>
                <a:cubicBezTo>
                  <a:pt x="195324" y="76520"/>
                  <a:pt x="195563" y="75162"/>
                  <a:pt x="196522" y="74523"/>
                </a:cubicBezTo>
                <a:close/>
                <a:moveTo>
                  <a:pt x="154341" y="72605"/>
                </a:moveTo>
                <a:cubicBezTo>
                  <a:pt x="155939" y="71967"/>
                  <a:pt x="156738" y="72446"/>
                  <a:pt x="156738" y="74043"/>
                </a:cubicBezTo>
                <a:cubicBezTo>
                  <a:pt x="156738" y="75641"/>
                  <a:pt x="156738" y="77239"/>
                  <a:pt x="156738" y="78837"/>
                </a:cubicBezTo>
                <a:cubicBezTo>
                  <a:pt x="155779" y="78517"/>
                  <a:pt x="155220" y="77798"/>
                  <a:pt x="155061" y="76680"/>
                </a:cubicBezTo>
                <a:cubicBezTo>
                  <a:pt x="154901" y="75561"/>
                  <a:pt x="154661" y="74203"/>
                  <a:pt x="154341" y="72605"/>
                </a:cubicBezTo>
                <a:close/>
                <a:moveTo>
                  <a:pt x="244454" y="72126"/>
                </a:moveTo>
                <a:cubicBezTo>
                  <a:pt x="244774" y="73404"/>
                  <a:pt x="245013" y="75561"/>
                  <a:pt x="245173" y="78597"/>
                </a:cubicBezTo>
                <a:cubicBezTo>
                  <a:pt x="245333" y="81633"/>
                  <a:pt x="245892" y="83949"/>
                  <a:pt x="246850" y="85547"/>
                </a:cubicBezTo>
                <a:cubicBezTo>
                  <a:pt x="247170" y="84908"/>
                  <a:pt x="247330" y="83949"/>
                  <a:pt x="247330" y="82672"/>
                </a:cubicBezTo>
                <a:cubicBezTo>
                  <a:pt x="247330" y="81393"/>
                  <a:pt x="247649" y="80913"/>
                  <a:pt x="248289" y="81233"/>
                </a:cubicBezTo>
                <a:cubicBezTo>
                  <a:pt x="248928" y="83790"/>
                  <a:pt x="249168" y="86267"/>
                  <a:pt x="249007" y="88663"/>
                </a:cubicBezTo>
                <a:cubicBezTo>
                  <a:pt x="248848" y="91059"/>
                  <a:pt x="248448" y="93376"/>
                  <a:pt x="247809" y="95613"/>
                </a:cubicBezTo>
                <a:cubicBezTo>
                  <a:pt x="247809" y="92098"/>
                  <a:pt x="246850" y="88184"/>
                  <a:pt x="244933" y="83870"/>
                </a:cubicBezTo>
                <a:cubicBezTo>
                  <a:pt x="243016" y="79555"/>
                  <a:pt x="242856" y="75641"/>
                  <a:pt x="244454" y="72126"/>
                </a:cubicBezTo>
                <a:close/>
                <a:moveTo>
                  <a:pt x="228636" y="72126"/>
                </a:moveTo>
                <a:cubicBezTo>
                  <a:pt x="228636" y="73404"/>
                  <a:pt x="229036" y="74922"/>
                  <a:pt x="229835" y="76680"/>
                </a:cubicBezTo>
                <a:cubicBezTo>
                  <a:pt x="230634" y="78437"/>
                  <a:pt x="230234" y="79636"/>
                  <a:pt x="228636" y="80275"/>
                </a:cubicBezTo>
                <a:close/>
                <a:moveTo>
                  <a:pt x="106889" y="71168"/>
                </a:moveTo>
                <a:cubicBezTo>
                  <a:pt x="105930" y="71168"/>
                  <a:pt x="105131" y="72286"/>
                  <a:pt x="104492" y="74523"/>
                </a:cubicBezTo>
                <a:cubicBezTo>
                  <a:pt x="105131" y="74842"/>
                  <a:pt x="105930" y="75002"/>
                  <a:pt x="106889" y="75002"/>
                </a:cubicBezTo>
                <a:close/>
                <a:moveTo>
                  <a:pt x="51766" y="66374"/>
                </a:moveTo>
                <a:cubicBezTo>
                  <a:pt x="50168" y="67014"/>
                  <a:pt x="48971" y="68851"/>
                  <a:pt x="48172" y="71887"/>
                </a:cubicBezTo>
                <a:cubicBezTo>
                  <a:pt x="47373" y="74922"/>
                  <a:pt x="47133" y="77239"/>
                  <a:pt x="47452" y="78837"/>
                </a:cubicBezTo>
                <a:cubicBezTo>
                  <a:pt x="49690" y="75960"/>
                  <a:pt x="51128" y="71806"/>
                  <a:pt x="51766" y="66374"/>
                </a:cubicBezTo>
                <a:close/>
                <a:moveTo>
                  <a:pt x="196042" y="63978"/>
                </a:moveTo>
                <a:cubicBezTo>
                  <a:pt x="196362" y="65576"/>
                  <a:pt x="196682" y="67014"/>
                  <a:pt x="197001" y="68292"/>
                </a:cubicBezTo>
                <a:cubicBezTo>
                  <a:pt x="197321" y="69570"/>
                  <a:pt x="196841" y="70529"/>
                  <a:pt x="195563" y="71168"/>
                </a:cubicBezTo>
                <a:cubicBezTo>
                  <a:pt x="195563" y="69889"/>
                  <a:pt x="195324" y="68531"/>
                  <a:pt x="194844" y="67093"/>
                </a:cubicBezTo>
                <a:cubicBezTo>
                  <a:pt x="194365" y="65655"/>
                  <a:pt x="194764" y="64617"/>
                  <a:pt x="196042" y="63978"/>
                </a:cubicBezTo>
                <a:close/>
                <a:moveTo>
                  <a:pt x="282320" y="61581"/>
                </a:moveTo>
                <a:cubicBezTo>
                  <a:pt x="283918" y="63498"/>
                  <a:pt x="285116" y="65735"/>
                  <a:pt x="285915" y="68292"/>
                </a:cubicBezTo>
                <a:cubicBezTo>
                  <a:pt x="286714" y="70848"/>
                  <a:pt x="287593" y="73404"/>
                  <a:pt x="288552" y="75960"/>
                </a:cubicBezTo>
                <a:cubicBezTo>
                  <a:pt x="286315" y="75322"/>
                  <a:pt x="284877" y="73484"/>
                  <a:pt x="284238" y="70448"/>
                </a:cubicBezTo>
                <a:cubicBezTo>
                  <a:pt x="283599" y="67413"/>
                  <a:pt x="282959" y="64457"/>
                  <a:pt x="282320" y="61581"/>
                </a:cubicBezTo>
                <a:close/>
                <a:moveTo>
                  <a:pt x="163448" y="60623"/>
                </a:moveTo>
                <a:cubicBezTo>
                  <a:pt x="164087" y="61262"/>
                  <a:pt x="164327" y="62220"/>
                  <a:pt x="164168" y="63498"/>
                </a:cubicBezTo>
                <a:cubicBezTo>
                  <a:pt x="164008" y="64777"/>
                  <a:pt x="163928" y="66054"/>
                  <a:pt x="163928" y="67333"/>
                </a:cubicBezTo>
                <a:cubicBezTo>
                  <a:pt x="163609" y="67972"/>
                  <a:pt x="163049" y="68132"/>
                  <a:pt x="162250" y="67813"/>
                </a:cubicBezTo>
                <a:cubicBezTo>
                  <a:pt x="161452" y="67493"/>
                  <a:pt x="161371" y="68132"/>
                  <a:pt x="162011" y="69730"/>
                </a:cubicBezTo>
                <a:cubicBezTo>
                  <a:pt x="162011" y="70369"/>
                  <a:pt x="162250" y="70529"/>
                  <a:pt x="162729" y="70209"/>
                </a:cubicBezTo>
                <a:cubicBezTo>
                  <a:pt x="163209" y="69889"/>
                  <a:pt x="163609" y="69730"/>
                  <a:pt x="163928" y="69730"/>
                </a:cubicBezTo>
                <a:cubicBezTo>
                  <a:pt x="164567" y="72605"/>
                  <a:pt x="164807" y="74683"/>
                  <a:pt x="164647" y="75960"/>
                </a:cubicBezTo>
                <a:cubicBezTo>
                  <a:pt x="164487" y="77239"/>
                  <a:pt x="163768" y="78677"/>
                  <a:pt x="162490" y="80275"/>
                </a:cubicBezTo>
                <a:cubicBezTo>
                  <a:pt x="161851" y="79316"/>
                  <a:pt x="161691" y="78357"/>
                  <a:pt x="162011" y="77399"/>
                </a:cubicBezTo>
                <a:cubicBezTo>
                  <a:pt x="162330" y="76440"/>
                  <a:pt x="162490" y="75162"/>
                  <a:pt x="162490" y="73564"/>
                </a:cubicBezTo>
                <a:cubicBezTo>
                  <a:pt x="161531" y="74203"/>
                  <a:pt x="160892" y="74283"/>
                  <a:pt x="160573" y="73804"/>
                </a:cubicBezTo>
                <a:cubicBezTo>
                  <a:pt x="160253" y="73325"/>
                  <a:pt x="159614" y="72766"/>
                  <a:pt x="158655" y="72126"/>
                </a:cubicBezTo>
                <a:cubicBezTo>
                  <a:pt x="160253" y="67014"/>
                  <a:pt x="161851" y="63179"/>
                  <a:pt x="163448" y="60623"/>
                </a:cubicBezTo>
                <a:close/>
                <a:moveTo>
                  <a:pt x="126541" y="60143"/>
                </a:moveTo>
                <a:cubicBezTo>
                  <a:pt x="125263" y="60782"/>
                  <a:pt x="124144" y="61900"/>
                  <a:pt x="123185" y="63498"/>
                </a:cubicBezTo>
                <a:cubicBezTo>
                  <a:pt x="122227" y="65096"/>
                  <a:pt x="121748" y="67173"/>
                  <a:pt x="121748" y="69730"/>
                </a:cubicBezTo>
                <a:cubicBezTo>
                  <a:pt x="122706" y="70049"/>
                  <a:pt x="123185" y="69889"/>
                  <a:pt x="123185" y="69250"/>
                </a:cubicBezTo>
                <a:cubicBezTo>
                  <a:pt x="123185" y="68611"/>
                  <a:pt x="123505" y="68132"/>
                  <a:pt x="124144" y="67813"/>
                </a:cubicBezTo>
                <a:cubicBezTo>
                  <a:pt x="125103" y="68451"/>
                  <a:pt x="125103" y="69410"/>
                  <a:pt x="124144" y="70688"/>
                </a:cubicBezTo>
                <a:cubicBezTo>
                  <a:pt x="123185" y="71967"/>
                  <a:pt x="123185" y="72925"/>
                  <a:pt x="124144" y="73564"/>
                </a:cubicBezTo>
                <a:cubicBezTo>
                  <a:pt x="124783" y="73884"/>
                  <a:pt x="125103" y="73804"/>
                  <a:pt x="125103" y="73325"/>
                </a:cubicBezTo>
                <a:cubicBezTo>
                  <a:pt x="125103" y="72845"/>
                  <a:pt x="125103" y="72286"/>
                  <a:pt x="125103" y="71647"/>
                </a:cubicBezTo>
                <a:cubicBezTo>
                  <a:pt x="125103" y="71007"/>
                  <a:pt x="125103" y="70369"/>
                  <a:pt x="125103" y="69730"/>
                </a:cubicBezTo>
                <a:cubicBezTo>
                  <a:pt x="125103" y="69090"/>
                  <a:pt x="125263" y="68771"/>
                  <a:pt x="125582" y="68771"/>
                </a:cubicBezTo>
                <a:cubicBezTo>
                  <a:pt x="125902" y="73244"/>
                  <a:pt x="125662" y="78038"/>
                  <a:pt x="124863" y="83150"/>
                </a:cubicBezTo>
                <a:cubicBezTo>
                  <a:pt x="124064" y="88263"/>
                  <a:pt x="123185" y="93216"/>
                  <a:pt x="122227" y="98009"/>
                </a:cubicBezTo>
                <a:cubicBezTo>
                  <a:pt x="121587" y="98009"/>
                  <a:pt x="121268" y="97850"/>
                  <a:pt x="121268" y="97530"/>
                </a:cubicBezTo>
                <a:cubicBezTo>
                  <a:pt x="121268" y="97210"/>
                  <a:pt x="121108" y="97051"/>
                  <a:pt x="120789" y="97051"/>
                </a:cubicBezTo>
                <a:cubicBezTo>
                  <a:pt x="121108" y="94495"/>
                  <a:pt x="121748" y="92018"/>
                  <a:pt x="122706" y="89622"/>
                </a:cubicBezTo>
                <a:cubicBezTo>
                  <a:pt x="123665" y="87225"/>
                  <a:pt x="123665" y="84429"/>
                  <a:pt x="122706" y="81233"/>
                </a:cubicBezTo>
                <a:cubicBezTo>
                  <a:pt x="120150" y="80913"/>
                  <a:pt x="118712" y="82192"/>
                  <a:pt x="118392" y="85068"/>
                </a:cubicBezTo>
                <a:cubicBezTo>
                  <a:pt x="118073" y="87944"/>
                  <a:pt x="117753" y="91139"/>
                  <a:pt x="117433" y="94654"/>
                </a:cubicBezTo>
                <a:cubicBezTo>
                  <a:pt x="116475" y="94335"/>
                  <a:pt x="116315" y="93615"/>
                  <a:pt x="116954" y="92497"/>
                </a:cubicBezTo>
                <a:cubicBezTo>
                  <a:pt x="117594" y="91379"/>
                  <a:pt x="117594" y="90021"/>
                  <a:pt x="116954" y="88423"/>
                </a:cubicBezTo>
                <a:cubicBezTo>
                  <a:pt x="116315" y="88423"/>
                  <a:pt x="115996" y="88263"/>
                  <a:pt x="115996" y="87944"/>
                </a:cubicBezTo>
                <a:cubicBezTo>
                  <a:pt x="115996" y="87624"/>
                  <a:pt x="115676" y="87464"/>
                  <a:pt x="115037" y="87464"/>
                </a:cubicBezTo>
                <a:cubicBezTo>
                  <a:pt x="114717" y="90340"/>
                  <a:pt x="114078" y="92577"/>
                  <a:pt x="113119" y="94175"/>
                </a:cubicBezTo>
                <a:cubicBezTo>
                  <a:pt x="112161" y="95773"/>
                  <a:pt x="112001" y="98329"/>
                  <a:pt x="112641" y="101844"/>
                </a:cubicBezTo>
                <a:cubicBezTo>
                  <a:pt x="113599" y="101844"/>
                  <a:pt x="114078" y="101365"/>
                  <a:pt x="114078" y="100406"/>
                </a:cubicBezTo>
                <a:cubicBezTo>
                  <a:pt x="114078" y="99447"/>
                  <a:pt x="114238" y="98329"/>
                  <a:pt x="114558" y="97051"/>
                </a:cubicBezTo>
                <a:cubicBezTo>
                  <a:pt x="114558" y="97371"/>
                  <a:pt x="114957" y="97690"/>
                  <a:pt x="115756" y="98009"/>
                </a:cubicBezTo>
                <a:cubicBezTo>
                  <a:pt x="116555" y="98329"/>
                  <a:pt x="116795" y="97690"/>
                  <a:pt x="116475" y="96092"/>
                </a:cubicBezTo>
                <a:cubicBezTo>
                  <a:pt x="117753" y="96732"/>
                  <a:pt x="118232" y="97850"/>
                  <a:pt x="117913" y="99447"/>
                </a:cubicBezTo>
                <a:cubicBezTo>
                  <a:pt x="117594" y="101045"/>
                  <a:pt x="117274" y="102643"/>
                  <a:pt x="116954" y="104241"/>
                </a:cubicBezTo>
                <a:cubicBezTo>
                  <a:pt x="118871" y="104241"/>
                  <a:pt x="120150" y="103922"/>
                  <a:pt x="120789" y="103282"/>
                </a:cubicBezTo>
                <a:cubicBezTo>
                  <a:pt x="120469" y="102962"/>
                  <a:pt x="119830" y="102803"/>
                  <a:pt x="118871" y="102803"/>
                </a:cubicBezTo>
                <a:cubicBezTo>
                  <a:pt x="119511" y="101205"/>
                  <a:pt x="120150" y="100406"/>
                  <a:pt x="120789" y="100406"/>
                </a:cubicBezTo>
                <a:cubicBezTo>
                  <a:pt x="121428" y="100087"/>
                  <a:pt x="121587" y="100566"/>
                  <a:pt x="121268" y="101844"/>
                </a:cubicBezTo>
                <a:cubicBezTo>
                  <a:pt x="120949" y="103123"/>
                  <a:pt x="121268" y="103442"/>
                  <a:pt x="122227" y="102803"/>
                </a:cubicBezTo>
                <a:cubicBezTo>
                  <a:pt x="122547" y="101205"/>
                  <a:pt x="122706" y="100087"/>
                  <a:pt x="122706" y="99447"/>
                </a:cubicBezTo>
                <a:cubicBezTo>
                  <a:pt x="122706" y="98808"/>
                  <a:pt x="123346" y="98489"/>
                  <a:pt x="124623" y="98489"/>
                </a:cubicBezTo>
                <a:cubicBezTo>
                  <a:pt x="125263" y="96891"/>
                  <a:pt x="125582" y="94974"/>
                  <a:pt x="125582" y="92737"/>
                </a:cubicBezTo>
                <a:cubicBezTo>
                  <a:pt x="125582" y="90500"/>
                  <a:pt x="125742" y="88583"/>
                  <a:pt x="126062" y="86985"/>
                </a:cubicBezTo>
                <a:cubicBezTo>
                  <a:pt x="127339" y="86985"/>
                  <a:pt x="127659" y="87784"/>
                  <a:pt x="127020" y="89382"/>
                </a:cubicBezTo>
                <a:cubicBezTo>
                  <a:pt x="128618" y="88743"/>
                  <a:pt x="129017" y="88103"/>
                  <a:pt x="128218" y="87464"/>
                </a:cubicBezTo>
                <a:cubicBezTo>
                  <a:pt x="127419" y="86826"/>
                  <a:pt x="126701" y="86186"/>
                  <a:pt x="126062" y="85547"/>
                </a:cubicBezTo>
                <a:cubicBezTo>
                  <a:pt x="126701" y="81393"/>
                  <a:pt x="127899" y="77558"/>
                  <a:pt x="129656" y="74043"/>
                </a:cubicBezTo>
                <a:cubicBezTo>
                  <a:pt x="131414" y="70529"/>
                  <a:pt x="131494" y="67014"/>
                  <a:pt x="129896" y="63498"/>
                </a:cubicBezTo>
                <a:cubicBezTo>
                  <a:pt x="128618" y="63179"/>
                  <a:pt x="127899" y="63419"/>
                  <a:pt x="127739" y="64218"/>
                </a:cubicBezTo>
                <a:cubicBezTo>
                  <a:pt x="127579" y="65016"/>
                  <a:pt x="127180" y="65576"/>
                  <a:pt x="126541" y="65895"/>
                </a:cubicBezTo>
                <a:cubicBezTo>
                  <a:pt x="125902" y="65256"/>
                  <a:pt x="125822" y="64377"/>
                  <a:pt x="126301" y="63258"/>
                </a:cubicBezTo>
                <a:cubicBezTo>
                  <a:pt x="126780" y="62140"/>
                  <a:pt x="126860" y="61102"/>
                  <a:pt x="126541" y="60143"/>
                </a:cubicBezTo>
                <a:close/>
                <a:moveTo>
                  <a:pt x="215694" y="58226"/>
                </a:moveTo>
                <a:cubicBezTo>
                  <a:pt x="216653" y="58865"/>
                  <a:pt x="217292" y="58865"/>
                  <a:pt x="217612" y="58226"/>
                </a:cubicBezTo>
                <a:cubicBezTo>
                  <a:pt x="217931" y="57587"/>
                  <a:pt x="218411" y="57587"/>
                  <a:pt x="219050" y="58226"/>
                </a:cubicBezTo>
                <a:cubicBezTo>
                  <a:pt x="219370" y="59824"/>
                  <a:pt x="219290" y="60942"/>
                  <a:pt x="218810" y="61581"/>
                </a:cubicBezTo>
                <a:cubicBezTo>
                  <a:pt x="218331" y="62220"/>
                  <a:pt x="217772" y="62859"/>
                  <a:pt x="217133" y="63498"/>
                </a:cubicBezTo>
                <a:cubicBezTo>
                  <a:pt x="217133" y="61900"/>
                  <a:pt x="216813" y="61022"/>
                  <a:pt x="216174" y="60862"/>
                </a:cubicBezTo>
                <a:cubicBezTo>
                  <a:pt x="215535" y="60702"/>
                  <a:pt x="215375" y="59824"/>
                  <a:pt x="215694" y="58226"/>
                </a:cubicBezTo>
                <a:close/>
                <a:moveTo>
                  <a:pt x="100657" y="58226"/>
                </a:moveTo>
                <a:cubicBezTo>
                  <a:pt x="100018" y="59184"/>
                  <a:pt x="99619" y="60303"/>
                  <a:pt x="99459" y="61581"/>
                </a:cubicBezTo>
                <a:cubicBezTo>
                  <a:pt x="99299" y="62859"/>
                  <a:pt x="99059" y="64297"/>
                  <a:pt x="98740" y="65895"/>
                </a:cubicBezTo>
                <a:cubicBezTo>
                  <a:pt x="100338" y="65576"/>
                  <a:pt x="100817" y="66135"/>
                  <a:pt x="100178" y="67573"/>
                </a:cubicBezTo>
                <a:cubicBezTo>
                  <a:pt x="99539" y="69010"/>
                  <a:pt x="99539" y="70209"/>
                  <a:pt x="100178" y="71168"/>
                </a:cubicBezTo>
                <a:cubicBezTo>
                  <a:pt x="101137" y="69570"/>
                  <a:pt x="101616" y="68372"/>
                  <a:pt x="101616" y="67573"/>
                </a:cubicBezTo>
                <a:cubicBezTo>
                  <a:pt x="101616" y="66774"/>
                  <a:pt x="102255" y="66694"/>
                  <a:pt x="103533" y="67333"/>
                </a:cubicBezTo>
                <a:cubicBezTo>
                  <a:pt x="103533" y="66374"/>
                  <a:pt x="103693" y="65655"/>
                  <a:pt x="104012" y="65176"/>
                </a:cubicBezTo>
                <a:cubicBezTo>
                  <a:pt x="104332" y="64697"/>
                  <a:pt x="104332" y="63818"/>
                  <a:pt x="104012" y="62540"/>
                </a:cubicBezTo>
                <a:cubicBezTo>
                  <a:pt x="103054" y="62220"/>
                  <a:pt x="102415" y="61981"/>
                  <a:pt x="102095" y="61821"/>
                </a:cubicBezTo>
                <a:cubicBezTo>
                  <a:pt x="101775" y="61661"/>
                  <a:pt x="101296" y="62380"/>
                  <a:pt x="100657" y="63978"/>
                </a:cubicBezTo>
                <a:cubicBezTo>
                  <a:pt x="100018" y="63339"/>
                  <a:pt x="100018" y="62540"/>
                  <a:pt x="100657" y="61581"/>
                </a:cubicBezTo>
                <a:cubicBezTo>
                  <a:pt x="101296" y="60623"/>
                  <a:pt x="101296" y="59504"/>
                  <a:pt x="100657" y="58226"/>
                </a:cubicBezTo>
                <a:close/>
                <a:moveTo>
                  <a:pt x="39304" y="57267"/>
                </a:moveTo>
                <a:cubicBezTo>
                  <a:pt x="38985" y="57267"/>
                  <a:pt x="38825" y="57427"/>
                  <a:pt x="38825" y="57746"/>
                </a:cubicBezTo>
                <a:cubicBezTo>
                  <a:pt x="38825" y="57427"/>
                  <a:pt x="38905" y="57347"/>
                  <a:pt x="39065" y="57507"/>
                </a:cubicBezTo>
                <a:cubicBezTo>
                  <a:pt x="39224" y="57667"/>
                  <a:pt x="39304" y="57587"/>
                  <a:pt x="39304" y="57267"/>
                </a:cubicBezTo>
                <a:close/>
                <a:moveTo>
                  <a:pt x="174473" y="56788"/>
                </a:moveTo>
                <a:cubicBezTo>
                  <a:pt x="175751" y="61262"/>
                  <a:pt x="175911" y="64537"/>
                  <a:pt x="174953" y="66614"/>
                </a:cubicBezTo>
                <a:cubicBezTo>
                  <a:pt x="173993" y="68691"/>
                  <a:pt x="173674" y="71487"/>
                  <a:pt x="173993" y="75002"/>
                </a:cubicBezTo>
                <a:cubicBezTo>
                  <a:pt x="173355" y="74683"/>
                  <a:pt x="172955" y="74842"/>
                  <a:pt x="172795" y="75482"/>
                </a:cubicBezTo>
                <a:cubicBezTo>
                  <a:pt x="172635" y="76121"/>
                  <a:pt x="172236" y="76440"/>
                  <a:pt x="171597" y="76440"/>
                </a:cubicBezTo>
                <a:cubicBezTo>
                  <a:pt x="171597" y="74842"/>
                  <a:pt x="171197" y="74283"/>
                  <a:pt x="170398" y="74762"/>
                </a:cubicBezTo>
                <a:cubicBezTo>
                  <a:pt x="169599" y="75242"/>
                  <a:pt x="169040" y="75162"/>
                  <a:pt x="168721" y="74523"/>
                </a:cubicBezTo>
                <a:cubicBezTo>
                  <a:pt x="170958" y="72605"/>
                  <a:pt x="171996" y="69809"/>
                  <a:pt x="171836" y="66135"/>
                </a:cubicBezTo>
                <a:cubicBezTo>
                  <a:pt x="171677" y="62459"/>
                  <a:pt x="172556" y="59344"/>
                  <a:pt x="174473" y="56788"/>
                </a:cubicBezTo>
                <a:close/>
                <a:moveTo>
                  <a:pt x="142837" y="55350"/>
                </a:moveTo>
                <a:cubicBezTo>
                  <a:pt x="142518" y="56947"/>
                  <a:pt x="142837" y="57507"/>
                  <a:pt x="143797" y="57028"/>
                </a:cubicBezTo>
                <a:cubicBezTo>
                  <a:pt x="144755" y="56548"/>
                  <a:pt x="145074" y="56788"/>
                  <a:pt x="144755" y="57746"/>
                </a:cubicBezTo>
                <a:cubicBezTo>
                  <a:pt x="144116" y="58066"/>
                  <a:pt x="143797" y="59344"/>
                  <a:pt x="143797" y="61581"/>
                </a:cubicBezTo>
                <a:cubicBezTo>
                  <a:pt x="144435" y="61581"/>
                  <a:pt x="144835" y="61182"/>
                  <a:pt x="144995" y="60383"/>
                </a:cubicBezTo>
                <a:cubicBezTo>
                  <a:pt x="145155" y="59584"/>
                  <a:pt x="145554" y="59184"/>
                  <a:pt x="146193" y="59184"/>
                </a:cubicBezTo>
                <a:cubicBezTo>
                  <a:pt x="146513" y="62060"/>
                  <a:pt x="146672" y="65576"/>
                  <a:pt x="146672" y="69730"/>
                </a:cubicBezTo>
                <a:cubicBezTo>
                  <a:pt x="146672" y="73884"/>
                  <a:pt x="146353" y="76920"/>
                  <a:pt x="145714" y="78837"/>
                </a:cubicBezTo>
                <a:cubicBezTo>
                  <a:pt x="145394" y="78197"/>
                  <a:pt x="145155" y="77479"/>
                  <a:pt x="144995" y="76680"/>
                </a:cubicBezTo>
                <a:cubicBezTo>
                  <a:pt x="144835" y="75881"/>
                  <a:pt x="144435" y="75641"/>
                  <a:pt x="143797" y="75960"/>
                </a:cubicBezTo>
                <a:cubicBezTo>
                  <a:pt x="144116" y="74683"/>
                  <a:pt x="144356" y="72925"/>
                  <a:pt x="144515" y="70688"/>
                </a:cubicBezTo>
                <a:cubicBezTo>
                  <a:pt x="144675" y="68451"/>
                  <a:pt x="144435" y="66853"/>
                  <a:pt x="143797" y="65895"/>
                </a:cubicBezTo>
                <a:cubicBezTo>
                  <a:pt x="143157" y="65895"/>
                  <a:pt x="142837" y="66054"/>
                  <a:pt x="142837" y="66374"/>
                </a:cubicBezTo>
                <a:cubicBezTo>
                  <a:pt x="142837" y="66694"/>
                  <a:pt x="142518" y="67014"/>
                  <a:pt x="141879" y="67333"/>
                </a:cubicBezTo>
                <a:cubicBezTo>
                  <a:pt x="142199" y="65735"/>
                  <a:pt x="142038" y="64856"/>
                  <a:pt x="141400" y="64697"/>
                </a:cubicBezTo>
                <a:cubicBezTo>
                  <a:pt x="140761" y="64537"/>
                  <a:pt x="140601" y="63818"/>
                  <a:pt x="140920" y="62540"/>
                </a:cubicBezTo>
                <a:cubicBezTo>
                  <a:pt x="141560" y="60942"/>
                  <a:pt x="141879" y="59664"/>
                  <a:pt x="141879" y="58705"/>
                </a:cubicBezTo>
                <a:cubicBezTo>
                  <a:pt x="141879" y="57746"/>
                  <a:pt x="142199" y="56628"/>
                  <a:pt x="142837" y="55350"/>
                </a:cubicBezTo>
                <a:close/>
                <a:moveTo>
                  <a:pt x="113119" y="55350"/>
                </a:moveTo>
                <a:cubicBezTo>
                  <a:pt x="111842" y="55350"/>
                  <a:pt x="111203" y="57427"/>
                  <a:pt x="111203" y="61581"/>
                </a:cubicBezTo>
                <a:cubicBezTo>
                  <a:pt x="112161" y="61581"/>
                  <a:pt x="112880" y="60862"/>
                  <a:pt x="113359" y="59424"/>
                </a:cubicBezTo>
                <a:cubicBezTo>
                  <a:pt x="113839" y="57986"/>
                  <a:pt x="113759" y="56628"/>
                  <a:pt x="113119" y="55350"/>
                </a:cubicBezTo>
                <a:close/>
                <a:moveTo>
                  <a:pt x="212819" y="54391"/>
                </a:moveTo>
                <a:cubicBezTo>
                  <a:pt x="214097" y="55670"/>
                  <a:pt x="214576" y="56868"/>
                  <a:pt x="214256" y="57986"/>
                </a:cubicBezTo>
                <a:cubicBezTo>
                  <a:pt x="213937" y="59104"/>
                  <a:pt x="214256" y="60303"/>
                  <a:pt x="215216" y="61581"/>
                </a:cubicBezTo>
                <a:cubicBezTo>
                  <a:pt x="214576" y="61581"/>
                  <a:pt x="214256" y="61981"/>
                  <a:pt x="214256" y="62779"/>
                </a:cubicBezTo>
                <a:cubicBezTo>
                  <a:pt x="214256" y="63578"/>
                  <a:pt x="213777" y="63818"/>
                  <a:pt x="212819" y="63498"/>
                </a:cubicBezTo>
                <a:cubicBezTo>
                  <a:pt x="212499" y="62859"/>
                  <a:pt x="212260" y="61341"/>
                  <a:pt x="212099" y="58945"/>
                </a:cubicBezTo>
                <a:cubicBezTo>
                  <a:pt x="211940" y="56548"/>
                  <a:pt x="212180" y="55030"/>
                  <a:pt x="212819" y="54391"/>
                </a:cubicBezTo>
                <a:close/>
                <a:moveTo>
                  <a:pt x="130855" y="54391"/>
                </a:moveTo>
                <a:cubicBezTo>
                  <a:pt x="130535" y="55670"/>
                  <a:pt x="130296" y="56868"/>
                  <a:pt x="130135" y="57986"/>
                </a:cubicBezTo>
                <a:cubicBezTo>
                  <a:pt x="129976" y="59104"/>
                  <a:pt x="129576" y="59983"/>
                  <a:pt x="128937" y="60623"/>
                </a:cubicBezTo>
                <a:cubicBezTo>
                  <a:pt x="129576" y="61581"/>
                  <a:pt x="130535" y="60942"/>
                  <a:pt x="131813" y="58705"/>
                </a:cubicBezTo>
                <a:cubicBezTo>
                  <a:pt x="133091" y="56469"/>
                  <a:pt x="132772" y="55030"/>
                  <a:pt x="130855" y="54391"/>
                </a:cubicBezTo>
                <a:close/>
                <a:moveTo>
                  <a:pt x="181663" y="51516"/>
                </a:moveTo>
                <a:cubicBezTo>
                  <a:pt x="182941" y="52793"/>
                  <a:pt x="183500" y="54471"/>
                  <a:pt x="183340" y="56548"/>
                </a:cubicBezTo>
                <a:cubicBezTo>
                  <a:pt x="183181" y="58625"/>
                  <a:pt x="183420" y="60623"/>
                  <a:pt x="184060" y="62540"/>
                </a:cubicBezTo>
                <a:cubicBezTo>
                  <a:pt x="183100" y="62859"/>
                  <a:pt x="182301" y="63978"/>
                  <a:pt x="181663" y="65895"/>
                </a:cubicBezTo>
                <a:cubicBezTo>
                  <a:pt x="181024" y="67813"/>
                  <a:pt x="180385" y="68771"/>
                  <a:pt x="179745" y="68771"/>
                </a:cubicBezTo>
                <a:cubicBezTo>
                  <a:pt x="180385" y="64297"/>
                  <a:pt x="180784" y="61182"/>
                  <a:pt x="180944" y="59424"/>
                </a:cubicBezTo>
                <a:cubicBezTo>
                  <a:pt x="181104" y="57667"/>
                  <a:pt x="181343" y="55030"/>
                  <a:pt x="181663" y="51516"/>
                </a:cubicBezTo>
                <a:close/>
                <a:moveTo>
                  <a:pt x="139482" y="51516"/>
                </a:moveTo>
                <a:cubicBezTo>
                  <a:pt x="139802" y="55030"/>
                  <a:pt x="139642" y="58785"/>
                  <a:pt x="139003" y="62779"/>
                </a:cubicBezTo>
                <a:cubicBezTo>
                  <a:pt x="138364" y="66774"/>
                  <a:pt x="136926" y="69570"/>
                  <a:pt x="134689" y="71168"/>
                </a:cubicBezTo>
                <a:cubicBezTo>
                  <a:pt x="134689" y="68931"/>
                  <a:pt x="135249" y="67093"/>
                  <a:pt x="136367" y="65655"/>
                </a:cubicBezTo>
                <a:cubicBezTo>
                  <a:pt x="137485" y="64218"/>
                  <a:pt x="137086" y="63498"/>
                  <a:pt x="135169" y="63498"/>
                </a:cubicBezTo>
                <a:cubicBezTo>
                  <a:pt x="135808" y="61581"/>
                  <a:pt x="136287" y="59344"/>
                  <a:pt x="136607" y="56788"/>
                </a:cubicBezTo>
                <a:cubicBezTo>
                  <a:pt x="136926" y="54231"/>
                  <a:pt x="137885" y="52474"/>
                  <a:pt x="139482" y="51516"/>
                </a:cubicBezTo>
                <a:close/>
                <a:moveTo>
                  <a:pt x="241099" y="50556"/>
                </a:moveTo>
                <a:lnTo>
                  <a:pt x="242777" y="52234"/>
                </a:lnTo>
                <a:cubicBezTo>
                  <a:pt x="243255" y="53672"/>
                  <a:pt x="244294" y="54231"/>
                  <a:pt x="245892" y="53912"/>
                </a:cubicBezTo>
                <a:cubicBezTo>
                  <a:pt x="245892" y="54871"/>
                  <a:pt x="246052" y="55749"/>
                  <a:pt x="246371" y="56548"/>
                </a:cubicBezTo>
                <a:cubicBezTo>
                  <a:pt x="246691" y="57347"/>
                  <a:pt x="246850" y="58226"/>
                  <a:pt x="246850" y="59184"/>
                </a:cubicBezTo>
                <a:cubicBezTo>
                  <a:pt x="245253" y="58865"/>
                  <a:pt x="244534" y="59265"/>
                  <a:pt x="244694" y="60383"/>
                </a:cubicBezTo>
                <a:cubicBezTo>
                  <a:pt x="244853" y="61501"/>
                  <a:pt x="244933" y="62699"/>
                  <a:pt x="244933" y="63978"/>
                </a:cubicBezTo>
                <a:cubicBezTo>
                  <a:pt x="243975" y="63978"/>
                  <a:pt x="243416" y="63339"/>
                  <a:pt x="243255" y="62060"/>
                </a:cubicBezTo>
                <a:cubicBezTo>
                  <a:pt x="243096" y="60782"/>
                  <a:pt x="242856" y="59504"/>
                  <a:pt x="242537" y="58226"/>
                </a:cubicBezTo>
                <a:cubicBezTo>
                  <a:pt x="243176" y="58226"/>
                  <a:pt x="243495" y="58066"/>
                  <a:pt x="243495" y="57746"/>
                </a:cubicBezTo>
                <a:cubicBezTo>
                  <a:pt x="242856" y="57427"/>
                  <a:pt x="242696" y="56548"/>
                  <a:pt x="243016" y="55111"/>
                </a:cubicBezTo>
                <a:cubicBezTo>
                  <a:pt x="243336" y="53672"/>
                  <a:pt x="242856" y="53273"/>
                  <a:pt x="241578" y="53912"/>
                </a:cubicBezTo>
                <a:cubicBezTo>
                  <a:pt x="241578" y="54551"/>
                  <a:pt x="241738" y="55030"/>
                  <a:pt x="242057" y="55350"/>
                </a:cubicBezTo>
                <a:cubicBezTo>
                  <a:pt x="242377" y="55670"/>
                  <a:pt x="242537" y="56149"/>
                  <a:pt x="242537" y="56788"/>
                </a:cubicBezTo>
                <a:cubicBezTo>
                  <a:pt x="241258" y="57107"/>
                  <a:pt x="240300" y="56947"/>
                  <a:pt x="239660" y="56308"/>
                </a:cubicBezTo>
                <a:cubicBezTo>
                  <a:pt x="239022" y="54391"/>
                  <a:pt x="239101" y="53352"/>
                  <a:pt x="239900" y="53193"/>
                </a:cubicBezTo>
                <a:close/>
                <a:moveTo>
                  <a:pt x="148110" y="49119"/>
                </a:moveTo>
                <a:cubicBezTo>
                  <a:pt x="147471" y="51675"/>
                  <a:pt x="147311" y="53752"/>
                  <a:pt x="147631" y="55350"/>
                </a:cubicBezTo>
                <a:cubicBezTo>
                  <a:pt x="146033" y="55670"/>
                  <a:pt x="145394" y="54631"/>
                  <a:pt x="145714" y="52234"/>
                </a:cubicBezTo>
                <a:cubicBezTo>
                  <a:pt x="146033" y="49838"/>
                  <a:pt x="146832" y="48799"/>
                  <a:pt x="148110" y="49119"/>
                </a:cubicBezTo>
                <a:close/>
                <a:moveTo>
                  <a:pt x="106409" y="44326"/>
                </a:moveTo>
                <a:cubicBezTo>
                  <a:pt x="105770" y="44965"/>
                  <a:pt x="105850" y="45444"/>
                  <a:pt x="106649" y="45764"/>
                </a:cubicBezTo>
                <a:cubicBezTo>
                  <a:pt x="107448" y="46083"/>
                  <a:pt x="107527" y="46722"/>
                  <a:pt x="106889" y="47681"/>
                </a:cubicBezTo>
                <a:cubicBezTo>
                  <a:pt x="108167" y="47681"/>
                  <a:pt x="108806" y="46563"/>
                  <a:pt x="108806" y="44326"/>
                </a:cubicBezTo>
                <a:cubicBezTo>
                  <a:pt x="108167" y="44006"/>
                  <a:pt x="107687" y="44245"/>
                  <a:pt x="107368" y="45044"/>
                </a:cubicBezTo>
                <a:cubicBezTo>
                  <a:pt x="107048" y="45843"/>
                  <a:pt x="106729" y="45603"/>
                  <a:pt x="106409" y="44326"/>
                </a:cubicBezTo>
                <a:close/>
                <a:moveTo>
                  <a:pt x="202753" y="43846"/>
                </a:moveTo>
                <a:cubicBezTo>
                  <a:pt x="203712" y="43527"/>
                  <a:pt x="204350" y="44326"/>
                  <a:pt x="204670" y="46243"/>
                </a:cubicBezTo>
                <a:cubicBezTo>
                  <a:pt x="204990" y="48160"/>
                  <a:pt x="204830" y="49438"/>
                  <a:pt x="204191" y="50077"/>
                </a:cubicBezTo>
                <a:cubicBezTo>
                  <a:pt x="204191" y="48480"/>
                  <a:pt x="203871" y="47441"/>
                  <a:pt x="203232" y="46962"/>
                </a:cubicBezTo>
                <a:cubicBezTo>
                  <a:pt x="202593" y="46482"/>
                  <a:pt x="202433" y="45444"/>
                  <a:pt x="202753" y="43846"/>
                </a:cubicBezTo>
                <a:close/>
                <a:moveTo>
                  <a:pt x="119351" y="41929"/>
                </a:moveTo>
                <a:cubicBezTo>
                  <a:pt x="119670" y="42568"/>
                  <a:pt x="119750" y="43446"/>
                  <a:pt x="119591" y="44565"/>
                </a:cubicBezTo>
                <a:cubicBezTo>
                  <a:pt x="119431" y="45684"/>
                  <a:pt x="119830" y="45923"/>
                  <a:pt x="120789" y="45284"/>
                </a:cubicBezTo>
                <a:cubicBezTo>
                  <a:pt x="121108" y="44965"/>
                  <a:pt x="121268" y="43846"/>
                  <a:pt x="121268" y="41929"/>
                </a:cubicBezTo>
                <a:close/>
                <a:moveTo>
                  <a:pt x="247330" y="41449"/>
                </a:moveTo>
                <a:cubicBezTo>
                  <a:pt x="248608" y="41130"/>
                  <a:pt x="249168" y="41610"/>
                  <a:pt x="249007" y="42887"/>
                </a:cubicBezTo>
                <a:cubicBezTo>
                  <a:pt x="248848" y="44166"/>
                  <a:pt x="248608" y="45284"/>
                  <a:pt x="248289" y="46243"/>
                </a:cubicBezTo>
                <a:cubicBezTo>
                  <a:pt x="247649" y="46243"/>
                  <a:pt x="247250" y="45524"/>
                  <a:pt x="247090" y="44086"/>
                </a:cubicBezTo>
                <a:cubicBezTo>
                  <a:pt x="246931" y="42648"/>
                  <a:pt x="247010" y="41769"/>
                  <a:pt x="247330" y="41449"/>
                </a:cubicBezTo>
                <a:close/>
                <a:moveTo>
                  <a:pt x="223843" y="40491"/>
                </a:moveTo>
                <a:cubicBezTo>
                  <a:pt x="224482" y="41130"/>
                  <a:pt x="225041" y="42089"/>
                  <a:pt x="225521" y="43367"/>
                </a:cubicBezTo>
                <a:cubicBezTo>
                  <a:pt x="226000" y="44645"/>
                  <a:pt x="225600" y="45603"/>
                  <a:pt x="224323" y="46243"/>
                </a:cubicBezTo>
                <a:close/>
                <a:moveTo>
                  <a:pt x="122706" y="40491"/>
                </a:moveTo>
                <a:cubicBezTo>
                  <a:pt x="122067" y="41130"/>
                  <a:pt x="121668" y="42488"/>
                  <a:pt x="121508" y="44565"/>
                </a:cubicBezTo>
                <a:cubicBezTo>
                  <a:pt x="121348" y="46642"/>
                  <a:pt x="121268" y="48799"/>
                  <a:pt x="121268" y="51036"/>
                </a:cubicBezTo>
                <a:cubicBezTo>
                  <a:pt x="121268" y="53273"/>
                  <a:pt x="120949" y="55270"/>
                  <a:pt x="120310" y="57028"/>
                </a:cubicBezTo>
                <a:cubicBezTo>
                  <a:pt x="119670" y="58785"/>
                  <a:pt x="118552" y="59824"/>
                  <a:pt x="116954" y="60143"/>
                </a:cubicBezTo>
                <a:cubicBezTo>
                  <a:pt x="118232" y="63019"/>
                  <a:pt x="118232" y="65576"/>
                  <a:pt x="116954" y="67813"/>
                </a:cubicBezTo>
                <a:cubicBezTo>
                  <a:pt x="114398" y="68451"/>
                  <a:pt x="112960" y="70289"/>
                  <a:pt x="112641" y="73325"/>
                </a:cubicBezTo>
                <a:cubicBezTo>
                  <a:pt x="112321" y="76360"/>
                  <a:pt x="111203" y="78517"/>
                  <a:pt x="109285" y="79795"/>
                </a:cubicBezTo>
                <a:cubicBezTo>
                  <a:pt x="108966" y="81393"/>
                  <a:pt x="109285" y="81952"/>
                  <a:pt x="110244" y="81473"/>
                </a:cubicBezTo>
                <a:cubicBezTo>
                  <a:pt x="111203" y="80994"/>
                  <a:pt x="111522" y="81553"/>
                  <a:pt x="111203" y="83150"/>
                </a:cubicBezTo>
                <a:cubicBezTo>
                  <a:pt x="111842" y="83150"/>
                  <a:pt x="112321" y="82672"/>
                  <a:pt x="112641" y="81712"/>
                </a:cubicBezTo>
                <a:cubicBezTo>
                  <a:pt x="112960" y="80754"/>
                  <a:pt x="113279" y="79795"/>
                  <a:pt x="113599" y="78837"/>
                </a:cubicBezTo>
                <a:cubicBezTo>
                  <a:pt x="114238" y="80115"/>
                  <a:pt x="114797" y="81553"/>
                  <a:pt x="115276" y="83150"/>
                </a:cubicBezTo>
                <a:cubicBezTo>
                  <a:pt x="115756" y="84748"/>
                  <a:pt x="116475" y="85228"/>
                  <a:pt x="117433" y="84589"/>
                </a:cubicBezTo>
                <a:cubicBezTo>
                  <a:pt x="116475" y="83310"/>
                  <a:pt x="116075" y="81873"/>
                  <a:pt x="116235" y="80275"/>
                </a:cubicBezTo>
                <a:cubicBezTo>
                  <a:pt x="116395" y="78677"/>
                  <a:pt x="116715" y="77159"/>
                  <a:pt x="117194" y="75721"/>
                </a:cubicBezTo>
                <a:cubicBezTo>
                  <a:pt x="117673" y="74283"/>
                  <a:pt x="118153" y="72766"/>
                  <a:pt x="118632" y="71168"/>
                </a:cubicBezTo>
                <a:cubicBezTo>
                  <a:pt x="119111" y="69570"/>
                  <a:pt x="119191" y="67972"/>
                  <a:pt x="118871" y="66374"/>
                </a:cubicBezTo>
                <a:cubicBezTo>
                  <a:pt x="121748" y="59664"/>
                  <a:pt x="123665" y="51516"/>
                  <a:pt x="124623" y="41929"/>
                </a:cubicBezTo>
                <a:cubicBezTo>
                  <a:pt x="123346" y="42568"/>
                  <a:pt x="122706" y="42408"/>
                  <a:pt x="122706" y="41449"/>
                </a:cubicBezTo>
                <a:close/>
                <a:moveTo>
                  <a:pt x="170159" y="38574"/>
                </a:moveTo>
                <a:cubicBezTo>
                  <a:pt x="170478" y="41130"/>
                  <a:pt x="170718" y="43527"/>
                  <a:pt x="170878" y="45764"/>
                </a:cubicBezTo>
                <a:lnTo>
                  <a:pt x="170769" y="46574"/>
                </a:lnTo>
                <a:lnTo>
                  <a:pt x="172436" y="44685"/>
                </a:lnTo>
                <a:cubicBezTo>
                  <a:pt x="172835" y="43487"/>
                  <a:pt x="173035" y="41769"/>
                  <a:pt x="173035" y="39532"/>
                </a:cubicBezTo>
                <a:cubicBezTo>
                  <a:pt x="172396" y="39851"/>
                  <a:pt x="171917" y="39772"/>
                  <a:pt x="171597" y="39292"/>
                </a:cubicBezTo>
                <a:cubicBezTo>
                  <a:pt x="171277" y="38813"/>
                  <a:pt x="170798" y="38574"/>
                  <a:pt x="170159" y="38574"/>
                </a:cubicBezTo>
                <a:close/>
                <a:moveTo>
                  <a:pt x="231992" y="36657"/>
                </a:moveTo>
                <a:cubicBezTo>
                  <a:pt x="232311" y="37295"/>
                  <a:pt x="232631" y="37854"/>
                  <a:pt x="232950" y="38334"/>
                </a:cubicBezTo>
                <a:cubicBezTo>
                  <a:pt x="233270" y="38813"/>
                  <a:pt x="233430" y="39532"/>
                  <a:pt x="233430" y="40491"/>
                </a:cubicBezTo>
                <a:cubicBezTo>
                  <a:pt x="232471" y="41130"/>
                  <a:pt x="231832" y="40731"/>
                  <a:pt x="231512" y="39292"/>
                </a:cubicBezTo>
                <a:cubicBezTo>
                  <a:pt x="231193" y="37854"/>
                  <a:pt x="231352" y="36976"/>
                  <a:pt x="231992" y="36657"/>
                </a:cubicBezTo>
                <a:close/>
                <a:moveTo>
                  <a:pt x="174953" y="35697"/>
                </a:moveTo>
                <a:cubicBezTo>
                  <a:pt x="174313" y="35059"/>
                  <a:pt x="174073" y="35378"/>
                  <a:pt x="174233" y="36657"/>
                </a:cubicBezTo>
                <a:cubicBezTo>
                  <a:pt x="174393" y="37934"/>
                  <a:pt x="174313" y="38893"/>
                  <a:pt x="173993" y="39532"/>
                </a:cubicBezTo>
                <a:lnTo>
                  <a:pt x="174953" y="39532"/>
                </a:lnTo>
                <a:close/>
                <a:moveTo>
                  <a:pt x="115996" y="35697"/>
                </a:moveTo>
                <a:cubicBezTo>
                  <a:pt x="115037" y="36337"/>
                  <a:pt x="114558" y="38414"/>
                  <a:pt x="114558" y="41929"/>
                </a:cubicBezTo>
                <a:cubicBezTo>
                  <a:pt x="115516" y="41929"/>
                  <a:pt x="116235" y="41130"/>
                  <a:pt x="116715" y="39532"/>
                </a:cubicBezTo>
                <a:cubicBezTo>
                  <a:pt x="117194" y="37934"/>
                  <a:pt x="116954" y="36657"/>
                  <a:pt x="115996" y="35697"/>
                </a:cubicBezTo>
                <a:close/>
                <a:moveTo>
                  <a:pt x="296221" y="34739"/>
                </a:moveTo>
                <a:lnTo>
                  <a:pt x="298116" y="41183"/>
                </a:lnTo>
                <a:lnTo>
                  <a:pt x="298116" y="36462"/>
                </a:lnTo>
                <a:close/>
                <a:moveTo>
                  <a:pt x="127020" y="34260"/>
                </a:moveTo>
                <a:cubicBezTo>
                  <a:pt x="126381" y="34260"/>
                  <a:pt x="126062" y="35059"/>
                  <a:pt x="126062" y="36657"/>
                </a:cubicBezTo>
                <a:cubicBezTo>
                  <a:pt x="126062" y="38254"/>
                  <a:pt x="125902" y="39532"/>
                  <a:pt x="125582" y="40491"/>
                </a:cubicBezTo>
                <a:cubicBezTo>
                  <a:pt x="126541" y="40171"/>
                  <a:pt x="127978" y="39373"/>
                  <a:pt x="129896" y="38094"/>
                </a:cubicBezTo>
                <a:cubicBezTo>
                  <a:pt x="129257" y="37455"/>
                  <a:pt x="128937" y="36657"/>
                  <a:pt x="128937" y="35697"/>
                </a:cubicBezTo>
                <a:cubicBezTo>
                  <a:pt x="128299" y="36337"/>
                  <a:pt x="127978" y="37136"/>
                  <a:pt x="127978" y="38094"/>
                </a:cubicBezTo>
                <a:cubicBezTo>
                  <a:pt x="127020" y="37775"/>
                  <a:pt x="126620" y="37295"/>
                  <a:pt x="126780" y="36657"/>
                </a:cubicBezTo>
                <a:cubicBezTo>
                  <a:pt x="126941" y="36017"/>
                  <a:pt x="127020" y="35218"/>
                  <a:pt x="127020" y="34260"/>
                </a:cubicBezTo>
                <a:close/>
                <a:moveTo>
                  <a:pt x="136401" y="33644"/>
                </a:moveTo>
                <a:lnTo>
                  <a:pt x="135648" y="41929"/>
                </a:lnTo>
                <a:cubicBezTo>
                  <a:pt x="135009" y="43527"/>
                  <a:pt x="134769" y="44166"/>
                  <a:pt x="134929" y="43846"/>
                </a:cubicBezTo>
                <a:cubicBezTo>
                  <a:pt x="135088" y="43527"/>
                  <a:pt x="135169" y="42728"/>
                  <a:pt x="135169" y="41449"/>
                </a:cubicBezTo>
                <a:close/>
                <a:moveTo>
                  <a:pt x="197480" y="32822"/>
                </a:moveTo>
                <a:cubicBezTo>
                  <a:pt x="198120" y="35378"/>
                  <a:pt x="198199" y="37854"/>
                  <a:pt x="197720" y="40251"/>
                </a:cubicBezTo>
                <a:cubicBezTo>
                  <a:pt x="197241" y="42648"/>
                  <a:pt x="196362" y="43527"/>
                  <a:pt x="195084" y="42887"/>
                </a:cubicBezTo>
                <a:cubicBezTo>
                  <a:pt x="195723" y="41290"/>
                  <a:pt x="196123" y="39452"/>
                  <a:pt x="196282" y="37375"/>
                </a:cubicBezTo>
                <a:cubicBezTo>
                  <a:pt x="196442" y="35298"/>
                  <a:pt x="196841" y="33780"/>
                  <a:pt x="197480" y="32822"/>
                </a:cubicBezTo>
                <a:close/>
                <a:moveTo>
                  <a:pt x="174953" y="31863"/>
                </a:moveTo>
                <a:cubicBezTo>
                  <a:pt x="175591" y="33461"/>
                  <a:pt x="176150" y="34819"/>
                  <a:pt x="176630" y="35937"/>
                </a:cubicBezTo>
                <a:cubicBezTo>
                  <a:pt x="177109" y="37056"/>
                  <a:pt x="177669" y="38254"/>
                  <a:pt x="178308" y="39532"/>
                </a:cubicBezTo>
                <a:cubicBezTo>
                  <a:pt x="176710" y="38254"/>
                  <a:pt x="175671" y="38733"/>
                  <a:pt x="175192" y="40970"/>
                </a:cubicBezTo>
                <a:cubicBezTo>
                  <a:pt x="174713" y="43207"/>
                  <a:pt x="173993" y="44965"/>
                  <a:pt x="173035" y="46243"/>
                </a:cubicBezTo>
                <a:cubicBezTo>
                  <a:pt x="174313" y="46243"/>
                  <a:pt x="174792" y="47281"/>
                  <a:pt x="174473" y="49359"/>
                </a:cubicBezTo>
                <a:cubicBezTo>
                  <a:pt x="174154" y="51435"/>
                  <a:pt x="173834" y="53113"/>
                  <a:pt x="173514" y="54391"/>
                </a:cubicBezTo>
                <a:cubicBezTo>
                  <a:pt x="172875" y="53752"/>
                  <a:pt x="172715" y="53113"/>
                  <a:pt x="173035" y="52474"/>
                </a:cubicBezTo>
                <a:cubicBezTo>
                  <a:pt x="173355" y="51835"/>
                  <a:pt x="173514" y="51036"/>
                  <a:pt x="173514" y="50077"/>
                </a:cubicBezTo>
                <a:cubicBezTo>
                  <a:pt x="172556" y="49119"/>
                  <a:pt x="171917" y="49119"/>
                  <a:pt x="171597" y="50077"/>
                </a:cubicBezTo>
                <a:lnTo>
                  <a:pt x="170714" y="46985"/>
                </a:lnTo>
                <a:lnTo>
                  <a:pt x="170458" y="48879"/>
                </a:lnTo>
                <a:cubicBezTo>
                  <a:pt x="170099" y="49838"/>
                  <a:pt x="169520" y="50717"/>
                  <a:pt x="168721" y="51516"/>
                </a:cubicBezTo>
                <a:cubicBezTo>
                  <a:pt x="169360" y="48639"/>
                  <a:pt x="169599" y="45524"/>
                  <a:pt x="169440" y="42169"/>
                </a:cubicBezTo>
                <a:cubicBezTo>
                  <a:pt x="169280" y="38813"/>
                  <a:pt x="169680" y="36177"/>
                  <a:pt x="170638" y="34260"/>
                </a:cubicBezTo>
                <a:cubicBezTo>
                  <a:pt x="171597" y="33940"/>
                  <a:pt x="172156" y="34180"/>
                  <a:pt x="172316" y="34979"/>
                </a:cubicBezTo>
                <a:cubicBezTo>
                  <a:pt x="172476" y="35778"/>
                  <a:pt x="172875" y="36017"/>
                  <a:pt x="173514" y="35697"/>
                </a:cubicBezTo>
                <a:cubicBezTo>
                  <a:pt x="173514" y="33780"/>
                  <a:pt x="173993" y="32502"/>
                  <a:pt x="174953" y="31863"/>
                </a:cubicBezTo>
                <a:close/>
                <a:moveTo>
                  <a:pt x="136835" y="30893"/>
                </a:moveTo>
                <a:lnTo>
                  <a:pt x="136401" y="33644"/>
                </a:lnTo>
                <a:lnTo>
                  <a:pt x="136607" y="31384"/>
                </a:lnTo>
                <a:close/>
                <a:moveTo>
                  <a:pt x="147152" y="29946"/>
                </a:moveTo>
                <a:lnTo>
                  <a:pt x="149548" y="29946"/>
                </a:lnTo>
                <a:cubicBezTo>
                  <a:pt x="149868" y="32183"/>
                  <a:pt x="150027" y="34420"/>
                  <a:pt x="150027" y="36657"/>
                </a:cubicBezTo>
                <a:cubicBezTo>
                  <a:pt x="150027" y="38893"/>
                  <a:pt x="150027" y="41290"/>
                  <a:pt x="150027" y="43846"/>
                </a:cubicBezTo>
                <a:cubicBezTo>
                  <a:pt x="149069" y="41610"/>
                  <a:pt x="148190" y="41050"/>
                  <a:pt x="147391" y="42169"/>
                </a:cubicBezTo>
                <a:cubicBezTo>
                  <a:pt x="146592" y="43287"/>
                  <a:pt x="145714" y="43527"/>
                  <a:pt x="144755" y="42887"/>
                </a:cubicBezTo>
                <a:cubicBezTo>
                  <a:pt x="144116" y="42248"/>
                  <a:pt x="144036" y="41290"/>
                  <a:pt x="144515" y="40012"/>
                </a:cubicBezTo>
                <a:cubicBezTo>
                  <a:pt x="144995" y="38733"/>
                  <a:pt x="145394" y="37775"/>
                  <a:pt x="145714" y="37136"/>
                </a:cubicBezTo>
                <a:cubicBezTo>
                  <a:pt x="145714" y="38733"/>
                  <a:pt x="146353" y="39532"/>
                  <a:pt x="147631" y="39532"/>
                </a:cubicBezTo>
                <a:cubicBezTo>
                  <a:pt x="147951" y="37615"/>
                  <a:pt x="147871" y="36576"/>
                  <a:pt x="147391" y="36417"/>
                </a:cubicBezTo>
                <a:cubicBezTo>
                  <a:pt x="146912" y="36257"/>
                  <a:pt x="146353" y="36017"/>
                  <a:pt x="145714" y="35697"/>
                </a:cubicBezTo>
                <a:cubicBezTo>
                  <a:pt x="146672" y="34739"/>
                  <a:pt x="147152" y="32822"/>
                  <a:pt x="147152" y="29946"/>
                </a:cubicBezTo>
                <a:close/>
                <a:moveTo>
                  <a:pt x="122227" y="29467"/>
                </a:moveTo>
                <a:cubicBezTo>
                  <a:pt x="121907" y="31384"/>
                  <a:pt x="121428" y="32901"/>
                  <a:pt x="120789" y="34020"/>
                </a:cubicBezTo>
                <a:cubicBezTo>
                  <a:pt x="120150" y="35138"/>
                  <a:pt x="120150" y="36657"/>
                  <a:pt x="120789" y="38574"/>
                </a:cubicBezTo>
                <a:cubicBezTo>
                  <a:pt x="121428" y="38574"/>
                  <a:pt x="121907" y="38334"/>
                  <a:pt x="122227" y="37854"/>
                </a:cubicBezTo>
                <a:cubicBezTo>
                  <a:pt x="122547" y="37375"/>
                  <a:pt x="123185" y="37136"/>
                  <a:pt x="124144" y="37136"/>
                </a:cubicBezTo>
                <a:cubicBezTo>
                  <a:pt x="124464" y="36177"/>
                  <a:pt x="124623" y="35059"/>
                  <a:pt x="124623" y="33780"/>
                </a:cubicBezTo>
                <a:cubicBezTo>
                  <a:pt x="124623" y="32502"/>
                  <a:pt x="124943" y="31543"/>
                  <a:pt x="125582" y="30905"/>
                </a:cubicBezTo>
                <a:cubicBezTo>
                  <a:pt x="125263" y="29626"/>
                  <a:pt x="124863" y="29227"/>
                  <a:pt x="124384" y="29706"/>
                </a:cubicBezTo>
                <a:cubicBezTo>
                  <a:pt x="123905" y="30185"/>
                  <a:pt x="123185" y="30106"/>
                  <a:pt x="122227" y="29467"/>
                </a:cubicBezTo>
                <a:close/>
                <a:moveTo>
                  <a:pt x="241578" y="28508"/>
                </a:moveTo>
                <a:cubicBezTo>
                  <a:pt x="241578" y="29786"/>
                  <a:pt x="241818" y="30585"/>
                  <a:pt x="242297" y="30905"/>
                </a:cubicBezTo>
                <a:cubicBezTo>
                  <a:pt x="242777" y="31224"/>
                  <a:pt x="242856" y="32023"/>
                  <a:pt x="242537" y="33301"/>
                </a:cubicBezTo>
                <a:cubicBezTo>
                  <a:pt x="241897" y="33940"/>
                  <a:pt x="241099" y="34260"/>
                  <a:pt x="240140" y="34260"/>
                </a:cubicBezTo>
                <a:cubicBezTo>
                  <a:pt x="239182" y="34260"/>
                  <a:pt x="239022" y="33461"/>
                  <a:pt x="239660" y="31863"/>
                </a:cubicBezTo>
                <a:cubicBezTo>
                  <a:pt x="240300" y="31863"/>
                  <a:pt x="240620" y="32023"/>
                  <a:pt x="240620" y="32342"/>
                </a:cubicBezTo>
                <a:cubicBezTo>
                  <a:pt x="240620" y="32662"/>
                  <a:pt x="240779" y="32981"/>
                  <a:pt x="241099" y="33301"/>
                </a:cubicBezTo>
                <a:cubicBezTo>
                  <a:pt x="241419" y="32662"/>
                  <a:pt x="241419" y="31703"/>
                  <a:pt x="241099" y="30425"/>
                </a:cubicBezTo>
                <a:cubicBezTo>
                  <a:pt x="240779" y="29147"/>
                  <a:pt x="240939" y="28508"/>
                  <a:pt x="241578" y="28508"/>
                </a:cubicBezTo>
                <a:close/>
                <a:moveTo>
                  <a:pt x="168721" y="28028"/>
                </a:moveTo>
                <a:cubicBezTo>
                  <a:pt x="168721" y="28668"/>
                  <a:pt x="168881" y="29147"/>
                  <a:pt x="169201" y="29467"/>
                </a:cubicBezTo>
                <a:cubicBezTo>
                  <a:pt x="169520" y="29786"/>
                  <a:pt x="169680" y="30266"/>
                  <a:pt x="169680" y="30905"/>
                </a:cubicBezTo>
                <a:cubicBezTo>
                  <a:pt x="169040" y="30905"/>
                  <a:pt x="168641" y="31064"/>
                  <a:pt x="168481" y="31384"/>
                </a:cubicBezTo>
                <a:cubicBezTo>
                  <a:pt x="168322" y="31703"/>
                  <a:pt x="167922" y="31863"/>
                  <a:pt x="167283" y="31863"/>
                </a:cubicBezTo>
                <a:cubicBezTo>
                  <a:pt x="167283" y="29946"/>
                  <a:pt x="167763" y="28668"/>
                  <a:pt x="168721" y="28028"/>
                </a:cubicBezTo>
                <a:close/>
                <a:moveTo>
                  <a:pt x="81005" y="26111"/>
                </a:moveTo>
                <a:cubicBezTo>
                  <a:pt x="80366" y="26431"/>
                  <a:pt x="79966" y="27070"/>
                  <a:pt x="79807" y="28028"/>
                </a:cubicBezTo>
                <a:cubicBezTo>
                  <a:pt x="79647" y="28987"/>
                  <a:pt x="79248" y="29626"/>
                  <a:pt x="78608" y="29946"/>
                </a:cubicBezTo>
                <a:cubicBezTo>
                  <a:pt x="79248" y="31224"/>
                  <a:pt x="79887" y="31224"/>
                  <a:pt x="80526" y="29946"/>
                </a:cubicBezTo>
                <a:cubicBezTo>
                  <a:pt x="81165" y="28668"/>
                  <a:pt x="81324" y="27389"/>
                  <a:pt x="81005" y="26111"/>
                </a:cubicBezTo>
                <a:close/>
                <a:moveTo>
                  <a:pt x="106889" y="24673"/>
                </a:moveTo>
                <a:cubicBezTo>
                  <a:pt x="105610" y="24034"/>
                  <a:pt x="104093" y="24514"/>
                  <a:pt x="102335" y="26111"/>
                </a:cubicBezTo>
                <a:cubicBezTo>
                  <a:pt x="100577" y="27709"/>
                  <a:pt x="99219" y="28987"/>
                  <a:pt x="98261" y="29946"/>
                </a:cubicBezTo>
                <a:cubicBezTo>
                  <a:pt x="98900" y="30585"/>
                  <a:pt x="99539" y="30825"/>
                  <a:pt x="100178" y="30665"/>
                </a:cubicBezTo>
                <a:cubicBezTo>
                  <a:pt x="100817" y="30505"/>
                  <a:pt x="101296" y="29626"/>
                  <a:pt x="101616" y="28028"/>
                </a:cubicBezTo>
                <a:cubicBezTo>
                  <a:pt x="102255" y="27389"/>
                  <a:pt x="102655" y="27549"/>
                  <a:pt x="102814" y="28508"/>
                </a:cubicBezTo>
                <a:cubicBezTo>
                  <a:pt x="102974" y="29467"/>
                  <a:pt x="103373" y="29786"/>
                  <a:pt x="104012" y="29467"/>
                </a:cubicBezTo>
                <a:cubicBezTo>
                  <a:pt x="104652" y="28827"/>
                  <a:pt x="105131" y="28028"/>
                  <a:pt x="105451" y="27070"/>
                </a:cubicBezTo>
                <a:cubicBezTo>
                  <a:pt x="105770" y="26111"/>
                  <a:pt x="106250" y="25313"/>
                  <a:pt x="106889" y="24673"/>
                </a:cubicBezTo>
                <a:close/>
                <a:moveTo>
                  <a:pt x="218091" y="24194"/>
                </a:moveTo>
                <a:cubicBezTo>
                  <a:pt x="217772" y="25791"/>
                  <a:pt x="217772" y="26990"/>
                  <a:pt x="218091" y="27789"/>
                </a:cubicBezTo>
                <a:cubicBezTo>
                  <a:pt x="218411" y="28588"/>
                  <a:pt x="218730" y="29626"/>
                  <a:pt x="219050" y="30905"/>
                </a:cubicBezTo>
                <a:cubicBezTo>
                  <a:pt x="217772" y="30905"/>
                  <a:pt x="217133" y="31543"/>
                  <a:pt x="217133" y="32822"/>
                </a:cubicBezTo>
                <a:cubicBezTo>
                  <a:pt x="218411" y="32822"/>
                  <a:pt x="219449" y="33780"/>
                  <a:pt x="220248" y="35697"/>
                </a:cubicBezTo>
                <a:cubicBezTo>
                  <a:pt x="221047" y="37615"/>
                  <a:pt x="221287" y="39213"/>
                  <a:pt x="220967" y="40491"/>
                </a:cubicBezTo>
                <a:cubicBezTo>
                  <a:pt x="220967" y="39532"/>
                  <a:pt x="220887" y="39053"/>
                  <a:pt x="220728" y="39053"/>
                </a:cubicBezTo>
                <a:cubicBezTo>
                  <a:pt x="220568" y="39053"/>
                  <a:pt x="220328" y="39213"/>
                  <a:pt x="220008" y="39532"/>
                </a:cubicBezTo>
                <a:cubicBezTo>
                  <a:pt x="219689" y="39851"/>
                  <a:pt x="219370" y="40091"/>
                  <a:pt x="219050" y="40251"/>
                </a:cubicBezTo>
                <a:cubicBezTo>
                  <a:pt x="218730" y="40411"/>
                  <a:pt x="218411" y="40171"/>
                  <a:pt x="218091" y="39532"/>
                </a:cubicBezTo>
                <a:cubicBezTo>
                  <a:pt x="218091" y="37615"/>
                  <a:pt x="218171" y="36496"/>
                  <a:pt x="218331" y="36177"/>
                </a:cubicBezTo>
                <a:cubicBezTo>
                  <a:pt x="218491" y="35858"/>
                  <a:pt x="217772" y="36017"/>
                  <a:pt x="216174" y="36657"/>
                </a:cubicBezTo>
                <a:cubicBezTo>
                  <a:pt x="216813" y="34100"/>
                  <a:pt x="217053" y="31783"/>
                  <a:pt x="216893" y="29706"/>
                </a:cubicBezTo>
                <a:cubicBezTo>
                  <a:pt x="216733" y="27629"/>
                  <a:pt x="217133" y="25791"/>
                  <a:pt x="218091" y="24194"/>
                </a:cubicBezTo>
                <a:close/>
                <a:moveTo>
                  <a:pt x="297659" y="23235"/>
                </a:moveTo>
                <a:lnTo>
                  <a:pt x="298116" y="24431"/>
                </a:lnTo>
                <a:lnTo>
                  <a:pt x="298116" y="23502"/>
                </a:lnTo>
                <a:close/>
                <a:moveTo>
                  <a:pt x="225760" y="22277"/>
                </a:moveTo>
                <a:cubicBezTo>
                  <a:pt x="227358" y="22277"/>
                  <a:pt x="227997" y="23076"/>
                  <a:pt x="227678" y="24673"/>
                </a:cubicBezTo>
                <a:cubicBezTo>
                  <a:pt x="227358" y="26271"/>
                  <a:pt x="227518" y="27549"/>
                  <a:pt x="228157" y="28508"/>
                </a:cubicBezTo>
                <a:cubicBezTo>
                  <a:pt x="227198" y="28508"/>
                  <a:pt x="226799" y="27709"/>
                  <a:pt x="226958" y="26111"/>
                </a:cubicBezTo>
                <a:cubicBezTo>
                  <a:pt x="227119" y="24514"/>
                  <a:pt x="226559" y="23874"/>
                  <a:pt x="225281" y="24194"/>
                </a:cubicBezTo>
                <a:cubicBezTo>
                  <a:pt x="225920" y="23555"/>
                  <a:pt x="226080" y="22916"/>
                  <a:pt x="225760" y="22277"/>
                </a:cubicBezTo>
                <a:close/>
                <a:moveTo>
                  <a:pt x="233909" y="20838"/>
                </a:moveTo>
                <a:cubicBezTo>
                  <a:pt x="234229" y="23395"/>
                  <a:pt x="234788" y="25632"/>
                  <a:pt x="235587" y="27549"/>
                </a:cubicBezTo>
                <a:cubicBezTo>
                  <a:pt x="236385" y="29467"/>
                  <a:pt x="236945" y="31703"/>
                  <a:pt x="237264" y="34260"/>
                </a:cubicBezTo>
                <a:cubicBezTo>
                  <a:pt x="235667" y="35218"/>
                  <a:pt x="234548" y="33860"/>
                  <a:pt x="233909" y="30185"/>
                </a:cubicBezTo>
                <a:cubicBezTo>
                  <a:pt x="233270" y="26511"/>
                  <a:pt x="233270" y="23395"/>
                  <a:pt x="233909" y="20838"/>
                </a:cubicBezTo>
                <a:close/>
                <a:moveTo>
                  <a:pt x="180225" y="19880"/>
                </a:moveTo>
                <a:cubicBezTo>
                  <a:pt x="180225" y="20838"/>
                  <a:pt x="180465" y="21478"/>
                  <a:pt x="180944" y="21797"/>
                </a:cubicBezTo>
                <a:cubicBezTo>
                  <a:pt x="181423" y="22117"/>
                  <a:pt x="181503" y="22916"/>
                  <a:pt x="181183" y="24194"/>
                </a:cubicBezTo>
                <a:cubicBezTo>
                  <a:pt x="180544" y="23874"/>
                  <a:pt x="179906" y="24034"/>
                  <a:pt x="179266" y="24673"/>
                </a:cubicBezTo>
                <a:cubicBezTo>
                  <a:pt x="179586" y="24034"/>
                  <a:pt x="179666" y="23235"/>
                  <a:pt x="179506" y="22277"/>
                </a:cubicBezTo>
                <a:cubicBezTo>
                  <a:pt x="179346" y="21318"/>
                  <a:pt x="179586" y="20519"/>
                  <a:pt x="180225" y="19880"/>
                </a:cubicBezTo>
                <a:close/>
                <a:moveTo>
                  <a:pt x="111681" y="17483"/>
                </a:moveTo>
                <a:cubicBezTo>
                  <a:pt x="110723" y="17483"/>
                  <a:pt x="110164" y="17963"/>
                  <a:pt x="110004" y="18921"/>
                </a:cubicBezTo>
                <a:cubicBezTo>
                  <a:pt x="109845" y="19880"/>
                  <a:pt x="109764" y="20838"/>
                  <a:pt x="109764" y="21797"/>
                </a:cubicBezTo>
                <a:cubicBezTo>
                  <a:pt x="109764" y="22756"/>
                  <a:pt x="109684" y="23555"/>
                  <a:pt x="109525" y="24194"/>
                </a:cubicBezTo>
                <a:cubicBezTo>
                  <a:pt x="109365" y="24833"/>
                  <a:pt x="108646" y="24993"/>
                  <a:pt x="107368" y="24673"/>
                </a:cubicBezTo>
                <a:cubicBezTo>
                  <a:pt x="108007" y="26271"/>
                  <a:pt x="108646" y="26511"/>
                  <a:pt x="109285" y="25392"/>
                </a:cubicBezTo>
                <a:cubicBezTo>
                  <a:pt x="109924" y="24274"/>
                  <a:pt x="110723" y="24354"/>
                  <a:pt x="111681" y="25632"/>
                </a:cubicBezTo>
                <a:cubicBezTo>
                  <a:pt x="112321" y="24034"/>
                  <a:pt x="112480" y="22756"/>
                  <a:pt x="112161" y="21797"/>
                </a:cubicBezTo>
                <a:cubicBezTo>
                  <a:pt x="111842" y="20838"/>
                  <a:pt x="111681" y="19400"/>
                  <a:pt x="111681" y="17483"/>
                </a:cubicBezTo>
                <a:close/>
                <a:moveTo>
                  <a:pt x="196522" y="16045"/>
                </a:moveTo>
                <a:cubicBezTo>
                  <a:pt x="196522" y="17963"/>
                  <a:pt x="196202" y="19561"/>
                  <a:pt x="195563" y="20838"/>
                </a:cubicBezTo>
                <a:cubicBezTo>
                  <a:pt x="195563" y="20199"/>
                  <a:pt x="195403" y="19640"/>
                  <a:pt x="195084" y="19161"/>
                </a:cubicBezTo>
                <a:cubicBezTo>
                  <a:pt x="194764" y="18682"/>
                  <a:pt x="194764" y="18123"/>
                  <a:pt x="195084" y="17483"/>
                </a:cubicBezTo>
                <a:cubicBezTo>
                  <a:pt x="195084" y="17483"/>
                  <a:pt x="195563" y="17004"/>
                  <a:pt x="196522" y="16045"/>
                </a:cubicBezTo>
                <a:close/>
                <a:moveTo>
                  <a:pt x="159614" y="15087"/>
                </a:moveTo>
                <a:cubicBezTo>
                  <a:pt x="159614" y="17324"/>
                  <a:pt x="159215" y="20360"/>
                  <a:pt x="158416" y="24194"/>
                </a:cubicBezTo>
                <a:cubicBezTo>
                  <a:pt x="157617" y="28028"/>
                  <a:pt x="156898" y="30266"/>
                  <a:pt x="156259" y="30905"/>
                </a:cubicBezTo>
                <a:cubicBezTo>
                  <a:pt x="156259" y="28668"/>
                  <a:pt x="156418" y="25872"/>
                  <a:pt x="156738" y="22516"/>
                </a:cubicBezTo>
                <a:cubicBezTo>
                  <a:pt x="157058" y="19161"/>
                  <a:pt x="158016" y="16684"/>
                  <a:pt x="159614" y="15087"/>
                </a:cubicBezTo>
                <a:close/>
                <a:moveTo>
                  <a:pt x="228157" y="13170"/>
                </a:moveTo>
                <a:cubicBezTo>
                  <a:pt x="229116" y="12850"/>
                  <a:pt x="229675" y="13170"/>
                  <a:pt x="229835" y="14128"/>
                </a:cubicBezTo>
                <a:cubicBezTo>
                  <a:pt x="229994" y="15087"/>
                  <a:pt x="230714" y="15246"/>
                  <a:pt x="231992" y="14608"/>
                </a:cubicBezTo>
                <a:cubicBezTo>
                  <a:pt x="231033" y="15886"/>
                  <a:pt x="230553" y="17404"/>
                  <a:pt x="230553" y="19161"/>
                </a:cubicBezTo>
                <a:cubicBezTo>
                  <a:pt x="230553" y="20919"/>
                  <a:pt x="230793" y="22756"/>
                  <a:pt x="231273" y="24673"/>
                </a:cubicBezTo>
                <a:cubicBezTo>
                  <a:pt x="231752" y="26590"/>
                  <a:pt x="232151" y="28428"/>
                  <a:pt x="232471" y="30185"/>
                </a:cubicBezTo>
                <a:cubicBezTo>
                  <a:pt x="232790" y="31943"/>
                  <a:pt x="232471" y="33461"/>
                  <a:pt x="231512" y="34739"/>
                </a:cubicBezTo>
                <a:cubicBezTo>
                  <a:pt x="229915" y="31863"/>
                  <a:pt x="229116" y="28348"/>
                  <a:pt x="229116" y="24194"/>
                </a:cubicBezTo>
                <a:cubicBezTo>
                  <a:pt x="229116" y="20040"/>
                  <a:pt x="228796" y="16365"/>
                  <a:pt x="228157" y="13170"/>
                </a:cubicBezTo>
                <a:close/>
                <a:moveTo>
                  <a:pt x="170159" y="11252"/>
                </a:moveTo>
                <a:cubicBezTo>
                  <a:pt x="171437" y="11572"/>
                  <a:pt x="172316" y="12291"/>
                  <a:pt x="172795" y="13409"/>
                </a:cubicBezTo>
                <a:cubicBezTo>
                  <a:pt x="173275" y="14528"/>
                  <a:pt x="173674" y="15806"/>
                  <a:pt x="173993" y="17243"/>
                </a:cubicBezTo>
                <a:cubicBezTo>
                  <a:pt x="174313" y="18682"/>
                  <a:pt x="174553" y="20199"/>
                  <a:pt x="174713" y="21797"/>
                </a:cubicBezTo>
                <a:cubicBezTo>
                  <a:pt x="174872" y="23395"/>
                  <a:pt x="175272" y="24833"/>
                  <a:pt x="175911" y="26111"/>
                </a:cubicBezTo>
                <a:cubicBezTo>
                  <a:pt x="173993" y="25791"/>
                  <a:pt x="172795" y="24593"/>
                  <a:pt x="172316" y="22516"/>
                </a:cubicBezTo>
                <a:cubicBezTo>
                  <a:pt x="171836" y="20439"/>
                  <a:pt x="171917" y="17963"/>
                  <a:pt x="172556" y="15087"/>
                </a:cubicBezTo>
                <a:cubicBezTo>
                  <a:pt x="171917" y="14767"/>
                  <a:pt x="171437" y="14927"/>
                  <a:pt x="171118" y="15566"/>
                </a:cubicBezTo>
                <a:cubicBezTo>
                  <a:pt x="170798" y="16205"/>
                  <a:pt x="170319" y="16365"/>
                  <a:pt x="169680" y="16045"/>
                </a:cubicBezTo>
                <a:cubicBezTo>
                  <a:pt x="169680" y="13489"/>
                  <a:pt x="169839" y="11891"/>
                  <a:pt x="170159" y="11252"/>
                </a:cubicBezTo>
                <a:close/>
                <a:moveTo>
                  <a:pt x="138045" y="10773"/>
                </a:moveTo>
                <a:cubicBezTo>
                  <a:pt x="138683" y="10773"/>
                  <a:pt x="139163" y="10933"/>
                  <a:pt x="139482" y="11252"/>
                </a:cubicBezTo>
                <a:cubicBezTo>
                  <a:pt x="139802" y="11572"/>
                  <a:pt x="140281" y="11412"/>
                  <a:pt x="140920" y="10773"/>
                </a:cubicBezTo>
                <a:cubicBezTo>
                  <a:pt x="143477" y="14288"/>
                  <a:pt x="144275" y="19161"/>
                  <a:pt x="143317" y="25392"/>
                </a:cubicBezTo>
                <a:cubicBezTo>
                  <a:pt x="142359" y="31623"/>
                  <a:pt x="141879" y="36657"/>
                  <a:pt x="141879" y="40491"/>
                </a:cubicBezTo>
                <a:cubicBezTo>
                  <a:pt x="140601" y="40171"/>
                  <a:pt x="139482" y="40650"/>
                  <a:pt x="138524" y="41929"/>
                </a:cubicBezTo>
                <a:cubicBezTo>
                  <a:pt x="138524" y="41290"/>
                  <a:pt x="138764" y="40171"/>
                  <a:pt x="139242" y="38574"/>
                </a:cubicBezTo>
                <a:cubicBezTo>
                  <a:pt x="139722" y="36976"/>
                  <a:pt x="140202" y="35218"/>
                  <a:pt x="140680" y="33301"/>
                </a:cubicBezTo>
                <a:cubicBezTo>
                  <a:pt x="141160" y="31384"/>
                  <a:pt x="141400" y="29626"/>
                  <a:pt x="141400" y="28028"/>
                </a:cubicBezTo>
                <a:cubicBezTo>
                  <a:pt x="141400" y="26431"/>
                  <a:pt x="140920" y="25152"/>
                  <a:pt x="139962" y="24194"/>
                </a:cubicBezTo>
                <a:lnTo>
                  <a:pt x="136835" y="30893"/>
                </a:lnTo>
                <a:lnTo>
                  <a:pt x="137325" y="27789"/>
                </a:lnTo>
                <a:cubicBezTo>
                  <a:pt x="138444" y="24114"/>
                  <a:pt x="139323" y="20998"/>
                  <a:pt x="139962" y="18442"/>
                </a:cubicBezTo>
                <a:cubicBezTo>
                  <a:pt x="139003" y="20998"/>
                  <a:pt x="137565" y="21158"/>
                  <a:pt x="135648" y="18921"/>
                </a:cubicBezTo>
                <a:cubicBezTo>
                  <a:pt x="135328" y="19880"/>
                  <a:pt x="135009" y="20919"/>
                  <a:pt x="134689" y="22037"/>
                </a:cubicBezTo>
                <a:cubicBezTo>
                  <a:pt x="134370" y="23156"/>
                  <a:pt x="134370" y="24514"/>
                  <a:pt x="134689" y="26111"/>
                </a:cubicBezTo>
                <a:cubicBezTo>
                  <a:pt x="133411" y="26431"/>
                  <a:pt x="132612" y="26351"/>
                  <a:pt x="132293" y="25872"/>
                </a:cubicBezTo>
                <a:cubicBezTo>
                  <a:pt x="131973" y="25392"/>
                  <a:pt x="131494" y="25472"/>
                  <a:pt x="130855" y="26111"/>
                </a:cubicBezTo>
                <a:cubicBezTo>
                  <a:pt x="131494" y="22916"/>
                  <a:pt x="132452" y="20120"/>
                  <a:pt x="133730" y="17723"/>
                </a:cubicBezTo>
                <a:cubicBezTo>
                  <a:pt x="135009" y="15326"/>
                  <a:pt x="136447" y="13010"/>
                  <a:pt x="138045" y="10773"/>
                </a:cubicBezTo>
                <a:close/>
                <a:moveTo>
                  <a:pt x="153862" y="9814"/>
                </a:moveTo>
                <a:cubicBezTo>
                  <a:pt x="153542" y="14608"/>
                  <a:pt x="153622" y="18682"/>
                  <a:pt x="154102" y="22037"/>
                </a:cubicBezTo>
                <a:cubicBezTo>
                  <a:pt x="154581" y="25392"/>
                  <a:pt x="154022" y="28348"/>
                  <a:pt x="152424" y="30905"/>
                </a:cubicBezTo>
                <a:cubicBezTo>
                  <a:pt x="153383" y="26750"/>
                  <a:pt x="153542" y="22995"/>
                  <a:pt x="152904" y="19640"/>
                </a:cubicBezTo>
                <a:cubicBezTo>
                  <a:pt x="152264" y="16285"/>
                  <a:pt x="152584" y="13010"/>
                  <a:pt x="153862" y="9814"/>
                </a:cubicBezTo>
                <a:close/>
                <a:moveTo>
                  <a:pt x="105690" y="9814"/>
                </a:moveTo>
                <a:cubicBezTo>
                  <a:pt x="104572" y="10454"/>
                  <a:pt x="104172" y="11572"/>
                  <a:pt x="104492" y="13170"/>
                </a:cubicBezTo>
                <a:cubicBezTo>
                  <a:pt x="105770" y="13170"/>
                  <a:pt x="106569" y="12770"/>
                  <a:pt x="106889" y="11971"/>
                </a:cubicBezTo>
                <a:cubicBezTo>
                  <a:pt x="107208" y="11172"/>
                  <a:pt x="107687" y="10454"/>
                  <a:pt x="108326" y="9814"/>
                </a:cubicBezTo>
                <a:cubicBezTo>
                  <a:pt x="107687" y="9175"/>
                  <a:pt x="106809" y="9175"/>
                  <a:pt x="105690" y="9814"/>
                </a:cubicBezTo>
                <a:close/>
                <a:moveTo>
                  <a:pt x="211860" y="8856"/>
                </a:moveTo>
                <a:cubicBezTo>
                  <a:pt x="212499" y="9814"/>
                  <a:pt x="212739" y="11013"/>
                  <a:pt x="212579" y="12450"/>
                </a:cubicBezTo>
                <a:cubicBezTo>
                  <a:pt x="212420" y="13888"/>
                  <a:pt x="212020" y="14767"/>
                  <a:pt x="211381" y="15087"/>
                </a:cubicBezTo>
                <a:cubicBezTo>
                  <a:pt x="211062" y="14447"/>
                  <a:pt x="210822" y="13329"/>
                  <a:pt x="210662" y="11731"/>
                </a:cubicBezTo>
                <a:cubicBezTo>
                  <a:pt x="210502" y="10134"/>
                  <a:pt x="210901" y="9175"/>
                  <a:pt x="211860" y="8856"/>
                </a:cubicBezTo>
                <a:close/>
                <a:moveTo>
                  <a:pt x="166804" y="8856"/>
                </a:moveTo>
                <a:cubicBezTo>
                  <a:pt x="168402" y="9175"/>
                  <a:pt x="169040" y="10214"/>
                  <a:pt x="168721" y="11971"/>
                </a:cubicBezTo>
                <a:cubicBezTo>
                  <a:pt x="168402" y="13729"/>
                  <a:pt x="168241" y="15566"/>
                  <a:pt x="168241" y="17483"/>
                </a:cubicBezTo>
                <a:cubicBezTo>
                  <a:pt x="166644" y="17164"/>
                  <a:pt x="165925" y="16125"/>
                  <a:pt x="166085" y="14368"/>
                </a:cubicBezTo>
                <a:cubicBezTo>
                  <a:pt x="166244" y="12610"/>
                  <a:pt x="166484" y="10773"/>
                  <a:pt x="166804" y="8856"/>
                </a:cubicBezTo>
                <a:close/>
                <a:moveTo>
                  <a:pt x="109285" y="8856"/>
                </a:moveTo>
                <a:cubicBezTo>
                  <a:pt x="109285" y="9814"/>
                  <a:pt x="109365" y="10454"/>
                  <a:pt x="109525" y="10773"/>
                </a:cubicBezTo>
                <a:cubicBezTo>
                  <a:pt x="109684" y="11092"/>
                  <a:pt x="109924" y="11572"/>
                  <a:pt x="110244" y="12211"/>
                </a:cubicBezTo>
                <a:cubicBezTo>
                  <a:pt x="110882" y="12211"/>
                  <a:pt x="111203" y="11092"/>
                  <a:pt x="111203" y="8856"/>
                </a:cubicBezTo>
                <a:close/>
                <a:moveTo>
                  <a:pt x="219050" y="8376"/>
                </a:moveTo>
                <a:cubicBezTo>
                  <a:pt x="218411" y="11252"/>
                  <a:pt x="218411" y="13648"/>
                  <a:pt x="219050" y="15566"/>
                </a:cubicBezTo>
                <a:cubicBezTo>
                  <a:pt x="219689" y="17483"/>
                  <a:pt x="219849" y="19241"/>
                  <a:pt x="219529" y="20838"/>
                </a:cubicBezTo>
                <a:cubicBezTo>
                  <a:pt x="219529" y="20199"/>
                  <a:pt x="219449" y="20040"/>
                  <a:pt x="219290" y="20360"/>
                </a:cubicBezTo>
                <a:cubicBezTo>
                  <a:pt x="219130" y="20679"/>
                  <a:pt x="218730" y="20838"/>
                  <a:pt x="218091" y="20838"/>
                </a:cubicBezTo>
                <a:cubicBezTo>
                  <a:pt x="217772" y="18921"/>
                  <a:pt x="217612" y="16765"/>
                  <a:pt x="217612" y="14368"/>
                </a:cubicBezTo>
                <a:cubicBezTo>
                  <a:pt x="217612" y="11971"/>
                  <a:pt x="218091" y="9974"/>
                  <a:pt x="219050" y="8376"/>
                </a:cubicBezTo>
                <a:close/>
                <a:moveTo>
                  <a:pt x="243016" y="7418"/>
                </a:moveTo>
                <a:cubicBezTo>
                  <a:pt x="243336" y="8696"/>
                  <a:pt x="243575" y="8856"/>
                  <a:pt x="243735" y="7897"/>
                </a:cubicBezTo>
                <a:cubicBezTo>
                  <a:pt x="243895" y="6938"/>
                  <a:pt x="244294" y="6778"/>
                  <a:pt x="244933" y="7418"/>
                </a:cubicBezTo>
                <a:cubicBezTo>
                  <a:pt x="246211" y="10933"/>
                  <a:pt x="246291" y="14528"/>
                  <a:pt x="245173" y="18203"/>
                </a:cubicBezTo>
                <a:cubicBezTo>
                  <a:pt x="244054" y="21877"/>
                  <a:pt x="243815" y="25472"/>
                  <a:pt x="244454" y="28987"/>
                </a:cubicBezTo>
                <a:cubicBezTo>
                  <a:pt x="243815" y="25791"/>
                  <a:pt x="243016" y="22277"/>
                  <a:pt x="242057" y="18442"/>
                </a:cubicBezTo>
                <a:cubicBezTo>
                  <a:pt x="241099" y="14608"/>
                  <a:pt x="241419" y="10933"/>
                  <a:pt x="243016" y="7418"/>
                </a:cubicBezTo>
                <a:close/>
                <a:moveTo>
                  <a:pt x="295742" y="3583"/>
                </a:moveTo>
                <a:cubicBezTo>
                  <a:pt x="296061" y="5181"/>
                  <a:pt x="296301" y="6859"/>
                  <a:pt x="296460" y="8616"/>
                </a:cubicBezTo>
                <a:lnTo>
                  <a:pt x="298116" y="9971"/>
                </a:lnTo>
                <a:lnTo>
                  <a:pt x="298116" y="8671"/>
                </a:lnTo>
                <a:close/>
                <a:moveTo>
                  <a:pt x="236785" y="2624"/>
                </a:moveTo>
                <a:lnTo>
                  <a:pt x="240620" y="2624"/>
                </a:lnTo>
                <a:cubicBezTo>
                  <a:pt x="240620" y="4222"/>
                  <a:pt x="240779" y="5021"/>
                  <a:pt x="241099" y="5021"/>
                </a:cubicBezTo>
                <a:cubicBezTo>
                  <a:pt x="241419" y="4702"/>
                  <a:pt x="241498" y="4382"/>
                  <a:pt x="241338" y="4062"/>
                </a:cubicBezTo>
                <a:cubicBezTo>
                  <a:pt x="241179" y="3743"/>
                  <a:pt x="241258" y="3583"/>
                  <a:pt x="241578" y="3583"/>
                </a:cubicBezTo>
                <a:cubicBezTo>
                  <a:pt x="241578" y="4222"/>
                  <a:pt x="241658" y="5021"/>
                  <a:pt x="241818" y="5980"/>
                </a:cubicBezTo>
                <a:cubicBezTo>
                  <a:pt x="241978" y="6938"/>
                  <a:pt x="241738" y="7418"/>
                  <a:pt x="241099" y="7418"/>
                </a:cubicBezTo>
                <a:cubicBezTo>
                  <a:pt x="240140" y="5820"/>
                  <a:pt x="239341" y="5021"/>
                  <a:pt x="238702" y="5021"/>
                </a:cubicBezTo>
                <a:cubicBezTo>
                  <a:pt x="239341" y="7577"/>
                  <a:pt x="239341" y="10054"/>
                  <a:pt x="238702" y="12450"/>
                </a:cubicBezTo>
                <a:cubicBezTo>
                  <a:pt x="238063" y="14847"/>
                  <a:pt x="237424" y="16844"/>
                  <a:pt x="236785" y="18442"/>
                </a:cubicBezTo>
                <a:cubicBezTo>
                  <a:pt x="237743" y="17803"/>
                  <a:pt x="238223" y="18123"/>
                  <a:pt x="238223" y="19400"/>
                </a:cubicBezTo>
                <a:cubicBezTo>
                  <a:pt x="238223" y="20679"/>
                  <a:pt x="238383" y="21637"/>
                  <a:pt x="238702" y="22277"/>
                </a:cubicBezTo>
                <a:cubicBezTo>
                  <a:pt x="237104" y="22916"/>
                  <a:pt x="236226" y="22596"/>
                  <a:pt x="236066" y="21318"/>
                </a:cubicBezTo>
                <a:cubicBezTo>
                  <a:pt x="235906" y="20040"/>
                  <a:pt x="235667" y="18762"/>
                  <a:pt x="235347" y="17483"/>
                </a:cubicBezTo>
                <a:cubicBezTo>
                  <a:pt x="236945" y="15886"/>
                  <a:pt x="237504" y="13888"/>
                  <a:pt x="237025" y="11492"/>
                </a:cubicBezTo>
                <a:cubicBezTo>
                  <a:pt x="236545" y="9095"/>
                  <a:pt x="236466" y="6139"/>
                  <a:pt x="236785" y="2624"/>
                </a:cubicBezTo>
                <a:close/>
                <a:moveTo>
                  <a:pt x="124623" y="2624"/>
                </a:moveTo>
                <a:cubicBezTo>
                  <a:pt x="123984" y="2624"/>
                  <a:pt x="123425" y="3423"/>
                  <a:pt x="122946" y="5021"/>
                </a:cubicBezTo>
                <a:cubicBezTo>
                  <a:pt x="122466" y="6619"/>
                  <a:pt x="123026" y="7098"/>
                  <a:pt x="124623" y="6459"/>
                </a:cubicBezTo>
                <a:close/>
                <a:moveTo>
                  <a:pt x="110783" y="2026"/>
                </a:moveTo>
                <a:lnTo>
                  <a:pt x="110974" y="2356"/>
                </a:lnTo>
                <a:lnTo>
                  <a:pt x="110404" y="2549"/>
                </a:lnTo>
                <a:close/>
                <a:moveTo>
                  <a:pt x="182142" y="1186"/>
                </a:moveTo>
                <a:cubicBezTo>
                  <a:pt x="183420" y="1506"/>
                  <a:pt x="184698" y="1506"/>
                  <a:pt x="185977" y="1186"/>
                </a:cubicBezTo>
                <a:cubicBezTo>
                  <a:pt x="186296" y="1825"/>
                  <a:pt x="186456" y="3104"/>
                  <a:pt x="186456" y="5021"/>
                </a:cubicBezTo>
                <a:cubicBezTo>
                  <a:pt x="185817" y="5340"/>
                  <a:pt x="185497" y="5261"/>
                  <a:pt x="185497" y="4781"/>
                </a:cubicBezTo>
                <a:cubicBezTo>
                  <a:pt x="185497" y="4302"/>
                  <a:pt x="185337" y="3903"/>
                  <a:pt x="185018" y="3583"/>
                </a:cubicBezTo>
                <a:cubicBezTo>
                  <a:pt x="185018" y="4222"/>
                  <a:pt x="184698" y="4382"/>
                  <a:pt x="184060" y="4062"/>
                </a:cubicBezTo>
                <a:cubicBezTo>
                  <a:pt x="185018" y="5340"/>
                  <a:pt x="185418" y="6938"/>
                  <a:pt x="185258" y="8856"/>
                </a:cubicBezTo>
                <a:cubicBezTo>
                  <a:pt x="185098" y="10773"/>
                  <a:pt x="185018" y="12371"/>
                  <a:pt x="185018" y="13648"/>
                </a:cubicBezTo>
                <a:cubicBezTo>
                  <a:pt x="183740" y="12371"/>
                  <a:pt x="183181" y="10693"/>
                  <a:pt x="183340" y="8616"/>
                </a:cubicBezTo>
                <a:cubicBezTo>
                  <a:pt x="183500" y="6539"/>
                  <a:pt x="182781" y="5021"/>
                  <a:pt x="181183" y="4062"/>
                </a:cubicBezTo>
                <a:cubicBezTo>
                  <a:pt x="180544" y="1825"/>
                  <a:pt x="180864" y="867"/>
                  <a:pt x="182142" y="1186"/>
                </a:cubicBezTo>
                <a:close/>
                <a:moveTo>
                  <a:pt x="286434" y="0"/>
                </a:moveTo>
                <a:lnTo>
                  <a:pt x="290538" y="0"/>
                </a:lnTo>
                <a:lnTo>
                  <a:pt x="291428" y="1186"/>
                </a:lnTo>
                <a:lnTo>
                  <a:pt x="290834" y="0"/>
                </a:lnTo>
                <a:lnTo>
                  <a:pt x="297781" y="0"/>
                </a:lnTo>
                <a:lnTo>
                  <a:pt x="297899" y="707"/>
                </a:lnTo>
                <a:lnTo>
                  <a:pt x="298116" y="2011"/>
                </a:lnTo>
                <a:lnTo>
                  <a:pt x="298116" y="0"/>
                </a:lnTo>
                <a:lnTo>
                  <a:pt x="2034810" y="0"/>
                </a:lnTo>
                <a:lnTo>
                  <a:pt x="2059247" y="0"/>
                </a:lnTo>
                <a:lnTo>
                  <a:pt x="2062372" y="0"/>
                </a:lnTo>
                <a:lnTo>
                  <a:pt x="2070623" y="0"/>
                </a:lnTo>
                <a:lnTo>
                  <a:pt x="2075268" y="0"/>
                </a:lnTo>
                <a:lnTo>
                  <a:pt x="2078394" y="0"/>
                </a:lnTo>
                <a:lnTo>
                  <a:pt x="2090582" y="0"/>
                </a:lnTo>
                <a:lnTo>
                  <a:pt x="2091904" y="0"/>
                </a:lnTo>
                <a:lnTo>
                  <a:pt x="2141324" y="0"/>
                </a:lnTo>
                <a:lnTo>
                  <a:pt x="2143996" y="0"/>
                </a:lnTo>
                <a:lnTo>
                  <a:pt x="2177231" y="0"/>
                </a:lnTo>
                <a:lnTo>
                  <a:pt x="2180143" y="0"/>
                </a:lnTo>
                <a:lnTo>
                  <a:pt x="2355325" y="0"/>
                </a:lnTo>
                <a:lnTo>
                  <a:pt x="2360870" y="0"/>
                </a:lnTo>
                <a:lnTo>
                  <a:pt x="2363627" y="0"/>
                </a:lnTo>
                <a:lnTo>
                  <a:pt x="2370090" y="0"/>
                </a:lnTo>
                <a:lnTo>
                  <a:pt x="2370819" y="0"/>
                </a:lnTo>
                <a:lnTo>
                  <a:pt x="2379000" y="0"/>
                </a:lnTo>
                <a:lnTo>
                  <a:pt x="2379591" y="0"/>
                </a:lnTo>
                <a:lnTo>
                  <a:pt x="2393439" y="0"/>
                </a:lnTo>
                <a:lnTo>
                  <a:pt x="2394108" y="0"/>
                </a:lnTo>
                <a:lnTo>
                  <a:pt x="4867397" y="0"/>
                </a:lnTo>
                <a:lnTo>
                  <a:pt x="11503626" y="0"/>
                </a:lnTo>
                <a:lnTo>
                  <a:pt x="11503626" y="739467"/>
                </a:lnTo>
                <a:lnTo>
                  <a:pt x="4867397" y="739467"/>
                </a:lnTo>
                <a:lnTo>
                  <a:pt x="2370743" y="739467"/>
                </a:lnTo>
                <a:lnTo>
                  <a:pt x="2369307" y="739467"/>
                </a:lnTo>
                <a:lnTo>
                  <a:pt x="2338850" y="739467"/>
                </a:lnTo>
                <a:lnTo>
                  <a:pt x="2336478" y="739467"/>
                </a:lnTo>
                <a:lnTo>
                  <a:pt x="2011349" y="739467"/>
                </a:lnTo>
                <a:lnTo>
                  <a:pt x="2010957" y="739467"/>
                </a:lnTo>
                <a:lnTo>
                  <a:pt x="1799881" y="739467"/>
                </a:lnTo>
                <a:lnTo>
                  <a:pt x="286396" y="739467"/>
                </a:lnTo>
                <a:lnTo>
                  <a:pt x="285676" y="736468"/>
                </a:lnTo>
                <a:lnTo>
                  <a:pt x="285676" y="739467"/>
                </a:lnTo>
                <a:lnTo>
                  <a:pt x="270399" y="739467"/>
                </a:lnTo>
                <a:lnTo>
                  <a:pt x="270338" y="738624"/>
                </a:lnTo>
                <a:cubicBezTo>
                  <a:pt x="270017" y="734311"/>
                  <a:pt x="269698" y="730236"/>
                  <a:pt x="269379" y="726402"/>
                </a:cubicBezTo>
                <a:cubicBezTo>
                  <a:pt x="269698" y="724804"/>
                  <a:pt x="269618" y="723526"/>
                  <a:pt x="269139" y="722567"/>
                </a:cubicBezTo>
                <a:cubicBezTo>
                  <a:pt x="268660" y="721609"/>
                  <a:pt x="268580" y="722248"/>
                  <a:pt x="268899" y="724484"/>
                </a:cubicBezTo>
                <a:cubicBezTo>
                  <a:pt x="268899" y="728958"/>
                  <a:pt x="268980" y="733512"/>
                  <a:pt x="269139" y="738145"/>
                </a:cubicBezTo>
                <a:lnTo>
                  <a:pt x="269209" y="739467"/>
                </a:lnTo>
                <a:lnTo>
                  <a:pt x="106126" y="739467"/>
                </a:lnTo>
                <a:lnTo>
                  <a:pt x="107847" y="732154"/>
                </a:lnTo>
                <a:cubicBezTo>
                  <a:pt x="108487" y="728638"/>
                  <a:pt x="108167" y="725603"/>
                  <a:pt x="106889" y="723047"/>
                </a:cubicBezTo>
                <a:cubicBezTo>
                  <a:pt x="106889" y="726562"/>
                  <a:pt x="106569" y="729517"/>
                  <a:pt x="105930" y="731914"/>
                </a:cubicBezTo>
                <a:lnTo>
                  <a:pt x="105930" y="739467"/>
                </a:lnTo>
                <a:lnTo>
                  <a:pt x="55" y="739467"/>
                </a:lnTo>
                <a:lnTo>
                  <a:pt x="479" y="644438"/>
                </a:lnTo>
                <a:cubicBezTo>
                  <a:pt x="13900" y="622708"/>
                  <a:pt x="26442" y="602177"/>
                  <a:pt x="38106" y="582844"/>
                </a:cubicBezTo>
                <a:cubicBezTo>
                  <a:pt x="49770" y="563512"/>
                  <a:pt x="61034" y="544738"/>
                  <a:pt x="71898" y="526524"/>
                </a:cubicBezTo>
                <a:cubicBezTo>
                  <a:pt x="71898" y="527483"/>
                  <a:pt x="71818" y="528362"/>
                  <a:pt x="71658" y="529161"/>
                </a:cubicBezTo>
                <a:cubicBezTo>
                  <a:pt x="71498" y="529960"/>
                  <a:pt x="71418" y="530998"/>
                  <a:pt x="71418" y="532276"/>
                </a:cubicBezTo>
                <a:cubicBezTo>
                  <a:pt x="73336" y="530039"/>
                  <a:pt x="74295" y="527004"/>
                  <a:pt x="74295" y="523169"/>
                </a:cubicBezTo>
                <a:cubicBezTo>
                  <a:pt x="83242" y="508150"/>
                  <a:pt x="91710" y="493930"/>
                  <a:pt x="99699" y="480509"/>
                </a:cubicBezTo>
                <a:cubicBezTo>
                  <a:pt x="107687" y="467088"/>
                  <a:pt x="115357" y="454147"/>
                  <a:pt x="122706" y="441684"/>
                </a:cubicBezTo>
                <a:cubicBezTo>
                  <a:pt x="123346" y="443601"/>
                  <a:pt x="123984" y="444560"/>
                  <a:pt x="124623" y="444560"/>
                </a:cubicBezTo>
                <a:cubicBezTo>
                  <a:pt x="123984" y="442643"/>
                  <a:pt x="123665" y="441205"/>
                  <a:pt x="123665" y="440246"/>
                </a:cubicBezTo>
                <a:cubicBezTo>
                  <a:pt x="133890" y="422991"/>
                  <a:pt x="143317" y="406933"/>
                  <a:pt x="151945" y="392074"/>
                </a:cubicBezTo>
                <a:cubicBezTo>
                  <a:pt x="160573" y="377215"/>
                  <a:pt x="168562" y="363554"/>
                  <a:pt x="175911" y="351092"/>
                </a:cubicBezTo>
                <a:lnTo>
                  <a:pt x="175911" y="352051"/>
                </a:lnTo>
                <a:cubicBezTo>
                  <a:pt x="176230" y="352690"/>
                  <a:pt x="176790" y="353009"/>
                  <a:pt x="177588" y="353009"/>
                </a:cubicBezTo>
                <a:cubicBezTo>
                  <a:pt x="178387" y="353009"/>
                  <a:pt x="179107" y="352690"/>
                  <a:pt x="179745" y="352051"/>
                </a:cubicBezTo>
                <a:cubicBezTo>
                  <a:pt x="179107" y="351092"/>
                  <a:pt x="178787" y="350133"/>
                  <a:pt x="178787" y="349175"/>
                </a:cubicBezTo>
                <a:cubicBezTo>
                  <a:pt x="178787" y="348216"/>
                  <a:pt x="178787" y="346938"/>
                  <a:pt x="178787" y="345340"/>
                </a:cubicBezTo>
                <a:cubicBezTo>
                  <a:pt x="181343" y="341825"/>
                  <a:pt x="183660" y="338150"/>
                  <a:pt x="185737" y="334316"/>
                </a:cubicBezTo>
                <a:cubicBezTo>
                  <a:pt x="187814" y="330481"/>
                  <a:pt x="189811" y="326806"/>
                  <a:pt x="191729" y="323291"/>
                </a:cubicBezTo>
                <a:lnTo>
                  <a:pt x="191729" y="332398"/>
                </a:lnTo>
                <a:lnTo>
                  <a:pt x="193646" y="332398"/>
                </a:lnTo>
                <a:cubicBezTo>
                  <a:pt x="193966" y="335594"/>
                  <a:pt x="193966" y="338470"/>
                  <a:pt x="193646" y="341026"/>
                </a:cubicBezTo>
                <a:cubicBezTo>
                  <a:pt x="193326" y="343583"/>
                  <a:pt x="193966" y="345659"/>
                  <a:pt x="195563" y="347257"/>
                </a:cubicBezTo>
                <a:cubicBezTo>
                  <a:pt x="197161" y="345340"/>
                  <a:pt x="197480" y="342064"/>
                  <a:pt x="196522" y="337431"/>
                </a:cubicBezTo>
                <a:cubicBezTo>
                  <a:pt x="195563" y="332798"/>
                  <a:pt x="195084" y="328724"/>
                  <a:pt x="195084" y="325208"/>
                </a:cubicBezTo>
                <a:cubicBezTo>
                  <a:pt x="194125" y="325208"/>
                  <a:pt x="193646" y="326007"/>
                  <a:pt x="193646" y="327605"/>
                </a:cubicBezTo>
                <a:cubicBezTo>
                  <a:pt x="193326" y="326327"/>
                  <a:pt x="193246" y="325129"/>
                  <a:pt x="193407" y="324010"/>
                </a:cubicBezTo>
                <a:cubicBezTo>
                  <a:pt x="193566" y="322892"/>
                  <a:pt x="193646" y="321693"/>
                  <a:pt x="193646" y="320416"/>
                </a:cubicBezTo>
                <a:cubicBezTo>
                  <a:pt x="195243" y="317539"/>
                  <a:pt x="196601" y="314903"/>
                  <a:pt x="197720" y="312506"/>
                </a:cubicBezTo>
                <a:cubicBezTo>
                  <a:pt x="198838" y="310110"/>
                  <a:pt x="200196" y="307633"/>
                  <a:pt x="201794" y="305077"/>
                </a:cubicBezTo>
                <a:cubicBezTo>
                  <a:pt x="202114" y="306036"/>
                  <a:pt x="202274" y="306835"/>
                  <a:pt x="202274" y="307474"/>
                </a:cubicBezTo>
                <a:cubicBezTo>
                  <a:pt x="202274" y="308113"/>
                  <a:pt x="202433" y="308752"/>
                  <a:pt x="202753" y="309391"/>
                </a:cubicBezTo>
                <a:cubicBezTo>
                  <a:pt x="203073" y="308432"/>
                  <a:pt x="203152" y="307474"/>
                  <a:pt x="202992" y="306515"/>
                </a:cubicBezTo>
                <a:cubicBezTo>
                  <a:pt x="202833" y="305556"/>
                  <a:pt x="202753" y="304438"/>
                  <a:pt x="202753" y="303160"/>
                </a:cubicBezTo>
                <a:cubicBezTo>
                  <a:pt x="203712" y="301562"/>
                  <a:pt x="204511" y="299965"/>
                  <a:pt x="205149" y="298367"/>
                </a:cubicBezTo>
                <a:cubicBezTo>
                  <a:pt x="205789" y="302201"/>
                  <a:pt x="206268" y="306116"/>
                  <a:pt x="206587" y="310110"/>
                </a:cubicBezTo>
                <a:cubicBezTo>
                  <a:pt x="206907" y="314104"/>
                  <a:pt x="206747" y="318019"/>
                  <a:pt x="206108" y="321853"/>
                </a:cubicBezTo>
                <a:cubicBezTo>
                  <a:pt x="206747" y="322812"/>
                  <a:pt x="207227" y="323051"/>
                  <a:pt x="207546" y="322573"/>
                </a:cubicBezTo>
                <a:cubicBezTo>
                  <a:pt x="207866" y="322093"/>
                  <a:pt x="208345" y="322173"/>
                  <a:pt x="208984" y="322812"/>
                </a:cubicBezTo>
                <a:cubicBezTo>
                  <a:pt x="208026" y="325369"/>
                  <a:pt x="207386" y="328484"/>
                  <a:pt x="207067" y="332159"/>
                </a:cubicBezTo>
                <a:cubicBezTo>
                  <a:pt x="206747" y="335834"/>
                  <a:pt x="206668" y="339748"/>
                  <a:pt x="206827" y="343902"/>
                </a:cubicBezTo>
                <a:cubicBezTo>
                  <a:pt x="206987" y="348056"/>
                  <a:pt x="207306" y="352210"/>
                  <a:pt x="207786" y="356364"/>
                </a:cubicBezTo>
                <a:cubicBezTo>
                  <a:pt x="208265" y="360518"/>
                  <a:pt x="208665" y="364194"/>
                  <a:pt x="208984" y="367389"/>
                </a:cubicBezTo>
                <a:cubicBezTo>
                  <a:pt x="209623" y="373780"/>
                  <a:pt x="209064" y="379932"/>
                  <a:pt x="207306" y="385843"/>
                </a:cubicBezTo>
                <a:cubicBezTo>
                  <a:pt x="205549" y="391755"/>
                  <a:pt x="204990" y="397746"/>
                  <a:pt x="205629" y="403817"/>
                </a:cubicBezTo>
                <a:cubicBezTo>
                  <a:pt x="204990" y="404776"/>
                  <a:pt x="204511" y="406214"/>
                  <a:pt x="204191" y="408132"/>
                </a:cubicBezTo>
                <a:cubicBezTo>
                  <a:pt x="203871" y="410049"/>
                  <a:pt x="204031" y="411806"/>
                  <a:pt x="204670" y="413404"/>
                </a:cubicBezTo>
                <a:cubicBezTo>
                  <a:pt x="206587" y="413085"/>
                  <a:pt x="207786" y="411647"/>
                  <a:pt x="208265" y="409090"/>
                </a:cubicBezTo>
                <a:cubicBezTo>
                  <a:pt x="208744" y="406534"/>
                  <a:pt x="208984" y="403738"/>
                  <a:pt x="208984" y="400702"/>
                </a:cubicBezTo>
                <a:cubicBezTo>
                  <a:pt x="208984" y="397666"/>
                  <a:pt x="209144" y="394790"/>
                  <a:pt x="209464" y="392074"/>
                </a:cubicBezTo>
                <a:cubicBezTo>
                  <a:pt x="209783" y="389358"/>
                  <a:pt x="210742" y="387520"/>
                  <a:pt x="212339" y="386562"/>
                </a:cubicBezTo>
                <a:cubicBezTo>
                  <a:pt x="212979" y="376976"/>
                  <a:pt x="213378" y="367069"/>
                  <a:pt x="213538" y="356844"/>
                </a:cubicBezTo>
                <a:cubicBezTo>
                  <a:pt x="213697" y="346619"/>
                  <a:pt x="213777" y="336073"/>
                  <a:pt x="213777" y="325208"/>
                </a:cubicBezTo>
                <a:cubicBezTo>
                  <a:pt x="214417" y="326487"/>
                  <a:pt x="214656" y="328244"/>
                  <a:pt x="214496" y="330481"/>
                </a:cubicBezTo>
                <a:cubicBezTo>
                  <a:pt x="214336" y="332718"/>
                  <a:pt x="214417" y="334316"/>
                  <a:pt x="214736" y="335275"/>
                </a:cubicBezTo>
                <a:cubicBezTo>
                  <a:pt x="215694" y="333357"/>
                  <a:pt x="215854" y="330801"/>
                  <a:pt x="215216" y="327605"/>
                </a:cubicBezTo>
                <a:cubicBezTo>
                  <a:pt x="214576" y="324409"/>
                  <a:pt x="214896" y="322013"/>
                  <a:pt x="216174" y="320416"/>
                </a:cubicBezTo>
                <a:cubicBezTo>
                  <a:pt x="215535" y="320416"/>
                  <a:pt x="215455" y="319696"/>
                  <a:pt x="215934" y="318258"/>
                </a:cubicBezTo>
                <a:cubicBezTo>
                  <a:pt x="216414" y="316821"/>
                  <a:pt x="216174" y="315463"/>
                  <a:pt x="215216" y="314184"/>
                </a:cubicBezTo>
                <a:cubicBezTo>
                  <a:pt x="216174" y="313865"/>
                  <a:pt x="216653" y="313145"/>
                  <a:pt x="216653" y="312027"/>
                </a:cubicBezTo>
                <a:cubicBezTo>
                  <a:pt x="216653" y="310908"/>
                  <a:pt x="216493" y="309790"/>
                  <a:pt x="216174" y="308672"/>
                </a:cubicBezTo>
                <a:cubicBezTo>
                  <a:pt x="215854" y="307553"/>
                  <a:pt x="215535" y="306515"/>
                  <a:pt x="215216" y="305556"/>
                </a:cubicBezTo>
                <a:cubicBezTo>
                  <a:pt x="214896" y="304598"/>
                  <a:pt x="215055" y="303799"/>
                  <a:pt x="215694" y="303160"/>
                </a:cubicBezTo>
                <a:cubicBezTo>
                  <a:pt x="214736" y="300923"/>
                  <a:pt x="214017" y="298287"/>
                  <a:pt x="213538" y="295251"/>
                </a:cubicBezTo>
                <a:cubicBezTo>
                  <a:pt x="213058" y="292215"/>
                  <a:pt x="212499" y="289099"/>
                  <a:pt x="211860" y="285904"/>
                </a:cubicBezTo>
                <a:cubicBezTo>
                  <a:pt x="212819" y="283667"/>
                  <a:pt x="213937" y="281511"/>
                  <a:pt x="215216" y="279433"/>
                </a:cubicBezTo>
                <a:cubicBezTo>
                  <a:pt x="216493" y="277357"/>
                  <a:pt x="217452" y="275359"/>
                  <a:pt x="218091" y="273442"/>
                </a:cubicBezTo>
                <a:cubicBezTo>
                  <a:pt x="219050" y="271844"/>
                  <a:pt x="219769" y="270326"/>
                  <a:pt x="220248" y="268888"/>
                </a:cubicBezTo>
                <a:cubicBezTo>
                  <a:pt x="220728" y="267450"/>
                  <a:pt x="221446" y="265773"/>
                  <a:pt x="222405" y="263856"/>
                </a:cubicBezTo>
                <a:cubicBezTo>
                  <a:pt x="224003" y="272164"/>
                  <a:pt x="225920" y="280871"/>
                  <a:pt x="228157" y="289978"/>
                </a:cubicBezTo>
                <a:cubicBezTo>
                  <a:pt x="230394" y="299085"/>
                  <a:pt x="230553" y="308432"/>
                  <a:pt x="228636" y="318019"/>
                </a:cubicBezTo>
                <a:cubicBezTo>
                  <a:pt x="228317" y="319297"/>
                  <a:pt x="228477" y="320016"/>
                  <a:pt x="229116" y="320176"/>
                </a:cubicBezTo>
                <a:cubicBezTo>
                  <a:pt x="229754" y="320335"/>
                  <a:pt x="230074" y="320735"/>
                  <a:pt x="230074" y="321374"/>
                </a:cubicBezTo>
                <a:cubicBezTo>
                  <a:pt x="229116" y="325848"/>
                  <a:pt x="228876" y="330481"/>
                  <a:pt x="229355" y="335275"/>
                </a:cubicBezTo>
                <a:cubicBezTo>
                  <a:pt x="229835" y="340068"/>
                  <a:pt x="231672" y="343263"/>
                  <a:pt x="234868" y="344861"/>
                </a:cubicBezTo>
                <a:cubicBezTo>
                  <a:pt x="234868" y="346458"/>
                  <a:pt x="235027" y="347816"/>
                  <a:pt x="235347" y="348935"/>
                </a:cubicBezTo>
                <a:cubicBezTo>
                  <a:pt x="235667" y="350053"/>
                  <a:pt x="236146" y="351092"/>
                  <a:pt x="236785" y="352051"/>
                </a:cubicBezTo>
                <a:cubicBezTo>
                  <a:pt x="238063" y="352051"/>
                  <a:pt x="239341" y="350773"/>
                  <a:pt x="240620" y="348216"/>
                </a:cubicBezTo>
                <a:cubicBezTo>
                  <a:pt x="239660" y="347257"/>
                  <a:pt x="239501" y="345740"/>
                  <a:pt x="240140" y="343662"/>
                </a:cubicBezTo>
                <a:cubicBezTo>
                  <a:pt x="240779" y="341586"/>
                  <a:pt x="240939" y="339908"/>
                  <a:pt x="240620" y="338630"/>
                </a:cubicBezTo>
                <a:cubicBezTo>
                  <a:pt x="240300" y="337032"/>
                  <a:pt x="239821" y="335754"/>
                  <a:pt x="239182" y="334795"/>
                </a:cubicBezTo>
                <a:cubicBezTo>
                  <a:pt x="238542" y="333836"/>
                  <a:pt x="238063" y="332558"/>
                  <a:pt x="237743" y="330960"/>
                </a:cubicBezTo>
                <a:cubicBezTo>
                  <a:pt x="236146" y="322972"/>
                  <a:pt x="235347" y="314743"/>
                  <a:pt x="235347" y="306275"/>
                </a:cubicBezTo>
                <a:cubicBezTo>
                  <a:pt x="235347" y="297808"/>
                  <a:pt x="235027" y="289419"/>
                  <a:pt x="234388" y="281111"/>
                </a:cubicBezTo>
                <a:cubicBezTo>
                  <a:pt x="234388" y="280472"/>
                  <a:pt x="234788" y="280232"/>
                  <a:pt x="235587" y="280392"/>
                </a:cubicBezTo>
                <a:cubicBezTo>
                  <a:pt x="236385" y="280551"/>
                  <a:pt x="236945" y="280312"/>
                  <a:pt x="237264" y="279673"/>
                </a:cubicBezTo>
                <a:cubicBezTo>
                  <a:pt x="236625" y="272963"/>
                  <a:pt x="235986" y="266012"/>
                  <a:pt x="235347" y="258822"/>
                </a:cubicBezTo>
                <a:cubicBezTo>
                  <a:pt x="234708" y="251632"/>
                  <a:pt x="234069" y="244043"/>
                  <a:pt x="233430" y="236055"/>
                </a:cubicBezTo>
                <a:cubicBezTo>
                  <a:pt x="234069" y="235416"/>
                  <a:pt x="234388" y="234617"/>
                  <a:pt x="234388" y="233658"/>
                </a:cubicBezTo>
                <a:cubicBezTo>
                  <a:pt x="235027" y="233977"/>
                  <a:pt x="235347" y="233977"/>
                  <a:pt x="235347" y="233658"/>
                </a:cubicBezTo>
                <a:cubicBezTo>
                  <a:pt x="235347" y="233338"/>
                  <a:pt x="235667" y="233178"/>
                  <a:pt x="236305" y="233178"/>
                </a:cubicBezTo>
                <a:cubicBezTo>
                  <a:pt x="237584" y="236374"/>
                  <a:pt x="238143" y="239809"/>
                  <a:pt x="237983" y="243484"/>
                </a:cubicBezTo>
                <a:cubicBezTo>
                  <a:pt x="237824" y="247159"/>
                  <a:pt x="238063" y="250434"/>
                  <a:pt x="238702" y="253310"/>
                </a:cubicBezTo>
                <a:cubicBezTo>
                  <a:pt x="239341" y="255227"/>
                  <a:pt x="239900" y="256666"/>
                  <a:pt x="240380" y="257624"/>
                </a:cubicBezTo>
                <a:cubicBezTo>
                  <a:pt x="240859" y="258583"/>
                  <a:pt x="240939" y="259861"/>
                  <a:pt x="240620" y="261459"/>
                </a:cubicBezTo>
                <a:cubicBezTo>
                  <a:pt x="240300" y="263057"/>
                  <a:pt x="239900" y="264494"/>
                  <a:pt x="239421" y="265773"/>
                </a:cubicBezTo>
                <a:cubicBezTo>
                  <a:pt x="238942" y="267051"/>
                  <a:pt x="238542" y="268489"/>
                  <a:pt x="238223" y="270086"/>
                </a:cubicBezTo>
                <a:cubicBezTo>
                  <a:pt x="237584" y="274560"/>
                  <a:pt x="237743" y="279114"/>
                  <a:pt x="238702" y="283747"/>
                </a:cubicBezTo>
                <a:cubicBezTo>
                  <a:pt x="239660" y="288381"/>
                  <a:pt x="240459" y="293253"/>
                  <a:pt x="241099" y="298367"/>
                </a:cubicBezTo>
                <a:cubicBezTo>
                  <a:pt x="241099" y="299325"/>
                  <a:pt x="240939" y="300204"/>
                  <a:pt x="240620" y="301003"/>
                </a:cubicBezTo>
                <a:cubicBezTo>
                  <a:pt x="240300" y="301801"/>
                  <a:pt x="239981" y="302521"/>
                  <a:pt x="239660" y="303160"/>
                </a:cubicBezTo>
                <a:cubicBezTo>
                  <a:pt x="239660" y="304119"/>
                  <a:pt x="240620" y="304598"/>
                  <a:pt x="242537" y="304598"/>
                </a:cubicBezTo>
                <a:cubicBezTo>
                  <a:pt x="243176" y="308752"/>
                  <a:pt x="244134" y="312826"/>
                  <a:pt x="245412" y="316821"/>
                </a:cubicBezTo>
                <a:cubicBezTo>
                  <a:pt x="246691" y="320815"/>
                  <a:pt x="247010" y="324889"/>
                  <a:pt x="246371" y="329043"/>
                </a:cubicBezTo>
                <a:cubicBezTo>
                  <a:pt x="245732" y="328085"/>
                  <a:pt x="245333" y="327445"/>
                  <a:pt x="245173" y="327126"/>
                </a:cubicBezTo>
                <a:cubicBezTo>
                  <a:pt x="245013" y="326806"/>
                  <a:pt x="244294" y="326966"/>
                  <a:pt x="243016" y="327605"/>
                </a:cubicBezTo>
                <a:cubicBezTo>
                  <a:pt x="243016" y="325688"/>
                  <a:pt x="242936" y="324170"/>
                  <a:pt x="242777" y="323051"/>
                </a:cubicBezTo>
                <a:cubicBezTo>
                  <a:pt x="242617" y="321933"/>
                  <a:pt x="242537" y="320575"/>
                  <a:pt x="242537" y="318978"/>
                </a:cubicBezTo>
                <a:cubicBezTo>
                  <a:pt x="241258" y="320895"/>
                  <a:pt x="240300" y="323132"/>
                  <a:pt x="239660" y="325688"/>
                </a:cubicBezTo>
                <a:cubicBezTo>
                  <a:pt x="240939" y="325049"/>
                  <a:pt x="241738" y="325608"/>
                  <a:pt x="242057" y="327366"/>
                </a:cubicBezTo>
                <a:cubicBezTo>
                  <a:pt x="242377" y="329123"/>
                  <a:pt x="242696" y="331280"/>
                  <a:pt x="243016" y="333836"/>
                </a:cubicBezTo>
                <a:cubicBezTo>
                  <a:pt x="243655" y="333836"/>
                  <a:pt x="243815" y="333197"/>
                  <a:pt x="243495" y="331919"/>
                </a:cubicBezTo>
                <a:cubicBezTo>
                  <a:pt x="243176" y="330641"/>
                  <a:pt x="243176" y="329682"/>
                  <a:pt x="243495" y="329043"/>
                </a:cubicBezTo>
                <a:cubicBezTo>
                  <a:pt x="244134" y="329043"/>
                  <a:pt x="244534" y="329443"/>
                  <a:pt x="244694" y="330241"/>
                </a:cubicBezTo>
                <a:cubicBezTo>
                  <a:pt x="244853" y="331040"/>
                  <a:pt x="245253" y="331280"/>
                  <a:pt x="245892" y="330960"/>
                </a:cubicBezTo>
                <a:cubicBezTo>
                  <a:pt x="245573" y="333197"/>
                  <a:pt x="245892" y="334955"/>
                  <a:pt x="246850" y="336233"/>
                </a:cubicBezTo>
                <a:cubicBezTo>
                  <a:pt x="247809" y="337511"/>
                  <a:pt x="248608" y="338789"/>
                  <a:pt x="249247" y="340068"/>
                </a:cubicBezTo>
                <a:cubicBezTo>
                  <a:pt x="249886" y="345181"/>
                  <a:pt x="250445" y="350293"/>
                  <a:pt x="250925" y="355406"/>
                </a:cubicBezTo>
                <a:cubicBezTo>
                  <a:pt x="251404" y="360518"/>
                  <a:pt x="252123" y="365472"/>
                  <a:pt x="253082" y="370265"/>
                </a:cubicBezTo>
                <a:cubicBezTo>
                  <a:pt x="253401" y="371224"/>
                  <a:pt x="253721" y="372582"/>
                  <a:pt x="254041" y="374339"/>
                </a:cubicBezTo>
                <a:cubicBezTo>
                  <a:pt x="254360" y="376097"/>
                  <a:pt x="255319" y="376976"/>
                  <a:pt x="256916" y="376976"/>
                </a:cubicBezTo>
                <a:cubicBezTo>
                  <a:pt x="257236" y="372821"/>
                  <a:pt x="256916" y="369227"/>
                  <a:pt x="255957" y="366191"/>
                </a:cubicBezTo>
                <a:cubicBezTo>
                  <a:pt x="254999" y="363155"/>
                  <a:pt x="254839" y="359880"/>
                  <a:pt x="255479" y="356364"/>
                </a:cubicBezTo>
                <a:cubicBezTo>
                  <a:pt x="254839" y="356364"/>
                  <a:pt x="254600" y="356525"/>
                  <a:pt x="254759" y="356844"/>
                </a:cubicBezTo>
                <a:cubicBezTo>
                  <a:pt x="254920" y="357163"/>
                  <a:pt x="254839" y="357643"/>
                  <a:pt x="254520" y="358282"/>
                </a:cubicBezTo>
                <a:cubicBezTo>
                  <a:pt x="253242" y="355406"/>
                  <a:pt x="252443" y="352450"/>
                  <a:pt x="252123" y="349414"/>
                </a:cubicBezTo>
                <a:cubicBezTo>
                  <a:pt x="251804" y="346379"/>
                  <a:pt x="251564" y="343343"/>
                  <a:pt x="251404" y="340307"/>
                </a:cubicBezTo>
                <a:cubicBezTo>
                  <a:pt x="251244" y="337272"/>
                  <a:pt x="251085" y="334236"/>
                  <a:pt x="250925" y="331200"/>
                </a:cubicBezTo>
                <a:cubicBezTo>
                  <a:pt x="250765" y="328165"/>
                  <a:pt x="250206" y="325369"/>
                  <a:pt x="249247" y="322812"/>
                </a:cubicBezTo>
                <a:cubicBezTo>
                  <a:pt x="250206" y="322173"/>
                  <a:pt x="250605" y="322492"/>
                  <a:pt x="250445" y="323771"/>
                </a:cubicBezTo>
                <a:cubicBezTo>
                  <a:pt x="250286" y="325049"/>
                  <a:pt x="250845" y="325528"/>
                  <a:pt x="252123" y="325208"/>
                </a:cubicBezTo>
                <a:cubicBezTo>
                  <a:pt x="252762" y="324570"/>
                  <a:pt x="252842" y="323771"/>
                  <a:pt x="252363" y="322812"/>
                </a:cubicBezTo>
                <a:cubicBezTo>
                  <a:pt x="251884" y="321853"/>
                  <a:pt x="251484" y="321054"/>
                  <a:pt x="251164" y="320416"/>
                </a:cubicBezTo>
                <a:cubicBezTo>
                  <a:pt x="250526" y="320416"/>
                  <a:pt x="250206" y="320575"/>
                  <a:pt x="250206" y="320895"/>
                </a:cubicBezTo>
                <a:cubicBezTo>
                  <a:pt x="250206" y="321215"/>
                  <a:pt x="249886" y="321374"/>
                  <a:pt x="249247" y="321374"/>
                </a:cubicBezTo>
                <a:cubicBezTo>
                  <a:pt x="248928" y="315622"/>
                  <a:pt x="248448" y="310669"/>
                  <a:pt x="247809" y="306515"/>
                </a:cubicBezTo>
                <a:cubicBezTo>
                  <a:pt x="247170" y="302361"/>
                  <a:pt x="247170" y="298047"/>
                  <a:pt x="247809" y="293573"/>
                </a:cubicBezTo>
                <a:cubicBezTo>
                  <a:pt x="249407" y="299645"/>
                  <a:pt x="250765" y="306595"/>
                  <a:pt x="251884" y="314424"/>
                </a:cubicBezTo>
                <a:cubicBezTo>
                  <a:pt x="253002" y="322253"/>
                  <a:pt x="254520" y="329203"/>
                  <a:pt x="256437" y="335275"/>
                </a:cubicBezTo>
                <a:cubicBezTo>
                  <a:pt x="256756" y="335275"/>
                  <a:pt x="257236" y="334955"/>
                  <a:pt x="257875" y="334316"/>
                </a:cubicBezTo>
                <a:cubicBezTo>
                  <a:pt x="258514" y="341665"/>
                  <a:pt x="259074" y="348296"/>
                  <a:pt x="259552" y="354207"/>
                </a:cubicBezTo>
                <a:cubicBezTo>
                  <a:pt x="260032" y="360119"/>
                  <a:pt x="260272" y="366750"/>
                  <a:pt x="260272" y="374099"/>
                </a:cubicBezTo>
                <a:cubicBezTo>
                  <a:pt x="262828" y="379532"/>
                  <a:pt x="264266" y="386482"/>
                  <a:pt x="264586" y="394950"/>
                </a:cubicBezTo>
                <a:cubicBezTo>
                  <a:pt x="264905" y="403418"/>
                  <a:pt x="265385" y="411007"/>
                  <a:pt x="266024" y="417718"/>
                </a:cubicBezTo>
                <a:cubicBezTo>
                  <a:pt x="267302" y="420594"/>
                  <a:pt x="267861" y="424349"/>
                  <a:pt x="267701" y="428982"/>
                </a:cubicBezTo>
                <a:cubicBezTo>
                  <a:pt x="267541" y="433615"/>
                  <a:pt x="268101" y="437370"/>
                  <a:pt x="269379" y="440246"/>
                </a:cubicBezTo>
                <a:cubicBezTo>
                  <a:pt x="270017" y="438968"/>
                  <a:pt x="270257" y="437290"/>
                  <a:pt x="270098" y="435213"/>
                </a:cubicBezTo>
                <a:cubicBezTo>
                  <a:pt x="269938" y="433136"/>
                  <a:pt x="269698" y="431059"/>
                  <a:pt x="269379" y="428982"/>
                </a:cubicBezTo>
                <a:cubicBezTo>
                  <a:pt x="269059" y="426905"/>
                  <a:pt x="268740" y="424908"/>
                  <a:pt x="268420" y="422991"/>
                </a:cubicBezTo>
                <a:cubicBezTo>
                  <a:pt x="268101" y="421073"/>
                  <a:pt x="268101" y="419635"/>
                  <a:pt x="268420" y="418676"/>
                </a:cubicBezTo>
                <a:cubicBezTo>
                  <a:pt x="268420" y="417718"/>
                  <a:pt x="268660" y="417239"/>
                  <a:pt x="269139" y="417239"/>
                </a:cubicBezTo>
                <a:cubicBezTo>
                  <a:pt x="269618" y="417239"/>
                  <a:pt x="269059" y="416759"/>
                  <a:pt x="267461" y="415801"/>
                </a:cubicBezTo>
                <a:cubicBezTo>
                  <a:pt x="266823" y="403658"/>
                  <a:pt x="266263" y="392154"/>
                  <a:pt x="265784" y="381289"/>
                </a:cubicBezTo>
                <a:cubicBezTo>
                  <a:pt x="265304" y="370425"/>
                  <a:pt x="264266" y="359880"/>
                  <a:pt x="262668" y="349654"/>
                </a:cubicBezTo>
                <a:cubicBezTo>
                  <a:pt x="262029" y="347418"/>
                  <a:pt x="261550" y="345500"/>
                  <a:pt x="261230" y="343902"/>
                </a:cubicBezTo>
                <a:cubicBezTo>
                  <a:pt x="260911" y="342304"/>
                  <a:pt x="260432" y="340547"/>
                  <a:pt x="259792" y="338630"/>
                </a:cubicBezTo>
                <a:cubicBezTo>
                  <a:pt x="258194" y="333197"/>
                  <a:pt x="257396" y="326806"/>
                  <a:pt x="257396" y="319456"/>
                </a:cubicBezTo>
                <a:cubicBezTo>
                  <a:pt x="257396" y="312107"/>
                  <a:pt x="257076" y="305396"/>
                  <a:pt x="256437" y="299325"/>
                </a:cubicBezTo>
                <a:cubicBezTo>
                  <a:pt x="255798" y="294532"/>
                  <a:pt x="255239" y="289419"/>
                  <a:pt x="254759" y="283987"/>
                </a:cubicBezTo>
                <a:cubicBezTo>
                  <a:pt x="254280" y="278555"/>
                  <a:pt x="253721" y="273122"/>
                  <a:pt x="253082" y="267690"/>
                </a:cubicBezTo>
                <a:cubicBezTo>
                  <a:pt x="252443" y="268010"/>
                  <a:pt x="252283" y="268489"/>
                  <a:pt x="252602" y="269128"/>
                </a:cubicBezTo>
                <a:cubicBezTo>
                  <a:pt x="252922" y="269767"/>
                  <a:pt x="252762" y="270086"/>
                  <a:pt x="252123" y="270086"/>
                </a:cubicBezTo>
                <a:cubicBezTo>
                  <a:pt x="250526" y="270406"/>
                  <a:pt x="249806" y="269847"/>
                  <a:pt x="249966" y="268409"/>
                </a:cubicBezTo>
                <a:cubicBezTo>
                  <a:pt x="250126" y="266971"/>
                  <a:pt x="250206" y="265453"/>
                  <a:pt x="250206" y="263856"/>
                </a:cubicBezTo>
                <a:cubicBezTo>
                  <a:pt x="251164" y="263216"/>
                  <a:pt x="251484" y="263536"/>
                  <a:pt x="251164" y="264814"/>
                </a:cubicBezTo>
                <a:cubicBezTo>
                  <a:pt x="250845" y="266092"/>
                  <a:pt x="251164" y="266572"/>
                  <a:pt x="252123" y="266252"/>
                </a:cubicBezTo>
                <a:cubicBezTo>
                  <a:pt x="252443" y="266252"/>
                  <a:pt x="252602" y="265533"/>
                  <a:pt x="252602" y="264095"/>
                </a:cubicBezTo>
                <a:cubicBezTo>
                  <a:pt x="252602" y="262657"/>
                  <a:pt x="252523" y="261139"/>
                  <a:pt x="252363" y="259541"/>
                </a:cubicBezTo>
                <a:cubicBezTo>
                  <a:pt x="252203" y="257943"/>
                  <a:pt x="252123" y="256426"/>
                  <a:pt x="252123" y="254988"/>
                </a:cubicBezTo>
                <a:cubicBezTo>
                  <a:pt x="252123" y="253550"/>
                  <a:pt x="252443" y="252831"/>
                  <a:pt x="253082" y="252831"/>
                </a:cubicBezTo>
                <a:cubicBezTo>
                  <a:pt x="251484" y="251553"/>
                  <a:pt x="250685" y="252431"/>
                  <a:pt x="250685" y="255467"/>
                </a:cubicBezTo>
                <a:cubicBezTo>
                  <a:pt x="250685" y="258503"/>
                  <a:pt x="250685" y="260820"/>
                  <a:pt x="250685" y="262417"/>
                </a:cubicBezTo>
                <a:cubicBezTo>
                  <a:pt x="250046" y="262737"/>
                  <a:pt x="249487" y="262097"/>
                  <a:pt x="249007" y="260500"/>
                </a:cubicBezTo>
                <a:cubicBezTo>
                  <a:pt x="248528" y="258903"/>
                  <a:pt x="248928" y="258263"/>
                  <a:pt x="250206" y="258583"/>
                </a:cubicBezTo>
                <a:cubicBezTo>
                  <a:pt x="250206" y="256985"/>
                  <a:pt x="249407" y="256026"/>
                  <a:pt x="247809" y="255707"/>
                </a:cubicBezTo>
                <a:cubicBezTo>
                  <a:pt x="246211" y="255387"/>
                  <a:pt x="245573" y="256346"/>
                  <a:pt x="245892" y="258583"/>
                </a:cubicBezTo>
                <a:cubicBezTo>
                  <a:pt x="245573" y="255068"/>
                  <a:pt x="245892" y="251073"/>
                  <a:pt x="246850" y="246600"/>
                </a:cubicBezTo>
                <a:cubicBezTo>
                  <a:pt x="247490" y="247239"/>
                  <a:pt x="247809" y="248277"/>
                  <a:pt x="247809" y="249715"/>
                </a:cubicBezTo>
                <a:cubicBezTo>
                  <a:pt x="247809" y="251153"/>
                  <a:pt x="247809" y="252671"/>
                  <a:pt x="247809" y="254269"/>
                </a:cubicBezTo>
                <a:cubicBezTo>
                  <a:pt x="249088" y="252990"/>
                  <a:pt x="249647" y="250194"/>
                  <a:pt x="249487" y="245881"/>
                </a:cubicBezTo>
                <a:cubicBezTo>
                  <a:pt x="249327" y="241567"/>
                  <a:pt x="248768" y="238611"/>
                  <a:pt x="247809" y="237013"/>
                </a:cubicBezTo>
                <a:cubicBezTo>
                  <a:pt x="247809" y="235735"/>
                  <a:pt x="248129" y="235655"/>
                  <a:pt x="248768" y="236773"/>
                </a:cubicBezTo>
                <a:cubicBezTo>
                  <a:pt x="249407" y="237892"/>
                  <a:pt x="249727" y="237812"/>
                  <a:pt x="249727" y="236534"/>
                </a:cubicBezTo>
                <a:cubicBezTo>
                  <a:pt x="249727" y="235256"/>
                  <a:pt x="249088" y="234617"/>
                  <a:pt x="247809" y="234617"/>
                </a:cubicBezTo>
                <a:cubicBezTo>
                  <a:pt x="248129" y="229823"/>
                  <a:pt x="247889" y="225510"/>
                  <a:pt x="247090" y="221675"/>
                </a:cubicBezTo>
                <a:cubicBezTo>
                  <a:pt x="246291" y="217840"/>
                  <a:pt x="245253" y="214165"/>
                  <a:pt x="243975" y="210651"/>
                </a:cubicBezTo>
                <a:cubicBezTo>
                  <a:pt x="244294" y="210011"/>
                  <a:pt x="244454" y="209372"/>
                  <a:pt x="244454" y="208733"/>
                </a:cubicBezTo>
                <a:cubicBezTo>
                  <a:pt x="244454" y="208094"/>
                  <a:pt x="244613" y="207455"/>
                  <a:pt x="244933" y="206816"/>
                </a:cubicBezTo>
                <a:lnTo>
                  <a:pt x="244933" y="207295"/>
                </a:lnTo>
                <a:cubicBezTo>
                  <a:pt x="246211" y="207615"/>
                  <a:pt x="246850" y="207135"/>
                  <a:pt x="246850" y="205857"/>
                </a:cubicBezTo>
                <a:cubicBezTo>
                  <a:pt x="247809" y="206497"/>
                  <a:pt x="248369" y="207615"/>
                  <a:pt x="248528" y="209213"/>
                </a:cubicBezTo>
                <a:cubicBezTo>
                  <a:pt x="248688" y="210810"/>
                  <a:pt x="248768" y="212408"/>
                  <a:pt x="248768" y="214006"/>
                </a:cubicBezTo>
                <a:cubicBezTo>
                  <a:pt x="248768" y="215604"/>
                  <a:pt x="248848" y="217121"/>
                  <a:pt x="249007" y="218559"/>
                </a:cubicBezTo>
                <a:cubicBezTo>
                  <a:pt x="249168" y="219998"/>
                  <a:pt x="249727" y="220716"/>
                  <a:pt x="250685" y="220716"/>
                </a:cubicBezTo>
                <a:cubicBezTo>
                  <a:pt x="250685" y="214645"/>
                  <a:pt x="250365" y="208414"/>
                  <a:pt x="249727" y="202023"/>
                </a:cubicBezTo>
                <a:cubicBezTo>
                  <a:pt x="249088" y="195631"/>
                  <a:pt x="248768" y="189241"/>
                  <a:pt x="248768" y="182850"/>
                </a:cubicBezTo>
                <a:cubicBezTo>
                  <a:pt x="249407" y="180294"/>
                  <a:pt x="249727" y="178536"/>
                  <a:pt x="249727" y="177577"/>
                </a:cubicBezTo>
                <a:cubicBezTo>
                  <a:pt x="249727" y="177897"/>
                  <a:pt x="249806" y="178216"/>
                  <a:pt x="249966" y="178536"/>
                </a:cubicBezTo>
                <a:cubicBezTo>
                  <a:pt x="250126" y="178855"/>
                  <a:pt x="250206" y="179175"/>
                  <a:pt x="250206" y="179495"/>
                </a:cubicBezTo>
                <a:cubicBezTo>
                  <a:pt x="251164" y="184288"/>
                  <a:pt x="252283" y="189161"/>
                  <a:pt x="253561" y="194114"/>
                </a:cubicBezTo>
                <a:cubicBezTo>
                  <a:pt x="254839" y="199067"/>
                  <a:pt x="255479" y="204739"/>
                  <a:pt x="255479" y="211130"/>
                </a:cubicBezTo>
                <a:cubicBezTo>
                  <a:pt x="254839" y="212408"/>
                  <a:pt x="254440" y="212168"/>
                  <a:pt x="254280" y="210411"/>
                </a:cubicBezTo>
                <a:cubicBezTo>
                  <a:pt x="254121" y="208653"/>
                  <a:pt x="253561" y="208094"/>
                  <a:pt x="252602" y="208733"/>
                </a:cubicBezTo>
                <a:cubicBezTo>
                  <a:pt x="253242" y="212248"/>
                  <a:pt x="253242" y="214884"/>
                  <a:pt x="252602" y="216642"/>
                </a:cubicBezTo>
                <a:cubicBezTo>
                  <a:pt x="251963" y="218400"/>
                  <a:pt x="251963" y="221036"/>
                  <a:pt x="252602" y="224551"/>
                </a:cubicBezTo>
                <a:cubicBezTo>
                  <a:pt x="251325" y="225510"/>
                  <a:pt x="251005" y="228226"/>
                  <a:pt x="251644" y="232700"/>
                </a:cubicBezTo>
                <a:cubicBezTo>
                  <a:pt x="252283" y="237173"/>
                  <a:pt x="252922" y="241167"/>
                  <a:pt x="253561" y="244682"/>
                </a:cubicBezTo>
                <a:cubicBezTo>
                  <a:pt x="254839" y="252032"/>
                  <a:pt x="256837" y="259382"/>
                  <a:pt x="259552" y="266731"/>
                </a:cubicBezTo>
                <a:cubicBezTo>
                  <a:pt x="262269" y="274081"/>
                  <a:pt x="264426" y="281590"/>
                  <a:pt x="266024" y="289260"/>
                </a:cubicBezTo>
                <a:cubicBezTo>
                  <a:pt x="267622" y="295970"/>
                  <a:pt x="268420" y="302361"/>
                  <a:pt x="268420" y="308432"/>
                </a:cubicBezTo>
                <a:cubicBezTo>
                  <a:pt x="268420" y="314503"/>
                  <a:pt x="269698" y="319776"/>
                  <a:pt x="272255" y="324250"/>
                </a:cubicBezTo>
                <a:cubicBezTo>
                  <a:pt x="272894" y="315942"/>
                  <a:pt x="272175" y="308512"/>
                  <a:pt x="270098" y="301962"/>
                </a:cubicBezTo>
                <a:cubicBezTo>
                  <a:pt x="268021" y="295411"/>
                  <a:pt x="266662" y="288300"/>
                  <a:pt x="266024" y="280632"/>
                </a:cubicBezTo>
                <a:cubicBezTo>
                  <a:pt x="266024" y="279354"/>
                  <a:pt x="266263" y="278634"/>
                  <a:pt x="266743" y="278475"/>
                </a:cubicBezTo>
                <a:cubicBezTo>
                  <a:pt x="267222" y="278315"/>
                  <a:pt x="267781" y="277916"/>
                  <a:pt x="268420" y="277276"/>
                </a:cubicBezTo>
                <a:cubicBezTo>
                  <a:pt x="268420" y="274720"/>
                  <a:pt x="267941" y="272243"/>
                  <a:pt x="266982" y="269847"/>
                </a:cubicBezTo>
                <a:cubicBezTo>
                  <a:pt x="266024" y="267450"/>
                  <a:pt x="265864" y="265133"/>
                  <a:pt x="266503" y="262896"/>
                </a:cubicBezTo>
                <a:cubicBezTo>
                  <a:pt x="268101" y="267690"/>
                  <a:pt x="269778" y="272643"/>
                  <a:pt x="271536" y="277756"/>
                </a:cubicBezTo>
                <a:cubicBezTo>
                  <a:pt x="273293" y="282869"/>
                  <a:pt x="274332" y="288940"/>
                  <a:pt x="274651" y="295970"/>
                </a:cubicBezTo>
                <a:cubicBezTo>
                  <a:pt x="274332" y="297248"/>
                  <a:pt x="274411" y="297887"/>
                  <a:pt x="274891" y="297887"/>
                </a:cubicBezTo>
                <a:cubicBezTo>
                  <a:pt x="275370" y="297887"/>
                  <a:pt x="275769" y="298047"/>
                  <a:pt x="276089" y="298367"/>
                </a:cubicBezTo>
                <a:cubicBezTo>
                  <a:pt x="275769" y="303799"/>
                  <a:pt x="276489" y="308512"/>
                  <a:pt x="278246" y="312506"/>
                </a:cubicBezTo>
                <a:cubicBezTo>
                  <a:pt x="280004" y="316501"/>
                  <a:pt x="280403" y="321215"/>
                  <a:pt x="279445" y="326646"/>
                </a:cubicBezTo>
                <a:cubicBezTo>
                  <a:pt x="281042" y="329203"/>
                  <a:pt x="282400" y="332558"/>
                  <a:pt x="283518" y="336712"/>
                </a:cubicBezTo>
                <a:cubicBezTo>
                  <a:pt x="284637" y="340867"/>
                  <a:pt x="284877" y="344701"/>
                  <a:pt x="284238" y="348216"/>
                </a:cubicBezTo>
                <a:cubicBezTo>
                  <a:pt x="284877" y="349175"/>
                  <a:pt x="285995" y="349974"/>
                  <a:pt x="287593" y="350612"/>
                </a:cubicBezTo>
                <a:cubicBezTo>
                  <a:pt x="287593" y="349974"/>
                  <a:pt x="287673" y="349335"/>
                  <a:pt x="287833" y="348695"/>
                </a:cubicBezTo>
                <a:cubicBezTo>
                  <a:pt x="287992" y="348056"/>
                  <a:pt x="288072" y="347257"/>
                  <a:pt x="288072" y="346299"/>
                </a:cubicBezTo>
                <a:cubicBezTo>
                  <a:pt x="289350" y="346619"/>
                  <a:pt x="290069" y="347577"/>
                  <a:pt x="290229" y="349175"/>
                </a:cubicBezTo>
                <a:cubicBezTo>
                  <a:pt x="290389" y="350773"/>
                  <a:pt x="290469" y="352530"/>
                  <a:pt x="290469" y="354447"/>
                </a:cubicBezTo>
                <a:cubicBezTo>
                  <a:pt x="290469" y="356364"/>
                  <a:pt x="290629" y="358122"/>
                  <a:pt x="290948" y="359720"/>
                </a:cubicBezTo>
                <a:cubicBezTo>
                  <a:pt x="291268" y="361317"/>
                  <a:pt x="292227" y="362116"/>
                  <a:pt x="293824" y="362116"/>
                </a:cubicBezTo>
                <a:cubicBezTo>
                  <a:pt x="292227" y="354767"/>
                  <a:pt x="290789" y="347418"/>
                  <a:pt x="289510" y="340068"/>
                </a:cubicBezTo>
                <a:cubicBezTo>
                  <a:pt x="288232" y="332718"/>
                  <a:pt x="286794" y="325688"/>
                  <a:pt x="285196" y="318978"/>
                </a:cubicBezTo>
                <a:cubicBezTo>
                  <a:pt x="285196" y="318019"/>
                  <a:pt x="285596" y="317779"/>
                  <a:pt x="286395" y="318258"/>
                </a:cubicBezTo>
                <a:cubicBezTo>
                  <a:pt x="287194" y="318738"/>
                  <a:pt x="287273" y="318179"/>
                  <a:pt x="286635" y="316581"/>
                </a:cubicBezTo>
                <a:cubicBezTo>
                  <a:pt x="284078" y="316900"/>
                  <a:pt x="282800" y="315542"/>
                  <a:pt x="282800" y="312506"/>
                </a:cubicBezTo>
                <a:cubicBezTo>
                  <a:pt x="282800" y="309471"/>
                  <a:pt x="282161" y="307154"/>
                  <a:pt x="280883" y="305556"/>
                </a:cubicBezTo>
                <a:cubicBezTo>
                  <a:pt x="282161" y="305237"/>
                  <a:pt x="283439" y="304198"/>
                  <a:pt x="284717" y="302441"/>
                </a:cubicBezTo>
                <a:cubicBezTo>
                  <a:pt x="285995" y="300683"/>
                  <a:pt x="286954" y="298846"/>
                  <a:pt x="287593" y="296929"/>
                </a:cubicBezTo>
                <a:cubicBezTo>
                  <a:pt x="288232" y="297568"/>
                  <a:pt x="288471" y="298686"/>
                  <a:pt x="288312" y="300284"/>
                </a:cubicBezTo>
                <a:cubicBezTo>
                  <a:pt x="288152" y="301882"/>
                  <a:pt x="288392" y="303160"/>
                  <a:pt x="289031" y="304119"/>
                </a:cubicBezTo>
                <a:cubicBezTo>
                  <a:pt x="289031" y="301242"/>
                  <a:pt x="289111" y="298367"/>
                  <a:pt x="289270" y="295490"/>
                </a:cubicBezTo>
                <a:cubicBezTo>
                  <a:pt x="289431" y="292615"/>
                  <a:pt x="290309" y="289898"/>
                  <a:pt x="291907" y="287342"/>
                </a:cubicBezTo>
                <a:cubicBezTo>
                  <a:pt x="290309" y="287981"/>
                  <a:pt x="289510" y="287342"/>
                  <a:pt x="289510" y="285425"/>
                </a:cubicBezTo>
                <a:cubicBezTo>
                  <a:pt x="289510" y="283508"/>
                  <a:pt x="289031" y="282389"/>
                  <a:pt x="288072" y="282070"/>
                </a:cubicBezTo>
                <a:cubicBezTo>
                  <a:pt x="288392" y="283028"/>
                  <a:pt x="288552" y="284146"/>
                  <a:pt x="288552" y="285425"/>
                </a:cubicBezTo>
                <a:cubicBezTo>
                  <a:pt x="288552" y="286703"/>
                  <a:pt x="288711" y="287981"/>
                  <a:pt x="289031" y="289260"/>
                </a:cubicBezTo>
                <a:cubicBezTo>
                  <a:pt x="288392" y="290537"/>
                  <a:pt x="287753" y="291656"/>
                  <a:pt x="287113" y="292615"/>
                </a:cubicBezTo>
                <a:cubicBezTo>
                  <a:pt x="286475" y="293573"/>
                  <a:pt x="285836" y="294692"/>
                  <a:pt x="285196" y="295970"/>
                </a:cubicBezTo>
                <a:cubicBezTo>
                  <a:pt x="283599" y="292775"/>
                  <a:pt x="282320" y="288061"/>
                  <a:pt x="281362" y="281830"/>
                </a:cubicBezTo>
                <a:cubicBezTo>
                  <a:pt x="280403" y="275598"/>
                  <a:pt x="280723" y="270726"/>
                  <a:pt x="282320" y="267211"/>
                </a:cubicBezTo>
                <a:cubicBezTo>
                  <a:pt x="279764" y="265613"/>
                  <a:pt x="278006" y="262097"/>
                  <a:pt x="277048" y="256666"/>
                </a:cubicBezTo>
                <a:cubicBezTo>
                  <a:pt x="276089" y="251233"/>
                  <a:pt x="275930" y="246600"/>
                  <a:pt x="276568" y="242765"/>
                </a:cubicBezTo>
                <a:cubicBezTo>
                  <a:pt x="277208" y="243724"/>
                  <a:pt x="277607" y="244922"/>
                  <a:pt x="277767" y="246360"/>
                </a:cubicBezTo>
                <a:cubicBezTo>
                  <a:pt x="277927" y="247798"/>
                  <a:pt x="278326" y="249156"/>
                  <a:pt x="278965" y="250434"/>
                </a:cubicBezTo>
                <a:cubicBezTo>
                  <a:pt x="278326" y="247239"/>
                  <a:pt x="277927" y="244043"/>
                  <a:pt x="277767" y="240848"/>
                </a:cubicBezTo>
                <a:cubicBezTo>
                  <a:pt x="277607" y="237653"/>
                  <a:pt x="277687" y="234137"/>
                  <a:pt x="278006" y="230303"/>
                </a:cubicBezTo>
                <a:cubicBezTo>
                  <a:pt x="278006" y="221995"/>
                  <a:pt x="276568" y="215923"/>
                  <a:pt x="273693" y="212088"/>
                </a:cubicBezTo>
                <a:cubicBezTo>
                  <a:pt x="273053" y="212727"/>
                  <a:pt x="272654" y="213047"/>
                  <a:pt x="272494" y="213047"/>
                </a:cubicBezTo>
                <a:cubicBezTo>
                  <a:pt x="272335" y="213047"/>
                  <a:pt x="271615" y="212887"/>
                  <a:pt x="270338" y="212568"/>
                </a:cubicBezTo>
                <a:cubicBezTo>
                  <a:pt x="269059" y="210331"/>
                  <a:pt x="268181" y="207774"/>
                  <a:pt x="267701" y="204899"/>
                </a:cubicBezTo>
                <a:cubicBezTo>
                  <a:pt x="267222" y="202023"/>
                  <a:pt x="266823" y="198827"/>
                  <a:pt x="266503" y="195312"/>
                </a:cubicBezTo>
                <a:cubicBezTo>
                  <a:pt x="268740" y="195951"/>
                  <a:pt x="269938" y="197629"/>
                  <a:pt x="270098" y="200345"/>
                </a:cubicBezTo>
                <a:cubicBezTo>
                  <a:pt x="270257" y="203061"/>
                  <a:pt x="270497" y="205857"/>
                  <a:pt x="270816" y="208733"/>
                </a:cubicBezTo>
                <a:cubicBezTo>
                  <a:pt x="272095" y="208094"/>
                  <a:pt x="272654" y="207375"/>
                  <a:pt x="272494" y="206576"/>
                </a:cubicBezTo>
                <a:cubicBezTo>
                  <a:pt x="272335" y="205777"/>
                  <a:pt x="273053" y="206017"/>
                  <a:pt x="274651" y="207295"/>
                </a:cubicBezTo>
                <a:cubicBezTo>
                  <a:pt x="274332" y="204100"/>
                  <a:pt x="273373" y="202502"/>
                  <a:pt x="271776" y="202502"/>
                </a:cubicBezTo>
                <a:cubicBezTo>
                  <a:pt x="272414" y="201863"/>
                  <a:pt x="272734" y="201383"/>
                  <a:pt x="272734" y="201064"/>
                </a:cubicBezTo>
                <a:cubicBezTo>
                  <a:pt x="272734" y="200745"/>
                  <a:pt x="272575" y="199946"/>
                  <a:pt x="272255" y="198667"/>
                </a:cubicBezTo>
                <a:cubicBezTo>
                  <a:pt x="271935" y="198667"/>
                  <a:pt x="271776" y="199466"/>
                  <a:pt x="271776" y="201064"/>
                </a:cubicBezTo>
                <a:cubicBezTo>
                  <a:pt x="271136" y="200105"/>
                  <a:pt x="270497" y="198188"/>
                  <a:pt x="269858" y="195312"/>
                </a:cubicBezTo>
                <a:cubicBezTo>
                  <a:pt x="270178" y="195631"/>
                  <a:pt x="270497" y="195631"/>
                  <a:pt x="270816" y="195312"/>
                </a:cubicBezTo>
                <a:cubicBezTo>
                  <a:pt x="271136" y="194993"/>
                  <a:pt x="271376" y="194593"/>
                  <a:pt x="271536" y="194114"/>
                </a:cubicBezTo>
                <a:cubicBezTo>
                  <a:pt x="271695" y="193634"/>
                  <a:pt x="271935" y="193395"/>
                  <a:pt x="272255" y="193395"/>
                </a:cubicBezTo>
                <a:cubicBezTo>
                  <a:pt x="272575" y="193395"/>
                  <a:pt x="272734" y="193874"/>
                  <a:pt x="272734" y="194833"/>
                </a:cubicBezTo>
                <a:cubicBezTo>
                  <a:pt x="273053" y="190998"/>
                  <a:pt x="272494" y="187164"/>
                  <a:pt x="271056" y="183329"/>
                </a:cubicBezTo>
                <a:cubicBezTo>
                  <a:pt x="269618" y="179495"/>
                  <a:pt x="268260" y="175820"/>
                  <a:pt x="266982" y="172305"/>
                </a:cubicBezTo>
                <a:cubicBezTo>
                  <a:pt x="266343" y="172624"/>
                  <a:pt x="266183" y="173343"/>
                  <a:pt x="266503" y="174462"/>
                </a:cubicBezTo>
                <a:cubicBezTo>
                  <a:pt x="266823" y="175580"/>
                  <a:pt x="266982" y="176299"/>
                  <a:pt x="266982" y="176618"/>
                </a:cubicBezTo>
                <a:cubicBezTo>
                  <a:pt x="265385" y="174382"/>
                  <a:pt x="264186" y="171506"/>
                  <a:pt x="263387" y="167991"/>
                </a:cubicBezTo>
                <a:cubicBezTo>
                  <a:pt x="262588" y="164475"/>
                  <a:pt x="262109" y="160561"/>
                  <a:pt x="261949" y="156247"/>
                </a:cubicBezTo>
                <a:cubicBezTo>
                  <a:pt x="261789" y="151934"/>
                  <a:pt x="261550" y="147619"/>
                  <a:pt x="261230" y="143306"/>
                </a:cubicBezTo>
                <a:cubicBezTo>
                  <a:pt x="260911" y="138992"/>
                  <a:pt x="260432" y="135078"/>
                  <a:pt x="259792" y="131562"/>
                </a:cubicBezTo>
                <a:cubicBezTo>
                  <a:pt x="261390" y="135078"/>
                  <a:pt x="262429" y="138433"/>
                  <a:pt x="262908" y="141628"/>
                </a:cubicBezTo>
                <a:cubicBezTo>
                  <a:pt x="263387" y="144823"/>
                  <a:pt x="264266" y="148019"/>
                  <a:pt x="265544" y="151214"/>
                </a:cubicBezTo>
                <a:cubicBezTo>
                  <a:pt x="265544" y="151854"/>
                  <a:pt x="264905" y="152173"/>
                  <a:pt x="263627" y="152173"/>
                </a:cubicBezTo>
                <a:cubicBezTo>
                  <a:pt x="264586" y="155049"/>
                  <a:pt x="264905" y="158245"/>
                  <a:pt x="264586" y="161759"/>
                </a:cubicBezTo>
                <a:cubicBezTo>
                  <a:pt x="264266" y="165274"/>
                  <a:pt x="264905" y="167511"/>
                  <a:pt x="266503" y="168470"/>
                </a:cubicBezTo>
                <a:cubicBezTo>
                  <a:pt x="266823" y="167192"/>
                  <a:pt x="266743" y="166393"/>
                  <a:pt x="266263" y="166073"/>
                </a:cubicBezTo>
                <a:cubicBezTo>
                  <a:pt x="265784" y="165754"/>
                  <a:pt x="265704" y="164795"/>
                  <a:pt x="266024" y="163198"/>
                </a:cubicBezTo>
                <a:cubicBezTo>
                  <a:pt x="266662" y="164795"/>
                  <a:pt x="267222" y="166393"/>
                  <a:pt x="267701" y="167991"/>
                </a:cubicBezTo>
                <a:cubicBezTo>
                  <a:pt x="268181" y="169589"/>
                  <a:pt x="268420" y="171665"/>
                  <a:pt x="268420" y="174222"/>
                </a:cubicBezTo>
                <a:cubicBezTo>
                  <a:pt x="271296" y="175180"/>
                  <a:pt x="272894" y="177577"/>
                  <a:pt x="273213" y="181412"/>
                </a:cubicBezTo>
                <a:cubicBezTo>
                  <a:pt x="274172" y="180453"/>
                  <a:pt x="274332" y="179255"/>
                  <a:pt x="273693" y="177817"/>
                </a:cubicBezTo>
                <a:cubicBezTo>
                  <a:pt x="273053" y="176379"/>
                  <a:pt x="272894" y="174861"/>
                  <a:pt x="273213" y="173263"/>
                </a:cubicBezTo>
                <a:cubicBezTo>
                  <a:pt x="272575" y="172624"/>
                  <a:pt x="271776" y="172305"/>
                  <a:pt x="270816" y="172305"/>
                </a:cubicBezTo>
                <a:cubicBezTo>
                  <a:pt x="270816" y="166872"/>
                  <a:pt x="269938" y="162079"/>
                  <a:pt x="268181" y="157925"/>
                </a:cubicBezTo>
                <a:cubicBezTo>
                  <a:pt x="266423" y="153771"/>
                  <a:pt x="266024" y="148977"/>
                  <a:pt x="266982" y="143545"/>
                </a:cubicBezTo>
                <a:cubicBezTo>
                  <a:pt x="268260" y="143865"/>
                  <a:pt x="268899" y="145622"/>
                  <a:pt x="268899" y="148818"/>
                </a:cubicBezTo>
                <a:cubicBezTo>
                  <a:pt x="269539" y="149138"/>
                  <a:pt x="269938" y="149138"/>
                  <a:pt x="270098" y="148818"/>
                </a:cubicBezTo>
                <a:cubicBezTo>
                  <a:pt x="270257" y="148498"/>
                  <a:pt x="270497" y="148339"/>
                  <a:pt x="270816" y="148339"/>
                </a:cubicBezTo>
                <a:cubicBezTo>
                  <a:pt x="271776" y="150256"/>
                  <a:pt x="272575" y="152333"/>
                  <a:pt x="273213" y="154569"/>
                </a:cubicBezTo>
                <a:cubicBezTo>
                  <a:pt x="273852" y="156807"/>
                  <a:pt x="274492" y="159203"/>
                  <a:pt x="275131" y="161759"/>
                </a:cubicBezTo>
                <a:cubicBezTo>
                  <a:pt x="275769" y="161440"/>
                  <a:pt x="276169" y="160881"/>
                  <a:pt x="276329" y="160082"/>
                </a:cubicBezTo>
                <a:cubicBezTo>
                  <a:pt x="276489" y="159283"/>
                  <a:pt x="277048" y="159044"/>
                  <a:pt x="278006" y="159363"/>
                </a:cubicBezTo>
                <a:cubicBezTo>
                  <a:pt x="278646" y="160002"/>
                  <a:pt x="278726" y="161120"/>
                  <a:pt x="278246" y="162718"/>
                </a:cubicBezTo>
                <a:cubicBezTo>
                  <a:pt x="277767" y="164316"/>
                  <a:pt x="277847" y="165754"/>
                  <a:pt x="278486" y="167032"/>
                </a:cubicBezTo>
                <a:cubicBezTo>
                  <a:pt x="279125" y="167671"/>
                  <a:pt x="279445" y="167831"/>
                  <a:pt x="279445" y="167511"/>
                </a:cubicBezTo>
                <a:cubicBezTo>
                  <a:pt x="279445" y="167192"/>
                  <a:pt x="279764" y="167032"/>
                  <a:pt x="280403" y="167032"/>
                </a:cubicBezTo>
                <a:cubicBezTo>
                  <a:pt x="281362" y="170867"/>
                  <a:pt x="282161" y="174701"/>
                  <a:pt x="282800" y="178536"/>
                </a:cubicBezTo>
                <a:cubicBezTo>
                  <a:pt x="283439" y="182370"/>
                  <a:pt x="284557" y="185725"/>
                  <a:pt x="286155" y="188602"/>
                </a:cubicBezTo>
                <a:cubicBezTo>
                  <a:pt x="287113" y="183169"/>
                  <a:pt x="286714" y="178376"/>
                  <a:pt x="284957" y="174222"/>
                </a:cubicBezTo>
                <a:cubicBezTo>
                  <a:pt x="283199" y="170068"/>
                  <a:pt x="282320" y="165274"/>
                  <a:pt x="282320" y="159842"/>
                </a:cubicBezTo>
                <a:cubicBezTo>
                  <a:pt x="283279" y="159842"/>
                  <a:pt x="283758" y="160242"/>
                  <a:pt x="283758" y="161041"/>
                </a:cubicBezTo>
                <a:cubicBezTo>
                  <a:pt x="283758" y="161840"/>
                  <a:pt x="283758" y="162718"/>
                  <a:pt x="283758" y="163677"/>
                </a:cubicBezTo>
                <a:cubicBezTo>
                  <a:pt x="283758" y="164636"/>
                  <a:pt x="283839" y="165435"/>
                  <a:pt x="283998" y="166073"/>
                </a:cubicBezTo>
                <a:cubicBezTo>
                  <a:pt x="284158" y="166712"/>
                  <a:pt x="284717" y="167032"/>
                  <a:pt x="285676" y="167032"/>
                </a:cubicBezTo>
                <a:cubicBezTo>
                  <a:pt x="285995" y="164795"/>
                  <a:pt x="285755" y="163198"/>
                  <a:pt x="284957" y="162239"/>
                </a:cubicBezTo>
                <a:cubicBezTo>
                  <a:pt x="284158" y="161281"/>
                  <a:pt x="283758" y="159683"/>
                  <a:pt x="283758" y="157446"/>
                </a:cubicBezTo>
                <a:cubicBezTo>
                  <a:pt x="283758" y="157126"/>
                  <a:pt x="284398" y="156966"/>
                  <a:pt x="285676" y="156966"/>
                </a:cubicBezTo>
                <a:lnTo>
                  <a:pt x="285676" y="152652"/>
                </a:lnTo>
                <a:cubicBezTo>
                  <a:pt x="285037" y="152013"/>
                  <a:pt x="284158" y="151614"/>
                  <a:pt x="283040" y="151454"/>
                </a:cubicBezTo>
                <a:cubicBezTo>
                  <a:pt x="281921" y="151294"/>
                  <a:pt x="281202" y="150415"/>
                  <a:pt x="280883" y="148818"/>
                </a:cubicBezTo>
                <a:cubicBezTo>
                  <a:pt x="281521" y="147859"/>
                  <a:pt x="282161" y="148019"/>
                  <a:pt x="282800" y="149297"/>
                </a:cubicBezTo>
                <a:cubicBezTo>
                  <a:pt x="282481" y="143545"/>
                  <a:pt x="281761" y="137953"/>
                  <a:pt x="280643" y="132521"/>
                </a:cubicBezTo>
                <a:cubicBezTo>
                  <a:pt x="279525" y="127089"/>
                  <a:pt x="278326" y="121337"/>
                  <a:pt x="277048" y="115265"/>
                </a:cubicBezTo>
                <a:cubicBezTo>
                  <a:pt x="277687" y="114306"/>
                  <a:pt x="278486" y="114227"/>
                  <a:pt x="279445" y="115026"/>
                </a:cubicBezTo>
                <a:cubicBezTo>
                  <a:pt x="280403" y="115825"/>
                  <a:pt x="281202" y="115585"/>
                  <a:pt x="281841" y="114306"/>
                </a:cubicBezTo>
                <a:cubicBezTo>
                  <a:pt x="284398" y="116863"/>
                  <a:pt x="286155" y="120298"/>
                  <a:pt x="287113" y="124612"/>
                </a:cubicBezTo>
                <a:cubicBezTo>
                  <a:pt x="288072" y="128926"/>
                  <a:pt x="289830" y="132361"/>
                  <a:pt x="292386" y="134917"/>
                </a:cubicBezTo>
                <a:cubicBezTo>
                  <a:pt x="291747" y="131402"/>
                  <a:pt x="290868" y="128207"/>
                  <a:pt x="289750" y="125331"/>
                </a:cubicBezTo>
                <a:cubicBezTo>
                  <a:pt x="288632" y="122455"/>
                  <a:pt x="287593" y="119419"/>
                  <a:pt x="286635" y="116224"/>
                </a:cubicBezTo>
                <a:cubicBezTo>
                  <a:pt x="287273" y="114946"/>
                  <a:pt x="287753" y="115026"/>
                  <a:pt x="288072" y="116463"/>
                </a:cubicBezTo>
                <a:cubicBezTo>
                  <a:pt x="288392" y="117901"/>
                  <a:pt x="288871" y="118301"/>
                  <a:pt x="289510" y="117662"/>
                </a:cubicBezTo>
                <a:cubicBezTo>
                  <a:pt x="289510" y="115425"/>
                  <a:pt x="289191" y="113667"/>
                  <a:pt x="288552" y="112389"/>
                </a:cubicBezTo>
                <a:cubicBezTo>
                  <a:pt x="287912" y="111111"/>
                  <a:pt x="287753" y="109194"/>
                  <a:pt x="288072" y="106637"/>
                </a:cubicBezTo>
                <a:cubicBezTo>
                  <a:pt x="287433" y="105998"/>
                  <a:pt x="286794" y="105758"/>
                  <a:pt x="286155" y="105918"/>
                </a:cubicBezTo>
                <a:cubicBezTo>
                  <a:pt x="285516" y="106078"/>
                  <a:pt x="285037" y="105839"/>
                  <a:pt x="284717" y="105199"/>
                </a:cubicBezTo>
                <a:cubicBezTo>
                  <a:pt x="284717" y="102962"/>
                  <a:pt x="284557" y="101525"/>
                  <a:pt x="284238" y="100886"/>
                </a:cubicBezTo>
                <a:cubicBezTo>
                  <a:pt x="284877" y="99927"/>
                  <a:pt x="285356" y="98729"/>
                  <a:pt x="285676" y="97291"/>
                </a:cubicBezTo>
                <a:cubicBezTo>
                  <a:pt x="285995" y="95852"/>
                  <a:pt x="285836" y="94335"/>
                  <a:pt x="285196" y="92737"/>
                </a:cubicBezTo>
                <a:cubicBezTo>
                  <a:pt x="287113" y="95613"/>
                  <a:pt x="288791" y="99447"/>
                  <a:pt x="290229" y="104241"/>
                </a:cubicBezTo>
                <a:cubicBezTo>
                  <a:pt x="291667" y="109034"/>
                  <a:pt x="292706" y="113508"/>
                  <a:pt x="293345" y="117662"/>
                </a:cubicBezTo>
                <a:cubicBezTo>
                  <a:pt x="292386" y="117023"/>
                  <a:pt x="291907" y="116064"/>
                  <a:pt x="291907" y="114786"/>
                </a:cubicBezTo>
                <a:cubicBezTo>
                  <a:pt x="291907" y="113508"/>
                  <a:pt x="291268" y="112868"/>
                  <a:pt x="289990" y="112868"/>
                </a:cubicBezTo>
                <a:cubicBezTo>
                  <a:pt x="289670" y="113508"/>
                  <a:pt x="289750" y="114227"/>
                  <a:pt x="290229" y="115026"/>
                </a:cubicBezTo>
                <a:cubicBezTo>
                  <a:pt x="290709" y="115825"/>
                  <a:pt x="291108" y="116703"/>
                  <a:pt x="291428" y="117662"/>
                </a:cubicBezTo>
                <a:cubicBezTo>
                  <a:pt x="291747" y="118620"/>
                  <a:pt x="291907" y="119499"/>
                  <a:pt x="291907" y="120298"/>
                </a:cubicBezTo>
                <a:cubicBezTo>
                  <a:pt x="291907" y="121097"/>
                  <a:pt x="291268" y="121656"/>
                  <a:pt x="289990" y="121976"/>
                </a:cubicBezTo>
                <a:cubicBezTo>
                  <a:pt x="291907" y="124532"/>
                  <a:pt x="293345" y="127408"/>
                  <a:pt x="294304" y="130603"/>
                </a:cubicBezTo>
                <a:cubicBezTo>
                  <a:pt x="295262" y="133799"/>
                  <a:pt x="296381" y="136995"/>
                  <a:pt x="297659" y="140190"/>
                </a:cubicBezTo>
                <a:cubicBezTo>
                  <a:pt x="297019" y="140829"/>
                  <a:pt x="296221" y="140909"/>
                  <a:pt x="295262" y="140430"/>
                </a:cubicBezTo>
                <a:cubicBezTo>
                  <a:pt x="294304" y="139950"/>
                  <a:pt x="293984" y="139232"/>
                  <a:pt x="294304" y="138272"/>
                </a:cubicBezTo>
                <a:cubicBezTo>
                  <a:pt x="293984" y="138912"/>
                  <a:pt x="293505" y="138912"/>
                  <a:pt x="292865" y="138272"/>
                </a:cubicBezTo>
                <a:cubicBezTo>
                  <a:pt x="292227" y="137634"/>
                  <a:pt x="291268" y="137474"/>
                  <a:pt x="289990" y="137793"/>
                </a:cubicBezTo>
                <a:cubicBezTo>
                  <a:pt x="289670" y="138752"/>
                  <a:pt x="289191" y="139870"/>
                  <a:pt x="288552" y="141149"/>
                </a:cubicBezTo>
                <a:cubicBezTo>
                  <a:pt x="288232" y="145622"/>
                  <a:pt x="288632" y="149297"/>
                  <a:pt x="289750" y="152173"/>
                </a:cubicBezTo>
                <a:cubicBezTo>
                  <a:pt x="290868" y="155049"/>
                  <a:pt x="291747" y="158245"/>
                  <a:pt x="292386" y="161759"/>
                </a:cubicBezTo>
                <a:cubicBezTo>
                  <a:pt x="294304" y="162399"/>
                  <a:pt x="295582" y="163757"/>
                  <a:pt x="296221" y="165834"/>
                </a:cubicBezTo>
                <a:lnTo>
                  <a:pt x="298116" y="172466"/>
                </a:lnTo>
                <a:lnTo>
                  <a:pt x="298116" y="146622"/>
                </a:lnTo>
                <a:lnTo>
                  <a:pt x="297180" y="141628"/>
                </a:lnTo>
                <a:lnTo>
                  <a:pt x="298116" y="143789"/>
                </a:lnTo>
                <a:lnTo>
                  <a:pt x="298116" y="86789"/>
                </a:lnTo>
                <a:lnTo>
                  <a:pt x="297659" y="86027"/>
                </a:lnTo>
                <a:cubicBezTo>
                  <a:pt x="297339" y="85387"/>
                  <a:pt x="297419" y="84508"/>
                  <a:pt x="297899" y="83390"/>
                </a:cubicBezTo>
                <a:lnTo>
                  <a:pt x="298116" y="80564"/>
                </a:lnTo>
                <a:lnTo>
                  <a:pt x="298116" y="80240"/>
                </a:lnTo>
                <a:lnTo>
                  <a:pt x="296460" y="77638"/>
                </a:lnTo>
                <a:cubicBezTo>
                  <a:pt x="295662" y="76839"/>
                  <a:pt x="294863" y="76041"/>
                  <a:pt x="294064" y="75242"/>
                </a:cubicBezTo>
                <a:cubicBezTo>
                  <a:pt x="293265" y="74443"/>
                  <a:pt x="292786" y="73484"/>
                  <a:pt x="292626" y="72366"/>
                </a:cubicBezTo>
                <a:cubicBezTo>
                  <a:pt x="292466" y="71247"/>
                  <a:pt x="292865" y="69570"/>
                  <a:pt x="293824" y="67333"/>
                </a:cubicBezTo>
                <a:cubicBezTo>
                  <a:pt x="295102" y="67014"/>
                  <a:pt x="295742" y="67732"/>
                  <a:pt x="295742" y="69490"/>
                </a:cubicBezTo>
                <a:lnTo>
                  <a:pt x="298116" y="71152"/>
                </a:lnTo>
                <a:lnTo>
                  <a:pt x="298116" y="71012"/>
                </a:lnTo>
                <a:lnTo>
                  <a:pt x="297659" y="67813"/>
                </a:lnTo>
                <a:lnTo>
                  <a:pt x="298116" y="67813"/>
                </a:lnTo>
                <a:lnTo>
                  <a:pt x="298116" y="45675"/>
                </a:lnTo>
                <a:lnTo>
                  <a:pt x="295262" y="43127"/>
                </a:lnTo>
                <a:cubicBezTo>
                  <a:pt x="293664" y="40091"/>
                  <a:pt x="293345" y="36017"/>
                  <a:pt x="294304" y="30905"/>
                </a:cubicBezTo>
                <a:cubicBezTo>
                  <a:pt x="292706" y="29946"/>
                  <a:pt x="291587" y="28268"/>
                  <a:pt x="290948" y="25872"/>
                </a:cubicBezTo>
                <a:cubicBezTo>
                  <a:pt x="290309" y="23475"/>
                  <a:pt x="289990" y="20519"/>
                  <a:pt x="289990" y="17004"/>
                </a:cubicBezTo>
                <a:cubicBezTo>
                  <a:pt x="291268" y="17963"/>
                  <a:pt x="291747" y="17963"/>
                  <a:pt x="291428" y="17004"/>
                </a:cubicBezTo>
                <a:cubicBezTo>
                  <a:pt x="291108" y="16045"/>
                  <a:pt x="291747" y="16045"/>
                  <a:pt x="293345" y="17004"/>
                </a:cubicBezTo>
                <a:cubicBezTo>
                  <a:pt x="293026" y="15087"/>
                  <a:pt x="292227" y="12850"/>
                  <a:pt x="290948" y="10293"/>
                </a:cubicBezTo>
                <a:cubicBezTo>
                  <a:pt x="289670" y="7737"/>
                  <a:pt x="289830" y="5660"/>
                  <a:pt x="291428" y="4062"/>
                </a:cubicBezTo>
                <a:cubicBezTo>
                  <a:pt x="291108" y="3423"/>
                  <a:pt x="290629" y="3024"/>
                  <a:pt x="289990" y="2864"/>
                </a:cubicBezTo>
                <a:cubicBezTo>
                  <a:pt x="289350" y="2705"/>
                  <a:pt x="288791" y="2624"/>
                  <a:pt x="288312" y="2624"/>
                </a:cubicBezTo>
                <a:cubicBezTo>
                  <a:pt x="287833" y="2624"/>
                  <a:pt x="287353" y="2385"/>
                  <a:pt x="286874" y="1906"/>
                </a:cubicBezTo>
                <a:close/>
                <a:moveTo>
                  <a:pt x="282827" y="0"/>
                </a:moveTo>
                <a:lnTo>
                  <a:pt x="286069" y="0"/>
                </a:lnTo>
                <a:lnTo>
                  <a:pt x="285915" y="2145"/>
                </a:lnTo>
                <a:cubicBezTo>
                  <a:pt x="286714" y="3423"/>
                  <a:pt x="286794" y="4382"/>
                  <a:pt x="286155" y="5021"/>
                </a:cubicBezTo>
                <a:cubicBezTo>
                  <a:pt x="285836" y="3743"/>
                  <a:pt x="285277" y="2864"/>
                  <a:pt x="284478" y="2385"/>
                </a:cubicBezTo>
                <a:close/>
                <a:moveTo>
                  <a:pt x="278663" y="0"/>
                </a:moveTo>
                <a:lnTo>
                  <a:pt x="281444" y="0"/>
                </a:lnTo>
                <a:lnTo>
                  <a:pt x="280883" y="467"/>
                </a:lnTo>
                <a:cubicBezTo>
                  <a:pt x="280883" y="1586"/>
                  <a:pt x="280563" y="2145"/>
                  <a:pt x="279924" y="2145"/>
                </a:cubicBezTo>
                <a:close/>
                <a:moveTo>
                  <a:pt x="189332" y="0"/>
                </a:moveTo>
                <a:lnTo>
                  <a:pt x="190792" y="0"/>
                </a:lnTo>
                <a:lnTo>
                  <a:pt x="191729" y="10773"/>
                </a:lnTo>
                <a:cubicBezTo>
                  <a:pt x="189172" y="8217"/>
                  <a:pt x="188373" y="5980"/>
                  <a:pt x="189332" y="4062"/>
                </a:cubicBezTo>
                <a:close/>
                <a:moveTo>
                  <a:pt x="171321" y="0"/>
                </a:moveTo>
                <a:lnTo>
                  <a:pt x="172661" y="0"/>
                </a:lnTo>
                <a:lnTo>
                  <a:pt x="173035" y="467"/>
                </a:lnTo>
                <a:cubicBezTo>
                  <a:pt x="173035" y="1266"/>
                  <a:pt x="173355" y="1506"/>
                  <a:pt x="173993" y="1186"/>
                </a:cubicBezTo>
                <a:cubicBezTo>
                  <a:pt x="174313" y="2465"/>
                  <a:pt x="174313" y="3183"/>
                  <a:pt x="173993" y="3343"/>
                </a:cubicBezTo>
                <a:cubicBezTo>
                  <a:pt x="173674" y="3503"/>
                  <a:pt x="173514" y="4062"/>
                  <a:pt x="173514" y="5021"/>
                </a:cubicBezTo>
                <a:cubicBezTo>
                  <a:pt x="172556" y="5660"/>
                  <a:pt x="172236" y="5261"/>
                  <a:pt x="172556" y="3823"/>
                </a:cubicBezTo>
                <a:cubicBezTo>
                  <a:pt x="172875" y="2385"/>
                  <a:pt x="172556" y="1985"/>
                  <a:pt x="171597" y="2624"/>
                </a:cubicBezTo>
                <a:close/>
                <a:moveTo>
                  <a:pt x="145869" y="0"/>
                </a:moveTo>
                <a:lnTo>
                  <a:pt x="146532" y="0"/>
                </a:lnTo>
                <a:lnTo>
                  <a:pt x="146193" y="1186"/>
                </a:lnTo>
                <a:close/>
                <a:moveTo>
                  <a:pt x="117894" y="0"/>
                </a:moveTo>
                <a:lnTo>
                  <a:pt x="130152" y="0"/>
                </a:lnTo>
                <a:lnTo>
                  <a:pt x="130375" y="3583"/>
                </a:lnTo>
                <a:lnTo>
                  <a:pt x="131719" y="0"/>
                </a:lnTo>
                <a:lnTo>
                  <a:pt x="135857" y="0"/>
                </a:lnTo>
                <a:lnTo>
                  <a:pt x="135648" y="1186"/>
                </a:lnTo>
                <a:cubicBezTo>
                  <a:pt x="136607" y="2145"/>
                  <a:pt x="137325" y="1906"/>
                  <a:pt x="137805" y="467"/>
                </a:cubicBezTo>
                <a:lnTo>
                  <a:pt x="138188" y="0"/>
                </a:lnTo>
                <a:lnTo>
                  <a:pt x="139756" y="0"/>
                </a:lnTo>
                <a:lnTo>
                  <a:pt x="139482" y="2864"/>
                </a:lnTo>
                <a:cubicBezTo>
                  <a:pt x="139163" y="3982"/>
                  <a:pt x="138683" y="5181"/>
                  <a:pt x="138045" y="6459"/>
                </a:cubicBezTo>
                <a:cubicBezTo>
                  <a:pt x="136766" y="6139"/>
                  <a:pt x="135887" y="6299"/>
                  <a:pt x="135408" y="6938"/>
                </a:cubicBezTo>
                <a:cubicBezTo>
                  <a:pt x="134929" y="7577"/>
                  <a:pt x="134050" y="7737"/>
                  <a:pt x="132772" y="7418"/>
                </a:cubicBezTo>
                <a:cubicBezTo>
                  <a:pt x="133091" y="8696"/>
                  <a:pt x="133091" y="9494"/>
                  <a:pt x="132772" y="9814"/>
                </a:cubicBezTo>
                <a:cubicBezTo>
                  <a:pt x="132452" y="10134"/>
                  <a:pt x="132133" y="10293"/>
                  <a:pt x="131813" y="10293"/>
                </a:cubicBezTo>
                <a:cubicBezTo>
                  <a:pt x="131494" y="10293"/>
                  <a:pt x="131174" y="10454"/>
                  <a:pt x="130855" y="10773"/>
                </a:cubicBezTo>
                <a:cubicBezTo>
                  <a:pt x="130535" y="11092"/>
                  <a:pt x="130535" y="11891"/>
                  <a:pt x="130855" y="13170"/>
                </a:cubicBezTo>
                <a:cubicBezTo>
                  <a:pt x="128618" y="12530"/>
                  <a:pt x="126780" y="11971"/>
                  <a:pt x="125343" y="11492"/>
                </a:cubicBezTo>
                <a:cubicBezTo>
                  <a:pt x="123905" y="11013"/>
                  <a:pt x="122386" y="10454"/>
                  <a:pt x="120789" y="9814"/>
                </a:cubicBezTo>
                <a:cubicBezTo>
                  <a:pt x="120150" y="11412"/>
                  <a:pt x="119830" y="13409"/>
                  <a:pt x="119830" y="15806"/>
                </a:cubicBezTo>
                <a:cubicBezTo>
                  <a:pt x="119830" y="18203"/>
                  <a:pt x="119511" y="20199"/>
                  <a:pt x="118871" y="21797"/>
                </a:cubicBezTo>
                <a:cubicBezTo>
                  <a:pt x="118552" y="22436"/>
                  <a:pt x="118153" y="22277"/>
                  <a:pt x="117673" y="21318"/>
                </a:cubicBezTo>
                <a:cubicBezTo>
                  <a:pt x="117194" y="20360"/>
                  <a:pt x="116634" y="20519"/>
                  <a:pt x="115996" y="21797"/>
                </a:cubicBezTo>
                <a:cubicBezTo>
                  <a:pt x="117594" y="22756"/>
                  <a:pt x="118153" y="24194"/>
                  <a:pt x="117673" y="26111"/>
                </a:cubicBezTo>
                <a:cubicBezTo>
                  <a:pt x="117194" y="28028"/>
                  <a:pt x="117114" y="29626"/>
                  <a:pt x="117433" y="30905"/>
                </a:cubicBezTo>
                <a:cubicBezTo>
                  <a:pt x="119990" y="29946"/>
                  <a:pt x="120789" y="28348"/>
                  <a:pt x="119830" y="26111"/>
                </a:cubicBezTo>
                <a:cubicBezTo>
                  <a:pt x="118871" y="23874"/>
                  <a:pt x="119191" y="21797"/>
                  <a:pt x="120789" y="19880"/>
                </a:cubicBezTo>
                <a:cubicBezTo>
                  <a:pt x="121428" y="19241"/>
                  <a:pt x="121907" y="19001"/>
                  <a:pt x="122227" y="19161"/>
                </a:cubicBezTo>
                <a:cubicBezTo>
                  <a:pt x="122547" y="19321"/>
                  <a:pt x="122386" y="18602"/>
                  <a:pt x="121748" y="17004"/>
                </a:cubicBezTo>
                <a:cubicBezTo>
                  <a:pt x="122386" y="17324"/>
                  <a:pt x="123106" y="17643"/>
                  <a:pt x="123905" y="17963"/>
                </a:cubicBezTo>
                <a:cubicBezTo>
                  <a:pt x="124703" y="18282"/>
                  <a:pt x="125103" y="19241"/>
                  <a:pt x="125103" y="20838"/>
                </a:cubicBezTo>
                <a:cubicBezTo>
                  <a:pt x="126062" y="19880"/>
                  <a:pt x="127020" y="18921"/>
                  <a:pt x="127978" y="17963"/>
                </a:cubicBezTo>
                <a:cubicBezTo>
                  <a:pt x="128937" y="17004"/>
                  <a:pt x="129736" y="15886"/>
                  <a:pt x="130375" y="14608"/>
                </a:cubicBezTo>
                <a:cubicBezTo>
                  <a:pt x="130056" y="17164"/>
                  <a:pt x="129417" y="19081"/>
                  <a:pt x="128458" y="20360"/>
                </a:cubicBezTo>
                <a:cubicBezTo>
                  <a:pt x="127500" y="21637"/>
                  <a:pt x="126381" y="22596"/>
                  <a:pt x="125103" y="23235"/>
                </a:cubicBezTo>
                <a:lnTo>
                  <a:pt x="125103" y="28028"/>
                </a:lnTo>
                <a:cubicBezTo>
                  <a:pt x="126381" y="26750"/>
                  <a:pt x="127339" y="25951"/>
                  <a:pt x="127978" y="25632"/>
                </a:cubicBezTo>
                <a:cubicBezTo>
                  <a:pt x="127978" y="26271"/>
                  <a:pt x="127819" y="26750"/>
                  <a:pt x="127500" y="27070"/>
                </a:cubicBezTo>
                <a:cubicBezTo>
                  <a:pt x="127180" y="27389"/>
                  <a:pt x="127020" y="27869"/>
                  <a:pt x="127020" y="28508"/>
                </a:cubicBezTo>
                <a:cubicBezTo>
                  <a:pt x="128618" y="28508"/>
                  <a:pt x="129257" y="28987"/>
                  <a:pt x="128937" y="29946"/>
                </a:cubicBezTo>
                <a:cubicBezTo>
                  <a:pt x="129576" y="29626"/>
                  <a:pt x="129976" y="29067"/>
                  <a:pt x="130135" y="28268"/>
                </a:cubicBezTo>
                <a:cubicBezTo>
                  <a:pt x="130296" y="27469"/>
                  <a:pt x="131014" y="27389"/>
                  <a:pt x="132293" y="28028"/>
                </a:cubicBezTo>
                <a:cubicBezTo>
                  <a:pt x="131334" y="30585"/>
                  <a:pt x="131094" y="33381"/>
                  <a:pt x="131573" y="36417"/>
                </a:cubicBezTo>
                <a:cubicBezTo>
                  <a:pt x="132053" y="39452"/>
                  <a:pt x="131654" y="42089"/>
                  <a:pt x="130375" y="44326"/>
                </a:cubicBezTo>
                <a:cubicBezTo>
                  <a:pt x="131654" y="44965"/>
                  <a:pt x="132293" y="44804"/>
                  <a:pt x="132293" y="43846"/>
                </a:cubicBezTo>
                <a:cubicBezTo>
                  <a:pt x="132293" y="42887"/>
                  <a:pt x="132452" y="42089"/>
                  <a:pt x="132772" y="41449"/>
                </a:cubicBezTo>
                <a:cubicBezTo>
                  <a:pt x="133411" y="41449"/>
                  <a:pt x="133651" y="42169"/>
                  <a:pt x="133491" y="43606"/>
                </a:cubicBezTo>
                <a:cubicBezTo>
                  <a:pt x="133331" y="45044"/>
                  <a:pt x="132931" y="45603"/>
                  <a:pt x="132293" y="45284"/>
                </a:cubicBezTo>
                <a:cubicBezTo>
                  <a:pt x="132931" y="46882"/>
                  <a:pt x="133890" y="47681"/>
                  <a:pt x="135169" y="47681"/>
                </a:cubicBezTo>
                <a:cubicBezTo>
                  <a:pt x="133890" y="52793"/>
                  <a:pt x="133411" y="57107"/>
                  <a:pt x="133730" y="60623"/>
                </a:cubicBezTo>
                <a:cubicBezTo>
                  <a:pt x="134050" y="64137"/>
                  <a:pt x="133411" y="68132"/>
                  <a:pt x="131813" y="72605"/>
                </a:cubicBezTo>
                <a:lnTo>
                  <a:pt x="133730" y="72605"/>
                </a:lnTo>
                <a:cubicBezTo>
                  <a:pt x="132133" y="77079"/>
                  <a:pt x="131094" y="82032"/>
                  <a:pt x="130615" y="87464"/>
                </a:cubicBezTo>
                <a:cubicBezTo>
                  <a:pt x="130135" y="92897"/>
                  <a:pt x="128299" y="96412"/>
                  <a:pt x="125103" y="98009"/>
                </a:cubicBezTo>
                <a:cubicBezTo>
                  <a:pt x="124464" y="102483"/>
                  <a:pt x="123425" y="106717"/>
                  <a:pt x="121987" y="110711"/>
                </a:cubicBezTo>
                <a:cubicBezTo>
                  <a:pt x="120549" y="114706"/>
                  <a:pt x="119990" y="118461"/>
                  <a:pt x="120310" y="121976"/>
                </a:cubicBezTo>
                <a:cubicBezTo>
                  <a:pt x="121587" y="122295"/>
                  <a:pt x="122466" y="121896"/>
                  <a:pt x="122946" y="120778"/>
                </a:cubicBezTo>
                <a:cubicBezTo>
                  <a:pt x="123425" y="119659"/>
                  <a:pt x="123824" y="118381"/>
                  <a:pt x="124144" y="116943"/>
                </a:cubicBezTo>
                <a:cubicBezTo>
                  <a:pt x="124464" y="115505"/>
                  <a:pt x="124863" y="114147"/>
                  <a:pt x="125343" y="112868"/>
                </a:cubicBezTo>
                <a:cubicBezTo>
                  <a:pt x="125822" y="111590"/>
                  <a:pt x="126701" y="110951"/>
                  <a:pt x="127978" y="110951"/>
                </a:cubicBezTo>
                <a:cubicBezTo>
                  <a:pt x="127339" y="105519"/>
                  <a:pt x="127978" y="101764"/>
                  <a:pt x="129896" y="99687"/>
                </a:cubicBezTo>
                <a:cubicBezTo>
                  <a:pt x="131813" y="97610"/>
                  <a:pt x="133730" y="95453"/>
                  <a:pt x="135648" y="93216"/>
                </a:cubicBezTo>
                <a:cubicBezTo>
                  <a:pt x="135648" y="91619"/>
                  <a:pt x="135328" y="91139"/>
                  <a:pt x="134689" y="91779"/>
                </a:cubicBezTo>
                <a:cubicBezTo>
                  <a:pt x="134050" y="92418"/>
                  <a:pt x="133411" y="92737"/>
                  <a:pt x="132772" y="92737"/>
                </a:cubicBezTo>
                <a:cubicBezTo>
                  <a:pt x="134050" y="91459"/>
                  <a:pt x="134529" y="90340"/>
                  <a:pt x="134210" y="89382"/>
                </a:cubicBezTo>
                <a:cubicBezTo>
                  <a:pt x="133890" y="88423"/>
                  <a:pt x="134529" y="87624"/>
                  <a:pt x="136127" y="86985"/>
                </a:cubicBezTo>
                <a:cubicBezTo>
                  <a:pt x="136766" y="89861"/>
                  <a:pt x="136926" y="93456"/>
                  <a:pt x="136607" y="97770"/>
                </a:cubicBezTo>
                <a:cubicBezTo>
                  <a:pt x="136287" y="102084"/>
                  <a:pt x="135808" y="105998"/>
                  <a:pt x="135169" y="109513"/>
                </a:cubicBezTo>
                <a:cubicBezTo>
                  <a:pt x="136127" y="107915"/>
                  <a:pt x="136766" y="105679"/>
                  <a:pt x="137086" y="102803"/>
                </a:cubicBezTo>
                <a:cubicBezTo>
                  <a:pt x="137406" y="99927"/>
                  <a:pt x="137885" y="97210"/>
                  <a:pt x="138524" y="94654"/>
                </a:cubicBezTo>
                <a:cubicBezTo>
                  <a:pt x="139482" y="95293"/>
                  <a:pt x="139642" y="96092"/>
                  <a:pt x="139003" y="97051"/>
                </a:cubicBezTo>
                <a:cubicBezTo>
                  <a:pt x="138364" y="98009"/>
                  <a:pt x="138524" y="98808"/>
                  <a:pt x="139482" y="99447"/>
                </a:cubicBezTo>
                <a:cubicBezTo>
                  <a:pt x="140122" y="96572"/>
                  <a:pt x="141160" y="93935"/>
                  <a:pt x="142598" y="91539"/>
                </a:cubicBezTo>
                <a:cubicBezTo>
                  <a:pt x="144036" y="89142"/>
                  <a:pt x="144435" y="86506"/>
                  <a:pt x="143797" y="83630"/>
                </a:cubicBezTo>
                <a:cubicBezTo>
                  <a:pt x="143157" y="81393"/>
                  <a:pt x="142278" y="79955"/>
                  <a:pt x="141160" y="79316"/>
                </a:cubicBezTo>
                <a:cubicBezTo>
                  <a:pt x="140041" y="78677"/>
                  <a:pt x="139482" y="77079"/>
                  <a:pt x="139482" y="74523"/>
                </a:cubicBezTo>
                <a:cubicBezTo>
                  <a:pt x="139482" y="73244"/>
                  <a:pt x="139962" y="72605"/>
                  <a:pt x="140920" y="72605"/>
                </a:cubicBezTo>
                <a:cubicBezTo>
                  <a:pt x="140920" y="74842"/>
                  <a:pt x="141479" y="76121"/>
                  <a:pt x="142598" y="76440"/>
                </a:cubicBezTo>
                <a:cubicBezTo>
                  <a:pt x="143716" y="76759"/>
                  <a:pt x="144116" y="78038"/>
                  <a:pt x="143797" y="80275"/>
                </a:cubicBezTo>
                <a:cubicBezTo>
                  <a:pt x="144435" y="80594"/>
                  <a:pt x="145234" y="80834"/>
                  <a:pt x="146193" y="80994"/>
                </a:cubicBezTo>
                <a:cubicBezTo>
                  <a:pt x="147152" y="81153"/>
                  <a:pt x="147152" y="82352"/>
                  <a:pt x="146193" y="84589"/>
                </a:cubicBezTo>
                <a:cubicBezTo>
                  <a:pt x="146832" y="83949"/>
                  <a:pt x="147551" y="83390"/>
                  <a:pt x="148350" y="82911"/>
                </a:cubicBezTo>
                <a:cubicBezTo>
                  <a:pt x="149149" y="82432"/>
                  <a:pt x="149708" y="81553"/>
                  <a:pt x="150027" y="80275"/>
                </a:cubicBezTo>
                <a:cubicBezTo>
                  <a:pt x="150667" y="80913"/>
                  <a:pt x="151146" y="81792"/>
                  <a:pt x="151466" y="82911"/>
                </a:cubicBezTo>
                <a:cubicBezTo>
                  <a:pt x="151785" y="84029"/>
                  <a:pt x="152105" y="85387"/>
                  <a:pt x="152424" y="86985"/>
                </a:cubicBezTo>
                <a:cubicBezTo>
                  <a:pt x="152105" y="87624"/>
                  <a:pt x="151705" y="87864"/>
                  <a:pt x="151226" y="87704"/>
                </a:cubicBezTo>
                <a:cubicBezTo>
                  <a:pt x="150747" y="87544"/>
                  <a:pt x="150347" y="87784"/>
                  <a:pt x="150027" y="88423"/>
                </a:cubicBezTo>
                <a:cubicBezTo>
                  <a:pt x="149388" y="87784"/>
                  <a:pt x="149069" y="86985"/>
                  <a:pt x="149069" y="86027"/>
                </a:cubicBezTo>
                <a:cubicBezTo>
                  <a:pt x="148430" y="87624"/>
                  <a:pt x="147790" y="89382"/>
                  <a:pt x="147152" y="91299"/>
                </a:cubicBezTo>
                <a:cubicBezTo>
                  <a:pt x="146513" y="93216"/>
                  <a:pt x="146193" y="95453"/>
                  <a:pt x="146193" y="98009"/>
                </a:cubicBezTo>
                <a:cubicBezTo>
                  <a:pt x="148430" y="97371"/>
                  <a:pt x="149548" y="98170"/>
                  <a:pt x="149548" y="100406"/>
                </a:cubicBezTo>
                <a:cubicBezTo>
                  <a:pt x="149548" y="101365"/>
                  <a:pt x="149309" y="101924"/>
                  <a:pt x="148829" y="102084"/>
                </a:cubicBezTo>
                <a:cubicBezTo>
                  <a:pt x="148350" y="102244"/>
                  <a:pt x="147790" y="102483"/>
                  <a:pt x="147152" y="102803"/>
                </a:cubicBezTo>
                <a:cubicBezTo>
                  <a:pt x="147152" y="105679"/>
                  <a:pt x="147072" y="109434"/>
                  <a:pt x="146912" y="114067"/>
                </a:cubicBezTo>
                <a:cubicBezTo>
                  <a:pt x="146752" y="118700"/>
                  <a:pt x="146033" y="122295"/>
                  <a:pt x="144755" y="124852"/>
                </a:cubicBezTo>
                <a:cubicBezTo>
                  <a:pt x="143797" y="123893"/>
                  <a:pt x="143077" y="123254"/>
                  <a:pt x="142598" y="122935"/>
                </a:cubicBezTo>
                <a:cubicBezTo>
                  <a:pt x="142119" y="122615"/>
                  <a:pt x="141560" y="123094"/>
                  <a:pt x="140920" y="124372"/>
                </a:cubicBezTo>
                <a:cubicBezTo>
                  <a:pt x="140920" y="122136"/>
                  <a:pt x="141240" y="121177"/>
                  <a:pt x="141879" y="121496"/>
                </a:cubicBezTo>
                <a:cubicBezTo>
                  <a:pt x="140920" y="119899"/>
                  <a:pt x="140122" y="119100"/>
                  <a:pt x="139482" y="119100"/>
                </a:cubicBezTo>
                <a:cubicBezTo>
                  <a:pt x="139163" y="117502"/>
                  <a:pt x="139323" y="116224"/>
                  <a:pt x="139962" y="115265"/>
                </a:cubicBezTo>
                <a:cubicBezTo>
                  <a:pt x="140601" y="114306"/>
                  <a:pt x="140601" y="113188"/>
                  <a:pt x="139962" y="111910"/>
                </a:cubicBezTo>
                <a:lnTo>
                  <a:pt x="137565" y="111910"/>
                </a:lnTo>
                <a:cubicBezTo>
                  <a:pt x="137246" y="113827"/>
                  <a:pt x="137006" y="115664"/>
                  <a:pt x="136846" y="117423"/>
                </a:cubicBezTo>
                <a:cubicBezTo>
                  <a:pt x="136686" y="119180"/>
                  <a:pt x="136766" y="121337"/>
                  <a:pt x="137086" y="123893"/>
                </a:cubicBezTo>
                <a:lnTo>
                  <a:pt x="139482" y="123893"/>
                </a:lnTo>
                <a:cubicBezTo>
                  <a:pt x="139482" y="124852"/>
                  <a:pt x="139242" y="125491"/>
                  <a:pt x="138764" y="125810"/>
                </a:cubicBezTo>
                <a:cubicBezTo>
                  <a:pt x="138284" y="126130"/>
                  <a:pt x="138204" y="126769"/>
                  <a:pt x="138524" y="127728"/>
                </a:cubicBezTo>
                <a:cubicBezTo>
                  <a:pt x="138204" y="127408"/>
                  <a:pt x="138045" y="127008"/>
                  <a:pt x="138045" y="126530"/>
                </a:cubicBezTo>
                <a:cubicBezTo>
                  <a:pt x="138045" y="126050"/>
                  <a:pt x="137725" y="125970"/>
                  <a:pt x="137086" y="126290"/>
                </a:cubicBezTo>
                <a:cubicBezTo>
                  <a:pt x="137086" y="127248"/>
                  <a:pt x="137086" y="128207"/>
                  <a:pt x="137086" y="129165"/>
                </a:cubicBezTo>
                <a:cubicBezTo>
                  <a:pt x="137086" y="130125"/>
                  <a:pt x="137406" y="130603"/>
                  <a:pt x="138045" y="130603"/>
                </a:cubicBezTo>
                <a:cubicBezTo>
                  <a:pt x="138045" y="131562"/>
                  <a:pt x="137725" y="132042"/>
                  <a:pt x="137086" y="132042"/>
                </a:cubicBezTo>
                <a:cubicBezTo>
                  <a:pt x="136447" y="132042"/>
                  <a:pt x="136127" y="132521"/>
                  <a:pt x="136127" y="133480"/>
                </a:cubicBezTo>
                <a:cubicBezTo>
                  <a:pt x="136447" y="135078"/>
                  <a:pt x="136926" y="136116"/>
                  <a:pt x="137565" y="136595"/>
                </a:cubicBezTo>
                <a:cubicBezTo>
                  <a:pt x="138204" y="137074"/>
                  <a:pt x="138364" y="138272"/>
                  <a:pt x="138045" y="140190"/>
                </a:cubicBezTo>
                <a:cubicBezTo>
                  <a:pt x="139003" y="140829"/>
                  <a:pt x="139403" y="140430"/>
                  <a:pt x="139242" y="138992"/>
                </a:cubicBezTo>
                <a:cubicBezTo>
                  <a:pt x="139083" y="137554"/>
                  <a:pt x="139323" y="137793"/>
                  <a:pt x="139962" y="139711"/>
                </a:cubicBezTo>
                <a:cubicBezTo>
                  <a:pt x="141560" y="138433"/>
                  <a:pt x="142278" y="136036"/>
                  <a:pt x="142119" y="132521"/>
                </a:cubicBezTo>
                <a:cubicBezTo>
                  <a:pt x="141959" y="129006"/>
                  <a:pt x="142998" y="126929"/>
                  <a:pt x="145234" y="126290"/>
                </a:cubicBezTo>
                <a:cubicBezTo>
                  <a:pt x="145873" y="126609"/>
                  <a:pt x="146113" y="127408"/>
                  <a:pt x="145953" y="128686"/>
                </a:cubicBezTo>
                <a:cubicBezTo>
                  <a:pt x="145793" y="129964"/>
                  <a:pt x="145714" y="130923"/>
                  <a:pt x="145714" y="131562"/>
                </a:cubicBezTo>
                <a:cubicBezTo>
                  <a:pt x="147311" y="132521"/>
                  <a:pt x="148270" y="134279"/>
                  <a:pt x="148589" y="136835"/>
                </a:cubicBezTo>
                <a:cubicBezTo>
                  <a:pt x="148909" y="139391"/>
                  <a:pt x="148909" y="142267"/>
                  <a:pt x="148589" y="145462"/>
                </a:cubicBezTo>
                <a:cubicBezTo>
                  <a:pt x="148270" y="148658"/>
                  <a:pt x="147790" y="151854"/>
                  <a:pt x="147152" y="155049"/>
                </a:cubicBezTo>
                <a:cubicBezTo>
                  <a:pt x="146513" y="158245"/>
                  <a:pt x="146193" y="160961"/>
                  <a:pt x="146193" y="163198"/>
                </a:cubicBezTo>
                <a:cubicBezTo>
                  <a:pt x="147152" y="163198"/>
                  <a:pt x="147790" y="163757"/>
                  <a:pt x="148110" y="164875"/>
                </a:cubicBezTo>
                <a:cubicBezTo>
                  <a:pt x="148430" y="165994"/>
                  <a:pt x="148669" y="167272"/>
                  <a:pt x="148829" y="168710"/>
                </a:cubicBezTo>
                <a:cubicBezTo>
                  <a:pt x="148989" y="170148"/>
                  <a:pt x="148909" y="171506"/>
                  <a:pt x="148589" y="172784"/>
                </a:cubicBezTo>
                <a:cubicBezTo>
                  <a:pt x="148270" y="174062"/>
                  <a:pt x="147790" y="174861"/>
                  <a:pt x="147152" y="175180"/>
                </a:cubicBezTo>
                <a:cubicBezTo>
                  <a:pt x="147471" y="177737"/>
                  <a:pt x="147311" y="180373"/>
                  <a:pt x="146672" y="183090"/>
                </a:cubicBezTo>
                <a:cubicBezTo>
                  <a:pt x="146033" y="185806"/>
                  <a:pt x="145554" y="188602"/>
                  <a:pt x="145234" y="191477"/>
                </a:cubicBezTo>
                <a:cubicBezTo>
                  <a:pt x="146832" y="191158"/>
                  <a:pt x="147711" y="190759"/>
                  <a:pt x="147871" y="190279"/>
                </a:cubicBezTo>
                <a:cubicBezTo>
                  <a:pt x="148030" y="189800"/>
                  <a:pt x="148909" y="189880"/>
                  <a:pt x="150507" y="190519"/>
                </a:cubicBezTo>
                <a:cubicBezTo>
                  <a:pt x="150187" y="189560"/>
                  <a:pt x="150267" y="189001"/>
                  <a:pt x="150747" y="188842"/>
                </a:cubicBezTo>
                <a:cubicBezTo>
                  <a:pt x="151226" y="188681"/>
                  <a:pt x="151466" y="188282"/>
                  <a:pt x="151466" y="187643"/>
                </a:cubicBezTo>
                <a:cubicBezTo>
                  <a:pt x="152743" y="187643"/>
                  <a:pt x="153703" y="188602"/>
                  <a:pt x="154341" y="190519"/>
                </a:cubicBezTo>
                <a:cubicBezTo>
                  <a:pt x="154022" y="191477"/>
                  <a:pt x="153782" y="192437"/>
                  <a:pt x="153622" y="193395"/>
                </a:cubicBezTo>
                <a:cubicBezTo>
                  <a:pt x="153463" y="194354"/>
                  <a:pt x="153063" y="194833"/>
                  <a:pt x="152424" y="194833"/>
                </a:cubicBezTo>
                <a:cubicBezTo>
                  <a:pt x="154341" y="196430"/>
                  <a:pt x="155061" y="199706"/>
                  <a:pt x="154581" y="204659"/>
                </a:cubicBezTo>
                <a:cubicBezTo>
                  <a:pt x="154102" y="209612"/>
                  <a:pt x="153862" y="213367"/>
                  <a:pt x="153862" y="215923"/>
                </a:cubicBezTo>
                <a:cubicBezTo>
                  <a:pt x="154502" y="216562"/>
                  <a:pt x="155140" y="217121"/>
                  <a:pt x="155779" y="217601"/>
                </a:cubicBezTo>
                <a:cubicBezTo>
                  <a:pt x="156418" y="218080"/>
                  <a:pt x="157217" y="218320"/>
                  <a:pt x="158176" y="218320"/>
                </a:cubicBezTo>
                <a:cubicBezTo>
                  <a:pt x="157857" y="220876"/>
                  <a:pt x="157617" y="223432"/>
                  <a:pt x="157457" y="225988"/>
                </a:cubicBezTo>
                <a:cubicBezTo>
                  <a:pt x="157298" y="228545"/>
                  <a:pt x="156418" y="230143"/>
                  <a:pt x="154821" y="230782"/>
                </a:cubicBezTo>
                <a:cubicBezTo>
                  <a:pt x="154821" y="231740"/>
                  <a:pt x="154740" y="232619"/>
                  <a:pt x="154581" y="233418"/>
                </a:cubicBezTo>
                <a:cubicBezTo>
                  <a:pt x="154421" y="234217"/>
                  <a:pt x="154341" y="235416"/>
                  <a:pt x="154341" y="237013"/>
                </a:cubicBezTo>
                <a:cubicBezTo>
                  <a:pt x="155300" y="237653"/>
                  <a:pt x="155700" y="237333"/>
                  <a:pt x="155539" y="236055"/>
                </a:cubicBezTo>
                <a:cubicBezTo>
                  <a:pt x="155380" y="234776"/>
                  <a:pt x="155300" y="233818"/>
                  <a:pt x="155300" y="233178"/>
                </a:cubicBezTo>
                <a:cubicBezTo>
                  <a:pt x="156259" y="233178"/>
                  <a:pt x="156738" y="233818"/>
                  <a:pt x="156738" y="235096"/>
                </a:cubicBezTo>
                <a:cubicBezTo>
                  <a:pt x="156738" y="236374"/>
                  <a:pt x="157058" y="237013"/>
                  <a:pt x="157696" y="237013"/>
                </a:cubicBezTo>
                <a:cubicBezTo>
                  <a:pt x="158655" y="237333"/>
                  <a:pt x="159215" y="237013"/>
                  <a:pt x="159374" y="236055"/>
                </a:cubicBezTo>
                <a:cubicBezTo>
                  <a:pt x="159534" y="235096"/>
                  <a:pt x="159933" y="234297"/>
                  <a:pt x="160573" y="233658"/>
                </a:cubicBezTo>
                <a:cubicBezTo>
                  <a:pt x="158975" y="227586"/>
                  <a:pt x="158975" y="221675"/>
                  <a:pt x="160573" y="215923"/>
                </a:cubicBezTo>
                <a:cubicBezTo>
                  <a:pt x="162170" y="210171"/>
                  <a:pt x="162810" y="203301"/>
                  <a:pt x="162490" y="195312"/>
                </a:cubicBezTo>
                <a:cubicBezTo>
                  <a:pt x="163129" y="194034"/>
                  <a:pt x="163688" y="192996"/>
                  <a:pt x="164168" y="192197"/>
                </a:cubicBezTo>
                <a:cubicBezTo>
                  <a:pt x="164647" y="191398"/>
                  <a:pt x="165366" y="191158"/>
                  <a:pt x="166325" y="191477"/>
                </a:cubicBezTo>
                <a:cubicBezTo>
                  <a:pt x="166325" y="189880"/>
                  <a:pt x="166484" y="189081"/>
                  <a:pt x="166804" y="189081"/>
                </a:cubicBezTo>
                <a:cubicBezTo>
                  <a:pt x="164567" y="187803"/>
                  <a:pt x="163768" y="185406"/>
                  <a:pt x="164407" y="181891"/>
                </a:cubicBezTo>
                <a:cubicBezTo>
                  <a:pt x="165046" y="178376"/>
                  <a:pt x="166484" y="176459"/>
                  <a:pt x="168721" y="176139"/>
                </a:cubicBezTo>
                <a:cubicBezTo>
                  <a:pt x="168721" y="177737"/>
                  <a:pt x="168641" y="179175"/>
                  <a:pt x="168481" y="180453"/>
                </a:cubicBezTo>
                <a:cubicBezTo>
                  <a:pt x="168322" y="181731"/>
                  <a:pt x="168241" y="183169"/>
                  <a:pt x="168241" y="184767"/>
                </a:cubicBezTo>
                <a:lnTo>
                  <a:pt x="168241" y="192437"/>
                </a:lnTo>
                <a:cubicBezTo>
                  <a:pt x="167283" y="196591"/>
                  <a:pt x="166724" y="200984"/>
                  <a:pt x="166564" y="205618"/>
                </a:cubicBezTo>
                <a:cubicBezTo>
                  <a:pt x="166405" y="210251"/>
                  <a:pt x="166005" y="214485"/>
                  <a:pt x="165366" y="218320"/>
                </a:cubicBezTo>
                <a:cubicBezTo>
                  <a:pt x="166964" y="218959"/>
                  <a:pt x="167763" y="219917"/>
                  <a:pt x="167763" y="221196"/>
                </a:cubicBezTo>
                <a:cubicBezTo>
                  <a:pt x="167763" y="223752"/>
                  <a:pt x="167363" y="224790"/>
                  <a:pt x="166564" y="224311"/>
                </a:cubicBezTo>
                <a:cubicBezTo>
                  <a:pt x="165765" y="223832"/>
                  <a:pt x="165206" y="224391"/>
                  <a:pt x="164886" y="225988"/>
                </a:cubicBezTo>
                <a:cubicBezTo>
                  <a:pt x="165526" y="225988"/>
                  <a:pt x="166085" y="226149"/>
                  <a:pt x="166564" y="226468"/>
                </a:cubicBezTo>
                <a:cubicBezTo>
                  <a:pt x="167043" y="226787"/>
                  <a:pt x="167603" y="227107"/>
                  <a:pt x="168241" y="227427"/>
                </a:cubicBezTo>
                <a:lnTo>
                  <a:pt x="168241" y="232700"/>
                </a:lnTo>
                <a:cubicBezTo>
                  <a:pt x="167922" y="232060"/>
                  <a:pt x="167763" y="231421"/>
                  <a:pt x="167763" y="230782"/>
                </a:cubicBezTo>
                <a:cubicBezTo>
                  <a:pt x="167763" y="230143"/>
                  <a:pt x="167443" y="229983"/>
                  <a:pt x="166804" y="230303"/>
                </a:cubicBezTo>
                <a:cubicBezTo>
                  <a:pt x="167763" y="231901"/>
                  <a:pt x="168002" y="233738"/>
                  <a:pt x="167523" y="235815"/>
                </a:cubicBezTo>
                <a:cubicBezTo>
                  <a:pt x="167043" y="237892"/>
                  <a:pt x="166964" y="240368"/>
                  <a:pt x="167283" y="243244"/>
                </a:cubicBezTo>
                <a:lnTo>
                  <a:pt x="168241" y="242286"/>
                </a:lnTo>
                <a:lnTo>
                  <a:pt x="168241" y="256186"/>
                </a:lnTo>
                <a:lnTo>
                  <a:pt x="152424" y="256186"/>
                </a:lnTo>
                <a:cubicBezTo>
                  <a:pt x="153063" y="253630"/>
                  <a:pt x="153383" y="251553"/>
                  <a:pt x="153383" y="249955"/>
                </a:cubicBezTo>
                <a:cubicBezTo>
                  <a:pt x="153383" y="248357"/>
                  <a:pt x="152584" y="247239"/>
                  <a:pt x="150986" y="246600"/>
                </a:cubicBezTo>
                <a:cubicBezTo>
                  <a:pt x="151306" y="247878"/>
                  <a:pt x="151306" y="249395"/>
                  <a:pt x="150986" y="251153"/>
                </a:cubicBezTo>
                <a:cubicBezTo>
                  <a:pt x="150667" y="252911"/>
                  <a:pt x="150347" y="254588"/>
                  <a:pt x="150027" y="256186"/>
                </a:cubicBezTo>
                <a:lnTo>
                  <a:pt x="144755" y="256186"/>
                </a:lnTo>
                <a:lnTo>
                  <a:pt x="144755" y="239410"/>
                </a:lnTo>
                <a:cubicBezTo>
                  <a:pt x="144435" y="239410"/>
                  <a:pt x="144275" y="239570"/>
                  <a:pt x="144275" y="239889"/>
                </a:cubicBezTo>
                <a:cubicBezTo>
                  <a:pt x="144275" y="240209"/>
                  <a:pt x="144116" y="240368"/>
                  <a:pt x="143797" y="240368"/>
                </a:cubicBezTo>
                <a:cubicBezTo>
                  <a:pt x="143477" y="239090"/>
                  <a:pt x="143557" y="238531"/>
                  <a:pt x="144036" y="238691"/>
                </a:cubicBezTo>
                <a:cubicBezTo>
                  <a:pt x="144515" y="238851"/>
                  <a:pt x="144915" y="238611"/>
                  <a:pt x="145234" y="237972"/>
                </a:cubicBezTo>
                <a:cubicBezTo>
                  <a:pt x="144275" y="236374"/>
                  <a:pt x="143797" y="234297"/>
                  <a:pt x="143797" y="231740"/>
                </a:cubicBezTo>
                <a:cubicBezTo>
                  <a:pt x="143797" y="229184"/>
                  <a:pt x="142837" y="227906"/>
                  <a:pt x="140920" y="227906"/>
                </a:cubicBezTo>
                <a:cubicBezTo>
                  <a:pt x="140920" y="227267"/>
                  <a:pt x="141080" y="225909"/>
                  <a:pt x="141400" y="223832"/>
                </a:cubicBezTo>
                <a:cubicBezTo>
                  <a:pt x="141719" y="221755"/>
                  <a:pt x="142038" y="221675"/>
                  <a:pt x="142359" y="223593"/>
                </a:cubicBezTo>
                <a:cubicBezTo>
                  <a:pt x="143317" y="222314"/>
                  <a:pt x="143317" y="220956"/>
                  <a:pt x="142359" y="219518"/>
                </a:cubicBezTo>
                <a:cubicBezTo>
                  <a:pt x="141400" y="218080"/>
                  <a:pt x="141240" y="216083"/>
                  <a:pt x="141879" y="213526"/>
                </a:cubicBezTo>
                <a:cubicBezTo>
                  <a:pt x="140601" y="218639"/>
                  <a:pt x="139962" y="223752"/>
                  <a:pt x="139962" y="228865"/>
                </a:cubicBezTo>
                <a:cubicBezTo>
                  <a:pt x="139962" y="233977"/>
                  <a:pt x="139163" y="239090"/>
                  <a:pt x="137565" y="244203"/>
                </a:cubicBezTo>
                <a:cubicBezTo>
                  <a:pt x="138524" y="244842"/>
                  <a:pt x="139083" y="244922"/>
                  <a:pt x="139242" y="244442"/>
                </a:cubicBezTo>
                <a:cubicBezTo>
                  <a:pt x="139403" y="243963"/>
                  <a:pt x="139802" y="243404"/>
                  <a:pt x="140441" y="242765"/>
                </a:cubicBezTo>
                <a:cubicBezTo>
                  <a:pt x="140761" y="244682"/>
                  <a:pt x="140361" y="246201"/>
                  <a:pt x="139242" y="247319"/>
                </a:cubicBezTo>
                <a:cubicBezTo>
                  <a:pt x="138124" y="248437"/>
                  <a:pt x="138204" y="249795"/>
                  <a:pt x="139482" y="251393"/>
                </a:cubicBezTo>
                <a:cubicBezTo>
                  <a:pt x="138524" y="251073"/>
                  <a:pt x="137885" y="250993"/>
                  <a:pt x="137565" y="251153"/>
                </a:cubicBezTo>
                <a:cubicBezTo>
                  <a:pt x="137246" y="251313"/>
                  <a:pt x="136766" y="251553"/>
                  <a:pt x="136127" y="251872"/>
                </a:cubicBezTo>
                <a:cubicBezTo>
                  <a:pt x="136127" y="254109"/>
                  <a:pt x="136926" y="255227"/>
                  <a:pt x="138524" y="255227"/>
                </a:cubicBezTo>
                <a:cubicBezTo>
                  <a:pt x="139163" y="253950"/>
                  <a:pt x="139482" y="252671"/>
                  <a:pt x="139482" y="251393"/>
                </a:cubicBezTo>
                <a:lnTo>
                  <a:pt x="140920" y="251393"/>
                </a:lnTo>
                <a:cubicBezTo>
                  <a:pt x="141240" y="249795"/>
                  <a:pt x="141479" y="248198"/>
                  <a:pt x="141639" y="246600"/>
                </a:cubicBezTo>
                <a:cubicBezTo>
                  <a:pt x="141799" y="245002"/>
                  <a:pt x="142199" y="243724"/>
                  <a:pt x="142837" y="242765"/>
                </a:cubicBezTo>
                <a:cubicBezTo>
                  <a:pt x="142837" y="244363"/>
                  <a:pt x="142917" y="246360"/>
                  <a:pt x="143077" y="248757"/>
                </a:cubicBezTo>
                <a:cubicBezTo>
                  <a:pt x="143237" y="251153"/>
                  <a:pt x="143157" y="253630"/>
                  <a:pt x="142837" y="256186"/>
                </a:cubicBezTo>
                <a:lnTo>
                  <a:pt x="127500" y="256186"/>
                </a:lnTo>
                <a:cubicBezTo>
                  <a:pt x="127819" y="254269"/>
                  <a:pt x="128138" y="252352"/>
                  <a:pt x="128458" y="250434"/>
                </a:cubicBezTo>
                <a:cubicBezTo>
                  <a:pt x="128777" y="248517"/>
                  <a:pt x="129257" y="246600"/>
                  <a:pt x="129896" y="244682"/>
                </a:cubicBezTo>
                <a:cubicBezTo>
                  <a:pt x="130535" y="246280"/>
                  <a:pt x="130615" y="247878"/>
                  <a:pt x="130135" y="249476"/>
                </a:cubicBezTo>
                <a:cubicBezTo>
                  <a:pt x="129656" y="251073"/>
                  <a:pt x="129576" y="252671"/>
                  <a:pt x="129896" y="254269"/>
                </a:cubicBezTo>
                <a:cubicBezTo>
                  <a:pt x="131174" y="251713"/>
                  <a:pt x="132133" y="248517"/>
                  <a:pt x="132772" y="244682"/>
                </a:cubicBezTo>
                <a:cubicBezTo>
                  <a:pt x="133411" y="240848"/>
                  <a:pt x="133890" y="237173"/>
                  <a:pt x="134210" y="233658"/>
                </a:cubicBezTo>
                <a:cubicBezTo>
                  <a:pt x="132931" y="233338"/>
                  <a:pt x="132133" y="233658"/>
                  <a:pt x="131813" y="234617"/>
                </a:cubicBezTo>
                <a:cubicBezTo>
                  <a:pt x="131494" y="235575"/>
                  <a:pt x="131014" y="236214"/>
                  <a:pt x="130375" y="236534"/>
                </a:cubicBezTo>
                <a:cubicBezTo>
                  <a:pt x="131014" y="234297"/>
                  <a:pt x="131414" y="232060"/>
                  <a:pt x="131573" y="229823"/>
                </a:cubicBezTo>
                <a:cubicBezTo>
                  <a:pt x="131733" y="227586"/>
                  <a:pt x="132612" y="226149"/>
                  <a:pt x="134210" y="225510"/>
                </a:cubicBezTo>
                <a:cubicBezTo>
                  <a:pt x="132931" y="223912"/>
                  <a:pt x="132612" y="222474"/>
                  <a:pt x="133251" y="221196"/>
                </a:cubicBezTo>
                <a:cubicBezTo>
                  <a:pt x="133890" y="219917"/>
                  <a:pt x="133571" y="218639"/>
                  <a:pt x="132293" y="217361"/>
                </a:cubicBezTo>
                <a:cubicBezTo>
                  <a:pt x="131014" y="220876"/>
                  <a:pt x="129816" y="225510"/>
                  <a:pt x="128698" y="231261"/>
                </a:cubicBezTo>
                <a:cubicBezTo>
                  <a:pt x="127579" y="237013"/>
                  <a:pt x="127500" y="241807"/>
                  <a:pt x="128458" y="245641"/>
                </a:cubicBezTo>
                <a:cubicBezTo>
                  <a:pt x="126860" y="248836"/>
                  <a:pt x="126062" y="252352"/>
                  <a:pt x="126062" y="256186"/>
                </a:cubicBezTo>
                <a:lnTo>
                  <a:pt x="0" y="256186"/>
                </a:lnTo>
                <a:lnTo>
                  <a:pt x="0" y="228865"/>
                </a:lnTo>
                <a:cubicBezTo>
                  <a:pt x="0" y="223432"/>
                  <a:pt x="160" y="218400"/>
                  <a:pt x="479" y="213766"/>
                </a:cubicBezTo>
                <a:cubicBezTo>
                  <a:pt x="798" y="209132"/>
                  <a:pt x="958" y="204419"/>
                  <a:pt x="958" y="199626"/>
                </a:cubicBezTo>
                <a:cubicBezTo>
                  <a:pt x="1278" y="198987"/>
                  <a:pt x="1677" y="198588"/>
                  <a:pt x="2156" y="198428"/>
                </a:cubicBezTo>
                <a:cubicBezTo>
                  <a:pt x="2636" y="198268"/>
                  <a:pt x="3035" y="197868"/>
                  <a:pt x="3355" y="197229"/>
                </a:cubicBezTo>
                <a:cubicBezTo>
                  <a:pt x="2396" y="195951"/>
                  <a:pt x="1598" y="196111"/>
                  <a:pt x="958" y="197709"/>
                </a:cubicBezTo>
                <a:cubicBezTo>
                  <a:pt x="1598" y="184288"/>
                  <a:pt x="2317" y="171746"/>
                  <a:pt x="3115" y="160082"/>
                </a:cubicBezTo>
                <a:cubicBezTo>
                  <a:pt x="3914" y="148418"/>
                  <a:pt x="5113" y="138113"/>
                  <a:pt x="6710" y="129165"/>
                </a:cubicBezTo>
                <a:cubicBezTo>
                  <a:pt x="11184" y="104560"/>
                  <a:pt x="21889" y="80754"/>
                  <a:pt x="38825" y="57746"/>
                </a:cubicBezTo>
                <a:cubicBezTo>
                  <a:pt x="39464" y="58066"/>
                  <a:pt x="39863" y="58066"/>
                  <a:pt x="40023" y="57746"/>
                </a:cubicBezTo>
                <a:cubicBezTo>
                  <a:pt x="40183" y="57427"/>
                  <a:pt x="40583" y="57107"/>
                  <a:pt x="41222" y="56788"/>
                </a:cubicBezTo>
                <a:cubicBezTo>
                  <a:pt x="41222" y="56149"/>
                  <a:pt x="41061" y="55670"/>
                  <a:pt x="40742" y="55350"/>
                </a:cubicBezTo>
                <a:cubicBezTo>
                  <a:pt x="42340" y="53752"/>
                  <a:pt x="43938" y="52154"/>
                  <a:pt x="45535" y="50556"/>
                </a:cubicBezTo>
                <a:cubicBezTo>
                  <a:pt x="47133" y="48959"/>
                  <a:pt x="48731" y="47361"/>
                  <a:pt x="50329" y="45764"/>
                </a:cubicBezTo>
                <a:cubicBezTo>
                  <a:pt x="50329" y="48000"/>
                  <a:pt x="50089" y="49598"/>
                  <a:pt x="49610" y="50556"/>
                </a:cubicBezTo>
                <a:cubicBezTo>
                  <a:pt x="49130" y="51516"/>
                  <a:pt x="48731" y="52793"/>
                  <a:pt x="48412" y="54391"/>
                </a:cubicBezTo>
                <a:cubicBezTo>
                  <a:pt x="50648" y="52474"/>
                  <a:pt x="52086" y="48959"/>
                  <a:pt x="52725" y="43846"/>
                </a:cubicBezTo>
                <a:cubicBezTo>
                  <a:pt x="52406" y="43846"/>
                  <a:pt x="51927" y="44166"/>
                  <a:pt x="51287" y="44804"/>
                </a:cubicBezTo>
                <a:cubicBezTo>
                  <a:pt x="58637" y="36496"/>
                  <a:pt x="66705" y="28827"/>
                  <a:pt x="75493" y="21797"/>
                </a:cubicBezTo>
                <a:cubicBezTo>
                  <a:pt x="84280" y="14767"/>
                  <a:pt x="94107" y="9015"/>
                  <a:pt x="104971" y="4541"/>
                </a:cubicBezTo>
                <a:cubicBezTo>
                  <a:pt x="105291" y="4222"/>
                  <a:pt x="105770" y="4062"/>
                  <a:pt x="106409" y="4062"/>
                </a:cubicBezTo>
                <a:cubicBezTo>
                  <a:pt x="106090" y="4382"/>
                  <a:pt x="105770" y="4622"/>
                  <a:pt x="105451" y="4781"/>
                </a:cubicBezTo>
                <a:cubicBezTo>
                  <a:pt x="105131" y="4941"/>
                  <a:pt x="105131" y="5340"/>
                  <a:pt x="105451" y="5980"/>
                </a:cubicBezTo>
                <a:cubicBezTo>
                  <a:pt x="106090" y="5980"/>
                  <a:pt x="106729" y="5660"/>
                  <a:pt x="107368" y="5021"/>
                </a:cubicBezTo>
                <a:lnTo>
                  <a:pt x="107368" y="3583"/>
                </a:lnTo>
                <a:lnTo>
                  <a:pt x="110404" y="2549"/>
                </a:lnTo>
                <a:lnTo>
                  <a:pt x="110004" y="3104"/>
                </a:lnTo>
                <a:cubicBezTo>
                  <a:pt x="109525" y="4702"/>
                  <a:pt x="108966" y="5660"/>
                  <a:pt x="108326" y="5980"/>
                </a:cubicBezTo>
                <a:cubicBezTo>
                  <a:pt x="107687" y="7258"/>
                  <a:pt x="107847" y="7737"/>
                  <a:pt x="108806" y="7418"/>
                </a:cubicBezTo>
                <a:cubicBezTo>
                  <a:pt x="109764" y="7098"/>
                  <a:pt x="110244" y="7418"/>
                  <a:pt x="110244" y="8376"/>
                </a:cubicBezTo>
                <a:cubicBezTo>
                  <a:pt x="110882" y="8376"/>
                  <a:pt x="111122" y="7657"/>
                  <a:pt x="110963" y="6219"/>
                </a:cubicBezTo>
                <a:cubicBezTo>
                  <a:pt x="110803" y="4781"/>
                  <a:pt x="111043" y="3903"/>
                  <a:pt x="111681" y="3583"/>
                </a:cubicBezTo>
                <a:lnTo>
                  <a:pt x="110974" y="23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</a:rPr>
              <a:t>工作环境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4839934" y="2555571"/>
            <a:ext cx="160011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1400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http://XXX.com/</a:t>
            </a:r>
            <a:endParaRPr lang="zh-CN" altLang="en-US" sz="1400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10" name="组合 6"/>
          <p:cNvGrpSpPr/>
          <p:nvPr/>
        </p:nvGrpSpPr>
        <p:grpSpPr>
          <a:xfrm>
            <a:off x="780606" y="1393804"/>
            <a:ext cx="1221837" cy="1328551"/>
            <a:chOff x="6525799" y="2033439"/>
            <a:chExt cx="1221837" cy="1328551"/>
          </a:xfrm>
        </p:grpSpPr>
        <p:sp>
          <p:nvSpPr>
            <p:cNvPr id="39" name="í$líḋê"/>
            <p:cNvSpPr/>
            <p:nvPr/>
          </p:nvSpPr>
          <p:spPr>
            <a:xfrm>
              <a:off x="6525799" y="2140154"/>
              <a:ext cx="1221837" cy="1221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noFill/>
            <a:ln w="25400" cap="flat" cmpd="sng" algn="ctr">
              <a:solidFill>
                <a:schemeClr val="accent2"/>
              </a:solidFill>
              <a:prstDash val="solid"/>
              <a:miter lim="4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>
                      <a:lumMod val="100000"/>
                    </a:schemeClr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0" name="isḻíḑè"/>
            <p:cNvSpPr/>
            <p:nvPr/>
          </p:nvSpPr>
          <p:spPr>
            <a:xfrm>
              <a:off x="6568935" y="2188715"/>
              <a:ext cx="1135565" cy="1135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blipFill>
              <a:blip r:embed="rId1" cstate="print"/>
              <a:stretch>
                <a:fillRect l="-25311" t="-1" r="-24751" b="-1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/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7" name="ïŝḷiḑè"/>
            <p:cNvSpPr/>
            <p:nvPr/>
          </p:nvSpPr>
          <p:spPr>
            <a:xfrm>
              <a:off x="7285350" y="2033439"/>
              <a:ext cx="405015" cy="405018"/>
            </a:xfrm>
            <a:prstGeom prst="ellipse">
              <a:avLst/>
            </a:prstGeom>
            <a:solidFill>
              <a:schemeClr val="accent2"/>
            </a:solidFill>
            <a:ln w="38100">
              <a:solidFill>
                <a:srgbClr val="FDFDF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38" name="íṣḷïďê"/>
            <p:cNvSpPr/>
            <p:nvPr/>
          </p:nvSpPr>
          <p:spPr bwMode="auto">
            <a:xfrm>
              <a:off x="7384598" y="2134701"/>
              <a:ext cx="206519" cy="202492"/>
            </a:xfrm>
            <a:custGeom>
              <a:avLst/>
              <a:gdLst>
                <a:gd name="T0" fmla="*/ 1312 w 1990"/>
                <a:gd name="T1" fmla="*/ 1552 h 1954"/>
                <a:gd name="T2" fmla="*/ 291 w 1990"/>
                <a:gd name="T3" fmla="*/ 1746 h 1954"/>
                <a:gd name="T4" fmla="*/ 0 w 1990"/>
                <a:gd name="T5" fmla="*/ 540 h 1954"/>
                <a:gd name="T6" fmla="*/ 515 w 1990"/>
                <a:gd name="T7" fmla="*/ 249 h 1954"/>
                <a:gd name="T8" fmla="*/ 1205 w 1990"/>
                <a:gd name="T9" fmla="*/ 0 h 1954"/>
                <a:gd name="T10" fmla="*/ 1496 w 1990"/>
                <a:gd name="T11" fmla="*/ 489 h 1954"/>
                <a:gd name="T12" fmla="*/ 1413 w 1990"/>
                <a:gd name="T13" fmla="*/ 291 h 1954"/>
                <a:gd name="T14" fmla="*/ 802 w 1990"/>
                <a:gd name="T15" fmla="*/ 83 h 1954"/>
                <a:gd name="T16" fmla="*/ 1039 w 1990"/>
                <a:gd name="T17" fmla="*/ 249 h 1954"/>
                <a:gd name="T18" fmla="*/ 1243 w 1990"/>
                <a:gd name="T19" fmla="*/ 499 h 1954"/>
                <a:gd name="T20" fmla="*/ 291 w 1990"/>
                <a:gd name="T21" fmla="*/ 333 h 1954"/>
                <a:gd name="T22" fmla="*/ 83 w 1990"/>
                <a:gd name="T23" fmla="*/ 1455 h 1954"/>
                <a:gd name="T24" fmla="*/ 1039 w 1990"/>
                <a:gd name="T25" fmla="*/ 1663 h 1954"/>
                <a:gd name="T26" fmla="*/ 1641 w 1990"/>
                <a:gd name="T27" fmla="*/ 1453 h 1954"/>
                <a:gd name="T28" fmla="*/ 1138 w 1990"/>
                <a:gd name="T29" fmla="*/ 583 h 1954"/>
                <a:gd name="T30" fmla="*/ 1641 w 1990"/>
                <a:gd name="T31" fmla="*/ 1453 h 1954"/>
                <a:gd name="T32" fmla="*/ 1752 w 1990"/>
                <a:gd name="T33" fmla="*/ 809 h 1954"/>
                <a:gd name="T34" fmla="*/ 1026 w 1990"/>
                <a:gd name="T35" fmla="*/ 1228 h 1954"/>
                <a:gd name="T36" fmla="*/ 1767 w 1990"/>
                <a:gd name="T37" fmla="*/ 1422 h 1954"/>
                <a:gd name="T38" fmla="*/ 1717 w 1990"/>
                <a:gd name="T39" fmla="*/ 1835 h 1954"/>
                <a:gd name="T40" fmla="*/ 1767 w 1990"/>
                <a:gd name="T41" fmla="*/ 1422 h 1954"/>
                <a:gd name="T42" fmla="*/ 1739 w 1990"/>
                <a:gd name="T43" fmla="*/ 1874 h 1954"/>
                <a:gd name="T44" fmla="*/ 1956 w 1990"/>
                <a:gd name="T45" fmla="*/ 1749 h 1954"/>
                <a:gd name="T46" fmla="*/ 249 w 1990"/>
                <a:gd name="T47" fmla="*/ 551 h 1954"/>
                <a:gd name="T48" fmla="*/ 803 w 1990"/>
                <a:gd name="T49" fmla="*/ 613 h 1954"/>
                <a:gd name="T50" fmla="*/ 675 w 1990"/>
                <a:gd name="T51" fmla="*/ 828 h 1954"/>
                <a:gd name="T52" fmla="*/ 249 w 1990"/>
                <a:gd name="T53" fmla="*/ 890 h 1954"/>
                <a:gd name="T54" fmla="*/ 675 w 1990"/>
                <a:gd name="T55" fmla="*/ 828 h 1954"/>
                <a:gd name="T56" fmla="*/ 675 w 1990"/>
                <a:gd name="T57" fmla="*/ 1167 h 1954"/>
                <a:gd name="T58" fmla="*/ 249 w 1990"/>
                <a:gd name="T59" fmla="*/ 1105 h 1954"/>
                <a:gd name="T60" fmla="*/ 249 w 1990"/>
                <a:gd name="T61" fmla="*/ 1444 h 1954"/>
                <a:gd name="T62" fmla="*/ 803 w 1990"/>
                <a:gd name="T63" fmla="*/ 1382 h 1954"/>
                <a:gd name="T64" fmla="*/ 249 w 1990"/>
                <a:gd name="T65" fmla="*/ 1444 h 1954"/>
                <a:gd name="T66" fmla="*/ 1179 w 1990"/>
                <a:gd name="T67" fmla="*/ 961 h 1954"/>
                <a:gd name="T68" fmla="*/ 1300 w 1990"/>
                <a:gd name="T69" fmla="*/ 1219 h 1954"/>
                <a:gd name="T70" fmla="*/ 1604 w 1990"/>
                <a:gd name="T71" fmla="*/ 858 h 1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0" h="1954">
                  <a:moveTo>
                    <a:pt x="1231" y="1534"/>
                  </a:moveTo>
                  <a:cubicBezTo>
                    <a:pt x="1258" y="1542"/>
                    <a:pt x="1285" y="1548"/>
                    <a:pt x="1312" y="1552"/>
                  </a:cubicBezTo>
                  <a:cubicBezTo>
                    <a:pt x="1272" y="1665"/>
                    <a:pt x="1165" y="1746"/>
                    <a:pt x="1039" y="1746"/>
                  </a:cubicBezTo>
                  <a:lnTo>
                    <a:pt x="291" y="1746"/>
                  </a:lnTo>
                  <a:cubicBezTo>
                    <a:pt x="131" y="1746"/>
                    <a:pt x="0" y="1615"/>
                    <a:pt x="0" y="1455"/>
                  </a:cubicBezTo>
                  <a:lnTo>
                    <a:pt x="0" y="540"/>
                  </a:lnTo>
                  <a:cubicBezTo>
                    <a:pt x="0" y="380"/>
                    <a:pt x="131" y="249"/>
                    <a:pt x="291" y="249"/>
                  </a:cubicBezTo>
                  <a:lnTo>
                    <a:pt x="515" y="249"/>
                  </a:lnTo>
                  <a:cubicBezTo>
                    <a:pt x="535" y="109"/>
                    <a:pt x="656" y="0"/>
                    <a:pt x="802" y="0"/>
                  </a:cubicBezTo>
                  <a:lnTo>
                    <a:pt x="1205" y="0"/>
                  </a:lnTo>
                  <a:cubicBezTo>
                    <a:pt x="1366" y="0"/>
                    <a:pt x="1496" y="131"/>
                    <a:pt x="1496" y="291"/>
                  </a:cubicBezTo>
                  <a:lnTo>
                    <a:pt x="1496" y="489"/>
                  </a:lnTo>
                  <a:cubicBezTo>
                    <a:pt x="1469" y="484"/>
                    <a:pt x="1441" y="480"/>
                    <a:pt x="1413" y="479"/>
                  </a:cubicBezTo>
                  <a:lnTo>
                    <a:pt x="1413" y="291"/>
                  </a:lnTo>
                  <a:cubicBezTo>
                    <a:pt x="1413" y="176"/>
                    <a:pt x="1320" y="83"/>
                    <a:pt x="1205" y="83"/>
                  </a:cubicBezTo>
                  <a:lnTo>
                    <a:pt x="802" y="83"/>
                  </a:lnTo>
                  <a:cubicBezTo>
                    <a:pt x="701" y="83"/>
                    <a:pt x="617" y="155"/>
                    <a:pt x="598" y="249"/>
                  </a:cubicBezTo>
                  <a:lnTo>
                    <a:pt x="1039" y="249"/>
                  </a:lnTo>
                  <a:cubicBezTo>
                    <a:pt x="1180" y="249"/>
                    <a:pt x="1297" y="349"/>
                    <a:pt x="1324" y="482"/>
                  </a:cubicBezTo>
                  <a:cubicBezTo>
                    <a:pt x="1297" y="485"/>
                    <a:pt x="1270" y="491"/>
                    <a:pt x="1243" y="499"/>
                  </a:cubicBezTo>
                  <a:cubicBezTo>
                    <a:pt x="1224" y="404"/>
                    <a:pt x="1140" y="333"/>
                    <a:pt x="1039" y="333"/>
                  </a:cubicBezTo>
                  <a:lnTo>
                    <a:pt x="291" y="333"/>
                  </a:lnTo>
                  <a:cubicBezTo>
                    <a:pt x="177" y="333"/>
                    <a:pt x="83" y="426"/>
                    <a:pt x="83" y="540"/>
                  </a:cubicBezTo>
                  <a:lnTo>
                    <a:pt x="83" y="1455"/>
                  </a:lnTo>
                  <a:cubicBezTo>
                    <a:pt x="83" y="1569"/>
                    <a:pt x="177" y="1663"/>
                    <a:pt x="291" y="1663"/>
                  </a:cubicBezTo>
                  <a:lnTo>
                    <a:pt x="1039" y="1663"/>
                  </a:lnTo>
                  <a:cubicBezTo>
                    <a:pt x="1126" y="1663"/>
                    <a:pt x="1200" y="1609"/>
                    <a:pt x="1231" y="1534"/>
                  </a:cubicBezTo>
                  <a:close/>
                  <a:moveTo>
                    <a:pt x="1641" y="1453"/>
                  </a:moveTo>
                  <a:cubicBezTo>
                    <a:pt x="1401" y="1591"/>
                    <a:pt x="1093" y="1509"/>
                    <a:pt x="955" y="1269"/>
                  </a:cubicBezTo>
                  <a:cubicBezTo>
                    <a:pt x="816" y="1029"/>
                    <a:pt x="899" y="722"/>
                    <a:pt x="1138" y="583"/>
                  </a:cubicBezTo>
                  <a:cubicBezTo>
                    <a:pt x="1378" y="445"/>
                    <a:pt x="1686" y="527"/>
                    <a:pt x="1824" y="767"/>
                  </a:cubicBezTo>
                  <a:cubicBezTo>
                    <a:pt x="1963" y="1007"/>
                    <a:pt x="1880" y="1314"/>
                    <a:pt x="1641" y="1453"/>
                  </a:cubicBezTo>
                  <a:close/>
                  <a:moveTo>
                    <a:pt x="1599" y="1381"/>
                  </a:moveTo>
                  <a:cubicBezTo>
                    <a:pt x="1799" y="1266"/>
                    <a:pt x="1868" y="1009"/>
                    <a:pt x="1752" y="809"/>
                  </a:cubicBezTo>
                  <a:cubicBezTo>
                    <a:pt x="1637" y="608"/>
                    <a:pt x="1380" y="539"/>
                    <a:pt x="1180" y="655"/>
                  </a:cubicBezTo>
                  <a:cubicBezTo>
                    <a:pt x="980" y="771"/>
                    <a:pt x="911" y="1027"/>
                    <a:pt x="1026" y="1228"/>
                  </a:cubicBezTo>
                  <a:cubicBezTo>
                    <a:pt x="1142" y="1428"/>
                    <a:pt x="1399" y="1497"/>
                    <a:pt x="1599" y="1381"/>
                  </a:cubicBezTo>
                  <a:close/>
                  <a:moveTo>
                    <a:pt x="1767" y="1422"/>
                  </a:moveTo>
                  <a:lnTo>
                    <a:pt x="1551" y="1547"/>
                  </a:lnTo>
                  <a:lnTo>
                    <a:pt x="1717" y="1835"/>
                  </a:lnTo>
                  <a:lnTo>
                    <a:pt x="1933" y="1710"/>
                  </a:lnTo>
                  <a:lnTo>
                    <a:pt x="1767" y="1422"/>
                  </a:lnTo>
                  <a:close/>
                  <a:moveTo>
                    <a:pt x="1956" y="1749"/>
                  </a:moveTo>
                  <a:lnTo>
                    <a:pt x="1739" y="1874"/>
                  </a:lnTo>
                  <a:cubicBezTo>
                    <a:pt x="1774" y="1934"/>
                    <a:pt x="1850" y="1954"/>
                    <a:pt x="1910" y="1919"/>
                  </a:cubicBezTo>
                  <a:cubicBezTo>
                    <a:pt x="1969" y="1885"/>
                    <a:pt x="1990" y="1809"/>
                    <a:pt x="1956" y="1749"/>
                  </a:cubicBezTo>
                  <a:close/>
                  <a:moveTo>
                    <a:pt x="803" y="551"/>
                  </a:moveTo>
                  <a:lnTo>
                    <a:pt x="249" y="551"/>
                  </a:lnTo>
                  <a:lnTo>
                    <a:pt x="249" y="613"/>
                  </a:lnTo>
                  <a:lnTo>
                    <a:pt x="803" y="613"/>
                  </a:lnTo>
                  <a:lnTo>
                    <a:pt x="803" y="551"/>
                  </a:lnTo>
                  <a:close/>
                  <a:moveTo>
                    <a:pt x="675" y="828"/>
                  </a:moveTo>
                  <a:lnTo>
                    <a:pt x="249" y="828"/>
                  </a:lnTo>
                  <a:lnTo>
                    <a:pt x="249" y="890"/>
                  </a:lnTo>
                  <a:lnTo>
                    <a:pt x="675" y="890"/>
                  </a:lnTo>
                  <a:lnTo>
                    <a:pt x="675" y="828"/>
                  </a:lnTo>
                  <a:close/>
                  <a:moveTo>
                    <a:pt x="249" y="1167"/>
                  </a:moveTo>
                  <a:lnTo>
                    <a:pt x="675" y="1167"/>
                  </a:lnTo>
                  <a:lnTo>
                    <a:pt x="675" y="1105"/>
                  </a:lnTo>
                  <a:lnTo>
                    <a:pt x="249" y="1105"/>
                  </a:lnTo>
                  <a:lnTo>
                    <a:pt x="249" y="1167"/>
                  </a:lnTo>
                  <a:close/>
                  <a:moveTo>
                    <a:pt x="249" y="1444"/>
                  </a:moveTo>
                  <a:lnTo>
                    <a:pt x="803" y="1444"/>
                  </a:lnTo>
                  <a:lnTo>
                    <a:pt x="803" y="1382"/>
                  </a:lnTo>
                  <a:lnTo>
                    <a:pt x="249" y="1382"/>
                  </a:lnTo>
                  <a:lnTo>
                    <a:pt x="249" y="1444"/>
                  </a:lnTo>
                  <a:close/>
                  <a:moveTo>
                    <a:pt x="1308" y="1105"/>
                  </a:moveTo>
                  <a:lnTo>
                    <a:pt x="1179" y="961"/>
                  </a:lnTo>
                  <a:lnTo>
                    <a:pt x="1118" y="1017"/>
                  </a:lnTo>
                  <a:lnTo>
                    <a:pt x="1300" y="1219"/>
                  </a:lnTo>
                  <a:lnTo>
                    <a:pt x="1657" y="922"/>
                  </a:lnTo>
                  <a:lnTo>
                    <a:pt x="1604" y="858"/>
                  </a:lnTo>
                  <a:lnTo>
                    <a:pt x="1308" y="11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82832" tIns="91416" rIns="182832" bIns="91416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en-US" sz="7200" dirty="0"/>
            </a:p>
          </p:txBody>
        </p:sp>
      </p:grpSp>
      <p:pic>
        <p:nvPicPr>
          <p:cNvPr id="13" name="图片 12" descr="微信图片_20191007105732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1764665" y="3429000"/>
            <a:ext cx="5629275" cy="2825115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891731" y="2950235"/>
            <a:ext cx="738664" cy="2708694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vert="eaVert" wrap="square" rtlCol="0">
            <a:spAutoFit/>
          </a:bodyPr>
          <a:lstStyle/>
          <a:p>
            <a:r>
              <a:rPr lang="zh-CN" altLang="en-US" dirty="0" smtClean="0"/>
              <a:t>集中办公，开放、便捷的交流平台</a:t>
            </a:r>
            <a:endParaRPr lang="zh-CN" altLang="en-US" dirty="0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88890" y="508635"/>
            <a:ext cx="6122670" cy="38862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>
            <a:spLocks noChangeAspect="1"/>
          </p:cNvSpPr>
          <p:nvPr/>
        </p:nvSpPr>
        <p:spPr>
          <a:xfrm flipH="1">
            <a:off x="1121967" y="3130005"/>
            <a:ext cx="5159823" cy="3680405"/>
          </a:xfrm>
          <a:prstGeom prst="rect">
            <a:avLst/>
          </a:prstGeom>
          <a:blipFill dpi="0" rotWithShape="1">
            <a:blip r:embed="rId1" cstate="print"/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" name="任意多边形 3"/>
          <p:cNvSpPr/>
          <p:nvPr/>
        </p:nvSpPr>
        <p:spPr>
          <a:xfrm>
            <a:off x="688373" y="373194"/>
            <a:ext cx="11503626" cy="739467"/>
          </a:xfrm>
          <a:custGeom>
            <a:avLst/>
            <a:gdLst>
              <a:gd name="connsiteX0" fmla="*/ 141879 w 11503626"/>
              <a:gd name="connsiteY0" fmla="*/ 730716 h 739467"/>
              <a:gd name="connsiteX1" fmla="*/ 140920 w 11503626"/>
              <a:gd name="connsiteY1" fmla="*/ 731195 h 739467"/>
              <a:gd name="connsiteX2" fmla="*/ 142119 w 11503626"/>
              <a:gd name="connsiteY2" fmla="*/ 733591 h 739467"/>
              <a:gd name="connsiteX3" fmla="*/ 142837 w 11503626"/>
              <a:gd name="connsiteY3" fmla="*/ 731195 h 739467"/>
              <a:gd name="connsiteX4" fmla="*/ 141879 w 11503626"/>
              <a:gd name="connsiteY4" fmla="*/ 730716 h 739467"/>
              <a:gd name="connsiteX5" fmla="*/ 273693 w 11503626"/>
              <a:gd name="connsiteY5" fmla="*/ 726402 h 739467"/>
              <a:gd name="connsiteX6" fmla="*/ 272255 w 11503626"/>
              <a:gd name="connsiteY6" fmla="*/ 729757 h 739467"/>
              <a:gd name="connsiteX7" fmla="*/ 274651 w 11503626"/>
              <a:gd name="connsiteY7" fmla="*/ 732633 h 739467"/>
              <a:gd name="connsiteX8" fmla="*/ 274411 w 11503626"/>
              <a:gd name="connsiteY8" fmla="*/ 729038 h 739467"/>
              <a:gd name="connsiteX9" fmla="*/ 273693 w 11503626"/>
              <a:gd name="connsiteY9" fmla="*/ 726402 h 739467"/>
              <a:gd name="connsiteX10" fmla="*/ 164886 w 11503626"/>
              <a:gd name="connsiteY10" fmla="*/ 717774 h 739467"/>
              <a:gd name="connsiteX11" fmla="*/ 164886 w 11503626"/>
              <a:gd name="connsiteY11" fmla="*/ 720171 h 739467"/>
              <a:gd name="connsiteX12" fmla="*/ 166085 w 11503626"/>
              <a:gd name="connsiteY12" fmla="*/ 719931 h 739467"/>
              <a:gd name="connsiteX13" fmla="*/ 167283 w 11503626"/>
              <a:gd name="connsiteY13" fmla="*/ 719212 h 739467"/>
              <a:gd name="connsiteX14" fmla="*/ 164886 w 11503626"/>
              <a:gd name="connsiteY14" fmla="*/ 717774 h 739467"/>
              <a:gd name="connsiteX15" fmla="*/ 233909 w 11503626"/>
              <a:gd name="connsiteY15" fmla="*/ 709146 h 739467"/>
              <a:gd name="connsiteX16" fmla="*/ 233909 w 11503626"/>
              <a:gd name="connsiteY16" fmla="*/ 710584 h 739467"/>
              <a:gd name="connsiteX17" fmla="*/ 234388 w 11503626"/>
              <a:gd name="connsiteY17" fmla="*/ 712022 h 739467"/>
              <a:gd name="connsiteX18" fmla="*/ 235347 w 11503626"/>
              <a:gd name="connsiteY18" fmla="*/ 711303 h 739467"/>
              <a:gd name="connsiteX19" fmla="*/ 236305 w 11503626"/>
              <a:gd name="connsiteY19" fmla="*/ 710584 h 739467"/>
              <a:gd name="connsiteX20" fmla="*/ 233909 w 11503626"/>
              <a:gd name="connsiteY20" fmla="*/ 709146 h 739467"/>
              <a:gd name="connsiteX21" fmla="*/ 138045 w 11503626"/>
              <a:gd name="connsiteY21" fmla="*/ 708187 h 739467"/>
              <a:gd name="connsiteX22" fmla="*/ 136607 w 11503626"/>
              <a:gd name="connsiteY22" fmla="*/ 712262 h 739467"/>
              <a:gd name="connsiteX23" fmla="*/ 138524 w 11503626"/>
              <a:gd name="connsiteY23" fmla="*/ 715377 h 739467"/>
              <a:gd name="connsiteX24" fmla="*/ 138045 w 11503626"/>
              <a:gd name="connsiteY24" fmla="*/ 708187 h 739467"/>
              <a:gd name="connsiteX25" fmla="*/ 209464 w 11503626"/>
              <a:gd name="connsiteY25" fmla="*/ 701956 h 739467"/>
              <a:gd name="connsiteX26" fmla="*/ 205869 w 11503626"/>
              <a:gd name="connsiteY26" fmla="*/ 704353 h 739467"/>
              <a:gd name="connsiteX27" fmla="*/ 205869 w 11503626"/>
              <a:gd name="connsiteY27" fmla="*/ 709386 h 739467"/>
              <a:gd name="connsiteX28" fmla="*/ 208265 w 11503626"/>
              <a:gd name="connsiteY28" fmla="*/ 713460 h 739467"/>
              <a:gd name="connsiteX29" fmla="*/ 212339 w 11503626"/>
              <a:gd name="connsiteY29" fmla="*/ 713460 h 739467"/>
              <a:gd name="connsiteX30" fmla="*/ 211860 w 11503626"/>
              <a:gd name="connsiteY30" fmla="*/ 712981 h 739467"/>
              <a:gd name="connsiteX31" fmla="*/ 211621 w 11503626"/>
              <a:gd name="connsiteY31" fmla="*/ 707229 h 739467"/>
              <a:gd name="connsiteX32" fmla="*/ 209464 w 11503626"/>
              <a:gd name="connsiteY32" fmla="*/ 701956 h 739467"/>
              <a:gd name="connsiteX33" fmla="*/ 140441 w 11503626"/>
              <a:gd name="connsiteY33" fmla="*/ 699080 h 739467"/>
              <a:gd name="connsiteX34" fmla="*/ 140441 w 11503626"/>
              <a:gd name="connsiteY34" fmla="*/ 700518 h 739467"/>
              <a:gd name="connsiteX35" fmla="*/ 140920 w 11503626"/>
              <a:gd name="connsiteY35" fmla="*/ 701956 h 739467"/>
              <a:gd name="connsiteX36" fmla="*/ 141879 w 11503626"/>
              <a:gd name="connsiteY36" fmla="*/ 700998 h 739467"/>
              <a:gd name="connsiteX37" fmla="*/ 142359 w 11503626"/>
              <a:gd name="connsiteY37" fmla="*/ 700518 h 739467"/>
              <a:gd name="connsiteX38" fmla="*/ 140441 w 11503626"/>
              <a:gd name="connsiteY38" fmla="*/ 699080 h 739467"/>
              <a:gd name="connsiteX39" fmla="*/ 106889 w 11503626"/>
              <a:gd name="connsiteY39" fmla="*/ 688535 h 739467"/>
              <a:gd name="connsiteX40" fmla="*/ 105451 w 11503626"/>
              <a:gd name="connsiteY40" fmla="*/ 689973 h 739467"/>
              <a:gd name="connsiteX41" fmla="*/ 105930 w 11503626"/>
              <a:gd name="connsiteY41" fmla="*/ 692370 h 739467"/>
              <a:gd name="connsiteX42" fmla="*/ 106889 w 11503626"/>
              <a:gd name="connsiteY42" fmla="*/ 688535 h 739467"/>
              <a:gd name="connsiteX43" fmla="*/ 192687 w 11503626"/>
              <a:gd name="connsiteY43" fmla="*/ 679907 h 739467"/>
              <a:gd name="connsiteX44" fmla="*/ 195084 w 11503626"/>
              <a:gd name="connsiteY44" fmla="*/ 682783 h 739467"/>
              <a:gd name="connsiteX45" fmla="*/ 195084 w 11503626"/>
              <a:gd name="connsiteY45" fmla="*/ 679907 h 739467"/>
              <a:gd name="connsiteX46" fmla="*/ 128937 w 11503626"/>
              <a:gd name="connsiteY46" fmla="*/ 676073 h 739467"/>
              <a:gd name="connsiteX47" fmla="*/ 127020 w 11503626"/>
              <a:gd name="connsiteY47" fmla="*/ 683502 h 739467"/>
              <a:gd name="connsiteX48" fmla="*/ 126541 w 11503626"/>
              <a:gd name="connsiteY48" fmla="*/ 693089 h 739467"/>
              <a:gd name="connsiteX49" fmla="*/ 126541 w 11503626"/>
              <a:gd name="connsiteY49" fmla="*/ 702675 h 739467"/>
              <a:gd name="connsiteX50" fmla="*/ 126062 w 11503626"/>
              <a:gd name="connsiteY50" fmla="*/ 710584 h 739467"/>
              <a:gd name="connsiteX51" fmla="*/ 127739 w 11503626"/>
              <a:gd name="connsiteY51" fmla="*/ 704832 h 739467"/>
              <a:gd name="connsiteX52" fmla="*/ 127978 w 11503626"/>
              <a:gd name="connsiteY52" fmla="*/ 697163 h 739467"/>
              <a:gd name="connsiteX53" fmla="*/ 128937 w 11503626"/>
              <a:gd name="connsiteY53" fmla="*/ 686378 h 739467"/>
              <a:gd name="connsiteX54" fmla="*/ 128937 w 11503626"/>
              <a:gd name="connsiteY54" fmla="*/ 676073 h 739467"/>
              <a:gd name="connsiteX55" fmla="*/ 218091 w 11503626"/>
              <a:gd name="connsiteY55" fmla="*/ 667924 h 739467"/>
              <a:gd name="connsiteX56" fmla="*/ 218091 w 11503626"/>
              <a:gd name="connsiteY56" fmla="*/ 671279 h 739467"/>
              <a:gd name="connsiteX57" fmla="*/ 219529 w 11503626"/>
              <a:gd name="connsiteY57" fmla="*/ 669602 h 739467"/>
              <a:gd name="connsiteX58" fmla="*/ 218091 w 11503626"/>
              <a:gd name="connsiteY58" fmla="*/ 667924 h 739467"/>
              <a:gd name="connsiteX59" fmla="*/ 147152 w 11503626"/>
              <a:gd name="connsiteY59" fmla="*/ 666007 h 739467"/>
              <a:gd name="connsiteX60" fmla="*/ 145953 w 11503626"/>
              <a:gd name="connsiteY60" fmla="*/ 667924 h 739467"/>
              <a:gd name="connsiteX61" fmla="*/ 147152 w 11503626"/>
              <a:gd name="connsiteY61" fmla="*/ 669842 h 739467"/>
              <a:gd name="connsiteX62" fmla="*/ 147391 w 11503626"/>
              <a:gd name="connsiteY62" fmla="*/ 668404 h 739467"/>
              <a:gd name="connsiteX63" fmla="*/ 147152 w 11503626"/>
              <a:gd name="connsiteY63" fmla="*/ 666007 h 739467"/>
              <a:gd name="connsiteX64" fmla="*/ 168721 w 11503626"/>
              <a:gd name="connsiteY64" fmla="*/ 663131 h 739467"/>
              <a:gd name="connsiteX65" fmla="*/ 168481 w 11503626"/>
              <a:gd name="connsiteY65" fmla="*/ 668164 h 739467"/>
              <a:gd name="connsiteX66" fmla="*/ 168721 w 11503626"/>
              <a:gd name="connsiteY66" fmla="*/ 672717 h 739467"/>
              <a:gd name="connsiteX67" fmla="*/ 170398 w 11503626"/>
              <a:gd name="connsiteY67" fmla="*/ 671279 h 739467"/>
              <a:gd name="connsiteX68" fmla="*/ 171118 w 11503626"/>
              <a:gd name="connsiteY68" fmla="*/ 667924 h 739467"/>
              <a:gd name="connsiteX69" fmla="*/ 170638 w 11503626"/>
              <a:gd name="connsiteY69" fmla="*/ 664569 h 739467"/>
              <a:gd name="connsiteX70" fmla="*/ 168721 w 11503626"/>
              <a:gd name="connsiteY70" fmla="*/ 663131 h 739467"/>
              <a:gd name="connsiteX71" fmla="*/ 159854 w 11503626"/>
              <a:gd name="connsiteY71" fmla="*/ 653785 h 739467"/>
              <a:gd name="connsiteX72" fmla="*/ 152424 w 11503626"/>
              <a:gd name="connsiteY72" fmla="*/ 656420 h 739467"/>
              <a:gd name="connsiteX73" fmla="*/ 152424 w 11503626"/>
              <a:gd name="connsiteY73" fmla="*/ 661693 h 739467"/>
              <a:gd name="connsiteX74" fmla="*/ 157696 w 11503626"/>
              <a:gd name="connsiteY74" fmla="*/ 664809 h 739467"/>
              <a:gd name="connsiteX75" fmla="*/ 162969 w 11503626"/>
              <a:gd name="connsiteY75" fmla="*/ 661693 h 739467"/>
              <a:gd name="connsiteX76" fmla="*/ 159854 w 11503626"/>
              <a:gd name="connsiteY76" fmla="*/ 653785 h 739467"/>
              <a:gd name="connsiteX77" fmla="*/ 61353 w 11503626"/>
              <a:gd name="connsiteY77" fmla="*/ 648272 h 739467"/>
              <a:gd name="connsiteX78" fmla="*/ 59436 w 11503626"/>
              <a:gd name="connsiteY78" fmla="*/ 650429 h 739467"/>
              <a:gd name="connsiteX79" fmla="*/ 58477 w 11503626"/>
              <a:gd name="connsiteY79" fmla="*/ 654024 h 739467"/>
              <a:gd name="connsiteX80" fmla="*/ 57519 w 11503626"/>
              <a:gd name="connsiteY80" fmla="*/ 657858 h 739467"/>
              <a:gd name="connsiteX81" fmla="*/ 55601 w 11503626"/>
              <a:gd name="connsiteY81" fmla="*/ 660255 h 739467"/>
              <a:gd name="connsiteX82" fmla="*/ 57039 w 11503626"/>
              <a:gd name="connsiteY82" fmla="*/ 665048 h 739467"/>
              <a:gd name="connsiteX83" fmla="*/ 60154 w 11503626"/>
              <a:gd name="connsiteY83" fmla="*/ 658577 h 739467"/>
              <a:gd name="connsiteX84" fmla="*/ 61353 w 11503626"/>
              <a:gd name="connsiteY84" fmla="*/ 648272 h 739467"/>
              <a:gd name="connsiteX85" fmla="*/ 235347 w 11503626"/>
              <a:gd name="connsiteY85" fmla="*/ 641561 h 739467"/>
              <a:gd name="connsiteX86" fmla="*/ 233430 w 11503626"/>
              <a:gd name="connsiteY86" fmla="*/ 644438 h 739467"/>
              <a:gd name="connsiteX87" fmla="*/ 236305 w 11503626"/>
              <a:gd name="connsiteY87" fmla="*/ 643479 h 739467"/>
              <a:gd name="connsiteX88" fmla="*/ 236066 w 11503626"/>
              <a:gd name="connsiteY88" fmla="*/ 642520 h 739467"/>
              <a:gd name="connsiteX89" fmla="*/ 235347 w 11503626"/>
              <a:gd name="connsiteY89" fmla="*/ 641561 h 739467"/>
              <a:gd name="connsiteX90" fmla="*/ 62311 w 11503626"/>
              <a:gd name="connsiteY90" fmla="*/ 638206 h 739467"/>
              <a:gd name="connsiteX91" fmla="*/ 60874 w 11503626"/>
              <a:gd name="connsiteY91" fmla="*/ 642041 h 739467"/>
              <a:gd name="connsiteX92" fmla="*/ 62311 w 11503626"/>
              <a:gd name="connsiteY92" fmla="*/ 643000 h 739467"/>
              <a:gd name="connsiteX93" fmla="*/ 63031 w 11503626"/>
              <a:gd name="connsiteY93" fmla="*/ 640843 h 739467"/>
              <a:gd name="connsiteX94" fmla="*/ 62311 w 11503626"/>
              <a:gd name="connsiteY94" fmla="*/ 638206 h 739467"/>
              <a:gd name="connsiteX95" fmla="*/ 45056 w 11503626"/>
              <a:gd name="connsiteY95" fmla="*/ 613761 h 739467"/>
              <a:gd name="connsiteX96" fmla="*/ 43379 w 11503626"/>
              <a:gd name="connsiteY96" fmla="*/ 617116 h 739467"/>
              <a:gd name="connsiteX97" fmla="*/ 44577 w 11503626"/>
              <a:gd name="connsiteY97" fmla="*/ 620951 h 739467"/>
              <a:gd name="connsiteX98" fmla="*/ 45056 w 11503626"/>
              <a:gd name="connsiteY98" fmla="*/ 613761 h 739467"/>
              <a:gd name="connsiteX99" fmla="*/ 26602 w 11503626"/>
              <a:gd name="connsiteY99" fmla="*/ 610166 h 739467"/>
              <a:gd name="connsiteX100" fmla="*/ 23487 w 11503626"/>
              <a:gd name="connsiteY100" fmla="*/ 612802 h 739467"/>
              <a:gd name="connsiteX101" fmla="*/ 25164 w 11503626"/>
              <a:gd name="connsiteY101" fmla="*/ 618554 h 739467"/>
              <a:gd name="connsiteX102" fmla="*/ 28759 w 11503626"/>
              <a:gd name="connsiteY102" fmla="*/ 619273 h 739467"/>
              <a:gd name="connsiteX103" fmla="*/ 31875 w 11503626"/>
              <a:gd name="connsiteY103" fmla="*/ 616157 h 739467"/>
              <a:gd name="connsiteX104" fmla="*/ 31155 w 11503626"/>
              <a:gd name="connsiteY104" fmla="*/ 610405 h 739467"/>
              <a:gd name="connsiteX105" fmla="*/ 26602 w 11503626"/>
              <a:gd name="connsiteY105" fmla="*/ 610166 h 739467"/>
              <a:gd name="connsiteX106" fmla="*/ 67105 w 11503626"/>
              <a:gd name="connsiteY106" fmla="*/ 597464 h 739467"/>
              <a:gd name="connsiteX107" fmla="*/ 66146 w 11503626"/>
              <a:gd name="connsiteY107" fmla="*/ 605133 h 739467"/>
              <a:gd name="connsiteX108" fmla="*/ 69022 w 11503626"/>
              <a:gd name="connsiteY108" fmla="*/ 602017 h 739467"/>
              <a:gd name="connsiteX109" fmla="*/ 71898 w 11503626"/>
              <a:gd name="connsiteY109" fmla="*/ 600340 h 739467"/>
              <a:gd name="connsiteX110" fmla="*/ 70220 w 11503626"/>
              <a:gd name="connsiteY110" fmla="*/ 597943 h 739467"/>
              <a:gd name="connsiteX111" fmla="*/ 67105 w 11503626"/>
              <a:gd name="connsiteY111" fmla="*/ 597464 h 739467"/>
              <a:gd name="connsiteX112" fmla="*/ 161291 w 11503626"/>
              <a:gd name="connsiteY112" fmla="*/ 577033 h 739467"/>
              <a:gd name="connsiteX113" fmla="*/ 159614 w 11503626"/>
              <a:gd name="connsiteY113" fmla="*/ 578051 h 739467"/>
              <a:gd name="connsiteX114" fmla="*/ 156738 w 11503626"/>
              <a:gd name="connsiteY114" fmla="*/ 580688 h 739467"/>
              <a:gd name="connsiteX115" fmla="*/ 159374 w 11503626"/>
              <a:gd name="connsiteY115" fmla="*/ 580688 h 739467"/>
              <a:gd name="connsiteX116" fmla="*/ 162490 w 11503626"/>
              <a:gd name="connsiteY116" fmla="*/ 578291 h 739467"/>
              <a:gd name="connsiteX117" fmla="*/ 161291 w 11503626"/>
              <a:gd name="connsiteY117" fmla="*/ 577033 h 739467"/>
              <a:gd name="connsiteX118" fmla="*/ 221926 w 11503626"/>
              <a:gd name="connsiteY118" fmla="*/ 564391 h 739467"/>
              <a:gd name="connsiteX119" fmla="*/ 221686 w 11503626"/>
              <a:gd name="connsiteY119" fmla="*/ 566068 h 739467"/>
              <a:gd name="connsiteX120" fmla="*/ 221446 w 11503626"/>
              <a:gd name="connsiteY120" fmla="*/ 568465 h 739467"/>
              <a:gd name="connsiteX121" fmla="*/ 221926 w 11503626"/>
              <a:gd name="connsiteY121" fmla="*/ 570622 h 739467"/>
              <a:gd name="connsiteX122" fmla="*/ 223364 w 11503626"/>
              <a:gd name="connsiteY122" fmla="*/ 571101 h 739467"/>
              <a:gd name="connsiteX123" fmla="*/ 222885 w 11503626"/>
              <a:gd name="connsiteY123" fmla="*/ 567267 h 739467"/>
              <a:gd name="connsiteX124" fmla="*/ 221926 w 11503626"/>
              <a:gd name="connsiteY124" fmla="*/ 564391 h 739467"/>
              <a:gd name="connsiteX125" fmla="*/ 163448 w 11503626"/>
              <a:gd name="connsiteY125" fmla="*/ 547135 h 739467"/>
              <a:gd name="connsiteX126" fmla="*/ 161771 w 11503626"/>
              <a:gd name="connsiteY126" fmla="*/ 556482 h 739467"/>
              <a:gd name="connsiteX127" fmla="*/ 161052 w 11503626"/>
              <a:gd name="connsiteY127" fmla="*/ 565829 h 739467"/>
              <a:gd name="connsiteX128" fmla="*/ 162729 w 11503626"/>
              <a:gd name="connsiteY128" fmla="*/ 560556 h 739467"/>
              <a:gd name="connsiteX129" fmla="*/ 164407 w 11503626"/>
              <a:gd name="connsiteY129" fmla="*/ 554325 h 739467"/>
              <a:gd name="connsiteX130" fmla="*/ 164168 w 11503626"/>
              <a:gd name="connsiteY130" fmla="*/ 550490 h 739467"/>
              <a:gd name="connsiteX131" fmla="*/ 163448 w 11503626"/>
              <a:gd name="connsiteY131" fmla="*/ 547135 h 739467"/>
              <a:gd name="connsiteX132" fmla="*/ 115516 w 11503626"/>
              <a:gd name="connsiteY132" fmla="*/ 543780 h 739467"/>
              <a:gd name="connsiteX133" fmla="*/ 115756 w 11503626"/>
              <a:gd name="connsiteY133" fmla="*/ 547854 h 739467"/>
              <a:gd name="connsiteX134" fmla="*/ 118392 w 11503626"/>
              <a:gd name="connsiteY134" fmla="*/ 547615 h 739467"/>
              <a:gd name="connsiteX135" fmla="*/ 115516 w 11503626"/>
              <a:gd name="connsiteY135" fmla="*/ 543780 h 739467"/>
              <a:gd name="connsiteX136" fmla="*/ 167763 w 11503626"/>
              <a:gd name="connsiteY136" fmla="*/ 542342 h 739467"/>
              <a:gd name="connsiteX137" fmla="*/ 166804 w 11503626"/>
              <a:gd name="connsiteY137" fmla="*/ 547375 h 739467"/>
              <a:gd name="connsiteX138" fmla="*/ 168241 w 11503626"/>
              <a:gd name="connsiteY138" fmla="*/ 550011 h 739467"/>
              <a:gd name="connsiteX139" fmla="*/ 168241 w 11503626"/>
              <a:gd name="connsiteY139" fmla="*/ 546176 h 739467"/>
              <a:gd name="connsiteX140" fmla="*/ 167763 w 11503626"/>
              <a:gd name="connsiteY140" fmla="*/ 542342 h 739467"/>
              <a:gd name="connsiteX141" fmla="*/ 86457 w 11503626"/>
              <a:gd name="connsiteY141" fmla="*/ 534493 h 739467"/>
              <a:gd name="connsiteX142" fmla="*/ 85559 w 11503626"/>
              <a:gd name="connsiteY142" fmla="*/ 536830 h 739467"/>
              <a:gd name="connsiteX143" fmla="*/ 85798 w 11503626"/>
              <a:gd name="connsiteY143" fmla="*/ 541383 h 739467"/>
              <a:gd name="connsiteX144" fmla="*/ 87236 w 11503626"/>
              <a:gd name="connsiteY144" fmla="*/ 538507 h 739467"/>
              <a:gd name="connsiteX145" fmla="*/ 87715 w 11503626"/>
              <a:gd name="connsiteY145" fmla="*/ 534673 h 739467"/>
              <a:gd name="connsiteX146" fmla="*/ 86457 w 11503626"/>
              <a:gd name="connsiteY146" fmla="*/ 534493 h 739467"/>
              <a:gd name="connsiteX147" fmla="*/ 71418 w 11503626"/>
              <a:gd name="connsiteY147" fmla="*/ 533714 h 739467"/>
              <a:gd name="connsiteX148" fmla="*/ 71179 w 11503626"/>
              <a:gd name="connsiteY148" fmla="*/ 533953 h 739467"/>
              <a:gd name="connsiteX149" fmla="*/ 70460 w 11503626"/>
              <a:gd name="connsiteY149" fmla="*/ 537548 h 739467"/>
              <a:gd name="connsiteX150" fmla="*/ 71898 w 11503626"/>
              <a:gd name="connsiteY150" fmla="*/ 537548 h 739467"/>
              <a:gd name="connsiteX151" fmla="*/ 71898 w 11503626"/>
              <a:gd name="connsiteY151" fmla="*/ 535391 h 739467"/>
              <a:gd name="connsiteX152" fmla="*/ 71418 w 11503626"/>
              <a:gd name="connsiteY152" fmla="*/ 533714 h 739467"/>
              <a:gd name="connsiteX153" fmla="*/ 223843 w 11503626"/>
              <a:gd name="connsiteY153" fmla="*/ 527483 h 739467"/>
              <a:gd name="connsiteX154" fmla="*/ 222405 w 11503626"/>
              <a:gd name="connsiteY154" fmla="*/ 532276 h 739467"/>
              <a:gd name="connsiteX155" fmla="*/ 223843 w 11503626"/>
              <a:gd name="connsiteY155" fmla="*/ 530598 h 739467"/>
              <a:gd name="connsiteX156" fmla="*/ 223843 w 11503626"/>
              <a:gd name="connsiteY156" fmla="*/ 527483 h 739467"/>
              <a:gd name="connsiteX157" fmla="*/ 183100 w 11503626"/>
              <a:gd name="connsiteY157" fmla="*/ 527483 h 739467"/>
              <a:gd name="connsiteX158" fmla="*/ 181183 w 11503626"/>
              <a:gd name="connsiteY158" fmla="*/ 530359 h 739467"/>
              <a:gd name="connsiteX159" fmla="*/ 182142 w 11503626"/>
              <a:gd name="connsiteY159" fmla="*/ 529879 h 739467"/>
              <a:gd name="connsiteX160" fmla="*/ 183100 w 11503626"/>
              <a:gd name="connsiteY160" fmla="*/ 529400 h 739467"/>
              <a:gd name="connsiteX161" fmla="*/ 81485 w 11503626"/>
              <a:gd name="connsiteY161" fmla="*/ 526524 h 739467"/>
              <a:gd name="connsiteX162" fmla="*/ 80047 w 11503626"/>
              <a:gd name="connsiteY162" fmla="*/ 528201 h 739467"/>
              <a:gd name="connsiteX163" fmla="*/ 81005 w 11503626"/>
              <a:gd name="connsiteY163" fmla="*/ 530359 h 739467"/>
              <a:gd name="connsiteX164" fmla="*/ 81485 w 11503626"/>
              <a:gd name="connsiteY164" fmla="*/ 526524 h 739467"/>
              <a:gd name="connsiteX165" fmla="*/ 193646 w 11503626"/>
              <a:gd name="connsiteY165" fmla="*/ 525566 h 739467"/>
              <a:gd name="connsiteX166" fmla="*/ 192687 w 11503626"/>
              <a:gd name="connsiteY166" fmla="*/ 528681 h 739467"/>
              <a:gd name="connsiteX167" fmla="*/ 194604 w 11503626"/>
              <a:gd name="connsiteY167" fmla="*/ 530359 h 739467"/>
              <a:gd name="connsiteX168" fmla="*/ 193646 w 11503626"/>
              <a:gd name="connsiteY168" fmla="*/ 525566 h 739467"/>
              <a:gd name="connsiteX169" fmla="*/ 98261 w 11503626"/>
              <a:gd name="connsiteY169" fmla="*/ 524128 h 739467"/>
              <a:gd name="connsiteX170" fmla="*/ 95864 w 11503626"/>
              <a:gd name="connsiteY170" fmla="*/ 527483 h 739467"/>
              <a:gd name="connsiteX171" fmla="*/ 98021 w 11503626"/>
              <a:gd name="connsiteY171" fmla="*/ 527722 h 739467"/>
              <a:gd name="connsiteX172" fmla="*/ 98261 w 11503626"/>
              <a:gd name="connsiteY172" fmla="*/ 524128 h 739467"/>
              <a:gd name="connsiteX173" fmla="*/ 232950 w 11503626"/>
              <a:gd name="connsiteY173" fmla="*/ 516459 h 739467"/>
              <a:gd name="connsiteX174" fmla="*/ 231992 w 11503626"/>
              <a:gd name="connsiteY174" fmla="*/ 517896 h 739467"/>
              <a:gd name="connsiteX175" fmla="*/ 231512 w 11503626"/>
              <a:gd name="connsiteY175" fmla="*/ 516938 h 739467"/>
              <a:gd name="connsiteX176" fmla="*/ 231512 w 11503626"/>
              <a:gd name="connsiteY176" fmla="*/ 519814 h 739467"/>
              <a:gd name="connsiteX177" fmla="*/ 233430 w 11503626"/>
              <a:gd name="connsiteY177" fmla="*/ 520772 h 739467"/>
              <a:gd name="connsiteX178" fmla="*/ 232950 w 11503626"/>
              <a:gd name="connsiteY178" fmla="*/ 518615 h 739467"/>
              <a:gd name="connsiteX179" fmla="*/ 232950 w 11503626"/>
              <a:gd name="connsiteY179" fmla="*/ 516459 h 739467"/>
              <a:gd name="connsiteX180" fmla="*/ 221926 w 11503626"/>
              <a:gd name="connsiteY180" fmla="*/ 513103 h 739467"/>
              <a:gd name="connsiteX181" fmla="*/ 221926 w 11503626"/>
              <a:gd name="connsiteY181" fmla="*/ 519334 h 739467"/>
              <a:gd name="connsiteX182" fmla="*/ 223364 w 11503626"/>
              <a:gd name="connsiteY182" fmla="*/ 525086 h 739467"/>
              <a:gd name="connsiteX183" fmla="*/ 224323 w 11503626"/>
              <a:gd name="connsiteY183" fmla="*/ 518376 h 739467"/>
              <a:gd name="connsiteX184" fmla="*/ 221926 w 11503626"/>
              <a:gd name="connsiteY184" fmla="*/ 513103 h 739467"/>
              <a:gd name="connsiteX185" fmla="*/ 273693 w 11503626"/>
              <a:gd name="connsiteY185" fmla="*/ 507830 h 739467"/>
              <a:gd name="connsiteX186" fmla="*/ 272974 w 11503626"/>
              <a:gd name="connsiteY186" fmla="*/ 510707 h 739467"/>
              <a:gd name="connsiteX187" fmla="*/ 273693 w 11503626"/>
              <a:gd name="connsiteY187" fmla="*/ 514062 h 739467"/>
              <a:gd name="connsiteX188" fmla="*/ 274891 w 11503626"/>
              <a:gd name="connsiteY188" fmla="*/ 511425 h 739467"/>
              <a:gd name="connsiteX189" fmla="*/ 273693 w 11503626"/>
              <a:gd name="connsiteY189" fmla="*/ 507830 h 739467"/>
              <a:gd name="connsiteX190" fmla="*/ 255479 w 11503626"/>
              <a:gd name="connsiteY190" fmla="*/ 498723 h 739467"/>
              <a:gd name="connsiteX191" fmla="*/ 255239 w 11503626"/>
              <a:gd name="connsiteY191" fmla="*/ 510707 h 739467"/>
              <a:gd name="connsiteX192" fmla="*/ 256916 w 11503626"/>
              <a:gd name="connsiteY192" fmla="*/ 522689 h 739467"/>
              <a:gd name="connsiteX193" fmla="*/ 256677 w 11503626"/>
              <a:gd name="connsiteY193" fmla="*/ 510707 h 739467"/>
              <a:gd name="connsiteX194" fmla="*/ 255479 w 11503626"/>
              <a:gd name="connsiteY194" fmla="*/ 498723 h 739467"/>
              <a:gd name="connsiteX195" fmla="*/ 242537 w 11503626"/>
              <a:gd name="connsiteY195" fmla="*/ 498723 h 739467"/>
              <a:gd name="connsiteX196" fmla="*/ 242057 w 11503626"/>
              <a:gd name="connsiteY196" fmla="*/ 508310 h 739467"/>
              <a:gd name="connsiteX197" fmla="*/ 243975 w 11503626"/>
              <a:gd name="connsiteY197" fmla="*/ 515020 h 739467"/>
              <a:gd name="connsiteX198" fmla="*/ 243016 w 11503626"/>
              <a:gd name="connsiteY198" fmla="*/ 507112 h 739467"/>
              <a:gd name="connsiteX199" fmla="*/ 242537 w 11503626"/>
              <a:gd name="connsiteY199" fmla="*/ 498723 h 739467"/>
              <a:gd name="connsiteX200" fmla="*/ 135648 w 11503626"/>
              <a:gd name="connsiteY200" fmla="*/ 498723 h 739467"/>
              <a:gd name="connsiteX201" fmla="*/ 134689 w 11503626"/>
              <a:gd name="connsiteY201" fmla="*/ 503757 h 739467"/>
              <a:gd name="connsiteX202" fmla="*/ 134210 w 11503626"/>
              <a:gd name="connsiteY202" fmla="*/ 509748 h 739467"/>
              <a:gd name="connsiteX203" fmla="*/ 135648 w 11503626"/>
              <a:gd name="connsiteY203" fmla="*/ 510707 h 739467"/>
              <a:gd name="connsiteX204" fmla="*/ 135887 w 11503626"/>
              <a:gd name="connsiteY204" fmla="*/ 505674 h 739467"/>
              <a:gd name="connsiteX205" fmla="*/ 135648 w 11503626"/>
              <a:gd name="connsiteY205" fmla="*/ 498723 h 739467"/>
              <a:gd name="connsiteX206" fmla="*/ 243495 w 11503626"/>
              <a:gd name="connsiteY206" fmla="*/ 491054 h 739467"/>
              <a:gd name="connsiteX207" fmla="*/ 244214 w 11503626"/>
              <a:gd name="connsiteY207" fmla="*/ 494649 h 739467"/>
              <a:gd name="connsiteX208" fmla="*/ 243495 w 11503626"/>
              <a:gd name="connsiteY208" fmla="*/ 498244 h 739467"/>
              <a:gd name="connsiteX209" fmla="*/ 245892 w 11503626"/>
              <a:gd name="connsiteY209" fmla="*/ 498244 h 739467"/>
              <a:gd name="connsiteX210" fmla="*/ 244933 w 11503626"/>
              <a:gd name="connsiteY210" fmla="*/ 494649 h 739467"/>
              <a:gd name="connsiteX211" fmla="*/ 243495 w 11503626"/>
              <a:gd name="connsiteY211" fmla="*/ 491054 h 739467"/>
              <a:gd name="connsiteX212" fmla="*/ 172076 w 11503626"/>
              <a:gd name="connsiteY212" fmla="*/ 491054 h 739467"/>
              <a:gd name="connsiteX213" fmla="*/ 170638 w 11503626"/>
              <a:gd name="connsiteY213" fmla="*/ 505434 h 739467"/>
              <a:gd name="connsiteX214" fmla="*/ 172556 w 11503626"/>
              <a:gd name="connsiteY214" fmla="*/ 520293 h 739467"/>
              <a:gd name="connsiteX215" fmla="*/ 171597 w 11503626"/>
              <a:gd name="connsiteY215" fmla="*/ 529161 h 739467"/>
              <a:gd name="connsiteX216" fmla="*/ 173035 w 11503626"/>
              <a:gd name="connsiteY216" fmla="*/ 536590 h 739467"/>
              <a:gd name="connsiteX217" fmla="*/ 175192 w 11503626"/>
              <a:gd name="connsiteY217" fmla="*/ 528681 h 739467"/>
              <a:gd name="connsiteX218" fmla="*/ 175671 w 11503626"/>
              <a:gd name="connsiteY218" fmla="*/ 516938 h 739467"/>
              <a:gd name="connsiteX219" fmla="*/ 174713 w 11503626"/>
              <a:gd name="connsiteY219" fmla="*/ 504715 h 739467"/>
              <a:gd name="connsiteX220" fmla="*/ 173035 w 11503626"/>
              <a:gd name="connsiteY220" fmla="*/ 494889 h 739467"/>
              <a:gd name="connsiteX221" fmla="*/ 174713 w 11503626"/>
              <a:gd name="connsiteY221" fmla="*/ 494170 h 739467"/>
              <a:gd name="connsiteX222" fmla="*/ 174953 w 11503626"/>
              <a:gd name="connsiteY222" fmla="*/ 492013 h 739467"/>
              <a:gd name="connsiteX223" fmla="*/ 173514 w 11503626"/>
              <a:gd name="connsiteY223" fmla="*/ 491773 h 739467"/>
              <a:gd name="connsiteX224" fmla="*/ 172076 w 11503626"/>
              <a:gd name="connsiteY224" fmla="*/ 491054 h 739467"/>
              <a:gd name="connsiteX225" fmla="*/ 198919 w 11503626"/>
              <a:gd name="connsiteY225" fmla="*/ 489616 h 739467"/>
              <a:gd name="connsiteX226" fmla="*/ 196762 w 11503626"/>
              <a:gd name="connsiteY226" fmla="*/ 490815 h 739467"/>
              <a:gd name="connsiteX227" fmla="*/ 196042 w 11503626"/>
              <a:gd name="connsiteY227" fmla="*/ 493451 h 739467"/>
              <a:gd name="connsiteX228" fmla="*/ 197001 w 11503626"/>
              <a:gd name="connsiteY228" fmla="*/ 491054 h 739467"/>
              <a:gd name="connsiteX229" fmla="*/ 198919 w 11503626"/>
              <a:gd name="connsiteY229" fmla="*/ 489616 h 739467"/>
              <a:gd name="connsiteX230" fmla="*/ 190770 w 11503626"/>
              <a:gd name="connsiteY230" fmla="*/ 488178 h 739467"/>
              <a:gd name="connsiteX231" fmla="*/ 190770 w 11503626"/>
              <a:gd name="connsiteY231" fmla="*/ 495848 h 739467"/>
              <a:gd name="connsiteX232" fmla="*/ 192447 w 11503626"/>
              <a:gd name="connsiteY232" fmla="*/ 491773 h 739467"/>
              <a:gd name="connsiteX233" fmla="*/ 190770 w 11503626"/>
              <a:gd name="connsiteY233" fmla="*/ 488178 h 739467"/>
              <a:gd name="connsiteX234" fmla="*/ 298116 w 11503626"/>
              <a:gd name="connsiteY234" fmla="*/ 485908 h 739467"/>
              <a:gd name="connsiteX235" fmla="*/ 284478 w 11503626"/>
              <a:gd name="connsiteY235" fmla="*/ 507112 h 739467"/>
              <a:gd name="connsiteX236" fmla="*/ 246850 w 11503626"/>
              <a:gd name="connsiteY236" fmla="*/ 564870 h 739467"/>
              <a:gd name="connsiteX237" fmla="*/ 246132 w 11503626"/>
              <a:gd name="connsiteY237" fmla="*/ 560556 h 739467"/>
              <a:gd name="connsiteX238" fmla="*/ 244933 w 11503626"/>
              <a:gd name="connsiteY238" fmla="*/ 558160 h 739467"/>
              <a:gd name="connsiteX239" fmla="*/ 245412 w 11503626"/>
              <a:gd name="connsiteY239" fmla="*/ 562234 h 739467"/>
              <a:gd name="connsiteX240" fmla="*/ 245412 w 11503626"/>
              <a:gd name="connsiteY240" fmla="*/ 566787 h 739467"/>
              <a:gd name="connsiteX241" fmla="*/ 237743 w 11503626"/>
              <a:gd name="connsiteY241" fmla="*/ 578051 h 739467"/>
              <a:gd name="connsiteX242" fmla="*/ 230074 w 11503626"/>
              <a:gd name="connsiteY242" fmla="*/ 589795 h 739467"/>
              <a:gd name="connsiteX243" fmla="*/ 229835 w 11503626"/>
              <a:gd name="connsiteY243" fmla="*/ 588357 h 739467"/>
              <a:gd name="connsiteX244" fmla="*/ 230074 w 11503626"/>
              <a:gd name="connsiteY244" fmla="*/ 586919 h 739467"/>
              <a:gd name="connsiteX245" fmla="*/ 228636 w 11503626"/>
              <a:gd name="connsiteY245" fmla="*/ 588357 h 739467"/>
              <a:gd name="connsiteX246" fmla="*/ 228636 w 11503626"/>
              <a:gd name="connsiteY246" fmla="*/ 591233 h 739467"/>
              <a:gd name="connsiteX247" fmla="*/ 218091 w 11503626"/>
              <a:gd name="connsiteY247" fmla="*/ 607290 h 739467"/>
              <a:gd name="connsiteX248" fmla="*/ 207067 w 11503626"/>
              <a:gd name="connsiteY248" fmla="*/ 623347 h 739467"/>
              <a:gd name="connsiteX249" fmla="*/ 298116 w 11503626"/>
              <a:gd name="connsiteY249" fmla="*/ 623347 h 739467"/>
              <a:gd name="connsiteX250" fmla="*/ 218091 w 11503626"/>
              <a:gd name="connsiteY250" fmla="*/ 484343 h 739467"/>
              <a:gd name="connsiteX251" fmla="*/ 217612 w 11503626"/>
              <a:gd name="connsiteY251" fmla="*/ 494170 h 739467"/>
              <a:gd name="connsiteX252" fmla="*/ 218571 w 11503626"/>
              <a:gd name="connsiteY252" fmla="*/ 503517 h 739467"/>
              <a:gd name="connsiteX253" fmla="*/ 217612 w 11503626"/>
              <a:gd name="connsiteY253" fmla="*/ 515020 h 739467"/>
              <a:gd name="connsiteX254" fmla="*/ 218571 w 11503626"/>
              <a:gd name="connsiteY254" fmla="*/ 525086 h 739467"/>
              <a:gd name="connsiteX255" fmla="*/ 221207 w 11503626"/>
              <a:gd name="connsiteY255" fmla="*/ 521252 h 739467"/>
              <a:gd name="connsiteX256" fmla="*/ 220008 w 11503626"/>
              <a:gd name="connsiteY256" fmla="*/ 515499 h 739467"/>
              <a:gd name="connsiteX257" fmla="*/ 220248 w 11503626"/>
              <a:gd name="connsiteY257" fmla="*/ 508310 h 739467"/>
              <a:gd name="connsiteX258" fmla="*/ 220008 w 11503626"/>
              <a:gd name="connsiteY258" fmla="*/ 501600 h 739467"/>
              <a:gd name="connsiteX259" fmla="*/ 220248 w 11503626"/>
              <a:gd name="connsiteY259" fmla="*/ 491773 h 739467"/>
              <a:gd name="connsiteX260" fmla="*/ 218091 w 11503626"/>
              <a:gd name="connsiteY260" fmla="*/ 484343 h 739467"/>
              <a:gd name="connsiteX261" fmla="*/ 237743 w 11503626"/>
              <a:gd name="connsiteY261" fmla="*/ 474757 h 739467"/>
              <a:gd name="connsiteX262" fmla="*/ 237983 w 11503626"/>
              <a:gd name="connsiteY262" fmla="*/ 481947 h 739467"/>
              <a:gd name="connsiteX263" fmla="*/ 238702 w 11503626"/>
              <a:gd name="connsiteY263" fmla="*/ 488658 h 739467"/>
              <a:gd name="connsiteX264" fmla="*/ 239421 w 11503626"/>
              <a:gd name="connsiteY264" fmla="*/ 486501 h 739467"/>
              <a:gd name="connsiteX265" fmla="*/ 239660 w 11503626"/>
              <a:gd name="connsiteY265" fmla="*/ 481708 h 739467"/>
              <a:gd name="connsiteX266" fmla="*/ 239182 w 11503626"/>
              <a:gd name="connsiteY266" fmla="*/ 476914 h 739467"/>
              <a:gd name="connsiteX267" fmla="*/ 237743 w 11503626"/>
              <a:gd name="connsiteY267" fmla="*/ 474757 h 739467"/>
              <a:gd name="connsiteX268" fmla="*/ 155300 w 11503626"/>
              <a:gd name="connsiteY268" fmla="*/ 473799 h 739467"/>
              <a:gd name="connsiteX269" fmla="*/ 155539 w 11503626"/>
              <a:gd name="connsiteY269" fmla="*/ 479551 h 739467"/>
              <a:gd name="connsiteX270" fmla="*/ 155300 w 11503626"/>
              <a:gd name="connsiteY270" fmla="*/ 485782 h 739467"/>
              <a:gd name="connsiteX271" fmla="*/ 156978 w 11503626"/>
              <a:gd name="connsiteY271" fmla="*/ 479311 h 739467"/>
              <a:gd name="connsiteX272" fmla="*/ 155300 w 11503626"/>
              <a:gd name="connsiteY272" fmla="*/ 473799 h 739467"/>
              <a:gd name="connsiteX273" fmla="*/ 133730 w 11503626"/>
              <a:gd name="connsiteY273" fmla="*/ 468047 h 739467"/>
              <a:gd name="connsiteX274" fmla="*/ 132293 w 11503626"/>
              <a:gd name="connsiteY274" fmla="*/ 471402 h 739467"/>
              <a:gd name="connsiteX275" fmla="*/ 133730 w 11503626"/>
              <a:gd name="connsiteY275" fmla="*/ 473799 h 739467"/>
              <a:gd name="connsiteX276" fmla="*/ 134210 w 11503626"/>
              <a:gd name="connsiteY276" fmla="*/ 471162 h 739467"/>
              <a:gd name="connsiteX277" fmla="*/ 133730 w 11503626"/>
              <a:gd name="connsiteY277" fmla="*/ 468047 h 739467"/>
              <a:gd name="connsiteX278" fmla="*/ 115516 w 11503626"/>
              <a:gd name="connsiteY278" fmla="*/ 466609 h 739467"/>
              <a:gd name="connsiteX279" fmla="*/ 115516 w 11503626"/>
              <a:gd name="connsiteY279" fmla="*/ 469006 h 739467"/>
              <a:gd name="connsiteX280" fmla="*/ 118392 w 11503626"/>
              <a:gd name="connsiteY280" fmla="*/ 467567 h 739467"/>
              <a:gd name="connsiteX281" fmla="*/ 115516 w 11503626"/>
              <a:gd name="connsiteY281" fmla="*/ 466609 h 739467"/>
              <a:gd name="connsiteX282" fmla="*/ 228157 w 11503626"/>
              <a:gd name="connsiteY282" fmla="*/ 460857 h 739467"/>
              <a:gd name="connsiteX283" fmla="*/ 227438 w 11503626"/>
              <a:gd name="connsiteY283" fmla="*/ 463972 h 739467"/>
              <a:gd name="connsiteX284" fmla="*/ 228157 w 11503626"/>
              <a:gd name="connsiteY284" fmla="*/ 468047 h 739467"/>
              <a:gd name="connsiteX285" fmla="*/ 228876 w 11503626"/>
              <a:gd name="connsiteY285" fmla="*/ 464452 h 739467"/>
              <a:gd name="connsiteX286" fmla="*/ 228157 w 11503626"/>
              <a:gd name="connsiteY286" fmla="*/ 460857 h 739467"/>
              <a:gd name="connsiteX287" fmla="*/ 177349 w 11503626"/>
              <a:gd name="connsiteY287" fmla="*/ 460857 h 739467"/>
              <a:gd name="connsiteX288" fmla="*/ 175671 w 11503626"/>
              <a:gd name="connsiteY288" fmla="*/ 462534 h 739467"/>
              <a:gd name="connsiteX289" fmla="*/ 176390 w 11503626"/>
              <a:gd name="connsiteY289" fmla="*/ 466129 h 739467"/>
              <a:gd name="connsiteX290" fmla="*/ 177349 w 11503626"/>
              <a:gd name="connsiteY290" fmla="*/ 460857 h 739467"/>
              <a:gd name="connsiteX291" fmla="*/ 209464 w 11503626"/>
              <a:gd name="connsiteY291" fmla="*/ 458221 h 739467"/>
              <a:gd name="connsiteX292" fmla="*/ 207546 w 11503626"/>
              <a:gd name="connsiteY292" fmla="*/ 461336 h 739467"/>
              <a:gd name="connsiteX293" fmla="*/ 211860 w 11503626"/>
              <a:gd name="connsiteY293" fmla="*/ 459419 h 739467"/>
              <a:gd name="connsiteX294" fmla="*/ 209464 w 11503626"/>
              <a:gd name="connsiteY294" fmla="*/ 458221 h 739467"/>
              <a:gd name="connsiteX295" fmla="*/ 258834 w 11503626"/>
              <a:gd name="connsiteY295" fmla="*/ 454147 h 739467"/>
              <a:gd name="connsiteX296" fmla="*/ 257396 w 11503626"/>
              <a:gd name="connsiteY296" fmla="*/ 456782 h 739467"/>
              <a:gd name="connsiteX297" fmla="*/ 257875 w 11503626"/>
              <a:gd name="connsiteY297" fmla="*/ 460857 h 739467"/>
              <a:gd name="connsiteX298" fmla="*/ 259074 w 11503626"/>
              <a:gd name="connsiteY298" fmla="*/ 457742 h 739467"/>
              <a:gd name="connsiteX299" fmla="*/ 258834 w 11503626"/>
              <a:gd name="connsiteY299" fmla="*/ 454147 h 739467"/>
              <a:gd name="connsiteX300" fmla="*/ 134689 w 11503626"/>
              <a:gd name="connsiteY300" fmla="*/ 454147 h 739467"/>
              <a:gd name="connsiteX301" fmla="*/ 133012 w 11503626"/>
              <a:gd name="connsiteY301" fmla="*/ 459419 h 739467"/>
              <a:gd name="connsiteX302" fmla="*/ 132772 w 11503626"/>
              <a:gd name="connsiteY302" fmla="*/ 467567 h 739467"/>
              <a:gd name="connsiteX303" fmla="*/ 134929 w 11503626"/>
              <a:gd name="connsiteY303" fmla="*/ 461576 h 739467"/>
              <a:gd name="connsiteX304" fmla="*/ 134689 w 11503626"/>
              <a:gd name="connsiteY304" fmla="*/ 454147 h 739467"/>
              <a:gd name="connsiteX305" fmla="*/ 160573 w 11503626"/>
              <a:gd name="connsiteY305" fmla="*/ 453188 h 739467"/>
              <a:gd name="connsiteX306" fmla="*/ 159134 w 11503626"/>
              <a:gd name="connsiteY306" fmla="*/ 455824 h 739467"/>
              <a:gd name="connsiteX307" fmla="*/ 158176 w 11503626"/>
              <a:gd name="connsiteY307" fmla="*/ 456543 h 739467"/>
              <a:gd name="connsiteX308" fmla="*/ 158176 w 11503626"/>
              <a:gd name="connsiteY308" fmla="*/ 457981 h 739467"/>
              <a:gd name="connsiteX309" fmla="*/ 160093 w 11503626"/>
              <a:gd name="connsiteY309" fmla="*/ 458940 h 739467"/>
              <a:gd name="connsiteX310" fmla="*/ 161052 w 11503626"/>
              <a:gd name="connsiteY310" fmla="*/ 456543 h 739467"/>
              <a:gd name="connsiteX311" fmla="*/ 162011 w 11503626"/>
              <a:gd name="connsiteY311" fmla="*/ 454147 h 739467"/>
              <a:gd name="connsiteX312" fmla="*/ 160573 w 11503626"/>
              <a:gd name="connsiteY312" fmla="*/ 453188 h 739467"/>
              <a:gd name="connsiteX313" fmla="*/ 118392 w 11503626"/>
              <a:gd name="connsiteY313" fmla="*/ 452708 h 739467"/>
              <a:gd name="connsiteX314" fmla="*/ 117194 w 11503626"/>
              <a:gd name="connsiteY314" fmla="*/ 455105 h 739467"/>
              <a:gd name="connsiteX315" fmla="*/ 116954 w 11503626"/>
              <a:gd name="connsiteY315" fmla="*/ 459419 h 739467"/>
              <a:gd name="connsiteX316" fmla="*/ 118871 w 11503626"/>
              <a:gd name="connsiteY316" fmla="*/ 456543 h 739467"/>
              <a:gd name="connsiteX317" fmla="*/ 118392 w 11503626"/>
              <a:gd name="connsiteY317" fmla="*/ 452708 h 739467"/>
              <a:gd name="connsiteX318" fmla="*/ 149548 w 11503626"/>
              <a:gd name="connsiteY318" fmla="*/ 445518 h 739467"/>
              <a:gd name="connsiteX319" fmla="*/ 147871 w 11503626"/>
              <a:gd name="connsiteY319" fmla="*/ 448155 h 739467"/>
              <a:gd name="connsiteX320" fmla="*/ 147152 w 11503626"/>
              <a:gd name="connsiteY320" fmla="*/ 451750 h 739467"/>
              <a:gd name="connsiteX321" fmla="*/ 149548 w 11503626"/>
              <a:gd name="connsiteY321" fmla="*/ 451750 h 739467"/>
              <a:gd name="connsiteX322" fmla="*/ 148589 w 11503626"/>
              <a:gd name="connsiteY322" fmla="*/ 464452 h 739467"/>
              <a:gd name="connsiteX323" fmla="*/ 149069 w 11503626"/>
              <a:gd name="connsiteY323" fmla="*/ 476196 h 739467"/>
              <a:gd name="connsiteX324" fmla="*/ 150747 w 11503626"/>
              <a:gd name="connsiteY324" fmla="*/ 461336 h 739467"/>
              <a:gd name="connsiteX325" fmla="*/ 149548 w 11503626"/>
              <a:gd name="connsiteY325" fmla="*/ 445518 h 739467"/>
              <a:gd name="connsiteX326" fmla="*/ 128218 w 11503626"/>
              <a:gd name="connsiteY326" fmla="*/ 443122 h 739467"/>
              <a:gd name="connsiteX327" fmla="*/ 126541 w 11503626"/>
              <a:gd name="connsiteY327" fmla="*/ 445518 h 739467"/>
              <a:gd name="connsiteX328" fmla="*/ 128218 w 11503626"/>
              <a:gd name="connsiteY328" fmla="*/ 445998 h 739467"/>
              <a:gd name="connsiteX329" fmla="*/ 129896 w 11503626"/>
              <a:gd name="connsiteY329" fmla="*/ 445518 h 739467"/>
              <a:gd name="connsiteX330" fmla="*/ 128218 w 11503626"/>
              <a:gd name="connsiteY330" fmla="*/ 443122 h 739467"/>
              <a:gd name="connsiteX331" fmla="*/ 256916 w 11503626"/>
              <a:gd name="connsiteY331" fmla="*/ 440725 h 739467"/>
              <a:gd name="connsiteX332" fmla="*/ 256677 w 11503626"/>
              <a:gd name="connsiteY332" fmla="*/ 443601 h 739467"/>
              <a:gd name="connsiteX333" fmla="*/ 256916 w 11503626"/>
              <a:gd name="connsiteY333" fmla="*/ 446957 h 739467"/>
              <a:gd name="connsiteX334" fmla="*/ 257875 w 11503626"/>
              <a:gd name="connsiteY334" fmla="*/ 444560 h 739467"/>
              <a:gd name="connsiteX335" fmla="*/ 256916 w 11503626"/>
              <a:gd name="connsiteY335" fmla="*/ 440725 h 739467"/>
              <a:gd name="connsiteX336" fmla="*/ 147631 w 11503626"/>
              <a:gd name="connsiteY336" fmla="*/ 434494 h 739467"/>
              <a:gd name="connsiteX337" fmla="*/ 147152 w 11503626"/>
              <a:gd name="connsiteY337" fmla="*/ 440246 h 739467"/>
              <a:gd name="connsiteX338" fmla="*/ 146193 w 11503626"/>
              <a:gd name="connsiteY338" fmla="*/ 445518 h 739467"/>
              <a:gd name="connsiteX339" fmla="*/ 149069 w 11503626"/>
              <a:gd name="connsiteY339" fmla="*/ 440246 h 739467"/>
              <a:gd name="connsiteX340" fmla="*/ 147631 w 11503626"/>
              <a:gd name="connsiteY340" fmla="*/ 434494 h 739467"/>
              <a:gd name="connsiteX341" fmla="*/ 246371 w 11503626"/>
              <a:gd name="connsiteY341" fmla="*/ 423470 h 739467"/>
              <a:gd name="connsiteX342" fmla="*/ 245412 w 11503626"/>
              <a:gd name="connsiteY342" fmla="*/ 425626 h 739467"/>
              <a:gd name="connsiteX343" fmla="*/ 245892 w 11503626"/>
              <a:gd name="connsiteY343" fmla="*/ 428743 h 739467"/>
              <a:gd name="connsiteX344" fmla="*/ 246611 w 11503626"/>
              <a:gd name="connsiteY344" fmla="*/ 427065 h 739467"/>
              <a:gd name="connsiteX345" fmla="*/ 246371 w 11503626"/>
              <a:gd name="connsiteY345" fmla="*/ 423470 h 739467"/>
              <a:gd name="connsiteX346" fmla="*/ 233430 w 11503626"/>
              <a:gd name="connsiteY346" fmla="*/ 422991 h 739467"/>
              <a:gd name="connsiteX347" fmla="*/ 232471 w 11503626"/>
              <a:gd name="connsiteY347" fmla="*/ 435932 h 739467"/>
              <a:gd name="connsiteX348" fmla="*/ 231512 w 11503626"/>
              <a:gd name="connsiteY348" fmla="*/ 448874 h 739467"/>
              <a:gd name="connsiteX349" fmla="*/ 233909 w 11503626"/>
              <a:gd name="connsiteY349" fmla="*/ 435213 h 739467"/>
              <a:gd name="connsiteX350" fmla="*/ 233430 w 11503626"/>
              <a:gd name="connsiteY350" fmla="*/ 422991 h 739467"/>
              <a:gd name="connsiteX351" fmla="*/ 240620 w 11503626"/>
              <a:gd name="connsiteY351" fmla="*/ 422031 h 739467"/>
              <a:gd name="connsiteX352" fmla="*/ 239660 w 11503626"/>
              <a:gd name="connsiteY352" fmla="*/ 428503 h 739467"/>
              <a:gd name="connsiteX353" fmla="*/ 240620 w 11503626"/>
              <a:gd name="connsiteY353" fmla="*/ 435932 h 739467"/>
              <a:gd name="connsiteX354" fmla="*/ 238223 w 11503626"/>
              <a:gd name="connsiteY354" fmla="*/ 434015 h 739467"/>
              <a:gd name="connsiteX355" fmla="*/ 237264 w 11503626"/>
              <a:gd name="connsiteY355" fmla="*/ 429701 h 739467"/>
              <a:gd name="connsiteX356" fmla="*/ 236785 w 11503626"/>
              <a:gd name="connsiteY356" fmla="*/ 440965 h 739467"/>
              <a:gd name="connsiteX357" fmla="*/ 238702 w 11503626"/>
              <a:gd name="connsiteY357" fmla="*/ 449353 h 739467"/>
              <a:gd name="connsiteX358" fmla="*/ 238942 w 11503626"/>
              <a:gd name="connsiteY358" fmla="*/ 446477 h 739467"/>
              <a:gd name="connsiteX359" fmla="*/ 238223 w 11503626"/>
              <a:gd name="connsiteY359" fmla="*/ 444080 h 739467"/>
              <a:gd name="connsiteX360" fmla="*/ 239182 w 11503626"/>
              <a:gd name="connsiteY360" fmla="*/ 442882 h 739467"/>
              <a:gd name="connsiteX361" fmla="*/ 239660 w 11503626"/>
              <a:gd name="connsiteY361" fmla="*/ 441684 h 739467"/>
              <a:gd name="connsiteX362" fmla="*/ 240620 w 11503626"/>
              <a:gd name="connsiteY362" fmla="*/ 441684 h 739467"/>
              <a:gd name="connsiteX363" fmla="*/ 239660 w 11503626"/>
              <a:gd name="connsiteY363" fmla="*/ 437370 h 739467"/>
              <a:gd name="connsiteX364" fmla="*/ 240620 w 11503626"/>
              <a:gd name="connsiteY364" fmla="*/ 436891 h 739467"/>
              <a:gd name="connsiteX365" fmla="*/ 241099 w 11503626"/>
              <a:gd name="connsiteY365" fmla="*/ 438329 h 739467"/>
              <a:gd name="connsiteX366" fmla="*/ 241338 w 11503626"/>
              <a:gd name="connsiteY366" fmla="*/ 428982 h 739467"/>
              <a:gd name="connsiteX367" fmla="*/ 240620 w 11503626"/>
              <a:gd name="connsiteY367" fmla="*/ 422031 h 739467"/>
              <a:gd name="connsiteX368" fmla="*/ 217612 w 11503626"/>
              <a:gd name="connsiteY368" fmla="*/ 417718 h 739467"/>
              <a:gd name="connsiteX369" fmla="*/ 218091 w 11503626"/>
              <a:gd name="connsiteY369" fmla="*/ 422991 h 739467"/>
              <a:gd name="connsiteX370" fmla="*/ 218810 w 11503626"/>
              <a:gd name="connsiteY370" fmla="*/ 419875 h 739467"/>
              <a:gd name="connsiteX371" fmla="*/ 217612 w 11503626"/>
              <a:gd name="connsiteY371" fmla="*/ 417718 h 739467"/>
              <a:gd name="connsiteX372" fmla="*/ 221926 w 11503626"/>
              <a:gd name="connsiteY372" fmla="*/ 417239 h 739467"/>
              <a:gd name="connsiteX373" fmla="*/ 221207 w 11503626"/>
              <a:gd name="connsiteY373" fmla="*/ 421792 h 739467"/>
              <a:gd name="connsiteX374" fmla="*/ 221926 w 11503626"/>
              <a:gd name="connsiteY374" fmla="*/ 427304 h 739467"/>
              <a:gd name="connsiteX375" fmla="*/ 222166 w 11503626"/>
              <a:gd name="connsiteY375" fmla="*/ 422991 h 739467"/>
              <a:gd name="connsiteX376" fmla="*/ 221926 w 11503626"/>
              <a:gd name="connsiteY376" fmla="*/ 417239 h 739467"/>
              <a:gd name="connsiteX377" fmla="*/ 297180 w 11503626"/>
              <a:gd name="connsiteY377" fmla="*/ 415801 h 739467"/>
              <a:gd name="connsiteX378" fmla="*/ 296221 w 11503626"/>
              <a:gd name="connsiteY378" fmla="*/ 420114 h 739467"/>
              <a:gd name="connsiteX379" fmla="*/ 298116 w 11503626"/>
              <a:gd name="connsiteY379" fmla="*/ 422957 h 739467"/>
              <a:gd name="connsiteX380" fmla="*/ 298116 w 11503626"/>
              <a:gd name="connsiteY380" fmla="*/ 422879 h 739467"/>
              <a:gd name="connsiteX381" fmla="*/ 297419 w 11503626"/>
              <a:gd name="connsiteY381" fmla="*/ 419396 h 739467"/>
              <a:gd name="connsiteX382" fmla="*/ 297180 w 11503626"/>
              <a:gd name="connsiteY382" fmla="*/ 415801 h 739467"/>
              <a:gd name="connsiteX383" fmla="*/ 245892 w 11503626"/>
              <a:gd name="connsiteY383" fmla="*/ 414842 h 739467"/>
              <a:gd name="connsiteX384" fmla="*/ 244694 w 11503626"/>
              <a:gd name="connsiteY384" fmla="*/ 417718 h 739467"/>
              <a:gd name="connsiteX385" fmla="*/ 244933 w 11503626"/>
              <a:gd name="connsiteY385" fmla="*/ 422031 h 739467"/>
              <a:gd name="connsiteX386" fmla="*/ 245892 w 11503626"/>
              <a:gd name="connsiteY386" fmla="*/ 419156 h 739467"/>
              <a:gd name="connsiteX387" fmla="*/ 245892 w 11503626"/>
              <a:gd name="connsiteY387" fmla="*/ 414842 h 739467"/>
              <a:gd name="connsiteX388" fmla="*/ 156738 w 11503626"/>
              <a:gd name="connsiteY388" fmla="*/ 414363 h 739467"/>
              <a:gd name="connsiteX389" fmla="*/ 155539 w 11503626"/>
              <a:gd name="connsiteY389" fmla="*/ 417718 h 739467"/>
              <a:gd name="connsiteX390" fmla="*/ 157217 w 11503626"/>
              <a:gd name="connsiteY390" fmla="*/ 420594 h 739467"/>
              <a:gd name="connsiteX391" fmla="*/ 156738 w 11503626"/>
              <a:gd name="connsiteY391" fmla="*/ 417239 h 739467"/>
              <a:gd name="connsiteX392" fmla="*/ 156738 w 11503626"/>
              <a:gd name="connsiteY392" fmla="*/ 414363 h 739467"/>
              <a:gd name="connsiteX393" fmla="*/ 213777 w 11503626"/>
              <a:gd name="connsiteY393" fmla="*/ 413404 h 739467"/>
              <a:gd name="connsiteX394" fmla="*/ 212579 w 11503626"/>
              <a:gd name="connsiteY394" fmla="*/ 417958 h 739467"/>
              <a:gd name="connsiteX395" fmla="*/ 212339 w 11503626"/>
              <a:gd name="connsiteY395" fmla="*/ 424428 h 739467"/>
              <a:gd name="connsiteX396" fmla="*/ 213538 w 11503626"/>
              <a:gd name="connsiteY396" fmla="*/ 419635 h 739467"/>
              <a:gd name="connsiteX397" fmla="*/ 213777 w 11503626"/>
              <a:gd name="connsiteY397" fmla="*/ 413404 h 739467"/>
              <a:gd name="connsiteX398" fmla="*/ 241338 w 11503626"/>
              <a:gd name="connsiteY398" fmla="*/ 412685 h 739467"/>
              <a:gd name="connsiteX399" fmla="*/ 239660 w 11503626"/>
              <a:gd name="connsiteY399" fmla="*/ 415801 h 739467"/>
              <a:gd name="connsiteX400" fmla="*/ 243016 w 11503626"/>
              <a:gd name="connsiteY400" fmla="*/ 414842 h 739467"/>
              <a:gd name="connsiteX401" fmla="*/ 241338 w 11503626"/>
              <a:gd name="connsiteY401" fmla="*/ 412685 h 739467"/>
              <a:gd name="connsiteX402" fmla="*/ 234388 w 11503626"/>
              <a:gd name="connsiteY402" fmla="*/ 412445 h 739467"/>
              <a:gd name="connsiteX403" fmla="*/ 233190 w 11503626"/>
              <a:gd name="connsiteY403" fmla="*/ 416280 h 739467"/>
              <a:gd name="connsiteX404" fmla="*/ 234868 w 11503626"/>
              <a:gd name="connsiteY404" fmla="*/ 418676 h 739467"/>
              <a:gd name="connsiteX405" fmla="*/ 234628 w 11503626"/>
              <a:gd name="connsiteY405" fmla="*/ 415561 h 739467"/>
              <a:gd name="connsiteX406" fmla="*/ 234388 w 11503626"/>
              <a:gd name="connsiteY406" fmla="*/ 412445 h 739467"/>
              <a:gd name="connsiteX407" fmla="*/ 162011 w 11503626"/>
              <a:gd name="connsiteY407" fmla="*/ 408611 h 739467"/>
              <a:gd name="connsiteX408" fmla="*/ 160093 w 11503626"/>
              <a:gd name="connsiteY408" fmla="*/ 410289 h 739467"/>
              <a:gd name="connsiteX409" fmla="*/ 162011 w 11503626"/>
              <a:gd name="connsiteY409" fmla="*/ 412445 h 739467"/>
              <a:gd name="connsiteX410" fmla="*/ 221446 w 11503626"/>
              <a:gd name="connsiteY410" fmla="*/ 406214 h 739467"/>
              <a:gd name="connsiteX411" fmla="*/ 220967 w 11503626"/>
              <a:gd name="connsiteY411" fmla="*/ 408850 h 739467"/>
              <a:gd name="connsiteX412" fmla="*/ 220967 w 11503626"/>
              <a:gd name="connsiteY412" fmla="*/ 412445 h 739467"/>
              <a:gd name="connsiteX413" fmla="*/ 221686 w 11503626"/>
              <a:gd name="connsiteY413" fmla="*/ 409569 h 739467"/>
              <a:gd name="connsiteX414" fmla="*/ 221446 w 11503626"/>
              <a:gd name="connsiteY414" fmla="*/ 406214 h 739467"/>
              <a:gd name="connsiteX415" fmla="*/ 223843 w 11503626"/>
              <a:gd name="connsiteY415" fmla="*/ 405255 h 739467"/>
              <a:gd name="connsiteX416" fmla="*/ 222885 w 11503626"/>
              <a:gd name="connsiteY416" fmla="*/ 409569 h 739467"/>
              <a:gd name="connsiteX417" fmla="*/ 224323 w 11503626"/>
              <a:gd name="connsiteY417" fmla="*/ 412445 h 739467"/>
              <a:gd name="connsiteX418" fmla="*/ 224083 w 11503626"/>
              <a:gd name="connsiteY418" fmla="*/ 408611 h 739467"/>
              <a:gd name="connsiteX419" fmla="*/ 223843 w 11503626"/>
              <a:gd name="connsiteY419" fmla="*/ 405255 h 739467"/>
              <a:gd name="connsiteX420" fmla="*/ 257875 w 11503626"/>
              <a:gd name="connsiteY420" fmla="*/ 400942 h 739467"/>
              <a:gd name="connsiteX421" fmla="*/ 257875 w 11503626"/>
              <a:gd name="connsiteY421" fmla="*/ 406694 h 739467"/>
              <a:gd name="connsiteX422" fmla="*/ 257875 w 11503626"/>
              <a:gd name="connsiteY422" fmla="*/ 413884 h 739467"/>
              <a:gd name="connsiteX423" fmla="*/ 258594 w 11503626"/>
              <a:gd name="connsiteY423" fmla="*/ 408132 h 739467"/>
              <a:gd name="connsiteX424" fmla="*/ 257875 w 11503626"/>
              <a:gd name="connsiteY424" fmla="*/ 400942 h 739467"/>
              <a:gd name="connsiteX425" fmla="*/ 191249 w 11503626"/>
              <a:gd name="connsiteY425" fmla="*/ 398065 h 739467"/>
              <a:gd name="connsiteX426" fmla="*/ 190290 w 11503626"/>
              <a:gd name="connsiteY426" fmla="*/ 403578 h 739467"/>
              <a:gd name="connsiteX427" fmla="*/ 190290 w 11503626"/>
              <a:gd name="connsiteY427" fmla="*/ 409809 h 739467"/>
              <a:gd name="connsiteX428" fmla="*/ 190290 w 11503626"/>
              <a:gd name="connsiteY428" fmla="*/ 415561 h 739467"/>
              <a:gd name="connsiteX429" fmla="*/ 188852 w 11503626"/>
              <a:gd name="connsiteY429" fmla="*/ 419635 h 739467"/>
              <a:gd name="connsiteX430" fmla="*/ 189332 w 11503626"/>
              <a:gd name="connsiteY430" fmla="*/ 421073 h 739467"/>
              <a:gd name="connsiteX431" fmla="*/ 191249 w 11503626"/>
              <a:gd name="connsiteY431" fmla="*/ 420594 h 739467"/>
              <a:gd name="connsiteX432" fmla="*/ 191489 w 11503626"/>
              <a:gd name="connsiteY432" fmla="*/ 425626 h 739467"/>
              <a:gd name="connsiteX433" fmla="*/ 191729 w 11503626"/>
              <a:gd name="connsiteY433" fmla="*/ 431618 h 739467"/>
              <a:gd name="connsiteX434" fmla="*/ 188852 w 11503626"/>
              <a:gd name="connsiteY434" fmla="*/ 428743 h 739467"/>
              <a:gd name="connsiteX435" fmla="*/ 187894 w 11503626"/>
              <a:gd name="connsiteY435" fmla="*/ 422991 h 739467"/>
              <a:gd name="connsiteX436" fmla="*/ 185977 w 11503626"/>
              <a:gd name="connsiteY436" fmla="*/ 425148 h 739467"/>
              <a:gd name="connsiteX437" fmla="*/ 183100 w 11503626"/>
              <a:gd name="connsiteY437" fmla="*/ 425866 h 739467"/>
              <a:gd name="connsiteX438" fmla="*/ 185258 w 11503626"/>
              <a:gd name="connsiteY438" fmla="*/ 443841 h 739467"/>
              <a:gd name="connsiteX439" fmla="*/ 185977 w 11503626"/>
              <a:gd name="connsiteY439" fmla="*/ 462295 h 739467"/>
              <a:gd name="connsiteX440" fmla="*/ 184778 w 11503626"/>
              <a:gd name="connsiteY440" fmla="*/ 463014 h 739467"/>
              <a:gd name="connsiteX441" fmla="*/ 183100 w 11503626"/>
              <a:gd name="connsiteY441" fmla="*/ 463733 h 739467"/>
              <a:gd name="connsiteX442" fmla="*/ 185018 w 11503626"/>
              <a:gd name="connsiteY442" fmla="*/ 467328 h 739467"/>
              <a:gd name="connsiteX443" fmla="*/ 185977 w 11503626"/>
              <a:gd name="connsiteY443" fmla="*/ 472361 h 739467"/>
              <a:gd name="connsiteX444" fmla="*/ 187655 w 11503626"/>
              <a:gd name="connsiteY444" fmla="*/ 453907 h 739467"/>
              <a:gd name="connsiteX445" fmla="*/ 188852 w 11503626"/>
              <a:gd name="connsiteY445" fmla="*/ 433056 h 739467"/>
              <a:gd name="connsiteX446" fmla="*/ 192208 w 11503626"/>
              <a:gd name="connsiteY446" fmla="*/ 435453 h 739467"/>
              <a:gd name="connsiteX447" fmla="*/ 193167 w 11503626"/>
              <a:gd name="connsiteY447" fmla="*/ 446237 h 739467"/>
              <a:gd name="connsiteX448" fmla="*/ 193167 w 11503626"/>
              <a:gd name="connsiteY448" fmla="*/ 458221 h 739467"/>
              <a:gd name="connsiteX449" fmla="*/ 193646 w 11503626"/>
              <a:gd name="connsiteY449" fmla="*/ 469964 h 739467"/>
              <a:gd name="connsiteX450" fmla="*/ 195563 w 11503626"/>
              <a:gd name="connsiteY450" fmla="*/ 480030 h 739467"/>
              <a:gd name="connsiteX451" fmla="*/ 197480 w 11503626"/>
              <a:gd name="connsiteY451" fmla="*/ 474038 h 739467"/>
              <a:gd name="connsiteX452" fmla="*/ 197960 w 11503626"/>
              <a:gd name="connsiteY452" fmla="*/ 463972 h 739467"/>
              <a:gd name="connsiteX453" fmla="*/ 197241 w 11503626"/>
              <a:gd name="connsiteY453" fmla="*/ 452948 h 739467"/>
              <a:gd name="connsiteX454" fmla="*/ 196042 w 11503626"/>
              <a:gd name="connsiteY454" fmla="*/ 444080 h 739467"/>
              <a:gd name="connsiteX455" fmla="*/ 195802 w 11503626"/>
              <a:gd name="connsiteY455" fmla="*/ 423949 h 739467"/>
              <a:gd name="connsiteX456" fmla="*/ 191729 w 11503626"/>
              <a:gd name="connsiteY456" fmla="*/ 410049 h 739467"/>
              <a:gd name="connsiteX457" fmla="*/ 191489 w 11503626"/>
              <a:gd name="connsiteY457" fmla="*/ 403817 h 739467"/>
              <a:gd name="connsiteX458" fmla="*/ 191249 w 11503626"/>
              <a:gd name="connsiteY458" fmla="*/ 398065 h 739467"/>
              <a:gd name="connsiteX459" fmla="*/ 187415 w 11503626"/>
              <a:gd name="connsiteY459" fmla="*/ 397587 h 739467"/>
              <a:gd name="connsiteX460" fmla="*/ 185977 w 11503626"/>
              <a:gd name="connsiteY460" fmla="*/ 398545 h 739467"/>
              <a:gd name="connsiteX461" fmla="*/ 185497 w 11503626"/>
              <a:gd name="connsiteY461" fmla="*/ 401660 h 739467"/>
              <a:gd name="connsiteX462" fmla="*/ 185737 w 11503626"/>
              <a:gd name="connsiteY462" fmla="*/ 404776 h 739467"/>
              <a:gd name="connsiteX463" fmla="*/ 186935 w 11503626"/>
              <a:gd name="connsiteY463" fmla="*/ 406214 h 739467"/>
              <a:gd name="connsiteX464" fmla="*/ 187655 w 11503626"/>
              <a:gd name="connsiteY464" fmla="*/ 402380 h 739467"/>
              <a:gd name="connsiteX465" fmla="*/ 187415 w 11503626"/>
              <a:gd name="connsiteY465" fmla="*/ 397587 h 739467"/>
              <a:gd name="connsiteX466" fmla="*/ 151466 w 11503626"/>
              <a:gd name="connsiteY466" fmla="*/ 396628 h 739467"/>
              <a:gd name="connsiteX467" fmla="*/ 150267 w 11503626"/>
              <a:gd name="connsiteY467" fmla="*/ 400942 h 739467"/>
              <a:gd name="connsiteX468" fmla="*/ 151466 w 11503626"/>
              <a:gd name="connsiteY468" fmla="*/ 404776 h 739467"/>
              <a:gd name="connsiteX469" fmla="*/ 152184 w 11503626"/>
              <a:gd name="connsiteY469" fmla="*/ 400942 h 739467"/>
              <a:gd name="connsiteX470" fmla="*/ 151466 w 11503626"/>
              <a:gd name="connsiteY470" fmla="*/ 396628 h 739467"/>
              <a:gd name="connsiteX471" fmla="*/ 231992 w 11503626"/>
              <a:gd name="connsiteY471" fmla="*/ 395190 h 739467"/>
              <a:gd name="connsiteX472" fmla="*/ 232231 w 11503626"/>
              <a:gd name="connsiteY472" fmla="*/ 402619 h 739467"/>
              <a:gd name="connsiteX473" fmla="*/ 233909 w 11503626"/>
              <a:gd name="connsiteY473" fmla="*/ 410049 h 739467"/>
              <a:gd name="connsiteX474" fmla="*/ 234628 w 11503626"/>
              <a:gd name="connsiteY474" fmla="*/ 406454 h 739467"/>
              <a:gd name="connsiteX475" fmla="*/ 234868 w 11503626"/>
              <a:gd name="connsiteY475" fmla="*/ 401421 h 739467"/>
              <a:gd name="connsiteX476" fmla="*/ 234388 w 11503626"/>
              <a:gd name="connsiteY476" fmla="*/ 397107 h 739467"/>
              <a:gd name="connsiteX477" fmla="*/ 231992 w 11503626"/>
              <a:gd name="connsiteY477" fmla="*/ 395190 h 739467"/>
              <a:gd name="connsiteX478" fmla="*/ 286155 w 11503626"/>
              <a:gd name="connsiteY478" fmla="*/ 394231 h 739467"/>
              <a:gd name="connsiteX479" fmla="*/ 288312 w 11503626"/>
              <a:gd name="connsiteY479" fmla="*/ 406214 h 739467"/>
              <a:gd name="connsiteX480" fmla="*/ 290469 w 11503626"/>
              <a:gd name="connsiteY480" fmla="*/ 417239 h 739467"/>
              <a:gd name="connsiteX481" fmla="*/ 289510 w 11503626"/>
              <a:gd name="connsiteY481" fmla="*/ 405735 h 739467"/>
              <a:gd name="connsiteX482" fmla="*/ 286155 w 11503626"/>
              <a:gd name="connsiteY482" fmla="*/ 394231 h 739467"/>
              <a:gd name="connsiteX483" fmla="*/ 238223 w 11503626"/>
              <a:gd name="connsiteY483" fmla="*/ 392314 h 739467"/>
              <a:gd name="connsiteX484" fmla="*/ 237743 w 11503626"/>
              <a:gd name="connsiteY484" fmla="*/ 397826 h 739467"/>
              <a:gd name="connsiteX485" fmla="*/ 239660 w 11503626"/>
              <a:gd name="connsiteY485" fmla="*/ 402859 h 739467"/>
              <a:gd name="connsiteX486" fmla="*/ 238942 w 11503626"/>
              <a:gd name="connsiteY486" fmla="*/ 397347 h 739467"/>
              <a:gd name="connsiteX487" fmla="*/ 238223 w 11503626"/>
              <a:gd name="connsiteY487" fmla="*/ 392314 h 739467"/>
              <a:gd name="connsiteX488" fmla="*/ 176870 w 11503626"/>
              <a:gd name="connsiteY488" fmla="*/ 391355 h 739467"/>
              <a:gd name="connsiteX489" fmla="*/ 180180 w 11503626"/>
              <a:gd name="connsiteY489" fmla="*/ 394997 h 739467"/>
              <a:gd name="connsiteX490" fmla="*/ 180225 w 11503626"/>
              <a:gd name="connsiteY490" fmla="*/ 395190 h 739467"/>
              <a:gd name="connsiteX491" fmla="*/ 180277 w 11503626"/>
              <a:gd name="connsiteY491" fmla="*/ 395103 h 739467"/>
              <a:gd name="connsiteX492" fmla="*/ 181663 w 11503626"/>
              <a:gd name="connsiteY492" fmla="*/ 396628 h 739467"/>
              <a:gd name="connsiteX493" fmla="*/ 181663 w 11503626"/>
              <a:gd name="connsiteY493" fmla="*/ 392793 h 739467"/>
              <a:gd name="connsiteX494" fmla="*/ 180277 w 11503626"/>
              <a:gd name="connsiteY494" fmla="*/ 395103 h 739467"/>
              <a:gd name="connsiteX495" fmla="*/ 180180 w 11503626"/>
              <a:gd name="connsiteY495" fmla="*/ 394997 h 739467"/>
              <a:gd name="connsiteX496" fmla="*/ 179506 w 11503626"/>
              <a:gd name="connsiteY496" fmla="*/ 392074 h 739467"/>
              <a:gd name="connsiteX497" fmla="*/ 176870 w 11503626"/>
              <a:gd name="connsiteY497" fmla="*/ 391355 h 739467"/>
              <a:gd name="connsiteX498" fmla="*/ 185018 w 11503626"/>
              <a:gd name="connsiteY498" fmla="*/ 386562 h 739467"/>
              <a:gd name="connsiteX499" fmla="*/ 183820 w 11503626"/>
              <a:gd name="connsiteY499" fmla="*/ 390157 h 739467"/>
              <a:gd name="connsiteX500" fmla="*/ 183580 w 11503626"/>
              <a:gd name="connsiteY500" fmla="*/ 396148 h 739467"/>
              <a:gd name="connsiteX501" fmla="*/ 184778 w 11503626"/>
              <a:gd name="connsiteY501" fmla="*/ 391595 h 739467"/>
              <a:gd name="connsiteX502" fmla="*/ 185018 w 11503626"/>
              <a:gd name="connsiteY502" fmla="*/ 386562 h 739467"/>
              <a:gd name="connsiteX503" fmla="*/ 237264 w 11503626"/>
              <a:gd name="connsiteY503" fmla="*/ 385603 h 739467"/>
              <a:gd name="connsiteX504" fmla="*/ 237264 w 11503626"/>
              <a:gd name="connsiteY504" fmla="*/ 389438 h 739467"/>
              <a:gd name="connsiteX505" fmla="*/ 238223 w 11503626"/>
              <a:gd name="connsiteY505" fmla="*/ 391355 h 739467"/>
              <a:gd name="connsiteX506" fmla="*/ 238702 w 11503626"/>
              <a:gd name="connsiteY506" fmla="*/ 388000 h 739467"/>
              <a:gd name="connsiteX507" fmla="*/ 237264 w 11503626"/>
              <a:gd name="connsiteY507" fmla="*/ 385603 h 739467"/>
              <a:gd name="connsiteX508" fmla="*/ 174473 w 11503626"/>
              <a:gd name="connsiteY508" fmla="*/ 378893 h 739467"/>
              <a:gd name="connsiteX509" fmla="*/ 173514 w 11503626"/>
              <a:gd name="connsiteY509" fmla="*/ 383686 h 739467"/>
              <a:gd name="connsiteX510" fmla="*/ 173514 w 11503626"/>
              <a:gd name="connsiteY510" fmla="*/ 390397 h 739467"/>
              <a:gd name="connsiteX511" fmla="*/ 174953 w 11503626"/>
              <a:gd name="connsiteY511" fmla="*/ 384884 h 739467"/>
              <a:gd name="connsiteX512" fmla="*/ 174473 w 11503626"/>
              <a:gd name="connsiteY512" fmla="*/ 378893 h 739467"/>
              <a:gd name="connsiteX513" fmla="*/ 199397 w 11503626"/>
              <a:gd name="connsiteY513" fmla="*/ 372661 h 739467"/>
              <a:gd name="connsiteX514" fmla="*/ 198919 w 11503626"/>
              <a:gd name="connsiteY514" fmla="*/ 378653 h 739467"/>
              <a:gd name="connsiteX515" fmla="*/ 199397 w 11503626"/>
              <a:gd name="connsiteY515" fmla="*/ 385124 h 739467"/>
              <a:gd name="connsiteX516" fmla="*/ 200356 w 11503626"/>
              <a:gd name="connsiteY516" fmla="*/ 379851 h 739467"/>
              <a:gd name="connsiteX517" fmla="*/ 199397 w 11503626"/>
              <a:gd name="connsiteY517" fmla="*/ 372661 h 739467"/>
              <a:gd name="connsiteX518" fmla="*/ 188852 w 11503626"/>
              <a:gd name="connsiteY518" fmla="*/ 370265 h 739467"/>
              <a:gd name="connsiteX519" fmla="*/ 188133 w 11503626"/>
              <a:gd name="connsiteY519" fmla="*/ 375058 h 739467"/>
              <a:gd name="connsiteX520" fmla="*/ 187415 w 11503626"/>
              <a:gd name="connsiteY520" fmla="*/ 381768 h 739467"/>
              <a:gd name="connsiteX521" fmla="*/ 191249 w 11503626"/>
              <a:gd name="connsiteY521" fmla="*/ 381768 h 739467"/>
              <a:gd name="connsiteX522" fmla="*/ 191489 w 11503626"/>
              <a:gd name="connsiteY522" fmla="*/ 380331 h 739467"/>
              <a:gd name="connsiteX523" fmla="*/ 191249 w 11503626"/>
              <a:gd name="connsiteY523" fmla="*/ 377934 h 739467"/>
              <a:gd name="connsiteX524" fmla="*/ 189811 w 11503626"/>
              <a:gd name="connsiteY524" fmla="*/ 380331 h 739467"/>
              <a:gd name="connsiteX525" fmla="*/ 189092 w 11503626"/>
              <a:gd name="connsiteY525" fmla="*/ 375777 h 739467"/>
              <a:gd name="connsiteX526" fmla="*/ 188852 w 11503626"/>
              <a:gd name="connsiteY526" fmla="*/ 370265 h 739467"/>
              <a:gd name="connsiteX527" fmla="*/ 198919 w 11503626"/>
              <a:gd name="connsiteY527" fmla="*/ 365472 h 739467"/>
              <a:gd name="connsiteX528" fmla="*/ 196522 w 11503626"/>
              <a:gd name="connsiteY528" fmla="*/ 365951 h 739467"/>
              <a:gd name="connsiteX529" fmla="*/ 197480 w 11503626"/>
              <a:gd name="connsiteY529" fmla="*/ 367629 h 739467"/>
              <a:gd name="connsiteX530" fmla="*/ 198919 w 11503626"/>
              <a:gd name="connsiteY530" fmla="*/ 369306 h 739467"/>
              <a:gd name="connsiteX531" fmla="*/ 199397 w 11503626"/>
              <a:gd name="connsiteY531" fmla="*/ 367629 h 739467"/>
              <a:gd name="connsiteX532" fmla="*/ 198919 w 11503626"/>
              <a:gd name="connsiteY532" fmla="*/ 365472 h 739467"/>
              <a:gd name="connsiteX533" fmla="*/ 186935 w 11503626"/>
              <a:gd name="connsiteY533" fmla="*/ 363554 h 739467"/>
              <a:gd name="connsiteX534" fmla="*/ 185018 w 11503626"/>
              <a:gd name="connsiteY534" fmla="*/ 366431 h 739467"/>
              <a:gd name="connsiteX535" fmla="*/ 185977 w 11503626"/>
              <a:gd name="connsiteY535" fmla="*/ 370744 h 739467"/>
              <a:gd name="connsiteX536" fmla="*/ 186456 w 11503626"/>
              <a:gd name="connsiteY536" fmla="*/ 367389 h 739467"/>
              <a:gd name="connsiteX537" fmla="*/ 186935 w 11503626"/>
              <a:gd name="connsiteY537" fmla="*/ 363554 h 739467"/>
              <a:gd name="connsiteX538" fmla="*/ 298116 w 11503626"/>
              <a:gd name="connsiteY538" fmla="*/ 363453 h 739467"/>
              <a:gd name="connsiteX539" fmla="*/ 297899 w 11503626"/>
              <a:gd name="connsiteY539" fmla="*/ 367149 h 739467"/>
              <a:gd name="connsiteX540" fmla="*/ 298116 w 11503626"/>
              <a:gd name="connsiteY540" fmla="*/ 367976 h 739467"/>
              <a:gd name="connsiteX541" fmla="*/ 229116 w 11503626"/>
              <a:gd name="connsiteY541" fmla="*/ 363075 h 739467"/>
              <a:gd name="connsiteX542" fmla="*/ 228157 w 11503626"/>
              <a:gd name="connsiteY542" fmla="*/ 364753 h 739467"/>
              <a:gd name="connsiteX543" fmla="*/ 228636 w 11503626"/>
              <a:gd name="connsiteY543" fmla="*/ 367389 h 739467"/>
              <a:gd name="connsiteX544" fmla="*/ 229355 w 11503626"/>
              <a:gd name="connsiteY544" fmla="*/ 365711 h 739467"/>
              <a:gd name="connsiteX545" fmla="*/ 229116 w 11503626"/>
              <a:gd name="connsiteY545" fmla="*/ 363075 h 739467"/>
              <a:gd name="connsiteX546" fmla="*/ 180944 w 11503626"/>
              <a:gd name="connsiteY546" fmla="*/ 363075 h 739467"/>
              <a:gd name="connsiteX547" fmla="*/ 179266 w 11503626"/>
              <a:gd name="connsiteY547" fmla="*/ 363554 h 739467"/>
              <a:gd name="connsiteX548" fmla="*/ 179266 w 11503626"/>
              <a:gd name="connsiteY548" fmla="*/ 369306 h 739467"/>
              <a:gd name="connsiteX549" fmla="*/ 180704 w 11503626"/>
              <a:gd name="connsiteY549" fmla="*/ 366670 h 739467"/>
              <a:gd name="connsiteX550" fmla="*/ 182142 w 11503626"/>
              <a:gd name="connsiteY550" fmla="*/ 364513 h 739467"/>
              <a:gd name="connsiteX551" fmla="*/ 180944 w 11503626"/>
              <a:gd name="connsiteY551" fmla="*/ 363075 h 739467"/>
              <a:gd name="connsiteX552" fmla="*/ 191249 w 11503626"/>
              <a:gd name="connsiteY552" fmla="*/ 361158 h 739467"/>
              <a:gd name="connsiteX553" fmla="*/ 191249 w 11503626"/>
              <a:gd name="connsiteY553" fmla="*/ 366909 h 739467"/>
              <a:gd name="connsiteX554" fmla="*/ 190770 w 11503626"/>
              <a:gd name="connsiteY554" fmla="*/ 374099 h 739467"/>
              <a:gd name="connsiteX555" fmla="*/ 191968 w 11503626"/>
              <a:gd name="connsiteY555" fmla="*/ 368348 h 739467"/>
              <a:gd name="connsiteX556" fmla="*/ 193167 w 11503626"/>
              <a:gd name="connsiteY556" fmla="*/ 363075 h 739467"/>
              <a:gd name="connsiteX557" fmla="*/ 192208 w 11503626"/>
              <a:gd name="connsiteY557" fmla="*/ 361877 h 739467"/>
              <a:gd name="connsiteX558" fmla="*/ 191249 w 11503626"/>
              <a:gd name="connsiteY558" fmla="*/ 361158 h 739467"/>
              <a:gd name="connsiteX559" fmla="*/ 217612 w 11503626"/>
              <a:gd name="connsiteY559" fmla="*/ 359241 h 739467"/>
              <a:gd name="connsiteX560" fmla="*/ 215934 w 11503626"/>
              <a:gd name="connsiteY560" fmla="*/ 371943 h 739467"/>
              <a:gd name="connsiteX561" fmla="*/ 216174 w 11503626"/>
              <a:gd name="connsiteY561" fmla="*/ 385603 h 739467"/>
              <a:gd name="connsiteX562" fmla="*/ 215694 w 11503626"/>
              <a:gd name="connsiteY562" fmla="*/ 385843 h 739467"/>
              <a:gd name="connsiteX563" fmla="*/ 214736 w 11503626"/>
              <a:gd name="connsiteY563" fmla="*/ 386562 h 739467"/>
              <a:gd name="connsiteX564" fmla="*/ 215934 w 11503626"/>
              <a:gd name="connsiteY564" fmla="*/ 400942 h 739467"/>
              <a:gd name="connsiteX565" fmla="*/ 217612 w 11503626"/>
              <a:gd name="connsiteY565" fmla="*/ 415801 h 739467"/>
              <a:gd name="connsiteX566" fmla="*/ 217133 w 11503626"/>
              <a:gd name="connsiteY566" fmla="*/ 388719 h 739467"/>
              <a:gd name="connsiteX567" fmla="*/ 217612 w 11503626"/>
              <a:gd name="connsiteY567" fmla="*/ 359241 h 739467"/>
              <a:gd name="connsiteX568" fmla="*/ 274651 w 11503626"/>
              <a:gd name="connsiteY568" fmla="*/ 356364 h 739467"/>
              <a:gd name="connsiteX569" fmla="*/ 274172 w 11503626"/>
              <a:gd name="connsiteY569" fmla="*/ 360679 h 739467"/>
              <a:gd name="connsiteX570" fmla="*/ 275131 w 11503626"/>
              <a:gd name="connsiteY570" fmla="*/ 364513 h 739467"/>
              <a:gd name="connsiteX571" fmla="*/ 275131 w 11503626"/>
              <a:gd name="connsiteY571" fmla="*/ 361158 h 739467"/>
              <a:gd name="connsiteX572" fmla="*/ 274651 w 11503626"/>
              <a:gd name="connsiteY572" fmla="*/ 356364 h 739467"/>
              <a:gd name="connsiteX573" fmla="*/ 198439 w 11503626"/>
              <a:gd name="connsiteY573" fmla="*/ 355885 h 739467"/>
              <a:gd name="connsiteX574" fmla="*/ 197960 w 11503626"/>
              <a:gd name="connsiteY574" fmla="*/ 359001 h 739467"/>
              <a:gd name="connsiteX575" fmla="*/ 198439 w 11503626"/>
              <a:gd name="connsiteY575" fmla="*/ 363554 h 739467"/>
              <a:gd name="connsiteX576" fmla="*/ 198919 w 11503626"/>
              <a:gd name="connsiteY576" fmla="*/ 360679 h 739467"/>
              <a:gd name="connsiteX577" fmla="*/ 198439 w 11503626"/>
              <a:gd name="connsiteY577" fmla="*/ 355885 h 739467"/>
              <a:gd name="connsiteX578" fmla="*/ 282320 w 11503626"/>
              <a:gd name="connsiteY578" fmla="*/ 354927 h 739467"/>
              <a:gd name="connsiteX579" fmla="*/ 281122 w 11503626"/>
              <a:gd name="connsiteY579" fmla="*/ 357802 h 739467"/>
              <a:gd name="connsiteX580" fmla="*/ 281841 w 11503626"/>
              <a:gd name="connsiteY580" fmla="*/ 361158 h 739467"/>
              <a:gd name="connsiteX581" fmla="*/ 283518 w 11503626"/>
              <a:gd name="connsiteY581" fmla="*/ 359001 h 739467"/>
              <a:gd name="connsiteX582" fmla="*/ 282320 w 11503626"/>
              <a:gd name="connsiteY582" fmla="*/ 354927 h 739467"/>
              <a:gd name="connsiteX583" fmla="*/ 243975 w 11503626"/>
              <a:gd name="connsiteY583" fmla="*/ 349654 h 739467"/>
              <a:gd name="connsiteX584" fmla="*/ 245412 w 11503626"/>
              <a:gd name="connsiteY584" fmla="*/ 352290 h 739467"/>
              <a:gd name="connsiteX585" fmla="*/ 247809 w 11503626"/>
              <a:gd name="connsiteY585" fmla="*/ 353489 h 739467"/>
              <a:gd name="connsiteX586" fmla="*/ 243975 w 11503626"/>
              <a:gd name="connsiteY586" fmla="*/ 349654 h 739467"/>
              <a:gd name="connsiteX587" fmla="*/ 198439 w 11503626"/>
              <a:gd name="connsiteY587" fmla="*/ 348216 h 739467"/>
              <a:gd name="connsiteX588" fmla="*/ 196042 w 11503626"/>
              <a:gd name="connsiteY588" fmla="*/ 350612 h 739467"/>
              <a:gd name="connsiteX589" fmla="*/ 197241 w 11503626"/>
              <a:gd name="connsiteY589" fmla="*/ 350852 h 739467"/>
              <a:gd name="connsiteX590" fmla="*/ 198439 w 11503626"/>
              <a:gd name="connsiteY590" fmla="*/ 351092 h 739467"/>
              <a:gd name="connsiteX591" fmla="*/ 227678 w 11503626"/>
              <a:gd name="connsiteY591" fmla="*/ 337671 h 739467"/>
              <a:gd name="connsiteX592" fmla="*/ 228157 w 11503626"/>
              <a:gd name="connsiteY592" fmla="*/ 349414 h 739467"/>
              <a:gd name="connsiteX593" fmla="*/ 229116 w 11503626"/>
              <a:gd name="connsiteY593" fmla="*/ 359720 h 739467"/>
              <a:gd name="connsiteX594" fmla="*/ 229595 w 11503626"/>
              <a:gd name="connsiteY594" fmla="*/ 347257 h 739467"/>
              <a:gd name="connsiteX595" fmla="*/ 227678 w 11503626"/>
              <a:gd name="connsiteY595" fmla="*/ 337671 h 739467"/>
              <a:gd name="connsiteX596" fmla="*/ 243975 w 11503626"/>
              <a:gd name="connsiteY596" fmla="*/ 336233 h 739467"/>
              <a:gd name="connsiteX597" fmla="*/ 243495 w 11503626"/>
              <a:gd name="connsiteY597" fmla="*/ 336952 h 739467"/>
              <a:gd name="connsiteX598" fmla="*/ 243016 w 11503626"/>
              <a:gd name="connsiteY598" fmla="*/ 339588 h 739467"/>
              <a:gd name="connsiteX599" fmla="*/ 243255 w 11503626"/>
              <a:gd name="connsiteY599" fmla="*/ 342225 h 739467"/>
              <a:gd name="connsiteX600" fmla="*/ 244454 w 11503626"/>
              <a:gd name="connsiteY600" fmla="*/ 343423 h 739467"/>
              <a:gd name="connsiteX601" fmla="*/ 244454 w 11503626"/>
              <a:gd name="connsiteY601" fmla="*/ 340307 h 739467"/>
              <a:gd name="connsiteX602" fmla="*/ 243975 w 11503626"/>
              <a:gd name="connsiteY602" fmla="*/ 336233 h 739467"/>
              <a:gd name="connsiteX603" fmla="*/ 185497 w 11503626"/>
              <a:gd name="connsiteY603" fmla="*/ 335275 h 739467"/>
              <a:gd name="connsiteX604" fmla="*/ 184778 w 11503626"/>
              <a:gd name="connsiteY604" fmla="*/ 338630 h 739467"/>
              <a:gd name="connsiteX605" fmla="*/ 185018 w 11503626"/>
              <a:gd name="connsiteY605" fmla="*/ 342464 h 739467"/>
              <a:gd name="connsiteX606" fmla="*/ 185977 w 11503626"/>
              <a:gd name="connsiteY606" fmla="*/ 339109 h 739467"/>
              <a:gd name="connsiteX607" fmla="*/ 185497 w 11503626"/>
              <a:gd name="connsiteY607" fmla="*/ 335275 h 739467"/>
              <a:gd name="connsiteX608" fmla="*/ 295262 w 11503626"/>
              <a:gd name="connsiteY608" fmla="*/ 333836 h 739467"/>
              <a:gd name="connsiteX609" fmla="*/ 293585 w 11503626"/>
              <a:gd name="connsiteY609" fmla="*/ 341266 h 739467"/>
              <a:gd name="connsiteX610" fmla="*/ 295742 w 11503626"/>
              <a:gd name="connsiteY610" fmla="*/ 348695 h 739467"/>
              <a:gd name="connsiteX611" fmla="*/ 296460 w 11503626"/>
              <a:gd name="connsiteY611" fmla="*/ 341985 h 739467"/>
              <a:gd name="connsiteX612" fmla="*/ 295262 w 11503626"/>
              <a:gd name="connsiteY612" fmla="*/ 333836 h 739467"/>
              <a:gd name="connsiteX613" fmla="*/ 220008 w 11503626"/>
              <a:gd name="connsiteY613" fmla="*/ 333836 h 739467"/>
              <a:gd name="connsiteX614" fmla="*/ 218810 w 11503626"/>
              <a:gd name="connsiteY614" fmla="*/ 336952 h 739467"/>
              <a:gd name="connsiteX615" fmla="*/ 218091 w 11503626"/>
              <a:gd name="connsiteY615" fmla="*/ 341026 h 739467"/>
              <a:gd name="connsiteX616" fmla="*/ 218091 w 11503626"/>
              <a:gd name="connsiteY616" fmla="*/ 338630 h 739467"/>
              <a:gd name="connsiteX617" fmla="*/ 217133 w 11503626"/>
              <a:gd name="connsiteY617" fmla="*/ 336233 h 739467"/>
              <a:gd name="connsiteX618" fmla="*/ 217133 w 11503626"/>
              <a:gd name="connsiteY618" fmla="*/ 341505 h 739467"/>
              <a:gd name="connsiteX619" fmla="*/ 215694 w 11503626"/>
              <a:gd name="connsiteY619" fmla="*/ 340068 h 739467"/>
              <a:gd name="connsiteX620" fmla="*/ 215694 w 11503626"/>
              <a:gd name="connsiteY620" fmla="*/ 347497 h 739467"/>
              <a:gd name="connsiteX621" fmla="*/ 216174 w 11503626"/>
              <a:gd name="connsiteY621" fmla="*/ 355885 h 739467"/>
              <a:gd name="connsiteX622" fmla="*/ 216893 w 11503626"/>
              <a:gd name="connsiteY622" fmla="*/ 351811 h 739467"/>
              <a:gd name="connsiteX623" fmla="*/ 216174 w 11503626"/>
              <a:gd name="connsiteY623" fmla="*/ 347257 h 739467"/>
              <a:gd name="connsiteX624" fmla="*/ 218091 w 11503626"/>
              <a:gd name="connsiteY624" fmla="*/ 347257 h 739467"/>
              <a:gd name="connsiteX625" fmla="*/ 219529 w 11503626"/>
              <a:gd name="connsiteY625" fmla="*/ 348695 h 739467"/>
              <a:gd name="connsiteX626" fmla="*/ 219529 w 11503626"/>
              <a:gd name="connsiteY626" fmla="*/ 359720 h 739467"/>
              <a:gd name="connsiteX627" fmla="*/ 219050 w 11503626"/>
              <a:gd name="connsiteY627" fmla="*/ 370744 h 739467"/>
              <a:gd name="connsiteX628" fmla="*/ 220488 w 11503626"/>
              <a:gd name="connsiteY628" fmla="*/ 370026 h 739467"/>
              <a:gd name="connsiteX629" fmla="*/ 220488 w 11503626"/>
              <a:gd name="connsiteY629" fmla="*/ 367149 h 739467"/>
              <a:gd name="connsiteX630" fmla="*/ 220967 w 11503626"/>
              <a:gd name="connsiteY630" fmla="*/ 364274 h 739467"/>
              <a:gd name="connsiteX631" fmla="*/ 223364 w 11503626"/>
              <a:gd name="connsiteY631" fmla="*/ 363554 h 739467"/>
              <a:gd name="connsiteX632" fmla="*/ 221207 w 11503626"/>
              <a:gd name="connsiteY632" fmla="*/ 357563 h 739467"/>
              <a:gd name="connsiteX633" fmla="*/ 221446 w 11503626"/>
              <a:gd name="connsiteY633" fmla="*/ 348695 h 739467"/>
              <a:gd name="connsiteX634" fmla="*/ 222166 w 11503626"/>
              <a:gd name="connsiteY634" fmla="*/ 353489 h 739467"/>
              <a:gd name="connsiteX635" fmla="*/ 223843 w 11503626"/>
              <a:gd name="connsiteY635" fmla="*/ 357323 h 739467"/>
              <a:gd name="connsiteX636" fmla="*/ 223124 w 11503626"/>
              <a:gd name="connsiteY636" fmla="*/ 347257 h 739467"/>
              <a:gd name="connsiteX637" fmla="*/ 224323 w 11503626"/>
              <a:gd name="connsiteY637" fmla="*/ 336712 h 739467"/>
              <a:gd name="connsiteX638" fmla="*/ 221686 w 11503626"/>
              <a:gd name="connsiteY638" fmla="*/ 340547 h 739467"/>
              <a:gd name="connsiteX639" fmla="*/ 221926 w 11503626"/>
              <a:gd name="connsiteY639" fmla="*/ 347257 h 739467"/>
              <a:gd name="connsiteX640" fmla="*/ 220728 w 11503626"/>
              <a:gd name="connsiteY640" fmla="*/ 345100 h 739467"/>
              <a:gd name="connsiteX641" fmla="*/ 220488 w 11503626"/>
              <a:gd name="connsiteY641" fmla="*/ 341266 h 739467"/>
              <a:gd name="connsiteX642" fmla="*/ 220488 w 11503626"/>
              <a:gd name="connsiteY642" fmla="*/ 336952 h 739467"/>
              <a:gd name="connsiteX643" fmla="*/ 220008 w 11503626"/>
              <a:gd name="connsiteY643" fmla="*/ 333836 h 739467"/>
              <a:gd name="connsiteX644" fmla="*/ 278006 w 11503626"/>
              <a:gd name="connsiteY644" fmla="*/ 332878 h 739467"/>
              <a:gd name="connsiteX645" fmla="*/ 278726 w 11503626"/>
              <a:gd name="connsiteY645" fmla="*/ 342943 h 739467"/>
              <a:gd name="connsiteX646" fmla="*/ 280883 w 11503626"/>
              <a:gd name="connsiteY646" fmla="*/ 352530 h 739467"/>
              <a:gd name="connsiteX647" fmla="*/ 281362 w 11503626"/>
              <a:gd name="connsiteY647" fmla="*/ 348216 h 739467"/>
              <a:gd name="connsiteX648" fmla="*/ 281122 w 11503626"/>
              <a:gd name="connsiteY648" fmla="*/ 342225 h 739467"/>
              <a:gd name="connsiteX649" fmla="*/ 280643 w 11503626"/>
              <a:gd name="connsiteY649" fmla="*/ 336712 h 739467"/>
              <a:gd name="connsiteX650" fmla="*/ 280403 w 11503626"/>
              <a:gd name="connsiteY650" fmla="*/ 333836 h 739467"/>
              <a:gd name="connsiteX651" fmla="*/ 279445 w 11503626"/>
              <a:gd name="connsiteY651" fmla="*/ 333118 h 739467"/>
              <a:gd name="connsiteX652" fmla="*/ 278006 w 11503626"/>
              <a:gd name="connsiteY652" fmla="*/ 332878 h 739467"/>
              <a:gd name="connsiteX653" fmla="*/ 294783 w 11503626"/>
              <a:gd name="connsiteY653" fmla="*/ 327605 h 739467"/>
              <a:gd name="connsiteX654" fmla="*/ 293345 w 11503626"/>
              <a:gd name="connsiteY654" fmla="*/ 329523 h 739467"/>
              <a:gd name="connsiteX655" fmla="*/ 294304 w 11503626"/>
              <a:gd name="connsiteY655" fmla="*/ 332878 h 739467"/>
              <a:gd name="connsiteX656" fmla="*/ 294783 w 11503626"/>
              <a:gd name="connsiteY656" fmla="*/ 330721 h 739467"/>
              <a:gd name="connsiteX657" fmla="*/ 294783 w 11503626"/>
              <a:gd name="connsiteY657" fmla="*/ 327605 h 739467"/>
              <a:gd name="connsiteX658" fmla="*/ 200836 w 11503626"/>
              <a:gd name="connsiteY658" fmla="*/ 320416 h 739467"/>
              <a:gd name="connsiteX659" fmla="*/ 199877 w 11503626"/>
              <a:gd name="connsiteY659" fmla="*/ 322812 h 739467"/>
              <a:gd name="connsiteX660" fmla="*/ 200836 w 11503626"/>
              <a:gd name="connsiteY660" fmla="*/ 326646 h 739467"/>
              <a:gd name="connsiteX661" fmla="*/ 201554 w 11503626"/>
              <a:gd name="connsiteY661" fmla="*/ 323771 h 739467"/>
              <a:gd name="connsiteX662" fmla="*/ 200836 w 11503626"/>
              <a:gd name="connsiteY662" fmla="*/ 320416 h 739467"/>
              <a:gd name="connsiteX663" fmla="*/ 284238 w 11503626"/>
              <a:gd name="connsiteY663" fmla="*/ 307953 h 739467"/>
              <a:gd name="connsiteX664" fmla="*/ 285196 w 11503626"/>
              <a:gd name="connsiteY664" fmla="*/ 313226 h 739467"/>
              <a:gd name="connsiteX665" fmla="*/ 285676 w 11503626"/>
              <a:gd name="connsiteY665" fmla="*/ 309870 h 739467"/>
              <a:gd name="connsiteX666" fmla="*/ 284238 w 11503626"/>
              <a:gd name="connsiteY666" fmla="*/ 307953 h 739467"/>
              <a:gd name="connsiteX667" fmla="*/ 254041 w 11503626"/>
              <a:gd name="connsiteY667" fmla="*/ 307953 h 739467"/>
              <a:gd name="connsiteX668" fmla="*/ 256437 w 11503626"/>
              <a:gd name="connsiteY668" fmla="*/ 320176 h 739467"/>
              <a:gd name="connsiteX669" fmla="*/ 256916 w 11503626"/>
              <a:gd name="connsiteY669" fmla="*/ 332398 h 739467"/>
              <a:gd name="connsiteX670" fmla="*/ 254041 w 11503626"/>
              <a:gd name="connsiteY670" fmla="*/ 318978 h 739467"/>
              <a:gd name="connsiteX671" fmla="*/ 254041 w 11503626"/>
              <a:gd name="connsiteY671" fmla="*/ 307953 h 739467"/>
              <a:gd name="connsiteX672" fmla="*/ 210422 w 11503626"/>
              <a:gd name="connsiteY672" fmla="*/ 304119 h 739467"/>
              <a:gd name="connsiteX673" fmla="*/ 210662 w 11503626"/>
              <a:gd name="connsiteY673" fmla="*/ 307953 h 739467"/>
              <a:gd name="connsiteX674" fmla="*/ 212339 w 11503626"/>
              <a:gd name="connsiteY674" fmla="*/ 310589 h 739467"/>
              <a:gd name="connsiteX675" fmla="*/ 213777 w 11503626"/>
              <a:gd name="connsiteY675" fmla="*/ 313465 h 739467"/>
              <a:gd name="connsiteX676" fmla="*/ 213777 w 11503626"/>
              <a:gd name="connsiteY676" fmla="*/ 318019 h 739467"/>
              <a:gd name="connsiteX677" fmla="*/ 209943 w 11503626"/>
              <a:gd name="connsiteY677" fmla="*/ 311548 h 739467"/>
              <a:gd name="connsiteX678" fmla="*/ 210422 w 11503626"/>
              <a:gd name="connsiteY678" fmla="*/ 304119 h 739467"/>
              <a:gd name="connsiteX679" fmla="*/ 263148 w 11503626"/>
              <a:gd name="connsiteY679" fmla="*/ 303160 h 739467"/>
              <a:gd name="connsiteX680" fmla="*/ 261470 w 11503626"/>
              <a:gd name="connsiteY680" fmla="*/ 305077 h 739467"/>
              <a:gd name="connsiteX681" fmla="*/ 260751 w 11503626"/>
              <a:gd name="connsiteY681" fmla="*/ 308912 h 739467"/>
              <a:gd name="connsiteX682" fmla="*/ 263148 w 11503626"/>
              <a:gd name="connsiteY682" fmla="*/ 315143 h 739467"/>
              <a:gd name="connsiteX683" fmla="*/ 265544 w 11503626"/>
              <a:gd name="connsiteY683" fmla="*/ 322812 h 739467"/>
              <a:gd name="connsiteX684" fmla="*/ 264586 w 11503626"/>
              <a:gd name="connsiteY684" fmla="*/ 314664 h 739467"/>
              <a:gd name="connsiteX685" fmla="*/ 263148 w 11503626"/>
              <a:gd name="connsiteY685" fmla="*/ 303160 h 739467"/>
              <a:gd name="connsiteX686" fmla="*/ 252123 w 11503626"/>
              <a:gd name="connsiteY686" fmla="*/ 299804 h 739467"/>
              <a:gd name="connsiteX687" fmla="*/ 252123 w 11503626"/>
              <a:gd name="connsiteY687" fmla="*/ 306994 h 739467"/>
              <a:gd name="connsiteX688" fmla="*/ 251884 w 11503626"/>
              <a:gd name="connsiteY688" fmla="*/ 302680 h 739467"/>
              <a:gd name="connsiteX689" fmla="*/ 252123 w 11503626"/>
              <a:gd name="connsiteY689" fmla="*/ 299804 h 739467"/>
              <a:gd name="connsiteX690" fmla="*/ 225281 w 11503626"/>
              <a:gd name="connsiteY690" fmla="*/ 293573 h 739467"/>
              <a:gd name="connsiteX691" fmla="*/ 224562 w 11503626"/>
              <a:gd name="connsiteY691" fmla="*/ 297408 h 739467"/>
              <a:gd name="connsiteX692" fmla="*/ 225281 w 11503626"/>
              <a:gd name="connsiteY692" fmla="*/ 302201 h 739467"/>
              <a:gd name="connsiteX693" fmla="*/ 225281 w 11503626"/>
              <a:gd name="connsiteY693" fmla="*/ 293573 h 739467"/>
              <a:gd name="connsiteX694" fmla="*/ 218091 w 11503626"/>
              <a:gd name="connsiteY694" fmla="*/ 286863 h 739467"/>
              <a:gd name="connsiteX695" fmla="*/ 217612 w 11503626"/>
              <a:gd name="connsiteY695" fmla="*/ 302201 h 739467"/>
              <a:gd name="connsiteX696" fmla="*/ 220008 w 11503626"/>
              <a:gd name="connsiteY696" fmla="*/ 319936 h 739467"/>
              <a:gd name="connsiteX697" fmla="*/ 222645 w 11503626"/>
              <a:gd name="connsiteY697" fmla="*/ 310829 h 739467"/>
              <a:gd name="connsiteX698" fmla="*/ 221926 w 11503626"/>
              <a:gd name="connsiteY698" fmla="*/ 299325 h 739467"/>
              <a:gd name="connsiteX699" fmla="*/ 222885 w 11503626"/>
              <a:gd name="connsiteY699" fmla="*/ 293573 h 739467"/>
              <a:gd name="connsiteX700" fmla="*/ 220967 w 11503626"/>
              <a:gd name="connsiteY700" fmla="*/ 288300 h 739467"/>
              <a:gd name="connsiteX701" fmla="*/ 221207 w 11503626"/>
              <a:gd name="connsiteY701" fmla="*/ 293094 h 739467"/>
              <a:gd name="connsiteX702" fmla="*/ 221926 w 11503626"/>
              <a:gd name="connsiteY702" fmla="*/ 297887 h 739467"/>
              <a:gd name="connsiteX703" fmla="*/ 219290 w 11503626"/>
              <a:gd name="connsiteY703" fmla="*/ 293334 h 739467"/>
              <a:gd name="connsiteX704" fmla="*/ 218091 w 11503626"/>
              <a:gd name="connsiteY704" fmla="*/ 286863 h 739467"/>
              <a:gd name="connsiteX705" fmla="*/ 219529 w 11503626"/>
              <a:gd name="connsiteY705" fmla="*/ 280632 h 739467"/>
              <a:gd name="connsiteX706" fmla="*/ 219050 w 11503626"/>
              <a:gd name="connsiteY706" fmla="*/ 283747 h 739467"/>
              <a:gd name="connsiteX707" fmla="*/ 220008 w 11503626"/>
              <a:gd name="connsiteY707" fmla="*/ 285904 h 739467"/>
              <a:gd name="connsiteX708" fmla="*/ 220248 w 11503626"/>
              <a:gd name="connsiteY708" fmla="*/ 283508 h 739467"/>
              <a:gd name="connsiteX709" fmla="*/ 219529 w 11503626"/>
              <a:gd name="connsiteY709" fmla="*/ 280632 h 739467"/>
              <a:gd name="connsiteX710" fmla="*/ 234868 w 11503626"/>
              <a:gd name="connsiteY710" fmla="*/ 271045 h 739467"/>
              <a:gd name="connsiteX711" fmla="*/ 234868 w 11503626"/>
              <a:gd name="connsiteY711" fmla="*/ 278235 h 739467"/>
              <a:gd name="connsiteX712" fmla="*/ 233909 w 11503626"/>
              <a:gd name="connsiteY712" fmla="*/ 274400 h 739467"/>
              <a:gd name="connsiteX713" fmla="*/ 234868 w 11503626"/>
              <a:gd name="connsiteY713" fmla="*/ 271045 h 739467"/>
              <a:gd name="connsiteX714" fmla="*/ 282320 w 11503626"/>
              <a:gd name="connsiteY714" fmla="*/ 255227 h 739467"/>
              <a:gd name="connsiteX715" fmla="*/ 282081 w 11503626"/>
              <a:gd name="connsiteY715" fmla="*/ 257144 h 739467"/>
              <a:gd name="connsiteX716" fmla="*/ 282800 w 11503626"/>
              <a:gd name="connsiteY716" fmla="*/ 259062 h 739467"/>
              <a:gd name="connsiteX717" fmla="*/ 283998 w 11503626"/>
              <a:gd name="connsiteY717" fmla="*/ 256666 h 739467"/>
              <a:gd name="connsiteX718" fmla="*/ 282320 w 11503626"/>
              <a:gd name="connsiteY718" fmla="*/ 255227 h 739467"/>
              <a:gd name="connsiteX719" fmla="*/ 289510 w 11503626"/>
              <a:gd name="connsiteY719" fmla="*/ 251872 h 739467"/>
              <a:gd name="connsiteX720" fmla="*/ 290948 w 11503626"/>
              <a:gd name="connsiteY720" fmla="*/ 255467 h 739467"/>
              <a:gd name="connsiteX721" fmla="*/ 291428 w 11503626"/>
              <a:gd name="connsiteY721" fmla="*/ 260021 h 739467"/>
              <a:gd name="connsiteX722" fmla="*/ 292147 w 11503626"/>
              <a:gd name="connsiteY722" fmla="*/ 255707 h 739467"/>
              <a:gd name="connsiteX723" fmla="*/ 289510 w 11503626"/>
              <a:gd name="connsiteY723" fmla="*/ 251872 h 739467"/>
              <a:gd name="connsiteX724" fmla="*/ 295742 w 11503626"/>
              <a:gd name="connsiteY724" fmla="*/ 249476 h 739467"/>
              <a:gd name="connsiteX725" fmla="*/ 297899 w 11503626"/>
              <a:gd name="connsiteY725" fmla="*/ 260500 h 739467"/>
              <a:gd name="connsiteX726" fmla="*/ 298116 w 11503626"/>
              <a:gd name="connsiteY726" fmla="*/ 261138 h 739467"/>
              <a:gd name="connsiteX727" fmla="*/ 298116 w 11503626"/>
              <a:gd name="connsiteY727" fmla="*/ 255857 h 739467"/>
              <a:gd name="connsiteX728" fmla="*/ 268899 w 11503626"/>
              <a:gd name="connsiteY728" fmla="*/ 243244 h 739467"/>
              <a:gd name="connsiteX729" fmla="*/ 270816 w 11503626"/>
              <a:gd name="connsiteY729" fmla="*/ 244922 h 739467"/>
              <a:gd name="connsiteX730" fmla="*/ 273213 w 11503626"/>
              <a:gd name="connsiteY730" fmla="*/ 245641 h 739467"/>
              <a:gd name="connsiteX731" fmla="*/ 273693 w 11503626"/>
              <a:gd name="connsiteY731" fmla="*/ 250914 h 739467"/>
              <a:gd name="connsiteX732" fmla="*/ 274651 w 11503626"/>
              <a:gd name="connsiteY732" fmla="*/ 256186 h 739467"/>
              <a:gd name="connsiteX733" fmla="*/ 272255 w 11503626"/>
              <a:gd name="connsiteY733" fmla="*/ 257144 h 739467"/>
              <a:gd name="connsiteX734" fmla="*/ 276089 w 11503626"/>
              <a:gd name="connsiteY734" fmla="*/ 262417 h 739467"/>
              <a:gd name="connsiteX735" fmla="*/ 278965 w 11503626"/>
              <a:gd name="connsiteY735" fmla="*/ 270806 h 739467"/>
              <a:gd name="connsiteX736" fmla="*/ 279924 w 11503626"/>
              <a:gd name="connsiteY736" fmla="*/ 281111 h 739467"/>
              <a:gd name="connsiteX737" fmla="*/ 278246 w 11503626"/>
              <a:gd name="connsiteY737" fmla="*/ 283747 h 739467"/>
              <a:gd name="connsiteX738" fmla="*/ 278486 w 11503626"/>
              <a:gd name="connsiteY738" fmla="*/ 289260 h 739467"/>
              <a:gd name="connsiteX739" fmla="*/ 279684 w 11503626"/>
              <a:gd name="connsiteY739" fmla="*/ 288300 h 739467"/>
              <a:gd name="connsiteX740" fmla="*/ 280883 w 11503626"/>
              <a:gd name="connsiteY740" fmla="*/ 287342 h 739467"/>
              <a:gd name="connsiteX741" fmla="*/ 281841 w 11503626"/>
              <a:gd name="connsiteY741" fmla="*/ 293334 h 739467"/>
              <a:gd name="connsiteX742" fmla="*/ 282800 w 11503626"/>
              <a:gd name="connsiteY742" fmla="*/ 299325 h 739467"/>
              <a:gd name="connsiteX743" fmla="*/ 280883 w 11503626"/>
              <a:gd name="connsiteY743" fmla="*/ 298367 h 739467"/>
              <a:gd name="connsiteX744" fmla="*/ 280403 w 11503626"/>
              <a:gd name="connsiteY744" fmla="*/ 299804 h 739467"/>
              <a:gd name="connsiteX745" fmla="*/ 278726 w 11503626"/>
              <a:gd name="connsiteY745" fmla="*/ 292615 h 739467"/>
              <a:gd name="connsiteX746" fmla="*/ 275131 w 11503626"/>
              <a:gd name="connsiteY746" fmla="*/ 288300 h 739467"/>
              <a:gd name="connsiteX747" fmla="*/ 271296 w 11503626"/>
              <a:gd name="connsiteY747" fmla="*/ 272723 h 739467"/>
              <a:gd name="connsiteX748" fmla="*/ 270338 w 11503626"/>
              <a:gd name="connsiteY748" fmla="*/ 253310 h 739467"/>
              <a:gd name="connsiteX749" fmla="*/ 268899 w 11503626"/>
              <a:gd name="connsiteY749" fmla="*/ 249236 h 739467"/>
              <a:gd name="connsiteX750" fmla="*/ 268899 w 11503626"/>
              <a:gd name="connsiteY750" fmla="*/ 243244 h 739467"/>
              <a:gd name="connsiteX751" fmla="*/ 61353 w 11503626"/>
              <a:gd name="connsiteY751" fmla="*/ 238930 h 739467"/>
              <a:gd name="connsiteX752" fmla="*/ 60394 w 11503626"/>
              <a:gd name="connsiteY752" fmla="*/ 244203 h 739467"/>
              <a:gd name="connsiteX753" fmla="*/ 61353 w 11503626"/>
              <a:gd name="connsiteY753" fmla="*/ 242286 h 739467"/>
              <a:gd name="connsiteX754" fmla="*/ 61353 w 11503626"/>
              <a:gd name="connsiteY754" fmla="*/ 238930 h 739467"/>
              <a:gd name="connsiteX755" fmla="*/ 234868 w 11503626"/>
              <a:gd name="connsiteY755" fmla="*/ 237972 h 739467"/>
              <a:gd name="connsiteX756" fmla="*/ 234868 w 11503626"/>
              <a:gd name="connsiteY756" fmla="*/ 241807 h 739467"/>
              <a:gd name="connsiteX757" fmla="*/ 236305 w 11503626"/>
              <a:gd name="connsiteY757" fmla="*/ 243244 h 739467"/>
              <a:gd name="connsiteX758" fmla="*/ 236545 w 11503626"/>
              <a:gd name="connsiteY758" fmla="*/ 239650 h 739467"/>
              <a:gd name="connsiteX759" fmla="*/ 234868 w 11503626"/>
              <a:gd name="connsiteY759" fmla="*/ 237972 h 739467"/>
              <a:gd name="connsiteX760" fmla="*/ 122227 w 11503626"/>
              <a:gd name="connsiteY760" fmla="*/ 237972 h 739467"/>
              <a:gd name="connsiteX761" fmla="*/ 122227 w 11503626"/>
              <a:gd name="connsiteY761" fmla="*/ 239650 h 739467"/>
              <a:gd name="connsiteX762" fmla="*/ 122706 w 11503626"/>
              <a:gd name="connsiteY762" fmla="*/ 242765 h 739467"/>
              <a:gd name="connsiteX763" fmla="*/ 124623 w 11503626"/>
              <a:gd name="connsiteY763" fmla="*/ 241327 h 739467"/>
              <a:gd name="connsiteX764" fmla="*/ 124623 w 11503626"/>
              <a:gd name="connsiteY764" fmla="*/ 237972 h 739467"/>
              <a:gd name="connsiteX765" fmla="*/ 123185 w 11503626"/>
              <a:gd name="connsiteY765" fmla="*/ 238451 h 739467"/>
              <a:gd name="connsiteX766" fmla="*/ 122227 w 11503626"/>
              <a:gd name="connsiteY766" fmla="*/ 237972 h 739467"/>
              <a:gd name="connsiteX767" fmla="*/ 35230 w 11503626"/>
              <a:gd name="connsiteY767" fmla="*/ 234617 h 739467"/>
              <a:gd name="connsiteX768" fmla="*/ 33073 w 11503626"/>
              <a:gd name="connsiteY768" fmla="*/ 235575 h 739467"/>
              <a:gd name="connsiteX769" fmla="*/ 34271 w 11503626"/>
              <a:gd name="connsiteY769" fmla="*/ 237492 h 739467"/>
              <a:gd name="connsiteX770" fmla="*/ 35949 w 11503626"/>
              <a:gd name="connsiteY770" fmla="*/ 237013 h 739467"/>
              <a:gd name="connsiteX771" fmla="*/ 35230 w 11503626"/>
              <a:gd name="connsiteY771" fmla="*/ 234617 h 739467"/>
              <a:gd name="connsiteX772" fmla="*/ 166325 w 11503626"/>
              <a:gd name="connsiteY772" fmla="*/ 231740 h 739467"/>
              <a:gd name="connsiteX773" fmla="*/ 164168 w 11503626"/>
              <a:gd name="connsiteY773" fmla="*/ 235575 h 739467"/>
              <a:gd name="connsiteX774" fmla="*/ 163209 w 11503626"/>
              <a:gd name="connsiteY774" fmla="*/ 241567 h 739467"/>
              <a:gd name="connsiteX775" fmla="*/ 162969 w 11503626"/>
              <a:gd name="connsiteY775" fmla="*/ 247798 h 739467"/>
              <a:gd name="connsiteX776" fmla="*/ 162490 w 11503626"/>
              <a:gd name="connsiteY776" fmla="*/ 252352 h 739467"/>
              <a:gd name="connsiteX777" fmla="*/ 165126 w 11503626"/>
              <a:gd name="connsiteY777" fmla="*/ 242525 h 739467"/>
              <a:gd name="connsiteX778" fmla="*/ 166325 w 11503626"/>
              <a:gd name="connsiteY778" fmla="*/ 231740 h 739467"/>
              <a:gd name="connsiteX779" fmla="*/ 240620 w 11503626"/>
              <a:gd name="connsiteY779" fmla="*/ 229344 h 739467"/>
              <a:gd name="connsiteX780" fmla="*/ 243495 w 11503626"/>
              <a:gd name="connsiteY780" fmla="*/ 229344 h 739467"/>
              <a:gd name="connsiteX781" fmla="*/ 243495 w 11503626"/>
              <a:gd name="connsiteY781" fmla="*/ 237013 h 739467"/>
              <a:gd name="connsiteX782" fmla="*/ 241818 w 11503626"/>
              <a:gd name="connsiteY782" fmla="*/ 233898 h 739467"/>
              <a:gd name="connsiteX783" fmla="*/ 240620 w 11503626"/>
              <a:gd name="connsiteY783" fmla="*/ 229344 h 739467"/>
              <a:gd name="connsiteX784" fmla="*/ 110244 w 11503626"/>
              <a:gd name="connsiteY784" fmla="*/ 228385 h 739467"/>
              <a:gd name="connsiteX785" fmla="*/ 106649 w 11503626"/>
              <a:gd name="connsiteY785" fmla="*/ 235335 h 739467"/>
              <a:gd name="connsiteX786" fmla="*/ 106409 w 11503626"/>
              <a:gd name="connsiteY786" fmla="*/ 244203 h 739467"/>
              <a:gd name="connsiteX787" fmla="*/ 110483 w 11503626"/>
              <a:gd name="connsiteY787" fmla="*/ 237492 h 739467"/>
              <a:gd name="connsiteX788" fmla="*/ 110244 w 11503626"/>
              <a:gd name="connsiteY788" fmla="*/ 228385 h 739467"/>
              <a:gd name="connsiteX789" fmla="*/ 59915 w 11503626"/>
              <a:gd name="connsiteY789" fmla="*/ 227906 h 739467"/>
              <a:gd name="connsiteX790" fmla="*/ 57039 w 11503626"/>
              <a:gd name="connsiteY790" fmla="*/ 228385 h 739467"/>
              <a:gd name="connsiteX791" fmla="*/ 55841 w 11503626"/>
              <a:gd name="connsiteY791" fmla="*/ 233418 h 739467"/>
              <a:gd name="connsiteX792" fmla="*/ 57519 w 11503626"/>
              <a:gd name="connsiteY792" fmla="*/ 237013 h 739467"/>
              <a:gd name="connsiteX793" fmla="*/ 60874 w 11503626"/>
              <a:gd name="connsiteY793" fmla="*/ 233658 h 739467"/>
              <a:gd name="connsiteX794" fmla="*/ 59915 w 11503626"/>
              <a:gd name="connsiteY794" fmla="*/ 227906 h 739467"/>
              <a:gd name="connsiteX795" fmla="*/ 28759 w 11503626"/>
              <a:gd name="connsiteY795" fmla="*/ 225988 h 739467"/>
              <a:gd name="connsiteX796" fmla="*/ 25164 w 11503626"/>
              <a:gd name="connsiteY796" fmla="*/ 235575 h 739467"/>
              <a:gd name="connsiteX797" fmla="*/ 22528 w 11503626"/>
              <a:gd name="connsiteY797" fmla="*/ 246600 h 739467"/>
              <a:gd name="connsiteX798" fmla="*/ 24685 w 11503626"/>
              <a:gd name="connsiteY798" fmla="*/ 243484 h 739467"/>
              <a:gd name="connsiteX799" fmla="*/ 27321 w 11503626"/>
              <a:gd name="connsiteY799" fmla="*/ 240848 h 739467"/>
              <a:gd name="connsiteX800" fmla="*/ 26123 w 11503626"/>
              <a:gd name="connsiteY800" fmla="*/ 237253 h 739467"/>
              <a:gd name="connsiteX801" fmla="*/ 27082 w 11503626"/>
              <a:gd name="connsiteY801" fmla="*/ 233898 h 739467"/>
              <a:gd name="connsiteX802" fmla="*/ 28280 w 11503626"/>
              <a:gd name="connsiteY802" fmla="*/ 230303 h 739467"/>
              <a:gd name="connsiteX803" fmla="*/ 28759 w 11503626"/>
              <a:gd name="connsiteY803" fmla="*/ 225988 h 739467"/>
              <a:gd name="connsiteX804" fmla="*/ 290469 w 11503626"/>
              <a:gd name="connsiteY804" fmla="*/ 224551 h 739467"/>
              <a:gd name="connsiteX805" fmla="*/ 290229 w 11503626"/>
              <a:gd name="connsiteY805" fmla="*/ 226948 h 739467"/>
              <a:gd name="connsiteX806" fmla="*/ 291428 w 11503626"/>
              <a:gd name="connsiteY806" fmla="*/ 229344 h 739467"/>
              <a:gd name="connsiteX807" fmla="*/ 291667 w 11503626"/>
              <a:gd name="connsiteY807" fmla="*/ 226948 h 739467"/>
              <a:gd name="connsiteX808" fmla="*/ 290469 w 11503626"/>
              <a:gd name="connsiteY808" fmla="*/ 224551 h 739467"/>
              <a:gd name="connsiteX809" fmla="*/ 79088 w 11503626"/>
              <a:gd name="connsiteY809" fmla="*/ 223593 h 739467"/>
              <a:gd name="connsiteX810" fmla="*/ 75013 w 11503626"/>
              <a:gd name="connsiteY810" fmla="*/ 235096 h 739467"/>
              <a:gd name="connsiteX811" fmla="*/ 73336 w 11503626"/>
              <a:gd name="connsiteY811" fmla="*/ 247558 h 739467"/>
              <a:gd name="connsiteX812" fmla="*/ 76931 w 11503626"/>
              <a:gd name="connsiteY812" fmla="*/ 236534 h 739467"/>
              <a:gd name="connsiteX813" fmla="*/ 80047 w 11503626"/>
              <a:gd name="connsiteY813" fmla="*/ 225510 h 739467"/>
              <a:gd name="connsiteX814" fmla="*/ 79088 w 11503626"/>
              <a:gd name="connsiteY814" fmla="*/ 223593 h 739467"/>
              <a:gd name="connsiteX815" fmla="*/ 150986 w 11503626"/>
              <a:gd name="connsiteY815" fmla="*/ 222633 h 739467"/>
              <a:gd name="connsiteX816" fmla="*/ 149069 w 11503626"/>
              <a:gd name="connsiteY816" fmla="*/ 232939 h 739467"/>
              <a:gd name="connsiteX817" fmla="*/ 149069 w 11503626"/>
              <a:gd name="connsiteY817" fmla="*/ 242765 h 739467"/>
              <a:gd name="connsiteX818" fmla="*/ 150986 w 11503626"/>
              <a:gd name="connsiteY818" fmla="*/ 232460 h 739467"/>
              <a:gd name="connsiteX819" fmla="*/ 150986 w 11503626"/>
              <a:gd name="connsiteY819" fmla="*/ 222633 h 739467"/>
              <a:gd name="connsiteX820" fmla="*/ 34990 w 11503626"/>
              <a:gd name="connsiteY820" fmla="*/ 221196 h 739467"/>
              <a:gd name="connsiteX821" fmla="*/ 34511 w 11503626"/>
              <a:gd name="connsiteY821" fmla="*/ 223353 h 739467"/>
              <a:gd name="connsiteX822" fmla="*/ 34032 w 11503626"/>
              <a:gd name="connsiteY822" fmla="*/ 225988 h 739467"/>
              <a:gd name="connsiteX823" fmla="*/ 36668 w 11503626"/>
              <a:gd name="connsiteY823" fmla="*/ 223832 h 739467"/>
              <a:gd name="connsiteX824" fmla="*/ 34990 w 11503626"/>
              <a:gd name="connsiteY824" fmla="*/ 221196 h 739467"/>
              <a:gd name="connsiteX825" fmla="*/ 125103 w 11503626"/>
              <a:gd name="connsiteY825" fmla="*/ 219758 h 739467"/>
              <a:gd name="connsiteX826" fmla="*/ 123905 w 11503626"/>
              <a:gd name="connsiteY826" fmla="*/ 223832 h 739467"/>
              <a:gd name="connsiteX827" fmla="*/ 123185 w 11503626"/>
              <a:gd name="connsiteY827" fmla="*/ 229344 h 739467"/>
              <a:gd name="connsiteX828" fmla="*/ 124623 w 11503626"/>
              <a:gd name="connsiteY828" fmla="*/ 229823 h 739467"/>
              <a:gd name="connsiteX829" fmla="*/ 126062 w 11503626"/>
              <a:gd name="connsiteY829" fmla="*/ 230303 h 739467"/>
              <a:gd name="connsiteX830" fmla="*/ 127260 w 11503626"/>
              <a:gd name="connsiteY830" fmla="*/ 225749 h 739467"/>
              <a:gd name="connsiteX831" fmla="*/ 127020 w 11503626"/>
              <a:gd name="connsiteY831" fmla="*/ 222154 h 739467"/>
              <a:gd name="connsiteX832" fmla="*/ 125822 w 11503626"/>
              <a:gd name="connsiteY832" fmla="*/ 224790 h 739467"/>
              <a:gd name="connsiteX833" fmla="*/ 125103 w 11503626"/>
              <a:gd name="connsiteY833" fmla="*/ 229344 h 739467"/>
              <a:gd name="connsiteX834" fmla="*/ 124623 w 11503626"/>
              <a:gd name="connsiteY834" fmla="*/ 224551 h 739467"/>
              <a:gd name="connsiteX835" fmla="*/ 125103 w 11503626"/>
              <a:gd name="connsiteY835" fmla="*/ 219758 h 739467"/>
              <a:gd name="connsiteX836" fmla="*/ 291428 w 11503626"/>
              <a:gd name="connsiteY836" fmla="*/ 218320 h 739467"/>
              <a:gd name="connsiteX837" fmla="*/ 293105 w 11503626"/>
              <a:gd name="connsiteY837" fmla="*/ 224790 h 739467"/>
              <a:gd name="connsiteX838" fmla="*/ 295742 w 11503626"/>
              <a:gd name="connsiteY838" fmla="*/ 229344 h 739467"/>
              <a:gd name="connsiteX839" fmla="*/ 294543 w 11503626"/>
              <a:gd name="connsiteY839" fmla="*/ 222394 h 739467"/>
              <a:gd name="connsiteX840" fmla="*/ 291428 w 11503626"/>
              <a:gd name="connsiteY840" fmla="*/ 218320 h 739467"/>
              <a:gd name="connsiteX841" fmla="*/ 280403 w 11503626"/>
              <a:gd name="connsiteY841" fmla="*/ 218320 h 739467"/>
              <a:gd name="connsiteX842" fmla="*/ 280643 w 11503626"/>
              <a:gd name="connsiteY842" fmla="*/ 222394 h 739467"/>
              <a:gd name="connsiteX843" fmla="*/ 281841 w 11503626"/>
              <a:gd name="connsiteY843" fmla="*/ 225988 h 739467"/>
              <a:gd name="connsiteX844" fmla="*/ 282800 w 11503626"/>
              <a:gd name="connsiteY844" fmla="*/ 221915 h 739467"/>
              <a:gd name="connsiteX845" fmla="*/ 280403 w 11503626"/>
              <a:gd name="connsiteY845" fmla="*/ 218320 h 739467"/>
              <a:gd name="connsiteX846" fmla="*/ 104012 w 11503626"/>
              <a:gd name="connsiteY846" fmla="*/ 217361 h 739467"/>
              <a:gd name="connsiteX847" fmla="*/ 102814 w 11503626"/>
              <a:gd name="connsiteY847" fmla="*/ 221675 h 739467"/>
              <a:gd name="connsiteX848" fmla="*/ 102574 w 11503626"/>
              <a:gd name="connsiteY848" fmla="*/ 225988 h 739467"/>
              <a:gd name="connsiteX849" fmla="*/ 104012 w 11503626"/>
              <a:gd name="connsiteY849" fmla="*/ 225988 h 739467"/>
              <a:gd name="connsiteX850" fmla="*/ 104252 w 11503626"/>
              <a:gd name="connsiteY850" fmla="*/ 221675 h 739467"/>
              <a:gd name="connsiteX851" fmla="*/ 104012 w 11503626"/>
              <a:gd name="connsiteY851" fmla="*/ 217361 h 739467"/>
              <a:gd name="connsiteX852" fmla="*/ 121268 w 11503626"/>
              <a:gd name="connsiteY852" fmla="*/ 214964 h 739467"/>
              <a:gd name="connsiteX853" fmla="*/ 119591 w 11503626"/>
              <a:gd name="connsiteY853" fmla="*/ 216881 h 739467"/>
              <a:gd name="connsiteX854" fmla="*/ 120789 w 11503626"/>
              <a:gd name="connsiteY854" fmla="*/ 218799 h 739467"/>
              <a:gd name="connsiteX855" fmla="*/ 117433 w 11503626"/>
              <a:gd name="connsiteY855" fmla="*/ 229105 h 739467"/>
              <a:gd name="connsiteX856" fmla="*/ 116475 w 11503626"/>
              <a:gd name="connsiteY856" fmla="*/ 239410 h 739467"/>
              <a:gd name="connsiteX857" fmla="*/ 117913 w 11503626"/>
              <a:gd name="connsiteY857" fmla="*/ 237253 h 739467"/>
              <a:gd name="connsiteX858" fmla="*/ 118871 w 11503626"/>
              <a:gd name="connsiteY858" fmla="*/ 233658 h 739467"/>
              <a:gd name="connsiteX859" fmla="*/ 119830 w 11503626"/>
              <a:gd name="connsiteY859" fmla="*/ 230782 h 739467"/>
              <a:gd name="connsiteX860" fmla="*/ 121268 w 11503626"/>
              <a:gd name="connsiteY860" fmla="*/ 230303 h 739467"/>
              <a:gd name="connsiteX861" fmla="*/ 121268 w 11503626"/>
              <a:gd name="connsiteY861" fmla="*/ 228865 h 739467"/>
              <a:gd name="connsiteX862" fmla="*/ 119351 w 11503626"/>
              <a:gd name="connsiteY862" fmla="*/ 228385 h 739467"/>
              <a:gd name="connsiteX863" fmla="*/ 121268 w 11503626"/>
              <a:gd name="connsiteY863" fmla="*/ 221915 h 739467"/>
              <a:gd name="connsiteX864" fmla="*/ 121268 w 11503626"/>
              <a:gd name="connsiteY864" fmla="*/ 214964 h 739467"/>
              <a:gd name="connsiteX865" fmla="*/ 113119 w 11503626"/>
              <a:gd name="connsiteY865" fmla="*/ 214964 h 739467"/>
              <a:gd name="connsiteX866" fmla="*/ 110723 w 11503626"/>
              <a:gd name="connsiteY866" fmla="*/ 219278 h 739467"/>
              <a:gd name="connsiteX867" fmla="*/ 110244 w 11503626"/>
              <a:gd name="connsiteY867" fmla="*/ 224551 h 739467"/>
              <a:gd name="connsiteX868" fmla="*/ 112401 w 11503626"/>
              <a:gd name="connsiteY868" fmla="*/ 220956 h 739467"/>
              <a:gd name="connsiteX869" fmla="*/ 113119 w 11503626"/>
              <a:gd name="connsiteY869" fmla="*/ 214964 h 739467"/>
              <a:gd name="connsiteX870" fmla="*/ 163928 w 11503626"/>
              <a:gd name="connsiteY870" fmla="*/ 213526 h 739467"/>
              <a:gd name="connsiteX871" fmla="*/ 162011 w 11503626"/>
              <a:gd name="connsiteY871" fmla="*/ 216881 h 739467"/>
              <a:gd name="connsiteX872" fmla="*/ 164407 w 11503626"/>
              <a:gd name="connsiteY872" fmla="*/ 219758 h 739467"/>
              <a:gd name="connsiteX873" fmla="*/ 164168 w 11503626"/>
              <a:gd name="connsiteY873" fmla="*/ 216642 h 739467"/>
              <a:gd name="connsiteX874" fmla="*/ 163928 w 11503626"/>
              <a:gd name="connsiteY874" fmla="*/ 213526 h 739467"/>
              <a:gd name="connsiteX875" fmla="*/ 51766 w 11503626"/>
              <a:gd name="connsiteY875" fmla="*/ 212088 h 739467"/>
              <a:gd name="connsiteX876" fmla="*/ 48891 w 11503626"/>
              <a:gd name="connsiteY876" fmla="*/ 214964 h 739467"/>
              <a:gd name="connsiteX877" fmla="*/ 46014 w 11503626"/>
              <a:gd name="connsiteY877" fmla="*/ 220716 h 739467"/>
              <a:gd name="connsiteX878" fmla="*/ 49370 w 11503626"/>
              <a:gd name="connsiteY878" fmla="*/ 217121 h 739467"/>
              <a:gd name="connsiteX879" fmla="*/ 51766 w 11503626"/>
              <a:gd name="connsiteY879" fmla="*/ 212088 h 739467"/>
              <a:gd name="connsiteX880" fmla="*/ 129896 w 11503626"/>
              <a:gd name="connsiteY880" fmla="*/ 210171 h 739467"/>
              <a:gd name="connsiteX881" fmla="*/ 130855 w 11503626"/>
              <a:gd name="connsiteY881" fmla="*/ 214006 h 739467"/>
              <a:gd name="connsiteX882" fmla="*/ 131573 w 11503626"/>
              <a:gd name="connsiteY882" fmla="*/ 211369 h 739467"/>
              <a:gd name="connsiteX883" fmla="*/ 129896 w 11503626"/>
              <a:gd name="connsiteY883" fmla="*/ 210171 h 739467"/>
              <a:gd name="connsiteX884" fmla="*/ 94426 w 11503626"/>
              <a:gd name="connsiteY884" fmla="*/ 207295 h 739467"/>
              <a:gd name="connsiteX885" fmla="*/ 91071 w 11503626"/>
              <a:gd name="connsiteY885" fmla="*/ 209692 h 739467"/>
              <a:gd name="connsiteX886" fmla="*/ 92749 w 11503626"/>
              <a:gd name="connsiteY886" fmla="*/ 210890 h 739467"/>
              <a:gd name="connsiteX887" fmla="*/ 93467 w 11503626"/>
              <a:gd name="connsiteY887" fmla="*/ 212088 h 739467"/>
              <a:gd name="connsiteX888" fmla="*/ 94426 w 11503626"/>
              <a:gd name="connsiteY888" fmla="*/ 207295 h 739467"/>
              <a:gd name="connsiteX889" fmla="*/ 286635 w 11503626"/>
              <a:gd name="connsiteY889" fmla="*/ 205857 h 739467"/>
              <a:gd name="connsiteX890" fmla="*/ 287113 w 11503626"/>
              <a:gd name="connsiteY890" fmla="*/ 211609 h 739467"/>
              <a:gd name="connsiteX891" fmla="*/ 289031 w 11503626"/>
              <a:gd name="connsiteY891" fmla="*/ 217361 h 739467"/>
              <a:gd name="connsiteX892" fmla="*/ 288791 w 11503626"/>
              <a:gd name="connsiteY892" fmla="*/ 211609 h 739467"/>
              <a:gd name="connsiteX893" fmla="*/ 286635 w 11503626"/>
              <a:gd name="connsiteY893" fmla="*/ 205857 h 739467"/>
              <a:gd name="connsiteX894" fmla="*/ 71898 w 11503626"/>
              <a:gd name="connsiteY894" fmla="*/ 205857 h 739467"/>
              <a:gd name="connsiteX895" fmla="*/ 68783 w 11503626"/>
              <a:gd name="connsiteY895" fmla="*/ 209213 h 739467"/>
              <a:gd name="connsiteX896" fmla="*/ 67824 w 11503626"/>
              <a:gd name="connsiteY896" fmla="*/ 214485 h 739467"/>
              <a:gd name="connsiteX897" fmla="*/ 67345 w 11503626"/>
              <a:gd name="connsiteY897" fmla="*/ 220237 h 739467"/>
              <a:gd name="connsiteX898" fmla="*/ 66146 w 11503626"/>
              <a:gd name="connsiteY898" fmla="*/ 224551 h 739467"/>
              <a:gd name="connsiteX899" fmla="*/ 70700 w 11503626"/>
              <a:gd name="connsiteY899" fmla="*/ 216163 h 739467"/>
              <a:gd name="connsiteX900" fmla="*/ 71898 w 11503626"/>
              <a:gd name="connsiteY900" fmla="*/ 205857 h 739467"/>
              <a:gd name="connsiteX901" fmla="*/ 278006 w 11503626"/>
              <a:gd name="connsiteY901" fmla="*/ 204899 h 739467"/>
              <a:gd name="connsiteX902" fmla="*/ 277767 w 11503626"/>
              <a:gd name="connsiteY902" fmla="*/ 208973 h 739467"/>
              <a:gd name="connsiteX903" fmla="*/ 279445 w 11503626"/>
              <a:gd name="connsiteY903" fmla="*/ 212568 h 739467"/>
              <a:gd name="connsiteX904" fmla="*/ 278726 w 11503626"/>
              <a:gd name="connsiteY904" fmla="*/ 208733 h 739467"/>
              <a:gd name="connsiteX905" fmla="*/ 278006 w 11503626"/>
              <a:gd name="connsiteY905" fmla="*/ 204899 h 739467"/>
              <a:gd name="connsiteX906" fmla="*/ 118871 w 11503626"/>
              <a:gd name="connsiteY906" fmla="*/ 204899 h 739467"/>
              <a:gd name="connsiteX907" fmla="*/ 115996 w 11503626"/>
              <a:gd name="connsiteY907" fmla="*/ 212088 h 739467"/>
              <a:gd name="connsiteX908" fmla="*/ 116954 w 11503626"/>
              <a:gd name="connsiteY908" fmla="*/ 213526 h 739467"/>
              <a:gd name="connsiteX909" fmla="*/ 119351 w 11503626"/>
              <a:gd name="connsiteY909" fmla="*/ 209692 h 739467"/>
              <a:gd name="connsiteX910" fmla="*/ 118871 w 11503626"/>
              <a:gd name="connsiteY910" fmla="*/ 204899 h 739467"/>
              <a:gd name="connsiteX911" fmla="*/ 137086 w 11503626"/>
              <a:gd name="connsiteY911" fmla="*/ 203940 h 739467"/>
              <a:gd name="connsiteX912" fmla="*/ 135169 w 11503626"/>
              <a:gd name="connsiteY912" fmla="*/ 208254 h 739467"/>
              <a:gd name="connsiteX913" fmla="*/ 136367 w 11503626"/>
              <a:gd name="connsiteY913" fmla="*/ 206576 h 739467"/>
              <a:gd name="connsiteX914" fmla="*/ 137086 w 11503626"/>
              <a:gd name="connsiteY914" fmla="*/ 203940 h 739467"/>
              <a:gd name="connsiteX915" fmla="*/ 262668 w 11503626"/>
              <a:gd name="connsiteY915" fmla="*/ 201544 h 739467"/>
              <a:gd name="connsiteX916" fmla="*/ 266743 w 11503626"/>
              <a:gd name="connsiteY916" fmla="*/ 210890 h 739467"/>
              <a:gd name="connsiteX917" fmla="*/ 269858 w 11503626"/>
              <a:gd name="connsiteY917" fmla="*/ 221196 h 739467"/>
              <a:gd name="connsiteX918" fmla="*/ 269139 w 11503626"/>
              <a:gd name="connsiteY918" fmla="*/ 231261 h 739467"/>
              <a:gd name="connsiteX919" fmla="*/ 269858 w 11503626"/>
              <a:gd name="connsiteY919" fmla="*/ 239410 h 739467"/>
              <a:gd name="connsiteX920" fmla="*/ 265544 w 11503626"/>
              <a:gd name="connsiteY920" fmla="*/ 220716 h 739467"/>
              <a:gd name="connsiteX921" fmla="*/ 262668 w 11503626"/>
              <a:gd name="connsiteY921" fmla="*/ 201544 h 739467"/>
              <a:gd name="connsiteX922" fmla="*/ 127020 w 11503626"/>
              <a:gd name="connsiteY922" fmla="*/ 201544 h 739467"/>
              <a:gd name="connsiteX923" fmla="*/ 125582 w 11503626"/>
              <a:gd name="connsiteY923" fmla="*/ 203940 h 739467"/>
              <a:gd name="connsiteX924" fmla="*/ 125103 w 11503626"/>
              <a:gd name="connsiteY924" fmla="*/ 208254 h 739467"/>
              <a:gd name="connsiteX925" fmla="*/ 125103 w 11503626"/>
              <a:gd name="connsiteY925" fmla="*/ 213047 h 739467"/>
              <a:gd name="connsiteX926" fmla="*/ 124623 w 11503626"/>
              <a:gd name="connsiteY926" fmla="*/ 216881 h 739467"/>
              <a:gd name="connsiteX927" fmla="*/ 125343 w 11503626"/>
              <a:gd name="connsiteY927" fmla="*/ 216642 h 739467"/>
              <a:gd name="connsiteX928" fmla="*/ 126541 w 11503626"/>
              <a:gd name="connsiteY928" fmla="*/ 215923 h 739467"/>
              <a:gd name="connsiteX929" fmla="*/ 127020 w 11503626"/>
              <a:gd name="connsiteY929" fmla="*/ 216881 h 739467"/>
              <a:gd name="connsiteX930" fmla="*/ 126541 w 11503626"/>
              <a:gd name="connsiteY930" fmla="*/ 212808 h 739467"/>
              <a:gd name="connsiteX931" fmla="*/ 127978 w 11503626"/>
              <a:gd name="connsiteY931" fmla="*/ 208733 h 739467"/>
              <a:gd name="connsiteX932" fmla="*/ 127020 w 11503626"/>
              <a:gd name="connsiteY932" fmla="*/ 205618 h 739467"/>
              <a:gd name="connsiteX933" fmla="*/ 127020 w 11503626"/>
              <a:gd name="connsiteY933" fmla="*/ 201544 h 739467"/>
              <a:gd name="connsiteX934" fmla="*/ 62311 w 11503626"/>
              <a:gd name="connsiteY934" fmla="*/ 201064 h 739467"/>
              <a:gd name="connsiteX935" fmla="*/ 61593 w 11503626"/>
              <a:gd name="connsiteY935" fmla="*/ 201783 h 739467"/>
              <a:gd name="connsiteX936" fmla="*/ 60874 w 11503626"/>
              <a:gd name="connsiteY936" fmla="*/ 202981 h 739467"/>
              <a:gd name="connsiteX937" fmla="*/ 62311 w 11503626"/>
              <a:gd name="connsiteY937" fmla="*/ 206336 h 739467"/>
              <a:gd name="connsiteX938" fmla="*/ 64708 w 11503626"/>
              <a:gd name="connsiteY938" fmla="*/ 206336 h 739467"/>
              <a:gd name="connsiteX939" fmla="*/ 64708 w 11503626"/>
              <a:gd name="connsiteY939" fmla="*/ 202502 h 739467"/>
              <a:gd name="connsiteX940" fmla="*/ 63510 w 11503626"/>
              <a:gd name="connsiteY940" fmla="*/ 201783 h 739467"/>
              <a:gd name="connsiteX941" fmla="*/ 62311 w 11503626"/>
              <a:gd name="connsiteY941" fmla="*/ 201064 h 739467"/>
              <a:gd name="connsiteX942" fmla="*/ 113119 w 11503626"/>
              <a:gd name="connsiteY942" fmla="*/ 196271 h 739467"/>
              <a:gd name="connsiteX943" fmla="*/ 112880 w 11503626"/>
              <a:gd name="connsiteY943" fmla="*/ 200824 h 739467"/>
              <a:gd name="connsiteX944" fmla="*/ 113599 w 11503626"/>
              <a:gd name="connsiteY944" fmla="*/ 202981 h 739467"/>
              <a:gd name="connsiteX945" fmla="*/ 114558 w 11503626"/>
              <a:gd name="connsiteY945" fmla="*/ 199147 h 739467"/>
              <a:gd name="connsiteX946" fmla="*/ 113119 w 11503626"/>
              <a:gd name="connsiteY946" fmla="*/ 196271 h 739467"/>
              <a:gd name="connsiteX947" fmla="*/ 110244 w 11503626"/>
              <a:gd name="connsiteY947" fmla="*/ 195312 h 739467"/>
              <a:gd name="connsiteX948" fmla="*/ 108806 w 11503626"/>
              <a:gd name="connsiteY948" fmla="*/ 196750 h 739467"/>
              <a:gd name="connsiteX949" fmla="*/ 108806 w 11503626"/>
              <a:gd name="connsiteY949" fmla="*/ 200105 h 739467"/>
              <a:gd name="connsiteX950" fmla="*/ 110244 w 11503626"/>
              <a:gd name="connsiteY950" fmla="*/ 195312 h 739467"/>
              <a:gd name="connsiteX951" fmla="*/ 68303 w 11503626"/>
              <a:gd name="connsiteY951" fmla="*/ 193634 h 739467"/>
              <a:gd name="connsiteX952" fmla="*/ 67105 w 11503626"/>
              <a:gd name="connsiteY952" fmla="*/ 197709 h 739467"/>
              <a:gd name="connsiteX953" fmla="*/ 69981 w 11503626"/>
              <a:gd name="connsiteY953" fmla="*/ 197229 h 739467"/>
              <a:gd name="connsiteX954" fmla="*/ 68303 w 11503626"/>
              <a:gd name="connsiteY954" fmla="*/ 193634 h 739467"/>
              <a:gd name="connsiteX955" fmla="*/ 282800 w 11503626"/>
              <a:gd name="connsiteY955" fmla="*/ 192915 h 739467"/>
              <a:gd name="connsiteX956" fmla="*/ 282560 w 11503626"/>
              <a:gd name="connsiteY956" fmla="*/ 204419 h 739467"/>
              <a:gd name="connsiteX957" fmla="*/ 285196 w 11503626"/>
              <a:gd name="connsiteY957" fmla="*/ 214964 h 739467"/>
              <a:gd name="connsiteX958" fmla="*/ 285915 w 11503626"/>
              <a:gd name="connsiteY958" fmla="*/ 203461 h 739467"/>
              <a:gd name="connsiteX959" fmla="*/ 282800 w 11503626"/>
              <a:gd name="connsiteY959" fmla="*/ 192915 h 739467"/>
              <a:gd name="connsiteX960" fmla="*/ 292386 w 11503626"/>
              <a:gd name="connsiteY960" fmla="*/ 192437 h 739467"/>
              <a:gd name="connsiteX961" fmla="*/ 291667 w 11503626"/>
              <a:gd name="connsiteY961" fmla="*/ 193874 h 739467"/>
              <a:gd name="connsiteX962" fmla="*/ 291907 w 11503626"/>
              <a:gd name="connsiteY962" fmla="*/ 197229 h 739467"/>
              <a:gd name="connsiteX963" fmla="*/ 293585 w 11503626"/>
              <a:gd name="connsiteY963" fmla="*/ 197469 h 739467"/>
              <a:gd name="connsiteX964" fmla="*/ 295262 w 11503626"/>
              <a:gd name="connsiteY964" fmla="*/ 197229 h 739467"/>
              <a:gd name="connsiteX965" fmla="*/ 294304 w 11503626"/>
              <a:gd name="connsiteY965" fmla="*/ 194593 h 739467"/>
              <a:gd name="connsiteX966" fmla="*/ 292386 w 11503626"/>
              <a:gd name="connsiteY966" fmla="*/ 192437 h 739467"/>
              <a:gd name="connsiteX967" fmla="*/ 286635 w 11503626"/>
              <a:gd name="connsiteY967" fmla="*/ 190519 h 739467"/>
              <a:gd name="connsiteX968" fmla="*/ 287113 w 11503626"/>
              <a:gd name="connsiteY968" fmla="*/ 192676 h 739467"/>
              <a:gd name="connsiteX969" fmla="*/ 287593 w 11503626"/>
              <a:gd name="connsiteY969" fmla="*/ 194833 h 739467"/>
              <a:gd name="connsiteX970" fmla="*/ 288312 w 11503626"/>
              <a:gd name="connsiteY970" fmla="*/ 192437 h 739467"/>
              <a:gd name="connsiteX971" fmla="*/ 286635 w 11503626"/>
              <a:gd name="connsiteY971" fmla="*/ 190519 h 739467"/>
              <a:gd name="connsiteX972" fmla="*/ 265065 w 11503626"/>
              <a:gd name="connsiteY972" fmla="*/ 187643 h 739467"/>
              <a:gd name="connsiteX973" fmla="*/ 266263 w 11503626"/>
              <a:gd name="connsiteY973" fmla="*/ 190519 h 739467"/>
              <a:gd name="connsiteX974" fmla="*/ 266982 w 11503626"/>
              <a:gd name="connsiteY974" fmla="*/ 193874 h 739467"/>
              <a:gd name="connsiteX975" fmla="*/ 265065 w 11503626"/>
              <a:gd name="connsiteY975" fmla="*/ 190759 h 739467"/>
              <a:gd name="connsiteX976" fmla="*/ 265065 w 11503626"/>
              <a:gd name="connsiteY976" fmla="*/ 187643 h 739467"/>
              <a:gd name="connsiteX977" fmla="*/ 33552 w 11503626"/>
              <a:gd name="connsiteY977" fmla="*/ 182850 h 739467"/>
              <a:gd name="connsiteX978" fmla="*/ 30676 w 11503626"/>
              <a:gd name="connsiteY978" fmla="*/ 190519 h 739467"/>
              <a:gd name="connsiteX979" fmla="*/ 33552 w 11503626"/>
              <a:gd name="connsiteY979" fmla="*/ 189081 h 739467"/>
              <a:gd name="connsiteX980" fmla="*/ 33552 w 11503626"/>
              <a:gd name="connsiteY980" fmla="*/ 182850 h 739467"/>
              <a:gd name="connsiteX981" fmla="*/ 28280 w 11503626"/>
              <a:gd name="connsiteY981" fmla="*/ 182850 h 739467"/>
              <a:gd name="connsiteX982" fmla="*/ 26602 w 11503626"/>
              <a:gd name="connsiteY982" fmla="*/ 184048 h 739467"/>
              <a:gd name="connsiteX983" fmla="*/ 27321 w 11503626"/>
              <a:gd name="connsiteY983" fmla="*/ 186685 h 739467"/>
              <a:gd name="connsiteX984" fmla="*/ 27800 w 11503626"/>
              <a:gd name="connsiteY984" fmla="*/ 185007 h 739467"/>
              <a:gd name="connsiteX985" fmla="*/ 28280 w 11503626"/>
              <a:gd name="connsiteY985" fmla="*/ 182850 h 739467"/>
              <a:gd name="connsiteX986" fmla="*/ 113119 w 11503626"/>
              <a:gd name="connsiteY986" fmla="*/ 181412 h 739467"/>
              <a:gd name="connsiteX987" fmla="*/ 111203 w 11503626"/>
              <a:gd name="connsiteY987" fmla="*/ 185486 h 739467"/>
              <a:gd name="connsiteX988" fmla="*/ 112641 w 11503626"/>
              <a:gd name="connsiteY988" fmla="*/ 189081 h 739467"/>
              <a:gd name="connsiteX989" fmla="*/ 113119 w 11503626"/>
              <a:gd name="connsiteY989" fmla="*/ 185725 h 739467"/>
              <a:gd name="connsiteX990" fmla="*/ 113119 w 11503626"/>
              <a:gd name="connsiteY990" fmla="*/ 181412 h 739467"/>
              <a:gd name="connsiteX991" fmla="*/ 108806 w 11503626"/>
              <a:gd name="connsiteY991" fmla="*/ 181412 h 739467"/>
              <a:gd name="connsiteX992" fmla="*/ 106409 w 11503626"/>
              <a:gd name="connsiteY992" fmla="*/ 186685 h 739467"/>
              <a:gd name="connsiteX993" fmla="*/ 106409 w 11503626"/>
              <a:gd name="connsiteY993" fmla="*/ 194833 h 739467"/>
              <a:gd name="connsiteX994" fmla="*/ 107847 w 11503626"/>
              <a:gd name="connsiteY994" fmla="*/ 188842 h 739467"/>
              <a:gd name="connsiteX995" fmla="*/ 108806 w 11503626"/>
              <a:gd name="connsiteY995" fmla="*/ 181412 h 739467"/>
              <a:gd name="connsiteX996" fmla="*/ 52725 w 11503626"/>
              <a:gd name="connsiteY996" fmla="*/ 180453 h 739467"/>
              <a:gd name="connsiteX997" fmla="*/ 52246 w 11503626"/>
              <a:gd name="connsiteY997" fmla="*/ 183569 h 739467"/>
              <a:gd name="connsiteX998" fmla="*/ 52725 w 11503626"/>
              <a:gd name="connsiteY998" fmla="*/ 186685 h 739467"/>
              <a:gd name="connsiteX999" fmla="*/ 55601 w 11503626"/>
              <a:gd name="connsiteY999" fmla="*/ 181412 h 739467"/>
              <a:gd name="connsiteX1000" fmla="*/ 52725 w 11503626"/>
              <a:gd name="connsiteY1000" fmla="*/ 180453 h 739467"/>
              <a:gd name="connsiteX1001" fmla="*/ 297180 w 11503626"/>
              <a:gd name="connsiteY1001" fmla="*/ 179495 h 739467"/>
              <a:gd name="connsiteX1002" fmla="*/ 296700 w 11503626"/>
              <a:gd name="connsiteY1002" fmla="*/ 181891 h 739467"/>
              <a:gd name="connsiteX1003" fmla="*/ 297659 w 11503626"/>
              <a:gd name="connsiteY1003" fmla="*/ 185247 h 739467"/>
              <a:gd name="connsiteX1004" fmla="*/ 298116 w 11503626"/>
              <a:gd name="connsiteY1004" fmla="*/ 182961 h 739467"/>
              <a:gd name="connsiteX1005" fmla="*/ 298116 w 11503626"/>
              <a:gd name="connsiteY1005" fmla="*/ 182772 h 739467"/>
              <a:gd name="connsiteX1006" fmla="*/ 92029 w 11503626"/>
              <a:gd name="connsiteY1006" fmla="*/ 179495 h 739467"/>
              <a:gd name="connsiteX1007" fmla="*/ 89393 w 11503626"/>
              <a:gd name="connsiteY1007" fmla="*/ 190759 h 739467"/>
              <a:gd name="connsiteX1008" fmla="*/ 86277 w 11503626"/>
              <a:gd name="connsiteY1008" fmla="*/ 201544 h 739467"/>
              <a:gd name="connsiteX1009" fmla="*/ 85319 w 11503626"/>
              <a:gd name="connsiteY1009" fmla="*/ 214006 h 739467"/>
              <a:gd name="connsiteX1010" fmla="*/ 83402 w 11503626"/>
              <a:gd name="connsiteY1010" fmla="*/ 225510 h 739467"/>
              <a:gd name="connsiteX1011" fmla="*/ 86038 w 11503626"/>
              <a:gd name="connsiteY1011" fmla="*/ 220476 h 739467"/>
              <a:gd name="connsiteX1012" fmla="*/ 87476 w 11503626"/>
              <a:gd name="connsiteY1012" fmla="*/ 213766 h 739467"/>
              <a:gd name="connsiteX1013" fmla="*/ 88914 w 11503626"/>
              <a:gd name="connsiteY1013" fmla="*/ 207056 h 739467"/>
              <a:gd name="connsiteX1014" fmla="*/ 92029 w 11503626"/>
              <a:gd name="connsiteY1014" fmla="*/ 202502 h 739467"/>
              <a:gd name="connsiteX1015" fmla="*/ 92509 w 11503626"/>
              <a:gd name="connsiteY1015" fmla="*/ 196031 h 739467"/>
              <a:gd name="connsiteX1016" fmla="*/ 92988 w 11503626"/>
              <a:gd name="connsiteY1016" fmla="*/ 188602 h 739467"/>
              <a:gd name="connsiteX1017" fmla="*/ 91790 w 11503626"/>
              <a:gd name="connsiteY1017" fmla="*/ 188602 h 739467"/>
              <a:gd name="connsiteX1018" fmla="*/ 90592 w 11503626"/>
              <a:gd name="connsiteY1018" fmla="*/ 189081 h 739467"/>
              <a:gd name="connsiteX1019" fmla="*/ 91550 w 11503626"/>
              <a:gd name="connsiteY1019" fmla="*/ 184527 h 739467"/>
              <a:gd name="connsiteX1020" fmla="*/ 92029 w 11503626"/>
              <a:gd name="connsiteY1020" fmla="*/ 179495 h 739467"/>
              <a:gd name="connsiteX1021" fmla="*/ 288552 w 11503626"/>
              <a:gd name="connsiteY1021" fmla="*/ 179015 h 739467"/>
              <a:gd name="connsiteX1022" fmla="*/ 289270 w 11503626"/>
              <a:gd name="connsiteY1022" fmla="*/ 185965 h 739467"/>
              <a:gd name="connsiteX1023" fmla="*/ 289031 w 11503626"/>
              <a:gd name="connsiteY1023" fmla="*/ 192437 h 739467"/>
              <a:gd name="connsiteX1024" fmla="*/ 290948 w 11503626"/>
              <a:gd name="connsiteY1024" fmla="*/ 191957 h 739467"/>
              <a:gd name="connsiteX1025" fmla="*/ 293345 w 11503626"/>
              <a:gd name="connsiteY1025" fmla="*/ 191477 h 739467"/>
              <a:gd name="connsiteX1026" fmla="*/ 291188 w 11503626"/>
              <a:gd name="connsiteY1026" fmla="*/ 184767 h 739467"/>
              <a:gd name="connsiteX1027" fmla="*/ 288552 w 11503626"/>
              <a:gd name="connsiteY1027" fmla="*/ 179015 h 739467"/>
              <a:gd name="connsiteX1028" fmla="*/ 118871 w 11503626"/>
              <a:gd name="connsiteY1028" fmla="*/ 177577 h 739467"/>
              <a:gd name="connsiteX1029" fmla="*/ 117194 w 11503626"/>
              <a:gd name="connsiteY1029" fmla="*/ 179255 h 739467"/>
              <a:gd name="connsiteX1030" fmla="*/ 119351 w 11503626"/>
              <a:gd name="connsiteY1030" fmla="*/ 180453 h 739467"/>
              <a:gd name="connsiteX1031" fmla="*/ 119351 w 11503626"/>
              <a:gd name="connsiteY1031" fmla="*/ 179015 h 739467"/>
              <a:gd name="connsiteX1032" fmla="*/ 118871 w 11503626"/>
              <a:gd name="connsiteY1032" fmla="*/ 177577 h 739467"/>
              <a:gd name="connsiteX1033" fmla="*/ 135169 w 11503626"/>
              <a:gd name="connsiteY1033" fmla="*/ 175660 h 739467"/>
              <a:gd name="connsiteX1034" fmla="*/ 133251 w 11503626"/>
              <a:gd name="connsiteY1034" fmla="*/ 178296 h 739467"/>
              <a:gd name="connsiteX1035" fmla="*/ 132772 w 11503626"/>
              <a:gd name="connsiteY1035" fmla="*/ 183090 h 739467"/>
              <a:gd name="connsiteX1036" fmla="*/ 132532 w 11503626"/>
              <a:gd name="connsiteY1036" fmla="*/ 188122 h 739467"/>
              <a:gd name="connsiteX1037" fmla="*/ 131334 w 11503626"/>
              <a:gd name="connsiteY1037" fmla="*/ 191477 h 739467"/>
              <a:gd name="connsiteX1038" fmla="*/ 133251 w 11503626"/>
              <a:gd name="connsiteY1038" fmla="*/ 192915 h 739467"/>
              <a:gd name="connsiteX1039" fmla="*/ 135169 w 11503626"/>
              <a:gd name="connsiteY1039" fmla="*/ 194833 h 739467"/>
              <a:gd name="connsiteX1040" fmla="*/ 135169 w 11503626"/>
              <a:gd name="connsiteY1040" fmla="*/ 185007 h 739467"/>
              <a:gd name="connsiteX1041" fmla="*/ 135169 w 11503626"/>
              <a:gd name="connsiteY1041" fmla="*/ 175660 h 739467"/>
              <a:gd name="connsiteX1042" fmla="*/ 8628 w 11503626"/>
              <a:gd name="connsiteY1042" fmla="*/ 174222 h 739467"/>
              <a:gd name="connsiteX1043" fmla="*/ 6710 w 11503626"/>
              <a:gd name="connsiteY1043" fmla="*/ 175900 h 739467"/>
              <a:gd name="connsiteX1044" fmla="*/ 6710 w 11503626"/>
              <a:gd name="connsiteY1044" fmla="*/ 179015 h 739467"/>
              <a:gd name="connsiteX1045" fmla="*/ 7908 w 11503626"/>
              <a:gd name="connsiteY1045" fmla="*/ 177577 h 739467"/>
              <a:gd name="connsiteX1046" fmla="*/ 9107 w 11503626"/>
              <a:gd name="connsiteY1046" fmla="*/ 176618 h 739467"/>
              <a:gd name="connsiteX1047" fmla="*/ 8628 w 11503626"/>
              <a:gd name="connsiteY1047" fmla="*/ 174222 h 739467"/>
              <a:gd name="connsiteX1048" fmla="*/ 131334 w 11503626"/>
              <a:gd name="connsiteY1048" fmla="*/ 172305 h 739467"/>
              <a:gd name="connsiteX1049" fmla="*/ 129656 w 11503626"/>
              <a:gd name="connsiteY1049" fmla="*/ 173263 h 739467"/>
              <a:gd name="connsiteX1050" fmla="*/ 127978 w 11503626"/>
              <a:gd name="connsiteY1050" fmla="*/ 174222 h 739467"/>
              <a:gd name="connsiteX1051" fmla="*/ 130855 w 11503626"/>
              <a:gd name="connsiteY1051" fmla="*/ 179495 h 739467"/>
              <a:gd name="connsiteX1052" fmla="*/ 131573 w 11503626"/>
              <a:gd name="connsiteY1052" fmla="*/ 176379 h 739467"/>
              <a:gd name="connsiteX1053" fmla="*/ 131334 w 11503626"/>
              <a:gd name="connsiteY1053" fmla="*/ 172305 h 739467"/>
              <a:gd name="connsiteX1054" fmla="*/ 120310 w 11503626"/>
              <a:gd name="connsiteY1054" fmla="*/ 172305 h 739467"/>
              <a:gd name="connsiteX1055" fmla="*/ 120789 w 11503626"/>
              <a:gd name="connsiteY1055" fmla="*/ 180453 h 739467"/>
              <a:gd name="connsiteX1056" fmla="*/ 122227 w 11503626"/>
              <a:gd name="connsiteY1056" fmla="*/ 176139 h 739467"/>
              <a:gd name="connsiteX1057" fmla="*/ 120310 w 11503626"/>
              <a:gd name="connsiteY1057" fmla="*/ 172305 h 739467"/>
              <a:gd name="connsiteX1058" fmla="*/ 278965 w 11503626"/>
              <a:gd name="connsiteY1058" fmla="*/ 170867 h 739467"/>
              <a:gd name="connsiteX1059" fmla="*/ 278965 w 11503626"/>
              <a:gd name="connsiteY1059" fmla="*/ 174701 h 739467"/>
              <a:gd name="connsiteX1060" fmla="*/ 279924 w 11503626"/>
              <a:gd name="connsiteY1060" fmla="*/ 178057 h 739467"/>
              <a:gd name="connsiteX1061" fmla="*/ 280643 w 11503626"/>
              <a:gd name="connsiteY1061" fmla="*/ 173743 h 739467"/>
              <a:gd name="connsiteX1062" fmla="*/ 278965 w 11503626"/>
              <a:gd name="connsiteY1062" fmla="*/ 170867 h 739467"/>
              <a:gd name="connsiteX1063" fmla="*/ 96823 w 11503626"/>
              <a:gd name="connsiteY1063" fmla="*/ 169428 h 739467"/>
              <a:gd name="connsiteX1064" fmla="*/ 96823 w 11503626"/>
              <a:gd name="connsiteY1064" fmla="*/ 171825 h 739467"/>
              <a:gd name="connsiteX1065" fmla="*/ 98261 w 11503626"/>
              <a:gd name="connsiteY1065" fmla="*/ 172305 h 739467"/>
              <a:gd name="connsiteX1066" fmla="*/ 98740 w 11503626"/>
              <a:gd name="connsiteY1066" fmla="*/ 169428 h 739467"/>
              <a:gd name="connsiteX1067" fmla="*/ 55601 w 11503626"/>
              <a:gd name="connsiteY1067" fmla="*/ 168470 h 739467"/>
              <a:gd name="connsiteX1068" fmla="*/ 54403 w 11503626"/>
              <a:gd name="connsiteY1068" fmla="*/ 169908 h 739467"/>
              <a:gd name="connsiteX1069" fmla="*/ 54163 w 11503626"/>
              <a:gd name="connsiteY1069" fmla="*/ 171825 h 739467"/>
              <a:gd name="connsiteX1070" fmla="*/ 55601 w 11503626"/>
              <a:gd name="connsiteY1070" fmla="*/ 172305 h 739467"/>
              <a:gd name="connsiteX1071" fmla="*/ 56081 w 11503626"/>
              <a:gd name="connsiteY1071" fmla="*/ 170627 h 739467"/>
              <a:gd name="connsiteX1072" fmla="*/ 55601 w 11503626"/>
              <a:gd name="connsiteY1072" fmla="*/ 168470 h 739467"/>
              <a:gd name="connsiteX1073" fmla="*/ 139962 w 11503626"/>
              <a:gd name="connsiteY1073" fmla="*/ 167991 h 739467"/>
              <a:gd name="connsiteX1074" fmla="*/ 137805 w 11503626"/>
              <a:gd name="connsiteY1074" fmla="*/ 183329 h 739467"/>
              <a:gd name="connsiteX1075" fmla="*/ 137086 w 11503626"/>
              <a:gd name="connsiteY1075" fmla="*/ 201064 h 739467"/>
              <a:gd name="connsiteX1076" fmla="*/ 138524 w 11503626"/>
              <a:gd name="connsiteY1076" fmla="*/ 199626 h 739467"/>
              <a:gd name="connsiteX1077" fmla="*/ 138524 w 11503626"/>
              <a:gd name="connsiteY1077" fmla="*/ 197229 h 739467"/>
              <a:gd name="connsiteX1078" fmla="*/ 140920 w 11503626"/>
              <a:gd name="connsiteY1078" fmla="*/ 199147 h 739467"/>
              <a:gd name="connsiteX1079" fmla="*/ 142359 w 11503626"/>
              <a:gd name="connsiteY1079" fmla="*/ 194354 h 739467"/>
              <a:gd name="connsiteX1080" fmla="*/ 141400 w 11503626"/>
              <a:gd name="connsiteY1080" fmla="*/ 188602 h 739467"/>
              <a:gd name="connsiteX1081" fmla="*/ 140441 w 11503626"/>
              <a:gd name="connsiteY1081" fmla="*/ 190040 h 739467"/>
              <a:gd name="connsiteX1082" fmla="*/ 139482 w 11503626"/>
              <a:gd name="connsiteY1082" fmla="*/ 192437 h 739467"/>
              <a:gd name="connsiteX1083" fmla="*/ 139722 w 11503626"/>
              <a:gd name="connsiteY1083" fmla="*/ 180213 h 739467"/>
              <a:gd name="connsiteX1084" fmla="*/ 139962 w 11503626"/>
              <a:gd name="connsiteY1084" fmla="*/ 167991 h 739467"/>
              <a:gd name="connsiteX1085" fmla="*/ 40982 w 11503626"/>
              <a:gd name="connsiteY1085" fmla="*/ 163437 h 739467"/>
              <a:gd name="connsiteX1086" fmla="*/ 38825 w 11503626"/>
              <a:gd name="connsiteY1086" fmla="*/ 164156 h 739467"/>
              <a:gd name="connsiteX1087" fmla="*/ 39304 w 11503626"/>
              <a:gd name="connsiteY1087" fmla="*/ 165594 h 739467"/>
              <a:gd name="connsiteX1088" fmla="*/ 39304 w 11503626"/>
              <a:gd name="connsiteY1088" fmla="*/ 167032 h 739467"/>
              <a:gd name="connsiteX1089" fmla="*/ 42180 w 11503626"/>
              <a:gd name="connsiteY1089" fmla="*/ 166553 h 739467"/>
              <a:gd name="connsiteX1090" fmla="*/ 40982 w 11503626"/>
              <a:gd name="connsiteY1090" fmla="*/ 163437 h 739467"/>
              <a:gd name="connsiteX1091" fmla="*/ 83402 w 11503626"/>
              <a:gd name="connsiteY1091" fmla="*/ 162239 h 739467"/>
              <a:gd name="connsiteX1092" fmla="*/ 81724 w 11503626"/>
              <a:gd name="connsiteY1092" fmla="*/ 164156 h 739467"/>
              <a:gd name="connsiteX1093" fmla="*/ 81005 w 11503626"/>
              <a:gd name="connsiteY1093" fmla="*/ 167991 h 739467"/>
              <a:gd name="connsiteX1094" fmla="*/ 83402 w 11503626"/>
              <a:gd name="connsiteY1094" fmla="*/ 162239 h 739467"/>
              <a:gd name="connsiteX1095" fmla="*/ 130375 w 11503626"/>
              <a:gd name="connsiteY1095" fmla="*/ 161759 h 739467"/>
              <a:gd name="connsiteX1096" fmla="*/ 127978 w 11503626"/>
              <a:gd name="connsiteY1096" fmla="*/ 163677 h 739467"/>
              <a:gd name="connsiteX1097" fmla="*/ 126541 w 11503626"/>
              <a:gd name="connsiteY1097" fmla="*/ 166553 h 739467"/>
              <a:gd name="connsiteX1098" fmla="*/ 129177 w 11503626"/>
              <a:gd name="connsiteY1098" fmla="*/ 166073 h 739467"/>
              <a:gd name="connsiteX1099" fmla="*/ 130375 w 11503626"/>
              <a:gd name="connsiteY1099" fmla="*/ 161759 h 739467"/>
              <a:gd name="connsiteX1100" fmla="*/ 116954 w 11503626"/>
              <a:gd name="connsiteY1100" fmla="*/ 158524 h 739467"/>
              <a:gd name="connsiteX1101" fmla="*/ 116475 w 11503626"/>
              <a:gd name="connsiteY1101" fmla="*/ 160801 h 739467"/>
              <a:gd name="connsiteX1102" fmla="*/ 115996 w 11503626"/>
              <a:gd name="connsiteY1102" fmla="*/ 167032 h 739467"/>
              <a:gd name="connsiteX1103" fmla="*/ 117433 w 11503626"/>
              <a:gd name="connsiteY1103" fmla="*/ 163437 h 739467"/>
              <a:gd name="connsiteX1104" fmla="*/ 118392 w 11503626"/>
              <a:gd name="connsiteY1104" fmla="*/ 159363 h 739467"/>
              <a:gd name="connsiteX1105" fmla="*/ 116954 w 11503626"/>
              <a:gd name="connsiteY1105" fmla="*/ 158524 h 739467"/>
              <a:gd name="connsiteX1106" fmla="*/ 114558 w 11503626"/>
              <a:gd name="connsiteY1106" fmla="*/ 157446 h 739467"/>
              <a:gd name="connsiteX1107" fmla="*/ 112880 w 11503626"/>
              <a:gd name="connsiteY1107" fmla="*/ 162958 h 739467"/>
              <a:gd name="connsiteX1108" fmla="*/ 111203 w 11503626"/>
              <a:gd name="connsiteY1108" fmla="*/ 167991 h 739467"/>
              <a:gd name="connsiteX1109" fmla="*/ 111921 w 11503626"/>
              <a:gd name="connsiteY1109" fmla="*/ 170148 h 739467"/>
              <a:gd name="connsiteX1110" fmla="*/ 113119 w 11503626"/>
              <a:gd name="connsiteY1110" fmla="*/ 170867 h 739467"/>
              <a:gd name="connsiteX1111" fmla="*/ 114558 w 11503626"/>
              <a:gd name="connsiteY1111" fmla="*/ 164156 h 739467"/>
              <a:gd name="connsiteX1112" fmla="*/ 114558 w 11503626"/>
              <a:gd name="connsiteY1112" fmla="*/ 157446 h 739467"/>
              <a:gd name="connsiteX1113" fmla="*/ 252123 w 11503626"/>
              <a:gd name="connsiteY1113" fmla="*/ 156008 h 739467"/>
              <a:gd name="connsiteX1114" fmla="*/ 253561 w 11503626"/>
              <a:gd name="connsiteY1114" fmla="*/ 158404 h 739467"/>
              <a:gd name="connsiteX1115" fmla="*/ 254280 w 11503626"/>
              <a:gd name="connsiteY1115" fmla="*/ 156966 h 739467"/>
              <a:gd name="connsiteX1116" fmla="*/ 255479 w 11503626"/>
              <a:gd name="connsiteY1116" fmla="*/ 156008 h 739467"/>
              <a:gd name="connsiteX1117" fmla="*/ 255479 w 11503626"/>
              <a:gd name="connsiteY1117" fmla="*/ 158404 h 739467"/>
              <a:gd name="connsiteX1118" fmla="*/ 256677 w 11503626"/>
              <a:gd name="connsiteY1118" fmla="*/ 158884 h 739467"/>
              <a:gd name="connsiteX1119" fmla="*/ 257875 w 11503626"/>
              <a:gd name="connsiteY1119" fmla="*/ 159603 h 739467"/>
              <a:gd name="connsiteX1120" fmla="*/ 257875 w 11503626"/>
              <a:gd name="connsiteY1120" fmla="*/ 162239 h 739467"/>
              <a:gd name="connsiteX1121" fmla="*/ 256916 w 11503626"/>
              <a:gd name="connsiteY1121" fmla="*/ 161520 h 739467"/>
              <a:gd name="connsiteX1122" fmla="*/ 255957 w 11503626"/>
              <a:gd name="connsiteY1122" fmla="*/ 160801 h 739467"/>
              <a:gd name="connsiteX1123" fmla="*/ 255957 w 11503626"/>
              <a:gd name="connsiteY1123" fmla="*/ 165594 h 739467"/>
              <a:gd name="connsiteX1124" fmla="*/ 257396 w 11503626"/>
              <a:gd name="connsiteY1124" fmla="*/ 165834 h 739467"/>
              <a:gd name="connsiteX1125" fmla="*/ 259792 w 11503626"/>
              <a:gd name="connsiteY1125" fmla="*/ 166553 h 739467"/>
              <a:gd name="connsiteX1126" fmla="*/ 260991 w 11503626"/>
              <a:gd name="connsiteY1126" fmla="*/ 174222 h 739467"/>
              <a:gd name="connsiteX1127" fmla="*/ 262668 w 11503626"/>
              <a:gd name="connsiteY1127" fmla="*/ 181891 h 739467"/>
              <a:gd name="connsiteX1128" fmla="*/ 260032 w 11503626"/>
              <a:gd name="connsiteY1128" fmla="*/ 182370 h 739467"/>
              <a:gd name="connsiteX1129" fmla="*/ 259313 w 11503626"/>
              <a:gd name="connsiteY1129" fmla="*/ 185247 h 739467"/>
              <a:gd name="connsiteX1130" fmla="*/ 258594 w 11503626"/>
              <a:gd name="connsiteY1130" fmla="*/ 182610 h 739467"/>
              <a:gd name="connsiteX1131" fmla="*/ 257396 w 11503626"/>
              <a:gd name="connsiteY1131" fmla="*/ 181412 h 739467"/>
              <a:gd name="connsiteX1132" fmla="*/ 258354 w 11503626"/>
              <a:gd name="connsiteY1132" fmla="*/ 190279 h 739467"/>
              <a:gd name="connsiteX1133" fmla="*/ 260272 w 11503626"/>
              <a:gd name="connsiteY1133" fmla="*/ 197709 h 739467"/>
              <a:gd name="connsiteX1134" fmla="*/ 261230 w 11503626"/>
              <a:gd name="connsiteY1134" fmla="*/ 215204 h 739467"/>
              <a:gd name="connsiteX1135" fmla="*/ 265544 w 11503626"/>
              <a:gd name="connsiteY1135" fmla="*/ 231740 h 739467"/>
              <a:gd name="connsiteX1136" fmla="*/ 263148 w 11503626"/>
              <a:gd name="connsiteY1136" fmla="*/ 230303 h 739467"/>
              <a:gd name="connsiteX1137" fmla="*/ 262668 w 11503626"/>
              <a:gd name="connsiteY1137" fmla="*/ 241807 h 739467"/>
              <a:gd name="connsiteX1138" fmla="*/ 261709 w 11503626"/>
              <a:gd name="connsiteY1138" fmla="*/ 251393 h 739467"/>
              <a:gd name="connsiteX1139" fmla="*/ 259313 w 11503626"/>
              <a:gd name="connsiteY1139" fmla="*/ 248037 h 739467"/>
              <a:gd name="connsiteX1140" fmla="*/ 257396 w 11503626"/>
              <a:gd name="connsiteY1140" fmla="*/ 244203 h 739467"/>
              <a:gd name="connsiteX1141" fmla="*/ 258114 w 11503626"/>
              <a:gd name="connsiteY1141" fmla="*/ 240848 h 739467"/>
              <a:gd name="connsiteX1142" fmla="*/ 259792 w 11503626"/>
              <a:gd name="connsiteY1142" fmla="*/ 238930 h 739467"/>
              <a:gd name="connsiteX1143" fmla="*/ 260032 w 11503626"/>
              <a:gd name="connsiteY1143" fmla="*/ 228865 h 739467"/>
              <a:gd name="connsiteX1144" fmla="*/ 256916 w 11503626"/>
              <a:gd name="connsiteY1144" fmla="*/ 222154 h 739467"/>
              <a:gd name="connsiteX1145" fmla="*/ 256437 w 11503626"/>
              <a:gd name="connsiteY1145" fmla="*/ 211609 h 739467"/>
              <a:gd name="connsiteX1146" fmla="*/ 255479 w 11503626"/>
              <a:gd name="connsiteY1146" fmla="*/ 199866 h 739467"/>
              <a:gd name="connsiteX1147" fmla="*/ 254999 w 11503626"/>
              <a:gd name="connsiteY1147" fmla="*/ 188362 h 739467"/>
              <a:gd name="connsiteX1148" fmla="*/ 256437 w 11503626"/>
              <a:gd name="connsiteY1148" fmla="*/ 179015 h 739467"/>
              <a:gd name="connsiteX1149" fmla="*/ 255479 w 11503626"/>
              <a:gd name="connsiteY1149" fmla="*/ 174701 h 739467"/>
              <a:gd name="connsiteX1150" fmla="*/ 254041 w 11503626"/>
              <a:gd name="connsiteY1150" fmla="*/ 170867 h 739467"/>
              <a:gd name="connsiteX1151" fmla="*/ 254041 w 11503626"/>
              <a:gd name="connsiteY1151" fmla="*/ 173743 h 739467"/>
              <a:gd name="connsiteX1152" fmla="*/ 253082 w 11503626"/>
              <a:gd name="connsiteY1152" fmla="*/ 175180 h 739467"/>
              <a:gd name="connsiteX1153" fmla="*/ 252842 w 11503626"/>
              <a:gd name="connsiteY1153" fmla="*/ 171106 h 739467"/>
              <a:gd name="connsiteX1154" fmla="*/ 253082 w 11503626"/>
              <a:gd name="connsiteY1154" fmla="*/ 167032 h 739467"/>
              <a:gd name="connsiteX1155" fmla="*/ 252602 w 11503626"/>
              <a:gd name="connsiteY1155" fmla="*/ 166793 h 739467"/>
              <a:gd name="connsiteX1156" fmla="*/ 252123 w 11503626"/>
              <a:gd name="connsiteY1156" fmla="*/ 166553 h 739467"/>
              <a:gd name="connsiteX1157" fmla="*/ 252363 w 11503626"/>
              <a:gd name="connsiteY1157" fmla="*/ 164396 h 739467"/>
              <a:gd name="connsiteX1158" fmla="*/ 252602 w 11503626"/>
              <a:gd name="connsiteY1158" fmla="*/ 162239 h 739467"/>
              <a:gd name="connsiteX1159" fmla="*/ 252363 w 11503626"/>
              <a:gd name="connsiteY1159" fmla="*/ 159123 h 739467"/>
              <a:gd name="connsiteX1160" fmla="*/ 252123 w 11503626"/>
              <a:gd name="connsiteY1160" fmla="*/ 156008 h 739467"/>
              <a:gd name="connsiteX1161" fmla="*/ 93947 w 11503626"/>
              <a:gd name="connsiteY1161" fmla="*/ 154569 h 739467"/>
              <a:gd name="connsiteX1162" fmla="*/ 92749 w 11503626"/>
              <a:gd name="connsiteY1162" fmla="*/ 160082 h 739467"/>
              <a:gd name="connsiteX1163" fmla="*/ 91071 w 11503626"/>
              <a:gd name="connsiteY1163" fmla="*/ 166553 h 739467"/>
              <a:gd name="connsiteX1164" fmla="*/ 90112 w 11503626"/>
              <a:gd name="connsiteY1164" fmla="*/ 165354 h 739467"/>
              <a:gd name="connsiteX1165" fmla="*/ 89154 w 11503626"/>
              <a:gd name="connsiteY1165" fmla="*/ 165594 h 739467"/>
              <a:gd name="connsiteX1166" fmla="*/ 90592 w 11503626"/>
              <a:gd name="connsiteY1166" fmla="*/ 166793 h 739467"/>
              <a:gd name="connsiteX1167" fmla="*/ 92029 w 11503626"/>
              <a:gd name="connsiteY1167" fmla="*/ 168470 h 739467"/>
              <a:gd name="connsiteX1168" fmla="*/ 94426 w 11503626"/>
              <a:gd name="connsiteY1168" fmla="*/ 161999 h 739467"/>
              <a:gd name="connsiteX1169" fmla="*/ 93947 w 11503626"/>
              <a:gd name="connsiteY1169" fmla="*/ 154569 h 739467"/>
              <a:gd name="connsiteX1170" fmla="*/ 76691 w 11503626"/>
              <a:gd name="connsiteY1170" fmla="*/ 154091 h 739467"/>
              <a:gd name="connsiteX1171" fmla="*/ 74295 w 11503626"/>
              <a:gd name="connsiteY1171" fmla="*/ 156247 h 739467"/>
              <a:gd name="connsiteX1172" fmla="*/ 74295 w 11503626"/>
              <a:gd name="connsiteY1172" fmla="*/ 159842 h 739467"/>
              <a:gd name="connsiteX1173" fmla="*/ 76212 w 11503626"/>
              <a:gd name="connsiteY1173" fmla="*/ 158164 h 739467"/>
              <a:gd name="connsiteX1174" fmla="*/ 76691 w 11503626"/>
              <a:gd name="connsiteY1174" fmla="*/ 154091 h 739467"/>
              <a:gd name="connsiteX1175" fmla="*/ 7189 w 11503626"/>
              <a:gd name="connsiteY1175" fmla="*/ 154091 h 739467"/>
              <a:gd name="connsiteX1176" fmla="*/ 6710 w 11503626"/>
              <a:gd name="connsiteY1176" fmla="*/ 154569 h 739467"/>
              <a:gd name="connsiteX1177" fmla="*/ 6710 w 11503626"/>
              <a:gd name="connsiteY1177" fmla="*/ 156008 h 739467"/>
              <a:gd name="connsiteX1178" fmla="*/ 7189 w 11503626"/>
              <a:gd name="connsiteY1178" fmla="*/ 156966 h 739467"/>
              <a:gd name="connsiteX1179" fmla="*/ 8628 w 11503626"/>
              <a:gd name="connsiteY1179" fmla="*/ 156966 h 739467"/>
              <a:gd name="connsiteX1180" fmla="*/ 9107 w 11503626"/>
              <a:gd name="connsiteY1180" fmla="*/ 156008 h 739467"/>
              <a:gd name="connsiteX1181" fmla="*/ 9107 w 11503626"/>
              <a:gd name="connsiteY1181" fmla="*/ 154569 h 739467"/>
              <a:gd name="connsiteX1182" fmla="*/ 8628 w 11503626"/>
              <a:gd name="connsiteY1182" fmla="*/ 154091 h 739467"/>
              <a:gd name="connsiteX1183" fmla="*/ 135887 w 11503626"/>
              <a:gd name="connsiteY1183" fmla="*/ 153371 h 739467"/>
              <a:gd name="connsiteX1184" fmla="*/ 134689 w 11503626"/>
              <a:gd name="connsiteY1184" fmla="*/ 159363 h 739467"/>
              <a:gd name="connsiteX1185" fmla="*/ 135648 w 11503626"/>
              <a:gd name="connsiteY1185" fmla="*/ 160321 h 739467"/>
              <a:gd name="connsiteX1186" fmla="*/ 137565 w 11503626"/>
              <a:gd name="connsiteY1186" fmla="*/ 160801 h 739467"/>
              <a:gd name="connsiteX1187" fmla="*/ 137565 w 11503626"/>
              <a:gd name="connsiteY1187" fmla="*/ 158404 h 739467"/>
              <a:gd name="connsiteX1188" fmla="*/ 135887 w 11503626"/>
              <a:gd name="connsiteY1188" fmla="*/ 153371 h 739467"/>
              <a:gd name="connsiteX1189" fmla="*/ 99219 w 11503626"/>
              <a:gd name="connsiteY1189" fmla="*/ 152173 h 739467"/>
              <a:gd name="connsiteX1190" fmla="*/ 99219 w 11503626"/>
              <a:gd name="connsiteY1190" fmla="*/ 156966 h 739467"/>
              <a:gd name="connsiteX1191" fmla="*/ 100657 w 11503626"/>
              <a:gd name="connsiteY1191" fmla="*/ 152173 h 739467"/>
              <a:gd name="connsiteX1192" fmla="*/ 268420 w 11503626"/>
              <a:gd name="connsiteY1192" fmla="*/ 149776 h 739467"/>
              <a:gd name="connsiteX1193" fmla="*/ 270098 w 11503626"/>
              <a:gd name="connsiteY1193" fmla="*/ 161041 h 739467"/>
              <a:gd name="connsiteX1194" fmla="*/ 272734 w 11503626"/>
              <a:gd name="connsiteY1194" fmla="*/ 170867 h 739467"/>
              <a:gd name="connsiteX1195" fmla="*/ 271776 w 11503626"/>
              <a:gd name="connsiteY1195" fmla="*/ 159842 h 739467"/>
              <a:gd name="connsiteX1196" fmla="*/ 268420 w 11503626"/>
              <a:gd name="connsiteY1196" fmla="*/ 149776 h 739467"/>
              <a:gd name="connsiteX1197" fmla="*/ 86757 w 11503626"/>
              <a:gd name="connsiteY1197" fmla="*/ 149776 h 739467"/>
              <a:gd name="connsiteX1198" fmla="*/ 86757 w 11503626"/>
              <a:gd name="connsiteY1198" fmla="*/ 152173 h 739467"/>
              <a:gd name="connsiteX1199" fmla="*/ 88195 w 11503626"/>
              <a:gd name="connsiteY1199" fmla="*/ 152652 h 739467"/>
              <a:gd name="connsiteX1200" fmla="*/ 88674 w 11503626"/>
              <a:gd name="connsiteY1200" fmla="*/ 149776 h 739467"/>
              <a:gd name="connsiteX1201" fmla="*/ 105930 w 11503626"/>
              <a:gd name="connsiteY1201" fmla="*/ 148818 h 739467"/>
              <a:gd name="connsiteX1202" fmla="*/ 104012 w 11503626"/>
              <a:gd name="connsiteY1202" fmla="*/ 150974 h 739467"/>
              <a:gd name="connsiteX1203" fmla="*/ 102335 w 11503626"/>
              <a:gd name="connsiteY1203" fmla="*/ 156008 h 739467"/>
              <a:gd name="connsiteX1204" fmla="*/ 101376 w 11503626"/>
              <a:gd name="connsiteY1204" fmla="*/ 161999 h 739467"/>
              <a:gd name="connsiteX1205" fmla="*/ 102095 w 11503626"/>
              <a:gd name="connsiteY1205" fmla="*/ 167032 h 739467"/>
              <a:gd name="connsiteX1206" fmla="*/ 105451 w 11503626"/>
              <a:gd name="connsiteY1206" fmla="*/ 159123 h 739467"/>
              <a:gd name="connsiteX1207" fmla="*/ 105930 w 11503626"/>
              <a:gd name="connsiteY1207" fmla="*/ 148818 h 739467"/>
              <a:gd name="connsiteX1208" fmla="*/ 40742 w 11503626"/>
              <a:gd name="connsiteY1208" fmla="*/ 147380 h 739467"/>
              <a:gd name="connsiteX1209" fmla="*/ 38825 w 11503626"/>
              <a:gd name="connsiteY1209" fmla="*/ 148818 h 739467"/>
              <a:gd name="connsiteX1210" fmla="*/ 38825 w 11503626"/>
              <a:gd name="connsiteY1210" fmla="*/ 151214 h 739467"/>
              <a:gd name="connsiteX1211" fmla="*/ 40742 w 11503626"/>
              <a:gd name="connsiteY1211" fmla="*/ 147380 h 739467"/>
              <a:gd name="connsiteX1212" fmla="*/ 251164 w 11503626"/>
              <a:gd name="connsiteY1212" fmla="*/ 145942 h 739467"/>
              <a:gd name="connsiteX1213" fmla="*/ 251404 w 11503626"/>
              <a:gd name="connsiteY1213" fmla="*/ 148339 h 739467"/>
              <a:gd name="connsiteX1214" fmla="*/ 251644 w 11503626"/>
              <a:gd name="connsiteY1214" fmla="*/ 151214 h 739467"/>
              <a:gd name="connsiteX1215" fmla="*/ 251164 w 11503626"/>
              <a:gd name="connsiteY1215" fmla="*/ 145942 h 739467"/>
              <a:gd name="connsiteX1216" fmla="*/ 142359 w 11503626"/>
              <a:gd name="connsiteY1216" fmla="*/ 144983 h 739467"/>
              <a:gd name="connsiteX1217" fmla="*/ 140441 w 11503626"/>
              <a:gd name="connsiteY1217" fmla="*/ 146421 h 739467"/>
              <a:gd name="connsiteX1218" fmla="*/ 139962 w 11503626"/>
              <a:gd name="connsiteY1218" fmla="*/ 149537 h 739467"/>
              <a:gd name="connsiteX1219" fmla="*/ 139482 w 11503626"/>
              <a:gd name="connsiteY1219" fmla="*/ 152173 h 739467"/>
              <a:gd name="connsiteX1220" fmla="*/ 137565 w 11503626"/>
              <a:gd name="connsiteY1220" fmla="*/ 152173 h 739467"/>
              <a:gd name="connsiteX1221" fmla="*/ 137805 w 11503626"/>
              <a:gd name="connsiteY1221" fmla="*/ 155289 h 739467"/>
              <a:gd name="connsiteX1222" fmla="*/ 139482 w 11503626"/>
              <a:gd name="connsiteY1222" fmla="*/ 156247 h 739467"/>
              <a:gd name="connsiteX1223" fmla="*/ 141400 w 11503626"/>
              <a:gd name="connsiteY1223" fmla="*/ 156966 h 739467"/>
              <a:gd name="connsiteX1224" fmla="*/ 142359 w 11503626"/>
              <a:gd name="connsiteY1224" fmla="*/ 159363 h 739467"/>
              <a:gd name="connsiteX1225" fmla="*/ 143797 w 11503626"/>
              <a:gd name="connsiteY1225" fmla="*/ 158164 h 739467"/>
              <a:gd name="connsiteX1226" fmla="*/ 144755 w 11503626"/>
              <a:gd name="connsiteY1226" fmla="*/ 156966 h 739467"/>
              <a:gd name="connsiteX1227" fmla="*/ 144275 w 11503626"/>
              <a:gd name="connsiteY1227" fmla="*/ 154569 h 739467"/>
              <a:gd name="connsiteX1228" fmla="*/ 142598 w 11503626"/>
              <a:gd name="connsiteY1228" fmla="*/ 154809 h 739467"/>
              <a:gd name="connsiteX1229" fmla="*/ 141400 w 11503626"/>
              <a:gd name="connsiteY1229" fmla="*/ 154569 h 739467"/>
              <a:gd name="connsiteX1230" fmla="*/ 142119 w 11503626"/>
              <a:gd name="connsiteY1230" fmla="*/ 150016 h 739467"/>
              <a:gd name="connsiteX1231" fmla="*/ 142359 w 11503626"/>
              <a:gd name="connsiteY1231" fmla="*/ 144983 h 739467"/>
              <a:gd name="connsiteX1232" fmla="*/ 15818 w 11503626"/>
              <a:gd name="connsiteY1232" fmla="*/ 144504 h 739467"/>
              <a:gd name="connsiteX1233" fmla="*/ 12701 w 11503626"/>
              <a:gd name="connsiteY1233" fmla="*/ 145942 h 739467"/>
              <a:gd name="connsiteX1234" fmla="*/ 9586 w 11503626"/>
              <a:gd name="connsiteY1234" fmla="*/ 147380 h 739467"/>
              <a:gd name="connsiteX1235" fmla="*/ 11264 w 11503626"/>
              <a:gd name="connsiteY1235" fmla="*/ 150735 h 739467"/>
              <a:gd name="connsiteX1236" fmla="*/ 12941 w 11503626"/>
              <a:gd name="connsiteY1236" fmla="*/ 154091 h 739467"/>
              <a:gd name="connsiteX1237" fmla="*/ 15818 w 11503626"/>
              <a:gd name="connsiteY1237" fmla="*/ 150016 h 739467"/>
              <a:gd name="connsiteX1238" fmla="*/ 15818 w 11503626"/>
              <a:gd name="connsiteY1238" fmla="*/ 144504 h 739467"/>
              <a:gd name="connsiteX1239" fmla="*/ 156259 w 11503626"/>
              <a:gd name="connsiteY1239" fmla="*/ 141628 h 739467"/>
              <a:gd name="connsiteX1240" fmla="*/ 156019 w 11503626"/>
              <a:gd name="connsiteY1240" fmla="*/ 145942 h 739467"/>
              <a:gd name="connsiteX1241" fmla="*/ 155300 w 11503626"/>
              <a:gd name="connsiteY1241" fmla="*/ 148818 h 739467"/>
              <a:gd name="connsiteX1242" fmla="*/ 154341 w 11503626"/>
              <a:gd name="connsiteY1242" fmla="*/ 147140 h 739467"/>
              <a:gd name="connsiteX1243" fmla="*/ 153383 w 11503626"/>
              <a:gd name="connsiteY1243" fmla="*/ 144983 h 739467"/>
              <a:gd name="connsiteX1244" fmla="*/ 155061 w 11503626"/>
              <a:gd name="connsiteY1244" fmla="*/ 144024 h 739467"/>
              <a:gd name="connsiteX1245" fmla="*/ 156259 w 11503626"/>
              <a:gd name="connsiteY1245" fmla="*/ 141628 h 739467"/>
              <a:gd name="connsiteX1246" fmla="*/ 95385 w 11503626"/>
              <a:gd name="connsiteY1246" fmla="*/ 135876 h 739467"/>
              <a:gd name="connsiteX1247" fmla="*/ 92988 w 11503626"/>
              <a:gd name="connsiteY1247" fmla="*/ 139711 h 739467"/>
              <a:gd name="connsiteX1248" fmla="*/ 92509 w 11503626"/>
              <a:gd name="connsiteY1248" fmla="*/ 145223 h 739467"/>
              <a:gd name="connsiteX1249" fmla="*/ 92509 w 11503626"/>
              <a:gd name="connsiteY1249" fmla="*/ 151214 h 739467"/>
              <a:gd name="connsiteX1250" fmla="*/ 92029 w 11503626"/>
              <a:gd name="connsiteY1250" fmla="*/ 156008 h 739467"/>
              <a:gd name="connsiteX1251" fmla="*/ 94905 w 11503626"/>
              <a:gd name="connsiteY1251" fmla="*/ 147140 h 739467"/>
              <a:gd name="connsiteX1252" fmla="*/ 95385 w 11503626"/>
              <a:gd name="connsiteY1252" fmla="*/ 135876 h 739467"/>
              <a:gd name="connsiteX1253" fmla="*/ 64708 w 11503626"/>
              <a:gd name="connsiteY1253" fmla="*/ 132521 h 739467"/>
              <a:gd name="connsiteX1254" fmla="*/ 63031 w 11503626"/>
              <a:gd name="connsiteY1254" fmla="*/ 134198 h 739467"/>
              <a:gd name="connsiteX1255" fmla="*/ 62311 w 11503626"/>
              <a:gd name="connsiteY1255" fmla="*/ 137314 h 739467"/>
              <a:gd name="connsiteX1256" fmla="*/ 64229 w 11503626"/>
              <a:gd name="connsiteY1256" fmla="*/ 136116 h 739467"/>
              <a:gd name="connsiteX1257" fmla="*/ 64708 w 11503626"/>
              <a:gd name="connsiteY1257" fmla="*/ 132521 h 739467"/>
              <a:gd name="connsiteX1258" fmla="*/ 91071 w 11503626"/>
              <a:gd name="connsiteY1258" fmla="*/ 127728 h 739467"/>
              <a:gd name="connsiteX1259" fmla="*/ 86277 w 11503626"/>
              <a:gd name="connsiteY1259" fmla="*/ 138752 h 739467"/>
              <a:gd name="connsiteX1260" fmla="*/ 89633 w 11503626"/>
              <a:gd name="connsiteY1260" fmla="*/ 134198 h 739467"/>
              <a:gd name="connsiteX1261" fmla="*/ 91071 w 11503626"/>
              <a:gd name="connsiteY1261" fmla="*/ 127728 h 739467"/>
              <a:gd name="connsiteX1262" fmla="*/ 120789 w 11503626"/>
              <a:gd name="connsiteY1262" fmla="*/ 127248 h 739467"/>
              <a:gd name="connsiteX1263" fmla="*/ 119830 w 11503626"/>
              <a:gd name="connsiteY1263" fmla="*/ 128207 h 739467"/>
              <a:gd name="connsiteX1264" fmla="*/ 118392 w 11503626"/>
              <a:gd name="connsiteY1264" fmla="*/ 128686 h 739467"/>
              <a:gd name="connsiteX1265" fmla="*/ 117673 w 11503626"/>
              <a:gd name="connsiteY1265" fmla="*/ 135157 h 739467"/>
              <a:gd name="connsiteX1266" fmla="*/ 119351 w 11503626"/>
              <a:gd name="connsiteY1266" fmla="*/ 139711 h 739467"/>
              <a:gd name="connsiteX1267" fmla="*/ 120549 w 11503626"/>
              <a:gd name="connsiteY1267" fmla="*/ 132281 h 739467"/>
              <a:gd name="connsiteX1268" fmla="*/ 120789 w 11503626"/>
              <a:gd name="connsiteY1268" fmla="*/ 127248 h 739467"/>
              <a:gd name="connsiteX1269" fmla="*/ 172556 w 11503626"/>
              <a:gd name="connsiteY1269" fmla="*/ 126290 h 739467"/>
              <a:gd name="connsiteX1270" fmla="*/ 173993 w 11503626"/>
              <a:gd name="connsiteY1270" fmla="*/ 133480 h 739467"/>
              <a:gd name="connsiteX1271" fmla="*/ 172556 w 11503626"/>
              <a:gd name="connsiteY1271" fmla="*/ 137074 h 739467"/>
              <a:gd name="connsiteX1272" fmla="*/ 171597 w 11503626"/>
              <a:gd name="connsiteY1272" fmla="*/ 140669 h 739467"/>
              <a:gd name="connsiteX1273" fmla="*/ 172076 w 11503626"/>
              <a:gd name="connsiteY1273" fmla="*/ 133719 h 739467"/>
              <a:gd name="connsiteX1274" fmla="*/ 172556 w 11503626"/>
              <a:gd name="connsiteY1274" fmla="*/ 126290 h 739467"/>
              <a:gd name="connsiteX1275" fmla="*/ 128458 w 11503626"/>
              <a:gd name="connsiteY1275" fmla="*/ 126290 h 739467"/>
              <a:gd name="connsiteX1276" fmla="*/ 126301 w 11503626"/>
              <a:gd name="connsiteY1276" fmla="*/ 131083 h 739467"/>
              <a:gd name="connsiteX1277" fmla="*/ 126062 w 11503626"/>
              <a:gd name="connsiteY1277" fmla="*/ 138752 h 739467"/>
              <a:gd name="connsiteX1278" fmla="*/ 123665 w 11503626"/>
              <a:gd name="connsiteY1278" fmla="*/ 141628 h 739467"/>
              <a:gd name="connsiteX1279" fmla="*/ 121268 w 11503626"/>
              <a:gd name="connsiteY1279" fmla="*/ 144504 h 739467"/>
              <a:gd name="connsiteX1280" fmla="*/ 121508 w 11503626"/>
              <a:gd name="connsiteY1280" fmla="*/ 151454 h 739467"/>
              <a:gd name="connsiteX1281" fmla="*/ 120789 w 11503626"/>
              <a:gd name="connsiteY1281" fmla="*/ 159842 h 739467"/>
              <a:gd name="connsiteX1282" fmla="*/ 122466 w 11503626"/>
              <a:gd name="connsiteY1282" fmla="*/ 155289 h 739467"/>
              <a:gd name="connsiteX1283" fmla="*/ 125103 w 11503626"/>
              <a:gd name="connsiteY1283" fmla="*/ 152173 h 739467"/>
              <a:gd name="connsiteX1284" fmla="*/ 125582 w 11503626"/>
              <a:gd name="connsiteY1284" fmla="*/ 144983 h 739467"/>
              <a:gd name="connsiteX1285" fmla="*/ 128458 w 11503626"/>
              <a:gd name="connsiteY1285" fmla="*/ 139711 h 739467"/>
              <a:gd name="connsiteX1286" fmla="*/ 128458 w 11503626"/>
              <a:gd name="connsiteY1286" fmla="*/ 126290 h 739467"/>
              <a:gd name="connsiteX1287" fmla="*/ 112641 w 11503626"/>
              <a:gd name="connsiteY1287" fmla="*/ 124852 h 739467"/>
              <a:gd name="connsiteX1288" fmla="*/ 110963 w 11503626"/>
              <a:gd name="connsiteY1288" fmla="*/ 126769 h 739467"/>
              <a:gd name="connsiteX1289" fmla="*/ 112161 w 11503626"/>
              <a:gd name="connsiteY1289" fmla="*/ 129165 h 739467"/>
              <a:gd name="connsiteX1290" fmla="*/ 112641 w 11503626"/>
              <a:gd name="connsiteY1290" fmla="*/ 127488 h 739467"/>
              <a:gd name="connsiteX1291" fmla="*/ 112641 w 11503626"/>
              <a:gd name="connsiteY1291" fmla="*/ 124852 h 739467"/>
              <a:gd name="connsiteX1292" fmla="*/ 27321 w 11503626"/>
              <a:gd name="connsiteY1292" fmla="*/ 123893 h 739467"/>
              <a:gd name="connsiteX1293" fmla="*/ 23726 w 11503626"/>
              <a:gd name="connsiteY1293" fmla="*/ 127967 h 739467"/>
              <a:gd name="connsiteX1294" fmla="*/ 23487 w 11503626"/>
              <a:gd name="connsiteY1294" fmla="*/ 134917 h 739467"/>
              <a:gd name="connsiteX1295" fmla="*/ 26362 w 11503626"/>
              <a:gd name="connsiteY1295" fmla="*/ 130603 h 739467"/>
              <a:gd name="connsiteX1296" fmla="*/ 27321 w 11503626"/>
              <a:gd name="connsiteY1296" fmla="*/ 123893 h 739467"/>
              <a:gd name="connsiteX1297" fmla="*/ 149069 w 11503626"/>
              <a:gd name="connsiteY1297" fmla="*/ 122935 h 739467"/>
              <a:gd name="connsiteX1298" fmla="*/ 149069 w 11503626"/>
              <a:gd name="connsiteY1298" fmla="*/ 127248 h 739467"/>
              <a:gd name="connsiteX1299" fmla="*/ 147631 w 11503626"/>
              <a:gd name="connsiteY1299" fmla="*/ 127248 h 739467"/>
              <a:gd name="connsiteX1300" fmla="*/ 147391 w 11503626"/>
              <a:gd name="connsiteY1300" fmla="*/ 123893 h 739467"/>
              <a:gd name="connsiteX1301" fmla="*/ 149069 w 11503626"/>
              <a:gd name="connsiteY1301" fmla="*/ 122935 h 739467"/>
              <a:gd name="connsiteX1302" fmla="*/ 106409 w 11503626"/>
              <a:gd name="connsiteY1302" fmla="*/ 122935 h 739467"/>
              <a:gd name="connsiteX1303" fmla="*/ 104252 w 11503626"/>
              <a:gd name="connsiteY1303" fmla="*/ 129165 h 739467"/>
              <a:gd name="connsiteX1304" fmla="*/ 103533 w 11503626"/>
              <a:gd name="connsiteY1304" fmla="*/ 136355 h 739467"/>
              <a:gd name="connsiteX1305" fmla="*/ 105451 w 11503626"/>
              <a:gd name="connsiteY1305" fmla="*/ 137074 h 739467"/>
              <a:gd name="connsiteX1306" fmla="*/ 105451 w 11503626"/>
              <a:gd name="connsiteY1306" fmla="*/ 140190 h 739467"/>
              <a:gd name="connsiteX1307" fmla="*/ 106889 w 11503626"/>
              <a:gd name="connsiteY1307" fmla="*/ 139711 h 739467"/>
              <a:gd name="connsiteX1308" fmla="*/ 108326 w 11503626"/>
              <a:gd name="connsiteY1308" fmla="*/ 140190 h 739467"/>
              <a:gd name="connsiteX1309" fmla="*/ 110244 w 11503626"/>
              <a:gd name="connsiteY1309" fmla="*/ 137793 h 739467"/>
              <a:gd name="connsiteX1310" fmla="*/ 110244 w 11503626"/>
              <a:gd name="connsiteY1310" fmla="*/ 133959 h 739467"/>
              <a:gd name="connsiteX1311" fmla="*/ 106649 w 11503626"/>
              <a:gd name="connsiteY1311" fmla="*/ 131562 h 739467"/>
              <a:gd name="connsiteX1312" fmla="*/ 106409 w 11503626"/>
              <a:gd name="connsiteY1312" fmla="*/ 122935 h 739467"/>
              <a:gd name="connsiteX1313" fmla="*/ 54163 w 11503626"/>
              <a:gd name="connsiteY1313" fmla="*/ 120538 h 739467"/>
              <a:gd name="connsiteX1314" fmla="*/ 50808 w 11503626"/>
              <a:gd name="connsiteY1314" fmla="*/ 123653 h 739467"/>
              <a:gd name="connsiteX1315" fmla="*/ 50329 w 11503626"/>
              <a:gd name="connsiteY1315" fmla="*/ 128686 h 739467"/>
              <a:gd name="connsiteX1316" fmla="*/ 53684 w 11503626"/>
              <a:gd name="connsiteY1316" fmla="*/ 127248 h 739467"/>
              <a:gd name="connsiteX1317" fmla="*/ 53204 w 11503626"/>
              <a:gd name="connsiteY1317" fmla="*/ 123893 h 739467"/>
              <a:gd name="connsiteX1318" fmla="*/ 54163 w 11503626"/>
              <a:gd name="connsiteY1318" fmla="*/ 120538 h 739467"/>
              <a:gd name="connsiteX1319" fmla="*/ 282320 w 11503626"/>
              <a:gd name="connsiteY1319" fmla="*/ 120058 h 739467"/>
              <a:gd name="connsiteX1320" fmla="*/ 283758 w 11503626"/>
              <a:gd name="connsiteY1320" fmla="*/ 124852 h 739467"/>
              <a:gd name="connsiteX1321" fmla="*/ 282560 w 11503626"/>
              <a:gd name="connsiteY1321" fmla="*/ 124852 h 739467"/>
              <a:gd name="connsiteX1322" fmla="*/ 280883 w 11503626"/>
              <a:gd name="connsiteY1322" fmla="*/ 125331 h 739467"/>
              <a:gd name="connsiteX1323" fmla="*/ 281601 w 11503626"/>
              <a:gd name="connsiteY1323" fmla="*/ 130125 h 739467"/>
              <a:gd name="connsiteX1324" fmla="*/ 283758 w 11503626"/>
              <a:gd name="connsiteY1324" fmla="*/ 133480 h 739467"/>
              <a:gd name="connsiteX1325" fmla="*/ 283758 w 11503626"/>
              <a:gd name="connsiteY1325" fmla="*/ 130843 h 739467"/>
              <a:gd name="connsiteX1326" fmla="*/ 283758 w 11503626"/>
              <a:gd name="connsiteY1326" fmla="*/ 127248 h 739467"/>
              <a:gd name="connsiteX1327" fmla="*/ 285196 w 11503626"/>
              <a:gd name="connsiteY1327" fmla="*/ 130125 h 739467"/>
              <a:gd name="connsiteX1328" fmla="*/ 288072 w 11503626"/>
              <a:gd name="connsiteY1328" fmla="*/ 131562 h 739467"/>
              <a:gd name="connsiteX1329" fmla="*/ 285196 w 11503626"/>
              <a:gd name="connsiteY1329" fmla="*/ 125810 h 739467"/>
              <a:gd name="connsiteX1330" fmla="*/ 282320 w 11503626"/>
              <a:gd name="connsiteY1330" fmla="*/ 120058 h 739467"/>
              <a:gd name="connsiteX1331" fmla="*/ 128458 w 11503626"/>
              <a:gd name="connsiteY1331" fmla="*/ 117662 h 739467"/>
              <a:gd name="connsiteX1332" fmla="*/ 126541 w 11503626"/>
              <a:gd name="connsiteY1332" fmla="*/ 118381 h 739467"/>
              <a:gd name="connsiteX1333" fmla="*/ 125103 w 11503626"/>
              <a:gd name="connsiteY1333" fmla="*/ 120058 h 739467"/>
              <a:gd name="connsiteX1334" fmla="*/ 130375 w 11503626"/>
              <a:gd name="connsiteY1334" fmla="*/ 124852 h 739467"/>
              <a:gd name="connsiteX1335" fmla="*/ 130375 w 11503626"/>
              <a:gd name="connsiteY1335" fmla="*/ 120538 h 739467"/>
              <a:gd name="connsiteX1336" fmla="*/ 128458 w 11503626"/>
              <a:gd name="connsiteY1336" fmla="*/ 117662 h 739467"/>
              <a:gd name="connsiteX1337" fmla="*/ 90592 w 11503626"/>
              <a:gd name="connsiteY1337" fmla="*/ 117662 h 739467"/>
              <a:gd name="connsiteX1338" fmla="*/ 89154 w 11503626"/>
              <a:gd name="connsiteY1338" fmla="*/ 119579 h 739467"/>
              <a:gd name="connsiteX1339" fmla="*/ 89154 w 11503626"/>
              <a:gd name="connsiteY1339" fmla="*/ 123893 h 739467"/>
              <a:gd name="connsiteX1340" fmla="*/ 90592 w 11503626"/>
              <a:gd name="connsiteY1340" fmla="*/ 117662 h 739467"/>
              <a:gd name="connsiteX1341" fmla="*/ 53684 w 11503626"/>
              <a:gd name="connsiteY1341" fmla="*/ 113827 h 739467"/>
              <a:gd name="connsiteX1342" fmla="*/ 52246 w 11503626"/>
              <a:gd name="connsiteY1342" fmla="*/ 116703 h 739467"/>
              <a:gd name="connsiteX1343" fmla="*/ 53444 w 11503626"/>
              <a:gd name="connsiteY1343" fmla="*/ 116224 h 739467"/>
              <a:gd name="connsiteX1344" fmla="*/ 54643 w 11503626"/>
              <a:gd name="connsiteY1344" fmla="*/ 116224 h 739467"/>
              <a:gd name="connsiteX1345" fmla="*/ 53924 w 11503626"/>
              <a:gd name="connsiteY1345" fmla="*/ 115026 h 739467"/>
              <a:gd name="connsiteX1346" fmla="*/ 53684 w 11503626"/>
              <a:gd name="connsiteY1346" fmla="*/ 113827 h 739467"/>
              <a:gd name="connsiteX1347" fmla="*/ 152424 w 11503626"/>
              <a:gd name="connsiteY1347" fmla="*/ 112868 h 739467"/>
              <a:gd name="connsiteX1348" fmla="*/ 152184 w 11503626"/>
              <a:gd name="connsiteY1348" fmla="*/ 117662 h 739467"/>
              <a:gd name="connsiteX1349" fmla="*/ 150986 w 11503626"/>
              <a:gd name="connsiteY1349" fmla="*/ 120538 h 739467"/>
              <a:gd name="connsiteX1350" fmla="*/ 150747 w 11503626"/>
              <a:gd name="connsiteY1350" fmla="*/ 116703 h 739467"/>
              <a:gd name="connsiteX1351" fmla="*/ 152424 w 11503626"/>
              <a:gd name="connsiteY1351" fmla="*/ 112868 h 739467"/>
              <a:gd name="connsiteX1352" fmla="*/ 135648 w 11503626"/>
              <a:gd name="connsiteY1352" fmla="*/ 111910 h 739467"/>
              <a:gd name="connsiteX1353" fmla="*/ 132772 w 11503626"/>
              <a:gd name="connsiteY1353" fmla="*/ 114306 h 739467"/>
              <a:gd name="connsiteX1354" fmla="*/ 131334 w 11503626"/>
              <a:gd name="connsiteY1354" fmla="*/ 119100 h 739467"/>
              <a:gd name="connsiteX1355" fmla="*/ 132293 w 11503626"/>
              <a:gd name="connsiteY1355" fmla="*/ 120298 h 739467"/>
              <a:gd name="connsiteX1356" fmla="*/ 132772 w 11503626"/>
              <a:gd name="connsiteY1356" fmla="*/ 121976 h 739467"/>
              <a:gd name="connsiteX1357" fmla="*/ 135408 w 11503626"/>
              <a:gd name="connsiteY1357" fmla="*/ 117901 h 739467"/>
              <a:gd name="connsiteX1358" fmla="*/ 135648 w 11503626"/>
              <a:gd name="connsiteY1358" fmla="*/ 111910 h 739467"/>
              <a:gd name="connsiteX1359" fmla="*/ 171597 w 11503626"/>
              <a:gd name="connsiteY1359" fmla="*/ 110951 h 739467"/>
              <a:gd name="connsiteX1360" fmla="*/ 173035 w 11503626"/>
              <a:gd name="connsiteY1360" fmla="*/ 111671 h 739467"/>
              <a:gd name="connsiteX1361" fmla="*/ 172795 w 11503626"/>
              <a:gd name="connsiteY1361" fmla="*/ 114306 h 739467"/>
              <a:gd name="connsiteX1362" fmla="*/ 171836 w 11503626"/>
              <a:gd name="connsiteY1362" fmla="*/ 116463 h 739467"/>
              <a:gd name="connsiteX1363" fmla="*/ 170638 w 11503626"/>
              <a:gd name="connsiteY1363" fmla="*/ 116224 h 739467"/>
              <a:gd name="connsiteX1364" fmla="*/ 171836 w 11503626"/>
              <a:gd name="connsiteY1364" fmla="*/ 114306 h 739467"/>
              <a:gd name="connsiteX1365" fmla="*/ 171597 w 11503626"/>
              <a:gd name="connsiteY1365" fmla="*/ 110951 h 739467"/>
              <a:gd name="connsiteX1366" fmla="*/ 179745 w 11503626"/>
              <a:gd name="connsiteY1366" fmla="*/ 109513 h 739467"/>
              <a:gd name="connsiteX1367" fmla="*/ 180465 w 11503626"/>
              <a:gd name="connsiteY1367" fmla="*/ 113108 h 739467"/>
              <a:gd name="connsiteX1368" fmla="*/ 180704 w 11503626"/>
              <a:gd name="connsiteY1368" fmla="*/ 116703 h 739467"/>
              <a:gd name="connsiteX1369" fmla="*/ 180225 w 11503626"/>
              <a:gd name="connsiteY1369" fmla="*/ 116703 h 739467"/>
              <a:gd name="connsiteX1370" fmla="*/ 179985 w 11503626"/>
              <a:gd name="connsiteY1370" fmla="*/ 113588 h 739467"/>
              <a:gd name="connsiteX1371" fmla="*/ 179745 w 11503626"/>
              <a:gd name="connsiteY1371" fmla="*/ 109513 h 739467"/>
              <a:gd name="connsiteX1372" fmla="*/ 108326 w 11503626"/>
              <a:gd name="connsiteY1372" fmla="*/ 109513 h 739467"/>
              <a:gd name="connsiteX1373" fmla="*/ 104731 w 11503626"/>
              <a:gd name="connsiteY1373" fmla="*/ 111910 h 739467"/>
              <a:gd name="connsiteX1374" fmla="*/ 104492 w 11503626"/>
              <a:gd name="connsiteY1374" fmla="*/ 116703 h 739467"/>
              <a:gd name="connsiteX1375" fmla="*/ 108326 w 11503626"/>
              <a:gd name="connsiteY1375" fmla="*/ 109513 h 739467"/>
              <a:gd name="connsiteX1376" fmla="*/ 270338 w 11503626"/>
              <a:gd name="connsiteY1376" fmla="*/ 107116 h 739467"/>
              <a:gd name="connsiteX1377" fmla="*/ 270338 w 11503626"/>
              <a:gd name="connsiteY1377" fmla="*/ 110232 h 739467"/>
              <a:gd name="connsiteX1378" fmla="*/ 271776 w 11503626"/>
              <a:gd name="connsiteY1378" fmla="*/ 111910 h 739467"/>
              <a:gd name="connsiteX1379" fmla="*/ 272015 w 11503626"/>
              <a:gd name="connsiteY1379" fmla="*/ 109274 h 739467"/>
              <a:gd name="connsiteX1380" fmla="*/ 270338 w 11503626"/>
              <a:gd name="connsiteY1380" fmla="*/ 107116 h 739467"/>
              <a:gd name="connsiteX1381" fmla="*/ 142837 w 11503626"/>
              <a:gd name="connsiteY1381" fmla="*/ 105199 h 739467"/>
              <a:gd name="connsiteX1382" fmla="*/ 142837 w 11503626"/>
              <a:gd name="connsiteY1382" fmla="*/ 110232 h 739467"/>
              <a:gd name="connsiteX1383" fmla="*/ 140920 w 11503626"/>
              <a:gd name="connsiteY1383" fmla="*/ 113827 h 739467"/>
              <a:gd name="connsiteX1384" fmla="*/ 142359 w 11503626"/>
              <a:gd name="connsiteY1384" fmla="*/ 116943 h 739467"/>
              <a:gd name="connsiteX1385" fmla="*/ 145234 w 11503626"/>
              <a:gd name="connsiteY1385" fmla="*/ 117662 h 739467"/>
              <a:gd name="connsiteX1386" fmla="*/ 144036 w 11503626"/>
              <a:gd name="connsiteY1386" fmla="*/ 111910 h 739467"/>
              <a:gd name="connsiteX1387" fmla="*/ 142837 w 11503626"/>
              <a:gd name="connsiteY1387" fmla="*/ 105199 h 739467"/>
              <a:gd name="connsiteX1388" fmla="*/ 160093 w 11503626"/>
              <a:gd name="connsiteY1388" fmla="*/ 102803 h 739467"/>
              <a:gd name="connsiteX1389" fmla="*/ 159134 w 11503626"/>
              <a:gd name="connsiteY1389" fmla="*/ 104481 h 739467"/>
              <a:gd name="connsiteX1390" fmla="*/ 159134 w 11503626"/>
              <a:gd name="connsiteY1390" fmla="*/ 107116 h 739467"/>
              <a:gd name="connsiteX1391" fmla="*/ 159134 w 11503626"/>
              <a:gd name="connsiteY1391" fmla="*/ 109513 h 739467"/>
              <a:gd name="connsiteX1392" fmla="*/ 158176 w 11503626"/>
              <a:gd name="connsiteY1392" fmla="*/ 110951 h 739467"/>
              <a:gd name="connsiteX1393" fmla="*/ 158895 w 11503626"/>
              <a:gd name="connsiteY1393" fmla="*/ 113108 h 739467"/>
              <a:gd name="connsiteX1394" fmla="*/ 160573 w 11503626"/>
              <a:gd name="connsiteY1394" fmla="*/ 113827 h 739467"/>
              <a:gd name="connsiteX1395" fmla="*/ 160573 w 11503626"/>
              <a:gd name="connsiteY1395" fmla="*/ 107596 h 739467"/>
              <a:gd name="connsiteX1396" fmla="*/ 160093 w 11503626"/>
              <a:gd name="connsiteY1396" fmla="*/ 102803 h 739467"/>
              <a:gd name="connsiteX1397" fmla="*/ 113119 w 11503626"/>
              <a:gd name="connsiteY1397" fmla="*/ 102803 h 739467"/>
              <a:gd name="connsiteX1398" fmla="*/ 111203 w 11503626"/>
              <a:gd name="connsiteY1398" fmla="*/ 103042 h 739467"/>
              <a:gd name="connsiteX1399" fmla="*/ 109285 w 11503626"/>
              <a:gd name="connsiteY1399" fmla="*/ 104241 h 739467"/>
              <a:gd name="connsiteX1400" fmla="*/ 110004 w 11503626"/>
              <a:gd name="connsiteY1400" fmla="*/ 105439 h 739467"/>
              <a:gd name="connsiteX1401" fmla="*/ 110244 w 11503626"/>
              <a:gd name="connsiteY1401" fmla="*/ 107116 h 739467"/>
              <a:gd name="connsiteX1402" fmla="*/ 111681 w 11503626"/>
              <a:gd name="connsiteY1402" fmla="*/ 106398 h 739467"/>
              <a:gd name="connsiteX1403" fmla="*/ 112161 w 11503626"/>
              <a:gd name="connsiteY1403" fmla="*/ 107116 h 739467"/>
              <a:gd name="connsiteX1404" fmla="*/ 113119 w 11503626"/>
              <a:gd name="connsiteY1404" fmla="*/ 105679 h 739467"/>
              <a:gd name="connsiteX1405" fmla="*/ 113119 w 11503626"/>
              <a:gd name="connsiteY1405" fmla="*/ 102803 h 739467"/>
              <a:gd name="connsiteX1406" fmla="*/ 63750 w 11503626"/>
              <a:gd name="connsiteY1406" fmla="*/ 102803 h 739467"/>
              <a:gd name="connsiteX1407" fmla="*/ 57519 w 11503626"/>
              <a:gd name="connsiteY1407" fmla="*/ 109274 h 739467"/>
              <a:gd name="connsiteX1408" fmla="*/ 54163 w 11503626"/>
              <a:gd name="connsiteY1408" fmla="*/ 120058 h 739467"/>
              <a:gd name="connsiteX1409" fmla="*/ 60394 w 11503626"/>
              <a:gd name="connsiteY1409" fmla="*/ 113348 h 739467"/>
              <a:gd name="connsiteX1410" fmla="*/ 63750 w 11503626"/>
              <a:gd name="connsiteY1410" fmla="*/ 102803 h 739467"/>
              <a:gd name="connsiteX1411" fmla="*/ 266982 w 11503626"/>
              <a:gd name="connsiteY1411" fmla="*/ 100406 h 739467"/>
              <a:gd name="connsiteX1412" fmla="*/ 267281 w 11503626"/>
              <a:gd name="connsiteY1412" fmla="*/ 101065 h 739467"/>
              <a:gd name="connsiteX1413" fmla="*/ 267119 w 11503626"/>
              <a:gd name="connsiteY1413" fmla="*/ 101228 h 739467"/>
              <a:gd name="connsiteX1414" fmla="*/ 102574 w 11503626"/>
              <a:gd name="connsiteY1414" fmla="*/ 100406 h 739467"/>
              <a:gd name="connsiteX1415" fmla="*/ 98261 w 11503626"/>
              <a:gd name="connsiteY1415" fmla="*/ 103522 h 739467"/>
              <a:gd name="connsiteX1416" fmla="*/ 93947 w 11503626"/>
              <a:gd name="connsiteY1416" fmla="*/ 107116 h 739467"/>
              <a:gd name="connsiteX1417" fmla="*/ 94666 w 11503626"/>
              <a:gd name="connsiteY1417" fmla="*/ 115745 h 739467"/>
              <a:gd name="connsiteX1418" fmla="*/ 92029 w 11503626"/>
              <a:gd name="connsiteY1418" fmla="*/ 122935 h 739467"/>
              <a:gd name="connsiteX1419" fmla="*/ 93228 w 11503626"/>
              <a:gd name="connsiteY1419" fmla="*/ 127488 h 739467"/>
              <a:gd name="connsiteX1420" fmla="*/ 92988 w 11503626"/>
              <a:gd name="connsiteY1420" fmla="*/ 133480 h 739467"/>
              <a:gd name="connsiteX1421" fmla="*/ 95145 w 11503626"/>
              <a:gd name="connsiteY1421" fmla="*/ 130364 h 739467"/>
              <a:gd name="connsiteX1422" fmla="*/ 95385 w 11503626"/>
              <a:gd name="connsiteY1422" fmla="*/ 123893 h 739467"/>
              <a:gd name="connsiteX1423" fmla="*/ 98979 w 11503626"/>
              <a:gd name="connsiteY1423" fmla="*/ 112389 h 739467"/>
              <a:gd name="connsiteX1424" fmla="*/ 102574 w 11503626"/>
              <a:gd name="connsiteY1424" fmla="*/ 100406 h 739467"/>
              <a:gd name="connsiteX1425" fmla="*/ 265065 w 11503626"/>
              <a:gd name="connsiteY1425" fmla="*/ 99447 h 739467"/>
              <a:gd name="connsiteX1426" fmla="*/ 266263 w 11503626"/>
              <a:gd name="connsiteY1426" fmla="*/ 102084 h 739467"/>
              <a:gd name="connsiteX1427" fmla="*/ 267119 w 11503626"/>
              <a:gd name="connsiteY1427" fmla="*/ 101228 h 739467"/>
              <a:gd name="connsiteX1428" fmla="*/ 267461 w 11503626"/>
              <a:gd name="connsiteY1428" fmla="*/ 103282 h 739467"/>
              <a:gd name="connsiteX1429" fmla="*/ 269379 w 11503626"/>
              <a:gd name="connsiteY1429" fmla="*/ 105679 h 739467"/>
              <a:gd name="connsiteX1430" fmla="*/ 269858 w 11503626"/>
              <a:gd name="connsiteY1430" fmla="*/ 103282 h 739467"/>
              <a:gd name="connsiteX1431" fmla="*/ 272494 w 11503626"/>
              <a:gd name="connsiteY1431" fmla="*/ 107356 h 739467"/>
              <a:gd name="connsiteX1432" fmla="*/ 273213 w 11503626"/>
              <a:gd name="connsiteY1432" fmla="*/ 112868 h 739467"/>
              <a:gd name="connsiteX1433" fmla="*/ 272734 w 11503626"/>
              <a:gd name="connsiteY1433" fmla="*/ 123174 h 739467"/>
              <a:gd name="connsiteX1434" fmla="*/ 277048 w 11503626"/>
              <a:gd name="connsiteY1434" fmla="*/ 131562 h 739467"/>
              <a:gd name="connsiteX1435" fmla="*/ 275131 w 11503626"/>
              <a:gd name="connsiteY1435" fmla="*/ 135876 h 739467"/>
              <a:gd name="connsiteX1436" fmla="*/ 271056 w 11503626"/>
              <a:gd name="connsiteY1436" fmla="*/ 119340 h 739467"/>
              <a:gd name="connsiteX1437" fmla="*/ 266503 w 11503626"/>
              <a:gd name="connsiteY1437" fmla="*/ 104241 h 739467"/>
              <a:gd name="connsiteX1438" fmla="*/ 265065 w 11503626"/>
              <a:gd name="connsiteY1438" fmla="*/ 106158 h 739467"/>
              <a:gd name="connsiteX1439" fmla="*/ 263627 w 11503626"/>
              <a:gd name="connsiteY1439" fmla="*/ 104241 h 739467"/>
              <a:gd name="connsiteX1440" fmla="*/ 263148 w 11503626"/>
              <a:gd name="connsiteY1440" fmla="*/ 108315 h 739467"/>
              <a:gd name="connsiteX1441" fmla="*/ 263627 w 11503626"/>
              <a:gd name="connsiteY1441" fmla="*/ 112868 h 739467"/>
              <a:gd name="connsiteX1442" fmla="*/ 262189 w 11503626"/>
              <a:gd name="connsiteY1442" fmla="*/ 111191 h 739467"/>
              <a:gd name="connsiteX1443" fmla="*/ 260272 w 11503626"/>
              <a:gd name="connsiteY1443" fmla="*/ 109513 h 739467"/>
              <a:gd name="connsiteX1444" fmla="*/ 260991 w 11503626"/>
              <a:gd name="connsiteY1444" fmla="*/ 102803 h 739467"/>
              <a:gd name="connsiteX1445" fmla="*/ 265065 w 11503626"/>
              <a:gd name="connsiteY1445" fmla="*/ 99447 h 739467"/>
              <a:gd name="connsiteX1446" fmla="*/ 184060 w 11503626"/>
              <a:gd name="connsiteY1446" fmla="*/ 99447 h 739467"/>
              <a:gd name="connsiteX1447" fmla="*/ 184778 w 11503626"/>
              <a:gd name="connsiteY1447" fmla="*/ 105439 h 739467"/>
              <a:gd name="connsiteX1448" fmla="*/ 185497 w 11503626"/>
              <a:gd name="connsiteY1448" fmla="*/ 111910 h 739467"/>
              <a:gd name="connsiteX1449" fmla="*/ 184060 w 11503626"/>
              <a:gd name="connsiteY1449" fmla="*/ 113348 h 739467"/>
              <a:gd name="connsiteX1450" fmla="*/ 27082 w 11503626"/>
              <a:gd name="connsiteY1450" fmla="*/ 98968 h 739467"/>
              <a:gd name="connsiteX1451" fmla="*/ 25883 w 11503626"/>
              <a:gd name="connsiteY1451" fmla="*/ 101844 h 739467"/>
              <a:gd name="connsiteX1452" fmla="*/ 29238 w 11503626"/>
              <a:gd name="connsiteY1452" fmla="*/ 103282 h 739467"/>
              <a:gd name="connsiteX1453" fmla="*/ 30197 w 11503626"/>
              <a:gd name="connsiteY1453" fmla="*/ 101604 h 739467"/>
              <a:gd name="connsiteX1454" fmla="*/ 29718 w 11503626"/>
              <a:gd name="connsiteY1454" fmla="*/ 99447 h 739467"/>
              <a:gd name="connsiteX1455" fmla="*/ 27082 w 11503626"/>
              <a:gd name="connsiteY1455" fmla="*/ 98968 h 739467"/>
              <a:gd name="connsiteX1456" fmla="*/ 143797 w 11503626"/>
              <a:gd name="connsiteY1456" fmla="*/ 98009 h 739467"/>
              <a:gd name="connsiteX1457" fmla="*/ 143317 w 11503626"/>
              <a:gd name="connsiteY1457" fmla="*/ 99687 h 739467"/>
              <a:gd name="connsiteX1458" fmla="*/ 142359 w 11503626"/>
              <a:gd name="connsiteY1458" fmla="*/ 101844 h 739467"/>
              <a:gd name="connsiteX1459" fmla="*/ 144036 w 11503626"/>
              <a:gd name="connsiteY1459" fmla="*/ 103282 h 739467"/>
              <a:gd name="connsiteX1460" fmla="*/ 145714 w 11503626"/>
              <a:gd name="connsiteY1460" fmla="*/ 103282 h 739467"/>
              <a:gd name="connsiteX1461" fmla="*/ 144275 w 11503626"/>
              <a:gd name="connsiteY1461" fmla="*/ 100646 h 739467"/>
              <a:gd name="connsiteX1462" fmla="*/ 143797 w 11503626"/>
              <a:gd name="connsiteY1462" fmla="*/ 98009 h 739467"/>
              <a:gd name="connsiteX1463" fmla="*/ 157217 w 11503626"/>
              <a:gd name="connsiteY1463" fmla="*/ 94654 h 739467"/>
              <a:gd name="connsiteX1464" fmla="*/ 155779 w 11503626"/>
              <a:gd name="connsiteY1464" fmla="*/ 95374 h 739467"/>
              <a:gd name="connsiteX1465" fmla="*/ 154821 w 11503626"/>
              <a:gd name="connsiteY1465" fmla="*/ 97051 h 739467"/>
              <a:gd name="connsiteX1466" fmla="*/ 157217 w 11503626"/>
              <a:gd name="connsiteY1466" fmla="*/ 99447 h 739467"/>
              <a:gd name="connsiteX1467" fmla="*/ 157217 w 11503626"/>
              <a:gd name="connsiteY1467" fmla="*/ 94654 h 739467"/>
              <a:gd name="connsiteX1468" fmla="*/ 263627 w 11503626"/>
              <a:gd name="connsiteY1468" fmla="*/ 93216 h 739467"/>
              <a:gd name="connsiteX1469" fmla="*/ 264106 w 11503626"/>
              <a:gd name="connsiteY1469" fmla="*/ 96092 h 739467"/>
              <a:gd name="connsiteX1470" fmla="*/ 263627 w 11503626"/>
              <a:gd name="connsiteY1470" fmla="*/ 98489 h 739467"/>
              <a:gd name="connsiteX1471" fmla="*/ 263627 w 11503626"/>
              <a:gd name="connsiteY1471" fmla="*/ 93216 h 739467"/>
              <a:gd name="connsiteX1472" fmla="*/ 92029 w 11503626"/>
              <a:gd name="connsiteY1472" fmla="*/ 92737 h 739467"/>
              <a:gd name="connsiteX1473" fmla="*/ 89154 w 11503626"/>
              <a:gd name="connsiteY1473" fmla="*/ 100406 h 739467"/>
              <a:gd name="connsiteX1474" fmla="*/ 91311 w 11503626"/>
              <a:gd name="connsiteY1474" fmla="*/ 98009 h 739467"/>
              <a:gd name="connsiteX1475" fmla="*/ 92988 w 11503626"/>
              <a:gd name="connsiteY1475" fmla="*/ 100886 h 739467"/>
              <a:gd name="connsiteX1476" fmla="*/ 93947 w 11503626"/>
              <a:gd name="connsiteY1476" fmla="*/ 98249 h 739467"/>
              <a:gd name="connsiteX1477" fmla="*/ 93947 w 11503626"/>
              <a:gd name="connsiteY1477" fmla="*/ 93216 h 739467"/>
              <a:gd name="connsiteX1478" fmla="*/ 93228 w 11503626"/>
              <a:gd name="connsiteY1478" fmla="*/ 94654 h 739467"/>
              <a:gd name="connsiteX1479" fmla="*/ 92509 w 11503626"/>
              <a:gd name="connsiteY1479" fmla="*/ 96092 h 739467"/>
              <a:gd name="connsiteX1480" fmla="*/ 91790 w 11503626"/>
              <a:gd name="connsiteY1480" fmla="*/ 95134 h 739467"/>
              <a:gd name="connsiteX1481" fmla="*/ 92029 w 11503626"/>
              <a:gd name="connsiteY1481" fmla="*/ 92737 h 739467"/>
              <a:gd name="connsiteX1482" fmla="*/ 104012 w 11503626"/>
              <a:gd name="connsiteY1482" fmla="*/ 90820 h 739467"/>
              <a:gd name="connsiteX1483" fmla="*/ 102574 w 11503626"/>
              <a:gd name="connsiteY1483" fmla="*/ 91779 h 739467"/>
              <a:gd name="connsiteX1484" fmla="*/ 101856 w 11503626"/>
              <a:gd name="connsiteY1484" fmla="*/ 93935 h 739467"/>
              <a:gd name="connsiteX1485" fmla="*/ 101137 w 11503626"/>
              <a:gd name="connsiteY1485" fmla="*/ 96092 h 739467"/>
              <a:gd name="connsiteX1486" fmla="*/ 99699 w 11503626"/>
              <a:gd name="connsiteY1486" fmla="*/ 96092 h 739467"/>
              <a:gd name="connsiteX1487" fmla="*/ 99939 w 11503626"/>
              <a:gd name="connsiteY1487" fmla="*/ 97770 h 739467"/>
              <a:gd name="connsiteX1488" fmla="*/ 100657 w 11503626"/>
              <a:gd name="connsiteY1488" fmla="*/ 97770 h 739467"/>
              <a:gd name="connsiteX1489" fmla="*/ 101376 w 11503626"/>
              <a:gd name="connsiteY1489" fmla="*/ 97291 h 739467"/>
              <a:gd name="connsiteX1490" fmla="*/ 101616 w 11503626"/>
              <a:gd name="connsiteY1490" fmla="*/ 98489 h 739467"/>
              <a:gd name="connsiteX1491" fmla="*/ 102574 w 11503626"/>
              <a:gd name="connsiteY1491" fmla="*/ 96572 h 739467"/>
              <a:gd name="connsiteX1492" fmla="*/ 104492 w 11503626"/>
              <a:gd name="connsiteY1492" fmla="*/ 95613 h 739467"/>
              <a:gd name="connsiteX1493" fmla="*/ 104012 w 11503626"/>
              <a:gd name="connsiteY1493" fmla="*/ 90820 h 739467"/>
              <a:gd name="connsiteX1494" fmla="*/ 157217 w 11503626"/>
              <a:gd name="connsiteY1494" fmla="*/ 86985 h 739467"/>
              <a:gd name="connsiteX1495" fmla="*/ 157936 w 11503626"/>
              <a:gd name="connsiteY1495" fmla="*/ 92737 h 739467"/>
              <a:gd name="connsiteX1496" fmla="*/ 158655 w 11503626"/>
              <a:gd name="connsiteY1496" fmla="*/ 100406 h 739467"/>
              <a:gd name="connsiteX1497" fmla="*/ 160573 w 11503626"/>
              <a:gd name="connsiteY1497" fmla="*/ 92497 h 739467"/>
              <a:gd name="connsiteX1498" fmla="*/ 157217 w 11503626"/>
              <a:gd name="connsiteY1498" fmla="*/ 86985 h 739467"/>
              <a:gd name="connsiteX1499" fmla="*/ 259313 w 11503626"/>
              <a:gd name="connsiteY1499" fmla="*/ 83630 h 739467"/>
              <a:gd name="connsiteX1500" fmla="*/ 260991 w 11503626"/>
              <a:gd name="connsiteY1500" fmla="*/ 86506 h 739467"/>
              <a:gd name="connsiteX1501" fmla="*/ 262189 w 11503626"/>
              <a:gd name="connsiteY1501" fmla="*/ 89861 h 739467"/>
              <a:gd name="connsiteX1502" fmla="*/ 259792 w 11503626"/>
              <a:gd name="connsiteY1502" fmla="*/ 89861 h 739467"/>
              <a:gd name="connsiteX1503" fmla="*/ 259552 w 11503626"/>
              <a:gd name="connsiteY1503" fmla="*/ 86506 h 739467"/>
              <a:gd name="connsiteX1504" fmla="*/ 259313 w 11503626"/>
              <a:gd name="connsiteY1504" fmla="*/ 83630 h 739467"/>
              <a:gd name="connsiteX1505" fmla="*/ 42180 w 11503626"/>
              <a:gd name="connsiteY1505" fmla="*/ 83630 h 739467"/>
              <a:gd name="connsiteX1506" fmla="*/ 40023 w 11503626"/>
              <a:gd name="connsiteY1506" fmla="*/ 86745 h 739467"/>
              <a:gd name="connsiteX1507" fmla="*/ 38825 w 11503626"/>
              <a:gd name="connsiteY1507" fmla="*/ 91299 h 739467"/>
              <a:gd name="connsiteX1508" fmla="*/ 40742 w 11503626"/>
              <a:gd name="connsiteY1508" fmla="*/ 88184 h 739467"/>
              <a:gd name="connsiteX1509" fmla="*/ 42180 w 11503626"/>
              <a:gd name="connsiteY1509" fmla="*/ 83630 h 739467"/>
              <a:gd name="connsiteX1510" fmla="*/ 159854 w 11503626"/>
              <a:gd name="connsiteY1510" fmla="*/ 82372 h 739467"/>
              <a:gd name="connsiteX1511" fmla="*/ 162490 w 11503626"/>
              <a:gd name="connsiteY1511" fmla="*/ 83630 h 739467"/>
              <a:gd name="connsiteX1512" fmla="*/ 160573 w 11503626"/>
              <a:gd name="connsiteY1512" fmla="*/ 85307 h 739467"/>
              <a:gd name="connsiteX1513" fmla="*/ 160093 w 11503626"/>
              <a:gd name="connsiteY1513" fmla="*/ 88423 h 739467"/>
              <a:gd name="connsiteX1514" fmla="*/ 161531 w 11503626"/>
              <a:gd name="connsiteY1514" fmla="*/ 88423 h 739467"/>
              <a:gd name="connsiteX1515" fmla="*/ 162969 w 11503626"/>
              <a:gd name="connsiteY1515" fmla="*/ 88423 h 739467"/>
              <a:gd name="connsiteX1516" fmla="*/ 162969 w 11503626"/>
              <a:gd name="connsiteY1516" fmla="*/ 93935 h 739467"/>
              <a:gd name="connsiteX1517" fmla="*/ 162490 w 11503626"/>
              <a:gd name="connsiteY1517" fmla="*/ 98009 h 739467"/>
              <a:gd name="connsiteX1518" fmla="*/ 164168 w 11503626"/>
              <a:gd name="connsiteY1518" fmla="*/ 103761 h 739467"/>
              <a:gd name="connsiteX1519" fmla="*/ 167283 w 11503626"/>
              <a:gd name="connsiteY1519" fmla="*/ 108076 h 739467"/>
              <a:gd name="connsiteX1520" fmla="*/ 168241 w 11503626"/>
              <a:gd name="connsiteY1520" fmla="*/ 104241 h 739467"/>
              <a:gd name="connsiteX1521" fmla="*/ 168241 w 11503626"/>
              <a:gd name="connsiteY1521" fmla="*/ 99447 h 739467"/>
              <a:gd name="connsiteX1522" fmla="*/ 165606 w 11503626"/>
              <a:gd name="connsiteY1522" fmla="*/ 97291 h 739467"/>
              <a:gd name="connsiteX1523" fmla="*/ 165366 w 11503626"/>
              <a:gd name="connsiteY1523" fmla="*/ 93216 h 739467"/>
              <a:gd name="connsiteX1524" fmla="*/ 167523 w 11503626"/>
              <a:gd name="connsiteY1524" fmla="*/ 95134 h 739467"/>
              <a:gd name="connsiteX1525" fmla="*/ 170159 w 11503626"/>
              <a:gd name="connsiteY1525" fmla="*/ 96092 h 739467"/>
              <a:gd name="connsiteX1526" fmla="*/ 171597 w 11503626"/>
              <a:gd name="connsiteY1526" fmla="*/ 90820 h 739467"/>
              <a:gd name="connsiteX1527" fmla="*/ 173993 w 11503626"/>
              <a:gd name="connsiteY1527" fmla="*/ 86985 h 739467"/>
              <a:gd name="connsiteX1528" fmla="*/ 174713 w 11503626"/>
              <a:gd name="connsiteY1528" fmla="*/ 97051 h 739467"/>
              <a:gd name="connsiteX1529" fmla="*/ 173514 w 11503626"/>
              <a:gd name="connsiteY1529" fmla="*/ 108076 h 739467"/>
              <a:gd name="connsiteX1530" fmla="*/ 171597 w 11503626"/>
              <a:gd name="connsiteY1530" fmla="*/ 106637 h 739467"/>
              <a:gd name="connsiteX1531" fmla="*/ 171836 w 11503626"/>
              <a:gd name="connsiteY1531" fmla="*/ 101604 h 739467"/>
              <a:gd name="connsiteX1532" fmla="*/ 170159 w 11503626"/>
              <a:gd name="connsiteY1532" fmla="*/ 97051 h 739467"/>
              <a:gd name="connsiteX1533" fmla="*/ 169201 w 11503626"/>
              <a:gd name="connsiteY1533" fmla="*/ 106158 h 739467"/>
              <a:gd name="connsiteX1534" fmla="*/ 168721 w 11503626"/>
              <a:gd name="connsiteY1534" fmla="*/ 114306 h 739467"/>
              <a:gd name="connsiteX1535" fmla="*/ 166325 w 11503626"/>
              <a:gd name="connsiteY1535" fmla="*/ 114546 h 739467"/>
              <a:gd name="connsiteX1536" fmla="*/ 164886 w 11503626"/>
              <a:gd name="connsiteY1536" fmla="*/ 117901 h 739467"/>
              <a:gd name="connsiteX1537" fmla="*/ 163928 w 11503626"/>
              <a:gd name="connsiteY1537" fmla="*/ 122215 h 739467"/>
              <a:gd name="connsiteX1538" fmla="*/ 162011 w 11503626"/>
              <a:gd name="connsiteY1538" fmla="*/ 124852 h 739467"/>
              <a:gd name="connsiteX1539" fmla="*/ 163209 w 11503626"/>
              <a:gd name="connsiteY1539" fmla="*/ 128926 h 739467"/>
              <a:gd name="connsiteX1540" fmla="*/ 164886 w 11503626"/>
              <a:gd name="connsiteY1540" fmla="*/ 132521 h 739467"/>
              <a:gd name="connsiteX1541" fmla="*/ 162729 w 11503626"/>
              <a:gd name="connsiteY1541" fmla="*/ 142107 h 739467"/>
              <a:gd name="connsiteX1542" fmla="*/ 162490 w 11503626"/>
              <a:gd name="connsiteY1542" fmla="*/ 154091 h 739467"/>
              <a:gd name="connsiteX1543" fmla="*/ 161291 w 11503626"/>
              <a:gd name="connsiteY1543" fmla="*/ 156966 h 739467"/>
              <a:gd name="connsiteX1544" fmla="*/ 162969 w 11503626"/>
              <a:gd name="connsiteY1544" fmla="*/ 158404 h 739467"/>
              <a:gd name="connsiteX1545" fmla="*/ 166325 w 11503626"/>
              <a:gd name="connsiteY1545" fmla="*/ 154091 h 739467"/>
              <a:gd name="connsiteX1546" fmla="*/ 165366 w 11503626"/>
              <a:gd name="connsiteY1546" fmla="*/ 161281 h 739467"/>
              <a:gd name="connsiteX1547" fmla="*/ 163448 w 11503626"/>
              <a:gd name="connsiteY1547" fmla="*/ 167991 h 739467"/>
              <a:gd name="connsiteX1548" fmla="*/ 163688 w 11503626"/>
              <a:gd name="connsiteY1548" fmla="*/ 178296 h 739467"/>
              <a:gd name="connsiteX1549" fmla="*/ 161052 w 11503626"/>
              <a:gd name="connsiteY1549" fmla="*/ 189081 h 739467"/>
              <a:gd name="connsiteX1550" fmla="*/ 161771 w 11503626"/>
              <a:gd name="connsiteY1550" fmla="*/ 183090 h 739467"/>
              <a:gd name="connsiteX1551" fmla="*/ 160573 w 11503626"/>
              <a:gd name="connsiteY1551" fmla="*/ 178057 h 739467"/>
              <a:gd name="connsiteX1552" fmla="*/ 159374 w 11503626"/>
              <a:gd name="connsiteY1552" fmla="*/ 182130 h 739467"/>
              <a:gd name="connsiteX1553" fmla="*/ 159614 w 11503626"/>
              <a:gd name="connsiteY1553" fmla="*/ 187403 h 739467"/>
              <a:gd name="connsiteX1554" fmla="*/ 159134 w 11503626"/>
              <a:gd name="connsiteY1554" fmla="*/ 191957 h 739467"/>
              <a:gd name="connsiteX1555" fmla="*/ 156738 w 11503626"/>
              <a:gd name="connsiteY1555" fmla="*/ 193874 h 739467"/>
              <a:gd name="connsiteX1556" fmla="*/ 158655 w 11503626"/>
              <a:gd name="connsiteY1556" fmla="*/ 189800 h 739467"/>
              <a:gd name="connsiteX1557" fmla="*/ 157696 w 11503626"/>
              <a:gd name="connsiteY1557" fmla="*/ 184288 h 739467"/>
              <a:gd name="connsiteX1558" fmla="*/ 156738 w 11503626"/>
              <a:gd name="connsiteY1558" fmla="*/ 185247 h 739467"/>
              <a:gd name="connsiteX1559" fmla="*/ 156259 w 11503626"/>
              <a:gd name="connsiteY1559" fmla="*/ 186205 h 739467"/>
              <a:gd name="connsiteX1560" fmla="*/ 156259 w 11503626"/>
              <a:gd name="connsiteY1560" fmla="*/ 181172 h 739467"/>
              <a:gd name="connsiteX1561" fmla="*/ 156259 w 11503626"/>
              <a:gd name="connsiteY1561" fmla="*/ 178057 h 739467"/>
              <a:gd name="connsiteX1562" fmla="*/ 155061 w 11503626"/>
              <a:gd name="connsiteY1562" fmla="*/ 181652 h 739467"/>
              <a:gd name="connsiteX1563" fmla="*/ 154341 w 11503626"/>
              <a:gd name="connsiteY1563" fmla="*/ 185247 h 739467"/>
              <a:gd name="connsiteX1564" fmla="*/ 153862 w 11503626"/>
              <a:gd name="connsiteY1564" fmla="*/ 184288 h 739467"/>
              <a:gd name="connsiteX1565" fmla="*/ 153383 w 11503626"/>
              <a:gd name="connsiteY1565" fmla="*/ 185247 h 739467"/>
              <a:gd name="connsiteX1566" fmla="*/ 153862 w 11503626"/>
              <a:gd name="connsiteY1566" fmla="*/ 177577 h 739467"/>
              <a:gd name="connsiteX1567" fmla="*/ 154341 w 11503626"/>
              <a:gd name="connsiteY1567" fmla="*/ 170867 h 739467"/>
              <a:gd name="connsiteX1568" fmla="*/ 153143 w 11503626"/>
              <a:gd name="connsiteY1568" fmla="*/ 172544 h 739467"/>
              <a:gd name="connsiteX1569" fmla="*/ 152904 w 11503626"/>
              <a:gd name="connsiteY1569" fmla="*/ 176139 h 739467"/>
              <a:gd name="connsiteX1570" fmla="*/ 152664 w 11503626"/>
              <a:gd name="connsiteY1570" fmla="*/ 179734 h 739467"/>
              <a:gd name="connsiteX1571" fmla="*/ 150986 w 11503626"/>
              <a:gd name="connsiteY1571" fmla="*/ 181412 h 739467"/>
              <a:gd name="connsiteX1572" fmla="*/ 150747 w 11503626"/>
              <a:gd name="connsiteY1572" fmla="*/ 166313 h 739467"/>
              <a:gd name="connsiteX1573" fmla="*/ 153862 w 11503626"/>
              <a:gd name="connsiteY1573" fmla="*/ 152652 h 739467"/>
              <a:gd name="connsiteX1574" fmla="*/ 156259 w 11503626"/>
              <a:gd name="connsiteY1574" fmla="*/ 154569 h 739467"/>
              <a:gd name="connsiteX1575" fmla="*/ 156019 w 11503626"/>
              <a:gd name="connsiteY1575" fmla="*/ 165834 h 739467"/>
              <a:gd name="connsiteX1576" fmla="*/ 156259 w 11503626"/>
              <a:gd name="connsiteY1576" fmla="*/ 175660 h 739467"/>
              <a:gd name="connsiteX1577" fmla="*/ 157217 w 11503626"/>
              <a:gd name="connsiteY1577" fmla="*/ 167032 h 739467"/>
              <a:gd name="connsiteX1578" fmla="*/ 158895 w 11503626"/>
              <a:gd name="connsiteY1578" fmla="*/ 156247 h 739467"/>
              <a:gd name="connsiteX1579" fmla="*/ 159614 w 11503626"/>
              <a:gd name="connsiteY1579" fmla="*/ 145223 h 739467"/>
              <a:gd name="connsiteX1580" fmla="*/ 158176 w 11503626"/>
              <a:gd name="connsiteY1580" fmla="*/ 135876 h 739467"/>
              <a:gd name="connsiteX1581" fmla="*/ 159854 w 11503626"/>
              <a:gd name="connsiteY1581" fmla="*/ 127488 h 739467"/>
              <a:gd name="connsiteX1582" fmla="*/ 158655 w 11503626"/>
              <a:gd name="connsiteY1582" fmla="*/ 119100 h 739467"/>
              <a:gd name="connsiteX1583" fmla="*/ 156259 w 11503626"/>
              <a:gd name="connsiteY1583" fmla="*/ 127967 h 739467"/>
              <a:gd name="connsiteX1584" fmla="*/ 154341 w 11503626"/>
              <a:gd name="connsiteY1584" fmla="*/ 136355 h 739467"/>
              <a:gd name="connsiteX1585" fmla="*/ 152664 w 11503626"/>
              <a:gd name="connsiteY1585" fmla="*/ 127967 h 739467"/>
              <a:gd name="connsiteX1586" fmla="*/ 153862 w 11503626"/>
              <a:gd name="connsiteY1586" fmla="*/ 120058 h 739467"/>
              <a:gd name="connsiteX1587" fmla="*/ 153862 w 11503626"/>
              <a:gd name="connsiteY1587" fmla="*/ 121976 h 739467"/>
              <a:gd name="connsiteX1588" fmla="*/ 154821 w 11503626"/>
              <a:gd name="connsiteY1588" fmla="*/ 121976 h 739467"/>
              <a:gd name="connsiteX1589" fmla="*/ 154102 w 11503626"/>
              <a:gd name="connsiteY1589" fmla="*/ 118141 h 739467"/>
              <a:gd name="connsiteX1590" fmla="*/ 154341 w 11503626"/>
              <a:gd name="connsiteY1590" fmla="*/ 113827 h 739467"/>
              <a:gd name="connsiteX1591" fmla="*/ 156019 w 11503626"/>
              <a:gd name="connsiteY1591" fmla="*/ 113348 h 739467"/>
              <a:gd name="connsiteX1592" fmla="*/ 157696 w 11503626"/>
              <a:gd name="connsiteY1592" fmla="*/ 111910 h 739467"/>
              <a:gd name="connsiteX1593" fmla="*/ 156738 w 11503626"/>
              <a:gd name="connsiteY1593" fmla="*/ 109753 h 739467"/>
              <a:gd name="connsiteX1594" fmla="*/ 156978 w 11503626"/>
              <a:gd name="connsiteY1594" fmla="*/ 106398 h 739467"/>
              <a:gd name="connsiteX1595" fmla="*/ 156978 w 11503626"/>
              <a:gd name="connsiteY1595" fmla="*/ 103042 h 739467"/>
              <a:gd name="connsiteX1596" fmla="*/ 155300 w 11503626"/>
              <a:gd name="connsiteY1596" fmla="*/ 100886 h 739467"/>
              <a:gd name="connsiteX1597" fmla="*/ 155539 w 11503626"/>
              <a:gd name="connsiteY1597" fmla="*/ 105199 h 739467"/>
              <a:gd name="connsiteX1598" fmla="*/ 154821 w 11503626"/>
              <a:gd name="connsiteY1598" fmla="*/ 109034 h 739467"/>
              <a:gd name="connsiteX1599" fmla="*/ 153862 w 11503626"/>
              <a:gd name="connsiteY1599" fmla="*/ 108076 h 739467"/>
              <a:gd name="connsiteX1600" fmla="*/ 152424 w 11503626"/>
              <a:gd name="connsiteY1600" fmla="*/ 107116 h 739467"/>
              <a:gd name="connsiteX1601" fmla="*/ 153383 w 11503626"/>
              <a:gd name="connsiteY1601" fmla="*/ 98729 h 739467"/>
              <a:gd name="connsiteX1602" fmla="*/ 154821 w 11503626"/>
              <a:gd name="connsiteY1602" fmla="*/ 89622 h 739467"/>
              <a:gd name="connsiteX1603" fmla="*/ 157696 w 11503626"/>
              <a:gd name="connsiteY1603" fmla="*/ 83390 h 739467"/>
              <a:gd name="connsiteX1604" fmla="*/ 159854 w 11503626"/>
              <a:gd name="connsiteY1604" fmla="*/ 82372 h 739467"/>
              <a:gd name="connsiteX1605" fmla="*/ 276089 w 11503626"/>
              <a:gd name="connsiteY1605" fmla="*/ 81233 h 739467"/>
              <a:gd name="connsiteX1606" fmla="*/ 278006 w 11503626"/>
              <a:gd name="connsiteY1606" fmla="*/ 85307 h 739467"/>
              <a:gd name="connsiteX1607" fmla="*/ 279924 w 11503626"/>
              <a:gd name="connsiteY1607" fmla="*/ 83630 h 739467"/>
              <a:gd name="connsiteX1608" fmla="*/ 280643 w 11503626"/>
              <a:gd name="connsiteY1608" fmla="*/ 86745 h 739467"/>
              <a:gd name="connsiteX1609" fmla="*/ 282320 w 11503626"/>
              <a:gd name="connsiteY1609" fmla="*/ 88423 h 739467"/>
              <a:gd name="connsiteX1610" fmla="*/ 282081 w 11503626"/>
              <a:gd name="connsiteY1610" fmla="*/ 85068 h 739467"/>
              <a:gd name="connsiteX1611" fmla="*/ 280883 w 11503626"/>
              <a:gd name="connsiteY1611" fmla="*/ 82192 h 739467"/>
              <a:gd name="connsiteX1612" fmla="*/ 284238 w 11503626"/>
              <a:gd name="connsiteY1612" fmla="*/ 84828 h 739467"/>
              <a:gd name="connsiteX1613" fmla="*/ 284717 w 11503626"/>
              <a:gd name="connsiteY1613" fmla="*/ 89861 h 739467"/>
              <a:gd name="connsiteX1614" fmla="*/ 282081 w 11503626"/>
              <a:gd name="connsiteY1614" fmla="*/ 89382 h 739467"/>
              <a:gd name="connsiteX1615" fmla="*/ 279924 w 11503626"/>
              <a:gd name="connsiteY1615" fmla="*/ 89861 h 739467"/>
              <a:gd name="connsiteX1616" fmla="*/ 282320 w 11503626"/>
              <a:gd name="connsiteY1616" fmla="*/ 92018 h 739467"/>
              <a:gd name="connsiteX1617" fmla="*/ 282320 w 11503626"/>
              <a:gd name="connsiteY1617" fmla="*/ 95613 h 739467"/>
              <a:gd name="connsiteX1618" fmla="*/ 277048 w 11503626"/>
              <a:gd name="connsiteY1618" fmla="*/ 92737 h 739467"/>
              <a:gd name="connsiteX1619" fmla="*/ 276329 w 11503626"/>
              <a:gd name="connsiteY1619" fmla="*/ 86506 h 739467"/>
              <a:gd name="connsiteX1620" fmla="*/ 276089 w 11503626"/>
              <a:gd name="connsiteY1620" fmla="*/ 81233 h 739467"/>
              <a:gd name="connsiteX1621" fmla="*/ 180225 w 11503626"/>
              <a:gd name="connsiteY1621" fmla="*/ 81233 h 739467"/>
              <a:gd name="connsiteX1622" fmla="*/ 182382 w 11503626"/>
              <a:gd name="connsiteY1622" fmla="*/ 87704 h 739467"/>
              <a:gd name="connsiteX1623" fmla="*/ 184060 w 11503626"/>
              <a:gd name="connsiteY1623" fmla="*/ 93696 h 739467"/>
              <a:gd name="connsiteX1624" fmla="*/ 182382 w 11503626"/>
              <a:gd name="connsiteY1624" fmla="*/ 92497 h 739467"/>
              <a:gd name="connsiteX1625" fmla="*/ 180225 w 11503626"/>
              <a:gd name="connsiteY1625" fmla="*/ 91299 h 739467"/>
              <a:gd name="connsiteX1626" fmla="*/ 180225 w 11503626"/>
              <a:gd name="connsiteY1626" fmla="*/ 96092 h 739467"/>
              <a:gd name="connsiteX1627" fmla="*/ 177349 w 11503626"/>
              <a:gd name="connsiteY1627" fmla="*/ 96092 h 739467"/>
              <a:gd name="connsiteX1628" fmla="*/ 177109 w 11503626"/>
              <a:gd name="connsiteY1628" fmla="*/ 93456 h 739467"/>
              <a:gd name="connsiteX1629" fmla="*/ 176870 w 11503626"/>
              <a:gd name="connsiteY1629" fmla="*/ 90820 h 739467"/>
              <a:gd name="connsiteX1630" fmla="*/ 178308 w 11503626"/>
              <a:gd name="connsiteY1630" fmla="*/ 86027 h 739467"/>
              <a:gd name="connsiteX1631" fmla="*/ 180225 w 11503626"/>
              <a:gd name="connsiteY1631" fmla="*/ 81233 h 739467"/>
              <a:gd name="connsiteX1632" fmla="*/ 285676 w 11503626"/>
              <a:gd name="connsiteY1632" fmla="*/ 80275 h 739467"/>
              <a:gd name="connsiteX1633" fmla="*/ 288552 w 11503626"/>
              <a:gd name="connsiteY1633" fmla="*/ 87704 h 739467"/>
              <a:gd name="connsiteX1634" fmla="*/ 288552 w 11503626"/>
              <a:gd name="connsiteY1634" fmla="*/ 95613 h 739467"/>
              <a:gd name="connsiteX1635" fmla="*/ 287593 w 11503626"/>
              <a:gd name="connsiteY1635" fmla="*/ 89142 h 739467"/>
              <a:gd name="connsiteX1636" fmla="*/ 285196 w 11503626"/>
              <a:gd name="connsiteY1636" fmla="*/ 85547 h 739467"/>
              <a:gd name="connsiteX1637" fmla="*/ 285196 w 11503626"/>
              <a:gd name="connsiteY1637" fmla="*/ 82672 h 739467"/>
              <a:gd name="connsiteX1638" fmla="*/ 285676 w 11503626"/>
              <a:gd name="connsiteY1638" fmla="*/ 80275 h 739467"/>
              <a:gd name="connsiteX1639" fmla="*/ 172556 w 11503626"/>
              <a:gd name="connsiteY1639" fmla="*/ 79795 h 739467"/>
              <a:gd name="connsiteX1640" fmla="*/ 172795 w 11503626"/>
              <a:gd name="connsiteY1640" fmla="*/ 82192 h 739467"/>
              <a:gd name="connsiteX1641" fmla="*/ 173993 w 11503626"/>
              <a:gd name="connsiteY1641" fmla="*/ 80275 h 739467"/>
              <a:gd name="connsiteX1642" fmla="*/ 173514 w 11503626"/>
              <a:gd name="connsiteY1642" fmla="*/ 83630 h 739467"/>
              <a:gd name="connsiteX1643" fmla="*/ 172076 w 11503626"/>
              <a:gd name="connsiteY1643" fmla="*/ 82432 h 739467"/>
              <a:gd name="connsiteX1644" fmla="*/ 172556 w 11503626"/>
              <a:gd name="connsiteY1644" fmla="*/ 79795 h 739467"/>
              <a:gd name="connsiteX1645" fmla="*/ 63031 w 11503626"/>
              <a:gd name="connsiteY1645" fmla="*/ 79316 h 739467"/>
              <a:gd name="connsiteX1646" fmla="*/ 61832 w 11503626"/>
              <a:gd name="connsiteY1646" fmla="*/ 79795 h 739467"/>
              <a:gd name="connsiteX1647" fmla="*/ 58717 w 11503626"/>
              <a:gd name="connsiteY1647" fmla="*/ 88902 h 739467"/>
              <a:gd name="connsiteX1648" fmla="*/ 56081 w 11503626"/>
              <a:gd name="connsiteY1648" fmla="*/ 98489 h 739467"/>
              <a:gd name="connsiteX1649" fmla="*/ 53444 w 11503626"/>
              <a:gd name="connsiteY1649" fmla="*/ 104241 h 739467"/>
              <a:gd name="connsiteX1650" fmla="*/ 52725 w 11503626"/>
              <a:gd name="connsiteY1650" fmla="*/ 110472 h 739467"/>
              <a:gd name="connsiteX1651" fmla="*/ 57998 w 11503626"/>
              <a:gd name="connsiteY1651" fmla="*/ 97530 h 739467"/>
              <a:gd name="connsiteX1652" fmla="*/ 63270 w 11503626"/>
              <a:gd name="connsiteY1652" fmla="*/ 85547 h 739467"/>
              <a:gd name="connsiteX1653" fmla="*/ 62551 w 11503626"/>
              <a:gd name="connsiteY1653" fmla="*/ 82672 h 739467"/>
              <a:gd name="connsiteX1654" fmla="*/ 63750 w 11503626"/>
              <a:gd name="connsiteY1654" fmla="*/ 79795 h 739467"/>
              <a:gd name="connsiteX1655" fmla="*/ 63031 w 11503626"/>
              <a:gd name="connsiteY1655" fmla="*/ 79316 h 739467"/>
              <a:gd name="connsiteX1656" fmla="*/ 168241 w 11503626"/>
              <a:gd name="connsiteY1656" fmla="*/ 78837 h 739467"/>
              <a:gd name="connsiteX1657" fmla="*/ 166804 w 11503626"/>
              <a:gd name="connsiteY1657" fmla="*/ 90820 h 739467"/>
              <a:gd name="connsiteX1658" fmla="*/ 165606 w 11503626"/>
              <a:gd name="connsiteY1658" fmla="*/ 84589 h 739467"/>
              <a:gd name="connsiteX1659" fmla="*/ 168241 w 11503626"/>
              <a:gd name="connsiteY1659" fmla="*/ 78837 h 739467"/>
              <a:gd name="connsiteX1660" fmla="*/ 107368 w 11503626"/>
              <a:gd name="connsiteY1660" fmla="*/ 77399 h 739467"/>
              <a:gd name="connsiteX1661" fmla="*/ 105930 w 11503626"/>
              <a:gd name="connsiteY1661" fmla="*/ 80275 h 739467"/>
              <a:gd name="connsiteX1662" fmla="*/ 105451 w 11503626"/>
              <a:gd name="connsiteY1662" fmla="*/ 84589 h 739467"/>
              <a:gd name="connsiteX1663" fmla="*/ 107368 w 11503626"/>
              <a:gd name="connsiteY1663" fmla="*/ 77399 h 739467"/>
              <a:gd name="connsiteX1664" fmla="*/ 102574 w 11503626"/>
              <a:gd name="connsiteY1664" fmla="*/ 75002 h 739467"/>
              <a:gd name="connsiteX1665" fmla="*/ 100417 w 11503626"/>
              <a:gd name="connsiteY1665" fmla="*/ 78837 h 739467"/>
              <a:gd name="connsiteX1666" fmla="*/ 99699 w 11503626"/>
              <a:gd name="connsiteY1666" fmla="*/ 84589 h 739467"/>
              <a:gd name="connsiteX1667" fmla="*/ 97062 w 11503626"/>
              <a:gd name="connsiteY1667" fmla="*/ 86506 h 739467"/>
              <a:gd name="connsiteX1668" fmla="*/ 95864 w 11503626"/>
              <a:gd name="connsiteY1668" fmla="*/ 92737 h 739467"/>
              <a:gd name="connsiteX1669" fmla="*/ 97542 w 11503626"/>
              <a:gd name="connsiteY1669" fmla="*/ 90580 h 739467"/>
              <a:gd name="connsiteX1670" fmla="*/ 99699 w 11503626"/>
              <a:gd name="connsiteY1670" fmla="*/ 89382 h 739467"/>
              <a:gd name="connsiteX1671" fmla="*/ 101376 w 11503626"/>
              <a:gd name="connsiteY1671" fmla="*/ 82432 h 739467"/>
              <a:gd name="connsiteX1672" fmla="*/ 102574 w 11503626"/>
              <a:gd name="connsiteY1672" fmla="*/ 75002 h 739467"/>
              <a:gd name="connsiteX1673" fmla="*/ 283758 w 11503626"/>
              <a:gd name="connsiteY1673" fmla="*/ 74523 h 739467"/>
              <a:gd name="connsiteX1674" fmla="*/ 285196 w 11503626"/>
              <a:gd name="connsiteY1674" fmla="*/ 76440 h 739467"/>
              <a:gd name="connsiteX1675" fmla="*/ 284717 w 11503626"/>
              <a:gd name="connsiteY1675" fmla="*/ 79795 h 739467"/>
              <a:gd name="connsiteX1676" fmla="*/ 283758 w 11503626"/>
              <a:gd name="connsiteY1676" fmla="*/ 74523 h 739467"/>
              <a:gd name="connsiteX1677" fmla="*/ 196522 w 11503626"/>
              <a:gd name="connsiteY1677" fmla="*/ 74523 h 739467"/>
              <a:gd name="connsiteX1678" fmla="*/ 197480 w 11503626"/>
              <a:gd name="connsiteY1678" fmla="*/ 77159 h 739467"/>
              <a:gd name="connsiteX1679" fmla="*/ 198439 w 11503626"/>
              <a:gd name="connsiteY1679" fmla="*/ 80275 h 739467"/>
              <a:gd name="connsiteX1680" fmla="*/ 197001 w 11503626"/>
              <a:gd name="connsiteY1680" fmla="*/ 82432 h 739467"/>
              <a:gd name="connsiteX1681" fmla="*/ 195563 w 11503626"/>
              <a:gd name="connsiteY1681" fmla="*/ 84589 h 739467"/>
              <a:gd name="connsiteX1682" fmla="*/ 195802 w 11503626"/>
              <a:gd name="connsiteY1682" fmla="*/ 78597 h 739467"/>
              <a:gd name="connsiteX1683" fmla="*/ 196522 w 11503626"/>
              <a:gd name="connsiteY1683" fmla="*/ 74523 h 739467"/>
              <a:gd name="connsiteX1684" fmla="*/ 154341 w 11503626"/>
              <a:gd name="connsiteY1684" fmla="*/ 72605 h 739467"/>
              <a:gd name="connsiteX1685" fmla="*/ 156738 w 11503626"/>
              <a:gd name="connsiteY1685" fmla="*/ 74043 h 739467"/>
              <a:gd name="connsiteX1686" fmla="*/ 156738 w 11503626"/>
              <a:gd name="connsiteY1686" fmla="*/ 78837 h 739467"/>
              <a:gd name="connsiteX1687" fmla="*/ 155061 w 11503626"/>
              <a:gd name="connsiteY1687" fmla="*/ 76680 h 739467"/>
              <a:gd name="connsiteX1688" fmla="*/ 154341 w 11503626"/>
              <a:gd name="connsiteY1688" fmla="*/ 72605 h 739467"/>
              <a:gd name="connsiteX1689" fmla="*/ 244454 w 11503626"/>
              <a:gd name="connsiteY1689" fmla="*/ 72126 h 739467"/>
              <a:gd name="connsiteX1690" fmla="*/ 245173 w 11503626"/>
              <a:gd name="connsiteY1690" fmla="*/ 78597 h 739467"/>
              <a:gd name="connsiteX1691" fmla="*/ 246850 w 11503626"/>
              <a:gd name="connsiteY1691" fmla="*/ 85547 h 739467"/>
              <a:gd name="connsiteX1692" fmla="*/ 247330 w 11503626"/>
              <a:gd name="connsiteY1692" fmla="*/ 82672 h 739467"/>
              <a:gd name="connsiteX1693" fmla="*/ 248289 w 11503626"/>
              <a:gd name="connsiteY1693" fmla="*/ 81233 h 739467"/>
              <a:gd name="connsiteX1694" fmla="*/ 249007 w 11503626"/>
              <a:gd name="connsiteY1694" fmla="*/ 88663 h 739467"/>
              <a:gd name="connsiteX1695" fmla="*/ 247809 w 11503626"/>
              <a:gd name="connsiteY1695" fmla="*/ 95613 h 739467"/>
              <a:gd name="connsiteX1696" fmla="*/ 244933 w 11503626"/>
              <a:gd name="connsiteY1696" fmla="*/ 83870 h 739467"/>
              <a:gd name="connsiteX1697" fmla="*/ 244454 w 11503626"/>
              <a:gd name="connsiteY1697" fmla="*/ 72126 h 739467"/>
              <a:gd name="connsiteX1698" fmla="*/ 228636 w 11503626"/>
              <a:gd name="connsiteY1698" fmla="*/ 72126 h 739467"/>
              <a:gd name="connsiteX1699" fmla="*/ 229835 w 11503626"/>
              <a:gd name="connsiteY1699" fmla="*/ 76680 h 739467"/>
              <a:gd name="connsiteX1700" fmla="*/ 228636 w 11503626"/>
              <a:gd name="connsiteY1700" fmla="*/ 80275 h 739467"/>
              <a:gd name="connsiteX1701" fmla="*/ 106889 w 11503626"/>
              <a:gd name="connsiteY1701" fmla="*/ 71168 h 739467"/>
              <a:gd name="connsiteX1702" fmla="*/ 104492 w 11503626"/>
              <a:gd name="connsiteY1702" fmla="*/ 74523 h 739467"/>
              <a:gd name="connsiteX1703" fmla="*/ 106889 w 11503626"/>
              <a:gd name="connsiteY1703" fmla="*/ 75002 h 739467"/>
              <a:gd name="connsiteX1704" fmla="*/ 51766 w 11503626"/>
              <a:gd name="connsiteY1704" fmla="*/ 66374 h 739467"/>
              <a:gd name="connsiteX1705" fmla="*/ 48172 w 11503626"/>
              <a:gd name="connsiteY1705" fmla="*/ 71887 h 739467"/>
              <a:gd name="connsiteX1706" fmla="*/ 47452 w 11503626"/>
              <a:gd name="connsiteY1706" fmla="*/ 78837 h 739467"/>
              <a:gd name="connsiteX1707" fmla="*/ 51766 w 11503626"/>
              <a:gd name="connsiteY1707" fmla="*/ 66374 h 739467"/>
              <a:gd name="connsiteX1708" fmla="*/ 196042 w 11503626"/>
              <a:gd name="connsiteY1708" fmla="*/ 63978 h 739467"/>
              <a:gd name="connsiteX1709" fmla="*/ 197001 w 11503626"/>
              <a:gd name="connsiteY1709" fmla="*/ 68292 h 739467"/>
              <a:gd name="connsiteX1710" fmla="*/ 195563 w 11503626"/>
              <a:gd name="connsiteY1710" fmla="*/ 71168 h 739467"/>
              <a:gd name="connsiteX1711" fmla="*/ 194844 w 11503626"/>
              <a:gd name="connsiteY1711" fmla="*/ 67093 h 739467"/>
              <a:gd name="connsiteX1712" fmla="*/ 196042 w 11503626"/>
              <a:gd name="connsiteY1712" fmla="*/ 63978 h 739467"/>
              <a:gd name="connsiteX1713" fmla="*/ 282320 w 11503626"/>
              <a:gd name="connsiteY1713" fmla="*/ 61581 h 739467"/>
              <a:gd name="connsiteX1714" fmla="*/ 285915 w 11503626"/>
              <a:gd name="connsiteY1714" fmla="*/ 68292 h 739467"/>
              <a:gd name="connsiteX1715" fmla="*/ 288552 w 11503626"/>
              <a:gd name="connsiteY1715" fmla="*/ 75960 h 739467"/>
              <a:gd name="connsiteX1716" fmla="*/ 284238 w 11503626"/>
              <a:gd name="connsiteY1716" fmla="*/ 70448 h 739467"/>
              <a:gd name="connsiteX1717" fmla="*/ 282320 w 11503626"/>
              <a:gd name="connsiteY1717" fmla="*/ 61581 h 739467"/>
              <a:gd name="connsiteX1718" fmla="*/ 163448 w 11503626"/>
              <a:gd name="connsiteY1718" fmla="*/ 60623 h 739467"/>
              <a:gd name="connsiteX1719" fmla="*/ 164168 w 11503626"/>
              <a:gd name="connsiteY1719" fmla="*/ 63498 h 739467"/>
              <a:gd name="connsiteX1720" fmla="*/ 163928 w 11503626"/>
              <a:gd name="connsiteY1720" fmla="*/ 67333 h 739467"/>
              <a:gd name="connsiteX1721" fmla="*/ 162250 w 11503626"/>
              <a:gd name="connsiteY1721" fmla="*/ 67813 h 739467"/>
              <a:gd name="connsiteX1722" fmla="*/ 162011 w 11503626"/>
              <a:gd name="connsiteY1722" fmla="*/ 69730 h 739467"/>
              <a:gd name="connsiteX1723" fmla="*/ 162729 w 11503626"/>
              <a:gd name="connsiteY1723" fmla="*/ 70209 h 739467"/>
              <a:gd name="connsiteX1724" fmla="*/ 163928 w 11503626"/>
              <a:gd name="connsiteY1724" fmla="*/ 69730 h 739467"/>
              <a:gd name="connsiteX1725" fmla="*/ 164647 w 11503626"/>
              <a:gd name="connsiteY1725" fmla="*/ 75960 h 739467"/>
              <a:gd name="connsiteX1726" fmla="*/ 162490 w 11503626"/>
              <a:gd name="connsiteY1726" fmla="*/ 80275 h 739467"/>
              <a:gd name="connsiteX1727" fmla="*/ 162011 w 11503626"/>
              <a:gd name="connsiteY1727" fmla="*/ 77399 h 739467"/>
              <a:gd name="connsiteX1728" fmla="*/ 162490 w 11503626"/>
              <a:gd name="connsiteY1728" fmla="*/ 73564 h 739467"/>
              <a:gd name="connsiteX1729" fmla="*/ 160573 w 11503626"/>
              <a:gd name="connsiteY1729" fmla="*/ 73804 h 739467"/>
              <a:gd name="connsiteX1730" fmla="*/ 158655 w 11503626"/>
              <a:gd name="connsiteY1730" fmla="*/ 72126 h 739467"/>
              <a:gd name="connsiteX1731" fmla="*/ 163448 w 11503626"/>
              <a:gd name="connsiteY1731" fmla="*/ 60623 h 739467"/>
              <a:gd name="connsiteX1732" fmla="*/ 126541 w 11503626"/>
              <a:gd name="connsiteY1732" fmla="*/ 60143 h 739467"/>
              <a:gd name="connsiteX1733" fmla="*/ 123185 w 11503626"/>
              <a:gd name="connsiteY1733" fmla="*/ 63498 h 739467"/>
              <a:gd name="connsiteX1734" fmla="*/ 121748 w 11503626"/>
              <a:gd name="connsiteY1734" fmla="*/ 69730 h 739467"/>
              <a:gd name="connsiteX1735" fmla="*/ 123185 w 11503626"/>
              <a:gd name="connsiteY1735" fmla="*/ 69250 h 739467"/>
              <a:gd name="connsiteX1736" fmla="*/ 124144 w 11503626"/>
              <a:gd name="connsiteY1736" fmla="*/ 67813 h 739467"/>
              <a:gd name="connsiteX1737" fmla="*/ 124144 w 11503626"/>
              <a:gd name="connsiteY1737" fmla="*/ 70688 h 739467"/>
              <a:gd name="connsiteX1738" fmla="*/ 124144 w 11503626"/>
              <a:gd name="connsiteY1738" fmla="*/ 73564 h 739467"/>
              <a:gd name="connsiteX1739" fmla="*/ 125103 w 11503626"/>
              <a:gd name="connsiteY1739" fmla="*/ 73325 h 739467"/>
              <a:gd name="connsiteX1740" fmla="*/ 125103 w 11503626"/>
              <a:gd name="connsiteY1740" fmla="*/ 71647 h 739467"/>
              <a:gd name="connsiteX1741" fmla="*/ 125103 w 11503626"/>
              <a:gd name="connsiteY1741" fmla="*/ 69730 h 739467"/>
              <a:gd name="connsiteX1742" fmla="*/ 125582 w 11503626"/>
              <a:gd name="connsiteY1742" fmla="*/ 68771 h 739467"/>
              <a:gd name="connsiteX1743" fmla="*/ 124863 w 11503626"/>
              <a:gd name="connsiteY1743" fmla="*/ 83150 h 739467"/>
              <a:gd name="connsiteX1744" fmla="*/ 122227 w 11503626"/>
              <a:gd name="connsiteY1744" fmla="*/ 98009 h 739467"/>
              <a:gd name="connsiteX1745" fmla="*/ 121268 w 11503626"/>
              <a:gd name="connsiteY1745" fmla="*/ 97530 h 739467"/>
              <a:gd name="connsiteX1746" fmla="*/ 120789 w 11503626"/>
              <a:gd name="connsiteY1746" fmla="*/ 97051 h 739467"/>
              <a:gd name="connsiteX1747" fmla="*/ 122706 w 11503626"/>
              <a:gd name="connsiteY1747" fmla="*/ 89622 h 739467"/>
              <a:gd name="connsiteX1748" fmla="*/ 122706 w 11503626"/>
              <a:gd name="connsiteY1748" fmla="*/ 81233 h 739467"/>
              <a:gd name="connsiteX1749" fmla="*/ 118392 w 11503626"/>
              <a:gd name="connsiteY1749" fmla="*/ 85068 h 739467"/>
              <a:gd name="connsiteX1750" fmla="*/ 117433 w 11503626"/>
              <a:gd name="connsiteY1750" fmla="*/ 94654 h 739467"/>
              <a:gd name="connsiteX1751" fmla="*/ 116954 w 11503626"/>
              <a:gd name="connsiteY1751" fmla="*/ 92497 h 739467"/>
              <a:gd name="connsiteX1752" fmla="*/ 116954 w 11503626"/>
              <a:gd name="connsiteY1752" fmla="*/ 88423 h 739467"/>
              <a:gd name="connsiteX1753" fmla="*/ 115996 w 11503626"/>
              <a:gd name="connsiteY1753" fmla="*/ 87944 h 739467"/>
              <a:gd name="connsiteX1754" fmla="*/ 115037 w 11503626"/>
              <a:gd name="connsiteY1754" fmla="*/ 87464 h 739467"/>
              <a:gd name="connsiteX1755" fmla="*/ 113119 w 11503626"/>
              <a:gd name="connsiteY1755" fmla="*/ 94175 h 739467"/>
              <a:gd name="connsiteX1756" fmla="*/ 112641 w 11503626"/>
              <a:gd name="connsiteY1756" fmla="*/ 101844 h 739467"/>
              <a:gd name="connsiteX1757" fmla="*/ 114078 w 11503626"/>
              <a:gd name="connsiteY1757" fmla="*/ 100406 h 739467"/>
              <a:gd name="connsiteX1758" fmla="*/ 114558 w 11503626"/>
              <a:gd name="connsiteY1758" fmla="*/ 97051 h 739467"/>
              <a:gd name="connsiteX1759" fmla="*/ 115756 w 11503626"/>
              <a:gd name="connsiteY1759" fmla="*/ 98009 h 739467"/>
              <a:gd name="connsiteX1760" fmla="*/ 116475 w 11503626"/>
              <a:gd name="connsiteY1760" fmla="*/ 96092 h 739467"/>
              <a:gd name="connsiteX1761" fmla="*/ 117913 w 11503626"/>
              <a:gd name="connsiteY1761" fmla="*/ 99447 h 739467"/>
              <a:gd name="connsiteX1762" fmla="*/ 116954 w 11503626"/>
              <a:gd name="connsiteY1762" fmla="*/ 104241 h 739467"/>
              <a:gd name="connsiteX1763" fmla="*/ 120789 w 11503626"/>
              <a:gd name="connsiteY1763" fmla="*/ 103282 h 739467"/>
              <a:gd name="connsiteX1764" fmla="*/ 118871 w 11503626"/>
              <a:gd name="connsiteY1764" fmla="*/ 102803 h 739467"/>
              <a:gd name="connsiteX1765" fmla="*/ 120789 w 11503626"/>
              <a:gd name="connsiteY1765" fmla="*/ 100406 h 739467"/>
              <a:gd name="connsiteX1766" fmla="*/ 121268 w 11503626"/>
              <a:gd name="connsiteY1766" fmla="*/ 101844 h 739467"/>
              <a:gd name="connsiteX1767" fmla="*/ 122227 w 11503626"/>
              <a:gd name="connsiteY1767" fmla="*/ 102803 h 739467"/>
              <a:gd name="connsiteX1768" fmla="*/ 122706 w 11503626"/>
              <a:gd name="connsiteY1768" fmla="*/ 99447 h 739467"/>
              <a:gd name="connsiteX1769" fmla="*/ 124623 w 11503626"/>
              <a:gd name="connsiteY1769" fmla="*/ 98489 h 739467"/>
              <a:gd name="connsiteX1770" fmla="*/ 125582 w 11503626"/>
              <a:gd name="connsiteY1770" fmla="*/ 92737 h 739467"/>
              <a:gd name="connsiteX1771" fmla="*/ 126062 w 11503626"/>
              <a:gd name="connsiteY1771" fmla="*/ 86985 h 739467"/>
              <a:gd name="connsiteX1772" fmla="*/ 127020 w 11503626"/>
              <a:gd name="connsiteY1772" fmla="*/ 89382 h 739467"/>
              <a:gd name="connsiteX1773" fmla="*/ 128218 w 11503626"/>
              <a:gd name="connsiteY1773" fmla="*/ 87464 h 739467"/>
              <a:gd name="connsiteX1774" fmla="*/ 126062 w 11503626"/>
              <a:gd name="connsiteY1774" fmla="*/ 85547 h 739467"/>
              <a:gd name="connsiteX1775" fmla="*/ 129656 w 11503626"/>
              <a:gd name="connsiteY1775" fmla="*/ 74043 h 739467"/>
              <a:gd name="connsiteX1776" fmla="*/ 129896 w 11503626"/>
              <a:gd name="connsiteY1776" fmla="*/ 63498 h 739467"/>
              <a:gd name="connsiteX1777" fmla="*/ 127739 w 11503626"/>
              <a:gd name="connsiteY1777" fmla="*/ 64218 h 739467"/>
              <a:gd name="connsiteX1778" fmla="*/ 126541 w 11503626"/>
              <a:gd name="connsiteY1778" fmla="*/ 65895 h 739467"/>
              <a:gd name="connsiteX1779" fmla="*/ 126301 w 11503626"/>
              <a:gd name="connsiteY1779" fmla="*/ 63258 h 739467"/>
              <a:gd name="connsiteX1780" fmla="*/ 126541 w 11503626"/>
              <a:gd name="connsiteY1780" fmla="*/ 60143 h 739467"/>
              <a:gd name="connsiteX1781" fmla="*/ 215694 w 11503626"/>
              <a:gd name="connsiteY1781" fmla="*/ 58226 h 739467"/>
              <a:gd name="connsiteX1782" fmla="*/ 217612 w 11503626"/>
              <a:gd name="connsiteY1782" fmla="*/ 58226 h 739467"/>
              <a:gd name="connsiteX1783" fmla="*/ 219050 w 11503626"/>
              <a:gd name="connsiteY1783" fmla="*/ 58226 h 739467"/>
              <a:gd name="connsiteX1784" fmla="*/ 218810 w 11503626"/>
              <a:gd name="connsiteY1784" fmla="*/ 61581 h 739467"/>
              <a:gd name="connsiteX1785" fmla="*/ 217133 w 11503626"/>
              <a:gd name="connsiteY1785" fmla="*/ 63498 h 739467"/>
              <a:gd name="connsiteX1786" fmla="*/ 216174 w 11503626"/>
              <a:gd name="connsiteY1786" fmla="*/ 60862 h 739467"/>
              <a:gd name="connsiteX1787" fmla="*/ 215694 w 11503626"/>
              <a:gd name="connsiteY1787" fmla="*/ 58226 h 739467"/>
              <a:gd name="connsiteX1788" fmla="*/ 100657 w 11503626"/>
              <a:gd name="connsiteY1788" fmla="*/ 58226 h 739467"/>
              <a:gd name="connsiteX1789" fmla="*/ 99459 w 11503626"/>
              <a:gd name="connsiteY1789" fmla="*/ 61581 h 739467"/>
              <a:gd name="connsiteX1790" fmla="*/ 98740 w 11503626"/>
              <a:gd name="connsiteY1790" fmla="*/ 65895 h 739467"/>
              <a:gd name="connsiteX1791" fmla="*/ 100178 w 11503626"/>
              <a:gd name="connsiteY1791" fmla="*/ 67573 h 739467"/>
              <a:gd name="connsiteX1792" fmla="*/ 100178 w 11503626"/>
              <a:gd name="connsiteY1792" fmla="*/ 71168 h 739467"/>
              <a:gd name="connsiteX1793" fmla="*/ 101616 w 11503626"/>
              <a:gd name="connsiteY1793" fmla="*/ 67573 h 739467"/>
              <a:gd name="connsiteX1794" fmla="*/ 103533 w 11503626"/>
              <a:gd name="connsiteY1794" fmla="*/ 67333 h 739467"/>
              <a:gd name="connsiteX1795" fmla="*/ 104012 w 11503626"/>
              <a:gd name="connsiteY1795" fmla="*/ 65176 h 739467"/>
              <a:gd name="connsiteX1796" fmla="*/ 104012 w 11503626"/>
              <a:gd name="connsiteY1796" fmla="*/ 62540 h 739467"/>
              <a:gd name="connsiteX1797" fmla="*/ 102095 w 11503626"/>
              <a:gd name="connsiteY1797" fmla="*/ 61821 h 739467"/>
              <a:gd name="connsiteX1798" fmla="*/ 100657 w 11503626"/>
              <a:gd name="connsiteY1798" fmla="*/ 63978 h 739467"/>
              <a:gd name="connsiteX1799" fmla="*/ 100657 w 11503626"/>
              <a:gd name="connsiteY1799" fmla="*/ 61581 h 739467"/>
              <a:gd name="connsiteX1800" fmla="*/ 100657 w 11503626"/>
              <a:gd name="connsiteY1800" fmla="*/ 58226 h 739467"/>
              <a:gd name="connsiteX1801" fmla="*/ 39304 w 11503626"/>
              <a:gd name="connsiteY1801" fmla="*/ 57267 h 739467"/>
              <a:gd name="connsiteX1802" fmla="*/ 38825 w 11503626"/>
              <a:gd name="connsiteY1802" fmla="*/ 57746 h 739467"/>
              <a:gd name="connsiteX1803" fmla="*/ 39065 w 11503626"/>
              <a:gd name="connsiteY1803" fmla="*/ 57507 h 739467"/>
              <a:gd name="connsiteX1804" fmla="*/ 39304 w 11503626"/>
              <a:gd name="connsiteY1804" fmla="*/ 57267 h 739467"/>
              <a:gd name="connsiteX1805" fmla="*/ 174473 w 11503626"/>
              <a:gd name="connsiteY1805" fmla="*/ 56788 h 739467"/>
              <a:gd name="connsiteX1806" fmla="*/ 174953 w 11503626"/>
              <a:gd name="connsiteY1806" fmla="*/ 66614 h 739467"/>
              <a:gd name="connsiteX1807" fmla="*/ 173993 w 11503626"/>
              <a:gd name="connsiteY1807" fmla="*/ 75002 h 739467"/>
              <a:gd name="connsiteX1808" fmla="*/ 172795 w 11503626"/>
              <a:gd name="connsiteY1808" fmla="*/ 75482 h 739467"/>
              <a:gd name="connsiteX1809" fmla="*/ 171597 w 11503626"/>
              <a:gd name="connsiteY1809" fmla="*/ 76440 h 739467"/>
              <a:gd name="connsiteX1810" fmla="*/ 170398 w 11503626"/>
              <a:gd name="connsiteY1810" fmla="*/ 74762 h 739467"/>
              <a:gd name="connsiteX1811" fmla="*/ 168721 w 11503626"/>
              <a:gd name="connsiteY1811" fmla="*/ 74523 h 739467"/>
              <a:gd name="connsiteX1812" fmla="*/ 171836 w 11503626"/>
              <a:gd name="connsiteY1812" fmla="*/ 66135 h 739467"/>
              <a:gd name="connsiteX1813" fmla="*/ 174473 w 11503626"/>
              <a:gd name="connsiteY1813" fmla="*/ 56788 h 739467"/>
              <a:gd name="connsiteX1814" fmla="*/ 142837 w 11503626"/>
              <a:gd name="connsiteY1814" fmla="*/ 55350 h 739467"/>
              <a:gd name="connsiteX1815" fmla="*/ 143797 w 11503626"/>
              <a:gd name="connsiteY1815" fmla="*/ 57028 h 739467"/>
              <a:gd name="connsiteX1816" fmla="*/ 144755 w 11503626"/>
              <a:gd name="connsiteY1816" fmla="*/ 57746 h 739467"/>
              <a:gd name="connsiteX1817" fmla="*/ 143797 w 11503626"/>
              <a:gd name="connsiteY1817" fmla="*/ 61581 h 739467"/>
              <a:gd name="connsiteX1818" fmla="*/ 144995 w 11503626"/>
              <a:gd name="connsiteY1818" fmla="*/ 60383 h 739467"/>
              <a:gd name="connsiteX1819" fmla="*/ 146193 w 11503626"/>
              <a:gd name="connsiteY1819" fmla="*/ 59184 h 739467"/>
              <a:gd name="connsiteX1820" fmla="*/ 146672 w 11503626"/>
              <a:gd name="connsiteY1820" fmla="*/ 69730 h 739467"/>
              <a:gd name="connsiteX1821" fmla="*/ 145714 w 11503626"/>
              <a:gd name="connsiteY1821" fmla="*/ 78837 h 739467"/>
              <a:gd name="connsiteX1822" fmla="*/ 144995 w 11503626"/>
              <a:gd name="connsiteY1822" fmla="*/ 76680 h 739467"/>
              <a:gd name="connsiteX1823" fmla="*/ 143797 w 11503626"/>
              <a:gd name="connsiteY1823" fmla="*/ 75960 h 739467"/>
              <a:gd name="connsiteX1824" fmla="*/ 144515 w 11503626"/>
              <a:gd name="connsiteY1824" fmla="*/ 70688 h 739467"/>
              <a:gd name="connsiteX1825" fmla="*/ 143797 w 11503626"/>
              <a:gd name="connsiteY1825" fmla="*/ 65895 h 739467"/>
              <a:gd name="connsiteX1826" fmla="*/ 142837 w 11503626"/>
              <a:gd name="connsiteY1826" fmla="*/ 66374 h 739467"/>
              <a:gd name="connsiteX1827" fmla="*/ 141879 w 11503626"/>
              <a:gd name="connsiteY1827" fmla="*/ 67333 h 739467"/>
              <a:gd name="connsiteX1828" fmla="*/ 141400 w 11503626"/>
              <a:gd name="connsiteY1828" fmla="*/ 64697 h 739467"/>
              <a:gd name="connsiteX1829" fmla="*/ 140920 w 11503626"/>
              <a:gd name="connsiteY1829" fmla="*/ 62540 h 739467"/>
              <a:gd name="connsiteX1830" fmla="*/ 141879 w 11503626"/>
              <a:gd name="connsiteY1830" fmla="*/ 58705 h 739467"/>
              <a:gd name="connsiteX1831" fmla="*/ 142837 w 11503626"/>
              <a:gd name="connsiteY1831" fmla="*/ 55350 h 739467"/>
              <a:gd name="connsiteX1832" fmla="*/ 113119 w 11503626"/>
              <a:gd name="connsiteY1832" fmla="*/ 55350 h 739467"/>
              <a:gd name="connsiteX1833" fmla="*/ 111203 w 11503626"/>
              <a:gd name="connsiteY1833" fmla="*/ 61581 h 739467"/>
              <a:gd name="connsiteX1834" fmla="*/ 113359 w 11503626"/>
              <a:gd name="connsiteY1834" fmla="*/ 59424 h 739467"/>
              <a:gd name="connsiteX1835" fmla="*/ 113119 w 11503626"/>
              <a:gd name="connsiteY1835" fmla="*/ 55350 h 739467"/>
              <a:gd name="connsiteX1836" fmla="*/ 212819 w 11503626"/>
              <a:gd name="connsiteY1836" fmla="*/ 54391 h 739467"/>
              <a:gd name="connsiteX1837" fmla="*/ 214256 w 11503626"/>
              <a:gd name="connsiteY1837" fmla="*/ 57986 h 739467"/>
              <a:gd name="connsiteX1838" fmla="*/ 215216 w 11503626"/>
              <a:gd name="connsiteY1838" fmla="*/ 61581 h 739467"/>
              <a:gd name="connsiteX1839" fmla="*/ 214256 w 11503626"/>
              <a:gd name="connsiteY1839" fmla="*/ 62779 h 739467"/>
              <a:gd name="connsiteX1840" fmla="*/ 212819 w 11503626"/>
              <a:gd name="connsiteY1840" fmla="*/ 63498 h 739467"/>
              <a:gd name="connsiteX1841" fmla="*/ 212099 w 11503626"/>
              <a:gd name="connsiteY1841" fmla="*/ 58945 h 739467"/>
              <a:gd name="connsiteX1842" fmla="*/ 212819 w 11503626"/>
              <a:gd name="connsiteY1842" fmla="*/ 54391 h 739467"/>
              <a:gd name="connsiteX1843" fmla="*/ 130855 w 11503626"/>
              <a:gd name="connsiteY1843" fmla="*/ 54391 h 739467"/>
              <a:gd name="connsiteX1844" fmla="*/ 130135 w 11503626"/>
              <a:gd name="connsiteY1844" fmla="*/ 57986 h 739467"/>
              <a:gd name="connsiteX1845" fmla="*/ 128937 w 11503626"/>
              <a:gd name="connsiteY1845" fmla="*/ 60623 h 739467"/>
              <a:gd name="connsiteX1846" fmla="*/ 131813 w 11503626"/>
              <a:gd name="connsiteY1846" fmla="*/ 58705 h 739467"/>
              <a:gd name="connsiteX1847" fmla="*/ 130855 w 11503626"/>
              <a:gd name="connsiteY1847" fmla="*/ 54391 h 739467"/>
              <a:gd name="connsiteX1848" fmla="*/ 181663 w 11503626"/>
              <a:gd name="connsiteY1848" fmla="*/ 51516 h 739467"/>
              <a:gd name="connsiteX1849" fmla="*/ 183340 w 11503626"/>
              <a:gd name="connsiteY1849" fmla="*/ 56548 h 739467"/>
              <a:gd name="connsiteX1850" fmla="*/ 184060 w 11503626"/>
              <a:gd name="connsiteY1850" fmla="*/ 62540 h 739467"/>
              <a:gd name="connsiteX1851" fmla="*/ 181663 w 11503626"/>
              <a:gd name="connsiteY1851" fmla="*/ 65895 h 739467"/>
              <a:gd name="connsiteX1852" fmla="*/ 179745 w 11503626"/>
              <a:gd name="connsiteY1852" fmla="*/ 68771 h 739467"/>
              <a:gd name="connsiteX1853" fmla="*/ 180944 w 11503626"/>
              <a:gd name="connsiteY1853" fmla="*/ 59424 h 739467"/>
              <a:gd name="connsiteX1854" fmla="*/ 181663 w 11503626"/>
              <a:gd name="connsiteY1854" fmla="*/ 51516 h 739467"/>
              <a:gd name="connsiteX1855" fmla="*/ 139482 w 11503626"/>
              <a:gd name="connsiteY1855" fmla="*/ 51516 h 739467"/>
              <a:gd name="connsiteX1856" fmla="*/ 139003 w 11503626"/>
              <a:gd name="connsiteY1856" fmla="*/ 62779 h 739467"/>
              <a:gd name="connsiteX1857" fmla="*/ 134689 w 11503626"/>
              <a:gd name="connsiteY1857" fmla="*/ 71168 h 739467"/>
              <a:gd name="connsiteX1858" fmla="*/ 136367 w 11503626"/>
              <a:gd name="connsiteY1858" fmla="*/ 65655 h 739467"/>
              <a:gd name="connsiteX1859" fmla="*/ 135169 w 11503626"/>
              <a:gd name="connsiteY1859" fmla="*/ 63498 h 739467"/>
              <a:gd name="connsiteX1860" fmla="*/ 136607 w 11503626"/>
              <a:gd name="connsiteY1860" fmla="*/ 56788 h 739467"/>
              <a:gd name="connsiteX1861" fmla="*/ 139482 w 11503626"/>
              <a:gd name="connsiteY1861" fmla="*/ 51516 h 739467"/>
              <a:gd name="connsiteX1862" fmla="*/ 241099 w 11503626"/>
              <a:gd name="connsiteY1862" fmla="*/ 50556 h 739467"/>
              <a:gd name="connsiteX1863" fmla="*/ 242777 w 11503626"/>
              <a:gd name="connsiteY1863" fmla="*/ 52234 h 739467"/>
              <a:gd name="connsiteX1864" fmla="*/ 245892 w 11503626"/>
              <a:gd name="connsiteY1864" fmla="*/ 53912 h 739467"/>
              <a:gd name="connsiteX1865" fmla="*/ 246371 w 11503626"/>
              <a:gd name="connsiteY1865" fmla="*/ 56548 h 739467"/>
              <a:gd name="connsiteX1866" fmla="*/ 246850 w 11503626"/>
              <a:gd name="connsiteY1866" fmla="*/ 59184 h 739467"/>
              <a:gd name="connsiteX1867" fmla="*/ 244694 w 11503626"/>
              <a:gd name="connsiteY1867" fmla="*/ 60383 h 739467"/>
              <a:gd name="connsiteX1868" fmla="*/ 244933 w 11503626"/>
              <a:gd name="connsiteY1868" fmla="*/ 63978 h 739467"/>
              <a:gd name="connsiteX1869" fmla="*/ 243255 w 11503626"/>
              <a:gd name="connsiteY1869" fmla="*/ 62060 h 739467"/>
              <a:gd name="connsiteX1870" fmla="*/ 242537 w 11503626"/>
              <a:gd name="connsiteY1870" fmla="*/ 58226 h 739467"/>
              <a:gd name="connsiteX1871" fmla="*/ 243495 w 11503626"/>
              <a:gd name="connsiteY1871" fmla="*/ 57746 h 739467"/>
              <a:gd name="connsiteX1872" fmla="*/ 243016 w 11503626"/>
              <a:gd name="connsiteY1872" fmla="*/ 55111 h 739467"/>
              <a:gd name="connsiteX1873" fmla="*/ 241578 w 11503626"/>
              <a:gd name="connsiteY1873" fmla="*/ 53912 h 739467"/>
              <a:gd name="connsiteX1874" fmla="*/ 242057 w 11503626"/>
              <a:gd name="connsiteY1874" fmla="*/ 55350 h 739467"/>
              <a:gd name="connsiteX1875" fmla="*/ 242537 w 11503626"/>
              <a:gd name="connsiteY1875" fmla="*/ 56788 h 739467"/>
              <a:gd name="connsiteX1876" fmla="*/ 239660 w 11503626"/>
              <a:gd name="connsiteY1876" fmla="*/ 56308 h 739467"/>
              <a:gd name="connsiteX1877" fmla="*/ 239900 w 11503626"/>
              <a:gd name="connsiteY1877" fmla="*/ 53193 h 739467"/>
              <a:gd name="connsiteX1878" fmla="*/ 148110 w 11503626"/>
              <a:gd name="connsiteY1878" fmla="*/ 49119 h 739467"/>
              <a:gd name="connsiteX1879" fmla="*/ 147631 w 11503626"/>
              <a:gd name="connsiteY1879" fmla="*/ 55350 h 739467"/>
              <a:gd name="connsiteX1880" fmla="*/ 145714 w 11503626"/>
              <a:gd name="connsiteY1880" fmla="*/ 52234 h 739467"/>
              <a:gd name="connsiteX1881" fmla="*/ 148110 w 11503626"/>
              <a:gd name="connsiteY1881" fmla="*/ 49119 h 739467"/>
              <a:gd name="connsiteX1882" fmla="*/ 106409 w 11503626"/>
              <a:gd name="connsiteY1882" fmla="*/ 44326 h 739467"/>
              <a:gd name="connsiteX1883" fmla="*/ 106649 w 11503626"/>
              <a:gd name="connsiteY1883" fmla="*/ 45764 h 739467"/>
              <a:gd name="connsiteX1884" fmla="*/ 106889 w 11503626"/>
              <a:gd name="connsiteY1884" fmla="*/ 47681 h 739467"/>
              <a:gd name="connsiteX1885" fmla="*/ 108806 w 11503626"/>
              <a:gd name="connsiteY1885" fmla="*/ 44326 h 739467"/>
              <a:gd name="connsiteX1886" fmla="*/ 107368 w 11503626"/>
              <a:gd name="connsiteY1886" fmla="*/ 45044 h 739467"/>
              <a:gd name="connsiteX1887" fmla="*/ 106409 w 11503626"/>
              <a:gd name="connsiteY1887" fmla="*/ 44326 h 739467"/>
              <a:gd name="connsiteX1888" fmla="*/ 202753 w 11503626"/>
              <a:gd name="connsiteY1888" fmla="*/ 43846 h 739467"/>
              <a:gd name="connsiteX1889" fmla="*/ 204670 w 11503626"/>
              <a:gd name="connsiteY1889" fmla="*/ 46243 h 739467"/>
              <a:gd name="connsiteX1890" fmla="*/ 204191 w 11503626"/>
              <a:gd name="connsiteY1890" fmla="*/ 50077 h 739467"/>
              <a:gd name="connsiteX1891" fmla="*/ 203232 w 11503626"/>
              <a:gd name="connsiteY1891" fmla="*/ 46962 h 739467"/>
              <a:gd name="connsiteX1892" fmla="*/ 202753 w 11503626"/>
              <a:gd name="connsiteY1892" fmla="*/ 43846 h 739467"/>
              <a:gd name="connsiteX1893" fmla="*/ 119351 w 11503626"/>
              <a:gd name="connsiteY1893" fmla="*/ 41929 h 739467"/>
              <a:gd name="connsiteX1894" fmla="*/ 119591 w 11503626"/>
              <a:gd name="connsiteY1894" fmla="*/ 44565 h 739467"/>
              <a:gd name="connsiteX1895" fmla="*/ 120789 w 11503626"/>
              <a:gd name="connsiteY1895" fmla="*/ 45284 h 739467"/>
              <a:gd name="connsiteX1896" fmla="*/ 121268 w 11503626"/>
              <a:gd name="connsiteY1896" fmla="*/ 41929 h 739467"/>
              <a:gd name="connsiteX1897" fmla="*/ 247330 w 11503626"/>
              <a:gd name="connsiteY1897" fmla="*/ 41449 h 739467"/>
              <a:gd name="connsiteX1898" fmla="*/ 249007 w 11503626"/>
              <a:gd name="connsiteY1898" fmla="*/ 42887 h 739467"/>
              <a:gd name="connsiteX1899" fmla="*/ 248289 w 11503626"/>
              <a:gd name="connsiteY1899" fmla="*/ 46243 h 739467"/>
              <a:gd name="connsiteX1900" fmla="*/ 247090 w 11503626"/>
              <a:gd name="connsiteY1900" fmla="*/ 44086 h 739467"/>
              <a:gd name="connsiteX1901" fmla="*/ 247330 w 11503626"/>
              <a:gd name="connsiteY1901" fmla="*/ 41449 h 739467"/>
              <a:gd name="connsiteX1902" fmla="*/ 223843 w 11503626"/>
              <a:gd name="connsiteY1902" fmla="*/ 40491 h 739467"/>
              <a:gd name="connsiteX1903" fmla="*/ 225521 w 11503626"/>
              <a:gd name="connsiteY1903" fmla="*/ 43367 h 739467"/>
              <a:gd name="connsiteX1904" fmla="*/ 224323 w 11503626"/>
              <a:gd name="connsiteY1904" fmla="*/ 46243 h 739467"/>
              <a:gd name="connsiteX1905" fmla="*/ 122706 w 11503626"/>
              <a:gd name="connsiteY1905" fmla="*/ 40491 h 739467"/>
              <a:gd name="connsiteX1906" fmla="*/ 121508 w 11503626"/>
              <a:gd name="connsiteY1906" fmla="*/ 44565 h 739467"/>
              <a:gd name="connsiteX1907" fmla="*/ 121268 w 11503626"/>
              <a:gd name="connsiteY1907" fmla="*/ 51036 h 739467"/>
              <a:gd name="connsiteX1908" fmla="*/ 120310 w 11503626"/>
              <a:gd name="connsiteY1908" fmla="*/ 57028 h 739467"/>
              <a:gd name="connsiteX1909" fmla="*/ 116954 w 11503626"/>
              <a:gd name="connsiteY1909" fmla="*/ 60143 h 739467"/>
              <a:gd name="connsiteX1910" fmla="*/ 116954 w 11503626"/>
              <a:gd name="connsiteY1910" fmla="*/ 67813 h 739467"/>
              <a:gd name="connsiteX1911" fmla="*/ 112641 w 11503626"/>
              <a:gd name="connsiteY1911" fmla="*/ 73325 h 739467"/>
              <a:gd name="connsiteX1912" fmla="*/ 109285 w 11503626"/>
              <a:gd name="connsiteY1912" fmla="*/ 79795 h 739467"/>
              <a:gd name="connsiteX1913" fmla="*/ 110244 w 11503626"/>
              <a:gd name="connsiteY1913" fmla="*/ 81473 h 739467"/>
              <a:gd name="connsiteX1914" fmla="*/ 111203 w 11503626"/>
              <a:gd name="connsiteY1914" fmla="*/ 83150 h 739467"/>
              <a:gd name="connsiteX1915" fmla="*/ 112641 w 11503626"/>
              <a:gd name="connsiteY1915" fmla="*/ 81712 h 739467"/>
              <a:gd name="connsiteX1916" fmla="*/ 113599 w 11503626"/>
              <a:gd name="connsiteY1916" fmla="*/ 78837 h 739467"/>
              <a:gd name="connsiteX1917" fmla="*/ 115276 w 11503626"/>
              <a:gd name="connsiteY1917" fmla="*/ 83150 h 739467"/>
              <a:gd name="connsiteX1918" fmla="*/ 117433 w 11503626"/>
              <a:gd name="connsiteY1918" fmla="*/ 84589 h 739467"/>
              <a:gd name="connsiteX1919" fmla="*/ 116235 w 11503626"/>
              <a:gd name="connsiteY1919" fmla="*/ 80275 h 739467"/>
              <a:gd name="connsiteX1920" fmla="*/ 117194 w 11503626"/>
              <a:gd name="connsiteY1920" fmla="*/ 75721 h 739467"/>
              <a:gd name="connsiteX1921" fmla="*/ 118632 w 11503626"/>
              <a:gd name="connsiteY1921" fmla="*/ 71168 h 739467"/>
              <a:gd name="connsiteX1922" fmla="*/ 118871 w 11503626"/>
              <a:gd name="connsiteY1922" fmla="*/ 66374 h 739467"/>
              <a:gd name="connsiteX1923" fmla="*/ 124623 w 11503626"/>
              <a:gd name="connsiteY1923" fmla="*/ 41929 h 739467"/>
              <a:gd name="connsiteX1924" fmla="*/ 122706 w 11503626"/>
              <a:gd name="connsiteY1924" fmla="*/ 41449 h 739467"/>
              <a:gd name="connsiteX1925" fmla="*/ 170159 w 11503626"/>
              <a:gd name="connsiteY1925" fmla="*/ 38574 h 739467"/>
              <a:gd name="connsiteX1926" fmla="*/ 170878 w 11503626"/>
              <a:gd name="connsiteY1926" fmla="*/ 45764 h 739467"/>
              <a:gd name="connsiteX1927" fmla="*/ 170769 w 11503626"/>
              <a:gd name="connsiteY1927" fmla="*/ 46574 h 739467"/>
              <a:gd name="connsiteX1928" fmla="*/ 172436 w 11503626"/>
              <a:gd name="connsiteY1928" fmla="*/ 44685 h 739467"/>
              <a:gd name="connsiteX1929" fmla="*/ 173035 w 11503626"/>
              <a:gd name="connsiteY1929" fmla="*/ 39532 h 739467"/>
              <a:gd name="connsiteX1930" fmla="*/ 171597 w 11503626"/>
              <a:gd name="connsiteY1930" fmla="*/ 39292 h 739467"/>
              <a:gd name="connsiteX1931" fmla="*/ 170159 w 11503626"/>
              <a:gd name="connsiteY1931" fmla="*/ 38574 h 739467"/>
              <a:gd name="connsiteX1932" fmla="*/ 231992 w 11503626"/>
              <a:gd name="connsiteY1932" fmla="*/ 36657 h 739467"/>
              <a:gd name="connsiteX1933" fmla="*/ 232950 w 11503626"/>
              <a:gd name="connsiteY1933" fmla="*/ 38334 h 739467"/>
              <a:gd name="connsiteX1934" fmla="*/ 233430 w 11503626"/>
              <a:gd name="connsiteY1934" fmla="*/ 40491 h 739467"/>
              <a:gd name="connsiteX1935" fmla="*/ 231512 w 11503626"/>
              <a:gd name="connsiteY1935" fmla="*/ 39292 h 739467"/>
              <a:gd name="connsiteX1936" fmla="*/ 231992 w 11503626"/>
              <a:gd name="connsiteY1936" fmla="*/ 36657 h 739467"/>
              <a:gd name="connsiteX1937" fmla="*/ 174953 w 11503626"/>
              <a:gd name="connsiteY1937" fmla="*/ 35697 h 739467"/>
              <a:gd name="connsiteX1938" fmla="*/ 174233 w 11503626"/>
              <a:gd name="connsiteY1938" fmla="*/ 36657 h 739467"/>
              <a:gd name="connsiteX1939" fmla="*/ 173993 w 11503626"/>
              <a:gd name="connsiteY1939" fmla="*/ 39532 h 739467"/>
              <a:gd name="connsiteX1940" fmla="*/ 174953 w 11503626"/>
              <a:gd name="connsiteY1940" fmla="*/ 39532 h 739467"/>
              <a:gd name="connsiteX1941" fmla="*/ 115996 w 11503626"/>
              <a:gd name="connsiteY1941" fmla="*/ 35697 h 739467"/>
              <a:gd name="connsiteX1942" fmla="*/ 114558 w 11503626"/>
              <a:gd name="connsiteY1942" fmla="*/ 41929 h 739467"/>
              <a:gd name="connsiteX1943" fmla="*/ 116715 w 11503626"/>
              <a:gd name="connsiteY1943" fmla="*/ 39532 h 739467"/>
              <a:gd name="connsiteX1944" fmla="*/ 115996 w 11503626"/>
              <a:gd name="connsiteY1944" fmla="*/ 35697 h 739467"/>
              <a:gd name="connsiteX1945" fmla="*/ 296221 w 11503626"/>
              <a:gd name="connsiteY1945" fmla="*/ 34739 h 739467"/>
              <a:gd name="connsiteX1946" fmla="*/ 298116 w 11503626"/>
              <a:gd name="connsiteY1946" fmla="*/ 41183 h 739467"/>
              <a:gd name="connsiteX1947" fmla="*/ 298116 w 11503626"/>
              <a:gd name="connsiteY1947" fmla="*/ 36462 h 739467"/>
              <a:gd name="connsiteX1948" fmla="*/ 127020 w 11503626"/>
              <a:gd name="connsiteY1948" fmla="*/ 34260 h 739467"/>
              <a:gd name="connsiteX1949" fmla="*/ 126062 w 11503626"/>
              <a:gd name="connsiteY1949" fmla="*/ 36657 h 739467"/>
              <a:gd name="connsiteX1950" fmla="*/ 125582 w 11503626"/>
              <a:gd name="connsiteY1950" fmla="*/ 40491 h 739467"/>
              <a:gd name="connsiteX1951" fmla="*/ 129896 w 11503626"/>
              <a:gd name="connsiteY1951" fmla="*/ 38094 h 739467"/>
              <a:gd name="connsiteX1952" fmla="*/ 128937 w 11503626"/>
              <a:gd name="connsiteY1952" fmla="*/ 35697 h 739467"/>
              <a:gd name="connsiteX1953" fmla="*/ 127978 w 11503626"/>
              <a:gd name="connsiteY1953" fmla="*/ 38094 h 739467"/>
              <a:gd name="connsiteX1954" fmla="*/ 126780 w 11503626"/>
              <a:gd name="connsiteY1954" fmla="*/ 36657 h 739467"/>
              <a:gd name="connsiteX1955" fmla="*/ 127020 w 11503626"/>
              <a:gd name="connsiteY1955" fmla="*/ 34260 h 739467"/>
              <a:gd name="connsiteX1956" fmla="*/ 136401 w 11503626"/>
              <a:gd name="connsiteY1956" fmla="*/ 33644 h 739467"/>
              <a:gd name="connsiteX1957" fmla="*/ 135648 w 11503626"/>
              <a:gd name="connsiteY1957" fmla="*/ 41929 h 739467"/>
              <a:gd name="connsiteX1958" fmla="*/ 134929 w 11503626"/>
              <a:gd name="connsiteY1958" fmla="*/ 43846 h 739467"/>
              <a:gd name="connsiteX1959" fmla="*/ 135169 w 11503626"/>
              <a:gd name="connsiteY1959" fmla="*/ 41449 h 739467"/>
              <a:gd name="connsiteX1960" fmla="*/ 197480 w 11503626"/>
              <a:gd name="connsiteY1960" fmla="*/ 32822 h 739467"/>
              <a:gd name="connsiteX1961" fmla="*/ 197720 w 11503626"/>
              <a:gd name="connsiteY1961" fmla="*/ 40251 h 739467"/>
              <a:gd name="connsiteX1962" fmla="*/ 195084 w 11503626"/>
              <a:gd name="connsiteY1962" fmla="*/ 42887 h 739467"/>
              <a:gd name="connsiteX1963" fmla="*/ 196282 w 11503626"/>
              <a:gd name="connsiteY1963" fmla="*/ 37375 h 739467"/>
              <a:gd name="connsiteX1964" fmla="*/ 197480 w 11503626"/>
              <a:gd name="connsiteY1964" fmla="*/ 32822 h 739467"/>
              <a:gd name="connsiteX1965" fmla="*/ 174953 w 11503626"/>
              <a:gd name="connsiteY1965" fmla="*/ 31863 h 739467"/>
              <a:gd name="connsiteX1966" fmla="*/ 176630 w 11503626"/>
              <a:gd name="connsiteY1966" fmla="*/ 35937 h 739467"/>
              <a:gd name="connsiteX1967" fmla="*/ 178308 w 11503626"/>
              <a:gd name="connsiteY1967" fmla="*/ 39532 h 739467"/>
              <a:gd name="connsiteX1968" fmla="*/ 175192 w 11503626"/>
              <a:gd name="connsiteY1968" fmla="*/ 40970 h 739467"/>
              <a:gd name="connsiteX1969" fmla="*/ 173035 w 11503626"/>
              <a:gd name="connsiteY1969" fmla="*/ 46243 h 739467"/>
              <a:gd name="connsiteX1970" fmla="*/ 174473 w 11503626"/>
              <a:gd name="connsiteY1970" fmla="*/ 49359 h 739467"/>
              <a:gd name="connsiteX1971" fmla="*/ 173514 w 11503626"/>
              <a:gd name="connsiteY1971" fmla="*/ 54391 h 739467"/>
              <a:gd name="connsiteX1972" fmla="*/ 173035 w 11503626"/>
              <a:gd name="connsiteY1972" fmla="*/ 52474 h 739467"/>
              <a:gd name="connsiteX1973" fmla="*/ 173514 w 11503626"/>
              <a:gd name="connsiteY1973" fmla="*/ 50077 h 739467"/>
              <a:gd name="connsiteX1974" fmla="*/ 171597 w 11503626"/>
              <a:gd name="connsiteY1974" fmla="*/ 50077 h 739467"/>
              <a:gd name="connsiteX1975" fmla="*/ 170714 w 11503626"/>
              <a:gd name="connsiteY1975" fmla="*/ 46985 h 739467"/>
              <a:gd name="connsiteX1976" fmla="*/ 170458 w 11503626"/>
              <a:gd name="connsiteY1976" fmla="*/ 48879 h 739467"/>
              <a:gd name="connsiteX1977" fmla="*/ 168721 w 11503626"/>
              <a:gd name="connsiteY1977" fmla="*/ 51516 h 739467"/>
              <a:gd name="connsiteX1978" fmla="*/ 169440 w 11503626"/>
              <a:gd name="connsiteY1978" fmla="*/ 42169 h 739467"/>
              <a:gd name="connsiteX1979" fmla="*/ 170638 w 11503626"/>
              <a:gd name="connsiteY1979" fmla="*/ 34260 h 739467"/>
              <a:gd name="connsiteX1980" fmla="*/ 172316 w 11503626"/>
              <a:gd name="connsiteY1980" fmla="*/ 34979 h 739467"/>
              <a:gd name="connsiteX1981" fmla="*/ 173514 w 11503626"/>
              <a:gd name="connsiteY1981" fmla="*/ 35697 h 739467"/>
              <a:gd name="connsiteX1982" fmla="*/ 174953 w 11503626"/>
              <a:gd name="connsiteY1982" fmla="*/ 31863 h 739467"/>
              <a:gd name="connsiteX1983" fmla="*/ 136835 w 11503626"/>
              <a:gd name="connsiteY1983" fmla="*/ 30893 h 739467"/>
              <a:gd name="connsiteX1984" fmla="*/ 136401 w 11503626"/>
              <a:gd name="connsiteY1984" fmla="*/ 33644 h 739467"/>
              <a:gd name="connsiteX1985" fmla="*/ 136607 w 11503626"/>
              <a:gd name="connsiteY1985" fmla="*/ 31384 h 739467"/>
              <a:gd name="connsiteX1986" fmla="*/ 147152 w 11503626"/>
              <a:gd name="connsiteY1986" fmla="*/ 29946 h 739467"/>
              <a:gd name="connsiteX1987" fmla="*/ 149548 w 11503626"/>
              <a:gd name="connsiteY1987" fmla="*/ 29946 h 739467"/>
              <a:gd name="connsiteX1988" fmla="*/ 150027 w 11503626"/>
              <a:gd name="connsiteY1988" fmla="*/ 36657 h 739467"/>
              <a:gd name="connsiteX1989" fmla="*/ 150027 w 11503626"/>
              <a:gd name="connsiteY1989" fmla="*/ 43846 h 739467"/>
              <a:gd name="connsiteX1990" fmla="*/ 147391 w 11503626"/>
              <a:gd name="connsiteY1990" fmla="*/ 42169 h 739467"/>
              <a:gd name="connsiteX1991" fmla="*/ 144755 w 11503626"/>
              <a:gd name="connsiteY1991" fmla="*/ 42887 h 739467"/>
              <a:gd name="connsiteX1992" fmla="*/ 144515 w 11503626"/>
              <a:gd name="connsiteY1992" fmla="*/ 40012 h 739467"/>
              <a:gd name="connsiteX1993" fmla="*/ 145714 w 11503626"/>
              <a:gd name="connsiteY1993" fmla="*/ 37136 h 739467"/>
              <a:gd name="connsiteX1994" fmla="*/ 147631 w 11503626"/>
              <a:gd name="connsiteY1994" fmla="*/ 39532 h 739467"/>
              <a:gd name="connsiteX1995" fmla="*/ 147391 w 11503626"/>
              <a:gd name="connsiteY1995" fmla="*/ 36417 h 739467"/>
              <a:gd name="connsiteX1996" fmla="*/ 145714 w 11503626"/>
              <a:gd name="connsiteY1996" fmla="*/ 35697 h 739467"/>
              <a:gd name="connsiteX1997" fmla="*/ 147152 w 11503626"/>
              <a:gd name="connsiteY1997" fmla="*/ 29946 h 739467"/>
              <a:gd name="connsiteX1998" fmla="*/ 122227 w 11503626"/>
              <a:gd name="connsiteY1998" fmla="*/ 29467 h 739467"/>
              <a:gd name="connsiteX1999" fmla="*/ 120789 w 11503626"/>
              <a:gd name="connsiteY1999" fmla="*/ 34020 h 739467"/>
              <a:gd name="connsiteX2000" fmla="*/ 120789 w 11503626"/>
              <a:gd name="connsiteY2000" fmla="*/ 38574 h 739467"/>
              <a:gd name="connsiteX2001" fmla="*/ 122227 w 11503626"/>
              <a:gd name="connsiteY2001" fmla="*/ 37854 h 739467"/>
              <a:gd name="connsiteX2002" fmla="*/ 124144 w 11503626"/>
              <a:gd name="connsiteY2002" fmla="*/ 37136 h 739467"/>
              <a:gd name="connsiteX2003" fmla="*/ 124623 w 11503626"/>
              <a:gd name="connsiteY2003" fmla="*/ 33780 h 739467"/>
              <a:gd name="connsiteX2004" fmla="*/ 125582 w 11503626"/>
              <a:gd name="connsiteY2004" fmla="*/ 30905 h 739467"/>
              <a:gd name="connsiteX2005" fmla="*/ 124384 w 11503626"/>
              <a:gd name="connsiteY2005" fmla="*/ 29706 h 739467"/>
              <a:gd name="connsiteX2006" fmla="*/ 122227 w 11503626"/>
              <a:gd name="connsiteY2006" fmla="*/ 29467 h 739467"/>
              <a:gd name="connsiteX2007" fmla="*/ 241578 w 11503626"/>
              <a:gd name="connsiteY2007" fmla="*/ 28508 h 739467"/>
              <a:gd name="connsiteX2008" fmla="*/ 242297 w 11503626"/>
              <a:gd name="connsiteY2008" fmla="*/ 30905 h 739467"/>
              <a:gd name="connsiteX2009" fmla="*/ 242537 w 11503626"/>
              <a:gd name="connsiteY2009" fmla="*/ 33301 h 739467"/>
              <a:gd name="connsiteX2010" fmla="*/ 240140 w 11503626"/>
              <a:gd name="connsiteY2010" fmla="*/ 34260 h 739467"/>
              <a:gd name="connsiteX2011" fmla="*/ 239660 w 11503626"/>
              <a:gd name="connsiteY2011" fmla="*/ 31863 h 739467"/>
              <a:gd name="connsiteX2012" fmla="*/ 240620 w 11503626"/>
              <a:gd name="connsiteY2012" fmla="*/ 32342 h 739467"/>
              <a:gd name="connsiteX2013" fmla="*/ 241099 w 11503626"/>
              <a:gd name="connsiteY2013" fmla="*/ 33301 h 739467"/>
              <a:gd name="connsiteX2014" fmla="*/ 241099 w 11503626"/>
              <a:gd name="connsiteY2014" fmla="*/ 30425 h 739467"/>
              <a:gd name="connsiteX2015" fmla="*/ 241578 w 11503626"/>
              <a:gd name="connsiteY2015" fmla="*/ 28508 h 739467"/>
              <a:gd name="connsiteX2016" fmla="*/ 168721 w 11503626"/>
              <a:gd name="connsiteY2016" fmla="*/ 28028 h 739467"/>
              <a:gd name="connsiteX2017" fmla="*/ 169201 w 11503626"/>
              <a:gd name="connsiteY2017" fmla="*/ 29467 h 739467"/>
              <a:gd name="connsiteX2018" fmla="*/ 169680 w 11503626"/>
              <a:gd name="connsiteY2018" fmla="*/ 30905 h 739467"/>
              <a:gd name="connsiteX2019" fmla="*/ 168481 w 11503626"/>
              <a:gd name="connsiteY2019" fmla="*/ 31384 h 739467"/>
              <a:gd name="connsiteX2020" fmla="*/ 167283 w 11503626"/>
              <a:gd name="connsiteY2020" fmla="*/ 31863 h 739467"/>
              <a:gd name="connsiteX2021" fmla="*/ 168721 w 11503626"/>
              <a:gd name="connsiteY2021" fmla="*/ 28028 h 739467"/>
              <a:gd name="connsiteX2022" fmla="*/ 81005 w 11503626"/>
              <a:gd name="connsiteY2022" fmla="*/ 26111 h 739467"/>
              <a:gd name="connsiteX2023" fmla="*/ 79807 w 11503626"/>
              <a:gd name="connsiteY2023" fmla="*/ 28028 h 739467"/>
              <a:gd name="connsiteX2024" fmla="*/ 78608 w 11503626"/>
              <a:gd name="connsiteY2024" fmla="*/ 29946 h 739467"/>
              <a:gd name="connsiteX2025" fmla="*/ 80526 w 11503626"/>
              <a:gd name="connsiteY2025" fmla="*/ 29946 h 739467"/>
              <a:gd name="connsiteX2026" fmla="*/ 81005 w 11503626"/>
              <a:gd name="connsiteY2026" fmla="*/ 26111 h 739467"/>
              <a:gd name="connsiteX2027" fmla="*/ 106889 w 11503626"/>
              <a:gd name="connsiteY2027" fmla="*/ 24673 h 739467"/>
              <a:gd name="connsiteX2028" fmla="*/ 102335 w 11503626"/>
              <a:gd name="connsiteY2028" fmla="*/ 26111 h 739467"/>
              <a:gd name="connsiteX2029" fmla="*/ 98261 w 11503626"/>
              <a:gd name="connsiteY2029" fmla="*/ 29946 h 739467"/>
              <a:gd name="connsiteX2030" fmla="*/ 100178 w 11503626"/>
              <a:gd name="connsiteY2030" fmla="*/ 30665 h 739467"/>
              <a:gd name="connsiteX2031" fmla="*/ 101616 w 11503626"/>
              <a:gd name="connsiteY2031" fmla="*/ 28028 h 739467"/>
              <a:gd name="connsiteX2032" fmla="*/ 102814 w 11503626"/>
              <a:gd name="connsiteY2032" fmla="*/ 28508 h 739467"/>
              <a:gd name="connsiteX2033" fmla="*/ 104012 w 11503626"/>
              <a:gd name="connsiteY2033" fmla="*/ 29467 h 739467"/>
              <a:gd name="connsiteX2034" fmla="*/ 105451 w 11503626"/>
              <a:gd name="connsiteY2034" fmla="*/ 27070 h 739467"/>
              <a:gd name="connsiteX2035" fmla="*/ 106889 w 11503626"/>
              <a:gd name="connsiteY2035" fmla="*/ 24673 h 739467"/>
              <a:gd name="connsiteX2036" fmla="*/ 218091 w 11503626"/>
              <a:gd name="connsiteY2036" fmla="*/ 24194 h 739467"/>
              <a:gd name="connsiteX2037" fmla="*/ 218091 w 11503626"/>
              <a:gd name="connsiteY2037" fmla="*/ 27789 h 739467"/>
              <a:gd name="connsiteX2038" fmla="*/ 219050 w 11503626"/>
              <a:gd name="connsiteY2038" fmla="*/ 30905 h 739467"/>
              <a:gd name="connsiteX2039" fmla="*/ 217133 w 11503626"/>
              <a:gd name="connsiteY2039" fmla="*/ 32822 h 739467"/>
              <a:gd name="connsiteX2040" fmla="*/ 220248 w 11503626"/>
              <a:gd name="connsiteY2040" fmla="*/ 35697 h 739467"/>
              <a:gd name="connsiteX2041" fmla="*/ 220967 w 11503626"/>
              <a:gd name="connsiteY2041" fmla="*/ 40491 h 739467"/>
              <a:gd name="connsiteX2042" fmla="*/ 220728 w 11503626"/>
              <a:gd name="connsiteY2042" fmla="*/ 39053 h 739467"/>
              <a:gd name="connsiteX2043" fmla="*/ 220008 w 11503626"/>
              <a:gd name="connsiteY2043" fmla="*/ 39532 h 739467"/>
              <a:gd name="connsiteX2044" fmla="*/ 219050 w 11503626"/>
              <a:gd name="connsiteY2044" fmla="*/ 40251 h 739467"/>
              <a:gd name="connsiteX2045" fmla="*/ 218091 w 11503626"/>
              <a:gd name="connsiteY2045" fmla="*/ 39532 h 739467"/>
              <a:gd name="connsiteX2046" fmla="*/ 218331 w 11503626"/>
              <a:gd name="connsiteY2046" fmla="*/ 36177 h 739467"/>
              <a:gd name="connsiteX2047" fmla="*/ 216174 w 11503626"/>
              <a:gd name="connsiteY2047" fmla="*/ 36657 h 739467"/>
              <a:gd name="connsiteX2048" fmla="*/ 216893 w 11503626"/>
              <a:gd name="connsiteY2048" fmla="*/ 29706 h 739467"/>
              <a:gd name="connsiteX2049" fmla="*/ 218091 w 11503626"/>
              <a:gd name="connsiteY2049" fmla="*/ 24194 h 739467"/>
              <a:gd name="connsiteX2050" fmla="*/ 297659 w 11503626"/>
              <a:gd name="connsiteY2050" fmla="*/ 23235 h 739467"/>
              <a:gd name="connsiteX2051" fmla="*/ 298116 w 11503626"/>
              <a:gd name="connsiteY2051" fmla="*/ 24431 h 739467"/>
              <a:gd name="connsiteX2052" fmla="*/ 298116 w 11503626"/>
              <a:gd name="connsiteY2052" fmla="*/ 23502 h 739467"/>
              <a:gd name="connsiteX2053" fmla="*/ 225760 w 11503626"/>
              <a:gd name="connsiteY2053" fmla="*/ 22277 h 739467"/>
              <a:gd name="connsiteX2054" fmla="*/ 227678 w 11503626"/>
              <a:gd name="connsiteY2054" fmla="*/ 24673 h 739467"/>
              <a:gd name="connsiteX2055" fmla="*/ 228157 w 11503626"/>
              <a:gd name="connsiteY2055" fmla="*/ 28508 h 739467"/>
              <a:gd name="connsiteX2056" fmla="*/ 226958 w 11503626"/>
              <a:gd name="connsiteY2056" fmla="*/ 26111 h 739467"/>
              <a:gd name="connsiteX2057" fmla="*/ 225281 w 11503626"/>
              <a:gd name="connsiteY2057" fmla="*/ 24194 h 739467"/>
              <a:gd name="connsiteX2058" fmla="*/ 225760 w 11503626"/>
              <a:gd name="connsiteY2058" fmla="*/ 22277 h 739467"/>
              <a:gd name="connsiteX2059" fmla="*/ 233909 w 11503626"/>
              <a:gd name="connsiteY2059" fmla="*/ 20838 h 739467"/>
              <a:gd name="connsiteX2060" fmla="*/ 235587 w 11503626"/>
              <a:gd name="connsiteY2060" fmla="*/ 27549 h 739467"/>
              <a:gd name="connsiteX2061" fmla="*/ 237264 w 11503626"/>
              <a:gd name="connsiteY2061" fmla="*/ 34260 h 739467"/>
              <a:gd name="connsiteX2062" fmla="*/ 233909 w 11503626"/>
              <a:gd name="connsiteY2062" fmla="*/ 30185 h 739467"/>
              <a:gd name="connsiteX2063" fmla="*/ 233909 w 11503626"/>
              <a:gd name="connsiteY2063" fmla="*/ 20838 h 739467"/>
              <a:gd name="connsiteX2064" fmla="*/ 180225 w 11503626"/>
              <a:gd name="connsiteY2064" fmla="*/ 19880 h 739467"/>
              <a:gd name="connsiteX2065" fmla="*/ 180944 w 11503626"/>
              <a:gd name="connsiteY2065" fmla="*/ 21797 h 739467"/>
              <a:gd name="connsiteX2066" fmla="*/ 181183 w 11503626"/>
              <a:gd name="connsiteY2066" fmla="*/ 24194 h 739467"/>
              <a:gd name="connsiteX2067" fmla="*/ 179266 w 11503626"/>
              <a:gd name="connsiteY2067" fmla="*/ 24673 h 739467"/>
              <a:gd name="connsiteX2068" fmla="*/ 179506 w 11503626"/>
              <a:gd name="connsiteY2068" fmla="*/ 22277 h 739467"/>
              <a:gd name="connsiteX2069" fmla="*/ 180225 w 11503626"/>
              <a:gd name="connsiteY2069" fmla="*/ 19880 h 739467"/>
              <a:gd name="connsiteX2070" fmla="*/ 111681 w 11503626"/>
              <a:gd name="connsiteY2070" fmla="*/ 17483 h 739467"/>
              <a:gd name="connsiteX2071" fmla="*/ 110004 w 11503626"/>
              <a:gd name="connsiteY2071" fmla="*/ 18921 h 739467"/>
              <a:gd name="connsiteX2072" fmla="*/ 109764 w 11503626"/>
              <a:gd name="connsiteY2072" fmla="*/ 21797 h 739467"/>
              <a:gd name="connsiteX2073" fmla="*/ 109525 w 11503626"/>
              <a:gd name="connsiteY2073" fmla="*/ 24194 h 739467"/>
              <a:gd name="connsiteX2074" fmla="*/ 107368 w 11503626"/>
              <a:gd name="connsiteY2074" fmla="*/ 24673 h 739467"/>
              <a:gd name="connsiteX2075" fmla="*/ 109285 w 11503626"/>
              <a:gd name="connsiteY2075" fmla="*/ 25392 h 739467"/>
              <a:gd name="connsiteX2076" fmla="*/ 111681 w 11503626"/>
              <a:gd name="connsiteY2076" fmla="*/ 25632 h 739467"/>
              <a:gd name="connsiteX2077" fmla="*/ 112161 w 11503626"/>
              <a:gd name="connsiteY2077" fmla="*/ 21797 h 739467"/>
              <a:gd name="connsiteX2078" fmla="*/ 111681 w 11503626"/>
              <a:gd name="connsiteY2078" fmla="*/ 17483 h 739467"/>
              <a:gd name="connsiteX2079" fmla="*/ 196522 w 11503626"/>
              <a:gd name="connsiteY2079" fmla="*/ 16045 h 739467"/>
              <a:gd name="connsiteX2080" fmla="*/ 195563 w 11503626"/>
              <a:gd name="connsiteY2080" fmla="*/ 20838 h 739467"/>
              <a:gd name="connsiteX2081" fmla="*/ 195084 w 11503626"/>
              <a:gd name="connsiteY2081" fmla="*/ 19161 h 739467"/>
              <a:gd name="connsiteX2082" fmla="*/ 195084 w 11503626"/>
              <a:gd name="connsiteY2082" fmla="*/ 17483 h 739467"/>
              <a:gd name="connsiteX2083" fmla="*/ 196522 w 11503626"/>
              <a:gd name="connsiteY2083" fmla="*/ 16045 h 739467"/>
              <a:gd name="connsiteX2084" fmla="*/ 159614 w 11503626"/>
              <a:gd name="connsiteY2084" fmla="*/ 15087 h 739467"/>
              <a:gd name="connsiteX2085" fmla="*/ 158416 w 11503626"/>
              <a:gd name="connsiteY2085" fmla="*/ 24194 h 739467"/>
              <a:gd name="connsiteX2086" fmla="*/ 156259 w 11503626"/>
              <a:gd name="connsiteY2086" fmla="*/ 30905 h 739467"/>
              <a:gd name="connsiteX2087" fmla="*/ 156738 w 11503626"/>
              <a:gd name="connsiteY2087" fmla="*/ 22516 h 739467"/>
              <a:gd name="connsiteX2088" fmla="*/ 159614 w 11503626"/>
              <a:gd name="connsiteY2088" fmla="*/ 15087 h 739467"/>
              <a:gd name="connsiteX2089" fmla="*/ 228157 w 11503626"/>
              <a:gd name="connsiteY2089" fmla="*/ 13170 h 739467"/>
              <a:gd name="connsiteX2090" fmla="*/ 229835 w 11503626"/>
              <a:gd name="connsiteY2090" fmla="*/ 14128 h 739467"/>
              <a:gd name="connsiteX2091" fmla="*/ 231992 w 11503626"/>
              <a:gd name="connsiteY2091" fmla="*/ 14608 h 739467"/>
              <a:gd name="connsiteX2092" fmla="*/ 230553 w 11503626"/>
              <a:gd name="connsiteY2092" fmla="*/ 19161 h 739467"/>
              <a:gd name="connsiteX2093" fmla="*/ 231273 w 11503626"/>
              <a:gd name="connsiteY2093" fmla="*/ 24673 h 739467"/>
              <a:gd name="connsiteX2094" fmla="*/ 232471 w 11503626"/>
              <a:gd name="connsiteY2094" fmla="*/ 30185 h 739467"/>
              <a:gd name="connsiteX2095" fmla="*/ 231512 w 11503626"/>
              <a:gd name="connsiteY2095" fmla="*/ 34739 h 739467"/>
              <a:gd name="connsiteX2096" fmla="*/ 229116 w 11503626"/>
              <a:gd name="connsiteY2096" fmla="*/ 24194 h 739467"/>
              <a:gd name="connsiteX2097" fmla="*/ 228157 w 11503626"/>
              <a:gd name="connsiteY2097" fmla="*/ 13170 h 739467"/>
              <a:gd name="connsiteX2098" fmla="*/ 170159 w 11503626"/>
              <a:gd name="connsiteY2098" fmla="*/ 11252 h 739467"/>
              <a:gd name="connsiteX2099" fmla="*/ 172795 w 11503626"/>
              <a:gd name="connsiteY2099" fmla="*/ 13409 h 739467"/>
              <a:gd name="connsiteX2100" fmla="*/ 173993 w 11503626"/>
              <a:gd name="connsiteY2100" fmla="*/ 17243 h 739467"/>
              <a:gd name="connsiteX2101" fmla="*/ 174713 w 11503626"/>
              <a:gd name="connsiteY2101" fmla="*/ 21797 h 739467"/>
              <a:gd name="connsiteX2102" fmla="*/ 175911 w 11503626"/>
              <a:gd name="connsiteY2102" fmla="*/ 26111 h 739467"/>
              <a:gd name="connsiteX2103" fmla="*/ 172316 w 11503626"/>
              <a:gd name="connsiteY2103" fmla="*/ 22516 h 739467"/>
              <a:gd name="connsiteX2104" fmla="*/ 172556 w 11503626"/>
              <a:gd name="connsiteY2104" fmla="*/ 15087 h 739467"/>
              <a:gd name="connsiteX2105" fmla="*/ 171118 w 11503626"/>
              <a:gd name="connsiteY2105" fmla="*/ 15566 h 739467"/>
              <a:gd name="connsiteX2106" fmla="*/ 169680 w 11503626"/>
              <a:gd name="connsiteY2106" fmla="*/ 16045 h 739467"/>
              <a:gd name="connsiteX2107" fmla="*/ 170159 w 11503626"/>
              <a:gd name="connsiteY2107" fmla="*/ 11252 h 739467"/>
              <a:gd name="connsiteX2108" fmla="*/ 138045 w 11503626"/>
              <a:gd name="connsiteY2108" fmla="*/ 10773 h 739467"/>
              <a:gd name="connsiteX2109" fmla="*/ 139482 w 11503626"/>
              <a:gd name="connsiteY2109" fmla="*/ 11252 h 739467"/>
              <a:gd name="connsiteX2110" fmla="*/ 140920 w 11503626"/>
              <a:gd name="connsiteY2110" fmla="*/ 10773 h 739467"/>
              <a:gd name="connsiteX2111" fmla="*/ 143317 w 11503626"/>
              <a:gd name="connsiteY2111" fmla="*/ 25392 h 739467"/>
              <a:gd name="connsiteX2112" fmla="*/ 141879 w 11503626"/>
              <a:gd name="connsiteY2112" fmla="*/ 40491 h 739467"/>
              <a:gd name="connsiteX2113" fmla="*/ 138524 w 11503626"/>
              <a:gd name="connsiteY2113" fmla="*/ 41929 h 739467"/>
              <a:gd name="connsiteX2114" fmla="*/ 139242 w 11503626"/>
              <a:gd name="connsiteY2114" fmla="*/ 38574 h 739467"/>
              <a:gd name="connsiteX2115" fmla="*/ 140680 w 11503626"/>
              <a:gd name="connsiteY2115" fmla="*/ 33301 h 739467"/>
              <a:gd name="connsiteX2116" fmla="*/ 141400 w 11503626"/>
              <a:gd name="connsiteY2116" fmla="*/ 28028 h 739467"/>
              <a:gd name="connsiteX2117" fmla="*/ 139962 w 11503626"/>
              <a:gd name="connsiteY2117" fmla="*/ 24194 h 739467"/>
              <a:gd name="connsiteX2118" fmla="*/ 136835 w 11503626"/>
              <a:gd name="connsiteY2118" fmla="*/ 30893 h 739467"/>
              <a:gd name="connsiteX2119" fmla="*/ 137325 w 11503626"/>
              <a:gd name="connsiteY2119" fmla="*/ 27789 h 739467"/>
              <a:gd name="connsiteX2120" fmla="*/ 139962 w 11503626"/>
              <a:gd name="connsiteY2120" fmla="*/ 18442 h 739467"/>
              <a:gd name="connsiteX2121" fmla="*/ 135648 w 11503626"/>
              <a:gd name="connsiteY2121" fmla="*/ 18921 h 739467"/>
              <a:gd name="connsiteX2122" fmla="*/ 134689 w 11503626"/>
              <a:gd name="connsiteY2122" fmla="*/ 22037 h 739467"/>
              <a:gd name="connsiteX2123" fmla="*/ 134689 w 11503626"/>
              <a:gd name="connsiteY2123" fmla="*/ 26111 h 739467"/>
              <a:gd name="connsiteX2124" fmla="*/ 132293 w 11503626"/>
              <a:gd name="connsiteY2124" fmla="*/ 25872 h 739467"/>
              <a:gd name="connsiteX2125" fmla="*/ 130855 w 11503626"/>
              <a:gd name="connsiteY2125" fmla="*/ 26111 h 739467"/>
              <a:gd name="connsiteX2126" fmla="*/ 133730 w 11503626"/>
              <a:gd name="connsiteY2126" fmla="*/ 17723 h 739467"/>
              <a:gd name="connsiteX2127" fmla="*/ 138045 w 11503626"/>
              <a:gd name="connsiteY2127" fmla="*/ 10773 h 739467"/>
              <a:gd name="connsiteX2128" fmla="*/ 153862 w 11503626"/>
              <a:gd name="connsiteY2128" fmla="*/ 9814 h 739467"/>
              <a:gd name="connsiteX2129" fmla="*/ 154102 w 11503626"/>
              <a:gd name="connsiteY2129" fmla="*/ 22037 h 739467"/>
              <a:gd name="connsiteX2130" fmla="*/ 152424 w 11503626"/>
              <a:gd name="connsiteY2130" fmla="*/ 30905 h 739467"/>
              <a:gd name="connsiteX2131" fmla="*/ 152904 w 11503626"/>
              <a:gd name="connsiteY2131" fmla="*/ 19640 h 739467"/>
              <a:gd name="connsiteX2132" fmla="*/ 153862 w 11503626"/>
              <a:gd name="connsiteY2132" fmla="*/ 9814 h 739467"/>
              <a:gd name="connsiteX2133" fmla="*/ 105690 w 11503626"/>
              <a:gd name="connsiteY2133" fmla="*/ 9814 h 739467"/>
              <a:gd name="connsiteX2134" fmla="*/ 104492 w 11503626"/>
              <a:gd name="connsiteY2134" fmla="*/ 13170 h 739467"/>
              <a:gd name="connsiteX2135" fmla="*/ 106889 w 11503626"/>
              <a:gd name="connsiteY2135" fmla="*/ 11971 h 739467"/>
              <a:gd name="connsiteX2136" fmla="*/ 108326 w 11503626"/>
              <a:gd name="connsiteY2136" fmla="*/ 9814 h 739467"/>
              <a:gd name="connsiteX2137" fmla="*/ 105690 w 11503626"/>
              <a:gd name="connsiteY2137" fmla="*/ 9814 h 739467"/>
              <a:gd name="connsiteX2138" fmla="*/ 211860 w 11503626"/>
              <a:gd name="connsiteY2138" fmla="*/ 8856 h 739467"/>
              <a:gd name="connsiteX2139" fmla="*/ 212579 w 11503626"/>
              <a:gd name="connsiteY2139" fmla="*/ 12450 h 739467"/>
              <a:gd name="connsiteX2140" fmla="*/ 211381 w 11503626"/>
              <a:gd name="connsiteY2140" fmla="*/ 15087 h 739467"/>
              <a:gd name="connsiteX2141" fmla="*/ 210662 w 11503626"/>
              <a:gd name="connsiteY2141" fmla="*/ 11731 h 739467"/>
              <a:gd name="connsiteX2142" fmla="*/ 211860 w 11503626"/>
              <a:gd name="connsiteY2142" fmla="*/ 8856 h 739467"/>
              <a:gd name="connsiteX2143" fmla="*/ 166804 w 11503626"/>
              <a:gd name="connsiteY2143" fmla="*/ 8856 h 739467"/>
              <a:gd name="connsiteX2144" fmla="*/ 168721 w 11503626"/>
              <a:gd name="connsiteY2144" fmla="*/ 11971 h 739467"/>
              <a:gd name="connsiteX2145" fmla="*/ 168241 w 11503626"/>
              <a:gd name="connsiteY2145" fmla="*/ 17483 h 739467"/>
              <a:gd name="connsiteX2146" fmla="*/ 166085 w 11503626"/>
              <a:gd name="connsiteY2146" fmla="*/ 14368 h 739467"/>
              <a:gd name="connsiteX2147" fmla="*/ 166804 w 11503626"/>
              <a:gd name="connsiteY2147" fmla="*/ 8856 h 739467"/>
              <a:gd name="connsiteX2148" fmla="*/ 109285 w 11503626"/>
              <a:gd name="connsiteY2148" fmla="*/ 8856 h 739467"/>
              <a:gd name="connsiteX2149" fmla="*/ 109525 w 11503626"/>
              <a:gd name="connsiteY2149" fmla="*/ 10773 h 739467"/>
              <a:gd name="connsiteX2150" fmla="*/ 110244 w 11503626"/>
              <a:gd name="connsiteY2150" fmla="*/ 12211 h 739467"/>
              <a:gd name="connsiteX2151" fmla="*/ 111203 w 11503626"/>
              <a:gd name="connsiteY2151" fmla="*/ 8856 h 739467"/>
              <a:gd name="connsiteX2152" fmla="*/ 219050 w 11503626"/>
              <a:gd name="connsiteY2152" fmla="*/ 8376 h 739467"/>
              <a:gd name="connsiteX2153" fmla="*/ 219050 w 11503626"/>
              <a:gd name="connsiteY2153" fmla="*/ 15566 h 739467"/>
              <a:gd name="connsiteX2154" fmla="*/ 219529 w 11503626"/>
              <a:gd name="connsiteY2154" fmla="*/ 20838 h 739467"/>
              <a:gd name="connsiteX2155" fmla="*/ 219290 w 11503626"/>
              <a:gd name="connsiteY2155" fmla="*/ 20360 h 739467"/>
              <a:gd name="connsiteX2156" fmla="*/ 218091 w 11503626"/>
              <a:gd name="connsiteY2156" fmla="*/ 20838 h 739467"/>
              <a:gd name="connsiteX2157" fmla="*/ 217612 w 11503626"/>
              <a:gd name="connsiteY2157" fmla="*/ 14368 h 739467"/>
              <a:gd name="connsiteX2158" fmla="*/ 219050 w 11503626"/>
              <a:gd name="connsiteY2158" fmla="*/ 8376 h 739467"/>
              <a:gd name="connsiteX2159" fmla="*/ 243016 w 11503626"/>
              <a:gd name="connsiteY2159" fmla="*/ 7418 h 739467"/>
              <a:gd name="connsiteX2160" fmla="*/ 243735 w 11503626"/>
              <a:gd name="connsiteY2160" fmla="*/ 7897 h 739467"/>
              <a:gd name="connsiteX2161" fmla="*/ 244933 w 11503626"/>
              <a:gd name="connsiteY2161" fmla="*/ 7418 h 739467"/>
              <a:gd name="connsiteX2162" fmla="*/ 245173 w 11503626"/>
              <a:gd name="connsiteY2162" fmla="*/ 18203 h 739467"/>
              <a:gd name="connsiteX2163" fmla="*/ 244454 w 11503626"/>
              <a:gd name="connsiteY2163" fmla="*/ 28987 h 739467"/>
              <a:gd name="connsiteX2164" fmla="*/ 242057 w 11503626"/>
              <a:gd name="connsiteY2164" fmla="*/ 18442 h 739467"/>
              <a:gd name="connsiteX2165" fmla="*/ 243016 w 11503626"/>
              <a:gd name="connsiteY2165" fmla="*/ 7418 h 739467"/>
              <a:gd name="connsiteX2166" fmla="*/ 295742 w 11503626"/>
              <a:gd name="connsiteY2166" fmla="*/ 3583 h 739467"/>
              <a:gd name="connsiteX2167" fmla="*/ 296460 w 11503626"/>
              <a:gd name="connsiteY2167" fmla="*/ 8616 h 739467"/>
              <a:gd name="connsiteX2168" fmla="*/ 298116 w 11503626"/>
              <a:gd name="connsiteY2168" fmla="*/ 9971 h 739467"/>
              <a:gd name="connsiteX2169" fmla="*/ 298116 w 11503626"/>
              <a:gd name="connsiteY2169" fmla="*/ 8671 h 739467"/>
              <a:gd name="connsiteX2170" fmla="*/ 236785 w 11503626"/>
              <a:gd name="connsiteY2170" fmla="*/ 2624 h 739467"/>
              <a:gd name="connsiteX2171" fmla="*/ 240620 w 11503626"/>
              <a:gd name="connsiteY2171" fmla="*/ 2624 h 739467"/>
              <a:gd name="connsiteX2172" fmla="*/ 241099 w 11503626"/>
              <a:gd name="connsiteY2172" fmla="*/ 5021 h 739467"/>
              <a:gd name="connsiteX2173" fmla="*/ 241338 w 11503626"/>
              <a:gd name="connsiteY2173" fmla="*/ 4062 h 739467"/>
              <a:gd name="connsiteX2174" fmla="*/ 241578 w 11503626"/>
              <a:gd name="connsiteY2174" fmla="*/ 3583 h 739467"/>
              <a:gd name="connsiteX2175" fmla="*/ 241818 w 11503626"/>
              <a:gd name="connsiteY2175" fmla="*/ 5980 h 739467"/>
              <a:gd name="connsiteX2176" fmla="*/ 241099 w 11503626"/>
              <a:gd name="connsiteY2176" fmla="*/ 7418 h 739467"/>
              <a:gd name="connsiteX2177" fmla="*/ 238702 w 11503626"/>
              <a:gd name="connsiteY2177" fmla="*/ 5021 h 739467"/>
              <a:gd name="connsiteX2178" fmla="*/ 238702 w 11503626"/>
              <a:gd name="connsiteY2178" fmla="*/ 12450 h 739467"/>
              <a:gd name="connsiteX2179" fmla="*/ 236785 w 11503626"/>
              <a:gd name="connsiteY2179" fmla="*/ 18442 h 739467"/>
              <a:gd name="connsiteX2180" fmla="*/ 238223 w 11503626"/>
              <a:gd name="connsiteY2180" fmla="*/ 19400 h 739467"/>
              <a:gd name="connsiteX2181" fmla="*/ 238702 w 11503626"/>
              <a:gd name="connsiteY2181" fmla="*/ 22277 h 739467"/>
              <a:gd name="connsiteX2182" fmla="*/ 236066 w 11503626"/>
              <a:gd name="connsiteY2182" fmla="*/ 21318 h 739467"/>
              <a:gd name="connsiteX2183" fmla="*/ 235347 w 11503626"/>
              <a:gd name="connsiteY2183" fmla="*/ 17483 h 739467"/>
              <a:gd name="connsiteX2184" fmla="*/ 237025 w 11503626"/>
              <a:gd name="connsiteY2184" fmla="*/ 11492 h 739467"/>
              <a:gd name="connsiteX2185" fmla="*/ 236785 w 11503626"/>
              <a:gd name="connsiteY2185" fmla="*/ 2624 h 739467"/>
              <a:gd name="connsiteX2186" fmla="*/ 124623 w 11503626"/>
              <a:gd name="connsiteY2186" fmla="*/ 2624 h 739467"/>
              <a:gd name="connsiteX2187" fmla="*/ 122946 w 11503626"/>
              <a:gd name="connsiteY2187" fmla="*/ 5021 h 739467"/>
              <a:gd name="connsiteX2188" fmla="*/ 124623 w 11503626"/>
              <a:gd name="connsiteY2188" fmla="*/ 6459 h 739467"/>
              <a:gd name="connsiteX2189" fmla="*/ 110783 w 11503626"/>
              <a:gd name="connsiteY2189" fmla="*/ 2026 h 739467"/>
              <a:gd name="connsiteX2190" fmla="*/ 110974 w 11503626"/>
              <a:gd name="connsiteY2190" fmla="*/ 2356 h 739467"/>
              <a:gd name="connsiteX2191" fmla="*/ 110404 w 11503626"/>
              <a:gd name="connsiteY2191" fmla="*/ 2549 h 739467"/>
              <a:gd name="connsiteX2192" fmla="*/ 182142 w 11503626"/>
              <a:gd name="connsiteY2192" fmla="*/ 1186 h 739467"/>
              <a:gd name="connsiteX2193" fmla="*/ 185977 w 11503626"/>
              <a:gd name="connsiteY2193" fmla="*/ 1186 h 739467"/>
              <a:gd name="connsiteX2194" fmla="*/ 186456 w 11503626"/>
              <a:gd name="connsiteY2194" fmla="*/ 5021 h 739467"/>
              <a:gd name="connsiteX2195" fmla="*/ 185497 w 11503626"/>
              <a:gd name="connsiteY2195" fmla="*/ 4781 h 739467"/>
              <a:gd name="connsiteX2196" fmla="*/ 185018 w 11503626"/>
              <a:gd name="connsiteY2196" fmla="*/ 3583 h 739467"/>
              <a:gd name="connsiteX2197" fmla="*/ 184060 w 11503626"/>
              <a:gd name="connsiteY2197" fmla="*/ 4062 h 739467"/>
              <a:gd name="connsiteX2198" fmla="*/ 185258 w 11503626"/>
              <a:gd name="connsiteY2198" fmla="*/ 8856 h 739467"/>
              <a:gd name="connsiteX2199" fmla="*/ 185018 w 11503626"/>
              <a:gd name="connsiteY2199" fmla="*/ 13648 h 739467"/>
              <a:gd name="connsiteX2200" fmla="*/ 183340 w 11503626"/>
              <a:gd name="connsiteY2200" fmla="*/ 8616 h 739467"/>
              <a:gd name="connsiteX2201" fmla="*/ 181183 w 11503626"/>
              <a:gd name="connsiteY2201" fmla="*/ 4062 h 739467"/>
              <a:gd name="connsiteX2202" fmla="*/ 182142 w 11503626"/>
              <a:gd name="connsiteY2202" fmla="*/ 1186 h 739467"/>
              <a:gd name="connsiteX2203" fmla="*/ 286434 w 11503626"/>
              <a:gd name="connsiteY2203" fmla="*/ 0 h 739467"/>
              <a:gd name="connsiteX2204" fmla="*/ 290538 w 11503626"/>
              <a:gd name="connsiteY2204" fmla="*/ 0 h 739467"/>
              <a:gd name="connsiteX2205" fmla="*/ 291428 w 11503626"/>
              <a:gd name="connsiteY2205" fmla="*/ 1186 h 739467"/>
              <a:gd name="connsiteX2206" fmla="*/ 290834 w 11503626"/>
              <a:gd name="connsiteY2206" fmla="*/ 0 h 739467"/>
              <a:gd name="connsiteX2207" fmla="*/ 297781 w 11503626"/>
              <a:gd name="connsiteY2207" fmla="*/ 0 h 739467"/>
              <a:gd name="connsiteX2208" fmla="*/ 297899 w 11503626"/>
              <a:gd name="connsiteY2208" fmla="*/ 707 h 739467"/>
              <a:gd name="connsiteX2209" fmla="*/ 298116 w 11503626"/>
              <a:gd name="connsiteY2209" fmla="*/ 2011 h 739467"/>
              <a:gd name="connsiteX2210" fmla="*/ 298116 w 11503626"/>
              <a:gd name="connsiteY2210" fmla="*/ 0 h 739467"/>
              <a:gd name="connsiteX2211" fmla="*/ 2034810 w 11503626"/>
              <a:gd name="connsiteY2211" fmla="*/ 0 h 739467"/>
              <a:gd name="connsiteX2212" fmla="*/ 2059247 w 11503626"/>
              <a:gd name="connsiteY2212" fmla="*/ 0 h 739467"/>
              <a:gd name="connsiteX2213" fmla="*/ 2062372 w 11503626"/>
              <a:gd name="connsiteY2213" fmla="*/ 0 h 739467"/>
              <a:gd name="connsiteX2214" fmla="*/ 2070623 w 11503626"/>
              <a:gd name="connsiteY2214" fmla="*/ 0 h 739467"/>
              <a:gd name="connsiteX2215" fmla="*/ 2075268 w 11503626"/>
              <a:gd name="connsiteY2215" fmla="*/ 0 h 739467"/>
              <a:gd name="connsiteX2216" fmla="*/ 2078394 w 11503626"/>
              <a:gd name="connsiteY2216" fmla="*/ 0 h 739467"/>
              <a:gd name="connsiteX2217" fmla="*/ 2090582 w 11503626"/>
              <a:gd name="connsiteY2217" fmla="*/ 0 h 739467"/>
              <a:gd name="connsiteX2218" fmla="*/ 2091904 w 11503626"/>
              <a:gd name="connsiteY2218" fmla="*/ 0 h 739467"/>
              <a:gd name="connsiteX2219" fmla="*/ 2141324 w 11503626"/>
              <a:gd name="connsiteY2219" fmla="*/ 0 h 739467"/>
              <a:gd name="connsiteX2220" fmla="*/ 2143996 w 11503626"/>
              <a:gd name="connsiteY2220" fmla="*/ 0 h 739467"/>
              <a:gd name="connsiteX2221" fmla="*/ 2177231 w 11503626"/>
              <a:gd name="connsiteY2221" fmla="*/ 0 h 739467"/>
              <a:gd name="connsiteX2222" fmla="*/ 2180143 w 11503626"/>
              <a:gd name="connsiteY2222" fmla="*/ 0 h 739467"/>
              <a:gd name="connsiteX2223" fmla="*/ 2355325 w 11503626"/>
              <a:gd name="connsiteY2223" fmla="*/ 0 h 739467"/>
              <a:gd name="connsiteX2224" fmla="*/ 2360870 w 11503626"/>
              <a:gd name="connsiteY2224" fmla="*/ 0 h 739467"/>
              <a:gd name="connsiteX2225" fmla="*/ 2363627 w 11503626"/>
              <a:gd name="connsiteY2225" fmla="*/ 0 h 739467"/>
              <a:gd name="connsiteX2226" fmla="*/ 2370090 w 11503626"/>
              <a:gd name="connsiteY2226" fmla="*/ 0 h 739467"/>
              <a:gd name="connsiteX2227" fmla="*/ 2370819 w 11503626"/>
              <a:gd name="connsiteY2227" fmla="*/ 0 h 739467"/>
              <a:gd name="connsiteX2228" fmla="*/ 2379000 w 11503626"/>
              <a:gd name="connsiteY2228" fmla="*/ 0 h 739467"/>
              <a:gd name="connsiteX2229" fmla="*/ 2379591 w 11503626"/>
              <a:gd name="connsiteY2229" fmla="*/ 0 h 739467"/>
              <a:gd name="connsiteX2230" fmla="*/ 2393439 w 11503626"/>
              <a:gd name="connsiteY2230" fmla="*/ 0 h 739467"/>
              <a:gd name="connsiteX2231" fmla="*/ 2394108 w 11503626"/>
              <a:gd name="connsiteY2231" fmla="*/ 0 h 739467"/>
              <a:gd name="connsiteX2232" fmla="*/ 4867397 w 11503626"/>
              <a:gd name="connsiteY2232" fmla="*/ 0 h 739467"/>
              <a:gd name="connsiteX2233" fmla="*/ 11503626 w 11503626"/>
              <a:gd name="connsiteY2233" fmla="*/ 0 h 739467"/>
              <a:gd name="connsiteX2234" fmla="*/ 11503626 w 11503626"/>
              <a:gd name="connsiteY2234" fmla="*/ 739467 h 739467"/>
              <a:gd name="connsiteX2235" fmla="*/ 4867397 w 11503626"/>
              <a:gd name="connsiteY2235" fmla="*/ 739467 h 739467"/>
              <a:gd name="connsiteX2236" fmla="*/ 2370743 w 11503626"/>
              <a:gd name="connsiteY2236" fmla="*/ 739467 h 739467"/>
              <a:gd name="connsiteX2237" fmla="*/ 2369307 w 11503626"/>
              <a:gd name="connsiteY2237" fmla="*/ 739467 h 739467"/>
              <a:gd name="connsiteX2238" fmla="*/ 2338850 w 11503626"/>
              <a:gd name="connsiteY2238" fmla="*/ 739467 h 739467"/>
              <a:gd name="connsiteX2239" fmla="*/ 2336478 w 11503626"/>
              <a:gd name="connsiteY2239" fmla="*/ 739467 h 739467"/>
              <a:gd name="connsiteX2240" fmla="*/ 2011349 w 11503626"/>
              <a:gd name="connsiteY2240" fmla="*/ 739467 h 739467"/>
              <a:gd name="connsiteX2241" fmla="*/ 2010957 w 11503626"/>
              <a:gd name="connsiteY2241" fmla="*/ 739467 h 739467"/>
              <a:gd name="connsiteX2242" fmla="*/ 1799881 w 11503626"/>
              <a:gd name="connsiteY2242" fmla="*/ 739467 h 739467"/>
              <a:gd name="connsiteX2243" fmla="*/ 286396 w 11503626"/>
              <a:gd name="connsiteY2243" fmla="*/ 739467 h 739467"/>
              <a:gd name="connsiteX2244" fmla="*/ 285676 w 11503626"/>
              <a:gd name="connsiteY2244" fmla="*/ 736468 h 739467"/>
              <a:gd name="connsiteX2245" fmla="*/ 285676 w 11503626"/>
              <a:gd name="connsiteY2245" fmla="*/ 739467 h 739467"/>
              <a:gd name="connsiteX2246" fmla="*/ 270399 w 11503626"/>
              <a:gd name="connsiteY2246" fmla="*/ 739467 h 739467"/>
              <a:gd name="connsiteX2247" fmla="*/ 270338 w 11503626"/>
              <a:gd name="connsiteY2247" fmla="*/ 738624 h 739467"/>
              <a:gd name="connsiteX2248" fmla="*/ 269379 w 11503626"/>
              <a:gd name="connsiteY2248" fmla="*/ 726402 h 739467"/>
              <a:gd name="connsiteX2249" fmla="*/ 269139 w 11503626"/>
              <a:gd name="connsiteY2249" fmla="*/ 722567 h 739467"/>
              <a:gd name="connsiteX2250" fmla="*/ 268899 w 11503626"/>
              <a:gd name="connsiteY2250" fmla="*/ 724484 h 739467"/>
              <a:gd name="connsiteX2251" fmla="*/ 269139 w 11503626"/>
              <a:gd name="connsiteY2251" fmla="*/ 738145 h 739467"/>
              <a:gd name="connsiteX2252" fmla="*/ 269209 w 11503626"/>
              <a:gd name="connsiteY2252" fmla="*/ 739467 h 739467"/>
              <a:gd name="connsiteX2253" fmla="*/ 106126 w 11503626"/>
              <a:gd name="connsiteY2253" fmla="*/ 739467 h 739467"/>
              <a:gd name="connsiteX2254" fmla="*/ 107847 w 11503626"/>
              <a:gd name="connsiteY2254" fmla="*/ 732154 h 739467"/>
              <a:gd name="connsiteX2255" fmla="*/ 106889 w 11503626"/>
              <a:gd name="connsiteY2255" fmla="*/ 723047 h 739467"/>
              <a:gd name="connsiteX2256" fmla="*/ 105930 w 11503626"/>
              <a:gd name="connsiteY2256" fmla="*/ 731914 h 739467"/>
              <a:gd name="connsiteX2257" fmla="*/ 105930 w 11503626"/>
              <a:gd name="connsiteY2257" fmla="*/ 739467 h 739467"/>
              <a:gd name="connsiteX2258" fmla="*/ 55 w 11503626"/>
              <a:gd name="connsiteY2258" fmla="*/ 739467 h 739467"/>
              <a:gd name="connsiteX2259" fmla="*/ 479 w 11503626"/>
              <a:gd name="connsiteY2259" fmla="*/ 644438 h 739467"/>
              <a:gd name="connsiteX2260" fmla="*/ 38106 w 11503626"/>
              <a:gd name="connsiteY2260" fmla="*/ 582844 h 739467"/>
              <a:gd name="connsiteX2261" fmla="*/ 71898 w 11503626"/>
              <a:gd name="connsiteY2261" fmla="*/ 526524 h 739467"/>
              <a:gd name="connsiteX2262" fmla="*/ 71658 w 11503626"/>
              <a:gd name="connsiteY2262" fmla="*/ 529161 h 739467"/>
              <a:gd name="connsiteX2263" fmla="*/ 71418 w 11503626"/>
              <a:gd name="connsiteY2263" fmla="*/ 532276 h 739467"/>
              <a:gd name="connsiteX2264" fmla="*/ 74295 w 11503626"/>
              <a:gd name="connsiteY2264" fmla="*/ 523169 h 739467"/>
              <a:gd name="connsiteX2265" fmla="*/ 99699 w 11503626"/>
              <a:gd name="connsiteY2265" fmla="*/ 480509 h 739467"/>
              <a:gd name="connsiteX2266" fmla="*/ 122706 w 11503626"/>
              <a:gd name="connsiteY2266" fmla="*/ 441684 h 739467"/>
              <a:gd name="connsiteX2267" fmla="*/ 124623 w 11503626"/>
              <a:gd name="connsiteY2267" fmla="*/ 444560 h 739467"/>
              <a:gd name="connsiteX2268" fmla="*/ 123665 w 11503626"/>
              <a:gd name="connsiteY2268" fmla="*/ 440246 h 739467"/>
              <a:gd name="connsiteX2269" fmla="*/ 151945 w 11503626"/>
              <a:gd name="connsiteY2269" fmla="*/ 392074 h 739467"/>
              <a:gd name="connsiteX2270" fmla="*/ 175911 w 11503626"/>
              <a:gd name="connsiteY2270" fmla="*/ 351092 h 739467"/>
              <a:gd name="connsiteX2271" fmla="*/ 175911 w 11503626"/>
              <a:gd name="connsiteY2271" fmla="*/ 352051 h 739467"/>
              <a:gd name="connsiteX2272" fmla="*/ 177588 w 11503626"/>
              <a:gd name="connsiteY2272" fmla="*/ 353009 h 739467"/>
              <a:gd name="connsiteX2273" fmla="*/ 179745 w 11503626"/>
              <a:gd name="connsiteY2273" fmla="*/ 352051 h 739467"/>
              <a:gd name="connsiteX2274" fmla="*/ 178787 w 11503626"/>
              <a:gd name="connsiteY2274" fmla="*/ 349175 h 739467"/>
              <a:gd name="connsiteX2275" fmla="*/ 178787 w 11503626"/>
              <a:gd name="connsiteY2275" fmla="*/ 345340 h 739467"/>
              <a:gd name="connsiteX2276" fmla="*/ 185737 w 11503626"/>
              <a:gd name="connsiteY2276" fmla="*/ 334316 h 739467"/>
              <a:gd name="connsiteX2277" fmla="*/ 191729 w 11503626"/>
              <a:gd name="connsiteY2277" fmla="*/ 323291 h 739467"/>
              <a:gd name="connsiteX2278" fmla="*/ 191729 w 11503626"/>
              <a:gd name="connsiteY2278" fmla="*/ 332398 h 739467"/>
              <a:gd name="connsiteX2279" fmla="*/ 193646 w 11503626"/>
              <a:gd name="connsiteY2279" fmla="*/ 332398 h 739467"/>
              <a:gd name="connsiteX2280" fmla="*/ 193646 w 11503626"/>
              <a:gd name="connsiteY2280" fmla="*/ 341026 h 739467"/>
              <a:gd name="connsiteX2281" fmla="*/ 195563 w 11503626"/>
              <a:gd name="connsiteY2281" fmla="*/ 347257 h 739467"/>
              <a:gd name="connsiteX2282" fmla="*/ 196522 w 11503626"/>
              <a:gd name="connsiteY2282" fmla="*/ 337431 h 739467"/>
              <a:gd name="connsiteX2283" fmla="*/ 195084 w 11503626"/>
              <a:gd name="connsiteY2283" fmla="*/ 325208 h 739467"/>
              <a:gd name="connsiteX2284" fmla="*/ 193646 w 11503626"/>
              <a:gd name="connsiteY2284" fmla="*/ 327605 h 739467"/>
              <a:gd name="connsiteX2285" fmla="*/ 193407 w 11503626"/>
              <a:gd name="connsiteY2285" fmla="*/ 324010 h 739467"/>
              <a:gd name="connsiteX2286" fmla="*/ 193646 w 11503626"/>
              <a:gd name="connsiteY2286" fmla="*/ 320416 h 739467"/>
              <a:gd name="connsiteX2287" fmla="*/ 197720 w 11503626"/>
              <a:gd name="connsiteY2287" fmla="*/ 312506 h 739467"/>
              <a:gd name="connsiteX2288" fmla="*/ 201794 w 11503626"/>
              <a:gd name="connsiteY2288" fmla="*/ 305077 h 739467"/>
              <a:gd name="connsiteX2289" fmla="*/ 202274 w 11503626"/>
              <a:gd name="connsiteY2289" fmla="*/ 307474 h 739467"/>
              <a:gd name="connsiteX2290" fmla="*/ 202753 w 11503626"/>
              <a:gd name="connsiteY2290" fmla="*/ 309391 h 739467"/>
              <a:gd name="connsiteX2291" fmla="*/ 202992 w 11503626"/>
              <a:gd name="connsiteY2291" fmla="*/ 306515 h 739467"/>
              <a:gd name="connsiteX2292" fmla="*/ 202753 w 11503626"/>
              <a:gd name="connsiteY2292" fmla="*/ 303160 h 739467"/>
              <a:gd name="connsiteX2293" fmla="*/ 205149 w 11503626"/>
              <a:gd name="connsiteY2293" fmla="*/ 298367 h 739467"/>
              <a:gd name="connsiteX2294" fmla="*/ 206587 w 11503626"/>
              <a:gd name="connsiteY2294" fmla="*/ 310110 h 739467"/>
              <a:gd name="connsiteX2295" fmla="*/ 206108 w 11503626"/>
              <a:gd name="connsiteY2295" fmla="*/ 321853 h 739467"/>
              <a:gd name="connsiteX2296" fmla="*/ 207546 w 11503626"/>
              <a:gd name="connsiteY2296" fmla="*/ 322573 h 739467"/>
              <a:gd name="connsiteX2297" fmla="*/ 208984 w 11503626"/>
              <a:gd name="connsiteY2297" fmla="*/ 322812 h 739467"/>
              <a:gd name="connsiteX2298" fmla="*/ 207067 w 11503626"/>
              <a:gd name="connsiteY2298" fmla="*/ 332159 h 739467"/>
              <a:gd name="connsiteX2299" fmla="*/ 206827 w 11503626"/>
              <a:gd name="connsiteY2299" fmla="*/ 343902 h 739467"/>
              <a:gd name="connsiteX2300" fmla="*/ 207786 w 11503626"/>
              <a:gd name="connsiteY2300" fmla="*/ 356364 h 739467"/>
              <a:gd name="connsiteX2301" fmla="*/ 208984 w 11503626"/>
              <a:gd name="connsiteY2301" fmla="*/ 367389 h 739467"/>
              <a:gd name="connsiteX2302" fmla="*/ 207306 w 11503626"/>
              <a:gd name="connsiteY2302" fmla="*/ 385843 h 739467"/>
              <a:gd name="connsiteX2303" fmla="*/ 205629 w 11503626"/>
              <a:gd name="connsiteY2303" fmla="*/ 403817 h 739467"/>
              <a:gd name="connsiteX2304" fmla="*/ 204191 w 11503626"/>
              <a:gd name="connsiteY2304" fmla="*/ 408132 h 739467"/>
              <a:gd name="connsiteX2305" fmla="*/ 204670 w 11503626"/>
              <a:gd name="connsiteY2305" fmla="*/ 413404 h 739467"/>
              <a:gd name="connsiteX2306" fmla="*/ 208265 w 11503626"/>
              <a:gd name="connsiteY2306" fmla="*/ 409090 h 739467"/>
              <a:gd name="connsiteX2307" fmla="*/ 208984 w 11503626"/>
              <a:gd name="connsiteY2307" fmla="*/ 400702 h 739467"/>
              <a:gd name="connsiteX2308" fmla="*/ 209464 w 11503626"/>
              <a:gd name="connsiteY2308" fmla="*/ 392074 h 739467"/>
              <a:gd name="connsiteX2309" fmla="*/ 212339 w 11503626"/>
              <a:gd name="connsiteY2309" fmla="*/ 386562 h 739467"/>
              <a:gd name="connsiteX2310" fmla="*/ 213538 w 11503626"/>
              <a:gd name="connsiteY2310" fmla="*/ 356844 h 739467"/>
              <a:gd name="connsiteX2311" fmla="*/ 213777 w 11503626"/>
              <a:gd name="connsiteY2311" fmla="*/ 325208 h 739467"/>
              <a:gd name="connsiteX2312" fmla="*/ 214496 w 11503626"/>
              <a:gd name="connsiteY2312" fmla="*/ 330481 h 739467"/>
              <a:gd name="connsiteX2313" fmla="*/ 214736 w 11503626"/>
              <a:gd name="connsiteY2313" fmla="*/ 335275 h 739467"/>
              <a:gd name="connsiteX2314" fmla="*/ 215216 w 11503626"/>
              <a:gd name="connsiteY2314" fmla="*/ 327605 h 739467"/>
              <a:gd name="connsiteX2315" fmla="*/ 216174 w 11503626"/>
              <a:gd name="connsiteY2315" fmla="*/ 320416 h 739467"/>
              <a:gd name="connsiteX2316" fmla="*/ 215934 w 11503626"/>
              <a:gd name="connsiteY2316" fmla="*/ 318258 h 739467"/>
              <a:gd name="connsiteX2317" fmla="*/ 215216 w 11503626"/>
              <a:gd name="connsiteY2317" fmla="*/ 314184 h 739467"/>
              <a:gd name="connsiteX2318" fmla="*/ 216653 w 11503626"/>
              <a:gd name="connsiteY2318" fmla="*/ 312027 h 739467"/>
              <a:gd name="connsiteX2319" fmla="*/ 216174 w 11503626"/>
              <a:gd name="connsiteY2319" fmla="*/ 308672 h 739467"/>
              <a:gd name="connsiteX2320" fmla="*/ 215216 w 11503626"/>
              <a:gd name="connsiteY2320" fmla="*/ 305556 h 739467"/>
              <a:gd name="connsiteX2321" fmla="*/ 215694 w 11503626"/>
              <a:gd name="connsiteY2321" fmla="*/ 303160 h 739467"/>
              <a:gd name="connsiteX2322" fmla="*/ 213538 w 11503626"/>
              <a:gd name="connsiteY2322" fmla="*/ 295251 h 739467"/>
              <a:gd name="connsiteX2323" fmla="*/ 211860 w 11503626"/>
              <a:gd name="connsiteY2323" fmla="*/ 285904 h 739467"/>
              <a:gd name="connsiteX2324" fmla="*/ 215216 w 11503626"/>
              <a:gd name="connsiteY2324" fmla="*/ 279433 h 739467"/>
              <a:gd name="connsiteX2325" fmla="*/ 218091 w 11503626"/>
              <a:gd name="connsiteY2325" fmla="*/ 273442 h 739467"/>
              <a:gd name="connsiteX2326" fmla="*/ 220248 w 11503626"/>
              <a:gd name="connsiteY2326" fmla="*/ 268888 h 739467"/>
              <a:gd name="connsiteX2327" fmla="*/ 222405 w 11503626"/>
              <a:gd name="connsiteY2327" fmla="*/ 263856 h 739467"/>
              <a:gd name="connsiteX2328" fmla="*/ 228157 w 11503626"/>
              <a:gd name="connsiteY2328" fmla="*/ 289978 h 739467"/>
              <a:gd name="connsiteX2329" fmla="*/ 228636 w 11503626"/>
              <a:gd name="connsiteY2329" fmla="*/ 318019 h 739467"/>
              <a:gd name="connsiteX2330" fmla="*/ 229116 w 11503626"/>
              <a:gd name="connsiteY2330" fmla="*/ 320176 h 739467"/>
              <a:gd name="connsiteX2331" fmla="*/ 230074 w 11503626"/>
              <a:gd name="connsiteY2331" fmla="*/ 321374 h 739467"/>
              <a:gd name="connsiteX2332" fmla="*/ 229355 w 11503626"/>
              <a:gd name="connsiteY2332" fmla="*/ 335275 h 739467"/>
              <a:gd name="connsiteX2333" fmla="*/ 234868 w 11503626"/>
              <a:gd name="connsiteY2333" fmla="*/ 344861 h 739467"/>
              <a:gd name="connsiteX2334" fmla="*/ 235347 w 11503626"/>
              <a:gd name="connsiteY2334" fmla="*/ 348935 h 739467"/>
              <a:gd name="connsiteX2335" fmla="*/ 236785 w 11503626"/>
              <a:gd name="connsiteY2335" fmla="*/ 352051 h 739467"/>
              <a:gd name="connsiteX2336" fmla="*/ 240620 w 11503626"/>
              <a:gd name="connsiteY2336" fmla="*/ 348216 h 739467"/>
              <a:gd name="connsiteX2337" fmla="*/ 240140 w 11503626"/>
              <a:gd name="connsiteY2337" fmla="*/ 343662 h 739467"/>
              <a:gd name="connsiteX2338" fmla="*/ 240620 w 11503626"/>
              <a:gd name="connsiteY2338" fmla="*/ 338630 h 739467"/>
              <a:gd name="connsiteX2339" fmla="*/ 239182 w 11503626"/>
              <a:gd name="connsiteY2339" fmla="*/ 334795 h 739467"/>
              <a:gd name="connsiteX2340" fmla="*/ 237743 w 11503626"/>
              <a:gd name="connsiteY2340" fmla="*/ 330960 h 739467"/>
              <a:gd name="connsiteX2341" fmla="*/ 235347 w 11503626"/>
              <a:gd name="connsiteY2341" fmla="*/ 306275 h 739467"/>
              <a:gd name="connsiteX2342" fmla="*/ 234388 w 11503626"/>
              <a:gd name="connsiteY2342" fmla="*/ 281111 h 739467"/>
              <a:gd name="connsiteX2343" fmla="*/ 235587 w 11503626"/>
              <a:gd name="connsiteY2343" fmla="*/ 280392 h 739467"/>
              <a:gd name="connsiteX2344" fmla="*/ 237264 w 11503626"/>
              <a:gd name="connsiteY2344" fmla="*/ 279673 h 739467"/>
              <a:gd name="connsiteX2345" fmla="*/ 235347 w 11503626"/>
              <a:gd name="connsiteY2345" fmla="*/ 258822 h 739467"/>
              <a:gd name="connsiteX2346" fmla="*/ 233430 w 11503626"/>
              <a:gd name="connsiteY2346" fmla="*/ 236055 h 739467"/>
              <a:gd name="connsiteX2347" fmla="*/ 234388 w 11503626"/>
              <a:gd name="connsiteY2347" fmla="*/ 233658 h 739467"/>
              <a:gd name="connsiteX2348" fmla="*/ 235347 w 11503626"/>
              <a:gd name="connsiteY2348" fmla="*/ 233658 h 739467"/>
              <a:gd name="connsiteX2349" fmla="*/ 236305 w 11503626"/>
              <a:gd name="connsiteY2349" fmla="*/ 233178 h 739467"/>
              <a:gd name="connsiteX2350" fmla="*/ 237983 w 11503626"/>
              <a:gd name="connsiteY2350" fmla="*/ 243484 h 739467"/>
              <a:gd name="connsiteX2351" fmla="*/ 238702 w 11503626"/>
              <a:gd name="connsiteY2351" fmla="*/ 253310 h 739467"/>
              <a:gd name="connsiteX2352" fmla="*/ 240380 w 11503626"/>
              <a:gd name="connsiteY2352" fmla="*/ 257624 h 739467"/>
              <a:gd name="connsiteX2353" fmla="*/ 240620 w 11503626"/>
              <a:gd name="connsiteY2353" fmla="*/ 261459 h 739467"/>
              <a:gd name="connsiteX2354" fmla="*/ 239421 w 11503626"/>
              <a:gd name="connsiteY2354" fmla="*/ 265773 h 739467"/>
              <a:gd name="connsiteX2355" fmla="*/ 238223 w 11503626"/>
              <a:gd name="connsiteY2355" fmla="*/ 270086 h 739467"/>
              <a:gd name="connsiteX2356" fmla="*/ 238702 w 11503626"/>
              <a:gd name="connsiteY2356" fmla="*/ 283747 h 739467"/>
              <a:gd name="connsiteX2357" fmla="*/ 241099 w 11503626"/>
              <a:gd name="connsiteY2357" fmla="*/ 298367 h 739467"/>
              <a:gd name="connsiteX2358" fmla="*/ 240620 w 11503626"/>
              <a:gd name="connsiteY2358" fmla="*/ 301003 h 739467"/>
              <a:gd name="connsiteX2359" fmla="*/ 239660 w 11503626"/>
              <a:gd name="connsiteY2359" fmla="*/ 303160 h 739467"/>
              <a:gd name="connsiteX2360" fmla="*/ 242537 w 11503626"/>
              <a:gd name="connsiteY2360" fmla="*/ 304598 h 739467"/>
              <a:gd name="connsiteX2361" fmla="*/ 245412 w 11503626"/>
              <a:gd name="connsiteY2361" fmla="*/ 316821 h 739467"/>
              <a:gd name="connsiteX2362" fmla="*/ 246371 w 11503626"/>
              <a:gd name="connsiteY2362" fmla="*/ 329043 h 739467"/>
              <a:gd name="connsiteX2363" fmla="*/ 245173 w 11503626"/>
              <a:gd name="connsiteY2363" fmla="*/ 327126 h 739467"/>
              <a:gd name="connsiteX2364" fmla="*/ 243016 w 11503626"/>
              <a:gd name="connsiteY2364" fmla="*/ 327605 h 739467"/>
              <a:gd name="connsiteX2365" fmla="*/ 242777 w 11503626"/>
              <a:gd name="connsiteY2365" fmla="*/ 323051 h 739467"/>
              <a:gd name="connsiteX2366" fmla="*/ 242537 w 11503626"/>
              <a:gd name="connsiteY2366" fmla="*/ 318978 h 739467"/>
              <a:gd name="connsiteX2367" fmla="*/ 239660 w 11503626"/>
              <a:gd name="connsiteY2367" fmla="*/ 325688 h 739467"/>
              <a:gd name="connsiteX2368" fmla="*/ 242057 w 11503626"/>
              <a:gd name="connsiteY2368" fmla="*/ 327366 h 739467"/>
              <a:gd name="connsiteX2369" fmla="*/ 243016 w 11503626"/>
              <a:gd name="connsiteY2369" fmla="*/ 333836 h 739467"/>
              <a:gd name="connsiteX2370" fmla="*/ 243495 w 11503626"/>
              <a:gd name="connsiteY2370" fmla="*/ 331919 h 739467"/>
              <a:gd name="connsiteX2371" fmla="*/ 243495 w 11503626"/>
              <a:gd name="connsiteY2371" fmla="*/ 329043 h 739467"/>
              <a:gd name="connsiteX2372" fmla="*/ 244694 w 11503626"/>
              <a:gd name="connsiteY2372" fmla="*/ 330241 h 739467"/>
              <a:gd name="connsiteX2373" fmla="*/ 245892 w 11503626"/>
              <a:gd name="connsiteY2373" fmla="*/ 330960 h 739467"/>
              <a:gd name="connsiteX2374" fmla="*/ 246850 w 11503626"/>
              <a:gd name="connsiteY2374" fmla="*/ 336233 h 739467"/>
              <a:gd name="connsiteX2375" fmla="*/ 249247 w 11503626"/>
              <a:gd name="connsiteY2375" fmla="*/ 340068 h 739467"/>
              <a:gd name="connsiteX2376" fmla="*/ 250925 w 11503626"/>
              <a:gd name="connsiteY2376" fmla="*/ 355406 h 739467"/>
              <a:gd name="connsiteX2377" fmla="*/ 253082 w 11503626"/>
              <a:gd name="connsiteY2377" fmla="*/ 370265 h 739467"/>
              <a:gd name="connsiteX2378" fmla="*/ 254041 w 11503626"/>
              <a:gd name="connsiteY2378" fmla="*/ 374339 h 739467"/>
              <a:gd name="connsiteX2379" fmla="*/ 256916 w 11503626"/>
              <a:gd name="connsiteY2379" fmla="*/ 376976 h 739467"/>
              <a:gd name="connsiteX2380" fmla="*/ 255957 w 11503626"/>
              <a:gd name="connsiteY2380" fmla="*/ 366191 h 739467"/>
              <a:gd name="connsiteX2381" fmla="*/ 255479 w 11503626"/>
              <a:gd name="connsiteY2381" fmla="*/ 356364 h 739467"/>
              <a:gd name="connsiteX2382" fmla="*/ 254759 w 11503626"/>
              <a:gd name="connsiteY2382" fmla="*/ 356844 h 739467"/>
              <a:gd name="connsiteX2383" fmla="*/ 254520 w 11503626"/>
              <a:gd name="connsiteY2383" fmla="*/ 358282 h 739467"/>
              <a:gd name="connsiteX2384" fmla="*/ 252123 w 11503626"/>
              <a:gd name="connsiteY2384" fmla="*/ 349414 h 739467"/>
              <a:gd name="connsiteX2385" fmla="*/ 251404 w 11503626"/>
              <a:gd name="connsiteY2385" fmla="*/ 340307 h 739467"/>
              <a:gd name="connsiteX2386" fmla="*/ 250925 w 11503626"/>
              <a:gd name="connsiteY2386" fmla="*/ 331200 h 739467"/>
              <a:gd name="connsiteX2387" fmla="*/ 249247 w 11503626"/>
              <a:gd name="connsiteY2387" fmla="*/ 322812 h 739467"/>
              <a:gd name="connsiteX2388" fmla="*/ 250445 w 11503626"/>
              <a:gd name="connsiteY2388" fmla="*/ 323771 h 739467"/>
              <a:gd name="connsiteX2389" fmla="*/ 252123 w 11503626"/>
              <a:gd name="connsiteY2389" fmla="*/ 325208 h 739467"/>
              <a:gd name="connsiteX2390" fmla="*/ 252363 w 11503626"/>
              <a:gd name="connsiteY2390" fmla="*/ 322812 h 739467"/>
              <a:gd name="connsiteX2391" fmla="*/ 251164 w 11503626"/>
              <a:gd name="connsiteY2391" fmla="*/ 320416 h 739467"/>
              <a:gd name="connsiteX2392" fmla="*/ 250206 w 11503626"/>
              <a:gd name="connsiteY2392" fmla="*/ 320895 h 739467"/>
              <a:gd name="connsiteX2393" fmla="*/ 249247 w 11503626"/>
              <a:gd name="connsiteY2393" fmla="*/ 321374 h 739467"/>
              <a:gd name="connsiteX2394" fmla="*/ 247809 w 11503626"/>
              <a:gd name="connsiteY2394" fmla="*/ 306515 h 739467"/>
              <a:gd name="connsiteX2395" fmla="*/ 247809 w 11503626"/>
              <a:gd name="connsiteY2395" fmla="*/ 293573 h 739467"/>
              <a:gd name="connsiteX2396" fmla="*/ 251884 w 11503626"/>
              <a:gd name="connsiteY2396" fmla="*/ 314424 h 739467"/>
              <a:gd name="connsiteX2397" fmla="*/ 256437 w 11503626"/>
              <a:gd name="connsiteY2397" fmla="*/ 335275 h 739467"/>
              <a:gd name="connsiteX2398" fmla="*/ 257875 w 11503626"/>
              <a:gd name="connsiteY2398" fmla="*/ 334316 h 739467"/>
              <a:gd name="connsiteX2399" fmla="*/ 259552 w 11503626"/>
              <a:gd name="connsiteY2399" fmla="*/ 354207 h 739467"/>
              <a:gd name="connsiteX2400" fmla="*/ 260272 w 11503626"/>
              <a:gd name="connsiteY2400" fmla="*/ 374099 h 739467"/>
              <a:gd name="connsiteX2401" fmla="*/ 264586 w 11503626"/>
              <a:gd name="connsiteY2401" fmla="*/ 394950 h 739467"/>
              <a:gd name="connsiteX2402" fmla="*/ 266024 w 11503626"/>
              <a:gd name="connsiteY2402" fmla="*/ 417718 h 739467"/>
              <a:gd name="connsiteX2403" fmla="*/ 267701 w 11503626"/>
              <a:gd name="connsiteY2403" fmla="*/ 428982 h 739467"/>
              <a:gd name="connsiteX2404" fmla="*/ 269379 w 11503626"/>
              <a:gd name="connsiteY2404" fmla="*/ 440246 h 739467"/>
              <a:gd name="connsiteX2405" fmla="*/ 270098 w 11503626"/>
              <a:gd name="connsiteY2405" fmla="*/ 435213 h 739467"/>
              <a:gd name="connsiteX2406" fmla="*/ 269379 w 11503626"/>
              <a:gd name="connsiteY2406" fmla="*/ 428982 h 739467"/>
              <a:gd name="connsiteX2407" fmla="*/ 268420 w 11503626"/>
              <a:gd name="connsiteY2407" fmla="*/ 422991 h 739467"/>
              <a:gd name="connsiteX2408" fmla="*/ 268420 w 11503626"/>
              <a:gd name="connsiteY2408" fmla="*/ 418676 h 739467"/>
              <a:gd name="connsiteX2409" fmla="*/ 269139 w 11503626"/>
              <a:gd name="connsiteY2409" fmla="*/ 417239 h 739467"/>
              <a:gd name="connsiteX2410" fmla="*/ 267461 w 11503626"/>
              <a:gd name="connsiteY2410" fmla="*/ 415801 h 739467"/>
              <a:gd name="connsiteX2411" fmla="*/ 265784 w 11503626"/>
              <a:gd name="connsiteY2411" fmla="*/ 381289 h 739467"/>
              <a:gd name="connsiteX2412" fmla="*/ 262668 w 11503626"/>
              <a:gd name="connsiteY2412" fmla="*/ 349654 h 739467"/>
              <a:gd name="connsiteX2413" fmla="*/ 261230 w 11503626"/>
              <a:gd name="connsiteY2413" fmla="*/ 343902 h 739467"/>
              <a:gd name="connsiteX2414" fmla="*/ 259792 w 11503626"/>
              <a:gd name="connsiteY2414" fmla="*/ 338630 h 739467"/>
              <a:gd name="connsiteX2415" fmla="*/ 257396 w 11503626"/>
              <a:gd name="connsiteY2415" fmla="*/ 319456 h 739467"/>
              <a:gd name="connsiteX2416" fmla="*/ 256437 w 11503626"/>
              <a:gd name="connsiteY2416" fmla="*/ 299325 h 739467"/>
              <a:gd name="connsiteX2417" fmla="*/ 254759 w 11503626"/>
              <a:gd name="connsiteY2417" fmla="*/ 283987 h 739467"/>
              <a:gd name="connsiteX2418" fmla="*/ 253082 w 11503626"/>
              <a:gd name="connsiteY2418" fmla="*/ 267690 h 739467"/>
              <a:gd name="connsiteX2419" fmla="*/ 252602 w 11503626"/>
              <a:gd name="connsiteY2419" fmla="*/ 269128 h 739467"/>
              <a:gd name="connsiteX2420" fmla="*/ 252123 w 11503626"/>
              <a:gd name="connsiteY2420" fmla="*/ 270086 h 739467"/>
              <a:gd name="connsiteX2421" fmla="*/ 249966 w 11503626"/>
              <a:gd name="connsiteY2421" fmla="*/ 268409 h 739467"/>
              <a:gd name="connsiteX2422" fmla="*/ 250206 w 11503626"/>
              <a:gd name="connsiteY2422" fmla="*/ 263856 h 739467"/>
              <a:gd name="connsiteX2423" fmla="*/ 251164 w 11503626"/>
              <a:gd name="connsiteY2423" fmla="*/ 264814 h 739467"/>
              <a:gd name="connsiteX2424" fmla="*/ 252123 w 11503626"/>
              <a:gd name="connsiteY2424" fmla="*/ 266252 h 739467"/>
              <a:gd name="connsiteX2425" fmla="*/ 252602 w 11503626"/>
              <a:gd name="connsiteY2425" fmla="*/ 264095 h 739467"/>
              <a:gd name="connsiteX2426" fmla="*/ 252363 w 11503626"/>
              <a:gd name="connsiteY2426" fmla="*/ 259541 h 739467"/>
              <a:gd name="connsiteX2427" fmla="*/ 252123 w 11503626"/>
              <a:gd name="connsiteY2427" fmla="*/ 254988 h 739467"/>
              <a:gd name="connsiteX2428" fmla="*/ 253082 w 11503626"/>
              <a:gd name="connsiteY2428" fmla="*/ 252831 h 739467"/>
              <a:gd name="connsiteX2429" fmla="*/ 250685 w 11503626"/>
              <a:gd name="connsiteY2429" fmla="*/ 255467 h 739467"/>
              <a:gd name="connsiteX2430" fmla="*/ 250685 w 11503626"/>
              <a:gd name="connsiteY2430" fmla="*/ 262417 h 739467"/>
              <a:gd name="connsiteX2431" fmla="*/ 249007 w 11503626"/>
              <a:gd name="connsiteY2431" fmla="*/ 260500 h 739467"/>
              <a:gd name="connsiteX2432" fmla="*/ 250206 w 11503626"/>
              <a:gd name="connsiteY2432" fmla="*/ 258583 h 739467"/>
              <a:gd name="connsiteX2433" fmla="*/ 247809 w 11503626"/>
              <a:gd name="connsiteY2433" fmla="*/ 255707 h 739467"/>
              <a:gd name="connsiteX2434" fmla="*/ 245892 w 11503626"/>
              <a:gd name="connsiteY2434" fmla="*/ 258583 h 739467"/>
              <a:gd name="connsiteX2435" fmla="*/ 246850 w 11503626"/>
              <a:gd name="connsiteY2435" fmla="*/ 246600 h 739467"/>
              <a:gd name="connsiteX2436" fmla="*/ 247809 w 11503626"/>
              <a:gd name="connsiteY2436" fmla="*/ 249715 h 739467"/>
              <a:gd name="connsiteX2437" fmla="*/ 247809 w 11503626"/>
              <a:gd name="connsiteY2437" fmla="*/ 254269 h 739467"/>
              <a:gd name="connsiteX2438" fmla="*/ 249487 w 11503626"/>
              <a:gd name="connsiteY2438" fmla="*/ 245881 h 739467"/>
              <a:gd name="connsiteX2439" fmla="*/ 247809 w 11503626"/>
              <a:gd name="connsiteY2439" fmla="*/ 237013 h 739467"/>
              <a:gd name="connsiteX2440" fmla="*/ 248768 w 11503626"/>
              <a:gd name="connsiteY2440" fmla="*/ 236773 h 739467"/>
              <a:gd name="connsiteX2441" fmla="*/ 249727 w 11503626"/>
              <a:gd name="connsiteY2441" fmla="*/ 236534 h 739467"/>
              <a:gd name="connsiteX2442" fmla="*/ 247809 w 11503626"/>
              <a:gd name="connsiteY2442" fmla="*/ 234617 h 739467"/>
              <a:gd name="connsiteX2443" fmla="*/ 247090 w 11503626"/>
              <a:gd name="connsiteY2443" fmla="*/ 221675 h 739467"/>
              <a:gd name="connsiteX2444" fmla="*/ 243975 w 11503626"/>
              <a:gd name="connsiteY2444" fmla="*/ 210651 h 739467"/>
              <a:gd name="connsiteX2445" fmla="*/ 244454 w 11503626"/>
              <a:gd name="connsiteY2445" fmla="*/ 208733 h 739467"/>
              <a:gd name="connsiteX2446" fmla="*/ 244933 w 11503626"/>
              <a:gd name="connsiteY2446" fmla="*/ 206816 h 739467"/>
              <a:gd name="connsiteX2447" fmla="*/ 244933 w 11503626"/>
              <a:gd name="connsiteY2447" fmla="*/ 207295 h 739467"/>
              <a:gd name="connsiteX2448" fmla="*/ 246850 w 11503626"/>
              <a:gd name="connsiteY2448" fmla="*/ 205857 h 739467"/>
              <a:gd name="connsiteX2449" fmla="*/ 248528 w 11503626"/>
              <a:gd name="connsiteY2449" fmla="*/ 209213 h 739467"/>
              <a:gd name="connsiteX2450" fmla="*/ 248768 w 11503626"/>
              <a:gd name="connsiteY2450" fmla="*/ 214006 h 739467"/>
              <a:gd name="connsiteX2451" fmla="*/ 249007 w 11503626"/>
              <a:gd name="connsiteY2451" fmla="*/ 218559 h 739467"/>
              <a:gd name="connsiteX2452" fmla="*/ 250685 w 11503626"/>
              <a:gd name="connsiteY2452" fmla="*/ 220716 h 739467"/>
              <a:gd name="connsiteX2453" fmla="*/ 249727 w 11503626"/>
              <a:gd name="connsiteY2453" fmla="*/ 202023 h 739467"/>
              <a:gd name="connsiteX2454" fmla="*/ 248768 w 11503626"/>
              <a:gd name="connsiteY2454" fmla="*/ 182850 h 739467"/>
              <a:gd name="connsiteX2455" fmla="*/ 249727 w 11503626"/>
              <a:gd name="connsiteY2455" fmla="*/ 177577 h 739467"/>
              <a:gd name="connsiteX2456" fmla="*/ 249966 w 11503626"/>
              <a:gd name="connsiteY2456" fmla="*/ 178536 h 739467"/>
              <a:gd name="connsiteX2457" fmla="*/ 250206 w 11503626"/>
              <a:gd name="connsiteY2457" fmla="*/ 179495 h 739467"/>
              <a:gd name="connsiteX2458" fmla="*/ 253561 w 11503626"/>
              <a:gd name="connsiteY2458" fmla="*/ 194114 h 739467"/>
              <a:gd name="connsiteX2459" fmla="*/ 255479 w 11503626"/>
              <a:gd name="connsiteY2459" fmla="*/ 211130 h 739467"/>
              <a:gd name="connsiteX2460" fmla="*/ 254280 w 11503626"/>
              <a:gd name="connsiteY2460" fmla="*/ 210411 h 739467"/>
              <a:gd name="connsiteX2461" fmla="*/ 252602 w 11503626"/>
              <a:gd name="connsiteY2461" fmla="*/ 208733 h 739467"/>
              <a:gd name="connsiteX2462" fmla="*/ 252602 w 11503626"/>
              <a:gd name="connsiteY2462" fmla="*/ 216642 h 739467"/>
              <a:gd name="connsiteX2463" fmla="*/ 252602 w 11503626"/>
              <a:gd name="connsiteY2463" fmla="*/ 224551 h 739467"/>
              <a:gd name="connsiteX2464" fmla="*/ 251644 w 11503626"/>
              <a:gd name="connsiteY2464" fmla="*/ 232700 h 739467"/>
              <a:gd name="connsiteX2465" fmla="*/ 253561 w 11503626"/>
              <a:gd name="connsiteY2465" fmla="*/ 244682 h 739467"/>
              <a:gd name="connsiteX2466" fmla="*/ 259552 w 11503626"/>
              <a:gd name="connsiteY2466" fmla="*/ 266731 h 739467"/>
              <a:gd name="connsiteX2467" fmla="*/ 266024 w 11503626"/>
              <a:gd name="connsiteY2467" fmla="*/ 289260 h 739467"/>
              <a:gd name="connsiteX2468" fmla="*/ 268420 w 11503626"/>
              <a:gd name="connsiteY2468" fmla="*/ 308432 h 739467"/>
              <a:gd name="connsiteX2469" fmla="*/ 272255 w 11503626"/>
              <a:gd name="connsiteY2469" fmla="*/ 324250 h 739467"/>
              <a:gd name="connsiteX2470" fmla="*/ 270098 w 11503626"/>
              <a:gd name="connsiteY2470" fmla="*/ 301962 h 739467"/>
              <a:gd name="connsiteX2471" fmla="*/ 266024 w 11503626"/>
              <a:gd name="connsiteY2471" fmla="*/ 280632 h 739467"/>
              <a:gd name="connsiteX2472" fmla="*/ 266743 w 11503626"/>
              <a:gd name="connsiteY2472" fmla="*/ 278475 h 739467"/>
              <a:gd name="connsiteX2473" fmla="*/ 268420 w 11503626"/>
              <a:gd name="connsiteY2473" fmla="*/ 277276 h 739467"/>
              <a:gd name="connsiteX2474" fmla="*/ 266982 w 11503626"/>
              <a:gd name="connsiteY2474" fmla="*/ 269847 h 739467"/>
              <a:gd name="connsiteX2475" fmla="*/ 266503 w 11503626"/>
              <a:gd name="connsiteY2475" fmla="*/ 262896 h 739467"/>
              <a:gd name="connsiteX2476" fmla="*/ 271536 w 11503626"/>
              <a:gd name="connsiteY2476" fmla="*/ 277756 h 739467"/>
              <a:gd name="connsiteX2477" fmla="*/ 274651 w 11503626"/>
              <a:gd name="connsiteY2477" fmla="*/ 295970 h 739467"/>
              <a:gd name="connsiteX2478" fmla="*/ 274891 w 11503626"/>
              <a:gd name="connsiteY2478" fmla="*/ 297887 h 739467"/>
              <a:gd name="connsiteX2479" fmla="*/ 276089 w 11503626"/>
              <a:gd name="connsiteY2479" fmla="*/ 298367 h 739467"/>
              <a:gd name="connsiteX2480" fmla="*/ 278246 w 11503626"/>
              <a:gd name="connsiteY2480" fmla="*/ 312506 h 739467"/>
              <a:gd name="connsiteX2481" fmla="*/ 279445 w 11503626"/>
              <a:gd name="connsiteY2481" fmla="*/ 326646 h 739467"/>
              <a:gd name="connsiteX2482" fmla="*/ 283518 w 11503626"/>
              <a:gd name="connsiteY2482" fmla="*/ 336712 h 739467"/>
              <a:gd name="connsiteX2483" fmla="*/ 284238 w 11503626"/>
              <a:gd name="connsiteY2483" fmla="*/ 348216 h 739467"/>
              <a:gd name="connsiteX2484" fmla="*/ 287593 w 11503626"/>
              <a:gd name="connsiteY2484" fmla="*/ 350612 h 739467"/>
              <a:gd name="connsiteX2485" fmla="*/ 287833 w 11503626"/>
              <a:gd name="connsiteY2485" fmla="*/ 348695 h 739467"/>
              <a:gd name="connsiteX2486" fmla="*/ 288072 w 11503626"/>
              <a:gd name="connsiteY2486" fmla="*/ 346299 h 739467"/>
              <a:gd name="connsiteX2487" fmla="*/ 290229 w 11503626"/>
              <a:gd name="connsiteY2487" fmla="*/ 349175 h 739467"/>
              <a:gd name="connsiteX2488" fmla="*/ 290469 w 11503626"/>
              <a:gd name="connsiteY2488" fmla="*/ 354447 h 739467"/>
              <a:gd name="connsiteX2489" fmla="*/ 290948 w 11503626"/>
              <a:gd name="connsiteY2489" fmla="*/ 359720 h 739467"/>
              <a:gd name="connsiteX2490" fmla="*/ 293824 w 11503626"/>
              <a:gd name="connsiteY2490" fmla="*/ 362116 h 739467"/>
              <a:gd name="connsiteX2491" fmla="*/ 289510 w 11503626"/>
              <a:gd name="connsiteY2491" fmla="*/ 340068 h 739467"/>
              <a:gd name="connsiteX2492" fmla="*/ 285196 w 11503626"/>
              <a:gd name="connsiteY2492" fmla="*/ 318978 h 739467"/>
              <a:gd name="connsiteX2493" fmla="*/ 286395 w 11503626"/>
              <a:gd name="connsiteY2493" fmla="*/ 318258 h 739467"/>
              <a:gd name="connsiteX2494" fmla="*/ 286635 w 11503626"/>
              <a:gd name="connsiteY2494" fmla="*/ 316581 h 739467"/>
              <a:gd name="connsiteX2495" fmla="*/ 282800 w 11503626"/>
              <a:gd name="connsiteY2495" fmla="*/ 312506 h 739467"/>
              <a:gd name="connsiteX2496" fmla="*/ 280883 w 11503626"/>
              <a:gd name="connsiteY2496" fmla="*/ 305556 h 739467"/>
              <a:gd name="connsiteX2497" fmla="*/ 284717 w 11503626"/>
              <a:gd name="connsiteY2497" fmla="*/ 302441 h 739467"/>
              <a:gd name="connsiteX2498" fmla="*/ 287593 w 11503626"/>
              <a:gd name="connsiteY2498" fmla="*/ 296929 h 739467"/>
              <a:gd name="connsiteX2499" fmla="*/ 288312 w 11503626"/>
              <a:gd name="connsiteY2499" fmla="*/ 300284 h 739467"/>
              <a:gd name="connsiteX2500" fmla="*/ 289031 w 11503626"/>
              <a:gd name="connsiteY2500" fmla="*/ 304119 h 739467"/>
              <a:gd name="connsiteX2501" fmla="*/ 289270 w 11503626"/>
              <a:gd name="connsiteY2501" fmla="*/ 295490 h 739467"/>
              <a:gd name="connsiteX2502" fmla="*/ 291907 w 11503626"/>
              <a:gd name="connsiteY2502" fmla="*/ 287342 h 739467"/>
              <a:gd name="connsiteX2503" fmla="*/ 289510 w 11503626"/>
              <a:gd name="connsiteY2503" fmla="*/ 285425 h 739467"/>
              <a:gd name="connsiteX2504" fmla="*/ 288072 w 11503626"/>
              <a:gd name="connsiteY2504" fmla="*/ 282070 h 739467"/>
              <a:gd name="connsiteX2505" fmla="*/ 288552 w 11503626"/>
              <a:gd name="connsiteY2505" fmla="*/ 285425 h 739467"/>
              <a:gd name="connsiteX2506" fmla="*/ 289031 w 11503626"/>
              <a:gd name="connsiteY2506" fmla="*/ 289260 h 739467"/>
              <a:gd name="connsiteX2507" fmla="*/ 287113 w 11503626"/>
              <a:gd name="connsiteY2507" fmla="*/ 292615 h 739467"/>
              <a:gd name="connsiteX2508" fmla="*/ 285196 w 11503626"/>
              <a:gd name="connsiteY2508" fmla="*/ 295970 h 739467"/>
              <a:gd name="connsiteX2509" fmla="*/ 281362 w 11503626"/>
              <a:gd name="connsiteY2509" fmla="*/ 281830 h 739467"/>
              <a:gd name="connsiteX2510" fmla="*/ 282320 w 11503626"/>
              <a:gd name="connsiteY2510" fmla="*/ 267211 h 739467"/>
              <a:gd name="connsiteX2511" fmla="*/ 277048 w 11503626"/>
              <a:gd name="connsiteY2511" fmla="*/ 256666 h 739467"/>
              <a:gd name="connsiteX2512" fmla="*/ 276568 w 11503626"/>
              <a:gd name="connsiteY2512" fmla="*/ 242765 h 739467"/>
              <a:gd name="connsiteX2513" fmla="*/ 277767 w 11503626"/>
              <a:gd name="connsiteY2513" fmla="*/ 246360 h 739467"/>
              <a:gd name="connsiteX2514" fmla="*/ 278965 w 11503626"/>
              <a:gd name="connsiteY2514" fmla="*/ 250434 h 739467"/>
              <a:gd name="connsiteX2515" fmla="*/ 277767 w 11503626"/>
              <a:gd name="connsiteY2515" fmla="*/ 240848 h 739467"/>
              <a:gd name="connsiteX2516" fmla="*/ 278006 w 11503626"/>
              <a:gd name="connsiteY2516" fmla="*/ 230303 h 739467"/>
              <a:gd name="connsiteX2517" fmla="*/ 273693 w 11503626"/>
              <a:gd name="connsiteY2517" fmla="*/ 212088 h 739467"/>
              <a:gd name="connsiteX2518" fmla="*/ 272494 w 11503626"/>
              <a:gd name="connsiteY2518" fmla="*/ 213047 h 739467"/>
              <a:gd name="connsiteX2519" fmla="*/ 270338 w 11503626"/>
              <a:gd name="connsiteY2519" fmla="*/ 212568 h 739467"/>
              <a:gd name="connsiteX2520" fmla="*/ 267701 w 11503626"/>
              <a:gd name="connsiteY2520" fmla="*/ 204899 h 739467"/>
              <a:gd name="connsiteX2521" fmla="*/ 266503 w 11503626"/>
              <a:gd name="connsiteY2521" fmla="*/ 195312 h 739467"/>
              <a:gd name="connsiteX2522" fmla="*/ 270098 w 11503626"/>
              <a:gd name="connsiteY2522" fmla="*/ 200345 h 739467"/>
              <a:gd name="connsiteX2523" fmla="*/ 270816 w 11503626"/>
              <a:gd name="connsiteY2523" fmla="*/ 208733 h 739467"/>
              <a:gd name="connsiteX2524" fmla="*/ 272494 w 11503626"/>
              <a:gd name="connsiteY2524" fmla="*/ 206576 h 739467"/>
              <a:gd name="connsiteX2525" fmla="*/ 274651 w 11503626"/>
              <a:gd name="connsiteY2525" fmla="*/ 207295 h 739467"/>
              <a:gd name="connsiteX2526" fmla="*/ 271776 w 11503626"/>
              <a:gd name="connsiteY2526" fmla="*/ 202502 h 739467"/>
              <a:gd name="connsiteX2527" fmla="*/ 272734 w 11503626"/>
              <a:gd name="connsiteY2527" fmla="*/ 201064 h 739467"/>
              <a:gd name="connsiteX2528" fmla="*/ 272255 w 11503626"/>
              <a:gd name="connsiteY2528" fmla="*/ 198667 h 739467"/>
              <a:gd name="connsiteX2529" fmla="*/ 271776 w 11503626"/>
              <a:gd name="connsiteY2529" fmla="*/ 201064 h 739467"/>
              <a:gd name="connsiteX2530" fmla="*/ 269858 w 11503626"/>
              <a:gd name="connsiteY2530" fmla="*/ 195312 h 739467"/>
              <a:gd name="connsiteX2531" fmla="*/ 270816 w 11503626"/>
              <a:gd name="connsiteY2531" fmla="*/ 195312 h 739467"/>
              <a:gd name="connsiteX2532" fmla="*/ 271536 w 11503626"/>
              <a:gd name="connsiteY2532" fmla="*/ 194114 h 739467"/>
              <a:gd name="connsiteX2533" fmla="*/ 272255 w 11503626"/>
              <a:gd name="connsiteY2533" fmla="*/ 193395 h 739467"/>
              <a:gd name="connsiteX2534" fmla="*/ 272734 w 11503626"/>
              <a:gd name="connsiteY2534" fmla="*/ 194833 h 739467"/>
              <a:gd name="connsiteX2535" fmla="*/ 271056 w 11503626"/>
              <a:gd name="connsiteY2535" fmla="*/ 183329 h 739467"/>
              <a:gd name="connsiteX2536" fmla="*/ 266982 w 11503626"/>
              <a:gd name="connsiteY2536" fmla="*/ 172305 h 739467"/>
              <a:gd name="connsiteX2537" fmla="*/ 266503 w 11503626"/>
              <a:gd name="connsiteY2537" fmla="*/ 174462 h 739467"/>
              <a:gd name="connsiteX2538" fmla="*/ 266982 w 11503626"/>
              <a:gd name="connsiteY2538" fmla="*/ 176618 h 739467"/>
              <a:gd name="connsiteX2539" fmla="*/ 263387 w 11503626"/>
              <a:gd name="connsiteY2539" fmla="*/ 167991 h 739467"/>
              <a:gd name="connsiteX2540" fmla="*/ 261949 w 11503626"/>
              <a:gd name="connsiteY2540" fmla="*/ 156247 h 739467"/>
              <a:gd name="connsiteX2541" fmla="*/ 261230 w 11503626"/>
              <a:gd name="connsiteY2541" fmla="*/ 143306 h 739467"/>
              <a:gd name="connsiteX2542" fmla="*/ 259792 w 11503626"/>
              <a:gd name="connsiteY2542" fmla="*/ 131562 h 739467"/>
              <a:gd name="connsiteX2543" fmla="*/ 262908 w 11503626"/>
              <a:gd name="connsiteY2543" fmla="*/ 141628 h 739467"/>
              <a:gd name="connsiteX2544" fmla="*/ 265544 w 11503626"/>
              <a:gd name="connsiteY2544" fmla="*/ 151214 h 739467"/>
              <a:gd name="connsiteX2545" fmla="*/ 263627 w 11503626"/>
              <a:gd name="connsiteY2545" fmla="*/ 152173 h 739467"/>
              <a:gd name="connsiteX2546" fmla="*/ 264586 w 11503626"/>
              <a:gd name="connsiteY2546" fmla="*/ 161759 h 739467"/>
              <a:gd name="connsiteX2547" fmla="*/ 266503 w 11503626"/>
              <a:gd name="connsiteY2547" fmla="*/ 168470 h 739467"/>
              <a:gd name="connsiteX2548" fmla="*/ 266263 w 11503626"/>
              <a:gd name="connsiteY2548" fmla="*/ 166073 h 739467"/>
              <a:gd name="connsiteX2549" fmla="*/ 266024 w 11503626"/>
              <a:gd name="connsiteY2549" fmla="*/ 163198 h 739467"/>
              <a:gd name="connsiteX2550" fmla="*/ 267701 w 11503626"/>
              <a:gd name="connsiteY2550" fmla="*/ 167991 h 739467"/>
              <a:gd name="connsiteX2551" fmla="*/ 268420 w 11503626"/>
              <a:gd name="connsiteY2551" fmla="*/ 174222 h 739467"/>
              <a:gd name="connsiteX2552" fmla="*/ 273213 w 11503626"/>
              <a:gd name="connsiteY2552" fmla="*/ 181412 h 739467"/>
              <a:gd name="connsiteX2553" fmla="*/ 273693 w 11503626"/>
              <a:gd name="connsiteY2553" fmla="*/ 177817 h 739467"/>
              <a:gd name="connsiteX2554" fmla="*/ 273213 w 11503626"/>
              <a:gd name="connsiteY2554" fmla="*/ 173263 h 739467"/>
              <a:gd name="connsiteX2555" fmla="*/ 270816 w 11503626"/>
              <a:gd name="connsiteY2555" fmla="*/ 172305 h 739467"/>
              <a:gd name="connsiteX2556" fmla="*/ 268181 w 11503626"/>
              <a:gd name="connsiteY2556" fmla="*/ 157925 h 739467"/>
              <a:gd name="connsiteX2557" fmla="*/ 266982 w 11503626"/>
              <a:gd name="connsiteY2557" fmla="*/ 143545 h 739467"/>
              <a:gd name="connsiteX2558" fmla="*/ 268899 w 11503626"/>
              <a:gd name="connsiteY2558" fmla="*/ 148818 h 739467"/>
              <a:gd name="connsiteX2559" fmla="*/ 270098 w 11503626"/>
              <a:gd name="connsiteY2559" fmla="*/ 148818 h 739467"/>
              <a:gd name="connsiteX2560" fmla="*/ 270816 w 11503626"/>
              <a:gd name="connsiteY2560" fmla="*/ 148339 h 739467"/>
              <a:gd name="connsiteX2561" fmla="*/ 273213 w 11503626"/>
              <a:gd name="connsiteY2561" fmla="*/ 154569 h 739467"/>
              <a:gd name="connsiteX2562" fmla="*/ 275131 w 11503626"/>
              <a:gd name="connsiteY2562" fmla="*/ 161759 h 739467"/>
              <a:gd name="connsiteX2563" fmla="*/ 276329 w 11503626"/>
              <a:gd name="connsiteY2563" fmla="*/ 160082 h 739467"/>
              <a:gd name="connsiteX2564" fmla="*/ 278006 w 11503626"/>
              <a:gd name="connsiteY2564" fmla="*/ 159363 h 739467"/>
              <a:gd name="connsiteX2565" fmla="*/ 278246 w 11503626"/>
              <a:gd name="connsiteY2565" fmla="*/ 162718 h 739467"/>
              <a:gd name="connsiteX2566" fmla="*/ 278486 w 11503626"/>
              <a:gd name="connsiteY2566" fmla="*/ 167032 h 739467"/>
              <a:gd name="connsiteX2567" fmla="*/ 279445 w 11503626"/>
              <a:gd name="connsiteY2567" fmla="*/ 167511 h 739467"/>
              <a:gd name="connsiteX2568" fmla="*/ 280403 w 11503626"/>
              <a:gd name="connsiteY2568" fmla="*/ 167032 h 739467"/>
              <a:gd name="connsiteX2569" fmla="*/ 282800 w 11503626"/>
              <a:gd name="connsiteY2569" fmla="*/ 178536 h 739467"/>
              <a:gd name="connsiteX2570" fmla="*/ 286155 w 11503626"/>
              <a:gd name="connsiteY2570" fmla="*/ 188602 h 739467"/>
              <a:gd name="connsiteX2571" fmla="*/ 284957 w 11503626"/>
              <a:gd name="connsiteY2571" fmla="*/ 174222 h 739467"/>
              <a:gd name="connsiteX2572" fmla="*/ 282320 w 11503626"/>
              <a:gd name="connsiteY2572" fmla="*/ 159842 h 739467"/>
              <a:gd name="connsiteX2573" fmla="*/ 283758 w 11503626"/>
              <a:gd name="connsiteY2573" fmla="*/ 161041 h 739467"/>
              <a:gd name="connsiteX2574" fmla="*/ 283758 w 11503626"/>
              <a:gd name="connsiteY2574" fmla="*/ 163677 h 739467"/>
              <a:gd name="connsiteX2575" fmla="*/ 283998 w 11503626"/>
              <a:gd name="connsiteY2575" fmla="*/ 166073 h 739467"/>
              <a:gd name="connsiteX2576" fmla="*/ 285676 w 11503626"/>
              <a:gd name="connsiteY2576" fmla="*/ 167032 h 739467"/>
              <a:gd name="connsiteX2577" fmla="*/ 284957 w 11503626"/>
              <a:gd name="connsiteY2577" fmla="*/ 162239 h 739467"/>
              <a:gd name="connsiteX2578" fmla="*/ 283758 w 11503626"/>
              <a:gd name="connsiteY2578" fmla="*/ 157446 h 739467"/>
              <a:gd name="connsiteX2579" fmla="*/ 285676 w 11503626"/>
              <a:gd name="connsiteY2579" fmla="*/ 156966 h 739467"/>
              <a:gd name="connsiteX2580" fmla="*/ 285676 w 11503626"/>
              <a:gd name="connsiteY2580" fmla="*/ 152652 h 739467"/>
              <a:gd name="connsiteX2581" fmla="*/ 283040 w 11503626"/>
              <a:gd name="connsiteY2581" fmla="*/ 151454 h 739467"/>
              <a:gd name="connsiteX2582" fmla="*/ 280883 w 11503626"/>
              <a:gd name="connsiteY2582" fmla="*/ 148818 h 739467"/>
              <a:gd name="connsiteX2583" fmla="*/ 282800 w 11503626"/>
              <a:gd name="connsiteY2583" fmla="*/ 149297 h 739467"/>
              <a:gd name="connsiteX2584" fmla="*/ 280643 w 11503626"/>
              <a:gd name="connsiteY2584" fmla="*/ 132521 h 739467"/>
              <a:gd name="connsiteX2585" fmla="*/ 277048 w 11503626"/>
              <a:gd name="connsiteY2585" fmla="*/ 115265 h 739467"/>
              <a:gd name="connsiteX2586" fmla="*/ 279445 w 11503626"/>
              <a:gd name="connsiteY2586" fmla="*/ 115026 h 739467"/>
              <a:gd name="connsiteX2587" fmla="*/ 281841 w 11503626"/>
              <a:gd name="connsiteY2587" fmla="*/ 114306 h 739467"/>
              <a:gd name="connsiteX2588" fmla="*/ 287113 w 11503626"/>
              <a:gd name="connsiteY2588" fmla="*/ 124612 h 739467"/>
              <a:gd name="connsiteX2589" fmla="*/ 292386 w 11503626"/>
              <a:gd name="connsiteY2589" fmla="*/ 134917 h 739467"/>
              <a:gd name="connsiteX2590" fmla="*/ 289750 w 11503626"/>
              <a:gd name="connsiteY2590" fmla="*/ 125331 h 739467"/>
              <a:gd name="connsiteX2591" fmla="*/ 286635 w 11503626"/>
              <a:gd name="connsiteY2591" fmla="*/ 116224 h 739467"/>
              <a:gd name="connsiteX2592" fmla="*/ 288072 w 11503626"/>
              <a:gd name="connsiteY2592" fmla="*/ 116463 h 739467"/>
              <a:gd name="connsiteX2593" fmla="*/ 289510 w 11503626"/>
              <a:gd name="connsiteY2593" fmla="*/ 117662 h 739467"/>
              <a:gd name="connsiteX2594" fmla="*/ 288552 w 11503626"/>
              <a:gd name="connsiteY2594" fmla="*/ 112389 h 739467"/>
              <a:gd name="connsiteX2595" fmla="*/ 288072 w 11503626"/>
              <a:gd name="connsiteY2595" fmla="*/ 106637 h 739467"/>
              <a:gd name="connsiteX2596" fmla="*/ 286155 w 11503626"/>
              <a:gd name="connsiteY2596" fmla="*/ 105918 h 739467"/>
              <a:gd name="connsiteX2597" fmla="*/ 284717 w 11503626"/>
              <a:gd name="connsiteY2597" fmla="*/ 105199 h 739467"/>
              <a:gd name="connsiteX2598" fmla="*/ 284238 w 11503626"/>
              <a:gd name="connsiteY2598" fmla="*/ 100886 h 739467"/>
              <a:gd name="connsiteX2599" fmla="*/ 285676 w 11503626"/>
              <a:gd name="connsiteY2599" fmla="*/ 97291 h 739467"/>
              <a:gd name="connsiteX2600" fmla="*/ 285196 w 11503626"/>
              <a:gd name="connsiteY2600" fmla="*/ 92737 h 739467"/>
              <a:gd name="connsiteX2601" fmla="*/ 290229 w 11503626"/>
              <a:gd name="connsiteY2601" fmla="*/ 104241 h 739467"/>
              <a:gd name="connsiteX2602" fmla="*/ 293345 w 11503626"/>
              <a:gd name="connsiteY2602" fmla="*/ 117662 h 739467"/>
              <a:gd name="connsiteX2603" fmla="*/ 291907 w 11503626"/>
              <a:gd name="connsiteY2603" fmla="*/ 114786 h 739467"/>
              <a:gd name="connsiteX2604" fmla="*/ 289990 w 11503626"/>
              <a:gd name="connsiteY2604" fmla="*/ 112868 h 739467"/>
              <a:gd name="connsiteX2605" fmla="*/ 290229 w 11503626"/>
              <a:gd name="connsiteY2605" fmla="*/ 115026 h 739467"/>
              <a:gd name="connsiteX2606" fmla="*/ 291428 w 11503626"/>
              <a:gd name="connsiteY2606" fmla="*/ 117662 h 739467"/>
              <a:gd name="connsiteX2607" fmla="*/ 291907 w 11503626"/>
              <a:gd name="connsiteY2607" fmla="*/ 120298 h 739467"/>
              <a:gd name="connsiteX2608" fmla="*/ 289990 w 11503626"/>
              <a:gd name="connsiteY2608" fmla="*/ 121976 h 739467"/>
              <a:gd name="connsiteX2609" fmla="*/ 294304 w 11503626"/>
              <a:gd name="connsiteY2609" fmla="*/ 130603 h 739467"/>
              <a:gd name="connsiteX2610" fmla="*/ 297659 w 11503626"/>
              <a:gd name="connsiteY2610" fmla="*/ 140190 h 739467"/>
              <a:gd name="connsiteX2611" fmla="*/ 295262 w 11503626"/>
              <a:gd name="connsiteY2611" fmla="*/ 140430 h 739467"/>
              <a:gd name="connsiteX2612" fmla="*/ 294304 w 11503626"/>
              <a:gd name="connsiteY2612" fmla="*/ 138272 h 739467"/>
              <a:gd name="connsiteX2613" fmla="*/ 292865 w 11503626"/>
              <a:gd name="connsiteY2613" fmla="*/ 138272 h 739467"/>
              <a:gd name="connsiteX2614" fmla="*/ 289990 w 11503626"/>
              <a:gd name="connsiteY2614" fmla="*/ 137793 h 739467"/>
              <a:gd name="connsiteX2615" fmla="*/ 288552 w 11503626"/>
              <a:gd name="connsiteY2615" fmla="*/ 141149 h 739467"/>
              <a:gd name="connsiteX2616" fmla="*/ 289750 w 11503626"/>
              <a:gd name="connsiteY2616" fmla="*/ 152173 h 739467"/>
              <a:gd name="connsiteX2617" fmla="*/ 292386 w 11503626"/>
              <a:gd name="connsiteY2617" fmla="*/ 161759 h 739467"/>
              <a:gd name="connsiteX2618" fmla="*/ 296221 w 11503626"/>
              <a:gd name="connsiteY2618" fmla="*/ 165834 h 739467"/>
              <a:gd name="connsiteX2619" fmla="*/ 298116 w 11503626"/>
              <a:gd name="connsiteY2619" fmla="*/ 172466 h 739467"/>
              <a:gd name="connsiteX2620" fmla="*/ 298116 w 11503626"/>
              <a:gd name="connsiteY2620" fmla="*/ 146622 h 739467"/>
              <a:gd name="connsiteX2621" fmla="*/ 297180 w 11503626"/>
              <a:gd name="connsiteY2621" fmla="*/ 141628 h 739467"/>
              <a:gd name="connsiteX2622" fmla="*/ 298116 w 11503626"/>
              <a:gd name="connsiteY2622" fmla="*/ 143789 h 739467"/>
              <a:gd name="connsiteX2623" fmla="*/ 298116 w 11503626"/>
              <a:gd name="connsiteY2623" fmla="*/ 86789 h 739467"/>
              <a:gd name="connsiteX2624" fmla="*/ 297659 w 11503626"/>
              <a:gd name="connsiteY2624" fmla="*/ 86027 h 739467"/>
              <a:gd name="connsiteX2625" fmla="*/ 297899 w 11503626"/>
              <a:gd name="connsiteY2625" fmla="*/ 83390 h 739467"/>
              <a:gd name="connsiteX2626" fmla="*/ 298116 w 11503626"/>
              <a:gd name="connsiteY2626" fmla="*/ 80564 h 739467"/>
              <a:gd name="connsiteX2627" fmla="*/ 298116 w 11503626"/>
              <a:gd name="connsiteY2627" fmla="*/ 80240 h 739467"/>
              <a:gd name="connsiteX2628" fmla="*/ 296460 w 11503626"/>
              <a:gd name="connsiteY2628" fmla="*/ 77638 h 739467"/>
              <a:gd name="connsiteX2629" fmla="*/ 294064 w 11503626"/>
              <a:gd name="connsiteY2629" fmla="*/ 75242 h 739467"/>
              <a:gd name="connsiteX2630" fmla="*/ 292626 w 11503626"/>
              <a:gd name="connsiteY2630" fmla="*/ 72366 h 739467"/>
              <a:gd name="connsiteX2631" fmla="*/ 293824 w 11503626"/>
              <a:gd name="connsiteY2631" fmla="*/ 67333 h 739467"/>
              <a:gd name="connsiteX2632" fmla="*/ 295742 w 11503626"/>
              <a:gd name="connsiteY2632" fmla="*/ 69490 h 739467"/>
              <a:gd name="connsiteX2633" fmla="*/ 298116 w 11503626"/>
              <a:gd name="connsiteY2633" fmla="*/ 71152 h 739467"/>
              <a:gd name="connsiteX2634" fmla="*/ 298116 w 11503626"/>
              <a:gd name="connsiteY2634" fmla="*/ 71012 h 739467"/>
              <a:gd name="connsiteX2635" fmla="*/ 297659 w 11503626"/>
              <a:gd name="connsiteY2635" fmla="*/ 67813 h 739467"/>
              <a:gd name="connsiteX2636" fmla="*/ 298116 w 11503626"/>
              <a:gd name="connsiteY2636" fmla="*/ 67813 h 739467"/>
              <a:gd name="connsiteX2637" fmla="*/ 298116 w 11503626"/>
              <a:gd name="connsiteY2637" fmla="*/ 45675 h 739467"/>
              <a:gd name="connsiteX2638" fmla="*/ 295262 w 11503626"/>
              <a:gd name="connsiteY2638" fmla="*/ 43127 h 739467"/>
              <a:gd name="connsiteX2639" fmla="*/ 294304 w 11503626"/>
              <a:gd name="connsiteY2639" fmla="*/ 30905 h 739467"/>
              <a:gd name="connsiteX2640" fmla="*/ 290948 w 11503626"/>
              <a:gd name="connsiteY2640" fmla="*/ 25872 h 739467"/>
              <a:gd name="connsiteX2641" fmla="*/ 289990 w 11503626"/>
              <a:gd name="connsiteY2641" fmla="*/ 17004 h 739467"/>
              <a:gd name="connsiteX2642" fmla="*/ 291428 w 11503626"/>
              <a:gd name="connsiteY2642" fmla="*/ 17004 h 739467"/>
              <a:gd name="connsiteX2643" fmla="*/ 293345 w 11503626"/>
              <a:gd name="connsiteY2643" fmla="*/ 17004 h 739467"/>
              <a:gd name="connsiteX2644" fmla="*/ 290948 w 11503626"/>
              <a:gd name="connsiteY2644" fmla="*/ 10293 h 739467"/>
              <a:gd name="connsiteX2645" fmla="*/ 291428 w 11503626"/>
              <a:gd name="connsiteY2645" fmla="*/ 4062 h 739467"/>
              <a:gd name="connsiteX2646" fmla="*/ 289990 w 11503626"/>
              <a:gd name="connsiteY2646" fmla="*/ 2864 h 739467"/>
              <a:gd name="connsiteX2647" fmla="*/ 288312 w 11503626"/>
              <a:gd name="connsiteY2647" fmla="*/ 2624 h 739467"/>
              <a:gd name="connsiteX2648" fmla="*/ 286874 w 11503626"/>
              <a:gd name="connsiteY2648" fmla="*/ 1906 h 739467"/>
              <a:gd name="connsiteX2649" fmla="*/ 282827 w 11503626"/>
              <a:gd name="connsiteY2649" fmla="*/ 0 h 739467"/>
              <a:gd name="connsiteX2650" fmla="*/ 286069 w 11503626"/>
              <a:gd name="connsiteY2650" fmla="*/ 0 h 739467"/>
              <a:gd name="connsiteX2651" fmla="*/ 285915 w 11503626"/>
              <a:gd name="connsiteY2651" fmla="*/ 2145 h 739467"/>
              <a:gd name="connsiteX2652" fmla="*/ 286155 w 11503626"/>
              <a:gd name="connsiteY2652" fmla="*/ 5021 h 739467"/>
              <a:gd name="connsiteX2653" fmla="*/ 284478 w 11503626"/>
              <a:gd name="connsiteY2653" fmla="*/ 2385 h 739467"/>
              <a:gd name="connsiteX2654" fmla="*/ 278663 w 11503626"/>
              <a:gd name="connsiteY2654" fmla="*/ 0 h 739467"/>
              <a:gd name="connsiteX2655" fmla="*/ 281444 w 11503626"/>
              <a:gd name="connsiteY2655" fmla="*/ 0 h 739467"/>
              <a:gd name="connsiteX2656" fmla="*/ 280883 w 11503626"/>
              <a:gd name="connsiteY2656" fmla="*/ 467 h 739467"/>
              <a:gd name="connsiteX2657" fmla="*/ 279924 w 11503626"/>
              <a:gd name="connsiteY2657" fmla="*/ 2145 h 739467"/>
              <a:gd name="connsiteX2658" fmla="*/ 189332 w 11503626"/>
              <a:gd name="connsiteY2658" fmla="*/ 0 h 739467"/>
              <a:gd name="connsiteX2659" fmla="*/ 190792 w 11503626"/>
              <a:gd name="connsiteY2659" fmla="*/ 0 h 739467"/>
              <a:gd name="connsiteX2660" fmla="*/ 191729 w 11503626"/>
              <a:gd name="connsiteY2660" fmla="*/ 10773 h 739467"/>
              <a:gd name="connsiteX2661" fmla="*/ 189332 w 11503626"/>
              <a:gd name="connsiteY2661" fmla="*/ 4062 h 739467"/>
              <a:gd name="connsiteX2662" fmla="*/ 171321 w 11503626"/>
              <a:gd name="connsiteY2662" fmla="*/ 0 h 739467"/>
              <a:gd name="connsiteX2663" fmla="*/ 172661 w 11503626"/>
              <a:gd name="connsiteY2663" fmla="*/ 0 h 739467"/>
              <a:gd name="connsiteX2664" fmla="*/ 173035 w 11503626"/>
              <a:gd name="connsiteY2664" fmla="*/ 467 h 739467"/>
              <a:gd name="connsiteX2665" fmla="*/ 173993 w 11503626"/>
              <a:gd name="connsiteY2665" fmla="*/ 1186 h 739467"/>
              <a:gd name="connsiteX2666" fmla="*/ 173993 w 11503626"/>
              <a:gd name="connsiteY2666" fmla="*/ 3343 h 739467"/>
              <a:gd name="connsiteX2667" fmla="*/ 173514 w 11503626"/>
              <a:gd name="connsiteY2667" fmla="*/ 5021 h 739467"/>
              <a:gd name="connsiteX2668" fmla="*/ 172556 w 11503626"/>
              <a:gd name="connsiteY2668" fmla="*/ 3823 h 739467"/>
              <a:gd name="connsiteX2669" fmla="*/ 171597 w 11503626"/>
              <a:gd name="connsiteY2669" fmla="*/ 2624 h 739467"/>
              <a:gd name="connsiteX2670" fmla="*/ 145869 w 11503626"/>
              <a:gd name="connsiteY2670" fmla="*/ 0 h 739467"/>
              <a:gd name="connsiteX2671" fmla="*/ 146532 w 11503626"/>
              <a:gd name="connsiteY2671" fmla="*/ 0 h 739467"/>
              <a:gd name="connsiteX2672" fmla="*/ 146193 w 11503626"/>
              <a:gd name="connsiteY2672" fmla="*/ 1186 h 739467"/>
              <a:gd name="connsiteX2673" fmla="*/ 117894 w 11503626"/>
              <a:gd name="connsiteY2673" fmla="*/ 0 h 739467"/>
              <a:gd name="connsiteX2674" fmla="*/ 130152 w 11503626"/>
              <a:gd name="connsiteY2674" fmla="*/ 0 h 739467"/>
              <a:gd name="connsiteX2675" fmla="*/ 130375 w 11503626"/>
              <a:gd name="connsiteY2675" fmla="*/ 3583 h 739467"/>
              <a:gd name="connsiteX2676" fmla="*/ 131719 w 11503626"/>
              <a:gd name="connsiteY2676" fmla="*/ 0 h 739467"/>
              <a:gd name="connsiteX2677" fmla="*/ 135857 w 11503626"/>
              <a:gd name="connsiteY2677" fmla="*/ 0 h 739467"/>
              <a:gd name="connsiteX2678" fmla="*/ 135648 w 11503626"/>
              <a:gd name="connsiteY2678" fmla="*/ 1186 h 739467"/>
              <a:gd name="connsiteX2679" fmla="*/ 137805 w 11503626"/>
              <a:gd name="connsiteY2679" fmla="*/ 467 h 739467"/>
              <a:gd name="connsiteX2680" fmla="*/ 138188 w 11503626"/>
              <a:gd name="connsiteY2680" fmla="*/ 0 h 739467"/>
              <a:gd name="connsiteX2681" fmla="*/ 139756 w 11503626"/>
              <a:gd name="connsiteY2681" fmla="*/ 0 h 739467"/>
              <a:gd name="connsiteX2682" fmla="*/ 139482 w 11503626"/>
              <a:gd name="connsiteY2682" fmla="*/ 2864 h 739467"/>
              <a:gd name="connsiteX2683" fmla="*/ 138045 w 11503626"/>
              <a:gd name="connsiteY2683" fmla="*/ 6459 h 739467"/>
              <a:gd name="connsiteX2684" fmla="*/ 135408 w 11503626"/>
              <a:gd name="connsiteY2684" fmla="*/ 6938 h 739467"/>
              <a:gd name="connsiteX2685" fmla="*/ 132772 w 11503626"/>
              <a:gd name="connsiteY2685" fmla="*/ 7418 h 739467"/>
              <a:gd name="connsiteX2686" fmla="*/ 132772 w 11503626"/>
              <a:gd name="connsiteY2686" fmla="*/ 9814 h 739467"/>
              <a:gd name="connsiteX2687" fmla="*/ 131813 w 11503626"/>
              <a:gd name="connsiteY2687" fmla="*/ 10293 h 739467"/>
              <a:gd name="connsiteX2688" fmla="*/ 130855 w 11503626"/>
              <a:gd name="connsiteY2688" fmla="*/ 10773 h 739467"/>
              <a:gd name="connsiteX2689" fmla="*/ 130855 w 11503626"/>
              <a:gd name="connsiteY2689" fmla="*/ 13170 h 739467"/>
              <a:gd name="connsiteX2690" fmla="*/ 125343 w 11503626"/>
              <a:gd name="connsiteY2690" fmla="*/ 11492 h 739467"/>
              <a:gd name="connsiteX2691" fmla="*/ 120789 w 11503626"/>
              <a:gd name="connsiteY2691" fmla="*/ 9814 h 739467"/>
              <a:gd name="connsiteX2692" fmla="*/ 119830 w 11503626"/>
              <a:gd name="connsiteY2692" fmla="*/ 15806 h 739467"/>
              <a:gd name="connsiteX2693" fmla="*/ 118871 w 11503626"/>
              <a:gd name="connsiteY2693" fmla="*/ 21797 h 739467"/>
              <a:gd name="connsiteX2694" fmla="*/ 117673 w 11503626"/>
              <a:gd name="connsiteY2694" fmla="*/ 21318 h 739467"/>
              <a:gd name="connsiteX2695" fmla="*/ 115996 w 11503626"/>
              <a:gd name="connsiteY2695" fmla="*/ 21797 h 739467"/>
              <a:gd name="connsiteX2696" fmla="*/ 117673 w 11503626"/>
              <a:gd name="connsiteY2696" fmla="*/ 26111 h 739467"/>
              <a:gd name="connsiteX2697" fmla="*/ 117433 w 11503626"/>
              <a:gd name="connsiteY2697" fmla="*/ 30905 h 739467"/>
              <a:gd name="connsiteX2698" fmla="*/ 119830 w 11503626"/>
              <a:gd name="connsiteY2698" fmla="*/ 26111 h 739467"/>
              <a:gd name="connsiteX2699" fmla="*/ 120789 w 11503626"/>
              <a:gd name="connsiteY2699" fmla="*/ 19880 h 739467"/>
              <a:gd name="connsiteX2700" fmla="*/ 122227 w 11503626"/>
              <a:gd name="connsiteY2700" fmla="*/ 19161 h 739467"/>
              <a:gd name="connsiteX2701" fmla="*/ 121748 w 11503626"/>
              <a:gd name="connsiteY2701" fmla="*/ 17004 h 739467"/>
              <a:gd name="connsiteX2702" fmla="*/ 123905 w 11503626"/>
              <a:gd name="connsiteY2702" fmla="*/ 17963 h 739467"/>
              <a:gd name="connsiteX2703" fmla="*/ 125103 w 11503626"/>
              <a:gd name="connsiteY2703" fmla="*/ 20838 h 739467"/>
              <a:gd name="connsiteX2704" fmla="*/ 127978 w 11503626"/>
              <a:gd name="connsiteY2704" fmla="*/ 17963 h 739467"/>
              <a:gd name="connsiteX2705" fmla="*/ 130375 w 11503626"/>
              <a:gd name="connsiteY2705" fmla="*/ 14608 h 739467"/>
              <a:gd name="connsiteX2706" fmla="*/ 128458 w 11503626"/>
              <a:gd name="connsiteY2706" fmla="*/ 20360 h 739467"/>
              <a:gd name="connsiteX2707" fmla="*/ 125103 w 11503626"/>
              <a:gd name="connsiteY2707" fmla="*/ 23235 h 739467"/>
              <a:gd name="connsiteX2708" fmla="*/ 125103 w 11503626"/>
              <a:gd name="connsiteY2708" fmla="*/ 28028 h 739467"/>
              <a:gd name="connsiteX2709" fmla="*/ 127978 w 11503626"/>
              <a:gd name="connsiteY2709" fmla="*/ 25632 h 739467"/>
              <a:gd name="connsiteX2710" fmla="*/ 127500 w 11503626"/>
              <a:gd name="connsiteY2710" fmla="*/ 27070 h 739467"/>
              <a:gd name="connsiteX2711" fmla="*/ 127020 w 11503626"/>
              <a:gd name="connsiteY2711" fmla="*/ 28508 h 739467"/>
              <a:gd name="connsiteX2712" fmla="*/ 128937 w 11503626"/>
              <a:gd name="connsiteY2712" fmla="*/ 29946 h 739467"/>
              <a:gd name="connsiteX2713" fmla="*/ 130135 w 11503626"/>
              <a:gd name="connsiteY2713" fmla="*/ 28268 h 739467"/>
              <a:gd name="connsiteX2714" fmla="*/ 132293 w 11503626"/>
              <a:gd name="connsiteY2714" fmla="*/ 28028 h 739467"/>
              <a:gd name="connsiteX2715" fmla="*/ 131573 w 11503626"/>
              <a:gd name="connsiteY2715" fmla="*/ 36417 h 739467"/>
              <a:gd name="connsiteX2716" fmla="*/ 130375 w 11503626"/>
              <a:gd name="connsiteY2716" fmla="*/ 44326 h 739467"/>
              <a:gd name="connsiteX2717" fmla="*/ 132293 w 11503626"/>
              <a:gd name="connsiteY2717" fmla="*/ 43846 h 739467"/>
              <a:gd name="connsiteX2718" fmla="*/ 132772 w 11503626"/>
              <a:gd name="connsiteY2718" fmla="*/ 41449 h 739467"/>
              <a:gd name="connsiteX2719" fmla="*/ 133491 w 11503626"/>
              <a:gd name="connsiteY2719" fmla="*/ 43606 h 739467"/>
              <a:gd name="connsiteX2720" fmla="*/ 132293 w 11503626"/>
              <a:gd name="connsiteY2720" fmla="*/ 45284 h 739467"/>
              <a:gd name="connsiteX2721" fmla="*/ 135169 w 11503626"/>
              <a:gd name="connsiteY2721" fmla="*/ 47681 h 739467"/>
              <a:gd name="connsiteX2722" fmla="*/ 133730 w 11503626"/>
              <a:gd name="connsiteY2722" fmla="*/ 60623 h 739467"/>
              <a:gd name="connsiteX2723" fmla="*/ 131813 w 11503626"/>
              <a:gd name="connsiteY2723" fmla="*/ 72605 h 739467"/>
              <a:gd name="connsiteX2724" fmla="*/ 133730 w 11503626"/>
              <a:gd name="connsiteY2724" fmla="*/ 72605 h 739467"/>
              <a:gd name="connsiteX2725" fmla="*/ 130615 w 11503626"/>
              <a:gd name="connsiteY2725" fmla="*/ 87464 h 739467"/>
              <a:gd name="connsiteX2726" fmla="*/ 125103 w 11503626"/>
              <a:gd name="connsiteY2726" fmla="*/ 98009 h 739467"/>
              <a:gd name="connsiteX2727" fmla="*/ 121987 w 11503626"/>
              <a:gd name="connsiteY2727" fmla="*/ 110711 h 739467"/>
              <a:gd name="connsiteX2728" fmla="*/ 120310 w 11503626"/>
              <a:gd name="connsiteY2728" fmla="*/ 121976 h 739467"/>
              <a:gd name="connsiteX2729" fmla="*/ 122946 w 11503626"/>
              <a:gd name="connsiteY2729" fmla="*/ 120778 h 739467"/>
              <a:gd name="connsiteX2730" fmla="*/ 124144 w 11503626"/>
              <a:gd name="connsiteY2730" fmla="*/ 116943 h 739467"/>
              <a:gd name="connsiteX2731" fmla="*/ 125343 w 11503626"/>
              <a:gd name="connsiteY2731" fmla="*/ 112868 h 739467"/>
              <a:gd name="connsiteX2732" fmla="*/ 127978 w 11503626"/>
              <a:gd name="connsiteY2732" fmla="*/ 110951 h 739467"/>
              <a:gd name="connsiteX2733" fmla="*/ 129896 w 11503626"/>
              <a:gd name="connsiteY2733" fmla="*/ 99687 h 739467"/>
              <a:gd name="connsiteX2734" fmla="*/ 135648 w 11503626"/>
              <a:gd name="connsiteY2734" fmla="*/ 93216 h 739467"/>
              <a:gd name="connsiteX2735" fmla="*/ 134689 w 11503626"/>
              <a:gd name="connsiteY2735" fmla="*/ 91779 h 739467"/>
              <a:gd name="connsiteX2736" fmla="*/ 132772 w 11503626"/>
              <a:gd name="connsiteY2736" fmla="*/ 92737 h 739467"/>
              <a:gd name="connsiteX2737" fmla="*/ 134210 w 11503626"/>
              <a:gd name="connsiteY2737" fmla="*/ 89382 h 739467"/>
              <a:gd name="connsiteX2738" fmla="*/ 136127 w 11503626"/>
              <a:gd name="connsiteY2738" fmla="*/ 86985 h 739467"/>
              <a:gd name="connsiteX2739" fmla="*/ 136607 w 11503626"/>
              <a:gd name="connsiteY2739" fmla="*/ 97770 h 739467"/>
              <a:gd name="connsiteX2740" fmla="*/ 135169 w 11503626"/>
              <a:gd name="connsiteY2740" fmla="*/ 109513 h 739467"/>
              <a:gd name="connsiteX2741" fmla="*/ 137086 w 11503626"/>
              <a:gd name="connsiteY2741" fmla="*/ 102803 h 739467"/>
              <a:gd name="connsiteX2742" fmla="*/ 138524 w 11503626"/>
              <a:gd name="connsiteY2742" fmla="*/ 94654 h 739467"/>
              <a:gd name="connsiteX2743" fmla="*/ 139003 w 11503626"/>
              <a:gd name="connsiteY2743" fmla="*/ 97051 h 739467"/>
              <a:gd name="connsiteX2744" fmla="*/ 139482 w 11503626"/>
              <a:gd name="connsiteY2744" fmla="*/ 99447 h 739467"/>
              <a:gd name="connsiteX2745" fmla="*/ 142598 w 11503626"/>
              <a:gd name="connsiteY2745" fmla="*/ 91539 h 739467"/>
              <a:gd name="connsiteX2746" fmla="*/ 143797 w 11503626"/>
              <a:gd name="connsiteY2746" fmla="*/ 83630 h 739467"/>
              <a:gd name="connsiteX2747" fmla="*/ 141160 w 11503626"/>
              <a:gd name="connsiteY2747" fmla="*/ 79316 h 739467"/>
              <a:gd name="connsiteX2748" fmla="*/ 139482 w 11503626"/>
              <a:gd name="connsiteY2748" fmla="*/ 74523 h 739467"/>
              <a:gd name="connsiteX2749" fmla="*/ 140920 w 11503626"/>
              <a:gd name="connsiteY2749" fmla="*/ 72605 h 739467"/>
              <a:gd name="connsiteX2750" fmla="*/ 142598 w 11503626"/>
              <a:gd name="connsiteY2750" fmla="*/ 76440 h 739467"/>
              <a:gd name="connsiteX2751" fmla="*/ 143797 w 11503626"/>
              <a:gd name="connsiteY2751" fmla="*/ 80275 h 739467"/>
              <a:gd name="connsiteX2752" fmla="*/ 146193 w 11503626"/>
              <a:gd name="connsiteY2752" fmla="*/ 80994 h 739467"/>
              <a:gd name="connsiteX2753" fmla="*/ 146193 w 11503626"/>
              <a:gd name="connsiteY2753" fmla="*/ 84589 h 739467"/>
              <a:gd name="connsiteX2754" fmla="*/ 148350 w 11503626"/>
              <a:gd name="connsiteY2754" fmla="*/ 82911 h 739467"/>
              <a:gd name="connsiteX2755" fmla="*/ 150027 w 11503626"/>
              <a:gd name="connsiteY2755" fmla="*/ 80275 h 739467"/>
              <a:gd name="connsiteX2756" fmla="*/ 151466 w 11503626"/>
              <a:gd name="connsiteY2756" fmla="*/ 82911 h 739467"/>
              <a:gd name="connsiteX2757" fmla="*/ 152424 w 11503626"/>
              <a:gd name="connsiteY2757" fmla="*/ 86985 h 739467"/>
              <a:gd name="connsiteX2758" fmla="*/ 151226 w 11503626"/>
              <a:gd name="connsiteY2758" fmla="*/ 87704 h 739467"/>
              <a:gd name="connsiteX2759" fmla="*/ 150027 w 11503626"/>
              <a:gd name="connsiteY2759" fmla="*/ 88423 h 739467"/>
              <a:gd name="connsiteX2760" fmla="*/ 149069 w 11503626"/>
              <a:gd name="connsiteY2760" fmla="*/ 86027 h 739467"/>
              <a:gd name="connsiteX2761" fmla="*/ 147152 w 11503626"/>
              <a:gd name="connsiteY2761" fmla="*/ 91299 h 739467"/>
              <a:gd name="connsiteX2762" fmla="*/ 146193 w 11503626"/>
              <a:gd name="connsiteY2762" fmla="*/ 98009 h 739467"/>
              <a:gd name="connsiteX2763" fmla="*/ 149548 w 11503626"/>
              <a:gd name="connsiteY2763" fmla="*/ 100406 h 739467"/>
              <a:gd name="connsiteX2764" fmla="*/ 148829 w 11503626"/>
              <a:gd name="connsiteY2764" fmla="*/ 102084 h 739467"/>
              <a:gd name="connsiteX2765" fmla="*/ 147152 w 11503626"/>
              <a:gd name="connsiteY2765" fmla="*/ 102803 h 739467"/>
              <a:gd name="connsiteX2766" fmla="*/ 146912 w 11503626"/>
              <a:gd name="connsiteY2766" fmla="*/ 114067 h 739467"/>
              <a:gd name="connsiteX2767" fmla="*/ 144755 w 11503626"/>
              <a:gd name="connsiteY2767" fmla="*/ 124852 h 739467"/>
              <a:gd name="connsiteX2768" fmla="*/ 142598 w 11503626"/>
              <a:gd name="connsiteY2768" fmla="*/ 122935 h 739467"/>
              <a:gd name="connsiteX2769" fmla="*/ 140920 w 11503626"/>
              <a:gd name="connsiteY2769" fmla="*/ 124372 h 739467"/>
              <a:gd name="connsiteX2770" fmla="*/ 141879 w 11503626"/>
              <a:gd name="connsiteY2770" fmla="*/ 121496 h 739467"/>
              <a:gd name="connsiteX2771" fmla="*/ 139482 w 11503626"/>
              <a:gd name="connsiteY2771" fmla="*/ 119100 h 739467"/>
              <a:gd name="connsiteX2772" fmla="*/ 139962 w 11503626"/>
              <a:gd name="connsiteY2772" fmla="*/ 115265 h 739467"/>
              <a:gd name="connsiteX2773" fmla="*/ 139962 w 11503626"/>
              <a:gd name="connsiteY2773" fmla="*/ 111910 h 739467"/>
              <a:gd name="connsiteX2774" fmla="*/ 137565 w 11503626"/>
              <a:gd name="connsiteY2774" fmla="*/ 111910 h 739467"/>
              <a:gd name="connsiteX2775" fmla="*/ 136846 w 11503626"/>
              <a:gd name="connsiteY2775" fmla="*/ 117423 h 739467"/>
              <a:gd name="connsiteX2776" fmla="*/ 137086 w 11503626"/>
              <a:gd name="connsiteY2776" fmla="*/ 123893 h 739467"/>
              <a:gd name="connsiteX2777" fmla="*/ 139482 w 11503626"/>
              <a:gd name="connsiteY2777" fmla="*/ 123893 h 739467"/>
              <a:gd name="connsiteX2778" fmla="*/ 138764 w 11503626"/>
              <a:gd name="connsiteY2778" fmla="*/ 125810 h 739467"/>
              <a:gd name="connsiteX2779" fmla="*/ 138524 w 11503626"/>
              <a:gd name="connsiteY2779" fmla="*/ 127728 h 739467"/>
              <a:gd name="connsiteX2780" fmla="*/ 138045 w 11503626"/>
              <a:gd name="connsiteY2780" fmla="*/ 126530 h 739467"/>
              <a:gd name="connsiteX2781" fmla="*/ 137086 w 11503626"/>
              <a:gd name="connsiteY2781" fmla="*/ 126290 h 739467"/>
              <a:gd name="connsiteX2782" fmla="*/ 137086 w 11503626"/>
              <a:gd name="connsiteY2782" fmla="*/ 129165 h 739467"/>
              <a:gd name="connsiteX2783" fmla="*/ 138045 w 11503626"/>
              <a:gd name="connsiteY2783" fmla="*/ 130603 h 739467"/>
              <a:gd name="connsiteX2784" fmla="*/ 137086 w 11503626"/>
              <a:gd name="connsiteY2784" fmla="*/ 132042 h 739467"/>
              <a:gd name="connsiteX2785" fmla="*/ 136127 w 11503626"/>
              <a:gd name="connsiteY2785" fmla="*/ 133480 h 739467"/>
              <a:gd name="connsiteX2786" fmla="*/ 137565 w 11503626"/>
              <a:gd name="connsiteY2786" fmla="*/ 136595 h 739467"/>
              <a:gd name="connsiteX2787" fmla="*/ 138045 w 11503626"/>
              <a:gd name="connsiteY2787" fmla="*/ 140190 h 739467"/>
              <a:gd name="connsiteX2788" fmla="*/ 139242 w 11503626"/>
              <a:gd name="connsiteY2788" fmla="*/ 138992 h 739467"/>
              <a:gd name="connsiteX2789" fmla="*/ 139962 w 11503626"/>
              <a:gd name="connsiteY2789" fmla="*/ 139711 h 739467"/>
              <a:gd name="connsiteX2790" fmla="*/ 142119 w 11503626"/>
              <a:gd name="connsiteY2790" fmla="*/ 132521 h 739467"/>
              <a:gd name="connsiteX2791" fmla="*/ 145234 w 11503626"/>
              <a:gd name="connsiteY2791" fmla="*/ 126290 h 739467"/>
              <a:gd name="connsiteX2792" fmla="*/ 145953 w 11503626"/>
              <a:gd name="connsiteY2792" fmla="*/ 128686 h 739467"/>
              <a:gd name="connsiteX2793" fmla="*/ 145714 w 11503626"/>
              <a:gd name="connsiteY2793" fmla="*/ 131562 h 739467"/>
              <a:gd name="connsiteX2794" fmla="*/ 148589 w 11503626"/>
              <a:gd name="connsiteY2794" fmla="*/ 136835 h 739467"/>
              <a:gd name="connsiteX2795" fmla="*/ 148589 w 11503626"/>
              <a:gd name="connsiteY2795" fmla="*/ 145462 h 739467"/>
              <a:gd name="connsiteX2796" fmla="*/ 147152 w 11503626"/>
              <a:gd name="connsiteY2796" fmla="*/ 155049 h 739467"/>
              <a:gd name="connsiteX2797" fmla="*/ 146193 w 11503626"/>
              <a:gd name="connsiteY2797" fmla="*/ 163198 h 739467"/>
              <a:gd name="connsiteX2798" fmla="*/ 148110 w 11503626"/>
              <a:gd name="connsiteY2798" fmla="*/ 164875 h 739467"/>
              <a:gd name="connsiteX2799" fmla="*/ 148829 w 11503626"/>
              <a:gd name="connsiteY2799" fmla="*/ 168710 h 739467"/>
              <a:gd name="connsiteX2800" fmla="*/ 148589 w 11503626"/>
              <a:gd name="connsiteY2800" fmla="*/ 172784 h 739467"/>
              <a:gd name="connsiteX2801" fmla="*/ 147152 w 11503626"/>
              <a:gd name="connsiteY2801" fmla="*/ 175180 h 739467"/>
              <a:gd name="connsiteX2802" fmla="*/ 146672 w 11503626"/>
              <a:gd name="connsiteY2802" fmla="*/ 183090 h 739467"/>
              <a:gd name="connsiteX2803" fmla="*/ 145234 w 11503626"/>
              <a:gd name="connsiteY2803" fmla="*/ 191477 h 739467"/>
              <a:gd name="connsiteX2804" fmla="*/ 147871 w 11503626"/>
              <a:gd name="connsiteY2804" fmla="*/ 190279 h 739467"/>
              <a:gd name="connsiteX2805" fmla="*/ 150507 w 11503626"/>
              <a:gd name="connsiteY2805" fmla="*/ 190519 h 739467"/>
              <a:gd name="connsiteX2806" fmla="*/ 150747 w 11503626"/>
              <a:gd name="connsiteY2806" fmla="*/ 188842 h 739467"/>
              <a:gd name="connsiteX2807" fmla="*/ 151466 w 11503626"/>
              <a:gd name="connsiteY2807" fmla="*/ 187643 h 739467"/>
              <a:gd name="connsiteX2808" fmla="*/ 154341 w 11503626"/>
              <a:gd name="connsiteY2808" fmla="*/ 190519 h 739467"/>
              <a:gd name="connsiteX2809" fmla="*/ 153622 w 11503626"/>
              <a:gd name="connsiteY2809" fmla="*/ 193395 h 739467"/>
              <a:gd name="connsiteX2810" fmla="*/ 152424 w 11503626"/>
              <a:gd name="connsiteY2810" fmla="*/ 194833 h 739467"/>
              <a:gd name="connsiteX2811" fmla="*/ 154581 w 11503626"/>
              <a:gd name="connsiteY2811" fmla="*/ 204659 h 739467"/>
              <a:gd name="connsiteX2812" fmla="*/ 153862 w 11503626"/>
              <a:gd name="connsiteY2812" fmla="*/ 215923 h 739467"/>
              <a:gd name="connsiteX2813" fmla="*/ 155779 w 11503626"/>
              <a:gd name="connsiteY2813" fmla="*/ 217601 h 739467"/>
              <a:gd name="connsiteX2814" fmla="*/ 158176 w 11503626"/>
              <a:gd name="connsiteY2814" fmla="*/ 218320 h 739467"/>
              <a:gd name="connsiteX2815" fmla="*/ 157457 w 11503626"/>
              <a:gd name="connsiteY2815" fmla="*/ 225988 h 739467"/>
              <a:gd name="connsiteX2816" fmla="*/ 154821 w 11503626"/>
              <a:gd name="connsiteY2816" fmla="*/ 230782 h 739467"/>
              <a:gd name="connsiteX2817" fmla="*/ 154581 w 11503626"/>
              <a:gd name="connsiteY2817" fmla="*/ 233418 h 739467"/>
              <a:gd name="connsiteX2818" fmla="*/ 154341 w 11503626"/>
              <a:gd name="connsiteY2818" fmla="*/ 237013 h 739467"/>
              <a:gd name="connsiteX2819" fmla="*/ 155539 w 11503626"/>
              <a:gd name="connsiteY2819" fmla="*/ 236055 h 739467"/>
              <a:gd name="connsiteX2820" fmla="*/ 155300 w 11503626"/>
              <a:gd name="connsiteY2820" fmla="*/ 233178 h 739467"/>
              <a:gd name="connsiteX2821" fmla="*/ 156738 w 11503626"/>
              <a:gd name="connsiteY2821" fmla="*/ 235096 h 739467"/>
              <a:gd name="connsiteX2822" fmla="*/ 157696 w 11503626"/>
              <a:gd name="connsiteY2822" fmla="*/ 237013 h 739467"/>
              <a:gd name="connsiteX2823" fmla="*/ 159374 w 11503626"/>
              <a:gd name="connsiteY2823" fmla="*/ 236055 h 739467"/>
              <a:gd name="connsiteX2824" fmla="*/ 160573 w 11503626"/>
              <a:gd name="connsiteY2824" fmla="*/ 233658 h 739467"/>
              <a:gd name="connsiteX2825" fmla="*/ 160573 w 11503626"/>
              <a:gd name="connsiteY2825" fmla="*/ 215923 h 739467"/>
              <a:gd name="connsiteX2826" fmla="*/ 162490 w 11503626"/>
              <a:gd name="connsiteY2826" fmla="*/ 195312 h 739467"/>
              <a:gd name="connsiteX2827" fmla="*/ 164168 w 11503626"/>
              <a:gd name="connsiteY2827" fmla="*/ 192197 h 739467"/>
              <a:gd name="connsiteX2828" fmla="*/ 166325 w 11503626"/>
              <a:gd name="connsiteY2828" fmla="*/ 191477 h 739467"/>
              <a:gd name="connsiteX2829" fmla="*/ 166804 w 11503626"/>
              <a:gd name="connsiteY2829" fmla="*/ 189081 h 739467"/>
              <a:gd name="connsiteX2830" fmla="*/ 164407 w 11503626"/>
              <a:gd name="connsiteY2830" fmla="*/ 181891 h 739467"/>
              <a:gd name="connsiteX2831" fmla="*/ 168721 w 11503626"/>
              <a:gd name="connsiteY2831" fmla="*/ 176139 h 739467"/>
              <a:gd name="connsiteX2832" fmla="*/ 168481 w 11503626"/>
              <a:gd name="connsiteY2832" fmla="*/ 180453 h 739467"/>
              <a:gd name="connsiteX2833" fmla="*/ 168241 w 11503626"/>
              <a:gd name="connsiteY2833" fmla="*/ 184767 h 739467"/>
              <a:gd name="connsiteX2834" fmla="*/ 168241 w 11503626"/>
              <a:gd name="connsiteY2834" fmla="*/ 192437 h 739467"/>
              <a:gd name="connsiteX2835" fmla="*/ 166564 w 11503626"/>
              <a:gd name="connsiteY2835" fmla="*/ 205618 h 739467"/>
              <a:gd name="connsiteX2836" fmla="*/ 165366 w 11503626"/>
              <a:gd name="connsiteY2836" fmla="*/ 218320 h 739467"/>
              <a:gd name="connsiteX2837" fmla="*/ 167763 w 11503626"/>
              <a:gd name="connsiteY2837" fmla="*/ 221196 h 739467"/>
              <a:gd name="connsiteX2838" fmla="*/ 166564 w 11503626"/>
              <a:gd name="connsiteY2838" fmla="*/ 224311 h 739467"/>
              <a:gd name="connsiteX2839" fmla="*/ 164886 w 11503626"/>
              <a:gd name="connsiteY2839" fmla="*/ 225988 h 739467"/>
              <a:gd name="connsiteX2840" fmla="*/ 166564 w 11503626"/>
              <a:gd name="connsiteY2840" fmla="*/ 226468 h 739467"/>
              <a:gd name="connsiteX2841" fmla="*/ 168241 w 11503626"/>
              <a:gd name="connsiteY2841" fmla="*/ 227427 h 739467"/>
              <a:gd name="connsiteX2842" fmla="*/ 168241 w 11503626"/>
              <a:gd name="connsiteY2842" fmla="*/ 232700 h 739467"/>
              <a:gd name="connsiteX2843" fmla="*/ 167763 w 11503626"/>
              <a:gd name="connsiteY2843" fmla="*/ 230782 h 739467"/>
              <a:gd name="connsiteX2844" fmla="*/ 166804 w 11503626"/>
              <a:gd name="connsiteY2844" fmla="*/ 230303 h 739467"/>
              <a:gd name="connsiteX2845" fmla="*/ 167523 w 11503626"/>
              <a:gd name="connsiteY2845" fmla="*/ 235815 h 739467"/>
              <a:gd name="connsiteX2846" fmla="*/ 167283 w 11503626"/>
              <a:gd name="connsiteY2846" fmla="*/ 243244 h 739467"/>
              <a:gd name="connsiteX2847" fmla="*/ 168241 w 11503626"/>
              <a:gd name="connsiteY2847" fmla="*/ 242286 h 739467"/>
              <a:gd name="connsiteX2848" fmla="*/ 168241 w 11503626"/>
              <a:gd name="connsiteY2848" fmla="*/ 256186 h 739467"/>
              <a:gd name="connsiteX2849" fmla="*/ 152424 w 11503626"/>
              <a:gd name="connsiteY2849" fmla="*/ 256186 h 739467"/>
              <a:gd name="connsiteX2850" fmla="*/ 153383 w 11503626"/>
              <a:gd name="connsiteY2850" fmla="*/ 249955 h 739467"/>
              <a:gd name="connsiteX2851" fmla="*/ 150986 w 11503626"/>
              <a:gd name="connsiteY2851" fmla="*/ 246600 h 739467"/>
              <a:gd name="connsiteX2852" fmla="*/ 150986 w 11503626"/>
              <a:gd name="connsiteY2852" fmla="*/ 251153 h 739467"/>
              <a:gd name="connsiteX2853" fmla="*/ 150027 w 11503626"/>
              <a:gd name="connsiteY2853" fmla="*/ 256186 h 739467"/>
              <a:gd name="connsiteX2854" fmla="*/ 144755 w 11503626"/>
              <a:gd name="connsiteY2854" fmla="*/ 256186 h 739467"/>
              <a:gd name="connsiteX2855" fmla="*/ 144755 w 11503626"/>
              <a:gd name="connsiteY2855" fmla="*/ 239410 h 739467"/>
              <a:gd name="connsiteX2856" fmla="*/ 144275 w 11503626"/>
              <a:gd name="connsiteY2856" fmla="*/ 239889 h 739467"/>
              <a:gd name="connsiteX2857" fmla="*/ 143797 w 11503626"/>
              <a:gd name="connsiteY2857" fmla="*/ 240368 h 739467"/>
              <a:gd name="connsiteX2858" fmla="*/ 144036 w 11503626"/>
              <a:gd name="connsiteY2858" fmla="*/ 238691 h 739467"/>
              <a:gd name="connsiteX2859" fmla="*/ 145234 w 11503626"/>
              <a:gd name="connsiteY2859" fmla="*/ 237972 h 739467"/>
              <a:gd name="connsiteX2860" fmla="*/ 143797 w 11503626"/>
              <a:gd name="connsiteY2860" fmla="*/ 231740 h 739467"/>
              <a:gd name="connsiteX2861" fmla="*/ 140920 w 11503626"/>
              <a:gd name="connsiteY2861" fmla="*/ 227906 h 739467"/>
              <a:gd name="connsiteX2862" fmla="*/ 141400 w 11503626"/>
              <a:gd name="connsiteY2862" fmla="*/ 223832 h 739467"/>
              <a:gd name="connsiteX2863" fmla="*/ 142359 w 11503626"/>
              <a:gd name="connsiteY2863" fmla="*/ 223593 h 739467"/>
              <a:gd name="connsiteX2864" fmla="*/ 142359 w 11503626"/>
              <a:gd name="connsiteY2864" fmla="*/ 219518 h 739467"/>
              <a:gd name="connsiteX2865" fmla="*/ 141879 w 11503626"/>
              <a:gd name="connsiteY2865" fmla="*/ 213526 h 739467"/>
              <a:gd name="connsiteX2866" fmla="*/ 139962 w 11503626"/>
              <a:gd name="connsiteY2866" fmla="*/ 228865 h 739467"/>
              <a:gd name="connsiteX2867" fmla="*/ 137565 w 11503626"/>
              <a:gd name="connsiteY2867" fmla="*/ 244203 h 739467"/>
              <a:gd name="connsiteX2868" fmla="*/ 139242 w 11503626"/>
              <a:gd name="connsiteY2868" fmla="*/ 244442 h 739467"/>
              <a:gd name="connsiteX2869" fmla="*/ 140441 w 11503626"/>
              <a:gd name="connsiteY2869" fmla="*/ 242765 h 739467"/>
              <a:gd name="connsiteX2870" fmla="*/ 139242 w 11503626"/>
              <a:gd name="connsiteY2870" fmla="*/ 247319 h 739467"/>
              <a:gd name="connsiteX2871" fmla="*/ 139482 w 11503626"/>
              <a:gd name="connsiteY2871" fmla="*/ 251393 h 739467"/>
              <a:gd name="connsiteX2872" fmla="*/ 137565 w 11503626"/>
              <a:gd name="connsiteY2872" fmla="*/ 251153 h 739467"/>
              <a:gd name="connsiteX2873" fmla="*/ 136127 w 11503626"/>
              <a:gd name="connsiteY2873" fmla="*/ 251872 h 739467"/>
              <a:gd name="connsiteX2874" fmla="*/ 138524 w 11503626"/>
              <a:gd name="connsiteY2874" fmla="*/ 255227 h 739467"/>
              <a:gd name="connsiteX2875" fmla="*/ 139482 w 11503626"/>
              <a:gd name="connsiteY2875" fmla="*/ 251393 h 739467"/>
              <a:gd name="connsiteX2876" fmla="*/ 140920 w 11503626"/>
              <a:gd name="connsiteY2876" fmla="*/ 251393 h 739467"/>
              <a:gd name="connsiteX2877" fmla="*/ 141639 w 11503626"/>
              <a:gd name="connsiteY2877" fmla="*/ 246600 h 739467"/>
              <a:gd name="connsiteX2878" fmla="*/ 142837 w 11503626"/>
              <a:gd name="connsiteY2878" fmla="*/ 242765 h 739467"/>
              <a:gd name="connsiteX2879" fmla="*/ 143077 w 11503626"/>
              <a:gd name="connsiteY2879" fmla="*/ 248757 h 739467"/>
              <a:gd name="connsiteX2880" fmla="*/ 142837 w 11503626"/>
              <a:gd name="connsiteY2880" fmla="*/ 256186 h 739467"/>
              <a:gd name="connsiteX2881" fmla="*/ 127500 w 11503626"/>
              <a:gd name="connsiteY2881" fmla="*/ 256186 h 739467"/>
              <a:gd name="connsiteX2882" fmla="*/ 128458 w 11503626"/>
              <a:gd name="connsiteY2882" fmla="*/ 250434 h 739467"/>
              <a:gd name="connsiteX2883" fmla="*/ 129896 w 11503626"/>
              <a:gd name="connsiteY2883" fmla="*/ 244682 h 739467"/>
              <a:gd name="connsiteX2884" fmla="*/ 130135 w 11503626"/>
              <a:gd name="connsiteY2884" fmla="*/ 249476 h 739467"/>
              <a:gd name="connsiteX2885" fmla="*/ 129896 w 11503626"/>
              <a:gd name="connsiteY2885" fmla="*/ 254269 h 739467"/>
              <a:gd name="connsiteX2886" fmla="*/ 132772 w 11503626"/>
              <a:gd name="connsiteY2886" fmla="*/ 244682 h 739467"/>
              <a:gd name="connsiteX2887" fmla="*/ 134210 w 11503626"/>
              <a:gd name="connsiteY2887" fmla="*/ 233658 h 739467"/>
              <a:gd name="connsiteX2888" fmla="*/ 131813 w 11503626"/>
              <a:gd name="connsiteY2888" fmla="*/ 234617 h 739467"/>
              <a:gd name="connsiteX2889" fmla="*/ 130375 w 11503626"/>
              <a:gd name="connsiteY2889" fmla="*/ 236534 h 739467"/>
              <a:gd name="connsiteX2890" fmla="*/ 131573 w 11503626"/>
              <a:gd name="connsiteY2890" fmla="*/ 229823 h 739467"/>
              <a:gd name="connsiteX2891" fmla="*/ 134210 w 11503626"/>
              <a:gd name="connsiteY2891" fmla="*/ 225510 h 739467"/>
              <a:gd name="connsiteX2892" fmla="*/ 133251 w 11503626"/>
              <a:gd name="connsiteY2892" fmla="*/ 221196 h 739467"/>
              <a:gd name="connsiteX2893" fmla="*/ 132293 w 11503626"/>
              <a:gd name="connsiteY2893" fmla="*/ 217361 h 739467"/>
              <a:gd name="connsiteX2894" fmla="*/ 128698 w 11503626"/>
              <a:gd name="connsiteY2894" fmla="*/ 231261 h 739467"/>
              <a:gd name="connsiteX2895" fmla="*/ 128458 w 11503626"/>
              <a:gd name="connsiteY2895" fmla="*/ 245641 h 739467"/>
              <a:gd name="connsiteX2896" fmla="*/ 126062 w 11503626"/>
              <a:gd name="connsiteY2896" fmla="*/ 256186 h 739467"/>
              <a:gd name="connsiteX2897" fmla="*/ 0 w 11503626"/>
              <a:gd name="connsiteY2897" fmla="*/ 256186 h 739467"/>
              <a:gd name="connsiteX2898" fmla="*/ 0 w 11503626"/>
              <a:gd name="connsiteY2898" fmla="*/ 228865 h 739467"/>
              <a:gd name="connsiteX2899" fmla="*/ 479 w 11503626"/>
              <a:gd name="connsiteY2899" fmla="*/ 213766 h 739467"/>
              <a:gd name="connsiteX2900" fmla="*/ 958 w 11503626"/>
              <a:gd name="connsiteY2900" fmla="*/ 199626 h 739467"/>
              <a:gd name="connsiteX2901" fmla="*/ 2156 w 11503626"/>
              <a:gd name="connsiteY2901" fmla="*/ 198428 h 739467"/>
              <a:gd name="connsiteX2902" fmla="*/ 3355 w 11503626"/>
              <a:gd name="connsiteY2902" fmla="*/ 197229 h 739467"/>
              <a:gd name="connsiteX2903" fmla="*/ 958 w 11503626"/>
              <a:gd name="connsiteY2903" fmla="*/ 197709 h 739467"/>
              <a:gd name="connsiteX2904" fmla="*/ 3115 w 11503626"/>
              <a:gd name="connsiteY2904" fmla="*/ 160082 h 739467"/>
              <a:gd name="connsiteX2905" fmla="*/ 6710 w 11503626"/>
              <a:gd name="connsiteY2905" fmla="*/ 129165 h 739467"/>
              <a:gd name="connsiteX2906" fmla="*/ 38825 w 11503626"/>
              <a:gd name="connsiteY2906" fmla="*/ 57746 h 739467"/>
              <a:gd name="connsiteX2907" fmla="*/ 40023 w 11503626"/>
              <a:gd name="connsiteY2907" fmla="*/ 57746 h 739467"/>
              <a:gd name="connsiteX2908" fmla="*/ 41222 w 11503626"/>
              <a:gd name="connsiteY2908" fmla="*/ 56788 h 739467"/>
              <a:gd name="connsiteX2909" fmla="*/ 40742 w 11503626"/>
              <a:gd name="connsiteY2909" fmla="*/ 55350 h 739467"/>
              <a:gd name="connsiteX2910" fmla="*/ 45535 w 11503626"/>
              <a:gd name="connsiteY2910" fmla="*/ 50556 h 739467"/>
              <a:gd name="connsiteX2911" fmla="*/ 50329 w 11503626"/>
              <a:gd name="connsiteY2911" fmla="*/ 45764 h 739467"/>
              <a:gd name="connsiteX2912" fmla="*/ 49610 w 11503626"/>
              <a:gd name="connsiteY2912" fmla="*/ 50556 h 739467"/>
              <a:gd name="connsiteX2913" fmla="*/ 48412 w 11503626"/>
              <a:gd name="connsiteY2913" fmla="*/ 54391 h 739467"/>
              <a:gd name="connsiteX2914" fmla="*/ 52725 w 11503626"/>
              <a:gd name="connsiteY2914" fmla="*/ 43846 h 739467"/>
              <a:gd name="connsiteX2915" fmla="*/ 51287 w 11503626"/>
              <a:gd name="connsiteY2915" fmla="*/ 44804 h 739467"/>
              <a:gd name="connsiteX2916" fmla="*/ 75493 w 11503626"/>
              <a:gd name="connsiteY2916" fmla="*/ 21797 h 739467"/>
              <a:gd name="connsiteX2917" fmla="*/ 104971 w 11503626"/>
              <a:gd name="connsiteY2917" fmla="*/ 4541 h 739467"/>
              <a:gd name="connsiteX2918" fmla="*/ 106409 w 11503626"/>
              <a:gd name="connsiteY2918" fmla="*/ 4062 h 739467"/>
              <a:gd name="connsiteX2919" fmla="*/ 105451 w 11503626"/>
              <a:gd name="connsiteY2919" fmla="*/ 4781 h 739467"/>
              <a:gd name="connsiteX2920" fmla="*/ 105451 w 11503626"/>
              <a:gd name="connsiteY2920" fmla="*/ 5980 h 739467"/>
              <a:gd name="connsiteX2921" fmla="*/ 107368 w 11503626"/>
              <a:gd name="connsiteY2921" fmla="*/ 5021 h 739467"/>
              <a:gd name="connsiteX2922" fmla="*/ 107368 w 11503626"/>
              <a:gd name="connsiteY2922" fmla="*/ 3583 h 739467"/>
              <a:gd name="connsiteX2923" fmla="*/ 110404 w 11503626"/>
              <a:gd name="connsiteY2923" fmla="*/ 2549 h 739467"/>
              <a:gd name="connsiteX2924" fmla="*/ 110004 w 11503626"/>
              <a:gd name="connsiteY2924" fmla="*/ 3104 h 739467"/>
              <a:gd name="connsiteX2925" fmla="*/ 108326 w 11503626"/>
              <a:gd name="connsiteY2925" fmla="*/ 5980 h 739467"/>
              <a:gd name="connsiteX2926" fmla="*/ 108806 w 11503626"/>
              <a:gd name="connsiteY2926" fmla="*/ 7418 h 739467"/>
              <a:gd name="connsiteX2927" fmla="*/ 110244 w 11503626"/>
              <a:gd name="connsiteY2927" fmla="*/ 8376 h 739467"/>
              <a:gd name="connsiteX2928" fmla="*/ 110963 w 11503626"/>
              <a:gd name="connsiteY2928" fmla="*/ 6219 h 739467"/>
              <a:gd name="connsiteX2929" fmla="*/ 111681 w 11503626"/>
              <a:gd name="connsiteY2929" fmla="*/ 3583 h 739467"/>
              <a:gd name="connsiteX2930" fmla="*/ 110974 w 11503626"/>
              <a:gd name="connsiteY2930" fmla="*/ 2356 h 73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</a:cxnLst>
            <a:rect l="l" t="t" r="r" b="b"/>
            <a:pathLst>
              <a:path w="11503626" h="739467">
                <a:moveTo>
                  <a:pt x="141879" y="730716"/>
                </a:moveTo>
                <a:cubicBezTo>
                  <a:pt x="141879" y="731035"/>
                  <a:pt x="141560" y="731195"/>
                  <a:pt x="140920" y="731195"/>
                </a:cubicBezTo>
                <a:cubicBezTo>
                  <a:pt x="140601" y="732792"/>
                  <a:pt x="141001" y="733591"/>
                  <a:pt x="142119" y="733591"/>
                </a:cubicBezTo>
                <a:cubicBezTo>
                  <a:pt x="143237" y="733591"/>
                  <a:pt x="143477" y="732792"/>
                  <a:pt x="142837" y="731195"/>
                </a:cubicBezTo>
                <a:cubicBezTo>
                  <a:pt x="142199" y="730556"/>
                  <a:pt x="141879" y="730396"/>
                  <a:pt x="141879" y="730716"/>
                </a:cubicBezTo>
                <a:close/>
                <a:moveTo>
                  <a:pt x="273693" y="726402"/>
                </a:moveTo>
                <a:cubicBezTo>
                  <a:pt x="272734" y="727041"/>
                  <a:pt x="272255" y="728159"/>
                  <a:pt x="272255" y="729757"/>
                </a:cubicBezTo>
                <a:cubicBezTo>
                  <a:pt x="272255" y="731355"/>
                  <a:pt x="273053" y="732313"/>
                  <a:pt x="274651" y="732633"/>
                </a:cubicBezTo>
                <a:cubicBezTo>
                  <a:pt x="274332" y="731355"/>
                  <a:pt x="274252" y="730157"/>
                  <a:pt x="274411" y="729038"/>
                </a:cubicBezTo>
                <a:cubicBezTo>
                  <a:pt x="274572" y="727920"/>
                  <a:pt x="274332" y="727041"/>
                  <a:pt x="273693" y="726402"/>
                </a:cubicBezTo>
                <a:close/>
                <a:moveTo>
                  <a:pt x="164886" y="717774"/>
                </a:moveTo>
                <a:lnTo>
                  <a:pt x="164886" y="720171"/>
                </a:lnTo>
                <a:cubicBezTo>
                  <a:pt x="165526" y="720171"/>
                  <a:pt x="165925" y="720090"/>
                  <a:pt x="166085" y="719931"/>
                </a:cubicBezTo>
                <a:cubicBezTo>
                  <a:pt x="166244" y="719771"/>
                  <a:pt x="166644" y="719531"/>
                  <a:pt x="167283" y="719212"/>
                </a:cubicBezTo>
                <a:cubicBezTo>
                  <a:pt x="167283" y="717614"/>
                  <a:pt x="166484" y="717135"/>
                  <a:pt x="164886" y="717774"/>
                </a:cubicBezTo>
                <a:close/>
                <a:moveTo>
                  <a:pt x="233909" y="709146"/>
                </a:moveTo>
                <a:cubicBezTo>
                  <a:pt x="233589" y="709785"/>
                  <a:pt x="233589" y="710265"/>
                  <a:pt x="233909" y="710584"/>
                </a:cubicBezTo>
                <a:cubicBezTo>
                  <a:pt x="234229" y="710904"/>
                  <a:pt x="234388" y="711383"/>
                  <a:pt x="234388" y="712022"/>
                </a:cubicBezTo>
                <a:cubicBezTo>
                  <a:pt x="235027" y="712022"/>
                  <a:pt x="235347" y="711782"/>
                  <a:pt x="235347" y="711303"/>
                </a:cubicBezTo>
                <a:cubicBezTo>
                  <a:pt x="235347" y="710824"/>
                  <a:pt x="235667" y="710584"/>
                  <a:pt x="236305" y="710584"/>
                </a:cubicBezTo>
                <a:cubicBezTo>
                  <a:pt x="235986" y="709306"/>
                  <a:pt x="235187" y="708826"/>
                  <a:pt x="233909" y="709146"/>
                </a:cubicBezTo>
                <a:close/>
                <a:moveTo>
                  <a:pt x="138045" y="708187"/>
                </a:moveTo>
                <a:cubicBezTo>
                  <a:pt x="137406" y="708826"/>
                  <a:pt x="136926" y="710184"/>
                  <a:pt x="136607" y="712262"/>
                </a:cubicBezTo>
                <a:cubicBezTo>
                  <a:pt x="136287" y="714338"/>
                  <a:pt x="136926" y="715377"/>
                  <a:pt x="138524" y="715377"/>
                </a:cubicBezTo>
                <a:cubicBezTo>
                  <a:pt x="137885" y="712821"/>
                  <a:pt x="137725" y="710424"/>
                  <a:pt x="138045" y="708187"/>
                </a:cubicBezTo>
                <a:close/>
                <a:moveTo>
                  <a:pt x="209464" y="701956"/>
                </a:moveTo>
                <a:cubicBezTo>
                  <a:pt x="207546" y="701956"/>
                  <a:pt x="206348" y="702755"/>
                  <a:pt x="205869" y="704353"/>
                </a:cubicBezTo>
                <a:cubicBezTo>
                  <a:pt x="205389" y="705951"/>
                  <a:pt x="205389" y="707628"/>
                  <a:pt x="205869" y="709386"/>
                </a:cubicBezTo>
                <a:cubicBezTo>
                  <a:pt x="206348" y="711144"/>
                  <a:pt x="207147" y="712502"/>
                  <a:pt x="208265" y="713460"/>
                </a:cubicBezTo>
                <a:cubicBezTo>
                  <a:pt x="209384" y="714419"/>
                  <a:pt x="210742" y="714419"/>
                  <a:pt x="212339" y="713460"/>
                </a:cubicBezTo>
                <a:cubicBezTo>
                  <a:pt x="212339" y="713140"/>
                  <a:pt x="212180" y="712981"/>
                  <a:pt x="211860" y="712981"/>
                </a:cubicBezTo>
                <a:cubicBezTo>
                  <a:pt x="211860" y="712022"/>
                  <a:pt x="211780" y="710105"/>
                  <a:pt x="211621" y="707229"/>
                </a:cubicBezTo>
                <a:cubicBezTo>
                  <a:pt x="211461" y="704353"/>
                  <a:pt x="210742" y="702596"/>
                  <a:pt x="209464" y="701956"/>
                </a:cubicBezTo>
                <a:close/>
                <a:moveTo>
                  <a:pt x="140441" y="699080"/>
                </a:moveTo>
                <a:cubicBezTo>
                  <a:pt x="140122" y="699719"/>
                  <a:pt x="140122" y="700199"/>
                  <a:pt x="140441" y="700518"/>
                </a:cubicBezTo>
                <a:cubicBezTo>
                  <a:pt x="140761" y="700838"/>
                  <a:pt x="140920" y="701317"/>
                  <a:pt x="140920" y="701956"/>
                </a:cubicBezTo>
                <a:cubicBezTo>
                  <a:pt x="141560" y="701636"/>
                  <a:pt x="141879" y="701317"/>
                  <a:pt x="141879" y="700998"/>
                </a:cubicBezTo>
                <a:cubicBezTo>
                  <a:pt x="141879" y="700678"/>
                  <a:pt x="142038" y="700518"/>
                  <a:pt x="142359" y="700518"/>
                </a:cubicBezTo>
                <a:cubicBezTo>
                  <a:pt x="142359" y="699240"/>
                  <a:pt x="141719" y="698761"/>
                  <a:pt x="140441" y="699080"/>
                </a:cubicBezTo>
                <a:close/>
                <a:moveTo>
                  <a:pt x="106889" y="688535"/>
                </a:moveTo>
                <a:cubicBezTo>
                  <a:pt x="106250" y="688535"/>
                  <a:pt x="105770" y="689015"/>
                  <a:pt x="105451" y="689973"/>
                </a:cubicBezTo>
                <a:cubicBezTo>
                  <a:pt x="105131" y="690932"/>
                  <a:pt x="105291" y="691730"/>
                  <a:pt x="105930" y="692370"/>
                </a:cubicBezTo>
                <a:cubicBezTo>
                  <a:pt x="106569" y="692370"/>
                  <a:pt x="106889" y="691092"/>
                  <a:pt x="106889" y="688535"/>
                </a:cubicBezTo>
                <a:close/>
                <a:moveTo>
                  <a:pt x="192687" y="679907"/>
                </a:moveTo>
                <a:cubicBezTo>
                  <a:pt x="192687" y="682144"/>
                  <a:pt x="193486" y="683103"/>
                  <a:pt x="195084" y="682783"/>
                </a:cubicBezTo>
                <a:lnTo>
                  <a:pt x="195084" y="679907"/>
                </a:lnTo>
                <a:close/>
                <a:moveTo>
                  <a:pt x="128937" y="676073"/>
                </a:moveTo>
                <a:cubicBezTo>
                  <a:pt x="127978" y="677990"/>
                  <a:pt x="127339" y="680467"/>
                  <a:pt x="127020" y="683502"/>
                </a:cubicBezTo>
                <a:cubicBezTo>
                  <a:pt x="126701" y="686538"/>
                  <a:pt x="126541" y="689733"/>
                  <a:pt x="126541" y="693089"/>
                </a:cubicBezTo>
                <a:cubicBezTo>
                  <a:pt x="126541" y="696444"/>
                  <a:pt x="126541" y="699640"/>
                  <a:pt x="126541" y="702675"/>
                </a:cubicBezTo>
                <a:cubicBezTo>
                  <a:pt x="126541" y="705711"/>
                  <a:pt x="126381" y="708347"/>
                  <a:pt x="126062" y="710584"/>
                </a:cubicBezTo>
                <a:cubicBezTo>
                  <a:pt x="127339" y="709306"/>
                  <a:pt x="127899" y="707388"/>
                  <a:pt x="127739" y="704832"/>
                </a:cubicBezTo>
                <a:cubicBezTo>
                  <a:pt x="127579" y="702276"/>
                  <a:pt x="127659" y="699719"/>
                  <a:pt x="127978" y="697163"/>
                </a:cubicBezTo>
                <a:cubicBezTo>
                  <a:pt x="128299" y="693648"/>
                  <a:pt x="128618" y="690053"/>
                  <a:pt x="128937" y="686378"/>
                </a:cubicBezTo>
                <a:cubicBezTo>
                  <a:pt x="129257" y="682704"/>
                  <a:pt x="129257" y="679268"/>
                  <a:pt x="128937" y="676073"/>
                </a:cubicBezTo>
                <a:close/>
                <a:moveTo>
                  <a:pt x="218091" y="667924"/>
                </a:moveTo>
                <a:lnTo>
                  <a:pt x="218091" y="671279"/>
                </a:lnTo>
                <a:cubicBezTo>
                  <a:pt x="219050" y="671599"/>
                  <a:pt x="219529" y="671040"/>
                  <a:pt x="219529" y="669602"/>
                </a:cubicBezTo>
                <a:cubicBezTo>
                  <a:pt x="219529" y="668164"/>
                  <a:pt x="219050" y="667605"/>
                  <a:pt x="218091" y="667924"/>
                </a:cubicBezTo>
                <a:close/>
                <a:moveTo>
                  <a:pt x="147152" y="666007"/>
                </a:moveTo>
                <a:cubicBezTo>
                  <a:pt x="146513" y="665688"/>
                  <a:pt x="146113" y="666326"/>
                  <a:pt x="145953" y="667924"/>
                </a:cubicBezTo>
                <a:cubicBezTo>
                  <a:pt x="145793" y="669522"/>
                  <a:pt x="146193" y="670161"/>
                  <a:pt x="147152" y="669842"/>
                </a:cubicBezTo>
                <a:cubicBezTo>
                  <a:pt x="147790" y="669203"/>
                  <a:pt x="147871" y="668723"/>
                  <a:pt x="147391" y="668404"/>
                </a:cubicBezTo>
                <a:cubicBezTo>
                  <a:pt x="146912" y="668084"/>
                  <a:pt x="146832" y="667285"/>
                  <a:pt x="147152" y="666007"/>
                </a:cubicBezTo>
                <a:close/>
                <a:moveTo>
                  <a:pt x="168721" y="663131"/>
                </a:moveTo>
                <a:cubicBezTo>
                  <a:pt x="169040" y="664729"/>
                  <a:pt x="168961" y="666406"/>
                  <a:pt x="168481" y="668164"/>
                </a:cubicBezTo>
                <a:cubicBezTo>
                  <a:pt x="168002" y="669921"/>
                  <a:pt x="168082" y="671440"/>
                  <a:pt x="168721" y="672717"/>
                </a:cubicBezTo>
                <a:cubicBezTo>
                  <a:pt x="169360" y="672717"/>
                  <a:pt x="169920" y="672238"/>
                  <a:pt x="170398" y="671279"/>
                </a:cubicBezTo>
                <a:cubicBezTo>
                  <a:pt x="170878" y="670321"/>
                  <a:pt x="171118" y="669203"/>
                  <a:pt x="171118" y="667924"/>
                </a:cubicBezTo>
                <a:cubicBezTo>
                  <a:pt x="171118" y="666646"/>
                  <a:pt x="170958" y="665527"/>
                  <a:pt x="170638" y="664569"/>
                </a:cubicBezTo>
                <a:cubicBezTo>
                  <a:pt x="170319" y="663610"/>
                  <a:pt x="169680" y="663131"/>
                  <a:pt x="168721" y="663131"/>
                </a:cubicBezTo>
                <a:close/>
                <a:moveTo>
                  <a:pt x="159854" y="653785"/>
                </a:moveTo>
                <a:cubicBezTo>
                  <a:pt x="156499" y="652986"/>
                  <a:pt x="154022" y="653864"/>
                  <a:pt x="152424" y="656420"/>
                </a:cubicBezTo>
                <a:lnTo>
                  <a:pt x="152424" y="661693"/>
                </a:lnTo>
                <a:cubicBezTo>
                  <a:pt x="153703" y="663930"/>
                  <a:pt x="155460" y="664968"/>
                  <a:pt x="157696" y="664809"/>
                </a:cubicBezTo>
                <a:cubicBezTo>
                  <a:pt x="159933" y="664649"/>
                  <a:pt x="161691" y="663610"/>
                  <a:pt x="162969" y="661693"/>
                </a:cubicBezTo>
                <a:cubicBezTo>
                  <a:pt x="164247" y="657219"/>
                  <a:pt x="163209" y="654583"/>
                  <a:pt x="159854" y="653785"/>
                </a:cubicBezTo>
                <a:close/>
                <a:moveTo>
                  <a:pt x="61353" y="648272"/>
                </a:moveTo>
                <a:cubicBezTo>
                  <a:pt x="60394" y="648592"/>
                  <a:pt x="59755" y="649311"/>
                  <a:pt x="59436" y="650429"/>
                </a:cubicBezTo>
                <a:cubicBezTo>
                  <a:pt x="59116" y="651548"/>
                  <a:pt x="58796" y="652746"/>
                  <a:pt x="58477" y="654024"/>
                </a:cubicBezTo>
                <a:cubicBezTo>
                  <a:pt x="58157" y="655302"/>
                  <a:pt x="57838" y="656581"/>
                  <a:pt x="57519" y="657858"/>
                </a:cubicBezTo>
                <a:cubicBezTo>
                  <a:pt x="57199" y="659137"/>
                  <a:pt x="56559" y="659936"/>
                  <a:pt x="55601" y="660255"/>
                </a:cubicBezTo>
                <a:cubicBezTo>
                  <a:pt x="55601" y="662811"/>
                  <a:pt x="56081" y="664409"/>
                  <a:pt x="57039" y="665048"/>
                </a:cubicBezTo>
                <a:cubicBezTo>
                  <a:pt x="58956" y="664090"/>
                  <a:pt x="59995" y="661933"/>
                  <a:pt x="60154" y="658577"/>
                </a:cubicBezTo>
                <a:cubicBezTo>
                  <a:pt x="60315" y="655222"/>
                  <a:pt x="60714" y="651787"/>
                  <a:pt x="61353" y="648272"/>
                </a:cubicBezTo>
                <a:close/>
                <a:moveTo>
                  <a:pt x="235347" y="641561"/>
                </a:moveTo>
                <a:cubicBezTo>
                  <a:pt x="234069" y="641561"/>
                  <a:pt x="233430" y="642520"/>
                  <a:pt x="233430" y="644438"/>
                </a:cubicBezTo>
                <a:cubicBezTo>
                  <a:pt x="234388" y="644757"/>
                  <a:pt x="235347" y="644438"/>
                  <a:pt x="236305" y="643479"/>
                </a:cubicBezTo>
                <a:cubicBezTo>
                  <a:pt x="236305" y="642840"/>
                  <a:pt x="236226" y="642520"/>
                  <a:pt x="236066" y="642520"/>
                </a:cubicBezTo>
                <a:cubicBezTo>
                  <a:pt x="235906" y="642520"/>
                  <a:pt x="235667" y="642201"/>
                  <a:pt x="235347" y="641561"/>
                </a:cubicBezTo>
                <a:close/>
                <a:moveTo>
                  <a:pt x="62311" y="638206"/>
                </a:moveTo>
                <a:cubicBezTo>
                  <a:pt x="61353" y="638206"/>
                  <a:pt x="60874" y="639485"/>
                  <a:pt x="60874" y="642041"/>
                </a:cubicBezTo>
                <a:cubicBezTo>
                  <a:pt x="61513" y="642680"/>
                  <a:pt x="61992" y="643000"/>
                  <a:pt x="62311" y="643000"/>
                </a:cubicBezTo>
                <a:cubicBezTo>
                  <a:pt x="62951" y="642360"/>
                  <a:pt x="63190" y="641642"/>
                  <a:pt x="63031" y="640843"/>
                </a:cubicBezTo>
                <a:cubicBezTo>
                  <a:pt x="62871" y="640044"/>
                  <a:pt x="62631" y="639165"/>
                  <a:pt x="62311" y="638206"/>
                </a:cubicBezTo>
                <a:close/>
                <a:moveTo>
                  <a:pt x="45056" y="613761"/>
                </a:moveTo>
                <a:cubicBezTo>
                  <a:pt x="44417" y="613761"/>
                  <a:pt x="43857" y="614879"/>
                  <a:pt x="43379" y="617116"/>
                </a:cubicBezTo>
                <a:cubicBezTo>
                  <a:pt x="42899" y="619353"/>
                  <a:pt x="43298" y="620631"/>
                  <a:pt x="44577" y="620951"/>
                </a:cubicBezTo>
                <a:cubicBezTo>
                  <a:pt x="44896" y="619673"/>
                  <a:pt x="45056" y="617276"/>
                  <a:pt x="45056" y="613761"/>
                </a:cubicBezTo>
                <a:close/>
                <a:moveTo>
                  <a:pt x="26602" y="610166"/>
                </a:moveTo>
                <a:cubicBezTo>
                  <a:pt x="25164" y="610645"/>
                  <a:pt x="24126" y="611524"/>
                  <a:pt x="23487" y="612802"/>
                </a:cubicBezTo>
                <a:cubicBezTo>
                  <a:pt x="23487" y="615678"/>
                  <a:pt x="24046" y="617595"/>
                  <a:pt x="25164" y="618554"/>
                </a:cubicBezTo>
                <a:cubicBezTo>
                  <a:pt x="26283" y="619513"/>
                  <a:pt x="27481" y="619752"/>
                  <a:pt x="28759" y="619273"/>
                </a:cubicBezTo>
                <a:cubicBezTo>
                  <a:pt x="30037" y="618794"/>
                  <a:pt x="31076" y="617755"/>
                  <a:pt x="31875" y="616157"/>
                </a:cubicBezTo>
                <a:cubicBezTo>
                  <a:pt x="32674" y="614560"/>
                  <a:pt x="32434" y="612642"/>
                  <a:pt x="31155" y="610405"/>
                </a:cubicBezTo>
                <a:cubicBezTo>
                  <a:pt x="29558" y="609766"/>
                  <a:pt x="28040" y="609687"/>
                  <a:pt x="26602" y="610166"/>
                </a:cubicBezTo>
                <a:close/>
                <a:moveTo>
                  <a:pt x="67105" y="597464"/>
                </a:moveTo>
                <a:cubicBezTo>
                  <a:pt x="66466" y="598742"/>
                  <a:pt x="66146" y="601298"/>
                  <a:pt x="66146" y="605133"/>
                </a:cubicBezTo>
                <a:cubicBezTo>
                  <a:pt x="67105" y="603535"/>
                  <a:pt x="68064" y="602497"/>
                  <a:pt x="69022" y="602017"/>
                </a:cubicBezTo>
                <a:cubicBezTo>
                  <a:pt x="69981" y="601538"/>
                  <a:pt x="70940" y="600979"/>
                  <a:pt x="71898" y="600340"/>
                </a:cubicBezTo>
                <a:cubicBezTo>
                  <a:pt x="71898" y="598742"/>
                  <a:pt x="71339" y="597943"/>
                  <a:pt x="70220" y="597943"/>
                </a:cubicBezTo>
                <a:cubicBezTo>
                  <a:pt x="69102" y="597943"/>
                  <a:pt x="68064" y="597784"/>
                  <a:pt x="67105" y="597464"/>
                </a:cubicBezTo>
                <a:close/>
                <a:moveTo>
                  <a:pt x="161291" y="577033"/>
                </a:moveTo>
                <a:cubicBezTo>
                  <a:pt x="160812" y="576993"/>
                  <a:pt x="160253" y="577332"/>
                  <a:pt x="159614" y="578051"/>
                </a:cubicBezTo>
                <a:cubicBezTo>
                  <a:pt x="158336" y="579489"/>
                  <a:pt x="157377" y="580368"/>
                  <a:pt x="156738" y="580688"/>
                </a:cubicBezTo>
                <a:cubicBezTo>
                  <a:pt x="157377" y="581966"/>
                  <a:pt x="158256" y="581966"/>
                  <a:pt x="159374" y="580688"/>
                </a:cubicBezTo>
                <a:cubicBezTo>
                  <a:pt x="160492" y="579409"/>
                  <a:pt x="161531" y="578610"/>
                  <a:pt x="162490" y="578291"/>
                </a:cubicBezTo>
                <a:cubicBezTo>
                  <a:pt x="162170" y="577492"/>
                  <a:pt x="161771" y="577072"/>
                  <a:pt x="161291" y="577033"/>
                </a:cubicBezTo>
                <a:close/>
                <a:moveTo>
                  <a:pt x="221926" y="564391"/>
                </a:moveTo>
                <a:cubicBezTo>
                  <a:pt x="221926" y="564710"/>
                  <a:pt x="221846" y="565270"/>
                  <a:pt x="221686" y="566068"/>
                </a:cubicBezTo>
                <a:cubicBezTo>
                  <a:pt x="221527" y="566867"/>
                  <a:pt x="221446" y="567666"/>
                  <a:pt x="221446" y="568465"/>
                </a:cubicBezTo>
                <a:cubicBezTo>
                  <a:pt x="221446" y="569264"/>
                  <a:pt x="221606" y="569983"/>
                  <a:pt x="221926" y="570622"/>
                </a:cubicBezTo>
                <a:cubicBezTo>
                  <a:pt x="222245" y="571261"/>
                  <a:pt x="222725" y="571421"/>
                  <a:pt x="223364" y="571101"/>
                </a:cubicBezTo>
                <a:cubicBezTo>
                  <a:pt x="223364" y="569503"/>
                  <a:pt x="223204" y="568225"/>
                  <a:pt x="222885" y="567267"/>
                </a:cubicBezTo>
                <a:cubicBezTo>
                  <a:pt x="222565" y="566308"/>
                  <a:pt x="222245" y="565349"/>
                  <a:pt x="221926" y="564391"/>
                </a:cubicBezTo>
                <a:close/>
                <a:moveTo>
                  <a:pt x="163448" y="547135"/>
                </a:moveTo>
                <a:cubicBezTo>
                  <a:pt x="162170" y="549691"/>
                  <a:pt x="161611" y="552807"/>
                  <a:pt x="161771" y="556482"/>
                </a:cubicBezTo>
                <a:cubicBezTo>
                  <a:pt x="161931" y="560156"/>
                  <a:pt x="161691" y="563272"/>
                  <a:pt x="161052" y="565829"/>
                </a:cubicBezTo>
                <a:cubicBezTo>
                  <a:pt x="162650" y="565189"/>
                  <a:pt x="163209" y="563432"/>
                  <a:pt x="162729" y="560556"/>
                </a:cubicBezTo>
                <a:cubicBezTo>
                  <a:pt x="162250" y="557680"/>
                  <a:pt x="162810" y="555603"/>
                  <a:pt x="164407" y="554325"/>
                </a:cubicBezTo>
                <a:cubicBezTo>
                  <a:pt x="164087" y="553366"/>
                  <a:pt x="164008" y="552088"/>
                  <a:pt x="164168" y="550490"/>
                </a:cubicBezTo>
                <a:cubicBezTo>
                  <a:pt x="164327" y="548892"/>
                  <a:pt x="164087" y="547774"/>
                  <a:pt x="163448" y="547135"/>
                </a:cubicBezTo>
                <a:close/>
                <a:moveTo>
                  <a:pt x="115516" y="543780"/>
                </a:moveTo>
                <a:cubicBezTo>
                  <a:pt x="114558" y="545378"/>
                  <a:pt x="114637" y="546736"/>
                  <a:pt x="115756" y="547854"/>
                </a:cubicBezTo>
                <a:cubicBezTo>
                  <a:pt x="116874" y="548973"/>
                  <a:pt x="117753" y="548892"/>
                  <a:pt x="118392" y="547615"/>
                </a:cubicBezTo>
                <a:cubicBezTo>
                  <a:pt x="118392" y="545697"/>
                  <a:pt x="117433" y="544419"/>
                  <a:pt x="115516" y="543780"/>
                </a:cubicBezTo>
                <a:close/>
                <a:moveTo>
                  <a:pt x="167763" y="542342"/>
                </a:moveTo>
                <a:cubicBezTo>
                  <a:pt x="167443" y="543300"/>
                  <a:pt x="167123" y="544978"/>
                  <a:pt x="166804" y="547375"/>
                </a:cubicBezTo>
                <a:cubicBezTo>
                  <a:pt x="166484" y="549771"/>
                  <a:pt x="166964" y="550650"/>
                  <a:pt x="168241" y="550011"/>
                </a:cubicBezTo>
                <a:cubicBezTo>
                  <a:pt x="168562" y="548413"/>
                  <a:pt x="168562" y="547135"/>
                  <a:pt x="168241" y="546176"/>
                </a:cubicBezTo>
                <a:cubicBezTo>
                  <a:pt x="167922" y="545218"/>
                  <a:pt x="167763" y="543939"/>
                  <a:pt x="167763" y="542342"/>
                </a:cubicBezTo>
                <a:close/>
                <a:moveTo>
                  <a:pt x="86457" y="534493"/>
                </a:moveTo>
                <a:cubicBezTo>
                  <a:pt x="86098" y="534853"/>
                  <a:pt x="85798" y="535631"/>
                  <a:pt x="85559" y="536830"/>
                </a:cubicBezTo>
                <a:cubicBezTo>
                  <a:pt x="85079" y="539226"/>
                  <a:pt x="85159" y="540744"/>
                  <a:pt x="85798" y="541383"/>
                </a:cubicBezTo>
                <a:cubicBezTo>
                  <a:pt x="87396" y="541064"/>
                  <a:pt x="87875" y="540105"/>
                  <a:pt x="87236" y="538507"/>
                </a:cubicBezTo>
                <a:cubicBezTo>
                  <a:pt x="86597" y="536910"/>
                  <a:pt x="86757" y="535631"/>
                  <a:pt x="87715" y="534673"/>
                </a:cubicBezTo>
                <a:cubicBezTo>
                  <a:pt x="87236" y="534193"/>
                  <a:pt x="86817" y="534133"/>
                  <a:pt x="86457" y="534493"/>
                </a:cubicBezTo>
                <a:close/>
                <a:moveTo>
                  <a:pt x="71418" y="533714"/>
                </a:moveTo>
                <a:cubicBezTo>
                  <a:pt x="72058" y="532436"/>
                  <a:pt x="71977" y="532516"/>
                  <a:pt x="71179" y="533953"/>
                </a:cubicBezTo>
                <a:cubicBezTo>
                  <a:pt x="70380" y="535391"/>
                  <a:pt x="70141" y="536590"/>
                  <a:pt x="70460" y="537548"/>
                </a:cubicBezTo>
                <a:lnTo>
                  <a:pt x="71898" y="537548"/>
                </a:lnTo>
                <a:cubicBezTo>
                  <a:pt x="72217" y="536270"/>
                  <a:pt x="72217" y="535551"/>
                  <a:pt x="71898" y="535391"/>
                </a:cubicBezTo>
                <a:cubicBezTo>
                  <a:pt x="71579" y="535232"/>
                  <a:pt x="71418" y="534673"/>
                  <a:pt x="71418" y="533714"/>
                </a:cubicBezTo>
                <a:close/>
                <a:moveTo>
                  <a:pt x="223843" y="527483"/>
                </a:moveTo>
                <a:cubicBezTo>
                  <a:pt x="222885" y="527483"/>
                  <a:pt x="222405" y="529080"/>
                  <a:pt x="222405" y="532276"/>
                </a:cubicBezTo>
                <a:cubicBezTo>
                  <a:pt x="223683" y="532595"/>
                  <a:pt x="224163" y="532036"/>
                  <a:pt x="223843" y="530598"/>
                </a:cubicBezTo>
                <a:cubicBezTo>
                  <a:pt x="223524" y="529161"/>
                  <a:pt x="223524" y="528122"/>
                  <a:pt x="223843" y="527483"/>
                </a:cubicBezTo>
                <a:close/>
                <a:moveTo>
                  <a:pt x="183100" y="527483"/>
                </a:moveTo>
                <a:cubicBezTo>
                  <a:pt x="181183" y="526843"/>
                  <a:pt x="180544" y="527802"/>
                  <a:pt x="181183" y="530359"/>
                </a:cubicBezTo>
                <a:cubicBezTo>
                  <a:pt x="181823" y="530359"/>
                  <a:pt x="182142" y="530199"/>
                  <a:pt x="182142" y="529879"/>
                </a:cubicBezTo>
                <a:cubicBezTo>
                  <a:pt x="182142" y="529560"/>
                  <a:pt x="182462" y="529400"/>
                  <a:pt x="183100" y="529400"/>
                </a:cubicBezTo>
                <a:close/>
                <a:moveTo>
                  <a:pt x="81485" y="526524"/>
                </a:moveTo>
                <a:cubicBezTo>
                  <a:pt x="80845" y="525885"/>
                  <a:pt x="80366" y="526444"/>
                  <a:pt x="80047" y="528201"/>
                </a:cubicBezTo>
                <a:cubicBezTo>
                  <a:pt x="79727" y="529960"/>
                  <a:pt x="80047" y="530678"/>
                  <a:pt x="81005" y="530359"/>
                </a:cubicBezTo>
                <a:cubicBezTo>
                  <a:pt x="81644" y="529080"/>
                  <a:pt x="81804" y="527802"/>
                  <a:pt x="81485" y="526524"/>
                </a:cubicBezTo>
                <a:close/>
                <a:moveTo>
                  <a:pt x="193646" y="525566"/>
                </a:moveTo>
                <a:cubicBezTo>
                  <a:pt x="193007" y="525885"/>
                  <a:pt x="192687" y="526924"/>
                  <a:pt x="192687" y="528681"/>
                </a:cubicBezTo>
                <a:cubicBezTo>
                  <a:pt x="192687" y="530438"/>
                  <a:pt x="193326" y="530998"/>
                  <a:pt x="194604" y="530359"/>
                </a:cubicBezTo>
                <a:cubicBezTo>
                  <a:pt x="194604" y="527802"/>
                  <a:pt x="194285" y="526205"/>
                  <a:pt x="193646" y="525566"/>
                </a:cubicBezTo>
                <a:close/>
                <a:moveTo>
                  <a:pt x="98261" y="524128"/>
                </a:moveTo>
                <a:cubicBezTo>
                  <a:pt x="96344" y="524128"/>
                  <a:pt x="95545" y="525246"/>
                  <a:pt x="95864" y="527483"/>
                </a:cubicBezTo>
                <a:cubicBezTo>
                  <a:pt x="96503" y="528761"/>
                  <a:pt x="97222" y="528841"/>
                  <a:pt x="98021" y="527722"/>
                </a:cubicBezTo>
                <a:cubicBezTo>
                  <a:pt x="98820" y="526604"/>
                  <a:pt x="98900" y="525406"/>
                  <a:pt x="98261" y="524128"/>
                </a:cubicBezTo>
                <a:close/>
                <a:moveTo>
                  <a:pt x="232950" y="516459"/>
                </a:moveTo>
                <a:cubicBezTo>
                  <a:pt x="233270" y="516459"/>
                  <a:pt x="232950" y="516938"/>
                  <a:pt x="231992" y="517896"/>
                </a:cubicBezTo>
                <a:cubicBezTo>
                  <a:pt x="231672" y="517896"/>
                  <a:pt x="231512" y="517577"/>
                  <a:pt x="231512" y="516938"/>
                </a:cubicBezTo>
                <a:cubicBezTo>
                  <a:pt x="230873" y="517577"/>
                  <a:pt x="230873" y="518535"/>
                  <a:pt x="231512" y="519814"/>
                </a:cubicBezTo>
                <a:cubicBezTo>
                  <a:pt x="232151" y="521092"/>
                  <a:pt x="232790" y="521412"/>
                  <a:pt x="233430" y="520772"/>
                </a:cubicBezTo>
                <a:cubicBezTo>
                  <a:pt x="232790" y="519814"/>
                  <a:pt x="232631" y="519094"/>
                  <a:pt x="232950" y="518615"/>
                </a:cubicBezTo>
                <a:cubicBezTo>
                  <a:pt x="233270" y="518136"/>
                  <a:pt x="233270" y="517417"/>
                  <a:pt x="232950" y="516459"/>
                </a:cubicBezTo>
                <a:close/>
                <a:moveTo>
                  <a:pt x="221926" y="513103"/>
                </a:moveTo>
                <a:cubicBezTo>
                  <a:pt x="221606" y="515020"/>
                  <a:pt x="221606" y="517097"/>
                  <a:pt x="221926" y="519334"/>
                </a:cubicBezTo>
                <a:cubicBezTo>
                  <a:pt x="222245" y="521571"/>
                  <a:pt x="222725" y="523488"/>
                  <a:pt x="223364" y="525086"/>
                </a:cubicBezTo>
                <a:cubicBezTo>
                  <a:pt x="224003" y="523488"/>
                  <a:pt x="224323" y="521252"/>
                  <a:pt x="224323" y="518376"/>
                </a:cubicBezTo>
                <a:cubicBezTo>
                  <a:pt x="224323" y="515499"/>
                  <a:pt x="223524" y="513742"/>
                  <a:pt x="221926" y="513103"/>
                </a:cubicBezTo>
                <a:close/>
                <a:moveTo>
                  <a:pt x="273693" y="507830"/>
                </a:moveTo>
                <a:cubicBezTo>
                  <a:pt x="273053" y="508150"/>
                  <a:pt x="272814" y="509109"/>
                  <a:pt x="272974" y="510707"/>
                </a:cubicBezTo>
                <a:cubicBezTo>
                  <a:pt x="273134" y="512305"/>
                  <a:pt x="273373" y="513423"/>
                  <a:pt x="273693" y="514062"/>
                </a:cubicBezTo>
                <a:cubicBezTo>
                  <a:pt x="275290" y="513423"/>
                  <a:pt x="275690" y="512544"/>
                  <a:pt x="274891" y="511425"/>
                </a:cubicBezTo>
                <a:cubicBezTo>
                  <a:pt x="274092" y="510307"/>
                  <a:pt x="273693" y="509109"/>
                  <a:pt x="273693" y="507830"/>
                </a:cubicBezTo>
                <a:close/>
                <a:moveTo>
                  <a:pt x="255479" y="498723"/>
                </a:moveTo>
                <a:cubicBezTo>
                  <a:pt x="254839" y="502238"/>
                  <a:pt x="254759" y="506233"/>
                  <a:pt x="255239" y="510707"/>
                </a:cubicBezTo>
                <a:cubicBezTo>
                  <a:pt x="255718" y="515180"/>
                  <a:pt x="256278" y="519175"/>
                  <a:pt x="256916" y="522689"/>
                </a:cubicBezTo>
                <a:cubicBezTo>
                  <a:pt x="257555" y="518855"/>
                  <a:pt x="257476" y="514861"/>
                  <a:pt x="256677" y="510707"/>
                </a:cubicBezTo>
                <a:cubicBezTo>
                  <a:pt x="255878" y="506553"/>
                  <a:pt x="255479" y="502558"/>
                  <a:pt x="255479" y="498723"/>
                </a:cubicBezTo>
                <a:close/>
                <a:moveTo>
                  <a:pt x="242537" y="498723"/>
                </a:moveTo>
                <a:cubicBezTo>
                  <a:pt x="241897" y="501280"/>
                  <a:pt x="241738" y="504475"/>
                  <a:pt x="242057" y="508310"/>
                </a:cubicBezTo>
                <a:cubicBezTo>
                  <a:pt x="242377" y="512144"/>
                  <a:pt x="243016" y="514381"/>
                  <a:pt x="243975" y="515020"/>
                </a:cubicBezTo>
                <a:cubicBezTo>
                  <a:pt x="243336" y="512464"/>
                  <a:pt x="243016" y="509828"/>
                  <a:pt x="243016" y="507112"/>
                </a:cubicBezTo>
                <a:cubicBezTo>
                  <a:pt x="243016" y="504395"/>
                  <a:pt x="242856" y="501600"/>
                  <a:pt x="242537" y="498723"/>
                </a:cubicBezTo>
                <a:close/>
                <a:moveTo>
                  <a:pt x="135648" y="498723"/>
                </a:moveTo>
                <a:cubicBezTo>
                  <a:pt x="134689" y="499682"/>
                  <a:pt x="134370" y="501360"/>
                  <a:pt x="134689" y="503757"/>
                </a:cubicBezTo>
                <a:cubicBezTo>
                  <a:pt x="135009" y="506153"/>
                  <a:pt x="134849" y="508150"/>
                  <a:pt x="134210" y="509748"/>
                </a:cubicBezTo>
                <a:cubicBezTo>
                  <a:pt x="134849" y="510387"/>
                  <a:pt x="135328" y="510707"/>
                  <a:pt x="135648" y="510707"/>
                </a:cubicBezTo>
                <a:cubicBezTo>
                  <a:pt x="136287" y="509428"/>
                  <a:pt x="136367" y="507751"/>
                  <a:pt x="135887" y="505674"/>
                </a:cubicBezTo>
                <a:cubicBezTo>
                  <a:pt x="135408" y="503596"/>
                  <a:pt x="135328" y="501280"/>
                  <a:pt x="135648" y="498723"/>
                </a:cubicBezTo>
                <a:close/>
                <a:moveTo>
                  <a:pt x="243495" y="491054"/>
                </a:moveTo>
                <a:cubicBezTo>
                  <a:pt x="244134" y="492652"/>
                  <a:pt x="244374" y="493851"/>
                  <a:pt x="244214" y="494649"/>
                </a:cubicBezTo>
                <a:cubicBezTo>
                  <a:pt x="244054" y="495448"/>
                  <a:pt x="243815" y="496646"/>
                  <a:pt x="243495" y="498244"/>
                </a:cubicBezTo>
                <a:cubicBezTo>
                  <a:pt x="244134" y="499203"/>
                  <a:pt x="244933" y="499203"/>
                  <a:pt x="245892" y="498244"/>
                </a:cubicBezTo>
                <a:cubicBezTo>
                  <a:pt x="245253" y="497605"/>
                  <a:pt x="244933" y="496407"/>
                  <a:pt x="244933" y="494649"/>
                </a:cubicBezTo>
                <a:cubicBezTo>
                  <a:pt x="244933" y="492891"/>
                  <a:pt x="244454" y="491693"/>
                  <a:pt x="243495" y="491054"/>
                </a:cubicBezTo>
                <a:close/>
                <a:moveTo>
                  <a:pt x="172076" y="491054"/>
                </a:moveTo>
                <a:cubicBezTo>
                  <a:pt x="170159" y="495528"/>
                  <a:pt x="169680" y="500321"/>
                  <a:pt x="170638" y="505434"/>
                </a:cubicBezTo>
                <a:cubicBezTo>
                  <a:pt x="171597" y="510546"/>
                  <a:pt x="172236" y="515499"/>
                  <a:pt x="172556" y="520293"/>
                </a:cubicBezTo>
                <a:cubicBezTo>
                  <a:pt x="172556" y="523169"/>
                  <a:pt x="172236" y="526125"/>
                  <a:pt x="171597" y="529161"/>
                </a:cubicBezTo>
                <a:cubicBezTo>
                  <a:pt x="170958" y="532196"/>
                  <a:pt x="171437" y="534673"/>
                  <a:pt x="173035" y="536590"/>
                </a:cubicBezTo>
                <a:cubicBezTo>
                  <a:pt x="173993" y="534992"/>
                  <a:pt x="174713" y="532356"/>
                  <a:pt x="175192" y="528681"/>
                </a:cubicBezTo>
                <a:cubicBezTo>
                  <a:pt x="175671" y="525007"/>
                  <a:pt x="175831" y="521092"/>
                  <a:pt x="175671" y="516938"/>
                </a:cubicBezTo>
                <a:cubicBezTo>
                  <a:pt x="175512" y="512783"/>
                  <a:pt x="175192" y="508710"/>
                  <a:pt x="174713" y="504715"/>
                </a:cubicBezTo>
                <a:cubicBezTo>
                  <a:pt x="174233" y="500721"/>
                  <a:pt x="173674" y="497445"/>
                  <a:pt x="173035" y="494889"/>
                </a:cubicBezTo>
                <a:cubicBezTo>
                  <a:pt x="173355" y="494250"/>
                  <a:pt x="173914" y="494010"/>
                  <a:pt x="174713" y="494170"/>
                </a:cubicBezTo>
                <a:cubicBezTo>
                  <a:pt x="175512" y="494330"/>
                  <a:pt x="175591" y="493611"/>
                  <a:pt x="174953" y="492013"/>
                </a:cubicBezTo>
                <a:cubicBezTo>
                  <a:pt x="174313" y="492332"/>
                  <a:pt x="173834" y="492253"/>
                  <a:pt x="173514" y="491773"/>
                </a:cubicBezTo>
                <a:cubicBezTo>
                  <a:pt x="173194" y="491294"/>
                  <a:pt x="172715" y="491054"/>
                  <a:pt x="172076" y="491054"/>
                </a:cubicBezTo>
                <a:close/>
                <a:moveTo>
                  <a:pt x="198919" y="489616"/>
                </a:moveTo>
                <a:cubicBezTo>
                  <a:pt x="198279" y="490256"/>
                  <a:pt x="197561" y="490655"/>
                  <a:pt x="196762" y="490815"/>
                </a:cubicBezTo>
                <a:cubicBezTo>
                  <a:pt x="195963" y="490974"/>
                  <a:pt x="195723" y="491853"/>
                  <a:pt x="196042" y="493451"/>
                </a:cubicBezTo>
                <a:cubicBezTo>
                  <a:pt x="196682" y="493770"/>
                  <a:pt x="197001" y="492972"/>
                  <a:pt x="197001" y="491054"/>
                </a:cubicBezTo>
                <a:cubicBezTo>
                  <a:pt x="198279" y="492972"/>
                  <a:pt x="198919" y="492492"/>
                  <a:pt x="198919" y="489616"/>
                </a:cubicBezTo>
                <a:close/>
                <a:moveTo>
                  <a:pt x="190770" y="488178"/>
                </a:moveTo>
                <a:lnTo>
                  <a:pt x="190770" y="495848"/>
                </a:lnTo>
                <a:cubicBezTo>
                  <a:pt x="191729" y="495848"/>
                  <a:pt x="192288" y="494489"/>
                  <a:pt x="192447" y="491773"/>
                </a:cubicBezTo>
                <a:cubicBezTo>
                  <a:pt x="192608" y="489057"/>
                  <a:pt x="192048" y="487859"/>
                  <a:pt x="190770" y="488178"/>
                </a:cubicBezTo>
                <a:close/>
                <a:moveTo>
                  <a:pt x="298116" y="485908"/>
                </a:moveTo>
                <a:lnTo>
                  <a:pt x="284478" y="507112"/>
                </a:lnTo>
                <a:cubicBezTo>
                  <a:pt x="272814" y="525166"/>
                  <a:pt x="260272" y="544419"/>
                  <a:pt x="246850" y="564870"/>
                </a:cubicBezTo>
                <a:cubicBezTo>
                  <a:pt x="246531" y="563272"/>
                  <a:pt x="246291" y="561834"/>
                  <a:pt x="246132" y="560556"/>
                </a:cubicBezTo>
                <a:cubicBezTo>
                  <a:pt x="245972" y="559278"/>
                  <a:pt x="245573" y="558479"/>
                  <a:pt x="244933" y="558160"/>
                </a:cubicBezTo>
                <a:cubicBezTo>
                  <a:pt x="245253" y="559438"/>
                  <a:pt x="245412" y="560796"/>
                  <a:pt x="245412" y="562234"/>
                </a:cubicBezTo>
                <a:cubicBezTo>
                  <a:pt x="245412" y="563672"/>
                  <a:pt x="245412" y="565189"/>
                  <a:pt x="245412" y="566787"/>
                </a:cubicBezTo>
                <a:cubicBezTo>
                  <a:pt x="242856" y="570302"/>
                  <a:pt x="240300" y="574057"/>
                  <a:pt x="237743" y="578051"/>
                </a:cubicBezTo>
                <a:cubicBezTo>
                  <a:pt x="235187" y="582046"/>
                  <a:pt x="232631" y="585960"/>
                  <a:pt x="230074" y="589795"/>
                </a:cubicBezTo>
                <a:cubicBezTo>
                  <a:pt x="230074" y="589155"/>
                  <a:pt x="229994" y="588676"/>
                  <a:pt x="229835" y="588357"/>
                </a:cubicBezTo>
                <a:cubicBezTo>
                  <a:pt x="229675" y="588037"/>
                  <a:pt x="229754" y="587558"/>
                  <a:pt x="230074" y="586919"/>
                </a:cubicBezTo>
                <a:cubicBezTo>
                  <a:pt x="229116" y="586919"/>
                  <a:pt x="228636" y="587398"/>
                  <a:pt x="228636" y="588357"/>
                </a:cubicBezTo>
                <a:cubicBezTo>
                  <a:pt x="228636" y="589315"/>
                  <a:pt x="228636" y="590274"/>
                  <a:pt x="228636" y="591233"/>
                </a:cubicBezTo>
                <a:cubicBezTo>
                  <a:pt x="225122" y="596665"/>
                  <a:pt x="221606" y="602017"/>
                  <a:pt x="218091" y="607290"/>
                </a:cubicBezTo>
                <a:cubicBezTo>
                  <a:pt x="214576" y="612562"/>
                  <a:pt x="210901" y="617915"/>
                  <a:pt x="207067" y="623347"/>
                </a:cubicBezTo>
                <a:lnTo>
                  <a:pt x="298116" y="623347"/>
                </a:lnTo>
                <a:close/>
                <a:moveTo>
                  <a:pt x="218091" y="484343"/>
                </a:moveTo>
                <a:cubicBezTo>
                  <a:pt x="217452" y="487859"/>
                  <a:pt x="217292" y="491134"/>
                  <a:pt x="217612" y="494170"/>
                </a:cubicBezTo>
                <a:cubicBezTo>
                  <a:pt x="217931" y="497206"/>
                  <a:pt x="218251" y="500321"/>
                  <a:pt x="218571" y="503517"/>
                </a:cubicBezTo>
                <a:cubicBezTo>
                  <a:pt x="218890" y="507671"/>
                  <a:pt x="218571" y="511506"/>
                  <a:pt x="217612" y="515020"/>
                </a:cubicBezTo>
                <a:cubicBezTo>
                  <a:pt x="216653" y="518535"/>
                  <a:pt x="216973" y="521890"/>
                  <a:pt x="218571" y="525086"/>
                </a:cubicBezTo>
                <a:cubicBezTo>
                  <a:pt x="220169" y="525086"/>
                  <a:pt x="221047" y="523808"/>
                  <a:pt x="221207" y="521252"/>
                </a:cubicBezTo>
                <a:cubicBezTo>
                  <a:pt x="221367" y="518695"/>
                  <a:pt x="220967" y="516778"/>
                  <a:pt x="220008" y="515499"/>
                </a:cubicBezTo>
                <a:cubicBezTo>
                  <a:pt x="220008" y="512943"/>
                  <a:pt x="220088" y="510546"/>
                  <a:pt x="220248" y="508310"/>
                </a:cubicBezTo>
                <a:cubicBezTo>
                  <a:pt x="220408" y="506073"/>
                  <a:pt x="220328" y="503836"/>
                  <a:pt x="220008" y="501600"/>
                </a:cubicBezTo>
                <a:cubicBezTo>
                  <a:pt x="220008" y="498404"/>
                  <a:pt x="220088" y="495128"/>
                  <a:pt x="220248" y="491773"/>
                </a:cubicBezTo>
                <a:cubicBezTo>
                  <a:pt x="220408" y="488418"/>
                  <a:pt x="219689" y="485941"/>
                  <a:pt x="218091" y="484343"/>
                </a:cubicBezTo>
                <a:close/>
                <a:moveTo>
                  <a:pt x="237743" y="474757"/>
                </a:moveTo>
                <a:cubicBezTo>
                  <a:pt x="238063" y="477633"/>
                  <a:pt x="238143" y="480030"/>
                  <a:pt x="237983" y="481947"/>
                </a:cubicBezTo>
                <a:cubicBezTo>
                  <a:pt x="237824" y="483864"/>
                  <a:pt x="238063" y="486101"/>
                  <a:pt x="238702" y="488658"/>
                </a:cubicBezTo>
                <a:cubicBezTo>
                  <a:pt x="239022" y="488658"/>
                  <a:pt x="239261" y="487938"/>
                  <a:pt x="239421" y="486501"/>
                </a:cubicBezTo>
                <a:cubicBezTo>
                  <a:pt x="239581" y="485063"/>
                  <a:pt x="239660" y="483465"/>
                  <a:pt x="239660" y="481708"/>
                </a:cubicBezTo>
                <a:cubicBezTo>
                  <a:pt x="239660" y="479950"/>
                  <a:pt x="239501" y="478352"/>
                  <a:pt x="239182" y="476914"/>
                </a:cubicBezTo>
                <a:cubicBezTo>
                  <a:pt x="238862" y="475476"/>
                  <a:pt x="238383" y="474757"/>
                  <a:pt x="237743" y="474757"/>
                </a:cubicBezTo>
                <a:close/>
                <a:moveTo>
                  <a:pt x="155300" y="473799"/>
                </a:moveTo>
                <a:cubicBezTo>
                  <a:pt x="155939" y="476674"/>
                  <a:pt x="156019" y="478592"/>
                  <a:pt x="155539" y="479551"/>
                </a:cubicBezTo>
                <a:cubicBezTo>
                  <a:pt x="155061" y="480509"/>
                  <a:pt x="154980" y="482586"/>
                  <a:pt x="155300" y="485782"/>
                </a:cubicBezTo>
                <a:cubicBezTo>
                  <a:pt x="155939" y="484504"/>
                  <a:pt x="156499" y="482347"/>
                  <a:pt x="156978" y="479311"/>
                </a:cubicBezTo>
                <a:cubicBezTo>
                  <a:pt x="157457" y="476275"/>
                  <a:pt x="156898" y="474437"/>
                  <a:pt x="155300" y="473799"/>
                </a:cubicBezTo>
                <a:close/>
                <a:moveTo>
                  <a:pt x="133730" y="468047"/>
                </a:moveTo>
                <a:cubicBezTo>
                  <a:pt x="133091" y="468366"/>
                  <a:pt x="132612" y="469484"/>
                  <a:pt x="132293" y="471402"/>
                </a:cubicBezTo>
                <a:cubicBezTo>
                  <a:pt x="131973" y="473319"/>
                  <a:pt x="132452" y="474118"/>
                  <a:pt x="133730" y="473799"/>
                </a:cubicBezTo>
                <a:cubicBezTo>
                  <a:pt x="134370" y="473160"/>
                  <a:pt x="134529" y="472281"/>
                  <a:pt x="134210" y="471162"/>
                </a:cubicBezTo>
                <a:cubicBezTo>
                  <a:pt x="133890" y="470044"/>
                  <a:pt x="133730" y="469006"/>
                  <a:pt x="133730" y="468047"/>
                </a:cubicBezTo>
                <a:close/>
                <a:moveTo>
                  <a:pt x="115516" y="466609"/>
                </a:moveTo>
                <a:lnTo>
                  <a:pt x="115516" y="469006"/>
                </a:lnTo>
                <a:cubicBezTo>
                  <a:pt x="116155" y="469325"/>
                  <a:pt x="117114" y="468846"/>
                  <a:pt x="118392" y="467567"/>
                </a:cubicBezTo>
                <a:cubicBezTo>
                  <a:pt x="116795" y="465970"/>
                  <a:pt x="115835" y="465650"/>
                  <a:pt x="115516" y="466609"/>
                </a:cubicBezTo>
                <a:close/>
                <a:moveTo>
                  <a:pt x="228157" y="460857"/>
                </a:moveTo>
                <a:cubicBezTo>
                  <a:pt x="227518" y="461496"/>
                  <a:pt x="227278" y="462534"/>
                  <a:pt x="227438" y="463972"/>
                </a:cubicBezTo>
                <a:cubicBezTo>
                  <a:pt x="227598" y="465411"/>
                  <a:pt x="227837" y="466769"/>
                  <a:pt x="228157" y="468047"/>
                </a:cubicBezTo>
                <a:cubicBezTo>
                  <a:pt x="228796" y="467408"/>
                  <a:pt x="229036" y="466209"/>
                  <a:pt x="228876" y="464452"/>
                </a:cubicBezTo>
                <a:cubicBezTo>
                  <a:pt x="228717" y="462695"/>
                  <a:pt x="228477" y="461496"/>
                  <a:pt x="228157" y="460857"/>
                </a:cubicBezTo>
                <a:close/>
                <a:moveTo>
                  <a:pt x="177349" y="460857"/>
                </a:moveTo>
                <a:cubicBezTo>
                  <a:pt x="176071" y="460537"/>
                  <a:pt x="175512" y="461097"/>
                  <a:pt x="175671" y="462534"/>
                </a:cubicBezTo>
                <a:cubicBezTo>
                  <a:pt x="175831" y="463972"/>
                  <a:pt x="176071" y="465171"/>
                  <a:pt x="176390" y="466129"/>
                </a:cubicBezTo>
                <a:cubicBezTo>
                  <a:pt x="177029" y="465171"/>
                  <a:pt x="177349" y="463413"/>
                  <a:pt x="177349" y="460857"/>
                </a:cubicBezTo>
                <a:close/>
                <a:moveTo>
                  <a:pt x="209464" y="458221"/>
                </a:moveTo>
                <a:cubicBezTo>
                  <a:pt x="208185" y="459019"/>
                  <a:pt x="207546" y="460058"/>
                  <a:pt x="207546" y="461336"/>
                </a:cubicBezTo>
                <a:cubicBezTo>
                  <a:pt x="209144" y="461656"/>
                  <a:pt x="210582" y="461017"/>
                  <a:pt x="211860" y="459419"/>
                </a:cubicBezTo>
                <a:cubicBezTo>
                  <a:pt x="211541" y="457821"/>
                  <a:pt x="210742" y="457422"/>
                  <a:pt x="209464" y="458221"/>
                </a:cubicBezTo>
                <a:close/>
                <a:moveTo>
                  <a:pt x="258834" y="454147"/>
                </a:moveTo>
                <a:cubicBezTo>
                  <a:pt x="257555" y="454785"/>
                  <a:pt x="257076" y="455664"/>
                  <a:pt x="257396" y="456782"/>
                </a:cubicBezTo>
                <a:cubicBezTo>
                  <a:pt x="257715" y="457901"/>
                  <a:pt x="257875" y="459259"/>
                  <a:pt x="257875" y="460857"/>
                </a:cubicBezTo>
                <a:cubicBezTo>
                  <a:pt x="258834" y="459898"/>
                  <a:pt x="259233" y="458860"/>
                  <a:pt x="259074" y="457742"/>
                </a:cubicBezTo>
                <a:cubicBezTo>
                  <a:pt x="258913" y="456623"/>
                  <a:pt x="258834" y="455424"/>
                  <a:pt x="258834" y="454147"/>
                </a:cubicBezTo>
                <a:close/>
                <a:moveTo>
                  <a:pt x="134689" y="454147"/>
                </a:moveTo>
                <a:cubicBezTo>
                  <a:pt x="133091" y="454466"/>
                  <a:pt x="132532" y="456223"/>
                  <a:pt x="133012" y="459419"/>
                </a:cubicBezTo>
                <a:cubicBezTo>
                  <a:pt x="133491" y="462614"/>
                  <a:pt x="133411" y="465330"/>
                  <a:pt x="132772" y="467567"/>
                </a:cubicBezTo>
                <a:cubicBezTo>
                  <a:pt x="133730" y="466289"/>
                  <a:pt x="134450" y="464292"/>
                  <a:pt x="134929" y="461576"/>
                </a:cubicBezTo>
                <a:cubicBezTo>
                  <a:pt x="135408" y="458860"/>
                  <a:pt x="135328" y="456383"/>
                  <a:pt x="134689" y="454147"/>
                </a:cubicBezTo>
                <a:close/>
                <a:moveTo>
                  <a:pt x="160573" y="453188"/>
                </a:moveTo>
                <a:cubicBezTo>
                  <a:pt x="159933" y="453507"/>
                  <a:pt x="159454" y="454386"/>
                  <a:pt x="159134" y="455824"/>
                </a:cubicBezTo>
                <a:cubicBezTo>
                  <a:pt x="158815" y="457262"/>
                  <a:pt x="158495" y="457502"/>
                  <a:pt x="158176" y="456543"/>
                </a:cubicBezTo>
                <a:cubicBezTo>
                  <a:pt x="157537" y="456543"/>
                  <a:pt x="157537" y="457022"/>
                  <a:pt x="158176" y="457981"/>
                </a:cubicBezTo>
                <a:cubicBezTo>
                  <a:pt x="158815" y="458940"/>
                  <a:pt x="159454" y="459259"/>
                  <a:pt x="160093" y="458940"/>
                </a:cubicBezTo>
                <a:cubicBezTo>
                  <a:pt x="159774" y="457342"/>
                  <a:pt x="160093" y="456543"/>
                  <a:pt x="161052" y="456543"/>
                </a:cubicBezTo>
                <a:cubicBezTo>
                  <a:pt x="162011" y="456543"/>
                  <a:pt x="162330" y="455744"/>
                  <a:pt x="162011" y="454147"/>
                </a:cubicBezTo>
                <a:cubicBezTo>
                  <a:pt x="161052" y="454147"/>
                  <a:pt x="160573" y="453827"/>
                  <a:pt x="160573" y="453188"/>
                </a:cubicBezTo>
                <a:close/>
                <a:moveTo>
                  <a:pt x="118392" y="452708"/>
                </a:moveTo>
                <a:cubicBezTo>
                  <a:pt x="117433" y="452708"/>
                  <a:pt x="117034" y="453507"/>
                  <a:pt x="117194" y="455105"/>
                </a:cubicBezTo>
                <a:cubicBezTo>
                  <a:pt x="117354" y="456703"/>
                  <a:pt x="117274" y="458141"/>
                  <a:pt x="116954" y="459419"/>
                </a:cubicBezTo>
                <a:cubicBezTo>
                  <a:pt x="117913" y="459419"/>
                  <a:pt x="118552" y="458460"/>
                  <a:pt x="118871" y="456543"/>
                </a:cubicBezTo>
                <a:cubicBezTo>
                  <a:pt x="119191" y="454626"/>
                  <a:pt x="119031" y="453348"/>
                  <a:pt x="118392" y="452708"/>
                </a:cubicBezTo>
                <a:close/>
                <a:moveTo>
                  <a:pt x="149548" y="445518"/>
                </a:moveTo>
                <a:cubicBezTo>
                  <a:pt x="148909" y="446477"/>
                  <a:pt x="148350" y="447356"/>
                  <a:pt x="147871" y="448155"/>
                </a:cubicBezTo>
                <a:cubicBezTo>
                  <a:pt x="147391" y="448954"/>
                  <a:pt x="147152" y="450152"/>
                  <a:pt x="147152" y="451750"/>
                </a:cubicBezTo>
                <a:cubicBezTo>
                  <a:pt x="147790" y="452708"/>
                  <a:pt x="148589" y="452708"/>
                  <a:pt x="149548" y="451750"/>
                </a:cubicBezTo>
                <a:cubicBezTo>
                  <a:pt x="149229" y="454946"/>
                  <a:pt x="148909" y="459179"/>
                  <a:pt x="148589" y="464452"/>
                </a:cubicBezTo>
                <a:cubicBezTo>
                  <a:pt x="148270" y="469724"/>
                  <a:pt x="148430" y="473639"/>
                  <a:pt x="149069" y="476196"/>
                </a:cubicBezTo>
                <a:cubicBezTo>
                  <a:pt x="150347" y="472041"/>
                  <a:pt x="150906" y="467088"/>
                  <a:pt x="150747" y="461336"/>
                </a:cubicBezTo>
                <a:cubicBezTo>
                  <a:pt x="150587" y="455584"/>
                  <a:pt x="150187" y="450312"/>
                  <a:pt x="149548" y="445518"/>
                </a:cubicBezTo>
                <a:close/>
                <a:moveTo>
                  <a:pt x="128218" y="443122"/>
                </a:moveTo>
                <a:cubicBezTo>
                  <a:pt x="126780" y="443122"/>
                  <a:pt x="126221" y="443921"/>
                  <a:pt x="126541" y="445518"/>
                </a:cubicBezTo>
                <a:cubicBezTo>
                  <a:pt x="127180" y="445518"/>
                  <a:pt x="127739" y="445678"/>
                  <a:pt x="128218" y="445998"/>
                </a:cubicBezTo>
                <a:cubicBezTo>
                  <a:pt x="128698" y="446317"/>
                  <a:pt x="129257" y="446158"/>
                  <a:pt x="129896" y="445518"/>
                </a:cubicBezTo>
                <a:cubicBezTo>
                  <a:pt x="130215" y="443921"/>
                  <a:pt x="129656" y="443122"/>
                  <a:pt x="128218" y="443122"/>
                </a:cubicBezTo>
                <a:close/>
                <a:moveTo>
                  <a:pt x="256916" y="440725"/>
                </a:moveTo>
                <a:cubicBezTo>
                  <a:pt x="256278" y="441364"/>
                  <a:pt x="256197" y="442323"/>
                  <a:pt x="256677" y="443601"/>
                </a:cubicBezTo>
                <a:cubicBezTo>
                  <a:pt x="257156" y="444879"/>
                  <a:pt x="257236" y="445998"/>
                  <a:pt x="256916" y="446957"/>
                </a:cubicBezTo>
                <a:cubicBezTo>
                  <a:pt x="257875" y="446957"/>
                  <a:pt x="258194" y="446158"/>
                  <a:pt x="257875" y="444560"/>
                </a:cubicBezTo>
                <a:cubicBezTo>
                  <a:pt x="257555" y="442962"/>
                  <a:pt x="257236" y="441684"/>
                  <a:pt x="256916" y="440725"/>
                </a:cubicBezTo>
                <a:close/>
                <a:moveTo>
                  <a:pt x="147631" y="434494"/>
                </a:moveTo>
                <a:cubicBezTo>
                  <a:pt x="147951" y="437051"/>
                  <a:pt x="147790" y="438968"/>
                  <a:pt x="147152" y="440246"/>
                </a:cubicBezTo>
                <a:cubicBezTo>
                  <a:pt x="146513" y="441524"/>
                  <a:pt x="146193" y="443281"/>
                  <a:pt x="146193" y="445518"/>
                </a:cubicBezTo>
                <a:cubicBezTo>
                  <a:pt x="147790" y="445199"/>
                  <a:pt x="148750" y="443442"/>
                  <a:pt x="149069" y="440246"/>
                </a:cubicBezTo>
                <a:cubicBezTo>
                  <a:pt x="149388" y="437051"/>
                  <a:pt x="148909" y="435133"/>
                  <a:pt x="147631" y="434494"/>
                </a:cubicBezTo>
                <a:close/>
                <a:moveTo>
                  <a:pt x="246371" y="423470"/>
                </a:moveTo>
                <a:cubicBezTo>
                  <a:pt x="245093" y="424109"/>
                  <a:pt x="244774" y="424828"/>
                  <a:pt x="245412" y="425626"/>
                </a:cubicBezTo>
                <a:cubicBezTo>
                  <a:pt x="246052" y="426425"/>
                  <a:pt x="246211" y="427464"/>
                  <a:pt x="245892" y="428743"/>
                </a:cubicBezTo>
                <a:cubicBezTo>
                  <a:pt x="246850" y="428423"/>
                  <a:pt x="247090" y="427863"/>
                  <a:pt x="246611" y="427065"/>
                </a:cubicBezTo>
                <a:cubicBezTo>
                  <a:pt x="246132" y="426266"/>
                  <a:pt x="246052" y="425067"/>
                  <a:pt x="246371" y="423470"/>
                </a:cubicBezTo>
                <a:close/>
                <a:moveTo>
                  <a:pt x="233430" y="422991"/>
                </a:moveTo>
                <a:cubicBezTo>
                  <a:pt x="232790" y="426505"/>
                  <a:pt x="232471" y="430819"/>
                  <a:pt x="232471" y="435932"/>
                </a:cubicBezTo>
                <a:cubicBezTo>
                  <a:pt x="232471" y="441045"/>
                  <a:pt x="232151" y="445359"/>
                  <a:pt x="231512" y="448874"/>
                </a:cubicBezTo>
                <a:cubicBezTo>
                  <a:pt x="232471" y="445040"/>
                  <a:pt x="233270" y="440485"/>
                  <a:pt x="233909" y="435213"/>
                </a:cubicBezTo>
                <a:cubicBezTo>
                  <a:pt x="234548" y="429941"/>
                  <a:pt x="234388" y="425866"/>
                  <a:pt x="233430" y="422991"/>
                </a:cubicBezTo>
                <a:close/>
                <a:moveTo>
                  <a:pt x="240620" y="422031"/>
                </a:moveTo>
                <a:cubicBezTo>
                  <a:pt x="239022" y="423629"/>
                  <a:pt x="238702" y="425787"/>
                  <a:pt x="239660" y="428503"/>
                </a:cubicBezTo>
                <a:cubicBezTo>
                  <a:pt x="240620" y="431219"/>
                  <a:pt x="240939" y="433695"/>
                  <a:pt x="240620" y="435932"/>
                </a:cubicBezTo>
                <a:cubicBezTo>
                  <a:pt x="239022" y="436571"/>
                  <a:pt x="238223" y="435932"/>
                  <a:pt x="238223" y="434015"/>
                </a:cubicBezTo>
                <a:cubicBezTo>
                  <a:pt x="238223" y="432098"/>
                  <a:pt x="237903" y="430660"/>
                  <a:pt x="237264" y="429701"/>
                </a:cubicBezTo>
                <a:cubicBezTo>
                  <a:pt x="236625" y="432897"/>
                  <a:pt x="236466" y="436651"/>
                  <a:pt x="236785" y="440965"/>
                </a:cubicBezTo>
                <a:cubicBezTo>
                  <a:pt x="237104" y="445279"/>
                  <a:pt x="237743" y="448075"/>
                  <a:pt x="238702" y="449353"/>
                </a:cubicBezTo>
                <a:cubicBezTo>
                  <a:pt x="238702" y="448395"/>
                  <a:pt x="238782" y="447436"/>
                  <a:pt x="238942" y="446477"/>
                </a:cubicBezTo>
                <a:cubicBezTo>
                  <a:pt x="239101" y="445518"/>
                  <a:pt x="238862" y="444720"/>
                  <a:pt x="238223" y="444080"/>
                </a:cubicBezTo>
                <a:cubicBezTo>
                  <a:pt x="238542" y="443442"/>
                  <a:pt x="238862" y="443042"/>
                  <a:pt x="239182" y="442882"/>
                </a:cubicBezTo>
                <a:cubicBezTo>
                  <a:pt x="239501" y="442722"/>
                  <a:pt x="239660" y="442323"/>
                  <a:pt x="239660" y="441684"/>
                </a:cubicBezTo>
                <a:cubicBezTo>
                  <a:pt x="241258" y="442643"/>
                  <a:pt x="241578" y="442643"/>
                  <a:pt x="240620" y="441684"/>
                </a:cubicBezTo>
                <a:cubicBezTo>
                  <a:pt x="239660" y="440725"/>
                  <a:pt x="239341" y="439288"/>
                  <a:pt x="239660" y="437370"/>
                </a:cubicBezTo>
                <a:cubicBezTo>
                  <a:pt x="239981" y="436731"/>
                  <a:pt x="240300" y="436571"/>
                  <a:pt x="240620" y="436891"/>
                </a:cubicBezTo>
                <a:cubicBezTo>
                  <a:pt x="240939" y="437210"/>
                  <a:pt x="241099" y="437690"/>
                  <a:pt x="241099" y="438329"/>
                </a:cubicBezTo>
                <a:cubicBezTo>
                  <a:pt x="240779" y="435133"/>
                  <a:pt x="240859" y="432018"/>
                  <a:pt x="241338" y="428982"/>
                </a:cubicBezTo>
                <a:cubicBezTo>
                  <a:pt x="241818" y="425946"/>
                  <a:pt x="241578" y="423629"/>
                  <a:pt x="240620" y="422031"/>
                </a:cubicBezTo>
                <a:close/>
                <a:moveTo>
                  <a:pt x="217612" y="417718"/>
                </a:moveTo>
                <a:cubicBezTo>
                  <a:pt x="216973" y="420274"/>
                  <a:pt x="217133" y="422031"/>
                  <a:pt x="218091" y="422991"/>
                </a:cubicBezTo>
                <a:cubicBezTo>
                  <a:pt x="218730" y="422991"/>
                  <a:pt x="218970" y="421952"/>
                  <a:pt x="218810" y="419875"/>
                </a:cubicBezTo>
                <a:cubicBezTo>
                  <a:pt x="218650" y="417798"/>
                  <a:pt x="218251" y="417078"/>
                  <a:pt x="217612" y="417718"/>
                </a:cubicBezTo>
                <a:close/>
                <a:moveTo>
                  <a:pt x="221926" y="417239"/>
                </a:moveTo>
                <a:cubicBezTo>
                  <a:pt x="220967" y="417877"/>
                  <a:pt x="220728" y="419396"/>
                  <a:pt x="221207" y="421792"/>
                </a:cubicBezTo>
                <a:cubicBezTo>
                  <a:pt x="221686" y="424189"/>
                  <a:pt x="221926" y="426026"/>
                  <a:pt x="221926" y="427304"/>
                </a:cubicBezTo>
                <a:cubicBezTo>
                  <a:pt x="222565" y="426346"/>
                  <a:pt x="222645" y="424908"/>
                  <a:pt x="222166" y="422991"/>
                </a:cubicBezTo>
                <a:cubicBezTo>
                  <a:pt x="221686" y="421073"/>
                  <a:pt x="221606" y="419156"/>
                  <a:pt x="221926" y="417239"/>
                </a:cubicBezTo>
                <a:close/>
                <a:moveTo>
                  <a:pt x="297180" y="415801"/>
                </a:moveTo>
                <a:cubicBezTo>
                  <a:pt x="296541" y="416440"/>
                  <a:pt x="296221" y="417877"/>
                  <a:pt x="296221" y="420114"/>
                </a:cubicBezTo>
                <a:lnTo>
                  <a:pt x="298116" y="422957"/>
                </a:lnTo>
                <a:lnTo>
                  <a:pt x="298116" y="422879"/>
                </a:lnTo>
                <a:lnTo>
                  <a:pt x="297419" y="419396"/>
                </a:lnTo>
                <a:cubicBezTo>
                  <a:pt x="296940" y="418597"/>
                  <a:pt x="296860" y="417398"/>
                  <a:pt x="297180" y="415801"/>
                </a:cubicBezTo>
                <a:close/>
                <a:moveTo>
                  <a:pt x="245892" y="414842"/>
                </a:moveTo>
                <a:cubicBezTo>
                  <a:pt x="244613" y="415481"/>
                  <a:pt x="244214" y="416440"/>
                  <a:pt x="244694" y="417718"/>
                </a:cubicBezTo>
                <a:cubicBezTo>
                  <a:pt x="245173" y="418996"/>
                  <a:pt x="245253" y="420434"/>
                  <a:pt x="244933" y="422031"/>
                </a:cubicBezTo>
                <a:cubicBezTo>
                  <a:pt x="246211" y="421393"/>
                  <a:pt x="246531" y="420434"/>
                  <a:pt x="245892" y="419156"/>
                </a:cubicBezTo>
                <a:cubicBezTo>
                  <a:pt x="245253" y="417877"/>
                  <a:pt x="245253" y="416440"/>
                  <a:pt x="245892" y="414842"/>
                </a:cubicBezTo>
                <a:close/>
                <a:moveTo>
                  <a:pt x="156738" y="414363"/>
                </a:moveTo>
                <a:cubicBezTo>
                  <a:pt x="156099" y="414682"/>
                  <a:pt x="155700" y="415801"/>
                  <a:pt x="155539" y="417718"/>
                </a:cubicBezTo>
                <a:cubicBezTo>
                  <a:pt x="155380" y="419635"/>
                  <a:pt x="155939" y="420594"/>
                  <a:pt x="157217" y="420594"/>
                </a:cubicBezTo>
                <a:cubicBezTo>
                  <a:pt x="157217" y="418996"/>
                  <a:pt x="157058" y="417877"/>
                  <a:pt x="156738" y="417239"/>
                </a:cubicBezTo>
                <a:cubicBezTo>
                  <a:pt x="156418" y="416600"/>
                  <a:pt x="156418" y="415641"/>
                  <a:pt x="156738" y="414363"/>
                </a:cubicBezTo>
                <a:close/>
                <a:moveTo>
                  <a:pt x="213777" y="413404"/>
                </a:moveTo>
                <a:cubicBezTo>
                  <a:pt x="212499" y="413723"/>
                  <a:pt x="212099" y="415242"/>
                  <a:pt x="212579" y="417958"/>
                </a:cubicBezTo>
                <a:cubicBezTo>
                  <a:pt x="213058" y="420673"/>
                  <a:pt x="212979" y="422830"/>
                  <a:pt x="212339" y="424428"/>
                </a:cubicBezTo>
                <a:cubicBezTo>
                  <a:pt x="213618" y="423790"/>
                  <a:pt x="214017" y="422192"/>
                  <a:pt x="213538" y="419635"/>
                </a:cubicBezTo>
                <a:cubicBezTo>
                  <a:pt x="213058" y="417078"/>
                  <a:pt x="213138" y="415002"/>
                  <a:pt x="213777" y="413404"/>
                </a:cubicBezTo>
                <a:close/>
                <a:moveTo>
                  <a:pt x="241338" y="412685"/>
                </a:moveTo>
                <a:cubicBezTo>
                  <a:pt x="239900" y="412845"/>
                  <a:pt x="239341" y="413884"/>
                  <a:pt x="239660" y="415801"/>
                </a:cubicBezTo>
                <a:cubicBezTo>
                  <a:pt x="241258" y="415801"/>
                  <a:pt x="242377" y="415481"/>
                  <a:pt x="243016" y="414842"/>
                </a:cubicBezTo>
                <a:cubicBezTo>
                  <a:pt x="243336" y="413244"/>
                  <a:pt x="242777" y="412525"/>
                  <a:pt x="241338" y="412685"/>
                </a:cubicBezTo>
                <a:close/>
                <a:moveTo>
                  <a:pt x="234388" y="412445"/>
                </a:moveTo>
                <a:cubicBezTo>
                  <a:pt x="233749" y="412765"/>
                  <a:pt x="233350" y="414043"/>
                  <a:pt x="233190" y="416280"/>
                </a:cubicBezTo>
                <a:cubicBezTo>
                  <a:pt x="233030" y="418517"/>
                  <a:pt x="233589" y="419315"/>
                  <a:pt x="234868" y="418676"/>
                </a:cubicBezTo>
                <a:cubicBezTo>
                  <a:pt x="235187" y="417078"/>
                  <a:pt x="235107" y="416040"/>
                  <a:pt x="234628" y="415561"/>
                </a:cubicBezTo>
                <a:cubicBezTo>
                  <a:pt x="234148" y="415082"/>
                  <a:pt x="234069" y="414043"/>
                  <a:pt x="234388" y="412445"/>
                </a:cubicBezTo>
                <a:close/>
                <a:moveTo>
                  <a:pt x="162011" y="408611"/>
                </a:moveTo>
                <a:cubicBezTo>
                  <a:pt x="160732" y="407971"/>
                  <a:pt x="160093" y="408531"/>
                  <a:pt x="160093" y="410289"/>
                </a:cubicBezTo>
                <a:cubicBezTo>
                  <a:pt x="160093" y="412046"/>
                  <a:pt x="160732" y="412765"/>
                  <a:pt x="162011" y="412445"/>
                </a:cubicBezTo>
                <a:close/>
                <a:moveTo>
                  <a:pt x="221446" y="406214"/>
                </a:moveTo>
                <a:cubicBezTo>
                  <a:pt x="220807" y="406534"/>
                  <a:pt x="220648" y="407412"/>
                  <a:pt x="220967" y="408850"/>
                </a:cubicBezTo>
                <a:cubicBezTo>
                  <a:pt x="221287" y="410289"/>
                  <a:pt x="221287" y="411487"/>
                  <a:pt x="220967" y="412445"/>
                </a:cubicBezTo>
                <a:cubicBezTo>
                  <a:pt x="221606" y="411806"/>
                  <a:pt x="221846" y="410848"/>
                  <a:pt x="221686" y="409569"/>
                </a:cubicBezTo>
                <a:cubicBezTo>
                  <a:pt x="221527" y="408291"/>
                  <a:pt x="221446" y="407173"/>
                  <a:pt x="221446" y="406214"/>
                </a:cubicBezTo>
                <a:close/>
                <a:moveTo>
                  <a:pt x="223843" y="405255"/>
                </a:moveTo>
                <a:cubicBezTo>
                  <a:pt x="223204" y="405895"/>
                  <a:pt x="222885" y="407333"/>
                  <a:pt x="222885" y="409569"/>
                </a:cubicBezTo>
                <a:cubicBezTo>
                  <a:pt x="222885" y="411806"/>
                  <a:pt x="223364" y="412765"/>
                  <a:pt x="224323" y="412445"/>
                </a:cubicBezTo>
                <a:cubicBezTo>
                  <a:pt x="224003" y="410528"/>
                  <a:pt x="223923" y="409250"/>
                  <a:pt x="224083" y="408611"/>
                </a:cubicBezTo>
                <a:cubicBezTo>
                  <a:pt x="224243" y="407971"/>
                  <a:pt x="224163" y="406853"/>
                  <a:pt x="223843" y="405255"/>
                </a:cubicBezTo>
                <a:close/>
                <a:moveTo>
                  <a:pt x="257875" y="400942"/>
                </a:moveTo>
                <a:cubicBezTo>
                  <a:pt x="257236" y="402540"/>
                  <a:pt x="257236" y="404457"/>
                  <a:pt x="257875" y="406694"/>
                </a:cubicBezTo>
                <a:cubicBezTo>
                  <a:pt x="258514" y="408931"/>
                  <a:pt x="258514" y="411327"/>
                  <a:pt x="257875" y="413884"/>
                </a:cubicBezTo>
                <a:cubicBezTo>
                  <a:pt x="258834" y="412286"/>
                  <a:pt x="259074" y="410368"/>
                  <a:pt x="258594" y="408132"/>
                </a:cubicBezTo>
                <a:cubicBezTo>
                  <a:pt x="258114" y="405895"/>
                  <a:pt x="257875" y="403498"/>
                  <a:pt x="257875" y="400942"/>
                </a:cubicBezTo>
                <a:close/>
                <a:moveTo>
                  <a:pt x="191249" y="398065"/>
                </a:moveTo>
                <a:cubicBezTo>
                  <a:pt x="190610" y="399663"/>
                  <a:pt x="190290" y="401501"/>
                  <a:pt x="190290" y="403578"/>
                </a:cubicBezTo>
                <a:cubicBezTo>
                  <a:pt x="190290" y="405655"/>
                  <a:pt x="190290" y="407732"/>
                  <a:pt x="190290" y="409809"/>
                </a:cubicBezTo>
                <a:cubicBezTo>
                  <a:pt x="190290" y="411886"/>
                  <a:pt x="190290" y="413803"/>
                  <a:pt x="190290" y="415561"/>
                </a:cubicBezTo>
                <a:cubicBezTo>
                  <a:pt x="190290" y="417318"/>
                  <a:pt x="189811" y="418676"/>
                  <a:pt x="188852" y="419635"/>
                </a:cubicBezTo>
                <a:cubicBezTo>
                  <a:pt x="188533" y="421233"/>
                  <a:pt x="188693" y="421712"/>
                  <a:pt x="189332" y="421073"/>
                </a:cubicBezTo>
                <a:cubicBezTo>
                  <a:pt x="189971" y="420434"/>
                  <a:pt x="190610" y="420274"/>
                  <a:pt x="191249" y="420594"/>
                </a:cubicBezTo>
                <a:cubicBezTo>
                  <a:pt x="190930" y="422511"/>
                  <a:pt x="191010" y="424189"/>
                  <a:pt x="191489" y="425626"/>
                </a:cubicBezTo>
                <a:cubicBezTo>
                  <a:pt x="191968" y="427065"/>
                  <a:pt x="192048" y="429062"/>
                  <a:pt x="191729" y="431618"/>
                </a:cubicBezTo>
                <a:cubicBezTo>
                  <a:pt x="189811" y="431938"/>
                  <a:pt x="188852" y="430979"/>
                  <a:pt x="188852" y="428743"/>
                </a:cubicBezTo>
                <a:cubicBezTo>
                  <a:pt x="188852" y="426505"/>
                  <a:pt x="188533" y="424588"/>
                  <a:pt x="187894" y="422991"/>
                </a:cubicBezTo>
                <a:cubicBezTo>
                  <a:pt x="187255" y="424588"/>
                  <a:pt x="186616" y="425307"/>
                  <a:pt x="185977" y="425148"/>
                </a:cubicBezTo>
                <a:cubicBezTo>
                  <a:pt x="185337" y="424988"/>
                  <a:pt x="184379" y="425227"/>
                  <a:pt x="183100" y="425866"/>
                </a:cubicBezTo>
                <a:cubicBezTo>
                  <a:pt x="184698" y="430660"/>
                  <a:pt x="185418" y="436651"/>
                  <a:pt x="185258" y="443841"/>
                </a:cubicBezTo>
                <a:cubicBezTo>
                  <a:pt x="185098" y="451031"/>
                  <a:pt x="185337" y="457182"/>
                  <a:pt x="185977" y="462295"/>
                </a:cubicBezTo>
                <a:cubicBezTo>
                  <a:pt x="185977" y="462934"/>
                  <a:pt x="185577" y="463174"/>
                  <a:pt x="184778" y="463014"/>
                </a:cubicBezTo>
                <a:cubicBezTo>
                  <a:pt x="183979" y="462854"/>
                  <a:pt x="183420" y="463094"/>
                  <a:pt x="183100" y="463733"/>
                </a:cubicBezTo>
                <a:cubicBezTo>
                  <a:pt x="183100" y="465650"/>
                  <a:pt x="183740" y="466849"/>
                  <a:pt x="185018" y="467328"/>
                </a:cubicBezTo>
                <a:cubicBezTo>
                  <a:pt x="186296" y="467807"/>
                  <a:pt x="186616" y="469484"/>
                  <a:pt x="185977" y="472361"/>
                </a:cubicBezTo>
                <a:cubicBezTo>
                  <a:pt x="187255" y="467567"/>
                  <a:pt x="187814" y="461416"/>
                  <a:pt x="187655" y="453907"/>
                </a:cubicBezTo>
                <a:cubicBezTo>
                  <a:pt x="187494" y="446398"/>
                  <a:pt x="187894" y="439447"/>
                  <a:pt x="188852" y="433056"/>
                </a:cubicBezTo>
                <a:cubicBezTo>
                  <a:pt x="190131" y="433695"/>
                  <a:pt x="191249" y="434494"/>
                  <a:pt x="192208" y="435453"/>
                </a:cubicBezTo>
                <a:cubicBezTo>
                  <a:pt x="192847" y="438648"/>
                  <a:pt x="193167" y="442243"/>
                  <a:pt x="193167" y="446237"/>
                </a:cubicBezTo>
                <a:cubicBezTo>
                  <a:pt x="193167" y="450232"/>
                  <a:pt x="193167" y="454226"/>
                  <a:pt x="193167" y="458221"/>
                </a:cubicBezTo>
                <a:cubicBezTo>
                  <a:pt x="193167" y="462215"/>
                  <a:pt x="193326" y="466129"/>
                  <a:pt x="193646" y="469964"/>
                </a:cubicBezTo>
                <a:cubicBezTo>
                  <a:pt x="193966" y="473799"/>
                  <a:pt x="194604" y="477154"/>
                  <a:pt x="195563" y="480030"/>
                </a:cubicBezTo>
                <a:cubicBezTo>
                  <a:pt x="196522" y="479071"/>
                  <a:pt x="197161" y="477074"/>
                  <a:pt x="197480" y="474038"/>
                </a:cubicBezTo>
                <a:cubicBezTo>
                  <a:pt x="197800" y="471003"/>
                  <a:pt x="197960" y="467648"/>
                  <a:pt x="197960" y="463972"/>
                </a:cubicBezTo>
                <a:cubicBezTo>
                  <a:pt x="197960" y="460298"/>
                  <a:pt x="197720" y="456623"/>
                  <a:pt x="197241" y="452948"/>
                </a:cubicBezTo>
                <a:cubicBezTo>
                  <a:pt x="196762" y="449273"/>
                  <a:pt x="196362" y="446317"/>
                  <a:pt x="196042" y="444080"/>
                </a:cubicBezTo>
                <a:cubicBezTo>
                  <a:pt x="196042" y="436411"/>
                  <a:pt x="195963" y="429701"/>
                  <a:pt x="195802" y="423949"/>
                </a:cubicBezTo>
                <a:cubicBezTo>
                  <a:pt x="195643" y="418197"/>
                  <a:pt x="194285" y="413564"/>
                  <a:pt x="191729" y="410049"/>
                </a:cubicBezTo>
                <a:cubicBezTo>
                  <a:pt x="191729" y="407812"/>
                  <a:pt x="191648" y="405735"/>
                  <a:pt x="191489" y="403817"/>
                </a:cubicBezTo>
                <a:cubicBezTo>
                  <a:pt x="191329" y="401900"/>
                  <a:pt x="191249" y="399983"/>
                  <a:pt x="191249" y="398065"/>
                </a:cubicBezTo>
                <a:close/>
                <a:moveTo>
                  <a:pt x="187415" y="397587"/>
                </a:moveTo>
                <a:cubicBezTo>
                  <a:pt x="186776" y="397267"/>
                  <a:pt x="186296" y="397587"/>
                  <a:pt x="185977" y="398545"/>
                </a:cubicBezTo>
                <a:cubicBezTo>
                  <a:pt x="185657" y="399504"/>
                  <a:pt x="185497" y="400542"/>
                  <a:pt x="185497" y="401660"/>
                </a:cubicBezTo>
                <a:cubicBezTo>
                  <a:pt x="185497" y="402779"/>
                  <a:pt x="185577" y="403817"/>
                  <a:pt x="185737" y="404776"/>
                </a:cubicBezTo>
                <a:cubicBezTo>
                  <a:pt x="185896" y="405735"/>
                  <a:pt x="186296" y="406214"/>
                  <a:pt x="186935" y="406214"/>
                </a:cubicBezTo>
                <a:cubicBezTo>
                  <a:pt x="187574" y="405255"/>
                  <a:pt x="187814" y="403977"/>
                  <a:pt x="187655" y="402380"/>
                </a:cubicBezTo>
                <a:cubicBezTo>
                  <a:pt x="187494" y="400782"/>
                  <a:pt x="187415" y="399184"/>
                  <a:pt x="187415" y="397587"/>
                </a:cubicBezTo>
                <a:close/>
                <a:moveTo>
                  <a:pt x="151466" y="396628"/>
                </a:moveTo>
                <a:cubicBezTo>
                  <a:pt x="151146" y="397267"/>
                  <a:pt x="150747" y="398705"/>
                  <a:pt x="150267" y="400942"/>
                </a:cubicBezTo>
                <a:cubicBezTo>
                  <a:pt x="149788" y="403178"/>
                  <a:pt x="150187" y="404457"/>
                  <a:pt x="151466" y="404776"/>
                </a:cubicBezTo>
                <a:cubicBezTo>
                  <a:pt x="152105" y="403498"/>
                  <a:pt x="152344" y="402220"/>
                  <a:pt x="152184" y="400942"/>
                </a:cubicBezTo>
                <a:cubicBezTo>
                  <a:pt x="152025" y="399663"/>
                  <a:pt x="151785" y="398225"/>
                  <a:pt x="151466" y="396628"/>
                </a:cubicBezTo>
                <a:close/>
                <a:moveTo>
                  <a:pt x="231992" y="395190"/>
                </a:moveTo>
                <a:cubicBezTo>
                  <a:pt x="231672" y="397426"/>
                  <a:pt x="231752" y="399903"/>
                  <a:pt x="232231" y="402619"/>
                </a:cubicBezTo>
                <a:cubicBezTo>
                  <a:pt x="232710" y="405336"/>
                  <a:pt x="233270" y="407812"/>
                  <a:pt x="233909" y="410049"/>
                </a:cubicBezTo>
                <a:cubicBezTo>
                  <a:pt x="234229" y="409410"/>
                  <a:pt x="234468" y="408211"/>
                  <a:pt x="234628" y="406454"/>
                </a:cubicBezTo>
                <a:cubicBezTo>
                  <a:pt x="234788" y="404696"/>
                  <a:pt x="234868" y="403018"/>
                  <a:pt x="234868" y="401421"/>
                </a:cubicBezTo>
                <a:cubicBezTo>
                  <a:pt x="234868" y="399823"/>
                  <a:pt x="234708" y="398385"/>
                  <a:pt x="234388" y="397107"/>
                </a:cubicBezTo>
                <a:cubicBezTo>
                  <a:pt x="234069" y="395829"/>
                  <a:pt x="233270" y="395190"/>
                  <a:pt x="231992" y="395190"/>
                </a:cubicBezTo>
                <a:close/>
                <a:moveTo>
                  <a:pt x="286155" y="394231"/>
                </a:moveTo>
                <a:cubicBezTo>
                  <a:pt x="286794" y="398705"/>
                  <a:pt x="287513" y="402699"/>
                  <a:pt x="288312" y="406214"/>
                </a:cubicBezTo>
                <a:cubicBezTo>
                  <a:pt x="289111" y="409729"/>
                  <a:pt x="289830" y="413404"/>
                  <a:pt x="290469" y="417239"/>
                </a:cubicBezTo>
                <a:cubicBezTo>
                  <a:pt x="290469" y="414363"/>
                  <a:pt x="290149" y="410528"/>
                  <a:pt x="289510" y="405735"/>
                </a:cubicBezTo>
                <a:cubicBezTo>
                  <a:pt x="288871" y="400942"/>
                  <a:pt x="287753" y="397107"/>
                  <a:pt x="286155" y="394231"/>
                </a:cubicBezTo>
                <a:close/>
                <a:moveTo>
                  <a:pt x="238223" y="392314"/>
                </a:moveTo>
                <a:cubicBezTo>
                  <a:pt x="237264" y="393592"/>
                  <a:pt x="237104" y="395430"/>
                  <a:pt x="237743" y="397826"/>
                </a:cubicBezTo>
                <a:cubicBezTo>
                  <a:pt x="238383" y="400222"/>
                  <a:pt x="239022" y="401900"/>
                  <a:pt x="239660" y="402859"/>
                </a:cubicBezTo>
                <a:cubicBezTo>
                  <a:pt x="239022" y="401581"/>
                  <a:pt x="238782" y="399743"/>
                  <a:pt x="238942" y="397347"/>
                </a:cubicBezTo>
                <a:cubicBezTo>
                  <a:pt x="239101" y="394950"/>
                  <a:pt x="238862" y="393272"/>
                  <a:pt x="238223" y="392314"/>
                </a:cubicBezTo>
                <a:close/>
                <a:moveTo>
                  <a:pt x="176870" y="391355"/>
                </a:moveTo>
                <a:lnTo>
                  <a:pt x="180180" y="394997"/>
                </a:lnTo>
                <a:lnTo>
                  <a:pt x="180225" y="395190"/>
                </a:lnTo>
                <a:lnTo>
                  <a:pt x="180277" y="395103"/>
                </a:lnTo>
                <a:lnTo>
                  <a:pt x="181663" y="396628"/>
                </a:lnTo>
                <a:lnTo>
                  <a:pt x="181663" y="392793"/>
                </a:lnTo>
                <a:lnTo>
                  <a:pt x="180277" y="395103"/>
                </a:lnTo>
                <a:lnTo>
                  <a:pt x="180180" y="394997"/>
                </a:lnTo>
                <a:lnTo>
                  <a:pt x="179506" y="392074"/>
                </a:lnTo>
                <a:cubicBezTo>
                  <a:pt x="179346" y="390956"/>
                  <a:pt x="178467" y="390716"/>
                  <a:pt x="176870" y="391355"/>
                </a:cubicBezTo>
                <a:close/>
                <a:moveTo>
                  <a:pt x="185018" y="386562"/>
                </a:moveTo>
                <a:cubicBezTo>
                  <a:pt x="183740" y="386562"/>
                  <a:pt x="183340" y="387760"/>
                  <a:pt x="183820" y="390157"/>
                </a:cubicBezTo>
                <a:cubicBezTo>
                  <a:pt x="184299" y="392553"/>
                  <a:pt x="184219" y="394551"/>
                  <a:pt x="183580" y="396148"/>
                </a:cubicBezTo>
                <a:cubicBezTo>
                  <a:pt x="184859" y="394870"/>
                  <a:pt x="185258" y="393352"/>
                  <a:pt x="184778" y="391595"/>
                </a:cubicBezTo>
                <a:cubicBezTo>
                  <a:pt x="184299" y="389837"/>
                  <a:pt x="184379" y="388160"/>
                  <a:pt x="185018" y="386562"/>
                </a:cubicBezTo>
                <a:close/>
                <a:moveTo>
                  <a:pt x="237264" y="385603"/>
                </a:moveTo>
                <a:cubicBezTo>
                  <a:pt x="237584" y="386562"/>
                  <a:pt x="237584" y="387840"/>
                  <a:pt x="237264" y="389438"/>
                </a:cubicBezTo>
                <a:cubicBezTo>
                  <a:pt x="236945" y="391036"/>
                  <a:pt x="237264" y="391674"/>
                  <a:pt x="238223" y="391355"/>
                </a:cubicBezTo>
                <a:cubicBezTo>
                  <a:pt x="238862" y="390716"/>
                  <a:pt x="239022" y="389598"/>
                  <a:pt x="238702" y="388000"/>
                </a:cubicBezTo>
                <a:cubicBezTo>
                  <a:pt x="238383" y="386402"/>
                  <a:pt x="237903" y="385603"/>
                  <a:pt x="237264" y="385603"/>
                </a:cubicBezTo>
                <a:close/>
                <a:moveTo>
                  <a:pt x="174473" y="378893"/>
                </a:moveTo>
                <a:cubicBezTo>
                  <a:pt x="173514" y="379532"/>
                  <a:pt x="173194" y="381130"/>
                  <a:pt x="173514" y="383686"/>
                </a:cubicBezTo>
                <a:cubicBezTo>
                  <a:pt x="173834" y="386242"/>
                  <a:pt x="173834" y="388479"/>
                  <a:pt x="173514" y="390397"/>
                </a:cubicBezTo>
                <a:cubicBezTo>
                  <a:pt x="174473" y="389118"/>
                  <a:pt x="174953" y="387281"/>
                  <a:pt x="174953" y="384884"/>
                </a:cubicBezTo>
                <a:cubicBezTo>
                  <a:pt x="174953" y="382488"/>
                  <a:pt x="174792" y="380491"/>
                  <a:pt x="174473" y="378893"/>
                </a:cubicBezTo>
                <a:close/>
                <a:moveTo>
                  <a:pt x="199397" y="372661"/>
                </a:moveTo>
                <a:cubicBezTo>
                  <a:pt x="198759" y="374259"/>
                  <a:pt x="198599" y="376256"/>
                  <a:pt x="198919" y="378653"/>
                </a:cubicBezTo>
                <a:cubicBezTo>
                  <a:pt x="199238" y="381050"/>
                  <a:pt x="199397" y="383207"/>
                  <a:pt x="199397" y="385124"/>
                </a:cubicBezTo>
                <a:cubicBezTo>
                  <a:pt x="200676" y="383846"/>
                  <a:pt x="200995" y="382088"/>
                  <a:pt x="200356" y="379851"/>
                </a:cubicBezTo>
                <a:cubicBezTo>
                  <a:pt x="199717" y="377614"/>
                  <a:pt x="199397" y="375218"/>
                  <a:pt x="199397" y="372661"/>
                </a:cubicBezTo>
                <a:close/>
                <a:moveTo>
                  <a:pt x="188852" y="370265"/>
                </a:moveTo>
                <a:cubicBezTo>
                  <a:pt x="188214" y="370904"/>
                  <a:pt x="187974" y="372502"/>
                  <a:pt x="188133" y="375058"/>
                </a:cubicBezTo>
                <a:cubicBezTo>
                  <a:pt x="188293" y="377614"/>
                  <a:pt x="188053" y="379851"/>
                  <a:pt x="187415" y="381768"/>
                </a:cubicBezTo>
                <a:lnTo>
                  <a:pt x="191249" y="381768"/>
                </a:lnTo>
                <a:cubicBezTo>
                  <a:pt x="191888" y="381130"/>
                  <a:pt x="191968" y="380650"/>
                  <a:pt x="191489" y="380331"/>
                </a:cubicBezTo>
                <a:cubicBezTo>
                  <a:pt x="191010" y="380011"/>
                  <a:pt x="190930" y="379212"/>
                  <a:pt x="191249" y="377934"/>
                </a:cubicBezTo>
                <a:cubicBezTo>
                  <a:pt x="190930" y="378254"/>
                  <a:pt x="190450" y="379052"/>
                  <a:pt x="189811" y="380331"/>
                </a:cubicBezTo>
                <a:cubicBezTo>
                  <a:pt x="188533" y="379372"/>
                  <a:pt x="188293" y="377854"/>
                  <a:pt x="189092" y="375777"/>
                </a:cubicBezTo>
                <a:cubicBezTo>
                  <a:pt x="189891" y="373700"/>
                  <a:pt x="189811" y="371862"/>
                  <a:pt x="188852" y="370265"/>
                </a:cubicBezTo>
                <a:close/>
                <a:moveTo>
                  <a:pt x="198919" y="365472"/>
                </a:moveTo>
                <a:cubicBezTo>
                  <a:pt x="198599" y="365791"/>
                  <a:pt x="197800" y="365951"/>
                  <a:pt x="196522" y="365951"/>
                </a:cubicBezTo>
                <a:cubicBezTo>
                  <a:pt x="196202" y="367549"/>
                  <a:pt x="196522" y="368108"/>
                  <a:pt x="197480" y="367629"/>
                </a:cubicBezTo>
                <a:cubicBezTo>
                  <a:pt x="198439" y="367149"/>
                  <a:pt x="198919" y="367708"/>
                  <a:pt x="198919" y="369306"/>
                </a:cubicBezTo>
                <a:cubicBezTo>
                  <a:pt x="199558" y="369306"/>
                  <a:pt x="199717" y="368747"/>
                  <a:pt x="199397" y="367629"/>
                </a:cubicBezTo>
                <a:cubicBezTo>
                  <a:pt x="199078" y="366510"/>
                  <a:pt x="198919" y="365791"/>
                  <a:pt x="198919" y="365472"/>
                </a:cubicBezTo>
                <a:close/>
                <a:moveTo>
                  <a:pt x="186935" y="363554"/>
                </a:moveTo>
                <a:cubicBezTo>
                  <a:pt x="185657" y="363235"/>
                  <a:pt x="185018" y="364194"/>
                  <a:pt x="185018" y="366431"/>
                </a:cubicBezTo>
                <a:cubicBezTo>
                  <a:pt x="185018" y="368667"/>
                  <a:pt x="185337" y="370105"/>
                  <a:pt x="185977" y="370744"/>
                </a:cubicBezTo>
                <a:cubicBezTo>
                  <a:pt x="186616" y="370105"/>
                  <a:pt x="186776" y="368987"/>
                  <a:pt x="186456" y="367389"/>
                </a:cubicBezTo>
                <a:cubicBezTo>
                  <a:pt x="186136" y="365791"/>
                  <a:pt x="186296" y="364513"/>
                  <a:pt x="186935" y="363554"/>
                </a:cubicBezTo>
                <a:close/>
                <a:moveTo>
                  <a:pt x="298116" y="363453"/>
                </a:moveTo>
                <a:lnTo>
                  <a:pt x="297899" y="367149"/>
                </a:lnTo>
                <a:lnTo>
                  <a:pt x="298116" y="367976"/>
                </a:lnTo>
                <a:close/>
                <a:moveTo>
                  <a:pt x="229116" y="363075"/>
                </a:moveTo>
                <a:cubicBezTo>
                  <a:pt x="228477" y="363075"/>
                  <a:pt x="228157" y="363634"/>
                  <a:pt x="228157" y="364753"/>
                </a:cubicBezTo>
                <a:cubicBezTo>
                  <a:pt x="228157" y="365871"/>
                  <a:pt x="228317" y="366750"/>
                  <a:pt x="228636" y="367389"/>
                </a:cubicBezTo>
                <a:cubicBezTo>
                  <a:pt x="229276" y="367389"/>
                  <a:pt x="229515" y="366830"/>
                  <a:pt x="229355" y="365711"/>
                </a:cubicBezTo>
                <a:cubicBezTo>
                  <a:pt x="229195" y="364593"/>
                  <a:pt x="229116" y="363714"/>
                  <a:pt x="229116" y="363075"/>
                </a:cubicBezTo>
                <a:close/>
                <a:moveTo>
                  <a:pt x="180944" y="363075"/>
                </a:moveTo>
                <a:cubicBezTo>
                  <a:pt x="180465" y="363395"/>
                  <a:pt x="179906" y="363554"/>
                  <a:pt x="179266" y="363554"/>
                </a:cubicBezTo>
                <a:lnTo>
                  <a:pt x="179266" y="369306"/>
                </a:lnTo>
                <a:cubicBezTo>
                  <a:pt x="180544" y="369306"/>
                  <a:pt x="181024" y="368428"/>
                  <a:pt x="180704" y="366670"/>
                </a:cubicBezTo>
                <a:cubicBezTo>
                  <a:pt x="180385" y="364912"/>
                  <a:pt x="180864" y="364194"/>
                  <a:pt x="182142" y="364513"/>
                </a:cubicBezTo>
                <a:cubicBezTo>
                  <a:pt x="181823" y="363235"/>
                  <a:pt x="181423" y="362755"/>
                  <a:pt x="180944" y="363075"/>
                </a:cubicBezTo>
                <a:close/>
                <a:moveTo>
                  <a:pt x="191249" y="361158"/>
                </a:moveTo>
                <a:cubicBezTo>
                  <a:pt x="191249" y="362755"/>
                  <a:pt x="191249" y="364673"/>
                  <a:pt x="191249" y="366909"/>
                </a:cubicBezTo>
                <a:cubicBezTo>
                  <a:pt x="191249" y="369147"/>
                  <a:pt x="191089" y="371543"/>
                  <a:pt x="190770" y="374099"/>
                </a:cubicBezTo>
                <a:cubicBezTo>
                  <a:pt x="191729" y="372821"/>
                  <a:pt x="192128" y="370904"/>
                  <a:pt x="191968" y="368348"/>
                </a:cubicBezTo>
                <a:cubicBezTo>
                  <a:pt x="191809" y="365791"/>
                  <a:pt x="192208" y="364034"/>
                  <a:pt x="193167" y="363075"/>
                </a:cubicBezTo>
                <a:cubicBezTo>
                  <a:pt x="192527" y="363075"/>
                  <a:pt x="192208" y="362676"/>
                  <a:pt x="192208" y="361877"/>
                </a:cubicBezTo>
                <a:cubicBezTo>
                  <a:pt x="192208" y="361078"/>
                  <a:pt x="191888" y="360838"/>
                  <a:pt x="191249" y="361158"/>
                </a:cubicBezTo>
                <a:close/>
                <a:moveTo>
                  <a:pt x="217612" y="359241"/>
                </a:moveTo>
                <a:cubicBezTo>
                  <a:pt x="216014" y="362116"/>
                  <a:pt x="215455" y="366350"/>
                  <a:pt x="215934" y="371943"/>
                </a:cubicBezTo>
                <a:cubicBezTo>
                  <a:pt x="216414" y="377535"/>
                  <a:pt x="216493" y="382088"/>
                  <a:pt x="216174" y="385603"/>
                </a:cubicBezTo>
                <a:cubicBezTo>
                  <a:pt x="216493" y="386882"/>
                  <a:pt x="216334" y="386961"/>
                  <a:pt x="215694" y="385843"/>
                </a:cubicBezTo>
                <a:cubicBezTo>
                  <a:pt x="215055" y="384724"/>
                  <a:pt x="214736" y="384964"/>
                  <a:pt x="214736" y="386562"/>
                </a:cubicBezTo>
                <a:cubicBezTo>
                  <a:pt x="215055" y="391674"/>
                  <a:pt x="215455" y="396468"/>
                  <a:pt x="215934" y="400942"/>
                </a:cubicBezTo>
                <a:cubicBezTo>
                  <a:pt x="216414" y="405415"/>
                  <a:pt x="216973" y="410368"/>
                  <a:pt x="217612" y="415801"/>
                </a:cubicBezTo>
                <a:cubicBezTo>
                  <a:pt x="216973" y="408132"/>
                  <a:pt x="216813" y="399104"/>
                  <a:pt x="217133" y="388719"/>
                </a:cubicBezTo>
                <a:cubicBezTo>
                  <a:pt x="217452" y="378334"/>
                  <a:pt x="217612" y="368507"/>
                  <a:pt x="217612" y="359241"/>
                </a:cubicBezTo>
                <a:close/>
                <a:moveTo>
                  <a:pt x="274651" y="356364"/>
                </a:moveTo>
                <a:cubicBezTo>
                  <a:pt x="274012" y="357643"/>
                  <a:pt x="273852" y="359081"/>
                  <a:pt x="274172" y="360679"/>
                </a:cubicBezTo>
                <a:cubicBezTo>
                  <a:pt x="274492" y="362276"/>
                  <a:pt x="274811" y="363554"/>
                  <a:pt x="275131" y="364513"/>
                </a:cubicBezTo>
                <a:cubicBezTo>
                  <a:pt x="275769" y="363874"/>
                  <a:pt x="275769" y="362755"/>
                  <a:pt x="275131" y="361158"/>
                </a:cubicBezTo>
                <a:cubicBezTo>
                  <a:pt x="274492" y="359560"/>
                  <a:pt x="274332" y="357962"/>
                  <a:pt x="274651" y="356364"/>
                </a:cubicBezTo>
                <a:close/>
                <a:moveTo>
                  <a:pt x="198439" y="355885"/>
                </a:moveTo>
                <a:cubicBezTo>
                  <a:pt x="197480" y="356525"/>
                  <a:pt x="197321" y="357563"/>
                  <a:pt x="197960" y="359001"/>
                </a:cubicBezTo>
                <a:cubicBezTo>
                  <a:pt x="198599" y="360439"/>
                  <a:pt x="198759" y="361957"/>
                  <a:pt x="198439" y="363554"/>
                </a:cubicBezTo>
                <a:cubicBezTo>
                  <a:pt x="198759" y="364513"/>
                  <a:pt x="198919" y="363554"/>
                  <a:pt x="198919" y="360679"/>
                </a:cubicBezTo>
                <a:cubicBezTo>
                  <a:pt x="198919" y="357802"/>
                  <a:pt x="198759" y="356205"/>
                  <a:pt x="198439" y="355885"/>
                </a:cubicBezTo>
                <a:close/>
                <a:moveTo>
                  <a:pt x="282320" y="354927"/>
                </a:moveTo>
                <a:cubicBezTo>
                  <a:pt x="281682" y="355246"/>
                  <a:pt x="281282" y="356205"/>
                  <a:pt x="281122" y="357802"/>
                </a:cubicBezTo>
                <a:cubicBezTo>
                  <a:pt x="280962" y="359400"/>
                  <a:pt x="281202" y="360518"/>
                  <a:pt x="281841" y="361158"/>
                </a:cubicBezTo>
                <a:cubicBezTo>
                  <a:pt x="283439" y="360838"/>
                  <a:pt x="283998" y="360119"/>
                  <a:pt x="283518" y="359001"/>
                </a:cubicBezTo>
                <a:cubicBezTo>
                  <a:pt x="283040" y="357883"/>
                  <a:pt x="282640" y="356525"/>
                  <a:pt x="282320" y="354927"/>
                </a:cubicBezTo>
                <a:close/>
                <a:moveTo>
                  <a:pt x="243975" y="349654"/>
                </a:moveTo>
                <a:cubicBezTo>
                  <a:pt x="243975" y="351252"/>
                  <a:pt x="244454" y="352131"/>
                  <a:pt x="245412" y="352290"/>
                </a:cubicBezTo>
                <a:cubicBezTo>
                  <a:pt x="246371" y="352450"/>
                  <a:pt x="247170" y="352849"/>
                  <a:pt x="247809" y="353489"/>
                </a:cubicBezTo>
                <a:cubicBezTo>
                  <a:pt x="247170" y="350612"/>
                  <a:pt x="245892" y="349335"/>
                  <a:pt x="243975" y="349654"/>
                </a:cubicBezTo>
                <a:close/>
                <a:moveTo>
                  <a:pt x="198439" y="348216"/>
                </a:moveTo>
                <a:cubicBezTo>
                  <a:pt x="196841" y="348216"/>
                  <a:pt x="196042" y="349015"/>
                  <a:pt x="196042" y="350612"/>
                </a:cubicBezTo>
                <a:cubicBezTo>
                  <a:pt x="196682" y="350293"/>
                  <a:pt x="197081" y="350373"/>
                  <a:pt x="197241" y="350852"/>
                </a:cubicBezTo>
                <a:cubicBezTo>
                  <a:pt x="197400" y="351332"/>
                  <a:pt x="197800" y="351411"/>
                  <a:pt x="198439" y="351092"/>
                </a:cubicBezTo>
                <a:close/>
                <a:moveTo>
                  <a:pt x="227678" y="337671"/>
                </a:moveTo>
                <a:cubicBezTo>
                  <a:pt x="227678" y="342464"/>
                  <a:pt x="227837" y="346379"/>
                  <a:pt x="228157" y="349414"/>
                </a:cubicBezTo>
                <a:cubicBezTo>
                  <a:pt x="228477" y="352450"/>
                  <a:pt x="228796" y="355885"/>
                  <a:pt x="229116" y="359720"/>
                </a:cubicBezTo>
                <a:cubicBezTo>
                  <a:pt x="228796" y="355565"/>
                  <a:pt x="228956" y="351411"/>
                  <a:pt x="229595" y="347257"/>
                </a:cubicBezTo>
                <a:cubicBezTo>
                  <a:pt x="230234" y="343103"/>
                  <a:pt x="229595" y="339908"/>
                  <a:pt x="227678" y="337671"/>
                </a:cubicBezTo>
                <a:close/>
                <a:moveTo>
                  <a:pt x="243975" y="336233"/>
                </a:moveTo>
                <a:cubicBezTo>
                  <a:pt x="243975" y="335913"/>
                  <a:pt x="243815" y="336153"/>
                  <a:pt x="243495" y="336952"/>
                </a:cubicBezTo>
                <a:cubicBezTo>
                  <a:pt x="243176" y="337751"/>
                  <a:pt x="243016" y="338630"/>
                  <a:pt x="243016" y="339588"/>
                </a:cubicBezTo>
                <a:cubicBezTo>
                  <a:pt x="243016" y="340547"/>
                  <a:pt x="243096" y="341426"/>
                  <a:pt x="243255" y="342225"/>
                </a:cubicBezTo>
                <a:cubicBezTo>
                  <a:pt x="243416" y="343024"/>
                  <a:pt x="243815" y="343423"/>
                  <a:pt x="244454" y="343423"/>
                </a:cubicBezTo>
                <a:cubicBezTo>
                  <a:pt x="245412" y="342145"/>
                  <a:pt x="245412" y="341106"/>
                  <a:pt x="244454" y="340307"/>
                </a:cubicBezTo>
                <a:cubicBezTo>
                  <a:pt x="243495" y="339508"/>
                  <a:pt x="243336" y="338150"/>
                  <a:pt x="243975" y="336233"/>
                </a:cubicBezTo>
                <a:close/>
                <a:moveTo>
                  <a:pt x="185497" y="335275"/>
                </a:moveTo>
                <a:cubicBezTo>
                  <a:pt x="184859" y="335913"/>
                  <a:pt x="184619" y="337032"/>
                  <a:pt x="184778" y="338630"/>
                </a:cubicBezTo>
                <a:cubicBezTo>
                  <a:pt x="184938" y="340228"/>
                  <a:pt x="185018" y="341505"/>
                  <a:pt x="185018" y="342464"/>
                </a:cubicBezTo>
                <a:cubicBezTo>
                  <a:pt x="185337" y="341825"/>
                  <a:pt x="185657" y="340706"/>
                  <a:pt x="185977" y="339109"/>
                </a:cubicBezTo>
                <a:cubicBezTo>
                  <a:pt x="186296" y="337511"/>
                  <a:pt x="186136" y="336233"/>
                  <a:pt x="185497" y="335275"/>
                </a:cubicBezTo>
                <a:close/>
                <a:moveTo>
                  <a:pt x="295262" y="333836"/>
                </a:moveTo>
                <a:cubicBezTo>
                  <a:pt x="293664" y="334795"/>
                  <a:pt x="293105" y="337272"/>
                  <a:pt x="293585" y="341266"/>
                </a:cubicBezTo>
                <a:cubicBezTo>
                  <a:pt x="294064" y="345260"/>
                  <a:pt x="294783" y="347737"/>
                  <a:pt x="295742" y="348695"/>
                </a:cubicBezTo>
                <a:cubicBezTo>
                  <a:pt x="296381" y="347098"/>
                  <a:pt x="296620" y="344861"/>
                  <a:pt x="296460" y="341985"/>
                </a:cubicBezTo>
                <a:cubicBezTo>
                  <a:pt x="296301" y="339109"/>
                  <a:pt x="295901" y="336393"/>
                  <a:pt x="295262" y="333836"/>
                </a:cubicBezTo>
                <a:close/>
                <a:moveTo>
                  <a:pt x="220008" y="333836"/>
                </a:moveTo>
                <a:cubicBezTo>
                  <a:pt x="219050" y="334156"/>
                  <a:pt x="218650" y="335194"/>
                  <a:pt x="218810" y="336952"/>
                </a:cubicBezTo>
                <a:cubicBezTo>
                  <a:pt x="218970" y="338709"/>
                  <a:pt x="218730" y="340068"/>
                  <a:pt x="218091" y="341026"/>
                </a:cubicBezTo>
                <a:cubicBezTo>
                  <a:pt x="217452" y="341346"/>
                  <a:pt x="217452" y="340547"/>
                  <a:pt x="218091" y="338630"/>
                </a:cubicBezTo>
                <a:cubicBezTo>
                  <a:pt x="218730" y="336712"/>
                  <a:pt x="218411" y="335913"/>
                  <a:pt x="217133" y="336233"/>
                </a:cubicBezTo>
                <a:lnTo>
                  <a:pt x="217133" y="341505"/>
                </a:lnTo>
                <a:cubicBezTo>
                  <a:pt x="216174" y="342145"/>
                  <a:pt x="215694" y="341665"/>
                  <a:pt x="215694" y="340068"/>
                </a:cubicBezTo>
                <a:cubicBezTo>
                  <a:pt x="215055" y="341985"/>
                  <a:pt x="215055" y="344461"/>
                  <a:pt x="215694" y="347497"/>
                </a:cubicBezTo>
                <a:cubicBezTo>
                  <a:pt x="216334" y="350533"/>
                  <a:pt x="216493" y="353329"/>
                  <a:pt x="216174" y="355885"/>
                </a:cubicBezTo>
                <a:cubicBezTo>
                  <a:pt x="216813" y="355246"/>
                  <a:pt x="217053" y="353888"/>
                  <a:pt x="216893" y="351811"/>
                </a:cubicBezTo>
                <a:cubicBezTo>
                  <a:pt x="216733" y="349734"/>
                  <a:pt x="216493" y="348216"/>
                  <a:pt x="216174" y="347257"/>
                </a:cubicBezTo>
                <a:cubicBezTo>
                  <a:pt x="217133" y="346619"/>
                  <a:pt x="217772" y="346619"/>
                  <a:pt x="218091" y="347257"/>
                </a:cubicBezTo>
                <a:cubicBezTo>
                  <a:pt x="218411" y="347896"/>
                  <a:pt x="218890" y="348376"/>
                  <a:pt x="219529" y="348695"/>
                </a:cubicBezTo>
                <a:cubicBezTo>
                  <a:pt x="218571" y="351891"/>
                  <a:pt x="218571" y="355565"/>
                  <a:pt x="219529" y="359720"/>
                </a:cubicBezTo>
                <a:cubicBezTo>
                  <a:pt x="220488" y="363874"/>
                  <a:pt x="220328" y="367549"/>
                  <a:pt x="219050" y="370744"/>
                </a:cubicBezTo>
                <a:cubicBezTo>
                  <a:pt x="220008" y="371064"/>
                  <a:pt x="220488" y="370824"/>
                  <a:pt x="220488" y="370026"/>
                </a:cubicBezTo>
                <a:cubicBezTo>
                  <a:pt x="220488" y="369227"/>
                  <a:pt x="220488" y="368267"/>
                  <a:pt x="220488" y="367149"/>
                </a:cubicBezTo>
                <a:cubicBezTo>
                  <a:pt x="220488" y="366031"/>
                  <a:pt x="220648" y="365073"/>
                  <a:pt x="220967" y="364274"/>
                </a:cubicBezTo>
                <a:cubicBezTo>
                  <a:pt x="221287" y="363475"/>
                  <a:pt x="222086" y="363235"/>
                  <a:pt x="223364" y="363554"/>
                </a:cubicBezTo>
                <a:cubicBezTo>
                  <a:pt x="221766" y="362276"/>
                  <a:pt x="221047" y="360279"/>
                  <a:pt x="221207" y="357563"/>
                </a:cubicBezTo>
                <a:cubicBezTo>
                  <a:pt x="221367" y="354847"/>
                  <a:pt x="221446" y="351891"/>
                  <a:pt x="221446" y="348695"/>
                </a:cubicBezTo>
                <a:cubicBezTo>
                  <a:pt x="222086" y="349654"/>
                  <a:pt x="222325" y="351252"/>
                  <a:pt x="222166" y="353489"/>
                </a:cubicBezTo>
                <a:cubicBezTo>
                  <a:pt x="222006" y="355726"/>
                  <a:pt x="222565" y="357004"/>
                  <a:pt x="223843" y="357323"/>
                </a:cubicBezTo>
                <a:cubicBezTo>
                  <a:pt x="223524" y="354767"/>
                  <a:pt x="223284" y="351411"/>
                  <a:pt x="223124" y="347257"/>
                </a:cubicBezTo>
                <a:cubicBezTo>
                  <a:pt x="222965" y="343103"/>
                  <a:pt x="223364" y="339588"/>
                  <a:pt x="224323" y="336712"/>
                </a:cubicBezTo>
                <a:cubicBezTo>
                  <a:pt x="222086" y="336393"/>
                  <a:pt x="221207" y="337671"/>
                  <a:pt x="221686" y="340547"/>
                </a:cubicBezTo>
                <a:cubicBezTo>
                  <a:pt x="222166" y="343423"/>
                  <a:pt x="222245" y="345659"/>
                  <a:pt x="221926" y="347257"/>
                </a:cubicBezTo>
                <a:cubicBezTo>
                  <a:pt x="221287" y="346938"/>
                  <a:pt x="220887" y="346219"/>
                  <a:pt x="220728" y="345100"/>
                </a:cubicBezTo>
                <a:cubicBezTo>
                  <a:pt x="220568" y="343982"/>
                  <a:pt x="220488" y="342704"/>
                  <a:pt x="220488" y="341266"/>
                </a:cubicBezTo>
                <a:cubicBezTo>
                  <a:pt x="220488" y="339828"/>
                  <a:pt x="220488" y="338390"/>
                  <a:pt x="220488" y="336952"/>
                </a:cubicBezTo>
                <a:cubicBezTo>
                  <a:pt x="220488" y="335514"/>
                  <a:pt x="220328" y="334476"/>
                  <a:pt x="220008" y="333836"/>
                </a:cubicBezTo>
                <a:close/>
                <a:moveTo>
                  <a:pt x="278006" y="332878"/>
                </a:moveTo>
                <a:cubicBezTo>
                  <a:pt x="277048" y="337032"/>
                  <a:pt x="277288" y="340387"/>
                  <a:pt x="278726" y="342943"/>
                </a:cubicBezTo>
                <a:cubicBezTo>
                  <a:pt x="280163" y="345500"/>
                  <a:pt x="280883" y="348695"/>
                  <a:pt x="280883" y="352530"/>
                </a:cubicBezTo>
                <a:cubicBezTo>
                  <a:pt x="281202" y="351572"/>
                  <a:pt x="281362" y="350133"/>
                  <a:pt x="281362" y="348216"/>
                </a:cubicBezTo>
                <a:cubicBezTo>
                  <a:pt x="281362" y="346299"/>
                  <a:pt x="281282" y="344301"/>
                  <a:pt x="281122" y="342225"/>
                </a:cubicBezTo>
                <a:cubicBezTo>
                  <a:pt x="280962" y="340147"/>
                  <a:pt x="280803" y="338310"/>
                  <a:pt x="280643" y="336712"/>
                </a:cubicBezTo>
                <a:cubicBezTo>
                  <a:pt x="280483" y="335114"/>
                  <a:pt x="280403" y="334156"/>
                  <a:pt x="280403" y="333836"/>
                </a:cubicBezTo>
                <a:cubicBezTo>
                  <a:pt x="280403" y="333197"/>
                  <a:pt x="280084" y="332957"/>
                  <a:pt x="279445" y="333118"/>
                </a:cubicBezTo>
                <a:cubicBezTo>
                  <a:pt x="278805" y="333277"/>
                  <a:pt x="278326" y="333197"/>
                  <a:pt x="278006" y="332878"/>
                </a:cubicBezTo>
                <a:close/>
                <a:moveTo>
                  <a:pt x="294783" y="327605"/>
                </a:moveTo>
                <a:cubicBezTo>
                  <a:pt x="293185" y="327925"/>
                  <a:pt x="292706" y="328564"/>
                  <a:pt x="293345" y="329523"/>
                </a:cubicBezTo>
                <a:cubicBezTo>
                  <a:pt x="293984" y="330481"/>
                  <a:pt x="294304" y="331599"/>
                  <a:pt x="294304" y="332878"/>
                </a:cubicBezTo>
                <a:cubicBezTo>
                  <a:pt x="294943" y="332878"/>
                  <a:pt x="295102" y="332159"/>
                  <a:pt x="294783" y="330721"/>
                </a:cubicBezTo>
                <a:cubicBezTo>
                  <a:pt x="294463" y="329283"/>
                  <a:pt x="294463" y="328244"/>
                  <a:pt x="294783" y="327605"/>
                </a:cubicBezTo>
                <a:close/>
                <a:moveTo>
                  <a:pt x="200836" y="320416"/>
                </a:moveTo>
                <a:cubicBezTo>
                  <a:pt x="199238" y="321054"/>
                  <a:pt x="198919" y="321853"/>
                  <a:pt x="199877" y="322812"/>
                </a:cubicBezTo>
                <a:cubicBezTo>
                  <a:pt x="200836" y="323771"/>
                  <a:pt x="201155" y="325049"/>
                  <a:pt x="200836" y="326646"/>
                </a:cubicBezTo>
                <a:cubicBezTo>
                  <a:pt x="201475" y="326327"/>
                  <a:pt x="201715" y="325369"/>
                  <a:pt x="201554" y="323771"/>
                </a:cubicBezTo>
                <a:cubicBezTo>
                  <a:pt x="201395" y="322173"/>
                  <a:pt x="201155" y="321054"/>
                  <a:pt x="200836" y="320416"/>
                </a:cubicBezTo>
                <a:close/>
                <a:moveTo>
                  <a:pt x="284238" y="307953"/>
                </a:moveTo>
                <a:cubicBezTo>
                  <a:pt x="284238" y="309550"/>
                  <a:pt x="284557" y="311308"/>
                  <a:pt x="285196" y="313226"/>
                </a:cubicBezTo>
                <a:cubicBezTo>
                  <a:pt x="285836" y="312586"/>
                  <a:pt x="285995" y="311468"/>
                  <a:pt x="285676" y="309870"/>
                </a:cubicBezTo>
                <a:cubicBezTo>
                  <a:pt x="285356" y="308273"/>
                  <a:pt x="284877" y="307633"/>
                  <a:pt x="284238" y="307953"/>
                </a:cubicBezTo>
                <a:close/>
                <a:moveTo>
                  <a:pt x="254041" y="307953"/>
                </a:moveTo>
                <a:cubicBezTo>
                  <a:pt x="255319" y="311788"/>
                  <a:pt x="256118" y="315862"/>
                  <a:pt x="256437" y="320176"/>
                </a:cubicBezTo>
                <a:cubicBezTo>
                  <a:pt x="256756" y="324490"/>
                  <a:pt x="256916" y="328564"/>
                  <a:pt x="256916" y="332398"/>
                </a:cubicBezTo>
                <a:cubicBezTo>
                  <a:pt x="256278" y="328244"/>
                  <a:pt x="255319" y="323771"/>
                  <a:pt x="254041" y="318978"/>
                </a:cubicBezTo>
                <a:cubicBezTo>
                  <a:pt x="252762" y="314184"/>
                  <a:pt x="252762" y="310509"/>
                  <a:pt x="254041" y="307953"/>
                </a:cubicBezTo>
                <a:close/>
                <a:moveTo>
                  <a:pt x="210422" y="304119"/>
                </a:moveTo>
                <a:cubicBezTo>
                  <a:pt x="210102" y="305716"/>
                  <a:pt x="210183" y="306994"/>
                  <a:pt x="210662" y="307953"/>
                </a:cubicBezTo>
                <a:cubicBezTo>
                  <a:pt x="211141" y="308912"/>
                  <a:pt x="211700" y="309790"/>
                  <a:pt x="212339" y="310589"/>
                </a:cubicBezTo>
                <a:cubicBezTo>
                  <a:pt x="212979" y="311388"/>
                  <a:pt x="213457" y="312347"/>
                  <a:pt x="213777" y="313465"/>
                </a:cubicBezTo>
                <a:cubicBezTo>
                  <a:pt x="214097" y="314584"/>
                  <a:pt x="214097" y="316101"/>
                  <a:pt x="213777" y="318019"/>
                </a:cubicBezTo>
                <a:cubicBezTo>
                  <a:pt x="212499" y="316740"/>
                  <a:pt x="211221" y="314584"/>
                  <a:pt x="209943" y="311548"/>
                </a:cubicBezTo>
                <a:cubicBezTo>
                  <a:pt x="208665" y="308512"/>
                  <a:pt x="208825" y="306036"/>
                  <a:pt x="210422" y="304119"/>
                </a:cubicBezTo>
                <a:close/>
                <a:moveTo>
                  <a:pt x="263148" y="303160"/>
                </a:moveTo>
                <a:cubicBezTo>
                  <a:pt x="262189" y="303160"/>
                  <a:pt x="261630" y="303799"/>
                  <a:pt x="261470" y="305077"/>
                </a:cubicBezTo>
                <a:cubicBezTo>
                  <a:pt x="261310" y="306355"/>
                  <a:pt x="261071" y="307633"/>
                  <a:pt x="260751" y="308912"/>
                </a:cubicBezTo>
                <a:cubicBezTo>
                  <a:pt x="262349" y="310190"/>
                  <a:pt x="263148" y="312267"/>
                  <a:pt x="263148" y="315143"/>
                </a:cubicBezTo>
                <a:cubicBezTo>
                  <a:pt x="263148" y="318019"/>
                  <a:pt x="263946" y="320575"/>
                  <a:pt x="265544" y="322812"/>
                </a:cubicBezTo>
                <a:cubicBezTo>
                  <a:pt x="266503" y="320575"/>
                  <a:pt x="266183" y="317859"/>
                  <a:pt x="264586" y="314664"/>
                </a:cubicBezTo>
                <a:cubicBezTo>
                  <a:pt x="262988" y="311468"/>
                  <a:pt x="262508" y="307633"/>
                  <a:pt x="263148" y="303160"/>
                </a:cubicBezTo>
                <a:close/>
                <a:moveTo>
                  <a:pt x="252123" y="299804"/>
                </a:moveTo>
                <a:lnTo>
                  <a:pt x="252123" y="306994"/>
                </a:lnTo>
                <a:cubicBezTo>
                  <a:pt x="252443" y="305396"/>
                  <a:pt x="252363" y="303959"/>
                  <a:pt x="251884" y="302680"/>
                </a:cubicBezTo>
                <a:cubicBezTo>
                  <a:pt x="251404" y="301402"/>
                  <a:pt x="251484" y="300443"/>
                  <a:pt x="252123" y="299804"/>
                </a:cubicBezTo>
                <a:close/>
                <a:moveTo>
                  <a:pt x="225281" y="293573"/>
                </a:moveTo>
                <a:cubicBezTo>
                  <a:pt x="224323" y="294532"/>
                  <a:pt x="224083" y="295810"/>
                  <a:pt x="224562" y="297408"/>
                </a:cubicBezTo>
                <a:cubicBezTo>
                  <a:pt x="225041" y="299005"/>
                  <a:pt x="225281" y="300603"/>
                  <a:pt x="225281" y="302201"/>
                </a:cubicBezTo>
                <a:cubicBezTo>
                  <a:pt x="226879" y="299325"/>
                  <a:pt x="226879" y="296449"/>
                  <a:pt x="225281" y="293573"/>
                </a:cubicBezTo>
                <a:close/>
                <a:moveTo>
                  <a:pt x="218091" y="286863"/>
                </a:moveTo>
                <a:cubicBezTo>
                  <a:pt x="217452" y="291017"/>
                  <a:pt x="217292" y="296130"/>
                  <a:pt x="217612" y="302201"/>
                </a:cubicBezTo>
                <a:cubicBezTo>
                  <a:pt x="217931" y="308273"/>
                  <a:pt x="218730" y="314184"/>
                  <a:pt x="220008" y="319936"/>
                </a:cubicBezTo>
                <a:cubicBezTo>
                  <a:pt x="222245" y="318338"/>
                  <a:pt x="223124" y="315302"/>
                  <a:pt x="222645" y="310829"/>
                </a:cubicBezTo>
                <a:cubicBezTo>
                  <a:pt x="222166" y="306355"/>
                  <a:pt x="221926" y="302521"/>
                  <a:pt x="221926" y="299325"/>
                </a:cubicBezTo>
                <a:cubicBezTo>
                  <a:pt x="221926" y="298367"/>
                  <a:pt x="222245" y="296449"/>
                  <a:pt x="222885" y="293573"/>
                </a:cubicBezTo>
                <a:cubicBezTo>
                  <a:pt x="223524" y="290697"/>
                  <a:pt x="222885" y="288940"/>
                  <a:pt x="220967" y="288300"/>
                </a:cubicBezTo>
                <a:cubicBezTo>
                  <a:pt x="220328" y="290537"/>
                  <a:pt x="220408" y="292135"/>
                  <a:pt x="221207" y="293094"/>
                </a:cubicBezTo>
                <a:cubicBezTo>
                  <a:pt x="222006" y="294052"/>
                  <a:pt x="222245" y="295650"/>
                  <a:pt x="221926" y="297887"/>
                </a:cubicBezTo>
                <a:cubicBezTo>
                  <a:pt x="220328" y="297568"/>
                  <a:pt x="219449" y="296050"/>
                  <a:pt x="219290" y="293334"/>
                </a:cubicBezTo>
                <a:cubicBezTo>
                  <a:pt x="219130" y="290618"/>
                  <a:pt x="218730" y="288461"/>
                  <a:pt x="218091" y="286863"/>
                </a:cubicBezTo>
                <a:close/>
                <a:moveTo>
                  <a:pt x="219529" y="280632"/>
                </a:moveTo>
                <a:cubicBezTo>
                  <a:pt x="219209" y="280632"/>
                  <a:pt x="219050" y="281670"/>
                  <a:pt x="219050" y="283747"/>
                </a:cubicBezTo>
                <a:cubicBezTo>
                  <a:pt x="219050" y="285824"/>
                  <a:pt x="219370" y="286543"/>
                  <a:pt x="220008" y="285904"/>
                </a:cubicBezTo>
                <a:cubicBezTo>
                  <a:pt x="220648" y="285265"/>
                  <a:pt x="220728" y="284466"/>
                  <a:pt x="220248" y="283508"/>
                </a:cubicBezTo>
                <a:cubicBezTo>
                  <a:pt x="219769" y="282549"/>
                  <a:pt x="219529" y="281590"/>
                  <a:pt x="219529" y="280632"/>
                </a:cubicBezTo>
                <a:close/>
                <a:moveTo>
                  <a:pt x="234868" y="271045"/>
                </a:moveTo>
                <a:lnTo>
                  <a:pt x="234868" y="278235"/>
                </a:lnTo>
                <a:cubicBezTo>
                  <a:pt x="234229" y="277596"/>
                  <a:pt x="233909" y="276318"/>
                  <a:pt x="233909" y="274400"/>
                </a:cubicBezTo>
                <a:cubicBezTo>
                  <a:pt x="233909" y="272483"/>
                  <a:pt x="234229" y="271365"/>
                  <a:pt x="234868" y="271045"/>
                </a:cubicBezTo>
                <a:close/>
                <a:moveTo>
                  <a:pt x="282320" y="255227"/>
                </a:moveTo>
                <a:cubicBezTo>
                  <a:pt x="281682" y="255867"/>
                  <a:pt x="281601" y="256506"/>
                  <a:pt x="282081" y="257144"/>
                </a:cubicBezTo>
                <a:cubicBezTo>
                  <a:pt x="282560" y="257784"/>
                  <a:pt x="282800" y="258423"/>
                  <a:pt x="282800" y="259062"/>
                </a:cubicBezTo>
                <a:cubicBezTo>
                  <a:pt x="283758" y="259062"/>
                  <a:pt x="284158" y="258263"/>
                  <a:pt x="283998" y="256666"/>
                </a:cubicBezTo>
                <a:cubicBezTo>
                  <a:pt x="283839" y="255068"/>
                  <a:pt x="283279" y="254588"/>
                  <a:pt x="282320" y="255227"/>
                </a:cubicBezTo>
                <a:close/>
                <a:moveTo>
                  <a:pt x="289510" y="251872"/>
                </a:moveTo>
                <a:cubicBezTo>
                  <a:pt x="290149" y="253151"/>
                  <a:pt x="290629" y="254349"/>
                  <a:pt x="290948" y="255467"/>
                </a:cubicBezTo>
                <a:cubicBezTo>
                  <a:pt x="291268" y="256585"/>
                  <a:pt x="291428" y="258104"/>
                  <a:pt x="291428" y="260021"/>
                </a:cubicBezTo>
                <a:cubicBezTo>
                  <a:pt x="292706" y="259382"/>
                  <a:pt x="292946" y="257943"/>
                  <a:pt x="292147" y="255707"/>
                </a:cubicBezTo>
                <a:cubicBezTo>
                  <a:pt x="291348" y="253470"/>
                  <a:pt x="290469" y="252192"/>
                  <a:pt x="289510" y="251872"/>
                </a:cubicBezTo>
                <a:close/>
                <a:moveTo>
                  <a:pt x="295742" y="249476"/>
                </a:moveTo>
                <a:cubicBezTo>
                  <a:pt x="296381" y="252032"/>
                  <a:pt x="297100" y="255707"/>
                  <a:pt x="297899" y="260500"/>
                </a:cubicBezTo>
                <a:lnTo>
                  <a:pt x="298116" y="261138"/>
                </a:lnTo>
                <a:lnTo>
                  <a:pt x="298116" y="255857"/>
                </a:lnTo>
                <a:close/>
                <a:moveTo>
                  <a:pt x="268899" y="243244"/>
                </a:moveTo>
                <a:cubicBezTo>
                  <a:pt x="269858" y="243244"/>
                  <a:pt x="270497" y="243804"/>
                  <a:pt x="270816" y="244922"/>
                </a:cubicBezTo>
                <a:cubicBezTo>
                  <a:pt x="271136" y="246040"/>
                  <a:pt x="271935" y="246280"/>
                  <a:pt x="273213" y="245641"/>
                </a:cubicBezTo>
                <a:cubicBezTo>
                  <a:pt x="272894" y="247878"/>
                  <a:pt x="273053" y="249635"/>
                  <a:pt x="273693" y="250914"/>
                </a:cubicBezTo>
                <a:cubicBezTo>
                  <a:pt x="274332" y="252192"/>
                  <a:pt x="274651" y="253950"/>
                  <a:pt x="274651" y="256186"/>
                </a:cubicBezTo>
                <a:cubicBezTo>
                  <a:pt x="273053" y="256186"/>
                  <a:pt x="272255" y="256506"/>
                  <a:pt x="272255" y="257144"/>
                </a:cubicBezTo>
                <a:cubicBezTo>
                  <a:pt x="271935" y="260660"/>
                  <a:pt x="273213" y="262417"/>
                  <a:pt x="276089" y="262417"/>
                </a:cubicBezTo>
                <a:cubicBezTo>
                  <a:pt x="277687" y="265293"/>
                  <a:pt x="278646" y="268089"/>
                  <a:pt x="278965" y="270806"/>
                </a:cubicBezTo>
                <a:cubicBezTo>
                  <a:pt x="279285" y="273522"/>
                  <a:pt x="279604" y="276957"/>
                  <a:pt x="279924" y="281111"/>
                </a:cubicBezTo>
                <a:cubicBezTo>
                  <a:pt x="279285" y="280791"/>
                  <a:pt x="278726" y="281670"/>
                  <a:pt x="278246" y="283747"/>
                </a:cubicBezTo>
                <a:cubicBezTo>
                  <a:pt x="277767" y="285824"/>
                  <a:pt x="277847" y="287662"/>
                  <a:pt x="278486" y="289260"/>
                </a:cubicBezTo>
                <a:cubicBezTo>
                  <a:pt x="278805" y="288620"/>
                  <a:pt x="279205" y="288300"/>
                  <a:pt x="279684" y="288300"/>
                </a:cubicBezTo>
                <a:cubicBezTo>
                  <a:pt x="280163" y="288300"/>
                  <a:pt x="280563" y="287981"/>
                  <a:pt x="280883" y="287342"/>
                </a:cubicBezTo>
                <a:cubicBezTo>
                  <a:pt x="281521" y="289898"/>
                  <a:pt x="281841" y="291895"/>
                  <a:pt x="281841" y="293334"/>
                </a:cubicBezTo>
                <a:cubicBezTo>
                  <a:pt x="281841" y="294772"/>
                  <a:pt x="282161" y="296769"/>
                  <a:pt x="282800" y="299325"/>
                </a:cubicBezTo>
                <a:cubicBezTo>
                  <a:pt x="281521" y="298686"/>
                  <a:pt x="280883" y="298367"/>
                  <a:pt x="280883" y="298367"/>
                </a:cubicBezTo>
                <a:cubicBezTo>
                  <a:pt x="280883" y="298367"/>
                  <a:pt x="280723" y="298846"/>
                  <a:pt x="280403" y="299804"/>
                </a:cubicBezTo>
                <a:cubicBezTo>
                  <a:pt x="279764" y="297248"/>
                  <a:pt x="279205" y="294851"/>
                  <a:pt x="278726" y="292615"/>
                </a:cubicBezTo>
                <a:cubicBezTo>
                  <a:pt x="278246" y="290378"/>
                  <a:pt x="277048" y="288940"/>
                  <a:pt x="275131" y="288300"/>
                </a:cubicBezTo>
                <a:cubicBezTo>
                  <a:pt x="274492" y="283508"/>
                  <a:pt x="273213" y="278315"/>
                  <a:pt x="271296" y="272723"/>
                </a:cubicBezTo>
                <a:cubicBezTo>
                  <a:pt x="269379" y="267131"/>
                  <a:pt x="269059" y="260660"/>
                  <a:pt x="270338" y="253310"/>
                </a:cubicBezTo>
                <a:cubicBezTo>
                  <a:pt x="268740" y="252671"/>
                  <a:pt x="268260" y="251313"/>
                  <a:pt x="268899" y="249236"/>
                </a:cubicBezTo>
                <a:cubicBezTo>
                  <a:pt x="269539" y="247159"/>
                  <a:pt x="269539" y="245162"/>
                  <a:pt x="268899" y="243244"/>
                </a:cubicBezTo>
                <a:close/>
                <a:moveTo>
                  <a:pt x="61353" y="238930"/>
                </a:moveTo>
                <a:cubicBezTo>
                  <a:pt x="60714" y="240209"/>
                  <a:pt x="60394" y="241966"/>
                  <a:pt x="60394" y="244203"/>
                </a:cubicBezTo>
                <a:cubicBezTo>
                  <a:pt x="61353" y="244523"/>
                  <a:pt x="61673" y="243883"/>
                  <a:pt x="61353" y="242286"/>
                </a:cubicBezTo>
                <a:cubicBezTo>
                  <a:pt x="61034" y="240688"/>
                  <a:pt x="61034" y="239570"/>
                  <a:pt x="61353" y="238930"/>
                </a:cubicBezTo>
                <a:close/>
                <a:moveTo>
                  <a:pt x="234868" y="237972"/>
                </a:moveTo>
                <a:cubicBezTo>
                  <a:pt x="235187" y="238930"/>
                  <a:pt x="235187" y="240209"/>
                  <a:pt x="234868" y="241807"/>
                </a:cubicBezTo>
                <a:cubicBezTo>
                  <a:pt x="234548" y="243404"/>
                  <a:pt x="235027" y="243883"/>
                  <a:pt x="236305" y="243244"/>
                </a:cubicBezTo>
                <a:cubicBezTo>
                  <a:pt x="236305" y="242286"/>
                  <a:pt x="236385" y="241087"/>
                  <a:pt x="236545" y="239650"/>
                </a:cubicBezTo>
                <a:cubicBezTo>
                  <a:pt x="236705" y="238212"/>
                  <a:pt x="236146" y="237653"/>
                  <a:pt x="234868" y="237972"/>
                </a:cubicBezTo>
                <a:close/>
                <a:moveTo>
                  <a:pt x="122227" y="237972"/>
                </a:moveTo>
                <a:cubicBezTo>
                  <a:pt x="121268" y="238611"/>
                  <a:pt x="121268" y="239170"/>
                  <a:pt x="122227" y="239650"/>
                </a:cubicBezTo>
                <a:cubicBezTo>
                  <a:pt x="123185" y="240129"/>
                  <a:pt x="123346" y="241167"/>
                  <a:pt x="122706" y="242765"/>
                </a:cubicBezTo>
                <a:cubicBezTo>
                  <a:pt x="123984" y="242765"/>
                  <a:pt x="124623" y="242286"/>
                  <a:pt x="124623" y="241327"/>
                </a:cubicBezTo>
                <a:cubicBezTo>
                  <a:pt x="124623" y="240368"/>
                  <a:pt x="124623" y="239250"/>
                  <a:pt x="124623" y="237972"/>
                </a:cubicBezTo>
                <a:cubicBezTo>
                  <a:pt x="123984" y="237333"/>
                  <a:pt x="123505" y="237492"/>
                  <a:pt x="123185" y="238451"/>
                </a:cubicBezTo>
                <a:cubicBezTo>
                  <a:pt x="122866" y="239410"/>
                  <a:pt x="122547" y="239250"/>
                  <a:pt x="122227" y="237972"/>
                </a:cubicBezTo>
                <a:close/>
                <a:moveTo>
                  <a:pt x="35230" y="234617"/>
                </a:moveTo>
                <a:cubicBezTo>
                  <a:pt x="34431" y="234617"/>
                  <a:pt x="33712" y="234936"/>
                  <a:pt x="33073" y="235575"/>
                </a:cubicBezTo>
                <a:cubicBezTo>
                  <a:pt x="33392" y="236214"/>
                  <a:pt x="33792" y="236854"/>
                  <a:pt x="34271" y="237492"/>
                </a:cubicBezTo>
                <a:cubicBezTo>
                  <a:pt x="34750" y="238131"/>
                  <a:pt x="35310" y="237972"/>
                  <a:pt x="35949" y="237013"/>
                </a:cubicBezTo>
                <a:cubicBezTo>
                  <a:pt x="36269" y="235416"/>
                  <a:pt x="36029" y="234617"/>
                  <a:pt x="35230" y="234617"/>
                </a:cubicBezTo>
                <a:close/>
                <a:moveTo>
                  <a:pt x="166325" y="231740"/>
                </a:moveTo>
                <a:cubicBezTo>
                  <a:pt x="165366" y="232380"/>
                  <a:pt x="164647" y="233658"/>
                  <a:pt x="164168" y="235575"/>
                </a:cubicBezTo>
                <a:cubicBezTo>
                  <a:pt x="163688" y="237492"/>
                  <a:pt x="163369" y="239489"/>
                  <a:pt x="163209" y="241567"/>
                </a:cubicBezTo>
                <a:cubicBezTo>
                  <a:pt x="163049" y="243644"/>
                  <a:pt x="162969" y="245721"/>
                  <a:pt x="162969" y="247798"/>
                </a:cubicBezTo>
                <a:cubicBezTo>
                  <a:pt x="162969" y="249875"/>
                  <a:pt x="162810" y="251393"/>
                  <a:pt x="162490" y="252352"/>
                </a:cubicBezTo>
                <a:cubicBezTo>
                  <a:pt x="163768" y="249476"/>
                  <a:pt x="164647" y="246201"/>
                  <a:pt x="165126" y="242525"/>
                </a:cubicBezTo>
                <a:cubicBezTo>
                  <a:pt x="165606" y="238851"/>
                  <a:pt x="166005" y="235256"/>
                  <a:pt x="166325" y="231740"/>
                </a:cubicBezTo>
                <a:close/>
                <a:moveTo>
                  <a:pt x="240620" y="229344"/>
                </a:moveTo>
                <a:lnTo>
                  <a:pt x="243495" y="229344"/>
                </a:lnTo>
                <a:cubicBezTo>
                  <a:pt x="244134" y="230941"/>
                  <a:pt x="244134" y="233498"/>
                  <a:pt x="243495" y="237013"/>
                </a:cubicBezTo>
                <a:cubicBezTo>
                  <a:pt x="242537" y="236374"/>
                  <a:pt x="241978" y="235335"/>
                  <a:pt x="241818" y="233898"/>
                </a:cubicBezTo>
                <a:cubicBezTo>
                  <a:pt x="241658" y="232460"/>
                  <a:pt x="241258" y="230941"/>
                  <a:pt x="240620" y="229344"/>
                </a:cubicBezTo>
                <a:close/>
                <a:moveTo>
                  <a:pt x="110244" y="228385"/>
                </a:moveTo>
                <a:cubicBezTo>
                  <a:pt x="108326" y="229664"/>
                  <a:pt x="107128" y="231980"/>
                  <a:pt x="106649" y="235335"/>
                </a:cubicBezTo>
                <a:cubicBezTo>
                  <a:pt x="106169" y="238691"/>
                  <a:pt x="106090" y="241647"/>
                  <a:pt x="106409" y="244203"/>
                </a:cubicBezTo>
                <a:cubicBezTo>
                  <a:pt x="108326" y="243244"/>
                  <a:pt x="109684" y="241008"/>
                  <a:pt x="110483" y="237492"/>
                </a:cubicBezTo>
                <a:cubicBezTo>
                  <a:pt x="111282" y="233977"/>
                  <a:pt x="111203" y="230941"/>
                  <a:pt x="110244" y="228385"/>
                </a:cubicBezTo>
                <a:close/>
                <a:moveTo>
                  <a:pt x="59915" y="227906"/>
                </a:moveTo>
                <a:cubicBezTo>
                  <a:pt x="58637" y="228545"/>
                  <a:pt x="57678" y="228705"/>
                  <a:pt x="57039" y="228385"/>
                </a:cubicBezTo>
                <a:cubicBezTo>
                  <a:pt x="56400" y="229983"/>
                  <a:pt x="56000" y="231661"/>
                  <a:pt x="55841" y="233418"/>
                </a:cubicBezTo>
                <a:cubicBezTo>
                  <a:pt x="55681" y="235176"/>
                  <a:pt x="56240" y="236374"/>
                  <a:pt x="57519" y="237013"/>
                </a:cubicBezTo>
                <a:cubicBezTo>
                  <a:pt x="59436" y="237013"/>
                  <a:pt x="60554" y="235895"/>
                  <a:pt x="60874" y="233658"/>
                </a:cubicBezTo>
                <a:cubicBezTo>
                  <a:pt x="61193" y="231421"/>
                  <a:pt x="60874" y="229504"/>
                  <a:pt x="59915" y="227906"/>
                </a:cubicBezTo>
                <a:close/>
                <a:moveTo>
                  <a:pt x="28759" y="225988"/>
                </a:moveTo>
                <a:cubicBezTo>
                  <a:pt x="27161" y="228545"/>
                  <a:pt x="25963" y="231740"/>
                  <a:pt x="25164" y="235575"/>
                </a:cubicBezTo>
                <a:cubicBezTo>
                  <a:pt x="24366" y="239410"/>
                  <a:pt x="23487" y="243084"/>
                  <a:pt x="22528" y="246600"/>
                </a:cubicBezTo>
                <a:cubicBezTo>
                  <a:pt x="23806" y="245641"/>
                  <a:pt x="24525" y="244603"/>
                  <a:pt x="24685" y="243484"/>
                </a:cubicBezTo>
                <a:cubicBezTo>
                  <a:pt x="24845" y="242366"/>
                  <a:pt x="25724" y="241487"/>
                  <a:pt x="27321" y="240848"/>
                </a:cubicBezTo>
                <a:cubicBezTo>
                  <a:pt x="26362" y="239570"/>
                  <a:pt x="25963" y="238371"/>
                  <a:pt x="26123" y="237253"/>
                </a:cubicBezTo>
                <a:cubicBezTo>
                  <a:pt x="26283" y="236134"/>
                  <a:pt x="26602" y="235016"/>
                  <a:pt x="27082" y="233898"/>
                </a:cubicBezTo>
                <a:cubicBezTo>
                  <a:pt x="27560" y="232779"/>
                  <a:pt x="27960" y="231581"/>
                  <a:pt x="28280" y="230303"/>
                </a:cubicBezTo>
                <a:cubicBezTo>
                  <a:pt x="28599" y="229024"/>
                  <a:pt x="28759" y="227586"/>
                  <a:pt x="28759" y="225988"/>
                </a:cubicBezTo>
                <a:close/>
                <a:moveTo>
                  <a:pt x="290469" y="224551"/>
                </a:moveTo>
                <a:cubicBezTo>
                  <a:pt x="289830" y="225190"/>
                  <a:pt x="289750" y="225988"/>
                  <a:pt x="290229" y="226948"/>
                </a:cubicBezTo>
                <a:cubicBezTo>
                  <a:pt x="290709" y="227906"/>
                  <a:pt x="291108" y="228705"/>
                  <a:pt x="291428" y="229344"/>
                </a:cubicBezTo>
                <a:cubicBezTo>
                  <a:pt x="292066" y="228705"/>
                  <a:pt x="292147" y="227906"/>
                  <a:pt x="291667" y="226948"/>
                </a:cubicBezTo>
                <a:cubicBezTo>
                  <a:pt x="291188" y="225988"/>
                  <a:pt x="290789" y="225190"/>
                  <a:pt x="290469" y="224551"/>
                </a:cubicBezTo>
                <a:close/>
                <a:moveTo>
                  <a:pt x="79088" y="223593"/>
                </a:moveTo>
                <a:cubicBezTo>
                  <a:pt x="77490" y="226468"/>
                  <a:pt x="76132" y="230303"/>
                  <a:pt x="75013" y="235096"/>
                </a:cubicBezTo>
                <a:cubicBezTo>
                  <a:pt x="73895" y="239889"/>
                  <a:pt x="73336" y="244043"/>
                  <a:pt x="73336" y="247558"/>
                </a:cubicBezTo>
                <a:cubicBezTo>
                  <a:pt x="74934" y="244043"/>
                  <a:pt x="76132" y="240368"/>
                  <a:pt x="76931" y="236534"/>
                </a:cubicBezTo>
                <a:cubicBezTo>
                  <a:pt x="77729" y="232700"/>
                  <a:pt x="78768" y="229024"/>
                  <a:pt x="80047" y="225510"/>
                </a:cubicBezTo>
                <a:cubicBezTo>
                  <a:pt x="80047" y="224231"/>
                  <a:pt x="79727" y="223593"/>
                  <a:pt x="79088" y="223593"/>
                </a:cubicBezTo>
                <a:close/>
                <a:moveTo>
                  <a:pt x="150986" y="222633"/>
                </a:moveTo>
                <a:cubicBezTo>
                  <a:pt x="150347" y="225510"/>
                  <a:pt x="149708" y="228945"/>
                  <a:pt x="149069" y="232939"/>
                </a:cubicBezTo>
                <a:cubicBezTo>
                  <a:pt x="148430" y="236933"/>
                  <a:pt x="148430" y="240209"/>
                  <a:pt x="149069" y="242765"/>
                </a:cubicBezTo>
                <a:cubicBezTo>
                  <a:pt x="149708" y="240209"/>
                  <a:pt x="150347" y="236773"/>
                  <a:pt x="150986" y="232460"/>
                </a:cubicBezTo>
                <a:cubicBezTo>
                  <a:pt x="151625" y="228146"/>
                  <a:pt x="151625" y="224870"/>
                  <a:pt x="150986" y="222633"/>
                </a:cubicBezTo>
                <a:close/>
                <a:moveTo>
                  <a:pt x="34990" y="221196"/>
                </a:moveTo>
                <a:cubicBezTo>
                  <a:pt x="34990" y="222154"/>
                  <a:pt x="34831" y="222873"/>
                  <a:pt x="34511" y="223353"/>
                </a:cubicBezTo>
                <a:cubicBezTo>
                  <a:pt x="34191" y="223832"/>
                  <a:pt x="34032" y="224711"/>
                  <a:pt x="34032" y="225988"/>
                </a:cubicBezTo>
                <a:cubicBezTo>
                  <a:pt x="35629" y="226308"/>
                  <a:pt x="36508" y="225589"/>
                  <a:pt x="36668" y="223832"/>
                </a:cubicBezTo>
                <a:cubicBezTo>
                  <a:pt x="36828" y="222074"/>
                  <a:pt x="36269" y="221196"/>
                  <a:pt x="34990" y="221196"/>
                </a:cubicBezTo>
                <a:close/>
                <a:moveTo>
                  <a:pt x="125103" y="219758"/>
                </a:moveTo>
                <a:cubicBezTo>
                  <a:pt x="124144" y="220397"/>
                  <a:pt x="123745" y="221755"/>
                  <a:pt x="123905" y="223832"/>
                </a:cubicBezTo>
                <a:cubicBezTo>
                  <a:pt x="124064" y="225909"/>
                  <a:pt x="123824" y="227747"/>
                  <a:pt x="123185" y="229344"/>
                </a:cubicBezTo>
                <a:cubicBezTo>
                  <a:pt x="123824" y="229024"/>
                  <a:pt x="124304" y="229184"/>
                  <a:pt x="124623" y="229823"/>
                </a:cubicBezTo>
                <a:cubicBezTo>
                  <a:pt x="124943" y="230463"/>
                  <a:pt x="125422" y="230622"/>
                  <a:pt x="126062" y="230303"/>
                </a:cubicBezTo>
                <a:cubicBezTo>
                  <a:pt x="126062" y="228066"/>
                  <a:pt x="126461" y="226548"/>
                  <a:pt x="127260" y="225749"/>
                </a:cubicBezTo>
                <a:cubicBezTo>
                  <a:pt x="128059" y="224950"/>
                  <a:pt x="127978" y="223752"/>
                  <a:pt x="127020" y="222154"/>
                </a:cubicBezTo>
                <a:cubicBezTo>
                  <a:pt x="126062" y="222154"/>
                  <a:pt x="125662" y="223033"/>
                  <a:pt x="125822" y="224790"/>
                </a:cubicBezTo>
                <a:cubicBezTo>
                  <a:pt x="125981" y="226548"/>
                  <a:pt x="125742" y="228066"/>
                  <a:pt x="125103" y="229344"/>
                </a:cubicBezTo>
                <a:cubicBezTo>
                  <a:pt x="124464" y="228066"/>
                  <a:pt x="124304" y="226468"/>
                  <a:pt x="124623" y="224551"/>
                </a:cubicBezTo>
                <a:cubicBezTo>
                  <a:pt x="124943" y="222633"/>
                  <a:pt x="125103" y="221036"/>
                  <a:pt x="125103" y="219758"/>
                </a:cubicBezTo>
                <a:close/>
                <a:moveTo>
                  <a:pt x="291428" y="218320"/>
                </a:moveTo>
                <a:cubicBezTo>
                  <a:pt x="292066" y="220557"/>
                  <a:pt x="292626" y="222713"/>
                  <a:pt x="293105" y="224790"/>
                </a:cubicBezTo>
                <a:cubicBezTo>
                  <a:pt x="293585" y="226868"/>
                  <a:pt x="294463" y="228385"/>
                  <a:pt x="295742" y="229344"/>
                </a:cubicBezTo>
                <a:cubicBezTo>
                  <a:pt x="295102" y="227427"/>
                  <a:pt x="294703" y="225110"/>
                  <a:pt x="294543" y="222394"/>
                </a:cubicBezTo>
                <a:cubicBezTo>
                  <a:pt x="294384" y="219678"/>
                  <a:pt x="293345" y="218320"/>
                  <a:pt x="291428" y="218320"/>
                </a:cubicBezTo>
                <a:close/>
                <a:moveTo>
                  <a:pt x="280403" y="218320"/>
                </a:moveTo>
                <a:cubicBezTo>
                  <a:pt x="280084" y="220237"/>
                  <a:pt x="280163" y="221595"/>
                  <a:pt x="280643" y="222394"/>
                </a:cubicBezTo>
                <a:cubicBezTo>
                  <a:pt x="281122" y="223193"/>
                  <a:pt x="281521" y="224391"/>
                  <a:pt x="281841" y="225988"/>
                </a:cubicBezTo>
                <a:cubicBezTo>
                  <a:pt x="282481" y="225350"/>
                  <a:pt x="282800" y="223991"/>
                  <a:pt x="282800" y="221915"/>
                </a:cubicBezTo>
                <a:cubicBezTo>
                  <a:pt x="282800" y="219837"/>
                  <a:pt x="282001" y="218639"/>
                  <a:pt x="280403" y="218320"/>
                </a:cubicBezTo>
                <a:close/>
                <a:moveTo>
                  <a:pt x="104012" y="217361"/>
                </a:moveTo>
                <a:cubicBezTo>
                  <a:pt x="103373" y="218000"/>
                  <a:pt x="102974" y="219438"/>
                  <a:pt x="102814" y="221675"/>
                </a:cubicBezTo>
                <a:cubicBezTo>
                  <a:pt x="102655" y="223912"/>
                  <a:pt x="102574" y="225350"/>
                  <a:pt x="102574" y="225988"/>
                </a:cubicBezTo>
                <a:lnTo>
                  <a:pt x="104012" y="225988"/>
                </a:lnTo>
                <a:cubicBezTo>
                  <a:pt x="103373" y="224391"/>
                  <a:pt x="103453" y="222953"/>
                  <a:pt x="104252" y="221675"/>
                </a:cubicBezTo>
                <a:cubicBezTo>
                  <a:pt x="105051" y="220397"/>
                  <a:pt x="104971" y="218959"/>
                  <a:pt x="104012" y="217361"/>
                </a:cubicBezTo>
                <a:close/>
                <a:moveTo>
                  <a:pt x="121268" y="214964"/>
                </a:moveTo>
                <a:cubicBezTo>
                  <a:pt x="120310" y="214964"/>
                  <a:pt x="119750" y="215604"/>
                  <a:pt x="119591" y="216881"/>
                </a:cubicBezTo>
                <a:cubicBezTo>
                  <a:pt x="119431" y="218160"/>
                  <a:pt x="119830" y="218799"/>
                  <a:pt x="120789" y="218799"/>
                </a:cubicBezTo>
                <a:cubicBezTo>
                  <a:pt x="119830" y="221355"/>
                  <a:pt x="118712" y="224790"/>
                  <a:pt x="117433" y="229105"/>
                </a:cubicBezTo>
                <a:cubicBezTo>
                  <a:pt x="116155" y="233418"/>
                  <a:pt x="115835" y="236854"/>
                  <a:pt x="116475" y="239410"/>
                </a:cubicBezTo>
                <a:cubicBezTo>
                  <a:pt x="117114" y="239090"/>
                  <a:pt x="117594" y="238371"/>
                  <a:pt x="117913" y="237253"/>
                </a:cubicBezTo>
                <a:cubicBezTo>
                  <a:pt x="118232" y="236134"/>
                  <a:pt x="118552" y="234936"/>
                  <a:pt x="118871" y="233658"/>
                </a:cubicBezTo>
                <a:cubicBezTo>
                  <a:pt x="119191" y="232380"/>
                  <a:pt x="119511" y="231421"/>
                  <a:pt x="119830" y="230782"/>
                </a:cubicBezTo>
                <a:cubicBezTo>
                  <a:pt x="120150" y="230143"/>
                  <a:pt x="120629" y="229983"/>
                  <a:pt x="121268" y="230303"/>
                </a:cubicBezTo>
                <a:cubicBezTo>
                  <a:pt x="121907" y="229983"/>
                  <a:pt x="121907" y="229504"/>
                  <a:pt x="121268" y="228865"/>
                </a:cubicBezTo>
                <a:cubicBezTo>
                  <a:pt x="120629" y="228226"/>
                  <a:pt x="119990" y="228066"/>
                  <a:pt x="119351" y="228385"/>
                </a:cubicBezTo>
                <a:cubicBezTo>
                  <a:pt x="119990" y="225829"/>
                  <a:pt x="120629" y="223672"/>
                  <a:pt x="121268" y="221915"/>
                </a:cubicBezTo>
                <a:cubicBezTo>
                  <a:pt x="121907" y="220157"/>
                  <a:pt x="121907" y="217840"/>
                  <a:pt x="121268" y="214964"/>
                </a:cubicBezTo>
                <a:close/>
                <a:moveTo>
                  <a:pt x="113119" y="214964"/>
                </a:moveTo>
                <a:cubicBezTo>
                  <a:pt x="111522" y="215284"/>
                  <a:pt x="110723" y="216722"/>
                  <a:pt x="110723" y="219278"/>
                </a:cubicBezTo>
                <a:cubicBezTo>
                  <a:pt x="110723" y="221834"/>
                  <a:pt x="110563" y="223593"/>
                  <a:pt x="110244" y="224551"/>
                </a:cubicBezTo>
                <a:cubicBezTo>
                  <a:pt x="111842" y="224551"/>
                  <a:pt x="112561" y="223353"/>
                  <a:pt x="112401" y="220956"/>
                </a:cubicBezTo>
                <a:cubicBezTo>
                  <a:pt x="112241" y="218559"/>
                  <a:pt x="112480" y="216562"/>
                  <a:pt x="113119" y="214964"/>
                </a:cubicBezTo>
                <a:close/>
                <a:moveTo>
                  <a:pt x="163928" y="213526"/>
                </a:moveTo>
                <a:cubicBezTo>
                  <a:pt x="162330" y="213207"/>
                  <a:pt x="161691" y="214325"/>
                  <a:pt x="162011" y="216881"/>
                </a:cubicBezTo>
                <a:cubicBezTo>
                  <a:pt x="162330" y="219438"/>
                  <a:pt x="163129" y="220397"/>
                  <a:pt x="164407" y="219758"/>
                </a:cubicBezTo>
                <a:cubicBezTo>
                  <a:pt x="164087" y="218160"/>
                  <a:pt x="164008" y="217121"/>
                  <a:pt x="164168" y="216642"/>
                </a:cubicBezTo>
                <a:cubicBezTo>
                  <a:pt x="164327" y="216163"/>
                  <a:pt x="164247" y="215124"/>
                  <a:pt x="163928" y="213526"/>
                </a:cubicBezTo>
                <a:close/>
                <a:moveTo>
                  <a:pt x="51766" y="212088"/>
                </a:moveTo>
                <a:cubicBezTo>
                  <a:pt x="50808" y="211769"/>
                  <a:pt x="49849" y="212727"/>
                  <a:pt x="48891" y="214964"/>
                </a:cubicBezTo>
                <a:cubicBezTo>
                  <a:pt x="47932" y="217201"/>
                  <a:pt x="46973" y="219118"/>
                  <a:pt x="46014" y="220716"/>
                </a:cubicBezTo>
                <a:cubicBezTo>
                  <a:pt x="47612" y="220077"/>
                  <a:pt x="48731" y="218879"/>
                  <a:pt x="49370" y="217121"/>
                </a:cubicBezTo>
                <a:cubicBezTo>
                  <a:pt x="50009" y="215364"/>
                  <a:pt x="50808" y="213686"/>
                  <a:pt x="51766" y="212088"/>
                </a:cubicBezTo>
                <a:close/>
                <a:moveTo>
                  <a:pt x="129896" y="210171"/>
                </a:moveTo>
                <a:cubicBezTo>
                  <a:pt x="129257" y="212727"/>
                  <a:pt x="129576" y="214006"/>
                  <a:pt x="130855" y="214006"/>
                </a:cubicBezTo>
                <a:cubicBezTo>
                  <a:pt x="131494" y="213367"/>
                  <a:pt x="131733" y="212488"/>
                  <a:pt x="131573" y="211369"/>
                </a:cubicBezTo>
                <a:cubicBezTo>
                  <a:pt x="131414" y="210251"/>
                  <a:pt x="130855" y="209852"/>
                  <a:pt x="129896" y="210171"/>
                </a:cubicBezTo>
                <a:close/>
                <a:moveTo>
                  <a:pt x="94426" y="207295"/>
                </a:moveTo>
                <a:cubicBezTo>
                  <a:pt x="93787" y="208573"/>
                  <a:pt x="92668" y="209372"/>
                  <a:pt x="91071" y="209692"/>
                </a:cubicBezTo>
                <a:cubicBezTo>
                  <a:pt x="91391" y="211290"/>
                  <a:pt x="91950" y="211689"/>
                  <a:pt x="92749" y="210890"/>
                </a:cubicBezTo>
                <a:cubicBezTo>
                  <a:pt x="93548" y="210092"/>
                  <a:pt x="93787" y="210491"/>
                  <a:pt x="93467" y="212088"/>
                </a:cubicBezTo>
                <a:cubicBezTo>
                  <a:pt x="94746" y="210171"/>
                  <a:pt x="95065" y="208573"/>
                  <a:pt x="94426" y="207295"/>
                </a:cubicBezTo>
                <a:close/>
                <a:moveTo>
                  <a:pt x="286635" y="205857"/>
                </a:moveTo>
                <a:cubicBezTo>
                  <a:pt x="285995" y="207774"/>
                  <a:pt x="286155" y="209692"/>
                  <a:pt x="287113" y="211609"/>
                </a:cubicBezTo>
                <a:cubicBezTo>
                  <a:pt x="288072" y="213526"/>
                  <a:pt x="288711" y="215444"/>
                  <a:pt x="289031" y="217361"/>
                </a:cubicBezTo>
                <a:cubicBezTo>
                  <a:pt x="289670" y="215763"/>
                  <a:pt x="289590" y="213846"/>
                  <a:pt x="288791" y="211609"/>
                </a:cubicBezTo>
                <a:cubicBezTo>
                  <a:pt x="287992" y="209372"/>
                  <a:pt x="287273" y="207455"/>
                  <a:pt x="286635" y="205857"/>
                </a:cubicBezTo>
                <a:close/>
                <a:moveTo>
                  <a:pt x="71898" y="205857"/>
                </a:moveTo>
                <a:cubicBezTo>
                  <a:pt x="70300" y="206497"/>
                  <a:pt x="69261" y="207615"/>
                  <a:pt x="68783" y="209213"/>
                </a:cubicBezTo>
                <a:cubicBezTo>
                  <a:pt x="68303" y="210810"/>
                  <a:pt x="67984" y="212568"/>
                  <a:pt x="67824" y="214485"/>
                </a:cubicBezTo>
                <a:cubicBezTo>
                  <a:pt x="67664" y="216403"/>
                  <a:pt x="67504" y="218320"/>
                  <a:pt x="67345" y="220237"/>
                </a:cubicBezTo>
                <a:cubicBezTo>
                  <a:pt x="67185" y="222154"/>
                  <a:pt x="66785" y="223593"/>
                  <a:pt x="66146" y="224551"/>
                </a:cubicBezTo>
                <a:cubicBezTo>
                  <a:pt x="67744" y="222314"/>
                  <a:pt x="69261" y="219518"/>
                  <a:pt x="70700" y="216163"/>
                </a:cubicBezTo>
                <a:cubicBezTo>
                  <a:pt x="72138" y="212808"/>
                  <a:pt x="72537" y="209372"/>
                  <a:pt x="71898" y="205857"/>
                </a:cubicBezTo>
                <a:close/>
                <a:moveTo>
                  <a:pt x="278006" y="204899"/>
                </a:moveTo>
                <a:cubicBezTo>
                  <a:pt x="277367" y="205857"/>
                  <a:pt x="277288" y="207215"/>
                  <a:pt x="277767" y="208973"/>
                </a:cubicBezTo>
                <a:cubicBezTo>
                  <a:pt x="278246" y="210730"/>
                  <a:pt x="278805" y="211928"/>
                  <a:pt x="279445" y="212568"/>
                </a:cubicBezTo>
                <a:cubicBezTo>
                  <a:pt x="279125" y="211290"/>
                  <a:pt x="278886" y="210011"/>
                  <a:pt x="278726" y="208733"/>
                </a:cubicBezTo>
                <a:cubicBezTo>
                  <a:pt x="278566" y="207455"/>
                  <a:pt x="278326" y="206177"/>
                  <a:pt x="278006" y="204899"/>
                </a:cubicBezTo>
                <a:close/>
                <a:moveTo>
                  <a:pt x="118871" y="204899"/>
                </a:moveTo>
                <a:cubicBezTo>
                  <a:pt x="117594" y="205537"/>
                  <a:pt x="116634" y="207934"/>
                  <a:pt x="115996" y="212088"/>
                </a:cubicBezTo>
                <a:cubicBezTo>
                  <a:pt x="116634" y="212088"/>
                  <a:pt x="116954" y="212568"/>
                  <a:pt x="116954" y="213526"/>
                </a:cubicBezTo>
                <a:cubicBezTo>
                  <a:pt x="118871" y="213207"/>
                  <a:pt x="119670" y="211928"/>
                  <a:pt x="119351" y="209692"/>
                </a:cubicBezTo>
                <a:cubicBezTo>
                  <a:pt x="119031" y="207455"/>
                  <a:pt x="118871" y="205857"/>
                  <a:pt x="118871" y="204899"/>
                </a:cubicBezTo>
                <a:close/>
                <a:moveTo>
                  <a:pt x="137086" y="203940"/>
                </a:moveTo>
                <a:cubicBezTo>
                  <a:pt x="135808" y="203940"/>
                  <a:pt x="135169" y="205378"/>
                  <a:pt x="135169" y="208254"/>
                </a:cubicBezTo>
                <a:cubicBezTo>
                  <a:pt x="136127" y="208254"/>
                  <a:pt x="136526" y="207695"/>
                  <a:pt x="136367" y="206576"/>
                </a:cubicBezTo>
                <a:cubicBezTo>
                  <a:pt x="136207" y="205458"/>
                  <a:pt x="136447" y="204579"/>
                  <a:pt x="137086" y="203940"/>
                </a:cubicBezTo>
                <a:close/>
                <a:moveTo>
                  <a:pt x="262668" y="201544"/>
                </a:moveTo>
                <a:cubicBezTo>
                  <a:pt x="264586" y="204100"/>
                  <a:pt x="265944" y="207215"/>
                  <a:pt x="266743" y="210890"/>
                </a:cubicBezTo>
                <a:cubicBezTo>
                  <a:pt x="267541" y="214565"/>
                  <a:pt x="268580" y="218000"/>
                  <a:pt x="269858" y="221196"/>
                </a:cubicBezTo>
                <a:cubicBezTo>
                  <a:pt x="268260" y="224391"/>
                  <a:pt x="268021" y="227747"/>
                  <a:pt x="269139" y="231261"/>
                </a:cubicBezTo>
                <a:cubicBezTo>
                  <a:pt x="270257" y="234776"/>
                  <a:pt x="270497" y="237492"/>
                  <a:pt x="269858" y="239410"/>
                </a:cubicBezTo>
                <a:cubicBezTo>
                  <a:pt x="267941" y="233338"/>
                  <a:pt x="266503" y="227107"/>
                  <a:pt x="265544" y="220716"/>
                </a:cubicBezTo>
                <a:cubicBezTo>
                  <a:pt x="264586" y="214325"/>
                  <a:pt x="263627" y="207934"/>
                  <a:pt x="262668" y="201544"/>
                </a:cubicBezTo>
                <a:close/>
                <a:moveTo>
                  <a:pt x="127020" y="201544"/>
                </a:moveTo>
                <a:cubicBezTo>
                  <a:pt x="126381" y="201863"/>
                  <a:pt x="125902" y="202662"/>
                  <a:pt x="125582" y="203940"/>
                </a:cubicBezTo>
                <a:cubicBezTo>
                  <a:pt x="125263" y="205218"/>
                  <a:pt x="125103" y="206656"/>
                  <a:pt x="125103" y="208254"/>
                </a:cubicBezTo>
                <a:cubicBezTo>
                  <a:pt x="125103" y="209852"/>
                  <a:pt x="125103" y="211450"/>
                  <a:pt x="125103" y="213047"/>
                </a:cubicBezTo>
                <a:cubicBezTo>
                  <a:pt x="125103" y="214645"/>
                  <a:pt x="124943" y="215923"/>
                  <a:pt x="124623" y="216881"/>
                </a:cubicBezTo>
                <a:cubicBezTo>
                  <a:pt x="124943" y="217840"/>
                  <a:pt x="125182" y="217760"/>
                  <a:pt x="125343" y="216642"/>
                </a:cubicBezTo>
                <a:cubicBezTo>
                  <a:pt x="125502" y="215523"/>
                  <a:pt x="125902" y="215284"/>
                  <a:pt x="126541" y="215923"/>
                </a:cubicBezTo>
                <a:cubicBezTo>
                  <a:pt x="126860" y="215923"/>
                  <a:pt x="127020" y="216243"/>
                  <a:pt x="127020" y="216881"/>
                </a:cubicBezTo>
                <a:cubicBezTo>
                  <a:pt x="127659" y="216243"/>
                  <a:pt x="127500" y="214884"/>
                  <a:pt x="126541" y="212808"/>
                </a:cubicBezTo>
                <a:cubicBezTo>
                  <a:pt x="125582" y="210730"/>
                  <a:pt x="126062" y="209372"/>
                  <a:pt x="127978" y="208733"/>
                </a:cubicBezTo>
                <a:cubicBezTo>
                  <a:pt x="127339" y="207135"/>
                  <a:pt x="127020" y="206097"/>
                  <a:pt x="127020" y="205618"/>
                </a:cubicBezTo>
                <a:cubicBezTo>
                  <a:pt x="127020" y="205139"/>
                  <a:pt x="127020" y="203780"/>
                  <a:pt x="127020" y="201544"/>
                </a:cubicBezTo>
                <a:close/>
                <a:moveTo>
                  <a:pt x="62311" y="201064"/>
                </a:moveTo>
                <a:cubicBezTo>
                  <a:pt x="61673" y="200745"/>
                  <a:pt x="61433" y="200984"/>
                  <a:pt x="61593" y="201783"/>
                </a:cubicBezTo>
                <a:cubicBezTo>
                  <a:pt x="61752" y="202582"/>
                  <a:pt x="61513" y="202981"/>
                  <a:pt x="60874" y="202981"/>
                </a:cubicBezTo>
                <a:cubicBezTo>
                  <a:pt x="60874" y="204579"/>
                  <a:pt x="61353" y="205698"/>
                  <a:pt x="62311" y="206336"/>
                </a:cubicBezTo>
                <a:cubicBezTo>
                  <a:pt x="63270" y="206975"/>
                  <a:pt x="64069" y="206975"/>
                  <a:pt x="64708" y="206336"/>
                </a:cubicBezTo>
                <a:lnTo>
                  <a:pt x="64708" y="202502"/>
                </a:lnTo>
                <a:cubicBezTo>
                  <a:pt x="64389" y="201863"/>
                  <a:pt x="63989" y="201623"/>
                  <a:pt x="63510" y="201783"/>
                </a:cubicBezTo>
                <a:cubicBezTo>
                  <a:pt x="63031" y="201943"/>
                  <a:pt x="62631" y="201703"/>
                  <a:pt x="62311" y="201064"/>
                </a:cubicBezTo>
                <a:close/>
                <a:moveTo>
                  <a:pt x="113119" y="196271"/>
                </a:moveTo>
                <a:cubicBezTo>
                  <a:pt x="113759" y="197868"/>
                  <a:pt x="113679" y="199386"/>
                  <a:pt x="112880" y="200824"/>
                </a:cubicBezTo>
                <a:cubicBezTo>
                  <a:pt x="112081" y="202262"/>
                  <a:pt x="112321" y="202981"/>
                  <a:pt x="113599" y="202981"/>
                </a:cubicBezTo>
                <a:cubicBezTo>
                  <a:pt x="113918" y="202342"/>
                  <a:pt x="114238" y="201064"/>
                  <a:pt x="114558" y="199147"/>
                </a:cubicBezTo>
                <a:cubicBezTo>
                  <a:pt x="114877" y="197229"/>
                  <a:pt x="114398" y="196271"/>
                  <a:pt x="113119" y="196271"/>
                </a:cubicBezTo>
                <a:close/>
                <a:moveTo>
                  <a:pt x="110244" y="195312"/>
                </a:moveTo>
                <a:cubicBezTo>
                  <a:pt x="109285" y="195312"/>
                  <a:pt x="108806" y="195792"/>
                  <a:pt x="108806" y="196750"/>
                </a:cubicBezTo>
                <a:cubicBezTo>
                  <a:pt x="108806" y="197709"/>
                  <a:pt x="108806" y="198827"/>
                  <a:pt x="108806" y="200105"/>
                </a:cubicBezTo>
                <a:cubicBezTo>
                  <a:pt x="110084" y="199785"/>
                  <a:pt x="110563" y="198188"/>
                  <a:pt x="110244" y="195312"/>
                </a:cubicBezTo>
                <a:close/>
                <a:moveTo>
                  <a:pt x="68303" y="193634"/>
                </a:moveTo>
                <a:cubicBezTo>
                  <a:pt x="66866" y="193795"/>
                  <a:pt x="66466" y="195152"/>
                  <a:pt x="67105" y="197709"/>
                </a:cubicBezTo>
                <a:cubicBezTo>
                  <a:pt x="68383" y="198028"/>
                  <a:pt x="69342" y="197868"/>
                  <a:pt x="69981" y="197229"/>
                </a:cubicBezTo>
                <a:cubicBezTo>
                  <a:pt x="70300" y="194673"/>
                  <a:pt x="69741" y="193475"/>
                  <a:pt x="68303" y="193634"/>
                </a:cubicBezTo>
                <a:close/>
                <a:moveTo>
                  <a:pt x="282800" y="192915"/>
                </a:moveTo>
                <a:cubicBezTo>
                  <a:pt x="281521" y="197070"/>
                  <a:pt x="281442" y="200904"/>
                  <a:pt x="282560" y="204419"/>
                </a:cubicBezTo>
                <a:cubicBezTo>
                  <a:pt x="283679" y="207934"/>
                  <a:pt x="284557" y="211450"/>
                  <a:pt x="285196" y="214964"/>
                </a:cubicBezTo>
                <a:cubicBezTo>
                  <a:pt x="285196" y="211450"/>
                  <a:pt x="285436" y="207615"/>
                  <a:pt x="285915" y="203461"/>
                </a:cubicBezTo>
                <a:cubicBezTo>
                  <a:pt x="286395" y="199307"/>
                  <a:pt x="285356" y="195792"/>
                  <a:pt x="282800" y="192915"/>
                </a:cubicBezTo>
                <a:close/>
                <a:moveTo>
                  <a:pt x="292386" y="192437"/>
                </a:moveTo>
                <a:cubicBezTo>
                  <a:pt x="291428" y="192756"/>
                  <a:pt x="291188" y="193235"/>
                  <a:pt x="291667" y="193874"/>
                </a:cubicBezTo>
                <a:cubicBezTo>
                  <a:pt x="292147" y="194513"/>
                  <a:pt x="292227" y="195631"/>
                  <a:pt x="291907" y="197229"/>
                </a:cubicBezTo>
                <a:cubicBezTo>
                  <a:pt x="292865" y="197549"/>
                  <a:pt x="293424" y="197629"/>
                  <a:pt x="293585" y="197469"/>
                </a:cubicBezTo>
                <a:cubicBezTo>
                  <a:pt x="293744" y="197309"/>
                  <a:pt x="294304" y="197229"/>
                  <a:pt x="295262" y="197229"/>
                </a:cubicBezTo>
                <a:cubicBezTo>
                  <a:pt x="295582" y="195631"/>
                  <a:pt x="295262" y="194753"/>
                  <a:pt x="294304" y="194593"/>
                </a:cubicBezTo>
                <a:cubicBezTo>
                  <a:pt x="293345" y="194433"/>
                  <a:pt x="292706" y="193714"/>
                  <a:pt x="292386" y="192437"/>
                </a:cubicBezTo>
                <a:close/>
                <a:moveTo>
                  <a:pt x="286635" y="190519"/>
                </a:moveTo>
                <a:cubicBezTo>
                  <a:pt x="286635" y="191797"/>
                  <a:pt x="286794" y="192516"/>
                  <a:pt x="287113" y="192676"/>
                </a:cubicBezTo>
                <a:cubicBezTo>
                  <a:pt x="287433" y="192836"/>
                  <a:pt x="287593" y="193555"/>
                  <a:pt x="287593" y="194833"/>
                </a:cubicBezTo>
                <a:cubicBezTo>
                  <a:pt x="288232" y="194513"/>
                  <a:pt x="288471" y="193714"/>
                  <a:pt x="288312" y="192437"/>
                </a:cubicBezTo>
                <a:cubicBezTo>
                  <a:pt x="288152" y="191158"/>
                  <a:pt x="287593" y="190519"/>
                  <a:pt x="286635" y="190519"/>
                </a:cubicBezTo>
                <a:close/>
                <a:moveTo>
                  <a:pt x="265065" y="187643"/>
                </a:moveTo>
                <a:cubicBezTo>
                  <a:pt x="265385" y="188921"/>
                  <a:pt x="265784" y="189880"/>
                  <a:pt x="266263" y="190519"/>
                </a:cubicBezTo>
                <a:cubicBezTo>
                  <a:pt x="266743" y="191158"/>
                  <a:pt x="266982" y="192276"/>
                  <a:pt x="266982" y="193874"/>
                </a:cubicBezTo>
                <a:cubicBezTo>
                  <a:pt x="266343" y="193235"/>
                  <a:pt x="265704" y="192197"/>
                  <a:pt x="265065" y="190759"/>
                </a:cubicBezTo>
                <a:cubicBezTo>
                  <a:pt x="264426" y="189320"/>
                  <a:pt x="264426" y="188282"/>
                  <a:pt x="265065" y="187643"/>
                </a:cubicBezTo>
                <a:close/>
                <a:moveTo>
                  <a:pt x="33552" y="182850"/>
                </a:moveTo>
                <a:cubicBezTo>
                  <a:pt x="31635" y="184448"/>
                  <a:pt x="30676" y="187004"/>
                  <a:pt x="30676" y="190519"/>
                </a:cubicBezTo>
                <a:cubicBezTo>
                  <a:pt x="31635" y="191797"/>
                  <a:pt x="32594" y="191318"/>
                  <a:pt x="33552" y="189081"/>
                </a:cubicBezTo>
                <a:cubicBezTo>
                  <a:pt x="34511" y="186844"/>
                  <a:pt x="34511" y="184767"/>
                  <a:pt x="33552" y="182850"/>
                </a:cubicBezTo>
                <a:close/>
                <a:moveTo>
                  <a:pt x="28280" y="182850"/>
                </a:moveTo>
                <a:cubicBezTo>
                  <a:pt x="27321" y="182530"/>
                  <a:pt x="26762" y="182929"/>
                  <a:pt x="26602" y="184048"/>
                </a:cubicBezTo>
                <a:cubicBezTo>
                  <a:pt x="26442" y="185166"/>
                  <a:pt x="26682" y="186045"/>
                  <a:pt x="27321" y="186685"/>
                </a:cubicBezTo>
                <a:cubicBezTo>
                  <a:pt x="27641" y="186365"/>
                  <a:pt x="27800" y="185806"/>
                  <a:pt x="27800" y="185007"/>
                </a:cubicBezTo>
                <a:cubicBezTo>
                  <a:pt x="27800" y="184208"/>
                  <a:pt x="27960" y="183489"/>
                  <a:pt x="28280" y="182850"/>
                </a:cubicBezTo>
                <a:close/>
                <a:moveTo>
                  <a:pt x="113119" y="181412"/>
                </a:moveTo>
                <a:cubicBezTo>
                  <a:pt x="112480" y="182051"/>
                  <a:pt x="111842" y="183409"/>
                  <a:pt x="111203" y="185486"/>
                </a:cubicBezTo>
                <a:cubicBezTo>
                  <a:pt x="110563" y="187563"/>
                  <a:pt x="111043" y="188761"/>
                  <a:pt x="112641" y="189081"/>
                </a:cubicBezTo>
                <a:cubicBezTo>
                  <a:pt x="112960" y="188122"/>
                  <a:pt x="113119" y="187004"/>
                  <a:pt x="113119" y="185725"/>
                </a:cubicBezTo>
                <a:cubicBezTo>
                  <a:pt x="113119" y="184448"/>
                  <a:pt x="113119" y="183010"/>
                  <a:pt x="113119" y="181412"/>
                </a:cubicBezTo>
                <a:close/>
                <a:moveTo>
                  <a:pt x="108806" y="181412"/>
                </a:moveTo>
                <a:cubicBezTo>
                  <a:pt x="107208" y="181412"/>
                  <a:pt x="106409" y="183169"/>
                  <a:pt x="106409" y="186685"/>
                </a:cubicBezTo>
                <a:cubicBezTo>
                  <a:pt x="106409" y="190200"/>
                  <a:pt x="106409" y="192915"/>
                  <a:pt x="106409" y="194833"/>
                </a:cubicBezTo>
                <a:cubicBezTo>
                  <a:pt x="107368" y="193235"/>
                  <a:pt x="107847" y="191238"/>
                  <a:pt x="107847" y="188842"/>
                </a:cubicBezTo>
                <a:cubicBezTo>
                  <a:pt x="107847" y="186445"/>
                  <a:pt x="108167" y="183968"/>
                  <a:pt x="108806" y="181412"/>
                </a:cubicBezTo>
                <a:close/>
                <a:moveTo>
                  <a:pt x="52725" y="180453"/>
                </a:moveTo>
                <a:cubicBezTo>
                  <a:pt x="52406" y="181092"/>
                  <a:pt x="52246" y="182130"/>
                  <a:pt x="52246" y="183569"/>
                </a:cubicBezTo>
                <a:cubicBezTo>
                  <a:pt x="52246" y="185007"/>
                  <a:pt x="52406" y="186045"/>
                  <a:pt x="52725" y="186685"/>
                </a:cubicBezTo>
                <a:cubicBezTo>
                  <a:pt x="54643" y="186685"/>
                  <a:pt x="55601" y="184927"/>
                  <a:pt x="55601" y="181412"/>
                </a:cubicBezTo>
                <a:cubicBezTo>
                  <a:pt x="54962" y="180453"/>
                  <a:pt x="54003" y="180134"/>
                  <a:pt x="52725" y="180453"/>
                </a:cubicBezTo>
                <a:close/>
                <a:moveTo>
                  <a:pt x="297180" y="179495"/>
                </a:moveTo>
                <a:cubicBezTo>
                  <a:pt x="296221" y="180134"/>
                  <a:pt x="296061" y="180932"/>
                  <a:pt x="296700" y="181891"/>
                </a:cubicBezTo>
                <a:cubicBezTo>
                  <a:pt x="297339" y="182850"/>
                  <a:pt x="297659" y="183968"/>
                  <a:pt x="297659" y="185247"/>
                </a:cubicBezTo>
                <a:lnTo>
                  <a:pt x="298116" y="182961"/>
                </a:lnTo>
                <a:lnTo>
                  <a:pt x="298116" y="182772"/>
                </a:lnTo>
                <a:close/>
                <a:moveTo>
                  <a:pt x="92029" y="179495"/>
                </a:moveTo>
                <a:cubicBezTo>
                  <a:pt x="89793" y="183010"/>
                  <a:pt x="88914" y="186764"/>
                  <a:pt x="89393" y="190759"/>
                </a:cubicBezTo>
                <a:cubicBezTo>
                  <a:pt x="89872" y="194753"/>
                  <a:pt x="88834" y="198348"/>
                  <a:pt x="86277" y="201544"/>
                </a:cubicBezTo>
                <a:cubicBezTo>
                  <a:pt x="87556" y="206336"/>
                  <a:pt x="87236" y="210491"/>
                  <a:pt x="85319" y="214006"/>
                </a:cubicBezTo>
                <a:cubicBezTo>
                  <a:pt x="83402" y="217521"/>
                  <a:pt x="82763" y="221355"/>
                  <a:pt x="83402" y="225510"/>
                </a:cubicBezTo>
                <a:cubicBezTo>
                  <a:pt x="84680" y="224231"/>
                  <a:pt x="85559" y="222554"/>
                  <a:pt x="86038" y="220476"/>
                </a:cubicBezTo>
                <a:cubicBezTo>
                  <a:pt x="86517" y="218400"/>
                  <a:pt x="86997" y="216163"/>
                  <a:pt x="87476" y="213766"/>
                </a:cubicBezTo>
                <a:cubicBezTo>
                  <a:pt x="87955" y="211369"/>
                  <a:pt x="88435" y="209132"/>
                  <a:pt x="88914" y="207056"/>
                </a:cubicBezTo>
                <a:cubicBezTo>
                  <a:pt x="89393" y="204978"/>
                  <a:pt x="90431" y="203461"/>
                  <a:pt x="92029" y="202502"/>
                </a:cubicBezTo>
                <a:cubicBezTo>
                  <a:pt x="91710" y="199946"/>
                  <a:pt x="91870" y="197789"/>
                  <a:pt x="92509" y="196031"/>
                </a:cubicBezTo>
                <a:cubicBezTo>
                  <a:pt x="93148" y="194273"/>
                  <a:pt x="93308" y="191797"/>
                  <a:pt x="92988" y="188602"/>
                </a:cubicBezTo>
                <a:cubicBezTo>
                  <a:pt x="92349" y="188282"/>
                  <a:pt x="91950" y="188282"/>
                  <a:pt x="91790" y="188602"/>
                </a:cubicBezTo>
                <a:cubicBezTo>
                  <a:pt x="91630" y="188921"/>
                  <a:pt x="91230" y="189081"/>
                  <a:pt x="90592" y="189081"/>
                </a:cubicBezTo>
                <a:cubicBezTo>
                  <a:pt x="90911" y="187483"/>
                  <a:pt x="91230" y="185965"/>
                  <a:pt x="91550" y="184527"/>
                </a:cubicBezTo>
                <a:cubicBezTo>
                  <a:pt x="91870" y="183090"/>
                  <a:pt x="92029" y="181412"/>
                  <a:pt x="92029" y="179495"/>
                </a:cubicBezTo>
                <a:close/>
                <a:moveTo>
                  <a:pt x="288552" y="179015"/>
                </a:moveTo>
                <a:cubicBezTo>
                  <a:pt x="288552" y="181252"/>
                  <a:pt x="288791" y="183569"/>
                  <a:pt x="289270" y="185965"/>
                </a:cubicBezTo>
                <a:cubicBezTo>
                  <a:pt x="289750" y="188362"/>
                  <a:pt x="289670" y="190519"/>
                  <a:pt x="289031" y="192437"/>
                </a:cubicBezTo>
                <a:cubicBezTo>
                  <a:pt x="289990" y="191797"/>
                  <a:pt x="290629" y="191638"/>
                  <a:pt x="290948" y="191957"/>
                </a:cubicBezTo>
                <a:cubicBezTo>
                  <a:pt x="291268" y="192276"/>
                  <a:pt x="292066" y="192117"/>
                  <a:pt x="293345" y="191477"/>
                </a:cubicBezTo>
                <a:cubicBezTo>
                  <a:pt x="292066" y="189560"/>
                  <a:pt x="291348" y="187323"/>
                  <a:pt x="291188" y="184767"/>
                </a:cubicBezTo>
                <a:cubicBezTo>
                  <a:pt x="291028" y="182211"/>
                  <a:pt x="290149" y="180294"/>
                  <a:pt x="288552" y="179015"/>
                </a:cubicBezTo>
                <a:close/>
                <a:moveTo>
                  <a:pt x="118871" y="177577"/>
                </a:moveTo>
                <a:cubicBezTo>
                  <a:pt x="117594" y="177258"/>
                  <a:pt x="117034" y="177817"/>
                  <a:pt x="117194" y="179255"/>
                </a:cubicBezTo>
                <a:cubicBezTo>
                  <a:pt x="117354" y="180693"/>
                  <a:pt x="118073" y="181092"/>
                  <a:pt x="119351" y="180453"/>
                </a:cubicBezTo>
                <a:cubicBezTo>
                  <a:pt x="119670" y="179814"/>
                  <a:pt x="119670" y="179335"/>
                  <a:pt x="119351" y="179015"/>
                </a:cubicBezTo>
                <a:cubicBezTo>
                  <a:pt x="119031" y="178696"/>
                  <a:pt x="118871" y="178216"/>
                  <a:pt x="118871" y="177577"/>
                </a:cubicBezTo>
                <a:close/>
                <a:moveTo>
                  <a:pt x="135169" y="175660"/>
                </a:moveTo>
                <a:cubicBezTo>
                  <a:pt x="134210" y="175979"/>
                  <a:pt x="133571" y="176858"/>
                  <a:pt x="133251" y="178296"/>
                </a:cubicBezTo>
                <a:cubicBezTo>
                  <a:pt x="132931" y="179734"/>
                  <a:pt x="132772" y="181332"/>
                  <a:pt x="132772" y="183090"/>
                </a:cubicBezTo>
                <a:cubicBezTo>
                  <a:pt x="132772" y="184847"/>
                  <a:pt x="132692" y="186524"/>
                  <a:pt x="132532" y="188122"/>
                </a:cubicBezTo>
                <a:cubicBezTo>
                  <a:pt x="132372" y="189720"/>
                  <a:pt x="131973" y="190839"/>
                  <a:pt x="131334" y="191477"/>
                </a:cubicBezTo>
                <a:cubicBezTo>
                  <a:pt x="131973" y="192437"/>
                  <a:pt x="132612" y="192915"/>
                  <a:pt x="133251" y="192915"/>
                </a:cubicBezTo>
                <a:cubicBezTo>
                  <a:pt x="133890" y="192915"/>
                  <a:pt x="134529" y="193555"/>
                  <a:pt x="135169" y="194833"/>
                </a:cubicBezTo>
                <a:cubicBezTo>
                  <a:pt x="134529" y="191638"/>
                  <a:pt x="134529" y="188362"/>
                  <a:pt x="135169" y="185007"/>
                </a:cubicBezTo>
                <a:cubicBezTo>
                  <a:pt x="135808" y="181652"/>
                  <a:pt x="135808" y="178536"/>
                  <a:pt x="135169" y="175660"/>
                </a:cubicBezTo>
                <a:close/>
                <a:moveTo>
                  <a:pt x="8628" y="174222"/>
                </a:moveTo>
                <a:cubicBezTo>
                  <a:pt x="7988" y="174542"/>
                  <a:pt x="7349" y="175101"/>
                  <a:pt x="6710" y="175900"/>
                </a:cubicBezTo>
                <a:cubicBezTo>
                  <a:pt x="6071" y="176699"/>
                  <a:pt x="6071" y="177737"/>
                  <a:pt x="6710" y="179015"/>
                </a:cubicBezTo>
                <a:cubicBezTo>
                  <a:pt x="7349" y="178696"/>
                  <a:pt x="7749" y="178216"/>
                  <a:pt x="7908" y="177577"/>
                </a:cubicBezTo>
                <a:cubicBezTo>
                  <a:pt x="8069" y="176938"/>
                  <a:pt x="8468" y="176618"/>
                  <a:pt x="9107" y="176618"/>
                </a:cubicBezTo>
                <a:cubicBezTo>
                  <a:pt x="8787" y="176299"/>
                  <a:pt x="8628" y="175500"/>
                  <a:pt x="8628" y="174222"/>
                </a:cubicBezTo>
                <a:close/>
                <a:moveTo>
                  <a:pt x="131334" y="172305"/>
                </a:moveTo>
                <a:cubicBezTo>
                  <a:pt x="130375" y="171985"/>
                  <a:pt x="129816" y="172305"/>
                  <a:pt x="129656" y="173263"/>
                </a:cubicBezTo>
                <a:cubicBezTo>
                  <a:pt x="129497" y="174222"/>
                  <a:pt x="128937" y="174542"/>
                  <a:pt x="127978" y="174222"/>
                </a:cubicBezTo>
                <a:cubicBezTo>
                  <a:pt x="127339" y="178057"/>
                  <a:pt x="128299" y="179814"/>
                  <a:pt x="130855" y="179495"/>
                </a:cubicBezTo>
                <a:cubicBezTo>
                  <a:pt x="131494" y="178216"/>
                  <a:pt x="131733" y="177177"/>
                  <a:pt x="131573" y="176379"/>
                </a:cubicBezTo>
                <a:cubicBezTo>
                  <a:pt x="131414" y="175580"/>
                  <a:pt x="131334" y="174222"/>
                  <a:pt x="131334" y="172305"/>
                </a:cubicBezTo>
                <a:close/>
                <a:moveTo>
                  <a:pt x="120310" y="172305"/>
                </a:moveTo>
                <a:cubicBezTo>
                  <a:pt x="120949" y="174542"/>
                  <a:pt x="121108" y="177258"/>
                  <a:pt x="120789" y="180453"/>
                </a:cubicBezTo>
                <a:cubicBezTo>
                  <a:pt x="121748" y="179814"/>
                  <a:pt x="122227" y="178376"/>
                  <a:pt x="122227" y="176139"/>
                </a:cubicBezTo>
                <a:cubicBezTo>
                  <a:pt x="122227" y="173902"/>
                  <a:pt x="121587" y="172624"/>
                  <a:pt x="120310" y="172305"/>
                </a:cubicBezTo>
                <a:close/>
                <a:moveTo>
                  <a:pt x="278965" y="170867"/>
                </a:moveTo>
                <a:cubicBezTo>
                  <a:pt x="278326" y="172464"/>
                  <a:pt x="278326" y="173743"/>
                  <a:pt x="278965" y="174701"/>
                </a:cubicBezTo>
                <a:cubicBezTo>
                  <a:pt x="279604" y="175660"/>
                  <a:pt x="279924" y="176778"/>
                  <a:pt x="279924" y="178057"/>
                </a:cubicBezTo>
                <a:cubicBezTo>
                  <a:pt x="280563" y="177417"/>
                  <a:pt x="280803" y="175979"/>
                  <a:pt x="280643" y="173743"/>
                </a:cubicBezTo>
                <a:cubicBezTo>
                  <a:pt x="280483" y="171506"/>
                  <a:pt x="279924" y="170547"/>
                  <a:pt x="278965" y="170867"/>
                </a:cubicBezTo>
                <a:close/>
                <a:moveTo>
                  <a:pt x="96823" y="169428"/>
                </a:moveTo>
                <a:cubicBezTo>
                  <a:pt x="96823" y="170068"/>
                  <a:pt x="96823" y="170867"/>
                  <a:pt x="96823" y="171825"/>
                </a:cubicBezTo>
                <a:cubicBezTo>
                  <a:pt x="96823" y="172784"/>
                  <a:pt x="97302" y="172944"/>
                  <a:pt x="98261" y="172305"/>
                </a:cubicBezTo>
                <a:cubicBezTo>
                  <a:pt x="98580" y="171985"/>
                  <a:pt x="98740" y="171026"/>
                  <a:pt x="98740" y="169428"/>
                </a:cubicBezTo>
                <a:close/>
                <a:moveTo>
                  <a:pt x="55601" y="168470"/>
                </a:moveTo>
                <a:cubicBezTo>
                  <a:pt x="55282" y="169109"/>
                  <a:pt x="54882" y="169589"/>
                  <a:pt x="54403" y="169908"/>
                </a:cubicBezTo>
                <a:cubicBezTo>
                  <a:pt x="53924" y="170227"/>
                  <a:pt x="53844" y="170867"/>
                  <a:pt x="54163" y="171825"/>
                </a:cubicBezTo>
                <a:cubicBezTo>
                  <a:pt x="54802" y="172464"/>
                  <a:pt x="55282" y="172624"/>
                  <a:pt x="55601" y="172305"/>
                </a:cubicBezTo>
                <a:cubicBezTo>
                  <a:pt x="56240" y="171665"/>
                  <a:pt x="56400" y="171106"/>
                  <a:pt x="56081" y="170627"/>
                </a:cubicBezTo>
                <a:cubicBezTo>
                  <a:pt x="55761" y="170148"/>
                  <a:pt x="55601" y="169428"/>
                  <a:pt x="55601" y="168470"/>
                </a:cubicBezTo>
                <a:close/>
                <a:moveTo>
                  <a:pt x="139962" y="167991"/>
                </a:moveTo>
                <a:cubicBezTo>
                  <a:pt x="138045" y="172464"/>
                  <a:pt x="137325" y="177577"/>
                  <a:pt x="137805" y="183329"/>
                </a:cubicBezTo>
                <a:cubicBezTo>
                  <a:pt x="138284" y="189081"/>
                  <a:pt x="138045" y="194993"/>
                  <a:pt x="137086" y="201064"/>
                </a:cubicBezTo>
                <a:cubicBezTo>
                  <a:pt x="138683" y="201064"/>
                  <a:pt x="139163" y="200584"/>
                  <a:pt x="138524" y="199626"/>
                </a:cubicBezTo>
                <a:cubicBezTo>
                  <a:pt x="137885" y="198667"/>
                  <a:pt x="137885" y="197868"/>
                  <a:pt x="138524" y="197229"/>
                </a:cubicBezTo>
                <a:cubicBezTo>
                  <a:pt x="140122" y="196591"/>
                  <a:pt x="140920" y="197229"/>
                  <a:pt x="140920" y="199147"/>
                </a:cubicBezTo>
                <a:cubicBezTo>
                  <a:pt x="142199" y="197549"/>
                  <a:pt x="142678" y="195951"/>
                  <a:pt x="142359" y="194354"/>
                </a:cubicBezTo>
                <a:cubicBezTo>
                  <a:pt x="142038" y="192756"/>
                  <a:pt x="141719" y="190839"/>
                  <a:pt x="141400" y="188602"/>
                </a:cubicBezTo>
                <a:cubicBezTo>
                  <a:pt x="140441" y="187962"/>
                  <a:pt x="140122" y="188442"/>
                  <a:pt x="140441" y="190040"/>
                </a:cubicBezTo>
                <a:cubicBezTo>
                  <a:pt x="140761" y="191638"/>
                  <a:pt x="140441" y="192437"/>
                  <a:pt x="139482" y="192437"/>
                </a:cubicBezTo>
                <a:cubicBezTo>
                  <a:pt x="138844" y="188921"/>
                  <a:pt x="138923" y="184847"/>
                  <a:pt x="139722" y="180213"/>
                </a:cubicBezTo>
                <a:cubicBezTo>
                  <a:pt x="140521" y="175580"/>
                  <a:pt x="140601" y="171506"/>
                  <a:pt x="139962" y="167991"/>
                </a:cubicBezTo>
                <a:close/>
                <a:moveTo>
                  <a:pt x="40982" y="163437"/>
                </a:moveTo>
                <a:cubicBezTo>
                  <a:pt x="40183" y="162958"/>
                  <a:pt x="39464" y="163198"/>
                  <a:pt x="38825" y="164156"/>
                </a:cubicBezTo>
                <a:cubicBezTo>
                  <a:pt x="38825" y="164795"/>
                  <a:pt x="38985" y="165274"/>
                  <a:pt x="39304" y="165594"/>
                </a:cubicBezTo>
                <a:cubicBezTo>
                  <a:pt x="39624" y="165914"/>
                  <a:pt x="39624" y="166393"/>
                  <a:pt x="39304" y="167032"/>
                </a:cubicBezTo>
                <a:cubicBezTo>
                  <a:pt x="40583" y="167352"/>
                  <a:pt x="41541" y="167192"/>
                  <a:pt x="42180" y="166553"/>
                </a:cubicBezTo>
                <a:cubicBezTo>
                  <a:pt x="42180" y="164955"/>
                  <a:pt x="41781" y="163916"/>
                  <a:pt x="40982" y="163437"/>
                </a:cubicBezTo>
                <a:close/>
                <a:moveTo>
                  <a:pt x="83402" y="162239"/>
                </a:moveTo>
                <a:cubicBezTo>
                  <a:pt x="82443" y="162239"/>
                  <a:pt x="81884" y="162878"/>
                  <a:pt x="81724" y="164156"/>
                </a:cubicBezTo>
                <a:cubicBezTo>
                  <a:pt x="81564" y="165435"/>
                  <a:pt x="81324" y="166712"/>
                  <a:pt x="81005" y="167991"/>
                </a:cubicBezTo>
                <a:cubicBezTo>
                  <a:pt x="82603" y="167991"/>
                  <a:pt x="83402" y="166073"/>
                  <a:pt x="83402" y="162239"/>
                </a:cubicBezTo>
                <a:close/>
                <a:moveTo>
                  <a:pt x="130375" y="161759"/>
                </a:moveTo>
                <a:cubicBezTo>
                  <a:pt x="129097" y="161759"/>
                  <a:pt x="128299" y="162399"/>
                  <a:pt x="127978" y="163677"/>
                </a:cubicBezTo>
                <a:cubicBezTo>
                  <a:pt x="127659" y="164955"/>
                  <a:pt x="127180" y="165914"/>
                  <a:pt x="126541" y="166553"/>
                </a:cubicBezTo>
                <a:cubicBezTo>
                  <a:pt x="127500" y="167511"/>
                  <a:pt x="128378" y="167352"/>
                  <a:pt x="129177" y="166073"/>
                </a:cubicBezTo>
                <a:cubicBezTo>
                  <a:pt x="129976" y="164795"/>
                  <a:pt x="130375" y="163357"/>
                  <a:pt x="130375" y="161759"/>
                </a:cubicBezTo>
                <a:close/>
                <a:moveTo>
                  <a:pt x="116954" y="158524"/>
                </a:moveTo>
                <a:cubicBezTo>
                  <a:pt x="116634" y="158764"/>
                  <a:pt x="116475" y="159522"/>
                  <a:pt x="116475" y="160801"/>
                </a:cubicBezTo>
                <a:cubicBezTo>
                  <a:pt x="116475" y="163357"/>
                  <a:pt x="116315" y="165435"/>
                  <a:pt x="115996" y="167032"/>
                </a:cubicBezTo>
                <a:cubicBezTo>
                  <a:pt x="117274" y="166712"/>
                  <a:pt x="117753" y="165514"/>
                  <a:pt x="117433" y="163437"/>
                </a:cubicBezTo>
                <a:cubicBezTo>
                  <a:pt x="117114" y="161360"/>
                  <a:pt x="117433" y="160002"/>
                  <a:pt x="118392" y="159363"/>
                </a:cubicBezTo>
                <a:cubicBezTo>
                  <a:pt x="117753" y="158564"/>
                  <a:pt x="117274" y="158284"/>
                  <a:pt x="116954" y="158524"/>
                </a:cubicBezTo>
                <a:close/>
                <a:moveTo>
                  <a:pt x="114558" y="157446"/>
                </a:moveTo>
                <a:cubicBezTo>
                  <a:pt x="112960" y="158085"/>
                  <a:pt x="112401" y="159922"/>
                  <a:pt x="112880" y="162958"/>
                </a:cubicBezTo>
                <a:cubicBezTo>
                  <a:pt x="113359" y="165994"/>
                  <a:pt x="112800" y="167671"/>
                  <a:pt x="111203" y="167991"/>
                </a:cubicBezTo>
                <a:cubicBezTo>
                  <a:pt x="111522" y="168630"/>
                  <a:pt x="111762" y="169349"/>
                  <a:pt x="111921" y="170148"/>
                </a:cubicBezTo>
                <a:cubicBezTo>
                  <a:pt x="112081" y="170947"/>
                  <a:pt x="112480" y="171186"/>
                  <a:pt x="113119" y="170867"/>
                </a:cubicBezTo>
                <a:cubicBezTo>
                  <a:pt x="113440" y="168630"/>
                  <a:pt x="113918" y="166393"/>
                  <a:pt x="114558" y="164156"/>
                </a:cubicBezTo>
                <a:cubicBezTo>
                  <a:pt x="115197" y="161919"/>
                  <a:pt x="115197" y="159683"/>
                  <a:pt x="114558" y="157446"/>
                </a:cubicBezTo>
                <a:close/>
                <a:moveTo>
                  <a:pt x="252123" y="156008"/>
                </a:moveTo>
                <a:cubicBezTo>
                  <a:pt x="252762" y="157605"/>
                  <a:pt x="253242" y="158404"/>
                  <a:pt x="253561" y="158404"/>
                </a:cubicBezTo>
                <a:cubicBezTo>
                  <a:pt x="254200" y="158724"/>
                  <a:pt x="254440" y="158245"/>
                  <a:pt x="254280" y="156966"/>
                </a:cubicBezTo>
                <a:cubicBezTo>
                  <a:pt x="254121" y="155688"/>
                  <a:pt x="254520" y="155368"/>
                  <a:pt x="255479" y="156008"/>
                </a:cubicBezTo>
                <a:cubicBezTo>
                  <a:pt x="255159" y="157286"/>
                  <a:pt x="255159" y="158085"/>
                  <a:pt x="255479" y="158404"/>
                </a:cubicBezTo>
                <a:cubicBezTo>
                  <a:pt x="255798" y="158724"/>
                  <a:pt x="256197" y="158884"/>
                  <a:pt x="256677" y="158884"/>
                </a:cubicBezTo>
                <a:cubicBezTo>
                  <a:pt x="257156" y="158884"/>
                  <a:pt x="257555" y="159123"/>
                  <a:pt x="257875" y="159603"/>
                </a:cubicBezTo>
                <a:cubicBezTo>
                  <a:pt x="258194" y="160082"/>
                  <a:pt x="258194" y="160961"/>
                  <a:pt x="257875" y="162239"/>
                </a:cubicBezTo>
                <a:cubicBezTo>
                  <a:pt x="257236" y="162878"/>
                  <a:pt x="256916" y="162639"/>
                  <a:pt x="256916" y="161520"/>
                </a:cubicBezTo>
                <a:cubicBezTo>
                  <a:pt x="256916" y="160402"/>
                  <a:pt x="256597" y="160162"/>
                  <a:pt x="255957" y="160801"/>
                </a:cubicBezTo>
                <a:lnTo>
                  <a:pt x="255957" y="165594"/>
                </a:lnTo>
                <a:cubicBezTo>
                  <a:pt x="256597" y="164636"/>
                  <a:pt x="257076" y="164715"/>
                  <a:pt x="257396" y="165834"/>
                </a:cubicBezTo>
                <a:cubicBezTo>
                  <a:pt x="257715" y="166952"/>
                  <a:pt x="258514" y="167192"/>
                  <a:pt x="259792" y="166553"/>
                </a:cubicBezTo>
                <a:cubicBezTo>
                  <a:pt x="260112" y="169109"/>
                  <a:pt x="260511" y="171665"/>
                  <a:pt x="260991" y="174222"/>
                </a:cubicBezTo>
                <a:cubicBezTo>
                  <a:pt x="261470" y="176778"/>
                  <a:pt x="262029" y="179335"/>
                  <a:pt x="262668" y="181891"/>
                </a:cubicBezTo>
                <a:cubicBezTo>
                  <a:pt x="261071" y="181252"/>
                  <a:pt x="260192" y="181412"/>
                  <a:pt x="260032" y="182370"/>
                </a:cubicBezTo>
                <a:cubicBezTo>
                  <a:pt x="259872" y="183329"/>
                  <a:pt x="259633" y="184288"/>
                  <a:pt x="259313" y="185247"/>
                </a:cubicBezTo>
                <a:cubicBezTo>
                  <a:pt x="258674" y="184927"/>
                  <a:pt x="258434" y="184048"/>
                  <a:pt x="258594" y="182610"/>
                </a:cubicBezTo>
                <a:cubicBezTo>
                  <a:pt x="258754" y="181172"/>
                  <a:pt x="258354" y="180772"/>
                  <a:pt x="257396" y="181412"/>
                </a:cubicBezTo>
                <a:cubicBezTo>
                  <a:pt x="257715" y="184607"/>
                  <a:pt x="258035" y="187563"/>
                  <a:pt x="258354" y="190279"/>
                </a:cubicBezTo>
                <a:cubicBezTo>
                  <a:pt x="258674" y="192996"/>
                  <a:pt x="259313" y="195472"/>
                  <a:pt x="260272" y="197709"/>
                </a:cubicBezTo>
                <a:cubicBezTo>
                  <a:pt x="258354" y="203141"/>
                  <a:pt x="258674" y="208973"/>
                  <a:pt x="261230" y="215204"/>
                </a:cubicBezTo>
                <a:cubicBezTo>
                  <a:pt x="263787" y="221435"/>
                  <a:pt x="265225" y="226948"/>
                  <a:pt x="265544" y="231740"/>
                </a:cubicBezTo>
                <a:cubicBezTo>
                  <a:pt x="265225" y="230463"/>
                  <a:pt x="264426" y="229983"/>
                  <a:pt x="263148" y="230303"/>
                </a:cubicBezTo>
                <a:cubicBezTo>
                  <a:pt x="262189" y="233818"/>
                  <a:pt x="262029" y="237653"/>
                  <a:pt x="262668" y="241807"/>
                </a:cubicBezTo>
                <a:cubicBezTo>
                  <a:pt x="263307" y="245961"/>
                  <a:pt x="262988" y="249156"/>
                  <a:pt x="261709" y="251393"/>
                </a:cubicBezTo>
                <a:cubicBezTo>
                  <a:pt x="261071" y="249795"/>
                  <a:pt x="260272" y="248677"/>
                  <a:pt x="259313" y="248037"/>
                </a:cubicBezTo>
                <a:cubicBezTo>
                  <a:pt x="258354" y="247399"/>
                  <a:pt x="257715" y="246120"/>
                  <a:pt x="257396" y="244203"/>
                </a:cubicBezTo>
                <a:cubicBezTo>
                  <a:pt x="257715" y="242925"/>
                  <a:pt x="257955" y="241807"/>
                  <a:pt x="258114" y="240848"/>
                </a:cubicBezTo>
                <a:cubicBezTo>
                  <a:pt x="258275" y="239889"/>
                  <a:pt x="258834" y="239250"/>
                  <a:pt x="259792" y="238930"/>
                </a:cubicBezTo>
                <a:cubicBezTo>
                  <a:pt x="259473" y="235416"/>
                  <a:pt x="259552" y="232060"/>
                  <a:pt x="260032" y="228865"/>
                </a:cubicBezTo>
                <a:cubicBezTo>
                  <a:pt x="260511" y="225669"/>
                  <a:pt x="259473" y="223432"/>
                  <a:pt x="256916" y="222154"/>
                </a:cubicBezTo>
                <a:cubicBezTo>
                  <a:pt x="256916" y="218959"/>
                  <a:pt x="256756" y="215444"/>
                  <a:pt x="256437" y="211609"/>
                </a:cubicBezTo>
                <a:cubicBezTo>
                  <a:pt x="256118" y="207774"/>
                  <a:pt x="255798" y="203860"/>
                  <a:pt x="255479" y="199866"/>
                </a:cubicBezTo>
                <a:cubicBezTo>
                  <a:pt x="255159" y="195871"/>
                  <a:pt x="254999" y="192037"/>
                  <a:pt x="254999" y="188362"/>
                </a:cubicBezTo>
                <a:cubicBezTo>
                  <a:pt x="254999" y="184687"/>
                  <a:pt x="255479" y="181571"/>
                  <a:pt x="256437" y="179015"/>
                </a:cubicBezTo>
                <a:cubicBezTo>
                  <a:pt x="255798" y="178057"/>
                  <a:pt x="255479" y="176618"/>
                  <a:pt x="255479" y="174701"/>
                </a:cubicBezTo>
                <a:cubicBezTo>
                  <a:pt x="255479" y="172784"/>
                  <a:pt x="254999" y="171506"/>
                  <a:pt x="254041" y="170867"/>
                </a:cubicBezTo>
                <a:cubicBezTo>
                  <a:pt x="254041" y="171825"/>
                  <a:pt x="254041" y="172784"/>
                  <a:pt x="254041" y="173743"/>
                </a:cubicBezTo>
                <a:cubicBezTo>
                  <a:pt x="254041" y="174701"/>
                  <a:pt x="253721" y="175180"/>
                  <a:pt x="253082" y="175180"/>
                </a:cubicBezTo>
                <a:cubicBezTo>
                  <a:pt x="252762" y="173263"/>
                  <a:pt x="252683" y="171905"/>
                  <a:pt x="252842" y="171106"/>
                </a:cubicBezTo>
                <a:cubicBezTo>
                  <a:pt x="253002" y="170307"/>
                  <a:pt x="253082" y="168949"/>
                  <a:pt x="253082" y="167032"/>
                </a:cubicBezTo>
                <a:cubicBezTo>
                  <a:pt x="252762" y="167032"/>
                  <a:pt x="252602" y="166952"/>
                  <a:pt x="252602" y="166793"/>
                </a:cubicBezTo>
                <a:cubicBezTo>
                  <a:pt x="252602" y="166633"/>
                  <a:pt x="252443" y="166553"/>
                  <a:pt x="252123" y="166553"/>
                </a:cubicBezTo>
                <a:cubicBezTo>
                  <a:pt x="252123" y="165914"/>
                  <a:pt x="252203" y="165195"/>
                  <a:pt x="252363" y="164396"/>
                </a:cubicBezTo>
                <a:cubicBezTo>
                  <a:pt x="252523" y="163597"/>
                  <a:pt x="252602" y="162878"/>
                  <a:pt x="252602" y="162239"/>
                </a:cubicBezTo>
                <a:cubicBezTo>
                  <a:pt x="252602" y="160961"/>
                  <a:pt x="252523" y="159922"/>
                  <a:pt x="252363" y="159123"/>
                </a:cubicBezTo>
                <a:cubicBezTo>
                  <a:pt x="252203" y="158324"/>
                  <a:pt x="252123" y="157286"/>
                  <a:pt x="252123" y="156008"/>
                </a:cubicBezTo>
                <a:close/>
                <a:moveTo>
                  <a:pt x="93947" y="154569"/>
                </a:moveTo>
                <a:cubicBezTo>
                  <a:pt x="93627" y="156167"/>
                  <a:pt x="93228" y="158005"/>
                  <a:pt x="92749" y="160082"/>
                </a:cubicBezTo>
                <a:cubicBezTo>
                  <a:pt x="92269" y="162159"/>
                  <a:pt x="91710" y="164316"/>
                  <a:pt x="91071" y="166553"/>
                </a:cubicBezTo>
                <a:cubicBezTo>
                  <a:pt x="90431" y="166234"/>
                  <a:pt x="90112" y="165834"/>
                  <a:pt x="90112" y="165354"/>
                </a:cubicBezTo>
                <a:cubicBezTo>
                  <a:pt x="90112" y="164875"/>
                  <a:pt x="89793" y="164955"/>
                  <a:pt x="89154" y="165594"/>
                </a:cubicBezTo>
                <a:cubicBezTo>
                  <a:pt x="89793" y="166872"/>
                  <a:pt x="90272" y="167272"/>
                  <a:pt x="90592" y="166793"/>
                </a:cubicBezTo>
                <a:cubicBezTo>
                  <a:pt x="90911" y="166313"/>
                  <a:pt x="91391" y="166872"/>
                  <a:pt x="92029" y="168470"/>
                </a:cubicBezTo>
                <a:cubicBezTo>
                  <a:pt x="92988" y="167192"/>
                  <a:pt x="93787" y="165035"/>
                  <a:pt x="94426" y="161999"/>
                </a:cubicBezTo>
                <a:cubicBezTo>
                  <a:pt x="95065" y="158963"/>
                  <a:pt x="94905" y="156487"/>
                  <a:pt x="93947" y="154569"/>
                </a:cubicBezTo>
                <a:close/>
                <a:moveTo>
                  <a:pt x="76691" y="154091"/>
                </a:moveTo>
                <a:cubicBezTo>
                  <a:pt x="75413" y="153771"/>
                  <a:pt x="74614" y="154490"/>
                  <a:pt x="74295" y="156247"/>
                </a:cubicBezTo>
                <a:cubicBezTo>
                  <a:pt x="73975" y="158005"/>
                  <a:pt x="73975" y="159203"/>
                  <a:pt x="74295" y="159842"/>
                </a:cubicBezTo>
                <a:cubicBezTo>
                  <a:pt x="75253" y="159842"/>
                  <a:pt x="75892" y="159283"/>
                  <a:pt x="76212" y="158164"/>
                </a:cubicBezTo>
                <a:cubicBezTo>
                  <a:pt x="76532" y="157046"/>
                  <a:pt x="76691" y="155688"/>
                  <a:pt x="76691" y="154091"/>
                </a:cubicBezTo>
                <a:close/>
                <a:moveTo>
                  <a:pt x="7189" y="154091"/>
                </a:moveTo>
                <a:cubicBezTo>
                  <a:pt x="7509" y="154410"/>
                  <a:pt x="7349" y="154569"/>
                  <a:pt x="6710" y="154569"/>
                </a:cubicBezTo>
                <a:lnTo>
                  <a:pt x="6710" y="156008"/>
                </a:lnTo>
                <a:cubicBezTo>
                  <a:pt x="7030" y="156008"/>
                  <a:pt x="7189" y="156327"/>
                  <a:pt x="7189" y="156966"/>
                </a:cubicBezTo>
                <a:lnTo>
                  <a:pt x="8628" y="156966"/>
                </a:lnTo>
                <a:cubicBezTo>
                  <a:pt x="8628" y="156327"/>
                  <a:pt x="8787" y="156008"/>
                  <a:pt x="9107" y="156008"/>
                </a:cubicBezTo>
                <a:lnTo>
                  <a:pt x="9107" y="154569"/>
                </a:lnTo>
                <a:cubicBezTo>
                  <a:pt x="8787" y="154569"/>
                  <a:pt x="8628" y="154410"/>
                  <a:pt x="8628" y="154091"/>
                </a:cubicBezTo>
                <a:close/>
                <a:moveTo>
                  <a:pt x="135887" y="153371"/>
                </a:moveTo>
                <a:cubicBezTo>
                  <a:pt x="135728" y="152253"/>
                  <a:pt x="135328" y="154250"/>
                  <a:pt x="134689" y="159363"/>
                </a:cubicBezTo>
                <a:cubicBezTo>
                  <a:pt x="135328" y="159044"/>
                  <a:pt x="135648" y="159363"/>
                  <a:pt x="135648" y="160321"/>
                </a:cubicBezTo>
                <a:cubicBezTo>
                  <a:pt x="135648" y="161281"/>
                  <a:pt x="136287" y="161440"/>
                  <a:pt x="137565" y="160801"/>
                </a:cubicBezTo>
                <a:lnTo>
                  <a:pt x="137565" y="158404"/>
                </a:lnTo>
                <a:cubicBezTo>
                  <a:pt x="136607" y="156167"/>
                  <a:pt x="136048" y="154490"/>
                  <a:pt x="135887" y="153371"/>
                </a:cubicBezTo>
                <a:close/>
                <a:moveTo>
                  <a:pt x="99219" y="152173"/>
                </a:moveTo>
                <a:lnTo>
                  <a:pt x="99219" y="156966"/>
                </a:lnTo>
                <a:cubicBezTo>
                  <a:pt x="100498" y="155688"/>
                  <a:pt x="100977" y="154091"/>
                  <a:pt x="100657" y="152173"/>
                </a:cubicBezTo>
                <a:close/>
                <a:moveTo>
                  <a:pt x="268420" y="149776"/>
                </a:moveTo>
                <a:cubicBezTo>
                  <a:pt x="268740" y="153931"/>
                  <a:pt x="269299" y="157686"/>
                  <a:pt x="270098" y="161041"/>
                </a:cubicBezTo>
                <a:cubicBezTo>
                  <a:pt x="270897" y="164396"/>
                  <a:pt x="271776" y="167671"/>
                  <a:pt x="272734" y="170867"/>
                </a:cubicBezTo>
                <a:cubicBezTo>
                  <a:pt x="272734" y="167991"/>
                  <a:pt x="272414" y="164316"/>
                  <a:pt x="271776" y="159842"/>
                </a:cubicBezTo>
                <a:cubicBezTo>
                  <a:pt x="271136" y="155368"/>
                  <a:pt x="270017" y="152013"/>
                  <a:pt x="268420" y="149776"/>
                </a:cubicBezTo>
                <a:close/>
                <a:moveTo>
                  <a:pt x="86757" y="149776"/>
                </a:moveTo>
                <a:cubicBezTo>
                  <a:pt x="86757" y="150415"/>
                  <a:pt x="86757" y="151214"/>
                  <a:pt x="86757" y="152173"/>
                </a:cubicBezTo>
                <a:cubicBezTo>
                  <a:pt x="86757" y="153132"/>
                  <a:pt x="87236" y="153292"/>
                  <a:pt x="88195" y="152652"/>
                </a:cubicBezTo>
                <a:cubicBezTo>
                  <a:pt x="88514" y="152333"/>
                  <a:pt x="88674" y="151374"/>
                  <a:pt x="88674" y="149776"/>
                </a:cubicBezTo>
                <a:close/>
                <a:moveTo>
                  <a:pt x="105930" y="148818"/>
                </a:moveTo>
                <a:cubicBezTo>
                  <a:pt x="105291" y="148818"/>
                  <a:pt x="104652" y="149537"/>
                  <a:pt x="104012" y="150974"/>
                </a:cubicBezTo>
                <a:cubicBezTo>
                  <a:pt x="103373" y="152413"/>
                  <a:pt x="102814" y="154091"/>
                  <a:pt x="102335" y="156008"/>
                </a:cubicBezTo>
                <a:cubicBezTo>
                  <a:pt x="101856" y="157925"/>
                  <a:pt x="101536" y="159922"/>
                  <a:pt x="101376" y="161999"/>
                </a:cubicBezTo>
                <a:cubicBezTo>
                  <a:pt x="101216" y="164076"/>
                  <a:pt x="101456" y="165754"/>
                  <a:pt x="102095" y="167032"/>
                </a:cubicBezTo>
                <a:cubicBezTo>
                  <a:pt x="103373" y="165115"/>
                  <a:pt x="104492" y="162478"/>
                  <a:pt x="105451" y="159123"/>
                </a:cubicBezTo>
                <a:cubicBezTo>
                  <a:pt x="106409" y="155768"/>
                  <a:pt x="106569" y="152333"/>
                  <a:pt x="105930" y="148818"/>
                </a:cubicBezTo>
                <a:close/>
                <a:moveTo>
                  <a:pt x="40742" y="147380"/>
                </a:moveTo>
                <a:cubicBezTo>
                  <a:pt x="39784" y="147380"/>
                  <a:pt x="39144" y="147859"/>
                  <a:pt x="38825" y="148818"/>
                </a:cubicBezTo>
                <a:cubicBezTo>
                  <a:pt x="38505" y="149776"/>
                  <a:pt x="38505" y="150575"/>
                  <a:pt x="38825" y="151214"/>
                </a:cubicBezTo>
                <a:cubicBezTo>
                  <a:pt x="40103" y="150575"/>
                  <a:pt x="40742" y="149297"/>
                  <a:pt x="40742" y="147380"/>
                </a:cubicBezTo>
                <a:close/>
                <a:moveTo>
                  <a:pt x="251164" y="145942"/>
                </a:moveTo>
                <a:cubicBezTo>
                  <a:pt x="251164" y="146581"/>
                  <a:pt x="251244" y="147380"/>
                  <a:pt x="251404" y="148339"/>
                </a:cubicBezTo>
                <a:cubicBezTo>
                  <a:pt x="251564" y="149297"/>
                  <a:pt x="251644" y="150256"/>
                  <a:pt x="251644" y="151214"/>
                </a:cubicBezTo>
                <a:cubicBezTo>
                  <a:pt x="251644" y="148658"/>
                  <a:pt x="251484" y="146901"/>
                  <a:pt x="251164" y="145942"/>
                </a:cubicBezTo>
                <a:close/>
                <a:moveTo>
                  <a:pt x="142359" y="144983"/>
                </a:moveTo>
                <a:cubicBezTo>
                  <a:pt x="141400" y="144983"/>
                  <a:pt x="140761" y="145462"/>
                  <a:pt x="140441" y="146421"/>
                </a:cubicBezTo>
                <a:cubicBezTo>
                  <a:pt x="140122" y="147380"/>
                  <a:pt x="139962" y="148418"/>
                  <a:pt x="139962" y="149537"/>
                </a:cubicBezTo>
                <a:cubicBezTo>
                  <a:pt x="139962" y="150655"/>
                  <a:pt x="139802" y="151534"/>
                  <a:pt x="139482" y="152173"/>
                </a:cubicBezTo>
                <a:cubicBezTo>
                  <a:pt x="139163" y="152812"/>
                  <a:pt x="138524" y="152812"/>
                  <a:pt x="137565" y="152173"/>
                </a:cubicBezTo>
                <a:cubicBezTo>
                  <a:pt x="137246" y="153771"/>
                  <a:pt x="137325" y="154809"/>
                  <a:pt x="137805" y="155289"/>
                </a:cubicBezTo>
                <a:cubicBezTo>
                  <a:pt x="138284" y="155768"/>
                  <a:pt x="138844" y="156088"/>
                  <a:pt x="139482" y="156247"/>
                </a:cubicBezTo>
                <a:cubicBezTo>
                  <a:pt x="140122" y="156407"/>
                  <a:pt x="140761" y="156647"/>
                  <a:pt x="141400" y="156966"/>
                </a:cubicBezTo>
                <a:cubicBezTo>
                  <a:pt x="142038" y="157286"/>
                  <a:pt x="142359" y="158085"/>
                  <a:pt x="142359" y="159363"/>
                </a:cubicBezTo>
                <a:cubicBezTo>
                  <a:pt x="143317" y="159683"/>
                  <a:pt x="143797" y="159283"/>
                  <a:pt x="143797" y="158164"/>
                </a:cubicBezTo>
                <a:cubicBezTo>
                  <a:pt x="143797" y="157046"/>
                  <a:pt x="144116" y="156647"/>
                  <a:pt x="144755" y="156966"/>
                </a:cubicBezTo>
                <a:cubicBezTo>
                  <a:pt x="144435" y="156647"/>
                  <a:pt x="144275" y="155848"/>
                  <a:pt x="144275" y="154569"/>
                </a:cubicBezTo>
                <a:cubicBezTo>
                  <a:pt x="143317" y="154250"/>
                  <a:pt x="142758" y="154330"/>
                  <a:pt x="142598" y="154809"/>
                </a:cubicBezTo>
                <a:cubicBezTo>
                  <a:pt x="142438" y="155289"/>
                  <a:pt x="142038" y="155209"/>
                  <a:pt x="141400" y="154569"/>
                </a:cubicBezTo>
                <a:cubicBezTo>
                  <a:pt x="141400" y="152652"/>
                  <a:pt x="141639" y="151135"/>
                  <a:pt x="142119" y="150016"/>
                </a:cubicBezTo>
                <a:cubicBezTo>
                  <a:pt x="142598" y="148898"/>
                  <a:pt x="142678" y="147220"/>
                  <a:pt x="142359" y="144983"/>
                </a:cubicBezTo>
                <a:close/>
                <a:moveTo>
                  <a:pt x="15818" y="144504"/>
                </a:moveTo>
                <a:cubicBezTo>
                  <a:pt x="14220" y="143865"/>
                  <a:pt x="13181" y="144344"/>
                  <a:pt x="12701" y="145942"/>
                </a:cubicBezTo>
                <a:cubicBezTo>
                  <a:pt x="12223" y="147540"/>
                  <a:pt x="11184" y="148019"/>
                  <a:pt x="9586" y="147380"/>
                </a:cubicBezTo>
                <a:cubicBezTo>
                  <a:pt x="10225" y="148658"/>
                  <a:pt x="10785" y="149776"/>
                  <a:pt x="11264" y="150735"/>
                </a:cubicBezTo>
                <a:cubicBezTo>
                  <a:pt x="11743" y="151694"/>
                  <a:pt x="12303" y="152812"/>
                  <a:pt x="12941" y="154091"/>
                </a:cubicBezTo>
                <a:cubicBezTo>
                  <a:pt x="14220" y="153132"/>
                  <a:pt x="15178" y="151773"/>
                  <a:pt x="15818" y="150016"/>
                </a:cubicBezTo>
                <a:cubicBezTo>
                  <a:pt x="16456" y="148259"/>
                  <a:pt x="16456" y="146421"/>
                  <a:pt x="15818" y="144504"/>
                </a:cubicBezTo>
                <a:close/>
                <a:moveTo>
                  <a:pt x="156259" y="141628"/>
                </a:moveTo>
                <a:cubicBezTo>
                  <a:pt x="155939" y="142906"/>
                  <a:pt x="155859" y="144344"/>
                  <a:pt x="156019" y="145942"/>
                </a:cubicBezTo>
                <a:cubicBezTo>
                  <a:pt x="156179" y="147540"/>
                  <a:pt x="155939" y="148498"/>
                  <a:pt x="155300" y="148818"/>
                </a:cubicBezTo>
                <a:cubicBezTo>
                  <a:pt x="154661" y="148498"/>
                  <a:pt x="154341" y="147939"/>
                  <a:pt x="154341" y="147140"/>
                </a:cubicBezTo>
                <a:cubicBezTo>
                  <a:pt x="154341" y="146341"/>
                  <a:pt x="154022" y="145622"/>
                  <a:pt x="153383" y="144983"/>
                </a:cubicBezTo>
                <a:cubicBezTo>
                  <a:pt x="154341" y="145303"/>
                  <a:pt x="154901" y="144983"/>
                  <a:pt x="155061" y="144024"/>
                </a:cubicBezTo>
                <a:cubicBezTo>
                  <a:pt x="155220" y="143066"/>
                  <a:pt x="155620" y="142267"/>
                  <a:pt x="156259" y="141628"/>
                </a:cubicBezTo>
                <a:close/>
                <a:moveTo>
                  <a:pt x="95385" y="135876"/>
                </a:moveTo>
                <a:cubicBezTo>
                  <a:pt x="94107" y="136835"/>
                  <a:pt x="93308" y="138113"/>
                  <a:pt x="92988" y="139711"/>
                </a:cubicBezTo>
                <a:cubicBezTo>
                  <a:pt x="92668" y="141308"/>
                  <a:pt x="92509" y="143146"/>
                  <a:pt x="92509" y="145223"/>
                </a:cubicBezTo>
                <a:cubicBezTo>
                  <a:pt x="92509" y="147300"/>
                  <a:pt x="92509" y="149297"/>
                  <a:pt x="92509" y="151214"/>
                </a:cubicBezTo>
                <a:cubicBezTo>
                  <a:pt x="92509" y="153132"/>
                  <a:pt x="92349" y="154730"/>
                  <a:pt x="92029" y="156008"/>
                </a:cubicBezTo>
                <a:cubicBezTo>
                  <a:pt x="93627" y="153132"/>
                  <a:pt x="94586" y="150176"/>
                  <a:pt x="94905" y="147140"/>
                </a:cubicBezTo>
                <a:cubicBezTo>
                  <a:pt x="95225" y="144104"/>
                  <a:pt x="95385" y="140350"/>
                  <a:pt x="95385" y="135876"/>
                </a:cubicBezTo>
                <a:close/>
                <a:moveTo>
                  <a:pt x="64708" y="132521"/>
                </a:moveTo>
                <a:cubicBezTo>
                  <a:pt x="64069" y="133160"/>
                  <a:pt x="63510" y="133719"/>
                  <a:pt x="63031" y="134198"/>
                </a:cubicBezTo>
                <a:cubicBezTo>
                  <a:pt x="62551" y="134678"/>
                  <a:pt x="62311" y="135716"/>
                  <a:pt x="62311" y="137314"/>
                </a:cubicBezTo>
                <a:cubicBezTo>
                  <a:pt x="63590" y="137634"/>
                  <a:pt x="64229" y="137234"/>
                  <a:pt x="64229" y="136116"/>
                </a:cubicBezTo>
                <a:cubicBezTo>
                  <a:pt x="64229" y="134997"/>
                  <a:pt x="64389" y="133799"/>
                  <a:pt x="64708" y="132521"/>
                </a:cubicBezTo>
                <a:close/>
                <a:moveTo>
                  <a:pt x="91071" y="127728"/>
                </a:moveTo>
                <a:cubicBezTo>
                  <a:pt x="88195" y="130603"/>
                  <a:pt x="86597" y="134279"/>
                  <a:pt x="86277" y="138752"/>
                </a:cubicBezTo>
                <a:cubicBezTo>
                  <a:pt x="88195" y="138113"/>
                  <a:pt x="89313" y="136595"/>
                  <a:pt x="89633" y="134198"/>
                </a:cubicBezTo>
                <a:cubicBezTo>
                  <a:pt x="89952" y="131802"/>
                  <a:pt x="90431" y="129645"/>
                  <a:pt x="91071" y="127728"/>
                </a:cubicBezTo>
                <a:close/>
                <a:moveTo>
                  <a:pt x="120789" y="127248"/>
                </a:moveTo>
                <a:cubicBezTo>
                  <a:pt x="120150" y="127248"/>
                  <a:pt x="119830" y="127568"/>
                  <a:pt x="119830" y="128207"/>
                </a:cubicBezTo>
                <a:cubicBezTo>
                  <a:pt x="119830" y="128846"/>
                  <a:pt x="119351" y="129006"/>
                  <a:pt x="118392" y="128686"/>
                </a:cubicBezTo>
                <a:cubicBezTo>
                  <a:pt x="118392" y="130603"/>
                  <a:pt x="118153" y="132760"/>
                  <a:pt x="117673" y="135157"/>
                </a:cubicBezTo>
                <a:cubicBezTo>
                  <a:pt x="117194" y="137554"/>
                  <a:pt x="117753" y="139071"/>
                  <a:pt x="119351" y="139711"/>
                </a:cubicBezTo>
                <a:cubicBezTo>
                  <a:pt x="118712" y="136515"/>
                  <a:pt x="119111" y="134039"/>
                  <a:pt x="120549" y="132281"/>
                </a:cubicBezTo>
                <a:cubicBezTo>
                  <a:pt x="121987" y="130523"/>
                  <a:pt x="122067" y="128846"/>
                  <a:pt x="120789" y="127248"/>
                </a:cubicBezTo>
                <a:close/>
                <a:moveTo>
                  <a:pt x="172556" y="126290"/>
                </a:moveTo>
                <a:lnTo>
                  <a:pt x="173993" y="133480"/>
                </a:lnTo>
                <a:cubicBezTo>
                  <a:pt x="173355" y="135078"/>
                  <a:pt x="172875" y="136276"/>
                  <a:pt x="172556" y="137074"/>
                </a:cubicBezTo>
                <a:cubicBezTo>
                  <a:pt x="172236" y="137873"/>
                  <a:pt x="171917" y="139071"/>
                  <a:pt x="171597" y="140669"/>
                </a:cubicBezTo>
                <a:cubicBezTo>
                  <a:pt x="171917" y="138433"/>
                  <a:pt x="172076" y="136116"/>
                  <a:pt x="172076" y="133719"/>
                </a:cubicBezTo>
                <a:cubicBezTo>
                  <a:pt x="172076" y="131322"/>
                  <a:pt x="172236" y="128846"/>
                  <a:pt x="172556" y="126290"/>
                </a:cubicBezTo>
                <a:close/>
                <a:moveTo>
                  <a:pt x="128458" y="126290"/>
                </a:moveTo>
                <a:cubicBezTo>
                  <a:pt x="126541" y="126929"/>
                  <a:pt x="125822" y="128527"/>
                  <a:pt x="126301" y="131083"/>
                </a:cubicBezTo>
                <a:cubicBezTo>
                  <a:pt x="126780" y="133639"/>
                  <a:pt x="126701" y="136196"/>
                  <a:pt x="126062" y="138752"/>
                </a:cubicBezTo>
                <a:cubicBezTo>
                  <a:pt x="125103" y="139391"/>
                  <a:pt x="124304" y="140350"/>
                  <a:pt x="123665" y="141628"/>
                </a:cubicBezTo>
                <a:cubicBezTo>
                  <a:pt x="123026" y="142906"/>
                  <a:pt x="122227" y="143865"/>
                  <a:pt x="121268" y="144504"/>
                </a:cubicBezTo>
                <a:cubicBezTo>
                  <a:pt x="122547" y="145462"/>
                  <a:pt x="122626" y="147780"/>
                  <a:pt x="121508" y="151454"/>
                </a:cubicBezTo>
                <a:cubicBezTo>
                  <a:pt x="120390" y="155129"/>
                  <a:pt x="120150" y="157925"/>
                  <a:pt x="120789" y="159842"/>
                </a:cubicBezTo>
                <a:cubicBezTo>
                  <a:pt x="121748" y="158884"/>
                  <a:pt x="122307" y="157366"/>
                  <a:pt x="122466" y="155289"/>
                </a:cubicBezTo>
                <a:cubicBezTo>
                  <a:pt x="122626" y="153212"/>
                  <a:pt x="123505" y="152173"/>
                  <a:pt x="125103" y="152173"/>
                </a:cubicBezTo>
                <a:cubicBezTo>
                  <a:pt x="125103" y="150256"/>
                  <a:pt x="125263" y="147859"/>
                  <a:pt x="125582" y="144983"/>
                </a:cubicBezTo>
                <a:cubicBezTo>
                  <a:pt x="125902" y="142107"/>
                  <a:pt x="126860" y="140350"/>
                  <a:pt x="128458" y="139711"/>
                </a:cubicBezTo>
                <a:cubicBezTo>
                  <a:pt x="127500" y="134917"/>
                  <a:pt x="127500" y="130444"/>
                  <a:pt x="128458" y="126290"/>
                </a:cubicBezTo>
                <a:close/>
                <a:moveTo>
                  <a:pt x="112641" y="124852"/>
                </a:moveTo>
                <a:cubicBezTo>
                  <a:pt x="111681" y="124212"/>
                  <a:pt x="111122" y="124852"/>
                  <a:pt x="110963" y="126769"/>
                </a:cubicBezTo>
                <a:cubicBezTo>
                  <a:pt x="110803" y="128686"/>
                  <a:pt x="111203" y="129485"/>
                  <a:pt x="112161" y="129165"/>
                </a:cubicBezTo>
                <a:cubicBezTo>
                  <a:pt x="112161" y="128527"/>
                  <a:pt x="112321" y="127967"/>
                  <a:pt x="112641" y="127488"/>
                </a:cubicBezTo>
                <a:cubicBezTo>
                  <a:pt x="112960" y="127008"/>
                  <a:pt x="112960" y="126130"/>
                  <a:pt x="112641" y="124852"/>
                </a:cubicBezTo>
                <a:close/>
                <a:moveTo>
                  <a:pt x="27321" y="123893"/>
                </a:moveTo>
                <a:cubicBezTo>
                  <a:pt x="25724" y="124212"/>
                  <a:pt x="24525" y="125570"/>
                  <a:pt x="23726" y="127967"/>
                </a:cubicBezTo>
                <a:cubicBezTo>
                  <a:pt x="22927" y="130364"/>
                  <a:pt x="22847" y="132681"/>
                  <a:pt x="23487" y="134917"/>
                </a:cubicBezTo>
                <a:cubicBezTo>
                  <a:pt x="25404" y="134598"/>
                  <a:pt x="26362" y="133160"/>
                  <a:pt x="26362" y="130603"/>
                </a:cubicBezTo>
                <a:cubicBezTo>
                  <a:pt x="26362" y="128047"/>
                  <a:pt x="26682" y="125810"/>
                  <a:pt x="27321" y="123893"/>
                </a:cubicBezTo>
                <a:close/>
                <a:moveTo>
                  <a:pt x="149069" y="122935"/>
                </a:moveTo>
                <a:lnTo>
                  <a:pt x="149069" y="127248"/>
                </a:lnTo>
                <a:lnTo>
                  <a:pt x="147631" y="127248"/>
                </a:lnTo>
                <a:cubicBezTo>
                  <a:pt x="147631" y="126290"/>
                  <a:pt x="147551" y="125171"/>
                  <a:pt x="147391" y="123893"/>
                </a:cubicBezTo>
                <a:cubicBezTo>
                  <a:pt x="147231" y="122615"/>
                  <a:pt x="147790" y="122295"/>
                  <a:pt x="149069" y="122935"/>
                </a:cubicBezTo>
                <a:close/>
                <a:moveTo>
                  <a:pt x="106409" y="122935"/>
                </a:moveTo>
                <a:cubicBezTo>
                  <a:pt x="105131" y="124852"/>
                  <a:pt x="104412" y="126929"/>
                  <a:pt x="104252" y="129165"/>
                </a:cubicBezTo>
                <a:cubicBezTo>
                  <a:pt x="104093" y="131402"/>
                  <a:pt x="103853" y="133799"/>
                  <a:pt x="103533" y="136355"/>
                </a:cubicBezTo>
                <a:cubicBezTo>
                  <a:pt x="104811" y="135716"/>
                  <a:pt x="105451" y="135956"/>
                  <a:pt x="105451" y="137074"/>
                </a:cubicBezTo>
                <a:cubicBezTo>
                  <a:pt x="105451" y="138193"/>
                  <a:pt x="105451" y="139232"/>
                  <a:pt x="105451" y="140190"/>
                </a:cubicBezTo>
                <a:cubicBezTo>
                  <a:pt x="106090" y="139551"/>
                  <a:pt x="106569" y="139391"/>
                  <a:pt x="106889" y="139711"/>
                </a:cubicBezTo>
                <a:cubicBezTo>
                  <a:pt x="107208" y="140031"/>
                  <a:pt x="107687" y="140190"/>
                  <a:pt x="108326" y="140190"/>
                </a:cubicBezTo>
                <a:cubicBezTo>
                  <a:pt x="107687" y="138272"/>
                  <a:pt x="108326" y="137474"/>
                  <a:pt x="110244" y="137793"/>
                </a:cubicBezTo>
                <a:lnTo>
                  <a:pt x="110244" y="133959"/>
                </a:lnTo>
                <a:cubicBezTo>
                  <a:pt x="107687" y="135556"/>
                  <a:pt x="106489" y="134758"/>
                  <a:pt x="106649" y="131562"/>
                </a:cubicBezTo>
                <a:cubicBezTo>
                  <a:pt x="106809" y="128366"/>
                  <a:pt x="106729" y="125491"/>
                  <a:pt x="106409" y="122935"/>
                </a:cubicBezTo>
                <a:close/>
                <a:moveTo>
                  <a:pt x="54163" y="120538"/>
                </a:moveTo>
                <a:cubicBezTo>
                  <a:pt x="53524" y="121816"/>
                  <a:pt x="52406" y="122854"/>
                  <a:pt x="50808" y="123653"/>
                </a:cubicBezTo>
                <a:cubicBezTo>
                  <a:pt x="49210" y="124452"/>
                  <a:pt x="49050" y="126130"/>
                  <a:pt x="50329" y="128686"/>
                </a:cubicBezTo>
                <a:cubicBezTo>
                  <a:pt x="51607" y="128047"/>
                  <a:pt x="52725" y="127568"/>
                  <a:pt x="53684" y="127248"/>
                </a:cubicBezTo>
                <a:cubicBezTo>
                  <a:pt x="53045" y="125651"/>
                  <a:pt x="52885" y="124532"/>
                  <a:pt x="53204" y="123893"/>
                </a:cubicBezTo>
                <a:cubicBezTo>
                  <a:pt x="53524" y="123254"/>
                  <a:pt x="53844" y="122136"/>
                  <a:pt x="54163" y="120538"/>
                </a:cubicBezTo>
                <a:close/>
                <a:moveTo>
                  <a:pt x="282320" y="120058"/>
                </a:moveTo>
                <a:cubicBezTo>
                  <a:pt x="282320" y="122295"/>
                  <a:pt x="282800" y="123893"/>
                  <a:pt x="283758" y="124852"/>
                </a:cubicBezTo>
                <a:cubicBezTo>
                  <a:pt x="283439" y="125491"/>
                  <a:pt x="283040" y="125491"/>
                  <a:pt x="282560" y="124852"/>
                </a:cubicBezTo>
                <a:cubicBezTo>
                  <a:pt x="282081" y="124212"/>
                  <a:pt x="281521" y="124372"/>
                  <a:pt x="280883" y="125331"/>
                </a:cubicBezTo>
                <a:cubicBezTo>
                  <a:pt x="280563" y="127888"/>
                  <a:pt x="280803" y="129485"/>
                  <a:pt x="281601" y="130125"/>
                </a:cubicBezTo>
                <a:cubicBezTo>
                  <a:pt x="282400" y="130763"/>
                  <a:pt x="283119" y="131882"/>
                  <a:pt x="283758" y="133480"/>
                </a:cubicBezTo>
                <a:cubicBezTo>
                  <a:pt x="284398" y="132841"/>
                  <a:pt x="284398" y="131961"/>
                  <a:pt x="283758" y="130843"/>
                </a:cubicBezTo>
                <a:cubicBezTo>
                  <a:pt x="283119" y="129725"/>
                  <a:pt x="283119" y="128527"/>
                  <a:pt x="283758" y="127248"/>
                </a:cubicBezTo>
                <a:cubicBezTo>
                  <a:pt x="284398" y="127888"/>
                  <a:pt x="284877" y="128846"/>
                  <a:pt x="285196" y="130125"/>
                </a:cubicBezTo>
                <a:cubicBezTo>
                  <a:pt x="285516" y="131402"/>
                  <a:pt x="286475" y="131882"/>
                  <a:pt x="288072" y="131562"/>
                </a:cubicBezTo>
                <a:cubicBezTo>
                  <a:pt x="286475" y="130284"/>
                  <a:pt x="285516" y="128366"/>
                  <a:pt x="285196" y="125810"/>
                </a:cubicBezTo>
                <a:cubicBezTo>
                  <a:pt x="284877" y="123254"/>
                  <a:pt x="283918" y="121337"/>
                  <a:pt x="282320" y="120058"/>
                </a:cubicBezTo>
                <a:close/>
                <a:moveTo>
                  <a:pt x="128458" y="117662"/>
                </a:moveTo>
                <a:cubicBezTo>
                  <a:pt x="127500" y="117662"/>
                  <a:pt x="126860" y="117901"/>
                  <a:pt x="126541" y="118381"/>
                </a:cubicBezTo>
                <a:cubicBezTo>
                  <a:pt x="126221" y="118860"/>
                  <a:pt x="125742" y="119419"/>
                  <a:pt x="125103" y="120058"/>
                </a:cubicBezTo>
                <a:cubicBezTo>
                  <a:pt x="125742" y="124532"/>
                  <a:pt x="127500" y="126130"/>
                  <a:pt x="130375" y="124852"/>
                </a:cubicBezTo>
                <a:cubicBezTo>
                  <a:pt x="131014" y="122935"/>
                  <a:pt x="131014" y="121496"/>
                  <a:pt x="130375" y="120538"/>
                </a:cubicBezTo>
                <a:cubicBezTo>
                  <a:pt x="129736" y="119579"/>
                  <a:pt x="129097" y="118620"/>
                  <a:pt x="128458" y="117662"/>
                </a:cubicBezTo>
                <a:close/>
                <a:moveTo>
                  <a:pt x="90592" y="117662"/>
                </a:moveTo>
                <a:cubicBezTo>
                  <a:pt x="89633" y="117662"/>
                  <a:pt x="89154" y="118301"/>
                  <a:pt x="89154" y="119579"/>
                </a:cubicBezTo>
                <a:cubicBezTo>
                  <a:pt x="89154" y="120857"/>
                  <a:pt x="89154" y="122295"/>
                  <a:pt x="89154" y="123893"/>
                </a:cubicBezTo>
                <a:cubicBezTo>
                  <a:pt x="90751" y="122935"/>
                  <a:pt x="91230" y="120857"/>
                  <a:pt x="90592" y="117662"/>
                </a:cubicBezTo>
                <a:close/>
                <a:moveTo>
                  <a:pt x="53684" y="113827"/>
                </a:moveTo>
                <a:cubicBezTo>
                  <a:pt x="52725" y="113827"/>
                  <a:pt x="52246" y="114786"/>
                  <a:pt x="52246" y="116703"/>
                </a:cubicBezTo>
                <a:cubicBezTo>
                  <a:pt x="52885" y="116703"/>
                  <a:pt x="53285" y="116543"/>
                  <a:pt x="53444" y="116224"/>
                </a:cubicBezTo>
                <a:cubicBezTo>
                  <a:pt x="53604" y="115904"/>
                  <a:pt x="54003" y="115904"/>
                  <a:pt x="54643" y="116224"/>
                </a:cubicBezTo>
                <a:cubicBezTo>
                  <a:pt x="54323" y="115585"/>
                  <a:pt x="54083" y="115185"/>
                  <a:pt x="53924" y="115026"/>
                </a:cubicBezTo>
                <a:cubicBezTo>
                  <a:pt x="53764" y="114866"/>
                  <a:pt x="53684" y="114466"/>
                  <a:pt x="53684" y="113827"/>
                </a:cubicBezTo>
                <a:close/>
                <a:moveTo>
                  <a:pt x="152424" y="112868"/>
                </a:moveTo>
                <a:cubicBezTo>
                  <a:pt x="151785" y="114147"/>
                  <a:pt x="151705" y="115745"/>
                  <a:pt x="152184" y="117662"/>
                </a:cubicBezTo>
                <a:cubicBezTo>
                  <a:pt x="152664" y="119579"/>
                  <a:pt x="152264" y="120538"/>
                  <a:pt x="150986" y="120538"/>
                </a:cubicBezTo>
                <a:cubicBezTo>
                  <a:pt x="150347" y="119899"/>
                  <a:pt x="150267" y="118620"/>
                  <a:pt x="150747" y="116703"/>
                </a:cubicBezTo>
                <a:cubicBezTo>
                  <a:pt x="151226" y="114786"/>
                  <a:pt x="151785" y="113508"/>
                  <a:pt x="152424" y="112868"/>
                </a:cubicBezTo>
                <a:close/>
                <a:moveTo>
                  <a:pt x="135648" y="111910"/>
                </a:moveTo>
                <a:cubicBezTo>
                  <a:pt x="134050" y="111590"/>
                  <a:pt x="133091" y="112389"/>
                  <a:pt x="132772" y="114306"/>
                </a:cubicBezTo>
                <a:cubicBezTo>
                  <a:pt x="132452" y="116224"/>
                  <a:pt x="131973" y="117822"/>
                  <a:pt x="131334" y="119100"/>
                </a:cubicBezTo>
                <a:cubicBezTo>
                  <a:pt x="131334" y="120058"/>
                  <a:pt x="131654" y="120458"/>
                  <a:pt x="132293" y="120298"/>
                </a:cubicBezTo>
                <a:cubicBezTo>
                  <a:pt x="132931" y="120138"/>
                  <a:pt x="133091" y="120698"/>
                  <a:pt x="132772" y="121976"/>
                </a:cubicBezTo>
                <a:cubicBezTo>
                  <a:pt x="133730" y="120378"/>
                  <a:pt x="134609" y="119020"/>
                  <a:pt x="135408" y="117901"/>
                </a:cubicBezTo>
                <a:cubicBezTo>
                  <a:pt x="136207" y="116783"/>
                  <a:pt x="136287" y="114786"/>
                  <a:pt x="135648" y="111910"/>
                </a:cubicBezTo>
                <a:close/>
                <a:moveTo>
                  <a:pt x="171597" y="110951"/>
                </a:moveTo>
                <a:cubicBezTo>
                  <a:pt x="172556" y="110632"/>
                  <a:pt x="173035" y="110872"/>
                  <a:pt x="173035" y="111671"/>
                </a:cubicBezTo>
                <a:cubicBezTo>
                  <a:pt x="173035" y="112469"/>
                  <a:pt x="172955" y="113348"/>
                  <a:pt x="172795" y="114306"/>
                </a:cubicBezTo>
                <a:cubicBezTo>
                  <a:pt x="172635" y="115265"/>
                  <a:pt x="172316" y="115984"/>
                  <a:pt x="171836" y="116463"/>
                </a:cubicBezTo>
                <a:cubicBezTo>
                  <a:pt x="171358" y="116943"/>
                  <a:pt x="170958" y="116863"/>
                  <a:pt x="170638" y="116224"/>
                </a:cubicBezTo>
                <a:cubicBezTo>
                  <a:pt x="171597" y="115904"/>
                  <a:pt x="171996" y="115265"/>
                  <a:pt x="171836" y="114306"/>
                </a:cubicBezTo>
                <a:cubicBezTo>
                  <a:pt x="171677" y="113348"/>
                  <a:pt x="171597" y="112230"/>
                  <a:pt x="171597" y="110951"/>
                </a:cubicBezTo>
                <a:close/>
                <a:moveTo>
                  <a:pt x="179745" y="109513"/>
                </a:moveTo>
                <a:cubicBezTo>
                  <a:pt x="180385" y="110472"/>
                  <a:pt x="180624" y="111671"/>
                  <a:pt x="180465" y="113108"/>
                </a:cubicBezTo>
                <a:cubicBezTo>
                  <a:pt x="180305" y="114546"/>
                  <a:pt x="180385" y="115745"/>
                  <a:pt x="180704" y="116703"/>
                </a:cubicBezTo>
                <a:lnTo>
                  <a:pt x="180225" y="116703"/>
                </a:lnTo>
                <a:cubicBezTo>
                  <a:pt x="180225" y="115745"/>
                  <a:pt x="180145" y="114706"/>
                  <a:pt x="179985" y="113588"/>
                </a:cubicBezTo>
                <a:cubicBezTo>
                  <a:pt x="179825" y="112469"/>
                  <a:pt x="179745" y="111111"/>
                  <a:pt x="179745" y="109513"/>
                </a:cubicBezTo>
                <a:close/>
                <a:moveTo>
                  <a:pt x="108326" y="109513"/>
                </a:moveTo>
                <a:cubicBezTo>
                  <a:pt x="106729" y="109194"/>
                  <a:pt x="105530" y="109993"/>
                  <a:pt x="104731" y="111910"/>
                </a:cubicBezTo>
                <a:cubicBezTo>
                  <a:pt x="103932" y="113827"/>
                  <a:pt x="103853" y="115425"/>
                  <a:pt x="104492" y="116703"/>
                </a:cubicBezTo>
                <a:cubicBezTo>
                  <a:pt x="107048" y="115745"/>
                  <a:pt x="108326" y="113348"/>
                  <a:pt x="108326" y="109513"/>
                </a:cubicBezTo>
                <a:close/>
                <a:moveTo>
                  <a:pt x="270338" y="107116"/>
                </a:moveTo>
                <a:cubicBezTo>
                  <a:pt x="270017" y="108714"/>
                  <a:pt x="270017" y="109753"/>
                  <a:pt x="270338" y="110232"/>
                </a:cubicBezTo>
                <a:cubicBezTo>
                  <a:pt x="270657" y="110711"/>
                  <a:pt x="271136" y="111271"/>
                  <a:pt x="271776" y="111910"/>
                </a:cubicBezTo>
                <a:cubicBezTo>
                  <a:pt x="272414" y="111590"/>
                  <a:pt x="272494" y="110711"/>
                  <a:pt x="272015" y="109274"/>
                </a:cubicBezTo>
                <a:cubicBezTo>
                  <a:pt x="271536" y="107836"/>
                  <a:pt x="270977" y="107116"/>
                  <a:pt x="270338" y="107116"/>
                </a:cubicBezTo>
                <a:close/>
                <a:moveTo>
                  <a:pt x="142837" y="105199"/>
                </a:moveTo>
                <a:cubicBezTo>
                  <a:pt x="142199" y="106478"/>
                  <a:pt x="142199" y="108155"/>
                  <a:pt x="142837" y="110232"/>
                </a:cubicBezTo>
                <a:cubicBezTo>
                  <a:pt x="143477" y="112309"/>
                  <a:pt x="142837" y="113508"/>
                  <a:pt x="140920" y="113827"/>
                </a:cubicBezTo>
                <a:cubicBezTo>
                  <a:pt x="141240" y="115745"/>
                  <a:pt x="141719" y="116783"/>
                  <a:pt x="142359" y="116943"/>
                </a:cubicBezTo>
                <a:cubicBezTo>
                  <a:pt x="142998" y="117103"/>
                  <a:pt x="143956" y="117342"/>
                  <a:pt x="145234" y="117662"/>
                </a:cubicBezTo>
                <a:cubicBezTo>
                  <a:pt x="144915" y="115745"/>
                  <a:pt x="144515" y="113827"/>
                  <a:pt x="144036" y="111910"/>
                </a:cubicBezTo>
                <a:cubicBezTo>
                  <a:pt x="143557" y="109993"/>
                  <a:pt x="143157" y="107756"/>
                  <a:pt x="142837" y="105199"/>
                </a:cubicBezTo>
                <a:close/>
                <a:moveTo>
                  <a:pt x="160093" y="102803"/>
                </a:moveTo>
                <a:cubicBezTo>
                  <a:pt x="159454" y="103123"/>
                  <a:pt x="159134" y="103682"/>
                  <a:pt x="159134" y="104481"/>
                </a:cubicBezTo>
                <a:cubicBezTo>
                  <a:pt x="159134" y="105280"/>
                  <a:pt x="159134" y="106158"/>
                  <a:pt x="159134" y="107116"/>
                </a:cubicBezTo>
                <a:cubicBezTo>
                  <a:pt x="159134" y="108076"/>
                  <a:pt x="159134" y="108875"/>
                  <a:pt x="159134" y="109513"/>
                </a:cubicBezTo>
                <a:cubicBezTo>
                  <a:pt x="159134" y="110152"/>
                  <a:pt x="158815" y="110632"/>
                  <a:pt x="158176" y="110951"/>
                </a:cubicBezTo>
                <a:cubicBezTo>
                  <a:pt x="158495" y="111590"/>
                  <a:pt x="158735" y="112309"/>
                  <a:pt x="158895" y="113108"/>
                </a:cubicBezTo>
                <a:cubicBezTo>
                  <a:pt x="159055" y="113907"/>
                  <a:pt x="159614" y="114147"/>
                  <a:pt x="160573" y="113827"/>
                </a:cubicBezTo>
                <a:cubicBezTo>
                  <a:pt x="160253" y="111271"/>
                  <a:pt x="160253" y="109194"/>
                  <a:pt x="160573" y="107596"/>
                </a:cubicBezTo>
                <a:cubicBezTo>
                  <a:pt x="160892" y="105998"/>
                  <a:pt x="160732" y="104400"/>
                  <a:pt x="160093" y="102803"/>
                </a:cubicBezTo>
                <a:close/>
                <a:moveTo>
                  <a:pt x="113119" y="102803"/>
                </a:moveTo>
                <a:cubicBezTo>
                  <a:pt x="112161" y="102163"/>
                  <a:pt x="111522" y="102244"/>
                  <a:pt x="111203" y="103042"/>
                </a:cubicBezTo>
                <a:cubicBezTo>
                  <a:pt x="110882" y="103841"/>
                  <a:pt x="110244" y="104241"/>
                  <a:pt x="109285" y="104241"/>
                </a:cubicBezTo>
                <a:cubicBezTo>
                  <a:pt x="109285" y="104880"/>
                  <a:pt x="109525" y="105280"/>
                  <a:pt x="110004" y="105439"/>
                </a:cubicBezTo>
                <a:cubicBezTo>
                  <a:pt x="110483" y="105599"/>
                  <a:pt x="110563" y="106158"/>
                  <a:pt x="110244" y="107116"/>
                </a:cubicBezTo>
                <a:cubicBezTo>
                  <a:pt x="111203" y="107756"/>
                  <a:pt x="111681" y="107516"/>
                  <a:pt x="111681" y="106398"/>
                </a:cubicBezTo>
                <a:cubicBezTo>
                  <a:pt x="111681" y="105280"/>
                  <a:pt x="111842" y="105519"/>
                  <a:pt x="112161" y="107116"/>
                </a:cubicBezTo>
                <a:cubicBezTo>
                  <a:pt x="112800" y="107116"/>
                  <a:pt x="113119" y="106637"/>
                  <a:pt x="113119" y="105679"/>
                </a:cubicBezTo>
                <a:cubicBezTo>
                  <a:pt x="113119" y="104720"/>
                  <a:pt x="113119" y="103761"/>
                  <a:pt x="113119" y="102803"/>
                </a:cubicBezTo>
                <a:close/>
                <a:moveTo>
                  <a:pt x="63750" y="102803"/>
                </a:moveTo>
                <a:cubicBezTo>
                  <a:pt x="60235" y="103123"/>
                  <a:pt x="58157" y="105280"/>
                  <a:pt x="57519" y="109274"/>
                </a:cubicBezTo>
                <a:cubicBezTo>
                  <a:pt x="56880" y="113268"/>
                  <a:pt x="55761" y="116863"/>
                  <a:pt x="54163" y="120058"/>
                </a:cubicBezTo>
                <a:cubicBezTo>
                  <a:pt x="56400" y="117502"/>
                  <a:pt x="58477" y="115265"/>
                  <a:pt x="60394" y="113348"/>
                </a:cubicBezTo>
                <a:cubicBezTo>
                  <a:pt x="62311" y="111431"/>
                  <a:pt x="63430" y="107915"/>
                  <a:pt x="63750" y="102803"/>
                </a:cubicBezTo>
                <a:close/>
                <a:moveTo>
                  <a:pt x="266982" y="100406"/>
                </a:moveTo>
                <a:cubicBezTo>
                  <a:pt x="267302" y="100566"/>
                  <a:pt x="267401" y="100786"/>
                  <a:pt x="267281" y="101065"/>
                </a:cubicBezTo>
                <a:lnTo>
                  <a:pt x="267119" y="101228"/>
                </a:lnTo>
                <a:close/>
                <a:moveTo>
                  <a:pt x="102574" y="100406"/>
                </a:moveTo>
                <a:cubicBezTo>
                  <a:pt x="100657" y="100726"/>
                  <a:pt x="99219" y="101764"/>
                  <a:pt x="98261" y="103522"/>
                </a:cubicBezTo>
                <a:cubicBezTo>
                  <a:pt x="97302" y="105280"/>
                  <a:pt x="95864" y="106478"/>
                  <a:pt x="93947" y="107116"/>
                </a:cubicBezTo>
                <a:cubicBezTo>
                  <a:pt x="95225" y="109673"/>
                  <a:pt x="95465" y="112549"/>
                  <a:pt x="94666" y="115745"/>
                </a:cubicBezTo>
                <a:cubicBezTo>
                  <a:pt x="93867" y="118940"/>
                  <a:pt x="92988" y="121337"/>
                  <a:pt x="92029" y="122935"/>
                </a:cubicBezTo>
                <a:cubicBezTo>
                  <a:pt x="92668" y="124852"/>
                  <a:pt x="93068" y="126369"/>
                  <a:pt x="93228" y="127488"/>
                </a:cubicBezTo>
                <a:cubicBezTo>
                  <a:pt x="93388" y="128606"/>
                  <a:pt x="93308" y="130603"/>
                  <a:pt x="92988" y="133480"/>
                </a:cubicBezTo>
                <a:cubicBezTo>
                  <a:pt x="94586" y="134118"/>
                  <a:pt x="95305" y="133080"/>
                  <a:pt x="95145" y="130364"/>
                </a:cubicBezTo>
                <a:cubicBezTo>
                  <a:pt x="94986" y="127648"/>
                  <a:pt x="95065" y="125491"/>
                  <a:pt x="95385" y="123893"/>
                </a:cubicBezTo>
                <a:cubicBezTo>
                  <a:pt x="96344" y="119739"/>
                  <a:pt x="97542" y="115904"/>
                  <a:pt x="98979" y="112389"/>
                </a:cubicBezTo>
                <a:cubicBezTo>
                  <a:pt x="100417" y="108875"/>
                  <a:pt x="101616" y="104880"/>
                  <a:pt x="102574" y="100406"/>
                </a:cubicBezTo>
                <a:close/>
                <a:moveTo>
                  <a:pt x="265065" y="99447"/>
                </a:moveTo>
                <a:cubicBezTo>
                  <a:pt x="264745" y="102004"/>
                  <a:pt x="265145" y="102883"/>
                  <a:pt x="266263" y="102084"/>
                </a:cubicBezTo>
                <a:lnTo>
                  <a:pt x="267119" y="101228"/>
                </a:lnTo>
                <a:lnTo>
                  <a:pt x="267461" y="103282"/>
                </a:lnTo>
                <a:cubicBezTo>
                  <a:pt x="267142" y="104560"/>
                  <a:pt x="267781" y="105359"/>
                  <a:pt x="269379" y="105679"/>
                </a:cubicBezTo>
                <a:cubicBezTo>
                  <a:pt x="269698" y="105679"/>
                  <a:pt x="269858" y="104880"/>
                  <a:pt x="269858" y="103282"/>
                </a:cubicBezTo>
                <a:cubicBezTo>
                  <a:pt x="272095" y="103922"/>
                  <a:pt x="272974" y="105280"/>
                  <a:pt x="272494" y="107356"/>
                </a:cubicBezTo>
                <a:cubicBezTo>
                  <a:pt x="272015" y="109434"/>
                  <a:pt x="272255" y="111271"/>
                  <a:pt x="273213" y="112868"/>
                </a:cubicBezTo>
                <a:cubicBezTo>
                  <a:pt x="271615" y="115745"/>
                  <a:pt x="271456" y="119180"/>
                  <a:pt x="272734" y="123174"/>
                </a:cubicBezTo>
                <a:cubicBezTo>
                  <a:pt x="274012" y="127168"/>
                  <a:pt x="275450" y="129964"/>
                  <a:pt x="277048" y="131562"/>
                </a:cubicBezTo>
                <a:cubicBezTo>
                  <a:pt x="277048" y="134118"/>
                  <a:pt x="276409" y="135556"/>
                  <a:pt x="275131" y="135876"/>
                </a:cubicBezTo>
                <a:cubicBezTo>
                  <a:pt x="273533" y="130444"/>
                  <a:pt x="272175" y="124932"/>
                  <a:pt x="271056" y="119340"/>
                </a:cubicBezTo>
                <a:cubicBezTo>
                  <a:pt x="269938" y="113747"/>
                  <a:pt x="268420" y="108714"/>
                  <a:pt x="266503" y="104241"/>
                </a:cubicBezTo>
                <a:cubicBezTo>
                  <a:pt x="265864" y="105839"/>
                  <a:pt x="265385" y="106478"/>
                  <a:pt x="265065" y="106158"/>
                </a:cubicBezTo>
                <a:cubicBezTo>
                  <a:pt x="264745" y="105839"/>
                  <a:pt x="264266" y="105199"/>
                  <a:pt x="263627" y="104241"/>
                </a:cubicBezTo>
                <a:cubicBezTo>
                  <a:pt x="262988" y="105519"/>
                  <a:pt x="262828" y="106877"/>
                  <a:pt x="263148" y="108315"/>
                </a:cubicBezTo>
                <a:cubicBezTo>
                  <a:pt x="263467" y="109753"/>
                  <a:pt x="263627" y="111271"/>
                  <a:pt x="263627" y="112868"/>
                </a:cubicBezTo>
                <a:cubicBezTo>
                  <a:pt x="262668" y="113188"/>
                  <a:pt x="262189" y="112629"/>
                  <a:pt x="262189" y="111191"/>
                </a:cubicBezTo>
                <a:cubicBezTo>
                  <a:pt x="262189" y="109753"/>
                  <a:pt x="261550" y="109194"/>
                  <a:pt x="260272" y="109513"/>
                </a:cubicBezTo>
                <a:cubicBezTo>
                  <a:pt x="260591" y="107277"/>
                  <a:pt x="260831" y="105040"/>
                  <a:pt x="260991" y="102803"/>
                </a:cubicBezTo>
                <a:cubicBezTo>
                  <a:pt x="261150" y="100566"/>
                  <a:pt x="262508" y="99447"/>
                  <a:pt x="265065" y="99447"/>
                </a:cubicBezTo>
                <a:close/>
                <a:moveTo>
                  <a:pt x="184060" y="99447"/>
                </a:moveTo>
                <a:cubicBezTo>
                  <a:pt x="184379" y="101365"/>
                  <a:pt x="184619" y="103362"/>
                  <a:pt x="184778" y="105439"/>
                </a:cubicBezTo>
                <a:cubicBezTo>
                  <a:pt x="184938" y="107516"/>
                  <a:pt x="185178" y="109673"/>
                  <a:pt x="185497" y="111910"/>
                </a:cubicBezTo>
                <a:lnTo>
                  <a:pt x="184060" y="113348"/>
                </a:lnTo>
                <a:close/>
                <a:moveTo>
                  <a:pt x="27082" y="98968"/>
                </a:moveTo>
                <a:cubicBezTo>
                  <a:pt x="25643" y="99288"/>
                  <a:pt x="25244" y="100246"/>
                  <a:pt x="25883" y="101844"/>
                </a:cubicBezTo>
                <a:cubicBezTo>
                  <a:pt x="27800" y="100886"/>
                  <a:pt x="28919" y="101365"/>
                  <a:pt x="29238" y="103282"/>
                </a:cubicBezTo>
                <a:cubicBezTo>
                  <a:pt x="30836" y="102962"/>
                  <a:pt x="31155" y="102403"/>
                  <a:pt x="30197" y="101604"/>
                </a:cubicBezTo>
                <a:cubicBezTo>
                  <a:pt x="29238" y="100805"/>
                  <a:pt x="29079" y="100087"/>
                  <a:pt x="29718" y="99447"/>
                </a:cubicBezTo>
                <a:cubicBezTo>
                  <a:pt x="29398" y="98808"/>
                  <a:pt x="28520" y="98649"/>
                  <a:pt x="27082" y="98968"/>
                </a:cubicBezTo>
                <a:close/>
                <a:moveTo>
                  <a:pt x="143797" y="98009"/>
                </a:moveTo>
                <a:cubicBezTo>
                  <a:pt x="143157" y="97690"/>
                  <a:pt x="142998" y="98249"/>
                  <a:pt x="143317" y="99687"/>
                </a:cubicBezTo>
                <a:cubicBezTo>
                  <a:pt x="143636" y="101125"/>
                  <a:pt x="143317" y="101844"/>
                  <a:pt x="142359" y="101844"/>
                </a:cubicBezTo>
                <a:cubicBezTo>
                  <a:pt x="142998" y="103442"/>
                  <a:pt x="143557" y="103922"/>
                  <a:pt x="144036" y="103282"/>
                </a:cubicBezTo>
                <a:cubicBezTo>
                  <a:pt x="144515" y="102643"/>
                  <a:pt x="145074" y="102643"/>
                  <a:pt x="145714" y="103282"/>
                </a:cubicBezTo>
                <a:cubicBezTo>
                  <a:pt x="145074" y="101685"/>
                  <a:pt x="144595" y="100805"/>
                  <a:pt x="144275" y="100646"/>
                </a:cubicBezTo>
                <a:cubicBezTo>
                  <a:pt x="143956" y="100486"/>
                  <a:pt x="143797" y="99607"/>
                  <a:pt x="143797" y="98009"/>
                </a:cubicBezTo>
                <a:close/>
                <a:moveTo>
                  <a:pt x="157217" y="94654"/>
                </a:moveTo>
                <a:cubicBezTo>
                  <a:pt x="156259" y="94335"/>
                  <a:pt x="155779" y="94575"/>
                  <a:pt x="155779" y="95374"/>
                </a:cubicBezTo>
                <a:cubicBezTo>
                  <a:pt x="155779" y="96172"/>
                  <a:pt x="155460" y="96732"/>
                  <a:pt x="154821" y="97051"/>
                </a:cubicBezTo>
                <a:cubicBezTo>
                  <a:pt x="155460" y="98649"/>
                  <a:pt x="156259" y="99447"/>
                  <a:pt x="157217" y="99447"/>
                </a:cubicBezTo>
                <a:cubicBezTo>
                  <a:pt x="157857" y="97850"/>
                  <a:pt x="157857" y="96252"/>
                  <a:pt x="157217" y="94654"/>
                </a:cubicBezTo>
                <a:close/>
                <a:moveTo>
                  <a:pt x="263627" y="93216"/>
                </a:moveTo>
                <a:cubicBezTo>
                  <a:pt x="263307" y="94175"/>
                  <a:pt x="263467" y="95134"/>
                  <a:pt x="264106" y="96092"/>
                </a:cubicBezTo>
                <a:cubicBezTo>
                  <a:pt x="264745" y="97051"/>
                  <a:pt x="264586" y="97850"/>
                  <a:pt x="263627" y="98489"/>
                </a:cubicBezTo>
                <a:cubicBezTo>
                  <a:pt x="262988" y="96252"/>
                  <a:pt x="262988" y="94495"/>
                  <a:pt x="263627" y="93216"/>
                </a:cubicBezTo>
                <a:close/>
                <a:moveTo>
                  <a:pt x="92029" y="92737"/>
                </a:moveTo>
                <a:cubicBezTo>
                  <a:pt x="90112" y="93056"/>
                  <a:pt x="89154" y="95613"/>
                  <a:pt x="89154" y="100406"/>
                </a:cubicBezTo>
                <a:cubicBezTo>
                  <a:pt x="89793" y="99128"/>
                  <a:pt x="90512" y="98329"/>
                  <a:pt x="91311" y="98009"/>
                </a:cubicBezTo>
                <a:cubicBezTo>
                  <a:pt x="92109" y="97690"/>
                  <a:pt x="92668" y="98649"/>
                  <a:pt x="92988" y="100886"/>
                </a:cubicBezTo>
                <a:cubicBezTo>
                  <a:pt x="93947" y="100246"/>
                  <a:pt x="94266" y="99367"/>
                  <a:pt x="93947" y="98249"/>
                </a:cubicBezTo>
                <a:cubicBezTo>
                  <a:pt x="93627" y="97131"/>
                  <a:pt x="93627" y="95453"/>
                  <a:pt x="93947" y="93216"/>
                </a:cubicBezTo>
                <a:cubicBezTo>
                  <a:pt x="93308" y="93216"/>
                  <a:pt x="93068" y="93696"/>
                  <a:pt x="93228" y="94654"/>
                </a:cubicBezTo>
                <a:cubicBezTo>
                  <a:pt x="93388" y="95613"/>
                  <a:pt x="93148" y="96092"/>
                  <a:pt x="92509" y="96092"/>
                </a:cubicBezTo>
                <a:cubicBezTo>
                  <a:pt x="91870" y="96412"/>
                  <a:pt x="91630" y="96092"/>
                  <a:pt x="91790" y="95134"/>
                </a:cubicBezTo>
                <a:cubicBezTo>
                  <a:pt x="91950" y="94175"/>
                  <a:pt x="92029" y="93376"/>
                  <a:pt x="92029" y="92737"/>
                </a:cubicBezTo>
                <a:close/>
                <a:moveTo>
                  <a:pt x="104012" y="90820"/>
                </a:moveTo>
                <a:cubicBezTo>
                  <a:pt x="103373" y="90820"/>
                  <a:pt x="102894" y="91139"/>
                  <a:pt x="102574" y="91779"/>
                </a:cubicBezTo>
                <a:cubicBezTo>
                  <a:pt x="102255" y="92418"/>
                  <a:pt x="102015" y="93137"/>
                  <a:pt x="101856" y="93935"/>
                </a:cubicBezTo>
                <a:cubicBezTo>
                  <a:pt x="101696" y="94734"/>
                  <a:pt x="101456" y="95453"/>
                  <a:pt x="101137" y="96092"/>
                </a:cubicBezTo>
                <a:cubicBezTo>
                  <a:pt x="100817" y="96732"/>
                  <a:pt x="100338" y="96732"/>
                  <a:pt x="99699" y="96092"/>
                </a:cubicBezTo>
                <a:cubicBezTo>
                  <a:pt x="99699" y="97051"/>
                  <a:pt x="99778" y="97610"/>
                  <a:pt x="99939" y="97770"/>
                </a:cubicBezTo>
                <a:cubicBezTo>
                  <a:pt x="100098" y="97930"/>
                  <a:pt x="100338" y="97930"/>
                  <a:pt x="100657" y="97770"/>
                </a:cubicBezTo>
                <a:cubicBezTo>
                  <a:pt x="100977" y="97610"/>
                  <a:pt x="101216" y="97450"/>
                  <a:pt x="101376" y="97291"/>
                </a:cubicBezTo>
                <a:cubicBezTo>
                  <a:pt x="101536" y="97131"/>
                  <a:pt x="101616" y="97530"/>
                  <a:pt x="101616" y="98489"/>
                </a:cubicBezTo>
                <a:cubicBezTo>
                  <a:pt x="102255" y="98489"/>
                  <a:pt x="102574" y="97850"/>
                  <a:pt x="102574" y="96572"/>
                </a:cubicBezTo>
                <a:cubicBezTo>
                  <a:pt x="102574" y="95293"/>
                  <a:pt x="103214" y="94974"/>
                  <a:pt x="104492" y="95613"/>
                </a:cubicBezTo>
                <a:cubicBezTo>
                  <a:pt x="104172" y="94974"/>
                  <a:pt x="104012" y="93376"/>
                  <a:pt x="104012" y="90820"/>
                </a:cubicBezTo>
                <a:close/>
                <a:moveTo>
                  <a:pt x="157217" y="86985"/>
                </a:moveTo>
                <a:cubicBezTo>
                  <a:pt x="156578" y="89222"/>
                  <a:pt x="156818" y="91139"/>
                  <a:pt x="157936" y="92737"/>
                </a:cubicBezTo>
                <a:cubicBezTo>
                  <a:pt x="159055" y="94335"/>
                  <a:pt x="159294" y="96891"/>
                  <a:pt x="158655" y="100406"/>
                </a:cubicBezTo>
                <a:cubicBezTo>
                  <a:pt x="160253" y="98808"/>
                  <a:pt x="160892" y="96172"/>
                  <a:pt x="160573" y="92497"/>
                </a:cubicBezTo>
                <a:cubicBezTo>
                  <a:pt x="160253" y="88823"/>
                  <a:pt x="159134" y="86985"/>
                  <a:pt x="157217" y="86985"/>
                </a:cubicBezTo>
                <a:close/>
                <a:moveTo>
                  <a:pt x="259313" y="83630"/>
                </a:moveTo>
                <a:cubicBezTo>
                  <a:pt x="260911" y="83949"/>
                  <a:pt x="261470" y="84908"/>
                  <a:pt x="260991" y="86506"/>
                </a:cubicBezTo>
                <a:cubicBezTo>
                  <a:pt x="260511" y="88103"/>
                  <a:pt x="260911" y="89222"/>
                  <a:pt x="262189" y="89861"/>
                </a:cubicBezTo>
                <a:lnTo>
                  <a:pt x="259792" y="89861"/>
                </a:lnTo>
                <a:cubicBezTo>
                  <a:pt x="260112" y="88263"/>
                  <a:pt x="260032" y="87145"/>
                  <a:pt x="259552" y="86506"/>
                </a:cubicBezTo>
                <a:cubicBezTo>
                  <a:pt x="259074" y="85867"/>
                  <a:pt x="258993" y="84908"/>
                  <a:pt x="259313" y="83630"/>
                </a:cubicBezTo>
                <a:close/>
                <a:moveTo>
                  <a:pt x="42180" y="83630"/>
                </a:moveTo>
                <a:cubicBezTo>
                  <a:pt x="40902" y="84269"/>
                  <a:pt x="40183" y="85307"/>
                  <a:pt x="40023" y="86745"/>
                </a:cubicBezTo>
                <a:cubicBezTo>
                  <a:pt x="39863" y="88184"/>
                  <a:pt x="39464" y="89701"/>
                  <a:pt x="38825" y="91299"/>
                </a:cubicBezTo>
                <a:cubicBezTo>
                  <a:pt x="39784" y="90660"/>
                  <a:pt x="40423" y="89622"/>
                  <a:pt x="40742" y="88184"/>
                </a:cubicBezTo>
                <a:cubicBezTo>
                  <a:pt x="41061" y="86745"/>
                  <a:pt x="41541" y="85228"/>
                  <a:pt x="42180" y="83630"/>
                </a:cubicBezTo>
                <a:close/>
                <a:moveTo>
                  <a:pt x="159854" y="82372"/>
                </a:moveTo>
                <a:cubicBezTo>
                  <a:pt x="160653" y="82412"/>
                  <a:pt x="161531" y="82831"/>
                  <a:pt x="162490" y="83630"/>
                </a:cubicBezTo>
                <a:cubicBezTo>
                  <a:pt x="161851" y="84269"/>
                  <a:pt x="161212" y="84828"/>
                  <a:pt x="160573" y="85307"/>
                </a:cubicBezTo>
                <a:cubicBezTo>
                  <a:pt x="159933" y="85787"/>
                  <a:pt x="159774" y="86826"/>
                  <a:pt x="160093" y="88423"/>
                </a:cubicBezTo>
                <a:cubicBezTo>
                  <a:pt x="160732" y="89382"/>
                  <a:pt x="161212" y="89382"/>
                  <a:pt x="161531" y="88423"/>
                </a:cubicBezTo>
                <a:cubicBezTo>
                  <a:pt x="161851" y="87464"/>
                  <a:pt x="162330" y="87464"/>
                  <a:pt x="162969" y="88423"/>
                </a:cubicBezTo>
                <a:cubicBezTo>
                  <a:pt x="162650" y="90980"/>
                  <a:pt x="162650" y="92817"/>
                  <a:pt x="162969" y="93935"/>
                </a:cubicBezTo>
                <a:cubicBezTo>
                  <a:pt x="163289" y="95054"/>
                  <a:pt x="163129" y="96412"/>
                  <a:pt x="162490" y="98009"/>
                </a:cubicBezTo>
                <a:cubicBezTo>
                  <a:pt x="163129" y="99927"/>
                  <a:pt x="163688" y="101844"/>
                  <a:pt x="164168" y="103761"/>
                </a:cubicBezTo>
                <a:cubicBezTo>
                  <a:pt x="164647" y="105679"/>
                  <a:pt x="165685" y="107116"/>
                  <a:pt x="167283" y="108076"/>
                </a:cubicBezTo>
                <a:cubicBezTo>
                  <a:pt x="167603" y="106797"/>
                  <a:pt x="167922" y="105519"/>
                  <a:pt x="168241" y="104241"/>
                </a:cubicBezTo>
                <a:cubicBezTo>
                  <a:pt x="168562" y="102962"/>
                  <a:pt x="168562" y="101365"/>
                  <a:pt x="168241" y="99447"/>
                </a:cubicBezTo>
                <a:cubicBezTo>
                  <a:pt x="167283" y="99128"/>
                  <a:pt x="166405" y="98409"/>
                  <a:pt x="165606" y="97291"/>
                </a:cubicBezTo>
                <a:cubicBezTo>
                  <a:pt x="164807" y="96172"/>
                  <a:pt x="164727" y="94814"/>
                  <a:pt x="165366" y="93216"/>
                </a:cubicBezTo>
                <a:cubicBezTo>
                  <a:pt x="166644" y="93216"/>
                  <a:pt x="167363" y="93855"/>
                  <a:pt x="167523" y="95134"/>
                </a:cubicBezTo>
                <a:cubicBezTo>
                  <a:pt x="167682" y="96412"/>
                  <a:pt x="168562" y="96732"/>
                  <a:pt x="170159" y="96092"/>
                </a:cubicBezTo>
                <a:cubicBezTo>
                  <a:pt x="170798" y="94495"/>
                  <a:pt x="171277" y="92737"/>
                  <a:pt x="171597" y="90820"/>
                </a:cubicBezTo>
                <a:cubicBezTo>
                  <a:pt x="171917" y="88902"/>
                  <a:pt x="172715" y="87624"/>
                  <a:pt x="173993" y="86985"/>
                </a:cubicBezTo>
                <a:cubicBezTo>
                  <a:pt x="174633" y="88902"/>
                  <a:pt x="174872" y="92258"/>
                  <a:pt x="174713" y="97051"/>
                </a:cubicBezTo>
                <a:cubicBezTo>
                  <a:pt x="174553" y="101844"/>
                  <a:pt x="174154" y="105519"/>
                  <a:pt x="173514" y="108076"/>
                </a:cubicBezTo>
                <a:cubicBezTo>
                  <a:pt x="172875" y="105839"/>
                  <a:pt x="172236" y="105359"/>
                  <a:pt x="171597" y="106637"/>
                </a:cubicBezTo>
                <a:cubicBezTo>
                  <a:pt x="171597" y="105040"/>
                  <a:pt x="171677" y="103362"/>
                  <a:pt x="171836" y="101604"/>
                </a:cubicBezTo>
                <a:cubicBezTo>
                  <a:pt x="171996" y="99847"/>
                  <a:pt x="171437" y="98329"/>
                  <a:pt x="170159" y="97051"/>
                </a:cubicBezTo>
                <a:cubicBezTo>
                  <a:pt x="169201" y="100246"/>
                  <a:pt x="168881" y="103282"/>
                  <a:pt x="169201" y="106158"/>
                </a:cubicBezTo>
                <a:cubicBezTo>
                  <a:pt x="169520" y="109034"/>
                  <a:pt x="169360" y="111750"/>
                  <a:pt x="168721" y="114306"/>
                </a:cubicBezTo>
                <a:cubicBezTo>
                  <a:pt x="167763" y="113667"/>
                  <a:pt x="166964" y="113747"/>
                  <a:pt x="166325" y="114546"/>
                </a:cubicBezTo>
                <a:cubicBezTo>
                  <a:pt x="165685" y="115345"/>
                  <a:pt x="165206" y="116463"/>
                  <a:pt x="164886" y="117901"/>
                </a:cubicBezTo>
                <a:cubicBezTo>
                  <a:pt x="164567" y="119340"/>
                  <a:pt x="164247" y="120778"/>
                  <a:pt x="163928" y="122215"/>
                </a:cubicBezTo>
                <a:cubicBezTo>
                  <a:pt x="163609" y="123653"/>
                  <a:pt x="162969" y="124532"/>
                  <a:pt x="162011" y="124852"/>
                </a:cubicBezTo>
                <a:cubicBezTo>
                  <a:pt x="162969" y="125491"/>
                  <a:pt x="163369" y="126849"/>
                  <a:pt x="163209" y="128926"/>
                </a:cubicBezTo>
                <a:cubicBezTo>
                  <a:pt x="163049" y="131003"/>
                  <a:pt x="163609" y="132201"/>
                  <a:pt x="164886" y="132521"/>
                </a:cubicBezTo>
                <a:cubicBezTo>
                  <a:pt x="163609" y="134438"/>
                  <a:pt x="162889" y="137634"/>
                  <a:pt x="162729" y="142107"/>
                </a:cubicBezTo>
                <a:cubicBezTo>
                  <a:pt x="162570" y="146581"/>
                  <a:pt x="162490" y="150575"/>
                  <a:pt x="162490" y="154091"/>
                </a:cubicBezTo>
                <a:cubicBezTo>
                  <a:pt x="162170" y="155368"/>
                  <a:pt x="161771" y="156327"/>
                  <a:pt x="161291" y="156966"/>
                </a:cubicBezTo>
                <a:cubicBezTo>
                  <a:pt x="160812" y="157605"/>
                  <a:pt x="161371" y="158085"/>
                  <a:pt x="162969" y="158404"/>
                </a:cubicBezTo>
                <a:cubicBezTo>
                  <a:pt x="162330" y="154889"/>
                  <a:pt x="163448" y="153451"/>
                  <a:pt x="166325" y="154091"/>
                </a:cubicBezTo>
                <a:cubicBezTo>
                  <a:pt x="165685" y="156647"/>
                  <a:pt x="165366" y="159044"/>
                  <a:pt x="165366" y="161281"/>
                </a:cubicBezTo>
                <a:cubicBezTo>
                  <a:pt x="165366" y="163517"/>
                  <a:pt x="164727" y="165754"/>
                  <a:pt x="163448" y="167991"/>
                </a:cubicBezTo>
                <a:cubicBezTo>
                  <a:pt x="165046" y="171186"/>
                  <a:pt x="165126" y="174621"/>
                  <a:pt x="163688" y="178296"/>
                </a:cubicBezTo>
                <a:cubicBezTo>
                  <a:pt x="162250" y="181971"/>
                  <a:pt x="161371" y="185566"/>
                  <a:pt x="161052" y="189081"/>
                </a:cubicBezTo>
                <a:cubicBezTo>
                  <a:pt x="161052" y="187483"/>
                  <a:pt x="161291" y="185486"/>
                  <a:pt x="161771" y="183090"/>
                </a:cubicBezTo>
                <a:cubicBezTo>
                  <a:pt x="162250" y="180693"/>
                  <a:pt x="161851" y="179015"/>
                  <a:pt x="160573" y="178057"/>
                </a:cubicBezTo>
                <a:cubicBezTo>
                  <a:pt x="159614" y="179015"/>
                  <a:pt x="159215" y="180373"/>
                  <a:pt x="159374" y="182130"/>
                </a:cubicBezTo>
                <a:cubicBezTo>
                  <a:pt x="159534" y="183889"/>
                  <a:pt x="159614" y="185646"/>
                  <a:pt x="159614" y="187403"/>
                </a:cubicBezTo>
                <a:cubicBezTo>
                  <a:pt x="159614" y="189161"/>
                  <a:pt x="159454" y="190678"/>
                  <a:pt x="159134" y="191957"/>
                </a:cubicBezTo>
                <a:cubicBezTo>
                  <a:pt x="158815" y="193235"/>
                  <a:pt x="158016" y="193874"/>
                  <a:pt x="156738" y="193874"/>
                </a:cubicBezTo>
                <a:cubicBezTo>
                  <a:pt x="158336" y="193235"/>
                  <a:pt x="158975" y="191877"/>
                  <a:pt x="158655" y="189800"/>
                </a:cubicBezTo>
                <a:cubicBezTo>
                  <a:pt x="158336" y="187723"/>
                  <a:pt x="158016" y="185886"/>
                  <a:pt x="157696" y="184288"/>
                </a:cubicBezTo>
                <a:cubicBezTo>
                  <a:pt x="157058" y="184607"/>
                  <a:pt x="156738" y="184927"/>
                  <a:pt x="156738" y="185247"/>
                </a:cubicBezTo>
                <a:cubicBezTo>
                  <a:pt x="156738" y="185566"/>
                  <a:pt x="156578" y="185886"/>
                  <a:pt x="156259" y="186205"/>
                </a:cubicBezTo>
                <a:cubicBezTo>
                  <a:pt x="155939" y="184607"/>
                  <a:pt x="155939" y="182929"/>
                  <a:pt x="156259" y="181172"/>
                </a:cubicBezTo>
                <a:cubicBezTo>
                  <a:pt x="156578" y="179415"/>
                  <a:pt x="156578" y="178376"/>
                  <a:pt x="156259" y="178057"/>
                </a:cubicBezTo>
                <a:cubicBezTo>
                  <a:pt x="155300" y="178696"/>
                  <a:pt x="154901" y="179894"/>
                  <a:pt x="155061" y="181652"/>
                </a:cubicBezTo>
                <a:cubicBezTo>
                  <a:pt x="155220" y="183409"/>
                  <a:pt x="154980" y="184607"/>
                  <a:pt x="154341" y="185247"/>
                </a:cubicBezTo>
                <a:cubicBezTo>
                  <a:pt x="154341" y="184607"/>
                  <a:pt x="154182" y="184288"/>
                  <a:pt x="153862" y="184288"/>
                </a:cubicBezTo>
                <a:cubicBezTo>
                  <a:pt x="153862" y="184927"/>
                  <a:pt x="153703" y="185247"/>
                  <a:pt x="153383" y="185247"/>
                </a:cubicBezTo>
                <a:cubicBezTo>
                  <a:pt x="152743" y="182370"/>
                  <a:pt x="152904" y="179814"/>
                  <a:pt x="153862" y="177577"/>
                </a:cubicBezTo>
                <a:cubicBezTo>
                  <a:pt x="154821" y="175341"/>
                  <a:pt x="154980" y="173104"/>
                  <a:pt x="154341" y="170867"/>
                </a:cubicBezTo>
                <a:cubicBezTo>
                  <a:pt x="153703" y="170867"/>
                  <a:pt x="153303" y="171426"/>
                  <a:pt x="153143" y="172544"/>
                </a:cubicBezTo>
                <a:cubicBezTo>
                  <a:pt x="152983" y="173663"/>
                  <a:pt x="152904" y="174861"/>
                  <a:pt x="152904" y="176139"/>
                </a:cubicBezTo>
                <a:cubicBezTo>
                  <a:pt x="152904" y="177417"/>
                  <a:pt x="152824" y="178616"/>
                  <a:pt x="152664" y="179734"/>
                </a:cubicBezTo>
                <a:cubicBezTo>
                  <a:pt x="152504" y="180853"/>
                  <a:pt x="151945" y="181412"/>
                  <a:pt x="150986" y="181412"/>
                </a:cubicBezTo>
                <a:cubicBezTo>
                  <a:pt x="150027" y="175660"/>
                  <a:pt x="149948" y="170627"/>
                  <a:pt x="150747" y="166313"/>
                </a:cubicBezTo>
                <a:cubicBezTo>
                  <a:pt x="151545" y="161999"/>
                  <a:pt x="152584" y="157446"/>
                  <a:pt x="153862" y="152652"/>
                </a:cubicBezTo>
                <a:cubicBezTo>
                  <a:pt x="154502" y="155209"/>
                  <a:pt x="155300" y="155848"/>
                  <a:pt x="156259" y="154569"/>
                </a:cubicBezTo>
                <a:cubicBezTo>
                  <a:pt x="156578" y="158085"/>
                  <a:pt x="156499" y="161840"/>
                  <a:pt x="156019" y="165834"/>
                </a:cubicBezTo>
                <a:cubicBezTo>
                  <a:pt x="155539" y="169828"/>
                  <a:pt x="155620" y="173104"/>
                  <a:pt x="156259" y="175660"/>
                </a:cubicBezTo>
                <a:cubicBezTo>
                  <a:pt x="156259" y="173423"/>
                  <a:pt x="156578" y="170547"/>
                  <a:pt x="157217" y="167032"/>
                </a:cubicBezTo>
                <a:cubicBezTo>
                  <a:pt x="157857" y="163517"/>
                  <a:pt x="158416" y="159922"/>
                  <a:pt x="158895" y="156247"/>
                </a:cubicBezTo>
                <a:cubicBezTo>
                  <a:pt x="159374" y="152572"/>
                  <a:pt x="159614" y="148898"/>
                  <a:pt x="159614" y="145223"/>
                </a:cubicBezTo>
                <a:cubicBezTo>
                  <a:pt x="159614" y="141548"/>
                  <a:pt x="159134" y="138433"/>
                  <a:pt x="158176" y="135876"/>
                </a:cubicBezTo>
                <a:cubicBezTo>
                  <a:pt x="158815" y="133319"/>
                  <a:pt x="159374" y="130523"/>
                  <a:pt x="159854" y="127488"/>
                </a:cubicBezTo>
                <a:cubicBezTo>
                  <a:pt x="160333" y="124452"/>
                  <a:pt x="159933" y="121656"/>
                  <a:pt x="158655" y="119100"/>
                </a:cubicBezTo>
                <a:cubicBezTo>
                  <a:pt x="158016" y="121976"/>
                  <a:pt x="157217" y="124932"/>
                  <a:pt x="156259" y="127967"/>
                </a:cubicBezTo>
                <a:cubicBezTo>
                  <a:pt x="155300" y="131003"/>
                  <a:pt x="154661" y="133799"/>
                  <a:pt x="154341" y="136355"/>
                </a:cubicBezTo>
                <a:cubicBezTo>
                  <a:pt x="153063" y="134758"/>
                  <a:pt x="152504" y="131961"/>
                  <a:pt x="152664" y="127967"/>
                </a:cubicBezTo>
                <a:cubicBezTo>
                  <a:pt x="152824" y="123973"/>
                  <a:pt x="153223" y="121337"/>
                  <a:pt x="153862" y="120058"/>
                </a:cubicBezTo>
                <a:cubicBezTo>
                  <a:pt x="153862" y="120698"/>
                  <a:pt x="153862" y="121337"/>
                  <a:pt x="153862" y="121976"/>
                </a:cubicBezTo>
                <a:cubicBezTo>
                  <a:pt x="153862" y="122615"/>
                  <a:pt x="154182" y="122615"/>
                  <a:pt x="154821" y="121976"/>
                </a:cubicBezTo>
                <a:cubicBezTo>
                  <a:pt x="154821" y="120058"/>
                  <a:pt x="154581" y="118780"/>
                  <a:pt x="154102" y="118141"/>
                </a:cubicBezTo>
                <a:cubicBezTo>
                  <a:pt x="153622" y="117502"/>
                  <a:pt x="153703" y="116064"/>
                  <a:pt x="154341" y="113827"/>
                </a:cubicBezTo>
                <a:cubicBezTo>
                  <a:pt x="154980" y="112868"/>
                  <a:pt x="155539" y="112709"/>
                  <a:pt x="156019" y="113348"/>
                </a:cubicBezTo>
                <a:cubicBezTo>
                  <a:pt x="156499" y="113987"/>
                  <a:pt x="157058" y="113508"/>
                  <a:pt x="157696" y="111910"/>
                </a:cubicBezTo>
                <a:cubicBezTo>
                  <a:pt x="157058" y="111590"/>
                  <a:pt x="156738" y="110872"/>
                  <a:pt x="156738" y="109753"/>
                </a:cubicBezTo>
                <a:cubicBezTo>
                  <a:pt x="156738" y="108635"/>
                  <a:pt x="156818" y="107516"/>
                  <a:pt x="156978" y="106398"/>
                </a:cubicBezTo>
                <a:cubicBezTo>
                  <a:pt x="157137" y="105280"/>
                  <a:pt x="157137" y="104161"/>
                  <a:pt x="156978" y="103042"/>
                </a:cubicBezTo>
                <a:cubicBezTo>
                  <a:pt x="156818" y="101924"/>
                  <a:pt x="156259" y="101205"/>
                  <a:pt x="155300" y="100886"/>
                </a:cubicBezTo>
                <a:cubicBezTo>
                  <a:pt x="155939" y="102163"/>
                  <a:pt x="156019" y="103602"/>
                  <a:pt x="155539" y="105199"/>
                </a:cubicBezTo>
                <a:cubicBezTo>
                  <a:pt x="155061" y="106797"/>
                  <a:pt x="154821" y="108076"/>
                  <a:pt x="154821" y="109034"/>
                </a:cubicBezTo>
                <a:cubicBezTo>
                  <a:pt x="154821" y="108395"/>
                  <a:pt x="154502" y="108076"/>
                  <a:pt x="153862" y="108076"/>
                </a:cubicBezTo>
                <a:cubicBezTo>
                  <a:pt x="153223" y="108076"/>
                  <a:pt x="152743" y="107756"/>
                  <a:pt x="152424" y="107116"/>
                </a:cubicBezTo>
                <a:cubicBezTo>
                  <a:pt x="152743" y="104880"/>
                  <a:pt x="153063" y="102084"/>
                  <a:pt x="153383" y="98729"/>
                </a:cubicBezTo>
                <a:cubicBezTo>
                  <a:pt x="153703" y="95374"/>
                  <a:pt x="154182" y="92338"/>
                  <a:pt x="154821" y="89622"/>
                </a:cubicBezTo>
                <a:cubicBezTo>
                  <a:pt x="155460" y="86905"/>
                  <a:pt x="156418" y="84828"/>
                  <a:pt x="157696" y="83390"/>
                </a:cubicBezTo>
                <a:cubicBezTo>
                  <a:pt x="158336" y="82672"/>
                  <a:pt x="159055" y="82332"/>
                  <a:pt x="159854" y="82372"/>
                </a:cubicBezTo>
                <a:close/>
                <a:moveTo>
                  <a:pt x="276089" y="81233"/>
                </a:moveTo>
                <a:cubicBezTo>
                  <a:pt x="276409" y="83150"/>
                  <a:pt x="277048" y="84508"/>
                  <a:pt x="278006" y="85307"/>
                </a:cubicBezTo>
                <a:cubicBezTo>
                  <a:pt x="278965" y="86106"/>
                  <a:pt x="279604" y="85547"/>
                  <a:pt x="279924" y="83630"/>
                </a:cubicBezTo>
                <a:cubicBezTo>
                  <a:pt x="280243" y="84589"/>
                  <a:pt x="280483" y="85627"/>
                  <a:pt x="280643" y="86745"/>
                </a:cubicBezTo>
                <a:cubicBezTo>
                  <a:pt x="280803" y="87864"/>
                  <a:pt x="281362" y="88423"/>
                  <a:pt x="282320" y="88423"/>
                </a:cubicBezTo>
                <a:cubicBezTo>
                  <a:pt x="282640" y="86826"/>
                  <a:pt x="282560" y="85707"/>
                  <a:pt x="282081" y="85068"/>
                </a:cubicBezTo>
                <a:cubicBezTo>
                  <a:pt x="281601" y="84429"/>
                  <a:pt x="281202" y="83470"/>
                  <a:pt x="280883" y="82192"/>
                </a:cubicBezTo>
                <a:cubicBezTo>
                  <a:pt x="283119" y="82511"/>
                  <a:pt x="284238" y="83390"/>
                  <a:pt x="284238" y="84828"/>
                </a:cubicBezTo>
                <a:cubicBezTo>
                  <a:pt x="284238" y="86267"/>
                  <a:pt x="284398" y="87944"/>
                  <a:pt x="284717" y="89861"/>
                </a:cubicBezTo>
                <a:cubicBezTo>
                  <a:pt x="283758" y="90500"/>
                  <a:pt x="282880" y="90340"/>
                  <a:pt x="282081" y="89382"/>
                </a:cubicBezTo>
                <a:cubicBezTo>
                  <a:pt x="281282" y="88423"/>
                  <a:pt x="280563" y="88583"/>
                  <a:pt x="279924" y="89861"/>
                </a:cubicBezTo>
                <a:cubicBezTo>
                  <a:pt x="280883" y="89861"/>
                  <a:pt x="281682" y="90580"/>
                  <a:pt x="282320" y="92018"/>
                </a:cubicBezTo>
                <a:cubicBezTo>
                  <a:pt x="282959" y="93456"/>
                  <a:pt x="282959" y="94654"/>
                  <a:pt x="282320" y="95613"/>
                </a:cubicBezTo>
                <a:cubicBezTo>
                  <a:pt x="281362" y="92418"/>
                  <a:pt x="279604" y="91459"/>
                  <a:pt x="277048" y="92737"/>
                </a:cubicBezTo>
                <a:cubicBezTo>
                  <a:pt x="277367" y="90500"/>
                  <a:pt x="277128" y="88423"/>
                  <a:pt x="276329" y="86506"/>
                </a:cubicBezTo>
                <a:cubicBezTo>
                  <a:pt x="275530" y="84589"/>
                  <a:pt x="275450" y="82831"/>
                  <a:pt x="276089" y="81233"/>
                </a:cubicBezTo>
                <a:close/>
                <a:moveTo>
                  <a:pt x="180225" y="81233"/>
                </a:moveTo>
                <a:cubicBezTo>
                  <a:pt x="180544" y="83790"/>
                  <a:pt x="181264" y="85947"/>
                  <a:pt x="182382" y="87704"/>
                </a:cubicBezTo>
                <a:cubicBezTo>
                  <a:pt x="183500" y="89461"/>
                  <a:pt x="184060" y="91459"/>
                  <a:pt x="184060" y="93696"/>
                </a:cubicBezTo>
                <a:cubicBezTo>
                  <a:pt x="183740" y="93056"/>
                  <a:pt x="183181" y="92657"/>
                  <a:pt x="182382" y="92497"/>
                </a:cubicBezTo>
                <a:cubicBezTo>
                  <a:pt x="181583" y="92338"/>
                  <a:pt x="180864" y="91938"/>
                  <a:pt x="180225" y="91299"/>
                </a:cubicBezTo>
                <a:lnTo>
                  <a:pt x="180225" y="96092"/>
                </a:lnTo>
                <a:lnTo>
                  <a:pt x="177349" y="96092"/>
                </a:lnTo>
                <a:cubicBezTo>
                  <a:pt x="177669" y="94814"/>
                  <a:pt x="177588" y="93935"/>
                  <a:pt x="177109" y="93456"/>
                </a:cubicBezTo>
                <a:cubicBezTo>
                  <a:pt x="176630" y="92977"/>
                  <a:pt x="176550" y="92098"/>
                  <a:pt x="176870" y="90820"/>
                </a:cubicBezTo>
                <a:cubicBezTo>
                  <a:pt x="177828" y="89861"/>
                  <a:pt x="178308" y="88263"/>
                  <a:pt x="178308" y="86027"/>
                </a:cubicBezTo>
                <a:cubicBezTo>
                  <a:pt x="178308" y="83790"/>
                  <a:pt x="178946" y="82192"/>
                  <a:pt x="180225" y="81233"/>
                </a:cubicBezTo>
                <a:close/>
                <a:moveTo>
                  <a:pt x="285676" y="80275"/>
                </a:moveTo>
                <a:cubicBezTo>
                  <a:pt x="286315" y="82511"/>
                  <a:pt x="287273" y="84988"/>
                  <a:pt x="288552" y="87704"/>
                </a:cubicBezTo>
                <a:cubicBezTo>
                  <a:pt x="289830" y="90421"/>
                  <a:pt x="289830" y="93056"/>
                  <a:pt x="288552" y="95613"/>
                </a:cubicBezTo>
                <a:cubicBezTo>
                  <a:pt x="288232" y="93056"/>
                  <a:pt x="287912" y="90900"/>
                  <a:pt x="287593" y="89142"/>
                </a:cubicBezTo>
                <a:cubicBezTo>
                  <a:pt x="287273" y="87385"/>
                  <a:pt x="286475" y="86186"/>
                  <a:pt x="285196" y="85547"/>
                </a:cubicBezTo>
                <a:cubicBezTo>
                  <a:pt x="285516" y="84908"/>
                  <a:pt x="285516" y="83949"/>
                  <a:pt x="285196" y="82672"/>
                </a:cubicBezTo>
                <a:cubicBezTo>
                  <a:pt x="284877" y="81393"/>
                  <a:pt x="285037" y="80594"/>
                  <a:pt x="285676" y="80275"/>
                </a:cubicBezTo>
                <a:close/>
                <a:moveTo>
                  <a:pt x="172556" y="79795"/>
                </a:moveTo>
                <a:cubicBezTo>
                  <a:pt x="172236" y="81712"/>
                  <a:pt x="172316" y="82511"/>
                  <a:pt x="172795" y="82192"/>
                </a:cubicBezTo>
                <a:cubicBezTo>
                  <a:pt x="173275" y="81873"/>
                  <a:pt x="173674" y="81233"/>
                  <a:pt x="173993" y="80275"/>
                </a:cubicBezTo>
                <a:cubicBezTo>
                  <a:pt x="173993" y="82192"/>
                  <a:pt x="173834" y="83310"/>
                  <a:pt x="173514" y="83630"/>
                </a:cubicBezTo>
                <a:cubicBezTo>
                  <a:pt x="172875" y="84269"/>
                  <a:pt x="172396" y="83870"/>
                  <a:pt x="172076" y="82432"/>
                </a:cubicBezTo>
                <a:cubicBezTo>
                  <a:pt x="171757" y="80994"/>
                  <a:pt x="171917" y="80115"/>
                  <a:pt x="172556" y="79795"/>
                </a:cubicBezTo>
                <a:close/>
                <a:moveTo>
                  <a:pt x="63031" y="79316"/>
                </a:moveTo>
                <a:cubicBezTo>
                  <a:pt x="62871" y="79636"/>
                  <a:pt x="62471" y="79795"/>
                  <a:pt x="61832" y="79795"/>
                </a:cubicBezTo>
                <a:cubicBezTo>
                  <a:pt x="60235" y="82352"/>
                  <a:pt x="59196" y="85387"/>
                  <a:pt x="58717" y="88902"/>
                </a:cubicBezTo>
                <a:cubicBezTo>
                  <a:pt x="58237" y="92418"/>
                  <a:pt x="57359" y="95613"/>
                  <a:pt x="56081" y="98489"/>
                </a:cubicBezTo>
                <a:cubicBezTo>
                  <a:pt x="55441" y="100726"/>
                  <a:pt x="54562" y="102643"/>
                  <a:pt x="53444" y="104241"/>
                </a:cubicBezTo>
                <a:cubicBezTo>
                  <a:pt x="52326" y="105839"/>
                  <a:pt x="52086" y="107915"/>
                  <a:pt x="52725" y="110472"/>
                </a:cubicBezTo>
                <a:cubicBezTo>
                  <a:pt x="55282" y="107277"/>
                  <a:pt x="57039" y="102962"/>
                  <a:pt x="57998" y="97530"/>
                </a:cubicBezTo>
                <a:cubicBezTo>
                  <a:pt x="58956" y="92098"/>
                  <a:pt x="60714" y="88103"/>
                  <a:pt x="63270" y="85547"/>
                </a:cubicBezTo>
                <a:cubicBezTo>
                  <a:pt x="62631" y="84908"/>
                  <a:pt x="62391" y="83949"/>
                  <a:pt x="62551" y="82672"/>
                </a:cubicBezTo>
                <a:cubicBezTo>
                  <a:pt x="62711" y="81393"/>
                  <a:pt x="63110" y="80434"/>
                  <a:pt x="63750" y="79795"/>
                </a:cubicBezTo>
                <a:cubicBezTo>
                  <a:pt x="63430" y="79156"/>
                  <a:pt x="63190" y="78996"/>
                  <a:pt x="63031" y="79316"/>
                </a:cubicBezTo>
                <a:close/>
                <a:moveTo>
                  <a:pt x="168241" y="78837"/>
                </a:moveTo>
                <a:cubicBezTo>
                  <a:pt x="168881" y="83949"/>
                  <a:pt x="168402" y="87944"/>
                  <a:pt x="166804" y="90820"/>
                </a:cubicBezTo>
                <a:cubicBezTo>
                  <a:pt x="165206" y="88902"/>
                  <a:pt x="164807" y="86826"/>
                  <a:pt x="165606" y="84589"/>
                </a:cubicBezTo>
                <a:cubicBezTo>
                  <a:pt x="166405" y="82352"/>
                  <a:pt x="167283" y="80434"/>
                  <a:pt x="168241" y="78837"/>
                </a:cubicBezTo>
                <a:close/>
                <a:moveTo>
                  <a:pt x="107368" y="77399"/>
                </a:moveTo>
                <a:cubicBezTo>
                  <a:pt x="106409" y="77719"/>
                  <a:pt x="105930" y="78677"/>
                  <a:pt x="105930" y="80275"/>
                </a:cubicBezTo>
                <a:cubicBezTo>
                  <a:pt x="105930" y="81873"/>
                  <a:pt x="105770" y="83310"/>
                  <a:pt x="105451" y="84589"/>
                </a:cubicBezTo>
                <a:cubicBezTo>
                  <a:pt x="106729" y="83310"/>
                  <a:pt x="107368" y="80913"/>
                  <a:pt x="107368" y="77399"/>
                </a:cubicBezTo>
                <a:close/>
                <a:moveTo>
                  <a:pt x="102574" y="75002"/>
                </a:moveTo>
                <a:cubicBezTo>
                  <a:pt x="101296" y="75641"/>
                  <a:pt x="100577" y="76920"/>
                  <a:pt x="100417" y="78837"/>
                </a:cubicBezTo>
                <a:cubicBezTo>
                  <a:pt x="100258" y="80754"/>
                  <a:pt x="100018" y="82672"/>
                  <a:pt x="99699" y="84589"/>
                </a:cubicBezTo>
                <a:cubicBezTo>
                  <a:pt x="98740" y="84269"/>
                  <a:pt x="97861" y="84908"/>
                  <a:pt x="97062" y="86506"/>
                </a:cubicBezTo>
                <a:cubicBezTo>
                  <a:pt x="96264" y="88103"/>
                  <a:pt x="95864" y="90181"/>
                  <a:pt x="95864" y="92737"/>
                </a:cubicBezTo>
                <a:cubicBezTo>
                  <a:pt x="97143" y="92737"/>
                  <a:pt x="97702" y="92018"/>
                  <a:pt x="97542" y="90580"/>
                </a:cubicBezTo>
                <a:cubicBezTo>
                  <a:pt x="97382" y="89142"/>
                  <a:pt x="98101" y="88743"/>
                  <a:pt x="99699" y="89382"/>
                </a:cubicBezTo>
                <a:cubicBezTo>
                  <a:pt x="100018" y="86506"/>
                  <a:pt x="100577" y="84189"/>
                  <a:pt x="101376" y="82432"/>
                </a:cubicBezTo>
                <a:cubicBezTo>
                  <a:pt x="102175" y="80674"/>
                  <a:pt x="102574" y="78197"/>
                  <a:pt x="102574" y="75002"/>
                </a:cubicBezTo>
                <a:close/>
                <a:moveTo>
                  <a:pt x="283758" y="74523"/>
                </a:moveTo>
                <a:cubicBezTo>
                  <a:pt x="284398" y="74203"/>
                  <a:pt x="284877" y="74842"/>
                  <a:pt x="285196" y="76440"/>
                </a:cubicBezTo>
                <a:cubicBezTo>
                  <a:pt x="285516" y="78038"/>
                  <a:pt x="285356" y="79156"/>
                  <a:pt x="284717" y="79795"/>
                </a:cubicBezTo>
                <a:cubicBezTo>
                  <a:pt x="283758" y="78197"/>
                  <a:pt x="283439" y="76440"/>
                  <a:pt x="283758" y="74523"/>
                </a:cubicBezTo>
                <a:close/>
                <a:moveTo>
                  <a:pt x="196522" y="74523"/>
                </a:moveTo>
                <a:cubicBezTo>
                  <a:pt x="196841" y="75482"/>
                  <a:pt x="197161" y="76360"/>
                  <a:pt x="197480" y="77159"/>
                </a:cubicBezTo>
                <a:cubicBezTo>
                  <a:pt x="197800" y="77958"/>
                  <a:pt x="198120" y="78996"/>
                  <a:pt x="198439" y="80275"/>
                </a:cubicBezTo>
                <a:cubicBezTo>
                  <a:pt x="197480" y="80275"/>
                  <a:pt x="197001" y="80994"/>
                  <a:pt x="197001" y="82432"/>
                </a:cubicBezTo>
                <a:cubicBezTo>
                  <a:pt x="197001" y="83870"/>
                  <a:pt x="196522" y="84589"/>
                  <a:pt x="195563" y="84589"/>
                </a:cubicBezTo>
                <a:cubicBezTo>
                  <a:pt x="196202" y="82672"/>
                  <a:pt x="196282" y="80674"/>
                  <a:pt x="195802" y="78597"/>
                </a:cubicBezTo>
                <a:cubicBezTo>
                  <a:pt x="195324" y="76520"/>
                  <a:pt x="195563" y="75162"/>
                  <a:pt x="196522" y="74523"/>
                </a:cubicBezTo>
                <a:close/>
                <a:moveTo>
                  <a:pt x="154341" y="72605"/>
                </a:moveTo>
                <a:cubicBezTo>
                  <a:pt x="155939" y="71967"/>
                  <a:pt x="156738" y="72446"/>
                  <a:pt x="156738" y="74043"/>
                </a:cubicBezTo>
                <a:cubicBezTo>
                  <a:pt x="156738" y="75641"/>
                  <a:pt x="156738" y="77239"/>
                  <a:pt x="156738" y="78837"/>
                </a:cubicBezTo>
                <a:cubicBezTo>
                  <a:pt x="155779" y="78517"/>
                  <a:pt x="155220" y="77798"/>
                  <a:pt x="155061" y="76680"/>
                </a:cubicBezTo>
                <a:cubicBezTo>
                  <a:pt x="154901" y="75561"/>
                  <a:pt x="154661" y="74203"/>
                  <a:pt x="154341" y="72605"/>
                </a:cubicBezTo>
                <a:close/>
                <a:moveTo>
                  <a:pt x="244454" y="72126"/>
                </a:moveTo>
                <a:cubicBezTo>
                  <a:pt x="244774" y="73404"/>
                  <a:pt x="245013" y="75561"/>
                  <a:pt x="245173" y="78597"/>
                </a:cubicBezTo>
                <a:cubicBezTo>
                  <a:pt x="245333" y="81633"/>
                  <a:pt x="245892" y="83949"/>
                  <a:pt x="246850" y="85547"/>
                </a:cubicBezTo>
                <a:cubicBezTo>
                  <a:pt x="247170" y="84908"/>
                  <a:pt x="247330" y="83949"/>
                  <a:pt x="247330" y="82672"/>
                </a:cubicBezTo>
                <a:cubicBezTo>
                  <a:pt x="247330" y="81393"/>
                  <a:pt x="247649" y="80913"/>
                  <a:pt x="248289" y="81233"/>
                </a:cubicBezTo>
                <a:cubicBezTo>
                  <a:pt x="248928" y="83790"/>
                  <a:pt x="249168" y="86267"/>
                  <a:pt x="249007" y="88663"/>
                </a:cubicBezTo>
                <a:cubicBezTo>
                  <a:pt x="248848" y="91059"/>
                  <a:pt x="248448" y="93376"/>
                  <a:pt x="247809" y="95613"/>
                </a:cubicBezTo>
                <a:cubicBezTo>
                  <a:pt x="247809" y="92098"/>
                  <a:pt x="246850" y="88184"/>
                  <a:pt x="244933" y="83870"/>
                </a:cubicBezTo>
                <a:cubicBezTo>
                  <a:pt x="243016" y="79555"/>
                  <a:pt x="242856" y="75641"/>
                  <a:pt x="244454" y="72126"/>
                </a:cubicBezTo>
                <a:close/>
                <a:moveTo>
                  <a:pt x="228636" y="72126"/>
                </a:moveTo>
                <a:cubicBezTo>
                  <a:pt x="228636" y="73404"/>
                  <a:pt x="229036" y="74922"/>
                  <a:pt x="229835" y="76680"/>
                </a:cubicBezTo>
                <a:cubicBezTo>
                  <a:pt x="230634" y="78437"/>
                  <a:pt x="230234" y="79636"/>
                  <a:pt x="228636" y="80275"/>
                </a:cubicBezTo>
                <a:close/>
                <a:moveTo>
                  <a:pt x="106889" y="71168"/>
                </a:moveTo>
                <a:cubicBezTo>
                  <a:pt x="105930" y="71168"/>
                  <a:pt x="105131" y="72286"/>
                  <a:pt x="104492" y="74523"/>
                </a:cubicBezTo>
                <a:cubicBezTo>
                  <a:pt x="105131" y="74842"/>
                  <a:pt x="105930" y="75002"/>
                  <a:pt x="106889" y="75002"/>
                </a:cubicBezTo>
                <a:close/>
                <a:moveTo>
                  <a:pt x="51766" y="66374"/>
                </a:moveTo>
                <a:cubicBezTo>
                  <a:pt x="50168" y="67014"/>
                  <a:pt x="48971" y="68851"/>
                  <a:pt x="48172" y="71887"/>
                </a:cubicBezTo>
                <a:cubicBezTo>
                  <a:pt x="47373" y="74922"/>
                  <a:pt x="47133" y="77239"/>
                  <a:pt x="47452" y="78837"/>
                </a:cubicBezTo>
                <a:cubicBezTo>
                  <a:pt x="49690" y="75960"/>
                  <a:pt x="51128" y="71806"/>
                  <a:pt x="51766" y="66374"/>
                </a:cubicBezTo>
                <a:close/>
                <a:moveTo>
                  <a:pt x="196042" y="63978"/>
                </a:moveTo>
                <a:cubicBezTo>
                  <a:pt x="196362" y="65576"/>
                  <a:pt x="196682" y="67014"/>
                  <a:pt x="197001" y="68292"/>
                </a:cubicBezTo>
                <a:cubicBezTo>
                  <a:pt x="197321" y="69570"/>
                  <a:pt x="196841" y="70529"/>
                  <a:pt x="195563" y="71168"/>
                </a:cubicBezTo>
                <a:cubicBezTo>
                  <a:pt x="195563" y="69889"/>
                  <a:pt x="195324" y="68531"/>
                  <a:pt x="194844" y="67093"/>
                </a:cubicBezTo>
                <a:cubicBezTo>
                  <a:pt x="194365" y="65655"/>
                  <a:pt x="194764" y="64617"/>
                  <a:pt x="196042" y="63978"/>
                </a:cubicBezTo>
                <a:close/>
                <a:moveTo>
                  <a:pt x="282320" y="61581"/>
                </a:moveTo>
                <a:cubicBezTo>
                  <a:pt x="283918" y="63498"/>
                  <a:pt x="285116" y="65735"/>
                  <a:pt x="285915" y="68292"/>
                </a:cubicBezTo>
                <a:cubicBezTo>
                  <a:pt x="286714" y="70848"/>
                  <a:pt x="287593" y="73404"/>
                  <a:pt x="288552" y="75960"/>
                </a:cubicBezTo>
                <a:cubicBezTo>
                  <a:pt x="286315" y="75322"/>
                  <a:pt x="284877" y="73484"/>
                  <a:pt x="284238" y="70448"/>
                </a:cubicBezTo>
                <a:cubicBezTo>
                  <a:pt x="283599" y="67413"/>
                  <a:pt x="282959" y="64457"/>
                  <a:pt x="282320" y="61581"/>
                </a:cubicBezTo>
                <a:close/>
                <a:moveTo>
                  <a:pt x="163448" y="60623"/>
                </a:moveTo>
                <a:cubicBezTo>
                  <a:pt x="164087" y="61262"/>
                  <a:pt x="164327" y="62220"/>
                  <a:pt x="164168" y="63498"/>
                </a:cubicBezTo>
                <a:cubicBezTo>
                  <a:pt x="164008" y="64777"/>
                  <a:pt x="163928" y="66054"/>
                  <a:pt x="163928" y="67333"/>
                </a:cubicBezTo>
                <a:cubicBezTo>
                  <a:pt x="163609" y="67972"/>
                  <a:pt x="163049" y="68132"/>
                  <a:pt x="162250" y="67813"/>
                </a:cubicBezTo>
                <a:cubicBezTo>
                  <a:pt x="161452" y="67493"/>
                  <a:pt x="161371" y="68132"/>
                  <a:pt x="162011" y="69730"/>
                </a:cubicBezTo>
                <a:cubicBezTo>
                  <a:pt x="162011" y="70369"/>
                  <a:pt x="162250" y="70529"/>
                  <a:pt x="162729" y="70209"/>
                </a:cubicBezTo>
                <a:cubicBezTo>
                  <a:pt x="163209" y="69889"/>
                  <a:pt x="163609" y="69730"/>
                  <a:pt x="163928" y="69730"/>
                </a:cubicBezTo>
                <a:cubicBezTo>
                  <a:pt x="164567" y="72605"/>
                  <a:pt x="164807" y="74683"/>
                  <a:pt x="164647" y="75960"/>
                </a:cubicBezTo>
                <a:cubicBezTo>
                  <a:pt x="164487" y="77239"/>
                  <a:pt x="163768" y="78677"/>
                  <a:pt x="162490" y="80275"/>
                </a:cubicBezTo>
                <a:cubicBezTo>
                  <a:pt x="161851" y="79316"/>
                  <a:pt x="161691" y="78357"/>
                  <a:pt x="162011" y="77399"/>
                </a:cubicBezTo>
                <a:cubicBezTo>
                  <a:pt x="162330" y="76440"/>
                  <a:pt x="162490" y="75162"/>
                  <a:pt x="162490" y="73564"/>
                </a:cubicBezTo>
                <a:cubicBezTo>
                  <a:pt x="161531" y="74203"/>
                  <a:pt x="160892" y="74283"/>
                  <a:pt x="160573" y="73804"/>
                </a:cubicBezTo>
                <a:cubicBezTo>
                  <a:pt x="160253" y="73325"/>
                  <a:pt x="159614" y="72766"/>
                  <a:pt x="158655" y="72126"/>
                </a:cubicBezTo>
                <a:cubicBezTo>
                  <a:pt x="160253" y="67014"/>
                  <a:pt x="161851" y="63179"/>
                  <a:pt x="163448" y="60623"/>
                </a:cubicBezTo>
                <a:close/>
                <a:moveTo>
                  <a:pt x="126541" y="60143"/>
                </a:moveTo>
                <a:cubicBezTo>
                  <a:pt x="125263" y="60782"/>
                  <a:pt x="124144" y="61900"/>
                  <a:pt x="123185" y="63498"/>
                </a:cubicBezTo>
                <a:cubicBezTo>
                  <a:pt x="122227" y="65096"/>
                  <a:pt x="121748" y="67173"/>
                  <a:pt x="121748" y="69730"/>
                </a:cubicBezTo>
                <a:cubicBezTo>
                  <a:pt x="122706" y="70049"/>
                  <a:pt x="123185" y="69889"/>
                  <a:pt x="123185" y="69250"/>
                </a:cubicBezTo>
                <a:cubicBezTo>
                  <a:pt x="123185" y="68611"/>
                  <a:pt x="123505" y="68132"/>
                  <a:pt x="124144" y="67813"/>
                </a:cubicBezTo>
                <a:cubicBezTo>
                  <a:pt x="125103" y="68451"/>
                  <a:pt x="125103" y="69410"/>
                  <a:pt x="124144" y="70688"/>
                </a:cubicBezTo>
                <a:cubicBezTo>
                  <a:pt x="123185" y="71967"/>
                  <a:pt x="123185" y="72925"/>
                  <a:pt x="124144" y="73564"/>
                </a:cubicBezTo>
                <a:cubicBezTo>
                  <a:pt x="124783" y="73884"/>
                  <a:pt x="125103" y="73804"/>
                  <a:pt x="125103" y="73325"/>
                </a:cubicBezTo>
                <a:cubicBezTo>
                  <a:pt x="125103" y="72845"/>
                  <a:pt x="125103" y="72286"/>
                  <a:pt x="125103" y="71647"/>
                </a:cubicBezTo>
                <a:cubicBezTo>
                  <a:pt x="125103" y="71007"/>
                  <a:pt x="125103" y="70369"/>
                  <a:pt x="125103" y="69730"/>
                </a:cubicBezTo>
                <a:cubicBezTo>
                  <a:pt x="125103" y="69090"/>
                  <a:pt x="125263" y="68771"/>
                  <a:pt x="125582" y="68771"/>
                </a:cubicBezTo>
                <a:cubicBezTo>
                  <a:pt x="125902" y="73244"/>
                  <a:pt x="125662" y="78038"/>
                  <a:pt x="124863" y="83150"/>
                </a:cubicBezTo>
                <a:cubicBezTo>
                  <a:pt x="124064" y="88263"/>
                  <a:pt x="123185" y="93216"/>
                  <a:pt x="122227" y="98009"/>
                </a:cubicBezTo>
                <a:cubicBezTo>
                  <a:pt x="121587" y="98009"/>
                  <a:pt x="121268" y="97850"/>
                  <a:pt x="121268" y="97530"/>
                </a:cubicBezTo>
                <a:cubicBezTo>
                  <a:pt x="121268" y="97210"/>
                  <a:pt x="121108" y="97051"/>
                  <a:pt x="120789" y="97051"/>
                </a:cubicBezTo>
                <a:cubicBezTo>
                  <a:pt x="121108" y="94495"/>
                  <a:pt x="121748" y="92018"/>
                  <a:pt x="122706" y="89622"/>
                </a:cubicBezTo>
                <a:cubicBezTo>
                  <a:pt x="123665" y="87225"/>
                  <a:pt x="123665" y="84429"/>
                  <a:pt x="122706" y="81233"/>
                </a:cubicBezTo>
                <a:cubicBezTo>
                  <a:pt x="120150" y="80913"/>
                  <a:pt x="118712" y="82192"/>
                  <a:pt x="118392" y="85068"/>
                </a:cubicBezTo>
                <a:cubicBezTo>
                  <a:pt x="118073" y="87944"/>
                  <a:pt x="117753" y="91139"/>
                  <a:pt x="117433" y="94654"/>
                </a:cubicBezTo>
                <a:cubicBezTo>
                  <a:pt x="116475" y="94335"/>
                  <a:pt x="116315" y="93615"/>
                  <a:pt x="116954" y="92497"/>
                </a:cubicBezTo>
                <a:cubicBezTo>
                  <a:pt x="117594" y="91379"/>
                  <a:pt x="117594" y="90021"/>
                  <a:pt x="116954" y="88423"/>
                </a:cubicBezTo>
                <a:cubicBezTo>
                  <a:pt x="116315" y="88423"/>
                  <a:pt x="115996" y="88263"/>
                  <a:pt x="115996" y="87944"/>
                </a:cubicBezTo>
                <a:cubicBezTo>
                  <a:pt x="115996" y="87624"/>
                  <a:pt x="115676" y="87464"/>
                  <a:pt x="115037" y="87464"/>
                </a:cubicBezTo>
                <a:cubicBezTo>
                  <a:pt x="114717" y="90340"/>
                  <a:pt x="114078" y="92577"/>
                  <a:pt x="113119" y="94175"/>
                </a:cubicBezTo>
                <a:cubicBezTo>
                  <a:pt x="112161" y="95773"/>
                  <a:pt x="112001" y="98329"/>
                  <a:pt x="112641" y="101844"/>
                </a:cubicBezTo>
                <a:cubicBezTo>
                  <a:pt x="113599" y="101844"/>
                  <a:pt x="114078" y="101365"/>
                  <a:pt x="114078" y="100406"/>
                </a:cubicBezTo>
                <a:cubicBezTo>
                  <a:pt x="114078" y="99447"/>
                  <a:pt x="114238" y="98329"/>
                  <a:pt x="114558" y="97051"/>
                </a:cubicBezTo>
                <a:cubicBezTo>
                  <a:pt x="114558" y="97371"/>
                  <a:pt x="114957" y="97690"/>
                  <a:pt x="115756" y="98009"/>
                </a:cubicBezTo>
                <a:cubicBezTo>
                  <a:pt x="116555" y="98329"/>
                  <a:pt x="116795" y="97690"/>
                  <a:pt x="116475" y="96092"/>
                </a:cubicBezTo>
                <a:cubicBezTo>
                  <a:pt x="117753" y="96732"/>
                  <a:pt x="118232" y="97850"/>
                  <a:pt x="117913" y="99447"/>
                </a:cubicBezTo>
                <a:cubicBezTo>
                  <a:pt x="117594" y="101045"/>
                  <a:pt x="117274" y="102643"/>
                  <a:pt x="116954" y="104241"/>
                </a:cubicBezTo>
                <a:cubicBezTo>
                  <a:pt x="118871" y="104241"/>
                  <a:pt x="120150" y="103922"/>
                  <a:pt x="120789" y="103282"/>
                </a:cubicBezTo>
                <a:cubicBezTo>
                  <a:pt x="120469" y="102962"/>
                  <a:pt x="119830" y="102803"/>
                  <a:pt x="118871" y="102803"/>
                </a:cubicBezTo>
                <a:cubicBezTo>
                  <a:pt x="119511" y="101205"/>
                  <a:pt x="120150" y="100406"/>
                  <a:pt x="120789" y="100406"/>
                </a:cubicBezTo>
                <a:cubicBezTo>
                  <a:pt x="121428" y="100087"/>
                  <a:pt x="121587" y="100566"/>
                  <a:pt x="121268" y="101844"/>
                </a:cubicBezTo>
                <a:cubicBezTo>
                  <a:pt x="120949" y="103123"/>
                  <a:pt x="121268" y="103442"/>
                  <a:pt x="122227" y="102803"/>
                </a:cubicBezTo>
                <a:cubicBezTo>
                  <a:pt x="122547" y="101205"/>
                  <a:pt x="122706" y="100087"/>
                  <a:pt x="122706" y="99447"/>
                </a:cubicBezTo>
                <a:cubicBezTo>
                  <a:pt x="122706" y="98808"/>
                  <a:pt x="123346" y="98489"/>
                  <a:pt x="124623" y="98489"/>
                </a:cubicBezTo>
                <a:cubicBezTo>
                  <a:pt x="125263" y="96891"/>
                  <a:pt x="125582" y="94974"/>
                  <a:pt x="125582" y="92737"/>
                </a:cubicBezTo>
                <a:cubicBezTo>
                  <a:pt x="125582" y="90500"/>
                  <a:pt x="125742" y="88583"/>
                  <a:pt x="126062" y="86985"/>
                </a:cubicBezTo>
                <a:cubicBezTo>
                  <a:pt x="127339" y="86985"/>
                  <a:pt x="127659" y="87784"/>
                  <a:pt x="127020" y="89382"/>
                </a:cubicBezTo>
                <a:cubicBezTo>
                  <a:pt x="128618" y="88743"/>
                  <a:pt x="129017" y="88103"/>
                  <a:pt x="128218" y="87464"/>
                </a:cubicBezTo>
                <a:cubicBezTo>
                  <a:pt x="127419" y="86826"/>
                  <a:pt x="126701" y="86186"/>
                  <a:pt x="126062" y="85547"/>
                </a:cubicBezTo>
                <a:cubicBezTo>
                  <a:pt x="126701" y="81393"/>
                  <a:pt x="127899" y="77558"/>
                  <a:pt x="129656" y="74043"/>
                </a:cubicBezTo>
                <a:cubicBezTo>
                  <a:pt x="131414" y="70529"/>
                  <a:pt x="131494" y="67014"/>
                  <a:pt x="129896" y="63498"/>
                </a:cubicBezTo>
                <a:cubicBezTo>
                  <a:pt x="128618" y="63179"/>
                  <a:pt x="127899" y="63419"/>
                  <a:pt x="127739" y="64218"/>
                </a:cubicBezTo>
                <a:cubicBezTo>
                  <a:pt x="127579" y="65016"/>
                  <a:pt x="127180" y="65576"/>
                  <a:pt x="126541" y="65895"/>
                </a:cubicBezTo>
                <a:cubicBezTo>
                  <a:pt x="125902" y="65256"/>
                  <a:pt x="125822" y="64377"/>
                  <a:pt x="126301" y="63258"/>
                </a:cubicBezTo>
                <a:cubicBezTo>
                  <a:pt x="126780" y="62140"/>
                  <a:pt x="126860" y="61102"/>
                  <a:pt x="126541" y="60143"/>
                </a:cubicBezTo>
                <a:close/>
                <a:moveTo>
                  <a:pt x="215694" y="58226"/>
                </a:moveTo>
                <a:cubicBezTo>
                  <a:pt x="216653" y="58865"/>
                  <a:pt x="217292" y="58865"/>
                  <a:pt x="217612" y="58226"/>
                </a:cubicBezTo>
                <a:cubicBezTo>
                  <a:pt x="217931" y="57587"/>
                  <a:pt x="218411" y="57587"/>
                  <a:pt x="219050" y="58226"/>
                </a:cubicBezTo>
                <a:cubicBezTo>
                  <a:pt x="219370" y="59824"/>
                  <a:pt x="219290" y="60942"/>
                  <a:pt x="218810" y="61581"/>
                </a:cubicBezTo>
                <a:cubicBezTo>
                  <a:pt x="218331" y="62220"/>
                  <a:pt x="217772" y="62859"/>
                  <a:pt x="217133" y="63498"/>
                </a:cubicBezTo>
                <a:cubicBezTo>
                  <a:pt x="217133" y="61900"/>
                  <a:pt x="216813" y="61022"/>
                  <a:pt x="216174" y="60862"/>
                </a:cubicBezTo>
                <a:cubicBezTo>
                  <a:pt x="215535" y="60702"/>
                  <a:pt x="215375" y="59824"/>
                  <a:pt x="215694" y="58226"/>
                </a:cubicBezTo>
                <a:close/>
                <a:moveTo>
                  <a:pt x="100657" y="58226"/>
                </a:moveTo>
                <a:cubicBezTo>
                  <a:pt x="100018" y="59184"/>
                  <a:pt x="99619" y="60303"/>
                  <a:pt x="99459" y="61581"/>
                </a:cubicBezTo>
                <a:cubicBezTo>
                  <a:pt x="99299" y="62859"/>
                  <a:pt x="99059" y="64297"/>
                  <a:pt x="98740" y="65895"/>
                </a:cubicBezTo>
                <a:cubicBezTo>
                  <a:pt x="100338" y="65576"/>
                  <a:pt x="100817" y="66135"/>
                  <a:pt x="100178" y="67573"/>
                </a:cubicBezTo>
                <a:cubicBezTo>
                  <a:pt x="99539" y="69010"/>
                  <a:pt x="99539" y="70209"/>
                  <a:pt x="100178" y="71168"/>
                </a:cubicBezTo>
                <a:cubicBezTo>
                  <a:pt x="101137" y="69570"/>
                  <a:pt x="101616" y="68372"/>
                  <a:pt x="101616" y="67573"/>
                </a:cubicBezTo>
                <a:cubicBezTo>
                  <a:pt x="101616" y="66774"/>
                  <a:pt x="102255" y="66694"/>
                  <a:pt x="103533" y="67333"/>
                </a:cubicBezTo>
                <a:cubicBezTo>
                  <a:pt x="103533" y="66374"/>
                  <a:pt x="103693" y="65655"/>
                  <a:pt x="104012" y="65176"/>
                </a:cubicBezTo>
                <a:cubicBezTo>
                  <a:pt x="104332" y="64697"/>
                  <a:pt x="104332" y="63818"/>
                  <a:pt x="104012" y="62540"/>
                </a:cubicBezTo>
                <a:cubicBezTo>
                  <a:pt x="103054" y="62220"/>
                  <a:pt x="102415" y="61981"/>
                  <a:pt x="102095" y="61821"/>
                </a:cubicBezTo>
                <a:cubicBezTo>
                  <a:pt x="101775" y="61661"/>
                  <a:pt x="101296" y="62380"/>
                  <a:pt x="100657" y="63978"/>
                </a:cubicBezTo>
                <a:cubicBezTo>
                  <a:pt x="100018" y="63339"/>
                  <a:pt x="100018" y="62540"/>
                  <a:pt x="100657" y="61581"/>
                </a:cubicBezTo>
                <a:cubicBezTo>
                  <a:pt x="101296" y="60623"/>
                  <a:pt x="101296" y="59504"/>
                  <a:pt x="100657" y="58226"/>
                </a:cubicBezTo>
                <a:close/>
                <a:moveTo>
                  <a:pt x="39304" y="57267"/>
                </a:moveTo>
                <a:cubicBezTo>
                  <a:pt x="38985" y="57267"/>
                  <a:pt x="38825" y="57427"/>
                  <a:pt x="38825" y="57746"/>
                </a:cubicBezTo>
                <a:cubicBezTo>
                  <a:pt x="38825" y="57427"/>
                  <a:pt x="38905" y="57347"/>
                  <a:pt x="39065" y="57507"/>
                </a:cubicBezTo>
                <a:cubicBezTo>
                  <a:pt x="39224" y="57667"/>
                  <a:pt x="39304" y="57587"/>
                  <a:pt x="39304" y="57267"/>
                </a:cubicBezTo>
                <a:close/>
                <a:moveTo>
                  <a:pt x="174473" y="56788"/>
                </a:moveTo>
                <a:cubicBezTo>
                  <a:pt x="175751" y="61262"/>
                  <a:pt x="175911" y="64537"/>
                  <a:pt x="174953" y="66614"/>
                </a:cubicBezTo>
                <a:cubicBezTo>
                  <a:pt x="173993" y="68691"/>
                  <a:pt x="173674" y="71487"/>
                  <a:pt x="173993" y="75002"/>
                </a:cubicBezTo>
                <a:cubicBezTo>
                  <a:pt x="173355" y="74683"/>
                  <a:pt x="172955" y="74842"/>
                  <a:pt x="172795" y="75482"/>
                </a:cubicBezTo>
                <a:cubicBezTo>
                  <a:pt x="172635" y="76121"/>
                  <a:pt x="172236" y="76440"/>
                  <a:pt x="171597" y="76440"/>
                </a:cubicBezTo>
                <a:cubicBezTo>
                  <a:pt x="171597" y="74842"/>
                  <a:pt x="171197" y="74283"/>
                  <a:pt x="170398" y="74762"/>
                </a:cubicBezTo>
                <a:cubicBezTo>
                  <a:pt x="169599" y="75242"/>
                  <a:pt x="169040" y="75162"/>
                  <a:pt x="168721" y="74523"/>
                </a:cubicBezTo>
                <a:cubicBezTo>
                  <a:pt x="170958" y="72605"/>
                  <a:pt x="171996" y="69809"/>
                  <a:pt x="171836" y="66135"/>
                </a:cubicBezTo>
                <a:cubicBezTo>
                  <a:pt x="171677" y="62459"/>
                  <a:pt x="172556" y="59344"/>
                  <a:pt x="174473" y="56788"/>
                </a:cubicBezTo>
                <a:close/>
                <a:moveTo>
                  <a:pt x="142837" y="55350"/>
                </a:moveTo>
                <a:cubicBezTo>
                  <a:pt x="142518" y="56947"/>
                  <a:pt x="142837" y="57507"/>
                  <a:pt x="143797" y="57028"/>
                </a:cubicBezTo>
                <a:cubicBezTo>
                  <a:pt x="144755" y="56548"/>
                  <a:pt x="145074" y="56788"/>
                  <a:pt x="144755" y="57746"/>
                </a:cubicBezTo>
                <a:cubicBezTo>
                  <a:pt x="144116" y="58066"/>
                  <a:pt x="143797" y="59344"/>
                  <a:pt x="143797" y="61581"/>
                </a:cubicBezTo>
                <a:cubicBezTo>
                  <a:pt x="144435" y="61581"/>
                  <a:pt x="144835" y="61182"/>
                  <a:pt x="144995" y="60383"/>
                </a:cubicBezTo>
                <a:cubicBezTo>
                  <a:pt x="145155" y="59584"/>
                  <a:pt x="145554" y="59184"/>
                  <a:pt x="146193" y="59184"/>
                </a:cubicBezTo>
                <a:cubicBezTo>
                  <a:pt x="146513" y="62060"/>
                  <a:pt x="146672" y="65576"/>
                  <a:pt x="146672" y="69730"/>
                </a:cubicBezTo>
                <a:cubicBezTo>
                  <a:pt x="146672" y="73884"/>
                  <a:pt x="146353" y="76920"/>
                  <a:pt x="145714" y="78837"/>
                </a:cubicBezTo>
                <a:cubicBezTo>
                  <a:pt x="145394" y="78197"/>
                  <a:pt x="145155" y="77479"/>
                  <a:pt x="144995" y="76680"/>
                </a:cubicBezTo>
                <a:cubicBezTo>
                  <a:pt x="144835" y="75881"/>
                  <a:pt x="144435" y="75641"/>
                  <a:pt x="143797" y="75960"/>
                </a:cubicBezTo>
                <a:cubicBezTo>
                  <a:pt x="144116" y="74683"/>
                  <a:pt x="144356" y="72925"/>
                  <a:pt x="144515" y="70688"/>
                </a:cubicBezTo>
                <a:cubicBezTo>
                  <a:pt x="144675" y="68451"/>
                  <a:pt x="144435" y="66853"/>
                  <a:pt x="143797" y="65895"/>
                </a:cubicBezTo>
                <a:cubicBezTo>
                  <a:pt x="143157" y="65895"/>
                  <a:pt x="142837" y="66054"/>
                  <a:pt x="142837" y="66374"/>
                </a:cubicBezTo>
                <a:cubicBezTo>
                  <a:pt x="142837" y="66694"/>
                  <a:pt x="142518" y="67014"/>
                  <a:pt x="141879" y="67333"/>
                </a:cubicBezTo>
                <a:cubicBezTo>
                  <a:pt x="142199" y="65735"/>
                  <a:pt x="142038" y="64856"/>
                  <a:pt x="141400" y="64697"/>
                </a:cubicBezTo>
                <a:cubicBezTo>
                  <a:pt x="140761" y="64537"/>
                  <a:pt x="140601" y="63818"/>
                  <a:pt x="140920" y="62540"/>
                </a:cubicBezTo>
                <a:cubicBezTo>
                  <a:pt x="141560" y="60942"/>
                  <a:pt x="141879" y="59664"/>
                  <a:pt x="141879" y="58705"/>
                </a:cubicBezTo>
                <a:cubicBezTo>
                  <a:pt x="141879" y="57746"/>
                  <a:pt x="142199" y="56628"/>
                  <a:pt x="142837" y="55350"/>
                </a:cubicBezTo>
                <a:close/>
                <a:moveTo>
                  <a:pt x="113119" y="55350"/>
                </a:moveTo>
                <a:cubicBezTo>
                  <a:pt x="111842" y="55350"/>
                  <a:pt x="111203" y="57427"/>
                  <a:pt x="111203" y="61581"/>
                </a:cubicBezTo>
                <a:cubicBezTo>
                  <a:pt x="112161" y="61581"/>
                  <a:pt x="112880" y="60862"/>
                  <a:pt x="113359" y="59424"/>
                </a:cubicBezTo>
                <a:cubicBezTo>
                  <a:pt x="113839" y="57986"/>
                  <a:pt x="113759" y="56628"/>
                  <a:pt x="113119" y="55350"/>
                </a:cubicBezTo>
                <a:close/>
                <a:moveTo>
                  <a:pt x="212819" y="54391"/>
                </a:moveTo>
                <a:cubicBezTo>
                  <a:pt x="214097" y="55670"/>
                  <a:pt x="214576" y="56868"/>
                  <a:pt x="214256" y="57986"/>
                </a:cubicBezTo>
                <a:cubicBezTo>
                  <a:pt x="213937" y="59104"/>
                  <a:pt x="214256" y="60303"/>
                  <a:pt x="215216" y="61581"/>
                </a:cubicBezTo>
                <a:cubicBezTo>
                  <a:pt x="214576" y="61581"/>
                  <a:pt x="214256" y="61981"/>
                  <a:pt x="214256" y="62779"/>
                </a:cubicBezTo>
                <a:cubicBezTo>
                  <a:pt x="214256" y="63578"/>
                  <a:pt x="213777" y="63818"/>
                  <a:pt x="212819" y="63498"/>
                </a:cubicBezTo>
                <a:cubicBezTo>
                  <a:pt x="212499" y="62859"/>
                  <a:pt x="212260" y="61341"/>
                  <a:pt x="212099" y="58945"/>
                </a:cubicBezTo>
                <a:cubicBezTo>
                  <a:pt x="211940" y="56548"/>
                  <a:pt x="212180" y="55030"/>
                  <a:pt x="212819" y="54391"/>
                </a:cubicBezTo>
                <a:close/>
                <a:moveTo>
                  <a:pt x="130855" y="54391"/>
                </a:moveTo>
                <a:cubicBezTo>
                  <a:pt x="130535" y="55670"/>
                  <a:pt x="130296" y="56868"/>
                  <a:pt x="130135" y="57986"/>
                </a:cubicBezTo>
                <a:cubicBezTo>
                  <a:pt x="129976" y="59104"/>
                  <a:pt x="129576" y="59983"/>
                  <a:pt x="128937" y="60623"/>
                </a:cubicBezTo>
                <a:cubicBezTo>
                  <a:pt x="129576" y="61581"/>
                  <a:pt x="130535" y="60942"/>
                  <a:pt x="131813" y="58705"/>
                </a:cubicBezTo>
                <a:cubicBezTo>
                  <a:pt x="133091" y="56469"/>
                  <a:pt x="132772" y="55030"/>
                  <a:pt x="130855" y="54391"/>
                </a:cubicBezTo>
                <a:close/>
                <a:moveTo>
                  <a:pt x="181663" y="51516"/>
                </a:moveTo>
                <a:cubicBezTo>
                  <a:pt x="182941" y="52793"/>
                  <a:pt x="183500" y="54471"/>
                  <a:pt x="183340" y="56548"/>
                </a:cubicBezTo>
                <a:cubicBezTo>
                  <a:pt x="183181" y="58625"/>
                  <a:pt x="183420" y="60623"/>
                  <a:pt x="184060" y="62540"/>
                </a:cubicBezTo>
                <a:cubicBezTo>
                  <a:pt x="183100" y="62859"/>
                  <a:pt x="182301" y="63978"/>
                  <a:pt x="181663" y="65895"/>
                </a:cubicBezTo>
                <a:cubicBezTo>
                  <a:pt x="181024" y="67813"/>
                  <a:pt x="180385" y="68771"/>
                  <a:pt x="179745" y="68771"/>
                </a:cubicBezTo>
                <a:cubicBezTo>
                  <a:pt x="180385" y="64297"/>
                  <a:pt x="180784" y="61182"/>
                  <a:pt x="180944" y="59424"/>
                </a:cubicBezTo>
                <a:cubicBezTo>
                  <a:pt x="181104" y="57667"/>
                  <a:pt x="181343" y="55030"/>
                  <a:pt x="181663" y="51516"/>
                </a:cubicBezTo>
                <a:close/>
                <a:moveTo>
                  <a:pt x="139482" y="51516"/>
                </a:moveTo>
                <a:cubicBezTo>
                  <a:pt x="139802" y="55030"/>
                  <a:pt x="139642" y="58785"/>
                  <a:pt x="139003" y="62779"/>
                </a:cubicBezTo>
                <a:cubicBezTo>
                  <a:pt x="138364" y="66774"/>
                  <a:pt x="136926" y="69570"/>
                  <a:pt x="134689" y="71168"/>
                </a:cubicBezTo>
                <a:cubicBezTo>
                  <a:pt x="134689" y="68931"/>
                  <a:pt x="135249" y="67093"/>
                  <a:pt x="136367" y="65655"/>
                </a:cubicBezTo>
                <a:cubicBezTo>
                  <a:pt x="137485" y="64218"/>
                  <a:pt x="137086" y="63498"/>
                  <a:pt x="135169" y="63498"/>
                </a:cubicBezTo>
                <a:cubicBezTo>
                  <a:pt x="135808" y="61581"/>
                  <a:pt x="136287" y="59344"/>
                  <a:pt x="136607" y="56788"/>
                </a:cubicBezTo>
                <a:cubicBezTo>
                  <a:pt x="136926" y="54231"/>
                  <a:pt x="137885" y="52474"/>
                  <a:pt x="139482" y="51516"/>
                </a:cubicBezTo>
                <a:close/>
                <a:moveTo>
                  <a:pt x="241099" y="50556"/>
                </a:moveTo>
                <a:lnTo>
                  <a:pt x="242777" y="52234"/>
                </a:lnTo>
                <a:cubicBezTo>
                  <a:pt x="243255" y="53672"/>
                  <a:pt x="244294" y="54231"/>
                  <a:pt x="245892" y="53912"/>
                </a:cubicBezTo>
                <a:cubicBezTo>
                  <a:pt x="245892" y="54871"/>
                  <a:pt x="246052" y="55749"/>
                  <a:pt x="246371" y="56548"/>
                </a:cubicBezTo>
                <a:cubicBezTo>
                  <a:pt x="246691" y="57347"/>
                  <a:pt x="246850" y="58226"/>
                  <a:pt x="246850" y="59184"/>
                </a:cubicBezTo>
                <a:cubicBezTo>
                  <a:pt x="245253" y="58865"/>
                  <a:pt x="244534" y="59265"/>
                  <a:pt x="244694" y="60383"/>
                </a:cubicBezTo>
                <a:cubicBezTo>
                  <a:pt x="244853" y="61501"/>
                  <a:pt x="244933" y="62699"/>
                  <a:pt x="244933" y="63978"/>
                </a:cubicBezTo>
                <a:cubicBezTo>
                  <a:pt x="243975" y="63978"/>
                  <a:pt x="243416" y="63339"/>
                  <a:pt x="243255" y="62060"/>
                </a:cubicBezTo>
                <a:cubicBezTo>
                  <a:pt x="243096" y="60782"/>
                  <a:pt x="242856" y="59504"/>
                  <a:pt x="242537" y="58226"/>
                </a:cubicBezTo>
                <a:cubicBezTo>
                  <a:pt x="243176" y="58226"/>
                  <a:pt x="243495" y="58066"/>
                  <a:pt x="243495" y="57746"/>
                </a:cubicBezTo>
                <a:cubicBezTo>
                  <a:pt x="242856" y="57427"/>
                  <a:pt x="242696" y="56548"/>
                  <a:pt x="243016" y="55111"/>
                </a:cubicBezTo>
                <a:cubicBezTo>
                  <a:pt x="243336" y="53672"/>
                  <a:pt x="242856" y="53273"/>
                  <a:pt x="241578" y="53912"/>
                </a:cubicBezTo>
                <a:cubicBezTo>
                  <a:pt x="241578" y="54551"/>
                  <a:pt x="241738" y="55030"/>
                  <a:pt x="242057" y="55350"/>
                </a:cubicBezTo>
                <a:cubicBezTo>
                  <a:pt x="242377" y="55670"/>
                  <a:pt x="242537" y="56149"/>
                  <a:pt x="242537" y="56788"/>
                </a:cubicBezTo>
                <a:cubicBezTo>
                  <a:pt x="241258" y="57107"/>
                  <a:pt x="240300" y="56947"/>
                  <a:pt x="239660" y="56308"/>
                </a:cubicBezTo>
                <a:cubicBezTo>
                  <a:pt x="239022" y="54391"/>
                  <a:pt x="239101" y="53352"/>
                  <a:pt x="239900" y="53193"/>
                </a:cubicBezTo>
                <a:close/>
                <a:moveTo>
                  <a:pt x="148110" y="49119"/>
                </a:moveTo>
                <a:cubicBezTo>
                  <a:pt x="147471" y="51675"/>
                  <a:pt x="147311" y="53752"/>
                  <a:pt x="147631" y="55350"/>
                </a:cubicBezTo>
                <a:cubicBezTo>
                  <a:pt x="146033" y="55670"/>
                  <a:pt x="145394" y="54631"/>
                  <a:pt x="145714" y="52234"/>
                </a:cubicBezTo>
                <a:cubicBezTo>
                  <a:pt x="146033" y="49838"/>
                  <a:pt x="146832" y="48799"/>
                  <a:pt x="148110" y="49119"/>
                </a:cubicBezTo>
                <a:close/>
                <a:moveTo>
                  <a:pt x="106409" y="44326"/>
                </a:moveTo>
                <a:cubicBezTo>
                  <a:pt x="105770" y="44965"/>
                  <a:pt x="105850" y="45444"/>
                  <a:pt x="106649" y="45764"/>
                </a:cubicBezTo>
                <a:cubicBezTo>
                  <a:pt x="107448" y="46083"/>
                  <a:pt x="107527" y="46722"/>
                  <a:pt x="106889" y="47681"/>
                </a:cubicBezTo>
                <a:cubicBezTo>
                  <a:pt x="108167" y="47681"/>
                  <a:pt x="108806" y="46563"/>
                  <a:pt x="108806" y="44326"/>
                </a:cubicBezTo>
                <a:cubicBezTo>
                  <a:pt x="108167" y="44006"/>
                  <a:pt x="107687" y="44245"/>
                  <a:pt x="107368" y="45044"/>
                </a:cubicBezTo>
                <a:cubicBezTo>
                  <a:pt x="107048" y="45843"/>
                  <a:pt x="106729" y="45603"/>
                  <a:pt x="106409" y="44326"/>
                </a:cubicBezTo>
                <a:close/>
                <a:moveTo>
                  <a:pt x="202753" y="43846"/>
                </a:moveTo>
                <a:cubicBezTo>
                  <a:pt x="203712" y="43527"/>
                  <a:pt x="204350" y="44326"/>
                  <a:pt x="204670" y="46243"/>
                </a:cubicBezTo>
                <a:cubicBezTo>
                  <a:pt x="204990" y="48160"/>
                  <a:pt x="204830" y="49438"/>
                  <a:pt x="204191" y="50077"/>
                </a:cubicBezTo>
                <a:cubicBezTo>
                  <a:pt x="204191" y="48480"/>
                  <a:pt x="203871" y="47441"/>
                  <a:pt x="203232" y="46962"/>
                </a:cubicBezTo>
                <a:cubicBezTo>
                  <a:pt x="202593" y="46482"/>
                  <a:pt x="202433" y="45444"/>
                  <a:pt x="202753" y="43846"/>
                </a:cubicBezTo>
                <a:close/>
                <a:moveTo>
                  <a:pt x="119351" y="41929"/>
                </a:moveTo>
                <a:cubicBezTo>
                  <a:pt x="119670" y="42568"/>
                  <a:pt x="119750" y="43446"/>
                  <a:pt x="119591" y="44565"/>
                </a:cubicBezTo>
                <a:cubicBezTo>
                  <a:pt x="119431" y="45684"/>
                  <a:pt x="119830" y="45923"/>
                  <a:pt x="120789" y="45284"/>
                </a:cubicBezTo>
                <a:cubicBezTo>
                  <a:pt x="121108" y="44965"/>
                  <a:pt x="121268" y="43846"/>
                  <a:pt x="121268" y="41929"/>
                </a:cubicBezTo>
                <a:close/>
                <a:moveTo>
                  <a:pt x="247330" y="41449"/>
                </a:moveTo>
                <a:cubicBezTo>
                  <a:pt x="248608" y="41130"/>
                  <a:pt x="249168" y="41610"/>
                  <a:pt x="249007" y="42887"/>
                </a:cubicBezTo>
                <a:cubicBezTo>
                  <a:pt x="248848" y="44166"/>
                  <a:pt x="248608" y="45284"/>
                  <a:pt x="248289" y="46243"/>
                </a:cubicBezTo>
                <a:cubicBezTo>
                  <a:pt x="247649" y="46243"/>
                  <a:pt x="247250" y="45524"/>
                  <a:pt x="247090" y="44086"/>
                </a:cubicBezTo>
                <a:cubicBezTo>
                  <a:pt x="246931" y="42648"/>
                  <a:pt x="247010" y="41769"/>
                  <a:pt x="247330" y="41449"/>
                </a:cubicBezTo>
                <a:close/>
                <a:moveTo>
                  <a:pt x="223843" y="40491"/>
                </a:moveTo>
                <a:cubicBezTo>
                  <a:pt x="224482" y="41130"/>
                  <a:pt x="225041" y="42089"/>
                  <a:pt x="225521" y="43367"/>
                </a:cubicBezTo>
                <a:cubicBezTo>
                  <a:pt x="226000" y="44645"/>
                  <a:pt x="225600" y="45603"/>
                  <a:pt x="224323" y="46243"/>
                </a:cubicBezTo>
                <a:close/>
                <a:moveTo>
                  <a:pt x="122706" y="40491"/>
                </a:moveTo>
                <a:cubicBezTo>
                  <a:pt x="122067" y="41130"/>
                  <a:pt x="121668" y="42488"/>
                  <a:pt x="121508" y="44565"/>
                </a:cubicBezTo>
                <a:cubicBezTo>
                  <a:pt x="121348" y="46642"/>
                  <a:pt x="121268" y="48799"/>
                  <a:pt x="121268" y="51036"/>
                </a:cubicBezTo>
                <a:cubicBezTo>
                  <a:pt x="121268" y="53273"/>
                  <a:pt x="120949" y="55270"/>
                  <a:pt x="120310" y="57028"/>
                </a:cubicBezTo>
                <a:cubicBezTo>
                  <a:pt x="119670" y="58785"/>
                  <a:pt x="118552" y="59824"/>
                  <a:pt x="116954" y="60143"/>
                </a:cubicBezTo>
                <a:cubicBezTo>
                  <a:pt x="118232" y="63019"/>
                  <a:pt x="118232" y="65576"/>
                  <a:pt x="116954" y="67813"/>
                </a:cubicBezTo>
                <a:cubicBezTo>
                  <a:pt x="114398" y="68451"/>
                  <a:pt x="112960" y="70289"/>
                  <a:pt x="112641" y="73325"/>
                </a:cubicBezTo>
                <a:cubicBezTo>
                  <a:pt x="112321" y="76360"/>
                  <a:pt x="111203" y="78517"/>
                  <a:pt x="109285" y="79795"/>
                </a:cubicBezTo>
                <a:cubicBezTo>
                  <a:pt x="108966" y="81393"/>
                  <a:pt x="109285" y="81952"/>
                  <a:pt x="110244" y="81473"/>
                </a:cubicBezTo>
                <a:cubicBezTo>
                  <a:pt x="111203" y="80994"/>
                  <a:pt x="111522" y="81553"/>
                  <a:pt x="111203" y="83150"/>
                </a:cubicBezTo>
                <a:cubicBezTo>
                  <a:pt x="111842" y="83150"/>
                  <a:pt x="112321" y="82672"/>
                  <a:pt x="112641" y="81712"/>
                </a:cubicBezTo>
                <a:cubicBezTo>
                  <a:pt x="112960" y="80754"/>
                  <a:pt x="113279" y="79795"/>
                  <a:pt x="113599" y="78837"/>
                </a:cubicBezTo>
                <a:cubicBezTo>
                  <a:pt x="114238" y="80115"/>
                  <a:pt x="114797" y="81553"/>
                  <a:pt x="115276" y="83150"/>
                </a:cubicBezTo>
                <a:cubicBezTo>
                  <a:pt x="115756" y="84748"/>
                  <a:pt x="116475" y="85228"/>
                  <a:pt x="117433" y="84589"/>
                </a:cubicBezTo>
                <a:cubicBezTo>
                  <a:pt x="116475" y="83310"/>
                  <a:pt x="116075" y="81873"/>
                  <a:pt x="116235" y="80275"/>
                </a:cubicBezTo>
                <a:cubicBezTo>
                  <a:pt x="116395" y="78677"/>
                  <a:pt x="116715" y="77159"/>
                  <a:pt x="117194" y="75721"/>
                </a:cubicBezTo>
                <a:cubicBezTo>
                  <a:pt x="117673" y="74283"/>
                  <a:pt x="118153" y="72766"/>
                  <a:pt x="118632" y="71168"/>
                </a:cubicBezTo>
                <a:cubicBezTo>
                  <a:pt x="119111" y="69570"/>
                  <a:pt x="119191" y="67972"/>
                  <a:pt x="118871" y="66374"/>
                </a:cubicBezTo>
                <a:cubicBezTo>
                  <a:pt x="121748" y="59664"/>
                  <a:pt x="123665" y="51516"/>
                  <a:pt x="124623" y="41929"/>
                </a:cubicBezTo>
                <a:cubicBezTo>
                  <a:pt x="123346" y="42568"/>
                  <a:pt x="122706" y="42408"/>
                  <a:pt x="122706" y="41449"/>
                </a:cubicBezTo>
                <a:close/>
                <a:moveTo>
                  <a:pt x="170159" y="38574"/>
                </a:moveTo>
                <a:cubicBezTo>
                  <a:pt x="170478" y="41130"/>
                  <a:pt x="170718" y="43527"/>
                  <a:pt x="170878" y="45764"/>
                </a:cubicBezTo>
                <a:lnTo>
                  <a:pt x="170769" y="46574"/>
                </a:lnTo>
                <a:lnTo>
                  <a:pt x="172436" y="44685"/>
                </a:lnTo>
                <a:cubicBezTo>
                  <a:pt x="172835" y="43487"/>
                  <a:pt x="173035" y="41769"/>
                  <a:pt x="173035" y="39532"/>
                </a:cubicBezTo>
                <a:cubicBezTo>
                  <a:pt x="172396" y="39851"/>
                  <a:pt x="171917" y="39772"/>
                  <a:pt x="171597" y="39292"/>
                </a:cubicBezTo>
                <a:cubicBezTo>
                  <a:pt x="171277" y="38813"/>
                  <a:pt x="170798" y="38574"/>
                  <a:pt x="170159" y="38574"/>
                </a:cubicBezTo>
                <a:close/>
                <a:moveTo>
                  <a:pt x="231992" y="36657"/>
                </a:moveTo>
                <a:cubicBezTo>
                  <a:pt x="232311" y="37295"/>
                  <a:pt x="232631" y="37854"/>
                  <a:pt x="232950" y="38334"/>
                </a:cubicBezTo>
                <a:cubicBezTo>
                  <a:pt x="233270" y="38813"/>
                  <a:pt x="233430" y="39532"/>
                  <a:pt x="233430" y="40491"/>
                </a:cubicBezTo>
                <a:cubicBezTo>
                  <a:pt x="232471" y="41130"/>
                  <a:pt x="231832" y="40731"/>
                  <a:pt x="231512" y="39292"/>
                </a:cubicBezTo>
                <a:cubicBezTo>
                  <a:pt x="231193" y="37854"/>
                  <a:pt x="231352" y="36976"/>
                  <a:pt x="231992" y="36657"/>
                </a:cubicBezTo>
                <a:close/>
                <a:moveTo>
                  <a:pt x="174953" y="35697"/>
                </a:moveTo>
                <a:cubicBezTo>
                  <a:pt x="174313" y="35059"/>
                  <a:pt x="174073" y="35378"/>
                  <a:pt x="174233" y="36657"/>
                </a:cubicBezTo>
                <a:cubicBezTo>
                  <a:pt x="174393" y="37934"/>
                  <a:pt x="174313" y="38893"/>
                  <a:pt x="173993" y="39532"/>
                </a:cubicBezTo>
                <a:lnTo>
                  <a:pt x="174953" y="39532"/>
                </a:lnTo>
                <a:close/>
                <a:moveTo>
                  <a:pt x="115996" y="35697"/>
                </a:moveTo>
                <a:cubicBezTo>
                  <a:pt x="115037" y="36337"/>
                  <a:pt x="114558" y="38414"/>
                  <a:pt x="114558" y="41929"/>
                </a:cubicBezTo>
                <a:cubicBezTo>
                  <a:pt x="115516" y="41929"/>
                  <a:pt x="116235" y="41130"/>
                  <a:pt x="116715" y="39532"/>
                </a:cubicBezTo>
                <a:cubicBezTo>
                  <a:pt x="117194" y="37934"/>
                  <a:pt x="116954" y="36657"/>
                  <a:pt x="115996" y="35697"/>
                </a:cubicBezTo>
                <a:close/>
                <a:moveTo>
                  <a:pt x="296221" y="34739"/>
                </a:moveTo>
                <a:lnTo>
                  <a:pt x="298116" y="41183"/>
                </a:lnTo>
                <a:lnTo>
                  <a:pt x="298116" y="36462"/>
                </a:lnTo>
                <a:close/>
                <a:moveTo>
                  <a:pt x="127020" y="34260"/>
                </a:moveTo>
                <a:cubicBezTo>
                  <a:pt x="126381" y="34260"/>
                  <a:pt x="126062" y="35059"/>
                  <a:pt x="126062" y="36657"/>
                </a:cubicBezTo>
                <a:cubicBezTo>
                  <a:pt x="126062" y="38254"/>
                  <a:pt x="125902" y="39532"/>
                  <a:pt x="125582" y="40491"/>
                </a:cubicBezTo>
                <a:cubicBezTo>
                  <a:pt x="126541" y="40171"/>
                  <a:pt x="127978" y="39373"/>
                  <a:pt x="129896" y="38094"/>
                </a:cubicBezTo>
                <a:cubicBezTo>
                  <a:pt x="129257" y="37455"/>
                  <a:pt x="128937" y="36657"/>
                  <a:pt x="128937" y="35697"/>
                </a:cubicBezTo>
                <a:cubicBezTo>
                  <a:pt x="128299" y="36337"/>
                  <a:pt x="127978" y="37136"/>
                  <a:pt x="127978" y="38094"/>
                </a:cubicBezTo>
                <a:cubicBezTo>
                  <a:pt x="127020" y="37775"/>
                  <a:pt x="126620" y="37295"/>
                  <a:pt x="126780" y="36657"/>
                </a:cubicBezTo>
                <a:cubicBezTo>
                  <a:pt x="126941" y="36017"/>
                  <a:pt x="127020" y="35218"/>
                  <a:pt x="127020" y="34260"/>
                </a:cubicBezTo>
                <a:close/>
                <a:moveTo>
                  <a:pt x="136401" y="33644"/>
                </a:moveTo>
                <a:lnTo>
                  <a:pt x="135648" y="41929"/>
                </a:lnTo>
                <a:cubicBezTo>
                  <a:pt x="135009" y="43527"/>
                  <a:pt x="134769" y="44166"/>
                  <a:pt x="134929" y="43846"/>
                </a:cubicBezTo>
                <a:cubicBezTo>
                  <a:pt x="135088" y="43527"/>
                  <a:pt x="135169" y="42728"/>
                  <a:pt x="135169" y="41449"/>
                </a:cubicBezTo>
                <a:close/>
                <a:moveTo>
                  <a:pt x="197480" y="32822"/>
                </a:moveTo>
                <a:cubicBezTo>
                  <a:pt x="198120" y="35378"/>
                  <a:pt x="198199" y="37854"/>
                  <a:pt x="197720" y="40251"/>
                </a:cubicBezTo>
                <a:cubicBezTo>
                  <a:pt x="197241" y="42648"/>
                  <a:pt x="196362" y="43527"/>
                  <a:pt x="195084" y="42887"/>
                </a:cubicBezTo>
                <a:cubicBezTo>
                  <a:pt x="195723" y="41290"/>
                  <a:pt x="196123" y="39452"/>
                  <a:pt x="196282" y="37375"/>
                </a:cubicBezTo>
                <a:cubicBezTo>
                  <a:pt x="196442" y="35298"/>
                  <a:pt x="196841" y="33780"/>
                  <a:pt x="197480" y="32822"/>
                </a:cubicBezTo>
                <a:close/>
                <a:moveTo>
                  <a:pt x="174953" y="31863"/>
                </a:moveTo>
                <a:cubicBezTo>
                  <a:pt x="175591" y="33461"/>
                  <a:pt x="176150" y="34819"/>
                  <a:pt x="176630" y="35937"/>
                </a:cubicBezTo>
                <a:cubicBezTo>
                  <a:pt x="177109" y="37056"/>
                  <a:pt x="177669" y="38254"/>
                  <a:pt x="178308" y="39532"/>
                </a:cubicBezTo>
                <a:cubicBezTo>
                  <a:pt x="176710" y="38254"/>
                  <a:pt x="175671" y="38733"/>
                  <a:pt x="175192" y="40970"/>
                </a:cubicBezTo>
                <a:cubicBezTo>
                  <a:pt x="174713" y="43207"/>
                  <a:pt x="173993" y="44965"/>
                  <a:pt x="173035" y="46243"/>
                </a:cubicBezTo>
                <a:cubicBezTo>
                  <a:pt x="174313" y="46243"/>
                  <a:pt x="174792" y="47281"/>
                  <a:pt x="174473" y="49359"/>
                </a:cubicBezTo>
                <a:cubicBezTo>
                  <a:pt x="174154" y="51435"/>
                  <a:pt x="173834" y="53113"/>
                  <a:pt x="173514" y="54391"/>
                </a:cubicBezTo>
                <a:cubicBezTo>
                  <a:pt x="172875" y="53752"/>
                  <a:pt x="172715" y="53113"/>
                  <a:pt x="173035" y="52474"/>
                </a:cubicBezTo>
                <a:cubicBezTo>
                  <a:pt x="173355" y="51835"/>
                  <a:pt x="173514" y="51036"/>
                  <a:pt x="173514" y="50077"/>
                </a:cubicBezTo>
                <a:cubicBezTo>
                  <a:pt x="172556" y="49119"/>
                  <a:pt x="171917" y="49119"/>
                  <a:pt x="171597" y="50077"/>
                </a:cubicBezTo>
                <a:lnTo>
                  <a:pt x="170714" y="46985"/>
                </a:lnTo>
                <a:lnTo>
                  <a:pt x="170458" y="48879"/>
                </a:lnTo>
                <a:cubicBezTo>
                  <a:pt x="170099" y="49838"/>
                  <a:pt x="169520" y="50717"/>
                  <a:pt x="168721" y="51516"/>
                </a:cubicBezTo>
                <a:cubicBezTo>
                  <a:pt x="169360" y="48639"/>
                  <a:pt x="169599" y="45524"/>
                  <a:pt x="169440" y="42169"/>
                </a:cubicBezTo>
                <a:cubicBezTo>
                  <a:pt x="169280" y="38813"/>
                  <a:pt x="169680" y="36177"/>
                  <a:pt x="170638" y="34260"/>
                </a:cubicBezTo>
                <a:cubicBezTo>
                  <a:pt x="171597" y="33940"/>
                  <a:pt x="172156" y="34180"/>
                  <a:pt x="172316" y="34979"/>
                </a:cubicBezTo>
                <a:cubicBezTo>
                  <a:pt x="172476" y="35778"/>
                  <a:pt x="172875" y="36017"/>
                  <a:pt x="173514" y="35697"/>
                </a:cubicBezTo>
                <a:cubicBezTo>
                  <a:pt x="173514" y="33780"/>
                  <a:pt x="173993" y="32502"/>
                  <a:pt x="174953" y="31863"/>
                </a:cubicBezTo>
                <a:close/>
                <a:moveTo>
                  <a:pt x="136835" y="30893"/>
                </a:moveTo>
                <a:lnTo>
                  <a:pt x="136401" y="33644"/>
                </a:lnTo>
                <a:lnTo>
                  <a:pt x="136607" y="31384"/>
                </a:lnTo>
                <a:close/>
                <a:moveTo>
                  <a:pt x="147152" y="29946"/>
                </a:moveTo>
                <a:lnTo>
                  <a:pt x="149548" y="29946"/>
                </a:lnTo>
                <a:cubicBezTo>
                  <a:pt x="149868" y="32183"/>
                  <a:pt x="150027" y="34420"/>
                  <a:pt x="150027" y="36657"/>
                </a:cubicBezTo>
                <a:cubicBezTo>
                  <a:pt x="150027" y="38893"/>
                  <a:pt x="150027" y="41290"/>
                  <a:pt x="150027" y="43846"/>
                </a:cubicBezTo>
                <a:cubicBezTo>
                  <a:pt x="149069" y="41610"/>
                  <a:pt x="148190" y="41050"/>
                  <a:pt x="147391" y="42169"/>
                </a:cubicBezTo>
                <a:cubicBezTo>
                  <a:pt x="146592" y="43287"/>
                  <a:pt x="145714" y="43527"/>
                  <a:pt x="144755" y="42887"/>
                </a:cubicBezTo>
                <a:cubicBezTo>
                  <a:pt x="144116" y="42248"/>
                  <a:pt x="144036" y="41290"/>
                  <a:pt x="144515" y="40012"/>
                </a:cubicBezTo>
                <a:cubicBezTo>
                  <a:pt x="144995" y="38733"/>
                  <a:pt x="145394" y="37775"/>
                  <a:pt x="145714" y="37136"/>
                </a:cubicBezTo>
                <a:cubicBezTo>
                  <a:pt x="145714" y="38733"/>
                  <a:pt x="146353" y="39532"/>
                  <a:pt x="147631" y="39532"/>
                </a:cubicBezTo>
                <a:cubicBezTo>
                  <a:pt x="147951" y="37615"/>
                  <a:pt x="147871" y="36576"/>
                  <a:pt x="147391" y="36417"/>
                </a:cubicBezTo>
                <a:cubicBezTo>
                  <a:pt x="146912" y="36257"/>
                  <a:pt x="146353" y="36017"/>
                  <a:pt x="145714" y="35697"/>
                </a:cubicBezTo>
                <a:cubicBezTo>
                  <a:pt x="146672" y="34739"/>
                  <a:pt x="147152" y="32822"/>
                  <a:pt x="147152" y="29946"/>
                </a:cubicBezTo>
                <a:close/>
                <a:moveTo>
                  <a:pt x="122227" y="29467"/>
                </a:moveTo>
                <a:cubicBezTo>
                  <a:pt x="121907" y="31384"/>
                  <a:pt x="121428" y="32901"/>
                  <a:pt x="120789" y="34020"/>
                </a:cubicBezTo>
                <a:cubicBezTo>
                  <a:pt x="120150" y="35138"/>
                  <a:pt x="120150" y="36657"/>
                  <a:pt x="120789" y="38574"/>
                </a:cubicBezTo>
                <a:cubicBezTo>
                  <a:pt x="121428" y="38574"/>
                  <a:pt x="121907" y="38334"/>
                  <a:pt x="122227" y="37854"/>
                </a:cubicBezTo>
                <a:cubicBezTo>
                  <a:pt x="122547" y="37375"/>
                  <a:pt x="123185" y="37136"/>
                  <a:pt x="124144" y="37136"/>
                </a:cubicBezTo>
                <a:cubicBezTo>
                  <a:pt x="124464" y="36177"/>
                  <a:pt x="124623" y="35059"/>
                  <a:pt x="124623" y="33780"/>
                </a:cubicBezTo>
                <a:cubicBezTo>
                  <a:pt x="124623" y="32502"/>
                  <a:pt x="124943" y="31543"/>
                  <a:pt x="125582" y="30905"/>
                </a:cubicBezTo>
                <a:cubicBezTo>
                  <a:pt x="125263" y="29626"/>
                  <a:pt x="124863" y="29227"/>
                  <a:pt x="124384" y="29706"/>
                </a:cubicBezTo>
                <a:cubicBezTo>
                  <a:pt x="123905" y="30185"/>
                  <a:pt x="123185" y="30106"/>
                  <a:pt x="122227" y="29467"/>
                </a:cubicBezTo>
                <a:close/>
                <a:moveTo>
                  <a:pt x="241578" y="28508"/>
                </a:moveTo>
                <a:cubicBezTo>
                  <a:pt x="241578" y="29786"/>
                  <a:pt x="241818" y="30585"/>
                  <a:pt x="242297" y="30905"/>
                </a:cubicBezTo>
                <a:cubicBezTo>
                  <a:pt x="242777" y="31224"/>
                  <a:pt x="242856" y="32023"/>
                  <a:pt x="242537" y="33301"/>
                </a:cubicBezTo>
                <a:cubicBezTo>
                  <a:pt x="241897" y="33940"/>
                  <a:pt x="241099" y="34260"/>
                  <a:pt x="240140" y="34260"/>
                </a:cubicBezTo>
                <a:cubicBezTo>
                  <a:pt x="239182" y="34260"/>
                  <a:pt x="239022" y="33461"/>
                  <a:pt x="239660" y="31863"/>
                </a:cubicBezTo>
                <a:cubicBezTo>
                  <a:pt x="240300" y="31863"/>
                  <a:pt x="240620" y="32023"/>
                  <a:pt x="240620" y="32342"/>
                </a:cubicBezTo>
                <a:cubicBezTo>
                  <a:pt x="240620" y="32662"/>
                  <a:pt x="240779" y="32981"/>
                  <a:pt x="241099" y="33301"/>
                </a:cubicBezTo>
                <a:cubicBezTo>
                  <a:pt x="241419" y="32662"/>
                  <a:pt x="241419" y="31703"/>
                  <a:pt x="241099" y="30425"/>
                </a:cubicBezTo>
                <a:cubicBezTo>
                  <a:pt x="240779" y="29147"/>
                  <a:pt x="240939" y="28508"/>
                  <a:pt x="241578" y="28508"/>
                </a:cubicBezTo>
                <a:close/>
                <a:moveTo>
                  <a:pt x="168721" y="28028"/>
                </a:moveTo>
                <a:cubicBezTo>
                  <a:pt x="168721" y="28668"/>
                  <a:pt x="168881" y="29147"/>
                  <a:pt x="169201" y="29467"/>
                </a:cubicBezTo>
                <a:cubicBezTo>
                  <a:pt x="169520" y="29786"/>
                  <a:pt x="169680" y="30266"/>
                  <a:pt x="169680" y="30905"/>
                </a:cubicBezTo>
                <a:cubicBezTo>
                  <a:pt x="169040" y="30905"/>
                  <a:pt x="168641" y="31064"/>
                  <a:pt x="168481" y="31384"/>
                </a:cubicBezTo>
                <a:cubicBezTo>
                  <a:pt x="168322" y="31703"/>
                  <a:pt x="167922" y="31863"/>
                  <a:pt x="167283" y="31863"/>
                </a:cubicBezTo>
                <a:cubicBezTo>
                  <a:pt x="167283" y="29946"/>
                  <a:pt x="167763" y="28668"/>
                  <a:pt x="168721" y="28028"/>
                </a:cubicBezTo>
                <a:close/>
                <a:moveTo>
                  <a:pt x="81005" y="26111"/>
                </a:moveTo>
                <a:cubicBezTo>
                  <a:pt x="80366" y="26431"/>
                  <a:pt x="79966" y="27070"/>
                  <a:pt x="79807" y="28028"/>
                </a:cubicBezTo>
                <a:cubicBezTo>
                  <a:pt x="79647" y="28987"/>
                  <a:pt x="79248" y="29626"/>
                  <a:pt x="78608" y="29946"/>
                </a:cubicBezTo>
                <a:cubicBezTo>
                  <a:pt x="79248" y="31224"/>
                  <a:pt x="79887" y="31224"/>
                  <a:pt x="80526" y="29946"/>
                </a:cubicBezTo>
                <a:cubicBezTo>
                  <a:pt x="81165" y="28668"/>
                  <a:pt x="81324" y="27389"/>
                  <a:pt x="81005" y="26111"/>
                </a:cubicBezTo>
                <a:close/>
                <a:moveTo>
                  <a:pt x="106889" y="24673"/>
                </a:moveTo>
                <a:cubicBezTo>
                  <a:pt x="105610" y="24034"/>
                  <a:pt x="104093" y="24514"/>
                  <a:pt x="102335" y="26111"/>
                </a:cubicBezTo>
                <a:cubicBezTo>
                  <a:pt x="100577" y="27709"/>
                  <a:pt x="99219" y="28987"/>
                  <a:pt x="98261" y="29946"/>
                </a:cubicBezTo>
                <a:cubicBezTo>
                  <a:pt x="98900" y="30585"/>
                  <a:pt x="99539" y="30825"/>
                  <a:pt x="100178" y="30665"/>
                </a:cubicBezTo>
                <a:cubicBezTo>
                  <a:pt x="100817" y="30505"/>
                  <a:pt x="101296" y="29626"/>
                  <a:pt x="101616" y="28028"/>
                </a:cubicBezTo>
                <a:cubicBezTo>
                  <a:pt x="102255" y="27389"/>
                  <a:pt x="102655" y="27549"/>
                  <a:pt x="102814" y="28508"/>
                </a:cubicBezTo>
                <a:cubicBezTo>
                  <a:pt x="102974" y="29467"/>
                  <a:pt x="103373" y="29786"/>
                  <a:pt x="104012" y="29467"/>
                </a:cubicBezTo>
                <a:cubicBezTo>
                  <a:pt x="104652" y="28827"/>
                  <a:pt x="105131" y="28028"/>
                  <a:pt x="105451" y="27070"/>
                </a:cubicBezTo>
                <a:cubicBezTo>
                  <a:pt x="105770" y="26111"/>
                  <a:pt x="106250" y="25313"/>
                  <a:pt x="106889" y="24673"/>
                </a:cubicBezTo>
                <a:close/>
                <a:moveTo>
                  <a:pt x="218091" y="24194"/>
                </a:moveTo>
                <a:cubicBezTo>
                  <a:pt x="217772" y="25791"/>
                  <a:pt x="217772" y="26990"/>
                  <a:pt x="218091" y="27789"/>
                </a:cubicBezTo>
                <a:cubicBezTo>
                  <a:pt x="218411" y="28588"/>
                  <a:pt x="218730" y="29626"/>
                  <a:pt x="219050" y="30905"/>
                </a:cubicBezTo>
                <a:cubicBezTo>
                  <a:pt x="217772" y="30905"/>
                  <a:pt x="217133" y="31543"/>
                  <a:pt x="217133" y="32822"/>
                </a:cubicBezTo>
                <a:cubicBezTo>
                  <a:pt x="218411" y="32822"/>
                  <a:pt x="219449" y="33780"/>
                  <a:pt x="220248" y="35697"/>
                </a:cubicBezTo>
                <a:cubicBezTo>
                  <a:pt x="221047" y="37615"/>
                  <a:pt x="221287" y="39213"/>
                  <a:pt x="220967" y="40491"/>
                </a:cubicBezTo>
                <a:cubicBezTo>
                  <a:pt x="220967" y="39532"/>
                  <a:pt x="220887" y="39053"/>
                  <a:pt x="220728" y="39053"/>
                </a:cubicBezTo>
                <a:cubicBezTo>
                  <a:pt x="220568" y="39053"/>
                  <a:pt x="220328" y="39213"/>
                  <a:pt x="220008" y="39532"/>
                </a:cubicBezTo>
                <a:cubicBezTo>
                  <a:pt x="219689" y="39851"/>
                  <a:pt x="219370" y="40091"/>
                  <a:pt x="219050" y="40251"/>
                </a:cubicBezTo>
                <a:cubicBezTo>
                  <a:pt x="218730" y="40411"/>
                  <a:pt x="218411" y="40171"/>
                  <a:pt x="218091" y="39532"/>
                </a:cubicBezTo>
                <a:cubicBezTo>
                  <a:pt x="218091" y="37615"/>
                  <a:pt x="218171" y="36496"/>
                  <a:pt x="218331" y="36177"/>
                </a:cubicBezTo>
                <a:cubicBezTo>
                  <a:pt x="218491" y="35858"/>
                  <a:pt x="217772" y="36017"/>
                  <a:pt x="216174" y="36657"/>
                </a:cubicBezTo>
                <a:cubicBezTo>
                  <a:pt x="216813" y="34100"/>
                  <a:pt x="217053" y="31783"/>
                  <a:pt x="216893" y="29706"/>
                </a:cubicBezTo>
                <a:cubicBezTo>
                  <a:pt x="216733" y="27629"/>
                  <a:pt x="217133" y="25791"/>
                  <a:pt x="218091" y="24194"/>
                </a:cubicBezTo>
                <a:close/>
                <a:moveTo>
                  <a:pt x="297659" y="23235"/>
                </a:moveTo>
                <a:lnTo>
                  <a:pt x="298116" y="24431"/>
                </a:lnTo>
                <a:lnTo>
                  <a:pt x="298116" y="23502"/>
                </a:lnTo>
                <a:close/>
                <a:moveTo>
                  <a:pt x="225760" y="22277"/>
                </a:moveTo>
                <a:cubicBezTo>
                  <a:pt x="227358" y="22277"/>
                  <a:pt x="227997" y="23076"/>
                  <a:pt x="227678" y="24673"/>
                </a:cubicBezTo>
                <a:cubicBezTo>
                  <a:pt x="227358" y="26271"/>
                  <a:pt x="227518" y="27549"/>
                  <a:pt x="228157" y="28508"/>
                </a:cubicBezTo>
                <a:cubicBezTo>
                  <a:pt x="227198" y="28508"/>
                  <a:pt x="226799" y="27709"/>
                  <a:pt x="226958" y="26111"/>
                </a:cubicBezTo>
                <a:cubicBezTo>
                  <a:pt x="227119" y="24514"/>
                  <a:pt x="226559" y="23874"/>
                  <a:pt x="225281" y="24194"/>
                </a:cubicBezTo>
                <a:cubicBezTo>
                  <a:pt x="225920" y="23555"/>
                  <a:pt x="226080" y="22916"/>
                  <a:pt x="225760" y="22277"/>
                </a:cubicBezTo>
                <a:close/>
                <a:moveTo>
                  <a:pt x="233909" y="20838"/>
                </a:moveTo>
                <a:cubicBezTo>
                  <a:pt x="234229" y="23395"/>
                  <a:pt x="234788" y="25632"/>
                  <a:pt x="235587" y="27549"/>
                </a:cubicBezTo>
                <a:cubicBezTo>
                  <a:pt x="236385" y="29467"/>
                  <a:pt x="236945" y="31703"/>
                  <a:pt x="237264" y="34260"/>
                </a:cubicBezTo>
                <a:cubicBezTo>
                  <a:pt x="235667" y="35218"/>
                  <a:pt x="234548" y="33860"/>
                  <a:pt x="233909" y="30185"/>
                </a:cubicBezTo>
                <a:cubicBezTo>
                  <a:pt x="233270" y="26511"/>
                  <a:pt x="233270" y="23395"/>
                  <a:pt x="233909" y="20838"/>
                </a:cubicBezTo>
                <a:close/>
                <a:moveTo>
                  <a:pt x="180225" y="19880"/>
                </a:moveTo>
                <a:cubicBezTo>
                  <a:pt x="180225" y="20838"/>
                  <a:pt x="180465" y="21478"/>
                  <a:pt x="180944" y="21797"/>
                </a:cubicBezTo>
                <a:cubicBezTo>
                  <a:pt x="181423" y="22117"/>
                  <a:pt x="181503" y="22916"/>
                  <a:pt x="181183" y="24194"/>
                </a:cubicBezTo>
                <a:cubicBezTo>
                  <a:pt x="180544" y="23874"/>
                  <a:pt x="179906" y="24034"/>
                  <a:pt x="179266" y="24673"/>
                </a:cubicBezTo>
                <a:cubicBezTo>
                  <a:pt x="179586" y="24034"/>
                  <a:pt x="179666" y="23235"/>
                  <a:pt x="179506" y="22277"/>
                </a:cubicBezTo>
                <a:cubicBezTo>
                  <a:pt x="179346" y="21318"/>
                  <a:pt x="179586" y="20519"/>
                  <a:pt x="180225" y="19880"/>
                </a:cubicBezTo>
                <a:close/>
                <a:moveTo>
                  <a:pt x="111681" y="17483"/>
                </a:moveTo>
                <a:cubicBezTo>
                  <a:pt x="110723" y="17483"/>
                  <a:pt x="110164" y="17963"/>
                  <a:pt x="110004" y="18921"/>
                </a:cubicBezTo>
                <a:cubicBezTo>
                  <a:pt x="109845" y="19880"/>
                  <a:pt x="109764" y="20838"/>
                  <a:pt x="109764" y="21797"/>
                </a:cubicBezTo>
                <a:cubicBezTo>
                  <a:pt x="109764" y="22756"/>
                  <a:pt x="109684" y="23555"/>
                  <a:pt x="109525" y="24194"/>
                </a:cubicBezTo>
                <a:cubicBezTo>
                  <a:pt x="109365" y="24833"/>
                  <a:pt x="108646" y="24993"/>
                  <a:pt x="107368" y="24673"/>
                </a:cubicBezTo>
                <a:cubicBezTo>
                  <a:pt x="108007" y="26271"/>
                  <a:pt x="108646" y="26511"/>
                  <a:pt x="109285" y="25392"/>
                </a:cubicBezTo>
                <a:cubicBezTo>
                  <a:pt x="109924" y="24274"/>
                  <a:pt x="110723" y="24354"/>
                  <a:pt x="111681" y="25632"/>
                </a:cubicBezTo>
                <a:cubicBezTo>
                  <a:pt x="112321" y="24034"/>
                  <a:pt x="112480" y="22756"/>
                  <a:pt x="112161" y="21797"/>
                </a:cubicBezTo>
                <a:cubicBezTo>
                  <a:pt x="111842" y="20838"/>
                  <a:pt x="111681" y="19400"/>
                  <a:pt x="111681" y="17483"/>
                </a:cubicBezTo>
                <a:close/>
                <a:moveTo>
                  <a:pt x="196522" y="16045"/>
                </a:moveTo>
                <a:cubicBezTo>
                  <a:pt x="196522" y="17963"/>
                  <a:pt x="196202" y="19561"/>
                  <a:pt x="195563" y="20838"/>
                </a:cubicBezTo>
                <a:cubicBezTo>
                  <a:pt x="195563" y="20199"/>
                  <a:pt x="195403" y="19640"/>
                  <a:pt x="195084" y="19161"/>
                </a:cubicBezTo>
                <a:cubicBezTo>
                  <a:pt x="194764" y="18682"/>
                  <a:pt x="194764" y="18123"/>
                  <a:pt x="195084" y="17483"/>
                </a:cubicBezTo>
                <a:cubicBezTo>
                  <a:pt x="195084" y="17483"/>
                  <a:pt x="195563" y="17004"/>
                  <a:pt x="196522" y="16045"/>
                </a:cubicBezTo>
                <a:close/>
                <a:moveTo>
                  <a:pt x="159614" y="15087"/>
                </a:moveTo>
                <a:cubicBezTo>
                  <a:pt x="159614" y="17324"/>
                  <a:pt x="159215" y="20360"/>
                  <a:pt x="158416" y="24194"/>
                </a:cubicBezTo>
                <a:cubicBezTo>
                  <a:pt x="157617" y="28028"/>
                  <a:pt x="156898" y="30266"/>
                  <a:pt x="156259" y="30905"/>
                </a:cubicBezTo>
                <a:cubicBezTo>
                  <a:pt x="156259" y="28668"/>
                  <a:pt x="156418" y="25872"/>
                  <a:pt x="156738" y="22516"/>
                </a:cubicBezTo>
                <a:cubicBezTo>
                  <a:pt x="157058" y="19161"/>
                  <a:pt x="158016" y="16684"/>
                  <a:pt x="159614" y="15087"/>
                </a:cubicBezTo>
                <a:close/>
                <a:moveTo>
                  <a:pt x="228157" y="13170"/>
                </a:moveTo>
                <a:cubicBezTo>
                  <a:pt x="229116" y="12850"/>
                  <a:pt x="229675" y="13170"/>
                  <a:pt x="229835" y="14128"/>
                </a:cubicBezTo>
                <a:cubicBezTo>
                  <a:pt x="229994" y="15087"/>
                  <a:pt x="230714" y="15246"/>
                  <a:pt x="231992" y="14608"/>
                </a:cubicBezTo>
                <a:cubicBezTo>
                  <a:pt x="231033" y="15886"/>
                  <a:pt x="230553" y="17404"/>
                  <a:pt x="230553" y="19161"/>
                </a:cubicBezTo>
                <a:cubicBezTo>
                  <a:pt x="230553" y="20919"/>
                  <a:pt x="230793" y="22756"/>
                  <a:pt x="231273" y="24673"/>
                </a:cubicBezTo>
                <a:cubicBezTo>
                  <a:pt x="231752" y="26590"/>
                  <a:pt x="232151" y="28428"/>
                  <a:pt x="232471" y="30185"/>
                </a:cubicBezTo>
                <a:cubicBezTo>
                  <a:pt x="232790" y="31943"/>
                  <a:pt x="232471" y="33461"/>
                  <a:pt x="231512" y="34739"/>
                </a:cubicBezTo>
                <a:cubicBezTo>
                  <a:pt x="229915" y="31863"/>
                  <a:pt x="229116" y="28348"/>
                  <a:pt x="229116" y="24194"/>
                </a:cubicBezTo>
                <a:cubicBezTo>
                  <a:pt x="229116" y="20040"/>
                  <a:pt x="228796" y="16365"/>
                  <a:pt x="228157" y="13170"/>
                </a:cubicBezTo>
                <a:close/>
                <a:moveTo>
                  <a:pt x="170159" y="11252"/>
                </a:moveTo>
                <a:cubicBezTo>
                  <a:pt x="171437" y="11572"/>
                  <a:pt x="172316" y="12291"/>
                  <a:pt x="172795" y="13409"/>
                </a:cubicBezTo>
                <a:cubicBezTo>
                  <a:pt x="173275" y="14528"/>
                  <a:pt x="173674" y="15806"/>
                  <a:pt x="173993" y="17243"/>
                </a:cubicBezTo>
                <a:cubicBezTo>
                  <a:pt x="174313" y="18682"/>
                  <a:pt x="174553" y="20199"/>
                  <a:pt x="174713" y="21797"/>
                </a:cubicBezTo>
                <a:cubicBezTo>
                  <a:pt x="174872" y="23395"/>
                  <a:pt x="175272" y="24833"/>
                  <a:pt x="175911" y="26111"/>
                </a:cubicBezTo>
                <a:cubicBezTo>
                  <a:pt x="173993" y="25791"/>
                  <a:pt x="172795" y="24593"/>
                  <a:pt x="172316" y="22516"/>
                </a:cubicBezTo>
                <a:cubicBezTo>
                  <a:pt x="171836" y="20439"/>
                  <a:pt x="171917" y="17963"/>
                  <a:pt x="172556" y="15087"/>
                </a:cubicBezTo>
                <a:cubicBezTo>
                  <a:pt x="171917" y="14767"/>
                  <a:pt x="171437" y="14927"/>
                  <a:pt x="171118" y="15566"/>
                </a:cubicBezTo>
                <a:cubicBezTo>
                  <a:pt x="170798" y="16205"/>
                  <a:pt x="170319" y="16365"/>
                  <a:pt x="169680" y="16045"/>
                </a:cubicBezTo>
                <a:cubicBezTo>
                  <a:pt x="169680" y="13489"/>
                  <a:pt x="169839" y="11891"/>
                  <a:pt x="170159" y="11252"/>
                </a:cubicBezTo>
                <a:close/>
                <a:moveTo>
                  <a:pt x="138045" y="10773"/>
                </a:moveTo>
                <a:cubicBezTo>
                  <a:pt x="138683" y="10773"/>
                  <a:pt x="139163" y="10933"/>
                  <a:pt x="139482" y="11252"/>
                </a:cubicBezTo>
                <a:cubicBezTo>
                  <a:pt x="139802" y="11572"/>
                  <a:pt x="140281" y="11412"/>
                  <a:pt x="140920" y="10773"/>
                </a:cubicBezTo>
                <a:cubicBezTo>
                  <a:pt x="143477" y="14288"/>
                  <a:pt x="144275" y="19161"/>
                  <a:pt x="143317" y="25392"/>
                </a:cubicBezTo>
                <a:cubicBezTo>
                  <a:pt x="142359" y="31623"/>
                  <a:pt x="141879" y="36657"/>
                  <a:pt x="141879" y="40491"/>
                </a:cubicBezTo>
                <a:cubicBezTo>
                  <a:pt x="140601" y="40171"/>
                  <a:pt x="139482" y="40650"/>
                  <a:pt x="138524" y="41929"/>
                </a:cubicBezTo>
                <a:cubicBezTo>
                  <a:pt x="138524" y="41290"/>
                  <a:pt x="138764" y="40171"/>
                  <a:pt x="139242" y="38574"/>
                </a:cubicBezTo>
                <a:cubicBezTo>
                  <a:pt x="139722" y="36976"/>
                  <a:pt x="140202" y="35218"/>
                  <a:pt x="140680" y="33301"/>
                </a:cubicBezTo>
                <a:cubicBezTo>
                  <a:pt x="141160" y="31384"/>
                  <a:pt x="141400" y="29626"/>
                  <a:pt x="141400" y="28028"/>
                </a:cubicBezTo>
                <a:cubicBezTo>
                  <a:pt x="141400" y="26431"/>
                  <a:pt x="140920" y="25152"/>
                  <a:pt x="139962" y="24194"/>
                </a:cubicBezTo>
                <a:lnTo>
                  <a:pt x="136835" y="30893"/>
                </a:lnTo>
                <a:lnTo>
                  <a:pt x="137325" y="27789"/>
                </a:lnTo>
                <a:cubicBezTo>
                  <a:pt x="138444" y="24114"/>
                  <a:pt x="139323" y="20998"/>
                  <a:pt x="139962" y="18442"/>
                </a:cubicBezTo>
                <a:cubicBezTo>
                  <a:pt x="139003" y="20998"/>
                  <a:pt x="137565" y="21158"/>
                  <a:pt x="135648" y="18921"/>
                </a:cubicBezTo>
                <a:cubicBezTo>
                  <a:pt x="135328" y="19880"/>
                  <a:pt x="135009" y="20919"/>
                  <a:pt x="134689" y="22037"/>
                </a:cubicBezTo>
                <a:cubicBezTo>
                  <a:pt x="134370" y="23156"/>
                  <a:pt x="134370" y="24514"/>
                  <a:pt x="134689" y="26111"/>
                </a:cubicBezTo>
                <a:cubicBezTo>
                  <a:pt x="133411" y="26431"/>
                  <a:pt x="132612" y="26351"/>
                  <a:pt x="132293" y="25872"/>
                </a:cubicBezTo>
                <a:cubicBezTo>
                  <a:pt x="131973" y="25392"/>
                  <a:pt x="131494" y="25472"/>
                  <a:pt x="130855" y="26111"/>
                </a:cubicBezTo>
                <a:cubicBezTo>
                  <a:pt x="131494" y="22916"/>
                  <a:pt x="132452" y="20120"/>
                  <a:pt x="133730" y="17723"/>
                </a:cubicBezTo>
                <a:cubicBezTo>
                  <a:pt x="135009" y="15326"/>
                  <a:pt x="136447" y="13010"/>
                  <a:pt x="138045" y="10773"/>
                </a:cubicBezTo>
                <a:close/>
                <a:moveTo>
                  <a:pt x="153862" y="9814"/>
                </a:moveTo>
                <a:cubicBezTo>
                  <a:pt x="153542" y="14608"/>
                  <a:pt x="153622" y="18682"/>
                  <a:pt x="154102" y="22037"/>
                </a:cubicBezTo>
                <a:cubicBezTo>
                  <a:pt x="154581" y="25392"/>
                  <a:pt x="154022" y="28348"/>
                  <a:pt x="152424" y="30905"/>
                </a:cubicBezTo>
                <a:cubicBezTo>
                  <a:pt x="153383" y="26750"/>
                  <a:pt x="153542" y="22995"/>
                  <a:pt x="152904" y="19640"/>
                </a:cubicBezTo>
                <a:cubicBezTo>
                  <a:pt x="152264" y="16285"/>
                  <a:pt x="152584" y="13010"/>
                  <a:pt x="153862" y="9814"/>
                </a:cubicBezTo>
                <a:close/>
                <a:moveTo>
                  <a:pt x="105690" y="9814"/>
                </a:moveTo>
                <a:cubicBezTo>
                  <a:pt x="104572" y="10454"/>
                  <a:pt x="104172" y="11572"/>
                  <a:pt x="104492" y="13170"/>
                </a:cubicBezTo>
                <a:cubicBezTo>
                  <a:pt x="105770" y="13170"/>
                  <a:pt x="106569" y="12770"/>
                  <a:pt x="106889" y="11971"/>
                </a:cubicBezTo>
                <a:cubicBezTo>
                  <a:pt x="107208" y="11172"/>
                  <a:pt x="107687" y="10454"/>
                  <a:pt x="108326" y="9814"/>
                </a:cubicBezTo>
                <a:cubicBezTo>
                  <a:pt x="107687" y="9175"/>
                  <a:pt x="106809" y="9175"/>
                  <a:pt x="105690" y="9814"/>
                </a:cubicBezTo>
                <a:close/>
                <a:moveTo>
                  <a:pt x="211860" y="8856"/>
                </a:moveTo>
                <a:cubicBezTo>
                  <a:pt x="212499" y="9814"/>
                  <a:pt x="212739" y="11013"/>
                  <a:pt x="212579" y="12450"/>
                </a:cubicBezTo>
                <a:cubicBezTo>
                  <a:pt x="212420" y="13888"/>
                  <a:pt x="212020" y="14767"/>
                  <a:pt x="211381" y="15087"/>
                </a:cubicBezTo>
                <a:cubicBezTo>
                  <a:pt x="211062" y="14447"/>
                  <a:pt x="210822" y="13329"/>
                  <a:pt x="210662" y="11731"/>
                </a:cubicBezTo>
                <a:cubicBezTo>
                  <a:pt x="210502" y="10134"/>
                  <a:pt x="210901" y="9175"/>
                  <a:pt x="211860" y="8856"/>
                </a:cubicBezTo>
                <a:close/>
                <a:moveTo>
                  <a:pt x="166804" y="8856"/>
                </a:moveTo>
                <a:cubicBezTo>
                  <a:pt x="168402" y="9175"/>
                  <a:pt x="169040" y="10214"/>
                  <a:pt x="168721" y="11971"/>
                </a:cubicBezTo>
                <a:cubicBezTo>
                  <a:pt x="168402" y="13729"/>
                  <a:pt x="168241" y="15566"/>
                  <a:pt x="168241" y="17483"/>
                </a:cubicBezTo>
                <a:cubicBezTo>
                  <a:pt x="166644" y="17164"/>
                  <a:pt x="165925" y="16125"/>
                  <a:pt x="166085" y="14368"/>
                </a:cubicBezTo>
                <a:cubicBezTo>
                  <a:pt x="166244" y="12610"/>
                  <a:pt x="166484" y="10773"/>
                  <a:pt x="166804" y="8856"/>
                </a:cubicBezTo>
                <a:close/>
                <a:moveTo>
                  <a:pt x="109285" y="8856"/>
                </a:moveTo>
                <a:cubicBezTo>
                  <a:pt x="109285" y="9814"/>
                  <a:pt x="109365" y="10454"/>
                  <a:pt x="109525" y="10773"/>
                </a:cubicBezTo>
                <a:cubicBezTo>
                  <a:pt x="109684" y="11092"/>
                  <a:pt x="109924" y="11572"/>
                  <a:pt x="110244" y="12211"/>
                </a:cubicBezTo>
                <a:cubicBezTo>
                  <a:pt x="110882" y="12211"/>
                  <a:pt x="111203" y="11092"/>
                  <a:pt x="111203" y="8856"/>
                </a:cubicBezTo>
                <a:close/>
                <a:moveTo>
                  <a:pt x="219050" y="8376"/>
                </a:moveTo>
                <a:cubicBezTo>
                  <a:pt x="218411" y="11252"/>
                  <a:pt x="218411" y="13648"/>
                  <a:pt x="219050" y="15566"/>
                </a:cubicBezTo>
                <a:cubicBezTo>
                  <a:pt x="219689" y="17483"/>
                  <a:pt x="219849" y="19241"/>
                  <a:pt x="219529" y="20838"/>
                </a:cubicBezTo>
                <a:cubicBezTo>
                  <a:pt x="219529" y="20199"/>
                  <a:pt x="219449" y="20040"/>
                  <a:pt x="219290" y="20360"/>
                </a:cubicBezTo>
                <a:cubicBezTo>
                  <a:pt x="219130" y="20679"/>
                  <a:pt x="218730" y="20838"/>
                  <a:pt x="218091" y="20838"/>
                </a:cubicBezTo>
                <a:cubicBezTo>
                  <a:pt x="217772" y="18921"/>
                  <a:pt x="217612" y="16765"/>
                  <a:pt x="217612" y="14368"/>
                </a:cubicBezTo>
                <a:cubicBezTo>
                  <a:pt x="217612" y="11971"/>
                  <a:pt x="218091" y="9974"/>
                  <a:pt x="219050" y="8376"/>
                </a:cubicBezTo>
                <a:close/>
                <a:moveTo>
                  <a:pt x="243016" y="7418"/>
                </a:moveTo>
                <a:cubicBezTo>
                  <a:pt x="243336" y="8696"/>
                  <a:pt x="243575" y="8856"/>
                  <a:pt x="243735" y="7897"/>
                </a:cubicBezTo>
                <a:cubicBezTo>
                  <a:pt x="243895" y="6938"/>
                  <a:pt x="244294" y="6778"/>
                  <a:pt x="244933" y="7418"/>
                </a:cubicBezTo>
                <a:cubicBezTo>
                  <a:pt x="246211" y="10933"/>
                  <a:pt x="246291" y="14528"/>
                  <a:pt x="245173" y="18203"/>
                </a:cubicBezTo>
                <a:cubicBezTo>
                  <a:pt x="244054" y="21877"/>
                  <a:pt x="243815" y="25472"/>
                  <a:pt x="244454" y="28987"/>
                </a:cubicBezTo>
                <a:cubicBezTo>
                  <a:pt x="243815" y="25791"/>
                  <a:pt x="243016" y="22277"/>
                  <a:pt x="242057" y="18442"/>
                </a:cubicBezTo>
                <a:cubicBezTo>
                  <a:pt x="241099" y="14608"/>
                  <a:pt x="241419" y="10933"/>
                  <a:pt x="243016" y="7418"/>
                </a:cubicBezTo>
                <a:close/>
                <a:moveTo>
                  <a:pt x="295742" y="3583"/>
                </a:moveTo>
                <a:cubicBezTo>
                  <a:pt x="296061" y="5181"/>
                  <a:pt x="296301" y="6859"/>
                  <a:pt x="296460" y="8616"/>
                </a:cubicBezTo>
                <a:lnTo>
                  <a:pt x="298116" y="9971"/>
                </a:lnTo>
                <a:lnTo>
                  <a:pt x="298116" y="8671"/>
                </a:lnTo>
                <a:close/>
                <a:moveTo>
                  <a:pt x="236785" y="2624"/>
                </a:moveTo>
                <a:lnTo>
                  <a:pt x="240620" y="2624"/>
                </a:lnTo>
                <a:cubicBezTo>
                  <a:pt x="240620" y="4222"/>
                  <a:pt x="240779" y="5021"/>
                  <a:pt x="241099" y="5021"/>
                </a:cubicBezTo>
                <a:cubicBezTo>
                  <a:pt x="241419" y="4702"/>
                  <a:pt x="241498" y="4382"/>
                  <a:pt x="241338" y="4062"/>
                </a:cubicBezTo>
                <a:cubicBezTo>
                  <a:pt x="241179" y="3743"/>
                  <a:pt x="241258" y="3583"/>
                  <a:pt x="241578" y="3583"/>
                </a:cubicBezTo>
                <a:cubicBezTo>
                  <a:pt x="241578" y="4222"/>
                  <a:pt x="241658" y="5021"/>
                  <a:pt x="241818" y="5980"/>
                </a:cubicBezTo>
                <a:cubicBezTo>
                  <a:pt x="241978" y="6938"/>
                  <a:pt x="241738" y="7418"/>
                  <a:pt x="241099" y="7418"/>
                </a:cubicBezTo>
                <a:cubicBezTo>
                  <a:pt x="240140" y="5820"/>
                  <a:pt x="239341" y="5021"/>
                  <a:pt x="238702" y="5021"/>
                </a:cubicBezTo>
                <a:cubicBezTo>
                  <a:pt x="239341" y="7577"/>
                  <a:pt x="239341" y="10054"/>
                  <a:pt x="238702" y="12450"/>
                </a:cubicBezTo>
                <a:cubicBezTo>
                  <a:pt x="238063" y="14847"/>
                  <a:pt x="237424" y="16844"/>
                  <a:pt x="236785" y="18442"/>
                </a:cubicBezTo>
                <a:cubicBezTo>
                  <a:pt x="237743" y="17803"/>
                  <a:pt x="238223" y="18123"/>
                  <a:pt x="238223" y="19400"/>
                </a:cubicBezTo>
                <a:cubicBezTo>
                  <a:pt x="238223" y="20679"/>
                  <a:pt x="238383" y="21637"/>
                  <a:pt x="238702" y="22277"/>
                </a:cubicBezTo>
                <a:cubicBezTo>
                  <a:pt x="237104" y="22916"/>
                  <a:pt x="236226" y="22596"/>
                  <a:pt x="236066" y="21318"/>
                </a:cubicBezTo>
                <a:cubicBezTo>
                  <a:pt x="235906" y="20040"/>
                  <a:pt x="235667" y="18762"/>
                  <a:pt x="235347" y="17483"/>
                </a:cubicBezTo>
                <a:cubicBezTo>
                  <a:pt x="236945" y="15886"/>
                  <a:pt x="237504" y="13888"/>
                  <a:pt x="237025" y="11492"/>
                </a:cubicBezTo>
                <a:cubicBezTo>
                  <a:pt x="236545" y="9095"/>
                  <a:pt x="236466" y="6139"/>
                  <a:pt x="236785" y="2624"/>
                </a:cubicBezTo>
                <a:close/>
                <a:moveTo>
                  <a:pt x="124623" y="2624"/>
                </a:moveTo>
                <a:cubicBezTo>
                  <a:pt x="123984" y="2624"/>
                  <a:pt x="123425" y="3423"/>
                  <a:pt x="122946" y="5021"/>
                </a:cubicBezTo>
                <a:cubicBezTo>
                  <a:pt x="122466" y="6619"/>
                  <a:pt x="123026" y="7098"/>
                  <a:pt x="124623" y="6459"/>
                </a:cubicBezTo>
                <a:close/>
                <a:moveTo>
                  <a:pt x="110783" y="2026"/>
                </a:moveTo>
                <a:lnTo>
                  <a:pt x="110974" y="2356"/>
                </a:lnTo>
                <a:lnTo>
                  <a:pt x="110404" y="2549"/>
                </a:lnTo>
                <a:close/>
                <a:moveTo>
                  <a:pt x="182142" y="1186"/>
                </a:moveTo>
                <a:cubicBezTo>
                  <a:pt x="183420" y="1506"/>
                  <a:pt x="184698" y="1506"/>
                  <a:pt x="185977" y="1186"/>
                </a:cubicBezTo>
                <a:cubicBezTo>
                  <a:pt x="186296" y="1825"/>
                  <a:pt x="186456" y="3104"/>
                  <a:pt x="186456" y="5021"/>
                </a:cubicBezTo>
                <a:cubicBezTo>
                  <a:pt x="185817" y="5340"/>
                  <a:pt x="185497" y="5261"/>
                  <a:pt x="185497" y="4781"/>
                </a:cubicBezTo>
                <a:cubicBezTo>
                  <a:pt x="185497" y="4302"/>
                  <a:pt x="185337" y="3903"/>
                  <a:pt x="185018" y="3583"/>
                </a:cubicBezTo>
                <a:cubicBezTo>
                  <a:pt x="185018" y="4222"/>
                  <a:pt x="184698" y="4382"/>
                  <a:pt x="184060" y="4062"/>
                </a:cubicBezTo>
                <a:cubicBezTo>
                  <a:pt x="185018" y="5340"/>
                  <a:pt x="185418" y="6938"/>
                  <a:pt x="185258" y="8856"/>
                </a:cubicBezTo>
                <a:cubicBezTo>
                  <a:pt x="185098" y="10773"/>
                  <a:pt x="185018" y="12371"/>
                  <a:pt x="185018" y="13648"/>
                </a:cubicBezTo>
                <a:cubicBezTo>
                  <a:pt x="183740" y="12371"/>
                  <a:pt x="183181" y="10693"/>
                  <a:pt x="183340" y="8616"/>
                </a:cubicBezTo>
                <a:cubicBezTo>
                  <a:pt x="183500" y="6539"/>
                  <a:pt x="182781" y="5021"/>
                  <a:pt x="181183" y="4062"/>
                </a:cubicBezTo>
                <a:cubicBezTo>
                  <a:pt x="180544" y="1825"/>
                  <a:pt x="180864" y="867"/>
                  <a:pt x="182142" y="1186"/>
                </a:cubicBezTo>
                <a:close/>
                <a:moveTo>
                  <a:pt x="286434" y="0"/>
                </a:moveTo>
                <a:lnTo>
                  <a:pt x="290538" y="0"/>
                </a:lnTo>
                <a:lnTo>
                  <a:pt x="291428" y="1186"/>
                </a:lnTo>
                <a:lnTo>
                  <a:pt x="290834" y="0"/>
                </a:lnTo>
                <a:lnTo>
                  <a:pt x="297781" y="0"/>
                </a:lnTo>
                <a:lnTo>
                  <a:pt x="297899" y="707"/>
                </a:lnTo>
                <a:lnTo>
                  <a:pt x="298116" y="2011"/>
                </a:lnTo>
                <a:lnTo>
                  <a:pt x="298116" y="0"/>
                </a:lnTo>
                <a:lnTo>
                  <a:pt x="2034810" y="0"/>
                </a:lnTo>
                <a:lnTo>
                  <a:pt x="2059247" y="0"/>
                </a:lnTo>
                <a:lnTo>
                  <a:pt x="2062372" y="0"/>
                </a:lnTo>
                <a:lnTo>
                  <a:pt x="2070623" y="0"/>
                </a:lnTo>
                <a:lnTo>
                  <a:pt x="2075268" y="0"/>
                </a:lnTo>
                <a:lnTo>
                  <a:pt x="2078394" y="0"/>
                </a:lnTo>
                <a:lnTo>
                  <a:pt x="2090582" y="0"/>
                </a:lnTo>
                <a:lnTo>
                  <a:pt x="2091904" y="0"/>
                </a:lnTo>
                <a:lnTo>
                  <a:pt x="2141324" y="0"/>
                </a:lnTo>
                <a:lnTo>
                  <a:pt x="2143996" y="0"/>
                </a:lnTo>
                <a:lnTo>
                  <a:pt x="2177231" y="0"/>
                </a:lnTo>
                <a:lnTo>
                  <a:pt x="2180143" y="0"/>
                </a:lnTo>
                <a:lnTo>
                  <a:pt x="2355325" y="0"/>
                </a:lnTo>
                <a:lnTo>
                  <a:pt x="2360870" y="0"/>
                </a:lnTo>
                <a:lnTo>
                  <a:pt x="2363627" y="0"/>
                </a:lnTo>
                <a:lnTo>
                  <a:pt x="2370090" y="0"/>
                </a:lnTo>
                <a:lnTo>
                  <a:pt x="2370819" y="0"/>
                </a:lnTo>
                <a:lnTo>
                  <a:pt x="2379000" y="0"/>
                </a:lnTo>
                <a:lnTo>
                  <a:pt x="2379591" y="0"/>
                </a:lnTo>
                <a:lnTo>
                  <a:pt x="2393439" y="0"/>
                </a:lnTo>
                <a:lnTo>
                  <a:pt x="2394108" y="0"/>
                </a:lnTo>
                <a:lnTo>
                  <a:pt x="4867397" y="0"/>
                </a:lnTo>
                <a:lnTo>
                  <a:pt x="11503626" y="0"/>
                </a:lnTo>
                <a:lnTo>
                  <a:pt x="11503626" y="739467"/>
                </a:lnTo>
                <a:lnTo>
                  <a:pt x="4867397" y="739467"/>
                </a:lnTo>
                <a:lnTo>
                  <a:pt x="2370743" y="739467"/>
                </a:lnTo>
                <a:lnTo>
                  <a:pt x="2369307" y="739467"/>
                </a:lnTo>
                <a:lnTo>
                  <a:pt x="2338850" y="739467"/>
                </a:lnTo>
                <a:lnTo>
                  <a:pt x="2336478" y="739467"/>
                </a:lnTo>
                <a:lnTo>
                  <a:pt x="2011349" y="739467"/>
                </a:lnTo>
                <a:lnTo>
                  <a:pt x="2010957" y="739467"/>
                </a:lnTo>
                <a:lnTo>
                  <a:pt x="1799881" y="739467"/>
                </a:lnTo>
                <a:lnTo>
                  <a:pt x="286396" y="739467"/>
                </a:lnTo>
                <a:lnTo>
                  <a:pt x="285676" y="736468"/>
                </a:lnTo>
                <a:lnTo>
                  <a:pt x="285676" y="739467"/>
                </a:lnTo>
                <a:lnTo>
                  <a:pt x="270399" y="739467"/>
                </a:lnTo>
                <a:lnTo>
                  <a:pt x="270338" y="738624"/>
                </a:lnTo>
                <a:cubicBezTo>
                  <a:pt x="270017" y="734311"/>
                  <a:pt x="269698" y="730236"/>
                  <a:pt x="269379" y="726402"/>
                </a:cubicBezTo>
                <a:cubicBezTo>
                  <a:pt x="269698" y="724804"/>
                  <a:pt x="269618" y="723526"/>
                  <a:pt x="269139" y="722567"/>
                </a:cubicBezTo>
                <a:cubicBezTo>
                  <a:pt x="268660" y="721609"/>
                  <a:pt x="268580" y="722248"/>
                  <a:pt x="268899" y="724484"/>
                </a:cubicBezTo>
                <a:cubicBezTo>
                  <a:pt x="268899" y="728958"/>
                  <a:pt x="268980" y="733512"/>
                  <a:pt x="269139" y="738145"/>
                </a:cubicBezTo>
                <a:lnTo>
                  <a:pt x="269209" y="739467"/>
                </a:lnTo>
                <a:lnTo>
                  <a:pt x="106126" y="739467"/>
                </a:lnTo>
                <a:lnTo>
                  <a:pt x="107847" y="732154"/>
                </a:lnTo>
                <a:cubicBezTo>
                  <a:pt x="108487" y="728638"/>
                  <a:pt x="108167" y="725603"/>
                  <a:pt x="106889" y="723047"/>
                </a:cubicBezTo>
                <a:cubicBezTo>
                  <a:pt x="106889" y="726562"/>
                  <a:pt x="106569" y="729517"/>
                  <a:pt x="105930" y="731914"/>
                </a:cubicBezTo>
                <a:lnTo>
                  <a:pt x="105930" y="739467"/>
                </a:lnTo>
                <a:lnTo>
                  <a:pt x="55" y="739467"/>
                </a:lnTo>
                <a:lnTo>
                  <a:pt x="479" y="644438"/>
                </a:lnTo>
                <a:cubicBezTo>
                  <a:pt x="13900" y="622708"/>
                  <a:pt x="26442" y="602177"/>
                  <a:pt x="38106" y="582844"/>
                </a:cubicBezTo>
                <a:cubicBezTo>
                  <a:pt x="49770" y="563512"/>
                  <a:pt x="61034" y="544738"/>
                  <a:pt x="71898" y="526524"/>
                </a:cubicBezTo>
                <a:cubicBezTo>
                  <a:pt x="71898" y="527483"/>
                  <a:pt x="71818" y="528362"/>
                  <a:pt x="71658" y="529161"/>
                </a:cubicBezTo>
                <a:cubicBezTo>
                  <a:pt x="71498" y="529960"/>
                  <a:pt x="71418" y="530998"/>
                  <a:pt x="71418" y="532276"/>
                </a:cubicBezTo>
                <a:cubicBezTo>
                  <a:pt x="73336" y="530039"/>
                  <a:pt x="74295" y="527004"/>
                  <a:pt x="74295" y="523169"/>
                </a:cubicBezTo>
                <a:cubicBezTo>
                  <a:pt x="83242" y="508150"/>
                  <a:pt x="91710" y="493930"/>
                  <a:pt x="99699" y="480509"/>
                </a:cubicBezTo>
                <a:cubicBezTo>
                  <a:pt x="107687" y="467088"/>
                  <a:pt x="115357" y="454147"/>
                  <a:pt x="122706" y="441684"/>
                </a:cubicBezTo>
                <a:cubicBezTo>
                  <a:pt x="123346" y="443601"/>
                  <a:pt x="123984" y="444560"/>
                  <a:pt x="124623" y="444560"/>
                </a:cubicBezTo>
                <a:cubicBezTo>
                  <a:pt x="123984" y="442643"/>
                  <a:pt x="123665" y="441205"/>
                  <a:pt x="123665" y="440246"/>
                </a:cubicBezTo>
                <a:cubicBezTo>
                  <a:pt x="133890" y="422991"/>
                  <a:pt x="143317" y="406933"/>
                  <a:pt x="151945" y="392074"/>
                </a:cubicBezTo>
                <a:cubicBezTo>
                  <a:pt x="160573" y="377215"/>
                  <a:pt x="168562" y="363554"/>
                  <a:pt x="175911" y="351092"/>
                </a:cubicBezTo>
                <a:lnTo>
                  <a:pt x="175911" y="352051"/>
                </a:lnTo>
                <a:cubicBezTo>
                  <a:pt x="176230" y="352690"/>
                  <a:pt x="176790" y="353009"/>
                  <a:pt x="177588" y="353009"/>
                </a:cubicBezTo>
                <a:cubicBezTo>
                  <a:pt x="178387" y="353009"/>
                  <a:pt x="179107" y="352690"/>
                  <a:pt x="179745" y="352051"/>
                </a:cubicBezTo>
                <a:cubicBezTo>
                  <a:pt x="179107" y="351092"/>
                  <a:pt x="178787" y="350133"/>
                  <a:pt x="178787" y="349175"/>
                </a:cubicBezTo>
                <a:cubicBezTo>
                  <a:pt x="178787" y="348216"/>
                  <a:pt x="178787" y="346938"/>
                  <a:pt x="178787" y="345340"/>
                </a:cubicBezTo>
                <a:cubicBezTo>
                  <a:pt x="181343" y="341825"/>
                  <a:pt x="183660" y="338150"/>
                  <a:pt x="185737" y="334316"/>
                </a:cubicBezTo>
                <a:cubicBezTo>
                  <a:pt x="187814" y="330481"/>
                  <a:pt x="189811" y="326806"/>
                  <a:pt x="191729" y="323291"/>
                </a:cubicBezTo>
                <a:lnTo>
                  <a:pt x="191729" y="332398"/>
                </a:lnTo>
                <a:lnTo>
                  <a:pt x="193646" y="332398"/>
                </a:lnTo>
                <a:cubicBezTo>
                  <a:pt x="193966" y="335594"/>
                  <a:pt x="193966" y="338470"/>
                  <a:pt x="193646" y="341026"/>
                </a:cubicBezTo>
                <a:cubicBezTo>
                  <a:pt x="193326" y="343583"/>
                  <a:pt x="193966" y="345659"/>
                  <a:pt x="195563" y="347257"/>
                </a:cubicBezTo>
                <a:cubicBezTo>
                  <a:pt x="197161" y="345340"/>
                  <a:pt x="197480" y="342064"/>
                  <a:pt x="196522" y="337431"/>
                </a:cubicBezTo>
                <a:cubicBezTo>
                  <a:pt x="195563" y="332798"/>
                  <a:pt x="195084" y="328724"/>
                  <a:pt x="195084" y="325208"/>
                </a:cubicBezTo>
                <a:cubicBezTo>
                  <a:pt x="194125" y="325208"/>
                  <a:pt x="193646" y="326007"/>
                  <a:pt x="193646" y="327605"/>
                </a:cubicBezTo>
                <a:cubicBezTo>
                  <a:pt x="193326" y="326327"/>
                  <a:pt x="193246" y="325129"/>
                  <a:pt x="193407" y="324010"/>
                </a:cubicBezTo>
                <a:cubicBezTo>
                  <a:pt x="193566" y="322892"/>
                  <a:pt x="193646" y="321693"/>
                  <a:pt x="193646" y="320416"/>
                </a:cubicBezTo>
                <a:cubicBezTo>
                  <a:pt x="195243" y="317539"/>
                  <a:pt x="196601" y="314903"/>
                  <a:pt x="197720" y="312506"/>
                </a:cubicBezTo>
                <a:cubicBezTo>
                  <a:pt x="198838" y="310110"/>
                  <a:pt x="200196" y="307633"/>
                  <a:pt x="201794" y="305077"/>
                </a:cubicBezTo>
                <a:cubicBezTo>
                  <a:pt x="202114" y="306036"/>
                  <a:pt x="202274" y="306835"/>
                  <a:pt x="202274" y="307474"/>
                </a:cubicBezTo>
                <a:cubicBezTo>
                  <a:pt x="202274" y="308113"/>
                  <a:pt x="202433" y="308752"/>
                  <a:pt x="202753" y="309391"/>
                </a:cubicBezTo>
                <a:cubicBezTo>
                  <a:pt x="203073" y="308432"/>
                  <a:pt x="203152" y="307474"/>
                  <a:pt x="202992" y="306515"/>
                </a:cubicBezTo>
                <a:cubicBezTo>
                  <a:pt x="202833" y="305556"/>
                  <a:pt x="202753" y="304438"/>
                  <a:pt x="202753" y="303160"/>
                </a:cubicBezTo>
                <a:cubicBezTo>
                  <a:pt x="203712" y="301562"/>
                  <a:pt x="204511" y="299965"/>
                  <a:pt x="205149" y="298367"/>
                </a:cubicBezTo>
                <a:cubicBezTo>
                  <a:pt x="205789" y="302201"/>
                  <a:pt x="206268" y="306116"/>
                  <a:pt x="206587" y="310110"/>
                </a:cubicBezTo>
                <a:cubicBezTo>
                  <a:pt x="206907" y="314104"/>
                  <a:pt x="206747" y="318019"/>
                  <a:pt x="206108" y="321853"/>
                </a:cubicBezTo>
                <a:cubicBezTo>
                  <a:pt x="206747" y="322812"/>
                  <a:pt x="207227" y="323051"/>
                  <a:pt x="207546" y="322573"/>
                </a:cubicBezTo>
                <a:cubicBezTo>
                  <a:pt x="207866" y="322093"/>
                  <a:pt x="208345" y="322173"/>
                  <a:pt x="208984" y="322812"/>
                </a:cubicBezTo>
                <a:cubicBezTo>
                  <a:pt x="208026" y="325369"/>
                  <a:pt x="207386" y="328484"/>
                  <a:pt x="207067" y="332159"/>
                </a:cubicBezTo>
                <a:cubicBezTo>
                  <a:pt x="206747" y="335834"/>
                  <a:pt x="206668" y="339748"/>
                  <a:pt x="206827" y="343902"/>
                </a:cubicBezTo>
                <a:cubicBezTo>
                  <a:pt x="206987" y="348056"/>
                  <a:pt x="207306" y="352210"/>
                  <a:pt x="207786" y="356364"/>
                </a:cubicBezTo>
                <a:cubicBezTo>
                  <a:pt x="208265" y="360518"/>
                  <a:pt x="208665" y="364194"/>
                  <a:pt x="208984" y="367389"/>
                </a:cubicBezTo>
                <a:cubicBezTo>
                  <a:pt x="209623" y="373780"/>
                  <a:pt x="209064" y="379932"/>
                  <a:pt x="207306" y="385843"/>
                </a:cubicBezTo>
                <a:cubicBezTo>
                  <a:pt x="205549" y="391755"/>
                  <a:pt x="204990" y="397746"/>
                  <a:pt x="205629" y="403817"/>
                </a:cubicBezTo>
                <a:cubicBezTo>
                  <a:pt x="204990" y="404776"/>
                  <a:pt x="204511" y="406214"/>
                  <a:pt x="204191" y="408132"/>
                </a:cubicBezTo>
                <a:cubicBezTo>
                  <a:pt x="203871" y="410049"/>
                  <a:pt x="204031" y="411806"/>
                  <a:pt x="204670" y="413404"/>
                </a:cubicBezTo>
                <a:cubicBezTo>
                  <a:pt x="206587" y="413085"/>
                  <a:pt x="207786" y="411647"/>
                  <a:pt x="208265" y="409090"/>
                </a:cubicBezTo>
                <a:cubicBezTo>
                  <a:pt x="208744" y="406534"/>
                  <a:pt x="208984" y="403738"/>
                  <a:pt x="208984" y="400702"/>
                </a:cubicBezTo>
                <a:cubicBezTo>
                  <a:pt x="208984" y="397666"/>
                  <a:pt x="209144" y="394790"/>
                  <a:pt x="209464" y="392074"/>
                </a:cubicBezTo>
                <a:cubicBezTo>
                  <a:pt x="209783" y="389358"/>
                  <a:pt x="210742" y="387520"/>
                  <a:pt x="212339" y="386562"/>
                </a:cubicBezTo>
                <a:cubicBezTo>
                  <a:pt x="212979" y="376976"/>
                  <a:pt x="213378" y="367069"/>
                  <a:pt x="213538" y="356844"/>
                </a:cubicBezTo>
                <a:cubicBezTo>
                  <a:pt x="213697" y="346619"/>
                  <a:pt x="213777" y="336073"/>
                  <a:pt x="213777" y="325208"/>
                </a:cubicBezTo>
                <a:cubicBezTo>
                  <a:pt x="214417" y="326487"/>
                  <a:pt x="214656" y="328244"/>
                  <a:pt x="214496" y="330481"/>
                </a:cubicBezTo>
                <a:cubicBezTo>
                  <a:pt x="214336" y="332718"/>
                  <a:pt x="214417" y="334316"/>
                  <a:pt x="214736" y="335275"/>
                </a:cubicBezTo>
                <a:cubicBezTo>
                  <a:pt x="215694" y="333357"/>
                  <a:pt x="215854" y="330801"/>
                  <a:pt x="215216" y="327605"/>
                </a:cubicBezTo>
                <a:cubicBezTo>
                  <a:pt x="214576" y="324409"/>
                  <a:pt x="214896" y="322013"/>
                  <a:pt x="216174" y="320416"/>
                </a:cubicBezTo>
                <a:cubicBezTo>
                  <a:pt x="215535" y="320416"/>
                  <a:pt x="215455" y="319696"/>
                  <a:pt x="215934" y="318258"/>
                </a:cubicBezTo>
                <a:cubicBezTo>
                  <a:pt x="216414" y="316821"/>
                  <a:pt x="216174" y="315463"/>
                  <a:pt x="215216" y="314184"/>
                </a:cubicBezTo>
                <a:cubicBezTo>
                  <a:pt x="216174" y="313865"/>
                  <a:pt x="216653" y="313145"/>
                  <a:pt x="216653" y="312027"/>
                </a:cubicBezTo>
                <a:cubicBezTo>
                  <a:pt x="216653" y="310908"/>
                  <a:pt x="216493" y="309790"/>
                  <a:pt x="216174" y="308672"/>
                </a:cubicBezTo>
                <a:cubicBezTo>
                  <a:pt x="215854" y="307553"/>
                  <a:pt x="215535" y="306515"/>
                  <a:pt x="215216" y="305556"/>
                </a:cubicBezTo>
                <a:cubicBezTo>
                  <a:pt x="214896" y="304598"/>
                  <a:pt x="215055" y="303799"/>
                  <a:pt x="215694" y="303160"/>
                </a:cubicBezTo>
                <a:cubicBezTo>
                  <a:pt x="214736" y="300923"/>
                  <a:pt x="214017" y="298287"/>
                  <a:pt x="213538" y="295251"/>
                </a:cubicBezTo>
                <a:cubicBezTo>
                  <a:pt x="213058" y="292215"/>
                  <a:pt x="212499" y="289099"/>
                  <a:pt x="211860" y="285904"/>
                </a:cubicBezTo>
                <a:cubicBezTo>
                  <a:pt x="212819" y="283667"/>
                  <a:pt x="213937" y="281511"/>
                  <a:pt x="215216" y="279433"/>
                </a:cubicBezTo>
                <a:cubicBezTo>
                  <a:pt x="216493" y="277357"/>
                  <a:pt x="217452" y="275359"/>
                  <a:pt x="218091" y="273442"/>
                </a:cubicBezTo>
                <a:cubicBezTo>
                  <a:pt x="219050" y="271844"/>
                  <a:pt x="219769" y="270326"/>
                  <a:pt x="220248" y="268888"/>
                </a:cubicBezTo>
                <a:cubicBezTo>
                  <a:pt x="220728" y="267450"/>
                  <a:pt x="221446" y="265773"/>
                  <a:pt x="222405" y="263856"/>
                </a:cubicBezTo>
                <a:cubicBezTo>
                  <a:pt x="224003" y="272164"/>
                  <a:pt x="225920" y="280871"/>
                  <a:pt x="228157" y="289978"/>
                </a:cubicBezTo>
                <a:cubicBezTo>
                  <a:pt x="230394" y="299085"/>
                  <a:pt x="230553" y="308432"/>
                  <a:pt x="228636" y="318019"/>
                </a:cubicBezTo>
                <a:cubicBezTo>
                  <a:pt x="228317" y="319297"/>
                  <a:pt x="228477" y="320016"/>
                  <a:pt x="229116" y="320176"/>
                </a:cubicBezTo>
                <a:cubicBezTo>
                  <a:pt x="229754" y="320335"/>
                  <a:pt x="230074" y="320735"/>
                  <a:pt x="230074" y="321374"/>
                </a:cubicBezTo>
                <a:cubicBezTo>
                  <a:pt x="229116" y="325848"/>
                  <a:pt x="228876" y="330481"/>
                  <a:pt x="229355" y="335275"/>
                </a:cubicBezTo>
                <a:cubicBezTo>
                  <a:pt x="229835" y="340068"/>
                  <a:pt x="231672" y="343263"/>
                  <a:pt x="234868" y="344861"/>
                </a:cubicBezTo>
                <a:cubicBezTo>
                  <a:pt x="234868" y="346458"/>
                  <a:pt x="235027" y="347816"/>
                  <a:pt x="235347" y="348935"/>
                </a:cubicBezTo>
                <a:cubicBezTo>
                  <a:pt x="235667" y="350053"/>
                  <a:pt x="236146" y="351092"/>
                  <a:pt x="236785" y="352051"/>
                </a:cubicBezTo>
                <a:cubicBezTo>
                  <a:pt x="238063" y="352051"/>
                  <a:pt x="239341" y="350773"/>
                  <a:pt x="240620" y="348216"/>
                </a:cubicBezTo>
                <a:cubicBezTo>
                  <a:pt x="239660" y="347257"/>
                  <a:pt x="239501" y="345740"/>
                  <a:pt x="240140" y="343662"/>
                </a:cubicBezTo>
                <a:cubicBezTo>
                  <a:pt x="240779" y="341586"/>
                  <a:pt x="240939" y="339908"/>
                  <a:pt x="240620" y="338630"/>
                </a:cubicBezTo>
                <a:cubicBezTo>
                  <a:pt x="240300" y="337032"/>
                  <a:pt x="239821" y="335754"/>
                  <a:pt x="239182" y="334795"/>
                </a:cubicBezTo>
                <a:cubicBezTo>
                  <a:pt x="238542" y="333836"/>
                  <a:pt x="238063" y="332558"/>
                  <a:pt x="237743" y="330960"/>
                </a:cubicBezTo>
                <a:cubicBezTo>
                  <a:pt x="236146" y="322972"/>
                  <a:pt x="235347" y="314743"/>
                  <a:pt x="235347" y="306275"/>
                </a:cubicBezTo>
                <a:cubicBezTo>
                  <a:pt x="235347" y="297808"/>
                  <a:pt x="235027" y="289419"/>
                  <a:pt x="234388" y="281111"/>
                </a:cubicBezTo>
                <a:cubicBezTo>
                  <a:pt x="234388" y="280472"/>
                  <a:pt x="234788" y="280232"/>
                  <a:pt x="235587" y="280392"/>
                </a:cubicBezTo>
                <a:cubicBezTo>
                  <a:pt x="236385" y="280551"/>
                  <a:pt x="236945" y="280312"/>
                  <a:pt x="237264" y="279673"/>
                </a:cubicBezTo>
                <a:cubicBezTo>
                  <a:pt x="236625" y="272963"/>
                  <a:pt x="235986" y="266012"/>
                  <a:pt x="235347" y="258822"/>
                </a:cubicBezTo>
                <a:cubicBezTo>
                  <a:pt x="234708" y="251632"/>
                  <a:pt x="234069" y="244043"/>
                  <a:pt x="233430" y="236055"/>
                </a:cubicBezTo>
                <a:cubicBezTo>
                  <a:pt x="234069" y="235416"/>
                  <a:pt x="234388" y="234617"/>
                  <a:pt x="234388" y="233658"/>
                </a:cubicBezTo>
                <a:cubicBezTo>
                  <a:pt x="235027" y="233977"/>
                  <a:pt x="235347" y="233977"/>
                  <a:pt x="235347" y="233658"/>
                </a:cubicBezTo>
                <a:cubicBezTo>
                  <a:pt x="235347" y="233338"/>
                  <a:pt x="235667" y="233178"/>
                  <a:pt x="236305" y="233178"/>
                </a:cubicBezTo>
                <a:cubicBezTo>
                  <a:pt x="237584" y="236374"/>
                  <a:pt x="238143" y="239809"/>
                  <a:pt x="237983" y="243484"/>
                </a:cubicBezTo>
                <a:cubicBezTo>
                  <a:pt x="237824" y="247159"/>
                  <a:pt x="238063" y="250434"/>
                  <a:pt x="238702" y="253310"/>
                </a:cubicBezTo>
                <a:cubicBezTo>
                  <a:pt x="239341" y="255227"/>
                  <a:pt x="239900" y="256666"/>
                  <a:pt x="240380" y="257624"/>
                </a:cubicBezTo>
                <a:cubicBezTo>
                  <a:pt x="240859" y="258583"/>
                  <a:pt x="240939" y="259861"/>
                  <a:pt x="240620" y="261459"/>
                </a:cubicBezTo>
                <a:cubicBezTo>
                  <a:pt x="240300" y="263057"/>
                  <a:pt x="239900" y="264494"/>
                  <a:pt x="239421" y="265773"/>
                </a:cubicBezTo>
                <a:cubicBezTo>
                  <a:pt x="238942" y="267051"/>
                  <a:pt x="238542" y="268489"/>
                  <a:pt x="238223" y="270086"/>
                </a:cubicBezTo>
                <a:cubicBezTo>
                  <a:pt x="237584" y="274560"/>
                  <a:pt x="237743" y="279114"/>
                  <a:pt x="238702" y="283747"/>
                </a:cubicBezTo>
                <a:cubicBezTo>
                  <a:pt x="239660" y="288381"/>
                  <a:pt x="240459" y="293253"/>
                  <a:pt x="241099" y="298367"/>
                </a:cubicBezTo>
                <a:cubicBezTo>
                  <a:pt x="241099" y="299325"/>
                  <a:pt x="240939" y="300204"/>
                  <a:pt x="240620" y="301003"/>
                </a:cubicBezTo>
                <a:cubicBezTo>
                  <a:pt x="240300" y="301801"/>
                  <a:pt x="239981" y="302521"/>
                  <a:pt x="239660" y="303160"/>
                </a:cubicBezTo>
                <a:cubicBezTo>
                  <a:pt x="239660" y="304119"/>
                  <a:pt x="240620" y="304598"/>
                  <a:pt x="242537" y="304598"/>
                </a:cubicBezTo>
                <a:cubicBezTo>
                  <a:pt x="243176" y="308752"/>
                  <a:pt x="244134" y="312826"/>
                  <a:pt x="245412" y="316821"/>
                </a:cubicBezTo>
                <a:cubicBezTo>
                  <a:pt x="246691" y="320815"/>
                  <a:pt x="247010" y="324889"/>
                  <a:pt x="246371" y="329043"/>
                </a:cubicBezTo>
                <a:cubicBezTo>
                  <a:pt x="245732" y="328085"/>
                  <a:pt x="245333" y="327445"/>
                  <a:pt x="245173" y="327126"/>
                </a:cubicBezTo>
                <a:cubicBezTo>
                  <a:pt x="245013" y="326806"/>
                  <a:pt x="244294" y="326966"/>
                  <a:pt x="243016" y="327605"/>
                </a:cubicBezTo>
                <a:cubicBezTo>
                  <a:pt x="243016" y="325688"/>
                  <a:pt x="242936" y="324170"/>
                  <a:pt x="242777" y="323051"/>
                </a:cubicBezTo>
                <a:cubicBezTo>
                  <a:pt x="242617" y="321933"/>
                  <a:pt x="242537" y="320575"/>
                  <a:pt x="242537" y="318978"/>
                </a:cubicBezTo>
                <a:cubicBezTo>
                  <a:pt x="241258" y="320895"/>
                  <a:pt x="240300" y="323132"/>
                  <a:pt x="239660" y="325688"/>
                </a:cubicBezTo>
                <a:cubicBezTo>
                  <a:pt x="240939" y="325049"/>
                  <a:pt x="241738" y="325608"/>
                  <a:pt x="242057" y="327366"/>
                </a:cubicBezTo>
                <a:cubicBezTo>
                  <a:pt x="242377" y="329123"/>
                  <a:pt x="242696" y="331280"/>
                  <a:pt x="243016" y="333836"/>
                </a:cubicBezTo>
                <a:cubicBezTo>
                  <a:pt x="243655" y="333836"/>
                  <a:pt x="243815" y="333197"/>
                  <a:pt x="243495" y="331919"/>
                </a:cubicBezTo>
                <a:cubicBezTo>
                  <a:pt x="243176" y="330641"/>
                  <a:pt x="243176" y="329682"/>
                  <a:pt x="243495" y="329043"/>
                </a:cubicBezTo>
                <a:cubicBezTo>
                  <a:pt x="244134" y="329043"/>
                  <a:pt x="244534" y="329443"/>
                  <a:pt x="244694" y="330241"/>
                </a:cubicBezTo>
                <a:cubicBezTo>
                  <a:pt x="244853" y="331040"/>
                  <a:pt x="245253" y="331280"/>
                  <a:pt x="245892" y="330960"/>
                </a:cubicBezTo>
                <a:cubicBezTo>
                  <a:pt x="245573" y="333197"/>
                  <a:pt x="245892" y="334955"/>
                  <a:pt x="246850" y="336233"/>
                </a:cubicBezTo>
                <a:cubicBezTo>
                  <a:pt x="247809" y="337511"/>
                  <a:pt x="248608" y="338789"/>
                  <a:pt x="249247" y="340068"/>
                </a:cubicBezTo>
                <a:cubicBezTo>
                  <a:pt x="249886" y="345181"/>
                  <a:pt x="250445" y="350293"/>
                  <a:pt x="250925" y="355406"/>
                </a:cubicBezTo>
                <a:cubicBezTo>
                  <a:pt x="251404" y="360518"/>
                  <a:pt x="252123" y="365472"/>
                  <a:pt x="253082" y="370265"/>
                </a:cubicBezTo>
                <a:cubicBezTo>
                  <a:pt x="253401" y="371224"/>
                  <a:pt x="253721" y="372582"/>
                  <a:pt x="254041" y="374339"/>
                </a:cubicBezTo>
                <a:cubicBezTo>
                  <a:pt x="254360" y="376097"/>
                  <a:pt x="255319" y="376976"/>
                  <a:pt x="256916" y="376976"/>
                </a:cubicBezTo>
                <a:cubicBezTo>
                  <a:pt x="257236" y="372821"/>
                  <a:pt x="256916" y="369227"/>
                  <a:pt x="255957" y="366191"/>
                </a:cubicBezTo>
                <a:cubicBezTo>
                  <a:pt x="254999" y="363155"/>
                  <a:pt x="254839" y="359880"/>
                  <a:pt x="255479" y="356364"/>
                </a:cubicBezTo>
                <a:cubicBezTo>
                  <a:pt x="254839" y="356364"/>
                  <a:pt x="254600" y="356525"/>
                  <a:pt x="254759" y="356844"/>
                </a:cubicBezTo>
                <a:cubicBezTo>
                  <a:pt x="254920" y="357163"/>
                  <a:pt x="254839" y="357643"/>
                  <a:pt x="254520" y="358282"/>
                </a:cubicBezTo>
                <a:cubicBezTo>
                  <a:pt x="253242" y="355406"/>
                  <a:pt x="252443" y="352450"/>
                  <a:pt x="252123" y="349414"/>
                </a:cubicBezTo>
                <a:cubicBezTo>
                  <a:pt x="251804" y="346379"/>
                  <a:pt x="251564" y="343343"/>
                  <a:pt x="251404" y="340307"/>
                </a:cubicBezTo>
                <a:cubicBezTo>
                  <a:pt x="251244" y="337272"/>
                  <a:pt x="251085" y="334236"/>
                  <a:pt x="250925" y="331200"/>
                </a:cubicBezTo>
                <a:cubicBezTo>
                  <a:pt x="250765" y="328165"/>
                  <a:pt x="250206" y="325369"/>
                  <a:pt x="249247" y="322812"/>
                </a:cubicBezTo>
                <a:cubicBezTo>
                  <a:pt x="250206" y="322173"/>
                  <a:pt x="250605" y="322492"/>
                  <a:pt x="250445" y="323771"/>
                </a:cubicBezTo>
                <a:cubicBezTo>
                  <a:pt x="250286" y="325049"/>
                  <a:pt x="250845" y="325528"/>
                  <a:pt x="252123" y="325208"/>
                </a:cubicBezTo>
                <a:cubicBezTo>
                  <a:pt x="252762" y="324570"/>
                  <a:pt x="252842" y="323771"/>
                  <a:pt x="252363" y="322812"/>
                </a:cubicBezTo>
                <a:cubicBezTo>
                  <a:pt x="251884" y="321853"/>
                  <a:pt x="251484" y="321054"/>
                  <a:pt x="251164" y="320416"/>
                </a:cubicBezTo>
                <a:cubicBezTo>
                  <a:pt x="250526" y="320416"/>
                  <a:pt x="250206" y="320575"/>
                  <a:pt x="250206" y="320895"/>
                </a:cubicBezTo>
                <a:cubicBezTo>
                  <a:pt x="250206" y="321215"/>
                  <a:pt x="249886" y="321374"/>
                  <a:pt x="249247" y="321374"/>
                </a:cubicBezTo>
                <a:cubicBezTo>
                  <a:pt x="248928" y="315622"/>
                  <a:pt x="248448" y="310669"/>
                  <a:pt x="247809" y="306515"/>
                </a:cubicBezTo>
                <a:cubicBezTo>
                  <a:pt x="247170" y="302361"/>
                  <a:pt x="247170" y="298047"/>
                  <a:pt x="247809" y="293573"/>
                </a:cubicBezTo>
                <a:cubicBezTo>
                  <a:pt x="249407" y="299645"/>
                  <a:pt x="250765" y="306595"/>
                  <a:pt x="251884" y="314424"/>
                </a:cubicBezTo>
                <a:cubicBezTo>
                  <a:pt x="253002" y="322253"/>
                  <a:pt x="254520" y="329203"/>
                  <a:pt x="256437" y="335275"/>
                </a:cubicBezTo>
                <a:cubicBezTo>
                  <a:pt x="256756" y="335275"/>
                  <a:pt x="257236" y="334955"/>
                  <a:pt x="257875" y="334316"/>
                </a:cubicBezTo>
                <a:cubicBezTo>
                  <a:pt x="258514" y="341665"/>
                  <a:pt x="259074" y="348296"/>
                  <a:pt x="259552" y="354207"/>
                </a:cubicBezTo>
                <a:cubicBezTo>
                  <a:pt x="260032" y="360119"/>
                  <a:pt x="260272" y="366750"/>
                  <a:pt x="260272" y="374099"/>
                </a:cubicBezTo>
                <a:cubicBezTo>
                  <a:pt x="262828" y="379532"/>
                  <a:pt x="264266" y="386482"/>
                  <a:pt x="264586" y="394950"/>
                </a:cubicBezTo>
                <a:cubicBezTo>
                  <a:pt x="264905" y="403418"/>
                  <a:pt x="265385" y="411007"/>
                  <a:pt x="266024" y="417718"/>
                </a:cubicBezTo>
                <a:cubicBezTo>
                  <a:pt x="267302" y="420594"/>
                  <a:pt x="267861" y="424349"/>
                  <a:pt x="267701" y="428982"/>
                </a:cubicBezTo>
                <a:cubicBezTo>
                  <a:pt x="267541" y="433615"/>
                  <a:pt x="268101" y="437370"/>
                  <a:pt x="269379" y="440246"/>
                </a:cubicBezTo>
                <a:cubicBezTo>
                  <a:pt x="270017" y="438968"/>
                  <a:pt x="270257" y="437290"/>
                  <a:pt x="270098" y="435213"/>
                </a:cubicBezTo>
                <a:cubicBezTo>
                  <a:pt x="269938" y="433136"/>
                  <a:pt x="269698" y="431059"/>
                  <a:pt x="269379" y="428982"/>
                </a:cubicBezTo>
                <a:cubicBezTo>
                  <a:pt x="269059" y="426905"/>
                  <a:pt x="268740" y="424908"/>
                  <a:pt x="268420" y="422991"/>
                </a:cubicBezTo>
                <a:cubicBezTo>
                  <a:pt x="268101" y="421073"/>
                  <a:pt x="268101" y="419635"/>
                  <a:pt x="268420" y="418676"/>
                </a:cubicBezTo>
                <a:cubicBezTo>
                  <a:pt x="268420" y="417718"/>
                  <a:pt x="268660" y="417239"/>
                  <a:pt x="269139" y="417239"/>
                </a:cubicBezTo>
                <a:cubicBezTo>
                  <a:pt x="269618" y="417239"/>
                  <a:pt x="269059" y="416759"/>
                  <a:pt x="267461" y="415801"/>
                </a:cubicBezTo>
                <a:cubicBezTo>
                  <a:pt x="266823" y="403658"/>
                  <a:pt x="266263" y="392154"/>
                  <a:pt x="265784" y="381289"/>
                </a:cubicBezTo>
                <a:cubicBezTo>
                  <a:pt x="265304" y="370425"/>
                  <a:pt x="264266" y="359880"/>
                  <a:pt x="262668" y="349654"/>
                </a:cubicBezTo>
                <a:cubicBezTo>
                  <a:pt x="262029" y="347418"/>
                  <a:pt x="261550" y="345500"/>
                  <a:pt x="261230" y="343902"/>
                </a:cubicBezTo>
                <a:cubicBezTo>
                  <a:pt x="260911" y="342304"/>
                  <a:pt x="260432" y="340547"/>
                  <a:pt x="259792" y="338630"/>
                </a:cubicBezTo>
                <a:cubicBezTo>
                  <a:pt x="258194" y="333197"/>
                  <a:pt x="257396" y="326806"/>
                  <a:pt x="257396" y="319456"/>
                </a:cubicBezTo>
                <a:cubicBezTo>
                  <a:pt x="257396" y="312107"/>
                  <a:pt x="257076" y="305396"/>
                  <a:pt x="256437" y="299325"/>
                </a:cubicBezTo>
                <a:cubicBezTo>
                  <a:pt x="255798" y="294532"/>
                  <a:pt x="255239" y="289419"/>
                  <a:pt x="254759" y="283987"/>
                </a:cubicBezTo>
                <a:cubicBezTo>
                  <a:pt x="254280" y="278555"/>
                  <a:pt x="253721" y="273122"/>
                  <a:pt x="253082" y="267690"/>
                </a:cubicBezTo>
                <a:cubicBezTo>
                  <a:pt x="252443" y="268010"/>
                  <a:pt x="252283" y="268489"/>
                  <a:pt x="252602" y="269128"/>
                </a:cubicBezTo>
                <a:cubicBezTo>
                  <a:pt x="252922" y="269767"/>
                  <a:pt x="252762" y="270086"/>
                  <a:pt x="252123" y="270086"/>
                </a:cubicBezTo>
                <a:cubicBezTo>
                  <a:pt x="250526" y="270406"/>
                  <a:pt x="249806" y="269847"/>
                  <a:pt x="249966" y="268409"/>
                </a:cubicBezTo>
                <a:cubicBezTo>
                  <a:pt x="250126" y="266971"/>
                  <a:pt x="250206" y="265453"/>
                  <a:pt x="250206" y="263856"/>
                </a:cubicBezTo>
                <a:cubicBezTo>
                  <a:pt x="251164" y="263216"/>
                  <a:pt x="251484" y="263536"/>
                  <a:pt x="251164" y="264814"/>
                </a:cubicBezTo>
                <a:cubicBezTo>
                  <a:pt x="250845" y="266092"/>
                  <a:pt x="251164" y="266572"/>
                  <a:pt x="252123" y="266252"/>
                </a:cubicBezTo>
                <a:cubicBezTo>
                  <a:pt x="252443" y="266252"/>
                  <a:pt x="252602" y="265533"/>
                  <a:pt x="252602" y="264095"/>
                </a:cubicBezTo>
                <a:cubicBezTo>
                  <a:pt x="252602" y="262657"/>
                  <a:pt x="252523" y="261139"/>
                  <a:pt x="252363" y="259541"/>
                </a:cubicBezTo>
                <a:cubicBezTo>
                  <a:pt x="252203" y="257943"/>
                  <a:pt x="252123" y="256426"/>
                  <a:pt x="252123" y="254988"/>
                </a:cubicBezTo>
                <a:cubicBezTo>
                  <a:pt x="252123" y="253550"/>
                  <a:pt x="252443" y="252831"/>
                  <a:pt x="253082" y="252831"/>
                </a:cubicBezTo>
                <a:cubicBezTo>
                  <a:pt x="251484" y="251553"/>
                  <a:pt x="250685" y="252431"/>
                  <a:pt x="250685" y="255467"/>
                </a:cubicBezTo>
                <a:cubicBezTo>
                  <a:pt x="250685" y="258503"/>
                  <a:pt x="250685" y="260820"/>
                  <a:pt x="250685" y="262417"/>
                </a:cubicBezTo>
                <a:cubicBezTo>
                  <a:pt x="250046" y="262737"/>
                  <a:pt x="249487" y="262097"/>
                  <a:pt x="249007" y="260500"/>
                </a:cubicBezTo>
                <a:cubicBezTo>
                  <a:pt x="248528" y="258903"/>
                  <a:pt x="248928" y="258263"/>
                  <a:pt x="250206" y="258583"/>
                </a:cubicBezTo>
                <a:cubicBezTo>
                  <a:pt x="250206" y="256985"/>
                  <a:pt x="249407" y="256026"/>
                  <a:pt x="247809" y="255707"/>
                </a:cubicBezTo>
                <a:cubicBezTo>
                  <a:pt x="246211" y="255387"/>
                  <a:pt x="245573" y="256346"/>
                  <a:pt x="245892" y="258583"/>
                </a:cubicBezTo>
                <a:cubicBezTo>
                  <a:pt x="245573" y="255068"/>
                  <a:pt x="245892" y="251073"/>
                  <a:pt x="246850" y="246600"/>
                </a:cubicBezTo>
                <a:cubicBezTo>
                  <a:pt x="247490" y="247239"/>
                  <a:pt x="247809" y="248277"/>
                  <a:pt x="247809" y="249715"/>
                </a:cubicBezTo>
                <a:cubicBezTo>
                  <a:pt x="247809" y="251153"/>
                  <a:pt x="247809" y="252671"/>
                  <a:pt x="247809" y="254269"/>
                </a:cubicBezTo>
                <a:cubicBezTo>
                  <a:pt x="249088" y="252990"/>
                  <a:pt x="249647" y="250194"/>
                  <a:pt x="249487" y="245881"/>
                </a:cubicBezTo>
                <a:cubicBezTo>
                  <a:pt x="249327" y="241567"/>
                  <a:pt x="248768" y="238611"/>
                  <a:pt x="247809" y="237013"/>
                </a:cubicBezTo>
                <a:cubicBezTo>
                  <a:pt x="247809" y="235735"/>
                  <a:pt x="248129" y="235655"/>
                  <a:pt x="248768" y="236773"/>
                </a:cubicBezTo>
                <a:cubicBezTo>
                  <a:pt x="249407" y="237892"/>
                  <a:pt x="249727" y="237812"/>
                  <a:pt x="249727" y="236534"/>
                </a:cubicBezTo>
                <a:cubicBezTo>
                  <a:pt x="249727" y="235256"/>
                  <a:pt x="249088" y="234617"/>
                  <a:pt x="247809" y="234617"/>
                </a:cubicBezTo>
                <a:cubicBezTo>
                  <a:pt x="248129" y="229823"/>
                  <a:pt x="247889" y="225510"/>
                  <a:pt x="247090" y="221675"/>
                </a:cubicBezTo>
                <a:cubicBezTo>
                  <a:pt x="246291" y="217840"/>
                  <a:pt x="245253" y="214165"/>
                  <a:pt x="243975" y="210651"/>
                </a:cubicBezTo>
                <a:cubicBezTo>
                  <a:pt x="244294" y="210011"/>
                  <a:pt x="244454" y="209372"/>
                  <a:pt x="244454" y="208733"/>
                </a:cubicBezTo>
                <a:cubicBezTo>
                  <a:pt x="244454" y="208094"/>
                  <a:pt x="244613" y="207455"/>
                  <a:pt x="244933" y="206816"/>
                </a:cubicBezTo>
                <a:lnTo>
                  <a:pt x="244933" y="207295"/>
                </a:lnTo>
                <a:cubicBezTo>
                  <a:pt x="246211" y="207615"/>
                  <a:pt x="246850" y="207135"/>
                  <a:pt x="246850" y="205857"/>
                </a:cubicBezTo>
                <a:cubicBezTo>
                  <a:pt x="247809" y="206497"/>
                  <a:pt x="248369" y="207615"/>
                  <a:pt x="248528" y="209213"/>
                </a:cubicBezTo>
                <a:cubicBezTo>
                  <a:pt x="248688" y="210810"/>
                  <a:pt x="248768" y="212408"/>
                  <a:pt x="248768" y="214006"/>
                </a:cubicBezTo>
                <a:cubicBezTo>
                  <a:pt x="248768" y="215604"/>
                  <a:pt x="248848" y="217121"/>
                  <a:pt x="249007" y="218559"/>
                </a:cubicBezTo>
                <a:cubicBezTo>
                  <a:pt x="249168" y="219998"/>
                  <a:pt x="249727" y="220716"/>
                  <a:pt x="250685" y="220716"/>
                </a:cubicBezTo>
                <a:cubicBezTo>
                  <a:pt x="250685" y="214645"/>
                  <a:pt x="250365" y="208414"/>
                  <a:pt x="249727" y="202023"/>
                </a:cubicBezTo>
                <a:cubicBezTo>
                  <a:pt x="249088" y="195631"/>
                  <a:pt x="248768" y="189241"/>
                  <a:pt x="248768" y="182850"/>
                </a:cubicBezTo>
                <a:cubicBezTo>
                  <a:pt x="249407" y="180294"/>
                  <a:pt x="249727" y="178536"/>
                  <a:pt x="249727" y="177577"/>
                </a:cubicBezTo>
                <a:cubicBezTo>
                  <a:pt x="249727" y="177897"/>
                  <a:pt x="249806" y="178216"/>
                  <a:pt x="249966" y="178536"/>
                </a:cubicBezTo>
                <a:cubicBezTo>
                  <a:pt x="250126" y="178855"/>
                  <a:pt x="250206" y="179175"/>
                  <a:pt x="250206" y="179495"/>
                </a:cubicBezTo>
                <a:cubicBezTo>
                  <a:pt x="251164" y="184288"/>
                  <a:pt x="252283" y="189161"/>
                  <a:pt x="253561" y="194114"/>
                </a:cubicBezTo>
                <a:cubicBezTo>
                  <a:pt x="254839" y="199067"/>
                  <a:pt x="255479" y="204739"/>
                  <a:pt x="255479" y="211130"/>
                </a:cubicBezTo>
                <a:cubicBezTo>
                  <a:pt x="254839" y="212408"/>
                  <a:pt x="254440" y="212168"/>
                  <a:pt x="254280" y="210411"/>
                </a:cubicBezTo>
                <a:cubicBezTo>
                  <a:pt x="254121" y="208653"/>
                  <a:pt x="253561" y="208094"/>
                  <a:pt x="252602" y="208733"/>
                </a:cubicBezTo>
                <a:cubicBezTo>
                  <a:pt x="253242" y="212248"/>
                  <a:pt x="253242" y="214884"/>
                  <a:pt x="252602" y="216642"/>
                </a:cubicBezTo>
                <a:cubicBezTo>
                  <a:pt x="251963" y="218400"/>
                  <a:pt x="251963" y="221036"/>
                  <a:pt x="252602" y="224551"/>
                </a:cubicBezTo>
                <a:cubicBezTo>
                  <a:pt x="251325" y="225510"/>
                  <a:pt x="251005" y="228226"/>
                  <a:pt x="251644" y="232700"/>
                </a:cubicBezTo>
                <a:cubicBezTo>
                  <a:pt x="252283" y="237173"/>
                  <a:pt x="252922" y="241167"/>
                  <a:pt x="253561" y="244682"/>
                </a:cubicBezTo>
                <a:cubicBezTo>
                  <a:pt x="254839" y="252032"/>
                  <a:pt x="256837" y="259382"/>
                  <a:pt x="259552" y="266731"/>
                </a:cubicBezTo>
                <a:cubicBezTo>
                  <a:pt x="262269" y="274081"/>
                  <a:pt x="264426" y="281590"/>
                  <a:pt x="266024" y="289260"/>
                </a:cubicBezTo>
                <a:cubicBezTo>
                  <a:pt x="267622" y="295970"/>
                  <a:pt x="268420" y="302361"/>
                  <a:pt x="268420" y="308432"/>
                </a:cubicBezTo>
                <a:cubicBezTo>
                  <a:pt x="268420" y="314503"/>
                  <a:pt x="269698" y="319776"/>
                  <a:pt x="272255" y="324250"/>
                </a:cubicBezTo>
                <a:cubicBezTo>
                  <a:pt x="272894" y="315942"/>
                  <a:pt x="272175" y="308512"/>
                  <a:pt x="270098" y="301962"/>
                </a:cubicBezTo>
                <a:cubicBezTo>
                  <a:pt x="268021" y="295411"/>
                  <a:pt x="266662" y="288300"/>
                  <a:pt x="266024" y="280632"/>
                </a:cubicBezTo>
                <a:cubicBezTo>
                  <a:pt x="266024" y="279354"/>
                  <a:pt x="266263" y="278634"/>
                  <a:pt x="266743" y="278475"/>
                </a:cubicBezTo>
                <a:cubicBezTo>
                  <a:pt x="267222" y="278315"/>
                  <a:pt x="267781" y="277916"/>
                  <a:pt x="268420" y="277276"/>
                </a:cubicBezTo>
                <a:cubicBezTo>
                  <a:pt x="268420" y="274720"/>
                  <a:pt x="267941" y="272243"/>
                  <a:pt x="266982" y="269847"/>
                </a:cubicBezTo>
                <a:cubicBezTo>
                  <a:pt x="266024" y="267450"/>
                  <a:pt x="265864" y="265133"/>
                  <a:pt x="266503" y="262896"/>
                </a:cubicBezTo>
                <a:cubicBezTo>
                  <a:pt x="268101" y="267690"/>
                  <a:pt x="269778" y="272643"/>
                  <a:pt x="271536" y="277756"/>
                </a:cubicBezTo>
                <a:cubicBezTo>
                  <a:pt x="273293" y="282869"/>
                  <a:pt x="274332" y="288940"/>
                  <a:pt x="274651" y="295970"/>
                </a:cubicBezTo>
                <a:cubicBezTo>
                  <a:pt x="274332" y="297248"/>
                  <a:pt x="274411" y="297887"/>
                  <a:pt x="274891" y="297887"/>
                </a:cubicBezTo>
                <a:cubicBezTo>
                  <a:pt x="275370" y="297887"/>
                  <a:pt x="275769" y="298047"/>
                  <a:pt x="276089" y="298367"/>
                </a:cubicBezTo>
                <a:cubicBezTo>
                  <a:pt x="275769" y="303799"/>
                  <a:pt x="276489" y="308512"/>
                  <a:pt x="278246" y="312506"/>
                </a:cubicBezTo>
                <a:cubicBezTo>
                  <a:pt x="280004" y="316501"/>
                  <a:pt x="280403" y="321215"/>
                  <a:pt x="279445" y="326646"/>
                </a:cubicBezTo>
                <a:cubicBezTo>
                  <a:pt x="281042" y="329203"/>
                  <a:pt x="282400" y="332558"/>
                  <a:pt x="283518" y="336712"/>
                </a:cubicBezTo>
                <a:cubicBezTo>
                  <a:pt x="284637" y="340867"/>
                  <a:pt x="284877" y="344701"/>
                  <a:pt x="284238" y="348216"/>
                </a:cubicBezTo>
                <a:cubicBezTo>
                  <a:pt x="284877" y="349175"/>
                  <a:pt x="285995" y="349974"/>
                  <a:pt x="287593" y="350612"/>
                </a:cubicBezTo>
                <a:cubicBezTo>
                  <a:pt x="287593" y="349974"/>
                  <a:pt x="287673" y="349335"/>
                  <a:pt x="287833" y="348695"/>
                </a:cubicBezTo>
                <a:cubicBezTo>
                  <a:pt x="287992" y="348056"/>
                  <a:pt x="288072" y="347257"/>
                  <a:pt x="288072" y="346299"/>
                </a:cubicBezTo>
                <a:cubicBezTo>
                  <a:pt x="289350" y="346619"/>
                  <a:pt x="290069" y="347577"/>
                  <a:pt x="290229" y="349175"/>
                </a:cubicBezTo>
                <a:cubicBezTo>
                  <a:pt x="290389" y="350773"/>
                  <a:pt x="290469" y="352530"/>
                  <a:pt x="290469" y="354447"/>
                </a:cubicBezTo>
                <a:cubicBezTo>
                  <a:pt x="290469" y="356364"/>
                  <a:pt x="290629" y="358122"/>
                  <a:pt x="290948" y="359720"/>
                </a:cubicBezTo>
                <a:cubicBezTo>
                  <a:pt x="291268" y="361317"/>
                  <a:pt x="292227" y="362116"/>
                  <a:pt x="293824" y="362116"/>
                </a:cubicBezTo>
                <a:cubicBezTo>
                  <a:pt x="292227" y="354767"/>
                  <a:pt x="290789" y="347418"/>
                  <a:pt x="289510" y="340068"/>
                </a:cubicBezTo>
                <a:cubicBezTo>
                  <a:pt x="288232" y="332718"/>
                  <a:pt x="286794" y="325688"/>
                  <a:pt x="285196" y="318978"/>
                </a:cubicBezTo>
                <a:cubicBezTo>
                  <a:pt x="285196" y="318019"/>
                  <a:pt x="285596" y="317779"/>
                  <a:pt x="286395" y="318258"/>
                </a:cubicBezTo>
                <a:cubicBezTo>
                  <a:pt x="287194" y="318738"/>
                  <a:pt x="287273" y="318179"/>
                  <a:pt x="286635" y="316581"/>
                </a:cubicBezTo>
                <a:cubicBezTo>
                  <a:pt x="284078" y="316900"/>
                  <a:pt x="282800" y="315542"/>
                  <a:pt x="282800" y="312506"/>
                </a:cubicBezTo>
                <a:cubicBezTo>
                  <a:pt x="282800" y="309471"/>
                  <a:pt x="282161" y="307154"/>
                  <a:pt x="280883" y="305556"/>
                </a:cubicBezTo>
                <a:cubicBezTo>
                  <a:pt x="282161" y="305237"/>
                  <a:pt x="283439" y="304198"/>
                  <a:pt x="284717" y="302441"/>
                </a:cubicBezTo>
                <a:cubicBezTo>
                  <a:pt x="285995" y="300683"/>
                  <a:pt x="286954" y="298846"/>
                  <a:pt x="287593" y="296929"/>
                </a:cubicBezTo>
                <a:cubicBezTo>
                  <a:pt x="288232" y="297568"/>
                  <a:pt x="288471" y="298686"/>
                  <a:pt x="288312" y="300284"/>
                </a:cubicBezTo>
                <a:cubicBezTo>
                  <a:pt x="288152" y="301882"/>
                  <a:pt x="288392" y="303160"/>
                  <a:pt x="289031" y="304119"/>
                </a:cubicBezTo>
                <a:cubicBezTo>
                  <a:pt x="289031" y="301242"/>
                  <a:pt x="289111" y="298367"/>
                  <a:pt x="289270" y="295490"/>
                </a:cubicBezTo>
                <a:cubicBezTo>
                  <a:pt x="289431" y="292615"/>
                  <a:pt x="290309" y="289898"/>
                  <a:pt x="291907" y="287342"/>
                </a:cubicBezTo>
                <a:cubicBezTo>
                  <a:pt x="290309" y="287981"/>
                  <a:pt x="289510" y="287342"/>
                  <a:pt x="289510" y="285425"/>
                </a:cubicBezTo>
                <a:cubicBezTo>
                  <a:pt x="289510" y="283508"/>
                  <a:pt x="289031" y="282389"/>
                  <a:pt x="288072" y="282070"/>
                </a:cubicBezTo>
                <a:cubicBezTo>
                  <a:pt x="288392" y="283028"/>
                  <a:pt x="288552" y="284146"/>
                  <a:pt x="288552" y="285425"/>
                </a:cubicBezTo>
                <a:cubicBezTo>
                  <a:pt x="288552" y="286703"/>
                  <a:pt x="288711" y="287981"/>
                  <a:pt x="289031" y="289260"/>
                </a:cubicBezTo>
                <a:cubicBezTo>
                  <a:pt x="288392" y="290537"/>
                  <a:pt x="287753" y="291656"/>
                  <a:pt x="287113" y="292615"/>
                </a:cubicBezTo>
                <a:cubicBezTo>
                  <a:pt x="286475" y="293573"/>
                  <a:pt x="285836" y="294692"/>
                  <a:pt x="285196" y="295970"/>
                </a:cubicBezTo>
                <a:cubicBezTo>
                  <a:pt x="283599" y="292775"/>
                  <a:pt x="282320" y="288061"/>
                  <a:pt x="281362" y="281830"/>
                </a:cubicBezTo>
                <a:cubicBezTo>
                  <a:pt x="280403" y="275598"/>
                  <a:pt x="280723" y="270726"/>
                  <a:pt x="282320" y="267211"/>
                </a:cubicBezTo>
                <a:cubicBezTo>
                  <a:pt x="279764" y="265613"/>
                  <a:pt x="278006" y="262097"/>
                  <a:pt x="277048" y="256666"/>
                </a:cubicBezTo>
                <a:cubicBezTo>
                  <a:pt x="276089" y="251233"/>
                  <a:pt x="275930" y="246600"/>
                  <a:pt x="276568" y="242765"/>
                </a:cubicBezTo>
                <a:cubicBezTo>
                  <a:pt x="277208" y="243724"/>
                  <a:pt x="277607" y="244922"/>
                  <a:pt x="277767" y="246360"/>
                </a:cubicBezTo>
                <a:cubicBezTo>
                  <a:pt x="277927" y="247798"/>
                  <a:pt x="278326" y="249156"/>
                  <a:pt x="278965" y="250434"/>
                </a:cubicBezTo>
                <a:cubicBezTo>
                  <a:pt x="278326" y="247239"/>
                  <a:pt x="277927" y="244043"/>
                  <a:pt x="277767" y="240848"/>
                </a:cubicBezTo>
                <a:cubicBezTo>
                  <a:pt x="277607" y="237653"/>
                  <a:pt x="277687" y="234137"/>
                  <a:pt x="278006" y="230303"/>
                </a:cubicBezTo>
                <a:cubicBezTo>
                  <a:pt x="278006" y="221995"/>
                  <a:pt x="276568" y="215923"/>
                  <a:pt x="273693" y="212088"/>
                </a:cubicBezTo>
                <a:cubicBezTo>
                  <a:pt x="273053" y="212727"/>
                  <a:pt x="272654" y="213047"/>
                  <a:pt x="272494" y="213047"/>
                </a:cubicBezTo>
                <a:cubicBezTo>
                  <a:pt x="272335" y="213047"/>
                  <a:pt x="271615" y="212887"/>
                  <a:pt x="270338" y="212568"/>
                </a:cubicBezTo>
                <a:cubicBezTo>
                  <a:pt x="269059" y="210331"/>
                  <a:pt x="268181" y="207774"/>
                  <a:pt x="267701" y="204899"/>
                </a:cubicBezTo>
                <a:cubicBezTo>
                  <a:pt x="267222" y="202023"/>
                  <a:pt x="266823" y="198827"/>
                  <a:pt x="266503" y="195312"/>
                </a:cubicBezTo>
                <a:cubicBezTo>
                  <a:pt x="268740" y="195951"/>
                  <a:pt x="269938" y="197629"/>
                  <a:pt x="270098" y="200345"/>
                </a:cubicBezTo>
                <a:cubicBezTo>
                  <a:pt x="270257" y="203061"/>
                  <a:pt x="270497" y="205857"/>
                  <a:pt x="270816" y="208733"/>
                </a:cubicBezTo>
                <a:cubicBezTo>
                  <a:pt x="272095" y="208094"/>
                  <a:pt x="272654" y="207375"/>
                  <a:pt x="272494" y="206576"/>
                </a:cubicBezTo>
                <a:cubicBezTo>
                  <a:pt x="272335" y="205777"/>
                  <a:pt x="273053" y="206017"/>
                  <a:pt x="274651" y="207295"/>
                </a:cubicBezTo>
                <a:cubicBezTo>
                  <a:pt x="274332" y="204100"/>
                  <a:pt x="273373" y="202502"/>
                  <a:pt x="271776" y="202502"/>
                </a:cubicBezTo>
                <a:cubicBezTo>
                  <a:pt x="272414" y="201863"/>
                  <a:pt x="272734" y="201383"/>
                  <a:pt x="272734" y="201064"/>
                </a:cubicBezTo>
                <a:cubicBezTo>
                  <a:pt x="272734" y="200745"/>
                  <a:pt x="272575" y="199946"/>
                  <a:pt x="272255" y="198667"/>
                </a:cubicBezTo>
                <a:cubicBezTo>
                  <a:pt x="271935" y="198667"/>
                  <a:pt x="271776" y="199466"/>
                  <a:pt x="271776" y="201064"/>
                </a:cubicBezTo>
                <a:cubicBezTo>
                  <a:pt x="271136" y="200105"/>
                  <a:pt x="270497" y="198188"/>
                  <a:pt x="269858" y="195312"/>
                </a:cubicBezTo>
                <a:cubicBezTo>
                  <a:pt x="270178" y="195631"/>
                  <a:pt x="270497" y="195631"/>
                  <a:pt x="270816" y="195312"/>
                </a:cubicBezTo>
                <a:cubicBezTo>
                  <a:pt x="271136" y="194993"/>
                  <a:pt x="271376" y="194593"/>
                  <a:pt x="271536" y="194114"/>
                </a:cubicBezTo>
                <a:cubicBezTo>
                  <a:pt x="271695" y="193634"/>
                  <a:pt x="271935" y="193395"/>
                  <a:pt x="272255" y="193395"/>
                </a:cubicBezTo>
                <a:cubicBezTo>
                  <a:pt x="272575" y="193395"/>
                  <a:pt x="272734" y="193874"/>
                  <a:pt x="272734" y="194833"/>
                </a:cubicBezTo>
                <a:cubicBezTo>
                  <a:pt x="273053" y="190998"/>
                  <a:pt x="272494" y="187164"/>
                  <a:pt x="271056" y="183329"/>
                </a:cubicBezTo>
                <a:cubicBezTo>
                  <a:pt x="269618" y="179495"/>
                  <a:pt x="268260" y="175820"/>
                  <a:pt x="266982" y="172305"/>
                </a:cubicBezTo>
                <a:cubicBezTo>
                  <a:pt x="266343" y="172624"/>
                  <a:pt x="266183" y="173343"/>
                  <a:pt x="266503" y="174462"/>
                </a:cubicBezTo>
                <a:cubicBezTo>
                  <a:pt x="266823" y="175580"/>
                  <a:pt x="266982" y="176299"/>
                  <a:pt x="266982" y="176618"/>
                </a:cubicBezTo>
                <a:cubicBezTo>
                  <a:pt x="265385" y="174382"/>
                  <a:pt x="264186" y="171506"/>
                  <a:pt x="263387" y="167991"/>
                </a:cubicBezTo>
                <a:cubicBezTo>
                  <a:pt x="262588" y="164475"/>
                  <a:pt x="262109" y="160561"/>
                  <a:pt x="261949" y="156247"/>
                </a:cubicBezTo>
                <a:cubicBezTo>
                  <a:pt x="261789" y="151934"/>
                  <a:pt x="261550" y="147619"/>
                  <a:pt x="261230" y="143306"/>
                </a:cubicBezTo>
                <a:cubicBezTo>
                  <a:pt x="260911" y="138992"/>
                  <a:pt x="260432" y="135078"/>
                  <a:pt x="259792" y="131562"/>
                </a:cubicBezTo>
                <a:cubicBezTo>
                  <a:pt x="261390" y="135078"/>
                  <a:pt x="262429" y="138433"/>
                  <a:pt x="262908" y="141628"/>
                </a:cubicBezTo>
                <a:cubicBezTo>
                  <a:pt x="263387" y="144823"/>
                  <a:pt x="264266" y="148019"/>
                  <a:pt x="265544" y="151214"/>
                </a:cubicBezTo>
                <a:cubicBezTo>
                  <a:pt x="265544" y="151854"/>
                  <a:pt x="264905" y="152173"/>
                  <a:pt x="263627" y="152173"/>
                </a:cubicBezTo>
                <a:cubicBezTo>
                  <a:pt x="264586" y="155049"/>
                  <a:pt x="264905" y="158245"/>
                  <a:pt x="264586" y="161759"/>
                </a:cubicBezTo>
                <a:cubicBezTo>
                  <a:pt x="264266" y="165274"/>
                  <a:pt x="264905" y="167511"/>
                  <a:pt x="266503" y="168470"/>
                </a:cubicBezTo>
                <a:cubicBezTo>
                  <a:pt x="266823" y="167192"/>
                  <a:pt x="266743" y="166393"/>
                  <a:pt x="266263" y="166073"/>
                </a:cubicBezTo>
                <a:cubicBezTo>
                  <a:pt x="265784" y="165754"/>
                  <a:pt x="265704" y="164795"/>
                  <a:pt x="266024" y="163198"/>
                </a:cubicBezTo>
                <a:cubicBezTo>
                  <a:pt x="266662" y="164795"/>
                  <a:pt x="267222" y="166393"/>
                  <a:pt x="267701" y="167991"/>
                </a:cubicBezTo>
                <a:cubicBezTo>
                  <a:pt x="268181" y="169589"/>
                  <a:pt x="268420" y="171665"/>
                  <a:pt x="268420" y="174222"/>
                </a:cubicBezTo>
                <a:cubicBezTo>
                  <a:pt x="271296" y="175180"/>
                  <a:pt x="272894" y="177577"/>
                  <a:pt x="273213" y="181412"/>
                </a:cubicBezTo>
                <a:cubicBezTo>
                  <a:pt x="274172" y="180453"/>
                  <a:pt x="274332" y="179255"/>
                  <a:pt x="273693" y="177817"/>
                </a:cubicBezTo>
                <a:cubicBezTo>
                  <a:pt x="273053" y="176379"/>
                  <a:pt x="272894" y="174861"/>
                  <a:pt x="273213" y="173263"/>
                </a:cubicBezTo>
                <a:cubicBezTo>
                  <a:pt x="272575" y="172624"/>
                  <a:pt x="271776" y="172305"/>
                  <a:pt x="270816" y="172305"/>
                </a:cubicBezTo>
                <a:cubicBezTo>
                  <a:pt x="270816" y="166872"/>
                  <a:pt x="269938" y="162079"/>
                  <a:pt x="268181" y="157925"/>
                </a:cubicBezTo>
                <a:cubicBezTo>
                  <a:pt x="266423" y="153771"/>
                  <a:pt x="266024" y="148977"/>
                  <a:pt x="266982" y="143545"/>
                </a:cubicBezTo>
                <a:cubicBezTo>
                  <a:pt x="268260" y="143865"/>
                  <a:pt x="268899" y="145622"/>
                  <a:pt x="268899" y="148818"/>
                </a:cubicBezTo>
                <a:cubicBezTo>
                  <a:pt x="269539" y="149138"/>
                  <a:pt x="269938" y="149138"/>
                  <a:pt x="270098" y="148818"/>
                </a:cubicBezTo>
                <a:cubicBezTo>
                  <a:pt x="270257" y="148498"/>
                  <a:pt x="270497" y="148339"/>
                  <a:pt x="270816" y="148339"/>
                </a:cubicBezTo>
                <a:cubicBezTo>
                  <a:pt x="271776" y="150256"/>
                  <a:pt x="272575" y="152333"/>
                  <a:pt x="273213" y="154569"/>
                </a:cubicBezTo>
                <a:cubicBezTo>
                  <a:pt x="273852" y="156807"/>
                  <a:pt x="274492" y="159203"/>
                  <a:pt x="275131" y="161759"/>
                </a:cubicBezTo>
                <a:cubicBezTo>
                  <a:pt x="275769" y="161440"/>
                  <a:pt x="276169" y="160881"/>
                  <a:pt x="276329" y="160082"/>
                </a:cubicBezTo>
                <a:cubicBezTo>
                  <a:pt x="276489" y="159283"/>
                  <a:pt x="277048" y="159044"/>
                  <a:pt x="278006" y="159363"/>
                </a:cubicBezTo>
                <a:cubicBezTo>
                  <a:pt x="278646" y="160002"/>
                  <a:pt x="278726" y="161120"/>
                  <a:pt x="278246" y="162718"/>
                </a:cubicBezTo>
                <a:cubicBezTo>
                  <a:pt x="277767" y="164316"/>
                  <a:pt x="277847" y="165754"/>
                  <a:pt x="278486" y="167032"/>
                </a:cubicBezTo>
                <a:cubicBezTo>
                  <a:pt x="279125" y="167671"/>
                  <a:pt x="279445" y="167831"/>
                  <a:pt x="279445" y="167511"/>
                </a:cubicBezTo>
                <a:cubicBezTo>
                  <a:pt x="279445" y="167192"/>
                  <a:pt x="279764" y="167032"/>
                  <a:pt x="280403" y="167032"/>
                </a:cubicBezTo>
                <a:cubicBezTo>
                  <a:pt x="281362" y="170867"/>
                  <a:pt x="282161" y="174701"/>
                  <a:pt x="282800" y="178536"/>
                </a:cubicBezTo>
                <a:cubicBezTo>
                  <a:pt x="283439" y="182370"/>
                  <a:pt x="284557" y="185725"/>
                  <a:pt x="286155" y="188602"/>
                </a:cubicBezTo>
                <a:cubicBezTo>
                  <a:pt x="287113" y="183169"/>
                  <a:pt x="286714" y="178376"/>
                  <a:pt x="284957" y="174222"/>
                </a:cubicBezTo>
                <a:cubicBezTo>
                  <a:pt x="283199" y="170068"/>
                  <a:pt x="282320" y="165274"/>
                  <a:pt x="282320" y="159842"/>
                </a:cubicBezTo>
                <a:cubicBezTo>
                  <a:pt x="283279" y="159842"/>
                  <a:pt x="283758" y="160242"/>
                  <a:pt x="283758" y="161041"/>
                </a:cubicBezTo>
                <a:cubicBezTo>
                  <a:pt x="283758" y="161840"/>
                  <a:pt x="283758" y="162718"/>
                  <a:pt x="283758" y="163677"/>
                </a:cubicBezTo>
                <a:cubicBezTo>
                  <a:pt x="283758" y="164636"/>
                  <a:pt x="283839" y="165435"/>
                  <a:pt x="283998" y="166073"/>
                </a:cubicBezTo>
                <a:cubicBezTo>
                  <a:pt x="284158" y="166712"/>
                  <a:pt x="284717" y="167032"/>
                  <a:pt x="285676" y="167032"/>
                </a:cubicBezTo>
                <a:cubicBezTo>
                  <a:pt x="285995" y="164795"/>
                  <a:pt x="285755" y="163198"/>
                  <a:pt x="284957" y="162239"/>
                </a:cubicBezTo>
                <a:cubicBezTo>
                  <a:pt x="284158" y="161281"/>
                  <a:pt x="283758" y="159683"/>
                  <a:pt x="283758" y="157446"/>
                </a:cubicBezTo>
                <a:cubicBezTo>
                  <a:pt x="283758" y="157126"/>
                  <a:pt x="284398" y="156966"/>
                  <a:pt x="285676" y="156966"/>
                </a:cubicBezTo>
                <a:lnTo>
                  <a:pt x="285676" y="152652"/>
                </a:lnTo>
                <a:cubicBezTo>
                  <a:pt x="285037" y="152013"/>
                  <a:pt x="284158" y="151614"/>
                  <a:pt x="283040" y="151454"/>
                </a:cubicBezTo>
                <a:cubicBezTo>
                  <a:pt x="281921" y="151294"/>
                  <a:pt x="281202" y="150415"/>
                  <a:pt x="280883" y="148818"/>
                </a:cubicBezTo>
                <a:cubicBezTo>
                  <a:pt x="281521" y="147859"/>
                  <a:pt x="282161" y="148019"/>
                  <a:pt x="282800" y="149297"/>
                </a:cubicBezTo>
                <a:cubicBezTo>
                  <a:pt x="282481" y="143545"/>
                  <a:pt x="281761" y="137953"/>
                  <a:pt x="280643" y="132521"/>
                </a:cubicBezTo>
                <a:cubicBezTo>
                  <a:pt x="279525" y="127089"/>
                  <a:pt x="278326" y="121337"/>
                  <a:pt x="277048" y="115265"/>
                </a:cubicBezTo>
                <a:cubicBezTo>
                  <a:pt x="277687" y="114306"/>
                  <a:pt x="278486" y="114227"/>
                  <a:pt x="279445" y="115026"/>
                </a:cubicBezTo>
                <a:cubicBezTo>
                  <a:pt x="280403" y="115825"/>
                  <a:pt x="281202" y="115585"/>
                  <a:pt x="281841" y="114306"/>
                </a:cubicBezTo>
                <a:cubicBezTo>
                  <a:pt x="284398" y="116863"/>
                  <a:pt x="286155" y="120298"/>
                  <a:pt x="287113" y="124612"/>
                </a:cubicBezTo>
                <a:cubicBezTo>
                  <a:pt x="288072" y="128926"/>
                  <a:pt x="289830" y="132361"/>
                  <a:pt x="292386" y="134917"/>
                </a:cubicBezTo>
                <a:cubicBezTo>
                  <a:pt x="291747" y="131402"/>
                  <a:pt x="290868" y="128207"/>
                  <a:pt x="289750" y="125331"/>
                </a:cubicBezTo>
                <a:cubicBezTo>
                  <a:pt x="288632" y="122455"/>
                  <a:pt x="287593" y="119419"/>
                  <a:pt x="286635" y="116224"/>
                </a:cubicBezTo>
                <a:cubicBezTo>
                  <a:pt x="287273" y="114946"/>
                  <a:pt x="287753" y="115026"/>
                  <a:pt x="288072" y="116463"/>
                </a:cubicBezTo>
                <a:cubicBezTo>
                  <a:pt x="288392" y="117901"/>
                  <a:pt x="288871" y="118301"/>
                  <a:pt x="289510" y="117662"/>
                </a:cubicBezTo>
                <a:cubicBezTo>
                  <a:pt x="289510" y="115425"/>
                  <a:pt x="289191" y="113667"/>
                  <a:pt x="288552" y="112389"/>
                </a:cubicBezTo>
                <a:cubicBezTo>
                  <a:pt x="287912" y="111111"/>
                  <a:pt x="287753" y="109194"/>
                  <a:pt x="288072" y="106637"/>
                </a:cubicBezTo>
                <a:cubicBezTo>
                  <a:pt x="287433" y="105998"/>
                  <a:pt x="286794" y="105758"/>
                  <a:pt x="286155" y="105918"/>
                </a:cubicBezTo>
                <a:cubicBezTo>
                  <a:pt x="285516" y="106078"/>
                  <a:pt x="285037" y="105839"/>
                  <a:pt x="284717" y="105199"/>
                </a:cubicBezTo>
                <a:cubicBezTo>
                  <a:pt x="284717" y="102962"/>
                  <a:pt x="284557" y="101525"/>
                  <a:pt x="284238" y="100886"/>
                </a:cubicBezTo>
                <a:cubicBezTo>
                  <a:pt x="284877" y="99927"/>
                  <a:pt x="285356" y="98729"/>
                  <a:pt x="285676" y="97291"/>
                </a:cubicBezTo>
                <a:cubicBezTo>
                  <a:pt x="285995" y="95852"/>
                  <a:pt x="285836" y="94335"/>
                  <a:pt x="285196" y="92737"/>
                </a:cubicBezTo>
                <a:cubicBezTo>
                  <a:pt x="287113" y="95613"/>
                  <a:pt x="288791" y="99447"/>
                  <a:pt x="290229" y="104241"/>
                </a:cubicBezTo>
                <a:cubicBezTo>
                  <a:pt x="291667" y="109034"/>
                  <a:pt x="292706" y="113508"/>
                  <a:pt x="293345" y="117662"/>
                </a:cubicBezTo>
                <a:cubicBezTo>
                  <a:pt x="292386" y="117023"/>
                  <a:pt x="291907" y="116064"/>
                  <a:pt x="291907" y="114786"/>
                </a:cubicBezTo>
                <a:cubicBezTo>
                  <a:pt x="291907" y="113508"/>
                  <a:pt x="291268" y="112868"/>
                  <a:pt x="289990" y="112868"/>
                </a:cubicBezTo>
                <a:cubicBezTo>
                  <a:pt x="289670" y="113508"/>
                  <a:pt x="289750" y="114227"/>
                  <a:pt x="290229" y="115026"/>
                </a:cubicBezTo>
                <a:cubicBezTo>
                  <a:pt x="290709" y="115825"/>
                  <a:pt x="291108" y="116703"/>
                  <a:pt x="291428" y="117662"/>
                </a:cubicBezTo>
                <a:cubicBezTo>
                  <a:pt x="291747" y="118620"/>
                  <a:pt x="291907" y="119499"/>
                  <a:pt x="291907" y="120298"/>
                </a:cubicBezTo>
                <a:cubicBezTo>
                  <a:pt x="291907" y="121097"/>
                  <a:pt x="291268" y="121656"/>
                  <a:pt x="289990" y="121976"/>
                </a:cubicBezTo>
                <a:cubicBezTo>
                  <a:pt x="291907" y="124532"/>
                  <a:pt x="293345" y="127408"/>
                  <a:pt x="294304" y="130603"/>
                </a:cubicBezTo>
                <a:cubicBezTo>
                  <a:pt x="295262" y="133799"/>
                  <a:pt x="296381" y="136995"/>
                  <a:pt x="297659" y="140190"/>
                </a:cubicBezTo>
                <a:cubicBezTo>
                  <a:pt x="297019" y="140829"/>
                  <a:pt x="296221" y="140909"/>
                  <a:pt x="295262" y="140430"/>
                </a:cubicBezTo>
                <a:cubicBezTo>
                  <a:pt x="294304" y="139950"/>
                  <a:pt x="293984" y="139232"/>
                  <a:pt x="294304" y="138272"/>
                </a:cubicBezTo>
                <a:cubicBezTo>
                  <a:pt x="293984" y="138912"/>
                  <a:pt x="293505" y="138912"/>
                  <a:pt x="292865" y="138272"/>
                </a:cubicBezTo>
                <a:cubicBezTo>
                  <a:pt x="292227" y="137634"/>
                  <a:pt x="291268" y="137474"/>
                  <a:pt x="289990" y="137793"/>
                </a:cubicBezTo>
                <a:cubicBezTo>
                  <a:pt x="289670" y="138752"/>
                  <a:pt x="289191" y="139870"/>
                  <a:pt x="288552" y="141149"/>
                </a:cubicBezTo>
                <a:cubicBezTo>
                  <a:pt x="288232" y="145622"/>
                  <a:pt x="288632" y="149297"/>
                  <a:pt x="289750" y="152173"/>
                </a:cubicBezTo>
                <a:cubicBezTo>
                  <a:pt x="290868" y="155049"/>
                  <a:pt x="291747" y="158245"/>
                  <a:pt x="292386" y="161759"/>
                </a:cubicBezTo>
                <a:cubicBezTo>
                  <a:pt x="294304" y="162399"/>
                  <a:pt x="295582" y="163757"/>
                  <a:pt x="296221" y="165834"/>
                </a:cubicBezTo>
                <a:lnTo>
                  <a:pt x="298116" y="172466"/>
                </a:lnTo>
                <a:lnTo>
                  <a:pt x="298116" y="146622"/>
                </a:lnTo>
                <a:lnTo>
                  <a:pt x="297180" y="141628"/>
                </a:lnTo>
                <a:lnTo>
                  <a:pt x="298116" y="143789"/>
                </a:lnTo>
                <a:lnTo>
                  <a:pt x="298116" y="86789"/>
                </a:lnTo>
                <a:lnTo>
                  <a:pt x="297659" y="86027"/>
                </a:lnTo>
                <a:cubicBezTo>
                  <a:pt x="297339" y="85387"/>
                  <a:pt x="297419" y="84508"/>
                  <a:pt x="297899" y="83390"/>
                </a:cubicBezTo>
                <a:lnTo>
                  <a:pt x="298116" y="80564"/>
                </a:lnTo>
                <a:lnTo>
                  <a:pt x="298116" y="80240"/>
                </a:lnTo>
                <a:lnTo>
                  <a:pt x="296460" y="77638"/>
                </a:lnTo>
                <a:cubicBezTo>
                  <a:pt x="295662" y="76839"/>
                  <a:pt x="294863" y="76041"/>
                  <a:pt x="294064" y="75242"/>
                </a:cubicBezTo>
                <a:cubicBezTo>
                  <a:pt x="293265" y="74443"/>
                  <a:pt x="292786" y="73484"/>
                  <a:pt x="292626" y="72366"/>
                </a:cubicBezTo>
                <a:cubicBezTo>
                  <a:pt x="292466" y="71247"/>
                  <a:pt x="292865" y="69570"/>
                  <a:pt x="293824" y="67333"/>
                </a:cubicBezTo>
                <a:cubicBezTo>
                  <a:pt x="295102" y="67014"/>
                  <a:pt x="295742" y="67732"/>
                  <a:pt x="295742" y="69490"/>
                </a:cubicBezTo>
                <a:lnTo>
                  <a:pt x="298116" y="71152"/>
                </a:lnTo>
                <a:lnTo>
                  <a:pt x="298116" y="71012"/>
                </a:lnTo>
                <a:lnTo>
                  <a:pt x="297659" y="67813"/>
                </a:lnTo>
                <a:lnTo>
                  <a:pt x="298116" y="67813"/>
                </a:lnTo>
                <a:lnTo>
                  <a:pt x="298116" y="45675"/>
                </a:lnTo>
                <a:lnTo>
                  <a:pt x="295262" y="43127"/>
                </a:lnTo>
                <a:cubicBezTo>
                  <a:pt x="293664" y="40091"/>
                  <a:pt x="293345" y="36017"/>
                  <a:pt x="294304" y="30905"/>
                </a:cubicBezTo>
                <a:cubicBezTo>
                  <a:pt x="292706" y="29946"/>
                  <a:pt x="291587" y="28268"/>
                  <a:pt x="290948" y="25872"/>
                </a:cubicBezTo>
                <a:cubicBezTo>
                  <a:pt x="290309" y="23475"/>
                  <a:pt x="289990" y="20519"/>
                  <a:pt x="289990" y="17004"/>
                </a:cubicBezTo>
                <a:cubicBezTo>
                  <a:pt x="291268" y="17963"/>
                  <a:pt x="291747" y="17963"/>
                  <a:pt x="291428" y="17004"/>
                </a:cubicBezTo>
                <a:cubicBezTo>
                  <a:pt x="291108" y="16045"/>
                  <a:pt x="291747" y="16045"/>
                  <a:pt x="293345" y="17004"/>
                </a:cubicBezTo>
                <a:cubicBezTo>
                  <a:pt x="293026" y="15087"/>
                  <a:pt x="292227" y="12850"/>
                  <a:pt x="290948" y="10293"/>
                </a:cubicBezTo>
                <a:cubicBezTo>
                  <a:pt x="289670" y="7737"/>
                  <a:pt x="289830" y="5660"/>
                  <a:pt x="291428" y="4062"/>
                </a:cubicBezTo>
                <a:cubicBezTo>
                  <a:pt x="291108" y="3423"/>
                  <a:pt x="290629" y="3024"/>
                  <a:pt x="289990" y="2864"/>
                </a:cubicBezTo>
                <a:cubicBezTo>
                  <a:pt x="289350" y="2705"/>
                  <a:pt x="288791" y="2624"/>
                  <a:pt x="288312" y="2624"/>
                </a:cubicBezTo>
                <a:cubicBezTo>
                  <a:pt x="287833" y="2624"/>
                  <a:pt x="287353" y="2385"/>
                  <a:pt x="286874" y="1906"/>
                </a:cubicBezTo>
                <a:close/>
                <a:moveTo>
                  <a:pt x="282827" y="0"/>
                </a:moveTo>
                <a:lnTo>
                  <a:pt x="286069" y="0"/>
                </a:lnTo>
                <a:lnTo>
                  <a:pt x="285915" y="2145"/>
                </a:lnTo>
                <a:cubicBezTo>
                  <a:pt x="286714" y="3423"/>
                  <a:pt x="286794" y="4382"/>
                  <a:pt x="286155" y="5021"/>
                </a:cubicBezTo>
                <a:cubicBezTo>
                  <a:pt x="285836" y="3743"/>
                  <a:pt x="285277" y="2864"/>
                  <a:pt x="284478" y="2385"/>
                </a:cubicBezTo>
                <a:close/>
                <a:moveTo>
                  <a:pt x="278663" y="0"/>
                </a:moveTo>
                <a:lnTo>
                  <a:pt x="281444" y="0"/>
                </a:lnTo>
                <a:lnTo>
                  <a:pt x="280883" y="467"/>
                </a:lnTo>
                <a:cubicBezTo>
                  <a:pt x="280883" y="1586"/>
                  <a:pt x="280563" y="2145"/>
                  <a:pt x="279924" y="2145"/>
                </a:cubicBezTo>
                <a:close/>
                <a:moveTo>
                  <a:pt x="189332" y="0"/>
                </a:moveTo>
                <a:lnTo>
                  <a:pt x="190792" y="0"/>
                </a:lnTo>
                <a:lnTo>
                  <a:pt x="191729" y="10773"/>
                </a:lnTo>
                <a:cubicBezTo>
                  <a:pt x="189172" y="8217"/>
                  <a:pt x="188373" y="5980"/>
                  <a:pt x="189332" y="4062"/>
                </a:cubicBezTo>
                <a:close/>
                <a:moveTo>
                  <a:pt x="171321" y="0"/>
                </a:moveTo>
                <a:lnTo>
                  <a:pt x="172661" y="0"/>
                </a:lnTo>
                <a:lnTo>
                  <a:pt x="173035" y="467"/>
                </a:lnTo>
                <a:cubicBezTo>
                  <a:pt x="173035" y="1266"/>
                  <a:pt x="173355" y="1506"/>
                  <a:pt x="173993" y="1186"/>
                </a:cubicBezTo>
                <a:cubicBezTo>
                  <a:pt x="174313" y="2465"/>
                  <a:pt x="174313" y="3183"/>
                  <a:pt x="173993" y="3343"/>
                </a:cubicBezTo>
                <a:cubicBezTo>
                  <a:pt x="173674" y="3503"/>
                  <a:pt x="173514" y="4062"/>
                  <a:pt x="173514" y="5021"/>
                </a:cubicBezTo>
                <a:cubicBezTo>
                  <a:pt x="172556" y="5660"/>
                  <a:pt x="172236" y="5261"/>
                  <a:pt x="172556" y="3823"/>
                </a:cubicBezTo>
                <a:cubicBezTo>
                  <a:pt x="172875" y="2385"/>
                  <a:pt x="172556" y="1985"/>
                  <a:pt x="171597" y="2624"/>
                </a:cubicBezTo>
                <a:close/>
                <a:moveTo>
                  <a:pt x="145869" y="0"/>
                </a:moveTo>
                <a:lnTo>
                  <a:pt x="146532" y="0"/>
                </a:lnTo>
                <a:lnTo>
                  <a:pt x="146193" y="1186"/>
                </a:lnTo>
                <a:close/>
                <a:moveTo>
                  <a:pt x="117894" y="0"/>
                </a:moveTo>
                <a:lnTo>
                  <a:pt x="130152" y="0"/>
                </a:lnTo>
                <a:lnTo>
                  <a:pt x="130375" y="3583"/>
                </a:lnTo>
                <a:lnTo>
                  <a:pt x="131719" y="0"/>
                </a:lnTo>
                <a:lnTo>
                  <a:pt x="135857" y="0"/>
                </a:lnTo>
                <a:lnTo>
                  <a:pt x="135648" y="1186"/>
                </a:lnTo>
                <a:cubicBezTo>
                  <a:pt x="136607" y="2145"/>
                  <a:pt x="137325" y="1906"/>
                  <a:pt x="137805" y="467"/>
                </a:cubicBezTo>
                <a:lnTo>
                  <a:pt x="138188" y="0"/>
                </a:lnTo>
                <a:lnTo>
                  <a:pt x="139756" y="0"/>
                </a:lnTo>
                <a:lnTo>
                  <a:pt x="139482" y="2864"/>
                </a:lnTo>
                <a:cubicBezTo>
                  <a:pt x="139163" y="3982"/>
                  <a:pt x="138683" y="5181"/>
                  <a:pt x="138045" y="6459"/>
                </a:cubicBezTo>
                <a:cubicBezTo>
                  <a:pt x="136766" y="6139"/>
                  <a:pt x="135887" y="6299"/>
                  <a:pt x="135408" y="6938"/>
                </a:cubicBezTo>
                <a:cubicBezTo>
                  <a:pt x="134929" y="7577"/>
                  <a:pt x="134050" y="7737"/>
                  <a:pt x="132772" y="7418"/>
                </a:cubicBezTo>
                <a:cubicBezTo>
                  <a:pt x="133091" y="8696"/>
                  <a:pt x="133091" y="9494"/>
                  <a:pt x="132772" y="9814"/>
                </a:cubicBezTo>
                <a:cubicBezTo>
                  <a:pt x="132452" y="10134"/>
                  <a:pt x="132133" y="10293"/>
                  <a:pt x="131813" y="10293"/>
                </a:cubicBezTo>
                <a:cubicBezTo>
                  <a:pt x="131494" y="10293"/>
                  <a:pt x="131174" y="10454"/>
                  <a:pt x="130855" y="10773"/>
                </a:cubicBezTo>
                <a:cubicBezTo>
                  <a:pt x="130535" y="11092"/>
                  <a:pt x="130535" y="11891"/>
                  <a:pt x="130855" y="13170"/>
                </a:cubicBezTo>
                <a:cubicBezTo>
                  <a:pt x="128618" y="12530"/>
                  <a:pt x="126780" y="11971"/>
                  <a:pt x="125343" y="11492"/>
                </a:cubicBezTo>
                <a:cubicBezTo>
                  <a:pt x="123905" y="11013"/>
                  <a:pt x="122386" y="10454"/>
                  <a:pt x="120789" y="9814"/>
                </a:cubicBezTo>
                <a:cubicBezTo>
                  <a:pt x="120150" y="11412"/>
                  <a:pt x="119830" y="13409"/>
                  <a:pt x="119830" y="15806"/>
                </a:cubicBezTo>
                <a:cubicBezTo>
                  <a:pt x="119830" y="18203"/>
                  <a:pt x="119511" y="20199"/>
                  <a:pt x="118871" y="21797"/>
                </a:cubicBezTo>
                <a:cubicBezTo>
                  <a:pt x="118552" y="22436"/>
                  <a:pt x="118153" y="22277"/>
                  <a:pt x="117673" y="21318"/>
                </a:cubicBezTo>
                <a:cubicBezTo>
                  <a:pt x="117194" y="20360"/>
                  <a:pt x="116634" y="20519"/>
                  <a:pt x="115996" y="21797"/>
                </a:cubicBezTo>
                <a:cubicBezTo>
                  <a:pt x="117594" y="22756"/>
                  <a:pt x="118153" y="24194"/>
                  <a:pt x="117673" y="26111"/>
                </a:cubicBezTo>
                <a:cubicBezTo>
                  <a:pt x="117194" y="28028"/>
                  <a:pt x="117114" y="29626"/>
                  <a:pt x="117433" y="30905"/>
                </a:cubicBezTo>
                <a:cubicBezTo>
                  <a:pt x="119990" y="29946"/>
                  <a:pt x="120789" y="28348"/>
                  <a:pt x="119830" y="26111"/>
                </a:cubicBezTo>
                <a:cubicBezTo>
                  <a:pt x="118871" y="23874"/>
                  <a:pt x="119191" y="21797"/>
                  <a:pt x="120789" y="19880"/>
                </a:cubicBezTo>
                <a:cubicBezTo>
                  <a:pt x="121428" y="19241"/>
                  <a:pt x="121907" y="19001"/>
                  <a:pt x="122227" y="19161"/>
                </a:cubicBezTo>
                <a:cubicBezTo>
                  <a:pt x="122547" y="19321"/>
                  <a:pt x="122386" y="18602"/>
                  <a:pt x="121748" y="17004"/>
                </a:cubicBezTo>
                <a:cubicBezTo>
                  <a:pt x="122386" y="17324"/>
                  <a:pt x="123106" y="17643"/>
                  <a:pt x="123905" y="17963"/>
                </a:cubicBezTo>
                <a:cubicBezTo>
                  <a:pt x="124703" y="18282"/>
                  <a:pt x="125103" y="19241"/>
                  <a:pt x="125103" y="20838"/>
                </a:cubicBezTo>
                <a:cubicBezTo>
                  <a:pt x="126062" y="19880"/>
                  <a:pt x="127020" y="18921"/>
                  <a:pt x="127978" y="17963"/>
                </a:cubicBezTo>
                <a:cubicBezTo>
                  <a:pt x="128937" y="17004"/>
                  <a:pt x="129736" y="15886"/>
                  <a:pt x="130375" y="14608"/>
                </a:cubicBezTo>
                <a:cubicBezTo>
                  <a:pt x="130056" y="17164"/>
                  <a:pt x="129417" y="19081"/>
                  <a:pt x="128458" y="20360"/>
                </a:cubicBezTo>
                <a:cubicBezTo>
                  <a:pt x="127500" y="21637"/>
                  <a:pt x="126381" y="22596"/>
                  <a:pt x="125103" y="23235"/>
                </a:cubicBezTo>
                <a:lnTo>
                  <a:pt x="125103" y="28028"/>
                </a:lnTo>
                <a:cubicBezTo>
                  <a:pt x="126381" y="26750"/>
                  <a:pt x="127339" y="25951"/>
                  <a:pt x="127978" y="25632"/>
                </a:cubicBezTo>
                <a:cubicBezTo>
                  <a:pt x="127978" y="26271"/>
                  <a:pt x="127819" y="26750"/>
                  <a:pt x="127500" y="27070"/>
                </a:cubicBezTo>
                <a:cubicBezTo>
                  <a:pt x="127180" y="27389"/>
                  <a:pt x="127020" y="27869"/>
                  <a:pt x="127020" y="28508"/>
                </a:cubicBezTo>
                <a:cubicBezTo>
                  <a:pt x="128618" y="28508"/>
                  <a:pt x="129257" y="28987"/>
                  <a:pt x="128937" y="29946"/>
                </a:cubicBezTo>
                <a:cubicBezTo>
                  <a:pt x="129576" y="29626"/>
                  <a:pt x="129976" y="29067"/>
                  <a:pt x="130135" y="28268"/>
                </a:cubicBezTo>
                <a:cubicBezTo>
                  <a:pt x="130296" y="27469"/>
                  <a:pt x="131014" y="27389"/>
                  <a:pt x="132293" y="28028"/>
                </a:cubicBezTo>
                <a:cubicBezTo>
                  <a:pt x="131334" y="30585"/>
                  <a:pt x="131094" y="33381"/>
                  <a:pt x="131573" y="36417"/>
                </a:cubicBezTo>
                <a:cubicBezTo>
                  <a:pt x="132053" y="39452"/>
                  <a:pt x="131654" y="42089"/>
                  <a:pt x="130375" y="44326"/>
                </a:cubicBezTo>
                <a:cubicBezTo>
                  <a:pt x="131654" y="44965"/>
                  <a:pt x="132293" y="44804"/>
                  <a:pt x="132293" y="43846"/>
                </a:cubicBezTo>
                <a:cubicBezTo>
                  <a:pt x="132293" y="42887"/>
                  <a:pt x="132452" y="42089"/>
                  <a:pt x="132772" y="41449"/>
                </a:cubicBezTo>
                <a:cubicBezTo>
                  <a:pt x="133411" y="41449"/>
                  <a:pt x="133651" y="42169"/>
                  <a:pt x="133491" y="43606"/>
                </a:cubicBezTo>
                <a:cubicBezTo>
                  <a:pt x="133331" y="45044"/>
                  <a:pt x="132931" y="45603"/>
                  <a:pt x="132293" y="45284"/>
                </a:cubicBezTo>
                <a:cubicBezTo>
                  <a:pt x="132931" y="46882"/>
                  <a:pt x="133890" y="47681"/>
                  <a:pt x="135169" y="47681"/>
                </a:cubicBezTo>
                <a:cubicBezTo>
                  <a:pt x="133890" y="52793"/>
                  <a:pt x="133411" y="57107"/>
                  <a:pt x="133730" y="60623"/>
                </a:cubicBezTo>
                <a:cubicBezTo>
                  <a:pt x="134050" y="64137"/>
                  <a:pt x="133411" y="68132"/>
                  <a:pt x="131813" y="72605"/>
                </a:cubicBezTo>
                <a:lnTo>
                  <a:pt x="133730" y="72605"/>
                </a:lnTo>
                <a:cubicBezTo>
                  <a:pt x="132133" y="77079"/>
                  <a:pt x="131094" y="82032"/>
                  <a:pt x="130615" y="87464"/>
                </a:cubicBezTo>
                <a:cubicBezTo>
                  <a:pt x="130135" y="92897"/>
                  <a:pt x="128299" y="96412"/>
                  <a:pt x="125103" y="98009"/>
                </a:cubicBezTo>
                <a:cubicBezTo>
                  <a:pt x="124464" y="102483"/>
                  <a:pt x="123425" y="106717"/>
                  <a:pt x="121987" y="110711"/>
                </a:cubicBezTo>
                <a:cubicBezTo>
                  <a:pt x="120549" y="114706"/>
                  <a:pt x="119990" y="118461"/>
                  <a:pt x="120310" y="121976"/>
                </a:cubicBezTo>
                <a:cubicBezTo>
                  <a:pt x="121587" y="122295"/>
                  <a:pt x="122466" y="121896"/>
                  <a:pt x="122946" y="120778"/>
                </a:cubicBezTo>
                <a:cubicBezTo>
                  <a:pt x="123425" y="119659"/>
                  <a:pt x="123824" y="118381"/>
                  <a:pt x="124144" y="116943"/>
                </a:cubicBezTo>
                <a:cubicBezTo>
                  <a:pt x="124464" y="115505"/>
                  <a:pt x="124863" y="114147"/>
                  <a:pt x="125343" y="112868"/>
                </a:cubicBezTo>
                <a:cubicBezTo>
                  <a:pt x="125822" y="111590"/>
                  <a:pt x="126701" y="110951"/>
                  <a:pt x="127978" y="110951"/>
                </a:cubicBezTo>
                <a:cubicBezTo>
                  <a:pt x="127339" y="105519"/>
                  <a:pt x="127978" y="101764"/>
                  <a:pt x="129896" y="99687"/>
                </a:cubicBezTo>
                <a:cubicBezTo>
                  <a:pt x="131813" y="97610"/>
                  <a:pt x="133730" y="95453"/>
                  <a:pt x="135648" y="93216"/>
                </a:cubicBezTo>
                <a:cubicBezTo>
                  <a:pt x="135648" y="91619"/>
                  <a:pt x="135328" y="91139"/>
                  <a:pt x="134689" y="91779"/>
                </a:cubicBezTo>
                <a:cubicBezTo>
                  <a:pt x="134050" y="92418"/>
                  <a:pt x="133411" y="92737"/>
                  <a:pt x="132772" y="92737"/>
                </a:cubicBezTo>
                <a:cubicBezTo>
                  <a:pt x="134050" y="91459"/>
                  <a:pt x="134529" y="90340"/>
                  <a:pt x="134210" y="89382"/>
                </a:cubicBezTo>
                <a:cubicBezTo>
                  <a:pt x="133890" y="88423"/>
                  <a:pt x="134529" y="87624"/>
                  <a:pt x="136127" y="86985"/>
                </a:cubicBezTo>
                <a:cubicBezTo>
                  <a:pt x="136766" y="89861"/>
                  <a:pt x="136926" y="93456"/>
                  <a:pt x="136607" y="97770"/>
                </a:cubicBezTo>
                <a:cubicBezTo>
                  <a:pt x="136287" y="102084"/>
                  <a:pt x="135808" y="105998"/>
                  <a:pt x="135169" y="109513"/>
                </a:cubicBezTo>
                <a:cubicBezTo>
                  <a:pt x="136127" y="107915"/>
                  <a:pt x="136766" y="105679"/>
                  <a:pt x="137086" y="102803"/>
                </a:cubicBezTo>
                <a:cubicBezTo>
                  <a:pt x="137406" y="99927"/>
                  <a:pt x="137885" y="97210"/>
                  <a:pt x="138524" y="94654"/>
                </a:cubicBezTo>
                <a:cubicBezTo>
                  <a:pt x="139482" y="95293"/>
                  <a:pt x="139642" y="96092"/>
                  <a:pt x="139003" y="97051"/>
                </a:cubicBezTo>
                <a:cubicBezTo>
                  <a:pt x="138364" y="98009"/>
                  <a:pt x="138524" y="98808"/>
                  <a:pt x="139482" y="99447"/>
                </a:cubicBezTo>
                <a:cubicBezTo>
                  <a:pt x="140122" y="96572"/>
                  <a:pt x="141160" y="93935"/>
                  <a:pt x="142598" y="91539"/>
                </a:cubicBezTo>
                <a:cubicBezTo>
                  <a:pt x="144036" y="89142"/>
                  <a:pt x="144435" y="86506"/>
                  <a:pt x="143797" y="83630"/>
                </a:cubicBezTo>
                <a:cubicBezTo>
                  <a:pt x="143157" y="81393"/>
                  <a:pt x="142278" y="79955"/>
                  <a:pt x="141160" y="79316"/>
                </a:cubicBezTo>
                <a:cubicBezTo>
                  <a:pt x="140041" y="78677"/>
                  <a:pt x="139482" y="77079"/>
                  <a:pt x="139482" y="74523"/>
                </a:cubicBezTo>
                <a:cubicBezTo>
                  <a:pt x="139482" y="73244"/>
                  <a:pt x="139962" y="72605"/>
                  <a:pt x="140920" y="72605"/>
                </a:cubicBezTo>
                <a:cubicBezTo>
                  <a:pt x="140920" y="74842"/>
                  <a:pt x="141479" y="76121"/>
                  <a:pt x="142598" y="76440"/>
                </a:cubicBezTo>
                <a:cubicBezTo>
                  <a:pt x="143716" y="76759"/>
                  <a:pt x="144116" y="78038"/>
                  <a:pt x="143797" y="80275"/>
                </a:cubicBezTo>
                <a:cubicBezTo>
                  <a:pt x="144435" y="80594"/>
                  <a:pt x="145234" y="80834"/>
                  <a:pt x="146193" y="80994"/>
                </a:cubicBezTo>
                <a:cubicBezTo>
                  <a:pt x="147152" y="81153"/>
                  <a:pt x="147152" y="82352"/>
                  <a:pt x="146193" y="84589"/>
                </a:cubicBezTo>
                <a:cubicBezTo>
                  <a:pt x="146832" y="83949"/>
                  <a:pt x="147551" y="83390"/>
                  <a:pt x="148350" y="82911"/>
                </a:cubicBezTo>
                <a:cubicBezTo>
                  <a:pt x="149149" y="82432"/>
                  <a:pt x="149708" y="81553"/>
                  <a:pt x="150027" y="80275"/>
                </a:cubicBezTo>
                <a:cubicBezTo>
                  <a:pt x="150667" y="80913"/>
                  <a:pt x="151146" y="81792"/>
                  <a:pt x="151466" y="82911"/>
                </a:cubicBezTo>
                <a:cubicBezTo>
                  <a:pt x="151785" y="84029"/>
                  <a:pt x="152105" y="85387"/>
                  <a:pt x="152424" y="86985"/>
                </a:cubicBezTo>
                <a:cubicBezTo>
                  <a:pt x="152105" y="87624"/>
                  <a:pt x="151705" y="87864"/>
                  <a:pt x="151226" y="87704"/>
                </a:cubicBezTo>
                <a:cubicBezTo>
                  <a:pt x="150747" y="87544"/>
                  <a:pt x="150347" y="87784"/>
                  <a:pt x="150027" y="88423"/>
                </a:cubicBezTo>
                <a:cubicBezTo>
                  <a:pt x="149388" y="87784"/>
                  <a:pt x="149069" y="86985"/>
                  <a:pt x="149069" y="86027"/>
                </a:cubicBezTo>
                <a:cubicBezTo>
                  <a:pt x="148430" y="87624"/>
                  <a:pt x="147790" y="89382"/>
                  <a:pt x="147152" y="91299"/>
                </a:cubicBezTo>
                <a:cubicBezTo>
                  <a:pt x="146513" y="93216"/>
                  <a:pt x="146193" y="95453"/>
                  <a:pt x="146193" y="98009"/>
                </a:cubicBezTo>
                <a:cubicBezTo>
                  <a:pt x="148430" y="97371"/>
                  <a:pt x="149548" y="98170"/>
                  <a:pt x="149548" y="100406"/>
                </a:cubicBezTo>
                <a:cubicBezTo>
                  <a:pt x="149548" y="101365"/>
                  <a:pt x="149309" y="101924"/>
                  <a:pt x="148829" y="102084"/>
                </a:cubicBezTo>
                <a:cubicBezTo>
                  <a:pt x="148350" y="102244"/>
                  <a:pt x="147790" y="102483"/>
                  <a:pt x="147152" y="102803"/>
                </a:cubicBezTo>
                <a:cubicBezTo>
                  <a:pt x="147152" y="105679"/>
                  <a:pt x="147072" y="109434"/>
                  <a:pt x="146912" y="114067"/>
                </a:cubicBezTo>
                <a:cubicBezTo>
                  <a:pt x="146752" y="118700"/>
                  <a:pt x="146033" y="122295"/>
                  <a:pt x="144755" y="124852"/>
                </a:cubicBezTo>
                <a:cubicBezTo>
                  <a:pt x="143797" y="123893"/>
                  <a:pt x="143077" y="123254"/>
                  <a:pt x="142598" y="122935"/>
                </a:cubicBezTo>
                <a:cubicBezTo>
                  <a:pt x="142119" y="122615"/>
                  <a:pt x="141560" y="123094"/>
                  <a:pt x="140920" y="124372"/>
                </a:cubicBezTo>
                <a:cubicBezTo>
                  <a:pt x="140920" y="122136"/>
                  <a:pt x="141240" y="121177"/>
                  <a:pt x="141879" y="121496"/>
                </a:cubicBezTo>
                <a:cubicBezTo>
                  <a:pt x="140920" y="119899"/>
                  <a:pt x="140122" y="119100"/>
                  <a:pt x="139482" y="119100"/>
                </a:cubicBezTo>
                <a:cubicBezTo>
                  <a:pt x="139163" y="117502"/>
                  <a:pt x="139323" y="116224"/>
                  <a:pt x="139962" y="115265"/>
                </a:cubicBezTo>
                <a:cubicBezTo>
                  <a:pt x="140601" y="114306"/>
                  <a:pt x="140601" y="113188"/>
                  <a:pt x="139962" y="111910"/>
                </a:cubicBezTo>
                <a:lnTo>
                  <a:pt x="137565" y="111910"/>
                </a:lnTo>
                <a:cubicBezTo>
                  <a:pt x="137246" y="113827"/>
                  <a:pt x="137006" y="115664"/>
                  <a:pt x="136846" y="117423"/>
                </a:cubicBezTo>
                <a:cubicBezTo>
                  <a:pt x="136686" y="119180"/>
                  <a:pt x="136766" y="121337"/>
                  <a:pt x="137086" y="123893"/>
                </a:cubicBezTo>
                <a:lnTo>
                  <a:pt x="139482" y="123893"/>
                </a:lnTo>
                <a:cubicBezTo>
                  <a:pt x="139482" y="124852"/>
                  <a:pt x="139242" y="125491"/>
                  <a:pt x="138764" y="125810"/>
                </a:cubicBezTo>
                <a:cubicBezTo>
                  <a:pt x="138284" y="126130"/>
                  <a:pt x="138204" y="126769"/>
                  <a:pt x="138524" y="127728"/>
                </a:cubicBezTo>
                <a:cubicBezTo>
                  <a:pt x="138204" y="127408"/>
                  <a:pt x="138045" y="127008"/>
                  <a:pt x="138045" y="126530"/>
                </a:cubicBezTo>
                <a:cubicBezTo>
                  <a:pt x="138045" y="126050"/>
                  <a:pt x="137725" y="125970"/>
                  <a:pt x="137086" y="126290"/>
                </a:cubicBezTo>
                <a:cubicBezTo>
                  <a:pt x="137086" y="127248"/>
                  <a:pt x="137086" y="128207"/>
                  <a:pt x="137086" y="129165"/>
                </a:cubicBezTo>
                <a:cubicBezTo>
                  <a:pt x="137086" y="130125"/>
                  <a:pt x="137406" y="130603"/>
                  <a:pt x="138045" y="130603"/>
                </a:cubicBezTo>
                <a:cubicBezTo>
                  <a:pt x="138045" y="131562"/>
                  <a:pt x="137725" y="132042"/>
                  <a:pt x="137086" y="132042"/>
                </a:cubicBezTo>
                <a:cubicBezTo>
                  <a:pt x="136447" y="132042"/>
                  <a:pt x="136127" y="132521"/>
                  <a:pt x="136127" y="133480"/>
                </a:cubicBezTo>
                <a:cubicBezTo>
                  <a:pt x="136447" y="135078"/>
                  <a:pt x="136926" y="136116"/>
                  <a:pt x="137565" y="136595"/>
                </a:cubicBezTo>
                <a:cubicBezTo>
                  <a:pt x="138204" y="137074"/>
                  <a:pt x="138364" y="138272"/>
                  <a:pt x="138045" y="140190"/>
                </a:cubicBezTo>
                <a:cubicBezTo>
                  <a:pt x="139003" y="140829"/>
                  <a:pt x="139403" y="140430"/>
                  <a:pt x="139242" y="138992"/>
                </a:cubicBezTo>
                <a:cubicBezTo>
                  <a:pt x="139083" y="137554"/>
                  <a:pt x="139323" y="137793"/>
                  <a:pt x="139962" y="139711"/>
                </a:cubicBezTo>
                <a:cubicBezTo>
                  <a:pt x="141560" y="138433"/>
                  <a:pt x="142278" y="136036"/>
                  <a:pt x="142119" y="132521"/>
                </a:cubicBezTo>
                <a:cubicBezTo>
                  <a:pt x="141959" y="129006"/>
                  <a:pt x="142998" y="126929"/>
                  <a:pt x="145234" y="126290"/>
                </a:cubicBezTo>
                <a:cubicBezTo>
                  <a:pt x="145873" y="126609"/>
                  <a:pt x="146113" y="127408"/>
                  <a:pt x="145953" y="128686"/>
                </a:cubicBezTo>
                <a:cubicBezTo>
                  <a:pt x="145793" y="129964"/>
                  <a:pt x="145714" y="130923"/>
                  <a:pt x="145714" y="131562"/>
                </a:cubicBezTo>
                <a:cubicBezTo>
                  <a:pt x="147311" y="132521"/>
                  <a:pt x="148270" y="134279"/>
                  <a:pt x="148589" y="136835"/>
                </a:cubicBezTo>
                <a:cubicBezTo>
                  <a:pt x="148909" y="139391"/>
                  <a:pt x="148909" y="142267"/>
                  <a:pt x="148589" y="145462"/>
                </a:cubicBezTo>
                <a:cubicBezTo>
                  <a:pt x="148270" y="148658"/>
                  <a:pt x="147790" y="151854"/>
                  <a:pt x="147152" y="155049"/>
                </a:cubicBezTo>
                <a:cubicBezTo>
                  <a:pt x="146513" y="158245"/>
                  <a:pt x="146193" y="160961"/>
                  <a:pt x="146193" y="163198"/>
                </a:cubicBezTo>
                <a:cubicBezTo>
                  <a:pt x="147152" y="163198"/>
                  <a:pt x="147790" y="163757"/>
                  <a:pt x="148110" y="164875"/>
                </a:cubicBezTo>
                <a:cubicBezTo>
                  <a:pt x="148430" y="165994"/>
                  <a:pt x="148669" y="167272"/>
                  <a:pt x="148829" y="168710"/>
                </a:cubicBezTo>
                <a:cubicBezTo>
                  <a:pt x="148989" y="170148"/>
                  <a:pt x="148909" y="171506"/>
                  <a:pt x="148589" y="172784"/>
                </a:cubicBezTo>
                <a:cubicBezTo>
                  <a:pt x="148270" y="174062"/>
                  <a:pt x="147790" y="174861"/>
                  <a:pt x="147152" y="175180"/>
                </a:cubicBezTo>
                <a:cubicBezTo>
                  <a:pt x="147471" y="177737"/>
                  <a:pt x="147311" y="180373"/>
                  <a:pt x="146672" y="183090"/>
                </a:cubicBezTo>
                <a:cubicBezTo>
                  <a:pt x="146033" y="185806"/>
                  <a:pt x="145554" y="188602"/>
                  <a:pt x="145234" y="191477"/>
                </a:cubicBezTo>
                <a:cubicBezTo>
                  <a:pt x="146832" y="191158"/>
                  <a:pt x="147711" y="190759"/>
                  <a:pt x="147871" y="190279"/>
                </a:cubicBezTo>
                <a:cubicBezTo>
                  <a:pt x="148030" y="189800"/>
                  <a:pt x="148909" y="189880"/>
                  <a:pt x="150507" y="190519"/>
                </a:cubicBezTo>
                <a:cubicBezTo>
                  <a:pt x="150187" y="189560"/>
                  <a:pt x="150267" y="189001"/>
                  <a:pt x="150747" y="188842"/>
                </a:cubicBezTo>
                <a:cubicBezTo>
                  <a:pt x="151226" y="188681"/>
                  <a:pt x="151466" y="188282"/>
                  <a:pt x="151466" y="187643"/>
                </a:cubicBezTo>
                <a:cubicBezTo>
                  <a:pt x="152743" y="187643"/>
                  <a:pt x="153703" y="188602"/>
                  <a:pt x="154341" y="190519"/>
                </a:cubicBezTo>
                <a:cubicBezTo>
                  <a:pt x="154022" y="191477"/>
                  <a:pt x="153782" y="192437"/>
                  <a:pt x="153622" y="193395"/>
                </a:cubicBezTo>
                <a:cubicBezTo>
                  <a:pt x="153463" y="194354"/>
                  <a:pt x="153063" y="194833"/>
                  <a:pt x="152424" y="194833"/>
                </a:cubicBezTo>
                <a:cubicBezTo>
                  <a:pt x="154341" y="196430"/>
                  <a:pt x="155061" y="199706"/>
                  <a:pt x="154581" y="204659"/>
                </a:cubicBezTo>
                <a:cubicBezTo>
                  <a:pt x="154102" y="209612"/>
                  <a:pt x="153862" y="213367"/>
                  <a:pt x="153862" y="215923"/>
                </a:cubicBezTo>
                <a:cubicBezTo>
                  <a:pt x="154502" y="216562"/>
                  <a:pt x="155140" y="217121"/>
                  <a:pt x="155779" y="217601"/>
                </a:cubicBezTo>
                <a:cubicBezTo>
                  <a:pt x="156418" y="218080"/>
                  <a:pt x="157217" y="218320"/>
                  <a:pt x="158176" y="218320"/>
                </a:cubicBezTo>
                <a:cubicBezTo>
                  <a:pt x="157857" y="220876"/>
                  <a:pt x="157617" y="223432"/>
                  <a:pt x="157457" y="225988"/>
                </a:cubicBezTo>
                <a:cubicBezTo>
                  <a:pt x="157298" y="228545"/>
                  <a:pt x="156418" y="230143"/>
                  <a:pt x="154821" y="230782"/>
                </a:cubicBezTo>
                <a:cubicBezTo>
                  <a:pt x="154821" y="231740"/>
                  <a:pt x="154740" y="232619"/>
                  <a:pt x="154581" y="233418"/>
                </a:cubicBezTo>
                <a:cubicBezTo>
                  <a:pt x="154421" y="234217"/>
                  <a:pt x="154341" y="235416"/>
                  <a:pt x="154341" y="237013"/>
                </a:cubicBezTo>
                <a:cubicBezTo>
                  <a:pt x="155300" y="237653"/>
                  <a:pt x="155700" y="237333"/>
                  <a:pt x="155539" y="236055"/>
                </a:cubicBezTo>
                <a:cubicBezTo>
                  <a:pt x="155380" y="234776"/>
                  <a:pt x="155300" y="233818"/>
                  <a:pt x="155300" y="233178"/>
                </a:cubicBezTo>
                <a:cubicBezTo>
                  <a:pt x="156259" y="233178"/>
                  <a:pt x="156738" y="233818"/>
                  <a:pt x="156738" y="235096"/>
                </a:cubicBezTo>
                <a:cubicBezTo>
                  <a:pt x="156738" y="236374"/>
                  <a:pt x="157058" y="237013"/>
                  <a:pt x="157696" y="237013"/>
                </a:cubicBezTo>
                <a:cubicBezTo>
                  <a:pt x="158655" y="237333"/>
                  <a:pt x="159215" y="237013"/>
                  <a:pt x="159374" y="236055"/>
                </a:cubicBezTo>
                <a:cubicBezTo>
                  <a:pt x="159534" y="235096"/>
                  <a:pt x="159933" y="234297"/>
                  <a:pt x="160573" y="233658"/>
                </a:cubicBezTo>
                <a:cubicBezTo>
                  <a:pt x="158975" y="227586"/>
                  <a:pt x="158975" y="221675"/>
                  <a:pt x="160573" y="215923"/>
                </a:cubicBezTo>
                <a:cubicBezTo>
                  <a:pt x="162170" y="210171"/>
                  <a:pt x="162810" y="203301"/>
                  <a:pt x="162490" y="195312"/>
                </a:cubicBezTo>
                <a:cubicBezTo>
                  <a:pt x="163129" y="194034"/>
                  <a:pt x="163688" y="192996"/>
                  <a:pt x="164168" y="192197"/>
                </a:cubicBezTo>
                <a:cubicBezTo>
                  <a:pt x="164647" y="191398"/>
                  <a:pt x="165366" y="191158"/>
                  <a:pt x="166325" y="191477"/>
                </a:cubicBezTo>
                <a:cubicBezTo>
                  <a:pt x="166325" y="189880"/>
                  <a:pt x="166484" y="189081"/>
                  <a:pt x="166804" y="189081"/>
                </a:cubicBezTo>
                <a:cubicBezTo>
                  <a:pt x="164567" y="187803"/>
                  <a:pt x="163768" y="185406"/>
                  <a:pt x="164407" y="181891"/>
                </a:cubicBezTo>
                <a:cubicBezTo>
                  <a:pt x="165046" y="178376"/>
                  <a:pt x="166484" y="176459"/>
                  <a:pt x="168721" y="176139"/>
                </a:cubicBezTo>
                <a:cubicBezTo>
                  <a:pt x="168721" y="177737"/>
                  <a:pt x="168641" y="179175"/>
                  <a:pt x="168481" y="180453"/>
                </a:cubicBezTo>
                <a:cubicBezTo>
                  <a:pt x="168322" y="181731"/>
                  <a:pt x="168241" y="183169"/>
                  <a:pt x="168241" y="184767"/>
                </a:cubicBezTo>
                <a:lnTo>
                  <a:pt x="168241" y="192437"/>
                </a:lnTo>
                <a:cubicBezTo>
                  <a:pt x="167283" y="196591"/>
                  <a:pt x="166724" y="200984"/>
                  <a:pt x="166564" y="205618"/>
                </a:cubicBezTo>
                <a:cubicBezTo>
                  <a:pt x="166405" y="210251"/>
                  <a:pt x="166005" y="214485"/>
                  <a:pt x="165366" y="218320"/>
                </a:cubicBezTo>
                <a:cubicBezTo>
                  <a:pt x="166964" y="218959"/>
                  <a:pt x="167763" y="219917"/>
                  <a:pt x="167763" y="221196"/>
                </a:cubicBezTo>
                <a:cubicBezTo>
                  <a:pt x="167763" y="223752"/>
                  <a:pt x="167363" y="224790"/>
                  <a:pt x="166564" y="224311"/>
                </a:cubicBezTo>
                <a:cubicBezTo>
                  <a:pt x="165765" y="223832"/>
                  <a:pt x="165206" y="224391"/>
                  <a:pt x="164886" y="225988"/>
                </a:cubicBezTo>
                <a:cubicBezTo>
                  <a:pt x="165526" y="225988"/>
                  <a:pt x="166085" y="226149"/>
                  <a:pt x="166564" y="226468"/>
                </a:cubicBezTo>
                <a:cubicBezTo>
                  <a:pt x="167043" y="226787"/>
                  <a:pt x="167603" y="227107"/>
                  <a:pt x="168241" y="227427"/>
                </a:cubicBezTo>
                <a:lnTo>
                  <a:pt x="168241" y="232700"/>
                </a:lnTo>
                <a:cubicBezTo>
                  <a:pt x="167922" y="232060"/>
                  <a:pt x="167763" y="231421"/>
                  <a:pt x="167763" y="230782"/>
                </a:cubicBezTo>
                <a:cubicBezTo>
                  <a:pt x="167763" y="230143"/>
                  <a:pt x="167443" y="229983"/>
                  <a:pt x="166804" y="230303"/>
                </a:cubicBezTo>
                <a:cubicBezTo>
                  <a:pt x="167763" y="231901"/>
                  <a:pt x="168002" y="233738"/>
                  <a:pt x="167523" y="235815"/>
                </a:cubicBezTo>
                <a:cubicBezTo>
                  <a:pt x="167043" y="237892"/>
                  <a:pt x="166964" y="240368"/>
                  <a:pt x="167283" y="243244"/>
                </a:cubicBezTo>
                <a:lnTo>
                  <a:pt x="168241" y="242286"/>
                </a:lnTo>
                <a:lnTo>
                  <a:pt x="168241" y="256186"/>
                </a:lnTo>
                <a:lnTo>
                  <a:pt x="152424" y="256186"/>
                </a:lnTo>
                <a:cubicBezTo>
                  <a:pt x="153063" y="253630"/>
                  <a:pt x="153383" y="251553"/>
                  <a:pt x="153383" y="249955"/>
                </a:cubicBezTo>
                <a:cubicBezTo>
                  <a:pt x="153383" y="248357"/>
                  <a:pt x="152584" y="247239"/>
                  <a:pt x="150986" y="246600"/>
                </a:cubicBezTo>
                <a:cubicBezTo>
                  <a:pt x="151306" y="247878"/>
                  <a:pt x="151306" y="249395"/>
                  <a:pt x="150986" y="251153"/>
                </a:cubicBezTo>
                <a:cubicBezTo>
                  <a:pt x="150667" y="252911"/>
                  <a:pt x="150347" y="254588"/>
                  <a:pt x="150027" y="256186"/>
                </a:cubicBezTo>
                <a:lnTo>
                  <a:pt x="144755" y="256186"/>
                </a:lnTo>
                <a:lnTo>
                  <a:pt x="144755" y="239410"/>
                </a:lnTo>
                <a:cubicBezTo>
                  <a:pt x="144435" y="239410"/>
                  <a:pt x="144275" y="239570"/>
                  <a:pt x="144275" y="239889"/>
                </a:cubicBezTo>
                <a:cubicBezTo>
                  <a:pt x="144275" y="240209"/>
                  <a:pt x="144116" y="240368"/>
                  <a:pt x="143797" y="240368"/>
                </a:cubicBezTo>
                <a:cubicBezTo>
                  <a:pt x="143477" y="239090"/>
                  <a:pt x="143557" y="238531"/>
                  <a:pt x="144036" y="238691"/>
                </a:cubicBezTo>
                <a:cubicBezTo>
                  <a:pt x="144515" y="238851"/>
                  <a:pt x="144915" y="238611"/>
                  <a:pt x="145234" y="237972"/>
                </a:cubicBezTo>
                <a:cubicBezTo>
                  <a:pt x="144275" y="236374"/>
                  <a:pt x="143797" y="234297"/>
                  <a:pt x="143797" y="231740"/>
                </a:cubicBezTo>
                <a:cubicBezTo>
                  <a:pt x="143797" y="229184"/>
                  <a:pt x="142837" y="227906"/>
                  <a:pt x="140920" y="227906"/>
                </a:cubicBezTo>
                <a:cubicBezTo>
                  <a:pt x="140920" y="227267"/>
                  <a:pt x="141080" y="225909"/>
                  <a:pt x="141400" y="223832"/>
                </a:cubicBezTo>
                <a:cubicBezTo>
                  <a:pt x="141719" y="221755"/>
                  <a:pt x="142038" y="221675"/>
                  <a:pt x="142359" y="223593"/>
                </a:cubicBezTo>
                <a:cubicBezTo>
                  <a:pt x="143317" y="222314"/>
                  <a:pt x="143317" y="220956"/>
                  <a:pt x="142359" y="219518"/>
                </a:cubicBezTo>
                <a:cubicBezTo>
                  <a:pt x="141400" y="218080"/>
                  <a:pt x="141240" y="216083"/>
                  <a:pt x="141879" y="213526"/>
                </a:cubicBezTo>
                <a:cubicBezTo>
                  <a:pt x="140601" y="218639"/>
                  <a:pt x="139962" y="223752"/>
                  <a:pt x="139962" y="228865"/>
                </a:cubicBezTo>
                <a:cubicBezTo>
                  <a:pt x="139962" y="233977"/>
                  <a:pt x="139163" y="239090"/>
                  <a:pt x="137565" y="244203"/>
                </a:cubicBezTo>
                <a:cubicBezTo>
                  <a:pt x="138524" y="244842"/>
                  <a:pt x="139083" y="244922"/>
                  <a:pt x="139242" y="244442"/>
                </a:cubicBezTo>
                <a:cubicBezTo>
                  <a:pt x="139403" y="243963"/>
                  <a:pt x="139802" y="243404"/>
                  <a:pt x="140441" y="242765"/>
                </a:cubicBezTo>
                <a:cubicBezTo>
                  <a:pt x="140761" y="244682"/>
                  <a:pt x="140361" y="246201"/>
                  <a:pt x="139242" y="247319"/>
                </a:cubicBezTo>
                <a:cubicBezTo>
                  <a:pt x="138124" y="248437"/>
                  <a:pt x="138204" y="249795"/>
                  <a:pt x="139482" y="251393"/>
                </a:cubicBezTo>
                <a:cubicBezTo>
                  <a:pt x="138524" y="251073"/>
                  <a:pt x="137885" y="250993"/>
                  <a:pt x="137565" y="251153"/>
                </a:cubicBezTo>
                <a:cubicBezTo>
                  <a:pt x="137246" y="251313"/>
                  <a:pt x="136766" y="251553"/>
                  <a:pt x="136127" y="251872"/>
                </a:cubicBezTo>
                <a:cubicBezTo>
                  <a:pt x="136127" y="254109"/>
                  <a:pt x="136926" y="255227"/>
                  <a:pt x="138524" y="255227"/>
                </a:cubicBezTo>
                <a:cubicBezTo>
                  <a:pt x="139163" y="253950"/>
                  <a:pt x="139482" y="252671"/>
                  <a:pt x="139482" y="251393"/>
                </a:cubicBezTo>
                <a:lnTo>
                  <a:pt x="140920" y="251393"/>
                </a:lnTo>
                <a:cubicBezTo>
                  <a:pt x="141240" y="249795"/>
                  <a:pt x="141479" y="248198"/>
                  <a:pt x="141639" y="246600"/>
                </a:cubicBezTo>
                <a:cubicBezTo>
                  <a:pt x="141799" y="245002"/>
                  <a:pt x="142199" y="243724"/>
                  <a:pt x="142837" y="242765"/>
                </a:cubicBezTo>
                <a:cubicBezTo>
                  <a:pt x="142837" y="244363"/>
                  <a:pt x="142917" y="246360"/>
                  <a:pt x="143077" y="248757"/>
                </a:cubicBezTo>
                <a:cubicBezTo>
                  <a:pt x="143237" y="251153"/>
                  <a:pt x="143157" y="253630"/>
                  <a:pt x="142837" y="256186"/>
                </a:cubicBezTo>
                <a:lnTo>
                  <a:pt x="127500" y="256186"/>
                </a:lnTo>
                <a:cubicBezTo>
                  <a:pt x="127819" y="254269"/>
                  <a:pt x="128138" y="252352"/>
                  <a:pt x="128458" y="250434"/>
                </a:cubicBezTo>
                <a:cubicBezTo>
                  <a:pt x="128777" y="248517"/>
                  <a:pt x="129257" y="246600"/>
                  <a:pt x="129896" y="244682"/>
                </a:cubicBezTo>
                <a:cubicBezTo>
                  <a:pt x="130535" y="246280"/>
                  <a:pt x="130615" y="247878"/>
                  <a:pt x="130135" y="249476"/>
                </a:cubicBezTo>
                <a:cubicBezTo>
                  <a:pt x="129656" y="251073"/>
                  <a:pt x="129576" y="252671"/>
                  <a:pt x="129896" y="254269"/>
                </a:cubicBezTo>
                <a:cubicBezTo>
                  <a:pt x="131174" y="251713"/>
                  <a:pt x="132133" y="248517"/>
                  <a:pt x="132772" y="244682"/>
                </a:cubicBezTo>
                <a:cubicBezTo>
                  <a:pt x="133411" y="240848"/>
                  <a:pt x="133890" y="237173"/>
                  <a:pt x="134210" y="233658"/>
                </a:cubicBezTo>
                <a:cubicBezTo>
                  <a:pt x="132931" y="233338"/>
                  <a:pt x="132133" y="233658"/>
                  <a:pt x="131813" y="234617"/>
                </a:cubicBezTo>
                <a:cubicBezTo>
                  <a:pt x="131494" y="235575"/>
                  <a:pt x="131014" y="236214"/>
                  <a:pt x="130375" y="236534"/>
                </a:cubicBezTo>
                <a:cubicBezTo>
                  <a:pt x="131014" y="234297"/>
                  <a:pt x="131414" y="232060"/>
                  <a:pt x="131573" y="229823"/>
                </a:cubicBezTo>
                <a:cubicBezTo>
                  <a:pt x="131733" y="227586"/>
                  <a:pt x="132612" y="226149"/>
                  <a:pt x="134210" y="225510"/>
                </a:cubicBezTo>
                <a:cubicBezTo>
                  <a:pt x="132931" y="223912"/>
                  <a:pt x="132612" y="222474"/>
                  <a:pt x="133251" y="221196"/>
                </a:cubicBezTo>
                <a:cubicBezTo>
                  <a:pt x="133890" y="219917"/>
                  <a:pt x="133571" y="218639"/>
                  <a:pt x="132293" y="217361"/>
                </a:cubicBezTo>
                <a:cubicBezTo>
                  <a:pt x="131014" y="220876"/>
                  <a:pt x="129816" y="225510"/>
                  <a:pt x="128698" y="231261"/>
                </a:cubicBezTo>
                <a:cubicBezTo>
                  <a:pt x="127579" y="237013"/>
                  <a:pt x="127500" y="241807"/>
                  <a:pt x="128458" y="245641"/>
                </a:cubicBezTo>
                <a:cubicBezTo>
                  <a:pt x="126860" y="248836"/>
                  <a:pt x="126062" y="252352"/>
                  <a:pt x="126062" y="256186"/>
                </a:cubicBezTo>
                <a:lnTo>
                  <a:pt x="0" y="256186"/>
                </a:lnTo>
                <a:lnTo>
                  <a:pt x="0" y="228865"/>
                </a:lnTo>
                <a:cubicBezTo>
                  <a:pt x="0" y="223432"/>
                  <a:pt x="160" y="218400"/>
                  <a:pt x="479" y="213766"/>
                </a:cubicBezTo>
                <a:cubicBezTo>
                  <a:pt x="798" y="209132"/>
                  <a:pt x="958" y="204419"/>
                  <a:pt x="958" y="199626"/>
                </a:cubicBezTo>
                <a:cubicBezTo>
                  <a:pt x="1278" y="198987"/>
                  <a:pt x="1677" y="198588"/>
                  <a:pt x="2156" y="198428"/>
                </a:cubicBezTo>
                <a:cubicBezTo>
                  <a:pt x="2636" y="198268"/>
                  <a:pt x="3035" y="197868"/>
                  <a:pt x="3355" y="197229"/>
                </a:cubicBezTo>
                <a:cubicBezTo>
                  <a:pt x="2396" y="195951"/>
                  <a:pt x="1598" y="196111"/>
                  <a:pt x="958" y="197709"/>
                </a:cubicBezTo>
                <a:cubicBezTo>
                  <a:pt x="1598" y="184288"/>
                  <a:pt x="2317" y="171746"/>
                  <a:pt x="3115" y="160082"/>
                </a:cubicBezTo>
                <a:cubicBezTo>
                  <a:pt x="3914" y="148418"/>
                  <a:pt x="5113" y="138113"/>
                  <a:pt x="6710" y="129165"/>
                </a:cubicBezTo>
                <a:cubicBezTo>
                  <a:pt x="11184" y="104560"/>
                  <a:pt x="21889" y="80754"/>
                  <a:pt x="38825" y="57746"/>
                </a:cubicBezTo>
                <a:cubicBezTo>
                  <a:pt x="39464" y="58066"/>
                  <a:pt x="39863" y="58066"/>
                  <a:pt x="40023" y="57746"/>
                </a:cubicBezTo>
                <a:cubicBezTo>
                  <a:pt x="40183" y="57427"/>
                  <a:pt x="40583" y="57107"/>
                  <a:pt x="41222" y="56788"/>
                </a:cubicBezTo>
                <a:cubicBezTo>
                  <a:pt x="41222" y="56149"/>
                  <a:pt x="41061" y="55670"/>
                  <a:pt x="40742" y="55350"/>
                </a:cubicBezTo>
                <a:cubicBezTo>
                  <a:pt x="42340" y="53752"/>
                  <a:pt x="43938" y="52154"/>
                  <a:pt x="45535" y="50556"/>
                </a:cubicBezTo>
                <a:cubicBezTo>
                  <a:pt x="47133" y="48959"/>
                  <a:pt x="48731" y="47361"/>
                  <a:pt x="50329" y="45764"/>
                </a:cubicBezTo>
                <a:cubicBezTo>
                  <a:pt x="50329" y="48000"/>
                  <a:pt x="50089" y="49598"/>
                  <a:pt x="49610" y="50556"/>
                </a:cubicBezTo>
                <a:cubicBezTo>
                  <a:pt x="49130" y="51516"/>
                  <a:pt x="48731" y="52793"/>
                  <a:pt x="48412" y="54391"/>
                </a:cubicBezTo>
                <a:cubicBezTo>
                  <a:pt x="50648" y="52474"/>
                  <a:pt x="52086" y="48959"/>
                  <a:pt x="52725" y="43846"/>
                </a:cubicBezTo>
                <a:cubicBezTo>
                  <a:pt x="52406" y="43846"/>
                  <a:pt x="51927" y="44166"/>
                  <a:pt x="51287" y="44804"/>
                </a:cubicBezTo>
                <a:cubicBezTo>
                  <a:pt x="58637" y="36496"/>
                  <a:pt x="66705" y="28827"/>
                  <a:pt x="75493" y="21797"/>
                </a:cubicBezTo>
                <a:cubicBezTo>
                  <a:pt x="84280" y="14767"/>
                  <a:pt x="94107" y="9015"/>
                  <a:pt x="104971" y="4541"/>
                </a:cubicBezTo>
                <a:cubicBezTo>
                  <a:pt x="105291" y="4222"/>
                  <a:pt x="105770" y="4062"/>
                  <a:pt x="106409" y="4062"/>
                </a:cubicBezTo>
                <a:cubicBezTo>
                  <a:pt x="106090" y="4382"/>
                  <a:pt x="105770" y="4622"/>
                  <a:pt x="105451" y="4781"/>
                </a:cubicBezTo>
                <a:cubicBezTo>
                  <a:pt x="105131" y="4941"/>
                  <a:pt x="105131" y="5340"/>
                  <a:pt x="105451" y="5980"/>
                </a:cubicBezTo>
                <a:cubicBezTo>
                  <a:pt x="106090" y="5980"/>
                  <a:pt x="106729" y="5660"/>
                  <a:pt x="107368" y="5021"/>
                </a:cubicBezTo>
                <a:lnTo>
                  <a:pt x="107368" y="3583"/>
                </a:lnTo>
                <a:lnTo>
                  <a:pt x="110404" y="2549"/>
                </a:lnTo>
                <a:lnTo>
                  <a:pt x="110004" y="3104"/>
                </a:lnTo>
                <a:cubicBezTo>
                  <a:pt x="109525" y="4702"/>
                  <a:pt x="108966" y="5660"/>
                  <a:pt x="108326" y="5980"/>
                </a:cubicBezTo>
                <a:cubicBezTo>
                  <a:pt x="107687" y="7258"/>
                  <a:pt x="107847" y="7737"/>
                  <a:pt x="108806" y="7418"/>
                </a:cubicBezTo>
                <a:cubicBezTo>
                  <a:pt x="109764" y="7098"/>
                  <a:pt x="110244" y="7418"/>
                  <a:pt x="110244" y="8376"/>
                </a:cubicBezTo>
                <a:cubicBezTo>
                  <a:pt x="110882" y="8376"/>
                  <a:pt x="111122" y="7657"/>
                  <a:pt x="110963" y="6219"/>
                </a:cubicBezTo>
                <a:cubicBezTo>
                  <a:pt x="110803" y="4781"/>
                  <a:pt x="111043" y="3903"/>
                  <a:pt x="111681" y="3583"/>
                </a:cubicBezTo>
                <a:lnTo>
                  <a:pt x="110974" y="23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</a:rPr>
              <a:t>薪资福利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7" name="椭圆 6"/>
          <p:cNvSpPr/>
          <p:nvPr/>
        </p:nvSpPr>
        <p:spPr>
          <a:xfrm>
            <a:off x="3351561" y="2913506"/>
            <a:ext cx="728662" cy="728662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椭圆 11"/>
          <p:cNvSpPr/>
          <p:nvPr/>
        </p:nvSpPr>
        <p:spPr>
          <a:xfrm>
            <a:off x="6583045" y="1251585"/>
            <a:ext cx="1272540" cy="129667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>
            <a:off x="9259882" y="4863748"/>
            <a:ext cx="695693" cy="695693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>
            <a:off x="4833163" y="2159514"/>
            <a:ext cx="1253330" cy="1221580"/>
            <a:chOff x="4470305" y="2159514"/>
            <a:chExt cx="1253330" cy="1221580"/>
          </a:xfrm>
        </p:grpSpPr>
        <p:sp>
          <p:nvSpPr>
            <p:cNvPr id="8" name="椭圆 7"/>
            <p:cNvSpPr/>
            <p:nvPr/>
          </p:nvSpPr>
          <p:spPr>
            <a:xfrm>
              <a:off x="4486180" y="2159514"/>
              <a:ext cx="1221580" cy="12215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文本框 16"/>
            <p:cNvSpPr txBox="1"/>
            <p:nvPr/>
          </p:nvSpPr>
          <p:spPr>
            <a:xfrm>
              <a:off x="4470305" y="2354806"/>
              <a:ext cx="125333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chemeClr val="bg1"/>
                  </a:solidFill>
                </a:rPr>
                <a:t>出差</a:t>
              </a:r>
              <a:endParaRPr lang="en-US" altLang="zh-CN" sz="2400" b="1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zh-CN" altLang="en-US" sz="2400" b="1" dirty="0" smtClean="0">
                  <a:solidFill>
                    <a:schemeClr val="bg1"/>
                  </a:solidFill>
                </a:rPr>
                <a:t>补助</a:t>
              </a:r>
              <a:endParaRPr lang="zh-CN" altLang="en-US" sz="2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4284602" y="3642168"/>
            <a:ext cx="1253330" cy="1221580"/>
            <a:chOff x="4056529" y="3658574"/>
            <a:chExt cx="1253330" cy="1221580"/>
          </a:xfrm>
        </p:grpSpPr>
        <p:sp>
          <p:nvSpPr>
            <p:cNvPr id="9" name="椭圆 8"/>
            <p:cNvSpPr/>
            <p:nvPr/>
          </p:nvSpPr>
          <p:spPr>
            <a:xfrm>
              <a:off x="4082588" y="3658574"/>
              <a:ext cx="1221580" cy="122158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文本框 17"/>
            <p:cNvSpPr txBox="1"/>
            <p:nvPr/>
          </p:nvSpPr>
          <p:spPr>
            <a:xfrm>
              <a:off x="4056529" y="3812029"/>
              <a:ext cx="125333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chemeClr val="bg1"/>
                  </a:solidFill>
                </a:rPr>
                <a:t>学历  补助</a:t>
              </a:r>
              <a:endParaRPr lang="zh-CN" altLang="en-US" sz="2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6472491" y="2818210"/>
            <a:ext cx="1253330" cy="1221580"/>
            <a:chOff x="5934630" y="2770304"/>
            <a:chExt cx="1253330" cy="1221580"/>
          </a:xfrm>
        </p:grpSpPr>
        <p:sp>
          <p:nvSpPr>
            <p:cNvPr id="11" name="椭圆 10"/>
            <p:cNvSpPr/>
            <p:nvPr/>
          </p:nvSpPr>
          <p:spPr>
            <a:xfrm>
              <a:off x="5950682" y="2770304"/>
              <a:ext cx="1221580" cy="122158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5934630" y="2961655"/>
              <a:ext cx="125333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 smtClean="0">
                  <a:solidFill>
                    <a:schemeClr val="bg1"/>
                  </a:solidFill>
                </a:rPr>
                <a:t>工龄</a:t>
              </a:r>
              <a:endParaRPr lang="en-US" altLang="zh-CN" sz="2400" b="1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zh-CN" altLang="en-US" sz="2400" b="1" dirty="0" smtClean="0">
                  <a:solidFill>
                    <a:schemeClr val="bg1"/>
                  </a:solidFill>
                </a:rPr>
                <a:t>工资</a:t>
              </a:r>
              <a:endParaRPr lang="zh-CN" altLang="en-US" sz="24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0" name="椭圆 9"/>
          <p:cNvSpPr/>
          <p:nvPr/>
        </p:nvSpPr>
        <p:spPr>
          <a:xfrm>
            <a:off x="5780406" y="4196986"/>
            <a:ext cx="1221580" cy="12215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7507031" y="4108341"/>
            <a:ext cx="1301839" cy="1301839"/>
            <a:chOff x="7202248" y="3903791"/>
            <a:chExt cx="1301839" cy="1301839"/>
          </a:xfrm>
        </p:grpSpPr>
        <p:sp>
          <p:nvSpPr>
            <p:cNvPr id="14" name="椭圆 13"/>
            <p:cNvSpPr/>
            <p:nvPr/>
          </p:nvSpPr>
          <p:spPr>
            <a:xfrm>
              <a:off x="7202248" y="3903791"/>
              <a:ext cx="1301839" cy="130183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文本框 20"/>
            <p:cNvSpPr txBox="1"/>
            <p:nvPr/>
          </p:nvSpPr>
          <p:spPr>
            <a:xfrm>
              <a:off x="7226502" y="4139212"/>
              <a:ext cx="125333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bg1"/>
                  </a:solidFill>
                </a:rPr>
                <a:t>培训</a:t>
              </a:r>
              <a:endParaRPr lang="en-US" altLang="zh-CN" sz="2400" b="1" dirty="0">
                <a:solidFill>
                  <a:schemeClr val="bg1"/>
                </a:solidFill>
              </a:endParaRPr>
            </a:p>
            <a:p>
              <a:pPr algn="ctr"/>
              <a:r>
                <a:rPr lang="zh-CN" altLang="en-US" sz="2400" b="1" dirty="0">
                  <a:solidFill>
                    <a:schemeClr val="bg1"/>
                  </a:solidFill>
                </a:rPr>
                <a:t>学习</a:t>
              </a:r>
              <a:endParaRPr lang="zh-CN" altLang="en-US" sz="24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6" name="椭圆 15"/>
          <p:cNvSpPr/>
          <p:nvPr/>
        </p:nvSpPr>
        <p:spPr>
          <a:xfrm>
            <a:off x="9957296" y="3682076"/>
            <a:ext cx="984527" cy="98452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0" name="组合 29"/>
          <p:cNvGrpSpPr/>
          <p:nvPr/>
        </p:nvGrpSpPr>
        <p:grpSpPr>
          <a:xfrm>
            <a:off x="8026503" y="1928467"/>
            <a:ext cx="2081301" cy="2081301"/>
            <a:chOff x="7658106" y="1708062"/>
            <a:chExt cx="2081301" cy="2081301"/>
          </a:xfrm>
        </p:grpSpPr>
        <p:sp>
          <p:nvSpPr>
            <p:cNvPr id="13" name="椭圆 12"/>
            <p:cNvSpPr/>
            <p:nvPr/>
          </p:nvSpPr>
          <p:spPr>
            <a:xfrm>
              <a:off x="7658106" y="1708062"/>
              <a:ext cx="2081301" cy="208130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文本框 22"/>
            <p:cNvSpPr txBox="1"/>
            <p:nvPr/>
          </p:nvSpPr>
          <p:spPr>
            <a:xfrm>
              <a:off x="8072091" y="2476336"/>
              <a:ext cx="125333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3600" b="1" dirty="0">
                  <a:solidFill>
                    <a:schemeClr val="bg1"/>
                  </a:solidFill>
                </a:rPr>
                <a:t>五</a:t>
              </a:r>
              <a:r>
                <a:rPr lang="zh-CN" altLang="en-US" sz="3600" b="1" dirty="0" smtClean="0">
                  <a:solidFill>
                    <a:schemeClr val="bg1"/>
                  </a:solidFill>
                </a:rPr>
                <a:t>险</a:t>
              </a:r>
              <a:endParaRPr lang="zh-CN" altLang="en-US" sz="36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" name="文本框 18"/>
          <p:cNvSpPr txBox="1"/>
          <p:nvPr/>
        </p:nvSpPr>
        <p:spPr>
          <a:xfrm>
            <a:off x="5753622" y="4386911"/>
            <a:ext cx="125333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</a:rPr>
              <a:t>岗位</a:t>
            </a:r>
            <a:endParaRPr lang="en-US" altLang="zh-CN" sz="2400" b="1" dirty="0" smtClean="0">
              <a:solidFill>
                <a:schemeClr val="bg1"/>
              </a:solidFill>
            </a:endParaRPr>
          </a:p>
          <a:p>
            <a:pPr algn="ctr"/>
            <a:r>
              <a:rPr lang="zh-CN" altLang="en-US" sz="2400" b="1" dirty="0" smtClean="0">
                <a:solidFill>
                  <a:schemeClr val="bg1"/>
                </a:solidFill>
              </a:rPr>
              <a:t>工资</a:t>
            </a:r>
            <a:endParaRPr lang="zh-CN" altLang="en-US" sz="2400" b="1" dirty="0">
              <a:solidFill>
                <a:schemeClr val="bg1"/>
              </a:solidFill>
            </a:endParaRPr>
          </a:p>
        </p:txBody>
      </p:sp>
      <p:sp>
        <p:nvSpPr>
          <p:cNvPr id="27" name="文本框 17"/>
          <p:cNvSpPr txBox="1"/>
          <p:nvPr/>
        </p:nvSpPr>
        <p:spPr>
          <a:xfrm>
            <a:off x="9819886" y="3966207"/>
            <a:ext cx="12533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 smtClean="0">
                <a:solidFill>
                  <a:schemeClr val="bg1"/>
                </a:solidFill>
              </a:rPr>
              <a:t>绩效</a:t>
            </a:r>
            <a:endParaRPr lang="zh-CN" altLang="en-US" sz="2400" b="1" dirty="0">
              <a:solidFill>
                <a:schemeClr val="bg1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6839585" y="1497330"/>
            <a:ext cx="808355" cy="78930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2400" b="1" dirty="0" smtClean="0">
                <a:solidFill>
                  <a:schemeClr val="bg1"/>
                </a:solidFill>
              </a:rPr>
              <a:t>跨国交流</a:t>
            </a:r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7" grpId="0" animBg="1"/>
      <p:bldP spid="12" grpId="0" bldLvl="0" animBg="1"/>
      <p:bldP spid="15" grpId="0" animBg="1"/>
      <p:bldP spid="10" grpId="0" animBg="1"/>
      <p:bldP spid="1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688373" y="373194"/>
            <a:ext cx="11503626" cy="739467"/>
          </a:xfrm>
          <a:custGeom>
            <a:avLst/>
            <a:gdLst>
              <a:gd name="connsiteX0" fmla="*/ 141879 w 11503626"/>
              <a:gd name="connsiteY0" fmla="*/ 730716 h 739467"/>
              <a:gd name="connsiteX1" fmla="*/ 140920 w 11503626"/>
              <a:gd name="connsiteY1" fmla="*/ 731195 h 739467"/>
              <a:gd name="connsiteX2" fmla="*/ 142119 w 11503626"/>
              <a:gd name="connsiteY2" fmla="*/ 733591 h 739467"/>
              <a:gd name="connsiteX3" fmla="*/ 142837 w 11503626"/>
              <a:gd name="connsiteY3" fmla="*/ 731195 h 739467"/>
              <a:gd name="connsiteX4" fmla="*/ 141879 w 11503626"/>
              <a:gd name="connsiteY4" fmla="*/ 730716 h 739467"/>
              <a:gd name="connsiteX5" fmla="*/ 273693 w 11503626"/>
              <a:gd name="connsiteY5" fmla="*/ 726402 h 739467"/>
              <a:gd name="connsiteX6" fmla="*/ 272255 w 11503626"/>
              <a:gd name="connsiteY6" fmla="*/ 729757 h 739467"/>
              <a:gd name="connsiteX7" fmla="*/ 274651 w 11503626"/>
              <a:gd name="connsiteY7" fmla="*/ 732633 h 739467"/>
              <a:gd name="connsiteX8" fmla="*/ 274411 w 11503626"/>
              <a:gd name="connsiteY8" fmla="*/ 729038 h 739467"/>
              <a:gd name="connsiteX9" fmla="*/ 273693 w 11503626"/>
              <a:gd name="connsiteY9" fmla="*/ 726402 h 739467"/>
              <a:gd name="connsiteX10" fmla="*/ 164886 w 11503626"/>
              <a:gd name="connsiteY10" fmla="*/ 717774 h 739467"/>
              <a:gd name="connsiteX11" fmla="*/ 164886 w 11503626"/>
              <a:gd name="connsiteY11" fmla="*/ 720171 h 739467"/>
              <a:gd name="connsiteX12" fmla="*/ 166085 w 11503626"/>
              <a:gd name="connsiteY12" fmla="*/ 719931 h 739467"/>
              <a:gd name="connsiteX13" fmla="*/ 167283 w 11503626"/>
              <a:gd name="connsiteY13" fmla="*/ 719212 h 739467"/>
              <a:gd name="connsiteX14" fmla="*/ 164886 w 11503626"/>
              <a:gd name="connsiteY14" fmla="*/ 717774 h 739467"/>
              <a:gd name="connsiteX15" fmla="*/ 233909 w 11503626"/>
              <a:gd name="connsiteY15" fmla="*/ 709146 h 739467"/>
              <a:gd name="connsiteX16" fmla="*/ 233909 w 11503626"/>
              <a:gd name="connsiteY16" fmla="*/ 710584 h 739467"/>
              <a:gd name="connsiteX17" fmla="*/ 234388 w 11503626"/>
              <a:gd name="connsiteY17" fmla="*/ 712022 h 739467"/>
              <a:gd name="connsiteX18" fmla="*/ 235347 w 11503626"/>
              <a:gd name="connsiteY18" fmla="*/ 711303 h 739467"/>
              <a:gd name="connsiteX19" fmla="*/ 236305 w 11503626"/>
              <a:gd name="connsiteY19" fmla="*/ 710584 h 739467"/>
              <a:gd name="connsiteX20" fmla="*/ 233909 w 11503626"/>
              <a:gd name="connsiteY20" fmla="*/ 709146 h 739467"/>
              <a:gd name="connsiteX21" fmla="*/ 138045 w 11503626"/>
              <a:gd name="connsiteY21" fmla="*/ 708187 h 739467"/>
              <a:gd name="connsiteX22" fmla="*/ 136607 w 11503626"/>
              <a:gd name="connsiteY22" fmla="*/ 712262 h 739467"/>
              <a:gd name="connsiteX23" fmla="*/ 138524 w 11503626"/>
              <a:gd name="connsiteY23" fmla="*/ 715377 h 739467"/>
              <a:gd name="connsiteX24" fmla="*/ 138045 w 11503626"/>
              <a:gd name="connsiteY24" fmla="*/ 708187 h 739467"/>
              <a:gd name="connsiteX25" fmla="*/ 209464 w 11503626"/>
              <a:gd name="connsiteY25" fmla="*/ 701956 h 739467"/>
              <a:gd name="connsiteX26" fmla="*/ 205869 w 11503626"/>
              <a:gd name="connsiteY26" fmla="*/ 704353 h 739467"/>
              <a:gd name="connsiteX27" fmla="*/ 205869 w 11503626"/>
              <a:gd name="connsiteY27" fmla="*/ 709386 h 739467"/>
              <a:gd name="connsiteX28" fmla="*/ 208265 w 11503626"/>
              <a:gd name="connsiteY28" fmla="*/ 713460 h 739467"/>
              <a:gd name="connsiteX29" fmla="*/ 212339 w 11503626"/>
              <a:gd name="connsiteY29" fmla="*/ 713460 h 739467"/>
              <a:gd name="connsiteX30" fmla="*/ 211860 w 11503626"/>
              <a:gd name="connsiteY30" fmla="*/ 712981 h 739467"/>
              <a:gd name="connsiteX31" fmla="*/ 211621 w 11503626"/>
              <a:gd name="connsiteY31" fmla="*/ 707229 h 739467"/>
              <a:gd name="connsiteX32" fmla="*/ 209464 w 11503626"/>
              <a:gd name="connsiteY32" fmla="*/ 701956 h 739467"/>
              <a:gd name="connsiteX33" fmla="*/ 140441 w 11503626"/>
              <a:gd name="connsiteY33" fmla="*/ 699080 h 739467"/>
              <a:gd name="connsiteX34" fmla="*/ 140441 w 11503626"/>
              <a:gd name="connsiteY34" fmla="*/ 700518 h 739467"/>
              <a:gd name="connsiteX35" fmla="*/ 140920 w 11503626"/>
              <a:gd name="connsiteY35" fmla="*/ 701956 h 739467"/>
              <a:gd name="connsiteX36" fmla="*/ 141879 w 11503626"/>
              <a:gd name="connsiteY36" fmla="*/ 700998 h 739467"/>
              <a:gd name="connsiteX37" fmla="*/ 142359 w 11503626"/>
              <a:gd name="connsiteY37" fmla="*/ 700518 h 739467"/>
              <a:gd name="connsiteX38" fmla="*/ 140441 w 11503626"/>
              <a:gd name="connsiteY38" fmla="*/ 699080 h 739467"/>
              <a:gd name="connsiteX39" fmla="*/ 106889 w 11503626"/>
              <a:gd name="connsiteY39" fmla="*/ 688535 h 739467"/>
              <a:gd name="connsiteX40" fmla="*/ 105451 w 11503626"/>
              <a:gd name="connsiteY40" fmla="*/ 689973 h 739467"/>
              <a:gd name="connsiteX41" fmla="*/ 105930 w 11503626"/>
              <a:gd name="connsiteY41" fmla="*/ 692370 h 739467"/>
              <a:gd name="connsiteX42" fmla="*/ 106889 w 11503626"/>
              <a:gd name="connsiteY42" fmla="*/ 688535 h 739467"/>
              <a:gd name="connsiteX43" fmla="*/ 192687 w 11503626"/>
              <a:gd name="connsiteY43" fmla="*/ 679907 h 739467"/>
              <a:gd name="connsiteX44" fmla="*/ 195084 w 11503626"/>
              <a:gd name="connsiteY44" fmla="*/ 682783 h 739467"/>
              <a:gd name="connsiteX45" fmla="*/ 195084 w 11503626"/>
              <a:gd name="connsiteY45" fmla="*/ 679907 h 739467"/>
              <a:gd name="connsiteX46" fmla="*/ 128937 w 11503626"/>
              <a:gd name="connsiteY46" fmla="*/ 676073 h 739467"/>
              <a:gd name="connsiteX47" fmla="*/ 127020 w 11503626"/>
              <a:gd name="connsiteY47" fmla="*/ 683502 h 739467"/>
              <a:gd name="connsiteX48" fmla="*/ 126541 w 11503626"/>
              <a:gd name="connsiteY48" fmla="*/ 693089 h 739467"/>
              <a:gd name="connsiteX49" fmla="*/ 126541 w 11503626"/>
              <a:gd name="connsiteY49" fmla="*/ 702675 h 739467"/>
              <a:gd name="connsiteX50" fmla="*/ 126062 w 11503626"/>
              <a:gd name="connsiteY50" fmla="*/ 710584 h 739467"/>
              <a:gd name="connsiteX51" fmla="*/ 127739 w 11503626"/>
              <a:gd name="connsiteY51" fmla="*/ 704832 h 739467"/>
              <a:gd name="connsiteX52" fmla="*/ 127978 w 11503626"/>
              <a:gd name="connsiteY52" fmla="*/ 697163 h 739467"/>
              <a:gd name="connsiteX53" fmla="*/ 128937 w 11503626"/>
              <a:gd name="connsiteY53" fmla="*/ 686378 h 739467"/>
              <a:gd name="connsiteX54" fmla="*/ 128937 w 11503626"/>
              <a:gd name="connsiteY54" fmla="*/ 676073 h 739467"/>
              <a:gd name="connsiteX55" fmla="*/ 218091 w 11503626"/>
              <a:gd name="connsiteY55" fmla="*/ 667924 h 739467"/>
              <a:gd name="connsiteX56" fmla="*/ 218091 w 11503626"/>
              <a:gd name="connsiteY56" fmla="*/ 671279 h 739467"/>
              <a:gd name="connsiteX57" fmla="*/ 219529 w 11503626"/>
              <a:gd name="connsiteY57" fmla="*/ 669602 h 739467"/>
              <a:gd name="connsiteX58" fmla="*/ 218091 w 11503626"/>
              <a:gd name="connsiteY58" fmla="*/ 667924 h 739467"/>
              <a:gd name="connsiteX59" fmla="*/ 147152 w 11503626"/>
              <a:gd name="connsiteY59" fmla="*/ 666007 h 739467"/>
              <a:gd name="connsiteX60" fmla="*/ 145953 w 11503626"/>
              <a:gd name="connsiteY60" fmla="*/ 667924 h 739467"/>
              <a:gd name="connsiteX61" fmla="*/ 147152 w 11503626"/>
              <a:gd name="connsiteY61" fmla="*/ 669842 h 739467"/>
              <a:gd name="connsiteX62" fmla="*/ 147391 w 11503626"/>
              <a:gd name="connsiteY62" fmla="*/ 668404 h 739467"/>
              <a:gd name="connsiteX63" fmla="*/ 147152 w 11503626"/>
              <a:gd name="connsiteY63" fmla="*/ 666007 h 739467"/>
              <a:gd name="connsiteX64" fmla="*/ 168721 w 11503626"/>
              <a:gd name="connsiteY64" fmla="*/ 663131 h 739467"/>
              <a:gd name="connsiteX65" fmla="*/ 168481 w 11503626"/>
              <a:gd name="connsiteY65" fmla="*/ 668164 h 739467"/>
              <a:gd name="connsiteX66" fmla="*/ 168721 w 11503626"/>
              <a:gd name="connsiteY66" fmla="*/ 672717 h 739467"/>
              <a:gd name="connsiteX67" fmla="*/ 170398 w 11503626"/>
              <a:gd name="connsiteY67" fmla="*/ 671279 h 739467"/>
              <a:gd name="connsiteX68" fmla="*/ 171118 w 11503626"/>
              <a:gd name="connsiteY68" fmla="*/ 667924 h 739467"/>
              <a:gd name="connsiteX69" fmla="*/ 170638 w 11503626"/>
              <a:gd name="connsiteY69" fmla="*/ 664569 h 739467"/>
              <a:gd name="connsiteX70" fmla="*/ 168721 w 11503626"/>
              <a:gd name="connsiteY70" fmla="*/ 663131 h 739467"/>
              <a:gd name="connsiteX71" fmla="*/ 159854 w 11503626"/>
              <a:gd name="connsiteY71" fmla="*/ 653785 h 739467"/>
              <a:gd name="connsiteX72" fmla="*/ 152424 w 11503626"/>
              <a:gd name="connsiteY72" fmla="*/ 656420 h 739467"/>
              <a:gd name="connsiteX73" fmla="*/ 152424 w 11503626"/>
              <a:gd name="connsiteY73" fmla="*/ 661693 h 739467"/>
              <a:gd name="connsiteX74" fmla="*/ 157696 w 11503626"/>
              <a:gd name="connsiteY74" fmla="*/ 664809 h 739467"/>
              <a:gd name="connsiteX75" fmla="*/ 162969 w 11503626"/>
              <a:gd name="connsiteY75" fmla="*/ 661693 h 739467"/>
              <a:gd name="connsiteX76" fmla="*/ 159854 w 11503626"/>
              <a:gd name="connsiteY76" fmla="*/ 653785 h 739467"/>
              <a:gd name="connsiteX77" fmla="*/ 61353 w 11503626"/>
              <a:gd name="connsiteY77" fmla="*/ 648272 h 739467"/>
              <a:gd name="connsiteX78" fmla="*/ 59436 w 11503626"/>
              <a:gd name="connsiteY78" fmla="*/ 650429 h 739467"/>
              <a:gd name="connsiteX79" fmla="*/ 58477 w 11503626"/>
              <a:gd name="connsiteY79" fmla="*/ 654024 h 739467"/>
              <a:gd name="connsiteX80" fmla="*/ 57519 w 11503626"/>
              <a:gd name="connsiteY80" fmla="*/ 657858 h 739467"/>
              <a:gd name="connsiteX81" fmla="*/ 55601 w 11503626"/>
              <a:gd name="connsiteY81" fmla="*/ 660255 h 739467"/>
              <a:gd name="connsiteX82" fmla="*/ 57039 w 11503626"/>
              <a:gd name="connsiteY82" fmla="*/ 665048 h 739467"/>
              <a:gd name="connsiteX83" fmla="*/ 60154 w 11503626"/>
              <a:gd name="connsiteY83" fmla="*/ 658577 h 739467"/>
              <a:gd name="connsiteX84" fmla="*/ 61353 w 11503626"/>
              <a:gd name="connsiteY84" fmla="*/ 648272 h 739467"/>
              <a:gd name="connsiteX85" fmla="*/ 235347 w 11503626"/>
              <a:gd name="connsiteY85" fmla="*/ 641561 h 739467"/>
              <a:gd name="connsiteX86" fmla="*/ 233430 w 11503626"/>
              <a:gd name="connsiteY86" fmla="*/ 644438 h 739467"/>
              <a:gd name="connsiteX87" fmla="*/ 236305 w 11503626"/>
              <a:gd name="connsiteY87" fmla="*/ 643479 h 739467"/>
              <a:gd name="connsiteX88" fmla="*/ 236066 w 11503626"/>
              <a:gd name="connsiteY88" fmla="*/ 642520 h 739467"/>
              <a:gd name="connsiteX89" fmla="*/ 235347 w 11503626"/>
              <a:gd name="connsiteY89" fmla="*/ 641561 h 739467"/>
              <a:gd name="connsiteX90" fmla="*/ 62311 w 11503626"/>
              <a:gd name="connsiteY90" fmla="*/ 638206 h 739467"/>
              <a:gd name="connsiteX91" fmla="*/ 60874 w 11503626"/>
              <a:gd name="connsiteY91" fmla="*/ 642041 h 739467"/>
              <a:gd name="connsiteX92" fmla="*/ 62311 w 11503626"/>
              <a:gd name="connsiteY92" fmla="*/ 643000 h 739467"/>
              <a:gd name="connsiteX93" fmla="*/ 63031 w 11503626"/>
              <a:gd name="connsiteY93" fmla="*/ 640843 h 739467"/>
              <a:gd name="connsiteX94" fmla="*/ 62311 w 11503626"/>
              <a:gd name="connsiteY94" fmla="*/ 638206 h 739467"/>
              <a:gd name="connsiteX95" fmla="*/ 45056 w 11503626"/>
              <a:gd name="connsiteY95" fmla="*/ 613761 h 739467"/>
              <a:gd name="connsiteX96" fmla="*/ 43379 w 11503626"/>
              <a:gd name="connsiteY96" fmla="*/ 617116 h 739467"/>
              <a:gd name="connsiteX97" fmla="*/ 44577 w 11503626"/>
              <a:gd name="connsiteY97" fmla="*/ 620951 h 739467"/>
              <a:gd name="connsiteX98" fmla="*/ 45056 w 11503626"/>
              <a:gd name="connsiteY98" fmla="*/ 613761 h 739467"/>
              <a:gd name="connsiteX99" fmla="*/ 26602 w 11503626"/>
              <a:gd name="connsiteY99" fmla="*/ 610166 h 739467"/>
              <a:gd name="connsiteX100" fmla="*/ 23487 w 11503626"/>
              <a:gd name="connsiteY100" fmla="*/ 612802 h 739467"/>
              <a:gd name="connsiteX101" fmla="*/ 25164 w 11503626"/>
              <a:gd name="connsiteY101" fmla="*/ 618554 h 739467"/>
              <a:gd name="connsiteX102" fmla="*/ 28759 w 11503626"/>
              <a:gd name="connsiteY102" fmla="*/ 619273 h 739467"/>
              <a:gd name="connsiteX103" fmla="*/ 31875 w 11503626"/>
              <a:gd name="connsiteY103" fmla="*/ 616157 h 739467"/>
              <a:gd name="connsiteX104" fmla="*/ 31155 w 11503626"/>
              <a:gd name="connsiteY104" fmla="*/ 610405 h 739467"/>
              <a:gd name="connsiteX105" fmla="*/ 26602 w 11503626"/>
              <a:gd name="connsiteY105" fmla="*/ 610166 h 739467"/>
              <a:gd name="connsiteX106" fmla="*/ 67105 w 11503626"/>
              <a:gd name="connsiteY106" fmla="*/ 597464 h 739467"/>
              <a:gd name="connsiteX107" fmla="*/ 66146 w 11503626"/>
              <a:gd name="connsiteY107" fmla="*/ 605133 h 739467"/>
              <a:gd name="connsiteX108" fmla="*/ 69022 w 11503626"/>
              <a:gd name="connsiteY108" fmla="*/ 602017 h 739467"/>
              <a:gd name="connsiteX109" fmla="*/ 71898 w 11503626"/>
              <a:gd name="connsiteY109" fmla="*/ 600340 h 739467"/>
              <a:gd name="connsiteX110" fmla="*/ 70220 w 11503626"/>
              <a:gd name="connsiteY110" fmla="*/ 597943 h 739467"/>
              <a:gd name="connsiteX111" fmla="*/ 67105 w 11503626"/>
              <a:gd name="connsiteY111" fmla="*/ 597464 h 739467"/>
              <a:gd name="connsiteX112" fmla="*/ 161291 w 11503626"/>
              <a:gd name="connsiteY112" fmla="*/ 577033 h 739467"/>
              <a:gd name="connsiteX113" fmla="*/ 159614 w 11503626"/>
              <a:gd name="connsiteY113" fmla="*/ 578051 h 739467"/>
              <a:gd name="connsiteX114" fmla="*/ 156738 w 11503626"/>
              <a:gd name="connsiteY114" fmla="*/ 580688 h 739467"/>
              <a:gd name="connsiteX115" fmla="*/ 159374 w 11503626"/>
              <a:gd name="connsiteY115" fmla="*/ 580688 h 739467"/>
              <a:gd name="connsiteX116" fmla="*/ 162490 w 11503626"/>
              <a:gd name="connsiteY116" fmla="*/ 578291 h 739467"/>
              <a:gd name="connsiteX117" fmla="*/ 161291 w 11503626"/>
              <a:gd name="connsiteY117" fmla="*/ 577033 h 739467"/>
              <a:gd name="connsiteX118" fmla="*/ 221926 w 11503626"/>
              <a:gd name="connsiteY118" fmla="*/ 564391 h 739467"/>
              <a:gd name="connsiteX119" fmla="*/ 221686 w 11503626"/>
              <a:gd name="connsiteY119" fmla="*/ 566068 h 739467"/>
              <a:gd name="connsiteX120" fmla="*/ 221446 w 11503626"/>
              <a:gd name="connsiteY120" fmla="*/ 568465 h 739467"/>
              <a:gd name="connsiteX121" fmla="*/ 221926 w 11503626"/>
              <a:gd name="connsiteY121" fmla="*/ 570622 h 739467"/>
              <a:gd name="connsiteX122" fmla="*/ 223364 w 11503626"/>
              <a:gd name="connsiteY122" fmla="*/ 571101 h 739467"/>
              <a:gd name="connsiteX123" fmla="*/ 222885 w 11503626"/>
              <a:gd name="connsiteY123" fmla="*/ 567267 h 739467"/>
              <a:gd name="connsiteX124" fmla="*/ 221926 w 11503626"/>
              <a:gd name="connsiteY124" fmla="*/ 564391 h 739467"/>
              <a:gd name="connsiteX125" fmla="*/ 163448 w 11503626"/>
              <a:gd name="connsiteY125" fmla="*/ 547135 h 739467"/>
              <a:gd name="connsiteX126" fmla="*/ 161771 w 11503626"/>
              <a:gd name="connsiteY126" fmla="*/ 556482 h 739467"/>
              <a:gd name="connsiteX127" fmla="*/ 161052 w 11503626"/>
              <a:gd name="connsiteY127" fmla="*/ 565829 h 739467"/>
              <a:gd name="connsiteX128" fmla="*/ 162729 w 11503626"/>
              <a:gd name="connsiteY128" fmla="*/ 560556 h 739467"/>
              <a:gd name="connsiteX129" fmla="*/ 164407 w 11503626"/>
              <a:gd name="connsiteY129" fmla="*/ 554325 h 739467"/>
              <a:gd name="connsiteX130" fmla="*/ 164168 w 11503626"/>
              <a:gd name="connsiteY130" fmla="*/ 550490 h 739467"/>
              <a:gd name="connsiteX131" fmla="*/ 163448 w 11503626"/>
              <a:gd name="connsiteY131" fmla="*/ 547135 h 739467"/>
              <a:gd name="connsiteX132" fmla="*/ 115516 w 11503626"/>
              <a:gd name="connsiteY132" fmla="*/ 543780 h 739467"/>
              <a:gd name="connsiteX133" fmla="*/ 115756 w 11503626"/>
              <a:gd name="connsiteY133" fmla="*/ 547854 h 739467"/>
              <a:gd name="connsiteX134" fmla="*/ 118392 w 11503626"/>
              <a:gd name="connsiteY134" fmla="*/ 547615 h 739467"/>
              <a:gd name="connsiteX135" fmla="*/ 115516 w 11503626"/>
              <a:gd name="connsiteY135" fmla="*/ 543780 h 739467"/>
              <a:gd name="connsiteX136" fmla="*/ 167763 w 11503626"/>
              <a:gd name="connsiteY136" fmla="*/ 542342 h 739467"/>
              <a:gd name="connsiteX137" fmla="*/ 166804 w 11503626"/>
              <a:gd name="connsiteY137" fmla="*/ 547375 h 739467"/>
              <a:gd name="connsiteX138" fmla="*/ 168241 w 11503626"/>
              <a:gd name="connsiteY138" fmla="*/ 550011 h 739467"/>
              <a:gd name="connsiteX139" fmla="*/ 168241 w 11503626"/>
              <a:gd name="connsiteY139" fmla="*/ 546176 h 739467"/>
              <a:gd name="connsiteX140" fmla="*/ 167763 w 11503626"/>
              <a:gd name="connsiteY140" fmla="*/ 542342 h 739467"/>
              <a:gd name="connsiteX141" fmla="*/ 86457 w 11503626"/>
              <a:gd name="connsiteY141" fmla="*/ 534493 h 739467"/>
              <a:gd name="connsiteX142" fmla="*/ 85559 w 11503626"/>
              <a:gd name="connsiteY142" fmla="*/ 536830 h 739467"/>
              <a:gd name="connsiteX143" fmla="*/ 85798 w 11503626"/>
              <a:gd name="connsiteY143" fmla="*/ 541383 h 739467"/>
              <a:gd name="connsiteX144" fmla="*/ 87236 w 11503626"/>
              <a:gd name="connsiteY144" fmla="*/ 538507 h 739467"/>
              <a:gd name="connsiteX145" fmla="*/ 87715 w 11503626"/>
              <a:gd name="connsiteY145" fmla="*/ 534673 h 739467"/>
              <a:gd name="connsiteX146" fmla="*/ 86457 w 11503626"/>
              <a:gd name="connsiteY146" fmla="*/ 534493 h 739467"/>
              <a:gd name="connsiteX147" fmla="*/ 71418 w 11503626"/>
              <a:gd name="connsiteY147" fmla="*/ 533714 h 739467"/>
              <a:gd name="connsiteX148" fmla="*/ 71179 w 11503626"/>
              <a:gd name="connsiteY148" fmla="*/ 533953 h 739467"/>
              <a:gd name="connsiteX149" fmla="*/ 70460 w 11503626"/>
              <a:gd name="connsiteY149" fmla="*/ 537548 h 739467"/>
              <a:gd name="connsiteX150" fmla="*/ 71898 w 11503626"/>
              <a:gd name="connsiteY150" fmla="*/ 537548 h 739467"/>
              <a:gd name="connsiteX151" fmla="*/ 71898 w 11503626"/>
              <a:gd name="connsiteY151" fmla="*/ 535391 h 739467"/>
              <a:gd name="connsiteX152" fmla="*/ 71418 w 11503626"/>
              <a:gd name="connsiteY152" fmla="*/ 533714 h 739467"/>
              <a:gd name="connsiteX153" fmla="*/ 223843 w 11503626"/>
              <a:gd name="connsiteY153" fmla="*/ 527483 h 739467"/>
              <a:gd name="connsiteX154" fmla="*/ 222405 w 11503626"/>
              <a:gd name="connsiteY154" fmla="*/ 532276 h 739467"/>
              <a:gd name="connsiteX155" fmla="*/ 223843 w 11503626"/>
              <a:gd name="connsiteY155" fmla="*/ 530598 h 739467"/>
              <a:gd name="connsiteX156" fmla="*/ 223843 w 11503626"/>
              <a:gd name="connsiteY156" fmla="*/ 527483 h 739467"/>
              <a:gd name="connsiteX157" fmla="*/ 183100 w 11503626"/>
              <a:gd name="connsiteY157" fmla="*/ 527483 h 739467"/>
              <a:gd name="connsiteX158" fmla="*/ 181183 w 11503626"/>
              <a:gd name="connsiteY158" fmla="*/ 530359 h 739467"/>
              <a:gd name="connsiteX159" fmla="*/ 182142 w 11503626"/>
              <a:gd name="connsiteY159" fmla="*/ 529879 h 739467"/>
              <a:gd name="connsiteX160" fmla="*/ 183100 w 11503626"/>
              <a:gd name="connsiteY160" fmla="*/ 529400 h 739467"/>
              <a:gd name="connsiteX161" fmla="*/ 81485 w 11503626"/>
              <a:gd name="connsiteY161" fmla="*/ 526524 h 739467"/>
              <a:gd name="connsiteX162" fmla="*/ 80047 w 11503626"/>
              <a:gd name="connsiteY162" fmla="*/ 528201 h 739467"/>
              <a:gd name="connsiteX163" fmla="*/ 81005 w 11503626"/>
              <a:gd name="connsiteY163" fmla="*/ 530359 h 739467"/>
              <a:gd name="connsiteX164" fmla="*/ 81485 w 11503626"/>
              <a:gd name="connsiteY164" fmla="*/ 526524 h 739467"/>
              <a:gd name="connsiteX165" fmla="*/ 193646 w 11503626"/>
              <a:gd name="connsiteY165" fmla="*/ 525566 h 739467"/>
              <a:gd name="connsiteX166" fmla="*/ 192687 w 11503626"/>
              <a:gd name="connsiteY166" fmla="*/ 528681 h 739467"/>
              <a:gd name="connsiteX167" fmla="*/ 194604 w 11503626"/>
              <a:gd name="connsiteY167" fmla="*/ 530359 h 739467"/>
              <a:gd name="connsiteX168" fmla="*/ 193646 w 11503626"/>
              <a:gd name="connsiteY168" fmla="*/ 525566 h 739467"/>
              <a:gd name="connsiteX169" fmla="*/ 98261 w 11503626"/>
              <a:gd name="connsiteY169" fmla="*/ 524128 h 739467"/>
              <a:gd name="connsiteX170" fmla="*/ 95864 w 11503626"/>
              <a:gd name="connsiteY170" fmla="*/ 527483 h 739467"/>
              <a:gd name="connsiteX171" fmla="*/ 98021 w 11503626"/>
              <a:gd name="connsiteY171" fmla="*/ 527722 h 739467"/>
              <a:gd name="connsiteX172" fmla="*/ 98261 w 11503626"/>
              <a:gd name="connsiteY172" fmla="*/ 524128 h 739467"/>
              <a:gd name="connsiteX173" fmla="*/ 232950 w 11503626"/>
              <a:gd name="connsiteY173" fmla="*/ 516459 h 739467"/>
              <a:gd name="connsiteX174" fmla="*/ 231992 w 11503626"/>
              <a:gd name="connsiteY174" fmla="*/ 517896 h 739467"/>
              <a:gd name="connsiteX175" fmla="*/ 231512 w 11503626"/>
              <a:gd name="connsiteY175" fmla="*/ 516938 h 739467"/>
              <a:gd name="connsiteX176" fmla="*/ 231512 w 11503626"/>
              <a:gd name="connsiteY176" fmla="*/ 519814 h 739467"/>
              <a:gd name="connsiteX177" fmla="*/ 233430 w 11503626"/>
              <a:gd name="connsiteY177" fmla="*/ 520772 h 739467"/>
              <a:gd name="connsiteX178" fmla="*/ 232950 w 11503626"/>
              <a:gd name="connsiteY178" fmla="*/ 518615 h 739467"/>
              <a:gd name="connsiteX179" fmla="*/ 232950 w 11503626"/>
              <a:gd name="connsiteY179" fmla="*/ 516459 h 739467"/>
              <a:gd name="connsiteX180" fmla="*/ 221926 w 11503626"/>
              <a:gd name="connsiteY180" fmla="*/ 513103 h 739467"/>
              <a:gd name="connsiteX181" fmla="*/ 221926 w 11503626"/>
              <a:gd name="connsiteY181" fmla="*/ 519334 h 739467"/>
              <a:gd name="connsiteX182" fmla="*/ 223364 w 11503626"/>
              <a:gd name="connsiteY182" fmla="*/ 525086 h 739467"/>
              <a:gd name="connsiteX183" fmla="*/ 224323 w 11503626"/>
              <a:gd name="connsiteY183" fmla="*/ 518376 h 739467"/>
              <a:gd name="connsiteX184" fmla="*/ 221926 w 11503626"/>
              <a:gd name="connsiteY184" fmla="*/ 513103 h 739467"/>
              <a:gd name="connsiteX185" fmla="*/ 273693 w 11503626"/>
              <a:gd name="connsiteY185" fmla="*/ 507830 h 739467"/>
              <a:gd name="connsiteX186" fmla="*/ 272974 w 11503626"/>
              <a:gd name="connsiteY186" fmla="*/ 510707 h 739467"/>
              <a:gd name="connsiteX187" fmla="*/ 273693 w 11503626"/>
              <a:gd name="connsiteY187" fmla="*/ 514062 h 739467"/>
              <a:gd name="connsiteX188" fmla="*/ 274891 w 11503626"/>
              <a:gd name="connsiteY188" fmla="*/ 511425 h 739467"/>
              <a:gd name="connsiteX189" fmla="*/ 273693 w 11503626"/>
              <a:gd name="connsiteY189" fmla="*/ 507830 h 739467"/>
              <a:gd name="connsiteX190" fmla="*/ 255479 w 11503626"/>
              <a:gd name="connsiteY190" fmla="*/ 498723 h 739467"/>
              <a:gd name="connsiteX191" fmla="*/ 255239 w 11503626"/>
              <a:gd name="connsiteY191" fmla="*/ 510707 h 739467"/>
              <a:gd name="connsiteX192" fmla="*/ 256916 w 11503626"/>
              <a:gd name="connsiteY192" fmla="*/ 522689 h 739467"/>
              <a:gd name="connsiteX193" fmla="*/ 256677 w 11503626"/>
              <a:gd name="connsiteY193" fmla="*/ 510707 h 739467"/>
              <a:gd name="connsiteX194" fmla="*/ 255479 w 11503626"/>
              <a:gd name="connsiteY194" fmla="*/ 498723 h 739467"/>
              <a:gd name="connsiteX195" fmla="*/ 242537 w 11503626"/>
              <a:gd name="connsiteY195" fmla="*/ 498723 h 739467"/>
              <a:gd name="connsiteX196" fmla="*/ 242057 w 11503626"/>
              <a:gd name="connsiteY196" fmla="*/ 508310 h 739467"/>
              <a:gd name="connsiteX197" fmla="*/ 243975 w 11503626"/>
              <a:gd name="connsiteY197" fmla="*/ 515020 h 739467"/>
              <a:gd name="connsiteX198" fmla="*/ 243016 w 11503626"/>
              <a:gd name="connsiteY198" fmla="*/ 507112 h 739467"/>
              <a:gd name="connsiteX199" fmla="*/ 242537 w 11503626"/>
              <a:gd name="connsiteY199" fmla="*/ 498723 h 739467"/>
              <a:gd name="connsiteX200" fmla="*/ 135648 w 11503626"/>
              <a:gd name="connsiteY200" fmla="*/ 498723 h 739467"/>
              <a:gd name="connsiteX201" fmla="*/ 134689 w 11503626"/>
              <a:gd name="connsiteY201" fmla="*/ 503757 h 739467"/>
              <a:gd name="connsiteX202" fmla="*/ 134210 w 11503626"/>
              <a:gd name="connsiteY202" fmla="*/ 509748 h 739467"/>
              <a:gd name="connsiteX203" fmla="*/ 135648 w 11503626"/>
              <a:gd name="connsiteY203" fmla="*/ 510707 h 739467"/>
              <a:gd name="connsiteX204" fmla="*/ 135887 w 11503626"/>
              <a:gd name="connsiteY204" fmla="*/ 505674 h 739467"/>
              <a:gd name="connsiteX205" fmla="*/ 135648 w 11503626"/>
              <a:gd name="connsiteY205" fmla="*/ 498723 h 739467"/>
              <a:gd name="connsiteX206" fmla="*/ 243495 w 11503626"/>
              <a:gd name="connsiteY206" fmla="*/ 491054 h 739467"/>
              <a:gd name="connsiteX207" fmla="*/ 244214 w 11503626"/>
              <a:gd name="connsiteY207" fmla="*/ 494649 h 739467"/>
              <a:gd name="connsiteX208" fmla="*/ 243495 w 11503626"/>
              <a:gd name="connsiteY208" fmla="*/ 498244 h 739467"/>
              <a:gd name="connsiteX209" fmla="*/ 245892 w 11503626"/>
              <a:gd name="connsiteY209" fmla="*/ 498244 h 739467"/>
              <a:gd name="connsiteX210" fmla="*/ 244933 w 11503626"/>
              <a:gd name="connsiteY210" fmla="*/ 494649 h 739467"/>
              <a:gd name="connsiteX211" fmla="*/ 243495 w 11503626"/>
              <a:gd name="connsiteY211" fmla="*/ 491054 h 739467"/>
              <a:gd name="connsiteX212" fmla="*/ 172076 w 11503626"/>
              <a:gd name="connsiteY212" fmla="*/ 491054 h 739467"/>
              <a:gd name="connsiteX213" fmla="*/ 170638 w 11503626"/>
              <a:gd name="connsiteY213" fmla="*/ 505434 h 739467"/>
              <a:gd name="connsiteX214" fmla="*/ 172556 w 11503626"/>
              <a:gd name="connsiteY214" fmla="*/ 520293 h 739467"/>
              <a:gd name="connsiteX215" fmla="*/ 171597 w 11503626"/>
              <a:gd name="connsiteY215" fmla="*/ 529161 h 739467"/>
              <a:gd name="connsiteX216" fmla="*/ 173035 w 11503626"/>
              <a:gd name="connsiteY216" fmla="*/ 536590 h 739467"/>
              <a:gd name="connsiteX217" fmla="*/ 175192 w 11503626"/>
              <a:gd name="connsiteY217" fmla="*/ 528681 h 739467"/>
              <a:gd name="connsiteX218" fmla="*/ 175671 w 11503626"/>
              <a:gd name="connsiteY218" fmla="*/ 516938 h 739467"/>
              <a:gd name="connsiteX219" fmla="*/ 174713 w 11503626"/>
              <a:gd name="connsiteY219" fmla="*/ 504715 h 739467"/>
              <a:gd name="connsiteX220" fmla="*/ 173035 w 11503626"/>
              <a:gd name="connsiteY220" fmla="*/ 494889 h 739467"/>
              <a:gd name="connsiteX221" fmla="*/ 174713 w 11503626"/>
              <a:gd name="connsiteY221" fmla="*/ 494170 h 739467"/>
              <a:gd name="connsiteX222" fmla="*/ 174953 w 11503626"/>
              <a:gd name="connsiteY222" fmla="*/ 492013 h 739467"/>
              <a:gd name="connsiteX223" fmla="*/ 173514 w 11503626"/>
              <a:gd name="connsiteY223" fmla="*/ 491773 h 739467"/>
              <a:gd name="connsiteX224" fmla="*/ 172076 w 11503626"/>
              <a:gd name="connsiteY224" fmla="*/ 491054 h 739467"/>
              <a:gd name="connsiteX225" fmla="*/ 198919 w 11503626"/>
              <a:gd name="connsiteY225" fmla="*/ 489616 h 739467"/>
              <a:gd name="connsiteX226" fmla="*/ 196762 w 11503626"/>
              <a:gd name="connsiteY226" fmla="*/ 490815 h 739467"/>
              <a:gd name="connsiteX227" fmla="*/ 196042 w 11503626"/>
              <a:gd name="connsiteY227" fmla="*/ 493451 h 739467"/>
              <a:gd name="connsiteX228" fmla="*/ 197001 w 11503626"/>
              <a:gd name="connsiteY228" fmla="*/ 491054 h 739467"/>
              <a:gd name="connsiteX229" fmla="*/ 198919 w 11503626"/>
              <a:gd name="connsiteY229" fmla="*/ 489616 h 739467"/>
              <a:gd name="connsiteX230" fmla="*/ 190770 w 11503626"/>
              <a:gd name="connsiteY230" fmla="*/ 488178 h 739467"/>
              <a:gd name="connsiteX231" fmla="*/ 190770 w 11503626"/>
              <a:gd name="connsiteY231" fmla="*/ 495848 h 739467"/>
              <a:gd name="connsiteX232" fmla="*/ 192447 w 11503626"/>
              <a:gd name="connsiteY232" fmla="*/ 491773 h 739467"/>
              <a:gd name="connsiteX233" fmla="*/ 190770 w 11503626"/>
              <a:gd name="connsiteY233" fmla="*/ 488178 h 739467"/>
              <a:gd name="connsiteX234" fmla="*/ 298116 w 11503626"/>
              <a:gd name="connsiteY234" fmla="*/ 485908 h 739467"/>
              <a:gd name="connsiteX235" fmla="*/ 284478 w 11503626"/>
              <a:gd name="connsiteY235" fmla="*/ 507112 h 739467"/>
              <a:gd name="connsiteX236" fmla="*/ 246850 w 11503626"/>
              <a:gd name="connsiteY236" fmla="*/ 564870 h 739467"/>
              <a:gd name="connsiteX237" fmla="*/ 246132 w 11503626"/>
              <a:gd name="connsiteY237" fmla="*/ 560556 h 739467"/>
              <a:gd name="connsiteX238" fmla="*/ 244933 w 11503626"/>
              <a:gd name="connsiteY238" fmla="*/ 558160 h 739467"/>
              <a:gd name="connsiteX239" fmla="*/ 245412 w 11503626"/>
              <a:gd name="connsiteY239" fmla="*/ 562234 h 739467"/>
              <a:gd name="connsiteX240" fmla="*/ 245412 w 11503626"/>
              <a:gd name="connsiteY240" fmla="*/ 566787 h 739467"/>
              <a:gd name="connsiteX241" fmla="*/ 237743 w 11503626"/>
              <a:gd name="connsiteY241" fmla="*/ 578051 h 739467"/>
              <a:gd name="connsiteX242" fmla="*/ 230074 w 11503626"/>
              <a:gd name="connsiteY242" fmla="*/ 589795 h 739467"/>
              <a:gd name="connsiteX243" fmla="*/ 229835 w 11503626"/>
              <a:gd name="connsiteY243" fmla="*/ 588357 h 739467"/>
              <a:gd name="connsiteX244" fmla="*/ 230074 w 11503626"/>
              <a:gd name="connsiteY244" fmla="*/ 586919 h 739467"/>
              <a:gd name="connsiteX245" fmla="*/ 228636 w 11503626"/>
              <a:gd name="connsiteY245" fmla="*/ 588357 h 739467"/>
              <a:gd name="connsiteX246" fmla="*/ 228636 w 11503626"/>
              <a:gd name="connsiteY246" fmla="*/ 591233 h 739467"/>
              <a:gd name="connsiteX247" fmla="*/ 218091 w 11503626"/>
              <a:gd name="connsiteY247" fmla="*/ 607290 h 739467"/>
              <a:gd name="connsiteX248" fmla="*/ 207067 w 11503626"/>
              <a:gd name="connsiteY248" fmla="*/ 623347 h 739467"/>
              <a:gd name="connsiteX249" fmla="*/ 298116 w 11503626"/>
              <a:gd name="connsiteY249" fmla="*/ 623347 h 739467"/>
              <a:gd name="connsiteX250" fmla="*/ 218091 w 11503626"/>
              <a:gd name="connsiteY250" fmla="*/ 484343 h 739467"/>
              <a:gd name="connsiteX251" fmla="*/ 217612 w 11503626"/>
              <a:gd name="connsiteY251" fmla="*/ 494170 h 739467"/>
              <a:gd name="connsiteX252" fmla="*/ 218571 w 11503626"/>
              <a:gd name="connsiteY252" fmla="*/ 503517 h 739467"/>
              <a:gd name="connsiteX253" fmla="*/ 217612 w 11503626"/>
              <a:gd name="connsiteY253" fmla="*/ 515020 h 739467"/>
              <a:gd name="connsiteX254" fmla="*/ 218571 w 11503626"/>
              <a:gd name="connsiteY254" fmla="*/ 525086 h 739467"/>
              <a:gd name="connsiteX255" fmla="*/ 221207 w 11503626"/>
              <a:gd name="connsiteY255" fmla="*/ 521252 h 739467"/>
              <a:gd name="connsiteX256" fmla="*/ 220008 w 11503626"/>
              <a:gd name="connsiteY256" fmla="*/ 515499 h 739467"/>
              <a:gd name="connsiteX257" fmla="*/ 220248 w 11503626"/>
              <a:gd name="connsiteY257" fmla="*/ 508310 h 739467"/>
              <a:gd name="connsiteX258" fmla="*/ 220008 w 11503626"/>
              <a:gd name="connsiteY258" fmla="*/ 501600 h 739467"/>
              <a:gd name="connsiteX259" fmla="*/ 220248 w 11503626"/>
              <a:gd name="connsiteY259" fmla="*/ 491773 h 739467"/>
              <a:gd name="connsiteX260" fmla="*/ 218091 w 11503626"/>
              <a:gd name="connsiteY260" fmla="*/ 484343 h 739467"/>
              <a:gd name="connsiteX261" fmla="*/ 237743 w 11503626"/>
              <a:gd name="connsiteY261" fmla="*/ 474757 h 739467"/>
              <a:gd name="connsiteX262" fmla="*/ 237983 w 11503626"/>
              <a:gd name="connsiteY262" fmla="*/ 481947 h 739467"/>
              <a:gd name="connsiteX263" fmla="*/ 238702 w 11503626"/>
              <a:gd name="connsiteY263" fmla="*/ 488658 h 739467"/>
              <a:gd name="connsiteX264" fmla="*/ 239421 w 11503626"/>
              <a:gd name="connsiteY264" fmla="*/ 486501 h 739467"/>
              <a:gd name="connsiteX265" fmla="*/ 239660 w 11503626"/>
              <a:gd name="connsiteY265" fmla="*/ 481708 h 739467"/>
              <a:gd name="connsiteX266" fmla="*/ 239182 w 11503626"/>
              <a:gd name="connsiteY266" fmla="*/ 476914 h 739467"/>
              <a:gd name="connsiteX267" fmla="*/ 237743 w 11503626"/>
              <a:gd name="connsiteY267" fmla="*/ 474757 h 739467"/>
              <a:gd name="connsiteX268" fmla="*/ 155300 w 11503626"/>
              <a:gd name="connsiteY268" fmla="*/ 473799 h 739467"/>
              <a:gd name="connsiteX269" fmla="*/ 155539 w 11503626"/>
              <a:gd name="connsiteY269" fmla="*/ 479551 h 739467"/>
              <a:gd name="connsiteX270" fmla="*/ 155300 w 11503626"/>
              <a:gd name="connsiteY270" fmla="*/ 485782 h 739467"/>
              <a:gd name="connsiteX271" fmla="*/ 156978 w 11503626"/>
              <a:gd name="connsiteY271" fmla="*/ 479311 h 739467"/>
              <a:gd name="connsiteX272" fmla="*/ 155300 w 11503626"/>
              <a:gd name="connsiteY272" fmla="*/ 473799 h 739467"/>
              <a:gd name="connsiteX273" fmla="*/ 133730 w 11503626"/>
              <a:gd name="connsiteY273" fmla="*/ 468047 h 739467"/>
              <a:gd name="connsiteX274" fmla="*/ 132293 w 11503626"/>
              <a:gd name="connsiteY274" fmla="*/ 471402 h 739467"/>
              <a:gd name="connsiteX275" fmla="*/ 133730 w 11503626"/>
              <a:gd name="connsiteY275" fmla="*/ 473799 h 739467"/>
              <a:gd name="connsiteX276" fmla="*/ 134210 w 11503626"/>
              <a:gd name="connsiteY276" fmla="*/ 471162 h 739467"/>
              <a:gd name="connsiteX277" fmla="*/ 133730 w 11503626"/>
              <a:gd name="connsiteY277" fmla="*/ 468047 h 739467"/>
              <a:gd name="connsiteX278" fmla="*/ 115516 w 11503626"/>
              <a:gd name="connsiteY278" fmla="*/ 466609 h 739467"/>
              <a:gd name="connsiteX279" fmla="*/ 115516 w 11503626"/>
              <a:gd name="connsiteY279" fmla="*/ 469006 h 739467"/>
              <a:gd name="connsiteX280" fmla="*/ 118392 w 11503626"/>
              <a:gd name="connsiteY280" fmla="*/ 467567 h 739467"/>
              <a:gd name="connsiteX281" fmla="*/ 115516 w 11503626"/>
              <a:gd name="connsiteY281" fmla="*/ 466609 h 739467"/>
              <a:gd name="connsiteX282" fmla="*/ 228157 w 11503626"/>
              <a:gd name="connsiteY282" fmla="*/ 460857 h 739467"/>
              <a:gd name="connsiteX283" fmla="*/ 227438 w 11503626"/>
              <a:gd name="connsiteY283" fmla="*/ 463972 h 739467"/>
              <a:gd name="connsiteX284" fmla="*/ 228157 w 11503626"/>
              <a:gd name="connsiteY284" fmla="*/ 468047 h 739467"/>
              <a:gd name="connsiteX285" fmla="*/ 228876 w 11503626"/>
              <a:gd name="connsiteY285" fmla="*/ 464452 h 739467"/>
              <a:gd name="connsiteX286" fmla="*/ 228157 w 11503626"/>
              <a:gd name="connsiteY286" fmla="*/ 460857 h 739467"/>
              <a:gd name="connsiteX287" fmla="*/ 177349 w 11503626"/>
              <a:gd name="connsiteY287" fmla="*/ 460857 h 739467"/>
              <a:gd name="connsiteX288" fmla="*/ 175671 w 11503626"/>
              <a:gd name="connsiteY288" fmla="*/ 462534 h 739467"/>
              <a:gd name="connsiteX289" fmla="*/ 176390 w 11503626"/>
              <a:gd name="connsiteY289" fmla="*/ 466129 h 739467"/>
              <a:gd name="connsiteX290" fmla="*/ 177349 w 11503626"/>
              <a:gd name="connsiteY290" fmla="*/ 460857 h 739467"/>
              <a:gd name="connsiteX291" fmla="*/ 209464 w 11503626"/>
              <a:gd name="connsiteY291" fmla="*/ 458221 h 739467"/>
              <a:gd name="connsiteX292" fmla="*/ 207546 w 11503626"/>
              <a:gd name="connsiteY292" fmla="*/ 461336 h 739467"/>
              <a:gd name="connsiteX293" fmla="*/ 211860 w 11503626"/>
              <a:gd name="connsiteY293" fmla="*/ 459419 h 739467"/>
              <a:gd name="connsiteX294" fmla="*/ 209464 w 11503626"/>
              <a:gd name="connsiteY294" fmla="*/ 458221 h 739467"/>
              <a:gd name="connsiteX295" fmla="*/ 258834 w 11503626"/>
              <a:gd name="connsiteY295" fmla="*/ 454147 h 739467"/>
              <a:gd name="connsiteX296" fmla="*/ 257396 w 11503626"/>
              <a:gd name="connsiteY296" fmla="*/ 456782 h 739467"/>
              <a:gd name="connsiteX297" fmla="*/ 257875 w 11503626"/>
              <a:gd name="connsiteY297" fmla="*/ 460857 h 739467"/>
              <a:gd name="connsiteX298" fmla="*/ 259074 w 11503626"/>
              <a:gd name="connsiteY298" fmla="*/ 457742 h 739467"/>
              <a:gd name="connsiteX299" fmla="*/ 258834 w 11503626"/>
              <a:gd name="connsiteY299" fmla="*/ 454147 h 739467"/>
              <a:gd name="connsiteX300" fmla="*/ 134689 w 11503626"/>
              <a:gd name="connsiteY300" fmla="*/ 454147 h 739467"/>
              <a:gd name="connsiteX301" fmla="*/ 133012 w 11503626"/>
              <a:gd name="connsiteY301" fmla="*/ 459419 h 739467"/>
              <a:gd name="connsiteX302" fmla="*/ 132772 w 11503626"/>
              <a:gd name="connsiteY302" fmla="*/ 467567 h 739467"/>
              <a:gd name="connsiteX303" fmla="*/ 134929 w 11503626"/>
              <a:gd name="connsiteY303" fmla="*/ 461576 h 739467"/>
              <a:gd name="connsiteX304" fmla="*/ 134689 w 11503626"/>
              <a:gd name="connsiteY304" fmla="*/ 454147 h 739467"/>
              <a:gd name="connsiteX305" fmla="*/ 160573 w 11503626"/>
              <a:gd name="connsiteY305" fmla="*/ 453188 h 739467"/>
              <a:gd name="connsiteX306" fmla="*/ 159134 w 11503626"/>
              <a:gd name="connsiteY306" fmla="*/ 455824 h 739467"/>
              <a:gd name="connsiteX307" fmla="*/ 158176 w 11503626"/>
              <a:gd name="connsiteY307" fmla="*/ 456543 h 739467"/>
              <a:gd name="connsiteX308" fmla="*/ 158176 w 11503626"/>
              <a:gd name="connsiteY308" fmla="*/ 457981 h 739467"/>
              <a:gd name="connsiteX309" fmla="*/ 160093 w 11503626"/>
              <a:gd name="connsiteY309" fmla="*/ 458940 h 739467"/>
              <a:gd name="connsiteX310" fmla="*/ 161052 w 11503626"/>
              <a:gd name="connsiteY310" fmla="*/ 456543 h 739467"/>
              <a:gd name="connsiteX311" fmla="*/ 162011 w 11503626"/>
              <a:gd name="connsiteY311" fmla="*/ 454147 h 739467"/>
              <a:gd name="connsiteX312" fmla="*/ 160573 w 11503626"/>
              <a:gd name="connsiteY312" fmla="*/ 453188 h 739467"/>
              <a:gd name="connsiteX313" fmla="*/ 118392 w 11503626"/>
              <a:gd name="connsiteY313" fmla="*/ 452708 h 739467"/>
              <a:gd name="connsiteX314" fmla="*/ 117194 w 11503626"/>
              <a:gd name="connsiteY314" fmla="*/ 455105 h 739467"/>
              <a:gd name="connsiteX315" fmla="*/ 116954 w 11503626"/>
              <a:gd name="connsiteY315" fmla="*/ 459419 h 739467"/>
              <a:gd name="connsiteX316" fmla="*/ 118871 w 11503626"/>
              <a:gd name="connsiteY316" fmla="*/ 456543 h 739467"/>
              <a:gd name="connsiteX317" fmla="*/ 118392 w 11503626"/>
              <a:gd name="connsiteY317" fmla="*/ 452708 h 739467"/>
              <a:gd name="connsiteX318" fmla="*/ 149548 w 11503626"/>
              <a:gd name="connsiteY318" fmla="*/ 445518 h 739467"/>
              <a:gd name="connsiteX319" fmla="*/ 147871 w 11503626"/>
              <a:gd name="connsiteY319" fmla="*/ 448155 h 739467"/>
              <a:gd name="connsiteX320" fmla="*/ 147152 w 11503626"/>
              <a:gd name="connsiteY320" fmla="*/ 451750 h 739467"/>
              <a:gd name="connsiteX321" fmla="*/ 149548 w 11503626"/>
              <a:gd name="connsiteY321" fmla="*/ 451750 h 739467"/>
              <a:gd name="connsiteX322" fmla="*/ 148589 w 11503626"/>
              <a:gd name="connsiteY322" fmla="*/ 464452 h 739467"/>
              <a:gd name="connsiteX323" fmla="*/ 149069 w 11503626"/>
              <a:gd name="connsiteY323" fmla="*/ 476196 h 739467"/>
              <a:gd name="connsiteX324" fmla="*/ 150747 w 11503626"/>
              <a:gd name="connsiteY324" fmla="*/ 461336 h 739467"/>
              <a:gd name="connsiteX325" fmla="*/ 149548 w 11503626"/>
              <a:gd name="connsiteY325" fmla="*/ 445518 h 739467"/>
              <a:gd name="connsiteX326" fmla="*/ 128218 w 11503626"/>
              <a:gd name="connsiteY326" fmla="*/ 443122 h 739467"/>
              <a:gd name="connsiteX327" fmla="*/ 126541 w 11503626"/>
              <a:gd name="connsiteY327" fmla="*/ 445518 h 739467"/>
              <a:gd name="connsiteX328" fmla="*/ 128218 w 11503626"/>
              <a:gd name="connsiteY328" fmla="*/ 445998 h 739467"/>
              <a:gd name="connsiteX329" fmla="*/ 129896 w 11503626"/>
              <a:gd name="connsiteY329" fmla="*/ 445518 h 739467"/>
              <a:gd name="connsiteX330" fmla="*/ 128218 w 11503626"/>
              <a:gd name="connsiteY330" fmla="*/ 443122 h 739467"/>
              <a:gd name="connsiteX331" fmla="*/ 256916 w 11503626"/>
              <a:gd name="connsiteY331" fmla="*/ 440725 h 739467"/>
              <a:gd name="connsiteX332" fmla="*/ 256677 w 11503626"/>
              <a:gd name="connsiteY332" fmla="*/ 443601 h 739467"/>
              <a:gd name="connsiteX333" fmla="*/ 256916 w 11503626"/>
              <a:gd name="connsiteY333" fmla="*/ 446957 h 739467"/>
              <a:gd name="connsiteX334" fmla="*/ 257875 w 11503626"/>
              <a:gd name="connsiteY334" fmla="*/ 444560 h 739467"/>
              <a:gd name="connsiteX335" fmla="*/ 256916 w 11503626"/>
              <a:gd name="connsiteY335" fmla="*/ 440725 h 739467"/>
              <a:gd name="connsiteX336" fmla="*/ 147631 w 11503626"/>
              <a:gd name="connsiteY336" fmla="*/ 434494 h 739467"/>
              <a:gd name="connsiteX337" fmla="*/ 147152 w 11503626"/>
              <a:gd name="connsiteY337" fmla="*/ 440246 h 739467"/>
              <a:gd name="connsiteX338" fmla="*/ 146193 w 11503626"/>
              <a:gd name="connsiteY338" fmla="*/ 445518 h 739467"/>
              <a:gd name="connsiteX339" fmla="*/ 149069 w 11503626"/>
              <a:gd name="connsiteY339" fmla="*/ 440246 h 739467"/>
              <a:gd name="connsiteX340" fmla="*/ 147631 w 11503626"/>
              <a:gd name="connsiteY340" fmla="*/ 434494 h 739467"/>
              <a:gd name="connsiteX341" fmla="*/ 246371 w 11503626"/>
              <a:gd name="connsiteY341" fmla="*/ 423470 h 739467"/>
              <a:gd name="connsiteX342" fmla="*/ 245412 w 11503626"/>
              <a:gd name="connsiteY342" fmla="*/ 425626 h 739467"/>
              <a:gd name="connsiteX343" fmla="*/ 245892 w 11503626"/>
              <a:gd name="connsiteY343" fmla="*/ 428743 h 739467"/>
              <a:gd name="connsiteX344" fmla="*/ 246611 w 11503626"/>
              <a:gd name="connsiteY344" fmla="*/ 427065 h 739467"/>
              <a:gd name="connsiteX345" fmla="*/ 246371 w 11503626"/>
              <a:gd name="connsiteY345" fmla="*/ 423470 h 739467"/>
              <a:gd name="connsiteX346" fmla="*/ 233430 w 11503626"/>
              <a:gd name="connsiteY346" fmla="*/ 422991 h 739467"/>
              <a:gd name="connsiteX347" fmla="*/ 232471 w 11503626"/>
              <a:gd name="connsiteY347" fmla="*/ 435932 h 739467"/>
              <a:gd name="connsiteX348" fmla="*/ 231512 w 11503626"/>
              <a:gd name="connsiteY348" fmla="*/ 448874 h 739467"/>
              <a:gd name="connsiteX349" fmla="*/ 233909 w 11503626"/>
              <a:gd name="connsiteY349" fmla="*/ 435213 h 739467"/>
              <a:gd name="connsiteX350" fmla="*/ 233430 w 11503626"/>
              <a:gd name="connsiteY350" fmla="*/ 422991 h 739467"/>
              <a:gd name="connsiteX351" fmla="*/ 240620 w 11503626"/>
              <a:gd name="connsiteY351" fmla="*/ 422031 h 739467"/>
              <a:gd name="connsiteX352" fmla="*/ 239660 w 11503626"/>
              <a:gd name="connsiteY352" fmla="*/ 428503 h 739467"/>
              <a:gd name="connsiteX353" fmla="*/ 240620 w 11503626"/>
              <a:gd name="connsiteY353" fmla="*/ 435932 h 739467"/>
              <a:gd name="connsiteX354" fmla="*/ 238223 w 11503626"/>
              <a:gd name="connsiteY354" fmla="*/ 434015 h 739467"/>
              <a:gd name="connsiteX355" fmla="*/ 237264 w 11503626"/>
              <a:gd name="connsiteY355" fmla="*/ 429701 h 739467"/>
              <a:gd name="connsiteX356" fmla="*/ 236785 w 11503626"/>
              <a:gd name="connsiteY356" fmla="*/ 440965 h 739467"/>
              <a:gd name="connsiteX357" fmla="*/ 238702 w 11503626"/>
              <a:gd name="connsiteY357" fmla="*/ 449353 h 739467"/>
              <a:gd name="connsiteX358" fmla="*/ 238942 w 11503626"/>
              <a:gd name="connsiteY358" fmla="*/ 446477 h 739467"/>
              <a:gd name="connsiteX359" fmla="*/ 238223 w 11503626"/>
              <a:gd name="connsiteY359" fmla="*/ 444080 h 739467"/>
              <a:gd name="connsiteX360" fmla="*/ 239182 w 11503626"/>
              <a:gd name="connsiteY360" fmla="*/ 442882 h 739467"/>
              <a:gd name="connsiteX361" fmla="*/ 239660 w 11503626"/>
              <a:gd name="connsiteY361" fmla="*/ 441684 h 739467"/>
              <a:gd name="connsiteX362" fmla="*/ 240620 w 11503626"/>
              <a:gd name="connsiteY362" fmla="*/ 441684 h 739467"/>
              <a:gd name="connsiteX363" fmla="*/ 239660 w 11503626"/>
              <a:gd name="connsiteY363" fmla="*/ 437370 h 739467"/>
              <a:gd name="connsiteX364" fmla="*/ 240620 w 11503626"/>
              <a:gd name="connsiteY364" fmla="*/ 436891 h 739467"/>
              <a:gd name="connsiteX365" fmla="*/ 241099 w 11503626"/>
              <a:gd name="connsiteY365" fmla="*/ 438329 h 739467"/>
              <a:gd name="connsiteX366" fmla="*/ 241338 w 11503626"/>
              <a:gd name="connsiteY366" fmla="*/ 428982 h 739467"/>
              <a:gd name="connsiteX367" fmla="*/ 240620 w 11503626"/>
              <a:gd name="connsiteY367" fmla="*/ 422031 h 739467"/>
              <a:gd name="connsiteX368" fmla="*/ 217612 w 11503626"/>
              <a:gd name="connsiteY368" fmla="*/ 417718 h 739467"/>
              <a:gd name="connsiteX369" fmla="*/ 218091 w 11503626"/>
              <a:gd name="connsiteY369" fmla="*/ 422991 h 739467"/>
              <a:gd name="connsiteX370" fmla="*/ 218810 w 11503626"/>
              <a:gd name="connsiteY370" fmla="*/ 419875 h 739467"/>
              <a:gd name="connsiteX371" fmla="*/ 217612 w 11503626"/>
              <a:gd name="connsiteY371" fmla="*/ 417718 h 739467"/>
              <a:gd name="connsiteX372" fmla="*/ 221926 w 11503626"/>
              <a:gd name="connsiteY372" fmla="*/ 417239 h 739467"/>
              <a:gd name="connsiteX373" fmla="*/ 221207 w 11503626"/>
              <a:gd name="connsiteY373" fmla="*/ 421792 h 739467"/>
              <a:gd name="connsiteX374" fmla="*/ 221926 w 11503626"/>
              <a:gd name="connsiteY374" fmla="*/ 427304 h 739467"/>
              <a:gd name="connsiteX375" fmla="*/ 222166 w 11503626"/>
              <a:gd name="connsiteY375" fmla="*/ 422991 h 739467"/>
              <a:gd name="connsiteX376" fmla="*/ 221926 w 11503626"/>
              <a:gd name="connsiteY376" fmla="*/ 417239 h 739467"/>
              <a:gd name="connsiteX377" fmla="*/ 297180 w 11503626"/>
              <a:gd name="connsiteY377" fmla="*/ 415801 h 739467"/>
              <a:gd name="connsiteX378" fmla="*/ 296221 w 11503626"/>
              <a:gd name="connsiteY378" fmla="*/ 420114 h 739467"/>
              <a:gd name="connsiteX379" fmla="*/ 298116 w 11503626"/>
              <a:gd name="connsiteY379" fmla="*/ 422957 h 739467"/>
              <a:gd name="connsiteX380" fmla="*/ 298116 w 11503626"/>
              <a:gd name="connsiteY380" fmla="*/ 422879 h 739467"/>
              <a:gd name="connsiteX381" fmla="*/ 297419 w 11503626"/>
              <a:gd name="connsiteY381" fmla="*/ 419396 h 739467"/>
              <a:gd name="connsiteX382" fmla="*/ 297180 w 11503626"/>
              <a:gd name="connsiteY382" fmla="*/ 415801 h 739467"/>
              <a:gd name="connsiteX383" fmla="*/ 245892 w 11503626"/>
              <a:gd name="connsiteY383" fmla="*/ 414842 h 739467"/>
              <a:gd name="connsiteX384" fmla="*/ 244694 w 11503626"/>
              <a:gd name="connsiteY384" fmla="*/ 417718 h 739467"/>
              <a:gd name="connsiteX385" fmla="*/ 244933 w 11503626"/>
              <a:gd name="connsiteY385" fmla="*/ 422031 h 739467"/>
              <a:gd name="connsiteX386" fmla="*/ 245892 w 11503626"/>
              <a:gd name="connsiteY386" fmla="*/ 419156 h 739467"/>
              <a:gd name="connsiteX387" fmla="*/ 245892 w 11503626"/>
              <a:gd name="connsiteY387" fmla="*/ 414842 h 739467"/>
              <a:gd name="connsiteX388" fmla="*/ 156738 w 11503626"/>
              <a:gd name="connsiteY388" fmla="*/ 414363 h 739467"/>
              <a:gd name="connsiteX389" fmla="*/ 155539 w 11503626"/>
              <a:gd name="connsiteY389" fmla="*/ 417718 h 739467"/>
              <a:gd name="connsiteX390" fmla="*/ 157217 w 11503626"/>
              <a:gd name="connsiteY390" fmla="*/ 420594 h 739467"/>
              <a:gd name="connsiteX391" fmla="*/ 156738 w 11503626"/>
              <a:gd name="connsiteY391" fmla="*/ 417239 h 739467"/>
              <a:gd name="connsiteX392" fmla="*/ 156738 w 11503626"/>
              <a:gd name="connsiteY392" fmla="*/ 414363 h 739467"/>
              <a:gd name="connsiteX393" fmla="*/ 213777 w 11503626"/>
              <a:gd name="connsiteY393" fmla="*/ 413404 h 739467"/>
              <a:gd name="connsiteX394" fmla="*/ 212579 w 11503626"/>
              <a:gd name="connsiteY394" fmla="*/ 417958 h 739467"/>
              <a:gd name="connsiteX395" fmla="*/ 212339 w 11503626"/>
              <a:gd name="connsiteY395" fmla="*/ 424428 h 739467"/>
              <a:gd name="connsiteX396" fmla="*/ 213538 w 11503626"/>
              <a:gd name="connsiteY396" fmla="*/ 419635 h 739467"/>
              <a:gd name="connsiteX397" fmla="*/ 213777 w 11503626"/>
              <a:gd name="connsiteY397" fmla="*/ 413404 h 739467"/>
              <a:gd name="connsiteX398" fmla="*/ 241338 w 11503626"/>
              <a:gd name="connsiteY398" fmla="*/ 412685 h 739467"/>
              <a:gd name="connsiteX399" fmla="*/ 239660 w 11503626"/>
              <a:gd name="connsiteY399" fmla="*/ 415801 h 739467"/>
              <a:gd name="connsiteX400" fmla="*/ 243016 w 11503626"/>
              <a:gd name="connsiteY400" fmla="*/ 414842 h 739467"/>
              <a:gd name="connsiteX401" fmla="*/ 241338 w 11503626"/>
              <a:gd name="connsiteY401" fmla="*/ 412685 h 739467"/>
              <a:gd name="connsiteX402" fmla="*/ 234388 w 11503626"/>
              <a:gd name="connsiteY402" fmla="*/ 412445 h 739467"/>
              <a:gd name="connsiteX403" fmla="*/ 233190 w 11503626"/>
              <a:gd name="connsiteY403" fmla="*/ 416280 h 739467"/>
              <a:gd name="connsiteX404" fmla="*/ 234868 w 11503626"/>
              <a:gd name="connsiteY404" fmla="*/ 418676 h 739467"/>
              <a:gd name="connsiteX405" fmla="*/ 234628 w 11503626"/>
              <a:gd name="connsiteY405" fmla="*/ 415561 h 739467"/>
              <a:gd name="connsiteX406" fmla="*/ 234388 w 11503626"/>
              <a:gd name="connsiteY406" fmla="*/ 412445 h 739467"/>
              <a:gd name="connsiteX407" fmla="*/ 162011 w 11503626"/>
              <a:gd name="connsiteY407" fmla="*/ 408611 h 739467"/>
              <a:gd name="connsiteX408" fmla="*/ 160093 w 11503626"/>
              <a:gd name="connsiteY408" fmla="*/ 410289 h 739467"/>
              <a:gd name="connsiteX409" fmla="*/ 162011 w 11503626"/>
              <a:gd name="connsiteY409" fmla="*/ 412445 h 739467"/>
              <a:gd name="connsiteX410" fmla="*/ 221446 w 11503626"/>
              <a:gd name="connsiteY410" fmla="*/ 406214 h 739467"/>
              <a:gd name="connsiteX411" fmla="*/ 220967 w 11503626"/>
              <a:gd name="connsiteY411" fmla="*/ 408850 h 739467"/>
              <a:gd name="connsiteX412" fmla="*/ 220967 w 11503626"/>
              <a:gd name="connsiteY412" fmla="*/ 412445 h 739467"/>
              <a:gd name="connsiteX413" fmla="*/ 221686 w 11503626"/>
              <a:gd name="connsiteY413" fmla="*/ 409569 h 739467"/>
              <a:gd name="connsiteX414" fmla="*/ 221446 w 11503626"/>
              <a:gd name="connsiteY414" fmla="*/ 406214 h 739467"/>
              <a:gd name="connsiteX415" fmla="*/ 223843 w 11503626"/>
              <a:gd name="connsiteY415" fmla="*/ 405255 h 739467"/>
              <a:gd name="connsiteX416" fmla="*/ 222885 w 11503626"/>
              <a:gd name="connsiteY416" fmla="*/ 409569 h 739467"/>
              <a:gd name="connsiteX417" fmla="*/ 224323 w 11503626"/>
              <a:gd name="connsiteY417" fmla="*/ 412445 h 739467"/>
              <a:gd name="connsiteX418" fmla="*/ 224083 w 11503626"/>
              <a:gd name="connsiteY418" fmla="*/ 408611 h 739467"/>
              <a:gd name="connsiteX419" fmla="*/ 223843 w 11503626"/>
              <a:gd name="connsiteY419" fmla="*/ 405255 h 739467"/>
              <a:gd name="connsiteX420" fmla="*/ 257875 w 11503626"/>
              <a:gd name="connsiteY420" fmla="*/ 400942 h 739467"/>
              <a:gd name="connsiteX421" fmla="*/ 257875 w 11503626"/>
              <a:gd name="connsiteY421" fmla="*/ 406694 h 739467"/>
              <a:gd name="connsiteX422" fmla="*/ 257875 w 11503626"/>
              <a:gd name="connsiteY422" fmla="*/ 413884 h 739467"/>
              <a:gd name="connsiteX423" fmla="*/ 258594 w 11503626"/>
              <a:gd name="connsiteY423" fmla="*/ 408132 h 739467"/>
              <a:gd name="connsiteX424" fmla="*/ 257875 w 11503626"/>
              <a:gd name="connsiteY424" fmla="*/ 400942 h 739467"/>
              <a:gd name="connsiteX425" fmla="*/ 191249 w 11503626"/>
              <a:gd name="connsiteY425" fmla="*/ 398065 h 739467"/>
              <a:gd name="connsiteX426" fmla="*/ 190290 w 11503626"/>
              <a:gd name="connsiteY426" fmla="*/ 403578 h 739467"/>
              <a:gd name="connsiteX427" fmla="*/ 190290 w 11503626"/>
              <a:gd name="connsiteY427" fmla="*/ 409809 h 739467"/>
              <a:gd name="connsiteX428" fmla="*/ 190290 w 11503626"/>
              <a:gd name="connsiteY428" fmla="*/ 415561 h 739467"/>
              <a:gd name="connsiteX429" fmla="*/ 188852 w 11503626"/>
              <a:gd name="connsiteY429" fmla="*/ 419635 h 739467"/>
              <a:gd name="connsiteX430" fmla="*/ 189332 w 11503626"/>
              <a:gd name="connsiteY430" fmla="*/ 421073 h 739467"/>
              <a:gd name="connsiteX431" fmla="*/ 191249 w 11503626"/>
              <a:gd name="connsiteY431" fmla="*/ 420594 h 739467"/>
              <a:gd name="connsiteX432" fmla="*/ 191489 w 11503626"/>
              <a:gd name="connsiteY432" fmla="*/ 425626 h 739467"/>
              <a:gd name="connsiteX433" fmla="*/ 191729 w 11503626"/>
              <a:gd name="connsiteY433" fmla="*/ 431618 h 739467"/>
              <a:gd name="connsiteX434" fmla="*/ 188852 w 11503626"/>
              <a:gd name="connsiteY434" fmla="*/ 428743 h 739467"/>
              <a:gd name="connsiteX435" fmla="*/ 187894 w 11503626"/>
              <a:gd name="connsiteY435" fmla="*/ 422991 h 739467"/>
              <a:gd name="connsiteX436" fmla="*/ 185977 w 11503626"/>
              <a:gd name="connsiteY436" fmla="*/ 425148 h 739467"/>
              <a:gd name="connsiteX437" fmla="*/ 183100 w 11503626"/>
              <a:gd name="connsiteY437" fmla="*/ 425866 h 739467"/>
              <a:gd name="connsiteX438" fmla="*/ 185258 w 11503626"/>
              <a:gd name="connsiteY438" fmla="*/ 443841 h 739467"/>
              <a:gd name="connsiteX439" fmla="*/ 185977 w 11503626"/>
              <a:gd name="connsiteY439" fmla="*/ 462295 h 739467"/>
              <a:gd name="connsiteX440" fmla="*/ 184778 w 11503626"/>
              <a:gd name="connsiteY440" fmla="*/ 463014 h 739467"/>
              <a:gd name="connsiteX441" fmla="*/ 183100 w 11503626"/>
              <a:gd name="connsiteY441" fmla="*/ 463733 h 739467"/>
              <a:gd name="connsiteX442" fmla="*/ 185018 w 11503626"/>
              <a:gd name="connsiteY442" fmla="*/ 467328 h 739467"/>
              <a:gd name="connsiteX443" fmla="*/ 185977 w 11503626"/>
              <a:gd name="connsiteY443" fmla="*/ 472361 h 739467"/>
              <a:gd name="connsiteX444" fmla="*/ 187655 w 11503626"/>
              <a:gd name="connsiteY444" fmla="*/ 453907 h 739467"/>
              <a:gd name="connsiteX445" fmla="*/ 188852 w 11503626"/>
              <a:gd name="connsiteY445" fmla="*/ 433056 h 739467"/>
              <a:gd name="connsiteX446" fmla="*/ 192208 w 11503626"/>
              <a:gd name="connsiteY446" fmla="*/ 435453 h 739467"/>
              <a:gd name="connsiteX447" fmla="*/ 193167 w 11503626"/>
              <a:gd name="connsiteY447" fmla="*/ 446237 h 739467"/>
              <a:gd name="connsiteX448" fmla="*/ 193167 w 11503626"/>
              <a:gd name="connsiteY448" fmla="*/ 458221 h 739467"/>
              <a:gd name="connsiteX449" fmla="*/ 193646 w 11503626"/>
              <a:gd name="connsiteY449" fmla="*/ 469964 h 739467"/>
              <a:gd name="connsiteX450" fmla="*/ 195563 w 11503626"/>
              <a:gd name="connsiteY450" fmla="*/ 480030 h 739467"/>
              <a:gd name="connsiteX451" fmla="*/ 197480 w 11503626"/>
              <a:gd name="connsiteY451" fmla="*/ 474038 h 739467"/>
              <a:gd name="connsiteX452" fmla="*/ 197960 w 11503626"/>
              <a:gd name="connsiteY452" fmla="*/ 463972 h 739467"/>
              <a:gd name="connsiteX453" fmla="*/ 197241 w 11503626"/>
              <a:gd name="connsiteY453" fmla="*/ 452948 h 739467"/>
              <a:gd name="connsiteX454" fmla="*/ 196042 w 11503626"/>
              <a:gd name="connsiteY454" fmla="*/ 444080 h 739467"/>
              <a:gd name="connsiteX455" fmla="*/ 195802 w 11503626"/>
              <a:gd name="connsiteY455" fmla="*/ 423949 h 739467"/>
              <a:gd name="connsiteX456" fmla="*/ 191729 w 11503626"/>
              <a:gd name="connsiteY456" fmla="*/ 410049 h 739467"/>
              <a:gd name="connsiteX457" fmla="*/ 191489 w 11503626"/>
              <a:gd name="connsiteY457" fmla="*/ 403817 h 739467"/>
              <a:gd name="connsiteX458" fmla="*/ 191249 w 11503626"/>
              <a:gd name="connsiteY458" fmla="*/ 398065 h 739467"/>
              <a:gd name="connsiteX459" fmla="*/ 187415 w 11503626"/>
              <a:gd name="connsiteY459" fmla="*/ 397587 h 739467"/>
              <a:gd name="connsiteX460" fmla="*/ 185977 w 11503626"/>
              <a:gd name="connsiteY460" fmla="*/ 398545 h 739467"/>
              <a:gd name="connsiteX461" fmla="*/ 185497 w 11503626"/>
              <a:gd name="connsiteY461" fmla="*/ 401660 h 739467"/>
              <a:gd name="connsiteX462" fmla="*/ 185737 w 11503626"/>
              <a:gd name="connsiteY462" fmla="*/ 404776 h 739467"/>
              <a:gd name="connsiteX463" fmla="*/ 186935 w 11503626"/>
              <a:gd name="connsiteY463" fmla="*/ 406214 h 739467"/>
              <a:gd name="connsiteX464" fmla="*/ 187655 w 11503626"/>
              <a:gd name="connsiteY464" fmla="*/ 402380 h 739467"/>
              <a:gd name="connsiteX465" fmla="*/ 187415 w 11503626"/>
              <a:gd name="connsiteY465" fmla="*/ 397587 h 739467"/>
              <a:gd name="connsiteX466" fmla="*/ 151466 w 11503626"/>
              <a:gd name="connsiteY466" fmla="*/ 396628 h 739467"/>
              <a:gd name="connsiteX467" fmla="*/ 150267 w 11503626"/>
              <a:gd name="connsiteY467" fmla="*/ 400942 h 739467"/>
              <a:gd name="connsiteX468" fmla="*/ 151466 w 11503626"/>
              <a:gd name="connsiteY468" fmla="*/ 404776 h 739467"/>
              <a:gd name="connsiteX469" fmla="*/ 152184 w 11503626"/>
              <a:gd name="connsiteY469" fmla="*/ 400942 h 739467"/>
              <a:gd name="connsiteX470" fmla="*/ 151466 w 11503626"/>
              <a:gd name="connsiteY470" fmla="*/ 396628 h 739467"/>
              <a:gd name="connsiteX471" fmla="*/ 231992 w 11503626"/>
              <a:gd name="connsiteY471" fmla="*/ 395190 h 739467"/>
              <a:gd name="connsiteX472" fmla="*/ 232231 w 11503626"/>
              <a:gd name="connsiteY472" fmla="*/ 402619 h 739467"/>
              <a:gd name="connsiteX473" fmla="*/ 233909 w 11503626"/>
              <a:gd name="connsiteY473" fmla="*/ 410049 h 739467"/>
              <a:gd name="connsiteX474" fmla="*/ 234628 w 11503626"/>
              <a:gd name="connsiteY474" fmla="*/ 406454 h 739467"/>
              <a:gd name="connsiteX475" fmla="*/ 234868 w 11503626"/>
              <a:gd name="connsiteY475" fmla="*/ 401421 h 739467"/>
              <a:gd name="connsiteX476" fmla="*/ 234388 w 11503626"/>
              <a:gd name="connsiteY476" fmla="*/ 397107 h 739467"/>
              <a:gd name="connsiteX477" fmla="*/ 231992 w 11503626"/>
              <a:gd name="connsiteY477" fmla="*/ 395190 h 739467"/>
              <a:gd name="connsiteX478" fmla="*/ 286155 w 11503626"/>
              <a:gd name="connsiteY478" fmla="*/ 394231 h 739467"/>
              <a:gd name="connsiteX479" fmla="*/ 288312 w 11503626"/>
              <a:gd name="connsiteY479" fmla="*/ 406214 h 739467"/>
              <a:gd name="connsiteX480" fmla="*/ 290469 w 11503626"/>
              <a:gd name="connsiteY480" fmla="*/ 417239 h 739467"/>
              <a:gd name="connsiteX481" fmla="*/ 289510 w 11503626"/>
              <a:gd name="connsiteY481" fmla="*/ 405735 h 739467"/>
              <a:gd name="connsiteX482" fmla="*/ 286155 w 11503626"/>
              <a:gd name="connsiteY482" fmla="*/ 394231 h 739467"/>
              <a:gd name="connsiteX483" fmla="*/ 238223 w 11503626"/>
              <a:gd name="connsiteY483" fmla="*/ 392314 h 739467"/>
              <a:gd name="connsiteX484" fmla="*/ 237743 w 11503626"/>
              <a:gd name="connsiteY484" fmla="*/ 397826 h 739467"/>
              <a:gd name="connsiteX485" fmla="*/ 239660 w 11503626"/>
              <a:gd name="connsiteY485" fmla="*/ 402859 h 739467"/>
              <a:gd name="connsiteX486" fmla="*/ 238942 w 11503626"/>
              <a:gd name="connsiteY486" fmla="*/ 397347 h 739467"/>
              <a:gd name="connsiteX487" fmla="*/ 238223 w 11503626"/>
              <a:gd name="connsiteY487" fmla="*/ 392314 h 739467"/>
              <a:gd name="connsiteX488" fmla="*/ 176870 w 11503626"/>
              <a:gd name="connsiteY488" fmla="*/ 391355 h 739467"/>
              <a:gd name="connsiteX489" fmla="*/ 180180 w 11503626"/>
              <a:gd name="connsiteY489" fmla="*/ 394997 h 739467"/>
              <a:gd name="connsiteX490" fmla="*/ 180225 w 11503626"/>
              <a:gd name="connsiteY490" fmla="*/ 395190 h 739467"/>
              <a:gd name="connsiteX491" fmla="*/ 180277 w 11503626"/>
              <a:gd name="connsiteY491" fmla="*/ 395103 h 739467"/>
              <a:gd name="connsiteX492" fmla="*/ 181663 w 11503626"/>
              <a:gd name="connsiteY492" fmla="*/ 396628 h 739467"/>
              <a:gd name="connsiteX493" fmla="*/ 181663 w 11503626"/>
              <a:gd name="connsiteY493" fmla="*/ 392793 h 739467"/>
              <a:gd name="connsiteX494" fmla="*/ 180277 w 11503626"/>
              <a:gd name="connsiteY494" fmla="*/ 395103 h 739467"/>
              <a:gd name="connsiteX495" fmla="*/ 180180 w 11503626"/>
              <a:gd name="connsiteY495" fmla="*/ 394997 h 739467"/>
              <a:gd name="connsiteX496" fmla="*/ 179506 w 11503626"/>
              <a:gd name="connsiteY496" fmla="*/ 392074 h 739467"/>
              <a:gd name="connsiteX497" fmla="*/ 176870 w 11503626"/>
              <a:gd name="connsiteY497" fmla="*/ 391355 h 739467"/>
              <a:gd name="connsiteX498" fmla="*/ 185018 w 11503626"/>
              <a:gd name="connsiteY498" fmla="*/ 386562 h 739467"/>
              <a:gd name="connsiteX499" fmla="*/ 183820 w 11503626"/>
              <a:gd name="connsiteY499" fmla="*/ 390157 h 739467"/>
              <a:gd name="connsiteX500" fmla="*/ 183580 w 11503626"/>
              <a:gd name="connsiteY500" fmla="*/ 396148 h 739467"/>
              <a:gd name="connsiteX501" fmla="*/ 184778 w 11503626"/>
              <a:gd name="connsiteY501" fmla="*/ 391595 h 739467"/>
              <a:gd name="connsiteX502" fmla="*/ 185018 w 11503626"/>
              <a:gd name="connsiteY502" fmla="*/ 386562 h 739467"/>
              <a:gd name="connsiteX503" fmla="*/ 237264 w 11503626"/>
              <a:gd name="connsiteY503" fmla="*/ 385603 h 739467"/>
              <a:gd name="connsiteX504" fmla="*/ 237264 w 11503626"/>
              <a:gd name="connsiteY504" fmla="*/ 389438 h 739467"/>
              <a:gd name="connsiteX505" fmla="*/ 238223 w 11503626"/>
              <a:gd name="connsiteY505" fmla="*/ 391355 h 739467"/>
              <a:gd name="connsiteX506" fmla="*/ 238702 w 11503626"/>
              <a:gd name="connsiteY506" fmla="*/ 388000 h 739467"/>
              <a:gd name="connsiteX507" fmla="*/ 237264 w 11503626"/>
              <a:gd name="connsiteY507" fmla="*/ 385603 h 739467"/>
              <a:gd name="connsiteX508" fmla="*/ 174473 w 11503626"/>
              <a:gd name="connsiteY508" fmla="*/ 378893 h 739467"/>
              <a:gd name="connsiteX509" fmla="*/ 173514 w 11503626"/>
              <a:gd name="connsiteY509" fmla="*/ 383686 h 739467"/>
              <a:gd name="connsiteX510" fmla="*/ 173514 w 11503626"/>
              <a:gd name="connsiteY510" fmla="*/ 390397 h 739467"/>
              <a:gd name="connsiteX511" fmla="*/ 174953 w 11503626"/>
              <a:gd name="connsiteY511" fmla="*/ 384884 h 739467"/>
              <a:gd name="connsiteX512" fmla="*/ 174473 w 11503626"/>
              <a:gd name="connsiteY512" fmla="*/ 378893 h 739467"/>
              <a:gd name="connsiteX513" fmla="*/ 199397 w 11503626"/>
              <a:gd name="connsiteY513" fmla="*/ 372661 h 739467"/>
              <a:gd name="connsiteX514" fmla="*/ 198919 w 11503626"/>
              <a:gd name="connsiteY514" fmla="*/ 378653 h 739467"/>
              <a:gd name="connsiteX515" fmla="*/ 199397 w 11503626"/>
              <a:gd name="connsiteY515" fmla="*/ 385124 h 739467"/>
              <a:gd name="connsiteX516" fmla="*/ 200356 w 11503626"/>
              <a:gd name="connsiteY516" fmla="*/ 379851 h 739467"/>
              <a:gd name="connsiteX517" fmla="*/ 199397 w 11503626"/>
              <a:gd name="connsiteY517" fmla="*/ 372661 h 739467"/>
              <a:gd name="connsiteX518" fmla="*/ 188852 w 11503626"/>
              <a:gd name="connsiteY518" fmla="*/ 370265 h 739467"/>
              <a:gd name="connsiteX519" fmla="*/ 188133 w 11503626"/>
              <a:gd name="connsiteY519" fmla="*/ 375058 h 739467"/>
              <a:gd name="connsiteX520" fmla="*/ 187415 w 11503626"/>
              <a:gd name="connsiteY520" fmla="*/ 381768 h 739467"/>
              <a:gd name="connsiteX521" fmla="*/ 191249 w 11503626"/>
              <a:gd name="connsiteY521" fmla="*/ 381768 h 739467"/>
              <a:gd name="connsiteX522" fmla="*/ 191489 w 11503626"/>
              <a:gd name="connsiteY522" fmla="*/ 380331 h 739467"/>
              <a:gd name="connsiteX523" fmla="*/ 191249 w 11503626"/>
              <a:gd name="connsiteY523" fmla="*/ 377934 h 739467"/>
              <a:gd name="connsiteX524" fmla="*/ 189811 w 11503626"/>
              <a:gd name="connsiteY524" fmla="*/ 380331 h 739467"/>
              <a:gd name="connsiteX525" fmla="*/ 189092 w 11503626"/>
              <a:gd name="connsiteY525" fmla="*/ 375777 h 739467"/>
              <a:gd name="connsiteX526" fmla="*/ 188852 w 11503626"/>
              <a:gd name="connsiteY526" fmla="*/ 370265 h 739467"/>
              <a:gd name="connsiteX527" fmla="*/ 198919 w 11503626"/>
              <a:gd name="connsiteY527" fmla="*/ 365472 h 739467"/>
              <a:gd name="connsiteX528" fmla="*/ 196522 w 11503626"/>
              <a:gd name="connsiteY528" fmla="*/ 365951 h 739467"/>
              <a:gd name="connsiteX529" fmla="*/ 197480 w 11503626"/>
              <a:gd name="connsiteY529" fmla="*/ 367629 h 739467"/>
              <a:gd name="connsiteX530" fmla="*/ 198919 w 11503626"/>
              <a:gd name="connsiteY530" fmla="*/ 369306 h 739467"/>
              <a:gd name="connsiteX531" fmla="*/ 199397 w 11503626"/>
              <a:gd name="connsiteY531" fmla="*/ 367629 h 739467"/>
              <a:gd name="connsiteX532" fmla="*/ 198919 w 11503626"/>
              <a:gd name="connsiteY532" fmla="*/ 365472 h 739467"/>
              <a:gd name="connsiteX533" fmla="*/ 186935 w 11503626"/>
              <a:gd name="connsiteY533" fmla="*/ 363554 h 739467"/>
              <a:gd name="connsiteX534" fmla="*/ 185018 w 11503626"/>
              <a:gd name="connsiteY534" fmla="*/ 366431 h 739467"/>
              <a:gd name="connsiteX535" fmla="*/ 185977 w 11503626"/>
              <a:gd name="connsiteY535" fmla="*/ 370744 h 739467"/>
              <a:gd name="connsiteX536" fmla="*/ 186456 w 11503626"/>
              <a:gd name="connsiteY536" fmla="*/ 367389 h 739467"/>
              <a:gd name="connsiteX537" fmla="*/ 186935 w 11503626"/>
              <a:gd name="connsiteY537" fmla="*/ 363554 h 739467"/>
              <a:gd name="connsiteX538" fmla="*/ 298116 w 11503626"/>
              <a:gd name="connsiteY538" fmla="*/ 363453 h 739467"/>
              <a:gd name="connsiteX539" fmla="*/ 297899 w 11503626"/>
              <a:gd name="connsiteY539" fmla="*/ 367149 h 739467"/>
              <a:gd name="connsiteX540" fmla="*/ 298116 w 11503626"/>
              <a:gd name="connsiteY540" fmla="*/ 367976 h 739467"/>
              <a:gd name="connsiteX541" fmla="*/ 229116 w 11503626"/>
              <a:gd name="connsiteY541" fmla="*/ 363075 h 739467"/>
              <a:gd name="connsiteX542" fmla="*/ 228157 w 11503626"/>
              <a:gd name="connsiteY542" fmla="*/ 364753 h 739467"/>
              <a:gd name="connsiteX543" fmla="*/ 228636 w 11503626"/>
              <a:gd name="connsiteY543" fmla="*/ 367389 h 739467"/>
              <a:gd name="connsiteX544" fmla="*/ 229355 w 11503626"/>
              <a:gd name="connsiteY544" fmla="*/ 365711 h 739467"/>
              <a:gd name="connsiteX545" fmla="*/ 229116 w 11503626"/>
              <a:gd name="connsiteY545" fmla="*/ 363075 h 739467"/>
              <a:gd name="connsiteX546" fmla="*/ 180944 w 11503626"/>
              <a:gd name="connsiteY546" fmla="*/ 363075 h 739467"/>
              <a:gd name="connsiteX547" fmla="*/ 179266 w 11503626"/>
              <a:gd name="connsiteY547" fmla="*/ 363554 h 739467"/>
              <a:gd name="connsiteX548" fmla="*/ 179266 w 11503626"/>
              <a:gd name="connsiteY548" fmla="*/ 369306 h 739467"/>
              <a:gd name="connsiteX549" fmla="*/ 180704 w 11503626"/>
              <a:gd name="connsiteY549" fmla="*/ 366670 h 739467"/>
              <a:gd name="connsiteX550" fmla="*/ 182142 w 11503626"/>
              <a:gd name="connsiteY550" fmla="*/ 364513 h 739467"/>
              <a:gd name="connsiteX551" fmla="*/ 180944 w 11503626"/>
              <a:gd name="connsiteY551" fmla="*/ 363075 h 739467"/>
              <a:gd name="connsiteX552" fmla="*/ 191249 w 11503626"/>
              <a:gd name="connsiteY552" fmla="*/ 361158 h 739467"/>
              <a:gd name="connsiteX553" fmla="*/ 191249 w 11503626"/>
              <a:gd name="connsiteY553" fmla="*/ 366909 h 739467"/>
              <a:gd name="connsiteX554" fmla="*/ 190770 w 11503626"/>
              <a:gd name="connsiteY554" fmla="*/ 374099 h 739467"/>
              <a:gd name="connsiteX555" fmla="*/ 191968 w 11503626"/>
              <a:gd name="connsiteY555" fmla="*/ 368348 h 739467"/>
              <a:gd name="connsiteX556" fmla="*/ 193167 w 11503626"/>
              <a:gd name="connsiteY556" fmla="*/ 363075 h 739467"/>
              <a:gd name="connsiteX557" fmla="*/ 192208 w 11503626"/>
              <a:gd name="connsiteY557" fmla="*/ 361877 h 739467"/>
              <a:gd name="connsiteX558" fmla="*/ 191249 w 11503626"/>
              <a:gd name="connsiteY558" fmla="*/ 361158 h 739467"/>
              <a:gd name="connsiteX559" fmla="*/ 217612 w 11503626"/>
              <a:gd name="connsiteY559" fmla="*/ 359241 h 739467"/>
              <a:gd name="connsiteX560" fmla="*/ 215934 w 11503626"/>
              <a:gd name="connsiteY560" fmla="*/ 371943 h 739467"/>
              <a:gd name="connsiteX561" fmla="*/ 216174 w 11503626"/>
              <a:gd name="connsiteY561" fmla="*/ 385603 h 739467"/>
              <a:gd name="connsiteX562" fmla="*/ 215694 w 11503626"/>
              <a:gd name="connsiteY562" fmla="*/ 385843 h 739467"/>
              <a:gd name="connsiteX563" fmla="*/ 214736 w 11503626"/>
              <a:gd name="connsiteY563" fmla="*/ 386562 h 739467"/>
              <a:gd name="connsiteX564" fmla="*/ 215934 w 11503626"/>
              <a:gd name="connsiteY564" fmla="*/ 400942 h 739467"/>
              <a:gd name="connsiteX565" fmla="*/ 217612 w 11503626"/>
              <a:gd name="connsiteY565" fmla="*/ 415801 h 739467"/>
              <a:gd name="connsiteX566" fmla="*/ 217133 w 11503626"/>
              <a:gd name="connsiteY566" fmla="*/ 388719 h 739467"/>
              <a:gd name="connsiteX567" fmla="*/ 217612 w 11503626"/>
              <a:gd name="connsiteY567" fmla="*/ 359241 h 739467"/>
              <a:gd name="connsiteX568" fmla="*/ 274651 w 11503626"/>
              <a:gd name="connsiteY568" fmla="*/ 356364 h 739467"/>
              <a:gd name="connsiteX569" fmla="*/ 274172 w 11503626"/>
              <a:gd name="connsiteY569" fmla="*/ 360679 h 739467"/>
              <a:gd name="connsiteX570" fmla="*/ 275131 w 11503626"/>
              <a:gd name="connsiteY570" fmla="*/ 364513 h 739467"/>
              <a:gd name="connsiteX571" fmla="*/ 275131 w 11503626"/>
              <a:gd name="connsiteY571" fmla="*/ 361158 h 739467"/>
              <a:gd name="connsiteX572" fmla="*/ 274651 w 11503626"/>
              <a:gd name="connsiteY572" fmla="*/ 356364 h 739467"/>
              <a:gd name="connsiteX573" fmla="*/ 198439 w 11503626"/>
              <a:gd name="connsiteY573" fmla="*/ 355885 h 739467"/>
              <a:gd name="connsiteX574" fmla="*/ 197960 w 11503626"/>
              <a:gd name="connsiteY574" fmla="*/ 359001 h 739467"/>
              <a:gd name="connsiteX575" fmla="*/ 198439 w 11503626"/>
              <a:gd name="connsiteY575" fmla="*/ 363554 h 739467"/>
              <a:gd name="connsiteX576" fmla="*/ 198919 w 11503626"/>
              <a:gd name="connsiteY576" fmla="*/ 360679 h 739467"/>
              <a:gd name="connsiteX577" fmla="*/ 198439 w 11503626"/>
              <a:gd name="connsiteY577" fmla="*/ 355885 h 739467"/>
              <a:gd name="connsiteX578" fmla="*/ 282320 w 11503626"/>
              <a:gd name="connsiteY578" fmla="*/ 354927 h 739467"/>
              <a:gd name="connsiteX579" fmla="*/ 281122 w 11503626"/>
              <a:gd name="connsiteY579" fmla="*/ 357802 h 739467"/>
              <a:gd name="connsiteX580" fmla="*/ 281841 w 11503626"/>
              <a:gd name="connsiteY580" fmla="*/ 361158 h 739467"/>
              <a:gd name="connsiteX581" fmla="*/ 283518 w 11503626"/>
              <a:gd name="connsiteY581" fmla="*/ 359001 h 739467"/>
              <a:gd name="connsiteX582" fmla="*/ 282320 w 11503626"/>
              <a:gd name="connsiteY582" fmla="*/ 354927 h 739467"/>
              <a:gd name="connsiteX583" fmla="*/ 243975 w 11503626"/>
              <a:gd name="connsiteY583" fmla="*/ 349654 h 739467"/>
              <a:gd name="connsiteX584" fmla="*/ 245412 w 11503626"/>
              <a:gd name="connsiteY584" fmla="*/ 352290 h 739467"/>
              <a:gd name="connsiteX585" fmla="*/ 247809 w 11503626"/>
              <a:gd name="connsiteY585" fmla="*/ 353489 h 739467"/>
              <a:gd name="connsiteX586" fmla="*/ 243975 w 11503626"/>
              <a:gd name="connsiteY586" fmla="*/ 349654 h 739467"/>
              <a:gd name="connsiteX587" fmla="*/ 198439 w 11503626"/>
              <a:gd name="connsiteY587" fmla="*/ 348216 h 739467"/>
              <a:gd name="connsiteX588" fmla="*/ 196042 w 11503626"/>
              <a:gd name="connsiteY588" fmla="*/ 350612 h 739467"/>
              <a:gd name="connsiteX589" fmla="*/ 197241 w 11503626"/>
              <a:gd name="connsiteY589" fmla="*/ 350852 h 739467"/>
              <a:gd name="connsiteX590" fmla="*/ 198439 w 11503626"/>
              <a:gd name="connsiteY590" fmla="*/ 351092 h 739467"/>
              <a:gd name="connsiteX591" fmla="*/ 227678 w 11503626"/>
              <a:gd name="connsiteY591" fmla="*/ 337671 h 739467"/>
              <a:gd name="connsiteX592" fmla="*/ 228157 w 11503626"/>
              <a:gd name="connsiteY592" fmla="*/ 349414 h 739467"/>
              <a:gd name="connsiteX593" fmla="*/ 229116 w 11503626"/>
              <a:gd name="connsiteY593" fmla="*/ 359720 h 739467"/>
              <a:gd name="connsiteX594" fmla="*/ 229595 w 11503626"/>
              <a:gd name="connsiteY594" fmla="*/ 347257 h 739467"/>
              <a:gd name="connsiteX595" fmla="*/ 227678 w 11503626"/>
              <a:gd name="connsiteY595" fmla="*/ 337671 h 739467"/>
              <a:gd name="connsiteX596" fmla="*/ 243975 w 11503626"/>
              <a:gd name="connsiteY596" fmla="*/ 336233 h 739467"/>
              <a:gd name="connsiteX597" fmla="*/ 243495 w 11503626"/>
              <a:gd name="connsiteY597" fmla="*/ 336952 h 739467"/>
              <a:gd name="connsiteX598" fmla="*/ 243016 w 11503626"/>
              <a:gd name="connsiteY598" fmla="*/ 339588 h 739467"/>
              <a:gd name="connsiteX599" fmla="*/ 243255 w 11503626"/>
              <a:gd name="connsiteY599" fmla="*/ 342225 h 739467"/>
              <a:gd name="connsiteX600" fmla="*/ 244454 w 11503626"/>
              <a:gd name="connsiteY600" fmla="*/ 343423 h 739467"/>
              <a:gd name="connsiteX601" fmla="*/ 244454 w 11503626"/>
              <a:gd name="connsiteY601" fmla="*/ 340307 h 739467"/>
              <a:gd name="connsiteX602" fmla="*/ 243975 w 11503626"/>
              <a:gd name="connsiteY602" fmla="*/ 336233 h 739467"/>
              <a:gd name="connsiteX603" fmla="*/ 185497 w 11503626"/>
              <a:gd name="connsiteY603" fmla="*/ 335275 h 739467"/>
              <a:gd name="connsiteX604" fmla="*/ 184778 w 11503626"/>
              <a:gd name="connsiteY604" fmla="*/ 338630 h 739467"/>
              <a:gd name="connsiteX605" fmla="*/ 185018 w 11503626"/>
              <a:gd name="connsiteY605" fmla="*/ 342464 h 739467"/>
              <a:gd name="connsiteX606" fmla="*/ 185977 w 11503626"/>
              <a:gd name="connsiteY606" fmla="*/ 339109 h 739467"/>
              <a:gd name="connsiteX607" fmla="*/ 185497 w 11503626"/>
              <a:gd name="connsiteY607" fmla="*/ 335275 h 739467"/>
              <a:gd name="connsiteX608" fmla="*/ 295262 w 11503626"/>
              <a:gd name="connsiteY608" fmla="*/ 333836 h 739467"/>
              <a:gd name="connsiteX609" fmla="*/ 293585 w 11503626"/>
              <a:gd name="connsiteY609" fmla="*/ 341266 h 739467"/>
              <a:gd name="connsiteX610" fmla="*/ 295742 w 11503626"/>
              <a:gd name="connsiteY610" fmla="*/ 348695 h 739467"/>
              <a:gd name="connsiteX611" fmla="*/ 296460 w 11503626"/>
              <a:gd name="connsiteY611" fmla="*/ 341985 h 739467"/>
              <a:gd name="connsiteX612" fmla="*/ 295262 w 11503626"/>
              <a:gd name="connsiteY612" fmla="*/ 333836 h 739467"/>
              <a:gd name="connsiteX613" fmla="*/ 220008 w 11503626"/>
              <a:gd name="connsiteY613" fmla="*/ 333836 h 739467"/>
              <a:gd name="connsiteX614" fmla="*/ 218810 w 11503626"/>
              <a:gd name="connsiteY614" fmla="*/ 336952 h 739467"/>
              <a:gd name="connsiteX615" fmla="*/ 218091 w 11503626"/>
              <a:gd name="connsiteY615" fmla="*/ 341026 h 739467"/>
              <a:gd name="connsiteX616" fmla="*/ 218091 w 11503626"/>
              <a:gd name="connsiteY616" fmla="*/ 338630 h 739467"/>
              <a:gd name="connsiteX617" fmla="*/ 217133 w 11503626"/>
              <a:gd name="connsiteY617" fmla="*/ 336233 h 739467"/>
              <a:gd name="connsiteX618" fmla="*/ 217133 w 11503626"/>
              <a:gd name="connsiteY618" fmla="*/ 341505 h 739467"/>
              <a:gd name="connsiteX619" fmla="*/ 215694 w 11503626"/>
              <a:gd name="connsiteY619" fmla="*/ 340068 h 739467"/>
              <a:gd name="connsiteX620" fmla="*/ 215694 w 11503626"/>
              <a:gd name="connsiteY620" fmla="*/ 347497 h 739467"/>
              <a:gd name="connsiteX621" fmla="*/ 216174 w 11503626"/>
              <a:gd name="connsiteY621" fmla="*/ 355885 h 739467"/>
              <a:gd name="connsiteX622" fmla="*/ 216893 w 11503626"/>
              <a:gd name="connsiteY622" fmla="*/ 351811 h 739467"/>
              <a:gd name="connsiteX623" fmla="*/ 216174 w 11503626"/>
              <a:gd name="connsiteY623" fmla="*/ 347257 h 739467"/>
              <a:gd name="connsiteX624" fmla="*/ 218091 w 11503626"/>
              <a:gd name="connsiteY624" fmla="*/ 347257 h 739467"/>
              <a:gd name="connsiteX625" fmla="*/ 219529 w 11503626"/>
              <a:gd name="connsiteY625" fmla="*/ 348695 h 739467"/>
              <a:gd name="connsiteX626" fmla="*/ 219529 w 11503626"/>
              <a:gd name="connsiteY626" fmla="*/ 359720 h 739467"/>
              <a:gd name="connsiteX627" fmla="*/ 219050 w 11503626"/>
              <a:gd name="connsiteY627" fmla="*/ 370744 h 739467"/>
              <a:gd name="connsiteX628" fmla="*/ 220488 w 11503626"/>
              <a:gd name="connsiteY628" fmla="*/ 370026 h 739467"/>
              <a:gd name="connsiteX629" fmla="*/ 220488 w 11503626"/>
              <a:gd name="connsiteY629" fmla="*/ 367149 h 739467"/>
              <a:gd name="connsiteX630" fmla="*/ 220967 w 11503626"/>
              <a:gd name="connsiteY630" fmla="*/ 364274 h 739467"/>
              <a:gd name="connsiteX631" fmla="*/ 223364 w 11503626"/>
              <a:gd name="connsiteY631" fmla="*/ 363554 h 739467"/>
              <a:gd name="connsiteX632" fmla="*/ 221207 w 11503626"/>
              <a:gd name="connsiteY632" fmla="*/ 357563 h 739467"/>
              <a:gd name="connsiteX633" fmla="*/ 221446 w 11503626"/>
              <a:gd name="connsiteY633" fmla="*/ 348695 h 739467"/>
              <a:gd name="connsiteX634" fmla="*/ 222166 w 11503626"/>
              <a:gd name="connsiteY634" fmla="*/ 353489 h 739467"/>
              <a:gd name="connsiteX635" fmla="*/ 223843 w 11503626"/>
              <a:gd name="connsiteY635" fmla="*/ 357323 h 739467"/>
              <a:gd name="connsiteX636" fmla="*/ 223124 w 11503626"/>
              <a:gd name="connsiteY636" fmla="*/ 347257 h 739467"/>
              <a:gd name="connsiteX637" fmla="*/ 224323 w 11503626"/>
              <a:gd name="connsiteY637" fmla="*/ 336712 h 739467"/>
              <a:gd name="connsiteX638" fmla="*/ 221686 w 11503626"/>
              <a:gd name="connsiteY638" fmla="*/ 340547 h 739467"/>
              <a:gd name="connsiteX639" fmla="*/ 221926 w 11503626"/>
              <a:gd name="connsiteY639" fmla="*/ 347257 h 739467"/>
              <a:gd name="connsiteX640" fmla="*/ 220728 w 11503626"/>
              <a:gd name="connsiteY640" fmla="*/ 345100 h 739467"/>
              <a:gd name="connsiteX641" fmla="*/ 220488 w 11503626"/>
              <a:gd name="connsiteY641" fmla="*/ 341266 h 739467"/>
              <a:gd name="connsiteX642" fmla="*/ 220488 w 11503626"/>
              <a:gd name="connsiteY642" fmla="*/ 336952 h 739467"/>
              <a:gd name="connsiteX643" fmla="*/ 220008 w 11503626"/>
              <a:gd name="connsiteY643" fmla="*/ 333836 h 739467"/>
              <a:gd name="connsiteX644" fmla="*/ 278006 w 11503626"/>
              <a:gd name="connsiteY644" fmla="*/ 332878 h 739467"/>
              <a:gd name="connsiteX645" fmla="*/ 278726 w 11503626"/>
              <a:gd name="connsiteY645" fmla="*/ 342943 h 739467"/>
              <a:gd name="connsiteX646" fmla="*/ 280883 w 11503626"/>
              <a:gd name="connsiteY646" fmla="*/ 352530 h 739467"/>
              <a:gd name="connsiteX647" fmla="*/ 281362 w 11503626"/>
              <a:gd name="connsiteY647" fmla="*/ 348216 h 739467"/>
              <a:gd name="connsiteX648" fmla="*/ 281122 w 11503626"/>
              <a:gd name="connsiteY648" fmla="*/ 342225 h 739467"/>
              <a:gd name="connsiteX649" fmla="*/ 280643 w 11503626"/>
              <a:gd name="connsiteY649" fmla="*/ 336712 h 739467"/>
              <a:gd name="connsiteX650" fmla="*/ 280403 w 11503626"/>
              <a:gd name="connsiteY650" fmla="*/ 333836 h 739467"/>
              <a:gd name="connsiteX651" fmla="*/ 279445 w 11503626"/>
              <a:gd name="connsiteY651" fmla="*/ 333118 h 739467"/>
              <a:gd name="connsiteX652" fmla="*/ 278006 w 11503626"/>
              <a:gd name="connsiteY652" fmla="*/ 332878 h 739467"/>
              <a:gd name="connsiteX653" fmla="*/ 294783 w 11503626"/>
              <a:gd name="connsiteY653" fmla="*/ 327605 h 739467"/>
              <a:gd name="connsiteX654" fmla="*/ 293345 w 11503626"/>
              <a:gd name="connsiteY654" fmla="*/ 329523 h 739467"/>
              <a:gd name="connsiteX655" fmla="*/ 294304 w 11503626"/>
              <a:gd name="connsiteY655" fmla="*/ 332878 h 739467"/>
              <a:gd name="connsiteX656" fmla="*/ 294783 w 11503626"/>
              <a:gd name="connsiteY656" fmla="*/ 330721 h 739467"/>
              <a:gd name="connsiteX657" fmla="*/ 294783 w 11503626"/>
              <a:gd name="connsiteY657" fmla="*/ 327605 h 739467"/>
              <a:gd name="connsiteX658" fmla="*/ 200836 w 11503626"/>
              <a:gd name="connsiteY658" fmla="*/ 320416 h 739467"/>
              <a:gd name="connsiteX659" fmla="*/ 199877 w 11503626"/>
              <a:gd name="connsiteY659" fmla="*/ 322812 h 739467"/>
              <a:gd name="connsiteX660" fmla="*/ 200836 w 11503626"/>
              <a:gd name="connsiteY660" fmla="*/ 326646 h 739467"/>
              <a:gd name="connsiteX661" fmla="*/ 201554 w 11503626"/>
              <a:gd name="connsiteY661" fmla="*/ 323771 h 739467"/>
              <a:gd name="connsiteX662" fmla="*/ 200836 w 11503626"/>
              <a:gd name="connsiteY662" fmla="*/ 320416 h 739467"/>
              <a:gd name="connsiteX663" fmla="*/ 284238 w 11503626"/>
              <a:gd name="connsiteY663" fmla="*/ 307953 h 739467"/>
              <a:gd name="connsiteX664" fmla="*/ 285196 w 11503626"/>
              <a:gd name="connsiteY664" fmla="*/ 313226 h 739467"/>
              <a:gd name="connsiteX665" fmla="*/ 285676 w 11503626"/>
              <a:gd name="connsiteY665" fmla="*/ 309870 h 739467"/>
              <a:gd name="connsiteX666" fmla="*/ 284238 w 11503626"/>
              <a:gd name="connsiteY666" fmla="*/ 307953 h 739467"/>
              <a:gd name="connsiteX667" fmla="*/ 254041 w 11503626"/>
              <a:gd name="connsiteY667" fmla="*/ 307953 h 739467"/>
              <a:gd name="connsiteX668" fmla="*/ 256437 w 11503626"/>
              <a:gd name="connsiteY668" fmla="*/ 320176 h 739467"/>
              <a:gd name="connsiteX669" fmla="*/ 256916 w 11503626"/>
              <a:gd name="connsiteY669" fmla="*/ 332398 h 739467"/>
              <a:gd name="connsiteX670" fmla="*/ 254041 w 11503626"/>
              <a:gd name="connsiteY670" fmla="*/ 318978 h 739467"/>
              <a:gd name="connsiteX671" fmla="*/ 254041 w 11503626"/>
              <a:gd name="connsiteY671" fmla="*/ 307953 h 739467"/>
              <a:gd name="connsiteX672" fmla="*/ 210422 w 11503626"/>
              <a:gd name="connsiteY672" fmla="*/ 304119 h 739467"/>
              <a:gd name="connsiteX673" fmla="*/ 210662 w 11503626"/>
              <a:gd name="connsiteY673" fmla="*/ 307953 h 739467"/>
              <a:gd name="connsiteX674" fmla="*/ 212339 w 11503626"/>
              <a:gd name="connsiteY674" fmla="*/ 310589 h 739467"/>
              <a:gd name="connsiteX675" fmla="*/ 213777 w 11503626"/>
              <a:gd name="connsiteY675" fmla="*/ 313465 h 739467"/>
              <a:gd name="connsiteX676" fmla="*/ 213777 w 11503626"/>
              <a:gd name="connsiteY676" fmla="*/ 318019 h 739467"/>
              <a:gd name="connsiteX677" fmla="*/ 209943 w 11503626"/>
              <a:gd name="connsiteY677" fmla="*/ 311548 h 739467"/>
              <a:gd name="connsiteX678" fmla="*/ 210422 w 11503626"/>
              <a:gd name="connsiteY678" fmla="*/ 304119 h 739467"/>
              <a:gd name="connsiteX679" fmla="*/ 263148 w 11503626"/>
              <a:gd name="connsiteY679" fmla="*/ 303160 h 739467"/>
              <a:gd name="connsiteX680" fmla="*/ 261470 w 11503626"/>
              <a:gd name="connsiteY680" fmla="*/ 305077 h 739467"/>
              <a:gd name="connsiteX681" fmla="*/ 260751 w 11503626"/>
              <a:gd name="connsiteY681" fmla="*/ 308912 h 739467"/>
              <a:gd name="connsiteX682" fmla="*/ 263148 w 11503626"/>
              <a:gd name="connsiteY682" fmla="*/ 315143 h 739467"/>
              <a:gd name="connsiteX683" fmla="*/ 265544 w 11503626"/>
              <a:gd name="connsiteY683" fmla="*/ 322812 h 739467"/>
              <a:gd name="connsiteX684" fmla="*/ 264586 w 11503626"/>
              <a:gd name="connsiteY684" fmla="*/ 314664 h 739467"/>
              <a:gd name="connsiteX685" fmla="*/ 263148 w 11503626"/>
              <a:gd name="connsiteY685" fmla="*/ 303160 h 739467"/>
              <a:gd name="connsiteX686" fmla="*/ 252123 w 11503626"/>
              <a:gd name="connsiteY686" fmla="*/ 299804 h 739467"/>
              <a:gd name="connsiteX687" fmla="*/ 252123 w 11503626"/>
              <a:gd name="connsiteY687" fmla="*/ 306994 h 739467"/>
              <a:gd name="connsiteX688" fmla="*/ 251884 w 11503626"/>
              <a:gd name="connsiteY688" fmla="*/ 302680 h 739467"/>
              <a:gd name="connsiteX689" fmla="*/ 252123 w 11503626"/>
              <a:gd name="connsiteY689" fmla="*/ 299804 h 739467"/>
              <a:gd name="connsiteX690" fmla="*/ 225281 w 11503626"/>
              <a:gd name="connsiteY690" fmla="*/ 293573 h 739467"/>
              <a:gd name="connsiteX691" fmla="*/ 224562 w 11503626"/>
              <a:gd name="connsiteY691" fmla="*/ 297408 h 739467"/>
              <a:gd name="connsiteX692" fmla="*/ 225281 w 11503626"/>
              <a:gd name="connsiteY692" fmla="*/ 302201 h 739467"/>
              <a:gd name="connsiteX693" fmla="*/ 225281 w 11503626"/>
              <a:gd name="connsiteY693" fmla="*/ 293573 h 739467"/>
              <a:gd name="connsiteX694" fmla="*/ 218091 w 11503626"/>
              <a:gd name="connsiteY694" fmla="*/ 286863 h 739467"/>
              <a:gd name="connsiteX695" fmla="*/ 217612 w 11503626"/>
              <a:gd name="connsiteY695" fmla="*/ 302201 h 739467"/>
              <a:gd name="connsiteX696" fmla="*/ 220008 w 11503626"/>
              <a:gd name="connsiteY696" fmla="*/ 319936 h 739467"/>
              <a:gd name="connsiteX697" fmla="*/ 222645 w 11503626"/>
              <a:gd name="connsiteY697" fmla="*/ 310829 h 739467"/>
              <a:gd name="connsiteX698" fmla="*/ 221926 w 11503626"/>
              <a:gd name="connsiteY698" fmla="*/ 299325 h 739467"/>
              <a:gd name="connsiteX699" fmla="*/ 222885 w 11503626"/>
              <a:gd name="connsiteY699" fmla="*/ 293573 h 739467"/>
              <a:gd name="connsiteX700" fmla="*/ 220967 w 11503626"/>
              <a:gd name="connsiteY700" fmla="*/ 288300 h 739467"/>
              <a:gd name="connsiteX701" fmla="*/ 221207 w 11503626"/>
              <a:gd name="connsiteY701" fmla="*/ 293094 h 739467"/>
              <a:gd name="connsiteX702" fmla="*/ 221926 w 11503626"/>
              <a:gd name="connsiteY702" fmla="*/ 297887 h 739467"/>
              <a:gd name="connsiteX703" fmla="*/ 219290 w 11503626"/>
              <a:gd name="connsiteY703" fmla="*/ 293334 h 739467"/>
              <a:gd name="connsiteX704" fmla="*/ 218091 w 11503626"/>
              <a:gd name="connsiteY704" fmla="*/ 286863 h 739467"/>
              <a:gd name="connsiteX705" fmla="*/ 219529 w 11503626"/>
              <a:gd name="connsiteY705" fmla="*/ 280632 h 739467"/>
              <a:gd name="connsiteX706" fmla="*/ 219050 w 11503626"/>
              <a:gd name="connsiteY706" fmla="*/ 283747 h 739467"/>
              <a:gd name="connsiteX707" fmla="*/ 220008 w 11503626"/>
              <a:gd name="connsiteY707" fmla="*/ 285904 h 739467"/>
              <a:gd name="connsiteX708" fmla="*/ 220248 w 11503626"/>
              <a:gd name="connsiteY708" fmla="*/ 283508 h 739467"/>
              <a:gd name="connsiteX709" fmla="*/ 219529 w 11503626"/>
              <a:gd name="connsiteY709" fmla="*/ 280632 h 739467"/>
              <a:gd name="connsiteX710" fmla="*/ 234868 w 11503626"/>
              <a:gd name="connsiteY710" fmla="*/ 271045 h 739467"/>
              <a:gd name="connsiteX711" fmla="*/ 234868 w 11503626"/>
              <a:gd name="connsiteY711" fmla="*/ 278235 h 739467"/>
              <a:gd name="connsiteX712" fmla="*/ 233909 w 11503626"/>
              <a:gd name="connsiteY712" fmla="*/ 274400 h 739467"/>
              <a:gd name="connsiteX713" fmla="*/ 234868 w 11503626"/>
              <a:gd name="connsiteY713" fmla="*/ 271045 h 739467"/>
              <a:gd name="connsiteX714" fmla="*/ 282320 w 11503626"/>
              <a:gd name="connsiteY714" fmla="*/ 255227 h 739467"/>
              <a:gd name="connsiteX715" fmla="*/ 282081 w 11503626"/>
              <a:gd name="connsiteY715" fmla="*/ 257144 h 739467"/>
              <a:gd name="connsiteX716" fmla="*/ 282800 w 11503626"/>
              <a:gd name="connsiteY716" fmla="*/ 259062 h 739467"/>
              <a:gd name="connsiteX717" fmla="*/ 283998 w 11503626"/>
              <a:gd name="connsiteY717" fmla="*/ 256666 h 739467"/>
              <a:gd name="connsiteX718" fmla="*/ 282320 w 11503626"/>
              <a:gd name="connsiteY718" fmla="*/ 255227 h 739467"/>
              <a:gd name="connsiteX719" fmla="*/ 289510 w 11503626"/>
              <a:gd name="connsiteY719" fmla="*/ 251872 h 739467"/>
              <a:gd name="connsiteX720" fmla="*/ 290948 w 11503626"/>
              <a:gd name="connsiteY720" fmla="*/ 255467 h 739467"/>
              <a:gd name="connsiteX721" fmla="*/ 291428 w 11503626"/>
              <a:gd name="connsiteY721" fmla="*/ 260021 h 739467"/>
              <a:gd name="connsiteX722" fmla="*/ 292147 w 11503626"/>
              <a:gd name="connsiteY722" fmla="*/ 255707 h 739467"/>
              <a:gd name="connsiteX723" fmla="*/ 289510 w 11503626"/>
              <a:gd name="connsiteY723" fmla="*/ 251872 h 739467"/>
              <a:gd name="connsiteX724" fmla="*/ 295742 w 11503626"/>
              <a:gd name="connsiteY724" fmla="*/ 249476 h 739467"/>
              <a:gd name="connsiteX725" fmla="*/ 297899 w 11503626"/>
              <a:gd name="connsiteY725" fmla="*/ 260500 h 739467"/>
              <a:gd name="connsiteX726" fmla="*/ 298116 w 11503626"/>
              <a:gd name="connsiteY726" fmla="*/ 261138 h 739467"/>
              <a:gd name="connsiteX727" fmla="*/ 298116 w 11503626"/>
              <a:gd name="connsiteY727" fmla="*/ 255857 h 739467"/>
              <a:gd name="connsiteX728" fmla="*/ 268899 w 11503626"/>
              <a:gd name="connsiteY728" fmla="*/ 243244 h 739467"/>
              <a:gd name="connsiteX729" fmla="*/ 270816 w 11503626"/>
              <a:gd name="connsiteY729" fmla="*/ 244922 h 739467"/>
              <a:gd name="connsiteX730" fmla="*/ 273213 w 11503626"/>
              <a:gd name="connsiteY730" fmla="*/ 245641 h 739467"/>
              <a:gd name="connsiteX731" fmla="*/ 273693 w 11503626"/>
              <a:gd name="connsiteY731" fmla="*/ 250914 h 739467"/>
              <a:gd name="connsiteX732" fmla="*/ 274651 w 11503626"/>
              <a:gd name="connsiteY732" fmla="*/ 256186 h 739467"/>
              <a:gd name="connsiteX733" fmla="*/ 272255 w 11503626"/>
              <a:gd name="connsiteY733" fmla="*/ 257144 h 739467"/>
              <a:gd name="connsiteX734" fmla="*/ 276089 w 11503626"/>
              <a:gd name="connsiteY734" fmla="*/ 262417 h 739467"/>
              <a:gd name="connsiteX735" fmla="*/ 278965 w 11503626"/>
              <a:gd name="connsiteY735" fmla="*/ 270806 h 739467"/>
              <a:gd name="connsiteX736" fmla="*/ 279924 w 11503626"/>
              <a:gd name="connsiteY736" fmla="*/ 281111 h 739467"/>
              <a:gd name="connsiteX737" fmla="*/ 278246 w 11503626"/>
              <a:gd name="connsiteY737" fmla="*/ 283747 h 739467"/>
              <a:gd name="connsiteX738" fmla="*/ 278486 w 11503626"/>
              <a:gd name="connsiteY738" fmla="*/ 289260 h 739467"/>
              <a:gd name="connsiteX739" fmla="*/ 279684 w 11503626"/>
              <a:gd name="connsiteY739" fmla="*/ 288300 h 739467"/>
              <a:gd name="connsiteX740" fmla="*/ 280883 w 11503626"/>
              <a:gd name="connsiteY740" fmla="*/ 287342 h 739467"/>
              <a:gd name="connsiteX741" fmla="*/ 281841 w 11503626"/>
              <a:gd name="connsiteY741" fmla="*/ 293334 h 739467"/>
              <a:gd name="connsiteX742" fmla="*/ 282800 w 11503626"/>
              <a:gd name="connsiteY742" fmla="*/ 299325 h 739467"/>
              <a:gd name="connsiteX743" fmla="*/ 280883 w 11503626"/>
              <a:gd name="connsiteY743" fmla="*/ 298367 h 739467"/>
              <a:gd name="connsiteX744" fmla="*/ 280403 w 11503626"/>
              <a:gd name="connsiteY744" fmla="*/ 299804 h 739467"/>
              <a:gd name="connsiteX745" fmla="*/ 278726 w 11503626"/>
              <a:gd name="connsiteY745" fmla="*/ 292615 h 739467"/>
              <a:gd name="connsiteX746" fmla="*/ 275131 w 11503626"/>
              <a:gd name="connsiteY746" fmla="*/ 288300 h 739467"/>
              <a:gd name="connsiteX747" fmla="*/ 271296 w 11503626"/>
              <a:gd name="connsiteY747" fmla="*/ 272723 h 739467"/>
              <a:gd name="connsiteX748" fmla="*/ 270338 w 11503626"/>
              <a:gd name="connsiteY748" fmla="*/ 253310 h 739467"/>
              <a:gd name="connsiteX749" fmla="*/ 268899 w 11503626"/>
              <a:gd name="connsiteY749" fmla="*/ 249236 h 739467"/>
              <a:gd name="connsiteX750" fmla="*/ 268899 w 11503626"/>
              <a:gd name="connsiteY750" fmla="*/ 243244 h 739467"/>
              <a:gd name="connsiteX751" fmla="*/ 61353 w 11503626"/>
              <a:gd name="connsiteY751" fmla="*/ 238930 h 739467"/>
              <a:gd name="connsiteX752" fmla="*/ 60394 w 11503626"/>
              <a:gd name="connsiteY752" fmla="*/ 244203 h 739467"/>
              <a:gd name="connsiteX753" fmla="*/ 61353 w 11503626"/>
              <a:gd name="connsiteY753" fmla="*/ 242286 h 739467"/>
              <a:gd name="connsiteX754" fmla="*/ 61353 w 11503626"/>
              <a:gd name="connsiteY754" fmla="*/ 238930 h 739467"/>
              <a:gd name="connsiteX755" fmla="*/ 234868 w 11503626"/>
              <a:gd name="connsiteY755" fmla="*/ 237972 h 739467"/>
              <a:gd name="connsiteX756" fmla="*/ 234868 w 11503626"/>
              <a:gd name="connsiteY756" fmla="*/ 241807 h 739467"/>
              <a:gd name="connsiteX757" fmla="*/ 236305 w 11503626"/>
              <a:gd name="connsiteY757" fmla="*/ 243244 h 739467"/>
              <a:gd name="connsiteX758" fmla="*/ 236545 w 11503626"/>
              <a:gd name="connsiteY758" fmla="*/ 239650 h 739467"/>
              <a:gd name="connsiteX759" fmla="*/ 234868 w 11503626"/>
              <a:gd name="connsiteY759" fmla="*/ 237972 h 739467"/>
              <a:gd name="connsiteX760" fmla="*/ 122227 w 11503626"/>
              <a:gd name="connsiteY760" fmla="*/ 237972 h 739467"/>
              <a:gd name="connsiteX761" fmla="*/ 122227 w 11503626"/>
              <a:gd name="connsiteY761" fmla="*/ 239650 h 739467"/>
              <a:gd name="connsiteX762" fmla="*/ 122706 w 11503626"/>
              <a:gd name="connsiteY762" fmla="*/ 242765 h 739467"/>
              <a:gd name="connsiteX763" fmla="*/ 124623 w 11503626"/>
              <a:gd name="connsiteY763" fmla="*/ 241327 h 739467"/>
              <a:gd name="connsiteX764" fmla="*/ 124623 w 11503626"/>
              <a:gd name="connsiteY764" fmla="*/ 237972 h 739467"/>
              <a:gd name="connsiteX765" fmla="*/ 123185 w 11503626"/>
              <a:gd name="connsiteY765" fmla="*/ 238451 h 739467"/>
              <a:gd name="connsiteX766" fmla="*/ 122227 w 11503626"/>
              <a:gd name="connsiteY766" fmla="*/ 237972 h 739467"/>
              <a:gd name="connsiteX767" fmla="*/ 35230 w 11503626"/>
              <a:gd name="connsiteY767" fmla="*/ 234617 h 739467"/>
              <a:gd name="connsiteX768" fmla="*/ 33073 w 11503626"/>
              <a:gd name="connsiteY768" fmla="*/ 235575 h 739467"/>
              <a:gd name="connsiteX769" fmla="*/ 34271 w 11503626"/>
              <a:gd name="connsiteY769" fmla="*/ 237492 h 739467"/>
              <a:gd name="connsiteX770" fmla="*/ 35949 w 11503626"/>
              <a:gd name="connsiteY770" fmla="*/ 237013 h 739467"/>
              <a:gd name="connsiteX771" fmla="*/ 35230 w 11503626"/>
              <a:gd name="connsiteY771" fmla="*/ 234617 h 739467"/>
              <a:gd name="connsiteX772" fmla="*/ 166325 w 11503626"/>
              <a:gd name="connsiteY772" fmla="*/ 231740 h 739467"/>
              <a:gd name="connsiteX773" fmla="*/ 164168 w 11503626"/>
              <a:gd name="connsiteY773" fmla="*/ 235575 h 739467"/>
              <a:gd name="connsiteX774" fmla="*/ 163209 w 11503626"/>
              <a:gd name="connsiteY774" fmla="*/ 241567 h 739467"/>
              <a:gd name="connsiteX775" fmla="*/ 162969 w 11503626"/>
              <a:gd name="connsiteY775" fmla="*/ 247798 h 739467"/>
              <a:gd name="connsiteX776" fmla="*/ 162490 w 11503626"/>
              <a:gd name="connsiteY776" fmla="*/ 252352 h 739467"/>
              <a:gd name="connsiteX777" fmla="*/ 165126 w 11503626"/>
              <a:gd name="connsiteY777" fmla="*/ 242525 h 739467"/>
              <a:gd name="connsiteX778" fmla="*/ 166325 w 11503626"/>
              <a:gd name="connsiteY778" fmla="*/ 231740 h 739467"/>
              <a:gd name="connsiteX779" fmla="*/ 240620 w 11503626"/>
              <a:gd name="connsiteY779" fmla="*/ 229344 h 739467"/>
              <a:gd name="connsiteX780" fmla="*/ 243495 w 11503626"/>
              <a:gd name="connsiteY780" fmla="*/ 229344 h 739467"/>
              <a:gd name="connsiteX781" fmla="*/ 243495 w 11503626"/>
              <a:gd name="connsiteY781" fmla="*/ 237013 h 739467"/>
              <a:gd name="connsiteX782" fmla="*/ 241818 w 11503626"/>
              <a:gd name="connsiteY782" fmla="*/ 233898 h 739467"/>
              <a:gd name="connsiteX783" fmla="*/ 240620 w 11503626"/>
              <a:gd name="connsiteY783" fmla="*/ 229344 h 739467"/>
              <a:gd name="connsiteX784" fmla="*/ 110244 w 11503626"/>
              <a:gd name="connsiteY784" fmla="*/ 228385 h 739467"/>
              <a:gd name="connsiteX785" fmla="*/ 106649 w 11503626"/>
              <a:gd name="connsiteY785" fmla="*/ 235335 h 739467"/>
              <a:gd name="connsiteX786" fmla="*/ 106409 w 11503626"/>
              <a:gd name="connsiteY786" fmla="*/ 244203 h 739467"/>
              <a:gd name="connsiteX787" fmla="*/ 110483 w 11503626"/>
              <a:gd name="connsiteY787" fmla="*/ 237492 h 739467"/>
              <a:gd name="connsiteX788" fmla="*/ 110244 w 11503626"/>
              <a:gd name="connsiteY788" fmla="*/ 228385 h 739467"/>
              <a:gd name="connsiteX789" fmla="*/ 59915 w 11503626"/>
              <a:gd name="connsiteY789" fmla="*/ 227906 h 739467"/>
              <a:gd name="connsiteX790" fmla="*/ 57039 w 11503626"/>
              <a:gd name="connsiteY790" fmla="*/ 228385 h 739467"/>
              <a:gd name="connsiteX791" fmla="*/ 55841 w 11503626"/>
              <a:gd name="connsiteY791" fmla="*/ 233418 h 739467"/>
              <a:gd name="connsiteX792" fmla="*/ 57519 w 11503626"/>
              <a:gd name="connsiteY792" fmla="*/ 237013 h 739467"/>
              <a:gd name="connsiteX793" fmla="*/ 60874 w 11503626"/>
              <a:gd name="connsiteY793" fmla="*/ 233658 h 739467"/>
              <a:gd name="connsiteX794" fmla="*/ 59915 w 11503626"/>
              <a:gd name="connsiteY794" fmla="*/ 227906 h 739467"/>
              <a:gd name="connsiteX795" fmla="*/ 28759 w 11503626"/>
              <a:gd name="connsiteY795" fmla="*/ 225988 h 739467"/>
              <a:gd name="connsiteX796" fmla="*/ 25164 w 11503626"/>
              <a:gd name="connsiteY796" fmla="*/ 235575 h 739467"/>
              <a:gd name="connsiteX797" fmla="*/ 22528 w 11503626"/>
              <a:gd name="connsiteY797" fmla="*/ 246600 h 739467"/>
              <a:gd name="connsiteX798" fmla="*/ 24685 w 11503626"/>
              <a:gd name="connsiteY798" fmla="*/ 243484 h 739467"/>
              <a:gd name="connsiteX799" fmla="*/ 27321 w 11503626"/>
              <a:gd name="connsiteY799" fmla="*/ 240848 h 739467"/>
              <a:gd name="connsiteX800" fmla="*/ 26123 w 11503626"/>
              <a:gd name="connsiteY800" fmla="*/ 237253 h 739467"/>
              <a:gd name="connsiteX801" fmla="*/ 27082 w 11503626"/>
              <a:gd name="connsiteY801" fmla="*/ 233898 h 739467"/>
              <a:gd name="connsiteX802" fmla="*/ 28280 w 11503626"/>
              <a:gd name="connsiteY802" fmla="*/ 230303 h 739467"/>
              <a:gd name="connsiteX803" fmla="*/ 28759 w 11503626"/>
              <a:gd name="connsiteY803" fmla="*/ 225988 h 739467"/>
              <a:gd name="connsiteX804" fmla="*/ 290469 w 11503626"/>
              <a:gd name="connsiteY804" fmla="*/ 224551 h 739467"/>
              <a:gd name="connsiteX805" fmla="*/ 290229 w 11503626"/>
              <a:gd name="connsiteY805" fmla="*/ 226948 h 739467"/>
              <a:gd name="connsiteX806" fmla="*/ 291428 w 11503626"/>
              <a:gd name="connsiteY806" fmla="*/ 229344 h 739467"/>
              <a:gd name="connsiteX807" fmla="*/ 291667 w 11503626"/>
              <a:gd name="connsiteY807" fmla="*/ 226948 h 739467"/>
              <a:gd name="connsiteX808" fmla="*/ 290469 w 11503626"/>
              <a:gd name="connsiteY808" fmla="*/ 224551 h 739467"/>
              <a:gd name="connsiteX809" fmla="*/ 79088 w 11503626"/>
              <a:gd name="connsiteY809" fmla="*/ 223593 h 739467"/>
              <a:gd name="connsiteX810" fmla="*/ 75013 w 11503626"/>
              <a:gd name="connsiteY810" fmla="*/ 235096 h 739467"/>
              <a:gd name="connsiteX811" fmla="*/ 73336 w 11503626"/>
              <a:gd name="connsiteY811" fmla="*/ 247558 h 739467"/>
              <a:gd name="connsiteX812" fmla="*/ 76931 w 11503626"/>
              <a:gd name="connsiteY812" fmla="*/ 236534 h 739467"/>
              <a:gd name="connsiteX813" fmla="*/ 80047 w 11503626"/>
              <a:gd name="connsiteY813" fmla="*/ 225510 h 739467"/>
              <a:gd name="connsiteX814" fmla="*/ 79088 w 11503626"/>
              <a:gd name="connsiteY814" fmla="*/ 223593 h 739467"/>
              <a:gd name="connsiteX815" fmla="*/ 150986 w 11503626"/>
              <a:gd name="connsiteY815" fmla="*/ 222633 h 739467"/>
              <a:gd name="connsiteX816" fmla="*/ 149069 w 11503626"/>
              <a:gd name="connsiteY816" fmla="*/ 232939 h 739467"/>
              <a:gd name="connsiteX817" fmla="*/ 149069 w 11503626"/>
              <a:gd name="connsiteY817" fmla="*/ 242765 h 739467"/>
              <a:gd name="connsiteX818" fmla="*/ 150986 w 11503626"/>
              <a:gd name="connsiteY818" fmla="*/ 232460 h 739467"/>
              <a:gd name="connsiteX819" fmla="*/ 150986 w 11503626"/>
              <a:gd name="connsiteY819" fmla="*/ 222633 h 739467"/>
              <a:gd name="connsiteX820" fmla="*/ 34990 w 11503626"/>
              <a:gd name="connsiteY820" fmla="*/ 221196 h 739467"/>
              <a:gd name="connsiteX821" fmla="*/ 34511 w 11503626"/>
              <a:gd name="connsiteY821" fmla="*/ 223353 h 739467"/>
              <a:gd name="connsiteX822" fmla="*/ 34032 w 11503626"/>
              <a:gd name="connsiteY822" fmla="*/ 225988 h 739467"/>
              <a:gd name="connsiteX823" fmla="*/ 36668 w 11503626"/>
              <a:gd name="connsiteY823" fmla="*/ 223832 h 739467"/>
              <a:gd name="connsiteX824" fmla="*/ 34990 w 11503626"/>
              <a:gd name="connsiteY824" fmla="*/ 221196 h 739467"/>
              <a:gd name="connsiteX825" fmla="*/ 125103 w 11503626"/>
              <a:gd name="connsiteY825" fmla="*/ 219758 h 739467"/>
              <a:gd name="connsiteX826" fmla="*/ 123905 w 11503626"/>
              <a:gd name="connsiteY826" fmla="*/ 223832 h 739467"/>
              <a:gd name="connsiteX827" fmla="*/ 123185 w 11503626"/>
              <a:gd name="connsiteY827" fmla="*/ 229344 h 739467"/>
              <a:gd name="connsiteX828" fmla="*/ 124623 w 11503626"/>
              <a:gd name="connsiteY828" fmla="*/ 229823 h 739467"/>
              <a:gd name="connsiteX829" fmla="*/ 126062 w 11503626"/>
              <a:gd name="connsiteY829" fmla="*/ 230303 h 739467"/>
              <a:gd name="connsiteX830" fmla="*/ 127260 w 11503626"/>
              <a:gd name="connsiteY830" fmla="*/ 225749 h 739467"/>
              <a:gd name="connsiteX831" fmla="*/ 127020 w 11503626"/>
              <a:gd name="connsiteY831" fmla="*/ 222154 h 739467"/>
              <a:gd name="connsiteX832" fmla="*/ 125822 w 11503626"/>
              <a:gd name="connsiteY832" fmla="*/ 224790 h 739467"/>
              <a:gd name="connsiteX833" fmla="*/ 125103 w 11503626"/>
              <a:gd name="connsiteY833" fmla="*/ 229344 h 739467"/>
              <a:gd name="connsiteX834" fmla="*/ 124623 w 11503626"/>
              <a:gd name="connsiteY834" fmla="*/ 224551 h 739467"/>
              <a:gd name="connsiteX835" fmla="*/ 125103 w 11503626"/>
              <a:gd name="connsiteY835" fmla="*/ 219758 h 739467"/>
              <a:gd name="connsiteX836" fmla="*/ 291428 w 11503626"/>
              <a:gd name="connsiteY836" fmla="*/ 218320 h 739467"/>
              <a:gd name="connsiteX837" fmla="*/ 293105 w 11503626"/>
              <a:gd name="connsiteY837" fmla="*/ 224790 h 739467"/>
              <a:gd name="connsiteX838" fmla="*/ 295742 w 11503626"/>
              <a:gd name="connsiteY838" fmla="*/ 229344 h 739467"/>
              <a:gd name="connsiteX839" fmla="*/ 294543 w 11503626"/>
              <a:gd name="connsiteY839" fmla="*/ 222394 h 739467"/>
              <a:gd name="connsiteX840" fmla="*/ 291428 w 11503626"/>
              <a:gd name="connsiteY840" fmla="*/ 218320 h 739467"/>
              <a:gd name="connsiteX841" fmla="*/ 280403 w 11503626"/>
              <a:gd name="connsiteY841" fmla="*/ 218320 h 739467"/>
              <a:gd name="connsiteX842" fmla="*/ 280643 w 11503626"/>
              <a:gd name="connsiteY842" fmla="*/ 222394 h 739467"/>
              <a:gd name="connsiteX843" fmla="*/ 281841 w 11503626"/>
              <a:gd name="connsiteY843" fmla="*/ 225988 h 739467"/>
              <a:gd name="connsiteX844" fmla="*/ 282800 w 11503626"/>
              <a:gd name="connsiteY844" fmla="*/ 221915 h 739467"/>
              <a:gd name="connsiteX845" fmla="*/ 280403 w 11503626"/>
              <a:gd name="connsiteY845" fmla="*/ 218320 h 739467"/>
              <a:gd name="connsiteX846" fmla="*/ 104012 w 11503626"/>
              <a:gd name="connsiteY846" fmla="*/ 217361 h 739467"/>
              <a:gd name="connsiteX847" fmla="*/ 102814 w 11503626"/>
              <a:gd name="connsiteY847" fmla="*/ 221675 h 739467"/>
              <a:gd name="connsiteX848" fmla="*/ 102574 w 11503626"/>
              <a:gd name="connsiteY848" fmla="*/ 225988 h 739467"/>
              <a:gd name="connsiteX849" fmla="*/ 104012 w 11503626"/>
              <a:gd name="connsiteY849" fmla="*/ 225988 h 739467"/>
              <a:gd name="connsiteX850" fmla="*/ 104252 w 11503626"/>
              <a:gd name="connsiteY850" fmla="*/ 221675 h 739467"/>
              <a:gd name="connsiteX851" fmla="*/ 104012 w 11503626"/>
              <a:gd name="connsiteY851" fmla="*/ 217361 h 739467"/>
              <a:gd name="connsiteX852" fmla="*/ 121268 w 11503626"/>
              <a:gd name="connsiteY852" fmla="*/ 214964 h 739467"/>
              <a:gd name="connsiteX853" fmla="*/ 119591 w 11503626"/>
              <a:gd name="connsiteY853" fmla="*/ 216881 h 739467"/>
              <a:gd name="connsiteX854" fmla="*/ 120789 w 11503626"/>
              <a:gd name="connsiteY854" fmla="*/ 218799 h 739467"/>
              <a:gd name="connsiteX855" fmla="*/ 117433 w 11503626"/>
              <a:gd name="connsiteY855" fmla="*/ 229105 h 739467"/>
              <a:gd name="connsiteX856" fmla="*/ 116475 w 11503626"/>
              <a:gd name="connsiteY856" fmla="*/ 239410 h 739467"/>
              <a:gd name="connsiteX857" fmla="*/ 117913 w 11503626"/>
              <a:gd name="connsiteY857" fmla="*/ 237253 h 739467"/>
              <a:gd name="connsiteX858" fmla="*/ 118871 w 11503626"/>
              <a:gd name="connsiteY858" fmla="*/ 233658 h 739467"/>
              <a:gd name="connsiteX859" fmla="*/ 119830 w 11503626"/>
              <a:gd name="connsiteY859" fmla="*/ 230782 h 739467"/>
              <a:gd name="connsiteX860" fmla="*/ 121268 w 11503626"/>
              <a:gd name="connsiteY860" fmla="*/ 230303 h 739467"/>
              <a:gd name="connsiteX861" fmla="*/ 121268 w 11503626"/>
              <a:gd name="connsiteY861" fmla="*/ 228865 h 739467"/>
              <a:gd name="connsiteX862" fmla="*/ 119351 w 11503626"/>
              <a:gd name="connsiteY862" fmla="*/ 228385 h 739467"/>
              <a:gd name="connsiteX863" fmla="*/ 121268 w 11503626"/>
              <a:gd name="connsiteY863" fmla="*/ 221915 h 739467"/>
              <a:gd name="connsiteX864" fmla="*/ 121268 w 11503626"/>
              <a:gd name="connsiteY864" fmla="*/ 214964 h 739467"/>
              <a:gd name="connsiteX865" fmla="*/ 113119 w 11503626"/>
              <a:gd name="connsiteY865" fmla="*/ 214964 h 739467"/>
              <a:gd name="connsiteX866" fmla="*/ 110723 w 11503626"/>
              <a:gd name="connsiteY866" fmla="*/ 219278 h 739467"/>
              <a:gd name="connsiteX867" fmla="*/ 110244 w 11503626"/>
              <a:gd name="connsiteY867" fmla="*/ 224551 h 739467"/>
              <a:gd name="connsiteX868" fmla="*/ 112401 w 11503626"/>
              <a:gd name="connsiteY868" fmla="*/ 220956 h 739467"/>
              <a:gd name="connsiteX869" fmla="*/ 113119 w 11503626"/>
              <a:gd name="connsiteY869" fmla="*/ 214964 h 739467"/>
              <a:gd name="connsiteX870" fmla="*/ 163928 w 11503626"/>
              <a:gd name="connsiteY870" fmla="*/ 213526 h 739467"/>
              <a:gd name="connsiteX871" fmla="*/ 162011 w 11503626"/>
              <a:gd name="connsiteY871" fmla="*/ 216881 h 739467"/>
              <a:gd name="connsiteX872" fmla="*/ 164407 w 11503626"/>
              <a:gd name="connsiteY872" fmla="*/ 219758 h 739467"/>
              <a:gd name="connsiteX873" fmla="*/ 164168 w 11503626"/>
              <a:gd name="connsiteY873" fmla="*/ 216642 h 739467"/>
              <a:gd name="connsiteX874" fmla="*/ 163928 w 11503626"/>
              <a:gd name="connsiteY874" fmla="*/ 213526 h 739467"/>
              <a:gd name="connsiteX875" fmla="*/ 51766 w 11503626"/>
              <a:gd name="connsiteY875" fmla="*/ 212088 h 739467"/>
              <a:gd name="connsiteX876" fmla="*/ 48891 w 11503626"/>
              <a:gd name="connsiteY876" fmla="*/ 214964 h 739467"/>
              <a:gd name="connsiteX877" fmla="*/ 46014 w 11503626"/>
              <a:gd name="connsiteY877" fmla="*/ 220716 h 739467"/>
              <a:gd name="connsiteX878" fmla="*/ 49370 w 11503626"/>
              <a:gd name="connsiteY878" fmla="*/ 217121 h 739467"/>
              <a:gd name="connsiteX879" fmla="*/ 51766 w 11503626"/>
              <a:gd name="connsiteY879" fmla="*/ 212088 h 739467"/>
              <a:gd name="connsiteX880" fmla="*/ 129896 w 11503626"/>
              <a:gd name="connsiteY880" fmla="*/ 210171 h 739467"/>
              <a:gd name="connsiteX881" fmla="*/ 130855 w 11503626"/>
              <a:gd name="connsiteY881" fmla="*/ 214006 h 739467"/>
              <a:gd name="connsiteX882" fmla="*/ 131573 w 11503626"/>
              <a:gd name="connsiteY882" fmla="*/ 211369 h 739467"/>
              <a:gd name="connsiteX883" fmla="*/ 129896 w 11503626"/>
              <a:gd name="connsiteY883" fmla="*/ 210171 h 739467"/>
              <a:gd name="connsiteX884" fmla="*/ 94426 w 11503626"/>
              <a:gd name="connsiteY884" fmla="*/ 207295 h 739467"/>
              <a:gd name="connsiteX885" fmla="*/ 91071 w 11503626"/>
              <a:gd name="connsiteY885" fmla="*/ 209692 h 739467"/>
              <a:gd name="connsiteX886" fmla="*/ 92749 w 11503626"/>
              <a:gd name="connsiteY886" fmla="*/ 210890 h 739467"/>
              <a:gd name="connsiteX887" fmla="*/ 93467 w 11503626"/>
              <a:gd name="connsiteY887" fmla="*/ 212088 h 739467"/>
              <a:gd name="connsiteX888" fmla="*/ 94426 w 11503626"/>
              <a:gd name="connsiteY888" fmla="*/ 207295 h 739467"/>
              <a:gd name="connsiteX889" fmla="*/ 286635 w 11503626"/>
              <a:gd name="connsiteY889" fmla="*/ 205857 h 739467"/>
              <a:gd name="connsiteX890" fmla="*/ 287113 w 11503626"/>
              <a:gd name="connsiteY890" fmla="*/ 211609 h 739467"/>
              <a:gd name="connsiteX891" fmla="*/ 289031 w 11503626"/>
              <a:gd name="connsiteY891" fmla="*/ 217361 h 739467"/>
              <a:gd name="connsiteX892" fmla="*/ 288791 w 11503626"/>
              <a:gd name="connsiteY892" fmla="*/ 211609 h 739467"/>
              <a:gd name="connsiteX893" fmla="*/ 286635 w 11503626"/>
              <a:gd name="connsiteY893" fmla="*/ 205857 h 739467"/>
              <a:gd name="connsiteX894" fmla="*/ 71898 w 11503626"/>
              <a:gd name="connsiteY894" fmla="*/ 205857 h 739467"/>
              <a:gd name="connsiteX895" fmla="*/ 68783 w 11503626"/>
              <a:gd name="connsiteY895" fmla="*/ 209213 h 739467"/>
              <a:gd name="connsiteX896" fmla="*/ 67824 w 11503626"/>
              <a:gd name="connsiteY896" fmla="*/ 214485 h 739467"/>
              <a:gd name="connsiteX897" fmla="*/ 67345 w 11503626"/>
              <a:gd name="connsiteY897" fmla="*/ 220237 h 739467"/>
              <a:gd name="connsiteX898" fmla="*/ 66146 w 11503626"/>
              <a:gd name="connsiteY898" fmla="*/ 224551 h 739467"/>
              <a:gd name="connsiteX899" fmla="*/ 70700 w 11503626"/>
              <a:gd name="connsiteY899" fmla="*/ 216163 h 739467"/>
              <a:gd name="connsiteX900" fmla="*/ 71898 w 11503626"/>
              <a:gd name="connsiteY900" fmla="*/ 205857 h 739467"/>
              <a:gd name="connsiteX901" fmla="*/ 278006 w 11503626"/>
              <a:gd name="connsiteY901" fmla="*/ 204899 h 739467"/>
              <a:gd name="connsiteX902" fmla="*/ 277767 w 11503626"/>
              <a:gd name="connsiteY902" fmla="*/ 208973 h 739467"/>
              <a:gd name="connsiteX903" fmla="*/ 279445 w 11503626"/>
              <a:gd name="connsiteY903" fmla="*/ 212568 h 739467"/>
              <a:gd name="connsiteX904" fmla="*/ 278726 w 11503626"/>
              <a:gd name="connsiteY904" fmla="*/ 208733 h 739467"/>
              <a:gd name="connsiteX905" fmla="*/ 278006 w 11503626"/>
              <a:gd name="connsiteY905" fmla="*/ 204899 h 739467"/>
              <a:gd name="connsiteX906" fmla="*/ 118871 w 11503626"/>
              <a:gd name="connsiteY906" fmla="*/ 204899 h 739467"/>
              <a:gd name="connsiteX907" fmla="*/ 115996 w 11503626"/>
              <a:gd name="connsiteY907" fmla="*/ 212088 h 739467"/>
              <a:gd name="connsiteX908" fmla="*/ 116954 w 11503626"/>
              <a:gd name="connsiteY908" fmla="*/ 213526 h 739467"/>
              <a:gd name="connsiteX909" fmla="*/ 119351 w 11503626"/>
              <a:gd name="connsiteY909" fmla="*/ 209692 h 739467"/>
              <a:gd name="connsiteX910" fmla="*/ 118871 w 11503626"/>
              <a:gd name="connsiteY910" fmla="*/ 204899 h 739467"/>
              <a:gd name="connsiteX911" fmla="*/ 137086 w 11503626"/>
              <a:gd name="connsiteY911" fmla="*/ 203940 h 739467"/>
              <a:gd name="connsiteX912" fmla="*/ 135169 w 11503626"/>
              <a:gd name="connsiteY912" fmla="*/ 208254 h 739467"/>
              <a:gd name="connsiteX913" fmla="*/ 136367 w 11503626"/>
              <a:gd name="connsiteY913" fmla="*/ 206576 h 739467"/>
              <a:gd name="connsiteX914" fmla="*/ 137086 w 11503626"/>
              <a:gd name="connsiteY914" fmla="*/ 203940 h 739467"/>
              <a:gd name="connsiteX915" fmla="*/ 262668 w 11503626"/>
              <a:gd name="connsiteY915" fmla="*/ 201544 h 739467"/>
              <a:gd name="connsiteX916" fmla="*/ 266743 w 11503626"/>
              <a:gd name="connsiteY916" fmla="*/ 210890 h 739467"/>
              <a:gd name="connsiteX917" fmla="*/ 269858 w 11503626"/>
              <a:gd name="connsiteY917" fmla="*/ 221196 h 739467"/>
              <a:gd name="connsiteX918" fmla="*/ 269139 w 11503626"/>
              <a:gd name="connsiteY918" fmla="*/ 231261 h 739467"/>
              <a:gd name="connsiteX919" fmla="*/ 269858 w 11503626"/>
              <a:gd name="connsiteY919" fmla="*/ 239410 h 739467"/>
              <a:gd name="connsiteX920" fmla="*/ 265544 w 11503626"/>
              <a:gd name="connsiteY920" fmla="*/ 220716 h 739467"/>
              <a:gd name="connsiteX921" fmla="*/ 262668 w 11503626"/>
              <a:gd name="connsiteY921" fmla="*/ 201544 h 739467"/>
              <a:gd name="connsiteX922" fmla="*/ 127020 w 11503626"/>
              <a:gd name="connsiteY922" fmla="*/ 201544 h 739467"/>
              <a:gd name="connsiteX923" fmla="*/ 125582 w 11503626"/>
              <a:gd name="connsiteY923" fmla="*/ 203940 h 739467"/>
              <a:gd name="connsiteX924" fmla="*/ 125103 w 11503626"/>
              <a:gd name="connsiteY924" fmla="*/ 208254 h 739467"/>
              <a:gd name="connsiteX925" fmla="*/ 125103 w 11503626"/>
              <a:gd name="connsiteY925" fmla="*/ 213047 h 739467"/>
              <a:gd name="connsiteX926" fmla="*/ 124623 w 11503626"/>
              <a:gd name="connsiteY926" fmla="*/ 216881 h 739467"/>
              <a:gd name="connsiteX927" fmla="*/ 125343 w 11503626"/>
              <a:gd name="connsiteY927" fmla="*/ 216642 h 739467"/>
              <a:gd name="connsiteX928" fmla="*/ 126541 w 11503626"/>
              <a:gd name="connsiteY928" fmla="*/ 215923 h 739467"/>
              <a:gd name="connsiteX929" fmla="*/ 127020 w 11503626"/>
              <a:gd name="connsiteY929" fmla="*/ 216881 h 739467"/>
              <a:gd name="connsiteX930" fmla="*/ 126541 w 11503626"/>
              <a:gd name="connsiteY930" fmla="*/ 212808 h 739467"/>
              <a:gd name="connsiteX931" fmla="*/ 127978 w 11503626"/>
              <a:gd name="connsiteY931" fmla="*/ 208733 h 739467"/>
              <a:gd name="connsiteX932" fmla="*/ 127020 w 11503626"/>
              <a:gd name="connsiteY932" fmla="*/ 205618 h 739467"/>
              <a:gd name="connsiteX933" fmla="*/ 127020 w 11503626"/>
              <a:gd name="connsiteY933" fmla="*/ 201544 h 739467"/>
              <a:gd name="connsiteX934" fmla="*/ 62311 w 11503626"/>
              <a:gd name="connsiteY934" fmla="*/ 201064 h 739467"/>
              <a:gd name="connsiteX935" fmla="*/ 61593 w 11503626"/>
              <a:gd name="connsiteY935" fmla="*/ 201783 h 739467"/>
              <a:gd name="connsiteX936" fmla="*/ 60874 w 11503626"/>
              <a:gd name="connsiteY936" fmla="*/ 202981 h 739467"/>
              <a:gd name="connsiteX937" fmla="*/ 62311 w 11503626"/>
              <a:gd name="connsiteY937" fmla="*/ 206336 h 739467"/>
              <a:gd name="connsiteX938" fmla="*/ 64708 w 11503626"/>
              <a:gd name="connsiteY938" fmla="*/ 206336 h 739467"/>
              <a:gd name="connsiteX939" fmla="*/ 64708 w 11503626"/>
              <a:gd name="connsiteY939" fmla="*/ 202502 h 739467"/>
              <a:gd name="connsiteX940" fmla="*/ 63510 w 11503626"/>
              <a:gd name="connsiteY940" fmla="*/ 201783 h 739467"/>
              <a:gd name="connsiteX941" fmla="*/ 62311 w 11503626"/>
              <a:gd name="connsiteY941" fmla="*/ 201064 h 739467"/>
              <a:gd name="connsiteX942" fmla="*/ 113119 w 11503626"/>
              <a:gd name="connsiteY942" fmla="*/ 196271 h 739467"/>
              <a:gd name="connsiteX943" fmla="*/ 112880 w 11503626"/>
              <a:gd name="connsiteY943" fmla="*/ 200824 h 739467"/>
              <a:gd name="connsiteX944" fmla="*/ 113599 w 11503626"/>
              <a:gd name="connsiteY944" fmla="*/ 202981 h 739467"/>
              <a:gd name="connsiteX945" fmla="*/ 114558 w 11503626"/>
              <a:gd name="connsiteY945" fmla="*/ 199147 h 739467"/>
              <a:gd name="connsiteX946" fmla="*/ 113119 w 11503626"/>
              <a:gd name="connsiteY946" fmla="*/ 196271 h 739467"/>
              <a:gd name="connsiteX947" fmla="*/ 110244 w 11503626"/>
              <a:gd name="connsiteY947" fmla="*/ 195312 h 739467"/>
              <a:gd name="connsiteX948" fmla="*/ 108806 w 11503626"/>
              <a:gd name="connsiteY948" fmla="*/ 196750 h 739467"/>
              <a:gd name="connsiteX949" fmla="*/ 108806 w 11503626"/>
              <a:gd name="connsiteY949" fmla="*/ 200105 h 739467"/>
              <a:gd name="connsiteX950" fmla="*/ 110244 w 11503626"/>
              <a:gd name="connsiteY950" fmla="*/ 195312 h 739467"/>
              <a:gd name="connsiteX951" fmla="*/ 68303 w 11503626"/>
              <a:gd name="connsiteY951" fmla="*/ 193634 h 739467"/>
              <a:gd name="connsiteX952" fmla="*/ 67105 w 11503626"/>
              <a:gd name="connsiteY952" fmla="*/ 197709 h 739467"/>
              <a:gd name="connsiteX953" fmla="*/ 69981 w 11503626"/>
              <a:gd name="connsiteY953" fmla="*/ 197229 h 739467"/>
              <a:gd name="connsiteX954" fmla="*/ 68303 w 11503626"/>
              <a:gd name="connsiteY954" fmla="*/ 193634 h 739467"/>
              <a:gd name="connsiteX955" fmla="*/ 282800 w 11503626"/>
              <a:gd name="connsiteY955" fmla="*/ 192915 h 739467"/>
              <a:gd name="connsiteX956" fmla="*/ 282560 w 11503626"/>
              <a:gd name="connsiteY956" fmla="*/ 204419 h 739467"/>
              <a:gd name="connsiteX957" fmla="*/ 285196 w 11503626"/>
              <a:gd name="connsiteY957" fmla="*/ 214964 h 739467"/>
              <a:gd name="connsiteX958" fmla="*/ 285915 w 11503626"/>
              <a:gd name="connsiteY958" fmla="*/ 203461 h 739467"/>
              <a:gd name="connsiteX959" fmla="*/ 282800 w 11503626"/>
              <a:gd name="connsiteY959" fmla="*/ 192915 h 739467"/>
              <a:gd name="connsiteX960" fmla="*/ 292386 w 11503626"/>
              <a:gd name="connsiteY960" fmla="*/ 192437 h 739467"/>
              <a:gd name="connsiteX961" fmla="*/ 291667 w 11503626"/>
              <a:gd name="connsiteY961" fmla="*/ 193874 h 739467"/>
              <a:gd name="connsiteX962" fmla="*/ 291907 w 11503626"/>
              <a:gd name="connsiteY962" fmla="*/ 197229 h 739467"/>
              <a:gd name="connsiteX963" fmla="*/ 293585 w 11503626"/>
              <a:gd name="connsiteY963" fmla="*/ 197469 h 739467"/>
              <a:gd name="connsiteX964" fmla="*/ 295262 w 11503626"/>
              <a:gd name="connsiteY964" fmla="*/ 197229 h 739467"/>
              <a:gd name="connsiteX965" fmla="*/ 294304 w 11503626"/>
              <a:gd name="connsiteY965" fmla="*/ 194593 h 739467"/>
              <a:gd name="connsiteX966" fmla="*/ 292386 w 11503626"/>
              <a:gd name="connsiteY966" fmla="*/ 192437 h 739467"/>
              <a:gd name="connsiteX967" fmla="*/ 286635 w 11503626"/>
              <a:gd name="connsiteY967" fmla="*/ 190519 h 739467"/>
              <a:gd name="connsiteX968" fmla="*/ 287113 w 11503626"/>
              <a:gd name="connsiteY968" fmla="*/ 192676 h 739467"/>
              <a:gd name="connsiteX969" fmla="*/ 287593 w 11503626"/>
              <a:gd name="connsiteY969" fmla="*/ 194833 h 739467"/>
              <a:gd name="connsiteX970" fmla="*/ 288312 w 11503626"/>
              <a:gd name="connsiteY970" fmla="*/ 192437 h 739467"/>
              <a:gd name="connsiteX971" fmla="*/ 286635 w 11503626"/>
              <a:gd name="connsiteY971" fmla="*/ 190519 h 739467"/>
              <a:gd name="connsiteX972" fmla="*/ 265065 w 11503626"/>
              <a:gd name="connsiteY972" fmla="*/ 187643 h 739467"/>
              <a:gd name="connsiteX973" fmla="*/ 266263 w 11503626"/>
              <a:gd name="connsiteY973" fmla="*/ 190519 h 739467"/>
              <a:gd name="connsiteX974" fmla="*/ 266982 w 11503626"/>
              <a:gd name="connsiteY974" fmla="*/ 193874 h 739467"/>
              <a:gd name="connsiteX975" fmla="*/ 265065 w 11503626"/>
              <a:gd name="connsiteY975" fmla="*/ 190759 h 739467"/>
              <a:gd name="connsiteX976" fmla="*/ 265065 w 11503626"/>
              <a:gd name="connsiteY976" fmla="*/ 187643 h 739467"/>
              <a:gd name="connsiteX977" fmla="*/ 33552 w 11503626"/>
              <a:gd name="connsiteY977" fmla="*/ 182850 h 739467"/>
              <a:gd name="connsiteX978" fmla="*/ 30676 w 11503626"/>
              <a:gd name="connsiteY978" fmla="*/ 190519 h 739467"/>
              <a:gd name="connsiteX979" fmla="*/ 33552 w 11503626"/>
              <a:gd name="connsiteY979" fmla="*/ 189081 h 739467"/>
              <a:gd name="connsiteX980" fmla="*/ 33552 w 11503626"/>
              <a:gd name="connsiteY980" fmla="*/ 182850 h 739467"/>
              <a:gd name="connsiteX981" fmla="*/ 28280 w 11503626"/>
              <a:gd name="connsiteY981" fmla="*/ 182850 h 739467"/>
              <a:gd name="connsiteX982" fmla="*/ 26602 w 11503626"/>
              <a:gd name="connsiteY982" fmla="*/ 184048 h 739467"/>
              <a:gd name="connsiteX983" fmla="*/ 27321 w 11503626"/>
              <a:gd name="connsiteY983" fmla="*/ 186685 h 739467"/>
              <a:gd name="connsiteX984" fmla="*/ 27800 w 11503626"/>
              <a:gd name="connsiteY984" fmla="*/ 185007 h 739467"/>
              <a:gd name="connsiteX985" fmla="*/ 28280 w 11503626"/>
              <a:gd name="connsiteY985" fmla="*/ 182850 h 739467"/>
              <a:gd name="connsiteX986" fmla="*/ 113119 w 11503626"/>
              <a:gd name="connsiteY986" fmla="*/ 181412 h 739467"/>
              <a:gd name="connsiteX987" fmla="*/ 111203 w 11503626"/>
              <a:gd name="connsiteY987" fmla="*/ 185486 h 739467"/>
              <a:gd name="connsiteX988" fmla="*/ 112641 w 11503626"/>
              <a:gd name="connsiteY988" fmla="*/ 189081 h 739467"/>
              <a:gd name="connsiteX989" fmla="*/ 113119 w 11503626"/>
              <a:gd name="connsiteY989" fmla="*/ 185725 h 739467"/>
              <a:gd name="connsiteX990" fmla="*/ 113119 w 11503626"/>
              <a:gd name="connsiteY990" fmla="*/ 181412 h 739467"/>
              <a:gd name="connsiteX991" fmla="*/ 108806 w 11503626"/>
              <a:gd name="connsiteY991" fmla="*/ 181412 h 739467"/>
              <a:gd name="connsiteX992" fmla="*/ 106409 w 11503626"/>
              <a:gd name="connsiteY992" fmla="*/ 186685 h 739467"/>
              <a:gd name="connsiteX993" fmla="*/ 106409 w 11503626"/>
              <a:gd name="connsiteY993" fmla="*/ 194833 h 739467"/>
              <a:gd name="connsiteX994" fmla="*/ 107847 w 11503626"/>
              <a:gd name="connsiteY994" fmla="*/ 188842 h 739467"/>
              <a:gd name="connsiteX995" fmla="*/ 108806 w 11503626"/>
              <a:gd name="connsiteY995" fmla="*/ 181412 h 739467"/>
              <a:gd name="connsiteX996" fmla="*/ 52725 w 11503626"/>
              <a:gd name="connsiteY996" fmla="*/ 180453 h 739467"/>
              <a:gd name="connsiteX997" fmla="*/ 52246 w 11503626"/>
              <a:gd name="connsiteY997" fmla="*/ 183569 h 739467"/>
              <a:gd name="connsiteX998" fmla="*/ 52725 w 11503626"/>
              <a:gd name="connsiteY998" fmla="*/ 186685 h 739467"/>
              <a:gd name="connsiteX999" fmla="*/ 55601 w 11503626"/>
              <a:gd name="connsiteY999" fmla="*/ 181412 h 739467"/>
              <a:gd name="connsiteX1000" fmla="*/ 52725 w 11503626"/>
              <a:gd name="connsiteY1000" fmla="*/ 180453 h 739467"/>
              <a:gd name="connsiteX1001" fmla="*/ 297180 w 11503626"/>
              <a:gd name="connsiteY1001" fmla="*/ 179495 h 739467"/>
              <a:gd name="connsiteX1002" fmla="*/ 296700 w 11503626"/>
              <a:gd name="connsiteY1002" fmla="*/ 181891 h 739467"/>
              <a:gd name="connsiteX1003" fmla="*/ 297659 w 11503626"/>
              <a:gd name="connsiteY1003" fmla="*/ 185247 h 739467"/>
              <a:gd name="connsiteX1004" fmla="*/ 298116 w 11503626"/>
              <a:gd name="connsiteY1004" fmla="*/ 182961 h 739467"/>
              <a:gd name="connsiteX1005" fmla="*/ 298116 w 11503626"/>
              <a:gd name="connsiteY1005" fmla="*/ 182772 h 739467"/>
              <a:gd name="connsiteX1006" fmla="*/ 92029 w 11503626"/>
              <a:gd name="connsiteY1006" fmla="*/ 179495 h 739467"/>
              <a:gd name="connsiteX1007" fmla="*/ 89393 w 11503626"/>
              <a:gd name="connsiteY1007" fmla="*/ 190759 h 739467"/>
              <a:gd name="connsiteX1008" fmla="*/ 86277 w 11503626"/>
              <a:gd name="connsiteY1008" fmla="*/ 201544 h 739467"/>
              <a:gd name="connsiteX1009" fmla="*/ 85319 w 11503626"/>
              <a:gd name="connsiteY1009" fmla="*/ 214006 h 739467"/>
              <a:gd name="connsiteX1010" fmla="*/ 83402 w 11503626"/>
              <a:gd name="connsiteY1010" fmla="*/ 225510 h 739467"/>
              <a:gd name="connsiteX1011" fmla="*/ 86038 w 11503626"/>
              <a:gd name="connsiteY1011" fmla="*/ 220476 h 739467"/>
              <a:gd name="connsiteX1012" fmla="*/ 87476 w 11503626"/>
              <a:gd name="connsiteY1012" fmla="*/ 213766 h 739467"/>
              <a:gd name="connsiteX1013" fmla="*/ 88914 w 11503626"/>
              <a:gd name="connsiteY1013" fmla="*/ 207056 h 739467"/>
              <a:gd name="connsiteX1014" fmla="*/ 92029 w 11503626"/>
              <a:gd name="connsiteY1014" fmla="*/ 202502 h 739467"/>
              <a:gd name="connsiteX1015" fmla="*/ 92509 w 11503626"/>
              <a:gd name="connsiteY1015" fmla="*/ 196031 h 739467"/>
              <a:gd name="connsiteX1016" fmla="*/ 92988 w 11503626"/>
              <a:gd name="connsiteY1016" fmla="*/ 188602 h 739467"/>
              <a:gd name="connsiteX1017" fmla="*/ 91790 w 11503626"/>
              <a:gd name="connsiteY1017" fmla="*/ 188602 h 739467"/>
              <a:gd name="connsiteX1018" fmla="*/ 90592 w 11503626"/>
              <a:gd name="connsiteY1018" fmla="*/ 189081 h 739467"/>
              <a:gd name="connsiteX1019" fmla="*/ 91550 w 11503626"/>
              <a:gd name="connsiteY1019" fmla="*/ 184527 h 739467"/>
              <a:gd name="connsiteX1020" fmla="*/ 92029 w 11503626"/>
              <a:gd name="connsiteY1020" fmla="*/ 179495 h 739467"/>
              <a:gd name="connsiteX1021" fmla="*/ 288552 w 11503626"/>
              <a:gd name="connsiteY1021" fmla="*/ 179015 h 739467"/>
              <a:gd name="connsiteX1022" fmla="*/ 289270 w 11503626"/>
              <a:gd name="connsiteY1022" fmla="*/ 185965 h 739467"/>
              <a:gd name="connsiteX1023" fmla="*/ 289031 w 11503626"/>
              <a:gd name="connsiteY1023" fmla="*/ 192437 h 739467"/>
              <a:gd name="connsiteX1024" fmla="*/ 290948 w 11503626"/>
              <a:gd name="connsiteY1024" fmla="*/ 191957 h 739467"/>
              <a:gd name="connsiteX1025" fmla="*/ 293345 w 11503626"/>
              <a:gd name="connsiteY1025" fmla="*/ 191477 h 739467"/>
              <a:gd name="connsiteX1026" fmla="*/ 291188 w 11503626"/>
              <a:gd name="connsiteY1026" fmla="*/ 184767 h 739467"/>
              <a:gd name="connsiteX1027" fmla="*/ 288552 w 11503626"/>
              <a:gd name="connsiteY1027" fmla="*/ 179015 h 739467"/>
              <a:gd name="connsiteX1028" fmla="*/ 118871 w 11503626"/>
              <a:gd name="connsiteY1028" fmla="*/ 177577 h 739467"/>
              <a:gd name="connsiteX1029" fmla="*/ 117194 w 11503626"/>
              <a:gd name="connsiteY1029" fmla="*/ 179255 h 739467"/>
              <a:gd name="connsiteX1030" fmla="*/ 119351 w 11503626"/>
              <a:gd name="connsiteY1030" fmla="*/ 180453 h 739467"/>
              <a:gd name="connsiteX1031" fmla="*/ 119351 w 11503626"/>
              <a:gd name="connsiteY1031" fmla="*/ 179015 h 739467"/>
              <a:gd name="connsiteX1032" fmla="*/ 118871 w 11503626"/>
              <a:gd name="connsiteY1032" fmla="*/ 177577 h 739467"/>
              <a:gd name="connsiteX1033" fmla="*/ 135169 w 11503626"/>
              <a:gd name="connsiteY1033" fmla="*/ 175660 h 739467"/>
              <a:gd name="connsiteX1034" fmla="*/ 133251 w 11503626"/>
              <a:gd name="connsiteY1034" fmla="*/ 178296 h 739467"/>
              <a:gd name="connsiteX1035" fmla="*/ 132772 w 11503626"/>
              <a:gd name="connsiteY1035" fmla="*/ 183090 h 739467"/>
              <a:gd name="connsiteX1036" fmla="*/ 132532 w 11503626"/>
              <a:gd name="connsiteY1036" fmla="*/ 188122 h 739467"/>
              <a:gd name="connsiteX1037" fmla="*/ 131334 w 11503626"/>
              <a:gd name="connsiteY1037" fmla="*/ 191477 h 739467"/>
              <a:gd name="connsiteX1038" fmla="*/ 133251 w 11503626"/>
              <a:gd name="connsiteY1038" fmla="*/ 192915 h 739467"/>
              <a:gd name="connsiteX1039" fmla="*/ 135169 w 11503626"/>
              <a:gd name="connsiteY1039" fmla="*/ 194833 h 739467"/>
              <a:gd name="connsiteX1040" fmla="*/ 135169 w 11503626"/>
              <a:gd name="connsiteY1040" fmla="*/ 185007 h 739467"/>
              <a:gd name="connsiteX1041" fmla="*/ 135169 w 11503626"/>
              <a:gd name="connsiteY1041" fmla="*/ 175660 h 739467"/>
              <a:gd name="connsiteX1042" fmla="*/ 8628 w 11503626"/>
              <a:gd name="connsiteY1042" fmla="*/ 174222 h 739467"/>
              <a:gd name="connsiteX1043" fmla="*/ 6710 w 11503626"/>
              <a:gd name="connsiteY1043" fmla="*/ 175900 h 739467"/>
              <a:gd name="connsiteX1044" fmla="*/ 6710 w 11503626"/>
              <a:gd name="connsiteY1044" fmla="*/ 179015 h 739467"/>
              <a:gd name="connsiteX1045" fmla="*/ 7908 w 11503626"/>
              <a:gd name="connsiteY1045" fmla="*/ 177577 h 739467"/>
              <a:gd name="connsiteX1046" fmla="*/ 9107 w 11503626"/>
              <a:gd name="connsiteY1046" fmla="*/ 176618 h 739467"/>
              <a:gd name="connsiteX1047" fmla="*/ 8628 w 11503626"/>
              <a:gd name="connsiteY1047" fmla="*/ 174222 h 739467"/>
              <a:gd name="connsiteX1048" fmla="*/ 131334 w 11503626"/>
              <a:gd name="connsiteY1048" fmla="*/ 172305 h 739467"/>
              <a:gd name="connsiteX1049" fmla="*/ 129656 w 11503626"/>
              <a:gd name="connsiteY1049" fmla="*/ 173263 h 739467"/>
              <a:gd name="connsiteX1050" fmla="*/ 127978 w 11503626"/>
              <a:gd name="connsiteY1050" fmla="*/ 174222 h 739467"/>
              <a:gd name="connsiteX1051" fmla="*/ 130855 w 11503626"/>
              <a:gd name="connsiteY1051" fmla="*/ 179495 h 739467"/>
              <a:gd name="connsiteX1052" fmla="*/ 131573 w 11503626"/>
              <a:gd name="connsiteY1052" fmla="*/ 176379 h 739467"/>
              <a:gd name="connsiteX1053" fmla="*/ 131334 w 11503626"/>
              <a:gd name="connsiteY1053" fmla="*/ 172305 h 739467"/>
              <a:gd name="connsiteX1054" fmla="*/ 120310 w 11503626"/>
              <a:gd name="connsiteY1054" fmla="*/ 172305 h 739467"/>
              <a:gd name="connsiteX1055" fmla="*/ 120789 w 11503626"/>
              <a:gd name="connsiteY1055" fmla="*/ 180453 h 739467"/>
              <a:gd name="connsiteX1056" fmla="*/ 122227 w 11503626"/>
              <a:gd name="connsiteY1056" fmla="*/ 176139 h 739467"/>
              <a:gd name="connsiteX1057" fmla="*/ 120310 w 11503626"/>
              <a:gd name="connsiteY1057" fmla="*/ 172305 h 739467"/>
              <a:gd name="connsiteX1058" fmla="*/ 278965 w 11503626"/>
              <a:gd name="connsiteY1058" fmla="*/ 170867 h 739467"/>
              <a:gd name="connsiteX1059" fmla="*/ 278965 w 11503626"/>
              <a:gd name="connsiteY1059" fmla="*/ 174701 h 739467"/>
              <a:gd name="connsiteX1060" fmla="*/ 279924 w 11503626"/>
              <a:gd name="connsiteY1060" fmla="*/ 178057 h 739467"/>
              <a:gd name="connsiteX1061" fmla="*/ 280643 w 11503626"/>
              <a:gd name="connsiteY1061" fmla="*/ 173743 h 739467"/>
              <a:gd name="connsiteX1062" fmla="*/ 278965 w 11503626"/>
              <a:gd name="connsiteY1062" fmla="*/ 170867 h 739467"/>
              <a:gd name="connsiteX1063" fmla="*/ 96823 w 11503626"/>
              <a:gd name="connsiteY1063" fmla="*/ 169428 h 739467"/>
              <a:gd name="connsiteX1064" fmla="*/ 96823 w 11503626"/>
              <a:gd name="connsiteY1064" fmla="*/ 171825 h 739467"/>
              <a:gd name="connsiteX1065" fmla="*/ 98261 w 11503626"/>
              <a:gd name="connsiteY1065" fmla="*/ 172305 h 739467"/>
              <a:gd name="connsiteX1066" fmla="*/ 98740 w 11503626"/>
              <a:gd name="connsiteY1066" fmla="*/ 169428 h 739467"/>
              <a:gd name="connsiteX1067" fmla="*/ 55601 w 11503626"/>
              <a:gd name="connsiteY1067" fmla="*/ 168470 h 739467"/>
              <a:gd name="connsiteX1068" fmla="*/ 54403 w 11503626"/>
              <a:gd name="connsiteY1068" fmla="*/ 169908 h 739467"/>
              <a:gd name="connsiteX1069" fmla="*/ 54163 w 11503626"/>
              <a:gd name="connsiteY1069" fmla="*/ 171825 h 739467"/>
              <a:gd name="connsiteX1070" fmla="*/ 55601 w 11503626"/>
              <a:gd name="connsiteY1070" fmla="*/ 172305 h 739467"/>
              <a:gd name="connsiteX1071" fmla="*/ 56081 w 11503626"/>
              <a:gd name="connsiteY1071" fmla="*/ 170627 h 739467"/>
              <a:gd name="connsiteX1072" fmla="*/ 55601 w 11503626"/>
              <a:gd name="connsiteY1072" fmla="*/ 168470 h 739467"/>
              <a:gd name="connsiteX1073" fmla="*/ 139962 w 11503626"/>
              <a:gd name="connsiteY1073" fmla="*/ 167991 h 739467"/>
              <a:gd name="connsiteX1074" fmla="*/ 137805 w 11503626"/>
              <a:gd name="connsiteY1074" fmla="*/ 183329 h 739467"/>
              <a:gd name="connsiteX1075" fmla="*/ 137086 w 11503626"/>
              <a:gd name="connsiteY1075" fmla="*/ 201064 h 739467"/>
              <a:gd name="connsiteX1076" fmla="*/ 138524 w 11503626"/>
              <a:gd name="connsiteY1076" fmla="*/ 199626 h 739467"/>
              <a:gd name="connsiteX1077" fmla="*/ 138524 w 11503626"/>
              <a:gd name="connsiteY1077" fmla="*/ 197229 h 739467"/>
              <a:gd name="connsiteX1078" fmla="*/ 140920 w 11503626"/>
              <a:gd name="connsiteY1078" fmla="*/ 199147 h 739467"/>
              <a:gd name="connsiteX1079" fmla="*/ 142359 w 11503626"/>
              <a:gd name="connsiteY1079" fmla="*/ 194354 h 739467"/>
              <a:gd name="connsiteX1080" fmla="*/ 141400 w 11503626"/>
              <a:gd name="connsiteY1080" fmla="*/ 188602 h 739467"/>
              <a:gd name="connsiteX1081" fmla="*/ 140441 w 11503626"/>
              <a:gd name="connsiteY1081" fmla="*/ 190040 h 739467"/>
              <a:gd name="connsiteX1082" fmla="*/ 139482 w 11503626"/>
              <a:gd name="connsiteY1082" fmla="*/ 192437 h 739467"/>
              <a:gd name="connsiteX1083" fmla="*/ 139722 w 11503626"/>
              <a:gd name="connsiteY1083" fmla="*/ 180213 h 739467"/>
              <a:gd name="connsiteX1084" fmla="*/ 139962 w 11503626"/>
              <a:gd name="connsiteY1084" fmla="*/ 167991 h 739467"/>
              <a:gd name="connsiteX1085" fmla="*/ 40982 w 11503626"/>
              <a:gd name="connsiteY1085" fmla="*/ 163437 h 739467"/>
              <a:gd name="connsiteX1086" fmla="*/ 38825 w 11503626"/>
              <a:gd name="connsiteY1086" fmla="*/ 164156 h 739467"/>
              <a:gd name="connsiteX1087" fmla="*/ 39304 w 11503626"/>
              <a:gd name="connsiteY1087" fmla="*/ 165594 h 739467"/>
              <a:gd name="connsiteX1088" fmla="*/ 39304 w 11503626"/>
              <a:gd name="connsiteY1088" fmla="*/ 167032 h 739467"/>
              <a:gd name="connsiteX1089" fmla="*/ 42180 w 11503626"/>
              <a:gd name="connsiteY1089" fmla="*/ 166553 h 739467"/>
              <a:gd name="connsiteX1090" fmla="*/ 40982 w 11503626"/>
              <a:gd name="connsiteY1090" fmla="*/ 163437 h 739467"/>
              <a:gd name="connsiteX1091" fmla="*/ 83402 w 11503626"/>
              <a:gd name="connsiteY1091" fmla="*/ 162239 h 739467"/>
              <a:gd name="connsiteX1092" fmla="*/ 81724 w 11503626"/>
              <a:gd name="connsiteY1092" fmla="*/ 164156 h 739467"/>
              <a:gd name="connsiteX1093" fmla="*/ 81005 w 11503626"/>
              <a:gd name="connsiteY1093" fmla="*/ 167991 h 739467"/>
              <a:gd name="connsiteX1094" fmla="*/ 83402 w 11503626"/>
              <a:gd name="connsiteY1094" fmla="*/ 162239 h 739467"/>
              <a:gd name="connsiteX1095" fmla="*/ 130375 w 11503626"/>
              <a:gd name="connsiteY1095" fmla="*/ 161759 h 739467"/>
              <a:gd name="connsiteX1096" fmla="*/ 127978 w 11503626"/>
              <a:gd name="connsiteY1096" fmla="*/ 163677 h 739467"/>
              <a:gd name="connsiteX1097" fmla="*/ 126541 w 11503626"/>
              <a:gd name="connsiteY1097" fmla="*/ 166553 h 739467"/>
              <a:gd name="connsiteX1098" fmla="*/ 129177 w 11503626"/>
              <a:gd name="connsiteY1098" fmla="*/ 166073 h 739467"/>
              <a:gd name="connsiteX1099" fmla="*/ 130375 w 11503626"/>
              <a:gd name="connsiteY1099" fmla="*/ 161759 h 739467"/>
              <a:gd name="connsiteX1100" fmla="*/ 116954 w 11503626"/>
              <a:gd name="connsiteY1100" fmla="*/ 158524 h 739467"/>
              <a:gd name="connsiteX1101" fmla="*/ 116475 w 11503626"/>
              <a:gd name="connsiteY1101" fmla="*/ 160801 h 739467"/>
              <a:gd name="connsiteX1102" fmla="*/ 115996 w 11503626"/>
              <a:gd name="connsiteY1102" fmla="*/ 167032 h 739467"/>
              <a:gd name="connsiteX1103" fmla="*/ 117433 w 11503626"/>
              <a:gd name="connsiteY1103" fmla="*/ 163437 h 739467"/>
              <a:gd name="connsiteX1104" fmla="*/ 118392 w 11503626"/>
              <a:gd name="connsiteY1104" fmla="*/ 159363 h 739467"/>
              <a:gd name="connsiteX1105" fmla="*/ 116954 w 11503626"/>
              <a:gd name="connsiteY1105" fmla="*/ 158524 h 739467"/>
              <a:gd name="connsiteX1106" fmla="*/ 114558 w 11503626"/>
              <a:gd name="connsiteY1106" fmla="*/ 157446 h 739467"/>
              <a:gd name="connsiteX1107" fmla="*/ 112880 w 11503626"/>
              <a:gd name="connsiteY1107" fmla="*/ 162958 h 739467"/>
              <a:gd name="connsiteX1108" fmla="*/ 111203 w 11503626"/>
              <a:gd name="connsiteY1108" fmla="*/ 167991 h 739467"/>
              <a:gd name="connsiteX1109" fmla="*/ 111921 w 11503626"/>
              <a:gd name="connsiteY1109" fmla="*/ 170148 h 739467"/>
              <a:gd name="connsiteX1110" fmla="*/ 113119 w 11503626"/>
              <a:gd name="connsiteY1110" fmla="*/ 170867 h 739467"/>
              <a:gd name="connsiteX1111" fmla="*/ 114558 w 11503626"/>
              <a:gd name="connsiteY1111" fmla="*/ 164156 h 739467"/>
              <a:gd name="connsiteX1112" fmla="*/ 114558 w 11503626"/>
              <a:gd name="connsiteY1112" fmla="*/ 157446 h 739467"/>
              <a:gd name="connsiteX1113" fmla="*/ 252123 w 11503626"/>
              <a:gd name="connsiteY1113" fmla="*/ 156008 h 739467"/>
              <a:gd name="connsiteX1114" fmla="*/ 253561 w 11503626"/>
              <a:gd name="connsiteY1114" fmla="*/ 158404 h 739467"/>
              <a:gd name="connsiteX1115" fmla="*/ 254280 w 11503626"/>
              <a:gd name="connsiteY1115" fmla="*/ 156966 h 739467"/>
              <a:gd name="connsiteX1116" fmla="*/ 255479 w 11503626"/>
              <a:gd name="connsiteY1116" fmla="*/ 156008 h 739467"/>
              <a:gd name="connsiteX1117" fmla="*/ 255479 w 11503626"/>
              <a:gd name="connsiteY1117" fmla="*/ 158404 h 739467"/>
              <a:gd name="connsiteX1118" fmla="*/ 256677 w 11503626"/>
              <a:gd name="connsiteY1118" fmla="*/ 158884 h 739467"/>
              <a:gd name="connsiteX1119" fmla="*/ 257875 w 11503626"/>
              <a:gd name="connsiteY1119" fmla="*/ 159603 h 739467"/>
              <a:gd name="connsiteX1120" fmla="*/ 257875 w 11503626"/>
              <a:gd name="connsiteY1120" fmla="*/ 162239 h 739467"/>
              <a:gd name="connsiteX1121" fmla="*/ 256916 w 11503626"/>
              <a:gd name="connsiteY1121" fmla="*/ 161520 h 739467"/>
              <a:gd name="connsiteX1122" fmla="*/ 255957 w 11503626"/>
              <a:gd name="connsiteY1122" fmla="*/ 160801 h 739467"/>
              <a:gd name="connsiteX1123" fmla="*/ 255957 w 11503626"/>
              <a:gd name="connsiteY1123" fmla="*/ 165594 h 739467"/>
              <a:gd name="connsiteX1124" fmla="*/ 257396 w 11503626"/>
              <a:gd name="connsiteY1124" fmla="*/ 165834 h 739467"/>
              <a:gd name="connsiteX1125" fmla="*/ 259792 w 11503626"/>
              <a:gd name="connsiteY1125" fmla="*/ 166553 h 739467"/>
              <a:gd name="connsiteX1126" fmla="*/ 260991 w 11503626"/>
              <a:gd name="connsiteY1126" fmla="*/ 174222 h 739467"/>
              <a:gd name="connsiteX1127" fmla="*/ 262668 w 11503626"/>
              <a:gd name="connsiteY1127" fmla="*/ 181891 h 739467"/>
              <a:gd name="connsiteX1128" fmla="*/ 260032 w 11503626"/>
              <a:gd name="connsiteY1128" fmla="*/ 182370 h 739467"/>
              <a:gd name="connsiteX1129" fmla="*/ 259313 w 11503626"/>
              <a:gd name="connsiteY1129" fmla="*/ 185247 h 739467"/>
              <a:gd name="connsiteX1130" fmla="*/ 258594 w 11503626"/>
              <a:gd name="connsiteY1130" fmla="*/ 182610 h 739467"/>
              <a:gd name="connsiteX1131" fmla="*/ 257396 w 11503626"/>
              <a:gd name="connsiteY1131" fmla="*/ 181412 h 739467"/>
              <a:gd name="connsiteX1132" fmla="*/ 258354 w 11503626"/>
              <a:gd name="connsiteY1132" fmla="*/ 190279 h 739467"/>
              <a:gd name="connsiteX1133" fmla="*/ 260272 w 11503626"/>
              <a:gd name="connsiteY1133" fmla="*/ 197709 h 739467"/>
              <a:gd name="connsiteX1134" fmla="*/ 261230 w 11503626"/>
              <a:gd name="connsiteY1134" fmla="*/ 215204 h 739467"/>
              <a:gd name="connsiteX1135" fmla="*/ 265544 w 11503626"/>
              <a:gd name="connsiteY1135" fmla="*/ 231740 h 739467"/>
              <a:gd name="connsiteX1136" fmla="*/ 263148 w 11503626"/>
              <a:gd name="connsiteY1136" fmla="*/ 230303 h 739467"/>
              <a:gd name="connsiteX1137" fmla="*/ 262668 w 11503626"/>
              <a:gd name="connsiteY1137" fmla="*/ 241807 h 739467"/>
              <a:gd name="connsiteX1138" fmla="*/ 261709 w 11503626"/>
              <a:gd name="connsiteY1138" fmla="*/ 251393 h 739467"/>
              <a:gd name="connsiteX1139" fmla="*/ 259313 w 11503626"/>
              <a:gd name="connsiteY1139" fmla="*/ 248037 h 739467"/>
              <a:gd name="connsiteX1140" fmla="*/ 257396 w 11503626"/>
              <a:gd name="connsiteY1140" fmla="*/ 244203 h 739467"/>
              <a:gd name="connsiteX1141" fmla="*/ 258114 w 11503626"/>
              <a:gd name="connsiteY1141" fmla="*/ 240848 h 739467"/>
              <a:gd name="connsiteX1142" fmla="*/ 259792 w 11503626"/>
              <a:gd name="connsiteY1142" fmla="*/ 238930 h 739467"/>
              <a:gd name="connsiteX1143" fmla="*/ 260032 w 11503626"/>
              <a:gd name="connsiteY1143" fmla="*/ 228865 h 739467"/>
              <a:gd name="connsiteX1144" fmla="*/ 256916 w 11503626"/>
              <a:gd name="connsiteY1144" fmla="*/ 222154 h 739467"/>
              <a:gd name="connsiteX1145" fmla="*/ 256437 w 11503626"/>
              <a:gd name="connsiteY1145" fmla="*/ 211609 h 739467"/>
              <a:gd name="connsiteX1146" fmla="*/ 255479 w 11503626"/>
              <a:gd name="connsiteY1146" fmla="*/ 199866 h 739467"/>
              <a:gd name="connsiteX1147" fmla="*/ 254999 w 11503626"/>
              <a:gd name="connsiteY1147" fmla="*/ 188362 h 739467"/>
              <a:gd name="connsiteX1148" fmla="*/ 256437 w 11503626"/>
              <a:gd name="connsiteY1148" fmla="*/ 179015 h 739467"/>
              <a:gd name="connsiteX1149" fmla="*/ 255479 w 11503626"/>
              <a:gd name="connsiteY1149" fmla="*/ 174701 h 739467"/>
              <a:gd name="connsiteX1150" fmla="*/ 254041 w 11503626"/>
              <a:gd name="connsiteY1150" fmla="*/ 170867 h 739467"/>
              <a:gd name="connsiteX1151" fmla="*/ 254041 w 11503626"/>
              <a:gd name="connsiteY1151" fmla="*/ 173743 h 739467"/>
              <a:gd name="connsiteX1152" fmla="*/ 253082 w 11503626"/>
              <a:gd name="connsiteY1152" fmla="*/ 175180 h 739467"/>
              <a:gd name="connsiteX1153" fmla="*/ 252842 w 11503626"/>
              <a:gd name="connsiteY1153" fmla="*/ 171106 h 739467"/>
              <a:gd name="connsiteX1154" fmla="*/ 253082 w 11503626"/>
              <a:gd name="connsiteY1154" fmla="*/ 167032 h 739467"/>
              <a:gd name="connsiteX1155" fmla="*/ 252602 w 11503626"/>
              <a:gd name="connsiteY1155" fmla="*/ 166793 h 739467"/>
              <a:gd name="connsiteX1156" fmla="*/ 252123 w 11503626"/>
              <a:gd name="connsiteY1156" fmla="*/ 166553 h 739467"/>
              <a:gd name="connsiteX1157" fmla="*/ 252363 w 11503626"/>
              <a:gd name="connsiteY1157" fmla="*/ 164396 h 739467"/>
              <a:gd name="connsiteX1158" fmla="*/ 252602 w 11503626"/>
              <a:gd name="connsiteY1158" fmla="*/ 162239 h 739467"/>
              <a:gd name="connsiteX1159" fmla="*/ 252363 w 11503626"/>
              <a:gd name="connsiteY1159" fmla="*/ 159123 h 739467"/>
              <a:gd name="connsiteX1160" fmla="*/ 252123 w 11503626"/>
              <a:gd name="connsiteY1160" fmla="*/ 156008 h 739467"/>
              <a:gd name="connsiteX1161" fmla="*/ 93947 w 11503626"/>
              <a:gd name="connsiteY1161" fmla="*/ 154569 h 739467"/>
              <a:gd name="connsiteX1162" fmla="*/ 92749 w 11503626"/>
              <a:gd name="connsiteY1162" fmla="*/ 160082 h 739467"/>
              <a:gd name="connsiteX1163" fmla="*/ 91071 w 11503626"/>
              <a:gd name="connsiteY1163" fmla="*/ 166553 h 739467"/>
              <a:gd name="connsiteX1164" fmla="*/ 90112 w 11503626"/>
              <a:gd name="connsiteY1164" fmla="*/ 165354 h 739467"/>
              <a:gd name="connsiteX1165" fmla="*/ 89154 w 11503626"/>
              <a:gd name="connsiteY1165" fmla="*/ 165594 h 739467"/>
              <a:gd name="connsiteX1166" fmla="*/ 90592 w 11503626"/>
              <a:gd name="connsiteY1166" fmla="*/ 166793 h 739467"/>
              <a:gd name="connsiteX1167" fmla="*/ 92029 w 11503626"/>
              <a:gd name="connsiteY1167" fmla="*/ 168470 h 739467"/>
              <a:gd name="connsiteX1168" fmla="*/ 94426 w 11503626"/>
              <a:gd name="connsiteY1168" fmla="*/ 161999 h 739467"/>
              <a:gd name="connsiteX1169" fmla="*/ 93947 w 11503626"/>
              <a:gd name="connsiteY1169" fmla="*/ 154569 h 739467"/>
              <a:gd name="connsiteX1170" fmla="*/ 76691 w 11503626"/>
              <a:gd name="connsiteY1170" fmla="*/ 154091 h 739467"/>
              <a:gd name="connsiteX1171" fmla="*/ 74295 w 11503626"/>
              <a:gd name="connsiteY1171" fmla="*/ 156247 h 739467"/>
              <a:gd name="connsiteX1172" fmla="*/ 74295 w 11503626"/>
              <a:gd name="connsiteY1172" fmla="*/ 159842 h 739467"/>
              <a:gd name="connsiteX1173" fmla="*/ 76212 w 11503626"/>
              <a:gd name="connsiteY1173" fmla="*/ 158164 h 739467"/>
              <a:gd name="connsiteX1174" fmla="*/ 76691 w 11503626"/>
              <a:gd name="connsiteY1174" fmla="*/ 154091 h 739467"/>
              <a:gd name="connsiteX1175" fmla="*/ 7189 w 11503626"/>
              <a:gd name="connsiteY1175" fmla="*/ 154091 h 739467"/>
              <a:gd name="connsiteX1176" fmla="*/ 6710 w 11503626"/>
              <a:gd name="connsiteY1176" fmla="*/ 154569 h 739467"/>
              <a:gd name="connsiteX1177" fmla="*/ 6710 w 11503626"/>
              <a:gd name="connsiteY1177" fmla="*/ 156008 h 739467"/>
              <a:gd name="connsiteX1178" fmla="*/ 7189 w 11503626"/>
              <a:gd name="connsiteY1178" fmla="*/ 156966 h 739467"/>
              <a:gd name="connsiteX1179" fmla="*/ 8628 w 11503626"/>
              <a:gd name="connsiteY1179" fmla="*/ 156966 h 739467"/>
              <a:gd name="connsiteX1180" fmla="*/ 9107 w 11503626"/>
              <a:gd name="connsiteY1180" fmla="*/ 156008 h 739467"/>
              <a:gd name="connsiteX1181" fmla="*/ 9107 w 11503626"/>
              <a:gd name="connsiteY1181" fmla="*/ 154569 h 739467"/>
              <a:gd name="connsiteX1182" fmla="*/ 8628 w 11503626"/>
              <a:gd name="connsiteY1182" fmla="*/ 154091 h 739467"/>
              <a:gd name="connsiteX1183" fmla="*/ 135887 w 11503626"/>
              <a:gd name="connsiteY1183" fmla="*/ 153371 h 739467"/>
              <a:gd name="connsiteX1184" fmla="*/ 134689 w 11503626"/>
              <a:gd name="connsiteY1184" fmla="*/ 159363 h 739467"/>
              <a:gd name="connsiteX1185" fmla="*/ 135648 w 11503626"/>
              <a:gd name="connsiteY1185" fmla="*/ 160321 h 739467"/>
              <a:gd name="connsiteX1186" fmla="*/ 137565 w 11503626"/>
              <a:gd name="connsiteY1186" fmla="*/ 160801 h 739467"/>
              <a:gd name="connsiteX1187" fmla="*/ 137565 w 11503626"/>
              <a:gd name="connsiteY1187" fmla="*/ 158404 h 739467"/>
              <a:gd name="connsiteX1188" fmla="*/ 135887 w 11503626"/>
              <a:gd name="connsiteY1188" fmla="*/ 153371 h 739467"/>
              <a:gd name="connsiteX1189" fmla="*/ 99219 w 11503626"/>
              <a:gd name="connsiteY1189" fmla="*/ 152173 h 739467"/>
              <a:gd name="connsiteX1190" fmla="*/ 99219 w 11503626"/>
              <a:gd name="connsiteY1190" fmla="*/ 156966 h 739467"/>
              <a:gd name="connsiteX1191" fmla="*/ 100657 w 11503626"/>
              <a:gd name="connsiteY1191" fmla="*/ 152173 h 739467"/>
              <a:gd name="connsiteX1192" fmla="*/ 268420 w 11503626"/>
              <a:gd name="connsiteY1192" fmla="*/ 149776 h 739467"/>
              <a:gd name="connsiteX1193" fmla="*/ 270098 w 11503626"/>
              <a:gd name="connsiteY1193" fmla="*/ 161041 h 739467"/>
              <a:gd name="connsiteX1194" fmla="*/ 272734 w 11503626"/>
              <a:gd name="connsiteY1194" fmla="*/ 170867 h 739467"/>
              <a:gd name="connsiteX1195" fmla="*/ 271776 w 11503626"/>
              <a:gd name="connsiteY1195" fmla="*/ 159842 h 739467"/>
              <a:gd name="connsiteX1196" fmla="*/ 268420 w 11503626"/>
              <a:gd name="connsiteY1196" fmla="*/ 149776 h 739467"/>
              <a:gd name="connsiteX1197" fmla="*/ 86757 w 11503626"/>
              <a:gd name="connsiteY1197" fmla="*/ 149776 h 739467"/>
              <a:gd name="connsiteX1198" fmla="*/ 86757 w 11503626"/>
              <a:gd name="connsiteY1198" fmla="*/ 152173 h 739467"/>
              <a:gd name="connsiteX1199" fmla="*/ 88195 w 11503626"/>
              <a:gd name="connsiteY1199" fmla="*/ 152652 h 739467"/>
              <a:gd name="connsiteX1200" fmla="*/ 88674 w 11503626"/>
              <a:gd name="connsiteY1200" fmla="*/ 149776 h 739467"/>
              <a:gd name="connsiteX1201" fmla="*/ 105930 w 11503626"/>
              <a:gd name="connsiteY1201" fmla="*/ 148818 h 739467"/>
              <a:gd name="connsiteX1202" fmla="*/ 104012 w 11503626"/>
              <a:gd name="connsiteY1202" fmla="*/ 150974 h 739467"/>
              <a:gd name="connsiteX1203" fmla="*/ 102335 w 11503626"/>
              <a:gd name="connsiteY1203" fmla="*/ 156008 h 739467"/>
              <a:gd name="connsiteX1204" fmla="*/ 101376 w 11503626"/>
              <a:gd name="connsiteY1204" fmla="*/ 161999 h 739467"/>
              <a:gd name="connsiteX1205" fmla="*/ 102095 w 11503626"/>
              <a:gd name="connsiteY1205" fmla="*/ 167032 h 739467"/>
              <a:gd name="connsiteX1206" fmla="*/ 105451 w 11503626"/>
              <a:gd name="connsiteY1206" fmla="*/ 159123 h 739467"/>
              <a:gd name="connsiteX1207" fmla="*/ 105930 w 11503626"/>
              <a:gd name="connsiteY1207" fmla="*/ 148818 h 739467"/>
              <a:gd name="connsiteX1208" fmla="*/ 40742 w 11503626"/>
              <a:gd name="connsiteY1208" fmla="*/ 147380 h 739467"/>
              <a:gd name="connsiteX1209" fmla="*/ 38825 w 11503626"/>
              <a:gd name="connsiteY1209" fmla="*/ 148818 h 739467"/>
              <a:gd name="connsiteX1210" fmla="*/ 38825 w 11503626"/>
              <a:gd name="connsiteY1210" fmla="*/ 151214 h 739467"/>
              <a:gd name="connsiteX1211" fmla="*/ 40742 w 11503626"/>
              <a:gd name="connsiteY1211" fmla="*/ 147380 h 739467"/>
              <a:gd name="connsiteX1212" fmla="*/ 251164 w 11503626"/>
              <a:gd name="connsiteY1212" fmla="*/ 145942 h 739467"/>
              <a:gd name="connsiteX1213" fmla="*/ 251404 w 11503626"/>
              <a:gd name="connsiteY1213" fmla="*/ 148339 h 739467"/>
              <a:gd name="connsiteX1214" fmla="*/ 251644 w 11503626"/>
              <a:gd name="connsiteY1214" fmla="*/ 151214 h 739467"/>
              <a:gd name="connsiteX1215" fmla="*/ 251164 w 11503626"/>
              <a:gd name="connsiteY1215" fmla="*/ 145942 h 739467"/>
              <a:gd name="connsiteX1216" fmla="*/ 142359 w 11503626"/>
              <a:gd name="connsiteY1216" fmla="*/ 144983 h 739467"/>
              <a:gd name="connsiteX1217" fmla="*/ 140441 w 11503626"/>
              <a:gd name="connsiteY1217" fmla="*/ 146421 h 739467"/>
              <a:gd name="connsiteX1218" fmla="*/ 139962 w 11503626"/>
              <a:gd name="connsiteY1218" fmla="*/ 149537 h 739467"/>
              <a:gd name="connsiteX1219" fmla="*/ 139482 w 11503626"/>
              <a:gd name="connsiteY1219" fmla="*/ 152173 h 739467"/>
              <a:gd name="connsiteX1220" fmla="*/ 137565 w 11503626"/>
              <a:gd name="connsiteY1220" fmla="*/ 152173 h 739467"/>
              <a:gd name="connsiteX1221" fmla="*/ 137805 w 11503626"/>
              <a:gd name="connsiteY1221" fmla="*/ 155289 h 739467"/>
              <a:gd name="connsiteX1222" fmla="*/ 139482 w 11503626"/>
              <a:gd name="connsiteY1222" fmla="*/ 156247 h 739467"/>
              <a:gd name="connsiteX1223" fmla="*/ 141400 w 11503626"/>
              <a:gd name="connsiteY1223" fmla="*/ 156966 h 739467"/>
              <a:gd name="connsiteX1224" fmla="*/ 142359 w 11503626"/>
              <a:gd name="connsiteY1224" fmla="*/ 159363 h 739467"/>
              <a:gd name="connsiteX1225" fmla="*/ 143797 w 11503626"/>
              <a:gd name="connsiteY1225" fmla="*/ 158164 h 739467"/>
              <a:gd name="connsiteX1226" fmla="*/ 144755 w 11503626"/>
              <a:gd name="connsiteY1226" fmla="*/ 156966 h 739467"/>
              <a:gd name="connsiteX1227" fmla="*/ 144275 w 11503626"/>
              <a:gd name="connsiteY1227" fmla="*/ 154569 h 739467"/>
              <a:gd name="connsiteX1228" fmla="*/ 142598 w 11503626"/>
              <a:gd name="connsiteY1228" fmla="*/ 154809 h 739467"/>
              <a:gd name="connsiteX1229" fmla="*/ 141400 w 11503626"/>
              <a:gd name="connsiteY1229" fmla="*/ 154569 h 739467"/>
              <a:gd name="connsiteX1230" fmla="*/ 142119 w 11503626"/>
              <a:gd name="connsiteY1230" fmla="*/ 150016 h 739467"/>
              <a:gd name="connsiteX1231" fmla="*/ 142359 w 11503626"/>
              <a:gd name="connsiteY1231" fmla="*/ 144983 h 739467"/>
              <a:gd name="connsiteX1232" fmla="*/ 15818 w 11503626"/>
              <a:gd name="connsiteY1232" fmla="*/ 144504 h 739467"/>
              <a:gd name="connsiteX1233" fmla="*/ 12701 w 11503626"/>
              <a:gd name="connsiteY1233" fmla="*/ 145942 h 739467"/>
              <a:gd name="connsiteX1234" fmla="*/ 9586 w 11503626"/>
              <a:gd name="connsiteY1234" fmla="*/ 147380 h 739467"/>
              <a:gd name="connsiteX1235" fmla="*/ 11264 w 11503626"/>
              <a:gd name="connsiteY1235" fmla="*/ 150735 h 739467"/>
              <a:gd name="connsiteX1236" fmla="*/ 12941 w 11503626"/>
              <a:gd name="connsiteY1236" fmla="*/ 154091 h 739467"/>
              <a:gd name="connsiteX1237" fmla="*/ 15818 w 11503626"/>
              <a:gd name="connsiteY1237" fmla="*/ 150016 h 739467"/>
              <a:gd name="connsiteX1238" fmla="*/ 15818 w 11503626"/>
              <a:gd name="connsiteY1238" fmla="*/ 144504 h 739467"/>
              <a:gd name="connsiteX1239" fmla="*/ 156259 w 11503626"/>
              <a:gd name="connsiteY1239" fmla="*/ 141628 h 739467"/>
              <a:gd name="connsiteX1240" fmla="*/ 156019 w 11503626"/>
              <a:gd name="connsiteY1240" fmla="*/ 145942 h 739467"/>
              <a:gd name="connsiteX1241" fmla="*/ 155300 w 11503626"/>
              <a:gd name="connsiteY1241" fmla="*/ 148818 h 739467"/>
              <a:gd name="connsiteX1242" fmla="*/ 154341 w 11503626"/>
              <a:gd name="connsiteY1242" fmla="*/ 147140 h 739467"/>
              <a:gd name="connsiteX1243" fmla="*/ 153383 w 11503626"/>
              <a:gd name="connsiteY1243" fmla="*/ 144983 h 739467"/>
              <a:gd name="connsiteX1244" fmla="*/ 155061 w 11503626"/>
              <a:gd name="connsiteY1244" fmla="*/ 144024 h 739467"/>
              <a:gd name="connsiteX1245" fmla="*/ 156259 w 11503626"/>
              <a:gd name="connsiteY1245" fmla="*/ 141628 h 739467"/>
              <a:gd name="connsiteX1246" fmla="*/ 95385 w 11503626"/>
              <a:gd name="connsiteY1246" fmla="*/ 135876 h 739467"/>
              <a:gd name="connsiteX1247" fmla="*/ 92988 w 11503626"/>
              <a:gd name="connsiteY1247" fmla="*/ 139711 h 739467"/>
              <a:gd name="connsiteX1248" fmla="*/ 92509 w 11503626"/>
              <a:gd name="connsiteY1248" fmla="*/ 145223 h 739467"/>
              <a:gd name="connsiteX1249" fmla="*/ 92509 w 11503626"/>
              <a:gd name="connsiteY1249" fmla="*/ 151214 h 739467"/>
              <a:gd name="connsiteX1250" fmla="*/ 92029 w 11503626"/>
              <a:gd name="connsiteY1250" fmla="*/ 156008 h 739467"/>
              <a:gd name="connsiteX1251" fmla="*/ 94905 w 11503626"/>
              <a:gd name="connsiteY1251" fmla="*/ 147140 h 739467"/>
              <a:gd name="connsiteX1252" fmla="*/ 95385 w 11503626"/>
              <a:gd name="connsiteY1252" fmla="*/ 135876 h 739467"/>
              <a:gd name="connsiteX1253" fmla="*/ 64708 w 11503626"/>
              <a:gd name="connsiteY1253" fmla="*/ 132521 h 739467"/>
              <a:gd name="connsiteX1254" fmla="*/ 63031 w 11503626"/>
              <a:gd name="connsiteY1254" fmla="*/ 134198 h 739467"/>
              <a:gd name="connsiteX1255" fmla="*/ 62311 w 11503626"/>
              <a:gd name="connsiteY1255" fmla="*/ 137314 h 739467"/>
              <a:gd name="connsiteX1256" fmla="*/ 64229 w 11503626"/>
              <a:gd name="connsiteY1256" fmla="*/ 136116 h 739467"/>
              <a:gd name="connsiteX1257" fmla="*/ 64708 w 11503626"/>
              <a:gd name="connsiteY1257" fmla="*/ 132521 h 739467"/>
              <a:gd name="connsiteX1258" fmla="*/ 91071 w 11503626"/>
              <a:gd name="connsiteY1258" fmla="*/ 127728 h 739467"/>
              <a:gd name="connsiteX1259" fmla="*/ 86277 w 11503626"/>
              <a:gd name="connsiteY1259" fmla="*/ 138752 h 739467"/>
              <a:gd name="connsiteX1260" fmla="*/ 89633 w 11503626"/>
              <a:gd name="connsiteY1260" fmla="*/ 134198 h 739467"/>
              <a:gd name="connsiteX1261" fmla="*/ 91071 w 11503626"/>
              <a:gd name="connsiteY1261" fmla="*/ 127728 h 739467"/>
              <a:gd name="connsiteX1262" fmla="*/ 120789 w 11503626"/>
              <a:gd name="connsiteY1262" fmla="*/ 127248 h 739467"/>
              <a:gd name="connsiteX1263" fmla="*/ 119830 w 11503626"/>
              <a:gd name="connsiteY1263" fmla="*/ 128207 h 739467"/>
              <a:gd name="connsiteX1264" fmla="*/ 118392 w 11503626"/>
              <a:gd name="connsiteY1264" fmla="*/ 128686 h 739467"/>
              <a:gd name="connsiteX1265" fmla="*/ 117673 w 11503626"/>
              <a:gd name="connsiteY1265" fmla="*/ 135157 h 739467"/>
              <a:gd name="connsiteX1266" fmla="*/ 119351 w 11503626"/>
              <a:gd name="connsiteY1266" fmla="*/ 139711 h 739467"/>
              <a:gd name="connsiteX1267" fmla="*/ 120549 w 11503626"/>
              <a:gd name="connsiteY1267" fmla="*/ 132281 h 739467"/>
              <a:gd name="connsiteX1268" fmla="*/ 120789 w 11503626"/>
              <a:gd name="connsiteY1268" fmla="*/ 127248 h 739467"/>
              <a:gd name="connsiteX1269" fmla="*/ 172556 w 11503626"/>
              <a:gd name="connsiteY1269" fmla="*/ 126290 h 739467"/>
              <a:gd name="connsiteX1270" fmla="*/ 173993 w 11503626"/>
              <a:gd name="connsiteY1270" fmla="*/ 133480 h 739467"/>
              <a:gd name="connsiteX1271" fmla="*/ 172556 w 11503626"/>
              <a:gd name="connsiteY1271" fmla="*/ 137074 h 739467"/>
              <a:gd name="connsiteX1272" fmla="*/ 171597 w 11503626"/>
              <a:gd name="connsiteY1272" fmla="*/ 140669 h 739467"/>
              <a:gd name="connsiteX1273" fmla="*/ 172076 w 11503626"/>
              <a:gd name="connsiteY1273" fmla="*/ 133719 h 739467"/>
              <a:gd name="connsiteX1274" fmla="*/ 172556 w 11503626"/>
              <a:gd name="connsiteY1274" fmla="*/ 126290 h 739467"/>
              <a:gd name="connsiteX1275" fmla="*/ 128458 w 11503626"/>
              <a:gd name="connsiteY1275" fmla="*/ 126290 h 739467"/>
              <a:gd name="connsiteX1276" fmla="*/ 126301 w 11503626"/>
              <a:gd name="connsiteY1276" fmla="*/ 131083 h 739467"/>
              <a:gd name="connsiteX1277" fmla="*/ 126062 w 11503626"/>
              <a:gd name="connsiteY1277" fmla="*/ 138752 h 739467"/>
              <a:gd name="connsiteX1278" fmla="*/ 123665 w 11503626"/>
              <a:gd name="connsiteY1278" fmla="*/ 141628 h 739467"/>
              <a:gd name="connsiteX1279" fmla="*/ 121268 w 11503626"/>
              <a:gd name="connsiteY1279" fmla="*/ 144504 h 739467"/>
              <a:gd name="connsiteX1280" fmla="*/ 121508 w 11503626"/>
              <a:gd name="connsiteY1280" fmla="*/ 151454 h 739467"/>
              <a:gd name="connsiteX1281" fmla="*/ 120789 w 11503626"/>
              <a:gd name="connsiteY1281" fmla="*/ 159842 h 739467"/>
              <a:gd name="connsiteX1282" fmla="*/ 122466 w 11503626"/>
              <a:gd name="connsiteY1282" fmla="*/ 155289 h 739467"/>
              <a:gd name="connsiteX1283" fmla="*/ 125103 w 11503626"/>
              <a:gd name="connsiteY1283" fmla="*/ 152173 h 739467"/>
              <a:gd name="connsiteX1284" fmla="*/ 125582 w 11503626"/>
              <a:gd name="connsiteY1284" fmla="*/ 144983 h 739467"/>
              <a:gd name="connsiteX1285" fmla="*/ 128458 w 11503626"/>
              <a:gd name="connsiteY1285" fmla="*/ 139711 h 739467"/>
              <a:gd name="connsiteX1286" fmla="*/ 128458 w 11503626"/>
              <a:gd name="connsiteY1286" fmla="*/ 126290 h 739467"/>
              <a:gd name="connsiteX1287" fmla="*/ 112641 w 11503626"/>
              <a:gd name="connsiteY1287" fmla="*/ 124852 h 739467"/>
              <a:gd name="connsiteX1288" fmla="*/ 110963 w 11503626"/>
              <a:gd name="connsiteY1288" fmla="*/ 126769 h 739467"/>
              <a:gd name="connsiteX1289" fmla="*/ 112161 w 11503626"/>
              <a:gd name="connsiteY1289" fmla="*/ 129165 h 739467"/>
              <a:gd name="connsiteX1290" fmla="*/ 112641 w 11503626"/>
              <a:gd name="connsiteY1290" fmla="*/ 127488 h 739467"/>
              <a:gd name="connsiteX1291" fmla="*/ 112641 w 11503626"/>
              <a:gd name="connsiteY1291" fmla="*/ 124852 h 739467"/>
              <a:gd name="connsiteX1292" fmla="*/ 27321 w 11503626"/>
              <a:gd name="connsiteY1292" fmla="*/ 123893 h 739467"/>
              <a:gd name="connsiteX1293" fmla="*/ 23726 w 11503626"/>
              <a:gd name="connsiteY1293" fmla="*/ 127967 h 739467"/>
              <a:gd name="connsiteX1294" fmla="*/ 23487 w 11503626"/>
              <a:gd name="connsiteY1294" fmla="*/ 134917 h 739467"/>
              <a:gd name="connsiteX1295" fmla="*/ 26362 w 11503626"/>
              <a:gd name="connsiteY1295" fmla="*/ 130603 h 739467"/>
              <a:gd name="connsiteX1296" fmla="*/ 27321 w 11503626"/>
              <a:gd name="connsiteY1296" fmla="*/ 123893 h 739467"/>
              <a:gd name="connsiteX1297" fmla="*/ 149069 w 11503626"/>
              <a:gd name="connsiteY1297" fmla="*/ 122935 h 739467"/>
              <a:gd name="connsiteX1298" fmla="*/ 149069 w 11503626"/>
              <a:gd name="connsiteY1298" fmla="*/ 127248 h 739467"/>
              <a:gd name="connsiteX1299" fmla="*/ 147631 w 11503626"/>
              <a:gd name="connsiteY1299" fmla="*/ 127248 h 739467"/>
              <a:gd name="connsiteX1300" fmla="*/ 147391 w 11503626"/>
              <a:gd name="connsiteY1300" fmla="*/ 123893 h 739467"/>
              <a:gd name="connsiteX1301" fmla="*/ 149069 w 11503626"/>
              <a:gd name="connsiteY1301" fmla="*/ 122935 h 739467"/>
              <a:gd name="connsiteX1302" fmla="*/ 106409 w 11503626"/>
              <a:gd name="connsiteY1302" fmla="*/ 122935 h 739467"/>
              <a:gd name="connsiteX1303" fmla="*/ 104252 w 11503626"/>
              <a:gd name="connsiteY1303" fmla="*/ 129165 h 739467"/>
              <a:gd name="connsiteX1304" fmla="*/ 103533 w 11503626"/>
              <a:gd name="connsiteY1304" fmla="*/ 136355 h 739467"/>
              <a:gd name="connsiteX1305" fmla="*/ 105451 w 11503626"/>
              <a:gd name="connsiteY1305" fmla="*/ 137074 h 739467"/>
              <a:gd name="connsiteX1306" fmla="*/ 105451 w 11503626"/>
              <a:gd name="connsiteY1306" fmla="*/ 140190 h 739467"/>
              <a:gd name="connsiteX1307" fmla="*/ 106889 w 11503626"/>
              <a:gd name="connsiteY1307" fmla="*/ 139711 h 739467"/>
              <a:gd name="connsiteX1308" fmla="*/ 108326 w 11503626"/>
              <a:gd name="connsiteY1308" fmla="*/ 140190 h 739467"/>
              <a:gd name="connsiteX1309" fmla="*/ 110244 w 11503626"/>
              <a:gd name="connsiteY1309" fmla="*/ 137793 h 739467"/>
              <a:gd name="connsiteX1310" fmla="*/ 110244 w 11503626"/>
              <a:gd name="connsiteY1310" fmla="*/ 133959 h 739467"/>
              <a:gd name="connsiteX1311" fmla="*/ 106649 w 11503626"/>
              <a:gd name="connsiteY1311" fmla="*/ 131562 h 739467"/>
              <a:gd name="connsiteX1312" fmla="*/ 106409 w 11503626"/>
              <a:gd name="connsiteY1312" fmla="*/ 122935 h 739467"/>
              <a:gd name="connsiteX1313" fmla="*/ 54163 w 11503626"/>
              <a:gd name="connsiteY1313" fmla="*/ 120538 h 739467"/>
              <a:gd name="connsiteX1314" fmla="*/ 50808 w 11503626"/>
              <a:gd name="connsiteY1314" fmla="*/ 123653 h 739467"/>
              <a:gd name="connsiteX1315" fmla="*/ 50329 w 11503626"/>
              <a:gd name="connsiteY1315" fmla="*/ 128686 h 739467"/>
              <a:gd name="connsiteX1316" fmla="*/ 53684 w 11503626"/>
              <a:gd name="connsiteY1316" fmla="*/ 127248 h 739467"/>
              <a:gd name="connsiteX1317" fmla="*/ 53204 w 11503626"/>
              <a:gd name="connsiteY1317" fmla="*/ 123893 h 739467"/>
              <a:gd name="connsiteX1318" fmla="*/ 54163 w 11503626"/>
              <a:gd name="connsiteY1318" fmla="*/ 120538 h 739467"/>
              <a:gd name="connsiteX1319" fmla="*/ 282320 w 11503626"/>
              <a:gd name="connsiteY1319" fmla="*/ 120058 h 739467"/>
              <a:gd name="connsiteX1320" fmla="*/ 283758 w 11503626"/>
              <a:gd name="connsiteY1320" fmla="*/ 124852 h 739467"/>
              <a:gd name="connsiteX1321" fmla="*/ 282560 w 11503626"/>
              <a:gd name="connsiteY1321" fmla="*/ 124852 h 739467"/>
              <a:gd name="connsiteX1322" fmla="*/ 280883 w 11503626"/>
              <a:gd name="connsiteY1322" fmla="*/ 125331 h 739467"/>
              <a:gd name="connsiteX1323" fmla="*/ 281601 w 11503626"/>
              <a:gd name="connsiteY1323" fmla="*/ 130125 h 739467"/>
              <a:gd name="connsiteX1324" fmla="*/ 283758 w 11503626"/>
              <a:gd name="connsiteY1324" fmla="*/ 133480 h 739467"/>
              <a:gd name="connsiteX1325" fmla="*/ 283758 w 11503626"/>
              <a:gd name="connsiteY1325" fmla="*/ 130843 h 739467"/>
              <a:gd name="connsiteX1326" fmla="*/ 283758 w 11503626"/>
              <a:gd name="connsiteY1326" fmla="*/ 127248 h 739467"/>
              <a:gd name="connsiteX1327" fmla="*/ 285196 w 11503626"/>
              <a:gd name="connsiteY1327" fmla="*/ 130125 h 739467"/>
              <a:gd name="connsiteX1328" fmla="*/ 288072 w 11503626"/>
              <a:gd name="connsiteY1328" fmla="*/ 131562 h 739467"/>
              <a:gd name="connsiteX1329" fmla="*/ 285196 w 11503626"/>
              <a:gd name="connsiteY1329" fmla="*/ 125810 h 739467"/>
              <a:gd name="connsiteX1330" fmla="*/ 282320 w 11503626"/>
              <a:gd name="connsiteY1330" fmla="*/ 120058 h 739467"/>
              <a:gd name="connsiteX1331" fmla="*/ 128458 w 11503626"/>
              <a:gd name="connsiteY1331" fmla="*/ 117662 h 739467"/>
              <a:gd name="connsiteX1332" fmla="*/ 126541 w 11503626"/>
              <a:gd name="connsiteY1332" fmla="*/ 118381 h 739467"/>
              <a:gd name="connsiteX1333" fmla="*/ 125103 w 11503626"/>
              <a:gd name="connsiteY1333" fmla="*/ 120058 h 739467"/>
              <a:gd name="connsiteX1334" fmla="*/ 130375 w 11503626"/>
              <a:gd name="connsiteY1334" fmla="*/ 124852 h 739467"/>
              <a:gd name="connsiteX1335" fmla="*/ 130375 w 11503626"/>
              <a:gd name="connsiteY1335" fmla="*/ 120538 h 739467"/>
              <a:gd name="connsiteX1336" fmla="*/ 128458 w 11503626"/>
              <a:gd name="connsiteY1336" fmla="*/ 117662 h 739467"/>
              <a:gd name="connsiteX1337" fmla="*/ 90592 w 11503626"/>
              <a:gd name="connsiteY1337" fmla="*/ 117662 h 739467"/>
              <a:gd name="connsiteX1338" fmla="*/ 89154 w 11503626"/>
              <a:gd name="connsiteY1338" fmla="*/ 119579 h 739467"/>
              <a:gd name="connsiteX1339" fmla="*/ 89154 w 11503626"/>
              <a:gd name="connsiteY1339" fmla="*/ 123893 h 739467"/>
              <a:gd name="connsiteX1340" fmla="*/ 90592 w 11503626"/>
              <a:gd name="connsiteY1340" fmla="*/ 117662 h 739467"/>
              <a:gd name="connsiteX1341" fmla="*/ 53684 w 11503626"/>
              <a:gd name="connsiteY1341" fmla="*/ 113827 h 739467"/>
              <a:gd name="connsiteX1342" fmla="*/ 52246 w 11503626"/>
              <a:gd name="connsiteY1342" fmla="*/ 116703 h 739467"/>
              <a:gd name="connsiteX1343" fmla="*/ 53444 w 11503626"/>
              <a:gd name="connsiteY1343" fmla="*/ 116224 h 739467"/>
              <a:gd name="connsiteX1344" fmla="*/ 54643 w 11503626"/>
              <a:gd name="connsiteY1344" fmla="*/ 116224 h 739467"/>
              <a:gd name="connsiteX1345" fmla="*/ 53924 w 11503626"/>
              <a:gd name="connsiteY1345" fmla="*/ 115026 h 739467"/>
              <a:gd name="connsiteX1346" fmla="*/ 53684 w 11503626"/>
              <a:gd name="connsiteY1346" fmla="*/ 113827 h 739467"/>
              <a:gd name="connsiteX1347" fmla="*/ 152424 w 11503626"/>
              <a:gd name="connsiteY1347" fmla="*/ 112868 h 739467"/>
              <a:gd name="connsiteX1348" fmla="*/ 152184 w 11503626"/>
              <a:gd name="connsiteY1348" fmla="*/ 117662 h 739467"/>
              <a:gd name="connsiteX1349" fmla="*/ 150986 w 11503626"/>
              <a:gd name="connsiteY1349" fmla="*/ 120538 h 739467"/>
              <a:gd name="connsiteX1350" fmla="*/ 150747 w 11503626"/>
              <a:gd name="connsiteY1350" fmla="*/ 116703 h 739467"/>
              <a:gd name="connsiteX1351" fmla="*/ 152424 w 11503626"/>
              <a:gd name="connsiteY1351" fmla="*/ 112868 h 739467"/>
              <a:gd name="connsiteX1352" fmla="*/ 135648 w 11503626"/>
              <a:gd name="connsiteY1352" fmla="*/ 111910 h 739467"/>
              <a:gd name="connsiteX1353" fmla="*/ 132772 w 11503626"/>
              <a:gd name="connsiteY1353" fmla="*/ 114306 h 739467"/>
              <a:gd name="connsiteX1354" fmla="*/ 131334 w 11503626"/>
              <a:gd name="connsiteY1354" fmla="*/ 119100 h 739467"/>
              <a:gd name="connsiteX1355" fmla="*/ 132293 w 11503626"/>
              <a:gd name="connsiteY1355" fmla="*/ 120298 h 739467"/>
              <a:gd name="connsiteX1356" fmla="*/ 132772 w 11503626"/>
              <a:gd name="connsiteY1356" fmla="*/ 121976 h 739467"/>
              <a:gd name="connsiteX1357" fmla="*/ 135408 w 11503626"/>
              <a:gd name="connsiteY1357" fmla="*/ 117901 h 739467"/>
              <a:gd name="connsiteX1358" fmla="*/ 135648 w 11503626"/>
              <a:gd name="connsiteY1358" fmla="*/ 111910 h 739467"/>
              <a:gd name="connsiteX1359" fmla="*/ 171597 w 11503626"/>
              <a:gd name="connsiteY1359" fmla="*/ 110951 h 739467"/>
              <a:gd name="connsiteX1360" fmla="*/ 173035 w 11503626"/>
              <a:gd name="connsiteY1360" fmla="*/ 111671 h 739467"/>
              <a:gd name="connsiteX1361" fmla="*/ 172795 w 11503626"/>
              <a:gd name="connsiteY1361" fmla="*/ 114306 h 739467"/>
              <a:gd name="connsiteX1362" fmla="*/ 171836 w 11503626"/>
              <a:gd name="connsiteY1362" fmla="*/ 116463 h 739467"/>
              <a:gd name="connsiteX1363" fmla="*/ 170638 w 11503626"/>
              <a:gd name="connsiteY1363" fmla="*/ 116224 h 739467"/>
              <a:gd name="connsiteX1364" fmla="*/ 171836 w 11503626"/>
              <a:gd name="connsiteY1364" fmla="*/ 114306 h 739467"/>
              <a:gd name="connsiteX1365" fmla="*/ 171597 w 11503626"/>
              <a:gd name="connsiteY1365" fmla="*/ 110951 h 739467"/>
              <a:gd name="connsiteX1366" fmla="*/ 179745 w 11503626"/>
              <a:gd name="connsiteY1366" fmla="*/ 109513 h 739467"/>
              <a:gd name="connsiteX1367" fmla="*/ 180465 w 11503626"/>
              <a:gd name="connsiteY1367" fmla="*/ 113108 h 739467"/>
              <a:gd name="connsiteX1368" fmla="*/ 180704 w 11503626"/>
              <a:gd name="connsiteY1368" fmla="*/ 116703 h 739467"/>
              <a:gd name="connsiteX1369" fmla="*/ 180225 w 11503626"/>
              <a:gd name="connsiteY1369" fmla="*/ 116703 h 739467"/>
              <a:gd name="connsiteX1370" fmla="*/ 179985 w 11503626"/>
              <a:gd name="connsiteY1370" fmla="*/ 113588 h 739467"/>
              <a:gd name="connsiteX1371" fmla="*/ 179745 w 11503626"/>
              <a:gd name="connsiteY1371" fmla="*/ 109513 h 739467"/>
              <a:gd name="connsiteX1372" fmla="*/ 108326 w 11503626"/>
              <a:gd name="connsiteY1372" fmla="*/ 109513 h 739467"/>
              <a:gd name="connsiteX1373" fmla="*/ 104731 w 11503626"/>
              <a:gd name="connsiteY1373" fmla="*/ 111910 h 739467"/>
              <a:gd name="connsiteX1374" fmla="*/ 104492 w 11503626"/>
              <a:gd name="connsiteY1374" fmla="*/ 116703 h 739467"/>
              <a:gd name="connsiteX1375" fmla="*/ 108326 w 11503626"/>
              <a:gd name="connsiteY1375" fmla="*/ 109513 h 739467"/>
              <a:gd name="connsiteX1376" fmla="*/ 270338 w 11503626"/>
              <a:gd name="connsiteY1376" fmla="*/ 107116 h 739467"/>
              <a:gd name="connsiteX1377" fmla="*/ 270338 w 11503626"/>
              <a:gd name="connsiteY1377" fmla="*/ 110232 h 739467"/>
              <a:gd name="connsiteX1378" fmla="*/ 271776 w 11503626"/>
              <a:gd name="connsiteY1378" fmla="*/ 111910 h 739467"/>
              <a:gd name="connsiteX1379" fmla="*/ 272015 w 11503626"/>
              <a:gd name="connsiteY1379" fmla="*/ 109274 h 739467"/>
              <a:gd name="connsiteX1380" fmla="*/ 270338 w 11503626"/>
              <a:gd name="connsiteY1380" fmla="*/ 107116 h 739467"/>
              <a:gd name="connsiteX1381" fmla="*/ 142837 w 11503626"/>
              <a:gd name="connsiteY1381" fmla="*/ 105199 h 739467"/>
              <a:gd name="connsiteX1382" fmla="*/ 142837 w 11503626"/>
              <a:gd name="connsiteY1382" fmla="*/ 110232 h 739467"/>
              <a:gd name="connsiteX1383" fmla="*/ 140920 w 11503626"/>
              <a:gd name="connsiteY1383" fmla="*/ 113827 h 739467"/>
              <a:gd name="connsiteX1384" fmla="*/ 142359 w 11503626"/>
              <a:gd name="connsiteY1384" fmla="*/ 116943 h 739467"/>
              <a:gd name="connsiteX1385" fmla="*/ 145234 w 11503626"/>
              <a:gd name="connsiteY1385" fmla="*/ 117662 h 739467"/>
              <a:gd name="connsiteX1386" fmla="*/ 144036 w 11503626"/>
              <a:gd name="connsiteY1386" fmla="*/ 111910 h 739467"/>
              <a:gd name="connsiteX1387" fmla="*/ 142837 w 11503626"/>
              <a:gd name="connsiteY1387" fmla="*/ 105199 h 739467"/>
              <a:gd name="connsiteX1388" fmla="*/ 160093 w 11503626"/>
              <a:gd name="connsiteY1388" fmla="*/ 102803 h 739467"/>
              <a:gd name="connsiteX1389" fmla="*/ 159134 w 11503626"/>
              <a:gd name="connsiteY1389" fmla="*/ 104481 h 739467"/>
              <a:gd name="connsiteX1390" fmla="*/ 159134 w 11503626"/>
              <a:gd name="connsiteY1390" fmla="*/ 107116 h 739467"/>
              <a:gd name="connsiteX1391" fmla="*/ 159134 w 11503626"/>
              <a:gd name="connsiteY1391" fmla="*/ 109513 h 739467"/>
              <a:gd name="connsiteX1392" fmla="*/ 158176 w 11503626"/>
              <a:gd name="connsiteY1392" fmla="*/ 110951 h 739467"/>
              <a:gd name="connsiteX1393" fmla="*/ 158895 w 11503626"/>
              <a:gd name="connsiteY1393" fmla="*/ 113108 h 739467"/>
              <a:gd name="connsiteX1394" fmla="*/ 160573 w 11503626"/>
              <a:gd name="connsiteY1394" fmla="*/ 113827 h 739467"/>
              <a:gd name="connsiteX1395" fmla="*/ 160573 w 11503626"/>
              <a:gd name="connsiteY1395" fmla="*/ 107596 h 739467"/>
              <a:gd name="connsiteX1396" fmla="*/ 160093 w 11503626"/>
              <a:gd name="connsiteY1396" fmla="*/ 102803 h 739467"/>
              <a:gd name="connsiteX1397" fmla="*/ 113119 w 11503626"/>
              <a:gd name="connsiteY1397" fmla="*/ 102803 h 739467"/>
              <a:gd name="connsiteX1398" fmla="*/ 111203 w 11503626"/>
              <a:gd name="connsiteY1398" fmla="*/ 103042 h 739467"/>
              <a:gd name="connsiteX1399" fmla="*/ 109285 w 11503626"/>
              <a:gd name="connsiteY1399" fmla="*/ 104241 h 739467"/>
              <a:gd name="connsiteX1400" fmla="*/ 110004 w 11503626"/>
              <a:gd name="connsiteY1400" fmla="*/ 105439 h 739467"/>
              <a:gd name="connsiteX1401" fmla="*/ 110244 w 11503626"/>
              <a:gd name="connsiteY1401" fmla="*/ 107116 h 739467"/>
              <a:gd name="connsiteX1402" fmla="*/ 111681 w 11503626"/>
              <a:gd name="connsiteY1402" fmla="*/ 106398 h 739467"/>
              <a:gd name="connsiteX1403" fmla="*/ 112161 w 11503626"/>
              <a:gd name="connsiteY1403" fmla="*/ 107116 h 739467"/>
              <a:gd name="connsiteX1404" fmla="*/ 113119 w 11503626"/>
              <a:gd name="connsiteY1404" fmla="*/ 105679 h 739467"/>
              <a:gd name="connsiteX1405" fmla="*/ 113119 w 11503626"/>
              <a:gd name="connsiteY1405" fmla="*/ 102803 h 739467"/>
              <a:gd name="connsiteX1406" fmla="*/ 63750 w 11503626"/>
              <a:gd name="connsiteY1406" fmla="*/ 102803 h 739467"/>
              <a:gd name="connsiteX1407" fmla="*/ 57519 w 11503626"/>
              <a:gd name="connsiteY1407" fmla="*/ 109274 h 739467"/>
              <a:gd name="connsiteX1408" fmla="*/ 54163 w 11503626"/>
              <a:gd name="connsiteY1408" fmla="*/ 120058 h 739467"/>
              <a:gd name="connsiteX1409" fmla="*/ 60394 w 11503626"/>
              <a:gd name="connsiteY1409" fmla="*/ 113348 h 739467"/>
              <a:gd name="connsiteX1410" fmla="*/ 63750 w 11503626"/>
              <a:gd name="connsiteY1410" fmla="*/ 102803 h 739467"/>
              <a:gd name="connsiteX1411" fmla="*/ 266982 w 11503626"/>
              <a:gd name="connsiteY1411" fmla="*/ 100406 h 739467"/>
              <a:gd name="connsiteX1412" fmla="*/ 267281 w 11503626"/>
              <a:gd name="connsiteY1412" fmla="*/ 101065 h 739467"/>
              <a:gd name="connsiteX1413" fmla="*/ 267119 w 11503626"/>
              <a:gd name="connsiteY1413" fmla="*/ 101228 h 739467"/>
              <a:gd name="connsiteX1414" fmla="*/ 102574 w 11503626"/>
              <a:gd name="connsiteY1414" fmla="*/ 100406 h 739467"/>
              <a:gd name="connsiteX1415" fmla="*/ 98261 w 11503626"/>
              <a:gd name="connsiteY1415" fmla="*/ 103522 h 739467"/>
              <a:gd name="connsiteX1416" fmla="*/ 93947 w 11503626"/>
              <a:gd name="connsiteY1416" fmla="*/ 107116 h 739467"/>
              <a:gd name="connsiteX1417" fmla="*/ 94666 w 11503626"/>
              <a:gd name="connsiteY1417" fmla="*/ 115745 h 739467"/>
              <a:gd name="connsiteX1418" fmla="*/ 92029 w 11503626"/>
              <a:gd name="connsiteY1418" fmla="*/ 122935 h 739467"/>
              <a:gd name="connsiteX1419" fmla="*/ 93228 w 11503626"/>
              <a:gd name="connsiteY1419" fmla="*/ 127488 h 739467"/>
              <a:gd name="connsiteX1420" fmla="*/ 92988 w 11503626"/>
              <a:gd name="connsiteY1420" fmla="*/ 133480 h 739467"/>
              <a:gd name="connsiteX1421" fmla="*/ 95145 w 11503626"/>
              <a:gd name="connsiteY1421" fmla="*/ 130364 h 739467"/>
              <a:gd name="connsiteX1422" fmla="*/ 95385 w 11503626"/>
              <a:gd name="connsiteY1422" fmla="*/ 123893 h 739467"/>
              <a:gd name="connsiteX1423" fmla="*/ 98979 w 11503626"/>
              <a:gd name="connsiteY1423" fmla="*/ 112389 h 739467"/>
              <a:gd name="connsiteX1424" fmla="*/ 102574 w 11503626"/>
              <a:gd name="connsiteY1424" fmla="*/ 100406 h 739467"/>
              <a:gd name="connsiteX1425" fmla="*/ 265065 w 11503626"/>
              <a:gd name="connsiteY1425" fmla="*/ 99447 h 739467"/>
              <a:gd name="connsiteX1426" fmla="*/ 266263 w 11503626"/>
              <a:gd name="connsiteY1426" fmla="*/ 102084 h 739467"/>
              <a:gd name="connsiteX1427" fmla="*/ 267119 w 11503626"/>
              <a:gd name="connsiteY1427" fmla="*/ 101228 h 739467"/>
              <a:gd name="connsiteX1428" fmla="*/ 267461 w 11503626"/>
              <a:gd name="connsiteY1428" fmla="*/ 103282 h 739467"/>
              <a:gd name="connsiteX1429" fmla="*/ 269379 w 11503626"/>
              <a:gd name="connsiteY1429" fmla="*/ 105679 h 739467"/>
              <a:gd name="connsiteX1430" fmla="*/ 269858 w 11503626"/>
              <a:gd name="connsiteY1430" fmla="*/ 103282 h 739467"/>
              <a:gd name="connsiteX1431" fmla="*/ 272494 w 11503626"/>
              <a:gd name="connsiteY1431" fmla="*/ 107356 h 739467"/>
              <a:gd name="connsiteX1432" fmla="*/ 273213 w 11503626"/>
              <a:gd name="connsiteY1432" fmla="*/ 112868 h 739467"/>
              <a:gd name="connsiteX1433" fmla="*/ 272734 w 11503626"/>
              <a:gd name="connsiteY1433" fmla="*/ 123174 h 739467"/>
              <a:gd name="connsiteX1434" fmla="*/ 277048 w 11503626"/>
              <a:gd name="connsiteY1434" fmla="*/ 131562 h 739467"/>
              <a:gd name="connsiteX1435" fmla="*/ 275131 w 11503626"/>
              <a:gd name="connsiteY1435" fmla="*/ 135876 h 739467"/>
              <a:gd name="connsiteX1436" fmla="*/ 271056 w 11503626"/>
              <a:gd name="connsiteY1436" fmla="*/ 119340 h 739467"/>
              <a:gd name="connsiteX1437" fmla="*/ 266503 w 11503626"/>
              <a:gd name="connsiteY1437" fmla="*/ 104241 h 739467"/>
              <a:gd name="connsiteX1438" fmla="*/ 265065 w 11503626"/>
              <a:gd name="connsiteY1438" fmla="*/ 106158 h 739467"/>
              <a:gd name="connsiteX1439" fmla="*/ 263627 w 11503626"/>
              <a:gd name="connsiteY1439" fmla="*/ 104241 h 739467"/>
              <a:gd name="connsiteX1440" fmla="*/ 263148 w 11503626"/>
              <a:gd name="connsiteY1440" fmla="*/ 108315 h 739467"/>
              <a:gd name="connsiteX1441" fmla="*/ 263627 w 11503626"/>
              <a:gd name="connsiteY1441" fmla="*/ 112868 h 739467"/>
              <a:gd name="connsiteX1442" fmla="*/ 262189 w 11503626"/>
              <a:gd name="connsiteY1442" fmla="*/ 111191 h 739467"/>
              <a:gd name="connsiteX1443" fmla="*/ 260272 w 11503626"/>
              <a:gd name="connsiteY1443" fmla="*/ 109513 h 739467"/>
              <a:gd name="connsiteX1444" fmla="*/ 260991 w 11503626"/>
              <a:gd name="connsiteY1444" fmla="*/ 102803 h 739467"/>
              <a:gd name="connsiteX1445" fmla="*/ 265065 w 11503626"/>
              <a:gd name="connsiteY1445" fmla="*/ 99447 h 739467"/>
              <a:gd name="connsiteX1446" fmla="*/ 184060 w 11503626"/>
              <a:gd name="connsiteY1446" fmla="*/ 99447 h 739467"/>
              <a:gd name="connsiteX1447" fmla="*/ 184778 w 11503626"/>
              <a:gd name="connsiteY1447" fmla="*/ 105439 h 739467"/>
              <a:gd name="connsiteX1448" fmla="*/ 185497 w 11503626"/>
              <a:gd name="connsiteY1448" fmla="*/ 111910 h 739467"/>
              <a:gd name="connsiteX1449" fmla="*/ 184060 w 11503626"/>
              <a:gd name="connsiteY1449" fmla="*/ 113348 h 739467"/>
              <a:gd name="connsiteX1450" fmla="*/ 27082 w 11503626"/>
              <a:gd name="connsiteY1450" fmla="*/ 98968 h 739467"/>
              <a:gd name="connsiteX1451" fmla="*/ 25883 w 11503626"/>
              <a:gd name="connsiteY1451" fmla="*/ 101844 h 739467"/>
              <a:gd name="connsiteX1452" fmla="*/ 29238 w 11503626"/>
              <a:gd name="connsiteY1452" fmla="*/ 103282 h 739467"/>
              <a:gd name="connsiteX1453" fmla="*/ 30197 w 11503626"/>
              <a:gd name="connsiteY1453" fmla="*/ 101604 h 739467"/>
              <a:gd name="connsiteX1454" fmla="*/ 29718 w 11503626"/>
              <a:gd name="connsiteY1454" fmla="*/ 99447 h 739467"/>
              <a:gd name="connsiteX1455" fmla="*/ 27082 w 11503626"/>
              <a:gd name="connsiteY1455" fmla="*/ 98968 h 739467"/>
              <a:gd name="connsiteX1456" fmla="*/ 143797 w 11503626"/>
              <a:gd name="connsiteY1456" fmla="*/ 98009 h 739467"/>
              <a:gd name="connsiteX1457" fmla="*/ 143317 w 11503626"/>
              <a:gd name="connsiteY1457" fmla="*/ 99687 h 739467"/>
              <a:gd name="connsiteX1458" fmla="*/ 142359 w 11503626"/>
              <a:gd name="connsiteY1458" fmla="*/ 101844 h 739467"/>
              <a:gd name="connsiteX1459" fmla="*/ 144036 w 11503626"/>
              <a:gd name="connsiteY1459" fmla="*/ 103282 h 739467"/>
              <a:gd name="connsiteX1460" fmla="*/ 145714 w 11503626"/>
              <a:gd name="connsiteY1460" fmla="*/ 103282 h 739467"/>
              <a:gd name="connsiteX1461" fmla="*/ 144275 w 11503626"/>
              <a:gd name="connsiteY1461" fmla="*/ 100646 h 739467"/>
              <a:gd name="connsiteX1462" fmla="*/ 143797 w 11503626"/>
              <a:gd name="connsiteY1462" fmla="*/ 98009 h 739467"/>
              <a:gd name="connsiteX1463" fmla="*/ 157217 w 11503626"/>
              <a:gd name="connsiteY1463" fmla="*/ 94654 h 739467"/>
              <a:gd name="connsiteX1464" fmla="*/ 155779 w 11503626"/>
              <a:gd name="connsiteY1464" fmla="*/ 95374 h 739467"/>
              <a:gd name="connsiteX1465" fmla="*/ 154821 w 11503626"/>
              <a:gd name="connsiteY1465" fmla="*/ 97051 h 739467"/>
              <a:gd name="connsiteX1466" fmla="*/ 157217 w 11503626"/>
              <a:gd name="connsiteY1466" fmla="*/ 99447 h 739467"/>
              <a:gd name="connsiteX1467" fmla="*/ 157217 w 11503626"/>
              <a:gd name="connsiteY1467" fmla="*/ 94654 h 739467"/>
              <a:gd name="connsiteX1468" fmla="*/ 263627 w 11503626"/>
              <a:gd name="connsiteY1468" fmla="*/ 93216 h 739467"/>
              <a:gd name="connsiteX1469" fmla="*/ 264106 w 11503626"/>
              <a:gd name="connsiteY1469" fmla="*/ 96092 h 739467"/>
              <a:gd name="connsiteX1470" fmla="*/ 263627 w 11503626"/>
              <a:gd name="connsiteY1470" fmla="*/ 98489 h 739467"/>
              <a:gd name="connsiteX1471" fmla="*/ 263627 w 11503626"/>
              <a:gd name="connsiteY1471" fmla="*/ 93216 h 739467"/>
              <a:gd name="connsiteX1472" fmla="*/ 92029 w 11503626"/>
              <a:gd name="connsiteY1472" fmla="*/ 92737 h 739467"/>
              <a:gd name="connsiteX1473" fmla="*/ 89154 w 11503626"/>
              <a:gd name="connsiteY1473" fmla="*/ 100406 h 739467"/>
              <a:gd name="connsiteX1474" fmla="*/ 91311 w 11503626"/>
              <a:gd name="connsiteY1474" fmla="*/ 98009 h 739467"/>
              <a:gd name="connsiteX1475" fmla="*/ 92988 w 11503626"/>
              <a:gd name="connsiteY1475" fmla="*/ 100886 h 739467"/>
              <a:gd name="connsiteX1476" fmla="*/ 93947 w 11503626"/>
              <a:gd name="connsiteY1476" fmla="*/ 98249 h 739467"/>
              <a:gd name="connsiteX1477" fmla="*/ 93947 w 11503626"/>
              <a:gd name="connsiteY1477" fmla="*/ 93216 h 739467"/>
              <a:gd name="connsiteX1478" fmla="*/ 93228 w 11503626"/>
              <a:gd name="connsiteY1478" fmla="*/ 94654 h 739467"/>
              <a:gd name="connsiteX1479" fmla="*/ 92509 w 11503626"/>
              <a:gd name="connsiteY1479" fmla="*/ 96092 h 739467"/>
              <a:gd name="connsiteX1480" fmla="*/ 91790 w 11503626"/>
              <a:gd name="connsiteY1480" fmla="*/ 95134 h 739467"/>
              <a:gd name="connsiteX1481" fmla="*/ 92029 w 11503626"/>
              <a:gd name="connsiteY1481" fmla="*/ 92737 h 739467"/>
              <a:gd name="connsiteX1482" fmla="*/ 104012 w 11503626"/>
              <a:gd name="connsiteY1482" fmla="*/ 90820 h 739467"/>
              <a:gd name="connsiteX1483" fmla="*/ 102574 w 11503626"/>
              <a:gd name="connsiteY1483" fmla="*/ 91779 h 739467"/>
              <a:gd name="connsiteX1484" fmla="*/ 101856 w 11503626"/>
              <a:gd name="connsiteY1484" fmla="*/ 93935 h 739467"/>
              <a:gd name="connsiteX1485" fmla="*/ 101137 w 11503626"/>
              <a:gd name="connsiteY1485" fmla="*/ 96092 h 739467"/>
              <a:gd name="connsiteX1486" fmla="*/ 99699 w 11503626"/>
              <a:gd name="connsiteY1486" fmla="*/ 96092 h 739467"/>
              <a:gd name="connsiteX1487" fmla="*/ 99939 w 11503626"/>
              <a:gd name="connsiteY1487" fmla="*/ 97770 h 739467"/>
              <a:gd name="connsiteX1488" fmla="*/ 100657 w 11503626"/>
              <a:gd name="connsiteY1488" fmla="*/ 97770 h 739467"/>
              <a:gd name="connsiteX1489" fmla="*/ 101376 w 11503626"/>
              <a:gd name="connsiteY1489" fmla="*/ 97291 h 739467"/>
              <a:gd name="connsiteX1490" fmla="*/ 101616 w 11503626"/>
              <a:gd name="connsiteY1490" fmla="*/ 98489 h 739467"/>
              <a:gd name="connsiteX1491" fmla="*/ 102574 w 11503626"/>
              <a:gd name="connsiteY1491" fmla="*/ 96572 h 739467"/>
              <a:gd name="connsiteX1492" fmla="*/ 104492 w 11503626"/>
              <a:gd name="connsiteY1492" fmla="*/ 95613 h 739467"/>
              <a:gd name="connsiteX1493" fmla="*/ 104012 w 11503626"/>
              <a:gd name="connsiteY1493" fmla="*/ 90820 h 739467"/>
              <a:gd name="connsiteX1494" fmla="*/ 157217 w 11503626"/>
              <a:gd name="connsiteY1494" fmla="*/ 86985 h 739467"/>
              <a:gd name="connsiteX1495" fmla="*/ 157936 w 11503626"/>
              <a:gd name="connsiteY1495" fmla="*/ 92737 h 739467"/>
              <a:gd name="connsiteX1496" fmla="*/ 158655 w 11503626"/>
              <a:gd name="connsiteY1496" fmla="*/ 100406 h 739467"/>
              <a:gd name="connsiteX1497" fmla="*/ 160573 w 11503626"/>
              <a:gd name="connsiteY1497" fmla="*/ 92497 h 739467"/>
              <a:gd name="connsiteX1498" fmla="*/ 157217 w 11503626"/>
              <a:gd name="connsiteY1498" fmla="*/ 86985 h 739467"/>
              <a:gd name="connsiteX1499" fmla="*/ 259313 w 11503626"/>
              <a:gd name="connsiteY1499" fmla="*/ 83630 h 739467"/>
              <a:gd name="connsiteX1500" fmla="*/ 260991 w 11503626"/>
              <a:gd name="connsiteY1500" fmla="*/ 86506 h 739467"/>
              <a:gd name="connsiteX1501" fmla="*/ 262189 w 11503626"/>
              <a:gd name="connsiteY1501" fmla="*/ 89861 h 739467"/>
              <a:gd name="connsiteX1502" fmla="*/ 259792 w 11503626"/>
              <a:gd name="connsiteY1502" fmla="*/ 89861 h 739467"/>
              <a:gd name="connsiteX1503" fmla="*/ 259552 w 11503626"/>
              <a:gd name="connsiteY1503" fmla="*/ 86506 h 739467"/>
              <a:gd name="connsiteX1504" fmla="*/ 259313 w 11503626"/>
              <a:gd name="connsiteY1504" fmla="*/ 83630 h 739467"/>
              <a:gd name="connsiteX1505" fmla="*/ 42180 w 11503626"/>
              <a:gd name="connsiteY1505" fmla="*/ 83630 h 739467"/>
              <a:gd name="connsiteX1506" fmla="*/ 40023 w 11503626"/>
              <a:gd name="connsiteY1506" fmla="*/ 86745 h 739467"/>
              <a:gd name="connsiteX1507" fmla="*/ 38825 w 11503626"/>
              <a:gd name="connsiteY1507" fmla="*/ 91299 h 739467"/>
              <a:gd name="connsiteX1508" fmla="*/ 40742 w 11503626"/>
              <a:gd name="connsiteY1508" fmla="*/ 88184 h 739467"/>
              <a:gd name="connsiteX1509" fmla="*/ 42180 w 11503626"/>
              <a:gd name="connsiteY1509" fmla="*/ 83630 h 739467"/>
              <a:gd name="connsiteX1510" fmla="*/ 159854 w 11503626"/>
              <a:gd name="connsiteY1510" fmla="*/ 82372 h 739467"/>
              <a:gd name="connsiteX1511" fmla="*/ 162490 w 11503626"/>
              <a:gd name="connsiteY1511" fmla="*/ 83630 h 739467"/>
              <a:gd name="connsiteX1512" fmla="*/ 160573 w 11503626"/>
              <a:gd name="connsiteY1512" fmla="*/ 85307 h 739467"/>
              <a:gd name="connsiteX1513" fmla="*/ 160093 w 11503626"/>
              <a:gd name="connsiteY1513" fmla="*/ 88423 h 739467"/>
              <a:gd name="connsiteX1514" fmla="*/ 161531 w 11503626"/>
              <a:gd name="connsiteY1514" fmla="*/ 88423 h 739467"/>
              <a:gd name="connsiteX1515" fmla="*/ 162969 w 11503626"/>
              <a:gd name="connsiteY1515" fmla="*/ 88423 h 739467"/>
              <a:gd name="connsiteX1516" fmla="*/ 162969 w 11503626"/>
              <a:gd name="connsiteY1516" fmla="*/ 93935 h 739467"/>
              <a:gd name="connsiteX1517" fmla="*/ 162490 w 11503626"/>
              <a:gd name="connsiteY1517" fmla="*/ 98009 h 739467"/>
              <a:gd name="connsiteX1518" fmla="*/ 164168 w 11503626"/>
              <a:gd name="connsiteY1518" fmla="*/ 103761 h 739467"/>
              <a:gd name="connsiteX1519" fmla="*/ 167283 w 11503626"/>
              <a:gd name="connsiteY1519" fmla="*/ 108076 h 739467"/>
              <a:gd name="connsiteX1520" fmla="*/ 168241 w 11503626"/>
              <a:gd name="connsiteY1520" fmla="*/ 104241 h 739467"/>
              <a:gd name="connsiteX1521" fmla="*/ 168241 w 11503626"/>
              <a:gd name="connsiteY1521" fmla="*/ 99447 h 739467"/>
              <a:gd name="connsiteX1522" fmla="*/ 165606 w 11503626"/>
              <a:gd name="connsiteY1522" fmla="*/ 97291 h 739467"/>
              <a:gd name="connsiteX1523" fmla="*/ 165366 w 11503626"/>
              <a:gd name="connsiteY1523" fmla="*/ 93216 h 739467"/>
              <a:gd name="connsiteX1524" fmla="*/ 167523 w 11503626"/>
              <a:gd name="connsiteY1524" fmla="*/ 95134 h 739467"/>
              <a:gd name="connsiteX1525" fmla="*/ 170159 w 11503626"/>
              <a:gd name="connsiteY1525" fmla="*/ 96092 h 739467"/>
              <a:gd name="connsiteX1526" fmla="*/ 171597 w 11503626"/>
              <a:gd name="connsiteY1526" fmla="*/ 90820 h 739467"/>
              <a:gd name="connsiteX1527" fmla="*/ 173993 w 11503626"/>
              <a:gd name="connsiteY1527" fmla="*/ 86985 h 739467"/>
              <a:gd name="connsiteX1528" fmla="*/ 174713 w 11503626"/>
              <a:gd name="connsiteY1528" fmla="*/ 97051 h 739467"/>
              <a:gd name="connsiteX1529" fmla="*/ 173514 w 11503626"/>
              <a:gd name="connsiteY1529" fmla="*/ 108076 h 739467"/>
              <a:gd name="connsiteX1530" fmla="*/ 171597 w 11503626"/>
              <a:gd name="connsiteY1530" fmla="*/ 106637 h 739467"/>
              <a:gd name="connsiteX1531" fmla="*/ 171836 w 11503626"/>
              <a:gd name="connsiteY1531" fmla="*/ 101604 h 739467"/>
              <a:gd name="connsiteX1532" fmla="*/ 170159 w 11503626"/>
              <a:gd name="connsiteY1532" fmla="*/ 97051 h 739467"/>
              <a:gd name="connsiteX1533" fmla="*/ 169201 w 11503626"/>
              <a:gd name="connsiteY1533" fmla="*/ 106158 h 739467"/>
              <a:gd name="connsiteX1534" fmla="*/ 168721 w 11503626"/>
              <a:gd name="connsiteY1534" fmla="*/ 114306 h 739467"/>
              <a:gd name="connsiteX1535" fmla="*/ 166325 w 11503626"/>
              <a:gd name="connsiteY1535" fmla="*/ 114546 h 739467"/>
              <a:gd name="connsiteX1536" fmla="*/ 164886 w 11503626"/>
              <a:gd name="connsiteY1536" fmla="*/ 117901 h 739467"/>
              <a:gd name="connsiteX1537" fmla="*/ 163928 w 11503626"/>
              <a:gd name="connsiteY1537" fmla="*/ 122215 h 739467"/>
              <a:gd name="connsiteX1538" fmla="*/ 162011 w 11503626"/>
              <a:gd name="connsiteY1538" fmla="*/ 124852 h 739467"/>
              <a:gd name="connsiteX1539" fmla="*/ 163209 w 11503626"/>
              <a:gd name="connsiteY1539" fmla="*/ 128926 h 739467"/>
              <a:gd name="connsiteX1540" fmla="*/ 164886 w 11503626"/>
              <a:gd name="connsiteY1540" fmla="*/ 132521 h 739467"/>
              <a:gd name="connsiteX1541" fmla="*/ 162729 w 11503626"/>
              <a:gd name="connsiteY1541" fmla="*/ 142107 h 739467"/>
              <a:gd name="connsiteX1542" fmla="*/ 162490 w 11503626"/>
              <a:gd name="connsiteY1542" fmla="*/ 154091 h 739467"/>
              <a:gd name="connsiteX1543" fmla="*/ 161291 w 11503626"/>
              <a:gd name="connsiteY1543" fmla="*/ 156966 h 739467"/>
              <a:gd name="connsiteX1544" fmla="*/ 162969 w 11503626"/>
              <a:gd name="connsiteY1544" fmla="*/ 158404 h 739467"/>
              <a:gd name="connsiteX1545" fmla="*/ 166325 w 11503626"/>
              <a:gd name="connsiteY1545" fmla="*/ 154091 h 739467"/>
              <a:gd name="connsiteX1546" fmla="*/ 165366 w 11503626"/>
              <a:gd name="connsiteY1546" fmla="*/ 161281 h 739467"/>
              <a:gd name="connsiteX1547" fmla="*/ 163448 w 11503626"/>
              <a:gd name="connsiteY1547" fmla="*/ 167991 h 739467"/>
              <a:gd name="connsiteX1548" fmla="*/ 163688 w 11503626"/>
              <a:gd name="connsiteY1548" fmla="*/ 178296 h 739467"/>
              <a:gd name="connsiteX1549" fmla="*/ 161052 w 11503626"/>
              <a:gd name="connsiteY1549" fmla="*/ 189081 h 739467"/>
              <a:gd name="connsiteX1550" fmla="*/ 161771 w 11503626"/>
              <a:gd name="connsiteY1550" fmla="*/ 183090 h 739467"/>
              <a:gd name="connsiteX1551" fmla="*/ 160573 w 11503626"/>
              <a:gd name="connsiteY1551" fmla="*/ 178057 h 739467"/>
              <a:gd name="connsiteX1552" fmla="*/ 159374 w 11503626"/>
              <a:gd name="connsiteY1552" fmla="*/ 182130 h 739467"/>
              <a:gd name="connsiteX1553" fmla="*/ 159614 w 11503626"/>
              <a:gd name="connsiteY1553" fmla="*/ 187403 h 739467"/>
              <a:gd name="connsiteX1554" fmla="*/ 159134 w 11503626"/>
              <a:gd name="connsiteY1554" fmla="*/ 191957 h 739467"/>
              <a:gd name="connsiteX1555" fmla="*/ 156738 w 11503626"/>
              <a:gd name="connsiteY1555" fmla="*/ 193874 h 739467"/>
              <a:gd name="connsiteX1556" fmla="*/ 158655 w 11503626"/>
              <a:gd name="connsiteY1556" fmla="*/ 189800 h 739467"/>
              <a:gd name="connsiteX1557" fmla="*/ 157696 w 11503626"/>
              <a:gd name="connsiteY1557" fmla="*/ 184288 h 739467"/>
              <a:gd name="connsiteX1558" fmla="*/ 156738 w 11503626"/>
              <a:gd name="connsiteY1558" fmla="*/ 185247 h 739467"/>
              <a:gd name="connsiteX1559" fmla="*/ 156259 w 11503626"/>
              <a:gd name="connsiteY1559" fmla="*/ 186205 h 739467"/>
              <a:gd name="connsiteX1560" fmla="*/ 156259 w 11503626"/>
              <a:gd name="connsiteY1560" fmla="*/ 181172 h 739467"/>
              <a:gd name="connsiteX1561" fmla="*/ 156259 w 11503626"/>
              <a:gd name="connsiteY1561" fmla="*/ 178057 h 739467"/>
              <a:gd name="connsiteX1562" fmla="*/ 155061 w 11503626"/>
              <a:gd name="connsiteY1562" fmla="*/ 181652 h 739467"/>
              <a:gd name="connsiteX1563" fmla="*/ 154341 w 11503626"/>
              <a:gd name="connsiteY1563" fmla="*/ 185247 h 739467"/>
              <a:gd name="connsiteX1564" fmla="*/ 153862 w 11503626"/>
              <a:gd name="connsiteY1564" fmla="*/ 184288 h 739467"/>
              <a:gd name="connsiteX1565" fmla="*/ 153383 w 11503626"/>
              <a:gd name="connsiteY1565" fmla="*/ 185247 h 739467"/>
              <a:gd name="connsiteX1566" fmla="*/ 153862 w 11503626"/>
              <a:gd name="connsiteY1566" fmla="*/ 177577 h 739467"/>
              <a:gd name="connsiteX1567" fmla="*/ 154341 w 11503626"/>
              <a:gd name="connsiteY1567" fmla="*/ 170867 h 739467"/>
              <a:gd name="connsiteX1568" fmla="*/ 153143 w 11503626"/>
              <a:gd name="connsiteY1568" fmla="*/ 172544 h 739467"/>
              <a:gd name="connsiteX1569" fmla="*/ 152904 w 11503626"/>
              <a:gd name="connsiteY1569" fmla="*/ 176139 h 739467"/>
              <a:gd name="connsiteX1570" fmla="*/ 152664 w 11503626"/>
              <a:gd name="connsiteY1570" fmla="*/ 179734 h 739467"/>
              <a:gd name="connsiteX1571" fmla="*/ 150986 w 11503626"/>
              <a:gd name="connsiteY1571" fmla="*/ 181412 h 739467"/>
              <a:gd name="connsiteX1572" fmla="*/ 150747 w 11503626"/>
              <a:gd name="connsiteY1572" fmla="*/ 166313 h 739467"/>
              <a:gd name="connsiteX1573" fmla="*/ 153862 w 11503626"/>
              <a:gd name="connsiteY1573" fmla="*/ 152652 h 739467"/>
              <a:gd name="connsiteX1574" fmla="*/ 156259 w 11503626"/>
              <a:gd name="connsiteY1574" fmla="*/ 154569 h 739467"/>
              <a:gd name="connsiteX1575" fmla="*/ 156019 w 11503626"/>
              <a:gd name="connsiteY1575" fmla="*/ 165834 h 739467"/>
              <a:gd name="connsiteX1576" fmla="*/ 156259 w 11503626"/>
              <a:gd name="connsiteY1576" fmla="*/ 175660 h 739467"/>
              <a:gd name="connsiteX1577" fmla="*/ 157217 w 11503626"/>
              <a:gd name="connsiteY1577" fmla="*/ 167032 h 739467"/>
              <a:gd name="connsiteX1578" fmla="*/ 158895 w 11503626"/>
              <a:gd name="connsiteY1578" fmla="*/ 156247 h 739467"/>
              <a:gd name="connsiteX1579" fmla="*/ 159614 w 11503626"/>
              <a:gd name="connsiteY1579" fmla="*/ 145223 h 739467"/>
              <a:gd name="connsiteX1580" fmla="*/ 158176 w 11503626"/>
              <a:gd name="connsiteY1580" fmla="*/ 135876 h 739467"/>
              <a:gd name="connsiteX1581" fmla="*/ 159854 w 11503626"/>
              <a:gd name="connsiteY1581" fmla="*/ 127488 h 739467"/>
              <a:gd name="connsiteX1582" fmla="*/ 158655 w 11503626"/>
              <a:gd name="connsiteY1582" fmla="*/ 119100 h 739467"/>
              <a:gd name="connsiteX1583" fmla="*/ 156259 w 11503626"/>
              <a:gd name="connsiteY1583" fmla="*/ 127967 h 739467"/>
              <a:gd name="connsiteX1584" fmla="*/ 154341 w 11503626"/>
              <a:gd name="connsiteY1584" fmla="*/ 136355 h 739467"/>
              <a:gd name="connsiteX1585" fmla="*/ 152664 w 11503626"/>
              <a:gd name="connsiteY1585" fmla="*/ 127967 h 739467"/>
              <a:gd name="connsiteX1586" fmla="*/ 153862 w 11503626"/>
              <a:gd name="connsiteY1586" fmla="*/ 120058 h 739467"/>
              <a:gd name="connsiteX1587" fmla="*/ 153862 w 11503626"/>
              <a:gd name="connsiteY1587" fmla="*/ 121976 h 739467"/>
              <a:gd name="connsiteX1588" fmla="*/ 154821 w 11503626"/>
              <a:gd name="connsiteY1588" fmla="*/ 121976 h 739467"/>
              <a:gd name="connsiteX1589" fmla="*/ 154102 w 11503626"/>
              <a:gd name="connsiteY1589" fmla="*/ 118141 h 739467"/>
              <a:gd name="connsiteX1590" fmla="*/ 154341 w 11503626"/>
              <a:gd name="connsiteY1590" fmla="*/ 113827 h 739467"/>
              <a:gd name="connsiteX1591" fmla="*/ 156019 w 11503626"/>
              <a:gd name="connsiteY1591" fmla="*/ 113348 h 739467"/>
              <a:gd name="connsiteX1592" fmla="*/ 157696 w 11503626"/>
              <a:gd name="connsiteY1592" fmla="*/ 111910 h 739467"/>
              <a:gd name="connsiteX1593" fmla="*/ 156738 w 11503626"/>
              <a:gd name="connsiteY1593" fmla="*/ 109753 h 739467"/>
              <a:gd name="connsiteX1594" fmla="*/ 156978 w 11503626"/>
              <a:gd name="connsiteY1594" fmla="*/ 106398 h 739467"/>
              <a:gd name="connsiteX1595" fmla="*/ 156978 w 11503626"/>
              <a:gd name="connsiteY1595" fmla="*/ 103042 h 739467"/>
              <a:gd name="connsiteX1596" fmla="*/ 155300 w 11503626"/>
              <a:gd name="connsiteY1596" fmla="*/ 100886 h 739467"/>
              <a:gd name="connsiteX1597" fmla="*/ 155539 w 11503626"/>
              <a:gd name="connsiteY1597" fmla="*/ 105199 h 739467"/>
              <a:gd name="connsiteX1598" fmla="*/ 154821 w 11503626"/>
              <a:gd name="connsiteY1598" fmla="*/ 109034 h 739467"/>
              <a:gd name="connsiteX1599" fmla="*/ 153862 w 11503626"/>
              <a:gd name="connsiteY1599" fmla="*/ 108076 h 739467"/>
              <a:gd name="connsiteX1600" fmla="*/ 152424 w 11503626"/>
              <a:gd name="connsiteY1600" fmla="*/ 107116 h 739467"/>
              <a:gd name="connsiteX1601" fmla="*/ 153383 w 11503626"/>
              <a:gd name="connsiteY1601" fmla="*/ 98729 h 739467"/>
              <a:gd name="connsiteX1602" fmla="*/ 154821 w 11503626"/>
              <a:gd name="connsiteY1602" fmla="*/ 89622 h 739467"/>
              <a:gd name="connsiteX1603" fmla="*/ 157696 w 11503626"/>
              <a:gd name="connsiteY1603" fmla="*/ 83390 h 739467"/>
              <a:gd name="connsiteX1604" fmla="*/ 159854 w 11503626"/>
              <a:gd name="connsiteY1604" fmla="*/ 82372 h 739467"/>
              <a:gd name="connsiteX1605" fmla="*/ 276089 w 11503626"/>
              <a:gd name="connsiteY1605" fmla="*/ 81233 h 739467"/>
              <a:gd name="connsiteX1606" fmla="*/ 278006 w 11503626"/>
              <a:gd name="connsiteY1606" fmla="*/ 85307 h 739467"/>
              <a:gd name="connsiteX1607" fmla="*/ 279924 w 11503626"/>
              <a:gd name="connsiteY1607" fmla="*/ 83630 h 739467"/>
              <a:gd name="connsiteX1608" fmla="*/ 280643 w 11503626"/>
              <a:gd name="connsiteY1608" fmla="*/ 86745 h 739467"/>
              <a:gd name="connsiteX1609" fmla="*/ 282320 w 11503626"/>
              <a:gd name="connsiteY1609" fmla="*/ 88423 h 739467"/>
              <a:gd name="connsiteX1610" fmla="*/ 282081 w 11503626"/>
              <a:gd name="connsiteY1610" fmla="*/ 85068 h 739467"/>
              <a:gd name="connsiteX1611" fmla="*/ 280883 w 11503626"/>
              <a:gd name="connsiteY1611" fmla="*/ 82192 h 739467"/>
              <a:gd name="connsiteX1612" fmla="*/ 284238 w 11503626"/>
              <a:gd name="connsiteY1612" fmla="*/ 84828 h 739467"/>
              <a:gd name="connsiteX1613" fmla="*/ 284717 w 11503626"/>
              <a:gd name="connsiteY1613" fmla="*/ 89861 h 739467"/>
              <a:gd name="connsiteX1614" fmla="*/ 282081 w 11503626"/>
              <a:gd name="connsiteY1614" fmla="*/ 89382 h 739467"/>
              <a:gd name="connsiteX1615" fmla="*/ 279924 w 11503626"/>
              <a:gd name="connsiteY1615" fmla="*/ 89861 h 739467"/>
              <a:gd name="connsiteX1616" fmla="*/ 282320 w 11503626"/>
              <a:gd name="connsiteY1616" fmla="*/ 92018 h 739467"/>
              <a:gd name="connsiteX1617" fmla="*/ 282320 w 11503626"/>
              <a:gd name="connsiteY1617" fmla="*/ 95613 h 739467"/>
              <a:gd name="connsiteX1618" fmla="*/ 277048 w 11503626"/>
              <a:gd name="connsiteY1618" fmla="*/ 92737 h 739467"/>
              <a:gd name="connsiteX1619" fmla="*/ 276329 w 11503626"/>
              <a:gd name="connsiteY1619" fmla="*/ 86506 h 739467"/>
              <a:gd name="connsiteX1620" fmla="*/ 276089 w 11503626"/>
              <a:gd name="connsiteY1620" fmla="*/ 81233 h 739467"/>
              <a:gd name="connsiteX1621" fmla="*/ 180225 w 11503626"/>
              <a:gd name="connsiteY1621" fmla="*/ 81233 h 739467"/>
              <a:gd name="connsiteX1622" fmla="*/ 182382 w 11503626"/>
              <a:gd name="connsiteY1622" fmla="*/ 87704 h 739467"/>
              <a:gd name="connsiteX1623" fmla="*/ 184060 w 11503626"/>
              <a:gd name="connsiteY1623" fmla="*/ 93696 h 739467"/>
              <a:gd name="connsiteX1624" fmla="*/ 182382 w 11503626"/>
              <a:gd name="connsiteY1624" fmla="*/ 92497 h 739467"/>
              <a:gd name="connsiteX1625" fmla="*/ 180225 w 11503626"/>
              <a:gd name="connsiteY1625" fmla="*/ 91299 h 739467"/>
              <a:gd name="connsiteX1626" fmla="*/ 180225 w 11503626"/>
              <a:gd name="connsiteY1626" fmla="*/ 96092 h 739467"/>
              <a:gd name="connsiteX1627" fmla="*/ 177349 w 11503626"/>
              <a:gd name="connsiteY1627" fmla="*/ 96092 h 739467"/>
              <a:gd name="connsiteX1628" fmla="*/ 177109 w 11503626"/>
              <a:gd name="connsiteY1628" fmla="*/ 93456 h 739467"/>
              <a:gd name="connsiteX1629" fmla="*/ 176870 w 11503626"/>
              <a:gd name="connsiteY1629" fmla="*/ 90820 h 739467"/>
              <a:gd name="connsiteX1630" fmla="*/ 178308 w 11503626"/>
              <a:gd name="connsiteY1630" fmla="*/ 86027 h 739467"/>
              <a:gd name="connsiteX1631" fmla="*/ 180225 w 11503626"/>
              <a:gd name="connsiteY1631" fmla="*/ 81233 h 739467"/>
              <a:gd name="connsiteX1632" fmla="*/ 285676 w 11503626"/>
              <a:gd name="connsiteY1632" fmla="*/ 80275 h 739467"/>
              <a:gd name="connsiteX1633" fmla="*/ 288552 w 11503626"/>
              <a:gd name="connsiteY1633" fmla="*/ 87704 h 739467"/>
              <a:gd name="connsiteX1634" fmla="*/ 288552 w 11503626"/>
              <a:gd name="connsiteY1634" fmla="*/ 95613 h 739467"/>
              <a:gd name="connsiteX1635" fmla="*/ 287593 w 11503626"/>
              <a:gd name="connsiteY1635" fmla="*/ 89142 h 739467"/>
              <a:gd name="connsiteX1636" fmla="*/ 285196 w 11503626"/>
              <a:gd name="connsiteY1636" fmla="*/ 85547 h 739467"/>
              <a:gd name="connsiteX1637" fmla="*/ 285196 w 11503626"/>
              <a:gd name="connsiteY1637" fmla="*/ 82672 h 739467"/>
              <a:gd name="connsiteX1638" fmla="*/ 285676 w 11503626"/>
              <a:gd name="connsiteY1638" fmla="*/ 80275 h 739467"/>
              <a:gd name="connsiteX1639" fmla="*/ 172556 w 11503626"/>
              <a:gd name="connsiteY1639" fmla="*/ 79795 h 739467"/>
              <a:gd name="connsiteX1640" fmla="*/ 172795 w 11503626"/>
              <a:gd name="connsiteY1640" fmla="*/ 82192 h 739467"/>
              <a:gd name="connsiteX1641" fmla="*/ 173993 w 11503626"/>
              <a:gd name="connsiteY1641" fmla="*/ 80275 h 739467"/>
              <a:gd name="connsiteX1642" fmla="*/ 173514 w 11503626"/>
              <a:gd name="connsiteY1642" fmla="*/ 83630 h 739467"/>
              <a:gd name="connsiteX1643" fmla="*/ 172076 w 11503626"/>
              <a:gd name="connsiteY1643" fmla="*/ 82432 h 739467"/>
              <a:gd name="connsiteX1644" fmla="*/ 172556 w 11503626"/>
              <a:gd name="connsiteY1644" fmla="*/ 79795 h 739467"/>
              <a:gd name="connsiteX1645" fmla="*/ 63031 w 11503626"/>
              <a:gd name="connsiteY1645" fmla="*/ 79316 h 739467"/>
              <a:gd name="connsiteX1646" fmla="*/ 61832 w 11503626"/>
              <a:gd name="connsiteY1646" fmla="*/ 79795 h 739467"/>
              <a:gd name="connsiteX1647" fmla="*/ 58717 w 11503626"/>
              <a:gd name="connsiteY1647" fmla="*/ 88902 h 739467"/>
              <a:gd name="connsiteX1648" fmla="*/ 56081 w 11503626"/>
              <a:gd name="connsiteY1648" fmla="*/ 98489 h 739467"/>
              <a:gd name="connsiteX1649" fmla="*/ 53444 w 11503626"/>
              <a:gd name="connsiteY1649" fmla="*/ 104241 h 739467"/>
              <a:gd name="connsiteX1650" fmla="*/ 52725 w 11503626"/>
              <a:gd name="connsiteY1650" fmla="*/ 110472 h 739467"/>
              <a:gd name="connsiteX1651" fmla="*/ 57998 w 11503626"/>
              <a:gd name="connsiteY1651" fmla="*/ 97530 h 739467"/>
              <a:gd name="connsiteX1652" fmla="*/ 63270 w 11503626"/>
              <a:gd name="connsiteY1652" fmla="*/ 85547 h 739467"/>
              <a:gd name="connsiteX1653" fmla="*/ 62551 w 11503626"/>
              <a:gd name="connsiteY1653" fmla="*/ 82672 h 739467"/>
              <a:gd name="connsiteX1654" fmla="*/ 63750 w 11503626"/>
              <a:gd name="connsiteY1654" fmla="*/ 79795 h 739467"/>
              <a:gd name="connsiteX1655" fmla="*/ 63031 w 11503626"/>
              <a:gd name="connsiteY1655" fmla="*/ 79316 h 739467"/>
              <a:gd name="connsiteX1656" fmla="*/ 168241 w 11503626"/>
              <a:gd name="connsiteY1656" fmla="*/ 78837 h 739467"/>
              <a:gd name="connsiteX1657" fmla="*/ 166804 w 11503626"/>
              <a:gd name="connsiteY1657" fmla="*/ 90820 h 739467"/>
              <a:gd name="connsiteX1658" fmla="*/ 165606 w 11503626"/>
              <a:gd name="connsiteY1658" fmla="*/ 84589 h 739467"/>
              <a:gd name="connsiteX1659" fmla="*/ 168241 w 11503626"/>
              <a:gd name="connsiteY1659" fmla="*/ 78837 h 739467"/>
              <a:gd name="connsiteX1660" fmla="*/ 107368 w 11503626"/>
              <a:gd name="connsiteY1660" fmla="*/ 77399 h 739467"/>
              <a:gd name="connsiteX1661" fmla="*/ 105930 w 11503626"/>
              <a:gd name="connsiteY1661" fmla="*/ 80275 h 739467"/>
              <a:gd name="connsiteX1662" fmla="*/ 105451 w 11503626"/>
              <a:gd name="connsiteY1662" fmla="*/ 84589 h 739467"/>
              <a:gd name="connsiteX1663" fmla="*/ 107368 w 11503626"/>
              <a:gd name="connsiteY1663" fmla="*/ 77399 h 739467"/>
              <a:gd name="connsiteX1664" fmla="*/ 102574 w 11503626"/>
              <a:gd name="connsiteY1664" fmla="*/ 75002 h 739467"/>
              <a:gd name="connsiteX1665" fmla="*/ 100417 w 11503626"/>
              <a:gd name="connsiteY1665" fmla="*/ 78837 h 739467"/>
              <a:gd name="connsiteX1666" fmla="*/ 99699 w 11503626"/>
              <a:gd name="connsiteY1666" fmla="*/ 84589 h 739467"/>
              <a:gd name="connsiteX1667" fmla="*/ 97062 w 11503626"/>
              <a:gd name="connsiteY1667" fmla="*/ 86506 h 739467"/>
              <a:gd name="connsiteX1668" fmla="*/ 95864 w 11503626"/>
              <a:gd name="connsiteY1668" fmla="*/ 92737 h 739467"/>
              <a:gd name="connsiteX1669" fmla="*/ 97542 w 11503626"/>
              <a:gd name="connsiteY1669" fmla="*/ 90580 h 739467"/>
              <a:gd name="connsiteX1670" fmla="*/ 99699 w 11503626"/>
              <a:gd name="connsiteY1670" fmla="*/ 89382 h 739467"/>
              <a:gd name="connsiteX1671" fmla="*/ 101376 w 11503626"/>
              <a:gd name="connsiteY1671" fmla="*/ 82432 h 739467"/>
              <a:gd name="connsiteX1672" fmla="*/ 102574 w 11503626"/>
              <a:gd name="connsiteY1672" fmla="*/ 75002 h 739467"/>
              <a:gd name="connsiteX1673" fmla="*/ 283758 w 11503626"/>
              <a:gd name="connsiteY1673" fmla="*/ 74523 h 739467"/>
              <a:gd name="connsiteX1674" fmla="*/ 285196 w 11503626"/>
              <a:gd name="connsiteY1674" fmla="*/ 76440 h 739467"/>
              <a:gd name="connsiteX1675" fmla="*/ 284717 w 11503626"/>
              <a:gd name="connsiteY1675" fmla="*/ 79795 h 739467"/>
              <a:gd name="connsiteX1676" fmla="*/ 283758 w 11503626"/>
              <a:gd name="connsiteY1676" fmla="*/ 74523 h 739467"/>
              <a:gd name="connsiteX1677" fmla="*/ 196522 w 11503626"/>
              <a:gd name="connsiteY1677" fmla="*/ 74523 h 739467"/>
              <a:gd name="connsiteX1678" fmla="*/ 197480 w 11503626"/>
              <a:gd name="connsiteY1678" fmla="*/ 77159 h 739467"/>
              <a:gd name="connsiteX1679" fmla="*/ 198439 w 11503626"/>
              <a:gd name="connsiteY1679" fmla="*/ 80275 h 739467"/>
              <a:gd name="connsiteX1680" fmla="*/ 197001 w 11503626"/>
              <a:gd name="connsiteY1680" fmla="*/ 82432 h 739467"/>
              <a:gd name="connsiteX1681" fmla="*/ 195563 w 11503626"/>
              <a:gd name="connsiteY1681" fmla="*/ 84589 h 739467"/>
              <a:gd name="connsiteX1682" fmla="*/ 195802 w 11503626"/>
              <a:gd name="connsiteY1682" fmla="*/ 78597 h 739467"/>
              <a:gd name="connsiteX1683" fmla="*/ 196522 w 11503626"/>
              <a:gd name="connsiteY1683" fmla="*/ 74523 h 739467"/>
              <a:gd name="connsiteX1684" fmla="*/ 154341 w 11503626"/>
              <a:gd name="connsiteY1684" fmla="*/ 72605 h 739467"/>
              <a:gd name="connsiteX1685" fmla="*/ 156738 w 11503626"/>
              <a:gd name="connsiteY1685" fmla="*/ 74043 h 739467"/>
              <a:gd name="connsiteX1686" fmla="*/ 156738 w 11503626"/>
              <a:gd name="connsiteY1686" fmla="*/ 78837 h 739467"/>
              <a:gd name="connsiteX1687" fmla="*/ 155061 w 11503626"/>
              <a:gd name="connsiteY1687" fmla="*/ 76680 h 739467"/>
              <a:gd name="connsiteX1688" fmla="*/ 154341 w 11503626"/>
              <a:gd name="connsiteY1688" fmla="*/ 72605 h 739467"/>
              <a:gd name="connsiteX1689" fmla="*/ 244454 w 11503626"/>
              <a:gd name="connsiteY1689" fmla="*/ 72126 h 739467"/>
              <a:gd name="connsiteX1690" fmla="*/ 245173 w 11503626"/>
              <a:gd name="connsiteY1690" fmla="*/ 78597 h 739467"/>
              <a:gd name="connsiteX1691" fmla="*/ 246850 w 11503626"/>
              <a:gd name="connsiteY1691" fmla="*/ 85547 h 739467"/>
              <a:gd name="connsiteX1692" fmla="*/ 247330 w 11503626"/>
              <a:gd name="connsiteY1692" fmla="*/ 82672 h 739467"/>
              <a:gd name="connsiteX1693" fmla="*/ 248289 w 11503626"/>
              <a:gd name="connsiteY1693" fmla="*/ 81233 h 739467"/>
              <a:gd name="connsiteX1694" fmla="*/ 249007 w 11503626"/>
              <a:gd name="connsiteY1694" fmla="*/ 88663 h 739467"/>
              <a:gd name="connsiteX1695" fmla="*/ 247809 w 11503626"/>
              <a:gd name="connsiteY1695" fmla="*/ 95613 h 739467"/>
              <a:gd name="connsiteX1696" fmla="*/ 244933 w 11503626"/>
              <a:gd name="connsiteY1696" fmla="*/ 83870 h 739467"/>
              <a:gd name="connsiteX1697" fmla="*/ 244454 w 11503626"/>
              <a:gd name="connsiteY1697" fmla="*/ 72126 h 739467"/>
              <a:gd name="connsiteX1698" fmla="*/ 228636 w 11503626"/>
              <a:gd name="connsiteY1698" fmla="*/ 72126 h 739467"/>
              <a:gd name="connsiteX1699" fmla="*/ 229835 w 11503626"/>
              <a:gd name="connsiteY1699" fmla="*/ 76680 h 739467"/>
              <a:gd name="connsiteX1700" fmla="*/ 228636 w 11503626"/>
              <a:gd name="connsiteY1700" fmla="*/ 80275 h 739467"/>
              <a:gd name="connsiteX1701" fmla="*/ 106889 w 11503626"/>
              <a:gd name="connsiteY1701" fmla="*/ 71168 h 739467"/>
              <a:gd name="connsiteX1702" fmla="*/ 104492 w 11503626"/>
              <a:gd name="connsiteY1702" fmla="*/ 74523 h 739467"/>
              <a:gd name="connsiteX1703" fmla="*/ 106889 w 11503626"/>
              <a:gd name="connsiteY1703" fmla="*/ 75002 h 739467"/>
              <a:gd name="connsiteX1704" fmla="*/ 51766 w 11503626"/>
              <a:gd name="connsiteY1704" fmla="*/ 66374 h 739467"/>
              <a:gd name="connsiteX1705" fmla="*/ 48172 w 11503626"/>
              <a:gd name="connsiteY1705" fmla="*/ 71887 h 739467"/>
              <a:gd name="connsiteX1706" fmla="*/ 47452 w 11503626"/>
              <a:gd name="connsiteY1706" fmla="*/ 78837 h 739467"/>
              <a:gd name="connsiteX1707" fmla="*/ 51766 w 11503626"/>
              <a:gd name="connsiteY1707" fmla="*/ 66374 h 739467"/>
              <a:gd name="connsiteX1708" fmla="*/ 196042 w 11503626"/>
              <a:gd name="connsiteY1708" fmla="*/ 63978 h 739467"/>
              <a:gd name="connsiteX1709" fmla="*/ 197001 w 11503626"/>
              <a:gd name="connsiteY1709" fmla="*/ 68292 h 739467"/>
              <a:gd name="connsiteX1710" fmla="*/ 195563 w 11503626"/>
              <a:gd name="connsiteY1710" fmla="*/ 71168 h 739467"/>
              <a:gd name="connsiteX1711" fmla="*/ 194844 w 11503626"/>
              <a:gd name="connsiteY1711" fmla="*/ 67093 h 739467"/>
              <a:gd name="connsiteX1712" fmla="*/ 196042 w 11503626"/>
              <a:gd name="connsiteY1712" fmla="*/ 63978 h 739467"/>
              <a:gd name="connsiteX1713" fmla="*/ 282320 w 11503626"/>
              <a:gd name="connsiteY1713" fmla="*/ 61581 h 739467"/>
              <a:gd name="connsiteX1714" fmla="*/ 285915 w 11503626"/>
              <a:gd name="connsiteY1714" fmla="*/ 68292 h 739467"/>
              <a:gd name="connsiteX1715" fmla="*/ 288552 w 11503626"/>
              <a:gd name="connsiteY1715" fmla="*/ 75960 h 739467"/>
              <a:gd name="connsiteX1716" fmla="*/ 284238 w 11503626"/>
              <a:gd name="connsiteY1716" fmla="*/ 70448 h 739467"/>
              <a:gd name="connsiteX1717" fmla="*/ 282320 w 11503626"/>
              <a:gd name="connsiteY1717" fmla="*/ 61581 h 739467"/>
              <a:gd name="connsiteX1718" fmla="*/ 163448 w 11503626"/>
              <a:gd name="connsiteY1718" fmla="*/ 60623 h 739467"/>
              <a:gd name="connsiteX1719" fmla="*/ 164168 w 11503626"/>
              <a:gd name="connsiteY1719" fmla="*/ 63498 h 739467"/>
              <a:gd name="connsiteX1720" fmla="*/ 163928 w 11503626"/>
              <a:gd name="connsiteY1720" fmla="*/ 67333 h 739467"/>
              <a:gd name="connsiteX1721" fmla="*/ 162250 w 11503626"/>
              <a:gd name="connsiteY1721" fmla="*/ 67813 h 739467"/>
              <a:gd name="connsiteX1722" fmla="*/ 162011 w 11503626"/>
              <a:gd name="connsiteY1722" fmla="*/ 69730 h 739467"/>
              <a:gd name="connsiteX1723" fmla="*/ 162729 w 11503626"/>
              <a:gd name="connsiteY1723" fmla="*/ 70209 h 739467"/>
              <a:gd name="connsiteX1724" fmla="*/ 163928 w 11503626"/>
              <a:gd name="connsiteY1724" fmla="*/ 69730 h 739467"/>
              <a:gd name="connsiteX1725" fmla="*/ 164647 w 11503626"/>
              <a:gd name="connsiteY1725" fmla="*/ 75960 h 739467"/>
              <a:gd name="connsiteX1726" fmla="*/ 162490 w 11503626"/>
              <a:gd name="connsiteY1726" fmla="*/ 80275 h 739467"/>
              <a:gd name="connsiteX1727" fmla="*/ 162011 w 11503626"/>
              <a:gd name="connsiteY1727" fmla="*/ 77399 h 739467"/>
              <a:gd name="connsiteX1728" fmla="*/ 162490 w 11503626"/>
              <a:gd name="connsiteY1728" fmla="*/ 73564 h 739467"/>
              <a:gd name="connsiteX1729" fmla="*/ 160573 w 11503626"/>
              <a:gd name="connsiteY1729" fmla="*/ 73804 h 739467"/>
              <a:gd name="connsiteX1730" fmla="*/ 158655 w 11503626"/>
              <a:gd name="connsiteY1730" fmla="*/ 72126 h 739467"/>
              <a:gd name="connsiteX1731" fmla="*/ 163448 w 11503626"/>
              <a:gd name="connsiteY1731" fmla="*/ 60623 h 739467"/>
              <a:gd name="connsiteX1732" fmla="*/ 126541 w 11503626"/>
              <a:gd name="connsiteY1732" fmla="*/ 60143 h 739467"/>
              <a:gd name="connsiteX1733" fmla="*/ 123185 w 11503626"/>
              <a:gd name="connsiteY1733" fmla="*/ 63498 h 739467"/>
              <a:gd name="connsiteX1734" fmla="*/ 121748 w 11503626"/>
              <a:gd name="connsiteY1734" fmla="*/ 69730 h 739467"/>
              <a:gd name="connsiteX1735" fmla="*/ 123185 w 11503626"/>
              <a:gd name="connsiteY1735" fmla="*/ 69250 h 739467"/>
              <a:gd name="connsiteX1736" fmla="*/ 124144 w 11503626"/>
              <a:gd name="connsiteY1736" fmla="*/ 67813 h 739467"/>
              <a:gd name="connsiteX1737" fmla="*/ 124144 w 11503626"/>
              <a:gd name="connsiteY1737" fmla="*/ 70688 h 739467"/>
              <a:gd name="connsiteX1738" fmla="*/ 124144 w 11503626"/>
              <a:gd name="connsiteY1738" fmla="*/ 73564 h 739467"/>
              <a:gd name="connsiteX1739" fmla="*/ 125103 w 11503626"/>
              <a:gd name="connsiteY1739" fmla="*/ 73325 h 739467"/>
              <a:gd name="connsiteX1740" fmla="*/ 125103 w 11503626"/>
              <a:gd name="connsiteY1740" fmla="*/ 71647 h 739467"/>
              <a:gd name="connsiteX1741" fmla="*/ 125103 w 11503626"/>
              <a:gd name="connsiteY1741" fmla="*/ 69730 h 739467"/>
              <a:gd name="connsiteX1742" fmla="*/ 125582 w 11503626"/>
              <a:gd name="connsiteY1742" fmla="*/ 68771 h 739467"/>
              <a:gd name="connsiteX1743" fmla="*/ 124863 w 11503626"/>
              <a:gd name="connsiteY1743" fmla="*/ 83150 h 739467"/>
              <a:gd name="connsiteX1744" fmla="*/ 122227 w 11503626"/>
              <a:gd name="connsiteY1744" fmla="*/ 98009 h 739467"/>
              <a:gd name="connsiteX1745" fmla="*/ 121268 w 11503626"/>
              <a:gd name="connsiteY1745" fmla="*/ 97530 h 739467"/>
              <a:gd name="connsiteX1746" fmla="*/ 120789 w 11503626"/>
              <a:gd name="connsiteY1746" fmla="*/ 97051 h 739467"/>
              <a:gd name="connsiteX1747" fmla="*/ 122706 w 11503626"/>
              <a:gd name="connsiteY1747" fmla="*/ 89622 h 739467"/>
              <a:gd name="connsiteX1748" fmla="*/ 122706 w 11503626"/>
              <a:gd name="connsiteY1748" fmla="*/ 81233 h 739467"/>
              <a:gd name="connsiteX1749" fmla="*/ 118392 w 11503626"/>
              <a:gd name="connsiteY1749" fmla="*/ 85068 h 739467"/>
              <a:gd name="connsiteX1750" fmla="*/ 117433 w 11503626"/>
              <a:gd name="connsiteY1750" fmla="*/ 94654 h 739467"/>
              <a:gd name="connsiteX1751" fmla="*/ 116954 w 11503626"/>
              <a:gd name="connsiteY1751" fmla="*/ 92497 h 739467"/>
              <a:gd name="connsiteX1752" fmla="*/ 116954 w 11503626"/>
              <a:gd name="connsiteY1752" fmla="*/ 88423 h 739467"/>
              <a:gd name="connsiteX1753" fmla="*/ 115996 w 11503626"/>
              <a:gd name="connsiteY1753" fmla="*/ 87944 h 739467"/>
              <a:gd name="connsiteX1754" fmla="*/ 115037 w 11503626"/>
              <a:gd name="connsiteY1754" fmla="*/ 87464 h 739467"/>
              <a:gd name="connsiteX1755" fmla="*/ 113119 w 11503626"/>
              <a:gd name="connsiteY1755" fmla="*/ 94175 h 739467"/>
              <a:gd name="connsiteX1756" fmla="*/ 112641 w 11503626"/>
              <a:gd name="connsiteY1756" fmla="*/ 101844 h 739467"/>
              <a:gd name="connsiteX1757" fmla="*/ 114078 w 11503626"/>
              <a:gd name="connsiteY1757" fmla="*/ 100406 h 739467"/>
              <a:gd name="connsiteX1758" fmla="*/ 114558 w 11503626"/>
              <a:gd name="connsiteY1758" fmla="*/ 97051 h 739467"/>
              <a:gd name="connsiteX1759" fmla="*/ 115756 w 11503626"/>
              <a:gd name="connsiteY1759" fmla="*/ 98009 h 739467"/>
              <a:gd name="connsiteX1760" fmla="*/ 116475 w 11503626"/>
              <a:gd name="connsiteY1760" fmla="*/ 96092 h 739467"/>
              <a:gd name="connsiteX1761" fmla="*/ 117913 w 11503626"/>
              <a:gd name="connsiteY1761" fmla="*/ 99447 h 739467"/>
              <a:gd name="connsiteX1762" fmla="*/ 116954 w 11503626"/>
              <a:gd name="connsiteY1762" fmla="*/ 104241 h 739467"/>
              <a:gd name="connsiteX1763" fmla="*/ 120789 w 11503626"/>
              <a:gd name="connsiteY1763" fmla="*/ 103282 h 739467"/>
              <a:gd name="connsiteX1764" fmla="*/ 118871 w 11503626"/>
              <a:gd name="connsiteY1764" fmla="*/ 102803 h 739467"/>
              <a:gd name="connsiteX1765" fmla="*/ 120789 w 11503626"/>
              <a:gd name="connsiteY1765" fmla="*/ 100406 h 739467"/>
              <a:gd name="connsiteX1766" fmla="*/ 121268 w 11503626"/>
              <a:gd name="connsiteY1766" fmla="*/ 101844 h 739467"/>
              <a:gd name="connsiteX1767" fmla="*/ 122227 w 11503626"/>
              <a:gd name="connsiteY1767" fmla="*/ 102803 h 739467"/>
              <a:gd name="connsiteX1768" fmla="*/ 122706 w 11503626"/>
              <a:gd name="connsiteY1768" fmla="*/ 99447 h 739467"/>
              <a:gd name="connsiteX1769" fmla="*/ 124623 w 11503626"/>
              <a:gd name="connsiteY1769" fmla="*/ 98489 h 739467"/>
              <a:gd name="connsiteX1770" fmla="*/ 125582 w 11503626"/>
              <a:gd name="connsiteY1770" fmla="*/ 92737 h 739467"/>
              <a:gd name="connsiteX1771" fmla="*/ 126062 w 11503626"/>
              <a:gd name="connsiteY1771" fmla="*/ 86985 h 739467"/>
              <a:gd name="connsiteX1772" fmla="*/ 127020 w 11503626"/>
              <a:gd name="connsiteY1772" fmla="*/ 89382 h 739467"/>
              <a:gd name="connsiteX1773" fmla="*/ 128218 w 11503626"/>
              <a:gd name="connsiteY1773" fmla="*/ 87464 h 739467"/>
              <a:gd name="connsiteX1774" fmla="*/ 126062 w 11503626"/>
              <a:gd name="connsiteY1774" fmla="*/ 85547 h 739467"/>
              <a:gd name="connsiteX1775" fmla="*/ 129656 w 11503626"/>
              <a:gd name="connsiteY1775" fmla="*/ 74043 h 739467"/>
              <a:gd name="connsiteX1776" fmla="*/ 129896 w 11503626"/>
              <a:gd name="connsiteY1776" fmla="*/ 63498 h 739467"/>
              <a:gd name="connsiteX1777" fmla="*/ 127739 w 11503626"/>
              <a:gd name="connsiteY1777" fmla="*/ 64218 h 739467"/>
              <a:gd name="connsiteX1778" fmla="*/ 126541 w 11503626"/>
              <a:gd name="connsiteY1778" fmla="*/ 65895 h 739467"/>
              <a:gd name="connsiteX1779" fmla="*/ 126301 w 11503626"/>
              <a:gd name="connsiteY1779" fmla="*/ 63258 h 739467"/>
              <a:gd name="connsiteX1780" fmla="*/ 126541 w 11503626"/>
              <a:gd name="connsiteY1780" fmla="*/ 60143 h 739467"/>
              <a:gd name="connsiteX1781" fmla="*/ 215694 w 11503626"/>
              <a:gd name="connsiteY1781" fmla="*/ 58226 h 739467"/>
              <a:gd name="connsiteX1782" fmla="*/ 217612 w 11503626"/>
              <a:gd name="connsiteY1782" fmla="*/ 58226 h 739467"/>
              <a:gd name="connsiteX1783" fmla="*/ 219050 w 11503626"/>
              <a:gd name="connsiteY1783" fmla="*/ 58226 h 739467"/>
              <a:gd name="connsiteX1784" fmla="*/ 218810 w 11503626"/>
              <a:gd name="connsiteY1784" fmla="*/ 61581 h 739467"/>
              <a:gd name="connsiteX1785" fmla="*/ 217133 w 11503626"/>
              <a:gd name="connsiteY1785" fmla="*/ 63498 h 739467"/>
              <a:gd name="connsiteX1786" fmla="*/ 216174 w 11503626"/>
              <a:gd name="connsiteY1786" fmla="*/ 60862 h 739467"/>
              <a:gd name="connsiteX1787" fmla="*/ 215694 w 11503626"/>
              <a:gd name="connsiteY1787" fmla="*/ 58226 h 739467"/>
              <a:gd name="connsiteX1788" fmla="*/ 100657 w 11503626"/>
              <a:gd name="connsiteY1788" fmla="*/ 58226 h 739467"/>
              <a:gd name="connsiteX1789" fmla="*/ 99459 w 11503626"/>
              <a:gd name="connsiteY1789" fmla="*/ 61581 h 739467"/>
              <a:gd name="connsiteX1790" fmla="*/ 98740 w 11503626"/>
              <a:gd name="connsiteY1790" fmla="*/ 65895 h 739467"/>
              <a:gd name="connsiteX1791" fmla="*/ 100178 w 11503626"/>
              <a:gd name="connsiteY1791" fmla="*/ 67573 h 739467"/>
              <a:gd name="connsiteX1792" fmla="*/ 100178 w 11503626"/>
              <a:gd name="connsiteY1792" fmla="*/ 71168 h 739467"/>
              <a:gd name="connsiteX1793" fmla="*/ 101616 w 11503626"/>
              <a:gd name="connsiteY1793" fmla="*/ 67573 h 739467"/>
              <a:gd name="connsiteX1794" fmla="*/ 103533 w 11503626"/>
              <a:gd name="connsiteY1794" fmla="*/ 67333 h 739467"/>
              <a:gd name="connsiteX1795" fmla="*/ 104012 w 11503626"/>
              <a:gd name="connsiteY1795" fmla="*/ 65176 h 739467"/>
              <a:gd name="connsiteX1796" fmla="*/ 104012 w 11503626"/>
              <a:gd name="connsiteY1796" fmla="*/ 62540 h 739467"/>
              <a:gd name="connsiteX1797" fmla="*/ 102095 w 11503626"/>
              <a:gd name="connsiteY1797" fmla="*/ 61821 h 739467"/>
              <a:gd name="connsiteX1798" fmla="*/ 100657 w 11503626"/>
              <a:gd name="connsiteY1798" fmla="*/ 63978 h 739467"/>
              <a:gd name="connsiteX1799" fmla="*/ 100657 w 11503626"/>
              <a:gd name="connsiteY1799" fmla="*/ 61581 h 739467"/>
              <a:gd name="connsiteX1800" fmla="*/ 100657 w 11503626"/>
              <a:gd name="connsiteY1800" fmla="*/ 58226 h 739467"/>
              <a:gd name="connsiteX1801" fmla="*/ 39304 w 11503626"/>
              <a:gd name="connsiteY1801" fmla="*/ 57267 h 739467"/>
              <a:gd name="connsiteX1802" fmla="*/ 38825 w 11503626"/>
              <a:gd name="connsiteY1802" fmla="*/ 57746 h 739467"/>
              <a:gd name="connsiteX1803" fmla="*/ 39065 w 11503626"/>
              <a:gd name="connsiteY1803" fmla="*/ 57507 h 739467"/>
              <a:gd name="connsiteX1804" fmla="*/ 39304 w 11503626"/>
              <a:gd name="connsiteY1804" fmla="*/ 57267 h 739467"/>
              <a:gd name="connsiteX1805" fmla="*/ 174473 w 11503626"/>
              <a:gd name="connsiteY1805" fmla="*/ 56788 h 739467"/>
              <a:gd name="connsiteX1806" fmla="*/ 174953 w 11503626"/>
              <a:gd name="connsiteY1806" fmla="*/ 66614 h 739467"/>
              <a:gd name="connsiteX1807" fmla="*/ 173993 w 11503626"/>
              <a:gd name="connsiteY1807" fmla="*/ 75002 h 739467"/>
              <a:gd name="connsiteX1808" fmla="*/ 172795 w 11503626"/>
              <a:gd name="connsiteY1808" fmla="*/ 75482 h 739467"/>
              <a:gd name="connsiteX1809" fmla="*/ 171597 w 11503626"/>
              <a:gd name="connsiteY1809" fmla="*/ 76440 h 739467"/>
              <a:gd name="connsiteX1810" fmla="*/ 170398 w 11503626"/>
              <a:gd name="connsiteY1810" fmla="*/ 74762 h 739467"/>
              <a:gd name="connsiteX1811" fmla="*/ 168721 w 11503626"/>
              <a:gd name="connsiteY1811" fmla="*/ 74523 h 739467"/>
              <a:gd name="connsiteX1812" fmla="*/ 171836 w 11503626"/>
              <a:gd name="connsiteY1812" fmla="*/ 66135 h 739467"/>
              <a:gd name="connsiteX1813" fmla="*/ 174473 w 11503626"/>
              <a:gd name="connsiteY1813" fmla="*/ 56788 h 739467"/>
              <a:gd name="connsiteX1814" fmla="*/ 142837 w 11503626"/>
              <a:gd name="connsiteY1814" fmla="*/ 55350 h 739467"/>
              <a:gd name="connsiteX1815" fmla="*/ 143797 w 11503626"/>
              <a:gd name="connsiteY1815" fmla="*/ 57028 h 739467"/>
              <a:gd name="connsiteX1816" fmla="*/ 144755 w 11503626"/>
              <a:gd name="connsiteY1816" fmla="*/ 57746 h 739467"/>
              <a:gd name="connsiteX1817" fmla="*/ 143797 w 11503626"/>
              <a:gd name="connsiteY1817" fmla="*/ 61581 h 739467"/>
              <a:gd name="connsiteX1818" fmla="*/ 144995 w 11503626"/>
              <a:gd name="connsiteY1818" fmla="*/ 60383 h 739467"/>
              <a:gd name="connsiteX1819" fmla="*/ 146193 w 11503626"/>
              <a:gd name="connsiteY1819" fmla="*/ 59184 h 739467"/>
              <a:gd name="connsiteX1820" fmla="*/ 146672 w 11503626"/>
              <a:gd name="connsiteY1820" fmla="*/ 69730 h 739467"/>
              <a:gd name="connsiteX1821" fmla="*/ 145714 w 11503626"/>
              <a:gd name="connsiteY1821" fmla="*/ 78837 h 739467"/>
              <a:gd name="connsiteX1822" fmla="*/ 144995 w 11503626"/>
              <a:gd name="connsiteY1822" fmla="*/ 76680 h 739467"/>
              <a:gd name="connsiteX1823" fmla="*/ 143797 w 11503626"/>
              <a:gd name="connsiteY1823" fmla="*/ 75960 h 739467"/>
              <a:gd name="connsiteX1824" fmla="*/ 144515 w 11503626"/>
              <a:gd name="connsiteY1824" fmla="*/ 70688 h 739467"/>
              <a:gd name="connsiteX1825" fmla="*/ 143797 w 11503626"/>
              <a:gd name="connsiteY1825" fmla="*/ 65895 h 739467"/>
              <a:gd name="connsiteX1826" fmla="*/ 142837 w 11503626"/>
              <a:gd name="connsiteY1826" fmla="*/ 66374 h 739467"/>
              <a:gd name="connsiteX1827" fmla="*/ 141879 w 11503626"/>
              <a:gd name="connsiteY1827" fmla="*/ 67333 h 739467"/>
              <a:gd name="connsiteX1828" fmla="*/ 141400 w 11503626"/>
              <a:gd name="connsiteY1828" fmla="*/ 64697 h 739467"/>
              <a:gd name="connsiteX1829" fmla="*/ 140920 w 11503626"/>
              <a:gd name="connsiteY1829" fmla="*/ 62540 h 739467"/>
              <a:gd name="connsiteX1830" fmla="*/ 141879 w 11503626"/>
              <a:gd name="connsiteY1830" fmla="*/ 58705 h 739467"/>
              <a:gd name="connsiteX1831" fmla="*/ 142837 w 11503626"/>
              <a:gd name="connsiteY1831" fmla="*/ 55350 h 739467"/>
              <a:gd name="connsiteX1832" fmla="*/ 113119 w 11503626"/>
              <a:gd name="connsiteY1832" fmla="*/ 55350 h 739467"/>
              <a:gd name="connsiteX1833" fmla="*/ 111203 w 11503626"/>
              <a:gd name="connsiteY1833" fmla="*/ 61581 h 739467"/>
              <a:gd name="connsiteX1834" fmla="*/ 113359 w 11503626"/>
              <a:gd name="connsiteY1834" fmla="*/ 59424 h 739467"/>
              <a:gd name="connsiteX1835" fmla="*/ 113119 w 11503626"/>
              <a:gd name="connsiteY1835" fmla="*/ 55350 h 739467"/>
              <a:gd name="connsiteX1836" fmla="*/ 212819 w 11503626"/>
              <a:gd name="connsiteY1836" fmla="*/ 54391 h 739467"/>
              <a:gd name="connsiteX1837" fmla="*/ 214256 w 11503626"/>
              <a:gd name="connsiteY1837" fmla="*/ 57986 h 739467"/>
              <a:gd name="connsiteX1838" fmla="*/ 215216 w 11503626"/>
              <a:gd name="connsiteY1838" fmla="*/ 61581 h 739467"/>
              <a:gd name="connsiteX1839" fmla="*/ 214256 w 11503626"/>
              <a:gd name="connsiteY1839" fmla="*/ 62779 h 739467"/>
              <a:gd name="connsiteX1840" fmla="*/ 212819 w 11503626"/>
              <a:gd name="connsiteY1840" fmla="*/ 63498 h 739467"/>
              <a:gd name="connsiteX1841" fmla="*/ 212099 w 11503626"/>
              <a:gd name="connsiteY1841" fmla="*/ 58945 h 739467"/>
              <a:gd name="connsiteX1842" fmla="*/ 212819 w 11503626"/>
              <a:gd name="connsiteY1842" fmla="*/ 54391 h 739467"/>
              <a:gd name="connsiteX1843" fmla="*/ 130855 w 11503626"/>
              <a:gd name="connsiteY1843" fmla="*/ 54391 h 739467"/>
              <a:gd name="connsiteX1844" fmla="*/ 130135 w 11503626"/>
              <a:gd name="connsiteY1844" fmla="*/ 57986 h 739467"/>
              <a:gd name="connsiteX1845" fmla="*/ 128937 w 11503626"/>
              <a:gd name="connsiteY1845" fmla="*/ 60623 h 739467"/>
              <a:gd name="connsiteX1846" fmla="*/ 131813 w 11503626"/>
              <a:gd name="connsiteY1846" fmla="*/ 58705 h 739467"/>
              <a:gd name="connsiteX1847" fmla="*/ 130855 w 11503626"/>
              <a:gd name="connsiteY1847" fmla="*/ 54391 h 739467"/>
              <a:gd name="connsiteX1848" fmla="*/ 181663 w 11503626"/>
              <a:gd name="connsiteY1848" fmla="*/ 51516 h 739467"/>
              <a:gd name="connsiteX1849" fmla="*/ 183340 w 11503626"/>
              <a:gd name="connsiteY1849" fmla="*/ 56548 h 739467"/>
              <a:gd name="connsiteX1850" fmla="*/ 184060 w 11503626"/>
              <a:gd name="connsiteY1850" fmla="*/ 62540 h 739467"/>
              <a:gd name="connsiteX1851" fmla="*/ 181663 w 11503626"/>
              <a:gd name="connsiteY1851" fmla="*/ 65895 h 739467"/>
              <a:gd name="connsiteX1852" fmla="*/ 179745 w 11503626"/>
              <a:gd name="connsiteY1852" fmla="*/ 68771 h 739467"/>
              <a:gd name="connsiteX1853" fmla="*/ 180944 w 11503626"/>
              <a:gd name="connsiteY1853" fmla="*/ 59424 h 739467"/>
              <a:gd name="connsiteX1854" fmla="*/ 181663 w 11503626"/>
              <a:gd name="connsiteY1854" fmla="*/ 51516 h 739467"/>
              <a:gd name="connsiteX1855" fmla="*/ 139482 w 11503626"/>
              <a:gd name="connsiteY1855" fmla="*/ 51516 h 739467"/>
              <a:gd name="connsiteX1856" fmla="*/ 139003 w 11503626"/>
              <a:gd name="connsiteY1856" fmla="*/ 62779 h 739467"/>
              <a:gd name="connsiteX1857" fmla="*/ 134689 w 11503626"/>
              <a:gd name="connsiteY1857" fmla="*/ 71168 h 739467"/>
              <a:gd name="connsiteX1858" fmla="*/ 136367 w 11503626"/>
              <a:gd name="connsiteY1858" fmla="*/ 65655 h 739467"/>
              <a:gd name="connsiteX1859" fmla="*/ 135169 w 11503626"/>
              <a:gd name="connsiteY1859" fmla="*/ 63498 h 739467"/>
              <a:gd name="connsiteX1860" fmla="*/ 136607 w 11503626"/>
              <a:gd name="connsiteY1860" fmla="*/ 56788 h 739467"/>
              <a:gd name="connsiteX1861" fmla="*/ 139482 w 11503626"/>
              <a:gd name="connsiteY1861" fmla="*/ 51516 h 739467"/>
              <a:gd name="connsiteX1862" fmla="*/ 241099 w 11503626"/>
              <a:gd name="connsiteY1862" fmla="*/ 50556 h 739467"/>
              <a:gd name="connsiteX1863" fmla="*/ 242777 w 11503626"/>
              <a:gd name="connsiteY1863" fmla="*/ 52234 h 739467"/>
              <a:gd name="connsiteX1864" fmla="*/ 245892 w 11503626"/>
              <a:gd name="connsiteY1864" fmla="*/ 53912 h 739467"/>
              <a:gd name="connsiteX1865" fmla="*/ 246371 w 11503626"/>
              <a:gd name="connsiteY1865" fmla="*/ 56548 h 739467"/>
              <a:gd name="connsiteX1866" fmla="*/ 246850 w 11503626"/>
              <a:gd name="connsiteY1866" fmla="*/ 59184 h 739467"/>
              <a:gd name="connsiteX1867" fmla="*/ 244694 w 11503626"/>
              <a:gd name="connsiteY1867" fmla="*/ 60383 h 739467"/>
              <a:gd name="connsiteX1868" fmla="*/ 244933 w 11503626"/>
              <a:gd name="connsiteY1868" fmla="*/ 63978 h 739467"/>
              <a:gd name="connsiteX1869" fmla="*/ 243255 w 11503626"/>
              <a:gd name="connsiteY1869" fmla="*/ 62060 h 739467"/>
              <a:gd name="connsiteX1870" fmla="*/ 242537 w 11503626"/>
              <a:gd name="connsiteY1870" fmla="*/ 58226 h 739467"/>
              <a:gd name="connsiteX1871" fmla="*/ 243495 w 11503626"/>
              <a:gd name="connsiteY1871" fmla="*/ 57746 h 739467"/>
              <a:gd name="connsiteX1872" fmla="*/ 243016 w 11503626"/>
              <a:gd name="connsiteY1872" fmla="*/ 55111 h 739467"/>
              <a:gd name="connsiteX1873" fmla="*/ 241578 w 11503626"/>
              <a:gd name="connsiteY1873" fmla="*/ 53912 h 739467"/>
              <a:gd name="connsiteX1874" fmla="*/ 242057 w 11503626"/>
              <a:gd name="connsiteY1874" fmla="*/ 55350 h 739467"/>
              <a:gd name="connsiteX1875" fmla="*/ 242537 w 11503626"/>
              <a:gd name="connsiteY1875" fmla="*/ 56788 h 739467"/>
              <a:gd name="connsiteX1876" fmla="*/ 239660 w 11503626"/>
              <a:gd name="connsiteY1876" fmla="*/ 56308 h 739467"/>
              <a:gd name="connsiteX1877" fmla="*/ 239900 w 11503626"/>
              <a:gd name="connsiteY1877" fmla="*/ 53193 h 739467"/>
              <a:gd name="connsiteX1878" fmla="*/ 148110 w 11503626"/>
              <a:gd name="connsiteY1878" fmla="*/ 49119 h 739467"/>
              <a:gd name="connsiteX1879" fmla="*/ 147631 w 11503626"/>
              <a:gd name="connsiteY1879" fmla="*/ 55350 h 739467"/>
              <a:gd name="connsiteX1880" fmla="*/ 145714 w 11503626"/>
              <a:gd name="connsiteY1880" fmla="*/ 52234 h 739467"/>
              <a:gd name="connsiteX1881" fmla="*/ 148110 w 11503626"/>
              <a:gd name="connsiteY1881" fmla="*/ 49119 h 739467"/>
              <a:gd name="connsiteX1882" fmla="*/ 106409 w 11503626"/>
              <a:gd name="connsiteY1882" fmla="*/ 44326 h 739467"/>
              <a:gd name="connsiteX1883" fmla="*/ 106649 w 11503626"/>
              <a:gd name="connsiteY1883" fmla="*/ 45764 h 739467"/>
              <a:gd name="connsiteX1884" fmla="*/ 106889 w 11503626"/>
              <a:gd name="connsiteY1884" fmla="*/ 47681 h 739467"/>
              <a:gd name="connsiteX1885" fmla="*/ 108806 w 11503626"/>
              <a:gd name="connsiteY1885" fmla="*/ 44326 h 739467"/>
              <a:gd name="connsiteX1886" fmla="*/ 107368 w 11503626"/>
              <a:gd name="connsiteY1886" fmla="*/ 45044 h 739467"/>
              <a:gd name="connsiteX1887" fmla="*/ 106409 w 11503626"/>
              <a:gd name="connsiteY1887" fmla="*/ 44326 h 739467"/>
              <a:gd name="connsiteX1888" fmla="*/ 202753 w 11503626"/>
              <a:gd name="connsiteY1888" fmla="*/ 43846 h 739467"/>
              <a:gd name="connsiteX1889" fmla="*/ 204670 w 11503626"/>
              <a:gd name="connsiteY1889" fmla="*/ 46243 h 739467"/>
              <a:gd name="connsiteX1890" fmla="*/ 204191 w 11503626"/>
              <a:gd name="connsiteY1890" fmla="*/ 50077 h 739467"/>
              <a:gd name="connsiteX1891" fmla="*/ 203232 w 11503626"/>
              <a:gd name="connsiteY1891" fmla="*/ 46962 h 739467"/>
              <a:gd name="connsiteX1892" fmla="*/ 202753 w 11503626"/>
              <a:gd name="connsiteY1892" fmla="*/ 43846 h 739467"/>
              <a:gd name="connsiteX1893" fmla="*/ 119351 w 11503626"/>
              <a:gd name="connsiteY1893" fmla="*/ 41929 h 739467"/>
              <a:gd name="connsiteX1894" fmla="*/ 119591 w 11503626"/>
              <a:gd name="connsiteY1894" fmla="*/ 44565 h 739467"/>
              <a:gd name="connsiteX1895" fmla="*/ 120789 w 11503626"/>
              <a:gd name="connsiteY1895" fmla="*/ 45284 h 739467"/>
              <a:gd name="connsiteX1896" fmla="*/ 121268 w 11503626"/>
              <a:gd name="connsiteY1896" fmla="*/ 41929 h 739467"/>
              <a:gd name="connsiteX1897" fmla="*/ 247330 w 11503626"/>
              <a:gd name="connsiteY1897" fmla="*/ 41449 h 739467"/>
              <a:gd name="connsiteX1898" fmla="*/ 249007 w 11503626"/>
              <a:gd name="connsiteY1898" fmla="*/ 42887 h 739467"/>
              <a:gd name="connsiteX1899" fmla="*/ 248289 w 11503626"/>
              <a:gd name="connsiteY1899" fmla="*/ 46243 h 739467"/>
              <a:gd name="connsiteX1900" fmla="*/ 247090 w 11503626"/>
              <a:gd name="connsiteY1900" fmla="*/ 44086 h 739467"/>
              <a:gd name="connsiteX1901" fmla="*/ 247330 w 11503626"/>
              <a:gd name="connsiteY1901" fmla="*/ 41449 h 739467"/>
              <a:gd name="connsiteX1902" fmla="*/ 223843 w 11503626"/>
              <a:gd name="connsiteY1902" fmla="*/ 40491 h 739467"/>
              <a:gd name="connsiteX1903" fmla="*/ 225521 w 11503626"/>
              <a:gd name="connsiteY1903" fmla="*/ 43367 h 739467"/>
              <a:gd name="connsiteX1904" fmla="*/ 224323 w 11503626"/>
              <a:gd name="connsiteY1904" fmla="*/ 46243 h 739467"/>
              <a:gd name="connsiteX1905" fmla="*/ 122706 w 11503626"/>
              <a:gd name="connsiteY1905" fmla="*/ 40491 h 739467"/>
              <a:gd name="connsiteX1906" fmla="*/ 121508 w 11503626"/>
              <a:gd name="connsiteY1906" fmla="*/ 44565 h 739467"/>
              <a:gd name="connsiteX1907" fmla="*/ 121268 w 11503626"/>
              <a:gd name="connsiteY1907" fmla="*/ 51036 h 739467"/>
              <a:gd name="connsiteX1908" fmla="*/ 120310 w 11503626"/>
              <a:gd name="connsiteY1908" fmla="*/ 57028 h 739467"/>
              <a:gd name="connsiteX1909" fmla="*/ 116954 w 11503626"/>
              <a:gd name="connsiteY1909" fmla="*/ 60143 h 739467"/>
              <a:gd name="connsiteX1910" fmla="*/ 116954 w 11503626"/>
              <a:gd name="connsiteY1910" fmla="*/ 67813 h 739467"/>
              <a:gd name="connsiteX1911" fmla="*/ 112641 w 11503626"/>
              <a:gd name="connsiteY1911" fmla="*/ 73325 h 739467"/>
              <a:gd name="connsiteX1912" fmla="*/ 109285 w 11503626"/>
              <a:gd name="connsiteY1912" fmla="*/ 79795 h 739467"/>
              <a:gd name="connsiteX1913" fmla="*/ 110244 w 11503626"/>
              <a:gd name="connsiteY1913" fmla="*/ 81473 h 739467"/>
              <a:gd name="connsiteX1914" fmla="*/ 111203 w 11503626"/>
              <a:gd name="connsiteY1914" fmla="*/ 83150 h 739467"/>
              <a:gd name="connsiteX1915" fmla="*/ 112641 w 11503626"/>
              <a:gd name="connsiteY1915" fmla="*/ 81712 h 739467"/>
              <a:gd name="connsiteX1916" fmla="*/ 113599 w 11503626"/>
              <a:gd name="connsiteY1916" fmla="*/ 78837 h 739467"/>
              <a:gd name="connsiteX1917" fmla="*/ 115276 w 11503626"/>
              <a:gd name="connsiteY1917" fmla="*/ 83150 h 739467"/>
              <a:gd name="connsiteX1918" fmla="*/ 117433 w 11503626"/>
              <a:gd name="connsiteY1918" fmla="*/ 84589 h 739467"/>
              <a:gd name="connsiteX1919" fmla="*/ 116235 w 11503626"/>
              <a:gd name="connsiteY1919" fmla="*/ 80275 h 739467"/>
              <a:gd name="connsiteX1920" fmla="*/ 117194 w 11503626"/>
              <a:gd name="connsiteY1920" fmla="*/ 75721 h 739467"/>
              <a:gd name="connsiteX1921" fmla="*/ 118632 w 11503626"/>
              <a:gd name="connsiteY1921" fmla="*/ 71168 h 739467"/>
              <a:gd name="connsiteX1922" fmla="*/ 118871 w 11503626"/>
              <a:gd name="connsiteY1922" fmla="*/ 66374 h 739467"/>
              <a:gd name="connsiteX1923" fmla="*/ 124623 w 11503626"/>
              <a:gd name="connsiteY1923" fmla="*/ 41929 h 739467"/>
              <a:gd name="connsiteX1924" fmla="*/ 122706 w 11503626"/>
              <a:gd name="connsiteY1924" fmla="*/ 41449 h 739467"/>
              <a:gd name="connsiteX1925" fmla="*/ 170159 w 11503626"/>
              <a:gd name="connsiteY1925" fmla="*/ 38574 h 739467"/>
              <a:gd name="connsiteX1926" fmla="*/ 170878 w 11503626"/>
              <a:gd name="connsiteY1926" fmla="*/ 45764 h 739467"/>
              <a:gd name="connsiteX1927" fmla="*/ 170769 w 11503626"/>
              <a:gd name="connsiteY1927" fmla="*/ 46574 h 739467"/>
              <a:gd name="connsiteX1928" fmla="*/ 172436 w 11503626"/>
              <a:gd name="connsiteY1928" fmla="*/ 44685 h 739467"/>
              <a:gd name="connsiteX1929" fmla="*/ 173035 w 11503626"/>
              <a:gd name="connsiteY1929" fmla="*/ 39532 h 739467"/>
              <a:gd name="connsiteX1930" fmla="*/ 171597 w 11503626"/>
              <a:gd name="connsiteY1930" fmla="*/ 39292 h 739467"/>
              <a:gd name="connsiteX1931" fmla="*/ 170159 w 11503626"/>
              <a:gd name="connsiteY1931" fmla="*/ 38574 h 739467"/>
              <a:gd name="connsiteX1932" fmla="*/ 231992 w 11503626"/>
              <a:gd name="connsiteY1932" fmla="*/ 36657 h 739467"/>
              <a:gd name="connsiteX1933" fmla="*/ 232950 w 11503626"/>
              <a:gd name="connsiteY1933" fmla="*/ 38334 h 739467"/>
              <a:gd name="connsiteX1934" fmla="*/ 233430 w 11503626"/>
              <a:gd name="connsiteY1934" fmla="*/ 40491 h 739467"/>
              <a:gd name="connsiteX1935" fmla="*/ 231512 w 11503626"/>
              <a:gd name="connsiteY1935" fmla="*/ 39292 h 739467"/>
              <a:gd name="connsiteX1936" fmla="*/ 231992 w 11503626"/>
              <a:gd name="connsiteY1936" fmla="*/ 36657 h 739467"/>
              <a:gd name="connsiteX1937" fmla="*/ 174953 w 11503626"/>
              <a:gd name="connsiteY1937" fmla="*/ 35697 h 739467"/>
              <a:gd name="connsiteX1938" fmla="*/ 174233 w 11503626"/>
              <a:gd name="connsiteY1938" fmla="*/ 36657 h 739467"/>
              <a:gd name="connsiteX1939" fmla="*/ 173993 w 11503626"/>
              <a:gd name="connsiteY1939" fmla="*/ 39532 h 739467"/>
              <a:gd name="connsiteX1940" fmla="*/ 174953 w 11503626"/>
              <a:gd name="connsiteY1940" fmla="*/ 39532 h 739467"/>
              <a:gd name="connsiteX1941" fmla="*/ 115996 w 11503626"/>
              <a:gd name="connsiteY1941" fmla="*/ 35697 h 739467"/>
              <a:gd name="connsiteX1942" fmla="*/ 114558 w 11503626"/>
              <a:gd name="connsiteY1942" fmla="*/ 41929 h 739467"/>
              <a:gd name="connsiteX1943" fmla="*/ 116715 w 11503626"/>
              <a:gd name="connsiteY1943" fmla="*/ 39532 h 739467"/>
              <a:gd name="connsiteX1944" fmla="*/ 115996 w 11503626"/>
              <a:gd name="connsiteY1944" fmla="*/ 35697 h 739467"/>
              <a:gd name="connsiteX1945" fmla="*/ 296221 w 11503626"/>
              <a:gd name="connsiteY1945" fmla="*/ 34739 h 739467"/>
              <a:gd name="connsiteX1946" fmla="*/ 298116 w 11503626"/>
              <a:gd name="connsiteY1946" fmla="*/ 41183 h 739467"/>
              <a:gd name="connsiteX1947" fmla="*/ 298116 w 11503626"/>
              <a:gd name="connsiteY1947" fmla="*/ 36462 h 739467"/>
              <a:gd name="connsiteX1948" fmla="*/ 127020 w 11503626"/>
              <a:gd name="connsiteY1948" fmla="*/ 34260 h 739467"/>
              <a:gd name="connsiteX1949" fmla="*/ 126062 w 11503626"/>
              <a:gd name="connsiteY1949" fmla="*/ 36657 h 739467"/>
              <a:gd name="connsiteX1950" fmla="*/ 125582 w 11503626"/>
              <a:gd name="connsiteY1950" fmla="*/ 40491 h 739467"/>
              <a:gd name="connsiteX1951" fmla="*/ 129896 w 11503626"/>
              <a:gd name="connsiteY1951" fmla="*/ 38094 h 739467"/>
              <a:gd name="connsiteX1952" fmla="*/ 128937 w 11503626"/>
              <a:gd name="connsiteY1952" fmla="*/ 35697 h 739467"/>
              <a:gd name="connsiteX1953" fmla="*/ 127978 w 11503626"/>
              <a:gd name="connsiteY1953" fmla="*/ 38094 h 739467"/>
              <a:gd name="connsiteX1954" fmla="*/ 126780 w 11503626"/>
              <a:gd name="connsiteY1954" fmla="*/ 36657 h 739467"/>
              <a:gd name="connsiteX1955" fmla="*/ 127020 w 11503626"/>
              <a:gd name="connsiteY1955" fmla="*/ 34260 h 739467"/>
              <a:gd name="connsiteX1956" fmla="*/ 136401 w 11503626"/>
              <a:gd name="connsiteY1956" fmla="*/ 33644 h 739467"/>
              <a:gd name="connsiteX1957" fmla="*/ 135648 w 11503626"/>
              <a:gd name="connsiteY1957" fmla="*/ 41929 h 739467"/>
              <a:gd name="connsiteX1958" fmla="*/ 134929 w 11503626"/>
              <a:gd name="connsiteY1958" fmla="*/ 43846 h 739467"/>
              <a:gd name="connsiteX1959" fmla="*/ 135169 w 11503626"/>
              <a:gd name="connsiteY1959" fmla="*/ 41449 h 739467"/>
              <a:gd name="connsiteX1960" fmla="*/ 197480 w 11503626"/>
              <a:gd name="connsiteY1960" fmla="*/ 32822 h 739467"/>
              <a:gd name="connsiteX1961" fmla="*/ 197720 w 11503626"/>
              <a:gd name="connsiteY1961" fmla="*/ 40251 h 739467"/>
              <a:gd name="connsiteX1962" fmla="*/ 195084 w 11503626"/>
              <a:gd name="connsiteY1962" fmla="*/ 42887 h 739467"/>
              <a:gd name="connsiteX1963" fmla="*/ 196282 w 11503626"/>
              <a:gd name="connsiteY1963" fmla="*/ 37375 h 739467"/>
              <a:gd name="connsiteX1964" fmla="*/ 197480 w 11503626"/>
              <a:gd name="connsiteY1964" fmla="*/ 32822 h 739467"/>
              <a:gd name="connsiteX1965" fmla="*/ 174953 w 11503626"/>
              <a:gd name="connsiteY1965" fmla="*/ 31863 h 739467"/>
              <a:gd name="connsiteX1966" fmla="*/ 176630 w 11503626"/>
              <a:gd name="connsiteY1966" fmla="*/ 35937 h 739467"/>
              <a:gd name="connsiteX1967" fmla="*/ 178308 w 11503626"/>
              <a:gd name="connsiteY1967" fmla="*/ 39532 h 739467"/>
              <a:gd name="connsiteX1968" fmla="*/ 175192 w 11503626"/>
              <a:gd name="connsiteY1968" fmla="*/ 40970 h 739467"/>
              <a:gd name="connsiteX1969" fmla="*/ 173035 w 11503626"/>
              <a:gd name="connsiteY1969" fmla="*/ 46243 h 739467"/>
              <a:gd name="connsiteX1970" fmla="*/ 174473 w 11503626"/>
              <a:gd name="connsiteY1970" fmla="*/ 49359 h 739467"/>
              <a:gd name="connsiteX1971" fmla="*/ 173514 w 11503626"/>
              <a:gd name="connsiteY1971" fmla="*/ 54391 h 739467"/>
              <a:gd name="connsiteX1972" fmla="*/ 173035 w 11503626"/>
              <a:gd name="connsiteY1972" fmla="*/ 52474 h 739467"/>
              <a:gd name="connsiteX1973" fmla="*/ 173514 w 11503626"/>
              <a:gd name="connsiteY1973" fmla="*/ 50077 h 739467"/>
              <a:gd name="connsiteX1974" fmla="*/ 171597 w 11503626"/>
              <a:gd name="connsiteY1974" fmla="*/ 50077 h 739467"/>
              <a:gd name="connsiteX1975" fmla="*/ 170714 w 11503626"/>
              <a:gd name="connsiteY1975" fmla="*/ 46985 h 739467"/>
              <a:gd name="connsiteX1976" fmla="*/ 170458 w 11503626"/>
              <a:gd name="connsiteY1976" fmla="*/ 48879 h 739467"/>
              <a:gd name="connsiteX1977" fmla="*/ 168721 w 11503626"/>
              <a:gd name="connsiteY1977" fmla="*/ 51516 h 739467"/>
              <a:gd name="connsiteX1978" fmla="*/ 169440 w 11503626"/>
              <a:gd name="connsiteY1978" fmla="*/ 42169 h 739467"/>
              <a:gd name="connsiteX1979" fmla="*/ 170638 w 11503626"/>
              <a:gd name="connsiteY1979" fmla="*/ 34260 h 739467"/>
              <a:gd name="connsiteX1980" fmla="*/ 172316 w 11503626"/>
              <a:gd name="connsiteY1980" fmla="*/ 34979 h 739467"/>
              <a:gd name="connsiteX1981" fmla="*/ 173514 w 11503626"/>
              <a:gd name="connsiteY1981" fmla="*/ 35697 h 739467"/>
              <a:gd name="connsiteX1982" fmla="*/ 174953 w 11503626"/>
              <a:gd name="connsiteY1982" fmla="*/ 31863 h 739467"/>
              <a:gd name="connsiteX1983" fmla="*/ 136835 w 11503626"/>
              <a:gd name="connsiteY1983" fmla="*/ 30893 h 739467"/>
              <a:gd name="connsiteX1984" fmla="*/ 136401 w 11503626"/>
              <a:gd name="connsiteY1984" fmla="*/ 33644 h 739467"/>
              <a:gd name="connsiteX1985" fmla="*/ 136607 w 11503626"/>
              <a:gd name="connsiteY1985" fmla="*/ 31384 h 739467"/>
              <a:gd name="connsiteX1986" fmla="*/ 147152 w 11503626"/>
              <a:gd name="connsiteY1986" fmla="*/ 29946 h 739467"/>
              <a:gd name="connsiteX1987" fmla="*/ 149548 w 11503626"/>
              <a:gd name="connsiteY1987" fmla="*/ 29946 h 739467"/>
              <a:gd name="connsiteX1988" fmla="*/ 150027 w 11503626"/>
              <a:gd name="connsiteY1988" fmla="*/ 36657 h 739467"/>
              <a:gd name="connsiteX1989" fmla="*/ 150027 w 11503626"/>
              <a:gd name="connsiteY1989" fmla="*/ 43846 h 739467"/>
              <a:gd name="connsiteX1990" fmla="*/ 147391 w 11503626"/>
              <a:gd name="connsiteY1990" fmla="*/ 42169 h 739467"/>
              <a:gd name="connsiteX1991" fmla="*/ 144755 w 11503626"/>
              <a:gd name="connsiteY1991" fmla="*/ 42887 h 739467"/>
              <a:gd name="connsiteX1992" fmla="*/ 144515 w 11503626"/>
              <a:gd name="connsiteY1992" fmla="*/ 40012 h 739467"/>
              <a:gd name="connsiteX1993" fmla="*/ 145714 w 11503626"/>
              <a:gd name="connsiteY1993" fmla="*/ 37136 h 739467"/>
              <a:gd name="connsiteX1994" fmla="*/ 147631 w 11503626"/>
              <a:gd name="connsiteY1994" fmla="*/ 39532 h 739467"/>
              <a:gd name="connsiteX1995" fmla="*/ 147391 w 11503626"/>
              <a:gd name="connsiteY1995" fmla="*/ 36417 h 739467"/>
              <a:gd name="connsiteX1996" fmla="*/ 145714 w 11503626"/>
              <a:gd name="connsiteY1996" fmla="*/ 35697 h 739467"/>
              <a:gd name="connsiteX1997" fmla="*/ 147152 w 11503626"/>
              <a:gd name="connsiteY1997" fmla="*/ 29946 h 739467"/>
              <a:gd name="connsiteX1998" fmla="*/ 122227 w 11503626"/>
              <a:gd name="connsiteY1998" fmla="*/ 29467 h 739467"/>
              <a:gd name="connsiteX1999" fmla="*/ 120789 w 11503626"/>
              <a:gd name="connsiteY1999" fmla="*/ 34020 h 739467"/>
              <a:gd name="connsiteX2000" fmla="*/ 120789 w 11503626"/>
              <a:gd name="connsiteY2000" fmla="*/ 38574 h 739467"/>
              <a:gd name="connsiteX2001" fmla="*/ 122227 w 11503626"/>
              <a:gd name="connsiteY2001" fmla="*/ 37854 h 739467"/>
              <a:gd name="connsiteX2002" fmla="*/ 124144 w 11503626"/>
              <a:gd name="connsiteY2002" fmla="*/ 37136 h 739467"/>
              <a:gd name="connsiteX2003" fmla="*/ 124623 w 11503626"/>
              <a:gd name="connsiteY2003" fmla="*/ 33780 h 739467"/>
              <a:gd name="connsiteX2004" fmla="*/ 125582 w 11503626"/>
              <a:gd name="connsiteY2004" fmla="*/ 30905 h 739467"/>
              <a:gd name="connsiteX2005" fmla="*/ 124384 w 11503626"/>
              <a:gd name="connsiteY2005" fmla="*/ 29706 h 739467"/>
              <a:gd name="connsiteX2006" fmla="*/ 122227 w 11503626"/>
              <a:gd name="connsiteY2006" fmla="*/ 29467 h 739467"/>
              <a:gd name="connsiteX2007" fmla="*/ 241578 w 11503626"/>
              <a:gd name="connsiteY2007" fmla="*/ 28508 h 739467"/>
              <a:gd name="connsiteX2008" fmla="*/ 242297 w 11503626"/>
              <a:gd name="connsiteY2008" fmla="*/ 30905 h 739467"/>
              <a:gd name="connsiteX2009" fmla="*/ 242537 w 11503626"/>
              <a:gd name="connsiteY2009" fmla="*/ 33301 h 739467"/>
              <a:gd name="connsiteX2010" fmla="*/ 240140 w 11503626"/>
              <a:gd name="connsiteY2010" fmla="*/ 34260 h 739467"/>
              <a:gd name="connsiteX2011" fmla="*/ 239660 w 11503626"/>
              <a:gd name="connsiteY2011" fmla="*/ 31863 h 739467"/>
              <a:gd name="connsiteX2012" fmla="*/ 240620 w 11503626"/>
              <a:gd name="connsiteY2012" fmla="*/ 32342 h 739467"/>
              <a:gd name="connsiteX2013" fmla="*/ 241099 w 11503626"/>
              <a:gd name="connsiteY2013" fmla="*/ 33301 h 739467"/>
              <a:gd name="connsiteX2014" fmla="*/ 241099 w 11503626"/>
              <a:gd name="connsiteY2014" fmla="*/ 30425 h 739467"/>
              <a:gd name="connsiteX2015" fmla="*/ 241578 w 11503626"/>
              <a:gd name="connsiteY2015" fmla="*/ 28508 h 739467"/>
              <a:gd name="connsiteX2016" fmla="*/ 168721 w 11503626"/>
              <a:gd name="connsiteY2016" fmla="*/ 28028 h 739467"/>
              <a:gd name="connsiteX2017" fmla="*/ 169201 w 11503626"/>
              <a:gd name="connsiteY2017" fmla="*/ 29467 h 739467"/>
              <a:gd name="connsiteX2018" fmla="*/ 169680 w 11503626"/>
              <a:gd name="connsiteY2018" fmla="*/ 30905 h 739467"/>
              <a:gd name="connsiteX2019" fmla="*/ 168481 w 11503626"/>
              <a:gd name="connsiteY2019" fmla="*/ 31384 h 739467"/>
              <a:gd name="connsiteX2020" fmla="*/ 167283 w 11503626"/>
              <a:gd name="connsiteY2020" fmla="*/ 31863 h 739467"/>
              <a:gd name="connsiteX2021" fmla="*/ 168721 w 11503626"/>
              <a:gd name="connsiteY2021" fmla="*/ 28028 h 739467"/>
              <a:gd name="connsiteX2022" fmla="*/ 81005 w 11503626"/>
              <a:gd name="connsiteY2022" fmla="*/ 26111 h 739467"/>
              <a:gd name="connsiteX2023" fmla="*/ 79807 w 11503626"/>
              <a:gd name="connsiteY2023" fmla="*/ 28028 h 739467"/>
              <a:gd name="connsiteX2024" fmla="*/ 78608 w 11503626"/>
              <a:gd name="connsiteY2024" fmla="*/ 29946 h 739467"/>
              <a:gd name="connsiteX2025" fmla="*/ 80526 w 11503626"/>
              <a:gd name="connsiteY2025" fmla="*/ 29946 h 739467"/>
              <a:gd name="connsiteX2026" fmla="*/ 81005 w 11503626"/>
              <a:gd name="connsiteY2026" fmla="*/ 26111 h 739467"/>
              <a:gd name="connsiteX2027" fmla="*/ 106889 w 11503626"/>
              <a:gd name="connsiteY2027" fmla="*/ 24673 h 739467"/>
              <a:gd name="connsiteX2028" fmla="*/ 102335 w 11503626"/>
              <a:gd name="connsiteY2028" fmla="*/ 26111 h 739467"/>
              <a:gd name="connsiteX2029" fmla="*/ 98261 w 11503626"/>
              <a:gd name="connsiteY2029" fmla="*/ 29946 h 739467"/>
              <a:gd name="connsiteX2030" fmla="*/ 100178 w 11503626"/>
              <a:gd name="connsiteY2030" fmla="*/ 30665 h 739467"/>
              <a:gd name="connsiteX2031" fmla="*/ 101616 w 11503626"/>
              <a:gd name="connsiteY2031" fmla="*/ 28028 h 739467"/>
              <a:gd name="connsiteX2032" fmla="*/ 102814 w 11503626"/>
              <a:gd name="connsiteY2032" fmla="*/ 28508 h 739467"/>
              <a:gd name="connsiteX2033" fmla="*/ 104012 w 11503626"/>
              <a:gd name="connsiteY2033" fmla="*/ 29467 h 739467"/>
              <a:gd name="connsiteX2034" fmla="*/ 105451 w 11503626"/>
              <a:gd name="connsiteY2034" fmla="*/ 27070 h 739467"/>
              <a:gd name="connsiteX2035" fmla="*/ 106889 w 11503626"/>
              <a:gd name="connsiteY2035" fmla="*/ 24673 h 739467"/>
              <a:gd name="connsiteX2036" fmla="*/ 218091 w 11503626"/>
              <a:gd name="connsiteY2036" fmla="*/ 24194 h 739467"/>
              <a:gd name="connsiteX2037" fmla="*/ 218091 w 11503626"/>
              <a:gd name="connsiteY2037" fmla="*/ 27789 h 739467"/>
              <a:gd name="connsiteX2038" fmla="*/ 219050 w 11503626"/>
              <a:gd name="connsiteY2038" fmla="*/ 30905 h 739467"/>
              <a:gd name="connsiteX2039" fmla="*/ 217133 w 11503626"/>
              <a:gd name="connsiteY2039" fmla="*/ 32822 h 739467"/>
              <a:gd name="connsiteX2040" fmla="*/ 220248 w 11503626"/>
              <a:gd name="connsiteY2040" fmla="*/ 35697 h 739467"/>
              <a:gd name="connsiteX2041" fmla="*/ 220967 w 11503626"/>
              <a:gd name="connsiteY2041" fmla="*/ 40491 h 739467"/>
              <a:gd name="connsiteX2042" fmla="*/ 220728 w 11503626"/>
              <a:gd name="connsiteY2042" fmla="*/ 39053 h 739467"/>
              <a:gd name="connsiteX2043" fmla="*/ 220008 w 11503626"/>
              <a:gd name="connsiteY2043" fmla="*/ 39532 h 739467"/>
              <a:gd name="connsiteX2044" fmla="*/ 219050 w 11503626"/>
              <a:gd name="connsiteY2044" fmla="*/ 40251 h 739467"/>
              <a:gd name="connsiteX2045" fmla="*/ 218091 w 11503626"/>
              <a:gd name="connsiteY2045" fmla="*/ 39532 h 739467"/>
              <a:gd name="connsiteX2046" fmla="*/ 218331 w 11503626"/>
              <a:gd name="connsiteY2046" fmla="*/ 36177 h 739467"/>
              <a:gd name="connsiteX2047" fmla="*/ 216174 w 11503626"/>
              <a:gd name="connsiteY2047" fmla="*/ 36657 h 739467"/>
              <a:gd name="connsiteX2048" fmla="*/ 216893 w 11503626"/>
              <a:gd name="connsiteY2048" fmla="*/ 29706 h 739467"/>
              <a:gd name="connsiteX2049" fmla="*/ 218091 w 11503626"/>
              <a:gd name="connsiteY2049" fmla="*/ 24194 h 739467"/>
              <a:gd name="connsiteX2050" fmla="*/ 297659 w 11503626"/>
              <a:gd name="connsiteY2050" fmla="*/ 23235 h 739467"/>
              <a:gd name="connsiteX2051" fmla="*/ 298116 w 11503626"/>
              <a:gd name="connsiteY2051" fmla="*/ 24431 h 739467"/>
              <a:gd name="connsiteX2052" fmla="*/ 298116 w 11503626"/>
              <a:gd name="connsiteY2052" fmla="*/ 23502 h 739467"/>
              <a:gd name="connsiteX2053" fmla="*/ 225760 w 11503626"/>
              <a:gd name="connsiteY2053" fmla="*/ 22277 h 739467"/>
              <a:gd name="connsiteX2054" fmla="*/ 227678 w 11503626"/>
              <a:gd name="connsiteY2054" fmla="*/ 24673 h 739467"/>
              <a:gd name="connsiteX2055" fmla="*/ 228157 w 11503626"/>
              <a:gd name="connsiteY2055" fmla="*/ 28508 h 739467"/>
              <a:gd name="connsiteX2056" fmla="*/ 226958 w 11503626"/>
              <a:gd name="connsiteY2056" fmla="*/ 26111 h 739467"/>
              <a:gd name="connsiteX2057" fmla="*/ 225281 w 11503626"/>
              <a:gd name="connsiteY2057" fmla="*/ 24194 h 739467"/>
              <a:gd name="connsiteX2058" fmla="*/ 225760 w 11503626"/>
              <a:gd name="connsiteY2058" fmla="*/ 22277 h 739467"/>
              <a:gd name="connsiteX2059" fmla="*/ 233909 w 11503626"/>
              <a:gd name="connsiteY2059" fmla="*/ 20838 h 739467"/>
              <a:gd name="connsiteX2060" fmla="*/ 235587 w 11503626"/>
              <a:gd name="connsiteY2060" fmla="*/ 27549 h 739467"/>
              <a:gd name="connsiteX2061" fmla="*/ 237264 w 11503626"/>
              <a:gd name="connsiteY2061" fmla="*/ 34260 h 739467"/>
              <a:gd name="connsiteX2062" fmla="*/ 233909 w 11503626"/>
              <a:gd name="connsiteY2062" fmla="*/ 30185 h 739467"/>
              <a:gd name="connsiteX2063" fmla="*/ 233909 w 11503626"/>
              <a:gd name="connsiteY2063" fmla="*/ 20838 h 739467"/>
              <a:gd name="connsiteX2064" fmla="*/ 180225 w 11503626"/>
              <a:gd name="connsiteY2064" fmla="*/ 19880 h 739467"/>
              <a:gd name="connsiteX2065" fmla="*/ 180944 w 11503626"/>
              <a:gd name="connsiteY2065" fmla="*/ 21797 h 739467"/>
              <a:gd name="connsiteX2066" fmla="*/ 181183 w 11503626"/>
              <a:gd name="connsiteY2066" fmla="*/ 24194 h 739467"/>
              <a:gd name="connsiteX2067" fmla="*/ 179266 w 11503626"/>
              <a:gd name="connsiteY2067" fmla="*/ 24673 h 739467"/>
              <a:gd name="connsiteX2068" fmla="*/ 179506 w 11503626"/>
              <a:gd name="connsiteY2068" fmla="*/ 22277 h 739467"/>
              <a:gd name="connsiteX2069" fmla="*/ 180225 w 11503626"/>
              <a:gd name="connsiteY2069" fmla="*/ 19880 h 739467"/>
              <a:gd name="connsiteX2070" fmla="*/ 111681 w 11503626"/>
              <a:gd name="connsiteY2070" fmla="*/ 17483 h 739467"/>
              <a:gd name="connsiteX2071" fmla="*/ 110004 w 11503626"/>
              <a:gd name="connsiteY2071" fmla="*/ 18921 h 739467"/>
              <a:gd name="connsiteX2072" fmla="*/ 109764 w 11503626"/>
              <a:gd name="connsiteY2072" fmla="*/ 21797 h 739467"/>
              <a:gd name="connsiteX2073" fmla="*/ 109525 w 11503626"/>
              <a:gd name="connsiteY2073" fmla="*/ 24194 h 739467"/>
              <a:gd name="connsiteX2074" fmla="*/ 107368 w 11503626"/>
              <a:gd name="connsiteY2074" fmla="*/ 24673 h 739467"/>
              <a:gd name="connsiteX2075" fmla="*/ 109285 w 11503626"/>
              <a:gd name="connsiteY2075" fmla="*/ 25392 h 739467"/>
              <a:gd name="connsiteX2076" fmla="*/ 111681 w 11503626"/>
              <a:gd name="connsiteY2076" fmla="*/ 25632 h 739467"/>
              <a:gd name="connsiteX2077" fmla="*/ 112161 w 11503626"/>
              <a:gd name="connsiteY2077" fmla="*/ 21797 h 739467"/>
              <a:gd name="connsiteX2078" fmla="*/ 111681 w 11503626"/>
              <a:gd name="connsiteY2078" fmla="*/ 17483 h 739467"/>
              <a:gd name="connsiteX2079" fmla="*/ 196522 w 11503626"/>
              <a:gd name="connsiteY2079" fmla="*/ 16045 h 739467"/>
              <a:gd name="connsiteX2080" fmla="*/ 195563 w 11503626"/>
              <a:gd name="connsiteY2080" fmla="*/ 20838 h 739467"/>
              <a:gd name="connsiteX2081" fmla="*/ 195084 w 11503626"/>
              <a:gd name="connsiteY2081" fmla="*/ 19161 h 739467"/>
              <a:gd name="connsiteX2082" fmla="*/ 195084 w 11503626"/>
              <a:gd name="connsiteY2082" fmla="*/ 17483 h 739467"/>
              <a:gd name="connsiteX2083" fmla="*/ 196522 w 11503626"/>
              <a:gd name="connsiteY2083" fmla="*/ 16045 h 739467"/>
              <a:gd name="connsiteX2084" fmla="*/ 159614 w 11503626"/>
              <a:gd name="connsiteY2084" fmla="*/ 15087 h 739467"/>
              <a:gd name="connsiteX2085" fmla="*/ 158416 w 11503626"/>
              <a:gd name="connsiteY2085" fmla="*/ 24194 h 739467"/>
              <a:gd name="connsiteX2086" fmla="*/ 156259 w 11503626"/>
              <a:gd name="connsiteY2086" fmla="*/ 30905 h 739467"/>
              <a:gd name="connsiteX2087" fmla="*/ 156738 w 11503626"/>
              <a:gd name="connsiteY2087" fmla="*/ 22516 h 739467"/>
              <a:gd name="connsiteX2088" fmla="*/ 159614 w 11503626"/>
              <a:gd name="connsiteY2088" fmla="*/ 15087 h 739467"/>
              <a:gd name="connsiteX2089" fmla="*/ 228157 w 11503626"/>
              <a:gd name="connsiteY2089" fmla="*/ 13170 h 739467"/>
              <a:gd name="connsiteX2090" fmla="*/ 229835 w 11503626"/>
              <a:gd name="connsiteY2090" fmla="*/ 14128 h 739467"/>
              <a:gd name="connsiteX2091" fmla="*/ 231992 w 11503626"/>
              <a:gd name="connsiteY2091" fmla="*/ 14608 h 739467"/>
              <a:gd name="connsiteX2092" fmla="*/ 230553 w 11503626"/>
              <a:gd name="connsiteY2092" fmla="*/ 19161 h 739467"/>
              <a:gd name="connsiteX2093" fmla="*/ 231273 w 11503626"/>
              <a:gd name="connsiteY2093" fmla="*/ 24673 h 739467"/>
              <a:gd name="connsiteX2094" fmla="*/ 232471 w 11503626"/>
              <a:gd name="connsiteY2094" fmla="*/ 30185 h 739467"/>
              <a:gd name="connsiteX2095" fmla="*/ 231512 w 11503626"/>
              <a:gd name="connsiteY2095" fmla="*/ 34739 h 739467"/>
              <a:gd name="connsiteX2096" fmla="*/ 229116 w 11503626"/>
              <a:gd name="connsiteY2096" fmla="*/ 24194 h 739467"/>
              <a:gd name="connsiteX2097" fmla="*/ 228157 w 11503626"/>
              <a:gd name="connsiteY2097" fmla="*/ 13170 h 739467"/>
              <a:gd name="connsiteX2098" fmla="*/ 170159 w 11503626"/>
              <a:gd name="connsiteY2098" fmla="*/ 11252 h 739467"/>
              <a:gd name="connsiteX2099" fmla="*/ 172795 w 11503626"/>
              <a:gd name="connsiteY2099" fmla="*/ 13409 h 739467"/>
              <a:gd name="connsiteX2100" fmla="*/ 173993 w 11503626"/>
              <a:gd name="connsiteY2100" fmla="*/ 17243 h 739467"/>
              <a:gd name="connsiteX2101" fmla="*/ 174713 w 11503626"/>
              <a:gd name="connsiteY2101" fmla="*/ 21797 h 739467"/>
              <a:gd name="connsiteX2102" fmla="*/ 175911 w 11503626"/>
              <a:gd name="connsiteY2102" fmla="*/ 26111 h 739467"/>
              <a:gd name="connsiteX2103" fmla="*/ 172316 w 11503626"/>
              <a:gd name="connsiteY2103" fmla="*/ 22516 h 739467"/>
              <a:gd name="connsiteX2104" fmla="*/ 172556 w 11503626"/>
              <a:gd name="connsiteY2104" fmla="*/ 15087 h 739467"/>
              <a:gd name="connsiteX2105" fmla="*/ 171118 w 11503626"/>
              <a:gd name="connsiteY2105" fmla="*/ 15566 h 739467"/>
              <a:gd name="connsiteX2106" fmla="*/ 169680 w 11503626"/>
              <a:gd name="connsiteY2106" fmla="*/ 16045 h 739467"/>
              <a:gd name="connsiteX2107" fmla="*/ 170159 w 11503626"/>
              <a:gd name="connsiteY2107" fmla="*/ 11252 h 739467"/>
              <a:gd name="connsiteX2108" fmla="*/ 138045 w 11503626"/>
              <a:gd name="connsiteY2108" fmla="*/ 10773 h 739467"/>
              <a:gd name="connsiteX2109" fmla="*/ 139482 w 11503626"/>
              <a:gd name="connsiteY2109" fmla="*/ 11252 h 739467"/>
              <a:gd name="connsiteX2110" fmla="*/ 140920 w 11503626"/>
              <a:gd name="connsiteY2110" fmla="*/ 10773 h 739467"/>
              <a:gd name="connsiteX2111" fmla="*/ 143317 w 11503626"/>
              <a:gd name="connsiteY2111" fmla="*/ 25392 h 739467"/>
              <a:gd name="connsiteX2112" fmla="*/ 141879 w 11503626"/>
              <a:gd name="connsiteY2112" fmla="*/ 40491 h 739467"/>
              <a:gd name="connsiteX2113" fmla="*/ 138524 w 11503626"/>
              <a:gd name="connsiteY2113" fmla="*/ 41929 h 739467"/>
              <a:gd name="connsiteX2114" fmla="*/ 139242 w 11503626"/>
              <a:gd name="connsiteY2114" fmla="*/ 38574 h 739467"/>
              <a:gd name="connsiteX2115" fmla="*/ 140680 w 11503626"/>
              <a:gd name="connsiteY2115" fmla="*/ 33301 h 739467"/>
              <a:gd name="connsiteX2116" fmla="*/ 141400 w 11503626"/>
              <a:gd name="connsiteY2116" fmla="*/ 28028 h 739467"/>
              <a:gd name="connsiteX2117" fmla="*/ 139962 w 11503626"/>
              <a:gd name="connsiteY2117" fmla="*/ 24194 h 739467"/>
              <a:gd name="connsiteX2118" fmla="*/ 136835 w 11503626"/>
              <a:gd name="connsiteY2118" fmla="*/ 30893 h 739467"/>
              <a:gd name="connsiteX2119" fmla="*/ 137325 w 11503626"/>
              <a:gd name="connsiteY2119" fmla="*/ 27789 h 739467"/>
              <a:gd name="connsiteX2120" fmla="*/ 139962 w 11503626"/>
              <a:gd name="connsiteY2120" fmla="*/ 18442 h 739467"/>
              <a:gd name="connsiteX2121" fmla="*/ 135648 w 11503626"/>
              <a:gd name="connsiteY2121" fmla="*/ 18921 h 739467"/>
              <a:gd name="connsiteX2122" fmla="*/ 134689 w 11503626"/>
              <a:gd name="connsiteY2122" fmla="*/ 22037 h 739467"/>
              <a:gd name="connsiteX2123" fmla="*/ 134689 w 11503626"/>
              <a:gd name="connsiteY2123" fmla="*/ 26111 h 739467"/>
              <a:gd name="connsiteX2124" fmla="*/ 132293 w 11503626"/>
              <a:gd name="connsiteY2124" fmla="*/ 25872 h 739467"/>
              <a:gd name="connsiteX2125" fmla="*/ 130855 w 11503626"/>
              <a:gd name="connsiteY2125" fmla="*/ 26111 h 739467"/>
              <a:gd name="connsiteX2126" fmla="*/ 133730 w 11503626"/>
              <a:gd name="connsiteY2126" fmla="*/ 17723 h 739467"/>
              <a:gd name="connsiteX2127" fmla="*/ 138045 w 11503626"/>
              <a:gd name="connsiteY2127" fmla="*/ 10773 h 739467"/>
              <a:gd name="connsiteX2128" fmla="*/ 153862 w 11503626"/>
              <a:gd name="connsiteY2128" fmla="*/ 9814 h 739467"/>
              <a:gd name="connsiteX2129" fmla="*/ 154102 w 11503626"/>
              <a:gd name="connsiteY2129" fmla="*/ 22037 h 739467"/>
              <a:gd name="connsiteX2130" fmla="*/ 152424 w 11503626"/>
              <a:gd name="connsiteY2130" fmla="*/ 30905 h 739467"/>
              <a:gd name="connsiteX2131" fmla="*/ 152904 w 11503626"/>
              <a:gd name="connsiteY2131" fmla="*/ 19640 h 739467"/>
              <a:gd name="connsiteX2132" fmla="*/ 153862 w 11503626"/>
              <a:gd name="connsiteY2132" fmla="*/ 9814 h 739467"/>
              <a:gd name="connsiteX2133" fmla="*/ 105690 w 11503626"/>
              <a:gd name="connsiteY2133" fmla="*/ 9814 h 739467"/>
              <a:gd name="connsiteX2134" fmla="*/ 104492 w 11503626"/>
              <a:gd name="connsiteY2134" fmla="*/ 13170 h 739467"/>
              <a:gd name="connsiteX2135" fmla="*/ 106889 w 11503626"/>
              <a:gd name="connsiteY2135" fmla="*/ 11971 h 739467"/>
              <a:gd name="connsiteX2136" fmla="*/ 108326 w 11503626"/>
              <a:gd name="connsiteY2136" fmla="*/ 9814 h 739467"/>
              <a:gd name="connsiteX2137" fmla="*/ 105690 w 11503626"/>
              <a:gd name="connsiteY2137" fmla="*/ 9814 h 739467"/>
              <a:gd name="connsiteX2138" fmla="*/ 211860 w 11503626"/>
              <a:gd name="connsiteY2138" fmla="*/ 8856 h 739467"/>
              <a:gd name="connsiteX2139" fmla="*/ 212579 w 11503626"/>
              <a:gd name="connsiteY2139" fmla="*/ 12450 h 739467"/>
              <a:gd name="connsiteX2140" fmla="*/ 211381 w 11503626"/>
              <a:gd name="connsiteY2140" fmla="*/ 15087 h 739467"/>
              <a:gd name="connsiteX2141" fmla="*/ 210662 w 11503626"/>
              <a:gd name="connsiteY2141" fmla="*/ 11731 h 739467"/>
              <a:gd name="connsiteX2142" fmla="*/ 211860 w 11503626"/>
              <a:gd name="connsiteY2142" fmla="*/ 8856 h 739467"/>
              <a:gd name="connsiteX2143" fmla="*/ 166804 w 11503626"/>
              <a:gd name="connsiteY2143" fmla="*/ 8856 h 739467"/>
              <a:gd name="connsiteX2144" fmla="*/ 168721 w 11503626"/>
              <a:gd name="connsiteY2144" fmla="*/ 11971 h 739467"/>
              <a:gd name="connsiteX2145" fmla="*/ 168241 w 11503626"/>
              <a:gd name="connsiteY2145" fmla="*/ 17483 h 739467"/>
              <a:gd name="connsiteX2146" fmla="*/ 166085 w 11503626"/>
              <a:gd name="connsiteY2146" fmla="*/ 14368 h 739467"/>
              <a:gd name="connsiteX2147" fmla="*/ 166804 w 11503626"/>
              <a:gd name="connsiteY2147" fmla="*/ 8856 h 739467"/>
              <a:gd name="connsiteX2148" fmla="*/ 109285 w 11503626"/>
              <a:gd name="connsiteY2148" fmla="*/ 8856 h 739467"/>
              <a:gd name="connsiteX2149" fmla="*/ 109525 w 11503626"/>
              <a:gd name="connsiteY2149" fmla="*/ 10773 h 739467"/>
              <a:gd name="connsiteX2150" fmla="*/ 110244 w 11503626"/>
              <a:gd name="connsiteY2150" fmla="*/ 12211 h 739467"/>
              <a:gd name="connsiteX2151" fmla="*/ 111203 w 11503626"/>
              <a:gd name="connsiteY2151" fmla="*/ 8856 h 739467"/>
              <a:gd name="connsiteX2152" fmla="*/ 219050 w 11503626"/>
              <a:gd name="connsiteY2152" fmla="*/ 8376 h 739467"/>
              <a:gd name="connsiteX2153" fmla="*/ 219050 w 11503626"/>
              <a:gd name="connsiteY2153" fmla="*/ 15566 h 739467"/>
              <a:gd name="connsiteX2154" fmla="*/ 219529 w 11503626"/>
              <a:gd name="connsiteY2154" fmla="*/ 20838 h 739467"/>
              <a:gd name="connsiteX2155" fmla="*/ 219290 w 11503626"/>
              <a:gd name="connsiteY2155" fmla="*/ 20360 h 739467"/>
              <a:gd name="connsiteX2156" fmla="*/ 218091 w 11503626"/>
              <a:gd name="connsiteY2156" fmla="*/ 20838 h 739467"/>
              <a:gd name="connsiteX2157" fmla="*/ 217612 w 11503626"/>
              <a:gd name="connsiteY2157" fmla="*/ 14368 h 739467"/>
              <a:gd name="connsiteX2158" fmla="*/ 219050 w 11503626"/>
              <a:gd name="connsiteY2158" fmla="*/ 8376 h 739467"/>
              <a:gd name="connsiteX2159" fmla="*/ 243016 w 11503626"/>
              <a:gd name="connsiteY2159" fmla="*/ 7418 h 739467"/>
              <a:gd name="connsiteX2160" fmla="*/ 243735 w 11503626"/>
              <a:gd name="connsiteY2160" fmla="*/ 7897 h 739467"/>
              <a:gd name="connsiteX2161" fmla="*/ 244933 w 11503626"/>
              <a:gd name="connsiteY2161" fmla="*/ 7418 h 739467"/>
              <a:gd name="connsiteX2162" fmla="*/ 245173 w 11503626"/>
              <a:gd name="connsiteY2162" fmla="*/ 18203 h 739467"/>
              <a:gd name="connsiteX2163" fmla="*/ 244454 w 11503626"/>
              <a:gd name="connsiteY2163" fmla="*/ 28987 h 739467"/>
              <a:gd name="connsiteX2164" fmla="*/ 242057 w 11503626"/>
              <a:gd name="connsiteY2164" fmla="*/ 18442 h 739467"/>
              <a:gd name="connsiteX2165" fmla="*/ 243016 w 11503626"/>
              <a:gd name="connsiteY2165" fmla="*/ 7418 h 739467"/>
              <a:gd name="connsiteX2166" fmla="*/ 295742 w 11503626"/>
              <a:gd name="connsiteY2166" fmla="*/ 3583 h 739467"/>
              <a:gd name="connsiteX2167" fmla="*/ 296460 w 11503626"/>
              <a:gd name="connsiteY2167" fmla="*/ 8616 h 739467"/>
              <a:gd name="connsiteX2168" fmla="*/ 298116 w 11503626"/>
              <a:gd name="connsiteY2168" fmla="*/ 9971 h 739467"/>
              <a:gd name="connsiteX2169" fmla="*/ 298116 w 11503626"/>
              <a:gd name="connsiteY2169" fmla="*/ 8671 h 739467"/>
              <a:gd name="connsiteX2170" fmla="*/ 236785 w 11503626"/>
              <a:gd name="connsiteY2170" fmla="*/ 2624 h 739467"/>
              <a:gd name="connsiteX2171" fmla="*/ 240620 w 11503626"/>
              <a:gd name="connsiteY2171" fmla="*/ 2624 h 739467"/>
              <a:gd name="connsiteX2172" fmla="*/ 241099 w 11503626"/>
              <a:gd name="connsiteY2172" fmla="*/ 5021 h 739467"/>
              <a:gd name="connsiteX2173" fmla="*/ 241338 w 11503626"/>
              <a:gd name="connsiteY2173" fmla="*/ 4062 h 739467"/>
              <a:gd name="connsiteX2174" fmla="*/ 241578 w 11503626"/>
              <a:gd name="connsiteY2174" fmla="*/ 3583 h 739467"/>
              <a:gd name="connsiteX2175" fmla="*/ 241818 w 11503626"/>
              <a:gd name="connsiteY2175" fmla="*/ 5980 h 739467"/>
              <a:gd name="connsiteX2176" fmla="*/ 241099 w 11503626"/>
              <a:gd name="connsiteY2176" fmla="*/ 7418 h 739467"/>
              <a:gd name="connsiteX2177" fmla="*/ 238702 w 11503626"/>
              <a:gd name="connsiteY2177" fmla="*/ 5021 h 739467"/>
              <a:gd name="connsiteX2178" fmla="*/ 238702 w 11503626"/>
              <a:gd name="connsiteY2178" fmla="*/ 12450 h 739467"/>
              <a:gd name="connsiteX2179" fmla="*/ 236785 w 11503626"/>
              <a:gd name="connsiteY2179" fmla="*/ 18442 h 739467"/>
              <a:gd name="connsiteX2180" fmla="*/ 238223 w 11503626"/>
              <a:gd name="connsiteY2180" fmla="*/ 19400 h 739467"/>
              <a:gd name="connsiteX2181" fmla="*/ 238702 w 11503626"/>
              <a:gd name="connsiteY2181" fmla="*/ 22277 h 739467"/>
              <a:gd name="connsiteX2182" fmla="*/ 236066 w 11503626"/>
              <a:gd name="connsiteY2182" fmla="*/ 21318 h 739467"/>
              <a:gd name="connsiteX2183" fmla="*/ 235347 w 11503626"/>
              <a:gd name="connsiteY2183" fmla="*/ 17483 h 739467"/>
              <a:gd name="connsiteX2184" fmla="*/ 237025 w 11503626"/>
              <a:gd name="connsiteY2184" fmla="*/ 11492 h 739467"/>
              <a:gd name="connsiteX2185" fmla="*/ 236785 w 11503626"/>
              <a:gd name="connsiteY2185" fmla="*/ 2624 h 739467"/>
              <a:gd name="connsiteX2186" fmla="*/ 124623 w 11503626"/>
              <a:gd name="connsiteY2186" fmla="*/ 2624 h 739467"/>
              <a:gd name="connsiteX2187" fmla="*/ 122946 w 11503626"/>
              <a:gd name="connsiteY2187" fmla="*/ 5021 h 739467"/>
              <a:gd name="connsiteX2188" fmla="*/ 124623 w 11503626"/>
              <a:gd name="connsiteY2188" fmla="*/ 6459 h 739467"/>
              <a:gd name="connsiteX2189" fmla="*/ 110783 w 11503626"/>
              <a:gd name="connsiteY2189" fmla="*/ 2026 h 739467"/>
              <a:gd name="connsiteX2190" fmla="*/ 110974 w 11503626"/>
              <a:gd name="connsiteY2190" fmla="*/ 2356 h 739467"/>
              <a:gd name="connsiteX2191" fmla="*/ 110404 w 11503626"/>
              <a:gd name="connsiteY2191" fmla="*/ 2549 h 739467"/>
              <a:gd name="connsiteX2192" fmla="*/ 182142 w 11503626"/>
              <a:gd name="connsiteY2192" fmla="*/ 1186 h 739467"/>
              <a:gd name="connsiteX2193" fmla="*/ 185977 w 11503626"/>
              <a:gd name="connsiteY2193" fmla="*/ 1186 h 739467"/>
              <a:gd name="connsiteX2194" fmla="*/ 186456 w 11503626"/>
              <a:gd name="connsiteY2194" fmla="*/ 5021 h 739467"/>
              <a:gd name="connsiteX2195" fmla="*/ 185497 w 11503626"/>
              <a:gd name="connsiteY2195" fmla="*/ 4781 h 739467"/>
              <a:gd name="connsiteX2196" fmla="*/ 185018 w 11503626"/>
              <a:gd name="connsiteY2196" fmla="*/ 3583 h 739467"/>
              <a:gd name="connsiteX2197" fmla="*/ 184060 w 11503626"/>
              <a:gd name="connsiteY2197" fmla="*/ 4062 h 739467"/>
              <a:gd name="connsiteX2198" fmla="*/ 185258 w 11503626"/>
              <a:gd name="connsiteY2198" fmla="*/ 8856 h 739467"/>
              <a:gd name="connsiteX2199" fmla="*/ 185018 w 11503626"/>
              <a:gd name="connsiteY2199" fmla="*/ 13648 h 739467"/>
              <a:gd name="connsiteX2200" fmla="*/ 183340 w 11503626"/>
              <a:gd name="connsiteY2200" fmla="*/ 8616 h 739467"/>
              <a:gd name="connsiteX2201" fmla="*/ 181183 w 11503626"/>
              <a:gd name="connsiteY2201" fmla="*/ 4062 h 739467"/>
              <a:gd name="connsiteX2202" fmla="*/ 182142 w 11503626"/>
              <a:gd name="connsiteY2202" fmla="*/ 1186 h 739467"/>
              <a:gd name="connsiteX2203" fmla="*/ 286434 w 11503626"/>
              <a:gd name="connsiteY2203" fmla="*/ 0 h 739467"/>
              <a:gd name="connsiteX2204" fmla="*/ 290538 w 11503626"/>
              <a:gd name="connsiteY2204" fmla="*/ 0 h 739467"/>
              <a:gd name="connsiteX2205" fmla="*/ 291428 w 11503626"/>
              <a:gd name="connsiteY2205" fmla="*/ 1186 h 739467"/>
              <a:gd name="connsiteX2206" fmla="*/ 290834 w 11503626"/>
              <a:gd name="connsiteY2206" fmla="*/ 0 h 739467"/>
              <a:gd name="connsiteX2207" fmla="*/ 297781 w 11503626"/>
              <a:gd name="connsiteY2207" fmla="*/ 0 h 739467"/>
              <a:gd name="connsiteX2208" fmla="*/ 297899 w 11503626"/>
              <a:gd name="connsiteY2208" fmla="*/ 707 h 739467"/>
              <a:gd name="connsiteX2209" fmla="*/ 298116 w 11503626"/>
              <a:gd name="connsiteY2209" fmla="*/ 2011 h 739467"/>
              <a:gd name="connsiteX2210" fmla="*/ 298116 w 11503626"/>
              <a:gd name="connsiteY2210" fmla="*/ 0 h 739467"/>
              <a:gd name="connsiteX2211" fmla="*/ 2034810 w 11503626"/>
              <a:gd name="connsiteY2211" fmla="*/ 0 h 739467"/>
              <a:gd name="connsiteX2212" fmla="*/ 2059247 w 11503626"/>
              <a:gd name="connsiteY2212" fmla="*/ 0 h 739467"/>
              <a:gd name="connsiteX2213" fmla="*/ 2062372 w 11503626"/>
              <a:gd name="connsiteY2213" fmla="*/ 0 h 739467"/>
              <a:gd name="connsiteX2214" fmla="*/ 2070623 w 11503626"/>
              <a:gd name="connsiteY2214" fmla="*/ 0 h 739467"/>
              <a:gd name="connsiteX2215" fmla="*/ 2075268 w 11503626"/>
              <a:gd name="connsiteY2215" fmla="*/ 0 h 739467"/>
              <a:gd name="connsiteX2216" fmla="*/ 2078394 w 11503626"/>
              <a:gd name="connsiteY2216" fmla="*/ 0 h 739467"/>
              <a:gd name="connsiteX2217" fmla="*/ 2090582 w 11503626"/>
              <a:gd name="connsiteY2217" fmla="*/ 0 h 739467"/>
              <a:gd name="connsiteX2218" fmla="*/ 2091904 w 11503626"/>
              <a:gd name="connsiteY2218" fmla="*/ 0 h 739467"/>
              <a:gd name="connsiteX2219" fmla="*/ 2141324 w 11503626"/>
              <a:gd name="connsiteY2219" fmla="*/ 0 h 739467"/>
              <a:gd name="connsiteX2220" fmla="*/ 2143996 w 11503626"/>
              <a:gd name="connsiteY2220" fmla="*/ 0 h 739467"/>
              <a:gd name="connsiteX2221" fmla="*/ 2177231 w 11503626"/>
              <a:gd name="connsiteY2221" fmla="*/ 0 h 739467"/>
              <a:gd name="connsiteX2222" fmla="*/ 2180143 w 11503626"/>
              <a:gd name="connsiteY2222" fmla="*/ 0 h 739467"/>
              <a:gd name="connsiteX2223" fmla="*/ 2355325 w 11503626"/>
              <a:gd name="connsiteY2223" fmla="*/ 0 h 739467"/>
              <a:gd name="connsiteX2224" fmla="*/ 2360870 w 11503626"/>
              <a:gd name="connsiteY2224" fmla="*/ 0 h 739467"/>
              <a:gd name="connsiteX2225" fmla="*/ 2363627 w 11503626"/>
              <a:gd name="connsiteY2225" fmla="*/ 0 h 739467"/>
              <a:gd name="connsiteX2226" fmla="*/ 2370090 w 11503626"/>
              <a:gd name="connsiteY2226" fmla="*/ 0 h 739467"/>
              <a:gd name="connsiteX2227" fmla="*/ 2370819 w 11503626"/>
              <a:gd name="connsiteY2227" fmla="*/ 0 h 739467"/>
              <a:gd name="connsiteX2228" fmla="*/ 2379000 w 11503626"/>
              <a:gd name="connsiteY2228" fmla="*/ 0 h 739467"/>
              <a:gd name="connsiteX2229" fmla="*/ 2379591 w 11503626"/>
              <a:gd name="connsiteY2229" fmla="*/ 0 h 739467"/>
              <a:gd name="connsiteX2230" fmla="*/ 2393439 w 11503626"/>
              <a:gd name="connsiteY2230" fmla="*/ 0 h 739467"/>
              <a:gd name="connsiteX2231" fmla="*/ 2394108 w 11503626"/>
              <a:gd name="connsiteY2231" fmla="*/ 0 h 739467"/>
              <a:gd name="connsiteX2232" fmla="*/ 4867397 w 11503626"/>
              <a:gd name="connsiteY2232" fmla="*/ 0 h 739467"/>
              <a:gd name="connsiteX2233" fmla="*/ 11503626 w 11503626"/>
              <a:gd name="connsiteY2233" fmla="*/ 0 h 739467"/>
              <a:gd name="connsiteX2234" fmla="*/ 11503626 w 11503626"/>
              <a:gd name="connsiteY2234" fmla="*/ 739467 h 739467"/>
              <a:gd name="connsiteX2235" fmla="*/ 4867397 w 11503626"/>
              <a:gd name="connsiteY2235" fmla="*/ 739467 h 739467"/>
              <a:gd name="connsiteX2236" fmla="*/ 2370743 w 11503626"/>
              <a:gd name="connsiteY2236" fmla="*/ 739467 h 739467"/>
              <a:gd name="connsiteX2237" fmla="*/ 2369307 w 11503626"/>
              <a:gd name="connsiteY2237" fmla="*/ 739467 h 739467"/>
              <a:gd name="connsiteX2238" fmla="*/ 2338850 w 11503626"/>
              <a:gd name="connsiteY2238" fmla="*/ 739467 h 739467"/>
              <a:gd name="connsiteX2239" fmla="*/ 2336478 w 11503626"/>
              <a:gd name="connsiteY2239" fmla="*/ 739467 h 739467"/>
              <a:gd name="connsiteX2240" fmla="*/ 2011349 w 11503626"/>
              <a:gd name="connsiteY2240" fmla="*/ 739467 h 739467"/>
              <a:gd name="connsiteX2241" fmla="*/ 2010957 w 11503626"/>
              <a:gd name="connsiteY2241" fmla="*/ 739467 h 739467"/>
              <a:gd name="connsiteX2242" fmla="*/ 1799881 w 11503626"/>
              <a:gd name="connsiteY2242" fmla="*/ 739467 h 739467"/>
              <a:gd name="connsiteX2243" fmla="*/ 286396 w 11503626"/>
              <a:gd name="connsiteY2243" fmla="*/ 739467 h 739467"/>
              <a:gd name="connsiteX2244" fmla="*/ 285676 w 11503626"/>
              <a:gd name="connsiteY2244" fmla="*/ 736468 h 739467"/>
              <a:gd name="connsiteX2245" fmla="*/ 285676 w 11503626"/>
              <a:gd name="connsiteY2245" fmla="*/ 739467 h 739467"/>
              <a:gd name="connsiteX2246" fmla="*/ 270399 w 11503626"/>
              <a:gd name="connsiteY2246" fmla="*/ 739467 h 739467"/>
              <a:gd name="connsiteX2247" fmla="*/ 270338 w 11503626"/>
              <a:gd name="connsiteY2247" fmla="*/ 738624 h 739467"/>
              <a:gd name="connsiteX2248" fmla="*/ 269379 w 11503626"/>
              <a:gd name="connsiteY2248" fmla="*/ 726402 h 739467"/>
              <a:gd name="connsiteX2249" fmla="*/ 269139 w 11503626"/>
              <a:gd name="connsiteY2249" fmla="*/ 722567 h 739467"/>
              <a:gd name="connsiteX2250" fmla="*/ 268899 w 11503626"/>
              <a:gd name="connsiteY2250" fmla="*/ 724484 h 739467"/>
              <a:gd name="connsiteX2251" fmla="*/ 269139 w 11503626"/>
              <a:gd name="connsiteY2251" fmla="*/ 738145 h 739467"/>
              <a:gd name="connsiteX2252" fmla="*/ 269209 w 11503626"/>
              <a:gd name="connsiteY2252" fmla="*/ 739467 h 739467"/>
              <a:gd name="connsiteX2253" fmla="*/ 106126 w 11503626"/>
              <a:gd name="connsiteY2253" fmla="*/ 739467 h 739467"/>
              <a:gd name="connsiteX2254" fmla="*/ 107847 w 11503626"/>
              <a:gd name="connsiteY2254" fmla="*/ 732154 h 739467"/>
              <a:gd name="connsiteX2255" fmla="*/ 106889 w 11503626"/>
              <a:gd name="connsiteY2255" fmla="*/ 723047 h 739467"/>
              <a:gd name="connsiteX2256" fmla="*/ 105930 w 11503626"/>
              <a:gd name="connsiteY2256" fmla="*/ 731914 h 739467"/>
              <a:gd name="connsiteX2257" fmla="*/ 105930 w 11503626"/>
              <a:gd name="connsiteY2257" fmla="*/ 739467 h 739467"/>
              <a:gd name="connsiteX2258" fmla="*/ 55 w 11503626"/>
              <a:gd name="connsiteY2258" fmla="*/ 739467 h 739467"/>
              <a:gd name="connsiteX2259" fmla="*/ 479 w 11503626"/>
              <a:gd name="connsiteY2259" fmla="*/ 644438 h 739467"/>
              <a:gd name="connsiteX2260" fmla="*/ 38106 w 11503626"/>
              <a:gd name="connsiteY2260" fmla="*/ 582844 h 739467"/>
              <a:gd name="connsiteX2261" fmla="*/ 71898 w 11503626"/>
              <a:gd name="connsiteY2261" fmla="*/ 526524 h 739467"/>
              <a:gd name="connsiteX2262" fmla="*/ 71658 w 11503626"/>
              <a:gd name="connsiteY2262" fmla="*/ 529161 h 739467"/>
              <a:gd name="connsiteX2263" fmla="*/ 71418 w 11503626"/>
              <a:gd name="connsiteY2263" fmla="*/ 532276 h 739467"/>
              <a:gd name="connsiteX2264" fmla="*/ 74295 w 11503626"/>
              <a:gd name="connsiteY2264" fmla="*/ 523169 h 739467"/>
              <a:gd name="connsiteX2265" fmla="*/ 99699 w 11503626"/>
              <a:gd name="connsiteY2265" fmla="*/ 480509 h 739467"/>
              <a:gd name="connsiteX2266" fmla="*/ 122706 w 11503626"/>
              <a:gd name="connsiteY2266" fmla="*/ 441684 h 739467"/>
              <a:gd name="connsiteX2267" fmla="*/ 124623 w 11503626"/>
              <a:gd name="connsiteY2267" fmla="*/ 444560 h 739467"/>
              <a:gd name="connsiteX2268" fmla="*/ 123665 w 11503626"/>
              <a:gd name="connsiteY2268" fmla="*/ 440246 h 739467"/>
              <a:gd name="connsiteX2269" fmla="*/ 151945 w 11503626"/>
              <a:gd name="connsiteY2269" fmla="*/ 392074 h 739467"/>
              <a:gd name="connsiteX2270" fmla="*/ 175911 w 11503626"/>
              <a:gd name="connsiteY2270" fmla="*/ 351092 h 739467"/>
              <a:gd name="connsiteX2271" fmla="*/ 175911 w 11503626"/>
              <a:gd name="connsiteY2271" fmla="*/ 352051 h 739467"/>
              <a:gd name="connsiteX2272" fmla="*/ 177588 w 11503626"/>
              <a:gd name="connsiteY2272" fmla="*/ 353009 h 739467"/>
              <a:gd name="connsiteX2273" fmla="*/ 179745 w 11503626"/>
              <a:gd name="connsiteY2273" fmla="*/ 352051 h 739467"/>
              <a:gd name="connsiteX2274" fmla="*/ 178787 w 11503626"/>
              <a:gd name="connsiteY2274" fmla="*/ 349175 h 739467"/>
              <a:gd name="connsiteX2275" fmla="*/ 178787 w 11503626"/>
              <a:gd name="connsiteY2275" fmla="*/ 345340 h 739467"/>
              <a:gd name="connsiteX2276" fmla="*/ 185737 w 11503626"/>
              <a:gd name="connsiteY2276" fmla="*/ 334316 h 739467"/>
              <a:gd name="connsiteX2277" fmla="*/ 191729 w 11503626"/>
              <a:gd name="connsiteY2277" fmla="*/ 323291 h 739467"/>
              <a:gd name="connsiteX2278" fmla="*/ 191729 w 11503626"/>
              <a:gd name="connsiteY2278" fmla="*/ 332398 h 739467"/>
              <a:gd name="connsiteX2279" fmla="*/ 193646 w 11503626"/>
              <a:gd name="connsiteY2279" fmla="*/ 332398 h 739467"/>
              <a:gd name="connsiteX2280" fmla="*/ 193646 w 11503626"/>
              <a:gd name="connsiteY2280" fmla="*/ 341026 h 739467"/>
              <a:gd name="connsiteX2281" fmla="*/ 195563 w 11503626"/>
              <a:gd name="connsiteY2281" fmla="*/ 347257 h 739467"/>
              <a:gd name="connsiteX2282" fmla="*/ 196522 w 11503626"/>
              <a:gd name="connsiteY2282" fmla="*/ 337431 h 739467"/>
              <a:gd name="connsiteX2283" fmla="*/ 195084 w 11503626"/>
              <a:gd name="connsiteY2283" fmla="*/ 325208 h 739467"/>
              <a:gd name="connsiteX2284" fmla="*/ 193646 w 11503626"/>
              <a:gd name="connsiteY2284" fmla="*/ 327605 h 739467"/>
              <a:gd name="connsiteX2285" fmla="*/ 193407 w 11503626"/>
              <a:gd name="connsiteY2285" fmla="*/ 324010 h 739467"/>
              <a:gd name="connsiteX2286" fmla="*/ 193646 w 11503626"/>
              <a:gd name="connsiteY2286" fmla="*/ 320416 h 739467"/>
              <a:gd name="connsiteX2287" fmla="*/ 197720 w 11503626"/>
              <a:gd name="connsiteY2287" fmla="*/ 312506 h 739467"/>
              <a:gd name="connsiteX2288" fmla="*/ 201794 w 11503626"/>
              <a:gd name="connsiteY2288" fmla="*/ 305077 h 739467"/>
              <a:gd name="connsiteX2289" fmla="*/ 202274 w 11503626"/>
              <a:gd name="connsiteY2289" fmla="*/ 307474 h 739467"/>
              <a:gd name="connsiteX2290" fmla="*/ 202753 w 11503626"/>
              <a:gd name="connsiteY2290" fmla="*/ 309391 h 739467"/>
              <a:gd name="connsiteX2291" fmla="*/ 202992 w 11503626"/>
              <a:gd name="connsiteY2291" fmla="*/ 306515 h 739467"/>
              <a:gd name="connsiteX2292" fmla="*/ 202753 w 11503626"/>
              <a:gd name="connsiteY2292" fmla="*/ 303160 h 739467"/>
              <a:gd name="connsiteX2293" fmla="*/ 205149 w 11503626"/>
              <a:gd name="connsiteY2293" fmla="*/ 298367 h 739467"/>
              <a:gd name="connsiteX2294" fmla="*/ 206587 w 11503626"/>
              <a:gd name="connsiteY2294" fmla="*/ 310110 h 739467"/>
              <a:gd name="connsiteX2295" fmla="*/ 206108 w 11503626"/>
              <a:gd name="connsiteY2295" fmla="*/ 321853 h 739467"/>
              <a:gd name="connsiteX2296" fmla="*/ 207546 w 11503626"/>
              <a:gd name="connsiteY2296" fmla="*/ 322573 h 739467"/>
              <a:gd name="connsiteX2297" fmla="*/ 208984 w 11503626"/>
              <a:gd name="connsiteY2297" fmla="*/ 322812 h 739467"/>
              <a:gd name="connsiteX2298" fmla="*/ 207067 w 11503626"/>
              <a:gd name="connsiteY2298" fmla="*/ 332159 h 739467"/>
              <a:gd name="connsiteX2299" fmla="*/ 206827 w 11503626"/>
              <a:gd name="connsiteY2299" fmla="*/ 343902 h 739467"/>
              <a:gd name="connsiteX2300" fmla="*/ 207786 w 11503626"/>
              <a:gd name="connsiteY2300" fmla="*/ 356364 h 739467"/>
              <a:gd name="connsiteX2301" fmla="*/ 208984 w 11503626"/>
              <a:gd name="connsiteY2301" fmla="*/ 367389 h 739467"/>
              <a:gd name="connsiteX2302" fmla="*/ 207306 w 11503626"/>
              <a:gd name="connsiteY2302" fmla="*/ 385843 h 739467"/>
              <a:gd name="connsiteX2303" fmla="*/ 205629 w 11503626"/>
              <a:gd name="connsiteY2303" fmla="*/ 403817 h 739467"/>
              <a:gd name="connsiteX2304" fmla="*/ 204191 w 11503626"/>
              <a:gd name="connsiteY2304" fmla="*/ 408132 h 739467"/>
              <a:gd name="connsiteX2305" fmla="*/ 204670 w 11503626"/>
              <a:gd name="connsiteY2305" fmla="*/ 413404 h 739467"/>
              <a:gd name="connsiteX2306" fmla="*/ 208265 w 11503626"/>
              <a:gd name="connsiteY2306" fmla="*/ 409090 h 739467"/>
              <a:gd name="connsiteX2307" fmla="*/ 208984 w 11503626"/>
              <a:gd name="connsiteY2307" fmla="*/ 400702 h 739467"/>
              <a:gd name="connsiteX2308" fmla="*/ 209464 w 11503626"/>
              <a:gd name="connsiteY2308" fmla="*/ 392074 h 739467"/>
              <a:gd name="connsiteX2309" fmla="*/ 212339 w 11503626"/>
              <a:gd name="connsiteY2309" fmla="*/ 386562 h 739467"/>
              <a:gd name="connsiteX2310" fmla="*/ 213538 w 11503626"/>
              <a:gd name="connsiteY2310" fmla="*/ 356844 h 739467"/>
              <a:gd name="connsiteX2311" fmla="*/ 213777 w 11503626"/>
              <a:gd name="connsiteY2311" fmla="*/ 325208 h 739467"/>
              <a:gd name="connsiteX2312" fmla="*/ 214496 w 11503626"/>
              <a:gd name="connsiteY2312" fmla="*/ 330481 h 739467"/>
              <a:gd name="connsiteX2313" fmla="*/ 214736 w 11503626"/>
              <a:gd name="connsiteY2313" fmla="*/ 335275 h 739467"/>
              <a:gd name="connsiteX2314" fmla="*/ 215216 w 11503626"/>
              <a:gd name="connsiteY2314" fmla="*/ 327605 h 739467"/>
              <a:gd name="connsiteX2315" fmla="*/ 216174 w 11503626"/>
              <a:gd name="connsiteY2315" fmla="*/ 320416 h 739467"/>
              <a:gd name="connsiteX2316" fmla="*/ 215934 w 11503626"/>
              <a:gd name="connsiteY2316" fmla="*/ 318258 h 739467"/>
              <a:gd name="connsiteX2317" fmla="*/ 215216 w 11503626"/>
              <a:gd name="connsiteY2317" fmla="*/ 314184 h 739467"/>
              <a:gd name="connsiteX2318" fmla="*/ 216653 w 11503626"/>
              <a:gd name="connsiteY2318" fmla="*/ 312027 h 739467"/>
              <a:gd name="connsiteX2319" fmla="*/ 216174 w 11503626"/>
              <a:gd name="connsiteY2319" fmla="*/ 308672 h 739467"/>
              <a:gd name="connsiteX2320" fmla="*/ 215216 w 11503626"/>
              <a:gd name="connsiteY2320" fmla="*/ 305556 h 739467"/>
              <a:gd name="connsiteX2321" fmla="*/ 215694 w 11503626"/>
              <a:gd name="connsiteY2321" fmla="*/ 303160 h 739467"/>
              <a:gd name="connsiteX2322" fmla="*/ 213538 w 11503626"/>
              <a:gd name="connsiteY2322" fmla="*/ 295251 h 739467"/>
              <a:gd name="connsiteX2323" fmla="*/ 211860 w 11503626"/>
              <a:gd name="connsiteY2323" fmla="*/ 285904 h 739467"/>
              <a:gd name="connsiteX2324" fmla="*/ 215216 w 11503626"/>
              <a:gd name="connsiteY2324" fmla="*/ 279433 h 739467"/>
              <a:gd name="connsiteX2325" fmla="*/ 218091 w 11503626"/>
              <a:gd name="connsiteY2325" fmla="*/ 273442 h 739467"/>
              <a:gd name="connsiteX2326" fmla="*/ 220248 w 11503626"/>
              <a:gd name="connsiteY2326" fmla="*/ 268888 h 739467"/>
              <a:gd name="connsiteX2327" fmla="*/ 222405 w 11503626"/>
              <a:gd name="connsiteY2327" fmla="*/ 263856 h 739467"/>
              <a:gd name="connsiteX2328" fmla="*/ 228157 w 11503626"/>
              <a:gd name="connsiteY2328" fmla="*/ 289978 h 739467"/>
              <a:gd name="connsiteX2329" fmla="*/ 228636 w 11503626"/>
              <a:gd name="connsiteY2329" fmla="*/ 318019 h 739467"/>
              <a:gd name="connsiteX2330" fmla="*/ 229116 w 11503626"/>
              <a:gd name="connsiteY2330" fmla="*/ 320176 h 739467"/>
              <a:gd name="connsiteX2331" fmla="*/ 230074 w 11503626"/>
              <a:gd name="connsiteY2331" fmla="*/ 321374 h 739467"/>
              <a:gd name="connsiteX2332" fmla="*/ 229355 w 11503626"/>
              <a:gd name="connsiteY2332" fmla="*/ 335275 h 739467"/>
              <a:gd name="connsiteX2333" fmla="*/ 234868 w 11503626"/>
              <a:gd name="connsiteY2333" fmla="*/ 344861 h 739467"/>
              <a:gd name="connsiteX2334" fmla="*/ 235347 w 11503626"/>
              <a:gd name="connsiteY2334" fmla="*/ 348935 h 739467"/>
              <a:gd name="connsiteX2335" fmla="*/ 236785 w 11503626"/>
              <a:gd name="connsiteY2335" fmla="*/ 352051 h 739467"/>
              <a:gd name="connsiteX2336" fmla="*/ 240620 w 11503626"/>
              <a:gd name="connsiteY2336" fmla="*/ 348216 h 739467"/>
              <a:gd name="connsiteX2337" fmla="*/ 240140 w 11503626"/>
              <a:gd name="connsiteY2337" fmla="*/ 343662 h 739467"/>
              <a:gd name="connsiteX2338" fmla="*/ 240620 w 11503626"/>
              <a:gd name="connsiteY2338" fmla="*/ 338630 h 739467"/>
              <a:gd name="connsiteX2339" fmla="*/ 239182 w 11503626"/>
              <a:gd name="connsiteY2339" fmla="*/ 334795 h 739467"/>
              <a:gd name="connsiteX2340" fmla="*/ 237743 w 11503626"/>
              <a:gd name="connsiteY2340" fmla="*/ 330960 h 739467"/>
              <a:gd name="connsiteX2341" fmla="*/ 235347 w 11503626"/>
              <a:gd name="connsiteY2341" fmla="*/ 306275 h 739467"/>
              <a:gd name="connsiteX2342" fmla="*/ 234388 w 11503626"/>
              <a:gd name="connsiteY2342" fmla="*/ 281111 h 739467"/>
              <a:gd name="connsiteX2343" fmla="*/ 235587 w 11503626"/>
              <a:gd name="connsiteY2343" fmla="*/ 280392 h 739467"/>
              <a:gd name="connsiteX2344" fmla="*/ 237264 w 11503626"/>
              <a:gd name="connsiteY2344" fmla="*/ 279673 h 739467"/>
              <a:gd name="connsiteX2345" fmla="*/ 235347 w 11503626"/>
              <a:gd name="connsiteY2345" fmla="*/ 258822 h 739467"/>
              <a:gd name="connsiteX2346" fmla="*/ 233430 w 11503626"/>
              <a:gd name="connsiteY2346" fmla="*/ 236055 h 739467"/>
              <a:gd name="connsiteX2347" fmla="*/ 234388 w 11503626"/>
              <a:gd name="connsiteY2347" fmla="*/ 233658 h 739467"/>
              <a:gd name="connsiteX2348" fmla="*/ 235347 w 11503626"/>
              <a:gd name="connsiteY2348" fmla="*/ 233658 h 739467"/>
              <a:gd name="connsiteX2349" fmla="*/ 236305 w 11503626"/>
              <a:gd name="connsiteY2349" fmla="*/ 233178 h 739467"/>
              <a:gd name="connsiteX2350" fmla="*/ 237983 w 11503626"/>
              <a:gd name="connsiteY2350" fmla="*/ 243484 h 739467"/>
              <a:gd name="connsiteX2351" fmla="*/ 238702 w 11503626"/>
              <a:gd name="connsiteY2351" fmla="*/ 253310 h 739467"/>
              <a:gd name="connsiteX2352" fmla="*/ 240380 w 11503626"/>
              <a:gd name="connsiteY2352" fmla="*/ 257624 h 739467"/>
              <a:gd name="connsiteX2353" fmla="*/ 240620 w 11503626"/>
              <a:gd name="connsiteY2353" fmla="*/ 261459 h 739467"/>
              <a:gd name="connsiteX2354" fmla="*/ 239421 w 11503626"/>
              <a:gd name="connsiteY2354" fmla="*/ 265773 h 739467"/>
              <a:gd name="connsiteX2355" fmla="*/ 238223 w 11503626"/>
              <a:gd name="connsiteY2355" fmla="*/ 270086 h 739467"/>
              <a:gd name="connsiteX2356" fmla="*/ 238702 w 11503626"/>
              <a:gd name="connsiteY2356" fmla="*/ 283747 h 739467"/>
              <a:gd name="connsiteX2357" fmla="*/ 241099 w 11503626"/>
              <a:gd name="connsiteY2357" fmla="*/ 298367 h 739467"/>
              <a:gd name="connsiteX2358" fmla="*/ 240620 w 11503626"/>
              <a:gd name="connsiteY2358" fmla="*/ 301003 h 739467"/>
              <a:gd name="connsiteX2359" fmla="*/ 239660 w 11503626"/>
              <a:gd name="connsiteY2359" fmla="*/ 303160 h 739467"/>
              <a:gd name="connsiteX2360" fmla="*/ 242537 w 11503626"/>
              <a:gd name="connsiteY2360" fmla="*/ 304598 h 739467"/>
              <a:gd name="connsiteX2361" fmla="*/ 245412 w 11503626"/>
              <a:gd name="connsiteY2361" fmla="*/ 316821 h 739467"/>
              <a:gd name="connsiteX2362" fmla="*/ 246371 w 11503626"/>
              <a:gd name="connsiteY2362" fmla="*/ 329043 h 739467"/>
              <a:gd name="connsiteX2363" fmla="*/ 245173 w 11503626"/>
              <a:gd name="connsiteY2363" fmla="*/ 327126 h 739467"/>
              <a:gd name="connsiteX2364" fmla="*/ 243016 w 11503626"/>
              <a:gd name="connsiteY2364" fmla="*/ 327605 h 739467"/>
              <a:gd name="connsiteX2365" fmla="*/ 242777 w 11503626"/>
              <a:gd name="connsiteY2365" fmla="*/ 323051 h 739467"/>
              <a:gd name="connsiteX2366" fmla="*/ 242537 w 11503626"/>
              <a:gd name="connsiteY2366" fmla="*/ 318978 h 739467"/>
              <a:gd name="connsiteX2367" fmla="*/ 239660 w 11503626"/>
              <a:gd name="connsiteY2367" fmla="*/ 325688 h 739467"/>
              <a:gd name="connsiteX2368" fmla="*/ 242057 w 11503626"/>
              <a:gd name="connsiteY2368" fmla="*/ 327366 h 739467"/>
              <a:gd name="connsiteX2369" fmla="*/ 243016 w 11503626"/>
              <a:gd name="connsiteY2369" fmla="*/ 333836 h 739467"/>
              <a:gd name="connsiteX2370" fmla="*/ 243495 w 11503626"/>
              <a:gd name="connsiteY2370" fmla="*/ 331919 h 739467"/>
              <a:gd name="connsiteX2371" fmla="*/ 243495 w 11503626"/>
              <a:gd name="connsiteY2371" fmla="*/ 329043 h 739467"/>
              <a:gd name="connsiteX2372" fmla="*/ 244694 w 11503626"/>
              <a:gd name="connsiteY2372" fmla="*/ 330241 h 739467"/>
              <a:gd name="connsiteX2373" fmla="*/ 245892 w 11503626"/>
              <a:gd name="connsiteY2373" fmla="*/ 330960 h 739467"/>
              <a:gd name="connsiteX2374" fmla="*/ 246850 w 11503626"/>
              <a:gd name="connsiteY2374" fmla="*/ 336233 h 739467"/>
              <a:gd name="connsiteX2375" fmla="*/ 249247 w 11503626"/>
              <a:gd name="connsiteY2375" fmla="*/ 340068 h 739467"/>
              <a:gd name="connsiteX2376" fmla="*/ 250925 w 11503626"/>
              <a:gd name="connsiteY2376" fmla="*/ 355406 h 739467"/>
              <a:gd name="connsiteX2377" fmla="*/ 253082 w 11503626"/>
              <a:gd name="connsiteY2377" fmla="*/ 370265 h 739467"/>
              <a:gd name="connsiteX2378" fmla="*/ 254041 w 11503626"/>
              <a:gd name="connsiteY2378" fmla="*/ 374339 h 739467"/>
              <a:gd name="connsiteX2379" fmla="*/ 256916 w 11503626"/>
              <a:gd name="connsiteY2379" fmla="*/ 376976 h 739467"/>
              <a:gd name="connsiteX2380" fmla="*/ 255957 w 11503626"/>
              <a:gd name="connsiteY2380" fmla="*/ 366191 h 739467"/>
              <a:gd name="connsiteX2381" fmla="*/ 255479 w 11503626"/>
              <a:gd name="connsiteY2381" fmla="*/ 356364 h 739467"/>
              <a:gd name="connsiteX2382" fmla="*/ 254759 w 11503626"/>
              <a:gd name="connsiteY2382" fmla="*/ 356844 h 739467"/>
              <a:gd name="connsiteX2383" fmla="*/ 254520 w 11503626"/>
              <a:gd name="connsiteY2383" fmla="*/ 358282 h 739467"/>
              <a:gd name="connsiteX2384" fmla="*/ 252123 w 11503626"/>
              <a:gd name="connsiteY2384" fmla="*/ 349414 h 739467"/>
              <a:gd name="connsiteX2385" fmla="*/ 251404 w 11503626"/>
              <a:gd name="connsiteY2385" fmla="*/ 340307 h 739467"/>
              <a:gd name="connsiteX2386" fmla="*/ 250925 w 11503626"/>
              <a:gd name="connsiteY2386" fmla="*/ 331200 h 739467"/>
              <a:gd name="connsiteX2387" fmla="*/ 249247 w 11503626"/>
              <a:gd name="connsiteY2387" fmla="*/ 322812 h 739467"/>
              <a:gd name="connsiteX2388" fmla="*/ 250445 w 11503626"/>
              <a:gd name="connsiteY2388" fmla="*/ 323771 h 739467"/>
              <a:gd name="connsiteX2389" fmla="*/ 252123 w 11503626"/>
              <a:gd name="connsiteY2389" fmla="*/ 325208 h 739467"/>
              <a:gd name="connsiteX2390" fmla="*/ 252363 w 11503626"/>
              <a:gd name="connsiteY2390" fmla="*/ 322812 h 739467"/>
              <a:gd name="connsiteX2391" fmla="*/ 251164 w 11503626"/>
              <a:gd name="connsiteY2391" fmla="*/ 320416 h 739467"/>
              <a:gd name="connsiteX2392" fmla="*/ 250206 w 11503626"/>
              <a:gd name="connsiteY2392" fmla="*/ 320895 h 739467"/>
              <a:gd name="connsiteX2393" fmla="*/ 249247 w 11503626"/>
              <a:gd name="connsiteY2393" fmla="*/ 321374 h 739467"/>
              <a:gd name="connsiteX2394" fmla="*/ 247809 w 11503626"/>
              <a:gd name="connsiteY2394" fmla="*/ 306515 h 739467"/>
              <a:gd name="connsiteX2395" fmla="*/ 247809 w 11503626"/>
              <a:gd name="connsiteY2395" fmla="*/ 293573 h 739467"/>
              <a:gd name="connsiteX2396" fmla="*/ 251884 w 11503626"/>
              <a:gd name="connsiteY2396" fmla="*/ 314424 h 739467"/>
              <a:gd name="connsiteX2397" fmla="*/ 256437 w 11503626"/>
              <a:gd name="connsiteY2397" fmla="*/ 335275 h 739467"/>
              <a:gd name="connsiteX2398" fmla="*/ 257875 w 11503626"/>
              <a:gd name="connsiteY2398" fmla="*/ 334316 h 739467"/>
              <a:gd name="connsiteX2399" fmla="*/ 259552 w 11503626"/>
              <a:gd name="connsiteY2399" fmla="*/ 354207 h 739467"/>
              <a:gd name="connsiteX2400" fmla="*/ 260272 w 11503626"/>
              <a:gd name="connsiteY2400" fmla="*/ 374099 h 739467"/>
              <a:gd name="connsiteX2401" fmla="*/ 264586 w 11503626"/>
              <a:gd name="connsiteY2401" fmla="*/ 394950 h 739467"/>
              <a:gd name="connsiteX2402" fmla="*/ 266024 w 11503626"/>
              <a:gd name="connsiteY2402" fmla="*/ 417718 h 739467"/>
              <a:gd name="connsiteX2403" fmla="*/ 267701 w 11503626"/>
              <a:gd name="connsiteY2403" fmla="*/ 428982 h 739467"/>
              <a:gd name="connsiteX2404" fmla="*/ 269379 w 11503626"/>
              <a:gd name="connsiteY2404" fmla="*/ 440246 h 739467"/>
              <a:gd name="connsiteX2405" fmla="*/ 270098 w 11503626"/>
              <a:gd name="connsiteY2405" fmla="*/ 435213 h 739467"/>
              <a:gd name="connsiteX2406" fmla="*/ 269379 w 11503626"/>
              <a:gd name="connsiteY2406" fmla="*/ 428982 h 739467"/>
              <a:gd name="connsiteX2407" fmla="*/ 268420 w 11503626"/>
              <a:gd name="connsiteY2407" fmla="*/ 422991 h 739467"/>
              <a:gd name="connsiteX2408" fmla="*/ 268420 w 11503626"/>
              <a:gd name="connsiteY2408" fmla="*/ 418676 h 739467"/>
              <a:gd name="connsiteX2409" fmla="*/ 269139 w 11503626"/>
              <a:gd name="connsiteY2409" fmla="*/ 417239 h 739467"/>
              <a:gd name="connsiteX2410" fmla="*/ 267461 w 11503626"/>
              <a:gd name="connsiteY2410" fmla="*/ 415801 h 739467"/>
              <a:gd name="connsiteX2411" fmla="*/ 265784 w 11503626"/>
              <a:gd name="connsiteY2411" fmla="*/ 381289 h 739467"/>
              <a:gd name="connsiteX2412" fmla="*/ 262668 w 11503626"/>
              <a:gd name="connsiteY2412" fmla="*/ 349654 h 739467"/>
              <a:gd name="connsiteX2413" fmla="*/ 261230 w 11503626"/>
              <a:gd name="connsiteY2413" fmla="*/ 343902 h 739467"/>
              <a:gd name="connsiteX2414" fmla="*/ 259792 w 11503626"/>
              <a:gd name="connsiteY2414" fmla="*/ 338630 h 739467"/>
              <a:gd name="connsiteX2415" fmla="*/ 257396 w 11503626"/>
              <a:gd name="connsiteY2415" fmla="*/ 319456 h 739467"/>
              <a:gd name="connsiteX2416" fmla="*/ 256437 w 11503626"/>
              <a:gd name="connsiteY2416" fmla="*/ 299325 h 739467"/>
              <a:gd name="connsiteX2417" fmla="*/ 254759 w 11503626"/>
              <a:gd name="connsiteY2417" fmla="*/ 283987 h 739467"/>
              <a:gd name="connsiteX2418" fmla="*/ 253082 w 11503626"/>
              <a:gd name="connsiteY2418" fmla="*/ 267690 h 739467"/>
              <a:gd name="connsiteX2419" fmla="*/ 252602 w 11503626"/>
              <a:gd name="connsiteY2419" fmla="*/ 269128 h 739467"/>
              <a:gd name="connsiteX2420" fmla="*/ 252123 w 11503626"/>
              <a:gd name="connsiteY2420" fmla="*/ 270086 h 739467"/>
              <a:gd name="connsiteX2421" fmla="*/ 249966 w 11503626"/>
              <a:gd name="connsiteY2421" fmla="*/ 268409 h 739467"/>
              <a:gd name="connsiteX2422" fmla="*/ 250206 w 11503626"/>
              <a:gd name="connsiteY2422" fmla="*/ 263856 h 739467"/>
              <a:gd name="connsiteX2423" fmla="*/ 251164 w 11503626"/>
              <a:gd name="connsiteY2423" fmla="*/ 264814 h 739467"/>
              <a:gd name="connsiteX2424" fmla="*/ 252123 w 11503626"/>
              <a:gd name="connsiteY2424" fmla="*/ 266252 h 739467"/>
              <a:gd name="connsiteX2425" fmla="*/ 252602 w 11503626"/>
              <a:gd name="connsiteY2425" fmla="*/ 264095 h 739467"/>
              <a:gd name="connsiteX2426" fmla="*/ 252363 w 11503626"/>
              <a:gd name="connsiteY2426" fmla="*/ 259541 h 739467"/>
              <a:gd name="connsiteX2427" fmla="*/ 252123 w 11503626"/>
              <a:gd name="connsiteY2427" fmla="*/ 254988 h 739467"/>
              <a:gd name="connsiteX2428" fmla="*/ 253082 w 11503626"/>
              <a:gd name="connsiteY2428" fmla="*/ 252831 h 739467"/>
              <a:gd name="connsiteX2429" fmla="*/ 250685 w 11503626"/>
              <a:gd name="connsiteY2429" fmla="*/ 255467 h 739467"/>
              <a:gd name="connsiteX2430" fmla="*/ 250685 w 11503626"/>
              <a:gd name="connsiteY2430" fmla="*/ 262417 h 739467"/>
              <a:gd name="connsiteX2431" fmla="*/ 249007 w 11503626"/>
              <a:gd name="connsiteY2431" fmla="*/ 260500 h 739467"/>
              <a:gd name="connsiteX2432" fmla="*/ 250206 w 11503626"/>
              <a:gd name="connsiteY2432" fmla="*/ 258583 h 739467"/>
              <a:gd name="connsiteX2433" fmla="*/ 247809 w 11503626"/>
              <a:gd name="connsiteY2433" fmla="*/ 255707 h 739467"/>
              <a:gd name="connsiteX2434" fmla="*/ 245892 w 11503626"/>
              <a:gd name="connsiteY2434" fmla="*/ 258583 h 739467"/>
              <a:gd name="connsiteX2435" fmla="*/ 246850 w 11503626"/>
              <a:gd name="connsiteY2435" fmla="*/ 246600 h 739467"/>
              <a:gd name="connsiteX2436" fmla="*/ 247809 w 11503626"/>
              <a:gd name="connsiteY2436" fmla="*/ 249715 h 739467"/>
              <a:gd name="connsiteX2437" fmla="*/ 247809 w 11503626"/>
              <a:gd name="connsiteY2437" fmla="*/ 254269 h 739467"/>
              <a:gd name="connsiteX2438" fmla="*/ 249487 w 11503626"/>
              <a:gd name="connsiteY2438" fmla="*/ 245881 h 739467"/>
              <a:gd name="connsiteX2439" fmla="*/ 247809 w 11503626"/>
              <a:gd name="connsiteY2439" fmla="*/ 237013 h 739467"/>
              <a:gd name="connsiteX2440" fmla="*/ 248768 w 11503626"/>
              <a:gd name="connsiteY2440" fmla="*/ 236773 h 739467"/>
              <a:gd name="connsiteX2441" fmla="*/ 249727 w 11503626"/>
              <a:gd name="connsiteY2441" fmla="*/ 236534 h 739467"/>
              <a:gd name="connsiteX2442" fmla="*/ 247809 w 11503626"/>
              <a:gd name="connsiteY2442" fmla="*/ 234617 h 739467"/>
              <a:gd name="connsiteX2443" fmla="*/ 247090 w 11503626"/>
              <a:gd name="connsiteY2443" fmla="*/ 221675 h 739467"/>
              <a:gd name="connsiteX2444" fmla="*/ 243975 w 11503626"/>
              <a:gd name="connsiteY2444" fmla="*/ 210651 h 739467"/>
              <a:gd name="connsiteX2445" fmla="*/ 244454 w 11503626"/>
              <a:gd name="connsiteY2445" fmla="*/ 208733 h 739467"/>
              <a:gd name="connsiteX2446" fmla="*/ 244933 w 11503626"/>
              <a:gd name="connsiteY2446" fmla="*/ 206816 h 739467"/>
              <a:gd name="connsiteX2447" fmla="*/ 244933 w 11503626"/>
              <a:gd name="connsiteY2447" fmla="*/ 207295 h 739467"/>
              <a:gd name="connsiteX2448" fmla="*/ 246850 w 11503626"/>
              <a:gd name="connsiteY2448" fmla="*/ 205857 h 739467"/>
              <a:gd name="connsiteX2449" fmla="*/ 248528 w 11503626"/>
              <a:gd name="connsiteY2449" fmla="*/ 209213 h 739467"/>
              <a:gd name="connsiteX2450" fmla="*/ 248768 w 11503626"/>
              <a:gd name="connsiteY2450" fmla="*/ 214006 h 739467"/>
              <a:gd name="connsiteX2451" fmla="*/ 249007 w 11503626"/>
              <a:gd name="connsiteY2451" fmla="*/ 218559 h 739467"/>
              <a:gd name="connsiteX2452" fmla="*/ 250685 w 11503626"/>
              <a:gd name="connsiteY2452" fmla="*/ 220716 h 739467"/>
              <a:gd name="connsiteX2453" fmla="*/ 249727 w 11503626"/>
              <a:gd name="connsiteY2453" fmla="*/ 202023 h 739467"/>
              <a:gd name="connsiteX2454" fmla="*/ 248768 w 11503626"/>
              <a:gd name="connsiteY2454" fmla="*/ 182850 h 739467"/>
              <a:gd name="connsiteX2455" fmla="*/ 249727 w 11503626"/>
              <a:gd name="connsiteY2455" fmla="*/ 177577 h 739467"/>
              <a:gd name="connsiteX2456" fmla="*/ 249966 w 11503626"/>
              <a:gd name="connsiteY2456" fmla="*/ 178536 h 739467"/>
              <a:gd name="connsiteX2457" fmla="*/ 250206 w 11503626"/>
              <a:gd name="connsiteY2457" fmla="*/ 179495 h 739467"/>
              <a:gd name="connsiteX2458" fmla="*/ 253561 w 11503626"/>
              <a:gd name="connsiteY2458" fmla="*/ 194114 h 739467"/>
              <a:gd name="connsiteX2459" fmla="*/ 255479 w 11503626"/>
              <a:gd name="connsiteY2459" fmla="*/ 211130 h 739467"/>
              <a:gd name="connsiteX2460" fmla="*/ 254280 w 11503626"/>
              <a:gd name="connsiteY2460" fmla="*/ 210411 h 739467"/>
              <a:gd name="connsiteX2461" fmla="*/ 252602 w 11503626"/>
              <a:gd name="connsiteY2461" fmla="*/ 208733 h 739467"/>
              <a:gd name="connsiteX2462" fmla="*/ 252602 w 11503626"/>
              <a:gd name="connsiteY2462" fmla="*/ 216642 h 739467"/>
              <a:gd name="connsiteX2463" fmla="*/ 252602 w 11503626"/>
              <a:gd name="connsiteY2463" fmla="*/ 224551 h 739467"/>
              <a:gd name="connsiteX2464" fmla="*/ 251644 w 11503626"/>
              <a:gd name="connsiteY2464" fmla="*/ 232700 h 739467"/>
              <a:gd name="connsiteX2465" fmla="*/ 253561 w 11503626"/>
              <a:gd name="connsiteY2465" fmla="*/ 244682 h 739467"/>
              <a:gd name="connsiteX2466" fmla="*/ 259552 w 11503626"/>
              <a:gd name="connsiteY2466" fmla="*/ 266731 h 739467"/>
              <a:gd name="connsiteX2467" fmla="*/ 266024 w 11503626"/>
              <a:gd name="connsiteY2467" fmla="*/ 289260 h 739467"/>
              <a:gd name="connsiteX2468" fmla="*/ 268420 w 11503626"/>
              <a:gd name="connsiteY2468" fmla="*/ 308432 h 739467"/>
              <a:gd name="connsiteX2469" fmla="*/ 272255 w 11503626"/>
              <a:gd name="connsiteY2469" fmla="*/ 324250 h 739467"/>
              <a:gd name="connsiteX2470" fmla="*/ 270098 w 11503626"/>
              <a:gd name="connsiteY2470" fmla="*/ 301962 h 739467"/>
              <a:gd name="connsiteX2471" fmla="*/ 266024 w 11503626"/>
              <a:gd name="connsiteY2471" fmla="*/ 280632 h 739467"/>
              <a:gd name="connsiteX2472" fmla="*/ 266743 w 11503626"/>
              <a:gd name="connsiteY2472" fmla="*/ 278475 h 739467"/>
              <a:gd name="connsiteX2473" fmla="*/ 268420 w 11503626"/>
              <a:gd name="connsiteY2473" fmla="*/ 277276 h 739467"/>
              <a:gd name="connsiteX2474" fmla="*/ 266982 w 11503626"/>
              <a:gd name="connsiteY2474" fmla="*/ 269847 h 739467"/>
              <a:gd name="connsiteX2475" fmla="*/ 266503 w 11503626"/>
              <a:gd name="connsiteY2475" fmla="*/ 262896 h 739467"/>
              <a:gd name="connsiteX2476" fmla="*/ 271536 w 11503626"/>
              <a:gd name="connsiteY2476" fmla="*/ 277756 h 739467"/>
              <a:gd name="connsiteX2477" fmla="*/ 274651 w 11503626"/>
              <a:gd name="connsiteY2477" fmla="*/ 295970 h 739467"/>
              <a:gd name="connsiteX2478" fmla="*/ 274891 w 11503626"/>
              <a:gd name="connsiteY2478" fmla="*/ 297887 h 739467"/>
              <a:gd name="connsiteX2479" fmla="*/ 276089 w 11503626"/>
              <a:gd name="connsiteY2479" fmla="*/ 298367 h 739467"/>
              <a:gd name="connsiteX2480" fmla="*/ 278246 w 11503626"/>
              <a:gd name="connsiteY2480" fmla="*/ 312506 h 739467"/>
              <a:gd name="connsiteX2481" fmla="*/ 279445 w 11503626"/>
              <a:gd name="connsiteY2481" fmla="*/ 326646 h 739467"/>
              <a:gd name="connsiteX2482" fmla="*/ 283518 w 11503626"/>
              <a:gd name="connsiteY2482" fmla="*/ 336712 h 739467"/>
              <a:gd name="connsiteX2483" fmla="*/ 284238 w 11503626"/>
              <a:gd name="connsiteY2483" fmla="*/ 348216 h 739467"/>
              <a:gd name="connsiteX2484" fmla="*/ 287593 w 11503626"/>
              <a:gd name="connsiteY2484" fmla="*/ 350612 h 739467"/>
              <a:gd name="connsiteX2485" fmla="*/ 287833 w 11503626"/>
              <a:gd name="connsiteY2485" fmla="*/ 348695 h 739467"/>
              <a:gd name="connsiteX2486" fmla="*/ 288072 w 11503626"/>
              <a:gd name="connsiteY2486" fmla="*/ 346299 h 739467"/>
              <a:gd name="connsiteX2487" fmla="*/ 290229 w 11503626"/>
              <a:gd name="connsiteY2487" fmla="*/ 349175 h 739467"/>
              <a:gd name="connsiteX2488" fmla="*/ 290469 w 11503626"/>
              <a:gd name="connsiteY2488" fmla="*/ 354447 h 739467"/>
              <a:gd name="connsiteX2489" fmla="*/ 290948 w 11503626"/>
              <a:gd name="connsiteY2489" fmla="*/ 359720 h 739467"/>
              <a:gd name="connsiteX2490" fmla="*/ 293824 w 11503626"/>
              <a:gd name="connsiteY2490" fmla="*/ 362116 h 739467"/>
              <a:gd name="connsiteX2491" fmla="*/ 289510 w 11503626"/>
              <a:gd name="connsiteY2491" fmla="*/ 340068 h 739467"/>
              <a:gd name="connsiteX2492" fmla="*/ 285196 w 11503626"/>
              <a:gd name="connsiteY2492" fmla="*/ 318978 h 739467"/>
              <a:gd name="connsiteX2493" fmla="*/ 286395 w 11503626"/>
              <a:gd name="connsiteY2493" fmla="*/ 318258 h 739467"/>
              <a:gd name="connsiteX2494" fmla="*/ 286635 w 11503626"/>
              <a:gd name="connsiteY2494" fmla="*/ 316581 h 739467"/>
              <a:gd name="connsiteX2495" fmla="*/ 282800 w 11503626"/>
              <a:gd name="connsiteY2495" fmla="*/ 312506 h 739467"/>
              <a:gd name="connsiteX2496" fmla="*/ 280883 w 11503626"/>
              <a:gd name="connsiteY2496" fmla="*/ 305556 h 739467"/>
              <a:gd name="connsiteX2497" fmla="*/ 284717 w 11503626"/>
              <a:gd name="connsiteY2497" fmla="*/ 302441 h 739467"/>
              <a:gd name="connsiteX2498" fmla="*/ 287593 w 11503626"/>
              <a:gd name="connsiteY2498" fmla="*/ 296929 h 739467"/>
              <a:gd name="connsiteX2499" fmla="*/ 288312 w 11503626"/>
              <a:gd name="connsiteY2499" fmla="*/ 300284 h 739467"/>
              <a:gd name="connsiteX2500" fmla="*/ 289031 w 11503626"/>
              <a:gd name="connsiteY2500" fmla="*/ 304119 h 739467"/>
              <a:gd name="connsiteX2501" fmla="*/ 289270 w 11503626"/>
              <a:gd name="connsiteY2501" fmla="*/ 295490 h 739467"/>
              <a:gd name="connsiteX2502" fmla="*/ 291907 w 11503626"/>
              <a:gd name="connsiteY2502" fmla="*/ 287342 h 739467"/>
              <a:gd name="connsiteX2503" fmla="*/ 289510 w 11503626"/>
              <a:gd name="connsiteY2503" fmla="*/ 285425 h 739467"/>
              <a:gd name="connsiteX2504" fmla="*/ 288072 w 11503626"/>
              <a:gd name="connsiteY2504" fmla="*/ 282070 h 739467"/>
              <a:gd name="connsiteX2505" fmla="*/ 288552 w 11503626"/>
              <a:gd name="connsiteY2505" fmla="*/ 285425 h 739467"/>
              <a:gd name="connsiteX2506" fmla="*/ 289031 w 11503626"/>
              <a:gd name="connsiteY2506" fmla="*/ 289260 h 739467"/>
              <a:gd name="connsiteX2507" fmla="*/ 287113 w 11503626"/>
              <a:gd name="connsiteY2507" fmla="*/ 292615 h 739467"/>
              <a:gd name="connsiteX2508" fmla="*/ 285196 w 11503626"/>
              <a:gd name="connsiteY2508" fmla="*/ 295970 h 739467"/>
              <a:gd name="connsiteX2509" fmla="*/ 281362 w 11503626"/>
              <a:gd name="connsiteY2509" fmla="*/ 281830 h 739467"/>
              <a:gd name="connsiteX2510" fmla="*/ 282320 w 11503626"/>
              <a:gd name="connsiteY2510" fmla="*/ 267211 h 739467"/>
              <a:gd name="connsiteX2511" fmla="*/ 277048 w 11503626"/>
              <a:gd name="connsiteY2511" fmla="*/ 256666 h 739467"/>
              <a:gd name="connsiteX2512" fmla="*/ 276568 w 11503626"/>
              <a:gd name="connsiteY2512" fmla="*/ 242765 h 739467"/>
              <a:gd name="connsiteX2513" fmla="*/ 277767 w 11503626"/>
              <a:gd name="connsiteY2513" fmla="*/ 246360 h 739467"/>
              <a:gd name="connsiteX2514" fmla="*/ 278965 w 11503626"/>
              <a:gd name="connsiteY2514" fmla="*/ 250434 h 739467"/>
              <a:gd name="connsiteX2515" fmla="*/ 277767 w 11503626"/>
              <a:gd name="connsiteY2515" fmla="*/ 240848 h 739467"/>
              <a:gd name="connsiteX2516" fmla="*/ 278006 w 11503626"/>
              <a:gd name="connsiteY2516" fmla="*/ 230303 h 739467"/>
              <a:gd name="connsiteX2517" fmla="*/ 273693 w 11503626"/>
              <a:gd name="connsiteY2517" fmla="*/ 212088 h 739467"/>
              <a:gd name="connsiteX2518" fmla="*/ 272494 w 11503626"/>
              <a:gd name="connsiteY2518" fmla="*/ 213047 h 739467"/>
              <a:gd name="connsiteX2519" fmla="*/ 270338 w 11503626"/>
              <a:gd name="connsiteY2519" fmla="*/ 212568 h 739467"/>
              <a:gd name="connsiteX2520" fmla="*/ 267701 w 11503626"/>
              <a:gd name="connsiteY2520" fmla="*/ 204899 h 739467"/>
              <a:gd name="connsiteX2521" fmla="*/ 266503 w 11503626"/>
              <a:gd name="connsiteY2521" fmla="*/ 195312 h 739467"/>
              <a:gd name="connsiteX2522" fmla="*/ 270098 w 11503626"/>
              <a:gd name="connsiteY2522" fmla="*/ 200345 h 739467"/>
              <a:gd name="connsiteX2523" fmla="*/ 270816 w 11503626"/>
              <a:gd name="connsiteY2523" fmla="*/ 208733 h 739467"/>
              <a:gd name="connsiteX2524" fmla="*/ 272494 w 11503626"/>
              <a:gd name="connsiteY2524" fmla="*/ 206576 h 739467"/>
              <a:gd name="connsiteX2525" fmla="*/ 274651 w 11503626"/>
              <a:gd name="connsiteY2525" fmla="*/ 207295 h 739467"/>
              <a:gd name="connsiteX2526" fmla="*/ 271776 w 11503626"/>
              <a:gd name="connsiteY2526" fmla="*/ 202502 h 739467"/>
              <a:gd name="connsiteX2527" fmla="*/ 272734 w 11503626"/>
              <a:gd name="connsiteY2527" fmla="*/ 201064 h 739467"/>
              <a:gd name="connsiteX2528" fmla="*/ 272255 w 11503626"/>
              <a:gd name="connsiteY2528" fmla="*/ 198667 h 739467"/>
              <a:gd name="connsiteX2529" fmla="*/ 271776 w 11503626"/>
              <a:gd name="connsiteY2529" fmla="*/ 201064 h 739467"/>
              <a:gd name="connsiteX2530" fmla="*/ 269858 w 11503626"/>
              <a:gd name="connsiteY2530" fmla="*/ 195312 h 739467"/>
              <a:gd name="connsiteX2531" fmla="*/ 270816 w 11503626"/>
              <a:gd name="connsiteY2531" fmla="*/ 195312 h 739467"/>
              <a:gd name="connsiteX2532" fmla="*/ 271536 w 11503626"/>
              <a:gd name="connsiteY2532" fmla="*/ 194114 h 739467"/>
              <a:gd name="connsiteX2533" fmla="*/ 272255 w 11503626"/>
              <a:gd name="connsiteY2533" fmla="*/ 193395 h 739467"/>
              <a:gd name="connsiteX2534" fmla="*/ 272734 w 11503626"/>
              <a:gd name="connsiteY2534" fmla="*/ 194833 h 739467"/>
              <a:gd name="connsiteX2535" fmla="*/ 271056 w 11503626"/>
              <a:gd name="connsiteY2535" fmla="*/ 183329 h 739467"/>
              <a:gd name="connsiteX2536" fmla="*/ 266982 w 11503626"/>
              <a:gd name="connsiteY2536" fmla="*/ 172305 h 739467"/>
              <a:gd name="connsiteX2537" fmla="*/ 266503 w 11503626"/>
              <a:gd name="connsiteY2537" fmla="*/ 174462 h 739467"/>
              <a:gd name="connsiteX2538" fmla="*/ 266982 w 11503626"/>
              <a:gd name="connsiteY2538" fmla="*/ 176618 h 739467"/>
              <a:gd name="connsiteX2539" fmla="*/ 263387 w 11503626"/>
              <a:gd name="connsiteY2539" fmla="*/ 167991 h 739467"/>
              <a:gd name="connsiteX2540" fmla="*/ 261949 w 11503626"/>
              <a:gd name="connsiteY2540" fmla="*/ 156247 h 739467"/>
              <a:gd name="connsiteX2541" fmla="*/ 261230 w 11503626"/>
              <a:gd name="connsiteY2541" fmla="*/ 143306 h 739467"/>
              <a:gd name="connsiteX2542" fmla="*/ 259792 w 11503626"/>
              <a:gd name="connsiteY2542" fmla="*/ 131562 h 739467"/>
              <a:gd name="connsiteX2543" fmla="*/ 262908 w 11503626"/>
              <a:gd name="connsiteY2543" fmla="*/ 141628 h 739467"/>
              <a:gd name="connsiteX2544" fmla="*/ 265544 w 11503626"/>
              <a:gd name="connsiteY2544" fmla="*/ 151214 h 739467"/>
              <a:gd name="connsiteX2545" fmla="*/ 263627 w 11503626"/>
              <a:gd name="connsiteY2545" fmla="*/ 152173 h 739467"/>
              <a:gd name="connsiteX2546" fmla="*/ 264586 w 11503626"/>
              <a:gd name="connsiteY2546" fmla="*/ 161759 h 739467"/>
              <a:gd name="connsiteX2547" fmla="*/ 266503 w 11503626"/>
              <a:gd name="connsiteY2547" fmla="*/ 168470 h 739467"/>
              <a:gd name="connsiteX2548" fmla="*/ 266263 w 11503626"/>
              <a:gd name="connsiteY2548" fmla="*/ 166073 h 739467"/>
              <a:gd name="connsiteX2549" fmla="*/ 266024 w 11503626"/>
              <a:gd name="connsiteY2549" fmla="*/ 163198 h 739467"/>
              <a:gd name="connsiteX2550" fmla="*/ 267701 w 11503626"/>
              <a:gd name="connsiteY2550" fmla="*/ 167991 h 739467"/>
              <a:gd name="connsiteX2551" fmla="*/ 268420 w 11503626"/>
              <a:gd name="connsiteY2551" fmla="*/ 174222 h 739467"/>
              <a:gd name="connsiteX2552" fmla="*/ 273213 w 11503626"/>
              <a:gd name="connsiteY2552" fmla="*/ 181412 h 739467"/>
              <a:gd name="connsiteX2553" fmla="*/ 273693 w 11503626"/>
              <a:gd name="connsiteY2553" fmla="*/ 177817 h 739467"/>
              <a:gd name="connsiteX2554" fmla="*/ 273213 w 11503626"/>
              <a:gd name="connsiteY2554" fmla="*/ 173263 h 739467"/>
              <a:gd name="connsiteX2555" fmla="*/ 270816 w 11503626"/>
              <a:gd name="connsiteY2555" fmla="*/ 172305 h 739467"/>
              <a:gd name="connsiteX2556" fmla="*/ 268181 w 11503626"/>
              <a:gd name="connsiteY2556" fmla="*/ 157925 h 739467"/>
              <a:gd name="connsiteX2557" fmla="*/ 266982 w 11503626"/>
              <a:gd name="connsiteY2557" fmla="*/ 143545 h 739467"/>
              <a:gd name="connsiteX2558" fmla="*/ 268899 w 11503626"/>
              <a:gd name="connsiteY2558" fmla="*/ 148818 h 739467"/>
              <a:gd name="connsiteX2559" fmla="*/ 270098 w 11503626"/>
              <a:gd name="connsiteY2559" fmla="*/ 148818 h 739467"/>
              <a:gd name="connsiteX2560" fmla="*/ 270816 w 11503626"/>
              <a:gd name="connsiteY2560" fmla="*/ 148339 h 739467"/>
              <a:gd name="connsiteX2561" fmla="*/ 273213 w 11503626"/>
              <a:gd name="connsiteY2561" fmla="*/ 154569 h 739467"/>
              <a:gd name="connsiteX2562" fmla="*/ 275131 w 11503626"/>
              <a:gd name="connsiteY2562" fmla="*/ 161759 h 739467"/>
              <a:gd name="connsiteX2563" fmla="*/ 276329 w 11503626"/>
              <a:gd name="connsiteY2563" fmla="*/ 160082 h 739467"/>
              <a:gd name="connsiteX2564" fmla="*/ 278006 w 11503626"/>
              <a:gd name="connsiteY2564" fmla="*/ 159363 h 739467"/>
              <a:gd name="connsiteX2565" fmla="*/ 278246 w 11503626"/>
              <a:gd name="connsiteY2565" fmla="*/ 162718 h 739467"/>
              <a:gd name="connsiteX2566" fmla="*/ 278486 w 11503626"/>
              <a:gd name="connsiteY2566" fmla="*/ 167032 h 739467"/>
              <a:gd name="connsiteX2567" fmla="*/ 279445 w 11503626"/>
              <a:gd name="connsiteY2567" fmla="*/ 167511 h 739467"/>
              <a:gd name="connsiteX2568" fmla="*/ 280403 w 11503626"/>
              <a:gd name="connsiteY2568" fmla="*/ 167032 h 739467"/>
              <a:gd name="connsiteX2569" fmla="*/ 282800 w 11503626"/>
              <a:gd name="connsiteY2569" fmla="*/ 178536 h 739467"/>
              <a:gd name="connsiteX2570" fmla="*/ 286155 w 11503626"/>
              <a:gd name="connsiteY2570" fmla="*/ 188602 h 739467"/>
              <a:gd name="connsiteX2571" fmla="*/ 284957 w 11503626"/>
              <a:gd name="connsiteY2571" fmla="*/ 174222 h 739467"/>
              <a:gd name="connsiteX2572" fmla="*/ 282320 w 11503626"/>
              <a:gd name="connsiteY2572" fmla="*/ 159842 h 739467"/>
              <a:gd name="connsiteX2573" fmla="*/ 283758 w 11503626"/>
              <a:gd name="connsiteY2573" fmla="*/ 161041 h 739467"/>
              <a:gd name="connsiteX2574" fmla="*/ 283758 w 11503626"/>
              <a:gd name="connsiteY2574" fmla="*/ 163677 h 739467"/>
              <a:gd name="connsiteX2575" fmla="*/ 283998 w 11503626"/>
              <a:gd name="connsiteY2575" fmla="*/ 166073 h 739467"/>
              <a:gd name="connsiteX2576" fmla="*/ 285676 w 11503626"/>
              <a:gd name="connsiteY2576" fmla="*/ 167032 h 739467"/>
              <a:gd name="connsiteX2577" fmla="*/ 284957 w 11503626"/>
              <a:gd name="connsiteY2577" fmla="*/ 162239 h 739467"/>
              <a:gd name="connsiteX2578" fmla="*/ 283758 w 11503626"/>
              <a:gd name="connsiteY2578" fmla="*/ 157446 h 739467"/>
              <a:gd name="connsiteX2579" fmla="*/ 285676 w 11503626"/>
              <a:gd name="connsiteY2579" fmla="*/ 156966 h 739467"/>
              <a:gd name="connsiteX2580" fmla="*/ 285676 w 11503626"/>
              <a:gd name="connsiteY2580" fmla="*/ 152652 h 739467"/>
              <a:gd name="connsiteX2581" fmla="*/ 283040 w 11503626"/>
              <a:gd name="connsiteY2581" fmla="*/ 151454 h 739467"/>
              <a:gd name="connsiteX2582" fmla="*/ 280883 w 11503626"/>
              <a:gd name="connsiteY2582" fmla="*/ 148818 h 739467"/>
              <a:gd name="connsiteX2583" fmla="*/ 282800 w 11503626"/>
              <a:gd name="connsiteY2583" fmla="*/ 149297 h 739467"/>
              <a:gd name="connsiteX2584" fmla="*/ 280643 w 11503626"/>
              <a:gd name="connsiteY2584" fmla="*/ 132521 h 739467"/>
              <a:gd name="connsiteX2585" fmla="*/ 277048 w 11503626"/>
              <a:gd name="connsiteY2585" fmla="*/ 115265 h 739467"/>
              <a:gd name="connsiteX2586" fmla="*/ 279445 w 11503626"/>
              <a:gd name="connsiteY2586" fmla="*/ 115026 h 739467"/>
              <a:gd name="connsiteX2587" fmla="*/ 281841 w 11503626"/>
              <a:gd name="connsiteY2587" fmla="*/ 114306 h 739467"/>
              <a:gd name="connsiteX2588" fmla="*/ 287113 w 11503626"/>
              <a:gd name="connsiteY2588" fmla="*/ 124612 h 739467"/>
              <a:gd name="connsiteX2589" fmla="*/ 292386 w 11503626"/>
              <a:gd name="connsiteY2589" fmla="*/ 134917 h 739467"/>
              <a:gd name="connsiteX2590" fmla="*/ 289750 w 11503626"/>
              <a:gd name="connsiteY2590" fmla="*/ 125331 h 739467"/>
              <a:gd name="connsiteX2591" fmla="*/ 286635 w 11503626"/>
              <a:gd name="connsiteY2591" fmla="*/ 116224 h 739467"/>
              <a:gd name="connsiteX2592" fmla="*/ 288072 w 11503626"/>
              <a:gd name="connsiteY2592" fmla="*/ 116463 h 739467"/>
              <a:gd name="connsiteX2593" fmla="*/ 289510 w 11503626"/>
              <a:gd name="connsiteY2593" fmla="*/ 117662 h 739467"/>
              <a:gd name="connsiteX2594" fmla="*/ 288552 w 11503626"/>
              <a:gd name="connsiteY2594" fmla="*/ 112389 h 739467"/>
              <a:gd name="connsiteX2595" fmla="*/ 288072 w 11503626"/>
              <a:gd name="connsiteY2595" fmla="*/ 106637 h 739467"/>
              <a:gd name="connsiteX2596" fmla="*/ 286155 w 11503626"/>
              <a:gd name="connsiteY2596" fmla="*/ 105918 h 739467"/>
              <a:gd name="connsiteX2597" fmla="*/ 284717 w 11503626"/>
              <a:gd name="connsiteY2597" fmla="*/ 105199 h 739467"/>
              <a:gd name="connsiteX2598" fmla="*/ 284238 w 11503626"/>
              <a:gd name="connsiteY2598" fmla="*/ 100886 h 739467"/>
              <a:gd name="connsiteX2599" fmla="*/ 285676 w 11503626"/>
              <a:gd name="connsiteY2599" fmla="*/ 97291 h 739467"/>
              <a:gd name="connsiteX2600" fmla="*/ 285196 w 11503626"/>
              <a:gd name="connsiteY2600" fmla="*/ 92737 h 739467"/>
              <a:gd name="connsiteX2601" fmla="*/ 290229 w 11503626"/>
              <a:gd name="connsiteY2601" fmla="*/ 104241 h 739467"/>
              <a:gd name="connsiteX2602" fmla="*/ 293345 w 11503626"/>
              <a:gd name="connsiteY2602" fmla="*/ 117662 h 739467"/>
              <a:gd name="connsiteX2603" fmla="*/ 291907 w 11503626"/>
              <a:gd name="connsiteY2603" fmla="*/ 114786 h 739467"/>
              <a:gd name="connsiteX2604" fmla="*/ 289990 w 11503626"/>
              <a:gd name="connsiteY2604" fmla="*/ 112868 h 739467"/>
              <a:gd name="connsiteX2605" fmla="*/ 290229 w 11503626"/>
              <a:gd name="connsiteY2605" fmla="*/ 115026 h 739467"/>
              <a:gd name="connsiteX2606" fmla="*/ 291428 w 11503626"/>
              <a:gd name="connsiteY2606" fmla="*/ 117662 h 739467"/>
              <a:gd name="connsiteX2607" fmla="*/ 291907 w 11503626"/>
              <a:gd name="connsiteY2607" fmla="*/ 120298 h 739467"/>
              <a:gd name="connsiteX2608" fmla="*/ 289990 w 11503626"/>
              <a:gd name="connsiteY2608" fmla="*/ 121976 h 739467"/>
              <a:gd name="connsiteX2609" fmla="*/ 294304 w 11503626"/>
              <a:gd name="connsiteY2609" fmla="*/ 130603 h 739467"/>
              <a:gd name="connsiteX2610" fmla="*/ 297659 w 11503626"/>
              <a:gd name="connsiteY2610" fmla="*/ 140190 h 739467"/>
              <a:gd name="connsiteX2611" fmla="*/ 295262 w 11503626"/>
              <a:gd name="connsiteY2611" fmla="*/ 140430 h 739467"/>
              <a:gd name="connsiteX2612" fmla="*/ 294304 w 11503626"/>
              <a:gd name="connsiteY2612" fmla="*/ 138272 h 739467"/>
              <a:gd name="connsiteX2613" fmla="*/ 292865 w 11503626"/>
              <a:gd name="connsiteY2613" fmla="*/ 138272 h 739467"/>
              <a:gd name="connsiteX2614" fmla="*/ 289990 w 11503626"/>
              <a:gd name="connsiteY2614" fmla="*/ 137793 h 739467"/>
              <a:gd name="connsiteX2615" fmla="*/ 288552 w 11503626"/>
              <a:gd name="connsiteY2615" fmla="*/ 141149 h 739467"/>
              <a:gd name="connsiteX2616" fmla="*/ 289750 w 11503626"/>
              <a:gd name="connsiteY2616" fmla="*/ 152173 h 739467"/>
              <a:gd name="connsiteX2617" fmla="*/ 292386 w 11503626"/>
              <a:gd name="connsiteY2617" fmla="*/ 161759 h 739467"/>
              <a:gd name="connsiteX2618" fmla="*/ 296221 w 11503626"/>
              <a:gd name="connsiteY2618" fmla="*/ 165834 h 739467"/>
              <a:gd name="connsiteX2619" fmla="*/ 298116 w 11503626"/>
              <a:gd name="connsiteY2619" fmla="*/ 172466 h 739467"/>
              <a:gd name="connsiteX2620" fmla="*/ 298116 w 11503626"/>
              <a:gd name="connsiteY2620" fmla="*/ 146622 h 739467"/>
              <a:gd name="connsiteX2621" fmla="*/ 297180 w 11503626"/>
              <a:gd name="connsiteY2621" fmla="*/ 141628 h 739467"/>
              <a:gd name="connsiteX2622" fmla="*/ 298116 w 11503626"/>
              <a:gd name="connsiteY2622" fmla="*/ 143789 h 739467"/>
              <a:gd name="connsiteX2623" fmla="*/ 298116 w 11503626"/>
              <a:gd name="connsiteY2623" fmla="*/ 86789 h 739467"/>
              <a:gd name="connsiteX2624" fmla="*/ 297659 w 11503626"/>
              <a:gd name="connsiteY2624" fmla="*/ 86027 h 739467"/>
              <a:gd name="connsiteX2625" fmla="*/ 297899 w 11503626"/>
              <a:gd name="connsiteY2625" fmla="*/ 83390 h 739467"/>
              <a:gd name="connsiteX2626" fmla="*/ 298116 w 11503626"/>
              <a:gd name="connsiteY2626" fmla="*/ 80564 h 739467"/>
              <a:gd name="connsiteX2627" fmla="*/ 298116 w 11503626"/>
              <a:gd name="connsiteY2627" fmla="*/ 80240 h 739467"/>
              <a:gd name="connsiteX2628" fmla="*/ 296460 w 11503626"/>
              <a:gd name="connsiteY2628" fmla="*/ 77638 h 739467"/>
              <a:gd name="connsiteX2629" fmla="*/ 294064 w 11503626"/>
              <a:gd name="connsiteY2629" fmla="*/ 75242 h 739467"/>
              <a:gd name="connsiteX2630" fmla="*/ 292626 w 11503626"/>
              <a:gd name="connsiteY2630" fmla="*/ 72366 h 739467"/>
              <a:gd name="connsiteX2631" fmla="*/ 293824 w 11503626"/>
              <a:gd name="connsiteY2631" fmla="*/ 67333 h 739467"/>
              <a:gd name="connsiteX2632" fmla="*/ 295742 w 11503626"/>
              <a:gd name="connsiteY2632" fmla="*/ 69490 h 739467"/>
              <a:gd name="connsiteX2633" fmla="*/ 298116 w 11503626"/>
              <a:gd name="connsiteY2633" fmla="*/ 71152 h 739467"/>
              <a:gd name="connsiteX2634" fmla="*/ 298116 w 11503626"/>
              <a:gd name="connsiteY2634" fmla="*/ 71012 h 739467"/>
              <a:gd name="connsiteX2635" fmla="*/ 297659 w 11503626"/>
              <a:gd name="connsiteY2635" fmla="*/ 67813 h 739467"/>
              <a:gd name="connsiteX2636" fmla="*/ 298116 w 11503626"/>
              <a:gd name="connsiteY2636" fmla="*/ 67813 h 739467"/>
              <a:gd name="connsiteX2637" fmla="*/ 298116 w 11503626"/>
              <a:gd name="connsiteY2637" fmla="*/ 45675 h 739467"/>
              <a:gd name="connsiteX2638" fmla="*/ 295262 w 11503626"/>
              <a:gd name="connsiteY2638" fmla="*/ 43127 h 739467"/>
              <a:gd name="connsiteX2639" fmla="*/ 294304 w 11503626"/>
              <a:gd name="connsiteY2639" fmla="*/ 30905 h 739467"/>
              <a:gd name="connsiteX2640" fmla="*/ 290948 w 11503626"/>
              <a:gd name="connsiteY2640" fmla="*/ 25872 h 739467"/>
              <a:gd name="connsiteX2641" fmla="*/ 289990 w 11503626"/>
              <a:gd name="connsiteY2641" fmla="*/ 17004 h 739467"/>
              <a:gd name="connsiteX2642" fmla="*/ 291428 w 11503626"/>
              <a:gd name="connsiteY2642" fmla="*/ 17004 h 739467"/>
              <a:gd name="connsiteX2643" fmla="*/ 293345 w 11503626"/>
              <a:gd name="connsiteY2643" fmla="*/ 17004 h 739467"/>
              <a:gd name="connsiteX2644" fmla="*/ 290948 w 11503626"/>
              <a:gd name="connsiteY2644" fmla="*/ 10293 h 739467"/>
              <a:gd name="connsiteX2645" fmla="*/ 291428 w 11503626"/>
              <a:gd name="connsiteY2645" fmla="*/ 4062 h 739467"/>
              <a:gd name="connsiteX2646" fmla="*/ 289990 w 11503626"/>
              <a:gd name="connsiteY2646" fmla="*/ 2864 h 739467"/>
              <a:gd name="connsiteX2647" fmla="*/ 288312 w 11503626"/>
              <a:gd name="connsiteY2647" fmla="*/ 2624 h 739467"/>
              <a:gd name="connsiteX2648" fmla="*/ 286874 w 11503626"/>
              <a:gd name="connsiteY2648" fmla="*/ 1906 h 739467"/>
              <a:gd name="connsiteX2649" fmla="*/ 282827 w 11503626"/>
              <a:gd name="connsiteY2649" fmla="*/ 0 h 739467"/>
              <a:gd name="connsiteX2650" fmla="*/ 286069 w 11503626"/>
              <a:gd name="connsiteY2650" fmla="*/ 0 h 739467"/>
              <a:gd name="connsiteX2651" fmla="*/ 285915 w 11503626"/>
              <a:gd name="connsiteY2651" fmla="*/ 2145 h 739467"/>
              <a:gd name="connsiteX2652" fmla="*/ 286155 w 11503626"/>
              <a:gd name="connsiteY2652" fmla="*/ 5021 h 739467"/>
              <a:gd name="connsiteX2653" fmla="*/ 284478 w 11503626"/>
              <a:gd name="connsiteY2653" fmla="*/ 2385 h 739467"/>
              <a:gd name="connsiteX2654" fmla="*/ 278663 w 11503626"/>
              <a:gd name="connsiteY2654" fmla="*/ 0 h 739467"/>
              <a:gd name="connsiteX2655" fmla="*/ 281444 w 11503626"/>
              <a:gd name="connsiteY2655" fmla="*/ 0 h 739467"/>
              <a:gd name="connsiteX2656" fmla="*/ 280883 w 11503626"/>
              <a:gd name="connsiteY2656" fmla="*/ 467 h 739467"/>
              <a:gd name="connsiteX2657" fmla="*/ 279924 w 11503626"/>
              <a:gd name="connsiteY2657" fmla="*/ 2145 h 739467"/>
              <a:gd name="connsiteX2658" fmla="*/ 189332 w 11503626"/>
              <a:gd name="connsiteY2658" fmla="*/ 0 h 739467"/>
              <a:gd name="connsiteX2659" fmla="*/ 190792 w 11503626"/>
              <a:gd name="connsiteY2659" fmla="*/ 0 h 739467"/>
              <a:gd name="connsiteX2660" fmla="*/ 191729 w 11503626"/>
              <a:gd name="connsiteY2660" fmla="*/ 10773 h 739467"/>
              <a:gd name="connsiteX2661" fmla="*/ 189332 w 11503626"/>
              <a:gd name="connsiteY2661" fmla="*/ 4062 h 739467"/>
              <a:gd name="connsiteX2662" fmla="*/ 171321 w 11503626"/>
              <a:gd name="connsiteY2662" fmla="*/ 0 h 739467"/>
              <a:gd name="connsiteX2663" fmla="*/ 172661 w 11503626"/>
              <a:gd name="connsiteY2663" fmla="*/ 0 h 739467"/>
              <a:gd name="connsiteX2664" fmla="*/ 173035 w 11503626"/>
              <a:gd name="connsiteY2664" fmla="*/ 467 h 739467"/>
              <a:gd name="connsiteX2665" fmla="*/ 173993 w 11503626"/>
              <a:gd name="connsiteY2665" fmla="*/ 1186 h 739467"/>
              <a:gd name="connsiteX2666" fmla="*/ 173993 w 11503626"/>
              <a:gd name="connsiteY2666" fmla="*/ 3343 h 739467"/>
              <a:gd name="connsiteX2667" fmla="*/ 173514 w 11503626"/>
              <a:gd name="connsiteY2667" fmla="*/ 5021 h 739467"/>
              <a:gd name="connsiteX2668" fmla="*/ 172556 w 11503626"/>
              <a:gd name="connsiteY2668" fmla="*/ 3823 h 739467"/>
              <a:gd name="connsiteX2669" fmla="*/ 171597 w 11503626"/>
              <a:gd name="connsiteY2669" fmla="*/ 2624 h 739467"/>
              <a:gd name="connsiteX2670" fmla="*/ 145869 w 11503626"/>
              <a:gd name="connsiteY2670" fmla="*/ 0 h 739467"/>
              <a:gd name="connsiteX2671" fmla="*/ 146532 w 11503626"/>
              <a:gd name="connsiteY2671" fmla="*/ 0 h 739467"/>
              <a:gd name="connsiteX2672" fmla="*/ 146193 w 11503626"/>
              <a:gd name="connsiteY2672" fmla="*/ 1186 h 739467"/>
              <a:gd name="connsiteX2673" fmla="*/ 117894 w 11503626"/>
              <a:gd name="connsiteY2673" fmla="*/ 0 h 739467"/>
              <a:gd name="connsiteX2674" fmla="*/ 130152 w 11503626"/>
              <a:gd name="connsiteY2674" fmla="*/ 0 h 739467"/>
              <a:gd name="connsiteX2675" fmla="*/ 130375 w 11503626"/>
              <a:gd name="connsiteY2675" fmla="*/ 3583 h 739467"/>
              <a:gd name="connsiteX2676" fmla="*/ 131719 w 11503626"/>
              <a:gd name="connsiteY2676" fmla="*/ 0 h 739467"/>
              <a:gd name="connsiteX2677" fmla="*/ 135857 w 11503626"/>
              <a:gd name="connsiteY2677" fmla="*/ 0 h 739467"/>
              <a:gd name="connsiteX2678" fmla="*/ 135648 w 11503626"/>
              <a:gd name="connsiteY2678" fmla="*/ 1186 h 739467"/>
              <a:gd name="connsiteX2679" fmla="*/ 137805 w 11503626"/>
              <a:gd name="connsiteY2679" fmla="*/ 467 h 739467"/>
              <a:gd name="connsiteX2680" fmla="*/ 138188 w 11503626"/>
              <a:gd name="connsiteY2680" fmla="*/ 0 h 739467"/>
              <a:gd name="connsiteX2681" fmla="*/ 139756 w 11503626"/>
              <a:gd name="connsiteY2681" fmla="*/ 0 h 739467"/>
              <a:gd name="connsiteX2682" fmla="*/ 139482 w 11503626"/>
              <a:gd name="connsiteY2682" fmla="*/ 2864 h 739467"/>
              <a:gd name="connsiteX2683" fmla="*/ 138045 w 11503626"/>
              <a:gd name="connsiteY2683" fmla="*/ 6459 h 739467"/>
              <a:gd name="connsiteX2684" fmla="*/ 135408 w 11503626"/>
              <a:gd name="connsiteY2684" fmla="*/ 6938 h 739467"/>
              <a:gd name="connsiteX2685" fmla="*/ 132772 w 11503626"/>
              <a:gd name="connsiteY2685" fmla="*/ 7418 h 739467"/>
              <a:gd name="connsiteX2686" fmla="*/ 132772 w 11503626"/>
              <a:gd name="connsiteY2686" fmla="*/ 9814 h 739467"/>
              <a:gd name="connsiteX2687" fmla="*/ 131813 w 11503626"/>
              <a:gd name="connsiteY2687" fmla="*/ 10293 h 739467"/>
              <a:gd name="connsiteX2688" fmla="*/ 130855 w 11503626"/>
              <a:gd name="connsiteY2688" fmla="*/ 10773 h 739467"/>
              <a:gd name="connsiteX2689" fmla="*/ 130855 w 11503626"/>
              <a:gd name="connsiteY2689" fmla="*/ 13170 h 739467"/>
              <a:gd name="connsiteX2690" fmla="*/ 125343 w 11503626"/>
              <a:gd name="connsiteY2690" fmla="*/ 11492 h 739467"/>
              <a:gd name="connsiteX2691" fmla="*/ 120789 w 11503626"/>
              <a:gd name="connsiteY2691" fmla="*/ 9814 h 739467"/>
              <a:gd name="connsiteX2692" fmla="*/ 119830 w 11503626"/>
              <a:gd name="connsiteY2692" fmla="*/ 15806 h 739467"/>
              <a:gd name="connsiteX2693" fmla="*/ 118871 w 11503626"/>
              <a:gd name="connsiteY2693" fmla="*/ 21797 h 739467"/>
              <a:gd name="connsiteX2694" fmla="*/ 117673 w 11503626"/>
              <a:gd name="connsiteY2694" fmla="*/ 21318 h 739467"/>
              <a:gd name="connsiteX2695" fmla="*/ 115996 w 11503626"/>
              <a:gd name="connsiteY2695" fmla="*/ 21797 h 739467"/>
              <a:gd name="connsiteX2696" fmla="*/ 117673 w 11503626"/>
              <a:gd name="connsiteY2696" fmla="*/ 26111 h 739467"/>
              <a:gd name="connsiteX2697" fmla="*/ 117433 w 11503626"/>
              <a:gd name="connsiteY2697" fmla="*/ 30905 h 739467"/>
              <a:gd name="connsiteX2698" fmla="*/ 119830 w 11503626"/>
              <a:gd name="connsiteY2698" fmla="*/ 26111 h 739467"/>
              <a:gd name="connsiteX2699" fmla="*/ 120789 w 11503626"/>
              <a:gd name="connsiteY2699" fmla="*/ 19880 h 739467"/>
              <a:gd name="connsiteX2700" fmla="*/ 122227 w 11503626"/>
              <a:gd name="connsiteY2700" fmla="*/ 19161 h 739467"/>
              <a:gd name="connsiteX2701" fmla="*/ 121748 w 11503626"/>
              <a:gd name="connsiteY2701" fmla="*/ 17004 h 739467"/>
              <a:gd name="connsiteX2702" fmla="*/ 123905 w 11503626"/>
              <a:gd name="connsiteY2702" fmla="*/ 17963 h 739467"/>
              <a:gd name="connsiteX2703" fmla="*/ 125103 w 11503626"/>
              <a:gd name="connsiteY2703" fmla="*/ 20838 h 739467"/>
              <a:gd name="connsiteX2704" fmla="*/ 127978 w 11503626"/>
              <a:gd name="connsiteY2704" fmla="*/ 17963 h 739467"/>
              <a:gd name="connsiteX2705" fmla="*/ 130375 w 11503626"/>
              <a:gd name="connsiteY2705" fmla="*/ 14608 h 739467"/>
              <a:gd name="connsiteX2706" fmla="*/ 128458 w 11503626"/>
              <a:gd name="connsiteY2706" fmla="*/ 20360 h 739467"/>
              <a:gd name="connsiteX2707" fmla="*/ 125103 w 11503626"/>
              <a:gd name="connsiteY2707" fmla="*/ 23235 h 739467"/>
              <a:gd name="connsiteX2708" fmla="*/ 125103 w 11503626"/>
              <a:gd name="connsiteY2708" fmla="*/ 28028 h 739467"/>
              <a:gd name="connsiteX2709" fmla="*/ 127978 w 11503626"/>
              <a:gd name="connsiteY2709" fmla="*/ 25632 h 739467"/>
              <a:gd name="connsiteX2710" fmla="*/ 127500 w 11503626"/>
              <a:gd name="connsiteY2710" fmla="*/ 27070 h 739467"/>
              <a:gd name="connsiteX2711" fmla="*/ 127020 w 11503626"/>
              <a:gd name="connsiteY2711" fmla="*/ 28508 h 739467"/>
              <a:gd name="connsiteX2712" fmla="*/ 128937 w 11503626"/>
              <a:gd name="connsiteY2712" fmla="*/ 29946 h 739467"/>
              <a:gd name="connsiteX2713" fmla="*/ 130135 w 11503626"/>
              <a:gd name="connsiteY2713" fmla="*/ 28268 h 739467"/>
              <a:gd name="connsiteX2714" fmla="*/ 132293 w 11503626"/>
              <a:gd name="connsiteY2714" fmla="*/ 28028 h 739467"/>
              <a:gd name="connsiteX2715" fmla="*/ 131573 w 11503626"/>
              <a:gd name="connsiteY2715" fmla="*/ 36417 h 739467"/>
              <a:gd name="connsiteX2716" fmla="*/ 130375 w 11503626"/>
              <a:gd name="connsiteY2716" fmla="*/ 44326 h 739467"/>
              <a:gd name="connsiteX2717" fmla="*/ 132293 w 11503626"/>
              <a:gd name="connsiteY2717" fmla="*/ 43846 h 739467"/>
              <a:gd name="connsiteX2718" fmla="*/ 132772 w 11503626"/>
              <a:gd name="connsiteY2718" fmla="*/ 41449 h 739467"/>
              <a:gd name="connsiteX2719" fmla="*/ 133491 w 11503626"/>
              <a:gd name="connsiteY2719" fmla="*/ 43606 h 739467"/>
              <a:gd name="connsiteX2720" fmla="*/ 132293 w 11503626"/>
              <a:gd name="connsiteY2720" fmla="*/ 45284 h 739467"/>
              <a:gd name="connsiteX2721" fmla="*/ 135169 w 11503626"/>
              <a:gd name="connsiteY2721" fmla="*/ 47681 h 739467"/>
              <a:gd name="connsiteX2722" fmla="*/ 133730 w 11503626"/>
              <a:gd name="connsiteY2722" fmla="*/ 60623 h 739467"/>
              <a:gd name="connsiteX2723" fmla="*/ 131813 w 11503626"/>
              <a:gd name="connsiteY2723" fmla="*/ 72605 h 739467"/>
              <a:gd name="connsiteX2724" fmla="*/ 133730 w 11503626"/>
              <a:gd name="connsiteY2724" fmla="*/ 72605 h 739467"/>
              <a:gd name="connsiteX2725" fmla="*/ 130615 w 11503626"/>
              <a:gd name="connsiteY2725" fmla="*/ 87464 h 739467"/>
              <a:gd name="connsiteX2726" fmla="*/ 125103 w 11503626"/>
              <a:gd name="connsiteY2726" fmla="*/ 98009 h 739467"/>
              <a:gd name="connsiteX2727" fmla="*/ 121987 w 11503626"/>
              <a:gd name="connsiteY2727" fmla="*/ 110711 h 739467"/>
              <a:gd name="connsiteX2728" fmla="*/ 120310 w 11503626"/>
              <a:gd name="connsiteY2728" fmla="*/ 121976 h 739467"/>
              <a:gd name="connsiteX2729" fmla="*/ 122946 w 11503626"/>
              <a:gd name="connsiteY2729" fmla="*/ 120778 h 739467"/>
              <a:gd name="connsiteX2730" fmla="*/ 124144 w 11503626"/>
              <a:gd name="connsiteY2730" fmla="*/ 116943 h 739467"/>
              <a:gd name="connsiteX2731" fmla="*/ 125343 w 11503626"/>
              <a:gd name="connsiteY2731" fmla="*/ 112868 h 739467"/>
              <a:gd name="connsiteX2732" fmla="*/ 127978 w 11503626"/>
              <a:gd name="connsiteY2732" fmla="*/ 110951 h 739467"/>
              <a:gd name="connsiteX2733" fmla="*/ 129896 w 11503626"/>
              <a:gd name="connsiteY2733" fmla="*/ 99687 h 739467"/>
              <a:gd name="connsiteX2734" fmla="*/ 135648 w 11503626"/>
              <a:gd name="connsiteY2734" fmla="*/ 93216 h 739467"/>
              <a:gd name="connsiteX2735" fmla="*/ 134689 w 11503626"/>
              <a:gd name="connsiteY2735" fmla="*/ 91779 h 739467"/>
              <a:gd name="connsiteX2736" fmla="*/ 132772 w 11503626"/>
              <a:gd name="connsiteY2736" fmla="*/ 92737 h 739467"/>
              <a:gd name="connsiteX2737" fmla="*/ 134210 w 11503626"/>
              <a:gd name="connsiteY2737" fmla="*/ 89382 h 739467"/>
              <a:gd name="connsiteX2738" fmla="*/ 136127 w 11503626"/>
              <a:gd name="connsiteY2738" fmla="*/ 86985 h 739467"/>
              <a:gd name="connsiteX2739" fmla="*/ 136607 w 11503626"/>
              <a:gd name="connsiteY2739" fmla="*/ 97770 h 739467"/>
              <a:gd name="connsiteX2740" fmla="*/ 135169 w 11503626"/>
              <a:gd name="connsiteY2740" fmla="*/ 109513 h 739467"/>
              <a:gd name="connsiteX2741" fmla="*/ 137086 w 11503626"/>
              <a:gd name="connsiteY2741" fmla="*/ 102803 h 739467"/>
              <a:gd name="connsiteX2742" fmla="*/ 138524 w 11503626"/>
              <a:gd name="connsiteY2742" fmla="*/ 94654 h 739467"/>
              <a:gd name="connsiteX2743" fmla="*/ 139003 w 11503626"/>
              <a:gd name="connsiteY2743" fmla="*/ 97051 h 739467"/>
              <a:gd name="connsiteX2744" fmla="*/ 139482 w 11503626"/>
              <a:gd name="connsiteY2744" fmla="*/ 99447 h 739467"/>
              <a:gd name="connsiteX2745" fmla="*/ 142598 w 11503626"/>
              <a:gd name="connsiteY2745" fmla="*/ 91539 h 739467"/>
              <a:gd name="connsiteX2746" fmla="*/ 143797 w 11503626"/>
              <a:gd name="connsiteY2746" fmla="*/ 83630 h 739467"/>
              <a:gd name="connsiteX2747" fmla="*/ 141160 w 11503626"/>
              <a:gd name="connsiteY2747" fmla="*/ 79316 h 739467"/>
              <a:gd name="connsiteX2748" fmla="*/ 139482 w 11503626"/>
              <a:gd name="connsiteY2748" fmla="*/ 74523 h 739467"/>
              <a:gd name="connsiteX2749" fmla="*/ 140920 w 11503626"/>
              <a:gd name="connsiteY2749" fmla="*/ 72605 h 739467"/>
              <a:gd name="connsiteX2750" fmla="*/ 142598 w 11503626"/>
              <a:gd name="connsiteY2750" fmla="*/ 76440 h 739467"/>
              <a:gd name="connsiteX2751" fmla="*/ 143797 w 11503626"/>
              <a:gd name="connsiteY2751" fmla="*/ 80275 h 739467"/>
              <a:gd name="connsiteX2752" fmla="*/ 146193 w 11503626"/>
              <a:gd name="connsiteY2752" fmla="*/ 80994 h 739467"/>
              <a:gd name="connsiteX2753" fmla="*/ 146193 w 11503626"/>
              <a:gd name="connsiteY2753" fmla="*/ 84589 h 739467"/>
              <a:gd name="connsiteX2754" fmla="*/ 148350 w 11503626"/>
              <a:gd name="connsiteY2754" fmla="*/ 82911 h 739467"/>
              <a:gd name="connsiteX2755" fmla="*/ 150027 w 11503626"/>
              <a:gd name="connsiteY2755" fmla="*/ 80275 h 739467"/>
              <a:gd name="connsiteX2756" fmla="*/ 151466 w 11503626"/>
              <a:gd name="connsiteY2756" fmla="*/ 82911 h 739467"/>
              <a:gd name="connsiteX2757" fmla="*/ 152424 w 11503626"/>
              <a:gd name="connsiteY2757" fmla="*/ 86985 h 739467"/>
              <a:gd name="connsiteX2758" fmla="*/ 151226 w 11503626"/>
              <a:gd name="connsiteY2758" fmla="*/ 87704 h 739467"/>
              <a:gd name="connsiteX2759" fmla="*/ 150027 w 11503626"/>
              <a:gd name="connsiteY2759" fmla="*/ 88423 h 739467"/>
              <a:gd name="connsiteX2760" fmla="*/ 149069 w 11503626"/>
              <a:gd name="connsiteY2760" fmla="*/ 86027 h 739467"/>
              <a:gd name="connsiteX2761" fmla="*/ 147152 w 11503626"/>
              <a:gd name="connsiteY2761" fmla="*/ 91299 h 739467"/>
              <a:gd name="connsiteX2762" fmla="*/ 146193 w 11503626"/>
              <a:gd name="connsiteY2762" fmla="*/ 98009 h 739467"/>
              <a:gd name="connsiteX2763" fmla="*/ 149548 w 11503626"/>
              <a:gd name="connsiteY2763" fmla="*/ 100406 h 739467"/>
              <a:gd name="connsiteX2764" fmla="*/ 148829 w 11503626"/>
              <a:gd name="connsiteY2764" fmla="*/ 102084 h 739467"/>
              <a:gd name="connsiteX2765" fmla="*/ 147152 w 11503626"/>
              <a:gd name="connsiteY2765" fmla="*/ 102803 h 739467"/>
              <a:gd name="connsiteX2766" fmla="*/ 146912 w 11503626"/>
              <a:gd name="connsiteY2766" fmla="*/ 114067 h 739467"/>
              <a:gd name="connsiteX2767" fmla="*/ 144755 w 11503626"/>
              <a:gd name="connsiteY2767" fmla="*/ 124852 h 739467"/>
              <a:gd name="connsiteX2768" fmla="*/ 142598 w 11503626"/>
              <a:gd name="connsiteY2768" fmla="*/ 122935 h 739467"/>
              <a:gd name="connsiteX2769" fmla="*/ 140920 w 11503626"/>
              <a:gd name="connsiteY2769" fmla="*/ 124372 h 739467"/>
              <a:gd name="connsiteX2770" fmla="*/ 141879 w 11503626"/>
              <a:gd name="connsiteY2770" fmla="*/ 121496 h 739467"/>
              <a:gd name="connsiteX2771" fmla="*/ 139482 w 11503626"/>
              <a:gd name="connsiteY2771" fmla="*/ 119100 h 739467"/>
              <a:gd name="connsiteX2772" fmla="*/ 139962 w 11503626"/>
              <a:gd name="connsiteY2772" fmla="*/ 115265 h 739467"/>
              <a:gd name="connsiteX2773" fmla="*/ 139962 w 11503626"/>
              <a:gd name="connsiteY2773" fmla="*/ 111910 h 739467"/>
              <a:gd name="connsiteX2774" fmla="*/ 137565 w 11503626"/>
              <a:gd name="connsiteY2774" fmla="*/ 111910 h 739467"/>
              <a:gd name="connsiteX2775" fmla="*/ 136846 w 11503626"/>
              <a:gd name="connsiteY2775" fmla="*/ 117423 h 739467"/>
              <a:gd name="connsiteX2776" fmla="*/ 137086 w 11503626"/>
              <a:gd name="connsiteY2776" fmla="*/ 123893 h 739467"/>
              <a:gd name="connsiteX2777" fmla="*/ 139482 w 11503626"/>
              <a:gd name="connsiteY2777" fmla="*/ 123893 h 739467"/>
              <a:gd name="connsiteX2778" fmla="*/ 138764 w 11503626"/>
              <a:gd name="connsiteY2778" fmla="*/ 125810 h 739467"/>
              <a:gd name="connsiteX2779" fmla="*/ 138524 w 11503626"/>
              <a:gd name="connsiteY2779" fmla="*/ 127728 h 739467"/>
              <a:gd name="connsiteX2780" fmla="*/ 138045 w 11503626"/>
              <a:gd name="connsiteY2780" fmla="*/ 126530 h 739467"/>
              <a:gd name="connsiteX2781" fmla="*/ 137086 w 11503626"/>
              <a:gd name="connsiteY2781" fmla="*/ 126290 h 739467"/>
              <a:gd name="connsiteX2782" fmla="*/ 137086 w 11503626"/>
              <a:gd name="connsiteY2782" fmla="*/ 129165 h 739467"/>
              <a:gd name="connsiteX2783" fmla="*/ 138045 w 11503626"/>
              <a:gd name="connsiteY2783" fmla="*/ 130603 h 739467"/>
              <a:gd name="connsiteX2784" fmla="*/ 137086 w 11503626"/>
              <a:gd name="connsiteY2784" fmla="*/ 132042 h 739467"/>
              <a:gd name="connsiteX2785" fmla="*/ 136127 w 11503626"/>
              <a:gd name="connsiteY2785" fmla="*/ 133480 h 739467"/>
              <a:gd name="connsiteX2786" fmla="*/ 137565 w 11503626"/>
              <a:gd name="connsiteY2786" fmla="*/ 136595 h 739467"/>
              <a:gd name="connsiteX2787" fmla="*/ 138045 w 11503626"/>
              <a:gd name="connsiteY2787" fmla="*/ 140190 h 739467"/>
              <a:gd name="connsiteX2788" fmla="*/ 139242 w 11503626"/>
              <a:gd name="connsiteY2788" fmla="*/ 138992 h 739467"/>
              <a:gd name="connsiteX2789" fmla="*/ 139962 w 11503626"/>
              <a:gd name="connsiteY2789" fmla="*/ 139711 h 739467"/>
              <a:gd name="connsiteX2790" fmla="*/ 142119 w 11503626"/>
              <a:gd name="connsiteY2790" fmla="*/ 132521 h 739467"/>
              <a:gd name="connsiteX2791" fmla="*/ 145234 w 11503626"/>
              <a:gd name="connsiteY2791" fmla="*/ 126290 h 739467"/>
              <a:gd name="connsiteX2792" fmla="*/ 145953 w 11503626"/>
              <a:gd name="connsiteY2792" fmla="*/ 128686 h 739467"/>
              <a:gd name="connsiteX2793" fmla="*/ 145714 w 11503626"/>
              <a:gd name="connsiteY2793" fmla="*/ 131562 h 739467"/>
              <a:gd name="connsiteX2794" fmla="*/ 148589 w 11503626"/>
              <a:gd name="connsiteY2794" fmla="*/ 136835 h 739467"/>
              <a:gd name="connsiteX2795" fmla="*/ 148589 w 11503626"/>
              <a:gd name="connsiteY2795" fmla="*/ 145462 h 739467"/>
              <a:gd name="connsiteX2796" fmla="*/ 147152 w 11503626"/>
              <a:gd name="connsiteY2796" fmla="*/ 155049 h 739467"/>
              <a:gd name="connsiteX2797" fmla="*/ 146193 w 11503626"/>
              <a:gd name="connsiteY2797" fmla="*/ 163198 h 739467"/>
              <a:gd name="connsiteX2798" fmla="*/ 148110 w 11503626"/>
              <a:gd name="connsiteY2798" fmla="*/ 164875 h 739467"/>
              <a:gd name="connsiteX2799" fmla="*/ 148829 w 11503626"/>
              <a:gd name="connsiteY2799" fmla="*/ 168710 h 739467"/>
              <a:gd name="connsiteX2800" fmla="*/ 148589 w 11503626"/>
              <a:gd name="connsiteY2800" fmla="*/ 172784 h 739467"/>
              <a:gd name="connsiteX2801" fmla="*/ 147152 w 11503626"/>
              <a:gd name="connsiteY2801" fmla="*/ 175180 h 739467"/>
              <a:gd name="connsiteX2802" fmla="*/ 146672 w 11503626"/>
              <a:gd name="connsiteY2802" fmla="*/ 183090 h 739467"/>
              <a:gd name="connsiteX2803" fmla="*/ 145234 w 11503626"/>
              <a:gd name="connsiteY2803" fmla="*/ 191477 h 739467"/>
              <a:gd name="connsiteX2804" fmla="*/ 147871 w 11503626"/>
              <a:gd name="connsiteY2804" fmla="*/ 190279 h 739467"/>
              <a:gd name="connsiteX2805" fmla="*/ 150507 w 11503626"/>
              <a:gd name="connsiteY2805" fmla="*/ 190519 h 739467"/>
              <a:gd name="connsiteX2806" fmla="*/ 150747 w 11503626"/>
              <a:gd name="connsiteY2806" fmla="*/ 188842 h 739467"/>
              <a:gd name="connsiteX2807" fmla="*/ 151466 w 11503626"/>
              <a:gd name="connsiteY2807" fmla="*/ 187643 h 739467"/>
              <a:gd name="connsiteX2808" fmla="*/ 154341 w 11503626"/>
              <a:gd name="connsiteY2808" fmla="*/ 190519 h 739467"/>
              <a:gd name="connsiteX2809" fmla="*/ 153622 w 11503626"/>
              <a:gd name="connsiteY2809" fmla="*/ 193395 h 739467"/>
              <a:gd name="connsiteX2810" fmla="*/ 152424 w 11503626"/>
              <a:gd name="connsiteY2810" fmla="*/ 194833 h 739467"/>
              <a:gd name="connsiteX2811" fmla="*/ 154581 w 11503626"/>
              <a:gd name="connsiteY2811" fmla="*/ 204659 h 739467"/>
              <a:gd name="connsiteX2812" fmla="*/ 153862 w 11503626"/>
              <a:gd name="connsiteY2812" fmla="*/ 215923 h 739467"/>
              <a:gd name="connsiteX2813" fmla="*/ 155779 w 11503626"/>
              <a:gd name="connsiteY2813" fmla="*/ 217601 h 739467"/>
              <a:gd name="connsiteX2814" fmla="*/ 158176 w 11503626"/>
              <a:gd name="connsiteY2814" fmla="*/ 218320 h 739467"/>
              <a:gd name="connsiteX2815" fmla="*/ 157457 w 11503626"/>
              <a:gd name="connsiteY2815" fmla="*/ 225988 h 739467"/>
              <a:gd name="connsiteX2816" fmla="*/ 154821 w 11503626"/>
              <a:gd name="connsiteY2816" fmla="*/ 230782 h 739467"/>
              <a:gd name="connsiteX2817" fmla="*/ 154581 w 11503626"/>
              <a:gd name="connsiteY2817" fmla="*/ 233418 h 739467"/>
              <a:gd name="connsiteX2818" fmla="*/ 154341 w 11503626"/>
              <a:gd name="connsiteY2818" fmla="*/ 237013 h 739467"/>
              <a:gd name="connsiteX2819" fmla="*/ 155539 w 11503626"/>
              <a:gd name="connsiteY2819" fmla="*/ 236055 h 739467"/>
              <a:gd name="connsiteX2820" fmla="*/ 155300 w 11503626"/>
              <a:gd name="connsiteY2820" fmla="*/ 233178 h 739467"/>
              <a:gd name="connsiteX2821" fmla="*/ 156738 w 11503626"/>
              <a:gd name="connsiteY2821" fmla="*/ 235096 h 739467"/>
              <a:gd name="connsiteX2822" fmla="*/ 157696 w 11503626"/>
              <a:gd name="connsiteY2822" fmla="*/ 237013 h 739467"/>
              <a:gd name="connsiteX2823" fmla="*/ 159374 w 11503626"/>
              <a:gd name="connsiteY2823" fmla="*/ 236055 h 739467"/>
              <a:gd name="connsiteX2824" fmla="*/ 160573 w 11503626"/>
              <a:gd name="connsiteY2824" fmla="*/ 233658 h 739467"/>
              <a:gd name="connsiteX2825" fmla="*/ 160573 w 11503626"/>
              <a:gd name="connsiteY2825" fmla="*/ 215923 h 739467"/>
              <a:gd name="connsiteX2826" fmla="*/ 162490 w 11503626"/>
              <a:gd name="connsiteY2826" fmla="*/ 195312 h 739467"/>
              <a:gd name="connsiteX2827" fmla="*/ 164168 w 11503626"/>
              <a:gd name="connsiteY2827" fmla="*/ 192197 h 739467"/>
              <a:gd name="connsiteX2828" fmla="*/ 166325 w 11503626"/>
              <a:gd name="connsiteY2828" fmla="*/ 191477 h 739467"/>
              <a:gd name="connsiteX2829" fmla="*/ 166804 w 11503626"/>
              <a:gd name="connsiteY2829" fmla="*/ 189081 h 739467"/>
              <a:gd name="connsiteX2830" fmla="*/ 164407 w 11503626"/>
              <a:gd name="connsiteY2830" fmla="*/ 181891 h 739467"/>
              <a:gd name="connsiteX2831" fmla="*/ 168721 w 11503626"/>
              <a:gd name="connsiteY2831" fmla="*/ 176139 h 739467"/>
              <a:gd name="connsiteX2832" fmla="*/ 168481 w 11503626"/>
              <a:gd name="connsiteY2832" fmla="*/ 180453 h 739467"/>
              <a:gd name="connsiteX2833" fmla="*/ 168241 w 11503626"/>
              <a:gd name="connsiteY2833" fmla="*/ 184767 h 739467"/>
              <a:gd name="connsiteX2834" fmla="*/ 168241 w 11503626"/>
              <a:gd name="connsiteY2834" fmla="*/ 192437 h 739467"/>
              <a:gd name="connsiteX2835" fmla="*/ 166564 w 11503626"/>
              <a:gd name="connsiteY2835" fmla="*/ 205618 h 739467"/>
              <a:gd name="connsiteX2836" fmla="*/ 165366 w 11503626"/>
              <a:gd name="connsiteY2836" fmla="*/ 218320 h 739467"/>
              <a:gd name="connsiteX2837" fmla="*/ 167763 w 11503626"/>
              <a:gd name="connsiteY2837" fmla="*/ 221196 h 739467"/>
              <a:gd name="connsiteX2838" fmla="*/ 166564 w 11503626"/>
              <a:gd name="connsiteY2838" fmla="*/ 224311 h 739467"/>
              <a:gd name="connsiteX2839" fmla="*/ 164886 w 11503626"/>
              <a:gd name="connsiteY2839" fmla="*/ 225988 h 739467"/>
              <a:gd name="connsiteX2840" fmla="*/ 166564 w 11503626"/>
              <a:gd name="connsiteY2840" fmla="*/ 226468 h 739467"/>
              <a:gd name="connsiteX2841" fmla="*/ 168241 w 11503626"/>
              <a:gd name="connsiteY2841" fmla="*/ 227427 h 739467"/>
              <a:gd name="connsiteX2842" fmla="*/ 168241 w 11503626"/>
              <a:gd name="connsiteY2842" fmla="*/ 232700 h 739467"/>
              <a:gd name="connsiteX2843" fmla="*/ 167763 w 11503626"/>
              <a:gd name="connsiteY2843" fmla="*/ 230782 h 739467"/>
              <a:gd name="connsiteX2844" fmla="*/ 166804 w 11503626"/>
              <a:gd name="connsiteY2844" fmla="*/ 230303 h 739467"/>
              <a:gd name="connsiteX2845" fmla="*/ 167523 w 11503626"/>
              <a:gd name="connsiteY2845" fmla="*/ 235815 h 739467"/>
              <a:gd name="connsiteX2846" fmla="*/ 167283 w 11503626"/>
              <a:gd name="connsiteY2846" fmla="*/ 243244 h 739467"/>
              <a:gd name="connsiteX2847" fmla="*/ 168241 w 11503626"/>
              <a:gd name="connsiteY2847" fmla="*/ 242286 h 739467"/>
              <a:gd name="connsiteX2848" fmla="*/ 168241 w 11503626"/>
              <a:gd name="connsiteY2848" fmla="*/ 256186 h 739467"/>
              <a:gd name="connsiteX2849" fmla="*/ 152424 w 11503626"/>
              <a:gd name="connsiteY2849" fmla="*/ 256186 h 739467"/>
              <a:gd name="connsiteX2850" fmla="*/ 153383 w 11503626"/>
              <a:gd name="connsiteY2850" fmla="*/ 249955 h 739467"/>
              <a:gd name="connsiteX2851" fmla="*/ 150986 w 11503626"/>
              <a:gd name="connsiteY2851" fmla="*/ 246600 h 739467"/>
              <a:gd name="connsiteX2852" fmla="*/ 150986 w 11503626"/>
              <a:gd name="connsiteY2852" fmla="*/ 251153 h 739467"/>
              <a:gd name="connsiteX2853" fmla="*/ 150027 w 11503626"/>
              <a:gd name="connsiteY2853" fmla="*/ 256186 h 739467"/>
              <a:gd name="connsiteX2854" fmla="*/ 144755 w 11503626"/>
              <a:gd name="connsiteY2854" fmla="*/ 256186 h 739467"/>
              <a:gd name="connsiteX2855" fmla="*/ 144755 w 11503626"/>
              <a:gd name="connsiteY2855" fmla="*/ 239410 h 739467"/>
              <a:gd name="connsiteX2856" fmla="*/ 144275 w 11503626"/>
              <a:gd name="connsiteY2856" fmla="*/ 239889 h 739467"/>
              <a:gd name="connsiteX2857" fmla="*/ 143797 w 11503626"/>
              <a:gd name="connsiteY2857" fmla="*/ 240368 h 739467"/>
              <a:gd name="connsiteX2858" fmla="*/ 144036 w 11503626"/>
              <a:gd name="connsiteY2858" fmla="*/ 238691 h 739467"/>
              <a:gd name="connsiteX2859" fmla="*/ 145234 w 11503626"/>
              <a:gd name="connsiteY2859" fmla="*/ 237972 h 739467"/>
              <a:gd name="connsiteX2860" fmla="*/ 143797 w 11503626"/>
              <a:gd name="connsiteY2860" fmla="*/ 231740 h 739467"/>
              <a:gd name="connsiteX2861" fmla="*/ 140920 w 11503626"/>
              <a:gd name="connsiteY2861" fmla="*/ 227906 h 739467"/>
              <a:gd name="connsiteX2862" fmla="*/ 141400 w 11503626"/>
              <a:gd name="connsiteY2862" fmla="*/ 223832 h 739467"/>
              <a:gd name="connsiteX2863" fmla="*/ 142359 w 11503626"/>
              <a:gd name="connsiteY2863" fmla="*/ 223593 h 739467"/>
              <a:gd name="connsiteX2864" fmla="*/ 142359 w 11503626"/>
              <a:gd name="connsiteY2864" fmla="*/ 219518 h 739467"/>
              <a:gd name="connsiteX2865" fmla="*/ 141879 w 11503626"/>
              <a:gd name="connsiteY2865" fmla="*/ 213526 h 739467"/>
              <a:gd name="connsiteX2866" fmla="*/ 139962 w 11503626"/>
              <a:gd name="connsiteY2866" fmla="*/ 228865 h 739467"/>
              <a:gd name="connsiteX2867" fmla="*/ 137565 w 11503626"/>
              <a:gd name="connsiteY2867" fmla="*/ 244203 h 739467"/>
              <a:gd name="connsiteX2868" fmla="*/ 139242 w 11503626"/>
              <a:gd name="connsiteY2868" fmla="*/ 244442 h 739467"/>
              <a:gd name="connsiteX2869" fmla="*/ 140441 w 11503626"/>
              <a:gd name="connsiteY2869" fmla="*/ 242765 h 739467"/>
              <a:gd name="connsiteX2870" fmla="*/ 139242 w 11503626"/>
              <a:gd name="connsiteY2870" fmla="*/ 247319 h 739467"/>
              <a:gd name="connsiteX2871" fmla="*/ 139482 w 11503626"/>
              <a:gd name="connsiteY2871" fmla="*/ 251393 h 739467"/>
              <a:gd name="connsiteX2872" fmla="*/ 137565 w 11503626"/>
              <a:gd name="connsiteY2872" fmla="*/ 251153 h 739467"/>
              <a:gd name="connsiteX2873" fmla="*/ 136127 w 11503626"/>
              <a:gd name="connsiteY2873" fmla="*/ 251872 h 739467"/>
              <a:gd name="connsiteX2874" fmla="*/ 138524 w 11503626"/>
              <a:gd name="connsiteY2874" fmla="*/ 255227 h 739467"/>
              <a:gd name="connsiteX2875" fmla="*/ 139482 w 11503626"/>
              <a:gd name="connsiteY2875" fmla="*/ 251393 h 739467"/>
              <a:gd name="connsiteX2876" fmla="*/ 140920 w 11503626"/>
              <a:gd name="connsiteY2876" fmla="*/ 251393 h 739467"/>
              <a:gd name="connsiteX2877" fmla="*/ 141639 w 11503626"/>
              <a:gd name="connsiteY2877" fmla="*/ 246600 h 739467"/>
              <a:gd name="connsiteX2878" fmla="*/ 142837 w 11503626"/>
              <a:gd name="connsiteY2878" fmla="*/ 242765 h 739467"/>
              <a:gd name="connsiteX2879" fmla="*/ 143077 w 11503626"/>
              <a:gd name="connsiteY2879" fmla="*/ 248757 h 739467"/>
              <a:gd name="connsiteX2880" fmla="*/ 142837 w 11503626"/>
              <a:gd name="connsiteY2880" fmla="*/ 256186 h 739467"/>
              <a:gd name="connsiteX2881" fmla="*/ 127500 w 11503626"/>
              <a:gd name="connsiteY2881" fmla="*/ 256186 h 739467"/>
              <a:gd name="connsiteX2882" fmla="*/ 128458 w 11503626"/>
              <a:gd name="connsiteY2882" fmla="*/ 250434 h 739467"/>
              <a:gd name="connsiteX2883" fmla="*/ 129896 w 11503626"/>
              <a:gd name="connsiteY2883" fmla="*/ 244682 h 739467"/>
              <a:gd name="connsiteX2884" fmla="*/ 130135 w 11503626"/>
              <a:gd name="connsiteY2884" fmla="*/ 249476 h 739467"/>
              <a:gd name="connsiteX2885" fmla="*/ 129896 w 11503626"/>
              <a:gd name="connsiteY2885" fmla="*/ 254269 h 739467"/>
              <a:gd name="connsiteX2886" fmla="*/ 132772 w 11503626"/>
              <a:gd name="connsiteY2886" fmla="*/ 244682 h 739467"/>
              <a:gd name="connsiteX2887" fmla="*/ 134210 w 11503626"/>
              <a:gd name="connsiteY2887" fmla="*/ 233658 h 739467"/>
              <a:gd name="connsiteX2888" fmla="*/ 131813 w 11503626"/>
              <a:gd name="connsiteY2888" fmla="*/ 234617 h 739467"/>
              <a:gd name="connsiteX2889" fmla="*/ 130375 w 11503626"/>
              <a:gd name="connsiteY2889" fmla="*/ 236534 h 739467"/>
              <a:gd name="connsiteX2890" fmla="*/ 131573 w 11503626"/>
              <a:gd name="connsiteY2890" fmla="*/ 229823 h 739467"/>
              <a:gd name="connsiteX2891" fmla="*/ 134210 w 11503626"/>
              <a:gd name="connsiteY2891" fmla="*/ 225510 h 739467"/>
              <a:gd name="connsiteX2892" fmla="*/ 133251 w 11503626"/>
              <a:gd name="connsiteY2892" fmla="*/ 221196 h 739467"/>
              <a:gd name="connsiteX2893" fmla="*/ 132293 w 11503626"/>
              <a:gd name="connsiteY2893" fmla="*/ 217361 h 739467"/>
              <a:gd name="connsiteX2894" fmla="*/ 128698 w 11503626"/>
              <a:gd name="connsiteY2894" fmla="*/ 231261 h 739467"/>
              <a:gd name="connsiteX2895" fmla="*/ 128458 w 11503626"/>
              <a:gd name="connsiteY2895" fmla="*/ 245641 h 739467"/>
              <a:gd name="connsiteX2896" fmla="*/ 126062 w 11503626"/>
              <a:gd name="connsiteY2896" fmla="*/ 256186 h 739467"/>
              <a:gd name="connsiteX2897" fmla="*/ 0 w 11503626"/>
              <a:gd name="connsiteY2897" fmla="*/ 256186 h 739467"/>
              <a:gd name="connsiteX2898" fmla="*/ 0 w 11503626"/>
              <a:gd name="connsiteY2898" fmla="*/ 228865 h 739467"/>
              <a:gd name="connsiteX2899" fmla="*/ 479 w 11503626"/>
              <a:gd name="connsiteY2899" fmla="*/ 213766 h 739467"/>
              <a:gd name="connsiteX2900" fmla="*/ 958 w 11503626"/>
              <a:gd name="connsiteY2900" fmla="*/ 199626 h 739467"/>
              <a:gd name="connsiteX2901" fmla="*/ 2156 w 11503626"/>
              <a:gd name="connsiteY2901" fmla="*/ 198428 h 739467"/>
              <a:gd name="connsiteX2902" fmla="*/ 3355 w 11503626"/>
              <a:gd name="connsiteY2902" fmla="*/ 197229 h 739467"/>
              <a:gd name="connsiteX2903" fmla="*/ 958 w 11503626"/>
              <a:gd name="connsiteY2903" fmla="*/ 197709 h 739467"/>
              <a:gd name="connsiteX2904" fmla="*/ 3115 w 11503626"/>
              <a:gd name="connsiteY2904" fmla="*/ 160082 h 739467"/>
              <a:gd name="connsiteX2905" fmla="*/ 6710 w 11503626"/>
              <a:gd name="connsiteY2905" fmla="*/ 129165 h 739467"/>
              <a:gd name="connsiteX2906" fmla="*/ 38825 w 11503626"/>
              <a:gd name="connsiteY2906" fmla="*/ 57746 h 739467"/>
              <a:gd name="connsiteX2907" fmla="*/ 40023 w 11503626"/>
              <a:gd name="connsiteY2907" fmla="*/ 57746 h 739467"/>
              <a:gd name="connsiteX2908" fmla="*/ 41222 w 11503626"/>
              <a:gd name="connsiteY2908" fmla="*/ 56788 h 739467"/>
              <a:gd name="connsiteX2909" fmla="*/ 40742 w 11503626"/>
              <a:gd name="connsiteY2909" fmla="*/ 55350 h 739467"/>
              <a:gd name="connsiteX2910" fmla="*/ 45535 w 11503626"/>
              <a:gd name="connsiteY2910" fmla="*/ 50556 h 739467"/>
              <a:gd name="connsiteX2911" fmla="*/ 50329 w 11503626"/>
              <a:gd name="connsiteY2911" fmla="*/ 45764 h 739467"/>
              <a:gd name="connsiteX2912" fmla="*/ 49610 w 11503626"/>
              <a:gd name="connsiteY2912" fmla="*/ 50556 h 739467"/>
              <a:gd name="connsiteX2913" fmla="*/ 48412 w 11503626"/>
              <a:gd name="connsiteY2913" fmla="*/ 54391 h 739467"/>
              <a:gd name="connsiteX2914" fmla="*/ 52725 w 11503626"/>
              <a:gd name="connsiteY2914" fmla="*/ 43846 h 739467"/>
              <a:gd name="connsiteX2915" fmla="*/ 51287 w 11503626"/>
              <a:gd name="connsiteY2915" fmla="*/ 44804 h 739467"/>
              <a:gd name="connsiteX2916" fmla="*/ 75493 w 11503626"/>
              <a:gd name="connsiteY2916" fmla="*/ 21797 h 739467"/>
              <a:gd name="connsiteX2917" fmla="*/ 104971 w 11503626"/>
              <a:gd name="connsiteY2917" fmla="*/ 4541 h 739467"/>
              <a:gd name="connsiteX2918" fmla="*/ 106409 w 11503626"/>
              <a:gd name="connsiteY2918" fmla="*/ 4062 h 739467"/>
              <a:gd name="connsiteX2919" fmla="*/ 105451 w 11503626"/>
              <a:gd name="connsiteY2919" fmla="*/ 4781 h 739467"/>
              <a:gd name="connsiteX2920" fmla="*/ 105451 w 11503626"/>
              <a:gd name="connsiteY2920" fmla="*/ 5980 h 739467"/>
              <a:gd name="connsiteX2921" fmla="*/ 107368 w 11503626"/>
              <a:gd name="connsiteY2921" fmla="*/ 5021 h 739467"/>
              <a:gd name="connsiteX2922" fmla="*/ 107368 w 11503626"/>
              <a:gd name="connsiteY2922" fmla="*/ 3583 h 739467"/>
              <a:gd name="connsiteX2923" fmla="*/ 110404 w 11503626"/>
              <a:gd name="connsiteY2923" fmla="*/ 2549 h 739467"/>
              <a:gd name="connsiteX2924" fmla="*/ 110004 w 11503626"/>
              <a:gd name="connsiteY2924" fmla="*/ 3104 h 739467"/>
              <a:gd name="connsiteX2925" fmla="*/ 108326 w 11503626"/>
              <a:gd name="connsiteY2925" fmla="*/ 5980 h 739467"/>
              <a:gd name="connsiteX2926" fmla="*/ 108806 w 11503626"/>
              <a:gd name="connsiteY2926" fmla="*/ 7418 h 739467"/>
              <a:gd name="connsiteX2927" fmla="*/ 110244 w 11503626"/>
              <a:gd name="connsiteY2927" fmla="*/ 8376 h 739467"/>
              <a:gd name="connsiteX2928" fmla="*/ 110963 w 11503626"/>
              <a:gd name="connsiteY2928" fmla="*/ 6219 h 739467"/>
              <a:gd name="connsiteX2929" fmla="*/ 111681 w 11503626"/>
              <a:gd name="connsiteY2929" fmla="*/ 3583 h 739467"/>
              <a:gd name="connsiteX2930" fmla="*/ 110974 w 11503626"/>
              <a:gd name="connsiteY2930" fmla="*/ 2356 h 73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</a:cxnLst>
            <a:rect l="l" t="t" r="r" b="b"/>
            <a:pathLst>
              <a:path w="11503626" h="739467">
                <a:moveTo>
                  <a:pt x="141879" y="730716"/>
                </a:moveTo>
                <a:cubicBezTo>
                  <a:pt x="141879" y="731035"/>
                  <a:pt x="141560" y="731195"/>
                  <a:pt x="140920" y="731195"/>
                </a:cubicBezTo>
                <a:cubicBezTo>
                  <a:pt x="140601" y="732792"/>
                  <a:pt x="141001" y="733591"/>
                  <a:pt x="142119" y="733591"/>
                </a:cubicBezTo>
                <a:cubicBezTo>
                  <a:pt x="143237" y="733591"/>
                  <a:pt x="143477" y="732792"/>
                  <a:pt x="142837" y="731195"/>
                </a:cubicBezTo>
                <a:cubicBezTo>
                  <a:pt x="142199" y="730556"/>
                  <a:pt x="141879" y="730396"/>
                  <a:pt x="141879" y="730716"/>
                </a:cubicBezTo>
                <a:close/>
                <a:moveTo>
                  <a:pt x="273693" y="726402"/>
                </a:moveTo>
                <a:cubicBezTo>
                  <a:pt x="272734" y="727041"/>
                  <a:pt x="272255" y="728159"/>
                  <a:pt x="272255" y="729757"/>
                </a:cubicBezTo>
                <a:cubicBezTo>
                  <a:pt x="272255" y="731355"/>
                  <a:pt x="273053" y="732313"/>
                  <a:pt x="274651" y="732633"/>
                </a:cubicBezTo>
                <a:cubicBezTo>
                  <a:pt x="274332" y="731355"/>
                  <a:pt x="274252" y="730157"/>
                  <a:pt x="274411" y="729038"/>
                </a:cubicBezTo>
                <a:cubicBezTo>
                  <a:pt x="274572" y="727920"/>
                  <a:pt x="274332" y="727041"/>
                  <a:pt x="273693" y="726402"/>
                </a:cubicBezTo>
                <a:close/>
                <a:moveTo>
                  <a:pt x="164886" y="717774"/>
                </a:moveTo>
                <a:lnTo>
                  <a:pt x="164886" y="720171"/>
                </a:lnTo>
                <a:cubicBezTo>
                  <a:pt x="165526" y="720171"/>
                  <a:pt x="165925" y="720090"/>
                  <a:pt x="166085" y="719931"/>
                </a:cubicBezTo>
                <a:cubicBezTo>
                  <a:pt x="166244" y="719771"/>
                  <a:pt x="166644" y="719531"/>
                  <a:pt x="167283" y="719212"/>
                </a:cubicBezTo>
                <a:cubicBezTo>
                  <a:pt x="167283" y="717614"/>
                  <a:pt x="166484" y="717135"/>
                  <a:pt x="164886" y="717774"/>
                </a:cubicBezTo>
                <a:close/>
                <a:moveTo>
                  <a:pt x="233909" y="709146"/>
                </a:moveTo>
                <a:cubicBezTo>
                  <a:pt x="233589" y="709785"/>
                  <a:pt x="233589" y="710265"/>
                  <a:pt x="233909" y="710584"/>
                </a:cubicBezTo>
                <a:cubicBezTo>
                  <a:pt x="234229" y="710904"/>
                  <a:pt x="234388" y="711383"/>
                  <a:pt x="234388" y="712022"/>
                </a:cubicBezTo>
                <a:cubicBezTo>
                  <a:pt x="235027" y="712022"/>
                  <a:pt x="235347" y="711782"/>
                  <a:pt x="235347" y="711303"/>
                </a:cubicBezTo>
                <a:cubicBezTo>
                  <a:pt x="235347" y="710824"/>
                  <a:pt x="235667" y="710584"/>
                  <a:pt x="236305" y="710584"/>
                </a:cubicBezTo>
                <a:cubicBezTo>
                  <a:pt x="235986" y="709306"/>
                  <a:pt x="235187" y="708826"/>
                  <a:pt x="233909" y="709146"/>
                </a:cubicBezTo>
                <a:close/>
                <a:moveTo>
                  <a:pt x="138045" y="708187"/>
                </a:moveTo>
                <a:cubicBezTo>
                  <a:pt x="137406" y="708826"/>
                  <a:pt x="136926" y="710184"/>
                  <a:pt x="136607" y="712262"/>
                </a:cubicBezTo>
                <a:cubicBezTo>
                  <a:pt x="136287" y="714338"/>
                  <a:pt x="136926" y="715377"/>
                  <a:pt x="138524" y="715377"/>
                </a:cubicBezTo>
                <a:cubicBezTo>
                  <a:pt x="137885" y="712821"/>
                  <a:pt x="137725" y="710424"/>
                  <a:pt x="138045" y="708187"/>
                </a:cubicBezTo>
                <a:close/>
                <a:moveTo>
                  <a:pt x="209464" y="701956"/>
                </a:moveTo>
                <a:cubicBezTo>
                  <a:pt x="207546" y="701956"/>
                  <a:pt x="206348" y="702755"/>
                  <a:pt x="205869" y="704353"/>
                </a:cubicBezTo>
                <a:cubicBezTo>
                  <a:pt x="205389" y="705951"/>
                  <a:pt x="205389" y="707628"/>
                  <a:pt x="205869" y="709386"/>
                </a:cubicBezTo>
                <a:cubicBezTo>
                  <a:pt x="206348" y="711144"/>
                  <a:pt x="207147" y="712502"/>
                  <a:pt x="208265" y="713460"/>
                </a:cubicBezTo>
                <a:cubicBezTo>
                  <a:pt x="209384" y="714419"/>
                  <a:pt x="210742" y="714419"/>
                  <a:pt x="212339" y="713460"/>
                </a:cubicBezTo>
                <a:cubicBezTo>
                  <a:pt x="212339" y="713140"/>
                  <a:pt x="212180" y="712981"/>
                  <a:pt x="211860" y="712981"/>
                </a:cubicBezTo>
                <a:cubicBezTo>
                  <a:pt x="211860" y="712022"/>
                  <a:pt x="211780" y="710105"/>
                  <a:pt x="211621" y="707229"/>
                </a:cubicBezTo>
                <a:cubicBezTo>
                  <a:pt x="211461" y="704353"/>
                  <a:pt x="210742" y="702596"/>
                  <a:pt x="209464" y="701956"/>
                </a:cubicBezTo>
                <a:close/>
                <a:moveTo>
                  <a:pt x="140441" y="699080"/>
                </a:moveTo>
                <a:cubicBezTo>
                  <a:pt x="140122" y="699719"/>
                  <a:pt x="140122" y="700199"/>
                  <a:pt x="140441" y="700518"/>
                </a:cubicBezTo>
                <a:cubicBezTo>
                  <a:pt x="140761" y="700838"/>
                  <a:pt x="140920" y="701317"/>
                  <a:pt x="140920" y="701956"/>
                </a:cubicBezTo>
                <a:cubicBezTo>
                  <a:pt x="141560" y="701636"/>
                  <a:pt x="141879" y="701317"/>
                  <a:pt x="141879" y="700998"/>
                </a:cubicBezTo>
                <a:cubicBezTo>
                  <a:pt x="141879" y="700678"/>
                  <a:pt x="142038" y="700518"/>
                  <a:pt x="142359" y="700518"/>
                </a:cubicBezTo>
                <a:cubicBezTo>
                  <a:pt x="142359" y="699240"/>
                  <a:pt x="141719" y="698761"/>
                  <a:pt x="140441" y="699080"/>
                </a:cubicBezTo>
                <a:close/>
                <a:moveTo>
                  <a:pt x="106889" y="688535"/>
                </a:moveTo>
                <a:cubicBezTo>
                  <a:pt x="106250" y="688535"/>
                  <a:pt x="105770" y="689015"/>
                  <a:pt x="105451" y="689973"/>
                </a:cubicBezTo>
                <a:cubicBezTo>
                  <a:pt x="105131" y="690932"/>
                  <a:pt x="105291" y="691730"/>
                  <a:pt x="105930" y="692370"/>
                </a:cubicBezTo>
                <a:cubicBezTo>
                  <a:pt x="106569" y="692370"/>
                  <a:pt x="106889" y="691092"/>
                  <a:pt x="106889" y="688535"/>
                </a:cubicBezTo>
                <a:close/>
                <a:moveTo>
                  <a:pt x="192687" y="679907"/>
                </a:moveTo>
                <a:cubicBezTo>
                  <a:pt x="192687" y="682144"/>
                  <a:pt x="193486" y="683103"/>
                  <a:pt x="195084" y="682783"/>
                </a:cubicBezTo>
                <a:lnTo>
                  <a:pt x="195084" y="679907"/>
                </a:lnTo>
                <a:close/>
                <a:moveTo>
                  <a:pt x="128937" y="676073"/>
                </a:moveTo>
                <a:cubicBezTo>
                  <a:pt x="127978" y="677990"/>
                  <a:pt x="127339" y="680467"/>
                  <a:pt x="127020" y="683502"/>
                </a:cubicBezTo>
                <a:cubicBezTo>
                  <a:pt x="126701" y="686538"/>
                  <a:pt x="126541" y="689733"/>
                  <a:pt x="126541" y="693089"/>
                </a:cubicBezTo>
                <a:cubicBezTo>
                  <a:pt x="126541" y="696444"/>
                  <a:pt x="126541" y="699640"/>
                  <a:pt x="126541" y="702675"/>
                </a:cubicBezTo>
                <a:cubicBezTo>
                  <a:pt x="126541" y="705711"/>
                  <a:pt x="126381" y="708347"/>
                  <a:pt x="126062" y="710584"/>
                </a:cubicBezTo>
                <a:cubicBezTo>
                  <a:pt x="127339" y="709306"/>
                  <a:pt x="127899" y="707388"/>
                  <a:pt x="127739" y="704832"/>
                </a:cubicBezTo>
                <a:cubicBezTo>
                  <a:pt x="127579" y="702276"/>
                  <a:pt x="127659" y="699719"/>
                  <a:pt x="127978" y="697163"/>
                </a:cubicBezTo>
                <a:cubicBezTo>
                  <a:pt x="128299" y="693648"/>
                  <a:pt x="128618" y="690053"/>
                  <a:pt x="128937" y="686378"/>
                </a:cubicBezTo>
                <a:cubicBezTo>
                  <a:pt x="129257" y="682704"/>
                  <a:pt x="129257" y="679268"/>
                  <a:pt x="128937" y="676073"/>
                </a:cubicBezTo>
                <a:close/>
                <a:moveTo>
                  <a:pt x="218091" y="667924"/>
                </a:moveTo>
                <a:lnTo>
                  <a:pt x="218091" y="671279"/>
                </a:lnTo>
                <a:cubicBezTo>
                  <a:pt x="219050" y="671599"/>
                  <a:pt x="219529" y="671040"/>
                  <a:pt x="219529" y="669602"/>
                </a:cubicBezTo>
                <a:cubicBezTo>
                  <a:pt x="219529" y="668164"/>
                  <a:pt x="219050" y="667605"/>
                  <a:pt x="218091" y="667924"/>
                </a:cubicBezTo>
                <a:close/>
                <a:moveTo>
                  <a:pt x="147152" y="666007"/>
                </a:moveTo>
                <a:cubicBezTo>
                  <a:pt x="146513" y="665688"/>
                  <a:pt x="146113" y="666326"/>
                  <a:pt x="145953" y="667924"/>
                </a:cubicBezTo>
                <a:cubicBezTo>
                  <a:pt x="145793" y="669522"/>
                  <a:pt x="146193" y="670161"/>
                  <a:pt x="147152" y="669842"/>
                </a:cubicBezTo>
                <a:cubicBezTo>
                  <a:pt x="147790" y="669203"/>
                  <a:pt x="147871" y="668723"/>
                  <a:pt x="147391" y="668404"/>
                </a:cubicBezTo>
                <a:cubicBezTo>
                  <a:pt x="146912" y="668084"/>
                  <a:pt x="146832" y="667285"/>
                  <a:pt x="147152" y="666007"/>
                </a:cubicBezTo>
                <a:close/>
                <a:moveTo>
                  <a:pt x="168721" y="663131"/>
                </a:moveTo>
                <a:cubicBezTo>
                  <a:pt x="169040" y="664729"/>
                  <a:pt x="168961" y="666406"/>
                  <a:pt x="168481" y="668164"/>
                </a:cubicBezTo>
                <a:cubicBezTo>
                  <a:pt x="168002" y="669921"/>
                  <a:pt x="168082" y="671440"/>
                  <a:pt x="168721" y="672717"/>
                </a:cubicBezTo>
                <a:cubicBezTo>
                  <a:pt x="169360" y="672717"/>
                  <a:pt x="169920" y="672238"/>
                  <a:pt x="170398" y="671279"/>
                </a:cubicBezTo>
                <a:cubicBezTo>
                  <a:pt x="170878" y="670321"/>
                  <a:pt x="171118" y="669203"/>
                  <a:pt x="171118" y="667924"/>
                </a:cubicBezTo>
                <a:cubicBezTo>
                  <a:pt x="171118" y="666646"/>
                  <a:pt x="170958" y="665527"/>
                  <a:pt x="170638" y="664569"/>
                </a:cubicBezTo>
                <a:cubicBezTo>
                  <a:pt x="170319" y="663610"/>
                  <a:pt x="169680" y="663131"/>
                  <a:pt x="168721" y="663131"/>
                </a:cubicBezTo>
                <a:close/>
                <a:moveTo>
                  <a:pt x="159854" y="653785"/>
                </a:moveTo>
                <a:cubicBezTo>
                  <a:pt x="156499" y="652986"/>
                  <a:pt x="154022" y="653864"/>
                  <a:pt x="152424" y="656420"/>
                </a:cubicBezTo>
                <a:lnTo>
                  <a:pt x="152424" y="661693"/>
                </a:lnTo>
                <a:cubicBezTo>
                  <a:pt x="153703" y="663930"/>
                  <a:pt x="155460" y="664968"/>
                  <a:pt x="157696" y="664809"/>
                </a:cubicBezTo>
                <a:cubicBezTo>
                  <a:pt x="159933" y="664649"/>
                  <a:pt x="161691" y="663610"/>
                  <a:pt x="162969" y="661693"/>
                </a:cubicBezTo>
                <a:cubicBezTo>
                  <a:pt x="164247" y="657219"/>
                  <a:pt x="163209" y="654583"/>
                  <a:pt x="159854" y="653785"/>
                </a:cubicBezTo>
                <a:close/>
                <a:moveTo>
                  <a:pt x="61353" y="648272"/>
                </a:moveTo>
                <a:cubicBezTo>
                  <a:pt x="60394" y="648592"/>
                  <a:pt x="59755" y="649311"/>
                  <a:pt x="59436" y="650429"/>
                </a:cubicBezTo>
                <a:cubicBezTo>
                  <a:pt x="59116" y="651548"/>
                  <a:pt x="58796" y="652746"/>
                  <a:pt x="58477" y="654024"/>
                </a:cubicBezTo>
                <a:cubicBezTo>
                  <a:pt x="58157" y="655302"/>
                  <a:pt x="57838" y="656581"/>
                  <a:pt x="57519" y="657858"/>
                </a:cubicBezTo>
                <a:cubicBezTo>
                  <a:pt x="57199" y="659137"/>
                  <a:pt x="56559" y="659936"/>
                  <a:pt x="55601" y="660255"/>
                </a:cubicBezTo>
                <a:cubicBezTo>
                  <a:pt x="55601" y="662811"/>
                  <a:pt x="56081" y="664409"/>
                  <a:pt x="57039" y="665048"/>
                </a:cubicBezTo>
                <a:cubicBezTo>
                  <a:pt x="58956" y="664090"/>
                  <a:pt x="59995" y="661933"/>
                  <a:pt x="60154" y="658577"/>
                </a:cubicBezTo>
                <a:cubicBezTo>
                  <a:pt x="60315" y="655222"/>
                  <a:pt x="60714" y="651787"/>
                  <a:pt x="61353" y="648272"/>
                </a:cubicBezTo>
                <a:close/>
                <a:moveTo>
                  <a:pt x="235347" y="641561"/>
                </a:moveTo>
                <a:cubicBezTo>
                  <a:pt x="234069" y="641561"/>
                  <a:pt x="233430" y="642520"/>
                  <a:pt x="233430" y="644438"/>
                </a:cubicBezTo>
                <a:cubicBezTo>
                  <a:pt x="234388" y="644757"/>
                  <a:pt x="235347" y="644438"/>
                  <a:pt x="236305" y="643479"/>
                </a:cubicBezTo>
                <a:cubicBezTo>
                  <a:pt x="236305" y="642840"/>
                  <a:pt x="236226" y="642520"/>
                  <a:pt x="236066" y="642520"/>
                </a:cubicBezTo>
                <a:cubicBezTo>
                  <a:pt x="235906" y="642520"/>
                  <a:pt x="235667" y="642201"/>
                  <a:pt x="235347" y="641561"/>
                </a:cubicBezTo>
                <a:close/>
                <a:moveTo>
                  <a:pt x="62311" y="638206"/>
                </a:moveTo>
                <a:cubicBezTo>
                  <a:pt x="61353" y="638206"/>
                  <a:pt x="60874" y="639485"/>
                  <a:pt x="60874" y="642041"/>
                </a:cubicBezTo>
                <a:cubicBezTo>
                  <a:pt x="61513" y="642680"/>
                  <a:pt x="61992" y="643000"/>
                  <a:pt x="62311" y="643000"/>
                </a:cubicBezTo>
                <a:cubicBezTo>
                  <a:pt x="62951" y="642360"/>
                  <a:pt x="63190" y="641642"/>
                  <a:pt x="63031" y="640843"/>
                </a:cubicBezTo>
                <a:cubicBezTo>
                  <a:pt x="62871" y="640044"/>
                  <a:pt x="62631" y="639165"/>
                  <a:pt x="62311" y="638206"/>
                </a:cubicBezTo>
                <a:close/>
                <a:moveTo>
                  <a:pt x="45056" y="613761"/>
                </a:moveTo>
                <a:cubicBezTo>
                  <a:pt x="44417" y="613761"/>
                  <a:pt x="43857" y="614879"/>
                  <a:pt x="43379" y="617116"/>
                </a:cubicBezTo>
                <a:cubicBezTo>
                  <a:pt x="42899" y="619353"/>
                  <a:pt x="43298" y="620631"/>
                  <a:pt x="44577" y="620951"/>
                </a:cubicBezTo>
                <a:cubicBezTo>
                  <a:pt x="44896" y="619673"/>
                  <a:pt x="45056" y="617276"/>
                  <a:pt x="45056" y="613761"/>
                </a:cubicBezTo>
                <a:close/>
                <a:moveTo>
                  <a:pt x="26602" y="610166"/>
                </a:moveTo>
                <a:cubicBezTo>
                  <a:pt x="25164" y="610645"/>
                  <a:pt x="24126" y="611524"/>
                  <a:pt x="23487" y="612802"/>
                </a:cubicBezTo>
                <a:cubicBezTo>
                  <a:pt x="23487" y="615678"/>
                  <a:pt x="24046" y="617595"/>
                  <a:pt x="25164" y="618554"/>
                </a:cubicBezTo>
                <a:cubicBezTo>
                  <a:pt x="26283" y="619513"/>
                  <a:pt x="27481" y="619752"/>
                  <a:pt x="28759" y="619273"/>
                </a:cubicBezTo>
                <a:cubicBezTo>
                  <a:pt x="30037" y="618794"/>
                  <a:pt x="31076" y="617755"/>
                  <a:pt x="31875" y="616157"/>
                </a:cubicBezTo>
                <a:cubicBezTo>
                  <a:pt x="32674" y="614560"/>
                  <a:pt x="32434" y="612642"/>
                  <a:pt x="31155" y="610405"/>
                </a:cubicBezTo>
                <a:cubicBezTo>
                  <a:pt x="29558" y="609766"/>
                  <a:pt x="28040" y="609687"/>
                  <a:pt x="26602" y="610166"/>
                </a:cubicBezTo>
                <a:close/>
                <a:moveTo>
                  <a:pt x="67105" y="597464"/>
                </a:moveTo>
                <a:cubicBezTo>
                  <a:pt x="66466" y="598742"/>
                  <a:pt x="66146" y="601298"/>
                  <a:pt x="66146" y="605133"/>
                </a:cubicBezTo>
                <a:cubicBezTo>
                  <a:pt x="67105" y="603535"/>
                  <a:pt x="68064" y="602497"/>
                  <a:pt x="69022" y="602017"/>
                </a:cubicBezTo>
                <a:cubicBezTo>
                  <a:pt x="69981" y="601538"/>
                  <a:pt x="70940" y="600979"/>
                  <a:pt x="71898" y="600340"/>
                </a:cubicBezTo>
                <a:cubicBezTo>
                  <a:pt x="71898" y="598742"/>
                  <a:pt x="71339" y="597943"/>
                  <a:pt x="70220" y="597943"/>
                </a:cubicBezTo>
                <a:cubicBezTo>
                  <a:pt x="69102" y="597943"/>
                  <a:pt x="68064" y="597784"/>
                  <a:pt x="67105" y="597464"/>
                </a:cubicBezTo>
                <a:close/>
                <a:moveTo>
                  <a:pt x="161291" y="577033"/>
                </a:moveTo>
                <a:cubicBezTo>
                  <a:pt x="160812" y="576993"/>
                  <a:pt x="160253" y="577332"/>
                  <a:pt x="159614" y="578051"/>
                </a:cubicBezTo>
                <a:cubicBezTo>
                  <a:pt x="158336" y="579489"/>
                  <a:pt x="157377" y="580368"/>
                  <a:pt x="156738" y="580688"/>
                </a:cubicBezTo>
                <a:cubicBezTo>
                  <a:pt x="157377" y="581966"/>
                  <a:pt x="158256" y="581966"/>
                  <a:pt x="159374" y="580688"/>
                </a:cubicBezTo>
                <a:cubicBezTo>
                  <a:pt x="160492" y="579409"/>
                  <a:pt x="161531" y="578610"/>
                  <a:pt x="162490" y="578291"/>
                </a:cubicBezTo>
                <a:cubicBezTo>
                  <a:pt x="162170" y="577492"/>
                  <a:pt x="161771" y="577072"/>
                  <a:pt x="161291" y="577033"/>
                </a:cubicBezTo>
                <a:close/>
                <a:moveTo>
                  <a:pt x="221926" y="564391"/>
                </a:moveTo>
                <a:cubicBezTo>
                  <a:pt x="221926" y="564710"/>
                  <a:pt x="221846" y="565270"/>
                  <a:pt x="221686" y="566068"/>
                </a:cubicBezTo>
                <a:cubicBezTo>
                  <a:pt x="221527" y="566867"/>
                  <a:pt x="221446" y="567666"/>
                  <a:pt x="221446" y="568465"/>
                </a:cubicBezTo>
                <a:cubicBezTo>
                  <a:pt x="221446" y="569264"/>
                  <a:pt x="221606" y="569983"/>
                  <a:pt x="221926" y="570622"/>
                </a:cubicBezTo>
                <a:cubicBezTo>
                  <a:pt x="222245" y="571261"/>
                  <a:pt x="222725" y="571421"/>
                  <a:pt x="223364" y="571101"/>
                </a:cubicBezTo>
                <a:cubicBezTo>
                  <a:pt x="223364" y="569503"/>
                  <a:pt x="223204" y="568225"/>
                  <a:pt x="222885" y="567267"/>
                </a:cubicBezTo>
                <a:cubicBezTo>
                  <a:pt x="222565" y="566308"/>
                  <a:pt x="222245" y="565349"/>
                  <a:pt x="221926" y="564391"/>
                </a:cubicBezTo>
                <a:close/>
                <a:moveTo>
                  <a:pt x="163448" y="547135"/>
                </a:moveTo>
                <a:cubicBezTo>
                  <a:pt x="162170" y="549691"/>
                  <a:pt x="161611" y="552807"/>
                  <a:pt x="161771" y="556482"/>
                </a:cubicBezTo>
                <a:cubicBezTo>
                  <a:pt x="161931" y="560156"/>
                  <a:pt x="161691" y="563272"/>
                  <a:pt x="161052" y="565829"/>
                </a:cubicBezTo>
                <a:cubicBezTo>
                  <a:pt x="162650" y="565189"/>
                  <a:pt x="163209" y="563432"/>
                  <a:pt x="162729" y="560556"/>
                </a:cubicBezTo>
                <a:cubicBezTo>
                  <a:pt x="162250" y="557680"/>
                  <a:pt x="162810" y="555603"/>
                  <a:pt x="164407" y="554325"/>
                </a:cubicBezTo>
                <a:cubicBezTo>
                  <a:pt x="164087" y="553366"/>
                  <a:pt x="164008" y="552088"/>
                  <a:pt x="164168" y="550490"/>
                </a:cubicBezTo>
                <a:cubicBezTo>
                  <a:pt x="164327" y="548892"/>
                  <a:pt x="164087" y="547774"/>
                  <a:pt x="163448" y="547135"/>
                </a:cubicBezTo>
                <a:close/>
                <a:moveTo>
                  <a:pt x="115516" y="543780"/>
                </a:moveTo>
                <a:cubicBezTo>
                  <a:pt x="114558" y="545378"/>
                  <a:pt x="114637" y="546736"/>
                  <a:pt x="115756" y="547854"/>
                </a:cubicBezTo>
                <a:cubicBezTo>
                  <a:pt x="116874" y="548973"/>
                  <a:pt x="117753" y="548892"/>
                  <a:pt x="118392" y="547615"/>
                </a:cubicBezTo>
                <a:cubicBezTo>
                  <a:pt x="118392" y="545697"/>
                  <a:pt x="117433" y="544419"/>
                  <a:pt x="115516" y="543780"/>
                </a:cubicBezTo>
                <a:close/>
                <a:moveTo>
                  <a:pt x="167763" y="542342"/>
                </a:moveTo>
                <a:cubicBezTo>
                  <a:pt x="167443" y="543300"/>
                  <a:pt x="167123" y="544978"/>
                  <a:pt x="166804" y="547375"/>
                </a:cubicBezTo>
                <a:cubicBezTo>
                  <a:pt x="166484" y="549771"/>
                  <a:pt x="166964" y="550650"/>
                  <a:pt x="168241" y="550011"/>
                </a:cubicBezTo>
                <a:cubicBezTo>
                  <a:pt x="168562" y="548413"/>
                  <a:pt x="168562" y="547135"/>
                  <a:pt x="168241" y="546176"/>
                </a:cubicBezTo>
                <a:cubicBezTo>
                  <a:pt x="167922" y="545218"/>
                  <a:pt x="167763" y="543939"/>
                  <a:pt x="167763" y="542342"/>
                </a:cubicBezTo>
                <a:close/>
                <a:moveTo>
                  <a:pt x="86457" y="534493"/>
                </a:moveTo>
                <a:cubicBezTo>
                  <a:pt x="86098" y="534853"/>
                  <a:pt x="85798" y="535631"/>
                  <a:pt x="85559" y="536830"/>
                </a:cubicBezTo>
                <a:cubicBezTo>
                  <a:pt x="85079" y="539226"/>
                  <a:pt x="85159" y="540744"/>
                  <a:pt x="85798" y="541383"/>
                </a:cubicBezTo>
                <a:cubicBezTo>
                  <a:pt x="87396" y="541064"/>
                  <a:pt x="87875" y="540105"/>
                  <a:pt x="87236" y="538507"/>
                </a:cubicBezTo>
                <a:cubicBezTo>
                  <a:pt x="86597" y="536910"/>
                  <a:pt x="86757" y="535631"/>
                  <a:pt x="87715" y="534673"/>
                </a:cubicBezTo>
                <a:cubicBezTo>
                  <a:pt x="87236" y="534193"/>
                  <a:pt x="86817" y="534133"/>
                  <a:pt x="86457" y="534493"/>
                </a:cubicBezTo>
                <a:close/>
                <a:moveTo>
                  <a:pt x="71418" y="533714"/>
                </a:moveTo>
                <a:cubicBezTo>
                  <a:pt x="72058" y="532436"/>
                  <a:pt x="71977" y="532516"/>
                  <a:pt x="71179" y="533953"/>
                </a:cubicBezTo>
                <a:cubicBezTo>
                  <a:pt x="70380" y="535391"/>
                  <a:pt x="70141" y="536590"/>
                  <a:pt x="70460" y="537548"/>
                </a:cubicBezTo>
                <a:lnTo>
                  <a:pt x="71898" y="537548"/>
                </a:lnTo>
                <a:cubicBezTo>
                  <a:pt x="72217" y="536270"/>
                  <a:pt x="72217" y="535551"/>
                  <a:pt x="71898" y="535391"/>
                </a:cubicBezTo>
                <a:cubicBezTo>
                  <a:pt x="71579" y="535232"/>
                  <a:pt x="71418" y="534673"/>
                  <a:pt x="71418" y="533714"/>
                </a:cubicBezTo>
                <a:close/>
                <a:moveTo>
                  <a:pt x="223843" y="527483"/>
                </a:moveTo>
                <a:cubicBezTo>
                  <a:pt x="222885" y="527483"/>
                  <a:pt x="222405" y="529080"/>
                  <a:pt x="222405" y="532276"/>
                </a:cubicBezTo>
                <a:cubicBezTo>
                  <a:pt x="223683" y="532595"/>
                  <a:pt x="224163" y="532036"/>
                  <a:pt x="223843" y="530598"/>
                </a:cubicBezTo>
                <a:cubicBezTo>
                  <a:pt x="223524" y="529161"/>
                  <a:pt x="223524" y="528122"/>
                  <a:pt x="223843" y="527483"/>
                </a:cubicBezTo>
                <a:close/>
                <a:moveTo>
                  <a:pt x="183100" y="527483"/>
                </a:moveTo>
                <a:cubicBezTo>
                  <a:pt x="181183" y="526843"/>
                  <a:pt x="180544" y="527802"/>
                  <a:pt x="181183" y="530359"/>
                </a:cubicBezTo>
                <a:cubicBezTo>
                  <a:pt x="181823" y="530359"/>
                  <a:pt x="182142" y="530199"/>
                  <a:pt x="182142" y="529879"/>
                </a:cubicBezTo>
                <a:cubicBezTo>
                  <a:pt x="182142" y="529560"/>
                  <a:pt x="182462" y="529400"/>
                  <a:pt x="183100" y="529400"/>
                </a:cubicBezTo>
                <a:close/>
                <a:moveTo>
                  <a:pt x="81485" y="526524"/>
                </a:moveTo>
                <a:cubicBezTo>
                  <a:pt x="80845" y="525885"/>
                  <a:pt x="80366" y="526444"/>
                  <a:pt x="80047" y="528201"/>
                </a:cubicBezTo>
                <a:cubicBezTo>
                  <a:pt x="79727" y="529960"/>
                  <a:pt x="80047" y="530678"/>
                  <a:pt x="81005" y="530359"/>
                </a:cubicBezTo>
                <a:cubicBezTo>
                  <a:pt x="81644" y="529080"/>
                  <a:pt x="81804" y="527802"/>
                  <a:pt x="81485" y="526524"/>
                </a:cubicBezTo>
                <a:close/>
                <a:moveTo>
                  <a:pt x="193646" y="525566"/>
                </a:moveTo>
                <a:cubicBezTo>
                  <a:pt x="193007" y="525885"/>
                  <a:pt x="192687" y="526924"/>
                  <a:pt x="192687" y="528681"/>
                </a:cubicBezTo>
                <a:cubicBezTo>
                  <a:pt x="192687" y="530438"/>
                  <a:pt x="193326" y="530998"/>
                  <a:pt x="194604" y="530359"/>
                </a:cubicBezTo>
                <a:cubicBezTo>
                  <a:pt x="194604" y="527802"/>
                  <a:pt x="194285" y="526205"/>
                  <a:pt x="193646" y="525566"/>
                </a:cubicBezTo>
                <a:close/>
                <a:moveTo>
                  <a:pt x="98261" y="524128"/>
                </a:moveTo>
                <a:cubicBezTo>
                  <a:pt x="96344" y="524128"/>
                  <a:pt x="95545" y="525246"/>
                  <a:pt x="95864" y="527483"/>
                </a:cubicBezTo>
                <a:cubicBezTo>
                  <a:pt x="96503" y="528761"/>
                  <a:pt x="97222" y="528841"/>
                  <a:pt x="98021" y="527722"/>
                </a:cubicBezTo>
                <a:cubicBezTo>
                  <a:pt x="98820" y="526604"/>
                  <a:pt x="98900" y="525406"/>
                  <a:pt x="98261" y="524128"/>
                </a:cubicBezTo>
                <a:close/>
                <a:moveTo>
                  <a:pt x="232950" y="516459"/>
                </a:moveTo>
                <a:cubicBezTo>
                  <a:pt x="233270" y="516459"/>
                  <a:pt x="232950" y="516938"/>
                  <a:pt x="231992" y="517896"/>
                </a:cubicBezTo>
                <a:cubicBezTo>
                  <a:pt x="231672" y="517896"/>
                  <a:pt x="231512" y="517577"/>
                  <a:pt x="231512" y="516938"/>
                </a:cubicBezTo>
                <a:cubicBezTo>
                  <a:pt x="230873" y="517577"/>
                  <a:pt x="230873" y="518535"/>
                  <a:pt x="231512" y="519814"/>
                </a:cubicBezTo>
                <a:cubicBezTo>
                  <a:pt x="232151" y="521092"/>
                  <a:pt x="232790" y="521412"/>
                  <a:pt x="233430" y="520772"/>
                </a:cubicBezTo>
                <a:cubicBezTo>
                  <a:pt x="232790" y="519814"/>
                  <a:pt x="232631" y="519094"/>
                  <a:pt x="232950" y="518615"/>
                </a:cubicBezTo>
                <a:cubicBezTo>
                  <a:pt x="233270" y="518136"/>
                  <a:pt x="233270" y="517417"/>
                  <a:pt x="232950" y="516459"/>
                </a:cubicBezTo>
                <a:close/>
                <a:moveTo>
                  <a:pt x="221926" y="513103"/>
                </a:moveTo>
                <a:cubicBezTo>
                  <a:pt x="221606" y="515020"/>
                  <a:pt x="221606" y="517097"/>
                  <a:pt x="221926" y="519334"/>
                </a:cubicBezTo>
                <a:cubicBezTo>
                  <a:pt x="222245" y="521571"/>
                  <a:pt x="222725" y="523488"/>
                  <a:pt x="223364" y="525086"/>
                </a:cubicBezTo>
                <a:cubicBezTo>
                  <a:pt x="224003" y="523488"/>
                  <a:pt x="224323" y="521252"/>
                  <a:pt x="224323" y="518376"/>
                </a:cubicBezTo>
                <a:cubicBezTo>
                  <a:pt x="224323" y="515499"/>
                  <a:pt x="223524" y="513742"/>
                  <a:pt x="221926" y="513103"/>
                </a:cubicBezTo>
                <a:close/>
                <a:moveTo>
                  <a:pt x="273693" y="507830"/>
                </a:moveTo>
                <a:cubicBezTo>
                  <a:pt x="273053" y="508150"/>
                  <a:pt x="272814" y="509109"/>
                  <a:pt x="272974" y="510707"/>
                </a:cubicBezTo>
                <a:cubicBezTo>
                  <a:pt x="273134" y="512305"/>
                  <a:pt x="273373" y="513423"/>
                  <a:pt x="273693" y="514062"/>
                </a:cubicBezTo>
                <a:cubicBezTo>
                  <a:pt x="275290" y="513423"/>
                  <a:pt x="275690" y="512544"/>
                  <a:pt x="274891" y="511425"/>
                </a:cubicBezTo>
                <a:cubicBezTo>
                  <a:pt x="274092" y="510307"/>
                  <a:pt x="273693" y="509109"/>
                  <a:pt x="273693" y="507830"/>
                </a:cubicBezTo>
                <a:close/>
                <a:moveTo>
                  <a:pt x="255479" y="498723"/>
                </a:moveTo>
                <a:cubicBezTo>
                  <a:pt x="254839" y="502238"/>
                  <a:pt x="254759" y="506233"/>
                  <a:pt x="255239" y="510707"/>
                </a:cubicBezTo>
                <a:cubicBezTo>
                  <a:pt x="255718" y="515180"/>
                  <a:pt x="256278" y="519175"/>
                  <a:pt x="256916" y="522689"/>
                </a:cubicBezTo>
                <a:cubicBezTo>
                  <a:pt x="257555" y="518855"/>
                  <a:pt x="257476" y="514861"/>
                  <a:pt x="256677" y="510707"/>
                </a:cubicBezTo>
                <a:cubicBezTo>
                  <a:pt x="255878" y="506553"/>
                  <a:pt x="255479" y="502558"/>
                  <a:pt x="255479" y="498723"/>
                </a:cubicBezTo>
                <a:close/>
                <a:moveTo>
                  <a:pt x="242537" y="498723"/>
                </a:moveTo>
                <a:cubicBezTo>
                  <a:pt x="241897" y="501280"/>
                  <a:pt x="241738" y="504475"/>
                  <a:pt x="242057" y="508310"/>
                </a:cubicBezTo>
                <a:cubicBezTo>
                  <a:pt x="242377" y="512144"/>
                  <a:pt x="243016" y="514381"/>
                  <a:pt x="243975" y="515020"/>
                </a:cubicBezTo>
                <a:cubicBezTo>
                  <a:pt x="243336" y="512464"/>
                  <a:pt x="243016" y="509828"/>
                  <a:pt x="243016" y="507112"/>
                </a:cubicBezTo>
                <a:cubicBezTo>
                  <a:pt x="243016" y="504395"/>
                  <a:pt x="242856" y="501600"/>
                  <a:pt x="242537" y="498723"/>
                </a:cubicBezTo>
                <a:close/>
                <a:moveTo>
                  <a:pt x="135648" y="498723"/>
                </a:moveTo>
                <a:cubicBezTo>
                  <a:pt x="134689" y="499682"/>
                  <a:pt x="134370" y="501360"/>
                  <a:pt x="134689" y="503757"/>
                </a:cubicBezTo>
                <a:cubicBezTo>
                  <a:pt x="135009" y="506153"/>
                  <a:pt x="134849" y="508150"/>
                  <a:pt x="134210" y="509748"/>
                </a:cubicBezTo>
                <a:cubicBezTo>
                  <a:pt x="134849" y="510387"/>
                  <a:pt x="135328" y="510707"/>
                  <a:pt x="135648" y="510707"/>
                </a:cubicBezTo>
                <a:cubicBezTo>
                  <a:pt x="136287" y="509428"/>
                  <a:pt x="136367" y="507751"/>
                  <a:pt x="135887" y="505674"/>
                </a:cubicBezTo>
                <a:cubicBezTo>
                  <a:pt x="135408" y="503596"/>
                  <a:pt x="135328" y="501280"/>
                  <a:pt x="135648" y="498723"/>
                </a:cubicBezTo>
                <a:close/>
                <a:moveTo>
                  <a:pt x="243495" y="491054"/>
                </a:moveTo>
                <a:cubicBezTo>
                  <a:pt x="244134" y="492652"/>
                  <a:pt x="244374" y="493851"/>
                  <a:pt x="244214" y="494649"/>
                </a:cubicBezTo>
                <a:cubicBezTo>
                  <a:pt x="244054" y="495448"/>
                  <a:pt x="243815" y="496646"/>
                  <a:pt x="243495" y="498244"/>
                </a:cubicBezTo>
                <a:cubicBezTo>
                  <a:pt x="244134" y="499203"/>
                  <a:pt x="244933" y="499203"/>
                  <a:pt x="245892" y="498244"/>
                </a:cubicBezTo>
                <a:cubicBezTo>
                  <a:pt x="245253" y="497605"/>
                  <a:pt x="244933" y="496407"/>
                  <a:pt x="244933" y="494649"/>
                </a:cubicBezTo>
                <a:cubicBezTo>
                  <a:pt x="244933" y="492891"/>
                  <a:pt x="244454" y="491693"/>
                  <a:pt x="243495" y="491054"/>
                </a:cubicBezTo>
                <a:close/>
                <a:moveTo>
                  <a:pt x="172076" y="491054"/>
                </a:moveTo>
                <a:cubicBezTo>
                  <a:pt x="170159" y="495528"/>
                  <a:pt x="169680" y="500321"/>
                  <a:pt x="170638" y="505434"/>
                </a:cubicBezTo>
                <a:cubicBezTo>
                  <a:pt x="171597" y="510546"/>
                  <a:pt x="172236" y="515499"/>
                  <a:pt x="172556" y="520293"/>
                </a:cubicBezTo>
                <a:cubicBezTo>
                  <a:pt x="172556" y="523169"/>
                  <a:pt x="172236" y="526125"/>
                  <a:pt x="171597" y="529161"/>
                </a:cubicBezTo>
                <a:cubicBezTo>
                  <a:pt x="170958" y="532196"/>
                  <a:pt x="171437" y="534673"/>
                  <a:pt x="173035" y="536590"/>
                </a:cubicBezTo>
                <a:cubicBezTo>
                  <a:pt x="173993" y="534992"/>
                  <a:pt x="174713" y="532356"/>
                  <a:pt x="175192" y="528681"/>
                </a:cubicBezTo>
                <a:cubicBezTo>
                  <a:pt x="175671" y="525007"/>
                  <a:pt x="175831" y="521092"/>
                  <a:pt x="175671" y="516938"/>
                </a:cubicBezTo>
                <a:cubicBezTo>
                  <a:pt x="175512" y="512783"/>
                  <a:pt x="175192" y="508710"/>
                  <a:pt x="174713" y="504715"/>
                </a:cubicBezTo>
                <a:cubicBezTo>
                  <a:pt x="174233" y="500721"/>
                  <a:pt x="173674" y="497445"/>
                  <a:pt x="173035" y="494889"/>
                </a:cubicBezTo>
                <a:cubicBezTo>
                  <a:pt x="173355" y="494250"/>
                  <a:pt x="173914" y="494010"/>
                  <a:pt x="174713" y="494170"/>
                </a:cubicBezTo>
                <a:cubicBezTo>
                  <a:pt x="175512" y="494330"/>
                  <a:pt x="175591" y="493611"/>
                  <a:pt x="174953" y="492013"/>
                </a:cubicBezTo>
                <a:cubicBezTo>
                  <a:pt x="174313" y="492332"/>
                  <a:pt x="173834" y="492253"/>
                  <a:pt x="173514" y="491773"/>
                </a:cubicBezTo>
                <a:cubicBezTo>
                  <a:pt x="173194" y="491294"/>
                  <a:pt x="172715" y="491054"/>
                  <a:pt x="172076" y="491054"/>
                </a:cubicBezTo>
                <a:close/>
                <a:moveTo>
                  <a:pt x="198919" y="489616"/>
                </a:moveTo>
                <a:cubicBezTo>
                  <a:pt x="198279" y="490256"/>
                  <a:pt x="197561" y="490655"/>
                  <a:pt x="196762" y="490815"/>
                </a:cubicBezTo>
                <a:cubicBezTo>
                  <a:pt x="195963" y="490974"/>
                  <a:pt x="195723" y="491853"/>
                  <a:pt x="196042" y="493451"/>
                </a:cubicBezTo>
                <a:cubicBezTo>
                  <a:pt x="196682" y="493770"/>
                  <a:pt x="197001" y="492972"/>
                  <a:pt x="197001" y="491054"/>
                </a:cubicBezTo>
                <a:cubicBezTo>
                  <a:pt x="198279" y="492972"/>
                  <a:pt x="198919" y="492492"/>
                  <a:pt x="198919" y="489616"/>
                </a:cubicBezTo>
                <a:close/>
                <a:moveTo>
                  <a:pt x="190770" y="488178"/>
                </a:moveTo>
                <a:lnTo>
                  <a:pt x="190770" y="495848"/>
                </a:lnTo>
                <a:cubicBezTo>
                  <a:pt x="191729" y="495848"/>
                  <a:pt x="192288" y="494489"/>
                  <a:pt x="192447" y="491773"/>
                </a:cubicBezTo>
                <a:cubicBezTo>
                  <a:pt x="192608" y="489057"/>
                  <a:pt x="192048" y="487859"/>
                  <a:pt x="190770" y="488178"/>
                </a:cubicBezTo>
                <a:close/>
                <a:moveTo>
                  <a:pt x="298116" y="485908"/>
                </a:moveTo>
                <a:lnTo>
                  <a:pt x="284478" y="507112"/>
                </a:lnTo>
                <a:cubicBezTo>
                  <a:pt x="272814" y="525166"/>
                  <a:pt x="260272" y="544419"/>
                  <a:pt x="246850" y="564870"/>
                </a:cubicBezTo>
                <a:cubicBezTo>
                  <a:pt x="246531" y="563272"/>
                  <a:pt x="246291" y="561834"/>
                  <a:pt x="246132" y="560556"/>
                </a:cubicBezTo>
                <a:cubicBezTo>
                  <a:pt x="245972" y="559278"/>
                  <a:pt x="245573" y="558479"/>
                  <a:pt x="244933" y="558160"/>
                </a:cubicBezTo>
                <a:cubicBezTo>
                  <a:pt x="245253" y="559438"/>
                  <a:pt x="245412" y="560796"/>
                  <a:pt x="245412" y="562234"/>
                </a:cubicBezTo>
                <a:cubicBezTo>
                  <a:pt x="245412" y="563672"/>
                  <a:pt x="245412" y="565189"/>
                  <a:pt x="245412" y="566787"/>
                </a:cubicBezTo>
                <a:cubicBezTo>
                  <a:pt x="242856" y="570302"/>
                  <a:pt x="240300" y="574057"/>
                  <a:pt x="237743" y="578051"/>
                </a:cubicBezTo>
                <a:cubicBezTo>
                  <a:pt x="235187" y="582046"/>
                  <a:pt x="232631" y="585960"/>
                  <a:pt x="230074" y="589795"/>
                </a:cubicBezTo>
                <a:cubicBezTo>
                  <a:pt x="230074" y="589155"/>
                  <a:pt x="229994" y="588676"/>
                  <a:pt x="229835" y="588357"/>
                </a:cubicBezTo>
                <a:cubicBezTo>
                  <a:pt x="229675" y="588037"/>
                  <a:pt x="229754" y="587558"/>
                  <a:pt x="230074" y="586919"/>
                </a:cubicBezTo>
                <a:cubicBezTo>
                  <a:pt x="229116" y="586919"/>
                  <a:pt x="228636" y="587398"/>
                  <a:pt x="228636" y="588357"/>
                </a:cubicBezTo>
                <a:cubicBezTo>
                  <a:pt x="228636" y="589315"/>
                  <a:pt x="228636" y="590274"/>
                  <a:pt x="228636" y="591233"/>
                </a:cubicBezTo>
                <a:cubicBezTo>
                  <a:pt x="225122" y="596665"/>
                  <a:pt x="221606" y="602017"/>
                  <a:pt x="218091" y="607290"/>
                </a:cubicBezTo>
                <a:cubicBezTo>
                  <a:pt x="214576" y="612562"/>
                  <a:pt x="210901" y="617915"/>
                  <a:pt x="207067" y="623347"/>
                </a:cubicBezTo>
                <a:lnTo>
                  <a:pt x="298116" y="623347"/>
                </a:lnTo>
                <a:close/>
                <a:moveTo>
                  <a:pt x="218091" y="484343"/>
                </a:moveTo>
                <a:cubicBezTo>
                  <a:pt x="217452" y="487859"/>
                  <a:pt x="217292" y="491134"/>
                  <a:pt x="217612" y="494170"/>
                </a:cubicBezTo>
                <a:cubicBezTo>
                  <a:pt x="217931" y="497206"/>
                  <a:pt x="218251" y="500321"/>
                  <a:pt x="218571" y="503517"/>
                </a:cubicBezTo>
                <a:cubicBezTo>
                  <a:pt x="218890" y="507671"/>
                  <a:pt x="218571" y="511506"/>
                  <a:pt x="217612" y="515020"/>
                </a:cubicBezTo>
                <a:cubicBezTo>
                  <a:pt x="216653" y="518535"/>
                  <a:pt x="216973" y="521890"/>
                  <a:pt x="218571" y="525086"/>
                </a:cubicBezTo>
                <a:cubicBezTo>
                  <a:pt x="220169" y="525086"/>
                  <a:pt x="221047" y="523808"/>
                  <a:pt x="221207" y="521252"/>
                </a:cubicBezTo>
                <a:cubicBezTo>
                  <a:pt x="221367" y="518695"/>
                  <a:pt x="220967" y="516778"/>
                  <a:pt x="220008" y="515499"/>
                </a:cubicBezTo>
                <a:cubicBezTo>
                  <a:pt x="220008" y="512943"/>
                  <a:pt x="220088" y="510546"/>
                  <a:pt x="220248" y="508310"/>
                </a:cubicBezTo>
                <a:cubicBezTo>
                  <a:pt x="220408" y="506073"/>
                  <a:pt x="220328" y="503836"/>
                  <a:pt x="220008" y="501600"/>
                </a:cubicBezTo>
                <a:cubicBezTo>
                  <a:pt x="220008" y="498404"/>
                  <a:pt x="220088" y="495128"/>
                  <a:pt x="220248" y="491773"/>
                </a:cubicBezTo>
                <a:cubicBezTo>
                  <a:pt x="220408" y="488418"/>
                  <a:pt x="219689" y="485941"/>
                  <a:pt x="218091" y="484343"/>
                </a:cubicBezTo>
                <a:close/>
                <a:moveTo>
                  <a:pt x="237743" y="474757"/>
                </a:moveTo>
                <a:cubicBezTo>
                  <a:pt x="238063" y="477633"/>
                  <a:pt x="238143" y="480030"/>
                  <a:pt x="237983" y="481947"/>
                </a:cubicBezTo>
                <a:cubicBezTo>
                  <a:pt x="237824" y="483864"/>
                  <a:pt x="238063" y="486101"/>
                  <a:pt x="238702" y="488658"/>
                </a:cubicBezTo>
                <a:cubicBezTo>
                  <a:pt x="239022" y="488658"/>
                  <a:pt x="239261" y="487938"/>
                  <a:pt x="239421" y="486501"/>
                </a:cubicBezTo>
                <a:cubicBezTo>
                  <a:pt x="239581" y="485063"/>
                  <a:pt x="239660" y="483465"/>
                  <a:pt x="239660" y="481708"/>
                </a:cubicBezTo>
                <a:cubicBezTo>
                  <a:pt x="239660" y="479950"/>
                  <a:pt x="239501" y="478352"/>
                  <a:pt x="239182" y="476914"/>
                </a:cubicBezTo>
                <a:cubicBezTo>
                  <a:pt x="238862" y="475476"/>
                  <a:pt x="238383" y="474757"/>
                  <a:pt x="237743" y="474757"/>
                </a:cubicBezTo>
                <a:close/>
                <a:moveTo>
                  <a:pt x="155300" y="473799"/>
                </a:moveTo>
                <a:cubicBezTo>
                  <a:pt x="155939" y="476674"/>
                  <a:pt x="156019" y="478592"/>
                  <a:pt x="155539" y="479551"/>
                </a:cubicBezTo>
                <a:cubicBezTo>
                  <a:pt x="155061" y="480509"/>
                  <a:pt x="154980" y="482586"/>
                  <a:pt x="155300" y="485782"/>
                </a:cubicBezTo>
                <a:cubicBezTo>
                  <a:pt x="155939" y="484504"/>
                  <a:pt x="156499" y="482347"/>
                  <a:pt x="156978" y="479311"/>
                </a:cubicBezTo>
                <a:cubicBezTo>
                  <a:pt x="157457" y="476275"/>
                  <a:pt x="156898" y="474437"/>
                  <a:pt x="155300" y="473799"/>
                </a:cubicBezTo>
                <a:close/>
                <a:moveTo>
                  <a:pt x="133730" y="468047"/>
                </a:moveTo>
                <a:cubicBezTo>
                  <a:pt x="133091" y="468366"/>
                  <a:pt x="132612" y="469484"/>
                  <a:pt x="132293" y="471402"/>
                </a:cubicBezTo>
                <a:cubicBezTo>
                  <a:pt x="131973" y="473319"/>
                  <a:pt x="132452" y="474118"/>
                  <a:pt x="133730" y="473799"/>
                </a:cubicBezTo>
                <a:cubicBezTo>
                  <a:pt x="134370" y="473160"/>
                  <a:pt x="134529" y="472281"/>
                  <a:pt x="134210" y="471162"/>
                </a:cubicBezTo>
                <a:cubicBezTo>
                  <a:pt x="133890" y="470044"/>
                  <a:pt x="133730" y="469006"/>
                  <a:pt x="133730" y="468047"/>
                </a:cubicBezTo>
                <a:close/>
                <a:moveTo>
                  <a:pt x="115516" y="466609"/>
                </a:moveTo>
                <a:lnTo>
                  <a:pt x="115516" y="469006"/>
                </a:lnTo>
                <a:cubicBezTo>
                  <a:pt x="116155" y="469325"/>
                  <a:pt x="117114" y="468846"/>
                  <a:pt x="118392" y="467567"/>
                </a:cubicBezTo>
                <a:cubicBezTo>
                  <a:pt x="116795" y="465970"/>
                  <a:pt x="115835" y="465650"/>
                  <a:pt x="115516" y="466609"/>
                </a:cubicBezTo>
                <a:close/>
                <a:moveTo>
                  <a:pt x="228157" y="460857"/>
                </a:moveTo>
                <a:cubicBezTo>
                  <a:pt x="227518" y="461496"/>
                  <a:pt x="227278" y="462534"/>
                  <a:pt x="227438" y="463972"/>
                </a:cubicBezTo>
                <a:cubicBezTo>
                  <a:pt x="227598" y="465411"/>
                  <a:pt x="227837" y="466769"/>
                  <a:pt x="228157" y="468047"/>
                </a:cubicBezTo>
                <a:cubicBezTo>
                  <a:pt x="228796" y="467408"/>
                  <a:pt x="229036" y="466209"/>
                  <a:pt x="228876" y="464452"/>
                </a:cubicBezTo>
                <a:cubicBezTo>
                  <a:pt x="228717" y="462695"/>
                  <a:pt x="228477" y="461496"/>
                  <a:pt x="228157" y="460857"/>
                </a:cubicBezTo>
                <a:close/>
                <a:moveTo>
                  <a:pt x="177349" y="460857"/>
                </a:moveTo>
                <a:cubicBezTo>
                  <a:pt x="176071" y="460537"/>
                  <a:pt x="175512" y="461097"/>
                  <a:pt x="175671" y="462534"/>
                </a:cubicBezTo>
                <a:cubicBezTo>
                  <a:pt x="175831" y="463972"/>
                  <a:pt x="176071" y="465171"/>
                  <a:pt x="176390" y="466129"/>
                </a:cubicBezTo>
                <a:cubicBezTo>
                  <a:pt x="177029" y="465171"/>
                  <a:pt x="177349" y="463413"/>
                  <a:pt x="177349" y="460857"/>
                </a:cubicBezTo>
                <a:close/>
                <a:moveTo>
                  <a:pt x="209464" y="458221"/>
                </a:moveTo>
                <a:cubicBezTo>
                  <a:pt x="208185" y="459019"/>
                  <a:pt x="207546" y="460058"/>
                  <a:pt x="207546" y="461336"/>
                </a:cubicBezTo>
                <a:cubicBezTo>
                  <a:pt x="209144" y="461656"/>
                  <a:pt x="210582" y="461017"/>
                  <a:pt x="211860" y="459419"/>
                </a:cubicBezTo>
                <a:cubicBezTo>
                  <a:pt x="211541" y="457821"/>
                  <a:pt x="210742" y="457422"/>
                  <a:pt x="209464" y="458221"/>
                </a:cubicBezTo>
                <a:close/>
                <a:moveTo>
                  <a:pt x="258834" y="454147"/>
                </a:moveTo>
                <a:cubicBezTo>
                  <a:pt x="257555" y="454785"/>
                  <a:pt x="257076" y="455664"/>
                  <a:pt x="257396" y="456782"/>
                </a:cubicBezTo>
                <a:cubicBezTo>
                  <a:pt x="257715" y="457901"/>
                  <a:pt x="257875" y="459259"/>
                  <a:pt x="257875" y="460857"/>
                </a:cubicBezTo>
                <a:cubicBezTo>
                  <a:pt x="258834" y="459898"/>
                  <a:pt x="259233" y="458860"/>
                  <a:pt x="259074" y="457742"/>
                </a:cubicBezTo>
                <a:cubicBezTo>
                  <a:pt x="258913" y="456623"/>
                  <a:pt x="258834" y="455424"/>
                  <a:pt x="258834" y="454147"/>
                </a:cubicBezTo>
                <a:close/>
                <a:moveTo>
                  <a:pt x="134689" y="454147"/>
                </a:moveTo>
                <a:cubicBezTo>
                  <a:pt x="133091" y="454466"/>
                  <a:pt x="132532" y="456223"/>
                  <a:pt x="133012" y="459419"/>
                </a:cubicBezTo>
                <a:cubicBezTo>
                  <a:pt x="133491" y="462614"/>
                  <a:pt x="133411" y="465330"/>
                  <a:pt x="132772" y="467567"/>
                </a:cubicBezTo>
                <a:cubicBezTo>
                  <a:pt x="133730" y="466289"/>
                  <a:pt x="134450" y="464292"/>
                  <a:pt x="134929" y="461576"/>
                </a:cubicBezTo>
                <a:cubicBezTo>
                  <a:pt x="135408" y="458860"/>
                  <a:pt x="135328" y="456383"/>
                  <a:pt x="134689" y="454147"/>
                </a:cubicBezTo>
                <a:close/>
                <a:moveTo>
                  <a:pt x="160573" y="453188"/>
                </a:moveTo>
                <a:cubicBezTo>
                  <a:pt x="159933" y="453507"/>
                  <a:pt x="159454" y="454386"/>
                  <a:pt x="159134" y="455824"/>
                </a:cubicBezTo>
                <a:cubicBezTo>
                  <a:pt x="158815" y="457262"/>
                  <a:pt x="158495" y="457502"/>
                  <a:pt x="158176" y="456543"/>
                </a:cubicBezTo>
                <a:cubicBezTo>
                  <a:pt x="157537" y="456543"/>
                  <a:pt x="157537" y="457022"/>
                  <a:pt x="158176" y="457981"/>
                </a:cubicBezTo>
                <a:cubicBezTo>
                  <a:pt x="158815" y="458940"/>
                  <a:pt x="159454" y="459259"/>
                  <a:pt x="160093" y="458940"/>
                </a:cubicBezTo>
                <a:cubicBezTo>
                  <a:pt x="159774" y="457342"/>
                  <a:pt x="160093" y="456543"/>
                  <a:pt x="161052" y="456543"/>
                </a:cubicBezTo>
                <a:cubicBezTo>
                  <a:pt x="162011" y="456543"/>
                  <a:pt x="162330" y="455744"/>
                  <a:pt x="162011" y="454147"/>
                </a:cubicBezTo>
                <a:cubicBezTo>
                  <a:pt x="161052" y="454147"/>
                  <a:pt x="160573" y="453827"/>
                  <a:pt x="160573" y="453188"/>
                </a:cubicBezTo>
                <a:close/>
                <a:moveTo>
                  <a:pt x="118392" y="452708"/>
                </a:moveTo>
                <a:cubicBezTo>
                  <a:pt x="117433" y="452708"/>
                  <a:pt x="117034" y="453507"/>
                  <a:pt x="117194" y="455105"/>
                </a:cubicBezTo>
                <a:cubicBezTo>
                  <a:pt x="117354" y="456703"/>
                  <a:pt x="117274" y="458141"/>
                  <a:pt x="116954" y="459419"/>
                </a:cubicBezTo>
                <a:cubicBezTo>
                  <a:pt x="117913" y="459419"/>
                  <a:pt x="118552" y="458460"/>
                  <a:pt x="118871" y="456543"/>
                </a:cubicBezTo>
                <a:cubicBezTo>
                  <a:pt x="119191" y="454626"/>
                  <a:pt x="119031" y="453348"/>
                  <a:pt x="118392" y="452708"/>
                </a:cubicBezTo>
                <a:close/>
                <a:moveTo>
                  <a:pt x="149548" y="445518"/>
                </a:moveTo>
                <a:cubicBezTo>
                  <a:pt x="148909" y="446477"/>
                  <a:pt x="148350" y="447356"/>
                  <a:pt x="147871" y="448155"/>
                </a:cubicBezTo>
                <a:cubicBezTo>
                  <a:pt x="147391" y="448954"/>
                  <a:pt x="147152" y="450152"/>
                  <a:pt x="147152" y="451750"/>
                </a:cubicBezTo>
                <a:cubicBezTo>
                  <a:pt x="147790" y="452708"/>
                  <a:pt x="148589" y="452708"/>
                  <a:pt x="149548" y="451750"/>
                </a:cubicBezTo>
                <a:cubicBezTo>
                  <a:pt x="149229" y="454946"/>
                  <a:pt x="148909" y="459179"/>
                  <a:pt x="148589" y="464452"/>
                </a:cubicBezTo>
                <a:cubicBezTo>
                  <a:pt x="148270" y="469724"/>
                  <a:pt x="148430" y="473639"/>
                  <a:pt x="149069" y="476196"/>
                </a:cubicBezTo>
                <a:cubicBezTo>
                  <a:pt x="150347" y="472041"/>
                  <a:pt x="150906" y="467088"/>
                  <a:pt x="150747" y="461336"/>
                </a:cubicBezTo>
                <a:cubicBezTo>
                  <a:pt x="150587" y="455584"/>
                  <a:pt x="150187" y="450312"/>
                  <a:pt x="149548" y="445518"/>
                </a:cubicBezTo>
                <a:close/>
                <a:moveTo>
                  <a:pt x="128218" y="443122"/>
                </a:moveTo>
                <a:cubicBezTo>
                  <a:pt x="126780" y="443122"/>
                  <a:pt x="126221" y="443921"/>
                  <a:pt x="126541" y="445518"/>
                </a:cubicBezTo>
                <a:cubicBezTo>
                  <a:pt x="127180" y="445518"/>
                  <a:pt x="127739" y="445678"/>
                  <a:pt x="128218" y="445998"/>
                </a:cubicBezTo>
                <a:cubicBezTo>
                  <a:pt x="128698" y="446317"/>
                  <a:pt x="129257" y="446158"/>
                  <a:pt x="129896" y="445518"/>
                </a:cubicBezTo>
                <a:cubicBezTo>
                  <a:pt x="130215" y="443921"/>
                  <a:pt x="129656" y="443122"/>
                  <a:pt x="128218" y="443122"/>
                </a:cubicBezTo>
                <a:close/>
                <a:moveTo>
                  <a:pt x="256916" y="440725"/>
                </a:moveTo>
                <a:cubicBezTo>
                  <a:pt x="256278" y="441364"/>
                  <a:pt x="256197" y="442323"/>
                  <a:pt x="256677" y="443601"/>
                </a:cubicBezTo>
                <a:cubicBezTo>
                  <a:pt x="257156" y="444879"/>
                  <a:pt x="257236" y="445998"/>
                  <a:pt x="256916" y="446957"/>
                </a:cubicBezTo>
                <a:cubicBezTo>
                  <a:pt x="257875" y="446957"/>
                  <a:pt x="258194" y="446158"/>
                  <a:pt x="257875" y="444560"/>
                </a:cubicBezTo>
                <a:cubicBezTo>
                  <a:pt x="257555" y="442962"/>
                  <a:pt x="257236" y="441684"/>
                  <a:pt x="256916" y="440725"/>
                </a:cubicBezTo>
                <a:close/>
                <a:moveTo>
                  <a:pt x="147631" y="434494"/>
                </a:moveTo>
                <a:cubicBezTo>
                  <a:pt x="147951" y="437051"/>
                  <a:pt x="147790" y="438968"/>
                  <a:pt x="147152" y="440246"/>
                </a:cubicBezTo>
                <a:cubicBezTo>
                  <a:pt x="146513" y="441524"/>
                  <a:pt x="146193" y="443281"/>
                  <a:pt x="146193" y="445518"/>
                </a:cubicBezTo>
                <a:cubicBezTo>
                  <a:pt x="147790" y="445199"/>
                  <a:pt x="148750" y="443442"/>
                  <a:pt x="149069" y="440246"/>
                </a:cubicBezTo>
                <a:cubicBezTo>
                  <a:pt x="149388" y="437051"/>
                  <a:pt x="148909" y="435133"/>
                  <a:pt x="147631" y="434494"/>
                </a:cubicBezTo>
                <a:close/>
                <a:moveTo>
                  <a:pt x="246371" y="423470"/>
                </a:moveTo>
                <a:cubicBezTo>
                  <a:pt x="245093" y="424109"/>
                  <a:pt x="244774" y="424828"/>
                  <a:pt x="245412" y="425626"/>
                </a:cubicBezTo>
                <a:cubicBezTo>
                  <a:pt x="246052" y="426425"/>
                  <a:pt x="246211" y="427464"/>
                  <a:pt x="245892" y="428743"/>
                </a:cubicBezTo>
                <a:cubicBezTo>
                  <a:pt x="246850" y="428423"/>
                  <a:pt x="247090" y="427863"/>
                  <a:pt x="246611" y="427065"/>
                </a:cubicBezTo>
                <a:cubicBezTo>
                  <a:pt x="246132" y="426266"/>
                  <a:pt x="246052" y="425067"/>
                  <a:pt x="246371" y="423470"/>
                </a:cubicBezTo>
                <a:close/>
                <a:moveTo>
                  <a:pt x="233430" y="422991"/>
                </a:moveTo>
                <a:cubicBezTo>
                  <a:pt x="232790" y="426505"/>
                  <a:pt x="232471" y="430819"/>
                  <a:pt x="232471" y="435932"/>
                </a:cubicBezTo>
                <a:cubicBezTo>
                  <a:pt x="232471" y="441045"/>
                  <a:pt x="232151" y="445359"/>
                  <a:pt x="231512" y="448874"/>
                </a:cubicBezTo>
                <a:cubicBezTo>
                  <a:pt x="232471" y="445040"/>
                  <a:pt x="233270" y="440485"/>
                  <a:pt x="233909" y="435213"/>
                </a:cubicBezTo>
                <a:cubicBezTo>
                  <a:pt x="234548" y="429941"/>
                  <a:pt x="234388" y="425866"/>
                  <a:pt x="233430" y="422991"/>
                </a:cubicBezTo>
                <a:close/>
                <a:moveTo>
                  <a:pt x="240620" y="422031"/>
                </a:moveTo>
                <a:cubicBezTo>
                  <a:pt x="239022" y="423629"/>
                  <a:pt x="238702" y="425787"/>
                  <a:pt x="239660" y="428503"/>
                </a:cubicBezTo>
                <a:cubicBezTo>
                  <a:pt x="240620" y="431219"/>
                  <a:pt x="240939" y="433695"/>
                  <a:pt x="240620" y="435932"/>
                </a:cubicBezTo>
                <a:cubicBezTo>
                  <a:pt x="239022" y="436571"/>
                  <a:pt x="238223" y="435932"/>
                  <a:pt x="238223" y="434015"/>
                </a:cubicBezTo>
                <a:cubicBezTo>
                  <a:pt x="238223" y="432098"/>
                  <a:pt x="237903" y="430660"/>
                  <a:pt x="237264" y="429701"/>
                </a:cubicBezTo>
                <a:cubicBezTo>
                  <a:pt x="236625" y="432897"/>
                  <a:pt x="236466" y="436651"/>
                  <a:pt x="236785" y="440965"/>
                </a:cubicBezTo>
                <a:cubicBezTo>
                  <a:pt x="237104" y="445279"/>
                  <a:pt x="237743" y="448075"/>
                  <a:pt x="238702" y="449353"/>
                </a:cubicBezTo>
                <a:cubicBezTo>
                  <a:pt x="238702" y="448395"/>
                  <a:pt x="238782" y="447436"/>
                  <a:pt x="238942" y="446477"/>
                </a:cubicBezTo>
                <a:cubicBezTo>
                  <a:pt x="239101" y="445518"/>
                  <a:pt x="238862" y="444720"/>
                  <a:pt x="238223" y="444080"/>
                </a:cubicBezTo>
                <a:cubicBezTo>
                  <a:pt x="238542" y="443442"/>
                  <a:pt x="238862" y="443042"/>
                  <a:pt x="239182" y="442882"/>
                </a:cubicBezTo>
                <a:cubicBezTo>
                  <a:pt x="239501" y="442722"/>
                  <a:pt x="239660" y="442323"/>
                  <a:pt x="239660" y="441684"/>
                </a:cubicBezTo>
                <a:cubicBezTo>
                  <a:pt x="241258" y="442643"/>
                  <a:pt x="241578" y="442643"/>
                  <a:pt x="240620" y="441684"/>
                </a:cubicBezTo>
                <a:cubicBezTo>
                  <a:pt x="239660" y="440725"/>
                  <a:pt x="239341" y="439288"/>
                  <a:pt x="239660" y="437370"/>
                </a:cubicBezTo>
                <a:cubicBezTo>
                  <a:pt x="239981" y="436731"/>
                  <a:pt x="240300" y="436571"/>
                  <a:pt x="240620" y="436891"/>
                </a:cubicBezTo>
                <a:cubicBezTo>
                  <a:pt x="240939" y="437210"/>
                  <a:pt x="241099" y="437690"/>
                  <a:pt x="241099" y="438329"/>
                </a:cubicBezTo>
                <a:cubicBezTo>
                  <a:pt x="240779" y="435133"/>
                  <a:pt x="240859" y="432018"/>
                  <a:pt x="241338" y="428982"/>
                </a:cubicBezTo>
                <a:cubicBezTo>
                  <a:pt x="241818" y="425946"/>
                  <a:pt x="241578" y="423629"/>
                  <a:pt x="240620" y="422031"/>
                </a:cubicBezTo>
                <a:close/>
                <a:moveTo>
                  <a:pt x="217612" y="417718"/>
                </a:moveTo>
                <a:cubicBezTo>
                  <a:pt x="216973" y="420274"/>
                  <a:pt x="217133" y="422031"/>
                  <a:pt x="218091" y="422991"/>
                </a:cubicBezTo>
                <a:cubicBezTo>
                  <a:pt x="218730" y="422991"/>
                  <a:pt x="218970" y="421952"/>
                  <a:pt x="218810" y="419875"/>
                </a:cubicBezTo>
                <a:cubicBezTo>
                  <a:pt x="218650" y="417798"/>
                  <a:pt x="218251" y="417078"/>
                  <a:pt x="217612" y="417718"/>
                </a:cubicBezTo>
                <a:close/>
                <a:moveTo>
                  <a:pt x="221926" y="417239"/>
                </a:moveTo>
                <a:cubicBezTo>
                  <a:pt x="220967" y="417877"/>
                  <a:pt x="220728" y="419396"/>
                  <a:pt x="221207" y="421792"/>
                </a:cubicBezTo>
                <a:cubicBezTo>
                  <a:pt x="221686" y="424189"/>
                  <a:pt x="221926" y="426026"/>
                  <a:pt x="221926" y="427304"/>
                </a:cubicBezTo>
                <a:cubicBezTo>
                  <a:pt x="222565" y="426346"/>
                  <a:pt x="222645" y="424908"/>
                  <a:pt x="222166" y="422991"/>
                </a:cubicBezTo>
                <a:cubicBezTo>
                  <a:pt x="221686" y="421073"/>
                  <a:pt x="221606" y="419156"/>
                  <a:pt x="221926" y="417239"/>
                </a:cubicBezTo>
                <a:close/>
                <a:moveTo>
                  <a:pt x="297180" y="415801"/>
                </a:moveTo>
                <a:cubicBezTo>
                  <a:pt x="296541" y="416440"/>
                  <a:pt x="296221" y="417877"/>
                  <a:pt x="296221" y="420114"/>
                </a:cubicBezTo>
                <a:lnTo>
                  <a:pt x="298116" y="422957"/>
                </a:lnTo>
                <a:lnTo>
                  <a:pt x="298116" y="422879"/>
                </a:lnTo>
                <a:lnTo>
                  <a:pt x="297419" y="419396"/>
                </a:lnTo>
                <a:cubicBezTo>
                  <a:pt x="296940" y="418597"/>
                  <a:pt x="296860" y="417398"/>
                  <a:pt x="297180" y="415801"/>
                </a:cubicBezTo>
                <a:close/>
                <a:moveTo>
                  <a:pt x="245892" y="414842"/>
                </a:moveTo>
                <a:cubicBezTo>
                  <a:pt x="244613" y="415481"/>
                  <a:pt x="244214" y="416440"/>
                  <a:pt x="244694" y="417718"/>
                </a:cubicBezTo>
                <a:cubicBezTo>
                  <a:pt x="245173" y="418996"/>
                  <a:pt x="245253" y="420434"/>
                  <a:pt x="244933" y="422031"/>
                </a:cubicBezTo>
                <a:cubicBezTo>
                  <a:pt x="246211" y="421393"/>
                  <a:pt x="246531" y="420434"/>
                  <a:pt x="245892" y="419156"/>
                </a:cubicBezTo>
                <a:cubicBezTo>
                  <a:pt x="245253" y="417877"/>
                  <a:pt x="245253" y="416440"/>
                  <a:pt x="245892" y="414842"/>
                </a:cubicBezTo>
                <a:close/>
                <a:moveTo>
                  <a:pt x="156738" y="414363"/>
                </a:moveTo>
                <a:cubicBezTo>
                  <a:pt x="156099" y="414682"/>
                  <a:pt x="155700" y="415801"/>
                  <a:pt x="155539" y="417718"/>
                </a:cubicBezTo>
                <a:cubicBezTo>
                  <a:pt x="155380" y="419635"/>
                  <a:pt x="155939" y="420594"/>
                  <a:pt x="157217" y="420594"/>
                </a:cubicBezTo>
                <a:cubicBezTo>
                  <a:pt x="157217" y="418996"/>
                  <a:pt x="157058" y="417877"/>
                  <a:pt x="156738" y="417239"/>
                </a:cubicBezTo>
                <a:cubicBezTo>
                  <a:pt x="156418" y="416600"/>
                  <a:pt x="156418" y="415641"/>
                  <a:pt x="156738" y="414363"/>
                </a:cubicBezTo>
                <a:close/>
                <a:moveTo>
                  <a:pt x="213777" y="413404"/>
                </a:moveTo>
                <a:cubicBezTo>
                  <a:pt x="212499" y="413723"/>
                  <a:pt x="212099" y="415242"/>
                  <a:pt x="212579" y="417958"/>
                </a:cubicBezTo>
                <a:cubicBezTo>
                  <a:pt x="213058" y="420673"/>
                  <a:pt x="212979" y="422830"/>
                  <a:pt x="212339" y="424428"/>
                </a:cubicBezTo>
                <a:cubicBezTo>
                  <a:pt x="213618" y="423790"/>
                  <a:pt x="214017" y="422192"/>
                  <a:pt x="213538" y="419635"/>
                </a:cubicBezTo>
                <a:cubicBezTo>
                  <a:pt x="213058" y="417078"/>
                  <a:pt x="213138" y="415002"/>
                  <a:pt x="213777" y="413404"/>
                </a:cubicBezTo>
                <a:close/>
                <a:moveTo>
                  <a:pt x="241338" y="412685"/>
                </a:moveTo>
                <a:cubicBezTo>
                  <a:pt x="239900" y="412845"/>
                  <a:pt x="239341" y="413884"/>
                  <a:pt x="239660" y="415801"/>
                </a:cubicBezTo>
                <a:cubicBezTo>
                  <a:pt x="241258" y="415801"/>
                  <a:pt x="242377" y="415481"/>
                  <a:pt x="243016" y="414842"/>
                </a:cubicBezTo>
                <a:cubicBezTo>
                  <a:pt x="243336" y="413244"/>
                  <a:pt x="242777" y="412525"/>
                  <a:pt x="241338" y="412685"/>
                </a:cubicBezTo>
                <a:close/>
                <a:moveTo>
                  <a:pt x="234388" y="412445"/>
                </a:moveTo>
                <a:cubicBezTo>
                  <a:pt x="233749" y="412765"/>
                  <a:pt x="233350" y="414043"/>
                  <a:pt x="233190" y="416280"/>
                </a:cubicBezTo>
                <a:cubicBezTo>
                  <a:pt x="233030" y="418517"/>
                  <a:pt x="233589" y="419315"/>
                  <a:pt x="234868" y="418676"/>
                </a:cubicBezTo>
                <a:cubicBezTo>
                  <a:pt x="235187" y="417078"/>
                  <a:pt x="235107" y="416040"/>
                  <a:pt x="234628" y="415561"/>
                </a:cubicBezTo>
                <a:cubicBezTo>
                  <a:pt x="234148" y="415082"/>
                  <a:pt x="234069" y="414043"/>
                  <a:pt x="234388" y="412445"/>
                </a:cubicBezTo>
                <a:close/>
                <a:moveTo>
                  <a:pt x="162011" y="408611"/>
                </a:moveTo>
                <a:cubicBezTo>
                  <a:pt x="160732" y="407971"/>
                  <a:pt x="160093" y="408531"/>
                  <a:pt x="160093" y="410289"/>
                </a:cubicBezTo>
                <a:cubicBezTo>
                  <a:pt x="160093" y="412046"/>
                  <a:pt x="160732" y="412765"/>
                  <a:pt x="162011" y="412445"/>
                </a:cubicBezTo>
                <a:close/>
                <a:moveTo>
                  <a:pt x="221446" y="406214"/>
                </a:moveTo>
                <a:cubicBezTo>
                  <a:pt x="220807" y="406534"/>
                  <a:pt x="220648" y="407412"/>
                  <a:pt x="220967" y="408850"/>
                </a:cubicBezTo>
                <a:cubicBezTo>
                  <a:pt x="221287" y="410289"/>
                  <a:pt x="221287" y="411487"/>
                  <a:pt x="220967" y="412445"/>
                </a:cubicBezTo>
                <a:cubicBezTo>
                  <a:pt x="221606" y="411806"/>
                  <a:pt x="221846" y="410848"/>
                  <a:pt x="221686" y="409569"/>
                </a:cubicBezTo>
                <a:cubicBezTo>
                  <a:pt x="221527" y="408291"/>
                  <a:pt x="221446" y="407173"/>
                  <a:pt x="221446" y="406214"/>
                </a:cubicBezTo>
                <a:close/>
                <a:moveTo>
                  <a:pt x="223843" y="405255"/>
                </a:moveTo>
                <a:cubicBezTo>
                  <a:pt x="223204" y="405895"/>
                  <a:pt x="222885" y="407333"/>
                  <a:pt x="222885" y="409569"/>
                </a:cubicBezTo>
                <a:cubicBezTo>
                  <a:pt x="222885" y="411806"/>
                  <a:pt x="223364" y="412765"/>
                  <a:pt x="224323" y="412445"/>
                </a:cubicBezTo>
                <a:cubicBezTo>
                  <a:pt x="224003" y="410528"/>
                  <a:pt x="223923" y="409250"/>
                  <a:pt x="224083" y="408611"/>
                </a:cubicBezTo>
                <a:cubicBezTo>
                  <a:pt x="224243" y="407971"/>
                  <a:pt x="224163" y="406853"/>
                  <a:pt x="223843" y="405255"/>
                </a:cubicBezTo>
                <a:close/>
                <a:moveTo>
                  <a:pt x="257875" y="400942"/>
                </a:moveTo>
                <a:cubicBezTo>
                  <a:pt x="257236" y="402540"/>
                  <a:pt x="257236" y="404457"/>
                  <a:pt x="257875" y="406694"/>
                </a:cubicBezTo>
                <a:cubicBezTo>
                  <a:pt x="258514" y="408931"/>
                  <a:pt x="258514" y="411327"/>
                  <a:pt x="257875" y="413884"/>
                </a:cubicBezTo>
                <a:cubicBezTo>
                  <a:pt x="258834" y="412286"/>
                  <a:pt x="259074" y="410368"/>
                  <a:pt x="258594" y="408132"/>
                </a:cubicBezTo>
                <a:cubicBezTo>
                  <a:pt x="258114" y="405895"/>
                  <a:pt x="257875" y="403498"/>
                  <a:pt x="257875" y="400942"/>
                </a:cubicBezTo>
                <a:close/>
                <a:moveTo>
                  <a:pt x="191249" y="398065"/>
                </a:moveTo>
                <a:cubicBezTo>
                  <a:pt x="190610" y="399663"/>
                  <a:pt x="190290" y="401501"/>
                  <a:pt x="190290" y="403578"/>
                </a:cubicBezTo>
                <a:cubicBezTo>
                  <a:pt x="190290" y="405655"/>
                  <a:pt x="190290" y="407732"/>
                  <a:pt x="190290" y="409809"/>
                </a:cubicBezTo>
                <a:cubicBezTo>
                  <a:pt x="190290" y="411886"/>
                  <a:pt x="190290" y="413803"/>
                  <a:pt x="190290" y="415561"/>
                </a:cubicBezTo>
                <a:cubicBezTo>
                  <a:pt x="190290" y="417318"/>
                  <a:pt x="189811" y="418676"/>
                  <a:pt x="188852" y="419635"/>
                </a:cubicBezTo>
                <a:cubicBezTo>
                  <a:pt x="188533" y="421233"/>
                  <a:pt x="188693" y="421712"/>
                  <a:pt x="189332" y="421073"/>
                </a:cubicBezTo>
                <a:cubicBezTo>
                  <a:pt x="189971" y="420434"/>
                  <a:pt x="190610" y="420274"/>
                  <a:pt x="191249" y="420594"/>
                </a:cubicBezTo>
                <a:cubicBezTo>
                  <a:pt x="190930" y="422511"/>
                  <a:pt x="191010" y="424189"/>
                  <a:pt x="191489" y="425626"/>
                </a:cubicBezTo>
                <a:cubicBezTo>
                  <a:pt x="191968" y="427065"/>
                  <a:pt x="192048" y="429062"/>
                  <a:pt x="191729" y="431618"/>
                </a:cubicBezTo>
                <a:cubicBezTo>
                  <a:pt x="189811" y="431938"/>
                  <a:pt x="188852" y="430979"/>
                  <a:pt x="188852" y="428743"/>
                </a:cubicBezTo>
                <a:cubicBezTo>
                  <a:pt x="188852" y="426505"/>
                  <a:pt x="188533" y="424588"/>
                  <a:pt x="187894" y="422991"/>
                </a:cubicBezTo>
                <a:cubicBezTo>
                  <a:pt x="187255" y="424588"/>
                  <a:pt x="186616" y="425307"/>
                  <a:pt x="185977" y="425148"/>
                </a:cubicBezTo>
                <a:cubicBezTo>
                  <a:pt x="185337" y="424988"/>
                  <a:pt x="184379" y="425227"/>
                  <a:pt x="183100" y="425866"/>
                </a:cubicBezTo>
                <a:cubicBezTo>
                  <a:pt x="184698" y="430660"/>
                  <a:pt x="185418" y="436651"/>
                  <a:pt x="185258" y="443841"/>
                </a:cubicBezTo>
                <a:cubicBezTo>
                  <a:pt x="185098" y="451031"/>
                  <a:pt x="185337" y="457182"/>
                  <a:pt x="185977" y="462295"/>
                </a:cubicBezTo>
                <a:cubicBezTo>
                  <a:pt x="185977" y="462934"/>
                  <a:pt x="185577" y="463174"/>
                  <a:pt x="184778" y="463014"/>
                </a:cubicBezTo>
                <a:cubicBezTo>
                  <a:pt x="183979" y="462854"/>
                  <a:pt x="183420" y="463094"/>
                  <a:pt x="183100" y="463733"/>
                </a:cubicBezTo>
                <a:cubicBezTo>
                  <a:pt x="183100" y="465650"/>
                  <a:pt x="183740" y="466849"/>
                  <a:pt x="185018" y="467328"/>
                </a:cubicBezTo>
                <a:cubicBezTo>
                  <a:pt x="186296" y="467807"/>
                  <a:pt x="186616" y="469484"/>
                  <a:pt x="185977" y="472361"/>
                </a:cubicBezTo>
                <a:cubicBezTo>
                  <a:pt x="187255" y="467567"/>
                  <a:pt x="187814" y="461416"/>
                  <a:pt x="187655" y="453907"/>
                </a:cubicBezTo>
                <a:cubicBezTo>
                  <a:pt x="187494" y="446398"/>
                  <a:pt x="187894" y="439447"/>
                  <a:pt x="188852" y="433056"/>
                </a:cubicBezTo>
                <a:cubicBezTo>
                  <a:pt x="190131" y="433695"/>
                  <a:pt x="191249" y="434494"/>
                  <a:pt x="192208" y="435453"/>
                </a:cubicBezTo>
                <a:cubicBezTo>
                  <a:pt x="192847" y="438648"/>
                  <a:pt x="193167" y="442243"/>
                  <a:pt x="193167" y="446237"/>
                </a:cubicBezTo>
                <a:cubicBezTo>
                  <a:pt x="193167" y="450232"/>
                  <a:pt x="193167" y="454226"/>
                  <a:pt x="193167" y="458221"/>
                </a:cubicBezTo>
                <a:cubicBezTo>
                  <a:pt x="193167" y="462215"/>
                  <a:pt x="193326" y="466129"/>
                  <a:pt x="193646" y="469964"/>
                </a:cubicBezTo>
                <a:cubicBezTo>
                  <a:pt x="193966" y="473799"/>
                  <a:pt x="194604" y="477154"/>
                  <a:pt x="195563" y="480030"/>
                </a:cubicBezTo>
                <a:cubicBezTo>
                  <a:pt x="196522" y="479071"/>
                  <a:pt x="197161" y="477074"/>
                  <a:pt x="197480" y="474038"/>
                </a:cubicBezTo>
                <a:cubicBezTo>
                  <a:pt x="197800" y="471003"/>
                  <a:pt x="197960" y="467648"/>
                  <a:pt x="197960" y="463972"/>
                </a:cubicBezTo>
                <a:cubicBezTo>
                  <a:pt x="197960" y="460298"/>
                  <a:pt x="197720" y="456623"/>
                  <a:pt x="197241" y="452948"/>
                </a:cubicBezTo>
                <a:cubicBezTo>
                  <a:pt x="196762" y="449273"/>
                  <a:pt x="196362" y="446317"/>
                  <a:pt x="196042" y="444080"/>
                </a:cubicBezTo>
                <a:cubicBezTo>
                  <a:pt x="196042" y="436411"/>
                  <a:pt x="195963" y="429701"/>
                  <a:pt x="195802" y="423949"/>
                </a:cubicBezTo>
                <a:cubicBezTo>
                  <a:pt x="195643" y="418197"/>
                  <a:pt x="194285" y="413564"/>
                  <a:pt x="191729" y="410049"/>
                </a:cubicBezTo>
                <a:cubicBezTo>
                  <a:pt x="191729" y="407812"/>
                  <a:pt x="191648" y="405735"/>
                  <a:pt x="191489" y="403817"/>
                </a:cubicBezTo>
                <a:cubicBezTo>
                  <a:pt x="191329" y="401900"/>
                  <a:pt x="191249" y="399983"/>
                  <a:pt x="191249" y="398065"/>
                </a:cubicBezTo>
                <a:close/>
                <a:moveTo>
                  <a:pt x="187415" y="397587"/>
                </a:moveTo>
                <a:cubicBezTo>
                  <a:pt x="186776" y="397267"/>
                  <a:pt x="186296" y="397587"/>
                  <a:pt x="185977" y="398545"/>
                </a:cubicBezTo>
                <a:cubicBezTo>
                  <a:pt x="185657" y="399504"/>
                  <a:pt x="185497" y="400542"/>
                  <a:pt x="185497" y="401660"/>
                </a:cubicBezTo>
                <a:cubicBezTo>
                  <a:pt x="185497" y="402779"/>
                  <a:pt x="185577" y="403817"/>
                  <a:pt x="185737" y="404776"/>
                </a:cubicBezTo>
                <a:cubicBezTo>
                  <a:pt x="185896" y="405735"/>
                  <a:pt x="186296" y="406214"/>
                  <a:pt x="186935" y="406214"/>
                </a:cubicBezTo>
                <a:cubicBezTo>
                  <a:pt x="187574" y="405255"/>
                  <a:pt x="187814" y="403977"/>
                  <a:pt x="187655" y="402380"/>
                </a:cubicBezTo>
                <a:cubicBezTo>
                  <a:pt x="187494" y="400782"/>
                  <a:pt x="187415" y="399184"/>
                  <a:pt x="187415" y="397587"/>
                </a:cubicBezTo>
                <a:close/>
                <a:moveTo>
                  <a:pt x="151466" y="396628"/>
                </a:moveTo>
                <a:cubicBezTo>
                  <a:pt x="151146" y="397267"/>
                  <a:pt x="150747" y="398705"/>
                  <a:pt x="150267" y="400942"/>
                </a:cubicBezTo>
                <a:cubicBezTo>
                  <a:pt x="149788" y="403178"/>
                  <a:pt x="150187" y="404457"/>
                  <a:pt x="151466" y="404776"/>
                </a:cubicBezTo>
                <a:cubicBezTo>
                  <a:pt x="152105" y="403498"/>
                  <a:pt x="152344" y="402220"/>
                  <a:pt x="152184" y="400942"/>
                </a:cubicBezTo>
                <a:cubicBezTo>
                  <a:pt x="152025" y="399663"/>
                  <a:pt x="151785" y="398225"/>
                  <a:pt x="151466" y="396628"/>
                </a:cubicBezTo>
                <a:close/>
                <a:moveTo>
                  <a:pt x="231992" y="395190"/>
                </a:moveTo>
                <a:cubicBezTo>
                  <a:pt x="231672" y="397426"/>
                  <a:pt x="231752" y="399903"/>
                  <a:pt x="232231" y="402619"/>
                </a:cubicBezTo>
                <a:cubicBezTo>
                  <a:pt x="232710" y="405336"/>
                  <a:pt x="233270" y="407812"/>
                  <a:pt x="233909" y="410049"/>
                </a:cubicBezTo>
                <a:cubicBezTo>
                  <a:pt x="234229" y="409410"/>
                  <a:pt x="234468" y="408211"/>
                  <a:pt x="234628" y="406454"/>
                </a:cubicBezTo>
                <a:cubicBezTo>
                  <a:pt x="234788" y="404696"/>
                  <a:pt x="234868" y="403018"/>
                  <a:pt x="234868" y="401421"/>
                </a:cubicBezTo>
                <a:cubicBezTo>
                  <a:pt x="234868" y="399823"/>
                  <a:pt x="234708" y="398385"/>
                  <a:pt x="234388" y="397107"/>
                </a:cubicBezTo>
                <a:cubicBezTo>
                  <a:pt x="234069" y="395829"/>
                  <a:pt x="233270" y="395190"/>
                  <a:pt x="231992" y="395190"/>
                </a:cubicBezTo>
                <a:close/>
                <a:moveTo>
                  <a:pt x="286155" y="394231"/>
                </a:moveTo>
                <a:cubicBezTo>
                  <a:pt x="286794" y="398705"/>
                  <a:pt x="287513" y="402699"/>
                  <a:pt x="288312" y="406214"/>
                </a:cubicBezTo>
                <a:cubicBezTo>
                  <a:pt x="289111" y="409729"/>
                  <a:pt x="289830" y="413404"/>
                  <a:pt x="290469" y="417239"/>
                </a:cubicBezTo>
                <a:cubicBezTo>
                  <a:pt x="290469" y="414363"/>
                  <a:pt x="290149" y="410528"/>
                  <a:pt x="289510" y="405735"/>
                </a:cubicBezTo>
                <a:cubicBezTo>
                  <a:pt x="288871" y="400942"/>
                  <a:pt x="287753" y="397107"/>
                  <a:pt x="286155" y="394231"/>
                </a:cubicBezTo>
                <a:close/>
                <a:moveTo>
                  <a:pt x="238223" y="392314"/>
                </a:moveTo>
                <a:cubicBezTo>
                  <a:pt x="237264" y="393592"/>
                  <a:pt x="237104" y="395430"/>
                  <a:pt x="237743" y="397826"/>
                </a:cubicBezTo>
                <a:cubicBezTo>
                  <a:pt x="238383" y="400222"/>
                  <a:pt x="239022" y="401900"/>
                  <a:pt x="239660" y="402859"/>
                </a:cubicBezTo>
                <a:cubicBezTo>
                  <a:pt x="239022" y="401581"/>
                  <a:pt x="238782" y="399743"/>
                  <a:pt x="238942" y="397347"/>
                </a:cubicBezTo>
                <a:cubicBezTo>
                  <a:pt x="239101" y="394950"/>
                  <a:pt x="238862" y="393272"/>
                  <a:pt x="238223" y="392314"/>
                </a:cubicBezTo>
                <a:close/>
                <a:moveTo>
                  <a:pt x="176870" y="391355"/>
                </a:moveTo>
                <a:lnTo>
                  <a:pt x="180180" y="394997"/>
                </a:lnTo>
                <a:lnTo>
                  <a:pt x="180225" y="395190"/>
                </a:lnTo>
                <a:lnTo>
                  <a:pt x="180277" y="395103"/>
                </a:lnTo>
                <a:lnTo>
                  <a:pt x="181663" y="396628"/>
                </a:lnTo>
                <a:lnTo>
                  <a:pt x="181663" y="392793"/>
                </a:lnTo>
                <a:lnTo>
                  <a:pt x="180277" y="395103"/>
                </a:lnTo>
                <a:lnTo>
                  <a:pt x="180180" y="394997"/>
                </a:lnTo>
                <a:lnTo>
                  <a:pt x="179506" y="392074"/>
                </a:lnTo>
                <a:cubicBezTo>
                  <a:pt x="179346" y="390956"/>
                  <a:pt x="178467" y="390716"/>
                  <a:pt x="176870" y="391355"/>
                </a:cubicBezTo>
                <a:close/>
                <a:moveTo>
                  <a:pt x="185018" y="386562"/>
                </a:moveTo>
                <a:cubicBezTo>
                  <a:pt x="183740" y="386562"/>
                  <a:pt x="183340" y="387760"/>
                  <a:pt x="183820" y="390157"/>
                </a:cubicBezTo>
                <a:cubicBezTo>
                  <a:pt x="184299" y="392553"/>
                  <a:pt x="184219" y="394551"/>
                  <a:pt x="183580" y="396148"/>
                </a:cubicBezTo>
                <a:cubicBezTo>
                  <a:pt x="184859" y="394870"/>
                  <a:pt x="185258" y="393352"/>
                  <a:pt x="184778" y="391595"/>
                </a:cubicBezTo>
                <a:cubicBezTo>
                  <a:pt x="184299" y="389837"/>
                  <a:pt x="184379" y="388160"/>
                  <a:pt x="185018" y="386562"/>
                </a:cubicBezTo>
                <a:close/>
                <a:moveTo>
                  <a:pt x="237264" y="385603"/>
                </a:moveTo>
                <a:cubicBezTo>
                  <a:pt x="237584" y="386562"/>
                  <a:pt x="237584" y="387840"/>
                  <a:pt x="237264" y="389438"/>
                </a:cubicBezTo>
                <a:cubicBezTo>
                  <a:pt x="236945" y="391036"/>
                  <a:pt x="237264" y="391674"/>
                  <a:pt x="238223" y="391355"/>
                </a:cubicBezTo>
                <a:cubicBezTo>
                  <a:pt x="238862" y="390716"/>
                  <a:pt x="239022" y="389598"/>
                  <a:pt x="238702" y="388000"/>
                </a:cubicBezTo>
                <a:cubicBezTo>
                  <a:pt x="238383" y="386402"/>
                  <a:pt x="237903" y="385603"/>
                  <a:pt x="237264" y="385603"/>
                </a:cubicBezTo>
                <a:close/>
                <a:moveTo>
                  <a:pt x="174473" y="378893"/>
                </a:moveTo>
                <a:cubicBezTo>
                  <a:pt x="173514" y="379532"/>
                  <a:pt x="173194" y="381130"/>
                  <a:pt x="173514" y="383686"/>
                </a:cubicBezTo>
                <a:cubicBezTo>
                  <a:pt x="173834" y="386242"/>
                  <a:pt x="173834" y="388479"/>
                  <a:pt x="173514" y="390397"/>
                </a:cubicBezTo>
                <a:cubicBezTo>
                  <a:pt x="174473" y="389118"/>
                  <a:pt x="174953" y="387281"/>
                  <a:pt x="174953" y="384884"/>
                </a:cubicBezTo>
                <a:cubicBezTo>
                  <a:pt x="174953" y="382488"/>
                  <a:pt x="174792" y="380491"/>
                  <a:pt x="174473" y="378893"/>
                </a:cubicBezTo>
                <a:close/>
                <a:moveTo>
                  <a:pt x="199397" y="372661"/>
                </a:moveTo>
                <a:cubicBezTo>
                  <a:pt x="198759" y="374259"/>
                  <a:pt x="198599" y="376256"/>
                  <a:pt x="198919" y="378653"/>
                </a:cubicBezTo>
                <a:cubicBezTo>
                  <a:pt x="199238" y="381050"/>
                  <a:pt x="199397" y="383207"/>
                  <a:pt x="199397" y="385124"/>
                </a:cubicBezTo>
                <a:cubicBezTo>
                  <a:pt x="200676" y="383846"/>
                  <a:pt x="200995" y="382088"/>
                  <a:pt x="200356" y="379851"/>
                </a:cubicBezTo>
                <a:cubicBezTo>
                  <a:pt x="199717" y="377614"/>
                  <a:pt x="199397" y="375218"/>
                  <a:pt x="199397" y="372661"/>
                </a:cubicBezTo>
                <a:close/>
                <a:moveTo>
                  <a:pt x="188852" y="370265"/>
                </a:moveTo>
                <a:cubicBezTo>
                  <a:pt x="188214" y="370904"/>
                  <a:pt x="187974" y="372502"/>
                  <a:pt x="188133" y="375058"/>
                </a:cubicBezTo>
                <a:cubicBezTo>
                  <a:pt x="188293" y="377614"/>
                  <a:pt x="188053" y="379851"/>
                  <a:pt x="187415" y="381768"/>
                </a:cubicBezTo>
                <a:lnTo>
                  <a:pt x="191249" y="381768"/>
                </a:lnTo>
                <a:cubicBezTo>
                  <a:pt x="191888" y="381130"/>
                  <a:pt x="191968" y="380650"/>
                  <a:pt x="191489" y="380331"/>
                </a:cubicBezTo>
                <a:cubicBezTo>
                  <a:pt x="191010" y="380011"/>
                  <a:pt x="190930" y="379212"/>
                  <a:pt x="191249" y="377934"/>
                </a:cubicBezTo>
                <a:cubicBezTo>
                  <a:pt x="190930" y="378254"/>
                  <a:pt x="190450" y="379052"/>
                  <a:pt x="189811" y="380331"/>
                </a:cubicBezTo>
                <a:cubicBezTo>
                  <a:pt x="188533" y="379372"/>
                  <a:pt x="188293" y="377854"/>
                  <a:pt x="189092" y="375777"/>
                </a:cubicBezTo>
                <a:cubicBezTo>
                  <a:pt x="189891" y="373700"/>
                  <a:pt x="189811" y="371862"/>
                  <a:pt x="188852" y="370265"/>
                </a:cubicBezTo>
                <a:close/>
                <a:moveTo>
                  <a:pt x="198919" y="365472"/>
                </a:moveTo>
                <a:cubicBezTo>
                  <a:pt x="198599" y="365791"/>
                  <a:pt x="197800" y="365951"/>
                  <a:pt x="196522" y="365951"/>
                </a:cubicBezTo>
                <a:cubicBezTo>
                  <a:pt x="196202" y="367549"/>
                  <a:pt x="196522" y="368108"/>
                  <a:pt x="197480" y="367629"/>
                </a:cubicBezTo>
                <a:cubicBezTo>
                  <a:pt x="198439" y="367149"/>
                  <a:pt x="198919" y="367708"/>
                  <a:pt x="198919" y="369306"/>
                </a:cubicBezTo>
                <a:cubicBezTo>
                  <a:pt x="199558" y="369306"/>
                  <a:pt x="199717" y="368747"/>
                  <a:pt x="199397" y="367629"/>
                </a:cubicBezTo>
                <a:cubicBezTo>
                  <a:pt x="199078" y="366510"/>
                  <a:pt x="198919" y="365791"/>
                  <a:pt x="198919" y="365472"/>
                </a:cubicBezTo>
                <a:close/>
                <a:moveTo>
                  <a:pt x="186935" y="363554"/>
                </a:moveTo>
                <a:cubicBezTo>
                  <a:pt x="185657" y="363235"/>
                  <a:pt x="185018" y="364194"/>
                  <a:pt x="185018" y="366431"/>
                </a:cubicBezTo>
                <a:cubicBezTo>
                  <a:pt x="185018" y="368667"/>
                  <a:pt x="185337" y="370105"/>
                  <a:pt x="185977" y="370744"/>
                </a:cubicBezTo>
                <a:cubicBezTo>
                  <a:pt x="186616" y="370105"/>
                  <a:pt x="186776" y="368987"/>
                  <a:pt x="186456" y="367389"/>
                </a:cubicBezTo>
                <a:cubicBezTo>
                  <a:pt x="186136" y="365791"/>
                  <a:pt x="186296" y="364513"/>
                  <a:pt x="186935" y="363554"/>
                </a:cubicBezTo>
                <a:close/>
                <a:moveTo>
                  <a:pt x="298116" y="363453"/>
                </a:moveTo>
                <a:lnTo>
                  <a:pt x="297899" y="367149"/>
                </a:lnTo>
                <a:lnTo>
                  <a:pt x="298116" y="367976"/>
                </a:lnTo>
                <a:close/>
                <a:moveTo>
                  <a:pt x="229116" y="363075"/>
                </a:moveTo>
                <a:cubicBezTo>
                  <a:pt x="228477" y="363075"/>
                  <a:pt x="228157" y="363634"/>
                  <a:pt x="228157" y="364753"/>
                </a:cubicBezTo>
                <a:cubicBezTo>
                  <a:pt x="228157" y="365871"/>
                  <a:pt x="228317" y="366750"/>
                  <a:pt x="228636" y="367389"/>
                </a:cubicBezTo>
                <a:cubicBezTo>
                  <a:pt x="229276" y="367389"/>
                  <a:pt x="229515" y="366830"/>
                  <a:pt x="229355" y="365711"/>
                </a:cubicBezTo>
                <a:cubicBezTo>
                  <a:pt x="229195" y="364593"/>
                  <a:pt x="229116" y="363714"/>
                  <a:pt x="229116" y="363075"/>
                </a:cubicBezTo>
                <a:close/>
                <a:moveTo>
                  <a:pt x="180944" y="363075"/>
                </a:moveTo>
                <a:cubicBezTo>
                  <a:pt x="180465" y="363395"/>
                  <a:pt x="179906" y="363554"/>
                  <a:pt x="179266" y="363554"/>
                </a:cubicBezTo>
                <a:lnTo>
                  <a:pt x="179266" y="369306"/>
                </a:lnTo>
                <a:cubicBezTo>
                  <a:pt x="180544" y="369306"/>
                  <a:pt x="181024" y="368428"/>
                  <a:pt x="180704" y="366670"/>
                </a:cubicBezTo>
                <a:cubicBezTo>
                  <a:pt x="180385" y="364912"/>
                  <a:pt x="180864" y="364194"/>
                  <a:pt x="182142" y="364513"/>
                </a:cubicBezTo>
                <a:cubicBezTo>
                  <a:pt x="181823" y="363235"/>
                  <a:pt x="181423" y="362755"/>
                  <a:pt x="180944" y="363075"/>
                </a:cubicBezTo>
                <a:close/>
                <a:moveTo>
                  <a:pt x="191249" y="361158"/>
                </a:moveTo>
                <a:cubicBezTo>
                  <a:pt x="191249" y="362755"/>
                  <a:pt x="191249" y="364673"/>
                  <a:pt x="191249" y="366909"/>
                </a:cubicBezTo>
                <a:cubicBezTo>
                  <a:pt x="191249" y="369147"/>
                  <a:pt x="191089" y="371543"/>
                  <a:pt x="190770" y="374099"/>
                </a:cubicBezTo>
                <a:cubicBezTo>
                  <a:pt x="191729" y="372821"/>
                  <a:pt x="192128" y="370904"/>
                  <a:pt x="191968" y="368348"/>
                </a:cubicBezTo>
                <a:cubicBezTo>
                  <a:pt x="191809" y="365791"/>
                  <a:pt x="192208" y="364034"/>
                  <a:pt x="193167" y="363075"/>
                </a:cubicBezTo>
                <a:cubicBezTo>
                  <a:pt x="192527" y="363075"/>
                  <a:pt x="192208" y="362676"/>
                  <a:pt x="192208" y="361877"/>
                </a:cubicBezTo>
                <a:cubicBezTo>
                  <a:pt x="192208" y="361078"/>
                  <a:pt x="191888" y="360838"/>
                  <a:pt x="191249" y="361158"/>
                </a:cubicBezTo>
                <a:close/>
                <a:moveTo>
                  <a:pt x="217612" y="359241"/>
                </a:moveTo>
                <a:cubicBezTo>
                  <a:pt x="216014" y="362116"/>
                  <a:pt x="215455" y="366350"/>
                  <a:pt x="215934" y="371943"/>
                </a:cubicBezTo>
                <a:cubicBezTo>
                  <a:pt x="216414" y="377535"/>
                  <a:pt x="216493" y="382088"/>
                  <a:pt x="216174" y="385603"/>
                </a:cubicBezTo>
                <a:cubicBezTo>
                  <a:pt x="216493" y="386882"/>
                  <a:pt x="216334" y="386961"/>
                  <a:pt x="215694" y="385843"/>
                </a:cubicBezTo>
                <a:cubicBezTo>
                  <a:pt x="215055" y="384724"/>
                  <a:pt x="214736" y="384964"/>
                  <a:pt x="214736" y="386562"/>
                </a:cubicBezTo>
                <a:cubicBezTo>
                  <a:pt x="215055" y="391674"/>
                  <a:pt x="215455" y="396468"/>
                  <a:pt x="215934" y="400942"/>
                </a:cubicBezTo>
                <a:cubicBezTo>
                  <a:pt x="216414" y="405415"/>
                  <a:pt x="216973" y="410368"/>
                  <a:pt x="217612" y="415801"/>
                </a:cubicBezTo>
                <a:cubicBezTo>
                  <a:pt x="216973" y="408132"/>
                  <a:pt x="216813" y="399104"/>
                  <a:pt x="217133" y="388719"/>
                </a:cubicBezTo>
                <a:cubicBezTo>
                  <a:pt x="217452" y="378334"/>
                  <a:pt x="217612" y="368507"/>
                  <a:pt x="217612" y="359241"/>
                </a:cubicBezTo>
                <a:close/>
                <a:moveTo>
                  <a:pt x="274651" y="356364"/>
                </a:moveTo>
                <a:cubicBezTo>
                  <a:pt x="274012" y="357643"/>
                  <a:pt x="273852" y="359081"/>
                  <a:pt x="274172" y="360679"/>
                </a:cubicBezTo>
                <a:cubicBezTo>
                  <a:pt x="274492" y="362276"/>
                  <a:pt x="274811" y="363554"/>
                  <a:pt x="275131" y="364513"/>
                </a:cubicBezTo>
                <a:cubicBezTo>
                  <a:pt x="275769" y="363874"/>
                  <a:pt x="275769" y="362755"/>
                  <a:pt x="275131" y="361158"/>
                </a:cubicBezTo>
                <a:cubicBezTo>
                  <a:pt x="274492" y="359560"/>
                  <a:pt x="274332" y="357962"/>
                  <a:pt x="274651" y="356364"/>
                </a:cubicBezTo>
                <a:close/>
                <a:moveTo>
                  <a:pt x="198439" y="355885"/>
                </a:moveTo>
                <a:cubicBezTo>
                  <a:pt x="197480" y="356525"/>
                  <a:pt x="197321" y="357563"/>
                  <a:pt x="197960" y="359001"/>
                </a:cubicBezTo>
                <a:cubicBezTo>
                  <a:pt x="198599" y="360439"/>
                  <a:pt x="198759" y="361957"/>
                  <a:pt x="198439" y="363554"/>
                </a:cubicBezTo>
                <a:cubicBezTo>
                  <a:pt x="198759" y="364513"/>
                  <a:pt x="198919" y="363554"/>
                  <a:pt x="198919" y="360679"/>
                </a:cubicBezTo>
                <a:cubicBezTo>
                  <a:pt x="198919" y="357802"/>
                  <a:pt x="198759" y="356205"/>
                  <a:pt x="198439" y="355885"/>
                </a:cubicBezTo>
                <a:close/>
                <a:moveTo>
                  <a:pt x="282320" y="354927"/>
                </a:moveTo>
                <a:cubicBezTo>
                  <a:pt x="281682" y="355246"/>
                  <a:pt x="281282" y="356205"/>
                  <a:pt x="281122" y="357802"/>
                </a:cubicBezTo>
                <a:cubicBezTo>
                  <a:pt x="280962" y="359400"/>
                  <a:pt x="281202" y="360518"/>
                  <a:pt x="281841" y="361158"/>
                </a:cubicBezTo>
                <a:cubicBezTo>
                  <a:pt x="283439" y="360838"/>
                  <a:pt x="283998" y="360119"/>
                  <a:pt x="283518" y="359001"/>
                </a:cubicBezTo>
                <a:cubicBezTo>
                  <a:pt x="283040" y="357883"/>
                  <a:pt x="282640" y="356525"/>
                  <a:pt x="282320" y="354927"/>
                </a:cubicBezTo>
                <a:close/>
                <a:moveTo>
                  <a:pt x="243975" y="349654"/>
                </a:moveTo>
                <a:cubicBezTo>
                  <a:pt x="243975" y="351252"/>
                  <a:pt x="244454" y="352131"/>
                  <a:pt x="245412" y="352290"/>
                </a:cubicBezTo>
                <a:cubicBezTo>
                  <a:pt x="246371" y="352450"/>
                  <a:pt x="247170" y="352849"/>
                  <a:pt x="247809" y="353489"/>
                </a:cubicBezTo>
                <a:cubicBezTo>
                  <a:pt x="247170" y="350612"/>
                  <a:pt x="245892" y="349335"/>
                  <a:pt x="243975" y="349654"/>
                </a:cubicBezTo>
                <a:close/>
                <a:moveTo>
                  <a:pt x="198439" y="348216"/>
                </a:moveTo>
                <a:cubicBezTo>
                  <a:pt x="196841" y="348216"/>
                  <a:pt x="196042" y="349015"/>
                  <a:pt x="196042" y="350612"/>
                </a:cubicBezTo>
                <a:cubicBezTo>
                  <a:pt x="196682" y="350293"/>
                  <a:pt x="197081" y="350373"/>
                  <a:pt x="197241" y="350852"/>
                </a:cubicBezTo>
                <a:cubicBezTo>
                  <a:pt x="197400" y="351332"/>
                  <a:pt x="197800" y="351411"/>
                  <a:pt x="198439" y="351092"/>
                </a:cubicBezTo>
                <a:close/>
                <a:moveTo>
                  <a:pt x="227678" y="337671"/>
                </a:moveTo>
                <a:cubicBezTo>
                  <a:pt x="227678" y="342464"/>
                  <a:pt x="227837" y="346379"/>
                  <a:pt x="228157" y="349414"/>
                </a:cubicBezTo>
                <a:cubicBezTo>
                  <a:pt x="228477" y="352450"/>
                  <a:pt x="228796" y="355885"/>
                  <a:pt x="229116" y="359720"/>
                </a:cubicBezTo>
                <a:cubicBezTo>
                  <a:pt x="228796" y="355565"/>
                  <a:pt x="228956" y="351411"/>
                  <a:pt x="229595" y="347257"/>
                </a:cubicBezTo>
                <a:cubicBezTo>
                  <a:pt x="230234" y="343103"/>
                  <a:pt x="229595" y="339908"/>
                  <a:pt x="227678" y="337671"/>
                </a:cubicBezTo>
                <a:close/>
                <a:moveTo>
                  <a:pt x="243975" y="336233"/>
                </a:moveTo>
                <a:cubicBezTo>
                  <a:pt x="243975" y="335913"/>
                  <a:pt x="243815" y="336153"/>
                  <a:pt x="243495" y="336952"/>
                </a:cubicBezTo>
                <a:cubicBezTo>
                  <a:pt x="243176" y="337751"/>
                  <a:pt x="243016" y="338630"/>
                  <a:pt x="243016" y="339588"/>
                </a:cubicBezTo>
                <a:cubicBezTo>
                  <a:pt x="243016" y="340547"/>
                  <a:pt x="243096" y="341426"/>
                  <a:pt x="243255" y="342225"/>
                </a:cubicBezTo>
                <a:cubicBezTo>
                  <a:pt x="243416" y="343024"/>
                  <a:pt x="243815" y="343423"/>
                  <a:pt x="244454" y="343423"/>
                </a:cubicBezTo>
                <a:cubicBezTo>
                  <a:pt x="245412" y="342145"/>
                  <a:pt x="245412" y="341106"/>
                  <a:pt x="244454" y="340307"/>
                </a:cubicBezTo>
                <a:cubicBezTo>
                  <a:pt x="243495" y="339508"/>
                  <a:pt x="243336" y="338150"/>
                  <a:pt x="243975" y="336233"/>
                </a:cubicBezTo>
                <a:close/>
                <a:moveTo>
                  <a:pt x="185497" y="335275"/>
                </a:moveTo>
                <a:cubicBezTo>
                  <a:pt x="184859" y="335913"/>
                  <a:pt x="184619" y="337032"/>
                  <a:pt x="184778" y="338630"/>
                </a:cubicBezTo>
                <a:cubicBezTo>
                  <a:pt x="184938" y="340228"/>
                  <a:pt x="185018" y="341505"/>
                  <a:pt x="185018" y="342464"/>
                </a:cubicBezTo>
                <a:cubicBezTo>
                  <a:pt x="185337" y="341825"/>
                  <a:pt x="185657" y="340706"/>
                  <a:pt x="185977" y="339109"/>
                </a:cubicBezTo>
                <a:cubicBezTo>
                  <a:pt x="186296" y="337511"/>
                  <a:pt x="186136" y="336233"/>
                  <a:pt x="185497" y="335275"/>
                </a:cubicBezTo>
                <a:close/>
                <a:moveTo>
                  <a:pt x="295262" y="333836"/>
                </a:moveTo>
                <a:cubicBezTo>
                  <a:pt x="293664" y="334795"/>
                  <a:pt x="293105" y="337272"/>
                  <a:pt x="293585" y="341266"/>
                </a:cubicBezTo>
                <a:cubicBezTo>
                  <a:pt x="294064" y="345260"/>
                  <a:pt x="294783" y="347737"/>
                  <a:pt x="295742" y="348695"/>
                </a:cubicBezTo>
                <a:cubicBezTo>
                  <a:pt x="296381" y="347098"/>
                  <a:pt x="296620" y="344861"/>
                  <a:pt x="296460" y="341985"/>
                </a:cubicBezTo>
                <a:cubicBezTo>
                  <a:pt x="296301" y="339109"/>
                  <a:pt x="295901" y="336393"/>
                  <a:pt x="295262" y="333836"/>
                </a:cubicBezTo>
                <a:close/>
                <a:moveTo>
                  <a:pt x="220008" y="333836"/>
                </a:moveTo>
                <a:cubicBezTo>
                  <a:pt x="219050" y="334156"/>
                  <a:pt x="218650" y="335194"/>
                  <a:pt x="218810" y="336952"/>
                </a:cubicBezTo>
                <a:cubicBezTo>
                  <a:pt x="218970" y="338709"/>
                  <a:pt x="218730" y="340068"/>
                  <a:pt x="218091" y="341026"/>
                </a:cubicBezTo>
                <a:cubicBezTo>
                  <a:pt x="217452" y="341346"/>
                  <a:pt x="217452" y="340547"/>
                  <a:pt x="218091" y="338630"/>
                </a:cubicBezTo>
                <a:cubicBezTo>
                  <a:pt x="218730" y="336712"/>
                  <a:pt x="218411" y="335913"/>
                  <a:pt x="217133" y="336233"/>
                </a:cubicBezTo>
                <a:lnTo>
                  <a:pt x="217133" y="341505"/>
                </a:lnTo>
                <a:cubicBezTo>
                  <a:pt x="216174" y="342145"/>
                  <a:pt x="215694" y="341665"/>
                  <a:pt x="215694" y="340068"/>
                </a:cubicBezTo>
                <a:cubicBezTo>
                  <a:pt x="215055" y="341985"/>
                  <a:pt x="215055" y="344461"/>
                  <a:pt x="215694" y="347497"/>
                </a:cubicBezTo>
                <a:cubicBezTo>
                  <a:pt x="216334" y="350533"/>
                  <a:pt x="216493" y="353329"/>
                  <a:pt x="216174" y="355885"/>
                </a:cubicBezTo>
                <a:cubicBezTo>
                  <a:pt x="216813" y="355246"/>
                  <a:pt x="217053" y="353888"/>
                  <a:pt x="216893" y="351811"/>
                </a:cubicBezTo>
                <a:cubicBezTo>
                  <a:pt x="216733" y="349734"/>
                  <a:pt x="216493" y="348216"/>
                  <a:pt x="216174" y="347257"/>
                </a:cubicBezTo>
                <a:cubicBezTo>
                  <a:pt x="217133" y="346619"/>
                  <a:pt x="217772" y="346619"/>
                  <a:pt x="218091" y="347257"/>
                </a:cubicBezTo>
                <a:cubicBezTo>
                  <a:pt x="218411" y="347896"/>
                  <a:pt x="218890" y="348376"/>
                  <a:pt x="219529" y="348695"/>
                </a:cubicBezTo>
                <a:cubicBezTo>
                  <a:pt x="218571" y="351891"/>
                  <a:pt x="218571" y="355565"/>
                  <a:pt x="219529" y="359720"/>
                </a:cubicBezTo>
                <a:cubicBezTo>
                  <a:pt x="220488" y="363874"/>
                  <a:pt x="220328" y="367549"/>
                  <a:pt x="219050" y="370744"/>
                </a:cubicBezTo>
                <a:cubicBezTo>
                  <a:pt x="220008" y="371064"/>
                  <a:pt x="220488" y="370824"/>
                  <a:pt x="220488" y="370026"/>
                </a:cubicBezTo>
                <a:cubicBezTo>
                  <a:pt x="220488" y="369227"/>
                  <a:pt x="220488" y="368267"/>
                  <a:pt x="220488" y="367149"/>
                </a:cubicBezTo>
                <a:cubicBezTo>
                  <a:pt x="220488" y="366031"/>
                  <a:pt x="220648" y="365073"/>
                  <a:pt x="220967" y="364274"/>
                </a:cubicBezTo>
                <a:cubicBezTo>
                  <a:pt x="221287" y="363475"/>
                  <a:pt x="222086" y="363235"/>
                  <a:pt x="223364" y="363554"/>
                </a:cubicBezTo>
                <a:cubicBezTo>
                  <a:pt x="221766" y="362276"/>
                  <a:pt x="221047" y="360279"/>
                  <a:pt x="221207" y="357563"/>
                </a:cubicBezTo>
                <a:cubicBezTo>
                  <a:pt x="221367" y="354847"/>
                  <a:pt x="221446" y="351891"/>
                  <a:pt x="221446" y="348695"/>
                </a:cubicBezTo>
                <a:cubicBezTo>
                  <a:pt x="222086" y="349654"/>
                  <a:pt x="222325" y="351252"/>
                  <a:pt x="222166" y="353489"/>
                </a:cubicBezTo>
                <a:cubicBezTo>
                  <a:pt x="222006" y="355726"/>
                  <a:pt x="222565" y="357004"/>
                  <a:pt x="223843" y="357323"/>
                </a:cubicBezTo>
                <a:cubicBezTo>
                  <a:pt x="223524" y="354767"/>
                  <a:pt x="223284" y="351411"/>
                  <a:pt x="223124" y="347257"/>
                </a:cubicBezTo>
                <a:cubicBezTo>
                  <a:pt x="222965" y="343103"/>
                  <a:pt x="223364" y="339588"/>
                  <a:pt x="224323" y="336712"/>
                </a:cubicBezTo>
                <a:cubicBezTo>
                  <a:pt x="222086" y="336393"/>
                  <a:pt x="221207" y="337671"/>
                  <a:pt x="221686" y="340547"/>
                </a:cubicBezTo>
                <a:cubicBezTo>
                  <a:pt x="222166" y="343423"/>
                  <a:pt x="222245" y="345659"/>
                  <a:pt x="221926" y="347257"/>
                </a:cubicBezTo>
                <a:cubicBezTo>
                  <a:pt x="221287" y="346938"/>
                  <a:pt x="220887" y="346219"/>
                  <a:pt x="220728" y="345100"/>
                </a:cubicBezTo>
                <a:cubicBezTo>
                  <a:pt x="220568" y="343982"/>
                  <a:pt x="220488" y="342704"/>
                  <a:pt x="220488" y="341266"/>
                </a:cubicBezTo>
                <a:cubicBezTo>
                  <a:pt x="220488" y="339828"/>
                  <a:pt x="220488" y="338390"/>
                  <a:pt x="220488" y="336952"/>
                </a:cubicBezTo>
                <a:cubicBezTo>
                  <a:pt x="220488" y="335514"/>
                  <a:pt x="220328" y="334476"/>
                  <a:pt x="220008" y="333836"/>
                </a:cubicBezTo>
                <a:close/>
                <a:moveTo>
                  <a:pt x="278006" y="332878"/>
                </a:moveTo>
                <a:cubicBezTo>
                  <a:pt x="277048" y="337032"/>
                  <a:pt x="277288" y="340387"/>
                  <a:pt x="278726" y="342943"/>
                </a:cubicBezTo>
                <a:cubicBezTo>
                  <a:pt x="280163" y="345500"/>
                  <a:pt x="280883" y="348695"/>
                  <a:pt x="280883" y="352530"/>
                </a:cubicBezTo>
                <a:cubicBezTo>
                  <a:pt x="281202" y="351572"/>
                  <a:pt x="281362" y="350133"/>
                  <a:pt x="281362" y="348216"/>
                </a:cubicBezTo>
                <a:cubicBezTo>
                  <a:pt x="281362" y="346299"/>
                  <a:pt x="281282" y="344301"/>
                  <a:pt x="281122" y="342225"/>
                </a:cubicBezTo>
                <a:cubicBezTo>
                  <a:pt x="280962" y="340147"/>
                  <a:pt x="280803" y="338310"/>
                  <a:pt x="280643" y="336712"/>
                </a:cubicBezTo>
                <a:cubicBezTo>
                  <a:pt x="280483" y="335114"/>
                  <a:pt x="280403" y="334156"/>
                  <a:pt x="280403" y="333836"/>
                </a:cubicBezTo>
                <a:cubicBezTo>
                  <a:pt x="280403" y="333197"/>
                  <a:pt x="280084" y="332957"/>
                  <a:pt x="279445" y="333118"/>
                </a:cubicBezTo>
                <a:cubicBezTo>
                  <a:pt x="278805" y="333277"/>
                  <a:pt x="278326" y="333197"/>
                  <a:pt x="278006" y="332878"/>
                </a:cubicBezTo>
                <a:close/>
                <a:moveTo>
                  <a:pt x="294783" y="327605"/>
                </a:moveTo>
                <a:cubicBezTo>
                  <a:pt x="293185" y="327925"/>
                  <a:pt x="292706" y="328564"/>
                  <a:pt x="293345" y="329523"/>
                </a:cubicBezTo>
                <a:cubicBezTo>
                  <a:pt x="293984" y="330481"/>
                  <a:pt x="294304" y="331599"/>
                  <a:pt x="294304" y="332878"/>
                </a:cubicBezTo>
                <a:cubicBezTo>
                  <a:pt x="294943" y="332878"/>
                  <a:pt x="295102" y="332159"/>
                  <a:pt x="294783" y="330721"/>
                </a:cubicBezTo>
                <a:cubicBezTo>
                  <a:pt x="294463" y="329283"/>
                  <a:pt x="294463" y="328244"/>
                  <a:pt x="294783" y="327605"/>
                </a:cubicBezTo>
                <a:close/>
                <a:moveTo>
                  <a:pt x="200836" y="320416"/>
                </a:moveTo>
                <a:cubicBezTo>
                  <a:pt x="199238" y="321054"/>
                  <a:pt x="198919" y="321853"/>
                  <a:pt x="199877" y="322812"/>
                </a:cubicBezTo>
                <a:cubicBezTo>
                  <a:pt x="200836" y="323771"/>
                  <a:pt x="201155" y="325049"/>
                  <a:pt x="200836" y="326646"/>
                </a:cubicBezTo>
                <a:cubicBezTo>
                  <a:pt x="201475" y="326327"/>
                  <a:pt x="201715" y="325369"/>
                  <a:pt x="201554" y="323771"/>
                </a:cubicBezTo>
                <a:cubicBezTo>
                  <a:pt x="201395" y="322173"/>
                  <a:pt x="201155" y="321054"/>
                  <a:pt x="200836" y="320416"/>
                </a:cubicBezTo>
                <a:close/>
                <a:moveTo>
                  <a:pt x="284238" y="307953"/>
                </a:moveTo>
                <a:cubicBezTo>
                  <a:pt x="284238" y="309550"/>
                  <a:pt x="284557" y="311308"/>
                  <a:pt x="285196" y="313226"/>
                </a:cubicBezTo>
                <a:cubicBezTo>
                  <a:pt x="285836" y="312586"/>
                  <a:pt x="285995" y="311468"/>
                  <a:pt x="285676" y="309870"/>
                </a:cubicBezTo>
                <a:cubicBezTo>
                  <a:pt x="285356" y="308273"/>
                  <a:pt x="284877" y="307633"/>
                  <a:pt x="284238" y="307953"/>
                </a:cubicBezTo>
                <a:close/>
                <a:moveTo>
                  <a:pt x="254041" y="307953"/>
                </a:moveTo>
                <a:cubicBezTo>
                  <a:pt x="255319" y="311788"/>
                  <a:pt x="256118" y="315862"/>
                  <a:pt x="256437" y="320176"/>
                </a:cubicBezTo>
                <a:cubicBezTo>
                  <a:pt x="256756" y="324490"/>
                  <a:pt x="256916" y="328564"/>
                  <a:pt x="256916" y="332398"/>
                </a:cubicBezTo>
                <a:cubicBezTo>
                  <a:pt x="256278" y="328244"/>
                  <a:pt x="255319" y="323771"/>
                  <a:pt x="254041" y="318978"/>
                </a:cubicBezTo>
                <a:cubicBezTo>
                  <a:pt x="252762" y="314184"/>
                  <a:pt x="252762" y="310509"/>
                  <a:pt x="254041" y="307953"/>
                </a:cubicBezTo>
                <a:close/>
                <a:moveTo>
                  <a:pt x="210422" y="304119"/>
                </a:moveTo>
                <a:cubicBezTo>
                  <a:pt x="210102" y="305716"/>
                  <a:pt x="210183" y="306994"/>
                  <a:pt x="210662" y="307953"/>
                </a:cubicBezTo>
                <a:cubicBezTo>
                  <a:pt x="211141" y="308912"/>
                  <a:pt x="211700" y="309790"/>
                  <a:pt x="212339" y="310589"/>
                </a:cubicBezTo>
                <a:cubicBezTo>
                  <a:pt x="212979" y="311388"/>
                  <a:pt x="213457" y="312347"/>
                  <a:pt x="213777" y="313465"/>
                </a:cubicBezTo>
                <a:cubicBezTo>
                  <a:pt x="214097" y="314584"/>
                  <a:pt x="214097" y="316101"/>
                  <a:pt x="213777" y="318019"/>
                </a:cubicBezTo>
                <a:cubicBezTo>
                  <a:pt x="212499" y="316740"/>
                  <a:pt x="211221" y="314584"/>
                  <a:pt x="209943" y="311548"/>
                </a:cubicBezTo>
                <a:cubicBezTo>
                  <a:pt x="208665" y="308512"/>
                  <a:pt x="208825" y="306036"/>
                  <a:pt x="210422" y="304119"/>
                </a:cubicBezTo>
                <a:close/>
                <a:moveTo>
                  <a:pt x="263148" y="303160"/>
                </a:moveTo>
                <a:cubicBezTo>
                  <a:pt x="262189" y="303160"/>
                  <a:pt x="261630" y="303799"/>
                  <a:pt x="261470" y="305077"/>
                </a:cubicBezTo>
                <a:cubicBezTo>
                  <a:pt x="261310" y="306355"/>
                  <a:pt x="261071" y="307633"/>
                  <a:pt x="260751" y="308912"/>
                </a:cubicBezTo>
                <a:cubicBezTo>
                  <a:pt x="262349" y="310190"/>
                  <a:pt x="263148" y="312267"/>
                  <a:pt x="263148" y="315143"/>
                </a:cubicBezTo>
                <a:cubicBezTo>
                  <a:pt x="263148" y="318019"/>
                  <a:pt x="263946" y="320575"/>
                  <a:pt x="265544" y="322812"/>
                </a:cubicBezTo>
                <a:cubicBezTo>
                  <a:pt x="266503" y="320575"/>
                  <a:pt x="266183" y="317859"/>
                  <a:pt x="264586" y="314664"/>
                </a:cubicBezTo>
                <a:cubicBezTo>
                  <a:pt x="262988" y="311468"/>
                  <a:pt x="262508" y="307633"/>
                  <a:pt x="263148" y="303160"/>
                </a:cubicBezTo>
                <a:close/>
                <a:moveTo>
                  <a:pt x="252123" y="299804"/>
                </a:moveTo>
                <a:lnTo>
                  <a:pt x="252123" y="306994"/>
                </a:lnTo>
                <a:cubicBezTo>
                  <a:pt x="252443" y="305396"/>
                  <a:pt x="252363" y="303959"/>
                  <a:pt x="251884" y="302680"/>
                </a:cubicBezTo>
                <a:cubicBezTo>
                  <a:pt x="251404" y="301402"/>
                  <a:pt x="251484" y="300443"/>
                  <a:pt x="252123" y="299804"/>
                </a:cubicBezTo>
                <a:close/>
                <a:moveTo>
                  <a:pt x="225281" y="293573"/>
                </a:moveTo>
                <a:cubicBezTo>
                  <a:pt x="224323" y="294532"/>
                  <a:pt x="224083" y="295810"/>
                  <a:pt x="224562" y="297408"/>
                </a:cubicBezTo>
                <a:cubicBezTo>
                  <a:pt x="225041" y="299005"/>
                  <a:pt x="225281" y="300603"/>
                  <a:pt x="225281" y="302201"/>
                </a:cubicBezTo>
                <a:cubicBezTo>
                  <a:pt x="226879" y="299325"/>
                  <a:pt x="226879" y="296449"/>
                  <a:pt x="225281" y="293573"/>
                </a:cubicBezTo>
                <a:close/>
                <a:moveTo>
                  <a:pt x="218091" y="286863"/>
                </a:moveTo>
                <a:cubicBezTo>
                  <a:pt x="217452" y="291017"/>
                  <a:pt x="217292" y="296130"/>
                  <a:pt x="217612" y="302201"/>
                </a:cubicBezTo>
                <a:cubicBezTo>
                  <a:pt x="217931" y="308273"/>
                  <a:pt x="218730" y="314184"/>
                  <a:pt x="220008" y="319936"/>
                </a:cubicBezTo>
                <a:cubicBezTo>
                  <a:pt x="222245" y="318338"/>
                  <a:pt x="223124" y="315302"/>
                  <a:pt x="222645" y="310829"/>
                </a:cubicBezTo>
                <a:cubicBezTo>
                  <a:pt x="222166" y="306355"/>
                  <a:pt x="221926" y="302521"/>
                  <a:pt x="221926" y="299325"/>
                </a:cubicBezTo>
                <a:cubicBezTo>
                  <a:pt x="221926" y="298367"/>
                  <a:pt x="222245" y="296449"/>
                  <a:pt x="222885" y="293573"/>
                </a:cubicBezTo>
                <a:cubicBezTo>
                  <a:pt x="223524" y="290697"/>
                  <a:pt x="222885" y="288940"/>
                  <a:pt x="220967" y="288300"/>
                </a:cubicBezTo>
                <a:cubicBezTo>
                  <a:pt x="220328" y="290537"/>
                  <a:pt x="220408" y="292135"/>
                  <a:pt x="221207" y="293094"/>
                </a:cubicBezTo>
                <a:cubicBezTo>
                  <a:pt x="222006" y="294052"/>
                  <a:pt x="222245" y="295650"/>
                  <a:pt x="221926" y="297887"/>
                </a:cubicBezTo>
                <a:cubicBezTo>
                  <a:pt x="220328" y="297568"/>
                  <a:pt x="219449" y="296050"/>
                  <a:pt x="219290" y="293334"/>
                </a:cubicBezTo>
                <a:cubicBezTo>
                  <a:pt x="219130" y="290618"/>
                  <a:pt x="218730" y="288461"/>
                  <a:pt x="218091" y="286863"/>
                </a:cubicBezTo>
                <a:close/>
                <a:moveTo>
                  <a:pt x="219529" y="280632"/>
                </a:moveTo>
                <a:cubicBezTo>
                  <a:pt x="219209" y="280632"/>
                  <a:pt x="219050" y="281670"/>
                  <a:pt x="219050" y="283747"/>
                </a:cubicBezTo>
                <a:cubicBezTo>
                  <a:pt x="219050" y="285824"/>
                  <a:pt x="219370" y="286543"/>
                  <a:pt x="220008" y="285904"/>
                </a:cubicBezTo>
                <a:cubicBezTo>
                  <a:pt x="220648" y="285265"/>
                  <a:pt x="220728" y="284466"/>
                  <a:pt x="220248" y="283508"/>
                </a:cubicBezTo>
                <a:cubicBezTo>
                  <a:pt x="219769" y="282549"/>
                  <a:pt x="219529" y="281590"/>
                  <a:pt x="219529" y="280632"/>
                </a:cubicBezTo>
                <a:close/>
                <a:moveTo>
                  <a:pt x="234868" y="271045"/>
                </a:moveTo>
                <a:lnTo>
                  <a:pt x="234868" y="278235"/>
                </a:lnTo>
                <a:cubicBezTo>
                  <a:pt x="234229" y="277596"/>
                  <a:pt x="233909" y="276318"/>
                  <a:pt x="233909" y="274400"/>
                </a:cubicBezTo>
                <a:cubicBezTo>
                  <a:pt x="233909" y="272483"/>
                  <a:pt x="234229" y="271365"/>
                  <a:pt x="234868" y="271045"/>
                </a:cubicBezTo>
                <a:close/>
                <a:moveTo>
                  <a:pt x="282320" y="255227"/>
                </a:moveTo>
                <a:cubicBezTo>
                  <a:pt x="281682" y="255867"/>
                  <a:pt x="281601" y="256506"/>
                  <a:pt x="282081" y="257144"/>
                </a:cubicBezTo>
                <a:cubicBezTo>
                  <a:pt x="282560" y="257784"/>
                  <a:pt x="282800" y="258423"/>
                  <a:pt x="282800" y="259062"/>
                </a:cubicBezTo>
                <a:cubicBezTo>
                  <a:pt x="283758" y="259062"/>
                  <a:pt x="284158" y="258263"/>
                  <a:pt x="283998" y="256666"/>
                </a:cubicBezTo>
                <a:cubicBezTo>
                  <a:pt x="283839" y="255068"/>
                  <a:pt x="283279" y="254588"/>
                  <a:pt x="282320" y="255227"/>
                </a:cubicBezTo>
                <a:close/>
                <a:moveTo>
                  <a:pt x="289510" y="251872"/>
                </a:moveTo>
                <a:cubicBezTo>
                  <a:pt x="290149" y="253151"/>
                  <a:pt x="290629" y="254349"/>
                  <a:pt x="290948" y="255467"/>
                </a:cubicBezTo>
                <a:cubicBezTo>
                  <a:pt x="291268" y="256585"/>
                  <a:pt x="291428" y="258104"/>
                  <a:pt x="291428" y="260021"/>
                </a:cubicBezTo>
                <a:cubicBezTo>
                  <a:pt x="292706" y="259382"/>
                  <a:pt x="292946" y="257943"/>
                  <a:pt x="292147" y="255707"/>
                </a:cubicBezTo>
                <a:cubicBezTo>
                  <a:pt x="291348" y="253470"/>
                  <a:pt x="290469" y="252192"/>
                  <a:pt x="289510" y="251872"/>
                </a:cubicBezTo>
                <a:close/>
                <a:moveTo>
                  <a:pt x="295742" y="249476"/>
                </a:moveTo>
                <a:cubicBezTo>
                  <a:pt x="296381" y="252032"/>
                  <a:pt x="297100" y="255707"/>
                  <a:pt x="297899" y="260500"/>
                </a:cubicBezTo>
                <a:lnTo>
                  <a:pt x="298116" y="261138"/>
                </a:lnTo>
                <a:lnTo>
                  <a:pt x="298116" y="255857"/>
                </a:lnTo>
                <a:close/>
                <a:moveTo>
                  <a:pt x="268899" y="243244"/>
                </a:moveTo>
                <a:cubicBezTo>
                  <a:pt x="269858" y="243244"/>
                  <a:pt x="270497" y="243804"/>
                  <a:pt x="270816" y="244922"/>
                </a:cubicBezTo>
                <a:cubicBezTo>
                  <a:pt x="271136" y="246040"/>
                  <a:pt x="271935" y="246280"/>
                  <a:pt x="273213" y="245641"/>
                </a:cubicBezTo>
                <a:cubicBezTo>
                  <a:pt x="272894" y="247878"/>
                  <a:pt x="273053" y="249635"/>
                  <a:pt x="273693" y="250914"/>
                </a:cubicBezTo>
                <a:cubicBezTo>
                  <a:pt x="274332" y="252192"/>
                  <a:pt x="274651" y="253950"/>
                  <a:pt x="274651" y="256186"/>
                </a:cubicBezTo>
                <a:cubicBezTo>
                  <a:pt x="273053" y="256186"/>
                  <a:pt x="272255" y="256506"/>
                  <a:pt x="272255" y="257144"/>
                </a:cubicBezTo>
                <a:cubicBezTo>
                  <a:pt x="271935" y="260660"/>
                  <a:pt x="273213" y="262417"/>
                  <a:pt x="276089" y="262417"/>
                </a:cubicBezTo>
                <a:cubicBezTo>
                  <a:pt x="277687" y="265293"/>
                  <a:pt x="278646" y="268089"/>
                  <a:pt x="278965" y="270806"/>
                </a:cubicBezTo>
                <a:cubicBezTo>
                  <a:pt x="279285" y="273522"/>
                  <a:pt x="279604" y="276957"/>
                  <a:pt x="279924" y="281111"/>
                </a:cubicBezTo>
                <a:cubicBezTo>
                  <a:pt x="279285" y="280791"/>
                  <a:pt x="278726" y="281670"/>
                  <a:pt x="278246" y="283747"/>
                </a:cubicBezTo>
                <a:cubicBezTo>
                  <a:pt x="277767" y="285824"/>
                  <a:pt x="277847" y="287662"/>
                  <a:pt x="278486" y="289260"/>
                </a:cubicBezTo>
                <a:cubicBezTo>
                  <a:pt x="278805" y="288620"/>
                  <a:pt x="279205" y="288300"/>
                  <a:pt x="279684" y="288300"/>
                </a:cubicBezTo>
                <a:cubicBezTo>
                  <a:pt x="280163" y="288300"/>
                  <a:pt x="280563" y="287981"/>
                  <a:pt x="280883" y="287342"/>
                </a:cubicBezTo>
                <a:cubicBezTo>
                  <a:pt x="281521" y="289898"/>
                  <a:pt x="281841" y="291895"/>
                  <a:pt x="281841" y="293334"/>
                </a:cubicBezTo>
                <a:cubicBezTo>
                  <a:pt x="281841" y="294772"/>
                  <a:pt x="282161" y="296769"/>
                  <a:pt x="282800" y="299325"/>
                </a:cubicBezTo>
                <a:cubicBezTo>
                  <a:pt x="281521" y="298686"/>
                  <a:pt x="280883" y="298367"/>
                  <a:pt x="280883" y="298367"/>
                </a:cubicBezTo>
                <a:cubicBezTo>
                  <a:pt x="280883" y="298367"/>
                  <a:pt x="280723" y="298846"/>
                  <a:pt x="280403" y="299804"/>
                </a:cubicBezTo>
                <a:cubicBezTo>
                  <a:pt x="279764" y="297248"/>
                  <a:pt x="279205" y="294851"/>
                  <a:pt x="278726" y="292615"/>
                </a:cubicBezTo>
                <a:cubicBezTo>
                  <a:pt x="278246" y="290378"/>
                  <a:pt x="277048" y="288940"/>
                  <a:pt x="275131" y="288300"/>
                </a:cubicBezTo>
                <a:cubicBezTo>
                  <a:pt x="274492" y="283508"/>
                  <a:pt x="273213" y="278315"/>
                  <a:pt x="271296" y="272723"/>
                </a:cubicBezTo>
                <a:cubicBezTo>
                  <a:pt x="269379" y="267131"/>
                  <a:pt x="269059" y="260660"/>
                  <a:pt x="270338" y="253310"/>
                </a:cubicBezTo>
                <a:cubicBezTo>
                  <a:pt x="268740" y="252671"/>
                  <a:pt x="268260" y="251313"/>
                  <a:pt x="268899" y="249236"/>
                </a:cubicBezTo>
                <a:cubicBezTo>
                  <a:pt x="269539" y="247159"/>
                  <a:pt x="269539" y="245162"/>
                  <a:pt x="268899" y="243244"/>
                </a:cubicBezTo>
                <a:close/>
                <a:moveTo>
                  <a:pt x="61353" y="238930"/>
                </a:moveTo>
                <a:cubicBezTo>
                  <a:pt x="60714" y="240209"/>
                  <a:pt x="60394" y="241966"/>
                  <a:pt x="60394" y="244203"/>
                </a:cubicBezTo>
                <a:cubicBezTo>
                  <a:pt x="61353" y="244523"/>
                  <a:pt x="61673" y="243883"/>
                  <a:pt x="61353" y="242286"/>
                </a:cubicBezTo>
                <a:cubicBezTo>
                  <a:pt x="61034" y="240688"/>
                  <a:pt x="61034" y="239570"/>
                  <a:pt x="61353" y="238930"/>
                </a:cubicBezTo>
                <a:close/>
                <a:moveTo>
                  <a:pt x="234868" y="237972"/>
                </a:moveTo>
                <a:cubicBezTo>
                  <a:pt x="235187" y="238930"/>
                  <a:pt x="235187" y="240209"/>
                  <a:pt x="234868" y="241807"/>
                </a:cubicBezTo>
                <a:cubicBezTo>
                  <a:pt x="234548" y="243404"/>
                  <a:pt x="235027" y="243883"/>
                  <a:pt x="236305" y="243244"/>
                </a:cubicBezTo>
                <a:cubicBezTo>
                  <a:pt x="236305" y="242286"/>
                  <a:pt x="236385" y="241087"/>
                  <a:pt x="236545" y="239650"/>
                </a:cubicBezTo>
                <a:cubicBezTo>
                  <a:pt x="236705" y="238212"/>
                  <a:pt x="236146" y="237653"/>
                  <a:pt x="234868" y="237972"/>
                </a:cubicBezTo>
                <a:close/>
                <a:moveTo>
                  <a:pt x="122227" y="237972"/>
                </a:moveTo>
                <a:cubicBezTo>
                  <a:pt x="121268" y="238611"/>
                  <a:pt x="121268" y="239170"/>
                  <a:pt x="122227" y="239650"/>
                </a:cubicBezTo>
                <a:cubicBezTo>
                  <a:pt x="123185" y="240129"/>
                  <a:pt x="123346" y="241167"/>
                  <a:pt x="122706" y="242765"/>
                </a:cubicBezTo>
                <a:cubicBezTo>
                  <a:pt x="123984" y="242765"/>
                  <a:pt x="124623" y="242286"/>
                  <a:pt x="124623" y="241327"/>
                </a:cubicBezTo>
                <a:cubicBezTo>
                  <a:pt x="124623" y="240368"/>
                  <a:pt x="124623" y="239250"/>
                  <a:pt x="124623" y="237972"/>
                </a:cubicBezTo>
                <a:cubicBezTo>
                  <a:pt x="123984" y="237333"/>
                  <a:pt x="123505" y="237492"/>
                  <a:pt x="123185" y="238451"/>
                </a:cubicBezTo>
                <a:cubicBezTo>
                  <a:pt x="122866" y="239410"/>
                  <a:pt x="122547" y="239250"/>
                  <a:pt x="122227" y="237972"/>
                </a:cubicBezTo>
                <a:close/>
                <a:moveTo>
                  <a:pt x="35230" y="234617"/>
                </a:moveTo>
                <a:cubicBezTo>
                  <a:pt x="34431" y="234617"/>
                  <a:pt x="33712" y="234936"/>
                  <a:pt x="33073" y="235575"/>
                </a:cubicBezTo>
                <a:cubicBezTo>
                  <a:pt x="33392" y="236214"/>
                  <a:pt x="33792" y="236854"/>
                  <a:pt x="34271" y="237492"/>
                </a:cubicBezTo>
                <a:cubicBezTo>
                  <a:pt x="34750" y="238131"/>
                  <a:pt x="35310" y="237972"/>
                  <a:pt x="35949" y="237013"/>
                </a:cubicBezTo>
                <a:cubicBezTo>
                  <a:pt x="36269" y="235416"/>
                  <a:pt x="36029" y="234617"/>
                  <a:pt x="35230" y="234617"/>
                </a:cubicBezTo>
                <a:close/>
                <a:moveTo>
                  <a:pt x="166325" y="231740"/>
                </a:moveTo>
                <a:cubicBezTo>
                  <a:pt x="165366" y="232380"/>
                  <a:pt x="164647" y="233658"/>
                  <a:pt x="164168" y="235575"/>
                </a:cubicBezTo>
                <a:cubicBezTo>
                  <a:pt x="163688" y="237492"/>
                  <a:pt x="163369" y="239489"/>
                  <a:pt x="163209" y="241567"/>
                </a:cubicBezTo>
                <a:cubicBezTo>
                  <a:pt x="163049" y="243644"/>
                  <a:pt x="162969" y="245721"/>
                  <a:pt x="162969" y="247798"/>
                </a:cubicBezTo>
                <a:cubicBezTo>
                  <a:pt x="162969" y="249875"/>
                  <a:pt x="162810" y="251393"/>
                  <a:pt x="162490" y="252352"/>
                </a:cubicBezTo>
                <a:cubicBezTo>
                  <a:pt x="163768" y="249476"/>
                  <a:pt x="164647" y="246201"/>
                  <a:pt x="165126" y="242525"/>
                </a:cubicBezTo>
                <a:cubicBezTo>
                  <a:pt x="165606" y="238851"/>
                  <a:pt x="166005" y="235256"/>
                  <a:pt x="166325" y="231740"/>
                </a:cubicBezTo>
                <a:close/>
                <a:moveTo>
                  <a:pt x="240620" y="229344"/>
                </a:moveTo>
                <a:lnTo>
                  <a:pt x="243495" y="229344"/>
                </a:lnTo>
                <a:cubicBezTo>
                  <a:pt x="244134" y="230941"/>
                  <a:pt x="244134" y="233498"/>
                  <a:pt x="243495" y="237013"/>
                </a:cubicBezTo>
                <a:cubicBezTo>
                  <a:pt x="242537" y="236374"/>
                  <a:pt x="241978" y="235335"/>
                  <a:pt x="241818" y="233898"/>
                </a:cubicBezTo>
                <a:cubicBezTo>
                  <a:pt x="241658" y="232460"/>
                  <a:pt x="241258" y="230941"/>
                  <a:pt x="240620" y="229344"/>
                </a:cubicBezTo>
                <a:close/>
                <a:moveTo>
                  <a:pt x="110244" y="228385"/>
                </a:moveTo>
                <a:cubicBezTo>
                  <a:pt x="108326" y="229664"/>
                  <a:pt x="107128" y="231980"/>
                  <a:pt x="106649" y="235335"/>
                </a:cubicBezTo>
                <a:cubicBezTo>
                  <a:pt x="106169" y="238691"/>
                  <a:pt x="106090" y="241647"/>
                  <a:pt x="106409" y="244203"/>
                </a:cubicBezTo>
                <a:cubicBezTo>
                  <a:pt x="108326" y="243244"/>
                  <a:pt x="109684" y="241008"/>
                  <a:pt x="110483" y="237492"/>
                </a:cubicBezTo>
                <a:cubicBezTo>
                  <a:pt x="111282" y="233977"/>
                  <a:pt x="111203" y="230941"/>
                  <a:pt x="110244" y="228385"/>
                </a:cubicBezTo>
                <a:close/>
                <a:moveTo>
                  <a:pt x="59915" y="227906"/>
                </a:moveTo>
                <a:cubicBezTo>
                  <a:pt x="58637" y="228545"/>
                  <a:pt x="57678" y="228705"/>
                  <a:pt x="57039" y="228385"/>
                </a:cubicBezTo>
                <a:cubicBezTo>
                  <a:pt x="56400" y="229983"/>
                  <a:pt x="56000" y="231661"/>
                  <a:pt x="55841" y="233418"/>
                </a:cubicBezTo>
                <a:cubicBezTo>
                  <a:pt x="55681" y="235176"/>
                  <a:pt x="56240" y="236374"/>
                  <a:pt x="57519" y="237013"/>
                </a:cubicBezTo>
                <a:cubicBezTo>
                  <a:pt x="59436" y="237013"/>
                  <a:pt x="60554" y="235895"/>
                  <a:pt x="60874" y="233658"/>
                </a:cubicBezTo>
                <a:cubicBezTo>
                  <a:pt x="61193" y="231421"/>
                  <a:pt x="60874" y="229504"/>
                  <a:pt x="59915" y="227906"/>
                </a:cubicBezTo>
                <a:close/>
                <a:moveTo>
                  <a:pt x="28759" y="225988"/>
                </a:moveTo>
                <a:cubicBezTo>
                  <a:pt x="27161" y="228545"/>
                  <a:pt x="25963" y="231740"/>
                  <a:pt x="25164" y="235575"/>
                </a:cubicBezTo>
                <a:cubicBezTo>
                  <a:pt x="24366" y="239410"/>
                  <a:pt x="23487" y="243084"/>
                  <a:pt x="22528" y="246600"/>
                </a:cubicBezTo>
                <a:cubicBezTo>
                  <a:pt x="23806" y="245641"/>
                  <a:pt x="24525" y="244603"/>
                  <a:pt x="24685" y="243484"/>
                </a:cubicBezTo>
                <a:cubicBezTo>
                  <a:pt x="24845" y="242366"/>
                  <a:pt x="25724" y="241487"/>
                  <a:pt x="27321" y="240848"/>
                </a:cubicBezTo>
                <a:cubicBezTo>
                  <a:pt x="26362" y="239570"/>
                  <a:pt x="25963" y="238371"/>
                  <a:pt x="26123" y="237253"/>
                </a:cubicBezTo>
                <a:cubicBezTo>
                  <a:pt x="26283" y="236134"/>
                  <a:pt x="26602" y="235016"/>
                  <a:pt x="27082" y="233898"/>
                </a:cubicBezTo>
                <a:cubicBezTo>
                  <a:pt x="27560" y="232779"/>
                  <a:pt x="27960" y="231581"/>
                  <a:pt x="28280" y="230303"/>
                </a:cubicBezTo>
                <a:cubicBezTo>
                  <a:pt x="28599" y="229024"/>
                  <a:pt x="28759" y="227586"/>
                  <a:pt x="28759" y="225988"/>
                </a:cubicBezTo>
                <a:close/>
                <a:moveTo>
                  <a:pt x="290469" y="224551"/>
                </a:moveTo>
                <a:cubicBezTo>
                  <a:pt x="289830" y="225190"/>
                  <a:pt x="289750" y="225988"/>
                  <a:pt x="290229" y="226948"/>
                </a:cubicBezTo>
                <a:cubicBezTo>
                  <a:pt x="290709" y="227906"/>
                  <a:pt x="291108" y="228705"/>
                  <a:pt x="291428" y="229344"/>
                </a:cubicBezTo>
                <a:cubicBezTo>
                  <a:pt x="292066" y="228705"/>
                  <a:pt x="292147" y="227906"/>
                  <a:pt x="291667" y="226948"/>
                </a:cubicBezTo>
                <a:cubicBezTo>
                  <a:pt x="291188" y="225988"/>
                  <a:pt x="290789" y="225190"/>
                  <a:pt x="290469" y="224551"/>
                </a:cubicBezTo>
                <a:close/>
                <a:moveTo>
                  <a:pt x="79088" y="223593"/>
                </a:moveTo>
                <a:cubicBezTo>
                  <a:pt x="77490" y="226468"/>
                  <a:pt x="76132" y="230303"/>
                  <a:pt x="75013" y="235096"/>
                </a:cubicBezTo>
                <a:cubicBezTo>
                  <a:pt x="73895" y="239889"/>
                  <a:pt x="73336" y="244043"/>
                  <a:pt x="73336" y="247558"/>
                </a:cubicBezTo>
                <a:cubicBezTo>
                  <a:pt x="74934" y="244043"/>
                  <a:pt x="76132" y="240368"/>
                  <a:pt x="76931" y="236534"/>
                </a:cubicBezTo>
                <a:cubicBezTo>
                  <a:pt x="77729" y="232700"/>
                  <a:pt x="78768" y="229024"/>
                  <a:pt x="80047" y="225510"/>
                </a:cubicBezTo>
                <a:cubicBezTo>
                  <a:pt x="80047" y="224231"/>
                  <a:pt x="79727" y="223593"/>
                  <a:pt x="79088" y="223593"/>
                </a:cubicBezTo>
                <a:close/>
                <a:moveTo>
                  <a:pt x="150986" y="222633"/>
                </a:moveTo>
                <a:cubicBezTo>
                  <a:pt x="150347" y="225510"/>
                  <a:pt x="149708" y="228945"/>
                  <a:pt x="149069" y="232939"/>
                </a:cubicBezTo>
                <a:cubicBezTo>
                  <a:pt x="148430" y="236933"/>
                  <a:pt x="148430" y="240209"/>
                  <a:pt x="149069" y="242765"/>
                </a:cubicBezTo>
                <a:cubicBezTo>
                  <a:pt x="149708" y="240209"/>
                  <a:pt x="150347" y="236773"/>
                  <a:pt x="150986" y="232460"/>
                </a:cubicBezTo>
                <a:cubicBezTo>
                  <a:pt x="151625" y="228146"/>
                  <a:pt x="151625" y="224870"/>
                  <a:pt x="150986" y="222633"/>
                </a:cubicBezTo>
                <a:close/>
                <a:moveTo>
                  <a:pt x="34990" y="221196"/>
                </a:moveTo>
                <a:cubicBezTo>
                  <a:pt x="34990" y="222154"/>
                  <a:pt x="34831" y="222873"/>
                  <a:pt x="34511" y="223353"/>
                </a:cubicBezTo>
                <a:cubicBezTo>
                  <a:pt x="34191" y="223832"/>
                  <a:pt x="34032" y="224711"/>
                  <a:pt x="34032" y="225988"/>
                </a:cubicBezTo>
                <a:cubicBezTo>
                  <a:pt x="35629" y="226308"/>
                  <a:pt x="36508" y="225589"/>
                  <a:pt x="36668" y="223832"/>
                </a:cubicBezTo>
                <a:cubicBezTo>
                  <a:pt x="36828" y="222074"/>
                  <a:pt x="36269" y="221196"/>
                  <a:pt x="34990" y="221196"/>
                </a:cubicBezTo>
                <a:close/>
                <a:moveTo>
                  <a:pt x="125103" y="219758"/>
                </a:moveTo>
                <a:cubicBezTo>
                  <a:pt x="124144" y="220397"/>
                  <a:pt x="123745" y="221755"/>
                  <a:pt x="123905" y="223832"/>
                </a:cubicBezTo>
                <a:cubicBezTo>
                  <a:pt x="124064" y="225909"/>
                  <a:pt x="123824" y="227747"/>
                  <a:pt x="123185" y="229344"/>
                </a:cubicBezTo>
                <a:cubicBezTo>
                  <a:pt x="123824" y="229024"/>
                  <a:pt x="124304" y="229184"/>
                  <a:pt x="124623" y="229823"/>
                </a:cubicBezTo>
                <a:cubicBezTo>
                  <a:pt x="124943" y="230463"/>
                  <a:pt x="125422" y="230622"/>
                  <a:pt x="126062" y="230303"/>
                </a:cubicBezTo>
                <a:cubicBezTo>
                  <a:pt x="126062" y="228066"/>
                  <a:pt x="126461" y="226548"/>
                  <a:pt x="127260" y="225749"/>
                </a:cubicBezTo>
                <a:cubicBezTo>
                  <a:pt x="128059" y="224950"/>
                  <a:pt x="127978" y="223752"/>
                  <a:pt x="127020" y="222154"/>
                </a:cubicBezTo>
                <a:cubicBezTo>
                  <a:pt x="126062" y="222154"/>
                  <a:pt x="125662" y="223033"/>
                  <a:pt x="125822" y="224790"/>
                </a:cubicBezTo>
                <a:cubicBezTo>
                  <a:pt x="125981" y="226548"/>
                  <a:pt x="125742" y="228066"/>
                  <a:pt x="125103" y="229344"/>
                </a:cubicBezTo>
                <a:cubicBezTo>
                  <a:pt x="124464" y="228066"/>
                  <a:pt x="124304" y="226468"/>
                  <a:pt x="124623" y="224551"/>
                </a:cubicBezTo>
                <a:cubicBezTo>
                  <a:pt x="124943" y="222633"/>
                  <a:pt x="125103" y="221036"/>
                  <a:pt x="125103" y="219758"/>
                </a:cubicBezTo>
                <a:close/>
                <a:moveTo>
                  <a:pt x="291428" y="218320"/>
                </a:moveTo>
                <a:cubicBezTo>
                  <a:pt x="292066" y="220557"/>
                  <a:pt x="292626" y="222713"/>
                  <a:pt x="293105" y="224790"/>
                </a:cubicBezTo>
                <a:cubicBezTo>
                  <a:pt x="293585" y="226868"/>
                  <a:pt x="294463" y="228385"/>
                  <a:pt x="295742" y="229344"/>
                </a:cubicBezTo>
                <a:cubicBezTo>
                  <a:pt x="295102" y="227427"/>
                  <a:pt x="294703" y="225110"/>
                  <a:pt x="294543" y="222394"/>
                </a:cubicBezTo>
                <a:cubicBezTo>
                  <a:pt x="294384" y="219678"/>
                  <a:pt x="293345" y="218320"/>
                  <a:pt x="291428" y="218320"/>
                </a:cubicBezTo>
                <a:close/>
                <a:moveTo>
                  <a:pt x="280403" y="218320"/>
                </a:moveTo>
                <a:cubicBezTo>
                  <a:pt x="280084" y="220237"/>
                  <a:pt x="280163" y="221595"/>
                  <a:pt x="280643" y="222394"/>
                </a:cubicBezTo>
                <a:cubicBezTo>
                  <a:pt x="281122" y="223193"/>
                  <a:pt x="281521" y="224391"/>
                  <a:pt x="281841" y="225988"/>
                </a:cubicBezTo>
                <a:cubicBezTo>
                  <a:pt x="282481" y="225350"/>
                  <a:pt x="282800" y="223991"/>
                  <a:pt x="282800" y="221915"/>
                </a:cubicBezTo>
                <a:cubicBezTo>
                  <a:pt x="282800" y="219837"/>
                  <a:pt x="282001" y="218639"/>
                  <a:pt x="280403" y="218320"/>
                </a:cubicBezTo>
                <a:close/>
                <a:moveTo>
                  <a:pt x="104012" y="217361"/>
                </a:moveTo>
                <a:cubicBezTo>
                  <a:pt x="103373" y="218000"/>
                  <a:pt x="102974" y="219438"/>
                  <a:pt x="102814" y="221675"/>
                </a:cubicBezTo>
                <a:cubicBezTo>
                  <a:pt x="102655" y="223912"/>
                  <a:pt x="102574" y="225350"/>
                  <a:pt x="102574" y="225988"/>
                </a:cubicBezTo>
                <a:lnTo>
                  <a:pt x="104012" y="225988"/>
                </a:lnTo>
                <a:cubicBezTo>
                  <a:pt x="103373" y="224391"/>
                  <a:pt x="103453" y="222953"/>
                  <a:pt x="104252" y="221675"/>
                </a:cubicBezTo>
                <a:cubicBezTo>
                  <a:pt x="105051" y="220397"/>
                  <a:pt x="104971" y="218959"/>
                  <a:pt x="104012" y="217361"/>
                </a:cubicBezTo>
                <a:close/>
                <a:moveTo>
                  <a:pt x="121268" y="214964"/>
                </a:moveTo>
                <a:cubicBezTo>
                  <a:pt x="120310" y="214964"/>
                  <a:pt x="119750" y="215604"/>
                  <a:pt x="119591" y="216881"/>
                </a:cubicBezTo>
                <a:cubicBezTo>
                  <a:pt x="119431" y="218160"/>
                  <a:pt x="119830" y="218799"/>
                  <a:pt x="120789" y="218799"/>
                </a:cubicBezTo>
                <a:cubicBezTo>
                  <a:pt x="119830" y="221355"/>
                  <a:pt x="118712" y="224790"/>
                  <a:pt x="117433" y="229105"/>
                </a:cubicBezTo>
                <a:cubicBezTo>
                  <a:pt x="116155" y="233418"/>
                  <a:pt x="115835" y="236854"/>
                  <a:pt x="116475" y="239410"/>
                </a:cubicBezTo>
                <a:cubicBezTo>
                  <a:pt x="117114" y="239090"/>
                  <a:pt x="117594" y="238371"/>
                  <a:pt x="117913" y="237253"/>
                </a:cubicBezTo>
                <a:cubicBezTo>
                  <a:pt x="118232" y="236134"/>
                  <a:pt x="118552" y="234936"/>
                  <a:pt x="118871" y="233658"/>
                </a:cubicBezTo>
                <a:cubicBezTo>
                  <a:pt x="119191" y="232380"/>
                  <a:pt x="119511" y="231421"/>
                  <a:pt x="119830" y="230782"/>
                </a:cubicBezTo>
                <a:cubicBezTo>
                  <a:pt x="120150" y="230143"/>
                  <a:pt x="120629" y="229983"/>
                  <a:pt x="121268" y="230303"/>
                </a:cubicBezTo>
                <a:cubicBezTo>
                  <a:pt x="121907" y="229983"/>
                  <a:pt x="121907" y="229504"/>
                  <a:pt x="121268" y="228865"/>
                </a:cubicBezTo>
                <a:cubicBezTo>
                  <a:pt x="120629" y="228226"/>
                  <a:pt x="119990" y="228066"/>
                  <a:pt x="119351" y="228385"/>
                </a:cubicBezTo>
                <a:cubicBezTo>
                  <a:pt x="119990" y="225829"/>
                  <a:pt x="120629" y="223672"/>
                  <a:pt x="121268" y="221915"/>
                </a:cubicBezTo>
                <a:cubicBezTo>
                  <a:pt x="121907" y="220157"/>
                  <a:pt x="121907" y="217840"/>
                  <a:pt x="121268" y="214964"/>
                </a:cubicBezTo>
                <a:close/>
                <a:moveTo>
                  <a:pt x="113119" y="214964"/>
                </a:moveTo>
                <a:cubicBezTo>
                  <a:pt x="111522" y="215284"/>
                  <a:pt x="110723" y="216722"/>
                  <a:pt x="110723" y="219278"/>
                </a:cubicBezTo>
                <a:cubicBezTo>
                  <a:pt x="110723" y="221834"/>
                  <a:pt x="110563" y="223593"/>
                  <a:pt x="110244" y="224551"/>
                </a:cubicBezTo>
                <a:cubicBezTo>
                  <a:pt x="111842" y="224551"/>
                  <a:pt x="112561" y="223353"/>
                  <a:pt x="112401" y="220956"/>
                </a:cubicBezTo>
                <a:cubicBezTo>
                  <a:pt x="112241" y="218559"/>
                  <a:pt x="112480" y="216562"/>
                  <a:pt x="113119" y="214964"/>
                </a:cubicBezTo>
                <a:close/>
                <a:moveTo>
                  <a:pt x="163928" y="213526"/>
                </a:moveTo>
                <a:cubicBezTo>
                  <a:pt x="162330" y="213207"/>
                  <a:pt x="161691" y="214325"/>
                  <a:pt x="162011" y="216881"/>
                </a:cubicBezTo>
                <a:cubicBezTo>
                  <a:pt x="162330" y="219438"/>
                  <a:pt x="163129" y="220397"/>
                  <a:pt x="164407" y="219758"/>
                </a:cubicBezTo>
                <a:cubicBezTo>
                  <a:pt x="164087" y="218160"/>
                  <a:pt x="164008" y="217121"/>
                  <a:pt x="164168" y="216642"/>
                </a:cubicBezTo>
                <a:cubicBezTo>
                  <a:pt x="164327" y="216163"/>
                  <a:pt x="164247" y="215124"/>
                  <a:pt x="163928" y="213526"/>
                </a:cubicBezTo>
                <a:close/>
                <a:moveTo>
                  <a:pt x="51766" y="212088"/>
                </a:moveTo>
                <a:cubicBezTo>
                  <a:pt x="50808" y="211769"/>
                  <a:pt x="49849" y="212727"/>
                  <a:pt x="48891" y="214964"/>
                </a:cubicBezTo>
                <a:cubicBezTo>
                  <a:pt x="47932" y="217201"/>
                  <a:pt x="46973" y="219118"/>
                  <a:pt x="46014" y="220716"/>
                </a:cubicBezTo>
                <a:cubicBezTo>
                  <a:pt x="47612" y="220077"/>
                  <a:pt x="48731" y="218879"/>
                  <a:pt x="49370" y="217121"/>
                </a:cubicBezTo>
                <a:cubicBezTo>
                  <a:pt x="50009" y="215364"/>
                  <a:pt x="50808" y="213686"/>
                  <a:pt x="51766" y="212088"/>
                </a:cubicBezTo>
                <a:close/>
                <a:moveTo>
                  <a:pt x="129896" y="210171"/>
                </a:moveTo>
                <a:cubicBezTo>
                  <a:pt x="129257" y="212727"/>
                  <a:pt x="129576" y="214006"/>
                  <a:pt x="130855" y="214006"/>
                </a:cubicBezTo>
                <a:cubicBezTo>
                  <a:pt x="131494" y="213367"/>
                  <a:pt x="131733" y="212488"/>
                  <a:pt x="131573" y="211369"/>
                </a:cubicBezTo>
                <a:cubicBezTo>
                  <a:pt x="131414" y="210251"/>
                  <a:pt x="130855" y="209852"/>
                  <a:pt x="129896" y="210171"/>
                </a:cubicBezTo>
                <a:close/>
                <a:moveTo>
                  <a:pt x="94426" y="207295"/>
                </a:moveTo>
                <a:cubicBezTo>
                  <a:pt x="93787" y="208573"/>
                  <a:pt x="92668" y="209372"/>
                  <a:pt x="91071" y="209692"/>
                </a:cubicBezTo>
                <a:cubicBezTo>
                  <a:pt x="91391" y="211290"/>
                  <a:pt x="91950" y="211689"/>
                  <a:pt x="92749" y="210890"/>
                </a:cubicBezTo>
                <a:cubicBezTo>
                  <a:pt x="93548" y="210092"/>
                  <a:pt x="93787" y="210491"/>
                  <a:pt x="93467" y="212088"/>
                </a:cubicBezTo>
                <a:cubicBezTo>
                  <a:pt x="94746" y="210171"/>
                  <a:pt x="95065" y="208573"/>
                  <a:pt x="94426" y="207295"/>
                </a:cubicBezTo>
                <a:close/>
                <a:moveTo>
                  <a:pt x="286635" y="205857"/>
                </a:moveTo>
                <a:cubicBezTo>
                  <a:pt x="285995" y="207774"/>
                  <a:pt x="286155" y="209692"/>
                  <a:pt x="287113" y="211609"/>
                </a:cubicBezTo>
                <a:cubicBezTo>
                  <a:pt x="288072" y="213526"/>
                  <a:pt x="288711" y="215444"/>
                  <a:pt x="289031" y="217361"/>
                </a:cubicBezTo>
                <a:cubicBezTo>
                  <a:pt x="289670" y="215763"/>
                  <a:pt x="289590" y="213846"/>
                  <a:pt x="288791" y="211609"/>
                </a:cubicBezTo>
                <a:cubicBezTo>
                  <a:pt x="287992" y="209372"/>
                  <a:pt x="287273" y="207455"/>
                  <a:pt x="286635" y="205857"/>
                </a:cubicBezTo>
                <a:close/>
                <a:moveTo>
                  <a:pt x="71898" y="205857"/>
                </a:moveTo>
                <a:cubicBezTo>
                  <a:pt x="70300" y="206497"/>
                  <a:pt x="69261" y="207615"/>
                  <a:pt x="68783" y="209213"/>
                </a:cubicBezTo>
                <a:cubicBezTo>
                  <a:pt x="68303" y="210810"/>
                  <a:pt x="67984" y="212568"/>
                  <a:pt x="67824" y="214485"/>
                </a:cubicBezTo>
                <a:cubicBezTo>
                  <a:pt x="67664" y="216403"/>
                  <a:pt x="67504" y="218320"/>
                  <a:pt x="67345" y="220237"/>
                </a:cubicBezTo>
                <a:cubicBezTo>
                  <a:pt x="67185" y="222154"/>
                  <a:pt x="66785" y="223593"/>
                  <a:pt x="66146" y="224551"/>
                </a:cubicBezTo>
                <a:cubicBezTo>
                  <a:pt x="67744" y="222314"/>
                  <a:pt x="69261" y="219518"/>
                  <a:pt x="70700" y="216163"/>
                </a:cubicBezTo>
                <a:cubicBezTo>
                  <a:pt x="72138" y="212808"/>
                  <a:pt x="72537" y="209372"/>
                  <a:pt x="71898" y="205857"/>
                </a:cubicBezTo>
                <a:close/>
                <a:moveTo>
                  <a:pt x="278006" y="204899"/>
                </a:moveTo>
                <a:cubicBezTo>
                  <a:pt x="277367" y="205857"/>
                  <a:pt x="277288" y="207215"/>
                  <a:pt x="277767" y="208973"/>
                </a:cubicBezTo>
                <a:cubicBezTo>
                  <a:pt x="278246" y="210730"/>
                  <a:pt x="278805" y="211928"/>
                  <a:pt x="279445" y="212568"/>
                </a:cubicBezTo>
                <a:cubicBezTo>
                  <a:pt x="279125" y="211290"/>
                  <a:pt x="278886" y="210011"/>
                  <a:pt x="278726" y="208733"/>
                </a:cubicBezTo>
                <a:cubicBezTo>
                  <a:pt x="278566" y="207455"/>
                  <a:pt x="278326" y="206177"/>
                  <a:pt x="278006" y="204899"/>
                </a:cubicBezTo>
                <a:close/>
                <a:moveTo>
                  <a:pt x="118871" y="204899"/>
                </a:moveTo>
                <a:cubicBezTo>
                  <a:pt x="117594" y="205537"/>
                  <a:pt x="116634" y="207934"/>
                  <a:pt x="115996" y="212088"/>
                </a:cubicBezTo>
                <a:cubicBezTo>
                  <a:pt x="116634" y="212088"/>
                  <a:pt x="116954" y="212568"/>
                  <a:pt x="116954" y="213526"/>
                </a:cubicBezTo>
                <a:cubicBezTo>
                  <a:pt x="118871" y="213207"/>
                  <a:pt x="119670" y="211928"/>
                  <a:pt x="119351" y="209692"/>
                </a:cubicBezTo>
                <a:cubicBezTo>
                  <a:pt x="119031" y="207455"/>
                  <a:pt x="118871" y="205857"/>
                  <a:pt x="118871" y="204899"/>
                </a:cubicBezTo>
                <a:close/>
                <a:moveTo>
                  <a:pt x="137086" y="203940"/>
                </a:moveTo>
                <a:cubicBezTo>
                  <a:pt x="135808" y="203940"/>
                  <a:pt x="135169" y="205378"/>
                  <a:pt x="135169" y="208254"/>
                </a:cubicBezTo>
                <a:cubicBezTo>
                  <a:pt x="136127" y="208254"/>
                  <a:pt x="136526" y="207695"/>
                  <a:pt x="136367" y="206576"/>
                </a:cubicBezTo>
                <a:cubicBezTo>
                  <a:pt x="136207" y="205458"/>
                  <a:pt x="136447" y="204579"/>
                  <a:pt x="137086" y="203940"/>
                </a:cubicBezTo>
                <a:close/>
                <a:moveTo>
                  <a:pt x="262668" y="201544"/>
                </a:moveTo>
                <a:cubicBezTo>
                  <a:pt x="264586" y="204100"/>
                  <a:pt x="265944" y="207215"/>
                  <a:pt x="266743" y="210890"/>
                </a:cubicBezTo>
                <a:cubicBezTo>
                  <a:pt x="267541" y="214565"/>
                  <a:pt x="268580" y="218000"/>
                  <a:pt x="269858" y="221196"/>
                </a:cubicBezTo>
                <a:cubicBezTo>
                  <a:pt x="268260" y="224391"/>
                  <a:pt x="268021" y="227747"/>
                  <a:pt x="269139" y="231261"/>
                </a:cubicBezTo>
                <a:cubicBezTo>
                  <a:pt x="270257" y="234776"/>
                  <a:pt x="270497" y="237492"/>
                  <a:pt x="269858" y="239410"/>
                </a:cubicBezTo>
                <a:cubicBezTo>
                  <a:pt x="267941" y="233338"/>
                  <a:pt x="266503" y="227107"/>
                  <a:pt x="265544" y="220716"/>
                </a:cubicBezTo>
                <a:cubicBezTo>
                  <a:pt x="264586" y="214325"/>
                  <a:pt x="263627" y="207934"/>
                  <a:pt x="262668" y="201544"/>
                </a:cubicBezTo>
                <a:close/>
                <a:moveTo>
                  <a:pt x="127020" y="201544"/>
                </a:moveTo>
                <a:cubicBezTo>
                  <a:pt x="126381" y="201863"/>
                  <a:pt x="125902" y="202662"/>
                  <a:pt x="125582" y="203940"/>
                </a:cubicBezTo>
                <a:cubicBezTo>
                  <a:pt x="125263" y="205218"/>
                  <a:pt x="125103" y="206656"/>
                  <a:pt x="125103" y="208254"/>
                </a:cubicBezTo>
                <a:cubicBezTo>
                  <a:pt x="125103" y="209852"/>
                  <a:pt x="125103" y="211450"/>
                  <a:pt x="125103" y="213047"/>
                </a:cubicBezTo>
                <a:cubicBezTo>
                  <a:pt x="125103" y="214645"/>
                  <a:pt x="124943" y="215923"/>
                  <a:pt x="124623" y="216881"/>
                </a:cubicBezTo>
                <a:cubicBezTo>
                  <a:pt x="124943" y="217840"/>
                  <a:pt x="125182" y="217760"/>
                  <a:pt x="125343" y="216642"/>
                </a:cubicBezTo>
                <a:cubicBezTo>
                  <a:pt x="125502" y="215523"/>
                  <a:pt x="125902" y="215284"/>
                  <a:pt x="126541" y="215923"/>
                </a:cubicBezTo>
                <a:cubicBezTo>
                  <a:pt x="126860" y="215923"/>
                  <a:pt x="127020" y="216243"/>
                  <a:pt x="127020" y="216881"/>
                </a:cubicBezTo>
                <a:cubicBezTo>
                  <a:pt x="127659" y="216243"/>
                  <a:pt x="127500" y="214884"/>
                  <a:pt x="126541" y="212808"/>
                </a:cubicBezTo>
                <a:cubicBezTo>
                  <a:pt x="125582" y="210730"/>
                  <a:pt x="126062" y="209372"/>
                  <a:pt x="127978" y="208733"/>
                </a:cubicBezTo>
                <a:cubicBezTo>
                  <a:pt x="127339" y="207135"/>
                  <a:pt x="127020" y="206097"/>
                  <a:pt x="127020" y="205618"/>
                </a:cubicBezTo>
                <a:cubicBezTo>
                  <a:pt x="127020" y="205139"/>
                  <a:pt x="127020" y="203780"/>
                  <a:pt x="127020" y="201544"/>
                </a:cubicBezTo>
                <a:close/>
                <a:moveTo>
                  <a:pt x="62311" y="201064"/>
                </a:moveTo>
                <a:cubicBezTo>
                  <a:pt x="61673" y="200745"/>
                  <a:pt x="61433" y="200984"/>
                  <a:pt x="61593" y="201783"/>
                </a:cubicBezTo>
                <a:cubicBezTo>
                  <a:pt x="61752" y="202582"/>
                  <a:pt x="61513" y="202981"/>
                  <a:pt x="60874" y="202981"/>
                </a:cubicBezTo>
                <a:cubicBezTo>
                  <a:pt x="60874" y="204579"/>
                  <a:pt x="61353" y="205698"/>
                  <a:pt x="62311" y="206336"/>
                </a:cubicBezTo>
                <a:cubicBezTo>
                  <a:pt x="63270" y="206975"/>
                  <a:pt x="64069" y="206975"/>
                  <a:pt x="64708" y="206336"/>
                </a:cubicBezTo>
                <a:lnTo>
                  <a:pt x="64708" y="202502"/>
                </a:lnTo>
                <a:cubicBezTo>
                  <a:pt x="64389" y="201863"/>
                  <a:pt x="63989" y="201623"/>
                  <a:pt x="63510" y="201783"/>
                </a:cubicBezTo>
                <a:cubicBezTo>
                  <a:pt x="63031" y="201943"/>
                  <a:pt x="62631" y="201703"/>
                  <a:pt x="62311" y="201064"/>
                </a:cubicBezTo>
                <a:close/>
                <a:moveTo>
                  <a:pt x="113119" y="196271"/>
                </a:moveTo>
                <a:cubicBezTo>
                  <a:pt x="113759" y="197868"/>
                  <a:pt x="113679" y="199386"/>
                  <a:pt x="112880" y="200824"/>
                </a:cubicBezTo>
                <a:cubicBezTo>
                  <a:pt x="112081" y="202262"/>
                  <a:pt x="112321" y="202981"/>
                  <a:pt x="113599" y="202981"/>
                </a:cubicBezTo>
                <a:cubicBezTo>
                  <a:pt x="113918" y="202342"/>
                  <a:pt x="114238" y="201064"/>
                  <a:pt x="114558" y="199147"/>
                </a:cubicBezTo>
                <a:cubicBezTo>
                  <a:pt x="114877" y="197229"/>
                  <a:pt x="114398" y="196271"/>
                  <a:pt x="113119" y="196271"/>
                </a:cubicBezTo>
                <a:close/>
                <a:moveTo>
                  <a:pt x="110244" y="195312"/>
                </a:moveTo>
                <a:cubicBezTo>
                  <a:pt x="109285" y="195312"/>
                  <a:pt x="108806" y="195792"/>
                  <a:pt x="108806" y="196750"/>
                </a:cubicBezTo>
                <a:cubicBezTo>
                  <a:pt x="108806" y="197709"/>
                  <a:pt x="108806" y="198827"/>
                  <a:pt x="108806" y="200105"/>
                </a:cubicBezTo>
                <a:cubicBezTo>
                  <a:pt x="110084" y="199785"/>
                  <a:pt x="110563" y="198188"/>
                  <a:pt x="110244" y="195312"/>
                </a:cubicBezTo>
                <a:close/>
                <a:moveTo>
                  <a:pt x="68303" y="193634"/>
                </a:moveTo>
                <a:cubicBezTo>
                  <a:pt x="66866" y="193795"/>
                  <a:pt x="66466" y="195152"/>
                  <a:pt x="67105" y="197709"/>
                </a:cubicBezTo>
                <a:cubicBezTo>
                  <a:pt x="68383" y="198028"/>
                  <a:pt x="69342" y="197868"/>
                  <a:pt x="69981" y="197229"/>
                </a:cubicBezTo>
                <a:cubicBezTo>
                  <a:pt x="70300" y="194673"/>
                  <a:pt x="69741" y="193475"/>
                  <a:pt x="68303" y="193634"/>
                </a:cubicBezTo>
                <a:close/>
                <a:moveTo>
                  <a:pt x="282800" y="192915"/>
                </a:moveTo>
                <a:cubicBezTo>
                  <a:pt x="281521" y="197070"/>
                  <a:pt x="281442" y="200904"/>
                  <a:pt x="282560" y="204419"/>
                </a:cubicBezTo>
                <a:cubicBezTo>
                  <a:pt x="283679" y="207934"/>
                  <a:pt x="284557" y="211450"/>
                  <a:pt x="285196" y="214964"/>
                </a:cubicBezTo>
                <a:cubicBezTo>
                  <a:pt x="285196" y="211450"/>
                  <a:pt x="285436" y="207615"/>
                  <a:pt x="285915" y="203461"/>
                </a:cubicBezTo>
                <a:cubicBezTo>
                  <a:pt x="286395" y="199307"/>
                  <a:pt x="285356" y="195792"/>
                  <a:pt x="282800" y="192915"/>
                </a:cubicBezTo>
                <a:close/>
                <a:moveTo>
                  <a:pt x="292386" y="192437"/>
                </a:moveTo>
                <a:cubicBezTo>
                  <a:pt x="291428" y="192756"/>
                  <a:pt x="291188" y="193235"/>
                  <a:pt x="291667" y="193874"/>
                </a:cubicBezTo>
                <a:cubicBezTo>
                  <a:pt x="292147" y="194513"/>
                  <a:pt x="292227" y="195631"/>
                  <a:pt x="291907" y="197229"/>
                </a:cubicBezTo>
                <a:cubicBezTo>
                  <a:pt x="292865" y="197549"/>
                  <a:pt x="293424" y="197629"/>
                  <a:pt x="293585" y="197469"/>
                </a:cubicBezTo>
                <a:cubicBezTo>
                  <a:pt x="293744" y="197309"/>
                  <a:pt x="294304" y="197229"/>
                  <a:pt x="295262" y="197229"/>
                </a:cubicBezTo>
                <a:cubicBezTo>
                  <a:pt x="295582" y="195631"/>
                  <a:pt x="295262" y="194753"/>
                  <a:pt x="294304" y="194593"/>
                </a:cubicBezTo>
                <a:cubicBezTo>
                  <a:pt x="293345" y="194433"/>
                  <a:pt x="292706" y="193714"/>
                  <a:pt x="292386" y="192437"/>
                </a:cubicBezTo>
                <a:close/>
                <a:moveTo>
                  <a:pt x="286635" y="190519"/>
                </a:moveTo>
                <a:cubicBezTo>
                  <a:pt x="286635" y="191797"/>
                  <a:pt x="286794" y="192516"/>
                  <a:pt x="287113" y="192676"/>
                </a:cubicBezTo>
                <a:cubicBezTo>
                  <a:pt x="287433" y="192836"/>
                  <a:pt x="287593" y="193555"/>
                  <a:pt x="287593" y="194833"/>
                </a:cubicBezTo>
                <a:cubicBezTo>
                  <a:pt x="288232" y="194513"/>
                  <a:pt x="288471" y="193714"/>
                  <a:pt x="288312" y="192437"/>
                </a:cubicBezTo>
                <a:cubicBezTo>
                  <a:pt x="288152" y="191158"/>
                  <a:pt x="287593" y="190519"/>
                  <a:pt x="286635" y="190519"/>
                </a:cubicBezTo>
                <a:close/>
                <a:moveTo>
                  <a:pt x="265065" y="187643"/>
                </a:moveTo>
                <a:cubicBezTo>
                  <a:pt x="265385" y="188921"/>
                  <a:pt x="265784" y="189880"/>
                  <a:pt x="266263" y="190519"/>
                </a:cubicBezTo>
                <a:cubicBezTo>
                  <a:pt x="266743" y="191158"/>
                  <a:pt x="266982" y="192276"/>
                  <a:pt x="266982" y="193874"/>
                </a:cubicBezTo>
                <a:cubicBezTo>
                  <a:pt x="266343" y="193235"/>
                  <a:pt x="265704" y="192197"/>
                  <a:pt x="265065" y="190759"/>
                </a:cubicBezTo>
                <a:cubicBezTo>
                  <a:pt x="264426" y="189320"/>
                  <a:pt x="264426" y="188282"/>
                  <a:pt x="265065" y="187643"/>
                </a:cubicBezTo>
                <a:close/>
                <a:moveTo>
                  <a:pt x="33552" y="182850"/>
                </a:moveTo>
                <a:cubicBezTo>
                  <a:pt x="31635" y="184448"/>
                  <a:pt x="30676" y="187004"/>
                  <a:pt x="30676" y="190519"/>
                </a:cubicBezTo>
                <a:cubicBezTo>
                  <a:pt x="31635" y="191797"/>
                  <a:pt x="32594" y="191318"/>
                  <a:pt x="33552" y="189081"/>
                </a:cubicBezTo>
                <a:cubicBezTo>
                  <a:pt x="34511" y="186844"/>
                  <a:pt x="34511" y="184767"/>
                  <a:pt x="33552" y="182850"/>
                </a:cubicBezTo>
                <a:close/>
                <a:moveTo>
                  <a:pt x="28280" y="182850"/>
                </a:moveTo>
                <a:cubicBezTo>
                  <a:pt x="27321" y="182530"/>
                  <a:pt x="26762" y="182929"/>
                  <a:pt x="26602" y="184048"/>
                </a:cubicBezTo>
                <a:cubicBezTo>
                  <a:pt x="26442" y="185166"/>
                  <a:pt x="26682" y="186045"/>
                  <a:pt x="27321" y="186685"/>
                </a:cubicBezTo>
                <a:cubicBezTo>
                  <a:pt x="27641" y="186365"/>
                  <a:pt x="27800" y="185806"/>
                  <a:pt x="27800" y="185007"/>
                </a:cubicBezTo>
                <a:cubicBezTo>
                  <a:pt x="27800" y="184208"/>
                  <a:pt x="27960" y="183489"/>
                  <a:pt x="28280" y="182850"/>
                </a:cubicBezTo>
                <a:close/>
                <a:moveTo>
                  <a:pt x="113119" y="181412"/>
                </a:moveTo>
                <a:cubicBezTo>
                  <a:pt x="112480" y="182051"/>
                  <a:pt x="111842" y="183409"/>
                  <a:pt x="111203" y="185486"/>
                </a:cubicBezTo>
                <a:cubicBezTo>
                  <a:pt x="110563" y="187563"/>
                  <a:pt x="111043" y="188761"/>
                  <a:pt x="112641" y="189081"/>
                </a:cubicBezTo>
                <a:cubicBezTo>
                  <a:pt x="112960" y="188122"/>
                  <a:pt x="113119" y="187004"/>
                  <a:pt x="113119" y="185725"/>
                </a:cubicBezTo>
                <a:cubicBezTo>
                  <a:pt x="113119" y="184448"/>
                  <a:pt x="113119" y="183010"/>
                  <a:pt x="113119" y="181412"/>
                </a:cubicBezTo>
                <a:close/>
                <a:moveTo>
                  <a:pt x="108806" y="181412"/>
                </a:moveTo>
                <a:cubicBezTo>
                  <a:pt x="107208" y="181412"/>
                  <a:pt x="106409" y="183169"/>
                  <a:pt x="106409" y="186685"/>
                </a:cubicBezTo>
                <a:cubicBezTo>
                  <a:pt x="106409" y="190200"/>
                  <a:pt x="106409" y="192915"/>
                  <a:pt x="106409" y="194833"/>
                </a:cubicBezTo>
                <a:cubicBezTo>
                  <a:pt x="107368" y="193235"/>
                  <a:pt x="107847" y="191238"/>
                  <a:pt x="107847" y="188842"/>
                </a:cubicBezTo>
                <a:cubicBezTo>
                  <a:pt x="107847" y="186445"/>
                  <a:pt x="108167" y="183968"/>
                  <a:pt x="108806" y="181412"/>
                </a:cubicBezTo>
                <a:close/>
                <a:moveTo>
                  <a:pt x="52725" y="180453"/>
                </a:moveTo>
                <a:cubicBezTo>
                  <a:pt x="52406" y="181092"/>
                  <a:pt x="52246" y="182130"/>
                  <a:pt x="52246" y="183569"/>
                </a:cubicBezTo>
                <a:cubicBezTo>
                  <a:pt x="52246" y="185007"/>
                  <a:pt x="52406" y="186045"/>
                  <a:pt x="52725" y="186685"/>
                </a:cubicBezTo>
                <a:cubicBezTo>
                  <a:pt x="54643" y="186685"/>
                  <a:pt x="55601" y="184927"/>
                  <a:pt x="55601" y="181412"/>
                </a:cubicBezTo>
                <a:cubicBezTo>
                  <a:pt x="54962" y="180453"/>
                  <a:pt x="54003" y="180134"/>
                  <a:pt x="52725" y="180453"/>
                </a:cubicBezTo>
                <a:close/>
                <a:moveTo>
                  <a:pt x="297180" y="179495"/>
                </a:moveTo>
                <a:cubicBezTo>
                  <a:pt x="296221" y="180134"/>
                  <a:pt x="296061" y="180932"/>
                  <a:pt x="296700" y="181891"/>
                </a:cubicBezTo>
                <a:cubicBezTo>
                  <a:pt x="297339" y="182850"/>
                  <a:pt x="297659" y="183968"/>
                  <a:pt x="297659" y="185247"/>
                </a:cubicBezTo>
                <a:lnTo>
                  <a:pt x="298116" y="182961"/>
                </a:lnTo>
                <a:lnTo>
                  <a:pt x="298116" y="182772"/>
                </a:lnTo>
                <a:close/>
                <a:moveTo>
                  <a:pt x="92029" y="179495"/>
                </a:moveTo>
                <a:cubicBezTo>
                  <a:pt x="89793" y="183010"/>
                  <a:pt x="88914" y="186764"/>
                  <a:pt x="89393" y="190759"/>
                </a:cubicBezTo>
                <a:cubicBezTo>
                  <a:pt x="89872" y="194753"/>
                  <a:pt x="88834" y="198348"/>
                  <a:pt x="86277" y="201544"/>
                </a:cubicBezTo>
                <a:cubicBezTo>
                  <a:pt x="87556" y="206336"/>
                  <a:pt x="87236" y="210491"/>
                  <a:pt x="85319" y="214006"/>
                </a:cubicBezTo>
                <a:cubicBezTo>
                  <a:pt x="83402" y="217521"/>
                  <a:pt x="82763" y="221355"/>
                  <a:pt x="83402" y="225510"/>
                </a:cubicBezTo>
                <a:cubicBezTo>
                  <a:pt x="84680" y="224231"/>
                  <a:pt x="85559" y="222554"/>
                  <a:pt x="86038" y="220476"/>
                </a:cubicBezTo>
                <a:cubicBezTo>
                  <a:pt x="86517" y="218400"/>
                  <a:pt x="86997" y="216163"/>
                  <a:pt x="87476" y="213766"/>
                </a:cubicBezTo>
                <a:cubicBezTo>
                  <a:pt x="87955" y="211369"/>
                  <a:pt x="88435" y="209132"/>
                  <a:pt x="88914" y="207056"/>
                </a:cubicBezTo>
                <a:cubicBezTo>
                  <a:pt x="89393" y="204978"/>
                  <a:pt x="90431" y="203461"/>
                  <a:pt x="92029" y="202502"/>
                </a:cubicBezTo>
                <a:cubicBezTo>
                  <a:pt x="91710" y="199946"/>
                  <a:pt x="91870" y="197789"/>
                  <a:pt x="92509" y="196031"/>
                </a:cubicBezTo>
                <a:cubicBezTo>
                  <a:pt x="93148" y="194273"/>
                  <a:pt x="93308" y="191797"/>
                  <a:pt x="92988" y="188602"/>
                </a:cubicBezTo>
                <a:cubicBezTo>
                  <a:pt x="92349" y="188282"/>
                  <a:pt x="91950" y="188282"/>
                  <a:pt x="91790" y="188602"/>
                </a:cubicBezTo>
                <a:cubicBezTo>
                  <a:pt x="91630" y="188921"/>
                  <a:pt x="91230" y="189081"/>
                  <a:pt x="90592" y="189081"/>
                </a:cubicBezTo>
                <a:cubicBezTo>
                  <a:pt x="90911" y="187483"/>
                  <a:pt x="91230" y="185965"/>
                  <a:pt x="91550" y="184527"/>
                </a:cubicBezTo>
                <a:cubicBezTo>
                  <a:pt x="91870" y="183090"/>
                  <a:pt x="92029" y="181412"/>
                  <a:pt x="92029" y="179495"/>
                </a:cubicBezTo>
                <a:close/>
                <a:moveTo>
                  <a:pt x="288552" y="179015"/>
                </a:moveTo>
                <a:cubicBezTo>
                  <a:pt x="288552" y="181252"/>
                  <a:pt x="288791" y="183569"/>
                  <a:pt x="289270" y="185965"/>
                </a:cubicBezTo>
                <a:cubicBezTo>
                  <a:pt x="289750" y="188362"/>
                  <a:pt x="289670" y="190519"/>
                  <a:pt x="289031" y="192437"/>
                </a:cubicBezTo>
                <a:cubicBezTo>
                  <a:pt x="289990" y="191797"/>
                  <a:pt x="290629" y="191638"/>
                  <a:pt x="290948" y="191957"/>
                </a:cubicBezTo>
                <a:cubicBezTo>
                  <a:pt x="291268" y="192276"/>
                  <a:pt x="292066" y="192117"/>
                  <a:pt x="293345" y="191477"/>
                </a:cubicBezTo>
                <a:cubicBezTo>
                  <a:pt x="292066" y="189560"/>
                  <a:pt x="291348" y="187323"/>
                  <a:pt x="291188" y="184767"/>
                </a:cubicBezTo>
                <a:cubicBezTo>
                  <a:pt x="291028" y="182211"/>
                  <a:pt x="290149" y="180294"/>
                  <a:pt x="288552" y="179015"/>
                </a:cubicBezTo>
                <a:close/>
                <a:moveTo>
                  <a:pt x="118871" y="177577"/>
                </a:moveTo>
                <a:cubicBezTo>
                  <a:pt x="117594" y="177258"/>
                  <a:pt x="117034" y="177817"/>
                  <a:pt x="117194" y="179255"/>
                </a:cubicBezTo>
                <a:cubicBezTo>
                  <a:pt x="117354" y="180693"/>
                  <a:pt x="118073" y="181092"/>
                  <a:pt x="119351" y="180453"/>
                </a:cubicBezTo>
                <a:cubicBezTo>
                  <a:pt x="119670" y="179814"/>
                  <a:pt x="119670" y="179335"/>
                  <a:pt x="119351" y="179015"/>
                </a:cubicBezTo>
                <a:cubicBezTo>
                  <a:pt x="119031" y="178696"/>
                  <a:pt x="118871" y="178216"/>
                  <a:pt x="118871" y="177577"/>
                </a:cubicBezTo>
                <a:close/>
                <a:moveTo>
                  <a:pt x="135169" y="175660"/>
                </a:moveTo>
                <a:cubicBezTo>
                  <a:pt x="134210" y="175979"/>
                  <a:pt x="133571" y="176858"/>
                  <a:pt x="133251" y="178296"/>
                </a:cubicBezTo>
                <a:cubicBezTo>
                  <a:pt x="132931" y="179734"/>
                  <a:pt x="132772" y="181332"/>
                  <a:pt x="132772" y="183090"/>
                </a:cubicBezTo>
                <a:cubicBezTo>
                  <a:pt x="132772" y="184847"/>
                  <a:pt x="132692" y="186524"/>
                  <a:pt x="132532" y="188122"/>
                </a:cubicBezTo>
                <a:cubicBezTo>
                  <a:pt x="132372" y="189720"/>
                  <a:pt x="131973" y="190839"/>
                  <a:pt x="131334" y="191477"/>
                </a:cubicBezTo>
                <a:cubicBezTo>
                  <a:pt x="131973" y="192437"/>
                  <a:pt x="132612" y="192915"/>
                  <a:pt x="133251" y="192915"/>
                </a:cubicBezTo>
                <a:cubicBezTo>
                  <a:pt x="133890" y="192915"/>
                  <a:pt x="134529" y="193555"/>
                  <a:pt x="135169" y="194833"/>
                </a:cubicBezTo>
                <a:cubicBezTo>
                  <a:pt x="134529" y="191638"/>
                  <a:pt x="134529" y="188362"/>
                  <a:pt x="135169" y="185007"/>
                </a:cubicBezTo>
                <a:cubicBezTo>
                  <a:pt x="135808" y="181652"/>
                  <a:pt x="135808" y="178536"/>
                  <a:pt x="135169" y="175660"/>
                </a:cubicBezTo>
                <a:close/>
                <a:moveTo>
                  <a:pt x="8628" y="174222"/>
                </a:moveTo>
                <a:cubicBezTo>
                  <a:pt x="7988" y="174542"/>
                  <a:pt x="7349" y="175101"/>
                  <a:pt x="6710" y="175900"/>
                </a:cubicBezTo>
                <a:cubicBezTo>
                  <a:pt x="6071" y="176699"/>
                  <a:pt x="6071" y="177737"/>
                  <a:pt x="6710" y="179015"/>
                </a:cubicBezTo>
                <a:cubicBezTo>
                  <a:pt x="7349" y="178696"/>
                  <a:pt x="7749" y="178216"/>
                  <a:pt x="7908" y="177577"/>
                </a:cubicBezTo>
                <a:cubicBezTo>
                  <a:pt x="8069" y="176938"/>
                  <a:pt x="8468" y="176618"/>
                  <a:pt x="9107" y="176618"/>
                </a:cubicBezTo>
                <a:cubicBezTo>
                  <a:pt x="8787" y="176299"/>
                  <a:pt x="8628" y="175500"/>
                  <a:pt x="8628" y="174222"/>
                </a:cubicBezTo>
                <a:close/>
                <a:moveTo>
                  <a:pt x="131334" y="172305"/>
                </a:moveTo>
                <a:cubicBezTo>
                  <a:pt x="130375" y="171985"/>
                  <a:pt x="129816" y="172305"/>
                  <a:pt x="129656" y="173263"/>
                </a:cubicBezTo>
                <a:cubicBezTo>
                  <a:pt x="129497" y="174222"/>
                  <a:pt x="128937" y="174542"/>
                  <a:pt x="127978" y="174222"/>
                </a:cubicBezTo>
                <a:cubicBezTo>
                  <a:pt x="127339" y="178057"/>
                  <a:pt x="128299" y="179814"/>
                  <a:pt x="130855" y="179495"/>
                </a:cubicBezTo>
                <a:cubicBezTo>
                  <a:pt x="131494" y="178216"/>
                  <a:pt x="131733" y="177177"/>
                  <a:pt x="131573" y="176379"/>
                </a:cubicBezTo>
                <a:cubicBezTo>
                  <a:pt x="131414" y="175580"/>
                  <a:pt x="131334" y="174222"/>
                  <a:pt x="131334" y="172305"/>
                </a:cubicBezTo>
                <a:close/>
                <a:moveTo>
                  <a:pt x="120310" y="172305"/>
                </a:moveTo>
                <a:cubicBezTo>
                  <a:pt x="120949" y="174542"/>
                  <a:pt x="121108" y="177258"/>
                  <a:pt x="120789" y="180453"/>
                </a:cubicBezTo>
                <a:cubicBezTo>
                  <a:pt x="121748" y="179814"/>
                  <a:pt x="122227" y="178376"/>
                  <a:pt x="122227" y="176139"/>
                </a:cubicBezTo>
                <a:cubicBezTo>
                  <a:pt x="122227" y="173902"/>
                  <a:pt x="121587" y="172624"/>
                  <a:pt x="120310" y="172305"/>
                </a:cubicBezTo>
                <a:close/>
                <a:moveTo>
                  <a:pt x="278965" y="170867"/>
                </a:moveTo>
                <a:cubicBezTo>
                  <a:pt x="278326" y="172464"/>
                  <a:pt x="278326" y="173743"/>
                  <a:pt x="278965" y="174701"/>
                </a:cubicBezTo>
                <a:cubicBezTo>
                  <a:pt x="279604" y="175660"/>
                  <a:pt x="279924" y="176778"/>
                  <a:pt x="279924" y="178057"/>
                </a:cubicBezTo>
                <a:cubicBezTo>
                  <a:pt x="280563" y="177417"/>
                  <a:pt x="280803" y="175979"/>
                  <a:pt x="280643" y="173743"/>
                </a:cubicBezTo>
                <a:cubicBezTo>
                  <a:pt x="280483" y="171506"/>
                  <a:pt x="279924" y="170547"/>
                  <a:pt x="278965" y="170867"/>
                </a:cubicBezTo>
                <a:close/>
                <a:moveTo>
                  <a:pt x="96823" y="169428"/>
                </a:moveTo>
                <a:cubicBezTo>
                  <a:pt x="96823" y="170068"/>
                  <a:pt x="96823" y="170867"/>
                  <a:pt x="96823" y="171825"/>
                </a:cubicBezTo>
                <a:cubicBezTo>
                  <a:pt x="96823" y="172784"/>
                  <a:pt x="97302" y="172944"/>
                  <a:pt x="98261" y="172305"/>
                </a:cubicBezTo>
                <a:cubicBezTo>
                  <a:pt x="98580" y="171985"/>
                  <a:pt x="98740" y="171026"/>
                  <a:pt x="98740" y="169428"/>
                </a:cubicBezTo>
                <a:close/>
                <a:moveTo>
                  <a:pt x="55601" y="168470"/>
                </a:moveTo>
                <a:cubicBezTo>
                  <a:pt x="55282" y="169109"/>
                  <a:pt x="54882" y="169589"/>
                  <a:pt x="54403" y="169908"/>
                </a:cubicBezTo>
                <a:cubicBezTo>
                  <a:pt x="53924" y="170227"/>
                  <a:pt x="53844" y="170867"/>
                  <a:pt x="54163" y="171825"/>
                </a:cubicBezTo>
                <a:cubicBezTo>
                  <a:pt x="54802" y="172464"/>
                  <a:pt x="55282" y="172624"/>
                  <a:pt x="55601" y="172305"/>
                </a:cubicBezTo>
                <a:cubicBezTo>
                  <a:pt x="56240" y="171665"/>
                  <a:pt x="56400" y="171106"/>
                  <a:pt x="56081" y="170627"/>
                </a:cubicBezTo>
                <a:cubicBezTo>
                  <a:pt x="55761" y="170148"/>
                  <a:pt x="55601" y="169428"/>
                  <a:pt x="55601" y="168470"/>
                </a:cubicBezTo>
                <a:close/>
                <a:moveTo>
                  <a:pt x="139962" y="167991"/>
                </a:moveTo>
                <a:cubicBezTo>
                  <a:pt x="138045" y="172464"/>
                  <a:pt x="137325" y="177577"/>
                  <a:pt x="137805" y="183329"/>
                </a:cubicBezTo>
                <a:cubicBezTo>
                  <a:pt x="138284" y="189081"/>
                  <a:pt x="138045" y="194993"/>
                  <a:pt x="137086" y="201064"/>
                </a:cubicBezTo>
                <a:cubicBezTo>
                  <a:pt x="138683" y="201064"/>
                  <a:pt x="139163" y="200584"/>
                  <a:pt x="138524" y="199626"/>
                </a:cubicBezTo>
                <a:cubicBezTo>
                  <a:pt x="137885" y="198667"/>
                  <a:pt x="137885" y="197868"/>
                  <a:pt x="138524" y="197229"/>
                </a:cubicBezTo>
                <a:cubicBezTo>
                  <a:pt x="140122" y="196591"/>
                  <a:pt x="140920" y="197229"/>
                  <a:pt x="140920" y="199147"/>
                </a:cubicBezTo>
                <a:cubicBezTo>
                  <a:pt x="142199" y="197549"/>
                  <a:pt x="142678" y="195951"/>
                  <a:pt x="142359" y="194354"/>
                </a:cubicBezTo>
                <a:cubicBezTo>
                  <a:pt x="142038" y="192756"/>
                  <a:pt x="141719" y="190839"/>
                  <a:pt x="141400" y="188602"/>
                </a:cubicBezTo>
                <a:cubicBezTo>
                  <a:pt x="140441" y="187962"/>
                  <a:pt x="140122" y="188442"/>
                  <a:pt x="140441" y="190040"/>
                </a:cubicBezTo>
                <a:cubicBezTo>
                  <a:pt x="140761" y="191638"/>
                  <a:pt x="140441" y="192437"/>
                  <a:pt x="139482" y="192437"/>
                </a:cubicBezTo>
                <a:cubicBezTo>
                  <a:pt x="138844" y="188921"/>
                  <a:pt x="138923" y="184847"/>
                  <a:pt x="139722" y="180213"/>
                </a:cubicBezTo>
                <a:cubicBezTo>
                  <a:pt x="140521" y="175580"/>
                  <a:pt x="140601" y="171506"/>
                  <a:pt x="139962" y="167991"/>
                </a:cubicBezTo>
                <a:close/>
                <a:moveTo>
                  <a:pt x="40982" y="163437"/>
                </a:moveTo>
                <a:cubicBezTo>
                  <a:pt x="40183" y="162958"/>
                  <a:pt x="39464" y="163198"/>
                  <a:pt x="38825" y="164156"/>
                </a:cubicBezTo>
                <a:cubicBezTo>
                  <a:pt x="38825" y="164795"/>
                  <a:pt x="38985" y="165274"/>
                  <a:pt x="39304" y="165594"/>
                </a:cubicBezTo>
                <a:cubicBezTo>
                  <a:pt x="39624" y="165914"/>
                  <a:pt x="39624" y="166393"/>
                  <a:pt x="39304" y="167032"/>
                </a:cubicBezTo>
                <a:cubicBezTo>
                  <a:pt x="40583" y="167352"/>
                  <a:pt x="41541" y="167192"/>
                  <a:pt x="42180" y="166553"/>
                </a:cubicBezTo>
                <a:cubicBezTo>
                  <a:pt x="42180" y="164955"/>
                  <a:pt x="41781" y="163916"/>
                  <a:pt x="40982" y="163437"/>
                </a:cubicBezTo>
                <a:close/>
                <a:moveTo>
                  <a:pt x="83402" y="162239"/>
                </a:moveTo>
                <a:cubicBezTo>
                  <a:pt x="82443" y="162239"/>
                  <a:pt x="81884" y="162878"/>
                  <a:pt x="81724" y="164156"/>
                </a:cubicBezTo>
                <a:cubicBezTo>
                  <a:pt x="81564" y="165435"/>
                  <a:pt x="81324" y="166712"/>
                  <a:pt x="81005" y="167991"/>
                </a:cubicBezTo>
                <a:cubicBezTo>
                  <a:pt x="82603" y="167991"/>
                  <a:pt x="83402" y="166073"/>
                  <a:pt x="83402" y="162239"/>
                </a:cubicBezTo>
                <a:close/>
                <a:moveTo>
                  <a:pt x="130375" y="161759"/>
                </a:moveTo>
                <a:cubicBezTo>
                  <a:pt x="129097" y="161759"/>
                  <a:pt x="128299" y="162399"/>
                  <a:pt x="127978" y="163677"/>
                </a:cubicBezTo>
                <a:cubicBezTo>
                  <a:pt x="127659" y="164955"/>
                  <a:pt x="127180" y="165914"/>
                  <a:pt x="126541" y="166553"/>
                </a:cubicBezTo>
                <a:cubicBezTo>
                  <a:pt x="127500" y="167511"/>
                  <a:pt x="128378" y="167352"/>
                  <a:pt x="129177" y="166073"/>
                </a:cubicBezTo>
                <a:cubicBezTo>
                  <a:pt x="129976" y="164795"/>
                  <a:pt x="130375" y="163357"/>
                  <a:pt x="130375" y="161759"/>
                </a:cubicBezTo>
                <a:close/>
                <a:moveTo>
                  <a:pt x="116954" y="158524"/>
                </a:moveTo>
                <a:cubicBezTo>
                  <a:pt x="116634" y="158764"/>
                  <a:pt x="116475" y="159522"/>
                  <a:pt x="116475" y="160801"/>
                </a:cubicBezTo>
                <a:cubicBezTo>
                  <a:pt x="116475" y="163357"/>
                  <a:pt x="116315" y="165435"/>
                  <a:pt x="115996" y="167032"/>
                </a:cubicBezTo>
                <a:cubicBezTo>
                  <a:pt x="117274" y="166712"/>
                  <a:pt x="117753" y="165514"/>
                  <a:pt x="117433" y="163437"/>
                </a:cubicBezTo>
                <a:cubicBezTo>
                  <a:pt x="117114" y="161360"/>
                  <a:pt x="117433" y="160002"/>
                  <a:pt x="118392" y="159363"/>
                </a:cubicBezTo>
                <a:cubicBezTo>
                  <a:pt x="117753" y="158564"/>
                  <a:pt x="117274" y="158284"/>
                  <a:pt x="116954" y="158524"/>
                </a:cubicBezTo>
                <a:close/>
                <a:moveTo>
                  <a:pt x="114558" y="157446"/>
                </a:moveTo>
                <a:cubicBezTo>
                  <a:pt x="112960" y="158085"/>
                  <a:pt x="112401" y="159922"/>
                  <a:pt x="112880" y="162958"/>
                </a:cubicBezTo>
                <a:cubicBezTo>
                  <a:pt x="113359" y="165994"/>
                  <a:pt x="112800" y="167671"/>
                  <a:pt x="111203" y="167991"/>
                </a:cubicBezTo>
                <a:cubicBezTo>
                  <a:pt x="111522" y="168630"/>
                  <a:pt x="111762" y="169349"/>
                  <a:pt x="111921" y="170148"/>
                </a:cubicBezTo>
                <a:cubicBezTo>
                  <a:pt x="112081" y="170947"/>
                  <a:pt x="112480" y="171186"/>
                  <a:pt x="113119" y="170867"/>
                </a:cubicBezTo>
                <a:cubicBezTo>
                  <a:pt x="113440" y="168630"/>
                  <a:pt x="113918" y="166393"/>
                  <a:pt x="114558" y="164156"/>
                </a:cubicBezTo>
                <a:cubicBezTo>
                  <a:pt x="115197" y="161919"/>
                  <a:pt x="115197" y="159683"/>
                  <a:pt x="114558" y="157446"/>
                </a:cubicBezTo>
                <a:close/>
                <a:moveTo>
                  <a:pt x="252123" y="156008"/>
                </a:moveTo>
                <a:cubicBezTo>
                  <a:pt x="252762" y="157605"/>
                  <a:pt x="253242" y="158404"/>
                  <a:pt x="253561" y="158404"/>
                </a:cubicBezTo>
                <a:cubicBezTo>
                  <a:pt x="254200" y="158724"/>
                  <a:pt x="254440" y="158245"/>
                  <a:pt x="254280" y="156966"/>
                </a:cubicBezTo>
                <a:cubicBezTo>
                  <a:pt x="254121" y="155688"/>
                  <a:pt x="254520" y="155368"/>
                  <a:pt x="255479" y="156008"/>
                </a:cubicBezTo>
                <a:cubicBezTo>
                  <a:pt x="255159" y="157286"/>
                  <a:pt x="255159" y="158085"/>
                  <a:pt x="255479" y="158404"/>
                </a:cubicBezTo>
                <a:cubicBezTo>
                  <a:pt x="255798" y="158724"/>
                  <a:pt x="256197" y="158884"/>
                  <a:pt x="256677" y="158884"/>
                </a:cubicBezTo>
                <a:cubicBezTo>
                  <a:pt x="257156" y="158884"/>
                  <a:pt x="257555" y="159123"/>
                  <a:pt x="257875" y="159603"/>
                </a:cubicBezTo>
                <a:cubicBezTo>
                  <a:pt x="258194" y="160082"/>
                  <a:pt x="258194" y="160961"/>
                  <a:pt x="257875" y="162239"/>
                </a:cubicBezTo>
                <a:cubicBezTo>
                  <a:pt x="257236" y="162878"/>
                  <a:pt x="256916" y="162639"/>
                  <a:pt x="256916" y="161520"/>
                </a:cubicBezTo>
                <a:cubicBezTo>
                  <a:pt x="256916" y="160402"/>
                  <a:pt x="256597" y="160162"/>
                  <a:pt x="255957" y="160801"/>
                </a:cubicBezTo>
                <a:lnTo>
                  <a:pt x="255957" y="165594"/>
                </a:lnTo>
                <a:cubicBezTo>
                  <a:pt x="256597" y="164636"/>
                  <a:pt x="257076" y="164715"/>
                  <a:pt x="257396" y="165834"/>
                </a:cubicBezTo>
                <a:cubicBezTo>
                  <a:pt x="257715" y="166952"/>
                  <a:pt x="258514" y="167192"/>
                  <a:pt x="259792" y="166553"/>
                </a:cubicBezTo>
                <a:cubicBezTo>
                  <a:pt x="260112" y="169109"/>
                  <a:pt x="260511" y="171665"/>
                  <a:pt x="260991" y="174222"/>
                </a:cubicBezTo>
                <a:cubicBezTo>
                  <a:pt x="261470" y="176778"/>
                  <a:pt x="262029" y="179335"/>
                  <a:pt x="262668" y="181891"/>
                </a:cubicBezTo>
                <a:cubicBezTo>
                  <a:pt x="261071" y="181252"/>
                  <a:pt x="260192" y="181412"/>
                  <a:pt x="260032" y="182370"/>
                </a:cubicBezTo>
                <a:cubicBezTo>
                  <a:pt x="259872" y="183329"/>
                  <a:pt x="259633" y="184288"/>
                  <a:pt x="259313" y="185247"/>
                </a:cubicBezTo>
                <a:cubicBezTo>
                  <a:pt x="258674" y="184927"/>
                  <a:pt x="258434" y="184048"/>
                  <a:pt x="258594" y="182610"/>
                </a:cubicBezTo>
                <a:cubicBezTo>
                  <a:pt x="258754" y="181172"/>
                  <a:pt x="258354" y="180772"/>
                  <a:pt x="257396" y="181412"/>
                </a:cubicBezTo>
                <a:cubicBezTo>
                  <a:pt x="257715" y="184607"/>
                  <a:pt x="258035" y="187563"/>
                  <a:pt x="258354" y="190279"/>
                </a:cubicBezTo>
                <a:cubicBezTo>
                  <a:pt x="258674" y="192996"/>
                  <a:pt x="259313" y="195472"/>
                  <a:pt x="260272" y="197709"/>
                </a:cubicBezTo>
                <a:cubicBezTo>
                  <a:pt x="258354" y="203141"/>
                  <a:pt x="258674" y="208973"/>
                  <a:pt x="261230" y="215204"/>
                </a:cubicBezTo>
                <a:cubicBezTo>
                  <a:pt x="263787" y="221435"/>
                  <a:pt x="265225" y="226948"/>
                  <a:pt x="265544" y="231740"/>
                </a:cubicBezTo>
                <a:cubicBezTo>
                  <a:pt x="265225" y="230463"/>
                  <a:pt x="264426" y="229983"/>
                  <a:pt x="263148" y="230303"/>
                </a:cubicBezTo>
                <a:cubicBezTo>
                  <a:pt x="262189" y="233818"/>
                  <a:pt x="262029" y="237653"/>
                  <a:pt x="262668" y="241807"/>
                </a:cubicBezTo>
                <a:cubicBezTo>
                  <a:pt x="263307" y="245961"/>
                  <a:pt x="262988" y="249156"/>
                  <a:pt x="261709" y="251393"/>
                </a:cubicBezTo>
                <a:cubicBezTo>
                  <a:pt x="261071" y="249795"/>
                  <a:pt x="260272" y="248677"/>
                  <a:pt x="259313" y="248037"/>
                </a:cubicBezTo>
                <a:cubicBezTo>
                  <a:pt x="258354" y="247399"/>
                  <a:pt x="257715" y="246120"/>
                  <a:pt x="257396" y="244203"/>
                </a:cubicBezTo>
                <a:cubicBezTo>
                  <a:pt x="257715" y="242925"/>
                  <a:pt x="257955" y="241807"/>
                  <a:pt x="258114" y="240848"/>
                </a:cubicBezTo>
                <a:cubicBezTo>
                  <a:pt x="258275" y="239889"/>
                  <a:pt x="258834" y="239250"/>
                  <a:pt x="259792" y="238930"/>
                </a:cubicBezTo>
                <a:cubicBezTo>
                  <a:pt x="259473" y="235416"/>
                  <a:pt x="259552" y="232060"/>
                  <a:pt x="260032" y="228865"/>
                </a:cubicBezTo>
                <a:cubicBezTo>
                  <a:pt x="260511" y="225669"/>
                  <a:pt x="259473" y="223432"/>
                  <a:pt x="256916" y="222154"/>
                </a:cubicBezTo>
                <a:cubicBezTo>
                  <a:pt x="256916" y="218959"/>
                  <a:pt x="256756" y="215444"/>
                  <a:pt x="256437" y="211609"/>
                </a:cubicBezTo>
                <a:cubicBezTo>
                  <a:pt x="256118" y="207774"/>
                  <a:pt x="255798" y="203860"/>
                  <a:pt x="255479" y="199866"/>
                </a:cubicBezTo>
                <a:cubicBezTo>
                  <a:pt x="255159" y="195871"/>
                  <a:pt x="254999" y="192037"/>
                  <a:pt x="254999" y="188362"/>
                </a:cubicBezTo>
                <a:cubicBezTo>
                  <a:pt x="254999" y="184687"/>
                  <a:pt x="255479" y="181571"/>
                  <a:pt x="256437" y="179015"/>
                </a:cubicBezTo>
                <a:cubicBezTo>
                  <a:pt x="255798" y="178057"/>
                  <a:pt x="255479" y="176618"/>
                  <a:pt x="255479" y="174701"/>
                </a:cubicBezTo>
                <a:cubicBezTo>
                  <a:pt x="255479" y="172784"/>
                  <a:pt x="254999" y="171506"/>
                  <a:pt x="254041" y="170867"/>
                </a:cubicBezTo>
                <a:cubicBezTo>
                  <a:pt x="254041" y="171825"/>
                  <a:pt x="254041" y="172784"/>
                  <a:pt x="254041" y="173743"/>
                </a:cubicBezTo>
                <a:cubicBezTo>
                  <a:pt x="254041" y="174701"/>
                  <a:pt x="253721" y="175180"/>
                  <a:pt x="253082" y="175180"/>
                </a:cubicBezTo>
                <a:cubicBezTo>
                  <a:pt x="252762" y="173263"/>
                  <a:pt x="252683" y="171905"/>
                  <a:pt x="252842" y="171106"/>
                </a:cubicBezTo>
                <a:cubicBezTo>
                  <a:pt x="253002" y="170307"/>
                  <a:pt x="253082" y="168949"/>
                  <a:pt x="253082" y="167032"/>
                </a:cubicBezTo>
                <a:cubicBezTo>
                  <a:pt x="252762" y="167032"/>
                  <a:pt x="252602" y="166952"/>
                  <a:pt x="252602" y="166793"/>
                </a:cubicBezTo>
                <a:cubicBezTo>
                  <a:pt x="252602" y="166633"/>
                  <a:pt x="252443" y="166553"/>
                  <a:pt x="252123" y="166553"/>
                </a:cubicBezTo>
                <a:cubicBezTo>
                  <a:pt x="252123" y="165914"/>
                  <a:pt x="252203" y="165195"/>
                  <a:pt x="252363" y="164396"/>
                </a:cubicBezTo>
                <a:cubicBezTo>
                  <a:pt x="252523" y="163597"/>
                  <a:pt x="252602" y="162878"/>
                  <a:pt x="252602" y="162239"/>
                </a:cubicBezTo>
                <a:cubicBezTo>
                  <a:pt x="252602" y="160961"/>
                  <a:pt x="252523" y="159922"/>
                  <a:pt x="252363" y="159123"/>
                </a:cubicBezTo>
                <a:cubicBezTo>
                  <a:pt x="252203" y="158324"/>
                  <a:pt x="252123" y="157286"/>
                  <a:pt x="252123" y="156008"/>
                </a:cubicBezTo>
                <a:close/>
                <a:moveTo>
                  <a:pt x="93947" y="154569"/>
                </a:moveTo>
                <a:cubicBezTo>
                  <a:pt x="93627" y="156167"/>
                  <a:pt x="93228" y="158005"/>
                  <a:pt x="92749" y="160082"/>
                </a:cubicBezTo>
                <a:cubicBezTo>
                  <a:pt x="92269" y="162159"/>
                  <a:pt x="91710" y="164316"/>
                  <a:pt x="91071" y="166553"/>
                </a:cubicBezTo>
                <a:cubicBezTo>
                  <a:pt x="90431" y="166234"/>
                  <a:pt x="90112" y="165834"/>
                  <a:pt x="90112" y="165354"/>
                </a:cubicBezTo>
                <a:cubicBezTo>
                  <a:pt x="90112" y="164875"/>
                  <a:pt x="89793" y="164955"/>
                  <a:pt x="89154" y="165594"/>
                </a:cubicBezTo>
                <a:cubicBezTo>
                  <a:pt x="89793" y="166872"/>
                  <a:pt x="90272" y="167272"/>
                  <a:pt x="90592" y="166793"/>
                </a:cubicBezTo>
                <a:cubicBezTo>
                  <a:pt x="90911" y="166313"/>
                  <a:pt x="91391" y="166872"/>
                  <a:pt x="92029" y="168470"/>
                </a:cubicBezTo>
                <a:cubicBezTo>
                  <a:pt x="92988" y="167192"/>
                  <a:pt x="93787" y="165035"/>
                  <a:pt x="94426" y="161999"/>
                </a:cubicBezTo>
                <a:cubicBezTo>
                  <a:pt x="95065" y="158963"/>
                  <a:pt x="94905" y="156487"/>
                  <a:pt x="93947" y="154569"/>
                </a:cubicBezTo>
                <a:close/>
                <a:moveTo>
                  <a:pt x="76691" y="154091"/>
                </a:moveTo>
                <a:cubicBezTo>
                  <a:pt x="75413" y="153771"/>
                  <a:pt x="74614" y="154490"/>
                  <a:pt x="74295" y="156247"/>
                </a:cubicBezTo>
                <a:cubicBezTo>
                  <a:pt x="73975" y="158005"/>
                  <a:pt x="73975" y="159203"/>
                  <a:pt x="74295" y="159842"/>
                </a:cubicBezTo>
                <a:cubicBezTo>
                  <a:pt x="75253" y="159842"/>
                  <a:pt x="75892" y="159283"/>
                  <a:pt x="76212" y="158164"/>
                </a:cubicBezTo>
                <a:cubicBezTo>
                  <a:pt x="76532" y="157046"/>
                  <a:pt x="76691" y="155688"/>
                  <a:pt x="76691" y="154091"/>
                </a:cubicBezTo>
                <a:close/>
                <a:moveTo>
                  <a:pt x="7189" y="154091"/>
                </a:moveTo>
                <a:cubicBezTo>
                  <a:pt x="7509" y="154410"/>
                  <a:pt x="7349" y="154569"/>
                  <a:pt x="6710" y="154569"/>
                </a:cubicBezTo>
                <a:lnTo>
                  <a:pt x="6710" y="156008"/>
                </a:lnTo>
                <a:cubicBezTo>
                  <a:pt x="7030" y="156008"/>
                  <a:pt x="7189" y="156327"/>
                  <a:pt x="7189" y="156966"/>
                </a:cubicBezTo>
                <a:lnTo>
                  <a:pt x="8628" y="156966"/>
                </a:lnTo>
                <a:cubicBezTo>
                  <a:pt x="8628" y="156327"/>
                  <a:pt x="8787" y="156008"/>
                  <a:pt x="9107" y="156008"/>
                </a:cubicBezTo>
                <a:lnTo>
                  <a:pt x="9107" y="154569"/>
                </a:lnTo>
                <a:cubicBezTo>
                  <a:pt x="8787" y="154569"/>
                  <a:pt x="8628" y="154410"/>
                  <a:pt x="8628" y="154091"/>
                </a:cubicBezTo>
                <a:close/>
                <a:moveTo>
                  <a:pt x="135887" y="153371"/>
                </a:moveTo>
                <a:cubicBezTo>
                  <a:pt x="135728" y="152253"/>
                  <a:pt x="135328" y="154250"/>
                  <a:pt x="134689" y="159363"/>
                </a:cubicBezTo>
                <a:cubicBezTo>
                  <a:pt x="135328" y="159044"/>
                  <a:pt x="135648" y="159363"/>
                  <a:pt x="135648" y="160321"/>
                </a:cubicBezTo>
                <a:cubicBezTo>
                  <a:pt x="135648" y="161281"/>
                  <a:pt x="136287" y="161440"/>
                  <a:pt x="137565" y="160801"/>
                </a:cubicBezTo>
                <a:lnTo>
                  <a:pt x="137565" y="158404"/>
                </a:lnTo>
                <a:cubicBezTo>
                  <a:pt x="136607" y="156167"/>
                  <a:pt x="136048" y="154490"/>
                  <a:pt x="135887" y="153371"/>
                </a:cubicBezTo>
                <a:close/>
                <a:moveTo>
                  <a:pt x="99219" y="152173"/>
                </a:moveTo>
                <a:lnTo>
                  <a:pt x="99219" y="156966"/>
                </a:lnTo>
                <a:cubicBezTo>
                  <a:pt x="100498" y="155688"/>
                  <a:pt x="100977" y="154091"/>
                  <a:pt x="100657" y="152173"/>
                </a:cubicBezTo>
                <a:close/>
                <a:moveTo>
                  <a:pt x="268420" y="149776"/>
                </a:moveTo>
                <a:cubicBezTo>
                  <a:pt x="268740" y="153931"/>
                  <a:pt x="269299" y="157686"/>
                  <a:pt x="270098" y="161041"/>
                </a:cubicBezTo>
                <a:cubicBezTo>
                  <a:pt x="270897" y="164396"/>
                  <a:pt x="271776" y="167671"/>
                  <a:pt x="272734" y="170867"/>
                </a:cubicBezTo>
                <a:cubicBezTo>
                  <a:pt x="272734" y="167991"/>
                  <a:pt x="272414" y="164316"/>
                  <a:pt x="271776" y="159842"/>
                </a:cubicBezTo>
                <a:cubicBezTo>
                  <a:pt x="271136" y="155368"/>
                  <a:pt x="270017" y="152013"/>
                  <a:pt x="268420" y="149776"/>
                </a:cubicBezTo>
                <a:close/>
                <a:moveTo>
                  <a:pt x="86757" y="149776"/>
                </a:moveTo>
                <a:cubicBezTo>
                  <a:pt x="86757" y="150415"/>
                  <a:pt x="86757" y="151214"/>
                  <a:pt x="86757" y="152173"/>
                </a:cubicBezTo>
                <a:cubicBezTo>
                  <a:pt x="86757" y="153132"/>
                  <a:pt x="87236" y="153292"/>
                  <a:pt x="88195" y="152652"/>
                </a:cubicBezTo>
                <a:cubicBezTo>
                  <a:pt x="88514" y="152333"/>
                  <a:pt x="88674" y="151374"/>
                  <a:pt x="88674" y="149776"/>
                </a:cubicBezTo>
                <a:close/>
                <a:moveTo>
                  <a:pt x="105930" y="148818"/>
                </a:moveTo>
                <a:cubicBezTo>
                  <a:pt x="105291" y="148818"/>
                  <a:pt x="104652" y="149537"/>
                  <a:pt x="104012" y="150974"/>
                </a:cubicBezTo>
                <a:cubicBezTo>
                  <a:pt x="103373" y="152413"/>
                  <a:pt x="102814" y="154091"/>
                  <a:pt x="102335" y="156008"/>
                </a:cubicBezTo>
                <a:cubicBezTo>
                  <a:pt x="101856" y="157925"/>
                  <a:pt x="101536" y="159922"/>
                  <a:pt x="101376" y="161999"/>
                </a:cubicBezTo>
                <a:cubicBezTo>
                  <a:pt x="101216" y="164076"/>
                  <a:pt x="101456" y="165754"/>
                  <a:pt x="102095" y="167032"/>
                </a:cubicBezTo>
                <a:cubicBezTo>
                  <a:pt x="103373" y="165115"/>
                  <a:pt x="104492" y="162478"/>
                  <a:pt x="105451" y="159123"/>
                </a:cubicBezTo>
                <a:cubicBezTo>
                  <a:pt x="106409" y="155768"/>
                  <a:pt x="106569" y="152333"/>
                  <a:pt x="105930" y="148818"/>
                </a:cubicBezTo>
                <a:close/>
                <a:moveTo>
                  <a:pt x="40742" y="147380"/>
                </a:moveTo>
                <a:cubicBezTo>
                  <a:pt x="39784" y="147380"/>
                  <a:pt x="39144" y="147859"/>
                  <a:pt x="38825" y="148818"/>
                </a:cubicBezTo>
                <a:cubicBezTo>
                  <a:pt x="38505" y="149776"/>
                  <a:pt x="38505" y="150575"/>
                  <a:pt x="38825" y="151214"/>
                </a:cubicBezTo>
                <a:cubicBezTo>
                  <a:pt x="40103" y="150575"/>
                  <a:pt x="40742" y="149297"/>
                  <a:pt x="40742" y="147380"/>
                </a:cubicBezTo>
                <a:close/>
                <a:moveTo>
                  <a:pt x="251164" y="145942"/>
                </a:moveTo>
                <a:cubicBezTo>
                  <a:pt x="251164" y="146581"/>
                  <a:pt x="251244" y="147380"/>
                  <a:pt x="251404" y="148339"/>
                </a:cubicBezTo>
                <a:cubicBezTo>
                  <a:pt x="251564" y="149297"/>
                  <a:pt x="251644" y="150256"/>
                  <a:pt x="251644" y="151214"/>
                </a:cubicBezTo>
                <a:cubicBezTo>
                  <a:pt x="251644" y="148658"/>
                  <a:pt x="251484" y="146901"/>
                  <a:pt x="251164" y="145942"/>
                </a:cubicBezTo>
                <a:close/>
                <a:moveTo>
                  <a:pt x="142359" y="144983"/>
                </a:moveTo>
                <a:cubicBezTo>
                  <a:pt x="141400" y="144983"/>
                  <a:pt x="140761" y="145462"/>
                  <a:pt x="140441" y="146421"/>
                </a:cubicBezTo>
                <a:cubicBezTo>
                  <a:pt x="140122" y="147380"/>
                  <a:pt x="139962" y="148418"/>
                  <a:pt x="139962" y="149537"/>
                </a:cubicBezTo>
                <a:cubicBezTo>
                  <a:pt x="139962" y="150655"/>
                  <a:pt x="139802" y="151534"/>
                  <a:pt x="139482" y="152173"/>
                </a:cubicBezTo>
                <a:cubicBezTo>
                  <a:pt x="139163" y="152812"/>
                  <a:pt x="138524" y="152812"/>
                  <a:pt x="137565" y="152173"/>
                </a:cubicBezTo>
                <a:cubicBezTo>
                  <a:pt x="137246" y="153771"/>
                  <a:pt x="137325" y="154809"/>
                  <a:pt x="137805" y="155289"/>
                </a:cubicBezTo>
                <a:cubicBezTo>
                  <a:pt x="138284" y="155768"/>
                  <a:pt x="138844" y="156088"/>
                  <a:pt x="139482" y="156247"/>
                </a:cubicBezTo>
                <a:cubicBezTo>
                  <a:pt x="140122" y="156407"/>
                  <a:pt x="140761" y="156647"/>
                  <a:pt x="141400" y="156966"/>
                </a:cubicBezTo>
                <a:cubicBezTo>
                  <a:pt x="142038" y="157286"/>
                  <a:pt x="142359" y="158085"/>
                  <a:pt x="142359" y="159363"/>
                </a:cubicBezTo>
                <a:cubicBezTo>
                  <a:pt x="143317" y="159683"/>
                  <a:pt x="143797" y="159283"/>
                  <a:pt x="143797" y="158164"/>
                </a:cubicBezTo>
                <a:cubicBezTo>
                  <a:pt x="143797" y="157046"/>
                  <a:pt x="144116" y="156647"/>
                  <a:pt x="144755" y="156966"/>
                </a:cubicBezTo>
                <a:cubicBezTo>
                  <a:pt x="144435" y="156647"/>
                  <a:pt x="144275" y="155848"/>
                  <a:pt x="144275" y="154569"/>
                </a:cubicBezTo>
                <a:cubicBezTo>
                  <a:pt x="143317" y="154250"/>
                  <a:pt x="142758" y="154330"/>
                  <a:pt x="142598" y="154809"/>
                </a:cubicBezTo>
                <a:cubicBezTo>
                  <a:pt x="142438" y="155289"/>
                  <a:pt x="142038" y="155209"/>
                  <a:pt x="141400" y="154569"/>
                </a:cubicBezTo>
                <a:cubicBezTo>
                  <a:pt x="141400" y="152652"/>
                  <a:pt x="141639" y="151135"/>
                  <a:pt x="142119" y="150016"/>
                </a:cubicBezTo>
                <a:cubicBezTo>
                  <a:pt x="142598" y="148898"/>
                  <a:pt x="142678" y="147220"/>
                  <a:pt x="142359" y="144983"/>
                </a:cubicBezTo>
                <a:close/>
                <a:moveTo>
                  <a:pt x="15818" y="144504"/>
                </a:moveTo>
                <a:cubicBezTo>
                  <a:pt x="14220" y="143865"/>
                  <a:pt x="13181" y="144344"/>
                  <a:pt x="12701" y="145942"/>
                </a:cubicBezTo>
                <a:cubicBezTo>
                  <a:pt x="12223" y="147540"/>
                  <a:pt x="11184" y="148019"/>
                  <a:pt x="9586" y="147380"/>
                </a:cubicBezTo>
                <a:cubicBezTo>
                  <a:pt x="10225" y="148658"/>
                  <a:pt x="10785" y="149776"/>
                  <a:pt x="11264" y="150735"/>
                </a:cubicBezTo>
                <a:cubicBezTo>
                  <a:pt x="11743" y="151694"/>
                  <a:pt x="12303" y="152812"/>
                  <a:pt x="12941" y="154091"/>
                </a:cubicBezTo>
                <a:cubicBezTo>
                  <a:pt x="14220" y="153132"/>
                  <a:pt x="15178" y="151773"/>
                  <a:pt x="15818" y="150016"/>
                </a:cubicBezTo>
                <a:cubicBezTo>
                  <a:pt x="16456" y="148259"/>
                  <a:pt x="16456" y="146421"/>
                  <a:pt x="15818" y="144504"/>
                </a:cubicBezTo>
                <a:close/>
                <a:moveTo>
                  <a:pt x="156259" y="141628"/>
                </a:moveTo>
                <a:cubicBezTo>
                  <a:pt x="155939" y="142906"/>
                  <a:pt x="155859" y="144344"/>
                  <a:pt x="156019" y="145942"/>
                </a:cubicBezTo>
                <a:cubicBezTo>
                  <a:pt x="156179" y="147540"/>
                  <a:pt x="155939" y="148498"/>
                  <a:pt x="155300" y="148818"/>
                </a:cubicBezTo>
                <a:cubicBezTo>
                  <a:pt x="154661" y="148498"/>
                  <a:pt x="154341" y="147939"/>
                  <a:pt x="154341" y="147140"/>
                </a:cubicBezTo>
                <a:cubicBezTo>
                  <a:pt x="154341" y="146341"/>
                  <a:pt x="154022" y="145622"/>
                  <a:pt x="153383" y="144983"/>
                </a:cubicBezTo>
                <a:cubicBezTo>
                  <a:pt x="154341" y="145303"/>
                  <a:pt x="154901" y="144983"/>
                  <a:pt x="155061" y="144024"/>
                </a:cubicBezTo>
                <a:cubicBezTo>
                  <a:pt x="155220" y="143066"/>
                  <a:pt x="155620" y="142267"/>
                  <a:pt x="156259" y="141628"/>
                </a:cubicBezTo>
                <a:close/>
                <a:moveTo>
                  <a:pt x="95385" y="135876"/>
                </a:moveTo>
                <a:cubicBezTo>
                  <a:pt x="94107" y="136835"/>
                  <a:pt x="93308" y="138113"/>
                  <a:pt x="92988" y="139711"/>
                </a:cubicBezTo>
                <a:cubicBezTo>
                  <a:pt x="92668" y="141308"/>
                  <a:pt x="92509" y="143146"/>
                  <a:pt x="92509" y="145223"/>
                </a:cubicBezTo>
                <a:cubicBezTo>
                  <a:pt x="92509" y="147300"/>
                  <a:pt x="92509" y="149297"/>
                  <a:pt x="92509" y="151214"/>
                </a:cubicBezTo>
                <a:cubicBezTo>
                  <a:pt x="92509" y="153132"/>
                  <a:pt x="92349" y="154730"/>
                  <a:pt x="92029" y="156008"/>
                </a:cubicBezTo>
                <a:cubicBezTo>
                  <a:pt x="93627" y="153132"/>
                  <a:pt x="94586" y="150176"/>
                  <a:pt x="94905" y="147140"/>
                </a:cubicBezTo>
                <a:cubicBezTo>
                  <a:pt x="95225" y="144104"/>
                  <a:pt x="95385" y="140350"/>
                  <a:pt x="95385" y="135876"/>
                </a:cubicBezTo>
                <a:close/>
                <a:moveTo>
                  <a:pt x="64708" y="132521"/>
                </a:moveTo>
                <a:cubicBezTo>
                  <a:pt x="64069" y="133160"/>
                  <a:pt x="63510" y="133719"/>
                  <a:pt x="63031" y="134198"/>
                </a:cubicBezTo>
                <a:cubicBezTo>
                  <a:pt x="62551" y="134678"/>
                  <a:pt x="62311" y="135716"/>
                  <a:pt x="62311" y="137314"/>
                </a:cubicBezTo>
                <a:cubicBezTo>
                  <a:pt x="63590" y="137634"/>
                  <a:pt x="64229" y="137234"/>
                  <a:pt x="64229" y="136116"/>
                </a:cubicBezTo>
                <a:cubicBezTo>
                  <a:pt x="64229" y="134997"/>
                  <a:pt x="64389" y="133799"/>
                  <a:pt x="64708" y="132521"/>
                </a:cubicBezTo>
                <a:close/>
                <a:moveTo>
                  <a:pt x="91071" y="127728"/>
                </a:moveTo>
                <a:cubicBezTo>
                  <a:pt x="88195" y="130603"/>
                  <a:pt x="86597" y="134279"/>
                  <a:pt x="86277" y="138752"/>
                </a:cubicBezTo>
                <a:cubicBezTo>
                  <a:pt x="88195" y="138113"/>
                  <a:pt x="89313" y="136595"/>
                  <a:pt x="89633" y="134198"/>
                </a:cubicBezTo>
                <a:cubicBezTo>
                  <a:pt x="89952" y="131802"/>
                  <a:pt x="90431" y="129645"/>
                  <a:pt x="91071" y="127728"/>
                </a:cubicBezTo>
                <a:close/>
                <a:moveTo>
                  <a:pt x="120789" y="127248"/>
                </a:moveTo>
                <a:cubicBezTo>
                  <a:pt x="120150" y="127248"/>
                  <a:pt x="119830" y="127568"/>
                  <a:pt x="119830" y="128207"/>
                </a:cubicBezTo>
                <a:cubicBezTo>
                  <a:pt x="119830" y="128846"/>
                  <a:pt x="119351" y="129006"/>
                  <a:pt x="118392" y="128686"/>
                </a:cubicBezTo>
                <a:cubicBezTo>
                  <a:pt x="118392" y="130603"/>
                  <a:pt x="118153" y="132760"/>
                  <a:pt x="117673" y="135157"/>
                </a:cubicBezTo>
                <a:cubicBezTo>
                  <a:pt x="117194" y="137554"/>
                  <a:pt x="117753" y="139071"/>
                  <a:pt x="119351" y="139711"/>
                </a:cubicBezTo>
                <a:cubicBezTo>
                  <a:pt x="118712" y="136515"/>
                  <a:pt x="119111" y="134039"/>
                  <a:pt x="120549" y="132281"/>
                </a:cubicBezTo>
                <a:cubicBezTo>
                  <a:pt x="121987" y="130523"/>
                  <a:pt x="122067" y="128846"/>
                  <a:pt x="120789" y="127248"/>
                </a:cubicBezTo>
                <a:close/>
                <a:moveTo>
                  <a:pt x="172556" y="126290"/>
                </a:moveTo>
                <a:lnTo>
                  <a:pt x="173993" y="133480"/>
                </a:lnTo>
                <a:cubicBezTo>
                  <a:pt x="173355" y="135078"/>
                  <a:pt x="172875" y="136276"/>
                  <a:pt x="172556" y="137074"/>
                </a:cubicBezTo>
                <a:cubicBezTo>
                  <a:pt x="172236" y="137873"/>
                  <a:pt x="171917" y="139071"/>
                  <a:pt x="171597" y="140669"/>
                </a:cubicBezTo>
                <a:cubicBezTo>
                  <a:pt x="171917" y="138433"/>
                  <a:pt x="172076" y="136116"/>
                  <a:pt x="172076" y="133719"/>
                </a:cubicBezTo>
                <a:cubicBezTo>
                  <a:pt x="172076" y="131322"/>
                  <a:pt x="172236" y="128846"/>
                  <a:pt x="172556" y="126290"/>
                </a:cubicBezTo>
                <a:close/>
                <a:moveTo>
                  <a:pt x="128458" y="126290"/>
                </a:moveTo>
                <a:cubicBezTo>
                  <a:pt x="126541" y="126929"/>
                  <a:pt x="125822" y="128527"/>
                  <a:pt x="126301" y="131083"/>
                </a:cubicBezTo>
                <a:cubicBezTo>
                  <a:pt x="126780" y="133639"/>
                  <a:pt x="126701" y="136196"/>
                  <a:pt x="126062" y="138752"/>
                </a:cubicBezTo>
                <a:cubicBezTo>
                  <a:pt x="125103" y="139391"/>
                  <a:pt x="124304" y="140350"/>
                  <a:pt x="123665" y="141628"/>
                </a:cubicBezTo>
                <a:cubicBezTo>
                  <a:pt x="123026" y="142906"/>
                  <a:pt x="122227" y="143865"/>
                  <a:pt x="121268" y="144504"/>
                </a:cubicBezTo>
                <a:cubicBezTo>
                  <a:pt x="122547" y="145462"/>
                  <a:pt x="122626" y="147780"/>
                  <a:pt x="121508" y="151454"/>
                </a:cubicBezTo>
                <a:cubicBezTo>
                  <a:pt x="120390" y="155129"/>
                  <a:pt x="120150" y="157925"/>
                  <a:pt x="120789" y="159842"/>
                </a:cubicBezTo>
                <a:cubicBezTo>
                  <a:pt x="121748" y="158884"/>
                  <a:pt x="122307" y="157366"/>
                  <a:pt x="122466" y="155289"/>
                </a:cubicBezTo>
                <a:cubicBezTo>
                  <a:pt x="122626" y="153212"/>
                  <a:pt x="123505" y="152173"/>
                  <a:pt x="125103" y="152173"/>
                </a:cubicBezTo>
                <a:cubicBezTo>
                  <a:pt x="125103" y="150256"/>
                  <a:pt x="125263" y="147859"/>
                  <a:pt x="125582" y="144983"/>
                </a:cubicBezTo>
                <a:cubicBezTo>
                  <a:pt x="125902" y="142107"/>
                  <a:pt x="126860" y="140350"/>
                  <a:pt x="128458" y="139711"/>
                </a:cubicBezTo>
                <a:cubicBezTo>
                  <a:pt x="127500" y="134917"/>
                  <a:pt x="127500" y="130444"/>
                  <a:pt x="128458" y="126290"/>
                </a:cubicBezTo>
                <a:close/>
                <a:moveTo>
                  <a:pt x="112641" y="124852"/>
                </a:moveTo>
                <a:cubicBezTo>
                  <a:pt x="111681" y="124212"/>
                  <a:pt x="111122" y="124852"/>
                  <a:pt x="110963" y="126769"/>
                </a:cubicBezTo>
                <a:cubicBezTo>
                  <a:pt x="110803" y="128686"/>
                  <a:pt x="111203" y="129485"/>
                  <a:pt x="112161" y="129165"/>
                </a:cubicBezTo>
                <a:cubicBezTo>
                  <a:pt x="112161" y="128527"/>
                  <a:pt x="112321" y="127967"/>
                  <a:pt x="112641" y="127488"/>
                </a:cubicBezTo>
                <a:cubicBezTo>
                  <a:pt x="112960" y="127008"/>
                  <a:pt x="112960" y="126130"/>
                  <a:pt x="112641" y="124852"/>
                </a:cubicBezTo>
                <a:close/>
                <a:moveTo>
                  <a:pt x="27321" y="123893"/>
                </a:moveTo>
                <a:cubicBezTo>
                  <a:pt x="25724" y="124212"/>
                  <a:pt x="24525" y="125570"/>
                  <a:pt x="23726" y="127967"/>
                </a:cubicBezTo>
                <a:cubicBezTo>
                  <a:pt x="22927" y="130364"/>
                  <a:pt x="22847" y="132681"/>
                  <a:pt x="23487" y="134917"/>
                </a:cubicBezTo>
                <a:cubicBezTo>
                  <a:pt x="25404" y="134598"/>
                  <a:pt x="26362" y="133160"/>
                  <a:pt x="26362" y="130603"/>
                </a:cubicBezTo>
                <a:cubicBezTo>
                  <a:pt x="26362" y="128047"/>
                  <a:pt x="26682" y="125810"/>
                  <a:pt x="27321" y="123893"/>
                </a:cubicBezTo>
                <a:close/>
                <a:moveTo>
                  <a:pt x="149069" y="122935"/>
                </a:moveTo>
                <a:lnTo>
                  <a:pt x="149069" y="127248"/>
                </a:lnTo>
                <a:lnTo>
                  <a:pt x="147631" y="127248"/>
                </a:lnTo>
                <a:cubicBezTo>
                  <a:pt x="147631" y="126290"/>
                  <a:pt x="147551" y="125171"/>
                  <a:pt x="147391" y="123893"/>
                </a:cubicBezTo>
                <a:cubicBezTo>
                  <a:pt x="147231" y="122615"/>
                  <a:pt x="147790" y="122295"/>
                  <a:pt x="149069" y="122935"/>
                </a:cubicBezTo>
                <a:close/>
                <a:moveTo>
                  <a:pt x="106409" y="122935"/>
                </a:moveTo>
                <a:cubicBezTo>
                  <a:pt x="105131" y="124852"/>
                  <a:pt x="104412" y="126929"/>
                  <a:pt x="104252" y="129165"/>
                </a:cubicBezTo>
                <a:cubicBezTo>
                  <a:pt x="104093" y="131402"/>
                  <a:pt x="103853" y="133799"/>
                  <a:pt x="103533" y="136355"/>
                </a:cubicBezTo>
                <a:cubicBezTo>
                  <a:pt x="104811" y="135716"/>
                  <a:pt x="105451" y="135956"/>
                  <a:pt x="105451" y="137074"/>
                </a:cubicBezTo>
                <a:cubicBezTo>
                  <a:pt x="105451" y="138193"/>
                  <a:pt x="105451" y="139232"/>
                  <a:pt x="105451" y="140190"/>
                </a:cubicBezTo>
                <a:cubicBezTo>
                  <a:pt x="106090" y="139551"/>
                  <a:pt x="106569" y="139391"/>
                  <a:pt x="106889" y="139711"/>
                </a:cubicBezTo>
                <a:cubicBezTo>
                  <a:pt x="107208" y="140031"/>
                  <a:pt x="107687" y="140190"/>
                  <a:pt x="108326" y="140190"/>
                </a:cubicBezTo>
                <a:cubicBezTo>
                  <a:pt x="107687" y="138272"/>
                  <a:pt x="108326" y="137474"/>
                  <a:pt x="110244" y="137793"/>
                </a:cubicBezTo>
                <a:lnTo>
                  <a:pt x="110244" y="133959"/>
                </a:lnTo>
                <a:cubicBezTo>
                  <a:pt x="107687" y="135556"/>
                  <a:pt x="106489" y="134758"/>
                  <a:pt x="106649" y="131562"/>
                </a:cubicBezTo>
                <a:cubicBezTo>
                  <a:pt x="106809" y="128366"/>
                  <a:pt x="106729" y="125491"/>
                  <a:pt x="106409" y="122935"/>
                </a:cubicBezTo>
                <a:close/>
                <a:moveTo>
                  <a:pt x="54163" y="120538"/>
                </a:moveTo>
                <a:cubicBezTo>
                  <a:pt x="53524" y="121816"/>
                  <a:pt x="52406" y="122854"/>
                  <a:pt x="50808" y="123653"/>
                </a:cubicBezTo>
                <a:cubicBezTo>
                  <a:pt x="49210" y="124452"/>
                  <a:pt x="49050" y="126130"/>
                  <a:pt x="50329" y="128686"/>
                </a:cubicBezTo>
                <a:cubicBezTo>
                  <a:pt x="51607" y="128047"/>
                  <a:pt x="52725" y="127568"/>
                  <a:pt x="53684" y="127248"/>
                </a:cubicBezTo>
                <a:cubicBezTo>
                  <a:pt x="53045" y="125651"/>
                  <a:pt x="52885" y="124532"/>
                  <a:pt x="53204" y="123893"/>
                </a:cubicBezTo>
                <a:cubicBezTo>
                  <a:pt x="53524" y="123254"/>
                  <a:pt x="53844" y="122136"/>
                  <a:pt x="54163" y="120538"/>
                </a:cubicBezTo>
                <a:close/>
                <a:moveTo>
                  <a:pt x="282320" y="120058"/>
                </a:moveTo>
                <a:cubicBezTo>
                  <a:pt x="282320" y="122295"/>
                  <a:pt x="282800" y="123893"/>
                  <a:pt x="283758" y="124852"/>
                </a:cubicBezTo>
                <a:cubicBezTo>
                  <a:pt x="283439" y="125491"/>
                  <a:pt x="283040" y="125491"/>
                  <a:pt x="282560" y="124852"/>
                </a:cubicBezTo>
                <a:cubicBezTo>
                  <a:pt x="282081" y="124212"/>
                  <a:pt x="281521" y="124372"/>
                  <a:pt x="280883" y="125331"/>
                </a:cubicBezTo>
                <a:cubicBezTo>
                  <a:pt x="280563" y="127888"/>
                  <a:pt x="280803" y="129485"/>
                  <a:pt x="281601" y="130125"/>
                </a:cubicBezTo>
                <a:cubicBezTo>
                  <a:pt x="282400" y="130763"/>
                  <a:pt x="283119" y="131882"/>
                  <a:pt x="283758" y="133480"/>
                </a:cubicBezTo>
                <a:cubicBezTo>
                  <a:pt x="284398" y="132841"/>
                  <a:pt x="284398" y="131961"/>
                  <a:pt x="283758" y="130843"/>
                </a:cubicBezTo>
                <a:cubicBezTo>
                  <a:pt x="283119" y="129725"/>
                  <a:pt x="283119" y="128527"/>
                  <a:pt x="283758" y="127248"/>
                </a:cubicBezTo>
                <a:cubicBezTo>
                  <a:pt x="284398" y="127888"/>
                  <a:pt x="284877" y="128846"/>
                  <a:pt x="285196" y="130125"/>
                </a:cubicBezTo>
                <a:cubicBezTo>
                  <a:pt x="285516" y="131402"/>
                  <a:pt x="286475" y="131882"/>
                  <a:pt x="288072" y="131562"/>
                </a:cubicBezTo>
                <a:cubicBezTo>
                  <a:pt x="286475" y="130284"/>
                  <a:pt x="285516" y="128366"/>
                  <a:pt x="285196" y="125810"/>
                </a:cubicBezTo>
                <a:cubicBezTo>
                  <a:pt x="284877" y="123254"/>
                  <a:pt x="283918" y="121337"/>
                  <a:pt x="282320" y="120058"/>
                </a:cubicBezTo>
                <a:close/>
                <a:moveTo>
                  <a:pt x="128458" y="117662"/>
                </a:moveTo>
                <a:cubicBezTo>
                  <a:pt x="127500" y="117662"/>
                  <a:pt x="126860" y="117901"/>
                  <a:pt x="126541" y="118381"/>
                </a:cubicBezTo>
                <a:cubicBezTo>
                  <a:pt x="126221" y="118860"/>
                  <a:pt x="125742" y="119419"/>
                  <a:pt x="125103" y="120058"/>
                </a:cubicBezTo>
                <a:cubicBezTo>
                  <a:pt x="125742" y="124532"/>
                  <a:pt x="127500" y="126130"/>
                  <a:pt x="130375" y="124852"/>
                </a:cubicBezTo>
                <a:cubicBezTo>
                  <a:pt x="131014" y="122935"/>
                  <a:pt x="131014" y="121496"/>
                  <a:pt x="130375" y="120538"/>
                </a:cubicBezTo>
                <a:cubicBezTo>
                  <a:pt x="129736" y="119579"/>
                  <a:pt x="129097" y="118620"/>
                  <a:pt x="128458" y="117662"/>
                </a:cubicBezTo>
                <a:close/>
                <a:moveTo>
                  <a:pt x="90592" y="117662"/>
                </a:moveTo>
                <a:cubicBezTo>
                  <a:pt x="89633" y="117662"/>
                  <a:pt x="89154" y="118301"/>
                  <a:pt x="89154" y="119579"/>
                </a:cubicBezTo>
                <a:cubicBezTo>
                  <a:pt x="89154" y="120857"/>
                  <a:pt x="89154" y="122295"/>
                  <a:pt x="89154" y="123893"/>
                </a:cubicBezTo>
                <a:cubicBezTo>
                  <a:pt x="90751" y="122935"/>
                  <a:pt x="91230" y="120857"/>
                  <a:pt x="90592" y="117662"/>
                </a:cubicBezTo>
                <a:close/>
                <a:moveTo>
                  <a:pt x="53684" y="113827"/>
                </a:moveTo>
                <a:cubicBezTo>
                  <a:pt x="52725" y="113827"/>
                  <a:pt x="52246" y="114786"/>
                  <a:pt x="52246" y="116703"/>
                </a:cubicBezTo>
                <a:cubicBezTo>
                  <a:pt x="52885" y="116703"/>
                  <a:pt x="53285" y="116543"/>
                  <a:pt x="53444" y="116224"/>
                </a:cubicBezTo>
                <a:cubicBezTo>
                  <a:pt x="53604" y="115904"/>
                  <a:pt x="54003" y="115904"/>
                  <a:pt x="54643" y="116224"/>
                </a:cubicBezTo>
                <a:cubicBezTo>
                  <a:pt x="54323" y="115585"/>
                  <a:pt x="54083" y="115185"/>
                  <a:pt x="53924" y="115026"/>
                </a:cubicBezTo>
                <a:cubicBezTo>
                  <a:pt x="53764" y="114866"/>
                  <a:pt x="53684" y="114466"/>
                  <a:pt x="53684" y="113827"/>
                </a:cubicBezTo>
                <a:close/>
                <a:moveTo>
                  <a:pt x="152424" y="112868"/>
                </a:moveTo>
                <a:cubicBezTo>
                  <a:pt x="151785" y="114147"/>
                  <a:pt x="151705" y="115745"/>
                  <a:pt x="152184" y="117662"/>
                </a:cubicBezTo>
                <a:cubicBezTo>
                  <a:pt x="152664" y="119579"/>
                  <a:pt x="152264" y="120538"/>
                  <a:pt x="150986" y="120538"/>
                </a:cubicBezTo>
                <a:cubicBezTo>
                  <a:pt x="150347" y="119899"/>
                  <a:pt x="150267" y="118620"/>
                  <a:pt x="150747" y="116703"/>
                </a:cubicBezTo>
                <a:cubicBezTo>
                  <a:pt x="151226" y="114786"/>
                  <a:pt x="151785" y="113508"/>
                  <a:pt x="152424" y="112868"/>
                </a:cubicBezTo>
                <a:close/>
                <a:moveTo>
                  <a:pt x="135648" y="111910"/>
                </a:moveTo>
                <a:cubicBezTo>
                  <a:pt x="134050" y="111590"/>
                  <a:pt x="133091" y="112389"/>
                  <a:pt x="132772" y="114306"/>
                </a:cubicBezTo>
                <a:cubicBezTo>
                  <a:pt x="132452" y="116224"/>
                  <a:pt x="131973" y="117822"/>
                  <a:pt x="131334" y="119100"/>
                </a:cubicBezTo>
                <a:cubicBezTo>
                  <a:pt x="131334" y="120058"/>
                  <a:pt x="131654" y="120458"/>
                  <a:pt x="132293" y="120298"/>
                </a:cubicBezTo>
                <a:cubicBezTo>
                  <a:pt x="132931" y="120138"/>
                  <a:pt x="133091" y="120698"/>
                  <a:pt x="132772" y="121976"/>
                </a:cubicBezTo>
                <a:cubicBezTo>
                  <a:pt x="133730" y="120378"/>
                  <a:pt x="134609" y="119020"/>
                  <a:pt x="135408" y="117901"/>
                </a:cubicBezTo>
                <a:cubicBezTo>
                  <a:pt x="136207" y="116783"/>
                  <a:pt x="136287" y="114786"/>
                  <a:pt x="135648" y="111910"/>
                </a:cubicBezTo>
                <a:close/>
                <a:moveTo>
                  <a:pt x="171597" y="110951"/>
                </a:moveTo>
                <a:cubicBezTo>
                  <a:pt x="172556" y="110632"/>
                  <a:pt x="173035" y="110872"/>
                  <a:pt x="173035" y="111671"/>
                </a:cubicBezTo>
                <a:cubicBezTo>
                  <a:pt x="173035" y="112469"/>
                  <a:pt x="172955" y="113348"/>
                  <a:pt x="172795" y="114306"/>
                </a:cubicBezTo>
                <a:cubicBezTo>
                  <a:pt x="172635" y="115265"/>
                  <a:pt x="172316" y="115984"/>
                  <a:pt x="171836" y="116463"/>
                </a:cubicBezTo>
                <a:cubicBezTo>
                  <a:pt x="171358" y="116943"/>
                  <a:pt x="170958" y="116863"/>
                  <a:pt x="170638" y="116224"/>
                </a:cubicBezTo>
                <a:cubicBezTo>
                  <a:pt x="171597" y="115904"/>
                  <a:pt x="171996" y="115265"/>
                  <a:pt x="171836" y="114306"/>
                </a:cubicBezTo>
                <a:cubicBezTo>
                  <a:pt x="171677" y="113348"/>
                  <a:pt x="171597" y="112230"/>
                  <a:pt x="171597" y="110951"/>
                </a:cubicBezTo>
                <a:close/>
                <a:moveTo>
                  <a:pt x="179745" y="109513"/>
                </a:moveTo>
                <a:cubicBezTo>
                  <a:pt x="180385" y="110472"/>
                  <a:pt x="180624" y="111671"/>
                  <a:pt x="180465" y="113108"/>
                </a:cubicBezTo>
                <a:cubicBezTo>
                  <a:pt x="180305" y="114546"/>
                  <a:pt x="180385" y="115745"/>
                  <a:pt x="180704" y="116703"/>
                </a:cubicBezTo>
                <a:lnTo>
                  <a:pt x="180225" y="116703"/>
                </a:lnTo>
                <a:cubicBezTo>
                  <a:pt x="180225" y="115745"/>
                  <a:pt x="180145" y="114706"/>
                  <a:pt x="179985" y="113588"/>
                </a:cubicBezTo>
                <a:cubicBezTo>
                  <a:pt x="179825" y="112469"/>
                  <a:pt x="179745" y="111111"/>
                  <a:pt x="179745" y="109513"/>
                </a:cubicBezTo>
                <a:close/>
                <a:moveTo>
                  <a:pt x="108326" y="109513"/>
                </a:moveTo>
                <a:cubicBezTo>
                  <a:pt x="106729" y="109194"/>
                  <a:pt x="105530" y="109993"/>
                  <a:pt x="104731" y="111910"/>
                </a:cubicBezTo>
                <a:cubicBezTo>
                  <a:pt x="103932" y="113827"/>
                  <a:pt x="103853" y="115425"/>
                  <a:pt x="104492" y="116703"/>
                </a:cubicBezTo>
                <a:cubicBezTo>
                  <a:pt x="107048" y="115745"/>
                  <a:pt x="108326" y="113348"/>
                  <a:pt x="108326" y="109513"/>
                </a:cubicBezTo>
                <a:close/>
                <a:moveTo>
                  <a:pt x="270338" y="107116"/>
                </a:moveTo>
                <a:cubicBezTo>
                  <a:pt x="270017" y="108714"/>
                  <a:pt x="270017" y="109753"/>
                  <a:pt x="270338" y="110232"/>
                </a:cubicBezTo>
                <a:cubicBezTo>
                  <a:pt x="270657" y="110711"/>
                  <a:pt x="271136" y="111271"/>
                  <a:pt x="271776" y="111910"/>
                </a:cubicBezTo>
                <a:cubicBezTo>
                  <a:pt x="272414" y="111590"/>
                  <a:pt x="272494" y="110711"/>
                  <a:pt x="272015" y="109274"/>
                </a:cubicBezTo>
                <a:cubicBezTo>
                  <a:pt x="271536" y="107836"/>
                  <a:pt x="270977" y="107116"/>
                  <a:pt x="270338" y="107116"/>
                </a:cubicBezTo>
                <a:close/>
                <a:moveTo>
                  <a:pt x="142837" y="105199"/>
                </a:moveTo>
                <a:cubicBezTo>
                  <a:pt x="142199" y="106478"/>
                  <a:pt x="142199" y="108155"/>
                  <a:pt x="142837" y="110232"/>
                </a:cubicBezTo>
                <a:cubicBezTo>
                  <a:pt x="143477" y="112309"/>
                  <a:pt x="142837" y="113508"/>
                  <a:pt x="140920" y="113827"/>
                </a:cubicBezTo>
                <a:cubicBezTo>
                  <a:pt x="141240" y="115745"/>
                  <a:pt x="141719" y="116783"/>
                  <a:pt x="142359" y="116943"/>
                </a:cubicBezTo>
                <a:cubicBezTo>
                  <a:pt x="142998" y="117103"/>
                  <a:pt x="143956" y="117342"/>
                  <a:pt x="145234" y="117662"/>
                </a:cubicBezTo>
                <a:cubicBezTo>
                  <a:pt x="144915" y="115745"/>
                  <a:pt x="144515" y="113827"/>
                  <a:pt x="144036" y="111910"/>
                </a:cubicBezTo>
                <a:cubicBezTo>
                  <a:pt x="143557" y="109993"/>
                  <a:pt x="143157" y="107756"/>
                  <a:pt x="142837" y="105199"/>
                </a:cubicBezTo>
                <a:close/>
                <a:moveTo>
                  <a:pt x="160093" y="102803"/>
                </a:moveTo>
                <a:cubicBezTo>
                  <a:pt x="159454" y="103123"/>
                  <a:pt x="159134" y="103682"/>
                  <a:pt x="159134" y="104481"/>
                </a:cubicBezTo>
                <a:cubicBezTo>
                  <a:pt x="159134" y="105280"/>
                  <a:pt x="159134" y="106158"/>
                  <a:pt x="159134" y="107116"/>
                </a:cubicBezTo>
                <a:cubicBezTo>
                  <a:pt x="159134" y="108076"/>
                  <a:pt x="159134" y="108875"/>
                  <a:pt x="159134" y="109513"/>
                </a:cubicBezTo>
                <a:cubicBezTo>
                  <a:pt x="159134" y="110152"/>
                  <a:pt x="158815" y="110632"/>
                  <a:pt x="158176" y="110951"/>
                </a:cubicBezTo>
                <a:cubicBezTo>
                  <a:pt x="158495" y="111590"/>
                  <a:pt x="158735" y="112309"/>
                  <a:pt x="158895" y="113108"/>
                </a:cubicBezTo>
                <a:cubicBezTo>
                  <a:pt x="159055" y="113907"/>
                  <a:pt x="159614" y="114147"/>
                  <a:pt x="160573" y="113827"/>
                </a:cubicBezTo>
                <a:cubicBezTo>
                  <a:pt x="160253" y="111271"/>
                  <a:pt x="160253" y="109194"/>
                  <a:pt x="160573" y="107596"/>
                </a:cubicBezTo>
                <a:cubicBezTo>
                  <a:pt x="160892" y="105998"/>
                  <a:pt x="160732" y="104400"/>
                  <a:pt x="160093" y="102803"/>
                </a:cubicBezTo>
                <a:close/>
                <a:moveTo>
                  <a:pt x="113119" y="102803"/>
                </a:moveTo>
                <a:cubicBezTo>
                  <a:pt x="112161" y="102163"/>
                  <a:pt x="111522" y="102244"/>
                  <a:pt x="111203" y="103042"/>
                </a:cubicBezTo>
                <a:cubicBezTo>
                  <a:pt x="110882" y="103841"/>
                  <a:pt x="110244" y="104241"/>
                  <a:pt x="109285" y="104241"/>
                </a:cubicBezTo>
                <a:cubicBezTo>
                  <a:pt x="109285" y="104880"/>
                  <a:pt x="109525" y="105280"/>
                  <a:pt x="110004" y="105439"/>
                </a:cubicBezTo>
                <a:cubicBezTo>
                  <a:pt x="110483" y="105599"/>
                  <a:pt x="110563" y="106158"/>
                  <a:pt x="110244" y="107116"/>
                </a:cubicBezTo>
                <a:cubicBezTo>
                  <a:pt x="111203" y="107756"/>
                  <a:pt x="111681" y="107516"/>
                  <a:pt x="111681" y="106398"/>
                </a:cubicBezTo>
                <a:cubicBezTo>
                  <a:pt x="111681" y="105280"/>
                  <a:pt x="111842" y="105519"/>
                  <a:pt x="112161" y="107116"/>
                </a:cubicBezTo>
                <a:cubicBezTo>
                  <a:pt x="112800" y="107116"/>
                  <a:pt x="113119" y="106637"/>
                  <a:pt x="113119" y="105679"/>
                </a:cubicBezTo>
                <a:cubicBezTo>
                  <a:pt x="113119" y="104720"/>
                  <a:pt x="113119" y="103761"/>
                  <a:pt x="113119" y="102803"/>
                </a:cubicBezTo>
                <a:close/>
                <a:moveTo>
                  <a:pt x="63750" y="102803"/>
                </a:moveTo>
                <a:cubicBezTo>
                  <a:pt x="60235" y="103123"/>
                  <a:pt x="58157" y="105280"/>
                  <a:pt x="57519" y="109274"/>
                </a:cubicBezTo>
                <a:cubicBezTo>
                  <a:pt x="56880" y="113268"/>
                  <a:pt x="55761" y="116863"/>
                  <a:pt x="54163" y="120058"/>
                </a:cubicBezTo>
                <a:cubicBezTo>
                  <a:pt x="56400" y="117502"/>
                  <a:pt x="58477" y="115265"/>
                  <a:pt x="60394" y="113348"/>
                </a:cubicBezTo>
                <a:cubicBezTo>
                  <a:pt x="62311" y="111431"/>
                  <a:pt x="63430" y="107915"/>
                  <a:pt x="63750" y="102803"/>
                </a:cubicBezTo>
                <a:close/>
                <a:moveTo>
                  <a:pt x="266982" y="100406"/>
                </a:moveTo>
                <a:cubicBezTo>
                  <a:pt x="267302" y="100566"/>
                  <a:pt x="267401" y="100786"/>
                  <a:pt x="267281" y="101065"/>
                </a:cubicBezTo>
                <a:lnTo>
                  <a:pt x="267119" y="101228"/>
                </a:lnTo>
                <a:close/>
                <a:moveTo>
                  <a:pt x="102574" y="100406"/>
                </a:moveTo>
                <a:cubicBezTo>
                  <a:pt x="100657" y="100726"/>
                  <a:pt x="99219" y="101764"/>
                  <a:pt x="98261" y="103522"/>
                </a:cubicBezTo>
                <a:cubicBezTo>
                  <a:pt x="97302" y="105280"/>
                  <a:pt x="95864" y="106478"/>
                  <a:pt x="93947" y="107116"/>
                </a:cubicBezTo>
                <a:cubicBezTo>
                  <a:pt x="95225" y="109673"/>
                  <a:pt x="95465" y="112549"/>
                  <a:pt x="94666" y="115745"/>
                </a:cubicBezTo>
                <a:cubicBezTo>
                  <a:pt x="93867" y="118940"/>
                  <a:pt x="92988" y="121337"/>
                  <a:pt x="92029" y="122935"/>
                </a:cubicBezTo>
                <a:cubicBezTo>
                  <a:pt x="92668" y="124852"/>
                  <a:pt x="93068" y="126369"/>
                  <a:pt x="93228" y="127488"/>
                </a:cubicBezTo>
                <a:cubicBezTo>
                  <a:pt x="93388" y="128606"/>
                  <a:pt x="93308" y="130603"/>
                  <a:pt x="92988" y="133480"/>
                </a:cubicBezTo>
                <a:cubicBezTo>
                  <a:pt x="94586" y="134118"/>
                  <a:pt x="95305" y="133080"/>
                  <a:pt x="95145" y="130364"/>
                </a:cubicBezTo>
                <a:cubicBezTo>
                  <a:pt x="94986" y="127648"/>
                  <a:pt x="95065" y="125491"/>
                  <a:pt x="95385" y="123893"/>
                </a:cubicBezTo>
                <a:cubicBezTo>
                  <a:pt x="96344" y="119739"/>
                  <a:pt x="97542" y="115904"/>
                  <a:pt x="98979" y="112389"/>
                </a:cubicBezTo>
                <a:cubicBezTo>
                  <a:pt x="100417" y="108875"/>
                  <a:pt x="101616" y="104880"/>
                  <a:pt x="102574" y="100406"/>
                </a:cubicBezTo>
                <a:close/>
                <a:moveTo>
                  <a:pt x="265065" y="99447"/>
                </a:moveTo>
                <a:cubicBezTo>
                  <a:pt x="264745" y="102004"/>
                  <a:pt x="265145" y="102883"/>
                  <a:pt x="266263" y="102084"/>
                </a:cubicBezTo>
                <a:lnTo>
                  <a:pt x="267119" y="101228"/>
                </a:lnTo>
                <a:lnTo>
                  <a:pt x="267461" y="103282"/>
                </a:lnTo>
                <a:cubicBezTo>
                  <a:pt x="267142" y="104560"/>
                  <a:pt x="267781" y="105359"/>
                  <a:pt x="269379" y="105679"/>
                </a:cubicBezTo>
                <a:cubicBezTo>
                  <a:pt x="269698" y="105679"/>
                  <a:pt x="269858" y="104880"/>
                  <a:pt x="269858" y="103282"/>
                </a:cubicBezTo>
                <a:cubicBezTo>
                  <a:pt x="272095" y="103922"/>
                  <a:pt x="272974" y="105280"/>
                  <a:pt x="272494" y="107356"/>
                </a:cubicBezTo>
                <a:cubicBezTo>
                  <a:pt x="272015" y="109434"/>
                  <a:pt x="272255" y="111271"/>
                  <a:pt x="273213" y="112868"/>
                </a:cubicBezTo>
                <a:cubicBezTo>
                  <a:pt x="271615" y="115745"/>
                  <a:pt x="271456" y="119180"/>
                  <a:pt x="272734" y="123174"/>
                </a:cubicBezTo>
                <a:cubicBezTo>
                  <a:pt x="274012" y="127168"/>
                  <a:pt x="275450" y="129964"/>
                  <a:pt x="277048" y="131562"/>
                </a:cubicBezTo>
                <a:cubicBezTo>
                  <a:pt x="277048" y="134118"/>
                  <a:pt x="276409" y="135556"/>
                  <a:pt x="275131" y="135876"/>
                </a:cubicBezTo>
                <a:cubicBezTo>
                  <a:pt x="273533" y="130444"/>
                  <a:pt x="272175" y="124932"/>
                  <a:pt x="271056" y="119340"/>
                </a:cubicBezTo>
                <a:cubicBezTo>
                  <a:pt x="269938" y="113747"/>
                  <a:pt x="268420" y="108714"/>
                  <a:pt x="266503" y="104241"/>
                </a:cubicBezTo>
                <a:cubicBezTo>
                  <a:pt x="265864" y="105839"/>
                  <a:pt x="265385" y="106478"/>
                  <a:pt x="265065" y="106158"/>
                </a:cubicBezTo>
                <a:cubicBezTo>
                  <a:pt x="264745" y="105839"/>
                  <a:pt x="264266" y="105199"/>
                  <a:pt x="263627" y="104241"/>
                </a:cubicBezTo>
                <a:cubicBezTo>
                  <a:pt x="262988" y="105519"/>
                  <a:pt x="262828" y="106877"/>
                  <a:pt x="263148" y="108315"/>
                </a:cubicBezTo>
                <a:cubicBezTo>
                  <a:pt x="263467" y="109753"/>
                  <a:pt x="263627" y="111271"/>
                  <a:pt x="263627" y="112868"/>
                </a:cubicBezTo>
                <a:cubicBezTo>
                  <a:pt x="262668" y="113188"/>
                  <a:pt x="262189" y="112629"/>
                  <a:pt x="262189" y="111191"/>
                </a:cubicBezTo>
                <a:cubicBezTo>
                  <a:pt x="262189" y="109753"/>
                  <a:pt x="261550" y="109194"/>
                  <a:pt x="260272" y="109513"/>
                </a:cubicBezTo>
                <a:cubicBezTo>
                  <a:pt x="260591" y="107277"/>
                  <a:pt x="260831" y="105040"/>
                  <a:pt x="260991" y="102803"/>
                </a:cubicBezTo>
                <a:cubicBezTo>
                  <a:pt x="261150" y="100566"/>
                  <a:pt x="262508" y="99447"/>
                  <a:pt x="265065" y="99447"/>
                </a:cubicBezTo>
                <a:close/>
                <a:moveTo>
                  <a:pt x="184060" y="99447"/>
                </a:moveTo>
                <a:cubicBezTo>
                  <a:pt x="184379" y="101365"/>
                  <a:pt x="184619" y="103362"/>
                  <a:pt x="184778" y="105439"/>
                </a:cubicBezTo>
                <a:cubicBezTo>
                  <a:pt x="184938" y="107516"/>
                  <a:pt x="185178" y="109673"/>
                  <a:pt x="185497" y="111910"/>
                </a:cubicBezTo>
                <a:lnTo>
                  <a:pt x="184060" y="113348"/>
                </a:lnTo>
                <a:close/>
                <a:moveTo>
                  <a:pt x="27082" y="98968"/>
                </a:moveTo>
                <a:cubicBezTo>
                  <a:pt x="25643" y="99288"/>
                  <a:pt x="25244" y="100246"/>
                  <a:pt x="25883" y="101844"/>
                </a:cubicBezTo>
                <a:cubicBezTo>
                  <a:pt x="27800" y="100886"/>
                  <a:pt x="28919" y="101365"/>
                  <a:pt x="29238" y="103282"/>
                </a:cubicBezTo>
                <a:cubicBezTo>
                  <a:pt x="30836" y="102962"/>
                  <a:pt x="31155" y="102403"/>
                  <a:pt x="30197" y="101604"/>
                </a:cubicBezTo>
                <a:cubicBezTo>
                  <a:pt x="29238" y="100805"/>
                  <a:pt x="29079" y="100087"/>
                  <a:pt x="29718" y="99447"/>
                </a:cubicBezTo>
                <a:cubicBezTo>
                  <a:pt x="29398" y="98808"/>
                  <a:pt x="28520" y="98649"/>
                  <a:pt x="27082" y="98968"/>
                </a:cubicBezTo>
                <a:close/>
                <a:moveTo>
                  <a:pt x="143797" y="98009"/>
                </a:moveTo>
                <a:cubicBezTo>
                  <a:pt x="143157" y="97690"/>
                  <a:pt x="142998" y="98249"/>
                  <a:pt x="143317" y="99687"/>
                </a:cubicBezTo>
                <a:cubicBezTo>
                  <a:pt x="143636" y="101125"/>
                  <a:pt x="143317" y="101844"/>
                  <a:pt x="142359" y="101844"/>
                </a:cubicBezTo>
                <a:cubicBezTo>
                  <a:pt x="142998" y="103442"/>
                  <a:pt x="143557" y="103922"/>
                  <a:pt x="144036" y="103282"/>
                </a:cubicBezTo>
                <a:cubicBezTo>
                  <a:pt x="144515" y="102643"/>
                  <a:pt x="145074" y="102643"/>
                  <a:pt x="145714" y="103282"/>
                </a:cubicBezTo>
                <a:cubicBezTo>
                  <a:pt x="145074" y="101685"/>
                  <a:pt x="144595" y="100805"/>
                  <a:pt x="144275" y="100646"/>
                </a:cubicBezTo>
                <a:cubicBezTo>
                  <a:pt x="143956" y="100486"/>
                  <a:pt x="143797" y="99607"/>
                  <a:pt x="143797" y="98009"/>
                </a:cubicBezTo>
                <a:close/>
                <a:moveTo>
                  <a:pt x="157217" y="94654"/>
                </a:moveTo>
                <a:cubicBezTo>
                  <a:pt x="156259" y="94335"/>
                  <a:pt x="155779" y="94575"/>
                  <a:pt x="155779" y="95374"/>
                </a:cubicBezTo>
                <a:cubicBezTo>
                  <a:pt x="155779" y="96172"/>
                  <a:pt x="155460" y="96732"/>
                  <a:pt x="154821" y="97051"/>
                </a:cubicBezTo>
                <a:cubicBezTo>
                  <a:pt x="155460" y="98649"/>
                  <a:pt x="156259" y="99447"/>
                  <a:pt x="157217" y="99447"/>
                </a:cubicBezTo>
                <a:cubicBezTo>
                  <a:pt x="157857" y="97850"/>
                  <a:pt x="157857" y="96252"/>
                  <a:pt x="157217" y="94654"/>
                </a:cubicBezTo>
                <a:close/>
                <a:moveTo>
                  <a:pt x="263627" y="93216"/>
                </a:moveTo>
                <a:cubicBezTo>
                  <a:pt x="263307" y="94175"/>
                  <a:pt x="263467" y="95134"/>
                  <a:pt x="264106" y="96092"/>
                </a:cubicBezTo>
                <a:cubicBezTo>
                  <a:pt x="264745" y="97051"/>
                  <a:pt x="264586" y="97850"/>
                  <a:pt x="263627" y="98489"/>
                </a:cubicBezTo>
                <a:cubicBezTo>
                  <a:pt x="262988" y="96252"/>
                  <a:pt x="262988" y="94495"/>
                  <a:pt x="263627" y="93216"/>
                </a:cubicBezTo>
                <a:close/>
                <a:moveTo>
                  <a:pt x="92029" y="92737"/>
                </a:moveTo>
                <a:cubicBezTo>
                  <a:pt x="90112" y="93056"/>
                  <a:pt x="89154" y="95613"/>
                  <a:pt x="89154" y="100406"/>
                </a:cubicBezTo>
                <a:cubicBezTo>
                  <a:pt x="89793" y="99128"/>
                  <a:pt x="90512" y="98329"/>
                  <a:pt x="91311" y="98009"/>
                </a:cubicBezTo>
                <a:cubicBezTo>
                  <a:pt x="92109" y="97690"/>
                  <a:pt x="92668" y="98649"/>
                  <a:pt x="92988" y="100886"/>
                </a:cubicBezTo>
                <a:cubicBezTo>
                  <a:pt x="93947" y="100246"/>
                  <a:pt x="94266" y="99367"/>
                  <a:pt x="93947" y="98249"/>
                </a:cubicBezTo>
                <a:cubicBezTo>
                  <a:pt x="93627" y="97131"/>
                  <a:pt x="93627" y="95453"/>
                  <a:pt x="93947" y="93216"/>
                </a:cubicBezTo>
                <a:cubicBezTo>
                  <a:pt x="93308" y="93216"/>
                  <a:pt x="93068" y="93696"/>
                  <a:pt x="93228" y="94654"/>
                </a:cubicBezTo>
                <a:cubicBezTo>
                  <a:pt x="93388" y="95613"/>
                  <a:pt x="93148" y="96092"/>
                  <a:pt x="92509" y="96092"/>
                </a:cubicBezTo>
                <a:cubicBezTo>
                  <a:pt x="91870" y="96412"/>
                  <a:pt x="91630" y="96092"/>
                  <a:pt x="91790" y="95134"/>
                </a:cubicBezTo>
                <a:cubicBezTo>
                  <a:pt x="91950" y="94175"/>
                  <a:pt x="92029" y="93376"/>
                  <a:pt x="92029" y="92737"/>
                </a:cubicBezTo>
                <a:close/>
                <a:moveTo>
                  <a:pt x="104012" y="90820"/>
                </a:moveTo>
                <a:cubicBezTo>
                  <a:pt x="103373" y="90820"/>
                  <a:pt x="102894" y="91139"/>
                  <a:pt x="102574" y="91779"/>
                </a:cubicBezTo>
                <a:cubicBezTo>
                  <a:pt x="102255" y="92418"/>
                  <a:pt x="102015" y="93137"/>
                  <a:pt x="101856" y="93935"/>
                </a:cubicBezTo>
                <a:cubicBezTo>
                  <a:pt x="101696" y="94734"/>
                  <a:pt x="101456" y="95453"/>
                  <a:pt x="101137" y="96092"/>
                </a:cubicBezTo>
                <a:cubicBezTo>
                  <a:pt x="100817" y="96732"/>
                  <a:pt x="100338" y="96732"/>
                  <a:pt x="99699" y="96092"/>
                </a:cubicBezTo>
                <a:cubicBezTo>
                  <a:pt x="99699" y="97051"/>
                  <a:pt x="99778" y="97610"/>
                  <a:pt x="99939" y="97770"/>
                </a:cubicBezTo>
                <a:cubicBezTo>
                  <a:pt x="100098" y="97930"/>
                  <a:pt x="100338" y="97930"/>
                  <a:pt x="100657" y="97770"/>
                </a:cubicBezTo>
                <a:cubicBezTo>
                  <a:pt x="100977" y="97610"/>
                  <a:pt x="101216" y="97450"/>
                  <a:pt x="101376" y="97291"/>
                </a:cubicBezTo>
                <a:cubicBezTo>
                  <a:pt x="101536" y="97131"/>
                  <a:pt x="101616" y="97530"/>
                  <a:pt x="101616" y="98489"/>
                </a:cubicBezTo>
                <a:cubicBezTo>
                  <a:pt x="102255" y="98489"/>
                  <a:pt x="102574" y="97850"/>
                  <a:pt x="102574" y="96572"/>
                </a:cubicBezTo>
                <a:cubicBezTo>
                  <a:pt x="102574" y="95293"/>
                  <a:pt x="103214" y="94974"/>
                  <a:pt x="104492" y="95613"/>
                </a:cubicBezTo>
                <a:cubicBezTo>
                  <a:pt x="104172" y="94974"/>
                  <a:pt x="104012" y="93376"/>
                  <a:pt x="104012" y="90820"/>
                </a:cubicBezTo>
                <a:close/>
                <a:moveTo>
                  <a:pt x="157217" y="86985"/>
                </a:moveTo>
                <a:cubicBezTo>
                  <a:pt x="156578" y="89222"/>
                  <a:pt x="156818" y="91139"/>
                  <a:pt x="157936" y="92737"/>
                </a:cubicBezTo>
                <a:cubicBezTo>
                  <a:pt x="159055" y="94335"/>
                  <a:pt x="159294" y="96891"/>
                  <a:pt x="158655" y="100406"/>
                </a:cubicBezTo>
                <a:cubicBezTo>
                  <a:pt x="160253" y="98808"/>
                  <a:pt x="160892" y="96172"/>
                  <a:pt x="160573" y="92497"/>
                </a:cubicBezTo>
                <a:cubicBezTo>
                  <a:pt x="160253" y="88823"/>
                  <a:pt x="159134" y="86985"/>
                  <a:pt x="157217" y="86985"/>
                </a:cubicBezTo>
                <a:close/>
                <a:moveTo>
                  <a:pt x="259313" y="83630"/>
                </a:moveTo>
                <a:cubicBezTo>
                  <a:pt x="260911" y="83949"/>
                  <a:pt x="261470" y="84908"/>
                  <a:pt x="260991" y="86506"/>
                </a:cubicBezTo>
                <a:cubicBezTo>
                  <a:pt x="260511" y="88103"/>
                  <a:pt x="260911" y="89222"/>
                  <a:pt x="262189" y="89861"/>
                </a:cubicBezTo>
                <a:lnTo>
                  <a:pt x="259792" y="89861"/>
                </a:lnTo>
                <a:cubicBezTo>
                  <a:pt x="260112" y="88263"/>
                  <a:pt x="260032" y="87145"/>
                  <a:pt x="259552" y="86506"/>
                </a:cubicBezTo>
                <a:cubicBezTo>
                  <a:pt x="259074" y="85867"/>
                  <a:pt x="258993" y="84908"/>
                  <a:pt x="259313" y="83630"/>
                </a:cubicBezTo>
                <a:close/>
                <a:moveTo>
                  <a:pt x="42180" y="83630"/>
                </a:moveTo>
                <a:cubicBezTo>
                  <a:pt x="40902" y="84269"/>
                  <a:pt x="40183" y="85307"/>
                  <a:pt x="40023" y="86745"/>
                </a:cubicBezTo>
                <a:cubicBezTo>
                  <a:pt x="39863" y="88184"/>
                  <a:pt x="39464" y="89701"/>
                  <a:pt x="38825" y="91299"/>
                </a:cubicBezTo>
                <a:cubicBezTo>
                  <a:pt x="39784" y="90660"/>
                  <a:pt x="40423" y="89622"/>
                  <a:pt x="40742" y="88184"/>
                </a:cubicBezTo>
                <a:cubicBezTo>
                  <a:pt x="41061" y="86745"/>
                  <a:pt x="41541" y="85228"/>
                  <a:pt x="42180" y="83630"/>
                </a:cubicBezTo>
                <a:close/>
                <a:moveTo>
                  <a:pt x="159854" y="82372"/>
                </a:moveTo>
                <a:cubicBezTo>
                  <a:pt x="160653" y="82412"/>
                  <a:pt x="161531" y="82831"/>
                  <a:pt x="162490" y="83630"/>
                </a:cubicBezTo>
                <a:cubicBezTo>
                  <a:pt x="161851" y="84269"/>
                  <a:pt x="161212" y="84828"/>
                  <a:pt x="160573" y="85307"/>
                </a:cubicBezTo>
                <a:cubicBezTo>
                  <a:pt x="159933" y="85787"/>
                  <a:pt x="159774" y="86826"/>
                  <a:pt x="160093" y="88423"/>
                </a:cubicBezTo>
                <a:cubicBezTo>
                  <a:pt x="160732" y="89382"/>
                  <a:pt x="161212" y="89382"/>
                  <a:pt x="161531" y="88423"/>
                </a:cubicBezTo>
                <a:cubicBezTo>
                  <a:pt x="161851" y="87464"/>
                  <a:pt x="162330" y="87464"/>
                  <a:pt x="162969" y="88423"/>
                </a:cubicBezTo>
                <a:cubicBezTo>
                  <a:pt x="162650" y="90980"/>
                  <a:pt x="162650" y="92817"/>
                  <a:pt x="162969" y="93935"/>
                </a:cubicBezTo>
                <a:cubicBezTo>
                  <a:pt x="163289" y="95054"/>
                  <a:pt x="163129" y="96412"/>
                  <a:pt x="162490" y="98009"/>
                </a:cubicBezTo>
                <a:cubicBezTo>
                  <a:pt x="163129" y="99927"/>
                  <a:pt x="163688" y="101844"/>
                  <a:pt x="164168" y="103761"/>
                </a:cubicBezTo>
                <a:cubicBezTo>
                  <a:pt x="164647" y="105679"/>
                  <a:pt x="165685" y="107116"/>
                  <a:pt x="167283" y="108076"/>
                </a:cubicBezTo>
                <a:cubicBezTo>
                  <a:pt x="167603" y="106797"/>
                  <a:pt x="167922" y="105519"/>
                  <a:pt x="168241" y="104241"/>
                </a:cubicBezTo>
                <a:cubicBezTo>
                  <a:pt x="168562" y="102962"/>
                  <a:pt x="168562" y="101365"/>
                  <a:pt x="168241" y="99447"/>
                </a:cubicBezTo>
                <a:cubicBezTo>
                  <a:pt x="167283" y="99128"/>
                  <a:pt x="166405" y="98409"/>
                  <a:pt x="165606" y="97291"/>
                </a:cubicBezTo>
                <a:cubicBezTo>
                  <a:pt x="164807" y="96172"/>
                  <a:pt x="164727" y="94814"/>
                  <a:pt x="165366" y="93216"/>
                </a:cubicBezTo>
                <a:cubicBezTo>
                  <a:pt x="166644" y="93216"/>
                  <a:pt x="167363" y="93855"/>
                  <a:pt x="167523" y="95134"/>
                </a:cubicBezTo>
                <a:cubicBezTo>
                  <a:pt x="167682" y="96412"/>
                  <a:pt x="168562" y="96732"/>
                  <a:pt x="170159" y="96092"/>
                </a:cubicBezTo>
                <a:cubicBezTo>
                  <a:pt x="170798" y="94495"/>
                  <a:pt x="171277" y="92737"/>
                  <a:pt x="171597" y="90820"/>
                </a:cubicBezTo>
                <a:cubicBezTo>
                  <a:pt x="171917" y="88902"/>
                  <a:pt x="172715" y="87624"/>
                  <a:pt x="173993" y="86985"/>
                </a:cubicBezTo>
                <a:cubicBezTo>
                  <a:pt x="174633" y="88902"/>
                  <a:pt x="174872" y="92258"/>
                  <a:pt x="174713" y="97051"/>
                </a:cubicBezTo>
                <a:cubicBezTo>
                  <a:pt x="174553" y="101844"/>
                  <a:pt x="174154" y="105519"/>
                  <a:pt x="173514" y="108076"/>
                </a:cubicBezTo>
                <a:cubicBezTo>
                  <a:pt x="172875" y="105839"/>
                  <a:pt x="172236" y="105359"/>
                  <a:pt x="171597" y="106637"/>
                </a:cubicBezTo>
                <a:cubicBezTo>
                  <a:pt x="171597" y="105040"/>
                  <a:pt x="171677" y="103362"/>
                  <a:pt x="171836" y="101604"/>
                </a:cubicBezTo>
                <a:cubicBezTo>
                  <a:pt x="171996" y="99847"/>
                  <a:pt x="171437" y="98329"/>
                  <a:pt x="170159" y="97051"/>
                </a:cubicBezTo>
                <a:cubicBezTo>
                  <a:pt x="169201" y="100246"/>
                  <a:pt x="168881" y="103282"/>
                  <a:pt x="169201" y="106158"/>
                </a:cubicBezTo>
                <a:cubicBezTo>
                  <a:pt x="169520" y="109034"/>
                  <a:pt x="169360" y="111750"/>
                  <a:pt x="168721" y="114306"/>
                </a:cubicBezTo>
                <a:cubicBezTo>
                  <a:pt x="167763" y="113667"/>
                  <a:pt x="166964" y="113747"/>
                  <a:pt x="166325" y="114546"/>
                </a:cubicBezTo>
                <a:cubicBezTo>
                  <a:pt x="165685" y="115345"/>
                  <a:pt x="165206" y="116463"/>
                  <a:pt x="164886" y="117901"/>
                </a:cubicBezTo>
                <a:cubicBezTo>
                  <a:pt x="164567" y="119340"/>
                  <a:pt x="164247" y="120778"/>
                  <a:pt x="163928" y="122215"/>
                </a:cubicBezTo>
                <a:cubicBezTo>
                  <a:pt x="163609" y="123653"/>
                  <a:pt x="162969" y="124532"/>
                  <a:pt x="162011" y="124852"/>
                </a:cubicBezTo>
                <a:cubicBezTo>
                  <a:pt x="162969" y="125491"/>
                  <a:pt x="163369" y="126849"/>
                  <a:pt x="163209" y="128926"/>
                </a:cubicBezTo>
                <a:cubicBezTo>
                  <a:pt x="163049" y="131003"/>
                  <a:pt x="163609" y="132201"/>
                  <a:pt x="164886" y="132521"/>
                </a:cubicBezTo>
                <a:cubicBezTo>
                  <a:pt x="163609" y="134438"/>
                  <a:pt x="162889" y="137634"/>
                  <a:pt x="162729" y="142107"/>
                </a:cubicBezTo>
                <a:cubicBezTo>
                  <a:pt x="162570" y="146581"/>
                  <a:pt x="162490" y="150575"/>
                  <a:pt x="162490" y="154091"/>
                </a:cubicBezTo>
                <a:cubicBezTo>
                  <a:pt x="162170" y="155368"/>
                  <a:pt x="161771" y="156327"/>
                  <a:pt x="161291" y="156966"/>
                </a:cubicBezTo>
                <a:cubicBezTo>
                  <a:pt x="160812" y="157605"/>
                  <a:pt x="161371" y="158085"/>
                  <a:pt x="162969" y="158404"/>
                </a:cubicBezTo>
                <a:cubicBezTo>
                  <a:pt x="162330" y="154889"/>
                  <a:pt x="163448" y="153451"/>
                  <a:pt x="166325" y="154091"/>
                </a:cubicBezTo>
                <a:cubicBezTo>
                  <a:pt x="165685" y="156647"/>
                  <a:pt x="165366" y="159044"/>
                  <a:pt x="165366" y="161281"/>
                </a:cubicBezTo>
                <a:cubicBezTo>
                  <a:pt x="165366" y="163517"/>
                  <a:pt x="164727" y="165754"/>
                  <a:pt x="163448" y="167991"/>
                </a:cubicBezTo>
                <a:cubicBezTo>
                  <a:pt x="165046" y="171186"/>
                  <a:pt x="165126" y="174621"/>
                  <a:pt x="163688" y="178296"/>
                </a:cubicBezTo>
                <a:cubicBezTo>
                  <a:pt x="162250" y="181971"/>
                  <a:pt x="161371" y="185566"/>
                  <a:pt x="161052" y="189081"/>
                </a:cubicBezTo>
                <a:cubicBezTo>
                  <a:pt x="161052" y="187483"/>
                  <a:pt x="161291" y="185486"/>
                  <a:pt x="161771" y="183090"/>
                </a:cubicBezTo>
                <a:cubicBezTo>
                  <a:pt x="162250" y="180693"/>
                  <a:pt x="161851" y="179015"/>
                  <a:pt x="160573" y="178057"/>
                </a:cubicBezTo>
                <a:cubicBezTo>
                  <a:pt x="159614" y="179015"/>
                  <a:pt x="159215" y="180373"/>
                  <a:pt x="159374" y="182130"/>
                </a:cubicBezTo>
                <a:cubicBezTo>
                  <a:pt x="159534" y="183889"/>
                  <a:pt x="159614" y="185646"/>
                  <a:pt x="159614" y="187403"/>
                </a:cubicBezTo>
                <a:cubicBezTo>
                  <a:pt x="159614" y="189161"/>
                  <a:pt x="159454" y="190678"/>
                  <a:pt x="159134" y="191957"/>
                </a:cubicBezTo>
                <a:cubicBezTo>
                  <a:pt x="158815" y="193235"/>
                  <a:pt x="158016" y="193874"/>
                  <a:pt x="156738" y="193874"/>
                </a:cubicBezTo>
                <a:cubicBezTo>
                  <a:pt x="158336" y="193235"/>
                  <a:pt x="158975" y="191877"/>
                  <a:pt x="158655" y="189800"/>
                </a:cubicBezTo>
                <a:cubicBezTo>
                  <a:pt x="158336" y="187723"/>
                  <a:pt x="158016" y="185886"/>
                  <a:pt x="157696" y="184288"/>
                </a:cubicBezTo>
                <a:cubicBezTo>
                  <a:pt x="157058" y="184607"/>
                  <a:pt x="156738" y="184927"/>
                  <a:pt x="156738" y="185247"/>
                </a:cubicBezTo>
                <a:cubicBezTo>
                  <a:pt x="156738" y="185566"/>
                  <a:pt x="156578" y="185886"/>
                  <a:pt x="156259" y="186205"/>
                </a:cubicBezTo>
                <a:cubicBezTo>
                  <a:pt x="155939" y="184607"/>
                  <a:pt x="155939" y="182929"/>
                  <a:pt x="156259" y="181172"/>
                </a:cubicBezTo>
                <a:cubicBezTo>
                  <a:pt x="156578" y="179415"/>
                  <a:pt x="156578" y="178376"/>
                  <a:pt x="156259" y="178057"/>
                </a:cubicBezTo>
                <a:cubicBezTo>
                  <a:pt x="155300" y="178696"/>
                  <a:pt x="154901" y="179894"/>
                  <a:pt x="155061" y="181652"/>
                </a:cubicBezTo>
                <a:cubicBezTo>
                  <a:pt x="155220" y="183409"/>
                  <a:pt x="154980" y="184607"/>
                  <a:pt x="154341" y="185247"/>
                </a:cubicBezTo>
                <a:cubicBezTo>
                  <a:pt x="154341" y="184607"/>
                  <a:pt x="154182" y="184288"/>
                  <a:pt x="153862" y="184288"/>
                </a:cubicBezTo>
                <a:cubicBezTo>
                  <a:pt x="153862" y="184927"/>
                  <a:pt x="153703" y="185247"/>
                  <a:pt x="153383" y="185247"/>
                </a:cubicBezTo>
                <a:cubicBezTo>
                  <a:pt x="152743" y="182370"/>
                  <a:pt x="152904" y="179814"/>
                  <a:pt x="153862" y="177577"/>
                </a:cubicBezTo>
                <a:cubicBezTo>
                  <a:pt x="154821" y="175341"/>
                  <a:pt x="154980" y="173104"/>
                  <a:pt x="154341" y="170867"/>
                </a:cubicBezTo>
                <a:cubicBezTo>
                  <a:pt x="153703" y="170867"/>
                  <a:pt x="153303" y="171426"/>
                  <a:pt x="153143" y="172544"/>
                </a:cubicBezTo>
                <a:cubicBezTo>
                  <a:pt x="152983" y="173663"/>
                  <a:pt x="152904" y="174861"/>
                  <a:pt x="152904" y="176139"/>
                </a:cubicBezTo>
                <a:cubicBezTo>
                  <a:pt x="152904" y="177417"/>
                  <a:pt x="152824" y="178616"/>
                  <a:pt x="152664" y="179734"/>
                </a:cubicBezTo>
                <a:cubicBezTo>
                  <a:pt x="152504" y="180853"/>
                  <a:pt x="151945" y="181412"/>
                  <a:pt x="150986" y="181412"/>
                </a:cubicBezTo>
                <a:cubicBezTo>
                  <a:pt x="150027" y="175660"/>
                  <a:pt x="149948" y="170627"/>
                  <a:pt x="150747" y="166313"/>
                </a:cubicBezTo>
                <a:cubicBezTo>
                  <a:pt x="151545" y="161999"/>
                  <a:pt x="152584" y="157446"/>
                  <a:pt x="153862" y="152652"/>
                </a:cubicBezTo>
                <a:cubicBezTo>
                  <a:pt x="154502" y="155209"/>
                  <a:pt x="155300" y="155848"/>
                  <a:pt x="156259" y="154569"/>
                </a:cubicBezTo>
                <a:cubicBezTo>
                  <a:pt x="156578" y="158085"/>
                  <a:pt x="156499" y="161840"/>
                  <a:pt x="156019" y="165834"/>
                </a:cubicBezTo>
                <a:cubicBezTo>
                  <a:pt x="155539" y="169828"/>
                  <a:pt x="155620" y="173104"/>
                  <a:pt x="156259" y="175660"/>
                </a:cubicBezTo>
                <a:cubicBezTo>
                  <a:pt x="156259" y="173423"/>
                  <a:pt x="156578" y="170547"/>
                  <a:pt x="157217" y="167032"/>
                </a:cubicBezTo>
                <a:cubicBezTo>
                  <a:pt x="157857" y="163517"/>
                  <a:pt x="158416" y="159922"/>
                  <a:pt x="158895" y="156247"/>
                </a:cubicBezTo>
                <a:cubicBezTo>
                  <a:pt x="159374" y="152572"/>
                  <a:pt x="159614" y="148898"/>
                  <a:pt x="159614" y="145223"/>
                </a:cubicBezTo>
                <a:cubicBezTo>
                  <a:pt x="159614" y="141548"/>
                  <a:pt x="159134" y="138433"/>
                  <a:pt x="158176" y="135876"/>
                </a:cubicBezTo>
                <a:cubicBezTo>
                  <a:pt x="158815" y="133319"/>
                  <a:pt x="159374" y="130523"/>
                  <a:pt x="159854" y="127488"/>
                </a:cubicBezTo>
                <a:cubicBezTo>
                  <a:pt x="160333" y="124452"/>
                  <a:pt x="159933" y="121656"/>
                  <a:pt x="158655" y="119100"/>
                </a:cubicBezTo>
                <a:cubicBezTo>
                  <a:pt x="158016" y="121976"/>
                  <a:pt x="157217" y="124932"/>
                  <a:pt x="156259" y="127967"/>
                </a:cubicBezTo>
                <a:cubicBezTo>
                  <a:pt x="155300" y="131003"/>
                  <a:pt x="154661" y="133799"/>
                  <a:pt x="154341" y="136355"/>
                </a:cubicBezTo>
                <a:cubicBezTo>
                  <a:pt x="153063" y="134758"/>
                  <a:pt x="152504" y="131961"/>
                  <a:pt x="152664" y="127967"/>
                </a:cubicBezTo>
                <a:cubicBezTo>
                  <a:pt x="152824" y="123973"/>
                  <a:pt x="153223" y="121337"/>
                  <a:pt x="153862" y="120058"/>
                </a:cubicBezTo>
                <a:cubicBezTo>
                  <a:pt x="153862" y="120698"/>
                  <a:pt x="153862" y="121337"/>
                  <a:pt x="153862" y="121976"/>
                </a:cubicBezTo>
                <a:cubicBezTo>
                  <a:pt x="153862" y="122615"/>
                  <a:pt x="154182" y="122615"/>
                  <a:pt x="154821" y="121976"/>
                </a:cubicBezTo>
                <a:cubicBezTo>
                  <a:pt x="154821" y="120058"/>
                  <a:pt x="154581" y="118780"/>
                  <a:pt x="154102" y="118141"/>
                </a:cubicBezTo>
                <a:cubicBezTo>
                  <a:pt x="153622" y="117502"/>
                  <a:pt x="153703" y="116064"/>
                  <a:pt x="154341" y="113827"/>
                </a:cubicBezTo>
                <a:cubicBezTo>
                  <a:pt x="154980" y="112868"/>
                  <a:pt x="155539" y="112709"/>
                  <a:pt x="156019" y="113348"/>
                </a:cubicBezTo>
                <a:cubicBezTo>
                  <a:pt x="156499" y="113987"/>
                  <a:pt x="157058" y="113508"/>
                  <a:pt x="157696" y="111910"/>
                </a:cubicBezTo>
                <a:cubicBezTo>
                  <a:pt x="157058" y="111590"/>
                  <a:pt x="156738" y="110872"/>
                  <a:pt x="156738" y="109753"/>
                </a:cubicBezTo>
                <a:cubicBezTo>
                  <a:pt x="156738" y="108635"/>
                  <a:pt x="156818" y="107516"/>
                  <a:pt x="156978" y="106398"/>
                </a:cubicBezTo>
                <a:cubicBezTo>
                  <a:pt x="157137" y="105280"/>
                  <a:pt x="157137" y="104161"/>
                  <a:pt x="156978" y="103042"/>
                </a:cubicBezTo>
                <a:cubicBezTo>
                  <a:pt x="156818" y="101924"/>
                  <a:pt x="156259" y="101205"/>
                  <a:pt x="155300" y="100886"/>
                </a:cubicBezTo>
                <a:cubicBezTo>
                  <a:pt x="155939" y="102163"/>
                  <a:pt x="156019" y="103602"/>
                  <a:pt x="155539" y="105199"/>
                </a:cubicBezTo>
                <a:cubicBezTo>
                  <a:pt x="155061" y="106797"/>
                  <a:pt x="154821" y="108076"/>
                  <a:pt x="154821" y="109034"/>
                </a:cubicBezTo>
                <a:cubicBezTo>
                  <a:pt x="154821" y="108395"/>
                  <a:pt x="154502" y="108076"/>
                  <a:pt x="153862" y="108076"/>
                </a:cubicBezTo>
                <a:cubicBezTo>
                  <a:pt x="153223" y="108076"/>
                  <a:pt x="152743" y="107756"/>
                  <a:pt x="152424" y="107116"/>
                </a:cubicBezTo>
                <a:cubicBezTo>
                  <a:pt x="152743" y="104880"/>
                  <a:pt x="153063" y="102084"/>
                  <a:pt x="153383" y="98729"/>
                </a:cubicBezTo>
                <a:cubicBezTo>
                  <a:pt x="153703" y="95374"/>
                  <a:pt x="154182" y="92338"/>
                  <a:pt x="154821" y="89622"/>
                </a:cubicBezTo>
                <a:cubicBezTo>
                  <a:pt x="155460" y="86905"/>
                  <a:pt x="156418" y="84828"/>
                  <a:pt x="157696" y="83390"/>
                </a:cubicBezTo>
                <a:cubicBezTo>
                  <a:pt x="158336" y="82672"/>
                  <a:pt x="159055" y="82332"/>
                  <a:pt x="159854" y="82372"/>
                </a:cubicBezTo>
                <a:close/>
                <a:moveTo>
                  <a:pt x="276089" y="81233"/>
                </a:moveTo>
                <a:cubicBezTo>
                  <a:pt x="276409" y="83150"/>
                  <a:pt x="277048" y="84508"/>
                  <a:pt x="278006" y="85307"/>
                </a:cubicBezTo>
                <a:cubicBezTo>
                  <a:pt x="278965" y="86106"/>
                  <a:pt x="279604" y="85547"/>
                  <a:pt x="279924" y="83630"/>
                </a:cubicBezTo>
                <a:cubicBezTo>
                  <a:pt x="280243" y="84589"/>
                  <a:pt x="280483" y="85627"/>
                  <a:pt x="280643" y="86745"/>
                </a:cubicBezTo>
                <a:cubicBezTo>
                  <a:pt x="280803" y="87864"/>
                  <a:pt x="281362" y="88423"/>
                  <a:pt x="282320" y="88423"/>
                </a:cubicBezTo>
                <a:cubicBezTo>
                  <a:pt x="282640" y="86826"/>
                  <a:pt x="282560" y="85707"/>
                  <a:pt x="282081" y="85068"/>
                </a:cubicBezTo>
                <a:cubicBezTo>
                  <a:pt x="281601" y="84429"/>
                  <a:pt x="281202" y="83470"/>
                  <a:pt x="280883" y="82192"/>
                </a:cubicBezTo>
                <a:cubicBezTo>
                  <a:pt x="283119" y="82511"/>
                  <a:pt x="284238" y="83390"/>
                  <a:pt x="284238" y="84828"/>
                </a:cubicBezTo>
                <a:cubicBezTo>
                  <a:pt x="284238" y="86267"/>
                  <a:pt x="284398" y="87944"/>
                  <a:pt x="284717" y="89861"/>
                </a:cubicBezTo>
                <a:cubicBezTo>
                  <a:pt x="283758" y="90500"/>
                  <a:pt x="282880" y="90340"/>
                  <a:pt x="282081" y="89382"/>
                </a:cubicBezTo>
                <a:cubicBezTo>
                  <a:pt x="281282" y="88423"/>
                  <a:pt x="280563" y="88583"/>
                  <a:pt x="279924" y="89861"/>
                </a:cubicBezTo>
                <a:cubicBezTo>
                  <a:pt x="280883" y="89861"/>
                  <a:pt x="281682" y="90580"/>
                  <a:pt x="282320" y="92018"/>
                </a:cubicBezTo>
                <a:cubicBezTo>
                  <a:pt x="282959" y="93456"/>
                  <a:pt x="282959" y="94654"/>
                  <a:pt x="282320" y="95613"/>
                </a:cubicBezTo>
                <a:cubicBezTo>
                  <a:pt x="281362" y="92418"/>
                  <a:pt x="279604" y="91459"/>
                  <a:pt x="277048" y="92737"/>
                </a:cubicBezTo>
                <a:cubicBezTo>
                  <a:pt x="277367" y="90500"/>
                  <a:pt x="277128" y="88423"/>
                  <a:pt x="276329" y="86506"/>
                </a:cubicBezTo>
                <a:cubicBezTo>
                  <a:pt x="275530" y="84589"/>
                  <a:pt x="275450" y="82831"/>
                  <a:pt x="276089" y="81233"/>
                </a:cubicBezTo>
                <a:close/>
                <a:moveTo>
                  <a:pt x="180225" y="81233"/>
                </a:moveTo>
                <a:cubicBezTo>
                  <a:pt x="180544" y="83790"/>
                  <a:pt x="181264" y="85947"/>
                  <a:pt x="182382" y="87704"/>
                </a:cubicBezTo>
                <a:cubicBezTo>
                  <a:pt x="183500" y="89461"/>
                  <a:pt x="184060" y="91459"/>
                  <a:pt x="184060" y="93696"/>
                </a:cubicBezTo>
                <a:cubicBezTo>
                  <a:pt x="183740" y="93056"/>
                  <a:pt x="183181" y="92657"/>
                  <a:pt x="182382" y="92497"/>
                </a:cubicBezTo>
                <a:cubicBezTo>
                  <a:pt x="181583" y="92338"/>
                  <a:pt x="180864" y="91938"/>
                  <a:pt x="180225" y="91299"/>
                </a:cubicBezTo>
                <a:lnTo>
                  <a:pt x="180225" y="96092"/>
                </a:lnTo>
                <a:lnTo>
                  <a:pt x="177349" y="96092"/>
                </a:lnTo>
                <a:cubicBezTo>
                  <a:pt x="177669" y="94814"/>
                  <a:pt x="177588" y="93935"/>
                  <a:pt x="177109" y="93456"/>
                </a:cubicBezTo>
                <a:cubicBezTo>
                  <a:pt x="176630" y="92977"/>
                  <a:pt x="176550" y="92098"/>
                  <a:pt x="176870" y="90820"/>
                </a:cubicBezTo>
                <a:cubicBezTo>
                  <a:pt x="177828" y="89861"/>
                  <a:pt x="178308" y="88263"/>
                  <a:pt x="178308" y="86027"/>
                </a:cubicBezTo>
                <a:cubicBezTo>
                  <a:pt x="178308" y="83790"/>
                  <a:pt x="178946" y="82192"/>
                  <a:pt x="180225" y="81233"/>
                </a:cubicBezTo>
                <a:close/>
                <a:moveTo>
                  <a:pt x="285676" y="80275"/>
                </a:moveTo>
                <a:cubicBezTo>
                  <a:pt x="286315" y="82511"/>
                  <a:pt x="287273" y="84988"/>
                  <a:pt x="288552" y="87704"/>
                </a:cubicBezTo>
                <a:cubicBezTo>
                  <a:pt x="289830" y="90421"/>
                  <a:pt x="289830" y="93056"/>
                  <a:pt x="288552" y="95613"/>
                </a:cubicBezTo>
                <a:cubicBezTo>
                  <a:pt x="288232" y="93056"/>
                  <a:pt x="287912" y="90900"/>
                  <a:pt x="287593" y="89142"/>
                </a:cubicBezTo>
                <a:cubicBezTo>
                  <a:pt x="287273" y="87385"/>
                  <a:pt x="286475" y="86186"/>
                  <a:pt x="285196" y="85547"/>
                </a:cubicBezTo>
                <a:cubicBezTo>
                  <a:pt x="285516" y="84908"/>
                  <a:pt x="285516" y="83949"/>
                  <a:pt x="285196" y="82672"/>
                </a:cubicBezTo>
                <a:cubicBezTo>
                  <a:pt x="284877" y="81393"/>
                  <a:pt x="285037" y="80594"/>
                  <a:pt x="285676" y="80275"/>
                </a:cubicBezTo>
                <a:close/>
                <a:moveTo>
                  <a:pt x="172556" y="79795"/>
                </a:moveTo>
                <a:cubicBezTo>
                  <a:pt x="172236" y="81712"/>
                  <a:pt x="172316" y="82511"/>
                  <a:pt x="172795" y="82192"/>
                </a:cubicBezTo>
                <a:cubicBezTo>
                  <a:pt x="173275" y="81873"/>
                  <a:pt x="173674" y="81233"/>
                  <a:pt x="173993" y="80275"/>
                </a:cubicBezTo>
                <a:cubicBezTo>
                  <a:pt x="173993" y="82192"/>
                  <a:pt x="173834" y="83310"/>
                  <a:pt x="173514" y="83630"/>
                </a:cubicBezTo>
                <a:cubicBezTo>
                  <a:pt x="172875" y="84269"/>
                  <a:pt x="172396" y="83870"/>
                  <a:pt x="172076" y="82432"/>
                </a:cubicBezTo>
                <a:cubicBezTo>
                  <a:pt x="171757" y="80994"/>
                  <a:pt x="171917" y="80115"/>
                  <a:pt x="172556" y="79795"/>
                </a:cubicBezTo>
                <a:close/>
                <a:moveTo>
                  <a:pt x="63031" y="79316"/>
                </a:moveTo>
                <a:cubicBezTo>
                  <a:pt x="62871" y="79636"/>
                  <a:pt x="62471" y="79795"/>
                  <a:pt x="61832" y="79795"/>
                </a:cubicBezTo>
                <a:cubicBezTo>
                  <a:pt x="60235" y="82352"/>
                  <a:pt x="59196" y="85387"/>
                  <a:pt x="58717" y="88902"/>
                </a:cubicBezTo>
                <a:cubicBezTo>
                  <a:pt x="58237" y="92418"/>
                  <a:pt x="57359" y="95613"/>
                  <a:pt x="56081" y="98489"/>
                </a:cubicBezTo>
                <a:cubicBezTo>
                  <a:pt x="55441" y="100726"/>
                  <a:pt x="54562" y="102643"/>
                  <a:pt x="53444" y="104241"/>
                </a:cubicBezTo>
                <a:cubicBezTo>
                  <a:pt x="52326" y="105839"/>
                  <a:pt x="52086" y="107915"/>
                  <a:pt x="52725" y="110472"/>
                </a:cubicBezTo>
                <a:cubicBezTo>
                  <a:pt x="55282" y="107277"/>
                  <a:pt x="57039" y="102962"/>
                  <a:pt x="57998" y="97530"/>
                </a:cubicBezTo>
                <a:cubicBezTo>
                  <a:pt x="58956" y="92098"/>
                  <a:pt x="60714" y="88103"/>
                  <a:pt x="63270" y="85547"/>
                </a:cubicBezTo>
                <a:cubicBezTo>
                  <a:pt x="62631" y="84908"/>
                  <a:pt x="62391" y="83949"/>
                  <a:pt x="62551" y="82672"/>
                </a:cubicBezTo>
                <a:cubicBezTo>
                  <a:pt x="62711" y="81393"/>
                  <a:pt x="63110" y="80434"/>
                  <a:pt x="63750" y="79795"/>
                </a:cubicBezTo>
                <a:cubicBezTo>
                  <a:pt x="63430" y="79156"/>
                  <a:pt x="63190" y="78996"/>
                  <a:pt x="63031" y="79316"/>
                </a:cubicBezTo>
                <a:close/>
                <a:moveTo>
                  <a:pt x="168241" y="78837"/>
                </a:moveTo>
                <a:cubicBezTo>
                  <a:pt x="168881" y="83949"/>
                  <a:pt x="168402" y="87944"/>
                  <a:pt x="166804" y="90820"/>
                </a:cubicBezTo>
                <a:cubicBezTo>
                  <a:pt x="165206" y="88902"/>
                  <a:pt x="164807" y="86826"/>
                  <a:pt x="165606" y="84589"/>
                </a:cubicBezTo>
                <a:cubicBezTo>
                  <a:pt x="166405" y="82352"/>
                  <a:pt x="167283" y="80434"/>
                  <a:pt x="168241" y="78837"/>
                </a:cubicBezTo>
                <a:close/>
                <a:moveTo>
                  <a:pt x="107368" y="77399"/>
                </a:moveTo>
                <a:cubicBezTo>
                  <a:pt x="106409" y="77719"/>
                  <a:pt x="105930" y="78677"/>
                  <a:pt x="105930" y="80275"/>
                </a:cubicBezTo>
                <a:cubicBezTo>
                  <a:pt x="105930" y="81873"/>
                  <a:pt x="105770" y="83310"/>
                  <a:pt x="105451" y="84589"/>
                </a:cubicBezTo>
                <a:cubicBezTo>
                  <a:pt x="106729" y="83310"/>
                  <a:pt x="107368" y="80913"/>
                  <a:pt x="107368" y="77399"/>
                </a:cubicBezTo>
                <a:close/>
                <a:moveTo>
                  <a:pt x="102574" y="75002"/>
                </a:moveTo>
                <a:cubicBezTo>
                  <a:pt x="101296" y="75641"/>
                  <a:pt x="100577" y="76920"/>
                  <a:pt x="100417" y="78837"/>
                </a:cubicBezTo>
                <a:cubicBezTo>
                  <a:pt x="100258" y="80754"/>
                  <a:pt x="100018" y="82672"/>
                  <a:pt x="99699" y="84589"/>
                </a:cubicBezTo>
                <a:cubicBezTo>
                  <a:pt x="98740" y="84269"/>
                  <a:pt x="97861" y="84908"/>
                  <a:pt x="97062" y="86506"/>
                </a:cubicBezTo>
                <a:cubicBezTo>
                  <a:pt x="96264" y="88103"/>
                  <a:pt x="95864" y="90181"/>
                  <a:pt x="95864" y="92737"/>
                </a:cubicBezTo>
                <a:cubicBezTo>
                  <a:pt x="97143" y="92737"/>
                  <a:pt x="97702" y="92018"/>
                  <a:pt x="97542" y="90580"/>
                </a:cubicBezTo>
                <a:cubicBezTo>
                  <a:pt x="97382" y="89142"/>
                  <a:pt x="98101" y="88743"/>
                  <a:pt x="99699" y="89382"/>
                </a:cubicBezTo>
                <a:cubicBezTo>
                  <a:pt x="100018" y="86506"/>
                  <a:pt x="100577" y="84189"/>
                  <a:pt x="101376" y="82432"/>
                </a:cubicBezTo>
                <a:cubicBezTo>
                  <a:pt x="102175" y="80674"/>
                  <a:pt x="102574" y="78197"/>
                  <a:pt x="102574" y="75002"/>
                </a:cubicBezTo>
                <a:close/>
                <a:moveTo>
                  <a:pt x="283758" y="74523"/>
                </a:moveTo>
                <a:cubicBezTo>
                  <a:pt x="284398" y="74203"/>
                  <a:pt x="284877" y="74842"/>
                  <a:pt x="285196" y="76440"/>
                </a:cubicBezTo>
                <a:cubicBezTo>
                  <a:pt x="285516" y="78038"/>
                  <a:pt x="285356" y="79156"/>
                  <a:pt x="284717" y="79795"/>
                </a:cubicBezTo>
                <a:cubicBezTo>
                  <a:pt x="283758" y="78197"/>
                  <a:pt x="283439" y="76440"/>
                  <a:pt x="283758" y="74523"/>
                </a:cubicBezTo>
                <a:close/>
                <a:moveTo>
                  <a:pt x="196522" y="74523"/>
                </a:moveTo>
                <a:cubicBezTo>
                  <a:pt x="196841" y="75482"/>
                  <a:pt x="197161" y="76360"/>
                  <a:pt x="197480" y="77159"/>
                </a:cubicBezTo>
                <a:cubicBezTo>
                  <a:pt x="197800" y="77958"/>
                  <a:pt x="198120" y="78996"/>
                  <a:pt x="198439" y="80275"/>
                </a:cubicBezTo>
                <a:cubicBezTo>
                  <a:pt x="197480" y="80275"/>
                  <a:pt x="197001" y="80994"/>
                  <a:pt x="197001" y="82432"/>
                </a:cubicBezTo>
                <a:cubicBezTo>
                  <a:pt x="197001" y="83870"/>
                  <a:pt x="196522" y="84589"/>
                  <a:pt x="195563" y="84589"/>
                </a:cubicBezTo>
                <a:cubicBezTo>
                  <a:pt x="196202" y="82672"/>
                  <a:pt x="196282" y="80674"/>
                  <a:pt x="195802" y="78597"/>
                </a:cubicBezTo>
                <a:cubicBezTo>
                  <a:pt x="195324" y="76520"/>
                  <a:pt x="195563" y="75162"/>
                  <a:pt x="196522" y="74523"/>
                </a:cubicBezTo>
                <a:close/>
                <a:moveTo>
                  <a:pt x="154341" y="72605"/>
                </a:moveTo>
                <a:cubicBezTo>
                  <a:pt x="155939" y="71967"/>
                  <a:pt x="156738" y="72446"/>
                  <a:pt x="156738" y="74043"/>
                </a:cubicBezTo>
                <a:cubicBezTo>
                  <a:pt x="156738" y="75641"/>
                  <a:pt x="156738" y="77239"/>
                  <a:pt x="156738" y="78837"/>
                </a:cubicBezTo>
                <a:cubicBezTo>
                  <a:pt x="155779" y="78517"/>
                  <a:pt x="155220" y="77798"/>
                  <a:pt x="155061" y="76680"/>
                </a:cubicBezTo>
                <a:cubicBezTo>
                  <a:pt x="154901" y="75561"/>
                  <a:pt x="154661" y="74203"/>
                  <a:pt x="154341" y="72605"/>
                </a:cubicBezTo>
                <a:close/>
                <a:moveTo>
                  <a:pt x="244454" y="72126"/>
                </a:moveTo>
                <a:cubicBezTo>
                  <a:pt x="244774" y="73404"/>
                  <a:pt x="245013" y="75561"/>
                  <a:pt x="245173" y="78597"/>
                </a:cubicBezTo>
                <a:cubicBezTo>
                  <a:pt x="245333" y="81633"/>
                  <a:pt x="245892" y="83949"/>
                  <a:pt x="246850" y="85547"/>
                </a:cubicBezTo>
                <a:cubicBezTo>
                  <a:pt x="247170" y="84908"/>
                  <a:pt x="247330" y="83949"/>
                  <a:pt x="247330" y="82672"/>
                </a:cubicBezTo>
                <a:cubicBezTo>
                  <a:pt x="247330" y="81393"/>
                  <a:pt x="247649" y="80913"/>
                  <a:pt x="248289" y="81233"/>
                </a:cubicBezTo>
                <a:cubicBezTo>
                  <a:pt x="248928" y="83790"/>
                  <a:pt x="249168" y="86267"/>
                  <a:pt x="249007" y="88663"/>
                </a:cubicBezTo>
                <a:cubicBezTo>
                  <a:pt x="248848" y="91059"/>
                  <a:pt x="248448" y="93376"/>
                  <a:pt x="247809" y="95613"/>
                </a:cubicBezTo>
                <a:cubicBezTo>
                  <a:pt x="247809" y="92098"/>
                  <a:pt x="246850" y="88184"/>
                  <a:pt x="244933" y="83870"/>
                </a:cubicBezTo>
                <a:cubicBezTo>
                  <a:pt x="243016" y="79555"/>
                  <a:pt x="242856" y="75641"/>
                  <a:pt x="244454" y="72126"/>
                </a:cubicBezTo>
                <a:close/>
                <a:moveTo>
                  <a:pt x="228636" y="72126"/>
                </a:moveTo>
                <a:cubicBezTo>
                  <a:pt x="228636" y="73404"/>
                  <a:pt x="229036" y="74922"/>
                  <a:pt x="229835" y="76680"/>
                </a:cubicBezTo>
                <a:cubicBezTo>
                  <a:pt x="230634" y="78437"/>
                  <a:pt x="230234" y="79636"/>
                  <a:pt x="228636" y="80275"/>
                </a:cubicBezTo>
                <a:close/>
                <a:moveTo>
                  <a:pt x="106889" y="71168"/>
                </a:moveTo>
                <a:cubicBezTo>
                  <a:pt x="105930" y="71168"/>
                  <a:pt x="105131" y="72286"/>
                  <a:pt x="104492" y="74523"/>
                </a:cubicBezTo>
                <a:cubicBezTo>
                  <a:pt x="105131" y="74842"/>
                  <a:pt x="105930" y="75002"/>
                  <a:pt x="106889" y="75002"/>
                </a:cubicBezTo>
                <a:close/>
                <a:moveTo>
                  <a:pt x="51766" y="66374"/>
                </a:moveTo>
                <a:cubicBezTo>
                  <a:pt x="50168" y="67014"/>
                  <a:pt x="48971" y="68851"/>
                  <a:pt x="48172" y="71887"/>
                </a:cubicBezTo>
                <a:cubicBezTo>
                  <a:pt x="47373" y="74922"/>
                  <a:pt x="47133" y="77239"/>
                  <a:pt x="47452" y="78837"/>
                </a:cubicBezTo>
                <a:cubicBezTo>
                  <a:pt x="49690" y="75960"/>
                  <a:pt x="51128" y="71806"/>
                  <a:pt x="51766" y="66374"/>
                </a:cubicBezTo>
                <a:close/>
                <a:moveTo>
                  <a:pt x="196042" y="63978"/>
                </a:moveTo>
                <a:cubicBezTo>
                  <a:pt x="196362" y="65576"/>
                  <a:pt x="196682" y="67014"/>
                  <a:pt x="197001" y="68292"/>
                </a:cubicBezTo>
                <a:cubicBezTo>
                  <a:pt x="197321" y="69570"/>
                  <a:pt x="196841" y="70529"/>
                  <a:pt x="195563" y="71168"/>
                </a:cubicBezTo>
                <a:cubicBezTo>
                  <a:pt x="195563" y="69889"/>
                  <a:pt x="195324" y="68531"/>
                  <a:pt x="194844" y="67093"/>
                </a:cubicBezTo>
                <a:cubicBezTo>
                  <a:pt x="194365" y="65655"/>
                  <a:pt x="194764" y="64617"/>
                  <a:pt x="196042" y="63978"/>
                </a:cubicBezTo>
                <a:close/>
                <a:moveTo>
                  <a:pt x="282320" y="61581"/>
                </a:moveTo>
                <a:cubicBezTo>
                  <a:pt x="283918" y="63498"/>
                  <a:pt x="285116" y="65735"/>
                  <a:pt x="285915" y="68292"/>
                </a:cubicBezTo>
                <a:cubicBezTo>
                  <a:pt x="286714" y="70848"/>
                  <a:pt x="287593" y="73404"/>
                  <a:pt x="288552" y="75960"/>
                </a:cubicBezTo>
                <a:cubicBezTo>
                  <a:pt x="286315" y="75322"/>
                  <a:pt x="284877" y="73484"/>
                  <a:pt x="284238" y="70448"/>
                </a:cubicBezTo>
                <a:cubicBezTo>
                  <a:pt x="283599" y="67413"/>
                  <a:pt x="282959" y="64457"/>
                  <a:pt x="282320" y="61581"/>
                </a:cubicBezTo>
                <a:close/>
                <a:moveTo>
                  <a:pt x="163448" y="60623"/>
                </a:moveTo>
                <a:cubicBezTo>
                  <a:pt x="164087" y="61262"/>
                  <a:pt x="164327" y="62220"/>
                  <a:pt x="164168" y="63498"/>
                </a:cubicBezTo>
                <a:cubicBezTo>
                  <a:pt x="164008" y="64777"/>
                  <a:pt x="163928" y="66054"/>
                  <a:pt x="163928" y="67333"/>
                </a:cubicBezTo>
                <a:cubicBezTo>
                  <a:pt x="163609" y="67972"/>
                  <a:pt x="163049" y="68132"/>
                  <a:pt x="162250" y="67813"/>
                </a:cubicBezTo>
                <a:cubicBezTo>
                  <a:pt x="161452" y="67493"/>
                  <a:pt x="161371" y="68132"/>
                  <a:pt x="162011" y="69730"/>
                </a:cubicBezTo>
                <a:cubicBezTo>
                  <a:pt x="162011" y="70369"/>
                  <a:pt x="162250" y="70529"/>
                  <a:pt x="162729" y="70209"/>
                </a:cubicBezTo>
                <a:cubicBezTo>
                  <a:pt x="163209" y="69889"/>
                  <a:pt x="163609" y="69730"/>
                  <a:pt x="163928" y="69730"/>
                </a:cubicBezTo>
                <a:cubicBezTo>
                  <a:pt x="164567" y="72605"/>
                  <a:pt x="164807" y="74683"/>
                  <a:pt x="164647" y="75960"/>
                </a:cubicBezTo>
                <a:cubicBezTo>
                  <a:pt x="164487" y="77239"/>
                  <a:pt x="163768" y="78677"/>
                  <a:pt x="162490" y="80275"/>
                </a:cubicBezTo>
                <a:cubicBezTo>
                  <a:pt x="161851" y="79316"/>
                  <a:pt x="161691" y="78357"/>
                  <a:pt x="162011" y="77399"/>
                </a:cubicBezTo>
                <a:cubicBezTo>
                  <a:pt x="162330" y="76440"/>
                  <a:pt x="162490" y="75162"/>
                  <a:pt x="162490" y="73564"/>
                </a:cubicBezTo>
                <a:cubicBezTo>
                  <a:pt x="161531" y="74203"/>
                  <a:pt x="160892" y="74283"/>
                  <a:pt x="160573" y="73804"/>
                </a:cubicBezTo>
                <a:cubicBezTo>
                  <a:pt x="160253" y="73325"/>
                  <a:pt x="159614" y="72766"/>
                  <a:pt x="158655" y="72126"/>
                </a:cubicBezTo>
                <a:cubicBezTo>
                  <a:pt x="160253" y="67014"/>
                  <a:pt x="161851" y="63179"/>
                  <a:pt x="163448" y="60623"/>
                </a:cubicBezTo>
                <a:close/>
                <a:moveTo>
                  <a:pt x="126541" y="60143"/>
                </a:moveTo>
                <a:cubicBezTo>
                  <a:pt x="125263" y="60782"/>
                  <a:pt x="124144" y="61900"/>
                  <a:pt x="123185" y="63498"/>
                </a:cubicBezTo>
                <a:cubicBezTo>
                  <a:pt x="122227" y="65096"/>
                  <a:pt x="121748" y="67173"/>
                  <a:pt x="121748" y="69730"/>
                </a:cubicBezTo>
                <a:cubicBezTo>
                  <a:pt x="122706" y="70049"/>
                  <a:pt x="123185" y="69889"/>
                  <a:pt x="123185" y="69250"/>
                </a:cubicBezTo>
                <a:cubicBezTo>
                  <a:pt x="123185" y="68611"/>
                  <a:pt x="123505" y="68132"/>
                  <a:pt x="124144" y="67813"/>
                </a:cubicBezTo>
                <a:cubicBezTo>
                  <a:pt x="125103" y="68451"/>
                  <a:pt x="125103" y="69410"/>
                  <a:pt x="124144" y="70688"/>
                </a:cubicBezTo>
                <a:cubicBezTo>
                  <a:pt x="123185" y="71967"/>
                  <a:pt x="123185" y="72925"/>
                  <a:pt x="124144" y="73564"/>
                </a:cubicBezTo>
                <a:cubicBezTo>
                  <a:pt x="124783" y="73884"/>
                  <a:pt x="125103" y="73804"/>
                  <a:pt x="125103" y="73325"/>
                </a:cubicBezTo>
                <a:cubicBezTo>
                  <a:pt x="125103" y="72845"/>
                  <a:pt x="125103" y="72286"/>
                  <a:pt x="125103" y="71647"/>
                </a:cubicBezTo>
                <a:cubicBezTo>
                  <a:pt x="125103" y="71007"/>
                  <a:pt x="125103" y="70369"/>
                  <a:pt x="125103" y="69730"/>
                </a:cubicBezTo>
                <a:cubicBezTo>
                  <a:pt x="125103" y="69090"/>
                  <a:pt x="125263" y="68771"/>
                  <a:pt x="125582" y="68771"/>
                </a:cubicBezTo>
                <a:cubicBezTo>
                  <a:pt x="125902" y="73244"/>
                  <a:pt x="125662" y="78038"/>
                  <a:pt x="124863" y="83150"/>
                </a:cubicBezTo>
                <a:cubicBezTo>
                  <a:pt x="124064" y="88263"/>
                  <a:pt x="123185" y="93216"/>
                  <a:pt x="122227" y="98009"/>
                </a:cubicBezTo>
                <a:cubicBezTo>
                  <a:pt x="121587" y="98009"/>
                  <a:pt x="121268" y="97850"/>
                  <a:pt x="121268" y="97530"/>
                </a:cubicBezTo>
                <a:cubicBezTo>
                  <a:pt x="121268" y="97210"/>
                  <a:pt x="121108" y="97051"/>
                  <a:pt x="120789" y="97051"/>
                </a:cubicBezTo>
                <a:cubicBezTo>
                  <a:pt x="121108" y="94495"/>
                  <a:pt x="121748" y="92018"/>
                  <a:pt x="122706" y="89622"/>
                </a:cubicBezTo>
                <a:cubicBezTo>
                  <a:pt x="123665" y="87225"/>
                  <a:pt x="123665" y="84429"/>
                  <a:pt x="122706" y="81233"/>
                </a:cubicBezTo>
                <a:cubicBezTo>
                  <a:pt x="120150" y="80913"/>
                  <a:pt x="118712" y="82192"/>
                  <a:pt x="118392" y="85068"/>
                </a:cubicBezTo>
                <a:cubicBezTo>
                  <a:pt x="118073" y="87944"/>
                  <a:pt x="117753" y="91139"/>
                  <a:pt x="117433" y="94654"/>
                </a:cubicBezTo>
                <a:cubicBezTo>
                  <a:pt x="116475" y="94335"/>
                  <a:pt x="116315" y="93615"/>
                  <a:pt x="116954" y="92497"/>
                </a:cubicBezTo>
                <a:cubicBezTo>
                  <a:pt x="117594" y="91379"/>
                  <a:pt x="117594" y="90021"/>
                  <a:pt x="116954" y="88423"/>
                </a:cubicBezTo>
                <a:cubicBezTo>
                  <a:pt x="116315" y="88423"/>
                  <a:pt x="115996" y="88263"/>
                  <a:pt x="115996" y="87944"/>
                </a:cubicBezTo>
                <a:cubicBezTo>
                  <a:pt x="115996" y="87624"/>
                  <a:pt x="115676" y="87464"/>
                  <a:pt x="115037" y="87464"/>
                </a:cubicBezTo>
                <a:cubicBezTo>
                  <a:pt x="114717" y="90340"/>
                  <a:pt x="114078" y="92577"/>
                  <a:pt x="113119" y="94175"/>
                </a:cubicBezTo>
                <a:cubicBezTo>
                  <a:pt x="112161" y="95773"/>
                  <a:pt x="112001" y="98329"/>
                  <a:pt x="112641" y="101844"/>
                </a:cubicBezTo>
                <a:cubicBezTo>
                  <a:pt x="113599" y="101844"/>
                  <a:pt x="114078" y="101365"/>
                  <a:pt x="114078" y="100406"/>
                </a:cubicBezTo>
                <a:cubicBezTo>
                  <a:pt x="114078" y="99447"/>
                  <a:pt x="114238" y="98329"/>
                  <a:pt x="114558" y="97051"/>
                </a:cubicBezTo>
                <a:cubicBezTo>
                  <a:pt x="114558" y="97371"/>
                  <a:pt x="114957" y="97690"/>
                  <a:pt x="115756" y="98009"/>
                </a:cubicBezTo>
                <a:cubicBezTo>
                  <a:pt x="116555" y="98329"/>
                  <a:pt x="116795" y="97690"/>
                  <a:pt x="116475" y="96092"/>
                </a:cubicBezTo>
                <a:cubicBezTo>
                  <a:pt x="117753" y="96732"/>
                  <a:pt x="118232" y="97850"/>
                  <a:pt x="117913" y="99447"/>
                </a:cubicBezTo>
                <a:cubicBezTo>
                  <a:pt x="117594" y="101045"/>
                  <a:pt x="117274" y="102643"/>
                  <a:pt x="116954" y="104241"/>
                </a:cubicBezTo>
                <a:cubicBezTo>
                  <a:pt x="118871" y="104241"/>
                  <a:pt x="120150" y="103922"/>
                  <a:pt x="120789" y="103282"/>
                </a:cubicBezTo>
                <a:cubicBezTo>
                  <a:pt x="120469" y="102962"/>
                  <a:pt x="119830" y="102803"/>
                  <a:pt x="118871" y="102803"/>
                </a:cubicBezTo>
                <a:cubicBezTo>
                  <a:pt x="119511" y="101205"/>
                  <a:pt x="120150" y="100406"/>
                  <a:pt x="120789" y="100406"/>
                </a:cubicBezTo>
                <a:cubicBezTo>
                  <a:pt x="121428" y="100087"/>
                  <a:pt x="121587" y="100566"/>
                  <a:pt x="121268" y="101844"/>
                </a:cubicBezTo>
                <a:cubicBezTo>
                  <a:pt x="120949" y="103123"/>
                  <a:pt x="121268" y="103442"/>
                  <a:pt x="122227" y="102803"/>
                </a:cubicBezTo>
                <a:cubicBezTo>
                  <a:pt x="122547" y="101205"/>
                  <a:pt x="122706" y="100087"/>
                  <a:pt x="122706" y="99447"/>
                </a:cubicBezTo>
                <a:cubicBezTo>
                  <a:pt x="122706" y="98808"/>
                  <a:pt x="123346" y="98489"/>
                  <a:pt x="124623" y="98489"/>
                </a:cubicBezTo>
                <a:cubicBezTo>
                  <a:pt x="125263" y="96891"/>
                  <a:pt x="125582" y="94974"/>
                  <a:pt x="125582" y="92737"/>
                </a:cubicBezTo>
                <a:cubicBezTo>
                  <a:pt x="125582" y="90500"/>
                  <a:pt x="125742" y="88583"/>
                  <a:pt x="126062" y="86985"/>
                </a:cubicBezTo>
                <a:cubicBezTo>
                  <a:pt x="127339" y="86985"/>
                  <a:pt x="127659" y="87784"/>
                  <a:pt x="127020" y="89382"/>
                </a:cubicBezTo>
                <a:cubicBezTo>
                  <a:pt x="128618" y="88743"/>
                  <a:pt x="129017" y="88103"/>
                  <a:pt x="128218" y="87464"/>
                </a:cubicBezTo>
                <a:cubicBezTo>
                  <a:pt x="127419" y="86826"/>
                  <a:pt x="126701" y="86186"/>
                  <a:pt x="126062" y="85547"/>
                </a:cubicBezTo>
                <a:cubicBezTo>
                  <a:pt x="126701" y="81393"/>
                  <a:pt x="127899" y="77558"/>
                  <a:pt x="129656" y="74043"/>
                </a:cubicBezTo>
                <a:cubicBezTo>
                  <a:pt x="131414" y="70529"/>
                  <a:pt x="131494" y="67014"/>
                  <a:pt x="129896" y="63498"/>
                </a:cubicBezTo>
                <a:cubicBezTo>
                  <a:pt x="128618" y="63179"/>
                  <a:pt x="127899" y="63419"/>
                  <a:pt x="127739" y="64218"/>
                </a:cubicBezTo>
                <a:cubicBezTo>
                  <a:pt x="127579" y="65016"/>
                  <a:pt x="127180" y="65576"/>
                  <a:pt x="126541" y="65895"/>
                </a:cubicBezTo>
                <a:cubicBezTo>
                  <a:pt x="125902" y="65256"/>
                  <a:pt x="125822" y="64377"/>
                  <a:pt x="126301" y="63258"/>
                </a:cubicBezTo>
                <a:cubicBezTo>
                  <a:pt x="126780" y="62140"/>
                  <a:pt x="126860" y="61102"/>
                  <a:pt x="126541" y="60143"/>
                </a:cubicBezTo>
                <a:close/>
                <a:moveTo>
                  <a:pt x="215694" y="58226"/>
                </a:moveTo>
                <a:cubicBezTo>
                  <a:pt x="216653" y="58865"/>
                  <a:pt x="217292" y="58865"/>
                  <a:pt x="217612" y="58226"/>
                </a:cubicBezTo>
                <a:cubicBezTo>
                  <a:pt x="217931" y="57587"/>
                  <a:pt x="218411" y="57587"/>
                  <a:pt x="219050" y="58226"/>
                </a:cubicBezTo>
                <a:cubicBezTo>
                  <a:pt x="219370" y="59824"/>
                  <a:pt x="219290" y="60942"/>
                  <a:pt x="218810" y="61581"/>
                </a:cubicBezTo>
                <a:cubicBezTo>
                  <a:pt x="218331" y="62220"/>
                  <a:pt x="217772" y="62859"/>
                  <a:pt x="217133" y="63498"/>
                </a:cubicBezTo>
                <a:cubicBezTo>
                  <a:pt x="217133" y="61900"/>
                  <a:pt x="216813" y="61022"/>
                  <a:pt x="216174" y="60862"/>
                </a:cubicBezTo>
                <a:cubicBezTo>
                  <a:pt x="215535" y="60702"/>
                  <a:pt x="215375" y="59824"/>
                  <a:pt x="215694" y="58226"/>
                </a:cubicBezTo>
                <a:close/>
                <a:moveTo>
                  <a:pt x="100657" y="58226"/>
                </a:moveTo>
                <a:cubicBezTo>
                  <a:pt x="100018" y="59184"/>
                  <a:pt x="99619" y="60303"/>
                  <a:pt x="99459" y="61581"/>
                </a:cubicBezTo>
                <a:cubicBezTo>
                  <a:pt x="99299" y="62859"/>
                  <a:pt x="99059" y="64297"/>
                  <a:pt x="98740" y="65895"/>
                </a:cubicBezTo>
                <a:cubicBezTo>
                  <a:pt x="100338" y="65576"/>
                  <a:pt x="100817" y="66135"/>
                  <a:pt x="100178" y="67573"/>
                </a:cubicBezTo>
                <a:cubicBezTo>
                  <a:pt x="99539" y="69010"/>
                  <a:pt x="99539" y="70209"/>
                  <a:pt x="100178" y="71168"/>
                </a:cubicBezTo>
                <a:cubicBezTo>
                  <a:pt x="101137" y="69570"/>
                  <a:pt x="101616" y="68372"/>
                  <a:pt x="101616" y="67573"/>
                </a:cubicBezTo>
                <a:cubicBezTo>
                  <a:pt x="101616" y="66774"/>
                  <a:pt x="102255" y="66694"/>
                  <a:pt x="103533" y="67333"/>
                </a:cubicBezTo>
                <a:cubicBezTo>
                  <a:pt x="103533" y="66374"/>
                  <a:pt x="103693" y="65655"/>
                  <a:pt x="104012" y="65176"/>
                </a:cubicBezTo>
                <a:cubicBezTo>
                  <a:pt x="104332" y="64697"/>
                  <a:pt x="104332" y="63818"/>
                  <a:pt x="104012" y="62540"/>
                </a:cubicBezTo>
                <a:cubicBezTo>
                  <a:pt x="103054" y="62220"/>
                  <a:pt x="102415" y="61981"/>
                  <a:pt x="102095" y="61821"/>
                </a:cubicBezTo>
                <a:cubicBezTo>
                  <a:pt x="101775" y="61661"/>
                  <a:pt x="101296" y="62380"/>
                  <a:pt x="100657" y="63978"/>
                </a:cubicBezTo>
                <a:cubicBezTo>
                  <a:pt x="100018" y="63339"/>
                  <a:pt x="100018" y="62540"/>
                  <a:pt x="100657" y="61581"/>
                </a:cubicBezTo>
                <a:cubicBezTo>
                  <a:pt x="101296" y="60623"/>
                  <a:pt x="101296" y="59504"/>
                  <a:pt x="100657" y="58226"/>
                </a:cubicBezTo>
                <a:close/>
                <a:moveTo>
                  <a:pt x="39304" y="57267"/>
                </a:moveTo>
                <a:cubicBezTo>
                  <a:pt x="38985" y="57267"/>
                  <a:pt x="38825" y="57427"/>
                  <a:pt x="38825" y="57746"/>
                </a:cubicBezTo>
                <a:cubicBezTo>
                  <a:pt x="38825" y="57427"/>
                  <a:pt x="38905" y="57347"/>
                  <a:pt x="39065" y="57507"/>
                </a:cubicBezTo>
                <a:cubicBezTo>
                  <a:pt x="39224" y="57667"/>
                  <a:pt x="39304" y="57587"/>
                  <a:pt x="39304" y="57267"/>
                </a:cubicBezTo>
                <a:close/>
                <a:moveTo>
                  <a:pt x="174473" y="56788"/>
                </a:moveTo>
                <a:cubicBezTo>
                  <a:pt x="175751" y="61262"/>
                  <a:pt x="175911" y="64537"/>
                  <a:pt x="174953" y="66614"/>
                </a:cubicBezTo>
                <a:cubicBezTo>
                  <a:pt x="173993" y="68691"/>
                  <a:pt x="173674" y="71487"/>
                  <a:pt x="173993" y="75002"/>
                </a:cubicBezTo>
                <a:cubicBezTo>
                  <a:pt x="173355" y="74683"/>
                  <a:pt x="172955" y="74842"/>
                  <a:pt x="172795" y="75482"/>
                </a:cubicBezTo>
                <a:cubicBezTo>
                  <a:pt x="172635" y="76121"/>
                  <a:pt x="172236" y="76440"/>
                  <a:pt x="171597" y="76440"/>
                </a:cubicBezTo>
                <a:cubicBezTo>
                  <a:pt x="171597" y="74842"/>
                  <a:pt x="171197" y="74283"/>
                  <a:pt x="170398" y="74762"/>
                </a:cubicBezTo>
                <a:cubicBezTo>
                  <a:pt x="169599" y="75242"/>
                  <a:pt x="169040" y="75162"/>
                  <a:pt x="168721" y="74523"/>
                </a:cubicBezTo>
                <a:cubicBezTo>
                  <a:pt x="170958" y="72605"/>
                  <a:pt x="171996" y="69809"/>
                  <a:pt x="171836" y="66135"/>
                </a:cubicBezTo>
                <a:cubicBezTo>
                  <a:pt x="171677" y="62459"/>
                  <a:pt x="172556" y="59344"/>
                  <a:pt x="174473" y="56788"/>
                </a:cubicBezTo>
                <a:close/>
                <a:moveTo>
                  <a:pt x="142837" y="55350"/>
                </a:moveTo>
                <a:cubicBezTo>
                  <a:pt x="142518" y="56947"/>
                  <a:pt x="142837" y="57507"/>
                  <a:pt x="143797" y="57028"/>
                </a:cubicBezTo>
                <a:cubicBezTo>
                  <a:pt x="144755" y="56548"/>
                  <a:pt x="145074" y="56788"/>
                  <a:pt x="144755" y="57746"/>
                </a:cubicBezTo>
                <a:cubicBezTo>
                  <a:pt x="144116" y="58066"/>
                  <a:pt x="143797" y="59344"/>
                  <a:pt x="143797" y="61581"/>
                </a:cubicBezTo>
                <a:cubicBezTo>
                  <a:pt x="144435" y="61581"/>
                  <a:pt x="144835" y="61182"/>
                  <a:pt x="144995" y="60383"/>
                </a:cubicBezTo>
                <a:cubicBezTo>
                  <a:pt x="145155" y="59584"/>
                  <a:pt x="145554" y="59184"/>
                  <a:pt x="146193" y="59184"/>
                </a:cubicBezTo>
                <a:cubicBezTo>
                  <a:pt x="146513" y="62060"/>
                  <a:pt x="146672" y="65576"/>
                  <a:pt x="146672" y="69730"/>
                </a:cubicBezTo>
                <a:cubicBezTo>
                  <a:pt x="146672" y="73884"/>
                  <a:pt x="146353" y="76920"/>
                  <a:pt x="145714" y="78837"/>
                </a:cubicBezTo>
                <a:cubicBezTo>
                  <a:pt x="145394" y="78197"/>
                  <a:pt x="145155" y="77479"/>
                  <a:pt x="144995" y="76680"/>
                </a:cubicBezTo>
                <a:cubicBezTo>
                  <a:pt x="144835" y="75881"/>
                  <a:pt x="144435" y="75641"/>
                  <a:pt x="143797" y="75960"/>
                </a:cubicBezTo>
                <a:cubicBezTo>
                  <a:pt x="144116" y="74683"/>
                  <a:pt x="144356" y="72925"/>
                  <a:pt x="144515" y="70688"/>
                </a:cubicBezTo>
                <a:cubicBezTo>
                  <a:pt x="144675" y="68451"/>
                  <a:pt x="144435" y="66853"/>
                  <a:pt x="143797" y="65895"/>
                </a:cubicBezTo>
                <a:cubicBezTo>
                  <a:pt x="143157" y="65895"/>
                  <a:pt x="142837" y="66054"/>
                  <a:pt x="142837" y="66374"/>
                </a:cubicBezTo>
                <a:cubicBezTo>
                  <a:pt x="142837" y="66694"/>
                  <a:pt x="142518" y="67014"/>
                  <a:pt x="141879" y="67333"/>
                </a:cubicBezTo>
                <a:cubicBezTo>
                  <a:pt x="142199" y="65735"/>
                  <a:pt x="142038" y="64856"/>
                  <a:pt x="141400" y="64697"/>
                </a:cubicBezTo>
                <a:cubicBezTo>
                  <a:pt x="140761" y="64537"/>
                  <a:pt x="140601" y="63818"/>
                  <a:pt x="140920" y="62540"/>
                </a:cubicBezTo>
                <a:cubicBezTo>
                  <a:pt x="141560" y="60942"/>
                  <a:pt x="141879" y="59664"/>
                  <a:pt x="141879" y="58705"/>
                </a:cubicBezTo>
                <a:cubicBezTo>
                  <a:pt x="141879" y="57746"/>
                  <a:pt x="142199" y="56628"/>
                  <a:pt x="142837" y="55350"/>
                </a:cubicBezTo>
                <a:close/>
                <a:moveTo>
                  <a:pt x="113119" y="55350"/>
                </a:moveTo>
                <a:cubicBezTo>
                  <a:pt x="111842" y="55350"/>
                  <a:pt x="111203" y="57427"/>
                  <a:pt x="111203" y="61581"/>
                </a:cubicBezTo>
                <a:cubicBezTo>
                  <a:pt x="112161" y="61581"/>
                  <a:pt x="112880" y="60862"/>
                  <a:pt x="113359" y="59424"/>
                </a:cubicBezTo>
                <a:cubicBezTo>
                  <a:pt x="113839" y="57986"/>
                  <a:pt x="113759" y="56628"/>
                  <a:pt x="113119" y="55350"/>
                </a:cubicBezTo>
                <a:close/>
                <a:moveTo>
                  <a:pt x="212819" y="54391"/>
                </a:moveTo>
                <a:cubicBezTo>
                  <a:pt x="214097" y="55670"/>
                  <a:pt x="214576" y="56868"/>
                  <a:pt x="214256" y="57986"/>
                </a:cubicBezTo>
                <a:cubicBezTo>
                  <a:pt x="213937" y="59104"/>
                  <a:pt x="214256" y="60303"/>
                  <a:pt x="215216" y="61581"/>
                </a:cubicBezTo>
                <a:cubicBezTo>
                  <a:pt x="214576" y="61581"/>
                  <a:pt x="214256" y="61981"/>
                  <a:pt x="214256" y="62779"/>
                </a:cubicBezTo>
                <a:cubicBezTo>
                  <a:pt x="214256" y="63578"/>
                  <a:pt x="213777" y="63818"/>
                  <a:pt x="212819" y="63498"/>
                </a:cubicBezTo>
                <a:cubicBezTo>
                  <a:pt x="212499" y="62859"/>
                  <a:pt x="212260" y="61341"/>
                  <a:pt x="212099" y="58945"/>
                </a:cubicBezTo>
                <a:cubicBezTo>
                  <a:pt x="211940" y="56548"/>
                  <a:pt x="212180" y="55030"/>
                  <a:pt x="212819" y="54391"/>
                </a:cubicBezTo>
                <a:close/>
                <a:moveTo>
                  <a:pt x="130855" y="54391"/>
                </a:moveTo>
                <a:cubicBezTo>
                  <a:pt x="130535" y="55670"/>
                  <a:pt x="130296" y="56868"/>
                  <a:pt x="130135" y="57986"/>
                </a:cubicBezTo>
                <a:cubicBezTo>
                  <a:pt x="129976" y="59104"/>
                  <a:pt x="129576" y="59983"/>
                  <a:pt x="128937" y="60623"/>
                </a:cubicBezTo>
                <a:cubicBezTo>
                  <a:pt x="129576" y="61581"/>
                  <a:pt x="130535" y="60942"/>
                  <a:pt x="131813" y="58705"/>
                </a:cubicBezTo>
                <a:cubicBezTo>
                  <a:pt x="133091" y="56469"/>
                  <a:pt x="132772" y="55030"/>
                  <a:pt x="130855" y="54391"/>
                </a:cubicBezTo>
                <a:close/>
                <a:moveTo>
                  <a:pt x="181663" y="51516"/>
                </a:moveTo>
                <a:cubicBezTo>
                  <a:pt x="182941" y="52793"/>
                  <a:pt x="183500" y="54471"/>
                  <a:pt x="183340" y="56548"/>
                </a:cubicBezTo>
                <a:cubicBezTo>
                  <a:pt x="183181" y="58625"/>
                  <a:pt x="183420" y="60623"/>
                  <a:pt x="184060" y="62540"/>
                </a:cubicBezTo>
                <a:cubicBezTo>
                  <a:pt x="183100" y="62859"/>
                  <a:pt x="182301" y="63978"/>
                  <a:pt x="181663" y="65895"/>
                </a:cubicBezTo>
                <a:cubicBezTo>
                  <a:pt x="181024" y="67813"/>
                  <a:pt x="180385" y="68771"/>
                  <a:pt x="179745" y="68771"/>
                </a:cubicBezTo>
                <a:cubicBezTo>
                  <a:pt x="180385" y="64297"/>
                  <a:pt x="180784" y="61182"/>
                  <a:pt x="180944" y="59424"/>
                </a:cubicBezTo>
                <a:cubicBezTo>
                  <a:pt x="181104" y="57667"/>
                  <a:pt x="181343" y="55030"/>
                  <a:pt x="181663" y="51516"/>
                </a:cubicBezTo>
                <a:close/>
                <a:moveTo>
                  <a:pt x="139482" y="51516"/>
                </a:moveTo>
                <a:cubicBezTo>
                  <a:pt x="139802" y="55030"/>
                  <a:pt x="139642" y="58785"/>
                  <a:pt x="139003" y="62779"/>
                </a:cubicBezTo>
                <a:cubicBezTo>
                  <a:pt x="138364" y="66774"/>
                  <a:pt x="136926" y="69570"/>
                  <a:pt x="134689" y="71168"/>
                </a:cubicBezTo>
                <a:cubicBezTo>
                  <a:pt x="134689" y="68931"/>
                  <a:pt x="135249" y="67093"/>
                  <a:pt x="136367" y="65655"/>
                </a:cubicBezTo>
                <a:cubicBezTo>
                  <a:pt x="137485" y="64218"/>
                  <a:pt x="137086" y="63498"/>
                  <a:pt x="135169" y="63498"/>
                </a:cubicBezTo>
                <a:cubicBezTo>
                  <a:pt x="135808" y="61581"/>
                  <a:pt x="136287" y="59344"/>
                  <a:pt x="136607" y="56788"/>
                </a:cubicBezTo>
                <a:cubicBezTo>
                  <a:pt x="136926" y="54231"/>
                  <a:pt x="137885" y="52474"/>
                  <a:pt x="139482" y="51516"/>
                </a:cubicBezTo>
                <a:close/>
                <a:moveTo>
                  <a:pt x="241099" y="50556"/>
                </a:moveTo>
                <a:lnTo>
                  <a:pt x="242777" y="52234"/>
                </a:lnTo>
                <a:cubicBezTo>
                  <a:pt x="243255" y="53672"/>
                  <a:pt x="244294" y="54231"/>
                  <a:pt x="245892" y="53912"/>
                </a:cubicBezTo>
                <a:cubicBezTo>
                  <a:pt x="245892" y="54871"/>
                  <a:pt x="246052" y="55749"/>
                  <a:pt x="246371" y="56548"/>
                </a:cubicBezTo>
                <a:cubicBezTo>
                  <a:pt x="246691" y="57347"/>
                  <a:pt x="246850" y="58226"/>
                  <a:pt x="246850" y="59184"/>
                </a:cubicBezTo>
                <a:cubicBezTo>
                  <a:pt x="245253" y="58865"/>
                  <a:pt x="244534" y="59265"/>
                  <a:pt x="244694" y="60383"/>
                </a:cubicBezTo>
                <a:cubicBezTo>
                  <a:pt x="244853" y="61501"/>
                  <a:pt x="244933" y="62699"/>
                  <a:pt x="244933" y="63978"/>
                </a:cubicBezTo>
                <a:cubicBezTo>
                  <a:pt x="243975" y="63978"/>
                  <a:pt x="243416" y="63339"/>
                  <a:pt x="243255" y="62060"/>
                </a:cubicBezTo>
                <a:cubicBezTo>
                  <a:pt x="243096" y="60782"/>
                  <a:pt x="242856" y="59504"/>
                  <a:pt x="242537" y="58226"/>
                </a:cubicBezTo>
                <a:cubicBezTo>
                  <a:pt x="243176" y="58226"/>
                  <a:pt x="243495" y="58066"/>
                  <a:pt x="243495" y="57746"/>
                </a:cubicBezTo>
                <a:cubicBezTo>
                  <a:pt x="242856" y="57427"/>
                  <a:pt x="242696" y="56548"/>
                  <a:pt x="243016" y="55111"/>
                </a:cubicBezTo>
                <a:cubicBezTo>
                  <a:pt x="243336" y="53672"/>
                  <a:pt x="242856" y="53273"/>
                  <a:pt x="241578" y="53912"/>
                </a:cubicBezTo>
                <a:cubicBezTo>
                  <a:pt x="241578" y="54551"/>
                  <a:pt x="241738" y="55030"/>
                  <a:pt x="242057" y="55350"/>
                </a:cubicBezTo>
                <a:cubicBezTo>
                  <a:pt x="242377" y="55670"/>
                  <a:pt x="242537" y="56149"/>
                  <a:pt x="242537" y="56788"/>
                </a:cubicBezTo>
                <a:cubicBezTo>
                  <a:pt x="241258" y="57107"/>
                  <a:pt x="240300" y="56947"/>
                  <a:pt x="239660" y="56308"/>
                </a:cubicBezTo>
                <a:cubicBezTo>
                  <a:pt x="239022" y="54391"/>
                  <a:pt x="239101" y="53352"/>
                  <a:pt x="239900" y="53193"/>
                </a:cubicBezTo>
                <a:close/>
                <a:moveTo>
                  <a:pt x="148110" y="49119"/>
                </a:moveTo>
                <a:cubicBezTo>
                  <a:pt x="147471" y="51675"/>
                  <a:pt x="147311" y="53752"/>
                  <a:pt x="147631" y="55350"/>
                </a:cubicBezTo>
                <a:cubicBezTo>
                  <a:pt x="146033" y="55670"/>
                  <a:pt x="145394" y="54631"/>
                  <a:pt x="145714" y="52234"/>
                </a:cubicBezTo>
                <a:cubicBezTo>
                  <a:pt x="146033" y="49838"/>
                  <a:pt x="146832" y="48799"/>
                  <a:pt x="148110" y="49119"/>
                </a:cubicBezTo>
                <a:close/>
                <a:moveTo>
                  <a:pt x="106409" y="44326"/>
                </a:moveTo>
                <a:cubicBezTo>
                  <a:pt x="105770" y="44965"/>
                  <a:pt x="105850" y="45444"/>
                  <a:pt x="106649" y="45764"/>
                </a:cubicBezTo>
                <a:cubicBezTo>
                  <a:pt x="107448" y="46083"/>
                  <a:pt x="107527" y="46722"/>
                  <a:pt x="106889" y="47681"/>
                </a:cubicBezTo>
                <a:cubicBezTo>
                  <a:pt x="108167" y="47681"/>
                  <a:pt x="108806" y="46563"/>
                  <a:pt x="108806" y="44326"/>
                </a:cubicBezTo>
                <a:cubicBezTo>
                  <a:pt x="108167" y="44006"/>
                  <a:pt x="107687" y="44245"/>
                  <a:pt x="107368" y="45044"/>
                </a:cubicBezTo>
                <a:cubicBezTo>
                  <a:pt x="107048" y="45843"/>
                  <a:pt x="106729" y="45603"/>
                  <a:pt x="106409" y="44326"/>
                </a:cubicBezTo>
                <a:close/>
                <a:moveTo>
                  <a:pt x="202753" y="43846"/>
                </a:moveTo>
                <a:cubicBezTo>
                  <a:pt x="203712" y="43527"/>
                  <a:pt x="204350" y="44326"/>
                  <a:pt x="204670" y="46243"/>
                </a:cubicBezTo>
                <a:cubicBezTo>
                  <a:pt x="204990" y="48160"/>
                  <a:pt x="204830" y="49438"/>
                  <a:pt x="204191" y="50077"/>
                </a:cubicBezTo>
                <a:cubicBezTo>
                  <a:pt x="204191" y="48480"/>
                  <a:pt x="203871" y="47441"/>
                  <a:pt x="203232" y="46962"/>
                </a:cubicBezTo>
                <a:cubicBezTo>
                  <a:pt x="202593" y="46482"/>
                  <a:pt x="202433" y="45444"/>
                  <a:pt x="202753" y="43846"/>
                </a:cubicBezTo>
                <a:close/>
                <a:moveTo>
                  <a:pt x="119351" y="41929"/>
                </a:moveTo>
                <a:cubicBezTo>
                  <a:pt x="119670" y="42568"/>
                  <a:pt x="119750" y="43446"/>
                  <a:pt x="119591" y="44565"/>
                </a:cubicBezTo>
                <a:cubicBezTo>
                  <a:pt x="119431" y="45684"/>
                  <a:pt x="119830" y="45923"/>
                  <a:pt x="120789" y="45284"/>
                </a:cubicBezTo>
                <a:cubicBezTo>
                  <a:pt x="121108" y="44965"/>
                  <a:pt x="121268" y="43846"/>
                  <a:pt x="121268" y="41929"/>
                </a:cubicBezTo>
                <a:close/>
                <a:moveTo>
                  <a:pt x="247330" y="41449"/>
                </a:moveTo>
                <a:cubicBezTo>
                  <a:pt x="248608" y="41130"/>
                  <a:pt x="249168" y="41610"/>
                  <a:pt x="249007" y="42887"/>
                </a:cubicBezTo>
                <a:cubicBezTo>
                  <a:pt x="248848" y="44166"/>
                  <a:pt x="248608" y="45284"/>
                  <a:pt x="248289" y="46243"/>
                </a:cubicBezTo>
                <a:cubicBezTo>
                  <a:pt x="247649" y="46243"/>
                  <a:pt x="247250" y="45524"/>
                  <a:pt x="247090" y="44086"/>
                </a:cubicBezTo>
                <a:cubicBezTo>
                  <a:pt x="246931" y="42648"/>
                  <a:pt x="247010" y="41769"/>
                  <a:pt x="247330" y="41449"/>
                </a:cubicBezTo>
                <a:close/>
                <a:moveTo>
                  <a:pt x="223843" y="40491"/>
                </a:moveTo>
                <a:cubicBezTo>
                  <a:pt x="224482" y="41130"/>
                  <a:pt x="225041" y="42089"/>
                  <a:pt x="225521" y="43367"/>
                </a:cubicBezTo>
                <a:cubicBezTo>
                  <a:pt x="226000" y="44645"/>
                  <a:pt x="225600" y="45603"/>
                  <a:pt x="224323" y="46243"/>
                </a:cubicBezTo>
                <a:close/>
                <a:moveTo>
                  <a:pt x="122706" y="40491"/>
                </a:moveTo>
                <a:cubicBezTo>
                  <a:pt x="122067" y="41130"/>
                  <a:pt x="121668" y="42488"/>
                  <a:pt x="121508" y="44565"/>
                </a:cubicBezTo>
                <a:cubicBezTo>
                  <a:pt x="121348" y="46642"/>
                  <a:pt x="121268" y="48799"/>
                  <a:pt x="121268" y="51036"/>
                </a:cubicBezTo>
                <a:cubicBezTo>
                  <a:pt x="121268" y="53273"/>
                  <a:pt x="120949" y="55270"/>
                  <a:pt x="120310" y="57028"/>
                </a:cubicBezTo>
                <a:cubicBezTo>
                  <a:pt x="119670" y="58785"/>
                  <a:pt x="118552" y="59824"/>
                  <a:pt x="116954" y="60143"/>
                </a:cubicBezTo>
                <a:cubicBezTo>
                  <a:pt x="118232" y="63019"/>
                  <a:pt x="118232" y="65576"/>
                  <a:pt x="116954" y="67813"/>
                </a:cubicBezTo>
                <a:cubicBezTo>
                  <a:pt x="114398" y="68451"/>
                  <a:pt x="112960" y="70289"/>
                  <a:pt x="112641" y="73325"/>
                </a:cubicBezTo>
                <a:cubicBezTo>
                  <a:pt x="112321" y="76360"/>
                  <a:pt x="111203" y="78517"/>
                  <a:pt x="109285" y="79795"/>
                </a:cubicBezTo>
                <a:cubicBezTo>
                  <a:pt x="108966" y="81393"/>
                  <a:pt x="109285" y="81952"/>
                  <a:pt x="110244" y="81473"/>
                </a:cubicBezTo>
                <a:cubicBezTo>
                  <a:pt x="111203" y="80994"/>
                  <a:pt x="111522" y="81553"/>
                  <a:pt x="111203" y="83150"/>
                </a:cubicBezTo>
                <a:cubicBezTo>
                  <a:pt x="111842" y="83150"/>
                  <a:pt x="112321" y="82672"/>
                  <a:pt x="112641" y="81712"/>
                </a:cubicBezTo>
                <a:cubicBezTo>
                  <a:pt x="112960" y="80754"/>
                  <a:pt x="113279" y="79795"/>
                  <a:pt x="113599" y="78837"/>
                </a:cubicBezTo>
                <a:cubicBezTo>
                  <a:pt x="114238" y="80115"/>
                  <a:pt x="114797" y="81553"/>
                  <a:pt x="115276" y="83150"/>
                </a:cubicBezTo>
                <a:cubicBezTo>
                  <a:pt x="115756" y="84748"/>
                  <a:pt x="116475" y="85228"/>
                  <a:pt x="117433" y="84589"/>
                </a:cubicBezTo>
                <a:cubicBezTo>
                  <a:pt x="116475" y="83310"/>
                  <a:pt x="116075" y="81873"/>
                  <a:pt x="116235" y="80275"/>
                </a:cubicBezTo>
                <a:cubicBezTo>
                  <a:pt x="116395" y="78677"/>
                  <a:pt x="116715" y="77159"/>
                  <a:pt x="117194" y="75721"/>
                </a:cubicBezTo>
                <a:cubicBezTo>
                  <a:pt x="117673" y="74283"/>
                  <a:pt x="118153" y="72766"/>
                  <a:pt x="118632" y="71168"/>
                </a:cubicBezTo>
                <a:cubicBezTo>
                  <a:pt x="119111" y="69570"/>
                  <a:pt x="119191" y="67972"/>
                  <a:pt x="118871" y="66374"/>
                </a:cubicBezTo>
                <a:cubicBezTo>
                  <a:pt x="121748" y="59664"/>
                  <a:pt x="123665" y="51516"/>
                  <a:pt x="124623" y="41929"/>
                </a:cubicBezTo>
                <a:cubicBezTo>
                  <a:pt x="123346" y="42568"/>
                  <a:pt x="122706" y="42408"/>
                  <a:pt x="122706" y="41449"/>
                </a:cubicBezTo>
                <a:close/>
                <a:moveTo>
                  <a:pt x="170159" y="38574"/>
                </a:moveTo>
                <a:cubicBezTo>
                  <a:pt x="170478" y="41130"/>
                  <a:pt x="170718" y="43527"/>
                  <a:pt x="170878" y="45764"/>
                </a:cubicBezTo>
                <a:lnTo>
                  <a:pt x="170769" y="46574"/>
                </a:lnTo>
                <a:lnTo>
                  <a:pt x="172436" y="44685"/>
                </a:lnTo>
                <a:cubicBezTo>
                  <a:pt x="172835" y="43487"/>
                  <a:pt x="173035" y="41769"/>
                  <a:pt x="173035" y="39532"/>
                </a:cubicBezTo>
                <a:cubicBezTo>
                  <a:pt x="172396" y="39851"/>
                  <a:pt x="171917" y="39772"/>
                  <a:pt x="171597" y="39292"/>
                </a:cubicBezTo>
                <a:cubicBezTo>
                  <a:pt x="171277" y="38813"/>
                  <a:pt x="170798" y="38574"/>
                  <a:pt x="170159" y="38574"/>
                </a:cubicBezTo>
                <a:close/>
                <a:moveTo>
                  <a:pt x="231992" y="36657"/>
                </a:moveTo>
                <a:cubicBezTo>
                  <a:pt x="232311" y="37295"/>
                  <a:pt x="232631" y="37854"/>
                  <a:pt x="232950" y="38334"/>
                </a:cubicBezTo>
                <a:cubicBezTo>
                  <a:pt x="233270" y="38813"/>
                  <a:pt x="233430" y="39532"/>
                  <a:pt x="233430" y="40491"/>
                </a:cubicBezTo>
                <a:cubicBezTo>
                  <a:pt x="232471" y="41130"/>
                  <a:pt x="231832" y="40731"/>
                  <a:pt x="231512" y="39292"/>
                </a:cubicBezTo>
                <a:cubicBezTo>
                  <a:pt x="231193" y="37854"/>
                  <a:pt x="231352" y="36976"/>
                  <a:pt x="231992" y="36657"/>
                </a:cubicBezTo>
                <a:close/>
                <a:moveTo>
                  <a:pt x="174953" y="35697"/>
                </a:moveTo>
                <a:cubicBezTo>
                  <a:pt x="174313" y="35059"/>
                  <a:pt x="174073" y="35378"/>
                  <a:pt x="174233" y="36657"/>
                </a:cubicBezTo>
                <a:cubicBezTo>
                  <a:pt x="174393" y="37934"/>
                  <a:pt x="174313" y="38893"/>
                  <a:pt x="173993" y="39532"/>
                </a:cubicBezTo>
                <a:lnTo>
                  <a:pt x="174953" y="39532"/>
                </a:lnTo>
                <a:close/>
                <a:moveTo>
                  <a:pt x="115996" y="35697"/>
                </a:moveTo>
                <a:cubicBezTo>
                  <a:pt x="115037" y="36337"/>
                  <a:pt x="114558" y="38414"/>
                  <a:pt x="114558" y="41929"/>
                </a:cubicBezTo>
                <a:cubicBezTo>
                  <a:pt x="115516" y="41929"/>
                  <a:pt x="116235" y="41130"/>
                  <a:pt x="116715" y="39532"/>
                </a:cubicBezTo>
                <a:cubicBezTo>
                  <a:pt x="117194" y="37934"/>
                  <a:pt x="116954" y="36657"/>
                  <a:pt x="115996" y="35697"/>
                </a:cubicBezTo>
                <a:close/>
                <a:moveTo>
                  <a:pt x="296221" y="34739"/>
                </a:moveTo>
                <a:lnTo>
                  <a:pt x="298116" y="41183"/>
                </a:lnTo>
                <a:lnTo>
                  <a:pt x="298116" y="36462"/>
                </a:lnTo>
                <a:close/>
                <a:moveTo>
                  <a:pt x="127020" y="34260"/>
                </a:moveTo>
                <a:cubicBezTo>
                  <a:pt x="126381" y="34260"/>
                  <a:pt x="126062" y="35059"/>
                  <a:pt x="126062" y="36657"/>
                </a:cubicBezTo>
                <a:cubicBezTo>
                  <a:pt x="126062" y="38254"/>
                  <a:pt x="125902" y="39532"/>
                  <a:pt x="125582" y="40491"/>
                </a:cubicBezTo>
                <a:cubicBezTo>
                  <a:pt x="126541" y="40171"/>
                  <a:pt x="127978" y="39373"/>
                  <a:pt x="129896" y="38094"/>
                </a:cubicBezTo>
                <a:cubicBezTo>
                  <a:pt x="129257" y="37455"/>
                  <a:pt x="128937" y="36657"/>
                  <a:pt x="128937" y="35697"/>
                </a:cubicBezTo>
                <a:cubicBezTo>
                  <a:pt x="128299" y="36337"/>
                  <a:pt x="127978" y="37136"/>
                  <a:pt x="127978" y="38094"/>
                </a:cubicBezTo>
                <a:cubicBezTo>
                  <a:pt x="127020" y="37775"/>
                  <a:pt x="126620" y="37295"/>
                  <a:pt x="126780" y="36657"/>
                </a:cubicBezTo>
                <a:cubicBezTo>
                  <a:pt x="126941" y="36017"/>
                  <a:pt x="127020" y="35218"/>
                  <a:pt x="127020" y="34260"/>
                </a:cubicBezTo>
                <a:close/>
                <a:moveTo>
                  <a:pt x="136401" y="33644"/>
                </a:moveTo>
                <a:lnTo>
                  <a:pt x="135648" y="41929"/>
                </a:lnTo>
                <a:cubicBezTo>
                  <a:pt x="135009" y="43527"/>
                  <a:pt x="134769" y="44166"/>
                  <a:pt x="134929" y="43846"/>
                </a:cubicBezTo>
                <a:cubicBezTo>
                  <a:pt x="135088" y="43527"/>
                  <a:pt x="135169" y="42728"/>
                  <a:pt x="135169" y="41449"/>
                </a:cubicBezTo>
                <a:close/>
                <a:moveTo>
                  <a:pt x="197480" y="32822"/>
                </a:moveTo>
                <a:cubicBezTo>
                  <a:pt x="198120" y="35378"/>
                  <a:pt x="198199" y="37854"/>
                  <a:pt x="197720" y="40251"/>
                </a:cubicBezTo>
                <a:cubicBezTo>
                  <a:pt x="197241" y="42648"/>
                  <a:pt x="196362" y="43527"/>
                  <a:pt x="195084" y="42887"/>
                </a:cubicBezTo>
                <a:cubicBezTo>
                  <a:pt x="195723" y="41290"/>
                  <a:pt x="196123" y="39452"/>
                  <a:pt x="196282" y="37375"/>
                </a:cubicBezTo>
                <a:cubicBezTo>
                  <a:pt x="196442" y="35298"/>
                  <a:pt x="196841" y="33780"/>
                  <a:pt x="197480" y="32822"/>
                </a:cubicBezTo>
                <a:close/>
                <a:moveTo>
                  <a:pt x="174953" y="31863"/>
                </a:moveTo>
                <a:cubicBezTo>
                  <a:pt x="175591" y="33461"/>
                  <a:pt x="176150" y="34819"/>
                  <a:pt x="176630" y="35937"/>
                </a:cubicBezTo>
                <a:cubicBezTo>
                  <a:pt x="177109" y="37056"/>
                  <a:pt x="177669" y="38254"/>
                  <a:pt x="178308" y="39532"/>
                </a:cubicBezTo>
                <a:cubicBezTo>
                  <a:pt x="176710" y="38254"/>
                  <a:pt x="175671" y="38733"/>
                  <a:pt x="175192" y="40970"/>
                </a:cubicBezTo>
                <a:cubicBezTo>
                  <a:pt x="174713" y="43207"/>
                  <a:pt x="173993" y="44965"/>
                  <a:pt x="173035" y="46243"/>
                </a:cubicBezTo>
                <a:cubicBezTo>
                  <a:pt x="174313" y="46243"/>
                  <a:pt x="174792" y="47281"/>
                  <a:pt x="174473" y="49359"/>
                </a:cubicBezTo>
                <a:cubicBezTo>
                  <a:pt x="174154" y="51435"/>
                  <a:pt x="173834" y="53113"/>
                  <a:pt x="173514" y="54391"/>
                </a:cubicBezTo>
                <a:cubicBezTo>
                  <a:pt x="172875" y="53752"/>
                  <a:pt x="172715" y="53113"/>
                  <a:pt x="173035" y="52474"/>
                </a:cubicBezTo>
                <a:cubicBezTo>
                  <a:pt x="173355" y="51835"/>
                  <a:pt x="173514" y="51036"/>
                  <a:pt x="173514" y="50077"/>
                </a:cubicBezTo>
                <a:cubicBezTo>
                  <a:pt x="172556" y="49119"/>
                  <a:pt x="171917" y="49119"/>
                  <a:pt x="171597" y="50077"/>
                </a:cubicBezTo>
                <a:lnTo>
                  <a:pt x="170714" y="46985"/>
                </a:lnTo>
                <a:lnTo>
                  <a:pt x="170458" y="48879"/>
                </a:lnTo>
                <a:cubicBezTo>
                  <a:pt x="170099" y="49838"/>
                  <a:pt x="169520" y="50717"/>
                  <a:pt x="168721" y="51516"/>
                </a:cubicBezTo>
                <a:cubicBezTo>
                  <a:pt x="169360" y="48639"/>
                  <a:pt x="169599" y="45524"/>
                  <a:pt x="169440" y="42169"/>
                </a:cubicBezTo>
                <a:cubicBezTo>
                  <a:pt x="169280" y="38813"/>
                  <a:pt x="169680" y="36177"/>
                  <a:pt x="170638" y="34260"/>
                </a:cubicBezTo>
                <a:cubicBezTo>
                  <a:pt x="171597" y="33940"/>
                  <a:pt x="172156" y="34180"/>
                  <a:pt x="172316" y="34979"/>
                </a:cubicBezTo>
                <a:cubicBezTo>
                  <a:pt x="172476" y="35778"/>
                  <a:pt x="172875" y="36017"/>
                  <a:pt x="173514" y="35697"/>
                </a:cubicBezTo>
                <a:cubicBezTo>
                  <a:pt x="173514" y="33780"/>
                  <a:pt x="173993" y="32502"/>
                  <a:pt x="174953" y="31863"/>
                </a:cubicBezTo>
                <a:close/>
                <a:moveTo>
                  <a:pt x="136835" y="30893"/>
                </a:moveTo>
                <a:lnTo>
                  <a:pt x="136401" y="33644"/>
                </a:lnTo>
                <a:lnTo>
                  <a:pt x="136607" y="31384"/>
                </a:lnTo>
                <a:close/>
                <a:moveTo>
                  <a:pt x="147152" y="29946"/>
                </a:moveTo>
                <a:lnTo>
                  <a:pt x="149548" y="29946"/>
                </a:lnTo>
                <a:cubicBezTo>
                  <a:pt x="149868" y="32183"/>
                  <a:pt x="150027" y="34420"/>
                  <a:pt x="150027" y="36657"/>
                </a:cubicBezTo>
                <a:cubicBezTo>
                  <a:pt x="150027" y="38893"/>
                  <a:pt x="150027" y="41290"/>
                  <a:pt x="150027" y="43846"/>
                </a:cubicBezTo>
                <a:cubicBezTo>
                  <a:pt x="149069" y="41610"/>
                  <a:pt x="148190" y="41050"/>
                  <a:pt x="147391" y="42169"/>
                </a:cubicBezTo>
                <a:cubicBezTo>
                  <a:pt x="146592" y="43287"/>
                  <a:pt x="145714" y="43527"/>
                  <a:pt x="144755" y="42887"/>
                </a:cubicBezTo>
                <a:cubicBezTo>
                  <a:pt x="144116" y="42248"/>
                  <a:pt x="144036" y="41290"/>
                  <a:pt x="144515" y="40012"/>
                </a:cubicBezTo>
                <a:cubicBezTo>
                  <a:pt x="144995" y="38733"/>
                  <a:pt x="145394" y="37775"/>
                  <a:pt x="145714" y="37136"/>
                </a:cubicBezTo>
                <a:cubicBezTo>
                  <a:pt x="145714" y="38733"/>
                  <a:pt x="146353" y="39532"/>
                  <a:pt x="147631" y="39532"/>
                </a:cubicBezTo>
                <a:cubicBezTo>
                  <a:pt x="147951" y="37615"/>
                  <a:pt x="147871" y="36576"/>
                  <a:pt x="147391" y="36417"/>
                </a:cubicBezTo>
                <a:cubicBezTo>
                  <a:pt x="146912" y="36257"/>
                  <a:pt x="146353" y="36017"/>
                  <a:pt x="145714" y="35697"/>
                </a:cubicBezTo>
                <a:cubicBezTo>
                  <a:pt x="146672" y="34739"/>
                  <a:pt x="147152" y="32822"/>
                  <a:pt x="147152" y="29946"/>
                </a:cubicBezTo>
                <a:close/>
                <a:moveTo>
                  <a:pt x="122227" y="29467"/>
                </a:moveTo>
                <a:cubicBezTo>
                  <a:pt x="121907" y="31384"/>
                  <a:pt x="121428" y="32901"/>
                  <a:pt x="120789" y="34020"/>
                </a:cubicBezTo>
                <a:cubicBezTo>
                  <a:pt x="120150" y="35138"/>
                  <a:pt x="120150" y="36657"/>
                  <a:pt x="120789" y="38574"/>
                </a:cubicBezTo>
                <a:cubicBezTo>
                  <a:pt x="121428" y="38574"/>
                  <a:pt x="121907" y="38334"/>
                  <a:pt x="122227" y="37854"/>
                </a:cubicBezTo>
                <a:cubicBezTo>
                  <a:pt x="122547" y="37375"/>
                  <a:pt x="123185" y="37136"/>
                  <a:pt x="124144" y="37136"/>
                </a:cubicBezTo>
                <a:cubicBezTo>
                  <a:pt x="124464" y="36177"/>
                  <a:pt x="124623" y="35059"/>
                  <a:pt x="124623" y="33780"/>
                </a:cubicBezTo>
                <a:cubicBezTo>
                  <a:pt x="124623" y="32502"/>
                  <a:pt x="124943" y="31543"/>
                  <a:pt x="125582" y="30905"/>
                </a:cubicBezTo>
                <a:cubicBezTo>
                  <a:pt x="125263" y="29626"/>
                  <a:pt x="124863" y="29227"/>
                  <a:pt x="124384" y="29706"/>
                </a:cubicBezTo>
                <a:cubicBezTo>
                  <a:pt x="123905" y="30185"/>
                  <a:pt x="123185" y="30106"/>
                  <a:pt x="122227" y="29467"/>
                </a:cubicBezTo>
                <a:close/>
                <a:moveTo>
                  <a:pt x="241578" y="28508"/>
                </a:moveTo>
                <a:cubicBezTo>
                  <a:pt x="241578" y="29786"/>
                  <a:pt x="241818" y="30585"/>
                  <a:pt x="242297" y="30905"/>
                </a:cubicBezTo>
                <a:cubicBezTo>
                  <a:pt x="242777" y="31224"/>
                  <a:pt x="242856" y="32023"/>
                  <a:pt x="242537" y="33301"/>
                </a:cubicBezTo>
                <a:cubicBezTo>
                  <a:pt x="241897" y="33940"/>
                  <a:pt x="241099" y="34260"/>
                  <a:pt x="240140" y="34260"/>
                </a:cubicBezTo>
                <a:cubicBezTo>
                  <a:pt x="239182" y="34260"/>
                  <a:pt x="239022" y="33461"/>
                  <a:pt x="239660" y="31863"/>
                </a:cubicBezTo>
                <a:cubicBezTo>
                  <a:pt x="240300" y="31863"/>
                  <a:pt x="240620" y="32023"/>
                  <a:pt x="240620" y="32342"/>
                </a:cubicBezTo>
                <a:cubicBezTo>
                  <a:pt x="240620" y="32662"/>
                  <a:pt x="240779" y="32981"/>
                  <a:pt x="241099" y="33301"/>
                </a:cubicBezTo>
                <a:cubicBezTo>
                  <a:pt x="241419" y="32662"/>
                  <a:pt x="241419" y="31703"/>
                  <a:pt x="241099" y="30425"/>
                </a:cubicBezTo>
                <a:cubicBezTo>
                  <a:pt x="240779" y="29147"/>
                  <a:pt x="240939" y="28508"/>
                  <a:pt x="241578" y="28508"/>
                </a:cubicBezTo>
                <a:close/>
                <a:moveTo>
                  <a:pt x="168721" y="28028"/>
                </a:moveTo>
                <a:cubicBezTo>
                  <a:pt x="168721" y="28668"/>
                  <a:pt x="168881" y="29147"/>
                  <a:pt x="169201" y="29467"/>
                </a:cubicBezTo>
                <a:cubicBezTo>
                  <a:pt x="169520" y="29786"/>
                  <a:pt x="169680" y="30266"/>
                  <a:pt x="169680" y="30905"/>
                </a:cubicBezTo>
                <a:cubicBezTo>
                  <a:pt x="169040" y="30905"/>
                  <a:pt x="168641" y="31064"/>
                  <a:pt x="168481" y="31384"/>
                </a:cubicBezTo>
                <a:cubicBezTo>
                  <a:pt x="168322" y="31703"/>
                  <a:pt x="167922" y="31863"/>
                  <a:pt x="167283" y="31863"/>
                </a:cubicBezTo>
                <a:cubicBezTo>
                  <a:pt x="167283" y="29946"/>
                  <a:pt x="167763" y="28668"/>
                  <a:pt x="168721" y="28028"/>
                </a:cubicBezTo>
                <a:close/>
                <a:moveTo>
                  <a:pt x="81005" y="26111"/>
                </a:moveTo>
                <a:cubicBezTo>
                  <a:pt x="80366" y="26431"/>
                  <a:pt x="79966" y="27070"/>
                  <a:pt x="79807" y="28028"/>
                </a:cubicBezTo>
                <a:cubicBezTo>
                  <a:pt x="79647" y="28987"/>
                  <a:pt x="79248" y="29626"/>
                  <a:pt x="78608" y="29946"/>
                </a:cubicBezTo>
                <a:cubicBezTo>
                  <a:pt x="79248" y="31224"/>
                  <a:pt x="79887" y="31224"/>
                  <a:pt x="80526" y="29946"/>
                </a:cubicBezTo>
                <a:cubicBezTo>
                  <a:pt x="81165" y="28668"/>
                  <a:pt x="81324" y="27389"/>
                  <a:pt x="81005" y="26111"/>
                </a:cubicBezTo>
                <a:close/>
                <a:moveTo>
                  <a:pt x="106889" y="24673"/>
                </a:moveTo>
                <a:cubicBezTo>
                  <a:pt x="105610" y="24034"/>
                  <a:pt x="104093" y="24514"/>
                  <a:pt x="102335" y="26111"/>
                </a:cubicBezTo>
                <a:cubicBezTo>
                  <a:pt x="100577" y="27709"/>
                  <a:pt x="99219" y="28987"/>
                  <a:pt x="98261" y="29946"/>
                </a:cubicBezTo>
                <a:cubicBezTo>
                  <a:pt x="98900" y="30585"/>
                  <a:pt x="99539" y="30825"/>
                  <a:pt x="100178" y="30665"/>
                </a:cubicBezTo>
                <a:cubicBezTo>
                  <a:pt x="100817" y="30505"/>
                  <a:pt x="101296" y="29626"/>
                  <a:pt x="101616" y="28028"/>
                </a:cubicBezTo>
                <a:cubicBezTo>
                  <a:pt x="102255" y="27389"/>
                  <a:pt x="102655" y="27549"/>
                  <a:pt x="102814" y="28508"/>
                </a:cubicBezTo>
                <a:cubicBezTo>
                  <a:pt x="102974" y="29467"/>
                  <a:pt x="103373" y="29786"/>
                  <a:pt x="104012" y="29467"/>
                </a:cubicBezTo>
                <a:cubicBezTo>
                  <a:pt x="104652" y="28827"/>
                  <a:pt x="105131" y="28028"/>
                  <a:pt x="105451" y="27070"/>
                </a:cubicBezTo>
                <a:cubicBezTo>
                  <a:pt x="105770" y="26111"/>
                  <a:pt x="106250" y="25313"/>
                  <a:pt x="106889" y="24673"/>
                </a:cubicBezTo>
                <a:close/>
                <a:moveTo>
                  <a:pt x="218091" y="24194"/>
                </a:moveTo>
                <a:cubicBezTo>
                  <a:pt x="217772" y="25791"/>
                  <a:pt x="217772" y="26990"/>
                  <a:pt x="218091" y="27789"/>
                </a:cubicBezTo>
                <a:cubicBezTo>
                  <a:pt x="218411" y="28588"/>
                  <a:pt x="218730" y="29626"/>
                  <a:pt x="219050" y="30905"/>
                </a:cubicBezTo>
                <a:cubicBezTo>
                  <a:pt x="217772" y="30905"/>
                  <a:pt x="217133" y="31543"/>
                  <a:pt x="217133" y="32822"/>
                </a:cubicBezTo>
                <a:cubicBezTo>
                  <a:pt x="218411" y="32822"/>
                  <a:pt x="219449" y="33780"/>
                  <a:pt x="220248" y="35697"/>
                </a:cubicBezTo>
                <a:cubicBezTo>
                  <a:pt x="221047" y="37615"/>
                  <a:pt x="221287" y="39213"/>
                  <a:pt x="220967" y="40491"/>
                </a:cubicBezTo>
                <a:cubicBezTo>
                  <a:pt x="220967" y="39532"/>
                  <a:pt x="220887" y="39053"/>
                  <a:pt x="220728" y="39053"/>
                </a:cubicBezTo>
                <a:cubicBezTo>
                  <a:pt x="220568" y="39053"/>
                  <a:pt x="220328" y="39213"/>
                  <a:pt x="220008" y="39532"/>
                </a:cubicBezTo>
                <a:cubicBezTo>
                  <a:pt x="219689" y="39851"/>
                  <a:pt x="219370" y="40091"/>
                  <a:pt x="219050" y="40251"/>
                </a:cubicBezTo>
                <a:cubicBezTo>
                  <a:pt x="218730" y="40411"/>
                  <a:pt x="218411" y="40171"/>
                  <a:pt x="218091" y="39532"/>
                </a:cubicBezTo>
                <a:cubicBezTo>
                  <a:pt x="218091" y="37615"/>
                  <a:pt x="218171" y="36496"/>
                  <a:pt x="218331" y="36177"/>
                </a:cubicBezTo>
                <a:cubicBezTo>
                  <a:pt x="218491" y="35858"/>
                  <a:pt x="217772" y="36017"/>
                  <a:pt x="216174" y="36657"/>
                </a:cubicBezTo>
                <a:cubicBezTo>
                  <a:pt x="216813" y="34100"/>
                  <a:pt x="217053" y="31783"/>
                  <a:pt x="216893" y="29706"/>
                </a:cubicBezTo>
                <a:cubicBezTo>
                  <a:pt x="216733" y="27629"/>
                  <a:pt x="217133" y="25791"/>
                  <a:pt x="218091" y="24194"/>
                </a:cubicBezTo>
                <a:close/>
                <a:moveTo>
                  <a:pt x="297659" y="23235"/>
                </a:moveTo>
                <a:lnTo>
                  <a:pt x="298116" y="24431"/>
                </a:lnTo>
                <a:lnTo>
                  <a:pt x="298116" y="23502"/>
                </a:lnTo>
                <a:close/>
                <a:moveTo>
                  <a:pt x="225760" y="22277"/>
                </a:moveTo>
                <a:cubicBezTo>
                  <a:pt x="227358" y="22277"/>
                  <a:pt x="227997" y="23076"/>
                  <a:pt x="227678" y="24673"/>
                </a:cubicBezTo>
                <a:cubicBezTo>
                  <a:pt x="227358" y="26271"/>
                  <a:pt x="227518" y="27549"/>
                  <a:pt x="228157" y="28508"/>
                </a:cubicBezTo>
                <a:cubicBezTo>
                  <a:pt x="227198" y="28508"/>
                  <a:pt x="226799" y="27709"/>
                  <a:pt x="226958" y="26111"/>
                </a:cubicBezTo>
                <a:cubicBezTo>
                  <a:pt x="227119" y="24514"/>
                  <a:pt x="226559" y="23874"/>
                  <a:pt x="225281" y="24194"/>
                </a:cubicBezTo>
                <a:cubicBezTo>
                  <a:pt x="225920" y="23555"/>
                  <a:pt x="226080" y="22916"/>
                  <a:pt x="225760" y="22277"/>
                </a:cubicBezTo>
                <a:close/>
                <a:moveTo>
                  <a:pt x="233909" y="20838"/>
                </a:moveTo>
                <a:cubicBezTo>
                  <a:pt x="234229" y="23395"/>
                  <a:pt x="234788" y="25632"/>
                  <a:pt x="235587" y="27549"/>
                </a:cubicBezTo>
                <a:cubicBezTo>
                  <a:pt x="236385" y="29467"/>
                  <a:pt x="236945" y="31703"/>
                  <a:pt x="237264" y="34260"/>
                </a:cubicBezTo>
                <a:cubicBezTo>
                  <a:pt x="235667" y="35218"/>
                  <a:pt x="234548" y="33860"/>
                  <a:pt x="233909" y="30185"/>
                </a:cubicBezTo>
                <a:cubicBezTo>
                  <a:pt x="233270" y="26511"/>
                  <a:pt x="233270" y="23395"/>
                  <a:pt x="233909" y="20838"/>
                </a:cubicBezTo>
                <a:close/>
                <a:moveTo>
                  <a:pt x="180225" y="19880"/>
                </a:moveTo>
                <a:cubicBezTo>
                  <a:pt x="180225" y="20838"/>
                  <a:pt x="180465" y="21478"/>
                  <a:pt x="180944" y="21797"/>
                </a:cubicBezTo>
                <a:cubicBezTo>
                  <a:pt x="181423" y="22117"/>
                  <a:pt x="181503" y="22916"/>
                  <a:pt x="181183" y="24194"/>
                </a:cubicBezTo>
                <a:cubicBezTo>
                  <a:pt x="180544" y="23874"/>
                  <a:pt x="179906" y="24034"/>
                  <a:pt x="179266" y="24673"/>
                </a:cubicBezTo>
                <a:cubicBezTo>
                  <a:pt x="179586" y="24034"/>
                  <a:pt x="179666" y="23235"/>
                  <a:pt x="179506" y="22277"/>
                </a:cubicBezTo>
                <a:cubicBezTo>
                  <a:pt x="179346" y="21318"/>
                  <a:pt x="179586" y="20519"/>
                  <a:pt x="180225" y="19880"/>
                </a:cubicBezTo>
                <a:close/>
                <a:moveTo>
                  <a:pt x="111681" y="17483"/>
                </a:moveTo>
                <a:cubicBezTo>
                  <a:pt x="110723" y="17483"/>
                  <a:pt x="110164" y="17963"/>
                  <a:pt x="110004" y="18921"/>
                </a:cubicBezTo>
                <a:cubicBezTo>
                  <a:pt x="109845" y="19880"/>
                  <a:pt x="109764" y="20838"/>
                  <a:pt x="109764" y="21797"/>
                </a:cubicBezTo>
                <a:cubicBezTo>
                  <a:pt x="109764" y="22756"/>
                  <a:pt x="109684" y="23555"/>
                  <a:pt x="109525" y="24194"/>
                </a:cubicBezTo>
                <a:cubicBezTo>
                  <a:pt x="109365" y="24833"/>
                  <a:pt x="108646" y="24993"/>
                  <a:pt x="107368" y="24673"/>
                </a:cubicBezTo>
                <a:cubicBezTo>
                  <a:pt x="108007" y="26271"/>
                  <a:pt x="108646" y="26511"/>
                  <a:pt x="109285" y="25392"/>
                </a:cubicBezTo>
                <a:cubicBezTo>
                  <a:pt x="109924" y="24274"/>
                  <a:pt x="110723" y="24354"/>
                  <a:pt x="111681" y="25632"/>
                </a:cubicBezTo>
                <a:cubicBezTo>
                  <a:pt x="112321" y="24034"/>
                  <a:pt x="112480" y="22756"/>
                  <a:pt x="112161" y="21797"/>
                </a:cubicBezTo>
                <a:cubicBezTo>
                  <a:pt x="111842" y="20838"/>
                  <a:pt x="111681" y="19400"/>
                  <a:pt x="111681" y="17483"/>
                </a:cubicBezTo>
                <a:close/>
                <a:moveTo>
                  <a:pt x="196522" y="16045"/>
                </a:moveTo>
                <a:cubicBezTo>
                  <a:pt x="196522" y="17963"/>
                  <a:pt x="196202" y="19561"/>
                  <a:pt x="195563" y="20838"/>
                </a:cubicBezTo>
                <a:cubicBezTo>
                  <a:pt x="195563" y="20199"/>
                  <a:pt x="195403" y="19640"/>
                  <a:pt x="195084" y="19161"/>
                </a:cubicBezTo>
                <a:cubicBezTo>
                  <a:pt x="194764" y="18682"/>
                  <a:pt x="194764" y="18123"/>
                  <a:pt x="195084" y="17483"/>
                </a:cubicBezTo>
                <a:cubicBezTo>
                  <a:pt x="195084" y="17483"/>
                  <a:pt x="195563" y="17004"/>
                  <a:pt x="196522" y="16045"/>
                </a:cubicBezTo>
                <a:close/>
                <a:moveTo>
                  <a:pt x="159614" y="15087"/>
                </a:moveTo>
                <a:cubicBezTo>
                  <a:pt x="159614" y="17324"/>
                  <a:pt x="159215" y="20360"/>
                  <a:pt x="158416" y="24194"/>
                </a:cubicBezTo>
                <a:cubicBezTo>
                  <a:pt x="157617" y="28028"/>
                  <a:pt x="156898" y="30266"/>
                  <a:pt x="156259" y="30905"/>
                </a:cubicBezTo>
                <a:cubicBezTo>
                  <a:pt x="156259" y="28668"/>
                  <a:pt x="156418" y="25872"/>
                  <a:pt x="156738" y="22516"/>
                </a:cubicBezTo>
                <a:cubicBezTo>
                  <a:pt x="157058" y="19161"/>
                  <a:pt x="158016" y="16684"/>
                  <a:pt x="159614" y="15087"/>
                </a:cubicBezTo>
                <a:close/>
                <a:moveTo>
                  <a:pt x="228157" y="13170"/>
                </a:moveTo>
                <a:cubicBezTo>
                  <a:pt x="229116" y="12850"/>
                  <a:pt x="229675" y="13170"/>
                  <a:pt x="229835" y="14128"/>
                </a:cubicBezTo>
                <a:cubicBezTo>
                  <a:pt x="229994" y="15087"/>
                  <a:pt x="230714" y="15246"/>
                  <a:pt x="231992" y="14608"/>
                </a:cubicBezTo>
                <a:cubicBezTo>
                  <a:pt x="231033" y="15886"/>
                  <a:pt x="230553" y="17404"/>
                  <a:pt x="230553" y="19161"/>
                </a:cubicBezTo>
                <a:cubicBezTo>
                  <a:pt x="230553" y="20919"/>
                  <a:pt x="230793" y="22756"/>
                  <a:pt x="231273" y="24673"/>
                </a:cubicBezTo>
                <a:cubicBezTo>
                  <a:pt x="231752" y="26590"/>
                  <a:pt x="232151" y="28428"/>
                  <a:pt x="232471" y="30185"/>
                </a:cubicBezTo>
                <a:cubicBezTo>
                  <a:pt x="232790" y="31943"/>
                  <a:pt x="232471" y="33461"/>
                  <a:pt x="231512" y="34739"/>
                </a:cubicBezTo>
                <a:cubicBezTo>
                  <a:pt x="229915" y="31863"/>
                  <a:pt x="229116" y="28348"/>
                  <a:pt x="229116" y="24194"/>
                </a:cubicBezTo>
                <a:cubicBezTo>
                  <a:pt x="229116" y="20040"/>
                  <a:pt x="228796" y="16365"/>
                  <a:pt x="228157" y="13170"/>
                </a:cubicBezTo>
                <a:close/>
                <a:moveTo>
                  <a:pt x="170159" y="11252"/>
                </a:moveTo>
                <a:cubicBezTo>
                  <a:pt x="171437" y="11572"/>
                  <a:pt x="172316" y="12291"/>
                  <a:pt x="172795" y="13409"/>
                </a:cubicBezTo>
                <a:cubicBezTo>
                  <a:pt x="173275" y="14528"/>
                  <a:pt x="173674" y="15806"/>
                  <a:pt x="173993" y="17243"/>
                </a:cubicBezTo>
                <a:cubicBezTo>
                  <a:pt x="174313" y="18682"/>
                  <a:pt x="174553" y="20199"/>
                  <a:pt x="174713" y="21797"/>
                </a:cubicBezTo>
                <a:cubicBezTo>
                  <a:pt x="174872" y="23395"/>
                  <a:pt x="175272" y="24833"/>
                  <a:pt x="175911" y="26111"/>
                </a:cubicBezTo>
                <a:cubicBezTo>
                  <a:pt x="173993" y="25791"/>
                  <a:pt x="172795" y="24593"/>
                  <a:pt x="172316" y="22516"/>
                </a:cubicBezTo>
                <a:cubicBezTo>
                  <a:pt x="171836" y="20439"/>
                  <a:pt x="171917" y="17963"/>
                  <a:pt x="172556" y="15087"/>
                </a:cubicBezTo>
                <a:cubicBezTo>
                  <a:pt x="171917" y="14767"/>
                  <a:pt x="171437" y="14927"/>
                  <a:pt x="171118" y="15566"/>
                </a:cubicBezTo>
                <a:cubicBezTo>
                  <a:pt x="170798" y="16205"/>
                  <a:pt x="170319" y="16365"/>
                  <a:pt x="169680" y="16045"/>
                </a:cubicBezTo>
                <a:cubicBezTo>
                  <a:pt x="169680" y="13489"/>
                  <a:pt x="169839" y="11891"/>
                  <a:pt x="170159" y="11252"/>
                </a:cubicBezTo>
                <a:close/>
                <a:moveTo>
                  <a:pt x="138045" y="10773"/>
                </a:moveTo>
                <a:cubicBezTo>
                  <a:pt x="138683" y="10773"/>
                  <a:pt x="139163" y="10933"/>
                  <a:pt x="139482" y="11252"/>
                </a:cubicBezTo>
                <a:cubicBezTo>
                  <a:pt x="139802" y="11572"/>
                  <a:pt x="140281" y="11412"/>
                  <a:pt x="140920" y="10773"/>
                </a:cubicBezTo>
                <a:cubicBezTo>
                  <a:pt x="143477" y="14288"/>
                  <a:pt x="144275" y="19161"/>
                  <a:pt x="143317" y="25392"/>
                </a:cubicBezTo>
                <a:cubicBezTo>
                  <a:pt x="142359" y="31623"/>
                  <a:pt x="141879" y="36657"/>
                  <a:pt x="141879" y="40491"/>
                </a:cubicBezTo>
                <a:cubicBezTo>
                  <a:pt x="140601" y="40171"/>
                  <a:pt x="139482" y="40650"/>
                  <a:pt x="138524" y="41929"/>
                </a:cubicBezTo>
                <a:cubicBezTo>
                  <a:pt x="138524" y="41290"/>
                  <a:pt x="138764" y="40171"/>
                  <a:pt x="139242" y="38574"/>
                </a:cubicBezTo>
                <a:cubicBezTo>
                  <a:pt x="139722" y="36976"/>
                  <a:pt x="140202" y="35218"/>
                  <a:pt x="140680" y="33301"/>
                </a:cubicBezTo>
                <a:cubicBezTo>
                  <a:pt x="141160" y="31384"/>
                  <a:pt x="141400" y="29626"/>
                  <a:pt x="141400" y="28028"/>
                </a:cubicBezTo>
                <a:cubicBezTo>
                  <a:pt x="141400" y="26431"/>
                  <a:pt x="140920" y="25152"/>
                  <a:pt x="139962" y="24194"/>
                </a:cubicBezTo>
                <a:lnTo>
                  <a:pt x="136835" y="30893"/>
                </a:lnTo>
                <a:lnTo>
                  <a:pt x="137325" y="27789"/>
                </a:lnTo>
                <a:cubicBezTo>
                  <a:pt x="138444" y="24114"/>
                  <a:pt x="139323" y="20998"/>
                  <a:pt x="139962" y="18442"/>
                </a:cubicBezTo>
                <a:cubicBezTo>
                  <a:pt x="139003" y="20998"/>
                  <a:pt x="137565" y="21158"/>
                  <a:pt x="135648" y="18921"/>
                </a:cubicBezTo>
                <a:cubicBezTo>
                  <a:pt x="135328" y="19880"/>
                  <a:pt x="135009" y="20919"/>
                  <a:pt x="134689" y="22037"/>
                </a:cubicBezTo>
                <a:cubicBezTo>
                  <a:pt x="134370" y="23156"/>
                  <a:pt x="134370" y="24514"/>
                  <a:pt x="134689" y="26111"/>
                </a:cubicBezTo>
                <a:cubicBezTo>
                  <a:pt x="133411" y="26431"/>
                  <a:pt x="132612" y="26351"/>
                  <a:pt x="132293" y="25872"/>
                </a:cubicBezTo>
                <a:cubicBezTo>
                  <a:pt x="131973" y="25392"/>
                  <a:pt x="131494" y="25472"/>
                  <a:pt x="130855" y="26111"/>
                </a:cubicBezTo>
                <a:cubicBezTo>
                  <a:pt x="131494" y="22916"/>
                  <a:pt x="132452" y="20120"/>
                  <a:pt x="133730" y="17723"/>
                </a:cubicBezTo>
                <a:cubicBezTo>
                  <a:pt x="135009" y="15326"/>
                  <a:pt x="136447" y="13010"/>
                  <a:pt x="138045" y="10773"/>
                </a:cubicBezTo>
                <a:close/>
                <a:moveTo>
                  <a:pt x="153862" y="9814"/>
                </a:moveTo>
                <a:cubicBezTo>
                  <a:pt x="153542" y="14608"/>
                  <a:pt x="153622" y="18682"/>
                  <a:pt x="154102" y="22037"/>
                </a:cubicBezTo>
                <a:cubicBezTo>
                  <a:pt x="154581" y="25392"/>
                  <a:pt x="154022" y="28348"/>
                  <a:pt x="152424" y="30905"/>
                </a:cubicBezTo>
                <a:cubicBezTo>
                  <a:pt x="153383" y="26750"/>
                  <a:pt x="153542" y="22995"/>
                  <a:pt x="152904" y="19640"/>
                </a:cubicBezTo>
                <a:cubicBezTo>
                  <a:pt x="152264" y="16285"/>
                  <a:pt x="152584" y="13010"/>
                  <a:pt x="153862" y="9814"/>
                </a:cubicBezTo>
                <a:close/>
                <a:moveTo>
                  <a:pt x="105690" y="9814"/>
                </a:moveTo>
                <a:cubicBezTo>
                  <a:pt x="104572" y="10454"/>
                  <a:pt x="104172" y="11572"/>
                  <a:pt x="104492" y="13170"/>
                </a:cubicBezTo>
                <a:cubicBezTo>
                  <a:pt x="105770" y="13170"/>
                  <a:pt x="106569" y="12770"/>
                  <a:pt x="106889" y="11971"/>
                </a:cubicBezTo>
                <a:cubicBezTo>
                  <a:pt x="107208" y="11172"/>
                  <a:pt x="107687" y="10454"/>
                  <a:pt x="108326" y="9814"/>
                </a:cubicBezTo>
                <a:cubicBezTo>
                  <a:pt x="107687" y="9175"/>
                  <a:pt x="106809" y="9175"/>
                  <a:pt x="105690" y="9814"/>
                </a:cubicBezTo>
                <a:close/>
                <a:moveTo>
                  <a:pt x="211860" y="8856"/>
                </a:moveTo>
                <a:cubicBezTo>
                  <a:pt x="212499" y="9814"/>
                  <a:pt x="212739" y="11013"/>
                  <a:pt x="212579" y="12450"/>
                </a:cubicBezTo>
                <a:cubicBezTo>
                  <a:pt x="212420" y="13888"/>
                  <a:pt x="212020" y="14767"/>
                  <a:pt x="211381" y="15087"/>
                </a:cubicBezTo>
                <a:cubicBezTo>
                  <a:pt x="211062" y="14447"/>
                  <a:pt x="210822" y="13329"/>
                  <a:pt x="210662" y="11731"/>
                </a:cubicBezTo>
                <a:cubicBezTo>
                  <a:pt x="210502" y="10134"/>
                  <a:pt x="210901" y="9175"/>
                  <a:pt x="211860" y="8856"/>
                </a:cubicBezTo>
                <a:close/>
                <a:moveTo>
                  <a:pt x="166804" y="8856"/>
                </a:moveTo>
                <a:cubicBezTo>
                  <a:pt x="168402" y="9175"/>
                  <a:pt x="169040" y="10214"/>
                  <a:pt x="168721" y="11971"/>
                </a:cubicBezTo>
                <a:cubicBezTo>
                  <a:pt x="168402" y="13729"/>
                  <a:pt x="168241" y="15566"/>
                  <a:pt x="168241" y="17483"/>
                </a:cubicBezTo>
                <a:cubicBezTo>
                  <a:pt x="166644" y="17164"/>
                  <a:pt x="165925" y="16125"/>
                  <a:pt x="166085" y="14368"/>
                </a:cubicBezTo>
                <a:cubicBezTo>
                  <a:pt x="166244" y="12610"/>
                  <a:pt x="166484" y="10773"/>
                  <a:pt x="166804" y="8856"/>
                </a:cubicBezTo>
                <a:close/>
                <a:moveTo>
                  <a:pt x="109285" y="8856"/>
                </a:moveTo>
                <a:cubicBezTo>
                  <a:pt x="109285" y="9814"/>
                  <a:pt x="109365" y="10454"/>
                  <a:pt x="109525" y="10773"/>
                </a:cubicBezTo>
                <a:cubicBezTo>
                  <a:pt x="109684" y="11092"/>
                  <a:pt x="109924" y="11572"/>
                  <a:pt x="110244" y="12211"/>
                </a:cubicBezTo>
                <a:cubicBezTo>
                  <a:pt x="110882" y="12211"/>
                  <a:pt x="111203" y="11092"/>
                  <a:pt x="111203" y="8856"/>
                </a:cubicBezTo>
                <a:close/>
                <a:moveTo>
                  <a:pt x="219050" y="8376"/>
                </a:moveTo>
                <a:cubicBezTo>
                  <a:pt x="218411" y="11252"/>
                  <a:pt x="218411" y="13648"/>
                  <a:pt x="219050" y="15566"/>
                </a:cubicBezTo>
                <a:cubicBezTo>
                  <a:pt x="219689" y="17483"/>
                  <a:pt x="219849" y="19241"/>
                  <a:pt x="219529" y="20838"/>
                </a:cubicBezTo>
                <a:cubicBezTo>
                  <a:pt x="219529" y="20199"/>
                  <a:pt x="219449" y="20040"/>
                  <a:pt x="219290" y="20360"/>
                </a:cubicBezTo>
                <a:cubicBezTo>
                  <a:pt x="219130" y="20679"/>
                  <a:pt x="218730" y="20838"/>
                  <a:pt x="218091" y="20838"/>
                </a:cubicBezTo>
                <a:cubicBezTo>
                  <a:pt x="217772" y="18921"/>
                  <a:pt x="217612" y="16765"/>
                  <a:pt x="217612" y="14368"/>
                </a:cubicBezTo>
                <a:cubicBezTo>
                  <a:pt x="217612" y="11971"/>
                  <a:pt x="218091" y="9974"/>
                  <a:pt x="219050" y="8376"/>
                </a:cubicBezTo>
                <a:close/>
                <a:moveTo>
                  <a:pt x="243016" y="7418"/>
                </a:moveTo>
                <a:cubicBezTo>
                  <a:pt x="243336" y="8696"/>
                  <a:pt x="243575" y="8856"/>
                  <a:pt x="243735" y="7897"/>
                </a:cubicBezTo>
                <a:cubicBezTo>
                  <a:pt x="243895" y="6938"/>
                  <a:pt x="244294" y="6778"/>
                  <a:pt x="244933" y="7418"/>
                </a:cubicBezTo>
                <a:cubicBezTo>
                  <a:pt x="246211" y="10933"/>
                  <a:pt x="246291" y="14528"/>
                  <a:pt x="245173" y="18203"/>
                </a:cubicBezTo>
                <a:cubicBezTo>
                  <a:pt x="244054" y="21877"/>
                  <a:pt x="243815" y="25472"/>
                  <a:pt x="244454" y="28987"/>
                </a:cubicBezTo>
                <a:cubicBezTo>
                  <a:pt x="243815" y="25791"/>
                  <a:pt x="243016" y="22277"/>
                  <a:pt x="242057" y="18442"/>
                </a:cubicBezTo>
                <a:cubicBezTo>
                  <a:pt x="241099" y="14608"/>
                  <a:pt x="241419" y="10933"/>
                  <a:pt x="243016" y="7418"/>
                </a:cubicBezTo>
                <a:close/>
                <a:moveTo>
                  <a:pt x="295742" y="3583"/>
                </a:moveTo>
                <a:cubicBezTo>
                  <a:pt x="296061" y="5181"/>
                  <a:pt x="296301" y="6859"/>
                  <a:pt x="296460" y="8616"/>
                </a:cubicBezTo>
                <a:lnTo>
                  <a:pt x="298116" y="9971"/>
                </a:lnTo>
                <a:lnTo>
                  <a:pt x="298116" y="8671"/>
                </a:lnTo>
                <a:close/>
                <a:moveTo>
                  <a:pt x="236785" y="2624"/>
                </a:moveTo>
                <a:lnTo>
                  <a:pt x="240620" y="2624"/>
                </a:lnTo>
                <a:cubicBezTo>
                  <a:pt x="240620" y="4222"/>
                  <a:pt x="240779" y="5021"/>
                  <a:pt x="241099" y="5021"/>
                </a:cubicBezTo>
                <a:cubicBezTo>
                  <a:pt x="241419" y="4702"/>
                  <a:pt x="241498" y="4382"/>
                  <a:pt x="241338" y="4062"/>
                </a:cubicBezTo>
                <a:cubicBezTo>
                  <a:pt x="241179" y="3743"/>
                  <a:pt x="241258" y="3583"/>
                  <a:pt x="241578" y="3583"/>
                </a:cubicBezTo>
                <a:cubicBezTo>
                  <a:pt x="241578" y="4222"/>
                  <a:pt x="241658" y="5021"/>
                  <a:pt x="241818" y="5980"/>
                </a:cubicBezTo>
                <a:cubicBezTo>
                  <a:pt x="241978" y="6938"/>
                  <a:pt x="241738" y="7418"/>
                  <a:pt x="241099" y="7418"/>
                </a:cubicBezTo>
                <a:cubicBezTo>
                  <a:pt x="240140" y="5820"/>
                  <a:pt x="239341" y="5021"/>
                  <a:pt x="238702" y="5021"/>
                </a:cubicBezTo>
                <a:cubicBezTo>
                  <a:pt x="239341" y="7577"/>
                  <a:pt x="239341" y="10054"/>
                  <a:pt x="238702" y="12450"/>
                </a:cubicBezTo>
                <a:cubicBezTo>
                  <a:pt x="238063" y="14847"/>
                  <a:pt x="237424" y="16844"/>
                  <a:pt x="236785" y="18442"/>
                </a:cubicBezTo>
                <a:cubicBezTo>
                  <a:pt x="237743" y="17803"/>
                  <a:pt x="238223" y="18123"/>
                  <a:pt x="238223" y="19400"/>
                </a:cubicBezTo>
                <a:cubicBezTo>
                  <a:pt x="238223" y="20679"/>
                  <a:pt x="238383" y="21637"/>
                  <a:pt x="238702" y="22277"/>
                </a:cubicBezTo>
                <a:cubicBezTo>
                  <a:pt x="237104" y="22916"/>
                  <a:pt x="236226" y="22596"/>
                  <a:pt x="236066" y="21318"/>
                </a:cubicBezTo>
                <a:cubicBezTo>
                  <a:pt x="235906" y="20040"/>
                  <a:pt x="235667" y="18762"/>
                  <a:pt x="235347" y="17483"/>
                </a:cubicBezTo>
                <a:cubicBezTo>
                  <a:pt x="236945" y="15886"/>
                  <a:pt x="237504" y="13888"/>
                  <a:pt x="237025" y="11492"/>
                </a:cubicBezTo>
                <a:cubicBezTo>
                  <a:pt x="236545" y="9095"/>
                  <a:pt x="236466" y="6139"/>
                  <a:pt x="236785" y="2624"/>
                </a:cubicBezTo>
                <a:close/>
                <a:moveTo>
                  <a:pt x="124623" y="2624"/>
                </a:moveTo>
                <a:cubicBezTo>
                  <a:pt x="123984" y="2624"/>
                  <a:pt x="123425" y="3423"/>
                  <a:pt x="122946" y="5021"/>
                </a:cubicBezTo>
                <a:cubicBezTo>
                  <a:pt x="122466" y="6619"/>
                  <a:pt x="123026" y="7098"/>
                  <a:pt x="124623" y="6459"/>
                </a:cubicBezTo>
                <a:close/>
                <a:moveTo>
                  <a:pt x="110783" y="2026"/>
                </a:moveTo>
                <a:lnTo>
                  <a:pt x="110974" y="2356"/>
                </a:lnTo>
                <a:lnTo>
                  <a:pt x="110404" y="2549"/>
                </a:lnTo>
                <a:close/>
                <a:moveTo>
                  <a:pt x="182142" y="1186"/>
                </a:moveTo>
                <a:cubicBezTo>
                  <a:pt x="183420" y="1506"/>
                  <a:pt x="184698" y="1506"/>
                  <a:pt x="185977" y="1186"/>
                </a:cubicBezTo>
                <a:cubicBezTo>
                  <a:pt x="186296" y="1825"/>
                  <a:pt x="186456" y="3104"/>
                  <a:pt x="186456" y="5021"/>
                </a:cubicBezTo>
                <a:cubicBezTo>
                  <a:pt x="185817" y="5340"/>
                  <a:pt x="185497" y="5261"/>
                  <a:pt x="185497" y="4781"/>
                </a:cubicBezTo>
                <a:cubicBezTo>
                  <a:pt x="185497" y="4302"/>
                  <a:pt x="185337" y="3903"/>
                  <a:pt x="185018" y="3583"/>
                </a:cubicBezTo>
                <a:cubicBezTo>
                  <a:pt x="185018" y="4222"/>
                  <a:pt x="184698" y="4382"/>
                  <a:pt x="184060" y="4062"/>
                </a:cubicBezTo>
                <a:cubicBezTo>
                  <a:pt x="185018" y="5340"/>
                  <a:pt x="185418" y="6938"/>
                  <a:pt x="185258" y="8856"/>
                </a:cubicBezTo>
                <a:cubicBezTo>
                  <a:pt x="185098" y="10773"/>
                  <a:pt x="185018" y="12371"/>
                  <a:pt x="185018" y="13648"/>
                </a:cubicBezTo>
                <a:cubicBezTo>
                  <a:pt x="183740" y="12371"/>
                  <a:pt x="183181" y="10693"/>
                  <a:pt x="183340" y="8616"/>
                </a:cubicBezTo>
                <a:cubicBezTo>
                  <a:pt x="183500" y="6539"/>
                  <a:pt x="182781" y="5021"/>
                  <a:pt x="181183" y="4062"/>
                </a:cubicBezTo>
                <a:cubicBezTo>
                  <a:pt x="180544" y="1825"/>
                  <a:pt x="180864" y="867"/>
                  <a:pt x="182142" y="1186"/>
                </a:cubicBezTo>
                <a:close/>
                <a:moveTo>
                  <a:pt x="286434" y="0"/>
                </a:moveTo>
                <a:lnTo>
                  <a:pt x="290538" y="0"/>
                </a:lnTo>
                <a:lnTo>
                  <a:pt x="291428" y="1186"/>
                </a:lnTo>
                <a:lnTo>
                  <a:pt x="290834" y="0"/>
                </a:lnTo>
                <a:lnTo>
                  <a:pt x="297781" y="0"/>
                </a:lnTo>
                <a:lnTo>
                  <a:pt x="297899" y="707"/>
                </a:lnTo>
                <a:lnTo>
                  <a:pt x="298116" y="2011"/>
                </a:lnTo>
                <a:lnTo>
                  <a:pt x="298116" y="0"/>
                </a:lnTo>
                <a:lnTo>
                  <a:pt x="2034810" y="0"/>
                </a:lnTo>
                <a:lnTo>
                  <a:pt x="2059247" y="0"/>
                </a:lnTo>
                <a:lnTo>
                  <a:pt x="2062372" y="0"/>
                </a:lnTo>
                <a:lnTo>
                  <a:pt x="2070623" y="0"/>
                </a:lnTo>
                <a:lnTo>
                  <a:pt x="2075268" y="0"/>
                </a:lnTo>
                <a:lnTo>
                  <a:pt x="2078394" y="0"/>
                </a:lnTo>
                <a:lnTo>
                  <a:pt x="2090582" y="0"/>
                </a:lnTo>
                <a:lnTo>
                  <a:pt x="2091904" y="0"/>
                </a:lnTo>
                <a:lnTo>
                  <a:pt x="2141324" y="0"/>
                </a:lnTo>
                <a:lnTo>
                  <a:pt x="2143996" y="0"/>
                </a:lnTo>
                <a:lnTo>
                  <a:pt x="2177231" y="0"/>
                </a:lnTo>
                <a:lnTo>
                  <a:pt x="2180143" y="0"/>
                </a:lnTo>
                <a:lnTo>
                  <a:pt x="2355325" y="0"/>
                </a:lnTo>
                <a:lnTo>
                  <a:pt x="2360870" y="0"/>
                </a:lnTo>
                <a:lnTo>
                  <a:pt x="2363627" y="0"/>
                </a:lnTo>
                <a:lnTo>
                  <a:pt x="2370090" y="0"/>
                </a:lnTo>
                <a:lnTo>
                  <a:pt x="2370819" y="0"/>
                </a:lnTo>
                <a:lnTo>
                  <a:pt x="2379000" y="0"/>
                </a:lnTo>
                <a:lnTo>
                  <a:pt x="2379591" y="0"/>
                </a:lnTo>
                <a:lnTo>
                  <a:pt x="2393439" y="0"/>
                </a:lnTo>
                <a:lnTo>
                  <a:pt x="2394108" y="0"/>
                </a:lnTo>
                <a:lnTo>
                  <a:pt x="4867397" y="0"/>
                </a:lnTo>
                <a:lnTo>
                  <a:pt x="11503626" y="0"/>
                </a:lnTo>
                <a:lnTo>
                  <a:pt x="11503626" y="739467"/>
                </a:lnTo>
                <a:lnTo>
                  <a:pt x="4867397" y="739467"/>
                </a:lnTo>
                <a:lnTo>
                  <a:pt x="2370743" y="739467"/>
                </a:lnTo>
                <a:lnTo>
                  <a:pt x="2369307" y="739467"/>
                </a:lnTo>
                <a:lnTo>
                  <a:pt x="2338850" y="739467"/>
                </a:lnTo>
                <a:lnTo>
                  <a:pt x="2336478" y="739467"/>
                </a:lnTo>
                <a:lnTo>
                  <a:pt x="2011349" y="739467"/>
                </a:lnTo>
                <a:lnTo>
                  <a:pt x="2010957" y="739467"/>
                </a:lnTo>
                <a:lnTo>
                  <a:pt x="1799881" y="739467"/>
                </a:lnTo>
                <a:lnTo>
                  <a:pt x="286396" y="739467"/>
                </a:lnTo>
                <a:lnTo>
                  <a:pt x="285676" y="736468"/>
                </a:lnTo>
                <a:lnTo>
                  <a:pt x="285676" y="739467"/>
                </a:lnTo>
                <a:lnTo>
                  <a:pt x="270399" y="739467"/>
                </a:lnTo>
                <a:lnTo>
                  <a:pt x="270338" y="738624"/>
                </a:lnTo>
                <a:cubicBezTo>
                  <a:pt x="270017" y="734311"/>
                  <a:pt x="269698" y="730236"/>
                  <a:pt x="269379" y="726402"/>
                </a:cubicBezTo>
                <a:cubicBezTo>
                  <a:pt x="269698" y="724804"/>
                  <a:pt x="269618" y="723526"/>
                  <a:pt x="269139" y="722567"/>
                </a:cubicBezTo>
                <a:cubicBezTo>
                  <a:pt x="268660" y="721609"/>
                  <a:pt x="268580" y="722248"/>
                  <a:pt x="268899" y="724484"/>
                </a:cubicBezTo>
                <a:cubicBezTo>
                  <a:pt x="268899" y="728958"/>
                  <a:pt x="268980" y="733512"/>
                  <a:pt x="269139" y="738145"/>
                </a:cubicBezTo>
                <a:lnTo>
                  <a:pt x="269209" y="739467"/>
                </a:lnTo>
                <a:lnTo>
                  <a:pt x="106126" y="739467"/>
                </a:lnTo>
                <a:lnTo>
                  <a:pt x="107847" y="732154"/>
                </a:lnTo>
                <a:cubicBezTo>
                  <a:pt x="108487" y="728638"/>
                  <a:pt x="108167" y="725603"/>
                  <a:pt x="106889" y="723047"/>
                </a:cubicBezTo>
                <a:cubicBezTo>
                  <a:pt x="106889" y="726562"/>
                  <a:pt x="106569" y="729517"/>
                  <a:pt x="105930" y="731914"/>
                </a:cubicBezTo>
                <a:lnTo>
                  <a:pt x="105930" y="739467"/>
                </a:lnTo>
                <a:lnTo>
                  <a:pt x="55" y="739467"/>
                </a:lnTo>
                <a:lnTo>
                  <a:pt x="479" y="644438"/>
                </a:lnTo>
                <a:cubicBezTo>
                  <a:pt x="13900" y="622708"/>
                  <a:pt x="26442" y="602177"/>
                  <a:pt x="38106" y="582844"/>
                </a:cubicBezTo>
                <a:cubicBezTo>
                  <a:pt x="49770" y="563512"/>
                  <a:pt x="61034" y="544738"/>
                  <a:pt x="71898" y="526524"/>
                </a:cubicBezTo>
                <a:cubicBezTo>
                  <a:pt x="71898" y="527483"/>
                  <a:pt x="71818" y="528362"/>
                  <a:pt x="71658" y="529161"/>
                </a:cubicBezTo>
                <a:cubicBezTo>
                  <a:pt x="71498" y="529960"/>
                  <a:pt x="71418" y="530998"/>
                  <a:pt x="71418" y="532276"/>
                </a:cubicBezTo>
                <a:cubicBezTo>
                  <a:pt x="73336" y="530039"/>
                  <a:pt x="74295" y="527004"/>
                  <a:pt x="74295" y="523169"/>
                </a:cubicBezTo>
                <a:cubicBezTo>
                  <a:pt x="83242" y="508150"/>
                  <a:pt x="91710" y="493930"/>
                  <a:pt x="99699" y="480509"/>
                </a:cubicBezTo>
                <a:cubicBezTo>
                  <a:pt x="107687" y="467088"/>
                  <a:pt x="115357" y="454147"/>
                  <a:pt x="122706" y="441684"/>
                </a:cubicBezTo>
                <a:cubicBezTo>
                  <a:pt x="123346" y="443601"/>
                  <a:pt x="123984" y="444560"/>
                  <a:pt x="124623" y="444560"/>
                </a:cubicBezTo>
                <a:cubicBezTo>
                  <a:pt x="123984" y="442643"/>
                  <a:pt x="123665" y="441205"/>
                  <a:pt x="123665" y="440246"/>
                </a:cubicBezTo>
                <a:cubicBezTo>
                  <a:pt x="133890" y="422991"/>
                  <a:pt x="143317" y="406933"/>
                  <a:pt x="151945" y="392074"/>
                </a:cubicBezTo>
                <a:cubicBezTo>
                  <a:pt x="160573" y="377215"/>
                  <a:pt x="168562" y="363554"/>
                  <a:pt x="175911" y="351092"/>
                </a:cubicBezTo>
                <a:lnTo>
                  <a:pt x="175911" y="352051"/>
                </a:lnTo>
                <a:cubicBezTo>
                  <a:pt x="176230" y="352690"/>
                  <a:pt x="176790" y="353009"/>
                  <a:pt x="177588" y="353009"/>
                </a:cubicBezTo>
                <a:cubicBezTo>
                  <a:pt x="178387" y="353009"/>
                  <a:pt x="179107" y="352690"/>
                  <a:pt x="179745" y="352051"/>
                </a:cubicBezTo>
                <a:cubicBezTo>
                  <a:pt x="179107" y="351092"/>
                  <a:pt x="178787" y="350133"/>
                  <a:pt x="178787" y="349175"/>
                </a:cubicBezTo>
                <a:cubicBezTo>
                  <a:pt x="178787" y="348216"/>
                  <a:pt x="178787" y="346938"/>
                  <a:pt x="178787" y="345340"/>
                </a:cubicBezTo>
                <a:cubicBezTo>
                  <a:pt x="181343" y="341825"/>
                  <a:pt x="183660" y="338150"/>
                  <a:pt x="185737" y="334316"/>
                </a:cubicBezTo>
                <a:cubicBezTo>
                  <a:pt x="187814" y="330481"/>
                  <a:pt x="189811" y="326806"/>
                  <a:pt x="191729" y="323291"/>
                </a:cubicBezTo>
                <a:lnTo>
                  <a:pt x="191729" y="332398"/>
                </a:lnTo>
                <a:lnTo>
                  <a:pt x="193646" y="332398"/>
                </a:lnTo>
                <a:cubicBezTo>
                  <a:pt x="193966" y="335594"/>
                  <a:pt x="193966" y="338470"/>
                  <a:pt x="193646" y="341026"/>
                </a:cubicBezTo>
                <a:cubicBezTo>
                  <a:pt x="193326" y="343583"/>
                  <a:pt x="193966" y="345659"/>
                  <a:pt x="195563" y="347257"/>
                </a:cubicBezTo>
                <a:cubicBezTo>
                  <a:pt x="197161" y="345340"/>
                  <a:pt x="197480" y="342064"/>
                  <a:pt x="196522" y="337431"/>
                </a:cubicBezTo>
                <a:cubicBezTo>
                  <a:pt x="195563" y="332798"/>
                  <a:pt x="195084" y="328724"/>
                  <a:pt x="195084" y="325208"/>
                </a:cubicBezTo>
                <a:cubicBezTo>
                  <a:pt x="194125" y="325208"/>
                  <a:pt x="193646" y="326007"/>
                  <a:pt x="193646" y="327605"/>
                </a:cubicBezTo>
                <a:cubicBezTo>
                  <a:pt x="193326" y="326327"/>
                  <a:pt x="193246" y="325129"/>
                  <a:pt x="193407" y="324010"/>
                </a:cubicBezTo>
                <a:cubicBezTo>
                  <a:pt x="193566" y="322892"/>
                  <a:pt x="193646" y="321693"/>
                  <a:pt x="193646" y="320416"/>
                </a:cubicBezTo>
                <a:cubicBezTo>
                  <a:pt x="195243" y="317539"/>
                  <a:pt x="196601" y="314903"/>
                  <a:pt x="197720" y="312506"/>
                </a:cubicBezTo>
                <a:cubicBezTo>
                  <a:pt x="198838" y="310110"/>
                  <a:pt x="200196" y="307633"/>
                  <a:pt x="201794" y="305077"/>
                </a:cubicBezTo>
                <a:cubicBezTo>
                  <a:pt x="202114" y="306036"/>
                  <a:pt x="202274" y="306835"/>
                  <a:pt x="202274" y="307474"/>
                </a:cubicBezTo>
                <a:cubicBezTo>
                  <a:pt x="202274" y="308113"/>
                  <a:pt x="202433" y="308752"/>
                  <a:pt x="202753" y="309391"/>
                </a:cubicBezTo>
                <a:cubicBezTo>
                  <a:pt x="203073" y="308432"/>
                  <a:pt x="203152" y="307474"/>
                  <a:pt x="202992" y="306515"/>
                </a:cubicBezTo>
                <a:cubicBezTo>
                  <a:pt x="202833" y="305556"/>
                  <a:pt x="202753" y="304438"/>
                  <a:pt x="202753" y="303160"/>
                </a:cubicBezTo>
                <a:cubicBezTo>
                  <a:pt x="203712" y="301562"/>
                  <a:pt x="204511" y="299965"/>
                  <a:pt x="205149" y="298367"/>
                </a:cubicBezTo>
                <a:cubicBezTo>
                  <a:pt x="205789" y="302201"/>
                  <a:pt x="206268" y="306116"/>
                  <a:pt x="206587" y="310110"/>
                </a:cubicBezTo>
                <a:cubicBezTo>
                  <a:pt x="206907" y="314104"/>
                  <a:pt x="206747" y="318019"/>
                  <a:pt x="206108" y="321853"/>
                </a:cubicBezTo>
                <a:cubicBezTo>
                  <a:pt x="206747" y="322812"/>
                  <a:pt x="207227" y="323051"/>
                  <a:pt x="207546" y="322573"/>
                </a:cubicBezTo>
                <a:cubicBezTo>
                  <a:pt x="207866" y="322093"/>
                  <a:pt x="208345" y="322173"/>
                  <a:pt x="208984" y="322812"/>
                </a:cubicBezTo>
                <a:cubicBezTo>
                  <a:pt x="208026" y="325369"/>
                  <a:pt x="207386" y="328484"/>
                  <a:pt x="207067" y="332159"/>
                </a:cubicBezTo>
                <a:cubicBezTo>
                  <a:pt x="206747" y="335834"/>
                  <a:pt x="206668" y="339748"/>
                  <a:pt x="206827" y="343902"/>
                </a:cubicBezTo>
                <a:cubicBezTo>
                  <a:pt x="206987" y="348056"/>
                  <a:pt x="207306" y="352210"/>
                  <a:pt x="207786" y="356364"/>
                </a:cubicBezTo>
                <a:cubicBezTo>
                  <a:pt x="208265" y="360518"/>
                  <a:pt x="208665" y="364194"/>
                  <a:pt x="208984" y="367389"/>
                </a:cubicBezTo>
                <a:cubicBezTo>
                  <a:pt x="209623" y="373780"/>
                  <a:pt x="209064" y="379932"/>
                  <a:pt x="207306" y="385843"/>
                </a:cubicBezTo>
                <a:cubicBezTo>
                  <a:pt x="205549" y="391755"/>
                  <a:pt x="204990" y="397746"/>
                  <a:pt x="205629" y="403817"/>
                </a:cubicBezTo>
                <a:cubicBezTo>
                  <a:pt x="204990" y="404776"/>
                  <a:pt x="204511" y="406214"/>
                  <a:pt x="204191" y="408132"/>
                </a:cubicBezTo>
                <a:cubicBezTo>
                  <a:pt x="203871" y="410049"/>
                  <a:pt x="204031" y="411806"/>
                  <a:pt x="204670" y="413404"/>
                </a:cubicBezTo>
                <a:cubicBezTo>
                  <a:pt x="206587" y="413085"/>
                  <a:pt x="207786" y="411647"/>
                  <a:pt x="208265" y="409090"/>
                </a:cubicBezTo>
                <a:cubicBezTo>
                  <a:pt x="208744" y="406534"/>
                  <a:pt x="208984" y="403738"/>
                  <a:pt x="208984" y="400702"/>
                </a:cubicBezTo>
                <a:cubicBezTo>
                  <a:pt x="208984" y="397666"/>
                  <a:pt x="209144" y="394790"/>
                  <a:pt x="209464" y="392074"/>
                </a:cubicBezTo>
                <a:cubicBezTo>
                  <a:pt x="209783" y="389358"/>
                  <a:pt x="210742" y="387520"/>
                  <a:pt x="212339" y="386562"/>
                </a:cubicBezTo>
                <a:cubicBezTo>
                  <a:pt x="212979" y="376976"/>
                  <a:pt x="213378" y="367069"/>
                  <a:pt x="213538" y="356844"/>
                </a:cubicBezTo>
                <a:cubicBezTo>
                  <a:pt x="213697" y="346619"/>
                  <a:pt x="213777" y="336073"/>
                  <a:pt x="213777" y="325208"/>
                </a:cubicBezTo>
                <a:cubicBezTo>
                  <a:pt x="214417" y="326487"/>
                  <a:pt x="214656" y="328244"/>
                  <a:pt x="214496" y="330481"/>
                </a:cubicBezTo>
                <a:cubicBezTo>
                  <a:pt x="214336" y="332718"/>
                  <a:pt x="214417" y="334316"/>
                  <a:pt x="214736" y="335275"/>
                </a:cubicBezTo>
                <a:cubicBezTo>
                  <a:pt x="215694" y="333357"/>
                  <a:pt x="215854" y="330801"/>
                  <a:pt x="215216" y="327605"/>
                </a:cubicBezTo>
                <a:cubicBezTo>
                  <a:pt x="214576" y="324409"/>
                  <a:pt x="214896" y="322013"/>
                  <a:pt x="216174" y="320416"/>
                </a:cubicBezTo>
                <a:cubicBezTo>
                  <a:pt x="215535" y="320416"/>
                  <a:pt x="215455" y="319696"/>
                  <a:pt x="215934" y="318258"/>
                </a:cubicBezTo>
                <a:cubicBezTo>
                  <a:pt x="216414" y="316821"/>
                  <a:pt x="216174" y="315463"/>
                  <a:pt x="215216" y="314184"/>
                </a:cubicBezTo>
                <a:cubicBezTo>
                  <a:pt x="216174" y="313865"/>
                  <a:pt x="216653" y="313145"/>
                  <a:pt x="216653" y="312027"/>
                </a:cubicBezTo>
                <a:cubicBezTo>
                  <a:pt x="216653" y="310908"/>
                  <a:pt x="216493" y="309790"/>
                  <a:pt x="216174" y="308672"/>
                </a:cubicBezTo>
                <a:cubicBezTo>
                  <a:pt x="215854" y="307553"/>
                  <a:pt x="215535" y="306515"/>
                  <a:pt x="215216" y="305556"/>
                </a:cubicBezTo>
                <a:cubicBezTo>
                  <a:pt x="214896" y="304598"/>
                  <a:pt x="215055" y="303799"/>
                  <a:pt x="215694" y="303160"/>
                </a:cubicBezTo>
                <a:cubicBezTo>
                  <a:pt x="214736" y="300923"/>
                  <a:pt x="214017" y="298287"/>
                  <a:pt x="213538" y="295251"/>
                </a:cubicBezTo>
                <a:cubicBezTo>
                  <a:pt x="213058" y="292215"/>
                  <a:pt x="212499" y="289099"/>
                  <a:pt x="211860" y="285904"/>
                </a:cubicBezTo>
                <a:cubicBezTo>
                  <a:pt x="212819" y="283667"/>
                  <a:pt x="213937" y="281511"/>
                  <a:pt x="215216" y="279433"/>
                </a:cubicBezTo>
                <a:cubicBezTo>
                  <a:pt x="216493" y="277357"/>
                  <a:pt x="217452" y="275359"/>
                  <a:pt x="218091" y="273442"/>
                </a:cubicBezTo>
                <a:cubicBezTo>
                  <a:pt x="219050" y="271844"/>
                  <a:pt x="219769" y="270326"/>
                  <a:pt x="220248" y="268888"/>
                </a:cubicBezTo>
                <a:cubicBezTo>
                  <a:pt x="220728" y="267450"/>
                  <a:pt x="221446" y="265773"/>
                  <a:pt x="222405" y="263856"/>
                </a:cubicBezTo>
                <a:cubicBezTo>
                  <a:pt x="224003" y="272164"/>
                  <a:pt x="225920" y="280871"/>
                  <a:pt x="228157" y="289978"/>
                </a:cubicBezTo>
                <a:cubicBezTo>
                  <a:pt x="230394" y="299085"/>
                  <a:pt x="230553" y="308432"/>
                  <a:pt x="228636" y="318019"/>
                </a:cubicBezTo>
                <a:cubicBezTo>
                  <a:pt x="228317" y="319297"/>
                  <a:pt x="228477" y="320016"/>
                  <a:pt x="229116" y="320176"/>
                </a:cubicBezTo>
                <a:cubicBezTo>
                  <a:pt x="229754" y="320335"/>
                  <a:pt x="230074" y="320735"/>
                  <a:pt x="230074" y="321374"/>
                </a:cubicBezTo>
                <a:cubicBezTo>
                  <a:pt x="229116" y="325848"/>
                  <a:pt x="228876" y="330481"/>
                  <a:pt x="229355" y="335275"/>
                </a:cubicBezTo>
                <a:cubicBezTo>
                  <a:pt x="229835" y="340068"/>
                  <a:pt x="231672" y="343263"/>
                  <a:pt x="234868" y="344861"/>
                </a:cubicBezTo>
                <a:cubicBezTo>
                  <a:pt x="234868" y="346458"/>
                  <a:pt x="235027" y="347816"/>
                  <a:pt x="235347" y="348935"/>
                </a:cubicBezTo>
                <a:cubicBezTo>
                  <a:pt x="235667" y="350053"/>
                  <a:pt x="236146" y="351092"/>
                  <a:pt x="236785" y="352051"/>
                </a:cubicBezTo>
                <a:cubicBezTo>
                  <a:pt x="238063" y="352051"/>
                  <a:pt x="239341" y="350773"/>
                  <a:pt x="240620" y="348216"/>
                </a:cubicBezTo>
                <a:cubicBezTo>
                  <a:pt x="239660" y="347257"/>
                  <a:pt x="239501" y="345740"/>
                  <a:pt x="240140" y="343662"/>
                </a:cubicBezTo>
                <a:cubicBezTo>
                  <a:pt x="240779" y="341586"/>
                  <a:pt x="240939" y="339908"/>
                  <a:pt x="240620" y="338630"/>
                </a:cubicBezTo>
                <a:cubicBezTo>
                  <a:pt x="240300" y="337032"/>
                  <a:pt x="239821" y="335754"/>
                  <a:pt x="239182" y="334795"/>
                </a:cubicBezTo>
                <a:cubicBezTo>
                  <a:pt x="238542" y="333836"/>
                  <a:pt x="238063" y="332558"/>
                  <a:pt x="237743" y="330960"/>
                </a:cubicBezTo>
                <a:cubicBezTo>
                  <a:pt x="236146" y="322972"/>
                  <a:pt x="235347" y="314743"/>
                  <a:pt x="235347" y="306275"/>
                </a:cubicBezTo>
                <a:cubicBezTo>
                  <a:pt x="235347" y="297808"/>
                  <a:pt x="235027" y="289419"/>
                  <a:pt x="234388" y="281111"/>
                </a:cubicBezTo>
                <a:cubicBezTo>
                  <a:pt x="234388" y="280472"/>
                  <a:pt x="234788" y="280232"/>
                  <a:pt x="235587" y="280392"/>
                </a:cubicBezTo>
                <a:cubicBezTo>
                  <a:pt x="236385" y="280551"/>
                  <a:pt x="236945" y="280312"/>
                  <a:pt x="237264" y="279673"/>
                </a:cubicBezTo>
                <a:cubicBezTo>
                  <a:pt x="236625" y="272963"/>
                  <a:pt x="235986" y="266012"/>
                  <a:pt x="235347" y="258822"/>
                </a:cubicBezTo>
                <a:cubicBezTo>
                  <a:pt x="234708" y="251632"/>
                  <a:pt x="234069" y="244043"/>
                  <a:pt x="233430" y="236055"/>
                </a:cubicBezTo>
                <a:cubicBezTo>
                  <a:pt x="234069" y="235416"/>
                  <a:pt x="234388" y="234617"/>
                  <a:pt x="234388" y="233658"/>
                </a:cubicBezTo>
                <a:cubicBezTo>
                  <a:pt x="235027" y="233977"/>
                  <a:pt x="235347" y="233977"/>
                  <a:pt x="235347" y="233658"/>
                </a:cubicBezTo>
                <a:cubicBezTo>
                  <a:pt x="235347" y="233338"/>
                  <a:pt x="235667" y="233178"/>
                  <a:pt x="236305" y="233178"/>
                </a:cubicBezTo>
                <a:cubicBezTo>
                  <a:pt x="237584" y="236374"/>
                  <a:pt x="238143" y="239809"/>
                  <a:pt x="237983" y="243484"/>
                </a:cubicBezTo>
                <a:cubicBezTo>
                  <a:pt x="237824" y="247159"/>
                  <a:pt x="238063" y="250434"/>
                  <a:pt x="238702" y="253310"/>
                </a:cubicBezTo>
                <a:cubicBezTo>
                  <a:pt x="239341" y="255227"/>
                  <a:pt x="239900" y="256666"/>
                  <a:pt x="240380" y="257624"/>
                </a:cubicBezTo>
                <a:cubicBezTo>
                  <a:pt x="240859" y="258583"/>
                  <a:pt x="240939" y="259861"/>
                  <a:pt x="240620" y="261459"/>
                </a:cubicBezTo>
                <a:cubicBezTo>
                  <a:pt x="240300" y="263057"/>
                  <a:pt x="239900" y="264494"/>
                  <a:pt x="239421" y="265773"/>
                </a:cubicBezTo>
                <a:cubicBezTo>
                  <a:pt x="238942" y="267051"/>
                  <a:pt x="238542" y="268489"/>
                  <a:pt x="238223" y="270086"/>
                </a:cubicBezTo>
                <a:cubicBezTo>
                  <a:pt x="237584" y="274560"/>
                  <a:pt x="237743" y="279114"/>
                  <a:pt x="238702" y="283747"/>
                </a:cubicBezTo>
                <a:cubicBezTo>
                  <a:pt x="239660" y="288381"/>
                  <a:pt x="240459" y="293253"/>
                  <a:pt x="241099" y="298367"/>
                </a:cubicBezTo>
                <a:cubicBezTo>
                  <a:pt x="241099" y="299325"/>
                  <a:pt x="240939" y="300204"/>
                  <a:pt x="240620" y="301003"/>
                </a:cubicBezTo>
                <a:cubicBezTo>
                  <a:pt x="240300" y="301801"/>
                  <a:pt x="239981" y="302521"/>
                  <a:pt x="239660" y="303160"/>
                </a:cubicBezTo>
                <a:cubicBezTo>
                  <a:pt x="239660" y="304119"/>
                  <a:pt x="240620" y="304598"/>
                  <a:pt x="242537" y="304598"/>
                </a:cubicBezTo>
                <a:cubicBezTo>
                  <a:pt x="243176" y="308752"/>
                  <a:pt x="244134" y="312826"/>
                  <a:pt x="245412" y="316821"/>
                </a:cubicBezTo>
                <a:cubicBezTo>
                  <a:pt x="246691" y="320815"/>
                  <a:pt x="247010" y="324889"/>
                  <a:pt x="246371" y="329043"/>
                </a:cubicBezTo>
                <a:cubicBezTo>
                  <a:pt x="245732" y="328085"/>
                  <a:pt x="245333" y="327445"/>
                  <a:pt x="245173" y="327126"/>
                </a:cubicBezTo>
                <a:cubicBezTo>
                  <a:pt x="245013" y="326806"/>
                  <a:pt x="244294" y="326966"/>
                  <a:pt x="243016" y="327605"/>
                </a:cubicBezTo>
                <a:cubicBezTo>
                  <a:pt x="243016" y="325688"/>
                  <a:pt x="242936" y="324170"/>
                  <a:pt x="242777" y="323051"/>
                </a:cubicBezTo>
                <a:cubicBezTo>
                  <a:pt x="242617" y="321933"/>
                  <a:pt x="242537" y="320575"/>
                  <a:pt x="242537" y="318978"/>
                </a:cubicBezTo>
                <a:cubicBezTo>
                  <a:pt x="241258" y="320895"/>
                  <a:pt x="240300" y="323132"/>
                  <a:pt x="239660" y="325688"/>
                </a:cubicBezTo>
                <a:cubicBezTo>
                  <a:pt x="240939" y="325049"/>
                  <a:pt x="241738" y="325608"/>
                  <a:pt x="242057" y="327366"/>
                </a:cubicBezTo>
                <a:cubicBezTo>
                  <a:pt x="242377" y="329123"/>
                  <a:pt x="242696" y="331280"/>
                  <a:pt x="243016" y="333836"/>
                </a:cubicBezTo>
                <a:cubicBezTo>
                  <a:pt x="243655" y="333836"/>
                  <a:pt x="243815" y="333197"/>
                  <a:pt x="243495" y="331919"/>
                </a:cubicBezTo>
                <a:cubicBezTo>
                  <a:pt x="243176" y="330641"/>
                  <a:pt x="243176" y="329682"/>
                  <a:pt x="243495" y="329043"/>
                </a:cubicBezTo>
                <a:cubicBezTo>
                  <a:pt x="244134" y="329043"/>
                  <a:pt x="244534" y="329443"/>
                  <a:pt x="244694" y="330241"/>
                </a:cubicBezTo>
                <a:cubicBezTo>
                  <a:pt x="244853" y="331040"/>
                  <a:pt x="245253" y="331280"/>
                  <a:pt x="245892" y="330960"/>
                </a:cubicBezTo>
                <a:cubicBezTo>
                  <a:pt x="245573" y="333197"/>
                  <a:pt x="245892" y="334955"/>
                  <a:pt x="246850" y="336233"/>
                </a:cubicBezTo>
                <a:cubicBezTo>
                  <a:pt x="247809" y="337511"/>
                  <a:pt x="248608" y="338789"/>
                  <a:pt x="249247" y="340068"/>
                </a:cubicBezTo>
                <a:cubicBezTo>
                  <a:pt x="249886" y="345181"/>
                  <a:pt x="250445" y="350293"/>
                  <a:pt x="250925" y="355406"/>
                </a:cubicBezTo>
                <a:cubicBezTo>
                  <a:pt x="251404" y="360518"/>
                  <a:pt x="252123" y="365472"/>
                  <a:pt x="253082" y="370265"/>
                </a:cubicBezTo>
                <a:cubicBezTo>
                  <a:pt x="253401" y="371224"/>
                  <a:pt x="253721" y="372582"/>
                  <a:pt x="254041" y="374339"/>
                </a:cubicBezTo>
                <a:cubicBezTo>
                  <a:pt x="254360" y="376097"/>
                  <a:pt x="255319" y="376976"/>
                  <a:pt x="256916" y="376976"/>
                </a:cubicBezTo>
                <a:cubicBezTo>
                  <a:pt x="257236" y="372821"/>
                  <a:pt x="256916" y="369227"/>
                  <a:pt x="255957" y="366191"/>
                </a:cubicBezTo>
                <a:cubicBezTo>
                  <a:pt x="254999" y="363155"/>
                  <a:pt x="254839" y="359880"/>
                  <a:pt x="255479" y="356364"/>
                </a:cubicBezTo>
                <a:cubicBezTo>
                  <a:pt x="254839" y="356364"/>
                  <a:pt x="254600" y="356525"/>
                  <a:pt x="254759" y="356844"/>
                </a:cubicBezTo>
                <a:cubicBezTo>
                  <a:pt x="254920" y="357163"/>
                  <a:pt x="254839" y="357643"/>
                  <a:pt x="254520" y="358282"/>
                </a:cubicBezTo>
                <a:cubicBezTo>
                  <a:pt x="253242" y="355406"/>
                  <a:pt x="252443" y="352450"/>
                  <a:pt x="252123" y="349414"/>
                </a:cubicBezTo>
                <a:cubicBezTo>
                  <a:pt x="251804" y="346379"/>
                  <a:pt x="251564" y="343343"/>
                  <a:pt x="251404" y="340307"/>
                </a:cubicBezTo>
                <a:cubicBezTo>
                  <a:pt x="251244" y="337272"/>
                  <a:pt x="251085" y="334236"/>
                  <a:pt x="250925" y="331200"/>
                </a:cubicBezTo>
                <a:cubicBezTo>
                  <a:pt x="250765" y="328165"/>
                  <a:pt x="250206" y="325369"/>
                  <a:pt x="249247" y="322812"/>
                </a:cubicBezTo>
                <a:cubicBezTo>
                  <a:pt x="250206" y="322173"/>
                  <a:pt x="250605" y="322492"/>
                  <a:pt x="250445" y="323771"/>
                </a:cubicBezTo>
                <a:cubicBezTo>
                  <a:pt x="250286" y="325049"/>
                  <a:pt x="250845" y="325528"/>
                  <a:pt x="252123" y="325208"/>
                </a:cubicBezTo>
                <a:cubicBezTo>
                  <a:pt x="252762" y="324570"/>
                  <a:pt x="252842" y="323771"/>
                  <a:pt x="252363" y="322812"/>
                </a:cubicBezTo>
                <a:cubicBezTo>
                  <a:pt x="251884" y="321853"/>
                  <a:pt x="251484" y="321054"/>
                  <a:pt x="251164" y="320416"/>
                </a:cubicBezTo>
                <a:cubicBezTo>
                  <a:pt x="250526" y="320416"/>
                  <a:pt x="250206" y="320575"/>
                  <a:pt x="250206" y="320895"/>
                </a:cubicBezTo>
                <a:cubicBezTo>
                  <a:pt x="250206" y="321215"/>
                  <a:pt x="249886" y="321374"/>
                  <a:pt x="249247" y="321374"/>
                </a:cubicBezTo>
                <a:cubicBezTo>
                  <a:pt x="248928" y="315622"/>
                  <a:pt x="248448" y="310669"/>
                  <a:pt x="247809" y="306515"/>
                </a:cubicBezTo>
                <a:cubicBezTo>
                  <a:pt x="247170" y="302361"/>
                  <a:pt x="247170" y="298047"/>
                  <a:pt x="247809" y="293573"/>
                </a:cubicBezTo>
                <a:cubicBezTo>
                  <a:pt x="249407" y="299645"/>
                  <a:pt x="250765" y="306595"/>
                  <a:pt x="251884" y="314424"/>
                </a:cubicBezTo>
                <a:cubicBezTo>
                  <a:pt x="253002" y="322253"/>
                  <a:pt x="254520" y="329203"/>
                  <a:pt x="256437" y="335275"/>
                </a:cubicBezTo>
                <a:cubicBezTo>
                  <a:pt x="256756" y="335275"/>
                  <a:pt x="257236" y="334955"/>
                  <a:pt x="257875" y="334316"/>
                </a:cubicBezTo>
                <a:cubicBezTo>
                  <a:pt x="258514" y="341665"/>
                  <a:pt x="259074" y="348296"/>
                  <a:pt x="259552" y="354207"/>
                </a:cubicBezTo>
                <a:cubicBezTo>
                  <a:pt x="260032" y="360119"/>
                  <a:pt x="260272" y="366750"/>
                  <a:pt x="260272" y="374099"/>
                </a:cubicBezTo>
                <a:cubicBezTo>
                  <a:pt x="262828" y="379532"/>
                  <a:pt x="264266" y="386482"/>
                  <a:pt x="264586" y="394950"/>
                </a:cubicBezTo>
                <a:cubicBezTo>
                  <a:pt x="264905" y="403418"/>
                  <a:pt x="265385" y="411007"/>
                  <a:pt x="266024" y="417718"/>
                </a:cubicBezTo>
                <a:cubicBezTo>
                  <a:pt x="267302" y="420594"/>
                  <a:pt x="267861" y="424349"/>
                  <a:pt x="267701" y="428982"/>
                </a:cubicBezTo>
                <a:cubicBezTo>
                  <a:pt x="267541" y="433615"/>
                  <a:pt x="268101" y="437370"/>
                  <a:pt x="269379" y="440246"/>
                </a:cubicBezTo>
                <a:cubicBezTo>
                  <a:pt x="270017" y="438968"/>
                  <a:pt x="270257" y="437290"/>
                  <a:pt x="270098" y="435213"/>
                </a:cubicBezTo>
                <a:cubicBezTo>
                  <a:pt x="269938" y="433136"/>
                  <a:pt x="269698" y="431059"/>
                  <a:pt x="269379" y="428982"/>
                </a:cubicBezTo>
                <a:cubicBezTo>
                  <a:pt x="269059" y="426905"/>
                  <a:pt x="268740" y="424908"/>
                  <a:pt x="268420" y="422991"/>
                </a:cubicBezTo>
                <a:cubicBezTo>
                  <a:pt x="268101" y="421073"/>
                  <a:pt x="268101" y="419635"/>
                  <a:pt x="268420" y="418676"/>
                </a:cubicBezTo>
                <a:cubicBezTo>
                  <a:pt x="268420" y="417718"/>
                  <a:pt x="268660" y="417239"/>
                  <a:pt x="269139" y="417239"/>
                </a:cubicBezTo>
                <a:cubicBezTo>
                  <a:pt x="269618" y="417239"/>
                  <a:pt x="269059" y="416759"/>
                  <a:pt x="267461" y="415801"/>
                </a:cubicBezTo>
                <a:cubicBezTo>
                  <a:pt x="266823" y="403658"/>
                  <a:pt x="266263" y="392154"/>
                  <a:pt x="265784" y="381289"/>
                </a:cubicBezTo>
                <a:cubicBezTo>
                  <a:pt x="265304" y="370425"/>
                  <a:pt x="264266" y="359880"/>
                  <a:pt x="262668" y="349654"/>
                </a:cubicBezTo>
                <a:cubicBezTo>
                  <a:pt x="262029" y="347418"/>
                  <a:pt x="261550" y="345500"/>
                  <a:pt x="261230" y="343902"/>
                </a:cubicBezTo>
                <a:cubicBezTo>
                  <a:pt x="260911" y="342304"/>
                  <a:pt x="260432" y="340547"/>
                  <a:pt x="259792" y="338630"/>
                </a:cubicBezTo>
                <a:cubicBezTo>
                  <a:pt x="258194" y="333197"/>
                  <a:pt x="257396" y="326806"/>
                  <a:pt x="257396" y="319456"/>
                </a:cubicBezTo>
                <a:cubicBezTo>
                  <a:pt x="257396" y="312107"/>
                  <a:pt x="257076" y="305396"/>
                  <a:pt x="256437" y="299325"/>
                </a:cubicBezTo>
                <a:cubicBezTo>
                  <a:pt x="255798" y="294532"/>
                  <a:pt x="255239" y="289419"/>
                  <a:pt x="254759" y="283987"/>
                </a:cubicBezTo>
                <a:cubicBezTo>
                  <a:pt x="254280" y="278555"/>
                  <a:pt x="253721" y="273122"/>
                  <a:pt x="253082" y="267690"/>
                </a:cubicBezTo>
                <a:cubicBezTo>
                  <a:pt x="252443" y="268010"/>
                  <a:pt x="252283" y="268489"/>
                  <a:pt x="252602" y="269128"/>
                </a:cubicBezTo>
                <a:cubicBezTo>
                  <a:pt x="252922" y="269767"/>
                  <a:pt x="252762" y="270086"/>
                  <a:pt x="252123" y="270086"/>
                </a:cubicBezTo>
                <a:cubicBezTo>
                  <a:pt x="250526" y="270406"/>
                  <a:pt x="249806" y="269847"/>
                  <a:pt x="249966" y="268409"/>
                </a:cubicBezTo>
                <a:cubicBezTo>
                  <a:pt x="250126" y="266971"/>
                  <a:pt x="250206" y="265453"/>
                  <a:pt x="250206" y="263856"/>
                </a:cubicBezTo>
                <a:cubicBezTo>
                  <a:pt x="251164" y="263216"/>
                  <a:pt x="251484" y="263536"/>
                  <a:pt x="251164" y="264814"/>
                </a:cubicBezTo>
                <a:cubicBezTo>
                  <a:pt x="250845" y="266092"/>
                  <a:pt x="251164" y="266572"/>
                  <a:pt x="252123" y="266252"/>
                </a:cubicBezTo>
                <a:cubicBezTo>
                  <a:pt x="252443" y="266252"/>
                  <a:pt x="252602" y="265533"/>
                  <a:pt x="252602" y="264095"/>
                </a:cubicBezTo>
                <a:cubicBezTo>
                  <a:pt x="252602" y="262657"/>
                  <a:pt x="252523" y="261139"/>
                  <a:pt x="252363" y="259541"/>
                </a:cubicBezTo>
                <a:cubicBezTo>
                  <a:pt x="252203" y="257943"/>
                  <a:pt x="252123" y="256426"/>
                  <a:pt x="252123" y="254988"/>
                </a:cubicBezTo>
                <a:cubicBezTo>
                  <a:pt x="252123" y="253550"/>
                  <a:pt x="252443" y="252831"/>
                  <a:pt x="253082" y="252831"/>
                </a:cubicBezTo>
                <a:cubicBezTo>
                  <a:pt x="251484" y="251553"/>
                  <a:pt x="250685" y="252431"/>
                  <a:pt x="250685" y="255467"/>
                </a:cubicBezTo>
                <a:cubicBezTo>
                  <a:pt x="250685" y="258503"/>
                  <a:pt x="250685" y="260820"/>
                  <a:pt x="250685" y="262417"/>
                </a:cubicBezTo>
                <a:cubicBezTo>
                  <a:pt x="250046" y="262737"/>
                  <a:pt x="249487" y="262097"/>
                  <a:pt x="249007" y="260500"/>
                </a:cubicBezTo>
                <a:cubicBezTo>
                  <a:pt x="248528" y="258903"/>
                  <a:pt x="248928" y="258263"/>
                  <a:pt x="250206" y="258583"/>
                </a:cubicBezTo>
                <a:cubicBezTo>
                  <a:pt x="250206" y="256985"/>
                  <a:pt x="249407" y="256026"/>
                  <a:pt x="247809" y="255707"/>
                </a:cubicBezTo>
                <a:cubicBezTo>
                  <a:pt x="246211" y="255387"/>
                  <a:pt x="245573" y="256346"/>
                  <a:pt x="245892" y="258583"/>
                </a:cubicBezTo>
                <a:cubicBezTo>
                  <a:pt x="245573" y="255068"/>
                  <a:pt x="245892" y="251073"/>
                  <a:pt x="246850" y="246600"/>
                </a:cubicBezTo>
                <a:cubicBezTo>
                  <a:pt x="247490" y="247239"/>
                  <a:pt x="247809" y="248277"/>
                  <a:pt x="247809" y="249715"/>
                </a:cubicBezTo>
                <a:cubicBezTo>
                  <a:pt x="247809" y="251153"/>
                  <a:pt x="247809" y="252671"/>
                  <a:pt x="247809" y="254269"/>
                </a:cubicBezTo>
                <a:cubicBezTo>
                  <a:pt x="249088" y="252990"/>
                  <a:pt x="249647" y="250194"/>
                  <a:pt x="249487" y="245881"/>
                </a:cubicBezTo>
                <a:cubicBezTo>
                  <a:pt x="249327" y="241567"/>
                  <a:pt x="248768" y="238611"/>
                  <a:pt x="247809" y="237013"/>
                </a:cubicBezTo>
                <a:cubicBezTo>
                  <a:pt x="247809" y="235735"/>
                  <a:pt x="248129" y="235655"/>
                  <a:pt x="248768" y="236773"/>
                </a:cubicBezTo>
                <a:cubicBezTo>
                  <a:pt x="249407" y="237892"/>
                  <a:pt x="249727" y="237812"/>
                  <a:pt x="249727" y="236534"/>
                </a:cubicBezTo>
                <a:cubicBezTo>
                  <a:pt x="249727" y="235256"/>
                  <a:pt x="249088" y="234617"/>
                  <a:pt x="247809" y="234617"/>
                </a:cubicBezTo>
                <a:cubicBezTo>
                  <a:pt x="248129" y="229823"/>
                  <a:pt x="247889" y="225510"/>
                  <a:pt x="247090" y="221675"/>
                </a:cubicBezTo>
                <a:cubicBezTo>
                  <a:pt x="246291" y="217840"/>
                  <a:pt x="245253" y="214165"/>
                  <a:pt x="243975" y="210651"/>
                </a:cubicBezTo>
                <a:cubicBezTo>
                  <a:pt x="244294" y="210011"/>
                  <a:pt x="244454" y="209372"/>
                  <a:pt x="244454" y="208733"/>
                </a:cubicBezTo>
                <a:cubicBezTo>
                  <a:pt x="244454" y="208094"/>
                  <a:pt x="244613" y="207455"/>
                  <a:pt x="244933" y="206816"/>
                </a:cubicBezTo>
                <a:lnTo>
                  <a:pt x="244933" y="207295"/>
                </a:lnTo>
                <a:cubicBezTo>
                  <a:pt x="246211" y="207615"/>
                  <a:pt x="246850" y="207135"/>
                  <a:pt x="246850" y="205857"/>
                </a:cubicBezTo>
                <a:cubicBezTo>
                  <a:pt x="247809" y="206497"/>
                  <a:pt x="248369" y="207615"/>
                  <a:pt x="248528" y="209213"/>
                </a:cubicBezTo>
                <a:cubicBezTo>
                  <a:pt x="248688" y="210810"/>
                  <a:pt x="248768" y="212408"/>
                  <a:pt x="248768" y="214006"/>
                </a:cubicBezTo>
                <a:cubicBezTo>
                  <a:pt x="248768" y="215604"/>
                  <a:pt x="248848" y="217121"/>
                  <a:pt x="249007" y="218559"/>
                </a:cubicBezTo>
                <a:cubicBezTo>
                  <a:pt x="249168" y="219998"/>
                  <a:pt x="249727" y="220716"/>
                  <a:pt x="250685" y="220716"/>
                </a:cubicBezTo>
                <a:cubicBezTo>
                  <a:pt x="250685" y="214645"/>
                  <a:pt x="250365" y="208414"/>
                  <a:pt x="249727" y="202023"/>
                </a:cubicBezTo>
                <a:cubicBezTo>
                  <a:pt x="249088" y="195631"/>
                  <a:pt x="248768" y="189241"/>
                  <a:pt x="248768" y="182850"/>
                </a:cubicBezTo>
                <a:cubicBezTo>
                  <a:pt x="249407" y="180294"/>
                  <a:pt x="249727" y="178536"/>
                  <a:pt x="249727" y="177577"/>
                </a:cubicBezTo>
                <a:cubicBezTo>
                  <a:pt x="249727" y="177897"/>
                  <a:pt x="249806" y="178216"/>
                  <a:pt x="249966" y="178536"/>
                </a:cubicBezTo>
                <a:cubicBezTo>
                  <a:pt x="250126" y="178855"/>
                  <a:pt x="250206" y="179175"/>
                  <a:pt x="250206" y="179495"/>
                </a:cubicBezTo>
                <a:cubicBezTo>
                  <a:pt x="251164" y="184288"/>
                  <a:pt x="252283" y="189161"/>
                  <a:pt x="253561" y="194114"/>
                </a:cubicBezTo>
                <a:cubicBezTo>
                  <a:pt x="254839" y="199067"/>
                  <a:pt x="255479" y="204739"/>
                  <a:pt x="255479" y="211130"/>
                </a:cubicBezTo>
                <a:cubicBezTo>
                  <a:pt x="254839" y="212408"/>
                  <a:pt x="254440" y="212168"/>
                  <a:pt x="254280" y="210411"/>
                </a:cubicBezTo>
                <a:cubicBezTo>
                  <a:pt x="254121" y="208653"/>
                  <a:pt x="253561" y="208094"/>
                  <a:pt x="252602" y="208733"/>
                </a:cubicBezTo>
                <a:cubicBezTo>
                  <a:pt x="253242" y="212248"/>
                  <a:pt x="253242" y="214884"/>
                  <a:pt x="252602" y="216642"/>
                </a:cubicBezTo>
                <a:cubicBezTo>
                  <a:pt x="251963" y="218400"/>
                  <a:pt x="251963" y="221036"/>
                  <a:pt x="252602" y="224551"/>
                </a:cubicBezTo>
                <a:cubicBezTo>
                  <a:pt x="251325" y="225510"/>
                  <a:pt x="251005" y="228226"/>
                  <a:pt x="251644" y="232700"/>
                </a:cubicBezTo>
                <a:cubicBezTo>
                  <a:pt x="252283" y="237173"/>
                  <a:pt x="252922" y="241167"/>
                  <a:pt x="253561" y="244682"/>
                </a:cubicBezTo>
                <a:cubicBezTo>
                  <a:pt x="254839" y="252032"/>
                  <a:pt x="256837" y="259382"/>
                  <a:pt x="259552" y="266731"/>
                </a:cubicBezTo>
                <a:cubicBezTo>
                  <a:pt x="262269" y="274081"/>
                  <a:pt x="264426" y="281590"/>
                  <a:pt x="266024" y="289260"/>
                </a:cubicBezTo>
                <a:cubicBezTo>
                  <a:pt x="267622" y="295970"/>
                  <a:pt x="268420" y="302361"/>
                  <a:pt x="268420" y="308432"/>
                </a:cubicBezTo>
                <a:cubicBezTo>
                  <a:pt x="268420" y="314503"/>
                  <a:pt x="269698" y="319776"/>
                  <a:pt x="272255" y="324250"/>
                </a:cubicBezTo>
                <a:cubicBezTo>
                  <a:pt x="272894" y="315942"/>
                  <a:pt x="272175" y="308512"/>
                  <a:pt x="270098" y="301962"/>
                </a:cubicBezTo>
                <a:cubicBezTo>
                  <a:pt x="268021" y="295411"/>
                  <a:pt x="266662" y="288300"/>
                  <a:pt x="266024" y="280632"/>
                </a:cubicBezTo>
                <a:cubicBezTo>
                  <a:pt x="266024" y="279354"/>
                  <a:pt x="266263" y="278634"/>
                  <a:pt x="266743" y="278475"/>
                </a:cubicBezTo>
                <a:cubicBezTo>
                  <a:pt x="267222" y="278315"/>
                  <a:pt x="267781" y="277916"/>
                  <a:pt x="268420" y="277276"/>
                </a:cubicBezTo>
                <a:cubicBezTo>
                  <a:pt x="268420" y="274720"/>
                  <a:pt x="267941" y="272243"/>
                  <a:pt x="266982" y="269847"/>
                </a:cubicBezTo>
                <a:cubicBezTo>
                  <a:pt x="266024" y="267450"/>
                  <a:pt x="265864" y="265133"/>
                  <a:pt x="266503" y="262896"/>
                </a:cubicBezTo>
                <a:cubicBezTo>
                  <a:pt x="268101" y="267690"/>
                  <a:pt x="269778" y="272643"/>
                  <a:pt x="271536" y="277756"/>
                </a:cubicBezTo>
                <a:cubicBezTo>
                  <a:pt x="273293" y="282869"/>
                  <a:pt x="274332" y="288940"/>
                  <a:pt x="274651" y="295970"/>
                </a:cubicBezTo>
                <a:cubicBezTo>
                  <a:pt x="274332" y="297248"/>
                  <a:pt x="274411" y="297887"/>
                  <a:pt x="274891" y="297887"/>
                </a:cubicBezTo>
                <a:cubicBezTo>
                  <a:pt x="275370" y="297887"/>
                  <a:pt x="275769" y="298047"/>
                  <a:pt x="276089" y="298367"/>
                </a:cubicBezTo>
                <a:cubicBezTo>
                  <a:pt x="275769" y="303799"/>
                  <a:pt x="276489" y="308512"/>
                  <a:pt x="278246" y="312506"/>
                </a:cubicBezTo>
                <a:cubicBezTo>
                  <a:pt x="280004" y="316501"/>
                  <a:pt x="280403" y="321215"/>
                  <a:pt x="279445" y="326646"/>
                </a:cubicBezTo>
                <a:cubicBezTo>
                  <a:pt x="281042" y="329203"/>
                  <a:pt x="282400" y="332558"/>
                  <a:pt x="283518" y="336712"/>
                </a:cubicBezTo>
                <a:cubicBezTo>
                  <a:pt x="284637" y="340867"/>
                  <a:pt x="284877" y="344701"/>
                  <a:pt x="284238" y="348216"/>
                </a:cubicBezTo>
                <a:cubicBezTo>
                  <a:pt x="284877" y="349175"/>
                  <a:pt x="285995" y="349974"/>
                  <a:pt x="287593" y="350612"/>
                </a:cubicBezTo>
                <a:cubicBezTo>
                  <a:pt x="287593" y="349974"/>
                  <a:pt x="287673" y="349335"/>
                  <a:pt x="287833" y="348695"/>
                </a:cubicBezTo>
                <a:cubicBezTo>
                  <a:pt x="287992" y="348056"/>
                  <a:pt x="288072" y="347257"/>
                  <a:pt x="288072" y="346299"/>
                </a:cubicBezTo>
                <a:cubicBezTo>
                  <a:pt x="289350" y="346619"/>
                  <a:pt x="290069" y="347577"/>
                  <a:pt x="290229" y="349175"/>
                </a:cubicBezTo>
                <a:cubicBezTo>
                  <a:pt x="290389" y="350773"/>
                  <a:pt x="290469" y="352530"/>
                  <a:pt x="290469" y="354447"/>
                </a:cubicBezTo>
                <a:cubicBezTo>
                  <a:pt x="290469" y="356364"/>
                  <a:pt x="290629" y="358122"/>
                  <a:pt x="290948" y="359720"/>
                </a:cubicBezTo>
                <a:cubicBezTo>
                  <a:pt x="291268" y="361317"/>
                  <a:pt x="292227" y="362116"/>
                  <a:pt x="293824" y="362116"/>
                </a:cubicBezTo>
                <a:cubicBezTo>
                  <a:pt x="292227" y="354767"/>
                  <a:pt x="290789" y="347418"/>
                  <a:pt x="289510" y="340068"/>
                </a:cubicBezTo>
                <a:cubicBezTo>
                  <a:pt x="288232" y="332718"/>
                  <a:pt x="286794" y="325688"/>
                  <a:pt x="285196" y="318978"/>
                </a:cubicBezTo>
                <a:cubicBezTo>
                  <a:pt x="285196" y="318019"/>
                  <a:pt x="285596" y="317779"/>
                  <a:pt x="286395" y="318258"/>
                </a:cubicBezTo>
                <a:cubicBezTo>
                  <a:pt x="287194" y="318738"/>
                  <a:pt x="287273" y="318179"/>
                  <a:pt x="286635" y="316581"/>
                </a:cubicBezTo>
                <a:cubicBezTo>
                  <a:pt x="284078" y="316900"/>
                  <a:pt x="282800" y="315542"/>
                  <a:pt x="282800" y="312506"/>
                </a:cubicBezTo>
                <a:cubicBezTo>
                  <a:pt x="282800" y="309471"/>
                  <a:pt x="282161" y="307154"/>
                  <a:pt x="280883" y="305556"/>
                </a:cubicBezTo>
                <a:cubicBezTo>
                  <a:pt x="282161" y="305237"/>
                  <a:pt x="283439" y="304198"/>
                  <a:pt x="284717" y="302441"/>
                </a:cubicBezTo>
                <a:cubicBezTo>
                  <a:pt x="285995" y="300683"/>
                  <a:pt x="286954" y="298846"/>
                  <a:pt x="287593" y="296929"/>
                </a:cubicBezTo>
                <a:cubicBezTo>
                  <a:pt x="288232" y="297568"/>
                  <a:pt x="288471" y="298686"/>
                  <a:pt x="288312" y="300284"/>
                </a:cubicBezTo>
                <a:cubicBezTo>
                  <a:pt x="288152" y="301882"/>
                  <a:pt x="288392" y="303160"/>
                  <a:pt x="289031" y="304119"/>
                </a:cubicBezTo>
                <a:cubicBezTo>
                  <a:pt x="289031" y="301242"/>
                  <a:pt x="289111" y="298367"/>
                  <a:pt x="289270" y="295490"/>
                </a:cubicBezTo>
                <a:cubicBezTo>
                  <a:pt x="289431" y="292615"/>
                  <a:pt x="290309" y="289898"/>
                  <a:pt x="291907" y="287342"/>
                </a:cubicBezTo>
                <a:cubicBezTo>
                  <a:pt x="290309" y="287981"/>
                  <a:pt x="289510" y="287342"/>
                  <a:pt x="289510" y="285425"/>
                </a:cubicBezTo>
                <a:cubicBezTo>
                  <a:pt x="289510" y="283508"/>
                  <a:pt x="289031" y="282389"/>
                  <a:pt x="288072" y="282070"/>
                </a:cubicBezTo>
                <a:cubicBezTo>
                  <a:pt x="288392" y="283028"/>
                  <a:pt x="288552" y="284146"/>
                  <a:pt x="288552" y="285425"/>
                </a:cubicBezTo>
                <a:cubicBezTo>
                  <a:pt x="288552" y="286703"/>
                  <a:pt x="288711" y="287981"/>
                  <a:pt x="289031" y="289260"/>
                </a:cubicBezTo>
                <a:cubicBezTo>
                  <a:pt x="288392" y="290537"/>
                  <a:pt x="287753" y="291656"/>
                  <a:pt x="287113" y="292615"/>
                </a:cubicBezTo>
                <a:cubicBezTo>
                  <a:pt x="286475" y="293573"/>
                  <a:pt x="285836" y="294692"/>
                  <a:pt x="285196" y="295970"/>
                </a:cubicBezTo>
                <a:cubicBezTo>
                  <a:pt x="283599" y="292775"/>
                  <a:pt x="282320" y="288061"/>
                  <a:pt x="281362" y="281830"/>
                </a:cubicBezTo>
                <a:cubicBezTo>
                  <a:pt x="280403" y="275598"/>
                  <a:pt x="280723" y="270726"/>
                  <a:pt x="282320" y="267211"/>
                </a:cubicBezTo>
                <a:cubicBezTo>
                  <a:pt x="279764" y="265613"/>
                  <a:pt x="278006" y="262097"/>
                  <a:pt x="277048" y="256666"/>
                </a:cubicBezTo>
                <a:cubicBezTo>
                  <a:pt x="276089" y="251233"/>
                  <a:pt x="275930" y="246600"/>
                  <a:pt x="276568" y="242765"/>
                </a:cubicBezTo>
                <a:cubicBezTo>
                  <a:pt x="277208" y="243724"/>
                  <a:pt x="277607" y="244922"/>
                  <a:pt x="277767" y="246360"/>
                </a:cubicBezTo>
                <a:cubicBezTo>
                  <a:pt x="277927" y="247798"/>
                  <a:pt x="278326" y="249156"/>
                  <a:pt x="278965" y="250434"/>
                </a:cubicBezTo>
                <a:cubicBezTo>
                  <a:pt x="278326" y="247239"/>
                  <a:pt x="277927" y="244043"/>
                  <a:pt x="277767" y="240848"/>
                </a:cubicBezTo>
                <a:cubicBezTo>
                  <a:pt x="277607" y="237653"/>
                  <a:pt x="277687" y="234137"/>
                  <a:pt x="278006" y="230303"/>
                </a:cubicBezTo>
                <a:cubicBezTo>
                  <a:pt x="278006" y="221995"/>
                  <a:pt x="276568" y="215923"/>
                  <a:pt x="273693" y="212088"/>
                </a:cubicBezTo>
                <a:cubicBezTo>
                  <a:pt x="273053" y="212727"/>
                  <a:pt x="272654" y="213047"/>
                  <a:pt x="272494" y="213047"/>
                </a:cubicBezTo>
                <a:cubicBezTo>
                  <a:pt x="272335" y="213047"/>
                  <a:pt x="271615" y="212887"/>
                  <a:pt x="270338" y="212568"/>
                </a:cubicBezTo>
                <a:cubicBezTo>
                  <a:pt x="269059" y="210331"/>
                  <a:pt x="268181" y="207774"/>
                  <a:pt x="267701" y="204899"/>
                </a:cubicBezTo>
                <a:cubicBezTo>
                  <a:pt x="267222" y="202023"/>
                  <a:pt x="266823" y="198827"/>
                  <a:pt x="266503" y="195312"/>
                </a:cubicBezTo>
                <a:cubicBezTo>
                  <a:pt x="268740" y="195951"/>
                  <a:pt x="269938" y="197629"/>
                  <a:pt x="270098" y="200345"/>
                </a:cubicBezTo>
                <a:cubicBezTo>
                  <a:pt x="270257" y="203061"/>
                  <a:pt x="270497" y="205857"/>
                  <a:pt x="270816" y="208733"/>
                </a:cubicBezTo>
                <a:cubicBezTo>
                  <a:pt x="272095" y="208094"/>
                  <a:pt x="272654" y="207375"/>
                  <a:pt x="272494" y="206576"/>
                </a:cubicBezTo>
                <a:cubicBezTo>
                  <a:pt x="272335" y="205777"/>
                  <a:pt x="273053" y="206017"/>
                  <a:pt x="274651" y="207295"/>
                </a:cubicBezTo>
                <a:cubicBezTo>
                  <a:pt x="274332" y="204100"/>
                  <a:pt x="273373" y="202502"/>
                  <a:pt x="271776" y="202502"/>
                </a:cubicBezTo>
                <a:cubicBezTo>
                  <a:pt x="272414" y="201863"/>
                  <a:pt x="272734" y="201383"/>
                  <a:pt x="272734" y="201064"/>
                </a:cubicBezTo>
                <a:cubicBezTo>
                  <a:pt x="272734" y="200745"/>
                  <a:pt x="272575" y="199946"/>
                  <a:pt x="272255" y="198667"/>
                </a:cubicBezTo>
                <a:cubicBezTo>
                  <a:pt x="271935" y="198667"/>
                  <a:pt x="271776" y="199466"/>
                  <a:pt x="271776" y="201064"/>
                </a:cubicBezTo>
                <a:cubicBezTo>
                  <a:pt x="271136" y="200105"/>
                  <a:pt x="270497" y="198188"/>
                  <a:pt x="269858" y="195312"/>
                </a:cubicBezTo>
                <a:cubicBezTo>
                  <a:pt x="270178" y="195631"/>
                  <a:pt x="270497" y="195631"/>
                  <a:pt x="270816" y="195312"/>
                </a:cubicBezTo>
                <a:cubicBezTo>
                  <a:pt x="271136" y="194993"/>
                  <a:pt x="271376" y="194593"/>
                  <a:pt x="271536" y="194114"/>
                </a:cubicBezTo>
                <a:cubicBezTo>
                  <a:pt x="271695" y="193634"/>
                  <a:pt x="271935" y="193395"/>
                  <a:pt x="272255" y="193395"/>
                </a:cubicBezTo>
                <a:cubicBezTo>
                  <a:pt x="272575" y="193395"/>
                  <a:pt x="272734" y="193874"/>
                  <a:pt x="272734" y="194833"/>
                </a:cubicBezTo>
                <a:cubicBezTo>
                  <a:pt x="273053" y="190998"/>
                  <a:pt x="272494" y="187164"/>
                  <a:pt x="271056" y="183329"/>
                </a:cubicBezTo>
                <a:cubicBezTo>
                  <a:pt x="269618" y="179495"/>
                  <a:pt x="268260" y="175820"/>
                  <a:pt x="266982" y="172305"/>
                </a:cubicBezTo>
                <a:cubicBezTo>
                  <a:pt x="266343" y="172624"/>
                  <a:pt x="266183" y="173343"/>
                  <a:pt x="266503" y="174462"/>
                </a:cubicBezTo>
                <a:cubicBezTo>
                  <a:pt x="266823" y="175580"/>
                  <a:pt x="266982" y="176299"/>
                  <a:pt x="266982" y="176618"/>
                </a:cubicBezTo>
                <a:cubicBezTo>
                  <a:pt x="265385" y="174382"/>
                  <a:pt x="264186" y="171506"/>
                  <a:pt x="263387" y="167991"/>
                </a:cubicBezTo>
                <a:cubicBezTo>
                  <a:pt x="262588" y="164475"/>
                  <a:pt x="262109" y="160561"/>
                  <a:pt x="261949" y="156247"/>
                </a:cubicBezTo>
                <a:cubicBezTo>
                  <a:pt x="261789" y="151934"/>
                  <a:pt x="261550" y="147619"/>
                  <a:pt x="261230" y="143306"/>
                </a:cubicBezTo>
                <a:cubicBezTo>
                  <a:pt x="260911" y="138992"/>
                  <a:pt x="260432" y="135078"/>
                  <a:pt x="259792" y="131562"/>
                </a:cubicBezTo>
                <a:cubicBezTo>
                  <a:pt x="261390" y="135078"/>
                  <a:pt x="262429" y="138433"/>
                  <a:pt x="262908" y="141628"/>
                </a:cubicBezTo>
                <a:cubicBezTo>
                  <a:pt x="263387" y="144823"/>
                  <a:pt x="264266" y="148019"/>
                  <a:pt x="265544" y="151214"/>
                </a:cubicBezTo>
                <a:cubicBezTo>
                  <a:pt x="265544" y="151854"/>
                  <a:pt x="264905" y="152173"/>
                  <a:pt x="263627" y="152173"/>
                </a:cubicBezTo>
                <a:cubicBezTo>
                  <a:pt x="264586" y="155049"/>
                  <a:pt x="264905" y="158245"/>
                  <a:pt x="264586" y="161759"/>
                </a:cubicBezTo>
                <a:cubicBezTo>
                  <a:pt x="264266" y="165274"/>
                  <a:pt x="264905" y="167511"/>
                  <a:pt x="266503" y="168470"/>
                </a:cubicBezTo>
                <a:cubicBezTo>
                  <a:pt x="266823" y="167192"/>
                  <a:pt x="266743" y="166393"/>
                  <a:pt x="266263" y="166073"/>
                </a:cubicBezTo>
                <a:cubicBezTo>
                  <a:pt x="265784" y="165754"/>
                  <a:pt x="265704" y="164795"/>
                  <a:pt x="266024" y="163198"/>
                </a:cubicBezTo>
                <a:cubicBezTo>
                  <a:pt x="266662" y="164795"/>
                  <a:pt x="267222" y="166393"/>
                  <a:pt x="267701" y="167991"/>
                </a:cubicBezTo>
                <a:cubicBezTo>
                  <a:pt x="268181" y="169589"/>
                  <a:pt x="268420" y="171665"/>
                  <a:pt x="268420" y="174222"/>
                </a:cubicBezTo>
                <a:cubicBezTo>
                  <a:pt x="271296" y="175180"/>
                  <a:pt x="272894" y="177577"/>
                  <a:pt x="273213" y="181412"/>
                </a:cubicBezTo>
                <a:cubicBezTo>
                  <a:pt x="274172" y="180453"/>
                  <a:pt x="274332" y="179255"/>
                  <a:pt x="273693" y="177817"/>
                </a:cubicBezTo>
                <a:cubicBezTo>
                  <a:pt x="273053" y="176379"/>
                  <a:pt x="272894" y="174861"/>
                  <a:pt x="273213" y="173263"/>
                </a:cubicBezTo>
                <a:cubicBezTo>
                  <a:pt x="272575" y="172624"/>
                  <a:pt x="271776" y="172305"/>
                  <a:pt x="270816" y="172305"/>
                </a:cubicBezTo>
                <a:cubicBezTo>
                  <a:pt x="270816" y="166872"/>
                  <a:pt x="269938" y="162079"/>
                  <a:pt x="268181" y="157925"/>
                </a:cubicBezTo>
                <a:cubicBezTo>
                  <a:pt x="266423" y="153771"/>
                  <a:pt x="266024" y="148977"/>
                  <a:pt x="266982" y="143545"/>
                </a:cubicBezTo>
                <a:cubicBezTo>
                  <a:pt x="268260" y="143865"/>
                  <a:pt x="268899" y="145622"/>
                  <a:pt x="268899" y="148818"/>
                </a:cubicBezTo>
                <a:cubicBezTo>
                  <a:pt x="269539" y="149138"/>
                  <a:pt x="269938" y="149138"/>
                  <a:pt x="270098" y="148818"/>
                </a:cubicBezTo>
                <a:cubicBezTo>
                  <a:pt x="270257" y="148498"/>
                  <a:pt x="270497" y="148339"/>
                  <a:pt x="270816" y="148339"/>
                </a:cubicBezTo>
                <a:cubicBezTo>
                  <a:pt x="271776" y="150256"/>
                  <a:pt x="272575" y="152333"/>
                  <a:pt x="273213" y="154569"/>
                </a:cubicBezTo>
                <a:cubicBezTo>
                  <a:pt x="273852" y="156807"/>
                  <a:pt x="274492" y="159203"/>
                  <a:pt x="275131" y="161759"/>
                </a:cubicBezTo>
                <a:cubicBezTo>
                  <a:pt x="275769" y="161440"/>
                  <a:pt x="276169" y="160881"/>
                  <a:pt x="276329" y="160082"/>
                </a:cubicBezTo>
                <a:cubicBezTo>
                  <a:pt x="276489" y="159283"/>
                  <a:pt x="277048" y="159044"/>
                  <a:pt x="278006" y="159363"/>
                </a:cubicBezTo>
                <a:cubicBezTo>
                  <a:pt x="278646" y="160002"/>
                  <a:pt x="278726" y="161120"/>
                  <a:pt x="278246" y="162718"/>
                </a:cubicBezTo>
                <a:cubicBezTo>
                  <a:pt x="277767" y="164316"/>
                  <a:pt x="277847" y="165754"/>
                  <a:pt x="278486" y="167032"/>
                </a:cubicBezTo>
                <a:cubicBezTo>
                  <a:pt x="279125" y="167671"/>
                  <a:pt x="279445" y="167831"/>
                  <a:pt x="279445" y="167511"/>
                </a:cubicBezTo>
                <a:cubicBezTo>
                  <a:pt x="279445" y="167192"/>
                  <a:pt x="279764" y="167032"/>
                  <a:pt x="280403" y="167032"/>
                </a:cubicBezTo>
                <a:cubicBezTo>
                  <a:pt x="281362" y="170867"/>
                  <a:pt x="282161" y="174701"/>
                  <a:pt x="282800" y="178536"/>
                </a:cubicBezTo>
                <a:cubicBezTo>
                  <a:pt x="283439" y="182370"/>
                  <a:pt x="284557" y="185725"/>
                  <a:pt x="286155" y="188602"/>
                </a:cubicBezTo>
                <a:cubicBezTo>
                  <a:pt x="287113" y="183169"/>
                  <a:pt x="286714" y="178376"/>
                  <a:pt x="284957" y="174222"/>
                </a:cubicBezTo>
                <a:cubicBezTo>
                  <a:pt x="283199" y="170068"/>
                  <a:pt x="282320" y="165274"/>
                  <a:pt x="282320" y="159842"/>
                </a:cubicBezTo>
                <a:cubicBezTo>
                  <a:pt x="283279" y="159842"/>
                  <a:pt x="283758" y="160242"/>
                  <a:pt x="283758" y="161041"/>
                </a:cubicBezTo>
                <a:cubicBezTo>
                  <a:pt x="283758" y="161840"/>
                  <a:pt x="283758" y="162718"/>
                  <a:pt x="283758" y="163677"/>
                </a:cubicBezTo>
                <a:cubicBezTo>
                  <a:pt x="283758" y="164636"/>
                  <a:pt x="283839" y="165435"/>
                  <a:pt x="283998" y="166073"/>
                </a:cubicBezTo>
                <a:cubicBezTo>
                  <a:pt x="284158" y="166712"/>
                  <a:pt x="284717" y="167032"/>
                  <a:pt x="285676" y="167032"/>
                </a:cubicBezTo>
                <a:cubicBezTo>
                  <a:pt x="285995" y="164795"/>
                  <a:pt x="285755" y="163198"/>
                  <a:pt x="284957" y="162239"/>
                </a:cubicBezTo>
                <a:cubicBezTo>
                  <a:pt x="284158" y="161281"/>
                  <a:pt x="283758" y="159683"/>
                  <a:pt x="283758" y="157446"/>
                </a:cubicBezTo>
                <a:cubicBezTo>
                  <a:pt x="283758" y="157126"/>
                  <a:pt x="284398" y="156966"/>
                  <a:pt x="285676" y="156966"/>
                </a:cubicBezTo>
                <a:lnTo>
                  <a:pt x="285676" y="152652"/>
                </a:lnTo>
                <a:cubicBezTo>
                  <a:pt x="285037" y="152013"/>
                  <a:pt x="284158" y="151614"/>
                  <a:pt x="283040" y="151454"/>
                </a:cubicBezTo>
                <a:cubicBezTo>
                  <a:pt x="281921" y="151294"/>
                  <a:pt x="281202" y="150415"/>
                  <a:pt x="280883" y="148818"/>
                </a:cubicBezTo>
                <a:cubicBezTo>
                  <a:pt x="281521" y="147859"/>
                  <a:pt x="282161" y="148019"/>
                  <a:pt x="282800" y="149297"/>
                </a:cubicBezTo>
                <a:cubicBezTo>
                  <a:pt x="282481" y="143545"/>
                  <a:pt x="281761" y="137953"/>
                  <a:pt x="280643" y="132521"/>
                </a:cubicBezTo>
                <a:cubicBezTo>
                  <a:pt x="279525" y="127089"/>
                  <a:pt x="278326" y="121337"/>
                  <a:pt x="277048" y="115265"/>
                </a:cubicBezTo>
                <a:cubicBezTo>
                  <a:pt x="277687" y="114306"/>
                  <a:pt x="278486" y="114227"/>
                  <a:pt x="279445" y="115026"/>
                </a:cubicBezTo>
                <a:cubicBezTo>
                  <a:pt x="280403" y="115825"/>
                  <a:pt x="281202" y="115585"/>
                  <a:pt x="281841" y="114306"/>
                </a:cubicBezTo>
                <a:cubicBezTo>
                  <a:pt x="284398" y="116863"/>
                  <a:pt x="286155" y="120298"/>
                  <a:pt x="287113" y="124612"/>
                </a:cubicBezTo>
                <a:cubicBezTo>
                  <a:pt x="288072" y="128926"/>
                  <a:pt x="289830" y="132361"/>
                  <a:pt x="292386" y="134917"/>
                </a:cubicBezTo>
                <a:cubicBezTo>
                  <a:pt x="291747" y="131402"/>
                  <a:pt x="290868" y="128207"/>
                  <a:pt x="289750" y="125331"/>
                </a:cubicBezTo>
                <a:cubicBezTo>
                  <a:pt x="288632" y="122455"/>
                  <a:pt x="287593" y="119419"/>
                  <a:pt x="286635" y="116224"/>
                </a:cubicBezTo>
                <a:cubicBezTo>
                  <a:pt x="287273" y="114946"/>
                  <a:pt x="287753" y="115026"/>
                  <a:pt x="288072" y="116463"/>
                </a:cubicBezTo>
                <a:cubicBezTo>
                  <a:pt x="288392" y="117901"/>
                  <a:pt x="288871" y="118301"/>
                  <a:pt x="289510" y="117662"/>
                </a:cubicBezTo>
                <a:cubicBezTo>
                  <a:pt x="289510" y="115425"/>
                  <a:pt x="289191" y="113667"/>
                  <a:pt x="288552" y="112389"/>
                </a:cubicBezTo>
                <a:cubicBezTo>
                  <a:pt x="287912" y="111111"/>
                  <a:pt x="287753" y="109194"/>
                  <a:pt x="288072" y="106637"/>
                </a:cubicBezTo>
                <a:cubicBezTo>
                  <a:pt x="287433" y="105998"/>
                  <a:pt x="286794" y="105758"/>
                  <a:pt x="286155" y="105918"/>
                </a:cubicBezTo>
                <a:cubicBezTo>
                  <a:pt x="285516" y="106078"/>
                  <a:pt x="285037" y="105839"/>
                  <a:pt x="284717" y="105199"/>
                </a:cubicBezTo>
                <a:cubicBezTo>
                  <a:pt x="284717" y="102962"/>
                  <a:pt x="284557" y="101525"/>
                  <a:pt x="284238" y="100886"/>
                </a:cubicBezTo>
                <a:cubicBezTo>
                  <a:pt x="284877" y="99927"/>
                  <a:pt x="285356" y="98729"/>
                  <a:pt x="285676" y="97291"/>
                </a:cubicBezTo>
                <a:cubicBezTo>
                  <a:pt x="285995" y="95852"/>
                  <a:pt x="285836" y="94335"/>
                  <a:pt x="285196" y="92737"/>
                </a:cubicBezTo>
                <a:cubicBezTo>
                  <a:pt x="287113" y="95613"/>
                  <a:pt x="288791" y="99447"/>
                  <a:pt x="290229" y="104241"/>
                </a:cubicBezTo>
                <a:cubicBezTo>
                  <a:pt x="291667" y="109034"/>
                  <a:pt x="292706" y="113508"/>
                  <a:pt x="293345" y="117662"/>
                </a:cubicBezTo>
                <a:cubicBezTo>
                  <a:pt x="292386" y="117023"/>
                  <a:pt x="291907" y="116064"/>
                  <a:pt x="291907" y="114786"/>
                </a:cubicBezTo>
                <a:cubicBezTo>
                  <a:pt x="291907" y="113508"/>
                  <a:pt x="291268" y="112868"/>
                  <a:pt x="289990" y="112868"/>
                </a:cubicBezTo>
                <a:cubicBezTo>
                  <a:pt x="289670" y="113508"/>
                  <a:pt x="289750" y="114227"/>
                  <a:pt x="290229" y="115026"/>
                </a:cubicBezTo>
                <a:cubicBezTo>
                  <a:pt x="290709" y="115825"/>
                  <a:pt x="291108" y="116703"/>
                  <a:pt x="291428" y="117662"/>
                </a:cubicBezTo>
                <a:cubicBezTo>
                  <a:pt x="291747" y="118620"/>
                  <a:pt x="291907" y="119499"/>
                  <a:pt x="291907" y="120298"/>
                </a:cubicBezTo>
                <a:cubicBezTo>
                  <a:pt x="291907" y="121097"/>
                  <a:pt x="291268" y="121656"/>
                  <a:pt x="289990" y="121976"/>
                </a:cubicBezTo>
                <a:cubicBezTo>
                  <a:pt x="291907" y="124532"/>
                  <a:pt x="293345" y="127408"/>
                  <a:pt x="294304" y="130603"/>
                </a:cubicBezTo>
                <a:cubicBezTo>
                  <a:pt x="295262" y="133799"/>
                  <a:pt x="296381" y="136995"/>
                  <a:pt x="297659" y="140190"/>
                </a:cubicBezTo>
                <a:cubicBezTo>
                  <a:pt x="297019" y="140829"/>
                  <a:pt x="296221" y="140909"/>
                  <a:pt x="295262" y="140430"/>
                </a:cubicBezTo>
                <a:cubicBezTo>
                  <a:pt x="294304" y="139950"/>
                  <a:pt x="293984" y="139232"/>
                  <a:pt x="294304" y="138272"/>
                </a:cubicBezTo>
                <a:cubicBezTo>
                  <a:pt x="293984" y="138912"/>
                  <a:pt x="293505" y="138912"/>
                  <a:pt x="292865" y="138272"/>
                </a:cubicBezTo>
                <a:cubicBezTo>
                  <a:pt x="292227" y="137634"/>
                  <a:pt x="291268" y="137474"/>
                  <a:pt x="289990" y="137793"/>
                </a:cubicBezTo>
                <a:cubicBezTo>
                  <a:pt x="289670" y="138752"/>
                  <a:pt x="289191" y="139870"/>
                  <a:pt x="288552" y="141149"/>
                </a:cubicBezTo>
                <a:cubicBezTo>
                  <a:pt x="288232" y="145622"/>
                  <a:pt x="288632" y="149297"/>
                  <a:pt x="289750" y="152173"/>
                </a:cubicBezTo>
                <a:cubicBezTo>
                  <a:pt x="290868" y="155049"/>
                  <a:pt x="291747" y="158245"/>
                  <a:pt x="292386" y="161759"/>
                </a:cubicBezTo>
                <a:cubicBezTo>
                  <a:pt x="294304" y="162399"/>
                  <a:pt x="295582" y="163757"/>
                  <a:pt x="296221" y="165834"/>
                </a:cubicBezTo>
                <a:lnTo>
                  <a:pt x="298116" y="172466"/>
                </a:lnTo>
                <a:lnTo>
                  <a:pt x="298116" y="146622"/>
                </a:lnTo>
                <a:lnTo>
                  <a:pt x="297180" y="141628"/>
                </a:lnTo>
                <a:lnTo>
                  <a:pt x="298116" y="143789"/>
                </a:lnTo>
                <a:lnTo>
                  <a:pt x="298116" y="86789"/>
                </a:lnTo>
                <a:lnTo>
                  <a:pt x="297659" y="86027"/>
                </a:lnTo>
                <a:cubicBezTo>
                  <a:pt x="297339" y="85387"/>
                  <a:pt x="297419" y="84508"/>
                  <a:pt x="297899" y="83390"/>
                </a:cubicBezTo>
                <a:lnTo>
                  <a:pt x="298116" y="80564"/>
                </a:lnTo>
                <a:lnTo>
                  <a:pt x="298116" y="80240"/>
                </a:lnTo>
                <a:lnTo>
                  <a:pt x="296460" y="77638"/>
                </a:lnTo>
                <a:cubicBezTo>
                  <a:pt x="295662" y="76839"/>
                  <a:pt x="294863" y="76041"/>
                  <a:pt x="294064" y="75242"/>
                </a:cubicBezTo>
                <a:cubicBezTo>
                  <a:pt x="293265" y="74443"/>
                  <a:pt x="292786" y="73484"/>
                  <a:pt x="292626" y="72366"/>
                </a:cubicBezTo>
                <a:cubicBezTo>
                  <a:pt x="292466" y="71247"/>
                  <a:pt x="292865" y="69570"/>
                  <a:pt x="293824" y="67333"/>
                </a:cubicBezTo>
                <a:cubicBezTo>
                  <a:pt x="295102" y="67014"/>
                  <a:pt x="295742" y="67732"/>
                  <a:pt x="295742" y="69490"/>
                </a:cubicBezTo>
                <a:lnTo>
                  <a:pt x="298116" y="71152"/>
                </a:lnTo>
                <a:lnTo>
                  <a:pt x="298116" y="71012"/>
                </a:lnTo>
                <a:lnTo>
                  <a:pt x="297659" y="67813"/>
                </a:lnTo>
                <a:lnTo>
                  <a:pt x="298116" y="67813"/>
                </a:lnTo>
                <a:lnTo>
                  <a:pt x="298116" y="45675"/>
                </a:lnTo>
                <a:lnTo>
                  <a:pt x="295262" y="43127"/>
                </a:lnTo>
                <a:cubicBezTo>
                  <a:pt x="293664" y="40091"/>
                  <a:pt x="293345" y="36017"/>
                  <a:pt x="294304" y="30905"/>
                </a:cubicBezTo>
                <a:cubicBezTo>
                  <a:pt x="292706" y="29946"/>
                  <a:pt x="291587" y="28268"/>
                  <a:pt x="290948" y="25872"/>
                </a:cubicBezTo>
                <a:cubicBezTo>
                  <a:pt x="290309" y="23475"/>
                  <a:pt x="289990" y="20519"/>
                  <a:pt x="289990" y="17004"/>
                </a:cubicBezTo>
                <a:cubicBezTo>
                  <a:pt x="291268" y="17963"/>
                  <a:pt x="291747" y="17963"/>
                  <a:pt x="291428" y="17004"/>
                </a:cubicBezTo>
                <a:cubicBezTo>
                  <a:pt x="291108" y="16045"/>
                  <a:pt x="291747" y="16045"/>
                  <a:pt x="293345" y="17004"/>
                </a:cubicBezTo>
                <a:cubicBezTo>
                  <a:pt x="293026" y="15087"/>
                  <a:pt x="292227" y="12850"/>
                  <a:pt x="290948" y="10293"/>
                </a:cubicBezTo>
                <a:cubicBezTo>
                  <a:pt x="289670" y="7737"/>
                  <a:pt x="289830" y="5660"/>
                  <a:pt x="291428" y="4062"/>
                </a:cubicBezTo>
                <a:cubicBezTo>
                  <a:pt x="291108" y="3423"/>
                  <a:pt x="290629" y="3024"/>
                  <a:pt x="289990" y="2864"/>
                </a:cubicBezTo>
                <a:cubicBezTo>
                  <a:pt x="289350" y="2705"/>
                  <a:pt x="288791" y="2624"/>
                  <a:pt x="288312" y="2624"/>
                </a:cubicBezTo>
                <a:cubicBezTo>
                  <a:pt x="287833" y="2624"/>
                  <a:pt x="287353" y="2385"/>
                  <a:pt x="286874" y="1906"/>
                </a:cubicBezTo>
                <a:close/>
                <a:moveTo>
                  <a:pt x="282827" y="0"/>
                </a:moveTo>
                <a:lnTo>
                  <a:pt x="286069" y="0"/>
                </a:lnTo>
                <a:lnTo>
                  <a:pt x="285915" y="2145"/>
                </a:lnTo>
                <a:cubicBezTo>
                  <a:pt x="286714" y="3423"/>
                  <a:pt x="286794" y="4382"/>
                  <a:pt x="286155" y="5021"/>
                </a:cubicBezTo>
                <a:cubicBezTo>
                  <a:pt x="285836" y="3743"/>
                  <a:pt x="285277" y="2864"/>
                  <a:pt x="284478" y="2385"/>
                </a:cubicBezTo>
                <a:close/>
                <a:moveTo>
                  <a:pt x="278663" y="0"/>
                </a:moveTo>
                <a:lnTo>
                  <a:pt x="281444" y="0"/>
                </a:lnTo>
                <a:lnTo>
                  <a:pt x="280883" y="467"/>
                </a:lnTo>
                <a:cubicBezTo>
                  <a:pt x="280883" y="1586"/>
                  <a:pt x="280563" y="2145"/>
                  <a:pt x="279924" y="2145"/>
                </a:cubicBezTo>
                <a:close/>
                <a:moveTo>
                  <a:pt x="189332" y="0"/>
                </a:moveTo>
                <a:lnTo>
                  <a:pt x="190792" y="0"/>
                </a:lnTo>
                <a:lnTo>
                  <a:pt x="191729" y="10773"/>
                </a:lnTo>
                <a:cubicBezTo>
                  <a:pt x="189172" y="8217"/>
                  <a:pt x="188373" y="5980"/>
                  <a:pt x="189332" y="4062"/>
                </a:cubicBezTo>
                <a:close/>
                <a:moveTo>
                  <a:pt x="171321" y="0"/>
                </a:moveTo>
                <a:lnTo>
                  <a:pt x="172661" y="0"/>
                </a:lnTo>
                <a:lnTo>
                  <a:pt x="173035" y="467"/>
                </a:lnTo>
                <a:cubicBezTo>
                  <a:pt x="173035" y="1266"/>
                  <a:pt x="173355" y="1506"/>
                  <a:pt x="173993" y="1186"/>
                </a:cubicBezTo>
                <a:cubicBezTo>
                  <a:pt x="174313" y="2465"/>
                  <a:pt x="174313" y="3183"/>
                  <a:pt x="173993" y="3343"/>
                </a:cubicBezTo>
                <a:cubicBezTo>
                  <a:pt x="173674" y="3503"/>
                  <a:pt x="173514" y="4062"/>
                  <a:pt x="173514" y="5021"/>
                </a:cubicBezTo>
                <a:cubicBezTo>
                  <a:pt x="172556" y="5660"/>
                  <a:pt x="172236" y="5261"/>
                  <a:pt x="172556" y="3823"/>
                </a:cubicBezTo>
                <a:cubicBezTo>
                  <a:pt x="172875" y="2385"/>
                  <a:pt x="172556" y="1985"/>
                  <a:pt x="171597" y="2624"/>
                </a:cubicBezTo>
                <a:close/>
                <a:moveTo>
                  <a:pt x="145869" y="0"/>
                </a:moveTo>
                <a:lnTo>
                  <a:pt x="146532" y="0"/>
                </a:lnTo>
                <a:lnTo>
                  <a:pt x="146193" y="1186"/>
                </a:lnTo>
                <a:close/>
                <a:moveTo>
                  <a:pt x="117894" y="0"/>
                </a:moveTo>
                <a:lnTo>
                  <a:pt x="130152" y="0"/>
                </a:lnTo>
                <a:lnTo>
                  <a:pt x="130375" y="3583"/>
                </a:lnTo>
                <a:lnTo>
                  <a:pt x="131719" y="0"/>
                </a:lnTo>
                <a:lnTo>
                  <a:pt x="135857" y="0"/>
                </a:lnTo>
                <a:lnTo>
                  <a:pt x="135648" y="1186"/>
                </a:lnTo>
                <a:cubicBezTo>
                  <a:pt x="136607" y="2145"/>
                  <a:pt x="137325" y="1906"/>
                  <a:pt x="137805" y="467"/>
                </a:cubicBezTo>
                <a:lnTo>
                  <a:pt x="138188" y="0"/>
                </a:lnTo>
                <a:lnTo>
                  <a:pt x="139756" y="0"/>
                </a:lnTo>
                <a:lnTo>
                  <a:pt x="139482" y="2864"/>
                </a:lnTo>
                <a:cubicBezTo>
                  <a:pt x="139163" y="3982"/>
                  <a:pt x="138683" y="5181"/>
                  <a:pt x="138045" y="6459"/>
                </a:cubicBezTo>
                <a:cubicBezTo>
                  <a:pt x="136766" y="6139"/>
                  <a:pt x="135887" y="6299"/>
                  <a:pt x="135408" y="6938"/>
                </a:cubicBezTo>
                <a:cubicBezTo>
                  <a:pt x="134929" y="7577"/>
                  <a:pt x="134050" y="7737"/>
                  <a:pt x="132772" y="7418"/>
                </a:cubicBezTo>
                <a:cubicBezTo>
                  <a:pt x="133091" y="8696"/>
                  <a:pt x="133091" y="9494"/>
                  <a:pt x="132772" y="9814"/>
                </a:cubicBezTo>
                <a:cubicBezTo>
                  <a:pt x="132452" y="10134"/>
                  <a:pt x="132133" y="10293"/>
                  <a:pt x="131813" y="10293"/>
                </a:cubicBezTo>
                <a:cubicBezTo>
                  <a:pt x="131494" y="10293"/>
                  <a:pt x="131174" y="10454"/>
                  <a:pt x="130855" y="10773"/>
                </a:cubicBezTo>
                <a:cubicBezTo>
                  <a:pt x="130535" y="11092"/>
                  <a:pt x="130535" y="11891"/>
                  <a:pt x="130855" y="13170"/>
                </a:cubicBezTo>
                <a:cubicBezTo>
                  <a:pt x="128618" y="12530"/>
                  <a:pt x="126780" y="11971"/>
                  <a:pt x="125343" y="11492"/>
                </a:cubicBezTo>
                <a:cubicBezTo>
                  <a:pt x="123905" y="11013"/>
                  <a:pt x="122386" y="10454"/>
                  <a:pt x="120789" y="9814"/>
                </a:cubicBezTo>
                <a:cubicBezTo>
                  <a:pt x="120150" y="11412"/>
                  <a:pt x="119830" y="13409"/>
                  <a:pt x="119830" y="15806"/>
                </a:cubicBezTo>
                <a:cubicBezTo>
                  <a:pt x="119830" y="18203"/>
                  <a:pt x="119511" y="20199"/>
                  <a:pt x="118871" y="21797"/>
                </a:cubicBezTo>
                <a:cubicBezTo>
                  <a:pt x="118552" y="22436"/>
                  <a:pt x="118153" y="22277"/>
                  <a:pt x="117673" y="21318"/>
                </a:cubicBezTo>
                <a:cubicBezTo>
                  <a:pt x="117194" y="20360"/>
                  <a:pt x="116634" y="20519"/>
                  <a:pt x="115996" y="21797"/>
                </a:cubicBezTo>
                <a:cubicBezTo>
                  <a:pt x="117594" y="22756"/>
                  <a:pt x="118153" y="24194"/>
                  <a:pt x="117673" y="26111"/>
                </a:cubicBezTo>
                <a:cubicBezTo>
                  <a:pt x="117194" y="28028"/>
                  <a:pt x="117114" y="29626"/>
                  <a:pt x="117433" y="30905"/>
                </a:cubicBezTo>
                <a:cubicBezTo>
                  <a:pt x="119990" y="29946"/>
                  <a:pt x="120789" y="28348"/>
                  <a:pt x="119830" y="26111"/>
                </a:cubicBezTo>
                <a:cubicBezTo>
                  <a:pt x="118871" y="23874"/>
                  <a:pt x="119191" y="21797"/>
                  <a:pt x="120789" y="19880"/>
                </a:cubicBezTo>
                <a:cubicBezTo>
                  <a:pt x="121428" y="19241"/>
                  <a:pt x="121907" y="19001"/>
                  <a:pt x="122227" y="19161"/>
                </a:cubicBezTo>
                <a:cubicBezTo>
                  <a:pt x="122547" y="19321"/>
                  <a:pt x="122386" y="18602"/>
                  <a:pt x="121748" y="17004"/>
                </a:cubicBezTo>
                <a:cubicBezTo>
                  <a:pt x="122386" y="17324"/>
                  <a:pt x="123106" y="17643"/>
                  <a:pt x="123905" y="17963"/>
                </a:cubicBezTo>
                <a:cubicBezTo>
                  <a:pt x="124703" y="18282"/>
                  <a:pt x="125103" y="19241"/>
                  <a:pt x="125103" y="20838"/>
                </a:cubicBezTo>
                <a:cubicBezTo>
                  <a:pt x="126062" y="19880"/>
                  <a:pt x="127020" y="18921"/>
                  <a:pt x="127978" y="17963"/>
                </a:cubicBezTo>
                <a:cubicBezTo>
                  <a:pt x="128937" y="17004"/>
                  <a:pt x="129736" y="15886"/>
                  <a:pt x="130375" y="14608"/>
                </a:cubicBezTo>
                <a:cubicBezTo>
                  <a:pt x="130056" y="17164"/>
                  <a:pt x="129417" y="19081"/>
                  <a:pt x="128458" y="20360"/>
                </a:cubicBezTo>
                <a:cubicBezTo>
                  <a:pt x="127500" y="21637"/>
                  <a:pt x="126381" y="22596"/>
                  <a:pt x="125103" y="23235"/>
                </a:cubicBezTo>
                <a:lnTo>
                  <a:pt x="125103" y="28028"/>
                </a:lnTo>
                <a:cubicBezTo>
                  <a:pt x="126381" y="26750"/>
                  <a:pt x="127339" y="25951"/>
                  <a:pt x="127978" y="25632"/>
                </a:cubicBezTo>
                <a:cubicBezTo>
                  <a:pt x="127978" y="26271"/>
                  <a:pt x="127819" y="26750"/>
                  <a:pt x="127500" y="27070"/>
                </a:cubicBezTo>
                <a:cubicBezTo>
                  <a:pt x="127180" y="27389"/>
                  <a:pt x="127020" y="27869"/>
                  <a:pt x="127020" y="28508"/>
                </a:cubicBezTo>
                <a:cubicBezTo>
                  <a:pt x="128618" y="28508"/>
                  <a:pt x="129257" y="28987"/>
                  <a:pt x="128937" y="29946"/>
                </a:cubicBezTo>
                <a:cubicBezTo>
                  <a:pt x="129576" y="29626"/>
                  <a:pt x="129976" y="29067"/>
                  <a:pt x="130135" y="28268"/>
                </a:cubicBezTo>
                <a:cubicBezTo>
                  <a:pt x="130296" y="27469"/>
                  <a:pt x="131014" y="27389"/>
                  <a:pt x="132293" y="28028"/>
                </a:cubicBezTo>
                <a:cubicBezTo>
                  <a:pt x="131334" y="30585"/>
                  <a:pt x="131094" y="33381"/>
                  <a:pt x="131573" y="36417"/>
                </a:cubicBezTo>
                <a:cubicBezTo>
                  <a:pt x="132053" y="39452"/>
                  <a:pt x="131654" y="42089"/>
                  <a:pt x="130375" y="44326"/>
                </a:cubicBezTo>
                <a:cubicBezTo>
                  <a:pt x="131654" y="44965"/>
                  <a:pt x="132293" y="44804"/>
                  <a:pt x="132293" y="43846"/>
                </a:cubicBezTo>
                <a:cubicBezTo>
                  <a:pt x="132293" y="42887"/>
                  <a:pt x="132452" y="42089"/>
                  <a:pt x="132772" y="41449"/>
                </a:cubicBezTo>
                <a:cubicBezTo>
                  <a:pt x="133411" y="41449"/>
                  <a:pt x="133651" y="42169"/>
                  <a:pt x="133491" y="43606"/>
                </a:cubicBezTo>
                <a:cubicBezTo>
                  <a:pt x="133331" y="45044"/>
                  <a:pt x="132931" y="45603"/>
                  <a:pt x="132293" y="45284"/>
                </a:cubicBezTo>
                <a:cubicBezTo>
                  <a:pt x="132931" y="46882"/>
                  <a:pt x="133890" y="47681"/>
                  <a:pt x="135169" y="47681"/>
                </a:cubicBezTo>
                <a:cubicBezTo>
                  <a:pt x="133890" y="52793"/>
                  <a:pt x="133411" y="57107"/>
                  <a:pt x="133730" y="60623"/>
                </a:cubicBezTo>
                <a:cubicBezTo>
                  <a:pt x="134050" y="64137"/>
                  <a:pt x="133411" y="68132"/>
                  <a:pt x="131813" y="72605"/>
                </a:cubicBezTo>
                <a:lnTo>
                  <a:pt x="133730" y="72605"/>
                </a:lnTo>
                <a:cubicBezTo>
                  <a:pt x="132133" y="77079"/>
                  <a:pt x="131094" y="82032"/>
                  <a:pt x="130615" y="87464"/>
                </a:cubicBezTo>
                <a:cubicBezTo>
                  <a:pt x="130135" y="92897"/>
                  <a:pt x="128299" y="96412"/>
                  <a:pt x="125103" y="98009"/>
                </a:cubicBezTo>
                <a:cubicBezTo>
                  <a:pt x="124464" y="102483"/>
                  <a:pt x="123425" y="106717"/>
                  <a:pt x="121987" y="110711"/>
                </a:cubicBezTo>
                <a:cubicBezTo>
                  <a:pt x="120549" y="114706"/>
                  <a:pt x="119990" y="118461"/>
                  <a:pt x="120310" y="121976"/>
                </a:cubicBezTo>
                <a:cubicBezTo>
                  <a:pt x="121587" y="122295"/>
                  <a:pt x="122466" y="121896"/>
                  <a:pt x="122946" y="120778"/>
                </a:cubicBezTo>
                <a:cubicBezTo>
                  <a:pt x="123425" y="119659"/>
                  <a:pt x="123824" y="118381"/>
                  <a:pt x="124144" y="116943"/>
                </a:cubicBezTo>
                <a:cubicBezTo>
                  <a:pt x="124464" y="115505"/>
                  <a:pt x="124863" y="114147"/>
                  <a:pt x="125343" y="112868"/>
                </a:cubicBezTo>
                <a:cubicBezTo>
                  <a:pt x="125822" y="111590"/>
                  <a:pt x="126701" y="110951"/>
                  <a:pt x="127978" y="110951"/>
                </a:cubicBezTo>
                <a:cubicBezTo>
                  <a:pt x="127339" y="105519"/>
                  <a:pt x="127978" y="101764"/>
                  <a:pt x="129896" y="99687"/>
                </a:cubicBezTo>
                <a:cubicBezTo>
                  <a:pt x="131813" y="97610"/>
                  <a:pt x="133730" y="95453"/>
                  <a:pt x="135648" y="93216"/>
                </a:cubicBezTo>
                <a:cubicBezTo>
                  <a:pt x="135648" y="91619"/>
                  <a:pt x="135328" y="91139"/>
                  <a:pt x="134689" y="91779"/>
                </a:cubicBezTo>
                <a:cubicBezTo>
                  <a:pt x="134050" y="92418"/>
                  <a:pt x="133411" y="92737"/>
                  <a:pt x="132772" y="92737"/>
                </a:cubicBezTo>
                <a:cubicBezTo>
                  <a:pt x="134050" y="91459"/>
                  <a:pt x="134529" y="90340"/>
                  <a:pt x="134210" y="89382"/>
                </a:cubicBezTo>
                <a:cubicBezTo>
                  <a:pt x="133890" y="88423"/>
                  <a:pt x="134529" y="87624"/>
                  <a:pt x="136127" y="86985"/>
                </a:cubicBezTo>
                <a:cubicBezTo>
                  <a:pt x="136766" y="89861"/>
                  <a:pt x="136926" y="93456"/>
                  <a:pt x="136607" y="97770"/>
                </a:cubicBezTo>
                <a:cubicBezTo>
                  <a:pt x="136287" y="102084"/>
                  <a:pt x="135808" y="105998"/>
                  <a:pt x="135169" y="109513"/>
                </a:cubicBezTo>
                <a:cubicBezTo>
                  <a:pt x="136127" y="107915"/>
                  <a:pt x="136766" y="105679"/>
                  <a:pt x="137086" y="102803"/>
                </a:cubicBezTo>
                <a:cubicBezTo>
                  <a:pt x="137406" y="99927"/>
                  <a:pt x="137885" y="97210"/>
                  <a:pt x="138524" y="94654"/>
                </a:cubicBezTo>
                <a:cubicBezTo>
                  <a:pt x="139482" y="95293"/>
                  <a:pt x="139642" y="96092"/>
                  <a:pt x="139003" y="97051"/>
                </a:cubicBezTo>
                <a:cubicBezTo>
                  <a:pt x="138364" y="98009"/>
                  <a:pt x="138524" y="98808"/>
                  <a:pt x="139482" y="99447"/>
                </a:cubicBezTo>
                <a:cubicBezTo>
                  <a:pt x="140122" y="96572"/>
                  <a:pt x="141160" y="93935"/>
                  <a:pt x="142598" y="91539"/>
                </a:cubicBezTo>
                <a:cubicBezTo>
                  <a:pt x="144036" y="89142"/>
                  <a:pt x="144435" y="86506"/>
                  <a:pt x="143797" y="83630"/>
                </a:cubicBezTo>
                <a:cubicBezTo>
                  <a:pt x="143157" y="81393"/>
                  <a:pt x="142278" y="79955"/>
                  <a:pt x="141160" y="79316"/>
                </a:cubicBezTo>
                <a:cubicBezTo>
                  <a:pt x="140041" y="78677"/>
                  <a:pt x="139482" y="77079"/>
                  <a:pt x="139482" y="74523"/>
                </a:cubicBezTo>
                <a:cubicBezTo>
                  <a:pt x="139482" y="73244"/>
                  <a:pt x="139962" y="72605"/>
                  <a:pt x="140920" y="72605"/>
                </a:cubicBezTo>
                <a:cubicBezTo>
                  <a:pt x="140920" y="74842"/>
                  <a:pt x="141479" y="76121"/>
                  <a:pt x="142598" y="76440"/>
                </a:cubicBezTo>
                <a:cubicBezTo>
                  <a:pt x="143716" y="76759"/>
                  <a:pt x="144116" y="78038"/>
                  <a:pt x="143797" y="80275"/>
                </a:cubicBezTo>
                <a:cubicBezTo>
                  <a:pt x="144435" y="80594"/>
                  <a:pt x="145234" y="80834"/>
                  <a:pt x="146193" y="80994"/>
                </a:cubicBezTo>
                <a:cubicBezTo>
                  <a:pt x="147152" y="81153"/>
                  <a:pt x="147152" y="82352"/>
                  <a:pt x="146193" y="84589"/>
                </a:cubicBezTo>
                <a:cubicBezTo>
                  <a:pt x="146832" y="83949"/>
                  <a:pt x="147551" y="83390"/>
                  <a:pt x="148350" y="82911"/>
                </a:cubicBezTo>
                <a:cubicBezTo>
                  <a:pt x="149149" y="82432"/>
                  <a:pt x="149708" y="81553"/>
                  <a:pt x="150027" y="80275"/>
                </a:cubicBezTo>
                <a:cubicBezTo>
                  <a:pt x="150667" y="80913"/>
                  <a:pt x="151146" y="81792"/>
                  <a:pt x="151466" y="82911"/>
                </a:cubicBezTo>
                <a:cubicBezTo>
                  <a:pt x="151785" y="84029"/>
                  <a:pt x="152105" y="85387"/>
                  <a:pt x="152424" y="86985"/>
                </a:cubicBezTo>
                <a:cubicBezTo>
                  <a:pt x="152105" y="87624"/>
                  <a:pt x="151705" y="87864"/>
                  <a:pt x="151226" y="87704"/>
                </a:cubicBezTo>
                <a:cubicBezTo>
                  <a:pt x="150747" y="87544"/>
                  <a:pt x="150347" y="87784"/>
                  <a:pt x="150027" y="88423"/>
                </a:cubicBezTo>
                <a:cubicBezTo>
                  <a:pt x="149388" y="87784"/>
                  <a:pt x="149069" y="86985"/>
                  <a:pt x="149069" y="86027"/>
                </a:cubicBezTo>
                <a:cubicBezTo>
                  <a:pt x="148430" y="87624"/>
                  <a:pt x="147790" y="89382"/>
                  <a:pt x="147152" y="91299"/>
                </a:cubicBezTo>
                <a:cubicBezTo>
                  <a:pt x="146513" y="93216"/>
                  <a:pt x="146193" y="95453"/>
                  <a:pt x="146193" y="98009"/>
                </a:cubicBezTo>
                <a:cubicBezTo>
                  <a:pt x="148430" y="97371"/>
                  <a:pt x="149548" y="98170"/>
                  <a:pt x="149548" y="100406"/>
                </a:cubicBezTo>
                <a:cubicBezTo>
                  <a:pt x="149548" y="101365"/>
                  <a:pt x="149309" y="101924"/>
                  <a:pt x="148829" y="102084"/>
                </a:cubicBezTo>
                <a:cubicBezTo>
                  <a:pt x="148350" y="102244"/>
                  <a:pt x="147790" y="102483"/>
                  <a:pt x="147152" y="102803"/>
                </a:cubicBezTo>
                <a:cubicBezTo>
                  <a:pt x="147152" y="105679"/>
                  <a:pt x="147072" y="109434"/>
                  <a:pt x="146912" y="114067"/>
                </a:cubicBezTo>
                <a:cubicBezTo>
                  <a:pt x="146752" y="118700"/>
                  <a:pt x="146033" y="122295"/>
                  <a:pt x="144755" y="124852"/>
                </a:cubicBezTo>
                <a:cubicBezTo>
                  <a:pt x="143797" y="123893"/>
                  <a:pt x="143077" y="123254"/>
                  <a:pt x="142598" y="122935"/>
                </a:cubicBezTo>
                <a:cubicBezTo>
                  <a:pt x="142119" y="122615"/>
                  <a:pt x="141560" y="123094"/>
                  <a:pt x="140920" y="124372"/>
                </a:cubicBezTo>
                <a:cubicBezTo>
                  <a:pt x="140920" y="122136"/>
                  <a:pt x="141240" y="121177"/>
                  <a:pt x="141879" y="121496"/>
                </a:cubicBezTo>
                <a:cubicBezTo>
                  <a:pt x="140920" y="119899"/>
                  <a:pt x="140122" y="119100"/>
                  <a:pt x="139482" y="119100"/>
                </a:cubicBezTo>
                <a:cubicBezTo>
                  <a:pt x="139163" y="117502"/>
                  <a:pt x="139323" y="116224"/>
                  <a:pt x="139962" y="115265"/>
                </a:cubicBezTo>
                <a:cubicBezTo>
                  <a:pt x="140601" y="114306"/>
                  <a:pt x="140601" y="113188"/>
                  <a:pt x="139962" y="111910"/>
                </a:cubicBezTo>
                <a:lnTo>
                  <a:pt x="137565" y="111910"/>
                </a:lnTo>
                <a:cubicBezTo>
                  <a:pt x="137246" y="113827"/>
                  <a:pt x="137006" y="115664"/>
                  <a:pt x="136846" y="117423"/>
                </a:cubicBezTo>
                <a:cubicBezTo>
                  <a:pt x="136686" y="119180"/>
                  <a:pt x="136766" y="121337"/>
                  <a:pt x="137086" y="123893"/>
                </a:cubicBezTo>
                <a:lnTo>
                  <a:pt x="139482" y="123893"/>
                </a:lnTo>
                <a:cubicBezTo>
                  <a:pt x="139482" y="124852"/>
                  <a:pt x="139242" y="125491"/>
                  <a:pt x="138764" y="125810"/>
                </a:cubicBezTo>
                <a:cubicBezTo>
                  <a:pt x="138284" y="126130"/>
                  <a:pt x="138204" y="126769"/>
                  <a:pt x="138524" y="127728"/>
                </a:cubicBezTo>
                <a:cubicBezTo>
                  <a:pt x="138204" y="127408"/>
                  <a:pt x="138045" y="127008"/>
                  <a:pt x="138045" y="126530"/>
                </a:cubicBezTo>
                <a:cubicBezTo>
                  <a:pt x="138045" y="126050"/>
                  <a:pt x="137725" y="125970"/>
                  <a:pt x="137086" y="126290"/>
                </a:cubicBezTo>
                <a:cubicBezTo>
                  <a:pt x="137086" y="127248"/>
                  <a:pt x="137086" y="128207"/>
                  <a:pt x="137086" y="129165"/>
                </a:cubicBezTo>
                <a:cubicBezTo>
                  <a:pt x="137086" y="130125"/>
                  <a:pt x="137406" y="130603"/>
                  <a:pt x="138045" y="130603"/>
                </a:cubicBezTo>
                <a:cubicBezTo>
                  <a:pt x="138045" y="131562"/>
                  <a:pt x="137725" y="132042"/>
                  <a:pt x="137086" y="132042"/>
                </a:cubicBezTo>
                <a:cubicBezTo>
                  <a:pt x="136447" y="132042"/>
                  <a:pt x="136127" y="132521"/>
                  <a:pt x="136127" y="133480"/>
                </a:cubicBezTo>
                <a:cubicBezTo>
                  <a:pt x="136447" y="135078"/>
                  <a:pt x="136926" y="136116"/>
                  <a:pt x="137565" y="136595"/>
                </a:cubicBezTo>
                <a:cubicBezTo>
                  <a:pt x="138204" y="137074"/>
                  <a:pt x="138364" y="138272"/>
                  <a:pt x="138045" y="140190"/>
                </a:cubicBezTo>
                <a:cubicBezTo>
                  <a:pt x="139003" y="140829"/>
                  <a:pt x="139403" y="140430"/>
                  <a:pt x="139242" y="138992"/>
                </a:cubicBezTo>
                <a:cubicBezTo>
                  <a:pt x="139083" y="137554"/>
                  <a:pt x="139323" y="137793"/>
                  <a:pt x="139962" y="139711"/>
                </a:cubicBezTo>
                <a:cubicBezTo>
                  <a:pt x="141560" y="138433"/>
                  <a:pt x="142278" y="136036"/>
                  <a:pt x="142119" y="132521"/>
                </a:cubicBezTo>
                <a:cubicBezTo>
                  <a:pt x="141959" y="129006"/>
                  <a:pt x="142998" y="126929"/>
                  <a:pt x="145234" y="126290"/>
                </a:cubicBezTo>
                <a:cubicBezTo>
                  <a:pt x="145873" y="126609"/>
                  <a:pt x="146113" y="127408"/>
                  <a:pt x="145953" y="128686"/>
                </a:cubicBezTo>
                <a:cubicBezTo>
                  <a:pt x="145793" y="129964"/>
                  <a:pt x="145714" y="130923"/>
                  <a:pt x="145714" y="131562"/>
                </a:cubicBezTo>
                <a:cubicBezTo>
                  <a:pt x="147311" y="132521"/>
                  <a:pt x="148270" y="134279"/>
                  <a:pt x="148589" y="136835"/>
                </a:cubicBezTo>
                <a:cubicBezTo>
                  <a:pt x="148909" y="139391"/>
                  <a:pt x="148909" y="142267"/>
                  <a:pt x="148589" y="145462"/>
                </a:cubicBezTo>
                <a:cubicBezTo>
                  <a:pt x="148270" y="148658"/>
                  <a:pt x="147790" y="151854"/>
                  <a:pt x="147152" y="155049"/>
                </a:cubicBezTo>
                <a:cubicBezTo>
                  <a:pt x="146513" y="158245"/>
                  <a:pt x="146193" y="160961"/>
                  <a:pt x="146193" y="163198"/>
                </a:cubicBezTo>
                <a:cubicBezTo>
                  <a:pt x="147152" y="163198"/>
                  <a:pt x="147790" y="163757"/>
                  <a:pt x="148110" y="164875"/>
                </a:cubicBezTo>
                <a:cubicBezTo>
                  <a:pt x="148430" y="165994"/>
                  <a:pt x="148669" y="167272"/>
                  <a:pt x="148829" y="168710"/>
                </a:cubicBezTo>
                <a:cubicBezTo>
                  <a:pt x="148989" y="170148"/>
                  <a:pt x="148909" y="171506"/>
                  <a:pt x="148589" y="172784"/>
                </a:cubicBezTo>
                <a:cubicBezTo>
                  <a:pt x="148270" y="174062"/>
                  <a:pt x="147790" y="174861"/>
                  <a:pt x="147152" y="175180"/>
                </a:cubicBezTo>
                <a:cubicBezTo>
                  <a:pt x="147471" y="177737"/>
                  <a:pt x="147311" y="180373"/>
                  <a:pt x="146672" y="183090"/>
                </a:cubicBezTo>
                <a:cubicBezTo>
                  <a:pt x="146033" y="185806"/>
                  <a:pt x="145554" y="188602"/>
                  <a:pt x="145234" y="191477"/>
                </a:cubicBezTo>
                <a:cubicBezTo>
                  <a:pt x="146832" y="191158"/>
                  <a:pt x="147711" y="190759"/>
                  <a:pt x="147871" y="190279"/>
                </a:cubicBezTo>
                <a:cubicBezTo>
                  <a:pt x="148030" y="189800"/>
                  <a:pt x="148909" y="189880"/>
                  <a:pt x="150507" y="190519"/>
                </a:cubicBezTo>
                <a:cubicBezTo>
                  <a:pt x="150187" y="189560"/>
                  <a:pt x="150267" y="189001"/>
                  <a:pt x="150747" y="188842"/>
                </a:cubicBezTo>
                <a:cubicBezTo>
                  <a:pt x="151226" y="188681"/>
                  <a:pt x="151466" y="188282"/>
                  <a:pt x="151466" y="187643"/>
                </a:cubicBezTo>
                <a:cubicBezTo>
                  <a:pt x="152743" y="187643"/>
                  <a:pt x="153703" y="188602"/>
                  <a:pt x="154341" y="190519"/>
                </a:cubicBezTo>
                <a:cubicBezTo>
                  <a:pt x="154022" y="191477"/>
                  <a:pt x="153782" y="192437"/>
                  <a:pt x="153622" y="193395"/>
                </a:cubicBezTo>
                <a:cubicBezTo>
                  <a:pt x="153463" y="194354"/>
                  <a:pt x="153063" y="194833"/>
                  <a:pt x="152424" y="194833"/>
                </a:cubicBezTo>
                <a:cubicBezTo>
                  <a:pt x="154341" y="196430"/>
                  <a:pt x="155061" y="199706"/>
                  <a:pt x="154581" y="204659"/>
                </a:cubicBezTo>
                <a:cubicBezTo>
                  <a:pt x="154102" y="209612"/>
                  <a:pt x="153862" y="213367"/>
                  <a:pt x="153862" y="215923"/>
                </a:cubicBezTo>
                <a:cubicBezTo>
                  <a:pt x="154502" y="216562"/>
                  <a:pt x="155140" y="217121"/>
                  <a:pt x="155779" y="217601"/>
                </a:cubicBezTo>
                <a:cubicBezTo>
                  <a:pt x="156418" y="218080"/>
                  <a:pt x="157217" y="218320"/>
                  <a:pt x="158176" y="218320"/>
                </a:cubicBezTo>
                <a:cubicBezTo>
                  <a:pt x="157857" y="220876"/>
                  <a:pt x="157617" y="223432"/>
                  <a:pt x="157457" y="225988"/>
                </a:cubicBezTo>
                <a:cubicBezTo>
                  <a:pt x="157298" y="228545"/>
                  <a:pt x="156418" y="230143"/>
                  <a:pt x="154821" y="230782"/>
                </a:cubicBezTo>
                <a:cubicBezTo>
                  <a:pt x="154821" y="231740"/>
                  <a:pt x="154740" y="232619"/>
                  <a:pt x="154581" y="233418"/>
                </a:cubicBezTo>
                <a:cubicBezTo>
                  <a:pt x="154421" y="234217"/>
                  <a:pt x="154341" y="235416"/>
                  <a:pt x="154341" y="237013"/>
                </a:cubicBezTo>
                <a:cubicBezTo>
                  <a:pt x="155300" y="237653"/>
                  <a:pt x="155700" y="237333"/>
                  <a:pt x="155539" y="236055"/>
                </a:cubicBezTo>
                <a:cubicBezTo>
                  <a:pt x="155380" y="234776"/>
                  <a:pt x="155300" y="233818"/>
                  <a:pt x="155300" y="233178"/>
                </a:cubicBezTo>
                <a:cubicBezTo>
                  <a:pt x="156259" y="233178"/>
                  <a:pt x="156738" y="233818"/>
                  <a:pt x="156738" y="235096"/>
                </a:cubicBezTo>
                <a:cubicBezTo>
                  <a:pt x="156738" y="236374"/>
                  <a:pt x="157058" y="237013"/>
                  <a:pt x="157696" y="237013"/>
                </a:cubicBezTo>
                <a:cubicBezTo>
                  <a:pt x="158655" y="237333"/>
                  <a:pt x="159215" y="237013"/>
                  <a:pt x="159374" y="236055"/>
                </a:cubicBezTo>
                <a:cubicBezTo>
                  <a:pt x="159534" y="235096"/>
                  <a:pt x="159933" y="234297"/>
                  <a:pt x="160573" y="233658"/>
                </a:cubicBezTo>
                <a:cubicBezTo>
                  <a:pt x="158975" y="227586"/>
                  <a:pt x="158975" y="221675"/>
                  <a:pt x="160573" y="215923"/>
                </a:cubicBezTo>
                <a:cubicBezTo>
                  <a:pt x="162170" y="210171"/>
                  <a:pt x="162810" y="203301"/>
                  <a:pt x="162490" y="195312"/>
                </a:cubicBezTo>
                <a:cubicBezTo>
                  <a:pt x="163129" y="194034"/>
                  <a:pt x="163688" y="192996"/>
                  <a:pt x="164168" y="192197"/>
                </a:cubicBezTo>
                <a:cubicBezTo>
                  <a:pt x="164647" y="191398"/>
                  <a:pt x="165366" y="191158"/>
                  <a:pt x="166325" y="191477"/>
                </a:cubicBezTo>
                <a:cubicBezTo>
                  <a:pt x="166325" y="189880"/>
                  <a:pt x="166484" y="189081"/>
                  <a:pt x="166804" y="189081"/>
                </a:cubicBezTo>
                <a:cubicBezTo>
                  <a:pt x="164567" y="187803"/>
                  <a:pt x="163768" y="185406"/>
                  <a:pt x="164407" y="181891"/>
                </a:cubicBezTo>
                <a:cubicBezTo>
                  <a:pt x="165046" y="178376"/>
                  <a:pt x="166484" y="176459"/>
                  <a:pt x="168721" y="176139"/>
                </a:cubicBezTo>
                <a:cubicBezTo>
                  <a:pt x="168721" y="177737"/>
                  <a:pt x="168641" y="179175"/>
                  <a:pt x="168481" y="180453"/>
                </a:cubicBezTo>
                <a:cubicBezTo>
                  <a:pt x="168322" y="181731"/>
                  <a:pt x="168241" y="183169"/>
                  <a:pt x="168241" y="184767"/>
                </a:cubicBezTo>
                <a:lnTo>
                  <a:pt x="168241" y="192437"/>
                </a:lnTo>
                <a:cubicBezTo>
                  <a:pt x="167283" y="196591"/>
                  <a:pt x="166724" y="200984"/>
                  <a:pt x="166564" y="205618"/>
                </a:cubicBezTo>
                <a:cubicBezTo>
                  <a:pt x="166405" y="210251"/>
                  <a:pt x="166005" y="214485"/>
                  <a:pt x="165366" y="218320"/>
                </a:cubicBezTo>
                <a:cubicBezTo>
                  <a:pt x="166964" y="218959"/>
                  <a:pt x="167763" y="219917"/>
                  <a:pt x="167763" y="221196"/>
                </a:cubicBezTo>
                <a:cubicBezTo>
                  <a:pt x="167763" y="223752"/>
                  <a:pt x="167363" y="224790"/>
                  <a:pt x="166564" y="224311"/>
                </a:cubicBezTo>
                <a:cubicBezTo>
                  <a:pt x="165765" y="223832"/>
                  <a:pt x="165206" y="224391"/>
                  <a:pt x="164886" y="225988"/>
                </a:cubicBezTo>
                <a:cubicBezTo>
                  <a:pt x="165526" y="225988"/>
                  <a:pt x="166085" y="226149"/>
                  <a:pt x="166564" y="226468"/>
                </a:cubicBezTo>
                <a:cubicBezTo>
                  <a:pt x="167043" y="226787"/>
                  <a:pt x="167603" y="227107"/>
                  <a:pt x="168241" y="227427"/>
                </a:cubicBezTo>
                <a:lnTo>
                  <a:pt x="168241" y="232700"/>
                </a:lnTo>
                <a:cubicBezTo>
                  <a:pt x="167922" y="232060"/>
                  <a:pt x="167763" y="231421"/>
                  <a:pt x="167763" y="230782"/>
                </a:cubicBezTo>
                <a:cubicBezTo>
                  <a:pt x="167763" y="230143"/>
                  <a:pt x="167443" y="229983"/>
                  <a:pt x="166804" y="230303"/>
                </a:cubicBezTo>
                <a:cubicBezTo>
                  <a:pt x="167763" y="231901"/>
                  <a:pt x="168002" y="233738"/>
                  <a:pt x="167523" y="235815"/>
                </a:cubicBezTo>
                <a:cubicBezTo>
                  <a:pt x="167043" y="237892"/>
                  <a:pt x="166964" y="240368"/>
                  <a:pt x="167283" y="243244"/>
                </a:cubicBezTo>
                <a:lnTo>
                  <a:pt x="168241" y="242286"/>
                </a:lnTo>
                <a:lnTo>
                  <a:pt x="168241" y="256186"/>
                </a:lnTo>
                <a:lnTo>
                  <a:pt x="152424" y="256186"/>
                </a:lnTo>
                <a:cubicBezTo>
                  <a:pt x="153063" y="253630"/>
                  <a:pt x="153383" y="251553"/>
                  <a:pt x="153383" y="249955"/>
                </a:cubicBezTo>
                <a:cubicBezTo>
                  <a:pt x="153383" y="248357"/>
                  <a:pt x="152584" y="247239"/>
                  <a:pt x="150986" y="246600"/>
                </a:cubicBezTo>
                <a:cubicBezTo>
                  <a:pt x="151306" y="247878"/>
                  <a:pt x="151306" y="249395"/>
                  <a:pt x="150986" y="251153"/>
                </a:cubicBezTo>
                <a:cubicBezTo>
                  <a:pt x="150667" y="252911"/>
                  <a:pt x="150347" y="254588"/>
                  <a:pt x="150027" y="256186"/>
                </a:cubicBezTo>
                <a:lnTo>
                  <a:pt x="144755" y="256186"/>
                </a:lnTo>
                <a:lnTo>
                  <a:pt x="144755" y="239410"/>
                </a:lnTo>
                <a:cubicBezTo>
                  <a:pt x="144435" y="239410"/>
                  <a:pt x="144275" y="239570"/>
                  <a:pt x="144275" y="239889"/>
                </a:cubicBezTo>
                <a:cubicBezTo>
                  <a:pt x="144275" y="240209"/>
                  <a:pt x="144116" y="240368"/>
                  <a:pt x="143797" y="240368"/>
                </a:cubicBezTo>
                <a:cubicBezTo>
                  <a:pt x="143477" y="239090"/>
                  <a:pt x="143557" y="238531"/>
                  <a:pt x="144036" y="238691"/>
                </a:cubicBezTo>
                <a:cubicBezTo>
                  <a:pt x="144515" y="238851"/>
                  <a:pt x="144915" y="238611"/>
                  <a:pt x="145234" y="237972"/>
                </a:cubicBezTo>
                <a:cubicBezTo>
                  <a:pt x="144275" y="236374"/>
                  <a:pt x="143797" y="234297"/>
                  <a:pt x="143797" y="231740"/>
                </a:cubicBezTo>
                <a:cubicBezTo>
                  <a:pt x="143797" y="229184"/>
                  <a:pt x="142837" y="227906"/>
                  <a:pt x="140920" y="227906"/>
                </a:cubicBezTo>
                <a:cubicBezTo>
                  <a:pt x="140920" y="227267"/>
                  <a:pt x="141080" y="225909"/>
                  <a:pt x="141400" y="223832"/>
                </a:cubicBezTo>
                <a:cubicBezTo>
                  <a:pt x="141719" y="221755"/>
                  <a:pt x="142038" y="221675"/>
                  <a:pt x="142359" y="223593"/>
                </a:cubicBezTo>
                <a:cubicBezTo>
                  <a:pt x="143317" y="222314"/>
                  <a:pt x="143317" y="220956"/>
                  <a:pt x="142359" y="219518"/>
                </a:cubicBezTo>
                <a:cubicBezTo>
                  <a:pt x="141400" y="218080"/>
                  <a:pt x="141240" y="216083"/>
                  <a:pt x="141879" y="213526"/>
                </a:cubicBezTo>
                <a:cubicBezTo>
                  <a:pt x="140601" y="218639"/>
                  <a:pt x="139962" y="223752"/>
                  <a:pt x="139962" y="228865"/>
                </a:cubicBezTo>
                <a:cubicBezTo>
                  <a:pt x="139962" y="233977"/>
                  <a:pt x="139163" y="239090"/>
                  <a:pt x="137565" y="244203"/>
                </a:cubicBezTo>
                <a:cubicBezTo>
                  <a:pt x="138524" y="244842"/>
                  <a:pt x="139083" y="244922"/>
                  <a:pt x="139242" y="244442"/>
                </a:cubicBezTo>
                <a:cubicBezTo>
                  <a:pt x="139403" y="243963"/>
                  <a:pt x="139802" y="243404"/>
                  <a:pt x="140441" y="242765"/>
                </a:cubicBezTo>
                <a:cubicBezTo>
                  <a:pt x="140761" y="244682"/>
                  <a:pt x="140361" y="246201"/>
                  <a:pt x="139242" y="247319"/>
                </a:cubicBezTo>
                <a:cubicBezTo>
                  <a:pt x="138124" y="248437"/>
                  <a:pt x="138204" y="249795"/>
                  <a:pt x="139482" y="251393"/>
                </a:cubicBezTo>
                <a:cubicBezTo>
                  <a:pt x="138524" y="251073"/>
                  <a:pt x="137885" y="250993"/>
                  <a:pt x="137565" y="251153"/>
                </a:cubicBezTo>
                <a:cubicBezTo>
                  <a:pt x="137246" y="251313"/>
                  <a:pt x="136766" y="251553"/>
                  <a:pt x="136127" y="251872"/>
                </a:cubicBezTo>
                <a:cubicBezTo>
                  <a:pt x="136127" y="254109"/>
                  <a:pt x="136926" y="255227"/>
                  <a:pt x="138524" y="255227"/>
                </a:cubicBezTo>
                <a:cubicBezTo>
                  <a:pt x="139163" y="253950"/>
                  <a:pt x="139482" y="252671"/>
                  <a:pt x="139482" y="251393"/>
                </a:cubicBezTo>
                <a:lnTo>
                  <a:pt x="140920" y="251393"/>
                </a:lnTo>
                <a:cubicBezTo>
                  <a:pt x="141240" y="249795"/>
                  <a:pt x="141479" y="248198"/>
                  <a:pt x="141639" y="246600"/>
                </a:cubicBezTo>
                <a:cubicBezTo>
                  <a:pt x="141799" y="245002"/>
                  <a:pt x="142199" y="243724"/>
                  <a:pt x="142837" y="242765"/>
                </a:cubicBezTo>
                <a:cubicBezTo>
                  <a:pt x="142837" y="244363"/>
                  <a:pt x="142917" y="246360"/>
                  <a:pt x="143077" y="248757"/>
                </a:cubicBezTo>
                <a:cubicBezTo>
                  <a:pt x="143237" y="251153"/>
                  <a:pt x="143157" y="253630"/>
                  <a:pt x="142837" y="256186"/>
                </a:cubicBezTo>
                <a:lnTo>
                  <a:pt x="127500" y="256186"/>
                </a:lnTo>
                <a:cubicBezTo>
                  <a:pt x="127819" y="254269"/>
                  <a:pt x="128138" y="252352"/>
                  <a:pt x="128458" y="250434"/>
                </a:cubicBezTo>
                <a:cubicBezTo>
                  <a:pt x="128777" y="248517"/>
                  <a:pt x="129257" y="246600"/>
                  <a:pt x="129896" y="244682"/>
                </a:cubicBezTo>
                <a:cubicBezTo>
                  <a:pt x="130535" y="246280"/>
                  <a:pt x="130615" y="247878"/>
                  <a:pt x="130135" y="249476"/>
                </a:cubicBezTo>
                <a:cubicBezTo>
                  <a:pt x="129656" y="251073"/>
                  <a:pt x="129576" y="252671"/>
                  <a:pt x="129896" y="254269"/>
                </a:cubicBezTo>
                <a:cubicBezTo>
                  <a:pt x="131174" y="251713"/>
                  <a:pt x="132133" y="248517"/>
                  <a:pt x="132772" y="244682"/>
                </a:cubicBezTo>
                <a:cubicBezTo>
                  <a:pt x="133411" y="240848"/>
                  <a:pt x="133890" y="237173"/>
                  <a:pt x="134210" y="233658"/>
                </a:cubicBezTo>
                <a:cubicBezTo>
                  <a:pt x="132931" y="233338"/>
                  <a:pt x="132133" y="233658"/>
                  <a:pt x="131813" y="234617"/>
                </a:cubicBezTo>
                <a:cubicBezTo>
                  <a:pt x="131494" y="235575"/>
                  <a:pt x="131014" y="236214"/>
                  <a:pt x="130375" y="236534"/>
                </a:cubicBezTo>
                <a:cubicBezTo>
                  <a:pt x="131014" y="234297"/>
                  <a:pt x="131414" y="232060"/>
                  <a:pt x="131573" y="229823"/>
                </a:cubicBezTo>
                <a:cubicBezTo>
                  <a:pt x="131733" y="227586"/>
                  <a:pt x="132612" y="226149"/>
                  <a:pt x="134210" y="225510"/>
                </a:cubicBezTo>
                <a:cubicBezTo>
                  <a:pt x="132931" y="223912"/>
                  <a:pt x="132612" y="222474"/>
                  <a:pt x="133251" y="221196"/>
                </a:cubicBezTo>
                <a:cubicBezTo>
                  <a:pt x="133890" y="219917"/>
                  <a:pt x="133571" y="218639"/>
                  <a:pt x="132293" y="217361"/>
                </a:cubicBezTo>
                <a:cubicBezTo>
                  <a:pt x="131014" y="220876"/>
                  <a:pt x="129816" y="225510"/>
                  <a:pt x="128698" y="231261"/>
                </a:cubicBezTo>
                <a:cubicBezTo>
                  <a:pt x="127579" y="237013"/>
                  <a:pt x="127500" y="241807"/>
                  <a:pt x="128458" y="245641"/>
                </a:cubicBezTo>
                <a:cubicBezTo>
                  <a:pt x="126860" y="248836"/>
                  <a:pt x="126062" y="252352"/>
                  <a:pt x="126062" y="256186"/>
                </a:cubicBezTo>
                <a:lnTo>
                  <a:pt x="0" y="256186"/>
                </a:lnTo>
                <a:lnTo>
                  <a:pt x="0" y="228865"/>
                </a:lnTo>
                <a:cubicBezTo>
                  <a:pt x="0" y="223432"/>
                  <a:pt x="160" y="218400"/>
                  <a:pt x="479" y="213766"/>
                </a:cubicBezTo>
                <a:cubicBezTo>
                  <a:pt x="798" y="209132"/>
                  <a:pt x="958" y="204419"/>
                  <a:pt x="958" y="199626"/>
                </a:cubicBezTo>
                <a:cubicBezTo>
                  <a:pt x="1278" y="198987"/>
                  <a:pt x="1677" y="198588"/>
                  <a:pt x="2156" y="198428"/>
                </a:cubicBezTo>
                <a:cubicBezTo>
                  <a:pt x="2636" y="198268"/>
                  <a:pt x="3035" y="197868"/>
                  <a:pt x="3355" y="197229"/>
                </a:cubicBezTo>
                <a:cubicBezTo>
                  <a:pt x="2396" y="195951"/>
                  <a:pt x="1598" y="196111"/>
                  <a:pt x="958" y="197709"/>
                </a:cubicBezTo>
                <a:cubicBezTo>
                  <a:pt x="1598" y="184288"/>
                  <a:pt x="2317" y="171746"/>
                  <a:pt x="3115" y="160082"/>
                </a:cubicBezTo>
                <a:cubicBezTo>
                  <a:pt x="3914" y="148418"/>
                  <a:pt x="5113" y="138113"/>
                  <a:pt x="6710" y="129165"/>
                </a:cubicBezTo>
                <a:cubicBezTo>
                  <a:pt x="11184" y="104560"/>
                  <a:pt x="21889" y="80754"/>
                  <a:pt x="38825" y="57746"/>
                </a:cubicBezTo>
                <a:cubicBezTo>
                  <a:pt x="39464" y="58066"/>
                  <a:pt x="39863" y="58066"/>
                  <a:pt x="40023" y="57746"/>
                </a:cubicBezTo>
                <a:cubicBezTo>
                  <a:pt x="40183" y="57427"/>
                  <a:pt x="40583" y="57107"/>
                  <a:pt x="41222" y="56788"/>
                </a:cubicBezTo>
                <a:cubicBezTo>
                  <a:pt x="41222" y="56149"/>
                  <a:pt x="41061" y="55670"/>
                  <a:pt x="40742" y="55350"/>
                </a:cubicBezTo>
                <a:cubicBezTo>
                  <a:pt x="42340" y="53752"/>
                  <a:pt x="43938" y="52154"/>
                  <a:pt x="45535" y="50556"/>
                </a:cubicBezTo>
                <a:cubicBezTo>
                  <a:pt x="47133" y="48959"/>
                  <a:pt x="48731" y="47361"/>
                  <a:pt x="50329" y="45764"/>
                </a:cubicBezTo>
                <a:cubicBezTo>
                  <a:pt x="50329" y="48000"/>
                  <a:pt x="50089" y="49598"/>
                  <a:pt x="49610" y="50556"/>
                </a:cubicBezTo>
                <a:cubicBezTo>
                  <a:pt x="49130" y="51516"/>
                  <a:pt x="48731" y="52793"/>
                  <a:pt x="48412" y="54391"/>
                </a:cubicBezTo>
                <a:cubicBezTo>
                  <a:pt x="50648" y="52474"/>
                  <a:pt x="52086" y="48959"/>
                  <a:pt x="52725" y="43846"/>
                </a:cubicBezTo>
                <a:cubicBezTo>
                  <a:pt x="52406" y="43846"/>
                  <a:pt x="51927" y="44166"/>
                  <a:pt x="51287" y="44804"/>
                </a:cubicBezTo>
                <a:cubicBezTo>
                  <a:pt x="58637" y="36496"/>
                  <a:pt x="66705" y="28827"/>
                  <a:pt x="75493" y="21797"/>
                </a:cubicBezTo>
                <a:cubicBezTo>
                  <a:pt x="84280" y="14767"/>
                  <a:pt x="94107" y="9015"/>
                  <a:pt x="104971" y="4541"/>
                </a:cubicBezTo>
                <a:cubicBezTo>
                  <a:pt x="105291" y="4222"/>
                  <a:pt x="105770" y="4062"/>
                  <a:pt x="106409" y="4062"/>
                </a:cubicBezTo>
                <a:cubicBezTo>
                  <a:pt x="106090" y="4382"/>
                  <a:pt x="105770" y="4622"/>
                  <a:pt x="105451" y="4781"/>
                </a:cubicBezTo>
                <a:cubicBezTo>
                  <a:pt x="105131" y="4941"/>
                  <a:pt x="105131" y="5340"/>
                  <a:pt x="105451" y="5980"/>
                </a:cubicBezTo>
                <a:cubicBezTo>
                  <a:pt x="106090" y="5980"/>
                  <a:pt x="106729" y="5660"/>
                  <a:pt x="107368" y="5021"/>
                </a:cubicBezTo>
                <a:lnTo>
                  <a:pt x="107368" y="3583"/>
                </a:lnTo>
                <a:lnTo>
                  <a:pt x="110404" y="2549"/>
                </a:lnTo>
                <a:lnTo>
                  <a:pt x="110004" y="3104"/>
                </a:lnTo>
                <a:cubicBezTo>
                  <a:pt x="109525" y="4702"/>
                  <a:pt x="108966" y="5660"/>
                  <a:pt x="108326" y="5980"/>
                </a:cubicBezTo>
                <a:cubicBezTo>
                  <a:pt x="107687" y="7258"/>
                  <a:pt x="107847" y="7737"/>
                  <a:pt x="108806" y="7418"/>
                </a:cubicBezTo>
                <a:cubicBezTo>
                  <a:pt x="109764" y="7098"/>
                  <a:pt x="110244" y="7418"/>
                  <a:pt x="110244" y="8376"/>
                </a:cubicBezTo>
                <a:cubicBezTo>
                  <a:pt x="110882" y="8376"/>
                  <a:pt x="111122" y="7657"/>
                  <a:pt x="110963" y="6219"/>
                </a:cubicBezTo>
                <a:cubicBezTo>
                  <a:pt x="110803" y="4781"/>
                  <a:pt x="111043" y="3903"/>
                  <a:pt x="111681" y="3583"/>
                </a:cubicBezTo>
                <a:lnTo>
                  <a:pt x="110974" y="23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人才晋升渠道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8" name="ïṣļiḍè"/>
          <p:cNvSpPr/>
          <p:nvPr/>
        </p:nvSpPr>
        <p:spPr bwMode="auto">
          <a:xfrm rot="20376711">
            <a:off x="1723983" y="2875654"/>
            <a:ext cx="7477574" cy="2413598"/>
          </a:xfrm>
          <a:custGeom>
            <a:avLst/>
            <a:gdLst/>
            <a:ahLst/>
            <a:cxnLst>
              <a:cxn ang="0">
                <a:pos x="1599" y="0"/>
              </a:cxn>
              <a:cxn ang="0">
                <a:pos x="1434" y="28"/>
              </a:cxn>
              <a:cxn ang="0">
                <a:pos x="1470" y="71"/>
              </a:cxn>
              <a:cxn ang="0">
                <a:pos x="1202" y="291"/>
              </a:cxn>
              <a:cxn ang="0">
                <a:pos x="842" y="164"/>
              </a:cxn>
              <a:cxn ang="0">
                <a:pos x="842" y="164"/>
              </a:cxn>
              <a:cxn ang="0">
                <a:pos x="842" y="164"/>
              </a:cxn>
              <a:cxn ang="0">
                <a:pos x="842" y="164"/>
              </a:cxn>
              <a:cxn ang="0">
                <a:pos x="840" y="163"/>
              </a:cxn>
              <a:cxn ang="0">
                <a:pos x="839" y="163"/>
              </a:cxn>
              <a:cxn ang="0">
                <a:pos x="837" y="163"/>
              </a:cxn>
              <a:cxn ang="0">
                <a:pos x="836" y="163"/>
              </a:cxn>
              <a:cxn ang="0">
                <a:pos x="834" y="163"/>
              </a:cxn>
              <a:cxn ang="0">
                <a:pos x="834" y="163"/>
              </a:cxn>
              <a:cxn ang="0">
                <a:pos x="833" y="163"/>
              </a:cxn>
              <a:cxn ang="0">
                <a:pos x="833" y="163"/>
              </a:cxn>
              <a:cxn ang="0">
                <a:pos x="833" y="163"/>
              </a:cxn>
              <a:cxn ang="0">
                <a:pos x="831" y="163"/>
              </a:cxn>
              <a:cxn ang="0">
                <a:pos x="830" y="163"/>
              </a:cxn>
              <a:cxn ang="0">
                <a:pos x="829" y="163"/>
              </a:cxn>
              <a:cxn ang="0">
                <a:pos x="828" y="163"/>
              </a:cxn>
              <a:cxn ang="0">
                <a:pos x="826" y="163"/>
              </a:cxn>
              <a:cxn ang="0">
                <a:pos x="825" y="164"/>
              </a:cxn>
              <a:cxn ang="0">
                <a:pos x="823" y="164"/>
              </a:cxn>
              <a:cxn ang="0">
                <a:pos x="822" y="165"/>
              </a:cxn>
              <a:cxn ang="0">
                <a:pos x="821" y="165"/>
              </a:cxn>
              <a:cxn ang="0">
                <a:pos x="20" y="541"/>
              </a:cxn>
              <a:cxn ang="0">
                <a:pos x="7" y="579"/>
              </a:cxn>
              <a:cxn ang="0">
                <a:pos x="32" y="595"/>
              </a:cxn>
              <a:cxn ang="0">
                <a:pos x="44" y="592"/>
              </a:cxn>
              <a:cxn ang="0">
                <a:pos x="834" y="221"/>
              </a:cxn>
              <a:cxn ang="0">
                <a:pos x="1199" y="349"/>
              </a:cxn>
              <a:cxn ang="0">
                <a:pos x="1199" y="349"/>
              </a:cxn>
              <a:cxn ang="0">
                <a:pos x="1203" y="350"/>
              </a:cxn>
              <a:cxn ang="0">
                <a:pos x="1204" y="350"/>
              </a:cxn>
              <a:cxn ang="0">
                <a:pos x="1208" y="350"/>
              </a:cxn>
              <a:cxn ang="0">
                <a:pos x="1208" y="350"/>
              </a:cxn>
              <a:cxn ang="0">
                <a:pos x="1213" y="350"/>
              </a:cxn>
              <a:cxn ang="0">
                <a:pos x="1214" y="350"/>
              </a:cxn>
              <a:cxn ang="0">
                <a:pos x="1217" y="349"/>
              </a:cxn>
              <a:cxn ang="0">
                <a:pos x="1219" y="348"/>
              </a:cxn>
              <a:cxn ang="0">
                <a:pos x="1221" y="347"/>
              </a:cxn>
              <a:cxn ang="0">
                <a:pos x="1223" y="346"/>
              </a:cxn>
              <a:cxn ang="0">
                <a:pos x="1225" y="345"/>
              </a:cxn>
              <a:cxn ang="0">
                <a:pos x="1226" y="344"/>
              </a:cxn>
              <a:cxn ang="0">
                <a:pos x="1505" y="114"/>
              </a:cxn>
              <a:cxn ang="0">
                <a:pos x="1540" y="157"/>
              </a:cxn>
              <a:cxn ang="0">
                <a:pos x="1599" y="0"/>
              </a:cxn>
            </a:cxnLst>
            <a:rect l="0" t="0" r="r" b="b"/>
            <a:pathLst>
              <a:path w="1599" h="595">
                <a:moveTo>
                  <a:pt x="1599" y="0"/>
                </a:moveTo>
                <a:cubicBezTo>
                  <a:pt x="1434" y="28"/>
                  <a:pt x="1434" y="28"/>
                  <a:pt x="1434" y="28"/>
                </a:cubicBezTo>
                <a:cubicBezTo>
                  <a:pt x="1470" y="71"/>
                  <a:pt x="1470" y="71"/>
                  <a:pt x="1470" y="71"/>
                </a:cubicBezTo>
                <a:cubicBezTo>
                  <a:pt x="1202" y="291"/>
                  <a:pt x="1202" y="291"/>
                  <a:pt x="1202" y="291"/>
                </a:cubicBezTo>
                <a:cubicBezTo>
                  <a:pt x="842" y="164"/>
                  <a:pt x="842" y="164"/>
                  <a:pt x="842" y="164"/>
                </a:cubicBezTo>
                <a:cubicBezTo>
                  <a:pt x="842" y="164"/>
                  <a:pt x="842" y="164"/>
                  <a:pt x="842" y="164"/>
                </a:cubicBezTo>
                <a:cubicBezTo>
                  <a:pt x="842" y="164"/>
                  <a:pt x="842" y="164"/>
                  <a:pt x="842" y="164"/>
                </a:cubicBezTo>
                <a:cubicBezTo>
                  <a:pt x="842" y="164"/>
                  <a:pt x="842" y="164"/>
                  <a:pt x="842" y="164"/>
                </a:cubicBezTo>
                <a:cubicBezTo>
                  <a:pt x="841" y="164"/>
                  <a:pt x="840" y="164"/>
                  <a:pt x="840" y="163"/>
                </a:cubicBezTo>
                <a:cubicBezTo>
                  <a:pt x="839" y="163"/>
                  <a:pt x="839" y="163"/>
                  <a:pt x="839" y="163"/>
                </a:cubicBezTo>
                <a:cubicBezTo>
                  <a:pt x="838" y="163"/>
                  <a:pt x="837" y="163"/>
                  <a:pt x="837" y="163"/>
                </a:cubicBezTo>
                <a:cubicBezTo>
                  <a:pt x="837" y="163"/>
                  <a:pt x="836" y="163"/>
                  <a:pt x="836" y="163"/>
                </a:cubicBezTo>
                <a:cubicBezTo>
                  <a:pt x="835" y="163"/>
                  <a:pt x="835" y="163"/>
                  <a:pt x="834" y="163"/>
                </a:cubicBezTo>
                <a:cubicBezTo>
                  <a:pt x="834" y="163"/>
                  <a:pt x="834" y="163"/>
                  <a:pt x="834" y="163"/>
                </a:cubicBezTo>
                <a:cubicBezTo>
                  <a:pt x="833" y="163"/>
                  <a:pt x="833" y="163"/>
                  <a:pt x="833" y="163"/>
                </a:cubicBezTo>
                <a:cubicBezTo>
                  <a:pt x="833" y="163"/>
                  <a:pt x="833" y="163"/>
                  <a:pt x="833" y="163"/>
                </a:cubicBezTo>
                <a:cubicBezTo>
                  <a:pt x="833" y="163"/>
                  <a:pt x="833" y="163"/>
                  <a:pt x="833" y="163"/>
                </a:cubicBezTo>
                <a:cubicBezTo>
                  <a:pt x="832" y="163"/>
                  <a:pt x="832" y="163"/>
                  <a:pt x="831" y="163"/>
                </a:cubicBezTo>
                <a:cubicBezTo>
                  <a:pt x="831" y="163"/>
                  <a:pt x="831" y="163"/>
                  <a:pt x="830" y="163"/>
                </a:cubicBezTo>
                <a:cubicBezTo>
                  <a:pt x="830" y="163"/>
                  <a:pt x="829" y="163"/>
                  <a:pt x="829" y="163"/>
                </a:cubicBezTo>
                <a:cubicBezTo>
                  <a:pt x="828" y="163"/>
                  <a:pt x="828" y="163"/>
                  <a:pt x="828" y="163"/>
                </a:cubicBezTo>
                <a:cubicBezTo>
                  <a:pt x="827" y="163"/>
                  <a:pt x="827" y="163"/>
                  <a:pt x="826" y="163"/>
                </a:cubicBezTo>
                <a:cubicBezTo>
                  <a:pt x="825" y="164"/>
                  <a:pt x="825" y="164"/>
                  <a:pt x="825" y="164"/>
                </a:cubicBezTo>
                <a:cubicBezTo>
                  <a:pt x="824" y="164"/>
                  <a:pt x="824" y="164"/>
                  <a:pt x="823" y="164"/>
                </a:cubicBezTo>
                <a:cubicBezTo>
                  <a:pt x="823" y="164"/>
                  <a:pt x="823" y="165"/>
                  <a:pt x="822" y="165"/>
                </a:cubicBezTo>
                <a:cubicBezTo>
                  <a:pt x="822" y="165"/>
                  <a:pt x="821" y="165"/>
                  <a:pt x="821" y="165"/>
                </a:cubicBezTo>
                <a:cubicBezTo>
                  <a:pt x="20" y="541"/>
                  <a:pt x="20" y="541"/>
                  <a:pt x="20" y="541"/>
                </a:cubicBezTo>
                <a:cubicBezTo>
                  <a:pt x="6" y="548"/>
                  <a:pt x="0" y="565"/>
                  <a:pt x="7" y="579"/>
                </a:cubicBezTo>
                <a:cubicBezTo>
                  <a:pt x="11" y="589"/>
                  <a:pt x="22" y="595"/>
                  <a:pt x="32" y="595"/>
                </a:cubicBezTo>
                <a:cubicBezTo>
                  <a:pt x="36" y="595"/>
                  <a:pt x="40" y="594"/>
                  <a:pt x="44" y="592"/>
                </a:cubicBezTo>
                <a:cubicBezTo>
                  <a:pt x="834" y="221"/>
                  <a:pt x="834" y="221"/>
                  <a:pt x="834" y="221"/>
                </a:cubicBezTo>
                <a:cubicBezTo>
                  <a:pt x="1199" y="349"/>
                  <a:pt x="1199" y="349"/>
                  <a:pt x="1199" y="349"/>
                </a:cubicBezTo>
                <a:cubicBezTo>
                  <a:pt x="1199" y="349"/>
                  <a:pt x="1199" y="349"/>
                  <a:pt x="1199" y="349"/>
                </a:cubicBezTo>
                <a:cubicBezTo>
                  <a:pt x="1200" y="349"/>
                  <a:pt x="1202" y="350"/>
                  <a:pt x="1203" y="350"/>
                </a:cubicBezTo>
                <a:cubicBezTo>
                  <a:pt x="1204" y="350"/>
                  <a:pt x="1204" y="350"/>
                  <a:pt x="1204" y="350"/>
                </a:cubicBezTo>
                <a:cubicBezTo>
                  <a:pt x="1205" y="350"/>
                  <a:pt x="1206" y="350"/>
                  <a:pt x="1208" y="350"/>
                </a:cubicBezTo>
                <a:cubicBezTo>
                  <a:pt x="1208" y="350"/>
                  <a:pt x="1208" y="350"/>
                  <a:pt x="1208" y="350"/>
                </a:cubicBezTo>
                <a:cubicBezTo>
                  <a:pt x="1210" y="350"/>
                  <a:pt x="1211" y="350"/>
                  <a:pt x="1213" y="350"/>
                </a:cubicBezTo>
                <a:cubicBezTo>
                  <a:pt x="1213" y="350"/>
                  <a:pt x="1213" y="350"/>
                  <a:pt x="1214" y="350"/>
                </a:cubicBezTo>
                <a:cubicBezTo>
                  <a:pt x="1215" y="350"/>
                  <a:pt x="1216" y="349"/>
                  <a:pt x="1217" y="349"/>
                </a:cubicBezTo>
                <a:cubicBezTo>
                  <a:pt x="1217" y="349"/>
                  <a:pt x="1218" y="349"/>
                  <a:pt x="1219" y="348"/>
                </a:cubicBezTo>
                <a:cubicBezTo>
                  <a:pt x="1219" y="348"/>
                  <a:pt x="1220" y="348"/>
                  <a:pt x="1221" y="347"/>
                </a:cubicBezTo>
                <a:cubicBezTo>
                  <a:pt x="1222" y="347"/>
                  <a:pt x="1222" y="347"/>
                  <a:pt x="1223" y="346"/>
                </a:cubicBezTo>
                <a:cubicBezTo>
                  <a:pt x="1223" y="346"/>
                  <a:pt x="1224" y="345"/>
                  <a:pt x="1225" y="345"/>
                </a:cubicBezTo>
                <a:cubicBezTo>
                  <a:pt x="1226" y="344"/>
                  <a:pt x="1226" y="344"/>
                  <a:pt x="1226" y="344"/>
                </a:cubicBezTo>
                <a:cubicBezTo>
                  <a:pt x="1505" y="114"/>
                  <a:pt x="1505" y="114"/>
                  <a:pt x="1505" y="114"/>
                </a:cubicBezTo>
                <a:cubicBezTo>
                  <a:pt x="1540" y="157"/>
                  <a:pt x="1540" y="157"/>
                  <a:pt x="1540" y="157"/>
                </a:cubicBezTo>
                <a:cubicBezTo>
                  <a:pt x="1599" y="0"/>
                  <a:pt x="1599" y="0"/>
                  <a:pt x="1599" y="0"/>
                </a:cubicBezTo>
              </a:path>
            </a:pathLst>
          </a:custGeom>
          <a:solidFill>
            <a:schemeClr val="bg1">
              <a:lumMod val="65000"/>
              <a:alpha val="88000"/>
            </a:schemeClr>
          </a:solidFill>
          <a:ln w="9525">
            <a:noFill/>
            <a:round/>
          </a:ln>
        </p:spPr>
        <p:txBody>
          <a:bodyPr anchor="ctr"/>
          <a:lstStyle/>
          <a:p>
            <a:pPr algn="ctr"/>
            <a:endParaRPr sz="2800">
              <a:latin typeface="Bloody Impact" panose="02000506000000020004" pitchFamily="2" charset="0"/>
            </a:endParaRPr>
          </a:p>
        </p:txBody>
      </p:sp>
      <p:cxnSp>
        <p:nvCxnSpPr>
          <p:cNvPr id="18" name="直接连接符 17"/>
          <p:cNvCxnSpPr/>
          <p:nvPr/>
        </p:nvCxnSpPr>
        <p:spPr>
          <a:xfrm>
            <a:off x="1000224" y="2872576"/>
            <a:ext cx="4544232" cy="0"/>
          </a:xfrm>
          <a:prstGeom prst="line">
            <a:avLst/>
          </a:prstGeom>
          <a:ln w="952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组合 21"/>
          <p:cNvGrpSpPr/>
          <p:nvPr/>
        </p:nvGrpSpPr>
        <p:grpSpPr>
          <a:xfrm>
            <a:off x="1913194" y="5525420"/>
            <a:ext cx="2361316" cy="813390"/>
            <a:chOff x="1913194" y="5525420"/>
            <a:chExt cx="2361316" cy="813390"/>
          </a:xfrm>
        </p:grpSpPr>
        <p:sp>
          <p:nvSpPr>
            <p:cNvPr id="12" name="ïṣ1íḑè"/>
            <p:cNvSpPr/>
            <p:nvPr/>
          </p:nvSpPr>
          <p:spPr>
            <a:xfrm>
              <a:off x="1913194" y="5525420"/>
              <a:ext cx="700819" cy="700814"/>
            </a:xfrm>
            <a:prstGeom prst="ellipse">
              <a:avLst/>
            </a:prstGeom>
            <a:solidFill>
              <a:schemeClr val="accent1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>
              <a:noAutofit/>
            </a:bodyPr>
            <a:lstStyle/>
            <a:p>
              <a:pPr algn="ctr"/>
              <a:r>
                <a:rPr lang="en-US" altLang="zh-CN" sz="2800" dirty="0">
                  <a:latin typeface="Bloody Impact" panose="02000506000000020004" pitchFamily="2" charset="0"/>
                </a:rPr>
                <a:t>01</a:t>
              </a:r>
              <a:endParaRPr sz="2800" dirty="0">
                <a:latin typeface="Bloody Impact" panose="02000506000000020004" pitchFamily="2" charset="0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3166514" y="5969478"/>
              <a:ext cx="110799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实习人员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3115306" y="4402034"/>
            <a:ext cx="2752458" cy="700814"/>
            <a:chOff x="3115306" y="4402034"/>
            <a:chExt cx="2752458" cy="700814"/>
          </a:xfrm>
        </p:grpSpPr>
        <p:sp>
          <p:nvSpPr>
            <p:cNvPr id="13" name="iş1ïḓè"/>
            <p:cNvSpPr/>
            <p:nvPr/>
          </p:nvSpPr>
          <p:spPr>
            <a:xfrm>
              <a:off x="3115306" y="4402034"/>
              <a:ext cx="700819" cy="700814"/>
            </a:xfrm>
            <a:prstGeom prst="ellipse">
              <a:avLst/>
            </a:prstGeom>
            <a:solidFill>
              <a:schemeClr val="accent2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>
              <a:noAutofit/>
            </a:bodyPr>
            <a:lstStyle/>
            <a:p>
              <a:pPr algn="ctr"/>
              <a:r>
                <a:rPr lang="en-US" altLang="zh-CN" sz="2800" dirty="0">
                  <a:latin typeface="Bloody Impact" panose="02000506000000020004" pitchFamily="2" charset="0"/>
                </a:rPr>
                <a:t>02</a:t>
              </a:r>
              <a:endParaRPr sz="2800" dirty="0">
                <a:latin typeface="Bloody Impact" panose="02000506000000020004" pitchFamily="2" charset="0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4298104" y="4707633"/>
              <a:ext cx="156966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技术员检验员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4864828" y="2861798"/>
            <a:ext cx="1763593" cy="1330549"/>
            <a:chOff x="4864828" y="2861798"/>
            <a:chExt cx="1763593" cy="1330549"/>
          </a:xfrm>
        </p:grpSpPr>
        <p:sp>
          <p:nvSpPr>
            <p:cNvPr id="14" name="iŝḷíḓê"/>
            <p:cNvSpPr/>
            <p:nvPr/>
          </p:nvSpPr>
          <p:spPr>
            <a:xfrm>
              <a:off x="4864828" y="2861798"/>
              <a:ext cx="700819" cy="700814"/>
            </a:xfrm>
            <a:prstGeom prst="ellipse">
              <a:avLst/>
            </a:prstGeom>
            <a:solidFill>
              <a:schemeClr val="accent3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>
              <a:noAutofit/>
            </a:bodyPr>
            <a:lstStyle/>
            <a:p>
              <a:pPr algn="ctr"/>
              <a:r>
                <a:rPr lang="en-US" altLang="zh-CN" sz="2800" dirty="0">
                  <a:latin typeface="Bloody Impact" panose="02000506000000020004" pitchFamily="2" charset="0"/>
                </a:rPr>
                <a:t>03</a:t>
              </a:r>
              <a:endParaRPr sz="2800" dirty="0">
                <a:latin typeface="Bloody Impact" panose="02000506000000020004" pitchFamily="2" charset="0"/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5531141" y="3824047"/>
              <a:ext cx="1097280" cy="3683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部门</a:t>
              </a:r>
              <a:r>
                <a: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主管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29" name="矩形 28"/>
          <p:cNvSpPr/>
          <p:nvPr/>
        </p:nvSpPr>
        <p:spPr>
          <a:xfrm>
            <a:off x="1000224" y="2236230"/>
            <a:ext cx="4628353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公司针对每个人的具体工作表现，可择机对员工进行晋升提拔，以便能够更好的发挥员工的特长和能力。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6692940" y="2652047"/>
            <a:ext cx="1997675" cy="1271368"/>
            <a:chOff x="6692940" y="2652047"/>
            <a:chExt cx="1997675" cy="1271368"/>
          </a:xfrm>
        </p:grpSpPr>
        <p:sp>
          <p:nvSpPr>
            <p:cNvPr id="15" name="í$ļiḓé"/>
            <p:cNvSpPr/>
            <p:nvPr/>
          </p:nvSpPr>
          <p:spPr>
            <a:xfrm>
              <a:off x="6692940" y="2652047"/>
              <a:ext cx="700819" cy="700814"/>
            </a:xfrm>
            <a:prstGeom prst="ellipse">
              <a:avLst/>
            </a:prstGeom>
            <a:solidFill>
              <a:schemeClr val="accent4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>
              <a:noAutofit/>
            </a:bodyPr>
            <a:lstStyle/>
            <a:p>
              <a:pPr algn="ctr"/>
              <a:r>
                <a:rPr lang="en-US" altLang="zh-CN" sz="2800" dirty="0">
                  <a:latin typeface="Bloody Impact" panose="02000506000000020004" pitchFamily="2" charset="0"/>
                </a:rPr>
                <a:t>04</a:t>
              </a:r>
              <a:endParaRPr sz="2800" dirty="0">
                <a:latin typeface="Bloody Impact" panose="02000506000000020004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582619" y="3554083"/>
              <a:ext cx="1107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 smtClean="0"/>
                <a:t>部门经理</a:t>
              </a:r>
              <a:endParaRPr lang="zh-CN" altLang="en-US" b="1" dirty="0"/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7215564" y="1701043"/>
            <a:ext cx="2209743" cy="881017"/>
            <a:chOff x="7215564" y="1701043"/>
            <a:chExt cx="2209743" cy="881017"/>
          </a:xfrm>
        </p:grpSpPr>
        <p:sp>
          <p:nvSpPr>
            <p:cNvPr id="27" name="矩形 26"/>
            <p:cNvSpPr/>
            <p:nvPr/>
          </p:nvSpPr>
          <p:spPr>
            <a:xfrm>
              <a:off x="8556627" y="2213760"/>
              <a:ext cx="868680" cy="36830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管理者</a:t>
              </a:r>
              <a:endParaRPr lang="zh-CN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0" name="ïṣ1íḑè"/>
            <p:cNvSpPr/>
            <p:nvPr/>
          </p:nvSpPr>
          <p:spPr>
            <a:xfrm>
              <a:off x="7215564" y="1701043"/>
              <a:ext cx="700819" cy="700814"/>
            </a:xfrm>
            <a:prstGeom prst="ellipse">
              <a:avLst/>
            </a:prstGeom>
            <a:solidFill>
              <a:schemeClr val="accent1"/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>
              <a:noAutofit/>
            </a:bodyPr>
            <a:lstStyle/>
            <a:p>
              <a:pPr algn="ctr"/>
              <a:r>
                <a:rPr lang="en-US" altLang="zh-CN" sz="2800" dirty="0" smtClean="0">
                  <a:latin typeface="Bloody Impact" panose="02000506000000020004" pitchFamily="2" charset="0"/>
                </a:rPr>
                <a:t>05</a:t>
              </a:r>
              <a:endParaRPr sz="2800" dirty="0">
                <a:latin typeface="Bloody Impact" panose="02000506000000020004" pitchFamily="2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2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3801344" y="1801586"/>
            <a:ext cx="764626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9600" dirty="0">
                <a:solidFill>
                  <a:schemeClr val="accent1"/>
                </a:solidFill>
                <a:latin typeface="Bloody Impact" panose="02000506000000020004" pitchFamily="2" charset="0"/>
              </a:rPr>
              <a:t>Talent demand</a:t>
            </a:r>
            <a:endParaRPr lang="zh-CN" altLang="en-US" sz="96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695755" y="3029309"/>
            <a:ext cx="9496246" cy="1442224"/>
            <a:chOff x="2695755" y="3029309"/>
            <a:chExt cx="9496246" cy="1442224"/>
          </a:xfrm>
        </p:grpSpPr>
        <p:sp>
          <p:nvSpPr>
            <p:cNvPr id="3" name="任意多边形 2"/>
            <p:cNvSpPr/>
            <p:nvPr/>
          </p:nvSpPr>
          <p:spPr>
            <a:xfrm>
              <a:off x="2695755" y="3029309"/>
              <a:ext cx="9496246" cy="1442224"/>
            </a:xfrm>
            <a:custGeom>
              <a:avLst/>
              <a:gdLst>
                <a:gd name="connsiteX0" fmla="*/ 377140 w 7228306"/>
                <a:gd name="connsiteY0" fmla="*/ 1077404 h 1097785"/>
                <a:gd name="connsiteX1" fmla="*/ 373582 w 7228306"/>
                <a:gd name="connsiteY1" fmla="*/ 1081673 h 1097785"/>
                <a:gd name="connsiteX2" fmla="*/ 377851 w 7228306"/>
                <a:gd name="connsiteY2" fmla="*/ 1080250 h 1097785"/>
                <a:gd name="connsiteX3" fmla="*/ 377496 w 7228306"/>
                <a:gd name="connsiteY3" fmla="*/ 1078827 h 1097785"/>
                <a:gd name="connsiteX4" fmla="*/ 377140 w 7228306"/>
                <a:gd name="connsiteY4" fmla="*/ 1077404 h 1097785"/>
                <a:gd name="connsiteX5" fmla="*/ 120258 w 7228306"/>
                <a:gd name="connsiteY5" fmla="*/ 1072423 h 1097785"/>
                <a:gd name="connsiteX6" fmla="*/ 117411 w 7228306"/>
                <a:gd name="connsiteY6" fmla="*/ 1078115 h 1097785"/>
                <a:gd name="connsiteX7" fmla="*/ 120258 w 7228306"/>
                <a:gd name="connsiteY7" fmla="*/ 1079539 h 1097785"/>
                <a:gd name="connsiteX8" fmla="*/ 120969 w 7228306"/>
                <a:gd name="connsiteY8" fmla="*/ 1076336 h 1097785"/>
                <a:gd name="connsiteX9" fmla="*/ 120258 w 7228306"/>
                <a:gd name="connsiteY9" fmla="*/ 1072423 h 1097785"/>
                <a:gd name="connsiteX10" fmla="*/ 93929 w 7228306"/>
                <a:gd name="connsiteY10" fmla="*/ 1036132 h 1097785"/>
                <a:gd name="connsiteX11" fmla="*/ 91439 w 7228306"/>
                <a:gd name="connsiteY11" fmla="*/ 1041113 h 1097785"/>
                <a:gd name="connsiteX12" fmla="*/ 93218 w 7228306"/>
                <a:gd name="connsiteY12" fmla="*/ 1046806 h 1097785"/>
                <a:gd name="connsiteX13" fmla="*/ 93929 w 7228306"/>
                <a:gd name="connsiteY13" fmla="*/ 1036132 h 1097785"/>
                <a:gd name="connsiteX14" fmla="*/ 415565 w 7228306"/>
                <a:gd name="connsiteY14" fmla="*/ 1013361 h 1097785"/>
                <a:gd name="connsiteX15" fmla="*/ 414854 w 7228306"/>
                <a:gd name="connsiteY15" fmla="*/ 1015496 h 1097785"/>
                <a:gd name="connsiteX16" fmla="*/ 416277 w 7228306"/>
                <a:gd name="connsiteY16" fmla="*/ 1017631 h 1097785"/>
                <a:gd name="connsiteX17" fmla="*/ 417344 w 7228306"/>
                <a:gd name="connsiteY17" fmla="*/ 1014784 h 1097785"/>
                <a:gd name="connsiteX18" fmla="*/ 415565 w 7228306"/>
                <a:gd name="connsiteY18" fmla="*/ 1013361 h 1097785"/>
                <a:gd name="connsiteX19" fmla="*/ 126662 w 7228306"/>
                <a:gd name="connsiteY19" fmla="*/ 1011938 h 1097785"/>
                <a:gd name="connsiteX20" fmla="*/ 125950 w 7228306"/>
                <a:gd name="connsiteY20" fmla="*/ 1016919 h 1097785"/>
                <a:gd name="connsiteX21" fmla="*/ 125950 w 7228306"/>
                <a:gd name="connsiteY21" fmla="*/ 1023323 h 1097785"/>
                <a:gd name="connsiteX22" fmla="*/ 129508 w 7228306"/>
                <a:gd name="connsiteY22" fmla="*/ 1019054 h 1097785"/>
                <a:gd name="connsiteX23" fmla="*/ 134489 w 7228306"/>
                <a:gd name="connsiteY23" fmla="*/ 1016208 h 1097785"/>
                <a:gd name="connsiteX24" fmla="*/ 131643 w 7228306"/>
                <a:gd name="connsiteY24" fmla="*/ 1012650 h 1097785"/>
                <a:gd name="connsiteX25" fmla="*/ 126662 w 7228306"/>
                <a:gd name="connsiteY25" fmla="*/ 1011938 h 1097785"/>
                <a:gd name="connsiteX26" fmla="*/ 368601 w 7228306"/>
                <a:gd name="connsiteY26" fmla="*/ 996995 h 1097785"/>
                <a:gd name="connsiteX27" fmla="*/ 366822 w 7228306"/>
                <a:gd name="connsiteY27" fmla="*/ 1000553 h 1097785"/>
                <a:gd name="connsiteX28" fmla="*/ 367178 w 7228306"/>
                <a:gd name="connsiteY28" fmla="*/ 1007669 h 1097785"/>
                <a:gd name="connsiteX29" fmla="*/ 368601 w 7228306"/>
                <a:gd name="connsiteY29" fmla="*/ 1003399 h 1097785"/>
                <a:gd name="connsiteX30" fmla="*/ 368601 w 7228306"/>
                <a:gd name="connsiteY30" fmla="*/ 996995 h 1097785"/>
                <a:gd name="connsiteX31" fmla="*/ 266577 w 7228306"/>
                <a:gd name="connsiteY31" fmla="*/ 981696 h 1097785"/>
                <a:gd name="connsiteX32" fmla="*/ 264354 w 7228306"/>
                <a:gd name="connsiteY32" fmla="*/ 983475 h 1097785"/>
                <a:gd name="connsiteX33" fmla="*/ 259728 w 7228306"/>
                <a:gd name="connsiteY33" fmla="*/ 987033 h 1097785"/>
                <a:gd name="connsiteX34" fmla="*/ 263998 w 7228306"/>
                <a:gd name="connsiteY34" fmla="*/ 987033 h 1097785"/>
                <a:gd name="connsiteX35" fmla="*/ 268267 w 7228306"/>
                <a:gd name="connsiteY35" fmla="*/ 983475 h 1097785"/>
                <a:gd name="connsiteX36" fmla="*/ 266577 w 7228306"/>
                <a:gd name="connsiteY36" fmla="*/ 981696 h 1097785"/>
                <a:gd name="connsiteX37" fmla="*/ 411296 w 7228306"/>
                <a:gd name="connsiteY37" fmla="*/ 981340 h 1097785"/>
                <a:gd name="connsiteX38" fmla="*/ 412719 w 7228306"/>
                <a:gd name="connsiteY38" fmla="*/ 994148 h 1097785"/>
                <a:gd name="connsiteX39" fmla="*/ 413786 w 7228306"/>
                <a:gd name="connsiteY39" fmla="*/ 987388 h 1097785"/>
                <a:gd name="connsiteX40" fmla="*/ 411296 w 7228306"/>
                <a:gd name="connsiteY40" fmla="*/ 981340 h 1097785"/>
                <a:gd name="connsiteX41" fmla="*/ 50523 w 7228306"/>
                <a:gd name="connsiteY41" fmla="*/ 967108 h 1097785"/>
                <a:gd name="connsiteX42" fmla="*/ 48388 w 7228306"/>
                <a:gd name="connsiteY42" fmla="*/ 971022 h 1097785"/>
                <a:gd name="connsiteX43" fmla="*/ 48388 w 7228306"/>
                <a:gd name="connsiteY43" fmla="*/ 977070 h 1097785"/>
                <a:gd name="connsiteX44" fmla="*/ 50167 w 7228306"/>
                <a:gd name="connsiteY44" fmla="*/ 973157 h 1097785"/>
                <a:gd name="connsiteX45" fmla="*/ 50523 w 7228306"/>
                <a:gd name="connsiteY45" fmla="*/ 967108 h 1097785"/>
                <a:gd name="connsiteX46" fmla="*/ 356504 w 7228306"/>
                <a:gd name="connsiteY46" fmla="*/ 962839 h 1097785"/>
                <a:gd name="connsiteX47" fmla="*/ 355792 w 7228306"/>
                <a:gd name="connsiteY47" fmla="*/ 965329 h 1097785"/>
                <a:gd name="connsiteX48" fmla="*/ 355792 w 7228306"/>
                <a:gd name="connsiteY48" fmla="*/ 968887 h 1097785"/>
                <a:gd name="connsiteX49" fmla="*/ 356504 w 7228306"/>
                <a:gd name="connsiteY49" fmla="*/ 972089 h 1097785"/>
                <a:gd name="connsiteX50" fmla="*/ 358638 w 7228306"/>
                <a:gd name="connsiteY50" fmla="*/ 972801 h 1097785"/>
                <a:gd name="connsiteX51" fmla="*/ 357927 w 7228306"/>
                <a:gd name="connsiteY51" fmla="*/ 967464 h 1097785"/>
                <a:gd name="connsiteX52" fmla="*/ 356504 w 7228306"/>
                <a:gd name="connsiteY52" fmla="*/ 962839 h 1097785"/>
                <a:gd name="connsiteX53" fmla="*/ 415565 w 7228306"/>
                <a:gd name="connsiteY53" fmla="*/ 955723 h 1097785"/>
                <a:gd name="connsiteX54" fmla="*/ 413431 w 7228306"/>
                <a:gd name="connsiteY54" fmla="*/ 960704 h 1097785"/>
                <a:gd name="connsiteX55" fmla="*/ 416277 w 7228306"/>
                <a:gd name="connsiteY55" fmla="*/ 964262 h 1097785"/>
                <a:gd name="connsiteX56" fmla="*/ 415565 w 7228306"/>
                <a:gd name="connsiteY56" fmla="*/ 955723 h 1097785"/>
                <a:gd name="connsiteX57" fmla="*/ 391371 w 7228306"/>
                <a:gd name="connsiteY57" fmla="*/ 953588 h 1097785"/>
                <a:gd name="connsiteX58" fmla="*/ 392083 w 7228306"/>
                <a:gd name="connsiteY58" fmla="*/ 968176 h 1097785"/>
                <a:gd name="connsiteX59" fmla="*/ 392795 w 7228306"/>
                <a:gd name="connsiteY59" fmla="*/ 980628 h 1097785"/>
                <a:gd name="connsiteX60" fmla="*/ 394218 w 7228306"/>
                <a:gd name="connsiteY60" fmla="*/ 967108 h 1097785"/>
                <a:gd name="connsiteX61" fmla="*/ 391371 w 7228306"/>
                <a:gd name="connsiteY61" fmla="*/ 953588 h 1097785"/>
                <a:gd name="connsiteX62" fmla="*/ 409873 w 7228306"/>
                <a:gd name="connsiteY62" fmla="*/ 943270 h 1097785"/>
                <a:gd name="connsiteX63" fmla="*/ 408449 w 7228306"/>
                <a:gd name="connsiteY63" fmla="*/ 943626 h 1097785"/>
                <a:gd name="connsiteX64" fmla="*/ 408094 w 7228306"/>
                <a:gd name="connsiteY64" fmla="*/ 947540 h 1097785"/>
                <a:gd name="connsiteX65" fmla="*/ 409873 w 7228306"/>
                <a:gd name="connsiteY65" fmla="*/ 952165 h 1097785"/>
                <a:gd name="connsiteX66" fmla="*/ 410584 w 7228306"/>
                <a:gd name="connsiteY66" fmla="*/ 950030 h 1097785"/>
                <a:gd name="connsiteX67" fmla="*/ 409873 w 7228306"/>
                <a:gd name="connsiteY67" fmla="*/ 943270 h 1097785"/>
                <a:gd name="connsiteX68" fmla="*/ 269690 w 7228306"/>
                <a:gd name="connsiteY68" fmla="*/ 937222 h 1097785"/>
                <a:gd name="connsiteX69" fmla="*/ 267200 w 7228306"/>
                <a:gd name="connsiteY69" fmla="*/ 951098 h 1097785"/>
                <a:gd name="connsiteX70" fmla="*/ 266133 w 7228306"/>
                <a:gd name="connsiteY70" fmla="*/ 964973 h 1097785"/>
                <a:gd name="connsiteX71" fmla="*/ 268979 w 7228306"/>
                <a:gd name="connsiteY71" fmla="*/ 957146 h 1097785"/>
                <a:gd name="connsiteX72" fmla="*/ 271825 w 7228306"/>
                <a:gd name="connsiteY72" fmla="*/ 947895 h 1097785"/>
                <a:gd name="connsiteX73" fmla="*/ 270758 w 7228306"/>
                <a:gd name="connsiteY73" fmla="*/ 942203 h 1097785"/>
                <a:gd name="connsiteX74" fmla="*/ 269690 w 7228306"/>
                <a:gd name="connsiteY74" fmla="*/ 937222 h 1097785"/>
                <a:gd name="connsiteX75" fmla="*/ 198532 w 7228306"/>
                <a:gd name="connsiteY75" fmla="*/ 932241 h 1097785"/>
                <a:gd name="connsiteX76" fmla="*/ 198888 w 7228306"/>
                <a:gd name="connsiteY76" fmla="*/ 938289 h 1097785"/>
                <a:gd name="connsiteX77" fmla="*/ 202802 w 7228306"/>
                <a:gd name="connsiteY77" fmla="*/ 937933 h 1097785"/>
                <a:gd name="connsiteX78" fmla="*/ 198532 w 7228306"/>
                <a:gd name="connsiteY78" fmla="*/ 932241 h 1097785"/>
                <a:gd name="connsiteX79" fmla="*/ 276806 w 7228306"/>
                <a:gd name="connsiteY79" fmla="*/ 930106 h 1097785"/>
                <a:gd name="connsiteX80" fmla="*/ 276095 w 7228306"/>
                <a:gd name="connsiteY80" fmla="*/ 933308 h 1097785"/>
                <a:gd name="connsiteX81" fmla="*/ 275383 w 7228306"/>
                <a:gd name="connsiteY81" fmla="*/ 937222 h 1097785"/>
                <a:gd name="connsiteX82" fmla="*/ 275739 w 7228306"/>
                <a:gd name="connsiteY82" fmla="*/ 940780 h 1097785"/>
                <a:gd name="connsiteX83" fmla="*/ 277518 w 7228306"/>
                <a:gd name="connsiteY83" fmla="*/ 941491 h 1097785"/>
                <a:gd name="connsiteX84" fmla="*/ 277162 w 7228306"/>
                <a:gd name="connsiteY84" fmla="*/ 935799 h 1097785"/>
                <a:gd name="connsiteX85" fmla="*/ 276806 w 7228306"/>
                <a:gd name="connsiteY85" fmla="*/ 930106 h 1097785"/>
                <a:gd name="connsiteX86" fmla="*/ 55504 w 7228306"/>
                <a:gd name="connsiteY86" fmla="*/ 920855 h 1097785"/>
                <a:gd name="connsiteX87" fmla="*/ 51234 w 7228306"/>
                <a:gd name="connsiteY87" fmla="*/ 935087 h 1097785"/>
                <a:gd name="connsiteX88" fmla="*/ 54792 w 7228306"/>
                <a:gd name="connsiteY88" fmla="*/ 930106 h 1097785"/>
                <a:gd name="connsiteX89" fmla="*/ 55504 w 7228306"/>
                <a:gd name="connsiteY89" fmla="*/ 920855 h 1097785"/>
                <a:gd name="connsiteX90" fmla="*/ 155214 w 7228306"/>
                <a:gd name="connsiteY90" fmla="*/ 918454 h 1097785"/>
                <a:gd name="connsiteX91" fmla="*/ 154058 w 7228306"/>
                <a:gd name="connsiteY91" fmla="*/ 921923 h 1097785"/>
                <a:gd name="connsiteX92" fmla="*/ 154414 w 7228306"/>
                <a:gd name="connsiteY92" fmla="*/ 928683 h 1097785"/>
                <a:gd name="connsiteX93" fmla="*/ 156549 w 7228306"/>
                <a:gd name="connsiteY93" fmla="*/ 924413 h 1097785"/>
                <a:gd name="connsiteX94" fmla="*/ 156549 w 7228306"/>
                <a:gd name="connsiteY94" fmla="*/ 918721 h 1097785"/>
                <a:gd name="connsiteX95" fmla="*/ 155214 w 7228306"/>
                <a:gd name="connsiteY95" fmla="*/ 918454 h 1097785"/>
                <a:gd name="connsiteX96" fmla="*/ 133778 w 7228306"/>
                <a:gd name="connsiteY96" fmla="*/ 917297 h 1097785"/>
                <a:gd name="connsiteX97" fmla="*/ 133066 w 7228306"/>
                <a:gd name="connsiteY97" fmla="*/ 917653 h 1097785"/>
                <a:gd name="connsiteX98" fmla="*/ 131643 w 7228306"/>
                <a:gd name="connsiteY98" fmla="*/ 922990 h 1097785"/>
                <a:gd name="connsiteX99" fmla="*/ 134489 w 7228306"/>
                <a:gd name="connsiteY99" fmla="*/ 922990 h 1097785"/>
                <a:gd name="connsiteX100" fmla="*/ 134134 w 7228306"/>
                <a:gd name="connsiteY100" fmla="*/ 920144 h 1097785"/>
                <a:gd name="connsiteX101" fmla="*/ 133778 w 7228306"/>
                <a:gd name="connsiteY101" fmla="*/ 917297 h 1097785"/>
                <a:gd name="connsiteX102" fmla="*/ 148721 w 7228306"/>
                <a:gd name="connsiteY102" fmla="*/ 906624 h 1097785"/>
                <a:gd name="connsiteX103" fmla="*/ 145875 w 7228306"/>
                <a:gd name="connsiteY103" fmla="*/ 909470 h 1097785"/>
                <a:gd name="connsiteX104" fmla="*/ 147298 w 7228306"/>
                <a:gd name="connsiteY104" fmla="*/ 912316 h 1097785"/>
                <a:gd name="connsiteX105" fmla="*/ 148721 w 7228306"/>
                <a:gd name="connsiteY105" fmla="*/ 906624 h 1097785"/>
                <a:gd name="connsiteX106" fmla="*/ 172915 w 7228306"/>
                <a:gd name="connsiteY106" fmla="*/ 903066 h 1097785"/>
                <a:gd name="connsiteX107" fmla="*/ 169357 w 7228306"/>
                <a:gd name="connsiteY107" fmla="*/ 908047 h 1097785"/>
                <a:gd name="connsiteX108" fmla="*/ 172559 w 7228306"/>
                <a:gd name="connsiteY108" fmla="*/ 908403 h 1097785"/>
                <a:gd name="connsiteX109" fmla="*/ 172915 w 7228306"/>
                <a:gd name="connsiteY109" fmla="*/ 903066 h 1097785"/>
                <a:gd name="connsiteX110" fmla="*/ 137336 w 7228306"/>
                <a:gd name="connsiteY110" fmla="*/ 900931 h 1097785"/>
                <a:gd name="connsiteX111" fmla="*/ 134134 w 7228306"/>
                <a:gd name="connsiteY111" fmla="*/ 906268 h 1097785"/>
                <a:gd name="connsiteX112" fmla="*/ 133778 w 7228306"/>
                <a:gd name="connsiteY112" fmla="*/ 914451 h 1097785"/>
                <a:gd name="connsiteX113" fmla="*/ 136624 w 7228306"/>
                <a:gd name="connsiteY113" fmla="*/ 909470 h 1097785"/>
                <a:gd name="connsiteX114" fmla="*/ 137336 w 7228306"/>
                <a:gd name="connsiteY114" fmla="*/ 900931 h 1097785"/>
                <a:gd name="connsiteX115" fmla="*/ 19925 w 7228306"/>
                <a:gd name="connsiteY115" fmla="*/ 893815 h 1097785"/>
                <a:gd name="connsiteX116" fmla="*/ 17790 w 7228306"/>
                <a:gd name="connsiteY116" fmla="*/ 897729 h 1097785"/>
                <a:gd name="connsiteX117" fmla="*/ 19925 w 7228306"/>
                <a:gd name="connsiteY117" fmla="*/ 900931 h 1097785"/>
                <a:gd name="connsiteX118" fmla="*/ 19925 w 7228306"/>
                <a:gd name="connsiteY118" fmla="*/ 893815 h 1097785"/>
                <a:gd name="connsiteX119" fmla="*/ 433355 w 7228306"/>
                <a:gd name="connsiteY119" fmla="*/ 878872 h 1097785"/>
                <a:gd name="connsiteX120" fmla="*/ 432288 w 7228306"/>
                <a:gd name="connsiteY120" fmla="*/ 883141 h 1097785"/>
                <a:gd name="connsiteX121" fmla="*/ 433355 w 7228306"/>
                <a:gd name="connsiteY121" fmla="*/ 888122 h 1097785"/>
                <a:gd name="connsiteX122" fmla="*/ 434778 w 7228306"/>
                <a:gd name="connsiteY122" fmla="*/ 884564 h 1097785"/>
                <a:gd name="connsiteX123" fmla="*/ 433355 w 7228306"/>
                <a:gd name="connsiteY123" fmla="*/ 878872 h 1097785"/>
                <a:gd name="connsiteX124" fmla="*/ 406315 w 7228306"/>
                <a:gd name="connsiteY124" fmla="*/ 866063 h 1097785"/>
                <a:gd name="connsiteX125" fmla="*/ 405603 w 7228306"/>
                <a:gd name="connsiteY125" fmla="*/ 883497 h 1097785"/>
                <a:gd name="connsiteX126" fmla="*/ 409161 w 7228306"/>
                <a:gd name="connsiteY126" fmla="*/ 900931 h 1097785"/>
                <a:gd name="connsiteX127" fmla="*/ 408805 w 7228306"/>
                <a:gd name="connsiteY127" fmla="*/ 883141 h 1097785"/>
                <a:gd name="connsiteX128" fmla="*/ 406315 w 7228306"/>
                <a:gd name="connsiteY128" fmla="*/ 866063 h 1097785"/>
                <a:gd name="connsiteX129" fmla="*/ 387102 w 7228306"/>
                <a:gd name="connsiteY129" fmla="*/ 866063 h 1097785"/>
                <a:gd name="connsiteX130" fmla="*/ 386390 w 7228306"/>
                <a:gd name="connsiteY130" fmla="*/ 879583 h 1097785"/>
                <a:gd name="connsiteX131" fmla="*/ 389237 w 7228306"/>
                <a:gd name="connsiteY131" fmla="*/ 889546 h 1097785"/>
                <a:gd name="connsiteX132" fmla="*/ 387813 w 7228306"/>
                <a:gd name="connsiteY132" fmla="*/ 877804 h 1097785"/>
                <a:gd name="connsiteX133" fmla="*/ 387102 w 7228306"/>
                <a:gd name="connsiteY133" fmla="*/ 866063 h 1097785"/>
                <a:gd name="connsiteX134" fmla="*/ 229130 w 7228306"/>
                <a:gd name="connsiteY134" fmla="*/ 866063 h 1097785"/>
                <a:gd name="connsiteX135" fmla="*/ 227351 w 7228306"/>
                <a:gd name="connsiteY135" fmla="*/ 873179 h 1097785"/>
                <a:gd name="connsiteX136" fmla="*/ 226284 w 7228306"/>
                <a:gd name="connsiteY136" fmla="*/ 882430 h 1097785"/>
                <a:gd name="connsiteX137" fmla="*/ 227351 w 7228306"/>
                <a:gd name="connsiteY137" fmla="*/ 882785 h 1097785"/>
                <a:gd name="connsiteX138" fmla="*/ 229130 w 7228306"/>
                <a:gd name="connsiteY138" fmla="*/ 883141 h 1097785"/>
                <a:gd name="connsiteX139" fmla="*/ 229130 w 7228306"/>
                <a:gd name="connsiteY139" fmla="*/ 876025 h 1097785"/>
                <a:gd name="connsiteX140" fmla="*/ 229130 w 7228306"/>
                <a:gd name="connsiteY140" fmla="*/ 866063 h 1097785"/>
                <a:gd name="connsiteX141" fmla="*/ 388525 w 7228306"/>
                <a:gd name="connsiteY141" fmla="*/ 853966 h 1097785"/>
                <a:gd name="connsiteX142" fmla="*/ 389237 w 7228306"/>
                <a:gd name="connsiteY142" fmla="*/ 859303 h 1097785"/>
                <a:gd name="connsiteX143" fmla="*/ 388525 w 7228306"/>
                <a:gd name="connsiteY143" fmla="*/ 864640 h 1097785"/>
                <a:gd name="connsiteX144" fmla="*/ 392083 w 7228306"/>
                <a:gd name="connsiteY144" fmla="*/ 864640 h 1097785"/>
                <a:gd name="connsiteX145" fmla="*/ 390660 w 7228306"/>
                <a:gd name="connsiteY145" fmla="*/ 859303 h 1097785"/>
                <a:gd name="connsiteX146" fmla="*/ 388525 w 7228306"/>
                <a:gd name="connsiteY146" fmla="*/ 853966 h 1097785"/>
                <a:gd name="connsiteX147" fmla="*/ 54080 w 7228306"/>
                <a:gd name="connsiteY147" fmla="*/ 848274 h 1097785"/>
                <a:gd name="connsiteX148" fmla="*/ 58350 w 7228306"/>
                <a:gd name="connsiteY148" fmla="*/ 851832 h 1097785"/>
                <a:gd name="connsiteX149" fmla="*/ 56927 w 7228306"/>
                <a:gd name="connsiteY149" fmla="*/ 849341 h 1097785"/>
                <a:gd name="connsiteX150" fmla="*/ 54080 w 7228306"/>
                <a:gd name="connsiteY150" fmla="*/ 848274 h 1097785"/>
                <a:gd name="connsiteX151" fmla="*/ 130932 w 7228306"/>
                <a:gd name="connsiteY151" fmla="*/ 835465 h 1097785"/>
                <a:gd name="connsiteX152" fmla="*/ 131287 w 7228306"/>
                <a:gd name="connsiteY152" fmla="*/ 837956 h 1097785"/>
                <a:gd name="connsiteX153" fmla="*/ 131643 w 7228306"/>
                <a:gd name="connsiteY153" fmla="*/ 841158 h 1097785"/>
                <a:gd name="connsiteX154" fmla="*/ 133422 w 7228306"/>
                <a:gd name="connsiteY154" fmla="*/ 841158 h 1097785"/>
                <a:gd name="connsiteX155" fmla="*/ 135201 w 7228306"/>
                <a:gd name="connsiteY155" fmla="*/ 840446 h 1097785"/>
                <a:gd name="connsiteX156" fmla="*/ 134489 w 7228306"/>
                <a:gd name="connsiteY156" fmla="*/ 836177 h 1097785"/>
                <a:gd name="connsiteX157" fmla="*/ 130932 w 7228306"/>
                <a:gd name="connsiteY157" fmla="*/ 835465 h 1097785"/>
                <a:gd name="connsiteX158" fmla="*/ 379986 w 7228306"/>
                <a:gd name="connsiteY158" fmla="*/ 829772 h 1097785"/>
                <a:gd name="connsiteX159" fmla="*/ 381053 w 7228306"/>
                <a:gd name="connsiteY159" fmla="*/ 840802 h 1097785"/>
                <a:gd name="connsiteX160" fmla="*/ 382121 w 7228306"/>
                <a:gd name="connsiteY160" fmla="*/ 850408 h 1097785"/>
                <a:gd name="connsiteX161" fmla="*/ 383188 w 7228306"/>
                <a:gd name="connsiteY161" fmla="*/ 847206 h 1097785"/>
                <a:gd name="connsiteX162" fmla="*/ 383188 w 7228306"/>
                <a:gd name="connsiteY162" fmla="*/ 840090 h 1097785"/>
                <a:gd name="connsiteX163" fmla="*/ 382121 w 7228306"/>
                <a:gd name="connsiteY163" fmla="*/ 832975 h 1097785"/>
                <a:gd name="connsiteX164" fmla="*/ 379986 w 7228306"/>
                <a:gd name="connsiteY164" fmla="*/ 829772 h 1097785"/>
                <a:gd name="connsiteX165" fmla="*/ 258305 w 7228306"/>
                <a:gd name="connsiteY165" fmla="*/ 828349 h 1097785"/>
                <a:gd name="connsiteX166" fmla="*/ 258305 w 7228306"/>
                <a:gd name="connsiteY166" fmla="*/ 837244 h 1097785"/>
                <a:gd name="connsiteX167" fmla="*/ 258305 w 7228306"/>
                <a:gd name="connsiteY167" fmla="*/ 846139 h 1097785"/>
                <a:gd name="connsiteX168" fmla="*/ 260440 w 7228306"/>
                <a:gd name="connsiteY168" fmla="*/ 836888 h 1097785"/>
                <a:gd name="connsiteX169" fmla="*/ 258305 w 7228306"/>
                <a:gd name="connsiteY169" fmla="*/ 828349 h 1097785"/>
                <a:gd name="connsiteX170" fmla="*/ 142317 w 7228306"/>
                <a:gd name="connsiteY170" fmla="*/ 827638 h 1097785"/>
                <a:gd name="connsiteX171" fmla="*/ 140538 w 7228306"/>
                <a:gd name="connsiteY171" fmla="*/ 830484 h 1097785"/>
                <a:gd name="connsiteX172" fmla="*/ 140894 w 7228306"/>
                <a:gd name="connsiteY172" fmla="*/ 834042 h 1097785"/>
                <a:gd name="connsiteX173" fmla="*/ 142317 w 7228306"/>
                <a:gd name="connsiteY173" fmla="*/ 831907 h 1097785"/>
                <a:gd name="connsiteX174" fmla="*/ 142317 w 7228306"/>
                <a:gd name="connsiteY174" fmla="*/ 827638 h 1097785"/>
                <a:gd name="connsiteX175" fmla="*/ 225572 w 7228306"/>
                <a:gd name="connsiteY175" fmla="*/ 820522 h 1097785"/>
                <a:gd name="connsiteX176" fmla="*/ 223437 w 7228306"/>
                <a:gd name="connsiteY176" fmla="*/ 824791 h 1097785"/>
                <a:gd name="connsiteX177" fmla="*/ 225572 w 7228306"/>
                <a:gd name="connsiteY177" fmla="*/ 828349 h 1097785"/>
                <a:gd name="connsiteX178" fmla="*/ 226284 w 7228306"/>
                <a:gd name="connsiteY178" fmla="*/ 824436 h 1097785"/>
                <a:gd name="connsiteX179" fmla="*/ 225572 w 7228306"/>
                <a:gd name="connsiteY179" fmla="*/ 820522 h 1097785"/>
                <a:gd name="connsiteX180" fmla="*/ 198532 w 7228306"/>
                <a:gd name="connsiteY180" fmla="*/ 817676 h 1097785"/>
                <a:gd name="connsiteX181" fmla="*/ 198532 w 7228306"/>
                <a:gd name="connsiteY181" fmla="*/ 821233 h 1097785"/>
                <a:gd name="connsiteX182" fmla="*/ 202802 w 7228306"/>
                <a:gd name="connsiteY182" fmla="*/ 819099 h 1097785"/>
                <a:gd name="connsiteX183" fmla="*/ 198532 w 7228306"/>
                <a:gd name="connsiteY183" fmla="*/ 817676 h 1097785"/>
                <a:gd name="connsiteX184" fmla="*/ 111007 w 7228306"/>
                <a:gd name="connsiteY184" fmla="*/ 808425 h 1097785"/>
                <a:gd name="connsiteX185" fmla="*/ 108161 w 7228306"/>
                <a:gd name="connsiteY185" fmla="*/ 810915 h 1097785"/>
                <a:gd name="connsiteX186" fmla="*/ 108161 w 7228306"/>
                <a:gd name="connsiteY186" fmla="*/ 816964 h 1097785"/>
                <a:gd name="connsiteX187" fmla="*/ 111007 w 7228306"/>
                <a:gd name="connsiteY187" fmla="*/ 808425 h 1097785"/>
                <a:gd name="connsiteX188" fmla="*/ 49100 w 7228306"/>
                <a:gd name="connsiteY188" fmla="*/ 808425 h 1097785"/>
                <a:gd name="connsiteX189" fmla="*/ 46609 w 7228306"/>
                <a:gd name="connsiteY189" fmla="*/ 811271 h 1097785"/>
                <a:gd name="connsiteX190" fmla="*/ 47676 w 7228306"/>
                <a:gd name="connsiteY190" fmla="*/ 815541 h 1097785"/>
                <a:gd name="connsiteX191" fmla="*/ 49100 w 7228306"/>
                <a:gd name="connsiteY191" fmla="*/ 808425 h 1097785"/>
                <a:gd name="connsiteX192" fmla="*/ 68312 w 7228306"/>
                <a:gd name="connsiteY192" fmla="*/ 807002 h 1097785"/>
                <a:gd name="connsiteX193" fmla="*/ 64043 w 7228306"/>
                <a:gd name="connsiteY193" fmla="*/ 819099 h 1097785"/>
                <a:gd name="connsiteX194" fmla="*/ 61908 w 7228306"/>
                <a:gd name="connsiteY194" fmla="*/ 833330 h 1097785"/>
                <a:gd name="connsiteX195" fmla="*/ 66889 w 7228306"/>
                <a:gd name="connsiteY195" fmla="*/ 821233 h 1097785"/>
                <a:gd name="connsiteX196" fmla="*/ 68312 w 7228306"/>
                <a:gd name="connsiteY196" fmla="*/ 807002 h 1097785"/>
                <a:gd name="connsiteX197" fmla="*/ 73293 w 7228306"/>
                <a:gd name="connsiteY197" fmla="*/ 804867 h 1097785"/>
                <a:gd name="connsiteX198" fmla="*/ 70091 w 7228306"/>
                <a:gd name="connsiteY198" fmla="*/ 808781 h 1097785"/>
                <a:gd name="connsiteX199" fmla="*/ 73293 w 7228306"/>
                <a:gd name="connsiteY199" fmla="*/ 811983 h 1097785"/>
                <a:gd name="connsiteX200" fmla="*/ 74005 w 7228306"/>
                <a:gd name="connsiteY200" fmla="*/ 808781 h 1097785"/>
                <a:gd name="connsiteX201" fmla="*/ 73293 w 7228306"/>
                <a:gd name="connsiteY201" fmla="*/ 804867 h 1097785"/>
                <a:gd name="connsiteX202" fmla="*/ 411296 w 7228306"/>
                <a:gd name="connsiteY202" fmla="*/ 799174 h 1097785"/>
                <a:gd name="connsiteX203" fmla="*/ 409517 w 7228306"/>
                <a:gd name="connsiteY203" fmla="*/ 803088 h 1097785"/>
                <a:gd name="connsiteX204" fmla="*/ 410584 w 7228306"/>
                <a:gd name="connsiteY204" fmla="*/ 808425 h 1097785"/>
                <a:gd name="connsiteX205" fmla="*/ 411652 w 7228306"/>
                <a:gd name="connsiteY205" fmla="*/ 804867 h 1097785"/>
                <a:gd name="connsiteX206" fmla="*/ 411296 w 7228306"/>
                <a:gd name="connsiteY206" fmla="*/ 799174 h 1097785"/>
                <a:gd name="connsiteX207" fmla="*/ 226995 w 7228306"/>
                <a:gd name="connsiteY207" fmla="*/ 799174 h 1097785"/>
                <a:gd name="connsiteX208" fmla="*/ 224505 w 7228306"/>
                <a:gd name="connsiteY208" fmla="*/ 807358 h 1097785"/>
                <a:gd name="connsiteX209" fmla="*/ 224861 w 7228306"/>
                <a:gd name="connsiteY209" fmla="*/ 819099 h 1097785"/>
                <a:gd name="connsiteX210" fmla="*/ 227351 w 7228306"/>
                <a:gd name="connsiteY210" fmla="*/ 810204 h 1097785"/>
                <a:gd name="connsiteX211" fmla="*/ 226995 w 7228306"/>
                <a:gd name="connsiteY211" fmla="*/ 799174 h 1097785"/>
                <a:gd name="connsiteX212" fmla="*/ 265421 w 7228306"/>
                <a:gd name="connsiteY212" fmla="*/ 798463 h 1097785"/>
                <a:gd name="connsiteX213" fmla="*/ 263642 w 7228306"/>
                <a:gd name="connsiteY213" fmla="*/ 801665 h 1097785"/>
                <a:gd name="connsiteX214" fmla="*/ 262575 w 7228306"/>
                <a:gd name="connsiteY214" fmla="*/ 802732 h 1097785"/>
                <a:gd name="connsiteX215" fmla="*/ 262219 w 7228306"/>
                <a:gd name="connsiteY215" fmla="*/ 805223 h 1097785"/>
                <a:gd name="connsiteX216" fmla="*/ 264709 w 7228306"/>
                <a:gd name="connsiteY216" fmla="*/ 806290 h 1097785"/>
                <a:gd name="connsiteX217" fmla="*/ 265421 w 7228306"/>
                <a:gd name="connsiteY217" fmla="*/ 802732 h 1097785"/>
                <a:gd name="connsiteX218" fmla="*/ 266844 w 7228306"/>
                <a:gd name="connsiteY218" fmla="*/ 799174 h 1097785"/>
                <a:gd name="connsiteX219" fmla="*/ 265421 w 7228306"/>
                <a:gd name="connsiteY219" fmla="*/ 798463 h 1097785"/>
                <a:gd name="connsiteX220" fmla="*/ 202802 w 7228306"/>
                <a:gd name="connsiteY220" fmla="*/ 797040 h 1097785"/>
                <a:gd name="connsiteX221" fmla="*/ 201023 w 7228306"/>
                <a:gd name="connsiteY221" fmla="*/ 800953 h 1097785"/>
                <a:gd name="connsiteX222" fmla="*/ 201378 w 7228306"/>
                <a:gd name="connsiteY222" fmla="*/ 807002 h 1097785"/>
                <a:gd name="connsiteX223" fmla="*/ 203513 w 7228306"/>
                <a:gd name="connsiteY223" fmla="*/ 802732 h 1097785"/>
                <a:gd name="connsiteX224" fmla="*/ 202802 w 7228306"/>
                <a:gd name="connsiteY224" fmla="*/ 797040 h 1097785"/>
                <a:gd name="connsiteX225" fmla="*/ 72582 w 7228306"/>
                <a:gd name="connsiteY225" fmla="*/ 794905 h 1097785"/>
                <a:gd name="connsiteX226" fmla="*/ 69735 w 7228306"/>
                <a:gd name="connsiteY226" fmla="*/ 800597 h 1097785"/>
                <a:gd name="connsiteX227" fmla="*/ 72582 w 7228306"/>
                <a:gd name="connsiteY227" fmla="*/ 801309 h 1097785"/>
                <a:gd name="connsiteX228" fmla="*/ 73649 w 7228306"/>
                <a:gd name="connsiteY228" fmla="*/ 798107 h 1097785"/>
                <a:gd name="connsiteX229" fmla="*/ 72582 w 7228306"/>
                <a:gd name="connsiteY229" fmla="*/ 794905 h 1097785"/>
                <a:gd name="connsiteX230" fmla="*/ 249054 w 7228306"/>
                <a:gd name="connsiteY230" fmla="*/ 786366 h 1097785"/>
                <a:gd name="connsiteX231" fmla="*/ 246564 w 7228306"/>
                <a:gd name="connsiteY231" fmla="*/ 790280 h 1097785"/>
                <a:gd name="connsiteX232" fmla="*/ 245497 w 7228306"/>
                <a:gd name="connsiteY232" fmla="*/ 795616 h 1097785"/>
                <a:gd name="connsiteX233" fmla="*/ 249054 w 7228306"/>
                <a:gd name="connsiteY233" fmla="*/ 795616 h 1097785"/>
                <a:gd name="connsiteX234" fmla="*/ 247987 w 7228306"/>
                <a:gd name="connsiteY234" fmla="*/ 814473 h 1097785"/>
                <a:gd name="connsiteX235" fmla="*/ 248343 w 7228306"/>
                <a:gd name="connsiteY235" fmla="*/ 831907 h 1097785"/>
                <a:gd name="connsiteX236" fmla="*/ 250833 w 7228306"/>
                <a:gd name="connsiteY236" fmla="*/ 810204 h 1097785"/>
                <a:gd name="connsiteX237" fmla="*/ 249054 w 7228306"/>
                <a:gd name="connsiteY237" fmla="*/ 786366 h 1097785"/>
                <a:gd name="connsiteX238" fmla="*/ 95353 w 7228306"/>
                <a:gd name="connsiteY238" fmla="*/ 786366 h 1097785"/>
                <a:gd name="connsiteX239" fmla="*/ 89660 w 7228306"/>
                <a:gd name="connsiteY239" fmla="*/ 798819 h 1097785"/>
                <a:gd name="connsiteX240" fmla="*/ 88237 w 7228306"/>
                <a:gd name="connsiteY240" fmla="*/ 816964 h 1097785"/>
                <a:gd name="connsiteX241" fmla="*/ 93573 w 7228306"/>
                <a:gd name="connsiteY241" fmla="*/ 803800 h 1097785"/>
                <a:gd name="connsiteX242" fmla="*/ 95353 w 7228306"/>
                <a:gd name="connsiteY242" fmla="*/ 786366 h 1097785"/>
                <a:gd name="connsiteX243" fmla="*/ 169357 w 7228306"/>
                <a:gd name="connsiteY243" fmla="*/ 785654 h 1097785"/>
                <a:gd name="connsiteX244" fmla="*/ 166866 w 7228306"/>
                <a:gd name="connsiteY244" fmla="*/ 788856 h 1097785"/>
                <a:gd name="connsiteX245" fmla="*/ 168645 w 7228306"/>
                <a:gd name="connsiteY245" fmla="*/ 792058 h 1097785"/>
                <a:gd name="connsiteX246" fmla="*/ 169357 w 7228306"/>
                <a:gd name="connsiteY246" fmla="*/ 785654 h 1097785"/>
                <a:gd name="connsiteX247" fmla="*/ 217745 w 7228306"/>
                <a:gd name="connsiteY247" fmla="*/ 782808 h 1097785"/>
                <a:gd name="connsiteX248" fmla="*/ 215610 w 7228306"/>
                <a:gd name="connsiteY248" fmla="*/ 786366 h 1097785"/>
                <a:gd name="connsiteX249" fmla="*/ 217389 w 7228306"/>
                <a:gd name="connsiteY249" fmla="*/ 787077 h 1097785"/>
                <a:gd name="connsiteX250" fmla="*/ 219168 w 7228306"/>
                <a:gd name="connsiteY250" fmla="*/ 786366 h 1097785"/>
                <a:gd name="connsiteX251" fmla="*/ 217745 w 7228306"/>
                <a:gd name="connsiteY251" fmla="*/ 782808 h 1097785"/>
                <a:gd name="connsiteX252" fmla="*/ 409161 w 7228306"/>
                <a:gd name="connsiteY252" fmla="*/ 779962 h 1097785"/>
                <a:gd name="connsiteX253" fmla="*/ 408094 w 7228306"/>
                <a:gd name="connsiteY253" fmla="*/ 783875 h 1097785"/>
                <a:gd name="connsiteX254" fmla="*/ 409161 w 7228306"/>
                <a:gd name="connsiteY254" fmla="*/ 788501 h 1097785"/>
                <a:gd name="connsiteX255" fmla="*/ 409873 w 7228306"/>
                <a:gd name="connsiteY255" fmla="*/ 784943 h 1097785"/>
                <a:gd name="connsiteX256" fmla="*/ 409161 w 7228306"/>
                <a:gd name="connsiteY256" fmla="*/ 779962 h 1097785"/>
                <a:gd name="connsiteX257" fmla="*/ 246208 w 7228306"/>
                <a:gd name="connsiteY257" fmla="*/ 769999 h 1097785"/>
                <a:gd name="connsiteX258" fmla="*/ 246208 w 7228306"/>
                <a:gd name="connsiteY258" fmla="*/ 778538 h 1097785"/>
                <a:gd name="connsiteX259" fmla="*/ 244785 w 7228306"/>
                <a:gd name="connsiteY259" fmla="*/ 786366 h 1097785"/>
                <a:gd name="connsiteX260" fmla="*/ 248343 w 7228306"/>
                <a:gd name="connsiteY260" fmla="*/ 778894 h 1097785"/>
                <a:gd name="connsiteX261" fmla="*/ 246208 w 7228306"/>
                <a:gd name="connsiteY261" fmla="*/ 769999 h 1097785"/>
                <a:gd name="connsiteX262" fmla="*/ 211341 w 7228306"/>
                <a:gd name="connsiteY262" fmla="*/ 769288 h 1097785"/>
                <a:gd name="connsiteX263" fmla="*/ 209562 w 7228306"/>
                <a:gd name="connsiteY263" fmla="*/ 771067 h 1097785"/>
                <a:gd name="connsiteX264" fmla="*/ 206359 w 7228306"/>
                <a:gd name="connsiteY264" fmla="*/ 772134 h 1097785"/>
                <a:gd name="connsiteX265" fmla="*/ 208850 w 7228306"/>
                <a:gd name="connsiteY265" fmla="*/ 779250 h 1097785"/>
                <a:gd name="connsiteX266" fmla="*/ 212052 w 7228306"/>
                <a:gd name="connsiteY266" fmla="*/ 785654 h 1097785"/>
                <a:gd name="connsiteX267" fmla="*/ 210629 w 7228306"/>
                <a:gd name="connsiteY267" fmla="*/ 778183 h 1097785"/>
                <a:gd name="connsiteX268" fmla="*/ 211341 w 7228306"/>
                <a:gd name="connsiteY268" fmla="*/ 769288 h 1097785"/>
                <a:gd name="connsiteX269" fmla="*/ 108872 w 7228306"/>
                <a:gd name="connsiteY269" fmla="*/ 769288 h 1097785"/>
                <a:gd name="connsiteX270" fmla="*/ 107449 w 7228306"/>
                <a:gd name="connsiteY270" fmla="*/ 769999 h 1097785"/>
                <a:gd name="connsiteX271" fmla="*/ 106026 w 7228306"/>
                <a:gd name="connsiteY271" fmla="*/ 772134 h 1097785"/>
                <a:gd name="connsiteX272" fmla="*/ 107449 w 7228306"/>
                <a:gd name="connsiteY272" fmla="*/ 774625 h 1097785"/>
                <a:gd name="connsiteX273" fmla="*/ 110296 w 7228306"/>
                <a:gd name="connsiteY273" fmla="*/ 773557 h 1097785"/>
                <a:gd name="connsiteX274" fmla="*/ 108872 w 7228306"/>
                <a:gd name="connsiteY274" fmla="*/ 769288 h 1097785"/>
                <a:gd name="connsiteX275" fmla="*/ 392795 w 7228306"/>
                <a:gd name="connsiteY275" fmla="*/ 753633 h 1097785"/>
                <a:gd name="connsiteX276" fmla="*/ 391371 w 7228306"/>
                <a:gd name="connsiteY276" fmla="*/ 756835 h 1097785"/>
                <a:gd name="connsiteX277" fmla="*/ 392083 w 7228306"/>
                <a:gd name="connsiteY277" fmla="*/ 762172 h 1097785"/>
                <a:gd name="connsiteX278" fmla="*/ 393150 w 7228306"/>
                <a:gd name="connsiteY278" fmla="*/ 758970 h 1097785"/>
                <a:gd name="connsiteX279" fmla="*/ 392795 w 7228306"/>
                <a:gd name="connsiteY279" fmla="*/ 753633 h 1097785"/>
                <a:gd name="connsiteX280" fmla="*/ 384256 w 7228306"/>
                <a:gd name="connsiteY280" fmla="*/ 751498 h 1097785"/>
                <a:gd name="connsiteX281" fmla="*/ 382832 w 7228306"/>
                <a:gd name="connsiteY281" fmla="*/ 761105 h 1097785"/>
                <a:gd name="connsiteX282" fmla="*/ 384256 w 7228306"/>
                <a:gd name="connsiteY282" fmla="*/ 772134 h 1097785"/>
                <a:gd name="connsiteX283" fmla="*/ 380698 w 7228306"/>
                <a:gd name="connsiteY283" fmla="*/ 769644 h 1097785"/>
                <a:gd name="connsiteX284" fmla="*/ 379274 w 7228306"/>
                <a:gd name="connsiteY284" fmla="*/ 762884 h 1097785"/>
                <a:gd name="connsiteX285" fmla="*/ 378919 w 7228306"/>
                <a:gd name="connsiteY285" fmla="*/ 779606 h 1097785"/>
                <a:gd name="connsiteX286" fmla="*/ 382121 w 7228306"/>
                <a:gd name="connsiteY286" fmla="*/ 792058 h 1097785"/>
                <a:gd name="connsiteX287" fmla="*/ 382121 w 7228306"/>
                <a:gd name="connsiteY287" fmla="*/ 787789 h 1097785"/>
                <a:gd name="connsiteX288" fmla="*/ 381409 w 7228306"/>
                <a:gd name="connsiteY288" fmla="*/ 784231 h 1097785"/>
                <a:gd name="connsiteX289" fmla="*/ 382121 w 7228306"/>
                <a:gd name="connsiteY289" fmla="*/ 782452 h 1097785"/>
                <a:gd name="connsiteX290" fmla="*/ 382832 w 7228306"/>
                <a:gd name="connsiteY290" fmla="*/ 780673 h 1097785"/>
                <a:gd name="connsiteX291" fmla="*/ 384256 w 7228306"/>
                <a:gd name="connsiteY291" fmla="*/ 781029 h 1097785"/>
                <a:gd name="connsiteX292" fmla="*/ 383544 w 7228306"/>
                <a:gd name="connsiteY292" fmla="*/ 774269 h 1097785"/>
                <a:gd name="connsiteX293" fmla="*/ 384611 w 7228306"/>
                <a:gd name="connsiteY293" fmla="*/ 773557 h 1097785"/>
                <a:gd name="connsiteX294" fmla="*/ 384967 w 7228306"/>
                <a:gd name="connsiteY294" fmla="*/ 775692 h 1097785"/>
                <a:gd name="connsiteX295" fmla="*/ 385323 w 7228306"/>
                <a:gd name="connsiteY295" fmla="*/ 761816 h 1097785"/>
                <a:gd name="connsiteX296" fmla="*/ 384256 w 7228306"/>
                <a:gd name="connsiteY296" fmla="*/ 751498 h 1097785"/>
                <a:gd name="connsiteX297" fmla="*/ 131643 w 7228306"/>
                <a:gd name="connsiteY297" fmla="*/ 750075 h 1097785"/>
                <a:gd name="connsiteX298" fmla="*/ 127729 w 7228306"/>
                <a:gd name="connsiteY298" fmla="*/ 757547 h 1097785"/>
                <a:gd name="connsiteX299" fmla="*/ 127374 w 7228306"/>
                <a:gd name="connsiteY299" fmla="*/ 766441 h 1097785"/>
                <a:gd name="connsiteX300" fmla="*/ 130220 w 7228306"/>
                <a:gd name="connsiteY300" fmla="*/ 765018 h 1097785"/>
                <a:gd name="connsiteX301" fmla="*/ 133066 w 7228306"/>
                <a:gd name="connsiteY301" fmla="*/ 762884 h 1097785"/>
                <a:gd name="connsiteX302" fmla="*/ 133422 w 7228306"/>
                <a:gd name="connsiteY302" fmla="*/ 757902 h 1097785"/>
                <a:gd name="connsiteX303" fmla="*/ 132355 w 7228306"/>
                <a:gd name="connsiteY303" fmla="*/ 755768 h 1097785"/>
                <a:gd name="connsiteX304" fmla="*/ 131287 w 7228306"/>
                <a:gd name="connsiteY304" fmla="*/ 754344 h 1097785"/>
                <a:gd name="connsiteX305" fmla="*/ 131643 w 7228306"/>
                <a:gd name="connsiteY305" fmla="*/ 750075 h 1097785"/>
                <a:gd name="connsiteX306" fmla="*/ 103180 w 7228306"/>
                <a:gd name="connsiteY306" fmla="*/ 745094 h 1097785"/>
                <a:gd name="connsiteX307" fmla="*/ 100689 w 7228306"/>
                <a:gd name="connsiteY307" fmla="*/ 748652 h 1097785"/>
                <a:gd name="connsiteX308" fmla="*/ 103180 w 7228306"/>
                <a:gd name="connsiteY308" fmla="*/ 751498 h 1097785"/>
                <a:gd name="connsiteX309" fmla="*/ 392083 w 7228306"/>
                <a:gd name="connsiteY309" fmla="*/ 740824 h 1097785"/>
                <a:gd name="connsiteX310" fmla="*/ 390660 w 7228306"/>
                <a:gd name="connsiteY310" fmla="*/ 745094 h 1097785"/>
                <a:gd name="connsiteX311" fmla="*/ 391371 w 7228306"/>
                <a:gd name="connsiteY311" fmla="*/ 751498 h 1097785"/>
                <a:gd name="connsiteX312" fmla="*/ 392795 w 7228306"/>
                <a:gd name="connsiteY312" fmla="*/ 747229 h 1097785"/>
                <a:gd name="connsiteX313" fmla="*/ 392083 w 7228306"/>
                <a:gd name="connsiteY313" fmla="*/ 740824 h 1097785"/>
                <a:gd name="connsiteX314" fmla="*/ 259728 w 7228306"/>
                <a:gd name="connsiteY314" fmla="*/ 740113 h 1097785"/>
                <a:gd name="connsiteX315" fmla="*/ 258305 w 7228306"/>
                <a:gd name="connsiteY315" fmla="*/ 745094 h 1097785"/>
                <a:gd name="connsiteX316" fmla="*/ 260440 w 7228306"/>
                <a:gd name="connsiteY316" fmla="*/ 749363 h 1097785"/>
                <a:gd name="connsiteX317" fmla="*/ 259728 w 7228306"/>
                <a:gd name="connsiteY317" fmla="*/ 744382 h 1097785"/>
                <a:gd name="connsiteX318" fmla="*/ 259728 w 7228306"/>
                <a:gd name="connsiteY318" fmla="*/ 740113 h 1097785"/>
                <a:gd name="connsiteX319" fmla="*/ 385323 w 7228306"/>
                <a:gd name="connsiteY319" fmla="*/ 737622 h 1097785"/>
                <a:gd name="connsiteX320" fmla="*/ 383544 w 7228306"/>
                <a:gd name="connsiteY320" fmla="*/ 742248 h 1097785"/>
                <a:gd name="connsiteX321" fmla="*/ 387813 w 7228306"/>
                <a:gd name="connsiteY321" fmla="*/ 740824 h 1097785"/>
                <a:gd name="connsiteX322" fmla="*/ 385323 w 7228306"/>
                <a:gd name="connsiteY322" fmla="*/ 737622 h 1097785"/>
                <a:gd name="connsiteX323" fmla="*/ 145875 w 7228306"/>
                <a:gd name="connsiteY323" fmla="*/ 732641 h 1097785"/>
                <a:gd name="connsiteX324" fmla="*/ 144452 w 7228306"/>
                <a:gd name="connsiteY324" fmla="*/ 738690 h 1097785"/>
                <a:gd name="connsiteX325" fmla="*/ 146231 w 7228306"/>
                <a:gd name="connsiteY325" fmla="*/ 736199 h 1097785"/>
                <a:gd name="connsiteX326" fmla="*/ 148721 w 7228306"/>
                <a:gd name="connsiteY326" fmla="*/ 733709 h 1097785"/>
                <a:gd name="connsiteX327" fmla="*/ 145875 w 7228306"/>
                <a:gd name="connsiteY327" fmla="*/ 732641 h 1097785"/>
                <a:gd name="connsiteX328" fmla="*/ 266844 w 7228306"/>
                <a:gd name="connsiteY328" fmla="*/ 731574 h 1097785"/>
                <a:gd name="connsiteX329" fmla="*/ 264709 w 7228306"/>
                <a:gd name="connsiteY329" fmla="*/ 734420 h 1097785"/>
                <a:gd name="connsiteX330" fmla="*/ 266844 w 7228306"/>
                <a:gd name="connsiteY330" fmla="*/ 737266 h 1097785"/>
                <a:gd name="connsiteX331" fmla="*/ 145163 w 7228306"/>
                <a:gd name="connsiteY331" fmla="*/ 726593 h 1097785"/>
                <a:gd name="connsiteX332" fmla="*/ 140894 w 7228306"/>
                <a:gd name="connsiteY332" fmla="*/ 731574 h 1097785"/>
                <a:gd name="connsiteX333" fmla="*/ 144096 w 7228306"/>
                <a:gd name="connsiteY333" fmla="*/ 732997 h 1097785"/>
                <a:gd name="connsiteX334" fmla="*/ 145163 w 7228306"/>
                <a:gd name="connsiteY334" fmla="*/ 726593 h 1097785"/>
                <a:gd name="connsiteX335" fmla="*/ 399910 w 7228306"/>
                <a:gd name="connsiteY335" fmla="*/ 725881 h 1097785"/>
                <a:gd name="connsiteX336" fmla="*/ 400622 w 7228306"/>
                <a:gd name="connsiteY336" fmla="*/ 734776 h 1097785"/>
                <a:gd name="connsiteX337" fmla="*/ 402045 w 7228306"/>
                <a:gd name="connsiteY337" fmla="*/ 736555 h 1097785"/>
                <a:gd name="connsiteX338" fmla="*/ 402757 w 7228306"/>
                <a:gd name="connsiteY338" fmla="*/ 732997 h 1097785"/>
                <a:gd name="connsiteX339" fmla="*/ 399910 w 7228306"/>
                <a:gd name="connsiteY339" fmla="*/ 725881 h 1097785"/>
                <a:gd name="connsiteX340" fmla="*/ 176117 w 7228306"/>
                <a:gd name="connsiteY340" fmla="*/ 720900 h 1097785"/>
                <a:gd name="connsiteX341" fmla="*/ 173627 w 7228306"/>
                <a:gd name="connsiteY341" fmla="*/ 724458 h 1097785"/>
                <a:gd name="connsiteX342" fmla="*/ 176117 w 7228306"/>
                <a:gd name="connsiteY342" fmla="*/ 725525 h 1097785"/>
                <a:gd name="connsiteX343" fmla="*/ 178608 w 7228306"/>
                <a:gd name="connsiteY343" fmla="*/ 724458 h 1097785"/>
                <a:gd name="connsiteX344" fmla="*/ 176117 w 7228306"/>
                <a:gd name="connsiteY344" fmla="*/ 720900 h 1097785"/>
                <a:gd name="connsiteX345" fmla="*/ 410584 w 7228306"/>
                <a:gd name="connsiteY345" fmla="*/ 720188 h 1097785"/>
                <a:gd name="connsiteX346" fmla="*/ 410228 w 7228306"/>
                <a:gd name="connsiteY346" fmla="*/ 729083 h 1097785"/>
                <a:gd name="connsiteX347" fmla="*/ 410584 w 7228306"/>
                <a:gd name="connsiteY347" fmla="*/ 740113 h 1097785"/>
                <a:gd name="connsiteX348" fmla="*/ 411296 w 7228306"/>
                <a:gd name="connsiteY348" fmla="*/ 731218 h 1097785"/>
                <a:gd name="connsiteX349" fmla="*/ 410584 w 7228306"/>
                <a:gd name="connsiteY349" fmla="*/ 720188 h 1097785"/>
                <a:gd name="connsiteX350" fmla="*/ 251901 w 7228306"/>
                <a:gd name="connsiteY350" fmla="*/ 713784 h 1097785"/>
                <a:gd name="connsiteX351" fmla="*/ 250122 w 7228306"/>
                <a:gd name="connsiteY351" fmla="*/ 720188 h 1097785"/>
                <a:gd name="connsiteX352" fmla="*/ 251901 w 7228306"/>
                <a:gd name="connsiteY352" fmla="*/ 725881 h 1097785"/>
                <a:gd name="connsiteX353" fmla="*/ 253324 w 7228306"/>
                <a:gd name="connsiteY353" fmla="*/ 719833 h 1097785"/>
                <a:gd name="connsiteX354" fmla="*/ 251901 w 7228306"/>
                <a:gd name="connsiteY354" fmla="*/ 713784 h 1097785"/>
                <a:gd name="connsiteX355" fmla="*/ 145875 w 7228306"/>
                <a:gd name="connsiteY355" fmla="*/ 713784 h 1097785"/>
                <a:gd name="connsiteX356" fmla="*/ 143740 w 7228306"/>
                <a:gd name="connsiteY356" fmla="*/ 718765 h 1097785"/>
                <a:gd name="connsiteX357" fmla="*/ 146586 w 7228306"/>
                <a:gd name="connsiteY357" fmla="*/ 717342 h 1097785"/>
                <a:gd name="connsiteX358" fmla="*/ 146231 w 7228306"/>
                <a:gd name="connsiteY358" fmla="*/ 715563 h 1097785"/>
                <a:gd name="connsiteX359" fmla="*/ 145875 w 7228306"/>
                <a:gd name="connsiteY359" fmla="*/ 713784 h 1097785"/>
                <a:gd name="connsiteX360" fmla="*/ 150856 w 7228306"/>
                <a:gd name="connsiteY360" fmla="*/ 713073 h 1097785"/>
                <a:gd name="connsiteX361" fmla="*/ 151212 w 7228306"/>
                <a:gd name="connsiteY361" fmla="*/ 716631 h 1097785"/>
                <a:gd name="connsiteX362" fmla="*/ 150144 w 7228306"/>
                <a:gd name="connsiteY362" fmla="*/ 717342 h 1097785"/>
                <a:gd name="connsiteX363" fmla="*/ 148365 w 7228306"/>
                <a:gd name="connsiteY363" fmla="*/ 717698 h 1097785"/>
                <a:gd name="connsiteX364" fmla="*/ 147298 w 7228306"/>
                <a:gd name="connsiteY364" fmla="*/ 720188 h 1097785"/>
                <a:gd name="connsiteX365" fmla="*/ 149433 w 7228306"/>
                <a:gd name="connsiteY365" fmla="*/ 718765 h 1097785"/>
                <a:gd name="connsiteX366" fmla="*/ 150856 w 7228306"/>
                <a:gd name="connsiteY366" fmla="*/ 722323 h 1097785"/>
                <a:gd name="connsiteX367" fmla="*/ 153346 w 7228306"/>
                <a:gd name="connsiteY367" fmla="*/ 716986 h 1097785"/>
                <a:gd name="connsiteX368" fmla="*/ 150856 w 7228306"/>
                <a:gd name="connsiteY368" fmla="*/ 713073 h 1097785"/>
                <a:gd name="connsiteX369" fmla="*/ 381409 w 7228306"/>
                <a:gd name="connsiteY369" fmla="*/ 707380 h 1097785"/>
                <a:gd name="connsiteX370" fmla="*/ 380342 w 7228306"/>
                <a:gd name="connsiteY370" fmla="*/ 715563 h 1097785"/>
                <a:gd name="connsiteX371" fmla="*/ 383544 w 7228306"/>
                <a:gd name="connsiteY371" fmla="*/ 723035 h 1097785"/>
                <a:gd name="connsiteX372" fmla="*/ 382477 w 7228306"/>
                <a:gd name="connsiteY372" fmla="*/ 714852 h 1097785"/>
                <a:gd name="connsiteX373" fmla="*/ 381409 w 7228306"/>
                <a:gd name="connsiteY373" fmla="*/ 707380 h 1097785"/>
                <a:gd name="connsiteX374" fmla="*/ 379274 w 7228306"/>
                <a:gd name="connsiteY374" fmla="*/ 697418 h 1097785"/>
                <a:gd name="connsiteX375" fmla="*/ 379274 w 7228306"/>
                <a:gd name="connsiteY375" fmla="*/ 703110 h 1097785"/>
                <a:gd name="connsiteX376" fmla="*/ 381409 w 7228306"/>
                <a:gd name="connsiteY376" fmla="*/ 705957 h 1097785"/>
                <a:gd name="connsiteX377" fmla="*/ 381765 w 7228306"/>
                <a:gd name="connsiteY377" fmla="*/ 701331 h 1097785"/>
                <a:gd name="connsiteX378" fmla="*/ 379274 w 7228306"/>
                <a:gd name="connsiteY378" fmla="*/ 697418 h 1097785"/>
                <a:gd name="connsiteX379" fmla="*/ 249054 w 7228306"/>
                <a:gd name="connsiteY379" fmla="*/ 686744 h 1097785"/>
                <a:gd name="connsiteX380" fmla="*/ 247276 w 7228306"/>
                <a:gd name="connsiteY380" fmla="*/ 697062 h 1097785"/>
                <a:gd name="connsiteX381" fmla="*/ 245497 w 7228306"/>
                <a:gd name="connsiteY381" fmla="*/ 705957 h 1097785"/>
                <a:gd name="connsiteX382" fmla="*/ 247987 w 7228306"/>
                <a:gd name="connsiteY382" fmla="*/ 705601 h 1097785"/>
                <a:gd name="connsiteX383" fmla="*/ 249766 w 7228306"/>
                <a:gd name="connsiteY383" fmla="*/ 704534 h 1097785"/>
                <a:gd name="connsiteX384" fmla="*/ 251545 w 7228306"/>
                <a:gd name="connsiteY384" fmla="*/ 694571 h 1097785"/>
                <a:gd name="connsiteX385" fmla="*/ 249054 w 7228306"/>
                <a:gd name="connsiteY385" fmla="*/ 686744 h 1097785"/>
                <a:gd name="connsiteX386" fmla="*/ 239804 w 7228306"/>
                <a:gd name="connsiteY386" fmla="*/ 673224 h 1097785"/>
                <a:gd name="connsiteX387" fmla="*/ 236958 w 7228306"/>
                <a:gd name="connsiteY387" fmla="*/ 689235 h 1097785"/>
                <a:gd name="connsiteX388" fmla="*/ 236958 w 7228306"/>
                <a:gd name="connsiteY388" fmla="*/ 704534 h 1097785"/>
                <a:gd name="connsiteX389" fmla="*/ 240516 w 7228306"/>
                <a:gd name="connsiteY389" fmla="*/ 689235 h 1097785"/>
                <a:gd name="connsiteX390" fmla="*/ 239804 w 7228306"/>
                <a:gd name="connsiteY390" fmla="*/ 673224 h 1097785"/>
                <a:gd name="connsiteX391" fmla="*/ 176473 w 7228306"/>
                <a:gd name="connsiteY391" fmla="*/ 671801 h 1097785"/>
                <a:gd name="connsiteX392" fmla="*/ 174338 w 7228306"/>
                <a:gd name="connsiteY392" fmla="*/ 674647 h 1097785"/>
                <a:gd name="connsiteX393" fmla="*/ 174338 w 7228306"/>
                <a:gd name="connsiteY393" fmla="*/ 681051 h 1097785"/>
                <a:gd name="connsiteX394" fmla="*/ 176473 w 7228306"/>
                <a:gd name="connsiteY394" fmla="*/ 676426 h 1097785"/>
                <a:gd name="connsiteX395" fmla="*/ 176473 w 7228306"/>
                <a:gd name="connsiteY395" fmla="*/ 671801 h 1097785"/>
                <a:gd name="connsiteX396" fmla="*/ 444918 w 7228306"/>
                <a:gd name="connsiteY396" fmla="*/ 655115 h 1097785"/>
                <a:gd name="connsiteX397" fmla="*/ 444384 w 7228306"/>
                <a:gd name="connsiteY397" fmla="*/ 656502 h 1097785"/>
                <a:gd name="connsiteX398" fmla="*/ 444918 w 7228306"/>
                <a:gd name="connsiteY398" fmla="*/ 659169 h 1097785"/>
                <a:gd name="connsiteX399" fmla="*/ 434778 w 7228306"/>
                <a:gd name="connsiteY399" fmla="*/ 654723 h 1097785"/>
                <a:gd name="connsiteX400" fmla="*/ 434066 w 7228306"/>
                <a:gd name="connsiteY400" fmla="*/ 660060 h 1097785"/>
                <a:gd name="connsiteX401" fmla="*/ 435490 w 7228306"/>
                <a:gd name="connsiteY401" fmla="*/ 666108 h 1097785"/>
                <a:gd name="connsiteX402" fmla="*/ 435490 w 7228306"/>
                <a:gd name="connsiteY402" fmla="*/ 661483 h 1097785"/>
                <a:gd name="connsiteX403" fmla="*/ 434778 w 7228306"/>
                <a:gd name="connsiteY403" fmla="*/ 654723 h 1097785"/>
                <a:gd name="connsiteX404" fmla="*/ 389237 w 7228306"/>
                <a:gd name="connsiteY404" fmla="*/ 644049 h 1097785"/>
                <a:gd name="connsiteX405" fmla="*/ 391727 w 7228306"/>
                <a:gd name="connsiteY405" fmla="*/ 647963 h 1097785"/>
                <a:gd name="connsiteX406" fmla="*/ 395641 w 7228306"/>
                <a:gd name="connsiteY406" fmla="*/ 649742 h 1097785"/>
                <a:gd name="connsiteX407" fmla="*/ 389237 w 7228306"/>
                <a:gd name="connsiteY407" fmla="*/ 644049 h 1097785"/>
                <a:gd name="connsiteX408" fmla="*/ 389237 w 7228306"/>
                <a:gd name="connsiteY408" fmla="*/ 624124 h 1097785"/>
                <a:gd name="connsiteX409" fmla="*/ 388525 w 7228306"/>
                <a:gd name="connsiteY409" fmla="*/ 625192 h 1097785"/>
                <a:gd name="connsiteX410" fmla="*/ 387813 w 7228306"/>
                <a:gd name="connsiteY410" fmla="*/ 629106 h 1097785"/>
                <a:gd name="connsiteX411" fmla="*/ 388169 w 7228306"/>
                <a:gd name="connsiteY411" fmla="*/ 633019 h 1097785"/>
                <a:gd name="connsiteX412" fmla="*/ 389948 w 7228306"/>
                <a:gd name="connsiteY412" fmla="*/ 634798 h 1097785"/>
                <a:gd name="connsiteX413" fmla="*/ 389948 w 7228306"/>
                <a:gd name="connsiteY413" fmla="*/ 630173 h 1097785"/>
                <a:gd name="connsiteX414" fmla="*/ 389237 w 7228306"/>
                <a:gd name="connsiteY414" fmla="*/ 624124 h 1097785"/>
                <a:gd name="connsiteX415" fmla="*/ 442605 w 7228306"/>
                <a:gd name="connsiteY415" fmla="*/ 619499 h 1097785"/>
                <a:gd name="connsiteX416" fmla="*/ 439759 w 7228306"/>
                <a:gd name="connsiteY416" fmla="*/ 619855 h 1097785"/>
                <a:gd name="connsiteX417" fmla="*/ 441182 w 7228306"/>
                <a:gd name="connsiteY417" fmla="*/ 634443 h 1097785"/>
                <a:gd name="connsiteX418" fmla="*/ 444740 w 7228306"/>
                <a:gd name="connsiteY418" fmla="*/ 649030 h 1097785"/>
                <a:gd name="connsiteX419" fmla="*/ 444918 w 7228306"/>
                <a:gd name="connsiteY419" fmla="*/ 645833 h 1097785"/>
                <a:gd name="connsiteX420" fmla="*/ 444918 w 7228306"/>
                <a:gd name="connsiteY420" fmla="*/ 640400 h 1097785"/>
                <a:gd name="connsiteX421" fmla="*/ 444384 w 7228306"/>
                <a:gd name="connsiteY421" fmla="*/ 633731 h 1097785"/>
                <a:gd name="connsiteX422" fmla="*/ 444029 w 7228306"/>
                <a:gd name="connsiteY422" fmla="*/ 625192 h 1097785"/>
                <a:gd name="connsiteX423" fmla="*/ 444029 w 7228306"/>
                <a:gd name="connsiteY423" fmla="*/ 620567 h 1097785"/>
                <a:gd name="connsiteX424" fmla="*/ 442605 w 7228306"/>
                <a:gd name="connsiteY424" fmla="*/ 619499 h 1097785"/>
                <a:gd name="connsiteX425" fmla="*/ 404180 w 7228306"/>
                <a:gd name="connsiteY425" fmla="*/ 582141 h 1097785"/>
                <a:gd name="connsiteX426" fmla="*/ 408094 w 7228306"/>
                <a:gd name="connsiteY426" fmla="*/ 600286 h 1097785"/>
                <a:gd name="connsiteX427" fmla="*/ 409161 w 7228306"/>
                <a:gd name="connsiteY427" fmla="*/ 618432 h 1097785"/>
                <a:gd name="connsiteX428" fmla="*/ 404536 w 7228306"/>
                <a:gd name="connsiteY428" fmla="*/ 598863 h 1097785"/>
                <a:gd name="connsiteX429" fmla="*/ 404180 w 7228306"/>
                <a:gd name="connsiteY429" fmla="*/ 582141 h 1097785"/>
                <a:gd name="connsiteX430" fmla="*/ 339426 w 7228306"/>
                <a:gd name="connsiteY430" fmla="*/ 576448 h 1097785"/>
                <a:gd name="connsiteX431" fmla="*/ 340493 w 7228306"/>
                <a:gd name="connsiteY431" fmla="*/ 582497 h 1097785"/>
                <a:gd name="connsiteX432" fmla="*/ 342628 w 7228306"/>
                <a:gd name="connsiteY432" fmla="*/ 586055 h 1097785"/>
                <a:gd name="connsiteX433" fmla="*/ 344407 w 7228306"/>
                <a:gd name="connsiteY433" fmla="*/ 590324 h 1097785"/>
                <a:gd name="connsiteX434" fmla="*/ 344407 w 7228306"/>
                <a:gd name="connsiteY434" fmla="*/ 597796 h 1097785"/>
                <a:gd name="connsiteX435" fmla="*/ 338714 w 7228306"/>
                <a:gd name="connsiteY435" fmla="*/ 587834 h 1097785"/>
                <a:gd name="connsiteX436" fmla="*/ 339426 w 7228306"/>
                <a:gd name="connsiteY436" fmla="*/ 576448 h 1097785"/>
                <a:gd name="connsiteX437" fmla="*/ 417700 w 7228306"/>
                <a:gd name="connsiteY437" fmla="*/ 575025 h 1097785"/>
                <a:gd name="connsiteX438" fmla="*/ 415209 w 7228306"/>
                <a:gd name="connsiteY438" fmla="*/ 578227 h 1097785"/>
                <a:gd name="connsiteX439" fmla="*/ 414142 w 7228306"/>
                <a:gd name="connsiteY439" fmla="*/ 583564 h 1097785"/>
                <a:gd name="connsiteX440" fmla="*/ 417700 w 7228306"/>
                <a:gd name="connsiteY440" fmla="*/ 592815 h 1097785"/>
                <a:gd name="connsiteX441" fmla="*/ 421258 w 7228306"/>
                <a:gd name="connsiteY441" fmla="*/ 604200 h 1097785"/>
                <a:gd name="connsiteX442" fmla="*/ 419835 w 7228306"/>
                <a:gd name="connsiteY442" fmla="*/ 592103 h 1097785"/>
                <a:gd name="connsiteX443" fmla="*/ 417700 w 7228306"/>
                <a:gd name="connsiteY443" fmla="*/ 575025 h 1097785"/>
                <a:gd name="connsiteX444" fmla="*/ 401334 w 7228306"/>
                <a:gd name="connsiteY444" fmla="*/ 570756 h 1097785"/>
                <a:gd name="connsiteX445" fmla="*/ 401334 w 7228306"/>
                <a:gd name="connsiteY445" fmla="*/ 580718 h 1097785"/>
                <a:gd name="connsiteX446" fmla="*/ 400978 w 7228306"/>
                <a:gd name="connsiteY446" fmla="*/ 574314 h 1097785"/>
                <a:gd name="connsiteX447" fmla="*/ 401334 w 7228306"/>
                <a:gd name="connsiteY447" fmla="*/ 570756 h 1097785"/>
                <a:gd name="connsiteX448" fmla="*/ 252612 w 7228306"/>
                <a:gd name="connsiteY448" fmla="*/ 568621 h 1097785"/>
                <a:gd name="connsiteX449" fmla="*/ 250833 w 7228306"/>
                <a:gd name="connsiteY449" fmla="*/ 571467 h 1097785"/>
                <a:gd name="connsiteX450" fmla="*/ 251901 w 7228306"/>
                <a:gd name="connsiteY450" fmla="*/ 577160 h 1097785"/>
                <a:gd name="connsiteX451" fmla="*/ 252968 w 7228306"/>
                <a:gd name="connsiteY451" fmla="*/ 573246 h 1097785"/>
                <a:gd name="connsiteX452" fmla="*/ 252612 w 7228306"/>
                <a:gd name="connsiteY452" fmla="*/ 568621 h 1097785"/>
                <a:gd name="connsiteX453" fmla="*/ 362196 w 7228306"/>
                <a:gd name="connsiteY453" fmla="*/ 560793 h 1097785"/>
                <a:gd name="connsiteX454" fmla="*/ 360773 w 7228306"/>
                <a:gd name="connsiteY454" fmla="*/ 566486 h 1097785"/>
                <a:gd name="connsiteX455" fmla="*/ 362196 w 7228306"/>
                <a:gd name="connsiteY455" fmla="*/ 574314 h 1097785"/>
                <a:gd name="connsiteX456" fmla="*/ 362196 w 7228306"/>
                <a:gd name="connsiteY456" fmla="*/ 560793 h 1097785"/>
                <a:gd name="connsiteX457" fmla="*/ 256882 w 7228306"/>
                <a:gd name="connsiteY457" fmla="*/ 558659 h 1097785"/>
                <a:gd name="connsiteX458" fmla="*/ 254747 w 7228306"/>
                <a:gd name="connsiteY458" fmla="*/ 563996 h 1097785"/>
                <a:gd name="connsiteX459" fmla="*/ 257594 w 7228306"/>
                <a:gd name="connsiteY459" fmla="*/ 568621 h 1097785"/>
                <a:gd name="connsiteX460" fmla="*/ 257238 w 7228306"/>
                <a:gd name="connsiteY460" fmla="*/ 563640 h 1097785"/>
                <a:gd name="connsiteX461" fmla="*/ 256882 w 7228306"/>
                <a:gd name="connsiteY461" fmla="*/ 558659 h 1097785"/>
                <a:gd name="connsiteX462" fmla="*/ 313809 w 7228306"/>
                <a:gd name="connsiteY462" fmla="*/ 557947 h 1097785"/>
                <a:gd name="connsiteX463" fmla="*/ 312386 w 7228306"/>
                <a:gd name="connsiteY463" fmla="*/ 560082 h 1097785"/>
                <a:gd name="connsiteX464" fmla="*/ 312386 w 7228306"/>
                <a:gd name="connsiteY464" fmla="*/ 565775 h 1097785"/>
                <a:gd name="connsiteX465" fmla="*/ 313809 w 7228306"/>
                <a:gd name="connsiteY465" fmla="*/ 565775 h 1097785"/>
                <a:gd name="connsiteX466" fmla="*/ 292461 w 7228306"/>
                <a:gd name="connsiteY466" fmla="*/ 554389 h 1097785"/>
                <a:gd name="connsiteX467" fmla="*/ 293173 w 7228306"/>
                <a:gd name="connsiteY467" fmla="*/ 558303 h 1097785"/>
                <a:gd name="connsiteX468" fmla="*/ 294596 w 7228306"/>
                <a:gd name="connsiteY468" fmla="*/ 560793 h 1097785"/>
                <a:gd name="connsiteX469" fmla="*/ 296019 w 7228306"/>
                <a:gd name="connsiteY469" fmla="*/ 556880 h 1097785"/>
                <a:gd name="connsiteX470" fmla="*/ 292461 w 7228306"/>
                <a:gd name="connsiteY470" fmla="*/ 554389 h 1097785"/>
                <a:gd name="connsiteX471" fmla="*/ 250478 w 7228306"/>
                <a:gd name="connsiteY471" fmla="*/ 554389 h 1097785"/>
                <a:gd name="connsiteX472" fmla="*/ 246208 w 7228306"/>
                <a:gd name="connsiteY472" fmla="*/ 559726 h 1097785"/>
                <a:gd name="connsiteX473" fmla="*/ 245497 w 7228306"/>
                <a:gd name="connsiteY473" fmla="*/ 568621 h 1097785"/>
                <a:gd name="connsiteX474" fmla="*/ 250122 w 7228306"/>
                <a:gd name="connsiteY474" fmla="*/ 562572 h 1097785"/>
                <a:gd name="connsiteX475" fmla="*/ 250478 w 7228306"/>
                <a:gd name="connsiteY475" fmla="*/ 554389 h 1097785"/>
                <a:gd name="connsiteX476" fmla="*/ 232688 w 7228306"/>
                <a:gd name="connsiteY476" fmla="*/ 552966 h 1097785"/>
                <a:gd name="connsiteX477" fmla="*/ 226995 w 7228306"/>
                <a:gd name="connsiteY477" fmla="*/ 575025 h 1097785"/>
                <a:gd name="connsiteX478" fmla="*/ 229842 w 7228306"/>
                <a:gd name="connsiteY478" fmla="*/ 575737 h 1097785"/>
                <a:gd name="connsiteX479" fmla="*/ 231265 w 7228306"/>
                <a:gd name="connsiteY479" fmla="*/ 577160 h 1097785"/>
                <a:gd name="connsiteX480" fmla="*/ 233400 w 7228306"/>
                <a:gd name="connsiteY480" fmla="*/ 563996 h 1097785"/>
                <a:gd name="connsiteX481" fmla="*/ 232688 w 7228306"/>
                <a:gd name="connsiteY481" fmla="*/ 552966 h 1097785"/>
                <a:gd name="connsiteX482" fmla="*/ 350811 w 7228306"/>
                <a:gd name="connsiteY482" fmla="*/ 550120 h 1097785"/>
                <a:gd name="connsiteX483" fmla="*/ 350455 w 7228306"/>
                <a:gd name="connsiteY483" fmla="*/ 573602 h 1097785"/>
                <a:gd name="connsiteX484" fmla="*/ 354369 w 7228306"/>
                <a:gd name="connsiteY484" fmla="*/ 599931 h 1097785"/>
                <a:gd name="connsiteX485" fmla="*/ 357927 w 7228306"/>
                <a:gd name="connsiteY485" fmla="*/ 586411 h 1097785"/>
                <a:gd name="connsiteX486" fmla="*/ 356504 w 7228306"/>
                <a:gd name="connsiteY486" fmla="*/ 569332 h 1097785"/>
                <a:gd name="connsiteX487" fmla="*/ 358283 w 7228306"/>
                <a:gd name="connsiteY487" fmla="*/ 560438 h 1097785"/>
                <a:gd name="connsiteX488" fmla="*/ 355081 w 7228306"/>
                <a:gd name="connsiteY488" fmla="*/ 552966 h 1097785"/>
                <a:gd name="connsiteX489" fmla="*/ 355792 w 7228306"/>
                <a:gd name="connsiteY489" fmla="*/ 560438 h 1097785"/>
                <a:gd name="connsiteX490" fmla="*/ 356504 w 7228306"/>
                <a:gd name="connsiteY490" fmla="*/ 567198 h 1097785"/>
                <a:gd name="connsiteX491" fmla="*/ 352946 w 7228306"/>
                <a:gd name="connsiteY491" fmla="*/ 559726 h 1097785"/>
                <a:gd name="connsiteX492" fmla="*/ 350811 w 7228306"/>
                <a:gd name="connsiteY492" fmla="*/ 550120 h 1097785"/>
                <a:gd name="connsiteX493" fmla="*/ 328752 w 7228306"/>
                <a:gd name="connsiteY493" fmla="*/ 550120 h 1097785"/>
                <a:gd name="connsiteX494" fmla="*/ 325194 w 7228306"/>
                <a:gd name="connsiteY494" fmla="*/ 553678 h 1097785"/>
                <a:gd name="connsiteX495" fmla="*/ 324838 w 7228306"/>
                <a:gd name="connsiteY495" fmla="*/ 563996 h 1097785"/>
                <a:gd name="connsiteX496" fmla="*/ 325906 w 7228306"/>
                <a:gd name="connsiteY496" fmla="*/ 575737 h 1097785"/>
                <a:gd name="connsiteX497" fmla="*/ 328040 w 7228306"/>
                <a:gd name="connsiteY497" fmla="*/ 584276 h 1097785"/>
                <a:gd name="connsiteX498" fmla="*/ 327685 w 7228306"/>
                <a:gd name="connsiteY498" fmla="*/ 566842 h 1097785"/>
                <a:gd name="connsiteX499" fmla="*/ 329464 w 7228306"/>
                <a:gd name="connsiteY499" fmla="*/ 552966 h 1097785"/>
                <a:gd name="connsiteX500" fmla="*/ 328752 w 7228306"/>
                <a:gd name="connsiteY500" fmla="*/ 550120 h 1097785"/>
                <a:gd name="connsiteX501" fmla="*/ 283922 w 7228306"/>
                <a:gd name="connsiteY501" fmla="*/ 545850 h 1097785"/>
                <a:gd name="connsiteX502" fmla="*/ 283922 w 7228306"/>
                <a:gd name="connsiteY502" fmla="*/ 555101 h 1097785"/>
                <a:gd name="connsiteX503" fmla="*/ 287480 w 7228306"/>
                <a:gd name="connsiteY503" fmla="*/ 550476 h 1097785"/>
                <a:gd name="connsiteX504" fmla="*/ 283922 w 7228306"/>
                <a:gd name="connsiteY504" fmla="*/ 545850 h 1097785"/>
                <a:gd name="connsiteX505" fmla="*/ 307404 w 7228306"/>
                <a:gd name="connsiteY505" fmla="*/ 542292 h 1097785"/>
                <a:gd name="connsiteX506" fmla="*/ 305981 w 7228306"/>
                <a:gd name="connsiteY506" fmla="*/ 552966 h 1097785"/>
                <a:gd name="connsiteX507" fmla="*/ 307404 w 7228306"/>
                <a:gd name="connsiteY507" fmla="*/ 549408 h 1097785"/>
                <a:gd name="connsiteX508" fmla="*/ 307404 w 7228306"/>
                <a:gd name="connsiteY508" fmla="*/ 542292 h 1097785"/>
                <a:gd name="connsiteX509" fmla="*/ 353657 w 7228306"/>
                <a:gd name="connsiteY509" fmla="*/ 541581 h 1097785"/>
                <a:gd name="connsiteX510" fmla="*/ 352234 w 7228306"/>
                <a:gd name="connsiteY510" fmla="*/ 546206 h 1097785"/>
                <a:gd name="connsiteX511" fmla="*/ 354369 w 7228306"/>
                <a:gd name="connsiteY511" fmla="*/ 549408 h 1097785"/>
                <a:gd name="connsiteX512" fmla="*/ 354725 w 7228306"/>
                <a:gd name="connsiteY512" fmla="*/ 545850 h 1097785"/>
                <a:gd name="connsiteX513" fmla="*/ 353657 w 7228306"/>
                <a:gd name="connsiteY513" fmla="*/ 541581 h 1097785"/>
                <a:gd name="connsiteX514" fmla="*/ 233400 w 7228306"/>
                <a:gd name="connsiteY514" fmla="*/ 538023 h 1097785"/>
                <a:gd name="connsiteX515" fmla="*/ 231265 w 7228306"/>
                <a:gd name="connsiteY515" fmla="*/ 543360 h 1097785"/>
                <a:gd name="connsiteX516" fmla="*/ 232688 w 7228306"/>
                <a:gd name="connsiteY516" fmla="*/ 549408 h 1097785"/>
                <a:gd name="connsiteX517" fmla="*/ 233755 w 7228306"/>
                <a:gd name="connsiteY517" fmla="*/ 544427 h 1097785"/>
                <a:gd name="connsiteX518" fmla="*/ 233400 w 7228306"/>
                <a:gd name="connsiteY518" fmla="*/ 538023 h 1097785"/>
                <a:gd name="connsiteX519" fmla="*/ 320925 w 7228306"/>
                <a:gd name="connsiteY519" fmla="*/ 533753 h 1097785"/>
                <a:gd name="connsiteX520" fmla="*/ 320925 w 7228306"/>
                <a:gd name="connsiteY520" fmla="*/ 542292 h 1097785"/>
                <a:gd name="connsiteX521" fmla="*/ 323059 w 7228306"/>
                <a:gd name="connsiteY521" fmla="*/ 538379 h 1097785"/>
                <a:gd name="connsiteX522" fmla="*/ 320925 w 7228306"/>
                <a:gd name="connsiteY522" fmla="*/ 533753 h 1097785"/>
                <a:gd name="connsiteX523" fmla="*/ 342272 w 7228306"/>
                <a:gd name="connsiteY523" fmla="*/ 531619 h 1097785"/>
                <a:gd name="connsiteX524" fmla="*/ 341205 w 7228306"/>
                <a:gd name="connsiteY524" fmla="*/ 539802 h 1097785"/>
                <a:gd name="connsiteX525" fmla="*/ 342272 w 7228306"/>
                <a:gd name="connsiteY525" fmla="*/ 544427 h 1097785"/>
                <a:gd name="connsiteX526" fmla="*/ 343339 w 7228306"/>
                <a:gd name="connsiteY526" fmla="*/ 542292 h 1097785"/>
                <a:gd name="connsiteX527" fmla="*/ 342272 w 7228306"/>
                <a:gd name="connsiteY527" fmla="*/ 531619 h 1097785"/>
                <a:gd name="connsiteX528" fmla="*/ 297442 w 7228306"/>
                <a:gd name="connsiteY528" fmla="*/ 531619 h 1097785"/>
                <a:gd name="connsiteX529" fmla="*/ 293884 w 7228306"/>
                <a:gd name="connsiteY529" fmla="*/ 533753 h 1097785"/>
                <a:gd name="connsiteX530" fmla="*/ 297442 w 7228306"/>
                <a:gd name="connsiteY530" fmla="*/ 540158 h 1097785"/>
                <a:gd name="connsiteX531" fmla="*/ 307404 w 7228306"/>
                <a:gd name="connsiteY531" fmla="*/ 529483 h 1097785"/>
                <a:gd name="connsiteX532" fmla="*/ 307573 w 7228306"/>
                <a:gd name="connsiteY532" fmla="*/ 529989 h 1097785"/>
                <a:gd name="connsiteX533" fmla="*/ 307404 w 7228306"/>
                <a:gd name="connsiteY533" fmla="*/ 531619 h 1097785"/>
                <a:gd name="connsiteX534" fmla="*/ 376428 w 7228306"/>
                <a:gd name="connsiteY534" fmla="*/ 527349 h 1097785"/>
                <a:gd name="connsiteX535" fmla="*/ 376428 w 7228306"/>
                <a:gd name="connsiteY535" fmla="*/ 538023 h 1097785"/>
                <a:gd name="connsiteX536" fmla="*/ 375005 w 7228306"/>
                <a:gd name="connsiteY536" fmla="*/ 532686 h 1097785"/>
                <a:gd name="connsiteX537" fmla="*/ 376428 w 7228306"/>
                <a:gd name="connsiteY537" fmla="*/ 527349 h 1097785"/>
                <a:gd name="connsiteX538" fmla="*/ 278229 w 7228306"/>
                <a:gd name="connsiteY538" fmla="*/ 527349 h 1097785"/>
                <a:gd name="connsiteX539" fmla="*/ 277518 w 7228306"/>
                <a:gd name="connsiteY539" fmla="*/ 541581 h 1097785"/>
                <a:gd name="connsiteX540" fmla="*/ 278229 w 7228306"/>
                <a:gd name="connsiteY540" fmla="*/ 555101 h 1097785"/>
                <a:gd name="connsiteX541" fmla="*/ 279653 w 7228306"/>
                <a:gd name="connsiteY541" fmla="*/ 550476 h 1097785"/>
                <a:gd name="connsiteX542" fmla="*/ 280720 w 7228306"/>
                <a:gd name="connsiteY542" fmla="*/ 541936 h 1097785"/>
                <a:gd name="connsiteX543" fmla="*/ 280364 w 7228306"/>
                <a:gd name="connsiteY543" fmla="*/ 533042 h 1097785"/>
                <a:gd name="connsiteX544" fmla="*/ 278229 w 7228306"/>
                <a:gd name="connsiteY544" fmla="*/ 527349 h 1097785"/>
                <a:gd name="connsiteX545" fmla="*/ 305981 w 7228306"/>
                <a:gd name="connsiteY545" fmla="*/ 525214 h 1097785"/>
                <a:gd name="connsiteX546" fmla="*/ 307404 w 7228306"/>
                <a:gd name="connsiteY546" fmla="*/ 526993 h 1097785"/>
                <a:gd name="connsiteX547" fmla="*/ 307404 w 7228306"/>
                <a:gd name="connsiteY547" fmla="*/ 529483 h 1097785"/>
                <a:gd name="connsiteX548" fmla="*/ 246208 w 7228306"/>
                <a:gd name="connsiteY548" fmla="*/ 523791 h 1097785"/>
                <a:gd name="connsiteX549" fmla="*/ 241939 w 7228306"/>
                <a:gd name="connsiteY549" fmla="*/ 541581 h 1097785"/>
                <a:gd name="connsiteX550" fmla="*/ 241939 w 7228306"/>
                <a:gd name="connsiteY550" fmla="*/ 560082 h 1097785"/>
                <a:gd name="connsiteX551" fmla="*/ 243362 w 7228306"/>
                <a:gd name="connsiteY551" fmla="*/ 552966 h 1097785"/>
                <a:gd name="connsiteX552" fmla="*/ 243362 w 7228306"/>
                <a:gd name="connsiteY552" fmla="*/ 544427 h 1097785"/>
                <a:gd name="connsiteX553" fmla="*/ 245852 w 7228306"/>
                <a:gd name="connsiteY553" fmla="*/ 535176 h 1097785"/>
                <a:gd name="connsiteX554" fmla="*/ 246208 w 7228306"/>
                <a:gd name="connsiteY554" fmla="*/ 523791 h 1097785"/>
                <a:gd name="connsiteX555" fmla="*/ 226284 w 7228306"/>
                <a:gd name="connsiteY555" fmla="*/ 521656 h 1097785"/>
                <a:gd name="connsiteX556" fmla="*/ 226284 w 7228306"/>
                <a:gd name="connsiteY556" fmla="*/ 529484 h 1097785"/>
                <a:gd name="connsiteX557" fmla="*/ 228063 w 7228306"/>
                <a:gd name="connsiteY557" fmla="*/ 524858 h 1097785"/>
                <a:gd name="connsiteX558" fmla="*/ 226284 w 7228306"/>
                <a:gd name="connsiteY558" fmla="*/ 521656 h 1097785"/>
                <a:gd name="connsiteX559" fmla="*/ 217745 w 7228306"/>
                <a:gd name="connsiteY559" fmla="*/ 520233 h 1097785"/>
                <a:gd name="connsiteX560" fmla="*/ 214187 w 7228306"/>
                <a:gd name="connsiteY560" fmla="*/ 522724 h 1097785"/>
                <a:gd name="connsiteX561" fmla="*/ 212764 w 7228306"/>
                <a:gd name="connsiteY561" fmla="*/ 528061 h 1097785"/>
                <a:gd name="connsiteX562" fmla="*/ 215254 w 7228306"/>
                <a:gd name="connsiteY562" fmla="*/ 542292 h 1097785"/>
                <a:gd name="connsiteX563" fmla="*/ 217033 w 7228306"/>
                <a:gd name="connsiteY563" fmla="*/ 557947 h 1097785"/>
                <a:gd name="connsiteX564" fmla="*/ 217389 w 7228306"/>
                <a:gd name="connsiteY564" fmla="*/ 538379 h 1097785"/>
                <a:gd name="connsiteX565" fmla="*/ 217745 w 7228306"/>
                <a:gd name="connsiteY565" fmla="*/ 520233 h 1097785"/>
                <a:gd name="connsiteX566" fmla="*/ 273960 w 7228306"/>
                <a:gd name="connsiteY566" fmla="*/ 518810 h 1097785"/>
                <a:gd name="connsiteX567" fmla="*/ 268267 w 7228306"/>
                <a:gd name="connsiteY567" fmla="*/ 534109 h 1097785"/>
                <a:gd name="connsiteX568" fmla="*/ 268979 w 7228306"/>
                <a:gd name="connsiteY568" fmla="*/ 552966 h 1097785"/>
                <a:gd name="connsiteX569" fmla="*/ 271114 w 7228306"/>
                <a:gd name="connsiteY569" fmla="*/ 551187 h 1097785"/>
                <a:gd name="connsiteX570" fmla="*/ 270758 w 7228306"/>
                <a:gd name="connsiteY570" fmla="*/ 546918 h 1097785"/>
                <a:gd name="connsiteX571" fmla="*/ 270402 w 7228306"/>
                <a:gd name="connsiteY571" fmla="*/ 542292 h 1097785"/>
                <a:gd name="connsiteX572" fmla="*/ 272537 w 7228306"/>
                <a:gd name="connsiteY572" fmla="*/ 538734 h 1097785"/>
                <a:gd name="connsiteX573" fmla="*/ 274316 w 7228306"/>
                <a:gd name="connsiteY573" fmla="*/ 541936 h 1097785"/>
                <a:gd name="connsiteX574" fmla="*/ 274672 w 7228306"/>
                <a:gd name="connsiteY574" fmla="*/ 547273 h 1097785"/>
                <a:gd name="connsiteX575" fmla="*/ 276450 w 7228306"/>
                <a:gd name="connsiteY575" fmla="*/ 533042 h 1097785"/>
                <a:gd name="connsiteX576" fmla="*/ 273960 w 7228306"/>
                <a:gd name="connsiteY576" fmla="*/ 518810 h 1097785"/>
                <a:gd name="connsiteX577" fmla="*/ 291750 w 7228306"/>
                <a:gd name="connsiteY577" fmla="*/ 515252 h 1097785"/>
                <a:gd name="connsiteX578" fmla="*/ 291750 w 7228306"/>
                <a:gd name="connsiteY578" fmla="*/ 520589 h 1097785"/>
                <a:gd name="connsiteX579" fmla="*/ 293884 w 7228306"/>
                <a:gd name="connsiteY579" fmla="*/ 522368 h 1097785"/>
                <a:gd name="connsiteX580" fmla="*/ 291750 w 7228306"/>
                <a:gd name="connsiteY580" fmla="*/ 523791 h 1097785"/>
                <a:gd name="connsiteX581" fmla="*/ 292461 w 7228306"/>
                <a:gd name="connsiteY581" fmla="*/ 526637 h 1097785"/>
                <a:gd name="connsiteX582" fmla="*/ 293884 w 7228306"/>
                <a:gd name="connsiteY582" fmla="*/ 528061 h 1097785"/>
                <a:gd name="connsiteX583" fmla="*/ 295663 w 7228306"/>
                <a:gd name="connsiteY583" fmla="*/ 523435 h 1097785"/>
                <a:gd name="connsiteX584" fmla="*/ 296019 w 7228306"/>
                <a:gd name="connsiteY584" fmla="*/ 516675 h 1097785"/>
                <a:gd name="connsiteX585" fmla="*/ 293884 w 7228306"/>
                <a:gd name="connsiteY585" fmla="*/ 515964 h 1097785"/>
                <a:gd name="connsiteX586" fmla="*/ 291750 w 7228306"/>
                <a:gd name="connsiteY586" fmla="*/ 515252 h 1097785"/>
                <a:gd name="connsiteX587" fmla="*/ 354369 w 7228306"/>
                <a:gd name="connsiteY587" fmla="*/ 512406 h 1097785"/>
                <a:gd name="connsiteX588" fmla="*/ 352234 w 7228306"/>
                <a:gd name="connsiteY588" fmla="*/ 514896 h 1097785"/>
                <a:gd name="connsiteX589" fmla="*/ 352946 w 7228306"/>
                <a:gd name="connsiteY589" fmla="*/ 518810 h 1097785"/>
                <a:gd name="connsiteX590" fmla="*/ 355081 w 7228306"/>
                <a:gd name="connsiteY590" fmla="*/ 518098 h 1097785"/>
                <a:gd name="connsiteX591" fmla="*/ 354369 w 7228306"/>
                <a:gd name="connsiteY591" fmla="*/ 512406 h 1097785"/>
                <a:gd name="connsiteX592" fmla="*/ 259728 w 7228306"/>
                <a:gd name="connsiteY592" fmla="*/ 512406 h 1097785"/>
                <a:gd name="connsiteX593" fmla="*/ 257594 w 7228306"/>
                <a:gd name="connsiteY593" fmla="*/ 513829 h 1097785"/>
                <a:gd name="connsiteX594" fmla="*/ 255459 w 7228306"/>
                <a:gd name="connsiteY594" fmla="*/ 516675 h 1097785"/>
                <a:gd name="connsiteX595" fmla="*/ 256170 w 7228306"/>
                <a:gd name="connsiteY595" fmla="*/ 536244 h 1097785"/>
                <a:gd name="connsiteX596" fmla="*/ 253324 w 7228306"/>
                <a:gd name="connsiteY596" fmla="*/ 556524 h 1097785"/>
                <a:gd name="connsiteX597" fmla="*/ 255815 w 7228306"/>
                <a:gd name="connsiteY597" fmla="*/ 554033 h 1097785"/>
                <a:gd name="connsiteX598" fmla="*/ 257594 w 7228306"/>
                <a:gd name="connsiteY598" fmla="*/ 550120 h 1097785"/>
                <a:gd name="connsiteX599" fmla="*/ 259728 w 7228306"/>
                <a:gd name="connsiteY599" fmla="*/ 553678 h 1097785"/>
                <a:gd name="connsiteX600" fmla="*/ 259728 w 7228306"/>
                <a:gd name="connsiteY600" fmla="*/ 558659 h 1097785"/>
                <a:gd name="connsiteX601" fmla="*/ 261863 w 7228306"/>
                <a:gd name="connsiteY601" fmla="*/ 550831 h 1097785"/>
                <a:gd name="connsiteX602" fmla="*/ 261151 w 7228306"/>
                <a:gd name="connsiteY602" fmla="*/ 542292 h 1097785"/>
                <a:gd name="connsiteX603" fmla="*/ 260084 w 7228306"/>
                <a:gd name="connsiteY603" fmla="*/ 543004 h 1097785"/>
                <a:gd name="connsiteX604" fmla="*/ 259017 w 7228306"/>
                <a:gd name="connsiteY604" fmla="*/ 543715 h 1097785"/>
                <a:gd name="connsiteX605" fmla="*/ 260084 w 7228306"/>
                <a:gd name="connsiteY605" fmla="*/ 527705 h 1097785"/>
                <a:gd name="connsiteX606" fmla="*/ 259728 w 7228306"/>
                <a:gd name="connsiteY606" fmla="*/ 512406 h 1097785"/>
                <a:gd name="connsiteX607" fmla="*/ 251189 w 7228306"/>
                <a:gd name="connsiteY607" fmla="*/ 491058 h 1097785"/>
                <a:gd name="connsiteX608" fmla="*/ 251189 w 7228306"/>
                <a:gd name="connsiteY608" fmla="*/ 498886 h 1097785"/>
                <a:gd name="connsiteX609" fmla="*/ 249766 w 7228306"/>
                <a:gd name="connsiteY609" fmla="*/ 507425 h 1097785"/>
                <a:gd name="connsiteX610" fmla="*/ 249410 w 7228306"/>
                <a:gd name="connsiteY610" fmla="*/ 514896 h 1097785"/>
                <a:gd name="connsiteX611" fmla="*/ 251901 w 7228306"/>
                <a:gd name="connsiteY611" fmla="*/ 518810 h 1097785"/>
                <a:gd name="connsiteX612" fmla="*/ 251545 w 7228306"/>
                <a:gd name="connsiteY612" fmla="*/ 511338 h 1097785"/>
                <a:gd name="connsiteX613" fmla="*/ 253680 w 7228306"/>
                <a:gd name="connsiteY613" fmla="*/ 502444 h 1097785"/>
                <a:gd name="connsiteX614" fmla="*/ 254391 w 7228306"/>
                <a:gd name="connsiteY614" fmla="*/ 494972 h 1097785"/>
                <a:gd name="connsiteX615" fmla="*/ 251189 w 7228306"/>
                <a:gd name="connsiteY615" fmla="*/ 491058 h 1097785"/>
                <a:gd name="connsiteX616" fmla="*/ 281787 w 7228306"/>
                <a:gd name="connsiteY616" fmla="*/ 486077 h 1097785"/>
                <a:gd name="connsiteX617" fmla="*/ 279297 w 7228306"/>
                <a:gd name="connsiteY617" fmla="*/ 489991 h 1097785"/>
                <a:gd name="connsiteX618" fmla="*/ 279653 w 7228306"/>
                <a:gd name="connsiteY618" fmla="*/ 496039 h 1097785"/>
                <a:gd name="connsiteX619" fmla="*/ 282143 w 7228306"/>
                <a:gd name="connsiteY619" fmla="*/ 491770 h 1097785"/>
                <a:gd name="connsiteX620" fmla="*/ 281787 w 7228306"/>
                <a:gd name="connsiteY620" fmla="*/ 486077 h 1097785"/>
                <a:gd name="connsiteX621" fmla="*/ 376428 w 7228306"/>
                <a:gd name="connsiteY621" fmla="*/ 478250 h 1097785"/>
                <a:gd name="connsiteX622" fmla="*/ 375717 w 7228306"/>
                <a:gd name="connsiteY622" fmla="*/ 483942 h 1097785"/>
                <a:gd name="connsiteX623" fmla="*/ 377851 w 7228306"/>
                <a:gd name="connsiteY623" fmla="*/ 486077 h 1097785"/>
                <a:gd name="connsiteX624" fmla="*/ 378919 w 7228306"/>
                <a:gd name="connsiteY624" fmla="*/ 481096 h 1097785"/>
                <a:gd name="connsiteX625" fmla="*/ 376428 w 7228306"/>
                <a:gd name="connsiteY625" fmla="*/ 478250 h 1097785"/>
                <a:gd name="connsiteX626" fmla="*/ 298865 w 7228306"/>
                <a:gd name="connsiteY626" fmla="*/ 478250 h 1097785"/>
                <a:gd name="connsiteX627" fmla="*/ 297798 w 7228306"/>
                <a:gd name="connsiteY627" fmla="*/ 488568 h 1097785"/>
                <a:gd name="connsiteX628" fmla="*/ 296731 w 7228306"/>
                <a:gd name="connsiteY628" fmla="*/ 498886 h 1097785"/>
                <a:gd name="connsiteX629" fmla="*/ 297798 w 7228306"/>
                <a:gd name="connsiteY629" fmla="*/ 499597 h 1097785"/>
                <a:gd name="connsiteX630" fmla="*/ 300289 w 7228306"/>
                <a:gd name="connsiteY630" fmla="*/ 498174 h 1097785"/>
                <a:gd name="connsiteX631" fmla="*/ 299577 w 7228306"/>
                <a:gd name="connsiteY631" fmla="*/ 487500 h 1097785"/>
                <a:gd name="connsiteX632" fmla="*/ 298865 w 7228306"/>
                <a:gd name="connsiteY632" fmla="*/ 478250 h 1097785"/>
                <a:gd name="connsiteX633" fmla="*/ 273960 w 7228306"/>
                <a:gd name="connsiteY633" fmla="*/ 468999 h 1097785"/>
                <a:gd name="connsiteX634" fmla="*/ 270758 w 7228306"/>
                <a:gd name="connsiteY634" fmla="*/ 474692 h 1097785"/>
                <a:gd name="connsiteX635" fmla="*/ 269335 w 7228306"/>
                <a:gd name="connsiteY635" fmla="*/ 483587 h 1097785"/>
                <a:gd name="connsiteX636" fmla="*/ 268979 w 7228306"/>
                <a:gd name="connsiteY636" fmla="*/ 492837 h 1097785"/>
                <a:gd name="connsiteX637" fmla="*/ 268267 w 7228306"/>
                <a:gd name="connsiteY637" fmla="*/ 499597 h 1097785"/>
                <a:gd name="connsiteX638" fmla="*/ 273960 w 7228306"/>
                <a:gd name="connsiteY638" fmla="*/ 468999 h 1097785"/>
                <a:gd name="connsiteX639" fmla="*/ 384256 w 7228306"/>
                <a:gd name="connsiteY639" fmla="*/ 465441 h 1097785"/>
                <a:gd name="connsiteX640" fmla="*/ 388525 w 7228306"/>
                <a:gd name="connsiteY640" fmla="*/ 465441 h 1097785"/>
                <a:gd name="connsiteX641" fmla="*/ 388525 w 7228306"/>
                <a:gd name="connsiteY641" fmla="*/ 476827 h 1097785"/>
                <a:gd name="connsiteX642" fmla="*/ 386035 w 7228306"/>
                <a:gd name="connsiteY642" fmla="*/ 472201 h 1097785"/>
                <a:gd name="connsiteX643" fmla="*/ 384256 w 7228306"/>
                <a:gd name="connsiteY643" fmla="*/ 465441 h 1097785"/>
                <a:gd name="connsiteX644" fmla="*/ 349388 w 7228306"/>
                <a:gd name="connsiteY644" fmla="*/ 456902 h 1097785"/>
                <a:gd name="connsiteX645" fmla="*/ 350455 w 7228306"/>
                <a:gd name="connsiteY645" fmla="*/ 461527 h 1097785"/>
                <a:gd name="connsiteX646" fmla="*/ 350099 w 7228306"/>
                <a:gd name="connsiteY646" fmla="*/ 465441 h 1097785"/>
                <a:gd name="connsiteX647" fmla="*/ 347965 w 7228306"/>
                <a:gd name="connsiteY647" fmla="*/ 464018 h 1097785"/>
                <a:gd name="connsiteX648" fmla="*/ 347965 w 7228306"/>
                <a:gd name="connsiteY648" fmla="*/ 459393 h 1097785"/>
                <a:gd name="connsiteX649" fmla="*/ 349388 w 7228306"/>
                <a:gd name="connsiteY649" fmla="*/ 456902 h 1097785"/>
                <a:gd name="connsiteX650" fmla="*/ 251189 w 7228306"/>
                <a:gd name="connsiteY650" fmla="*/ 456191 h 1097785"/>
                <a:gd name="connsiteX651" fmla="*/ 248343 w 7228306"/>
                <a:gd name="connsiteY651" fmla="*/ 470778 h 1097785"/>
                <a:gd name="connsiteX652" fmla="*/ 248343 w 7228306"/>
                <a:gd name="connsiteY652" fmla="*/ 485366 h 1097785"/>
                <a:gd name="connsiteX653" fmla="*/ 251189 w 7228306"/>
                <a:gd name="connsiteY653" fmla="*/ 470422 h 1097785"/>
                <a:gd name="connsiteX654" fmla="*/ 251189 w 7228306"/>
                <a:gd name="connsiteY654" fmla="*/ 456191 h 1097785"/>
                <a:gd name="connsiteX655" fmla="*/ 317367 w 7228306"/>
                <a:gd name="connsiteY655" fmla="*/ 454767 h 1097785"/>
                <a:gd name="connsiteX656" fmla="*/ 320925 w 7228306"/>
                <a:gd name="connsiteY656" fmla="*/ 454767 h 1097785"/>
                <a:gd name="connsiteX657" fmla="*/ 320569 w 7228306"/>
                <a:gd name="connsiteY657" fmla="*/ 458681 h 1097785"/>
                <a:gd name="connsiteX658" fmla="*/ 318078 w 7228306"/>
                <a:gd name="connsiteY658" fmla="*/ 461172 h 1097785"/>
                <a:gd name="connsiteX659" fmla="*/ 317367 w 7228306"/>
                <a:gd name="connsiteY659" fmla="*/ 454767 h 1097785"/>
                <a:gd name="connsiteX660" fmla="*/ 293884 w 7228306"/>
                <a:gd name="connsiteY660" fmla="*/ 454767 h 1097785"/>
                <a:gd name="connsiteX661" fmla="*/ 291394 w 7228306"/>
                <a:gd name="connsiteY661" fmla="*/ 461172 h 1097785"/>
                <a:gd name="connsiteX662" fmla="*/ 293173 w 7228306"/>
                <a:gd name="connsiteY662" fmla="*/ 468999 h 1097785"/>
                <a:gd name="connsiteX663" fmla="*/ 294240 w 7228306"/>
                <a:gd name="connsiteY663" fmla="*/ 462595 h 1097785"/>
                <a:gd name="connsiteX664" fmla="*/ 293884 w 7228306"/>
                <a:gd name="connsiteY664" fmla="*/ 454767 h 1097785"/>
                <a:gd name="connsiteX665" fmla="*/ 444029 w 7228306"/>
                <a:gd name="connsiteY665" fmla="*/ 449075 h 1097785"/>
                <a:gd name="connsiteX666" fmla="*/ 444029 w 7228306"/>
                <a:gd name="connsiteY666" fmla="*/ 455479 h 1097785"/>
                <a:gd name="connsiteX667" fmla="*/ 444918 w 7228306"/>
                <a:gd name="connsiteY667" fmla="*/ 459035 h 1097785"/>
                <a:gd name="connsiteX668" fmla="*/ 444918 w 7228306"/>
                <a:gd name="connsiteY668" fmla="*/ 450853 h 1097785"/>
                <a:gd name="connsiteX669" fmla="*/ 224149 w 7228306"/>
                <a:gd name="connsiteY669" fmla="*/ 447652 h 1097785"/>
                <a:gd name="connsiteX670" fmla="*/ 218456 w 7228306"/>
                <a:gd name="connsiteY670" fmla="*/ 468287 h 1097785"/>
                <a:gd name="connsiteX671" fmla="*/ 217745 w 7228306"/>
                <a:gd name="connsiteY671" fmla="*/ 489635 h 1097785"/>
                <a:gd name="connsiteX672" fmla="*/ 214187 w 7228306"/>
                <a:gd name="connsiteY672" fmla="*/ 503867 h 1097785"/>
                <a:gd name="connsiteX673" fmla="*/ 213475 w 7228306"/>
                <a:gd name="connsiteY673" fmla="*/ 520233 h 1097785"/>
                <a:gd name="connsiteX674" fmla="*/ 216322 w 7228306"/>
                <a:gd name="connsiteY674" fmla="*/ 505290 h 1097785"/>
                <a:gd name="connsiteX675" fmla="*/ 219168 w 7228306"/>
                <a:gd name="connsiteY675" fmla="*/ 488923 h 1097785"/>
                <a:gd name="connsiteX676" fmla="*/ 220235 w 7228306"/>
                <a:gd name="connsiteY676" fmla="*/ 495328 h 1097785"/>
                <a:gd name="connsiteX677" fmla="*/ 219168 w 7228306"/>
                <a:gd name="connsiteY677" fmla="*/ 502444 h 1097785"/>
                <a:gd name="connsiteX678" fmla="*/ 224149 w 7228306"/>
                <a:gd name="connsiteY678" fmla="*/ 488568 h 1097785"/>
                <a:gd name="connsiteX679" fmla="*/ 226284 w 7228306"/>
                <a:gd name="connsiteY679" fmla="*/ 472557 h 1097785"/>
                <a:gd name="connsiteX680" fmla="*/ 222726 w 7228306"/>
                <a:gd name="connsiteY680" fmla="*/ 473624 h 1097785"/>
                <a:gd name="connsiteX681" fmla="*/ 220591 w 7228306"/>
                <a:gd name="connsiteY681" fmla="*/ 476115 h 1097785"/>
                <a:gd name="connsiteX682" fmla="*/ 222370 w 7228306"/>
                <a:gd name="connsiteY682" fmla="*/ 466153 h 1097785"/>
                <a:gd name="connsiteX683" fmla="*/ 226284 w 7228306"/>
                <a:gd name="connsiteY683" fmla="*/ 459037 h 1097785"/>
                <a:gd name="connsiteX684" fmla="*/ 224861 w 7228306"/>
                <a:gd name="connsiteY684" fmla="*/ 452988 h 1097785"/>
                <a:gd name="connsiteX685" fmla="*/ 224149 w 7228306"/>
                <a:gd name="connsiteY685" fmla="*/ 447652 h 1097785"/>
                <a:gd name="connsiteX686" fmla="*/ 270402 w 7228306"/>
                <a:gd name="connsiteY686" fmla="*/ 441959 h 1097785"/>
                <a:gd name="connsiteX687" fmla="*/ 268267 w 7228306"/>
                <a:gd name="connsiteY687" fmla="*/ 443382 h 1097785"/>
                <a:gd name="connsiteX688" fmla="*/ 267556 w 7228306"/>
                <a:gd name="connsiteY688" fmla="*/ 446940 h 1097785"/>
                <a:gd name="connsiteX689" fmla="*/ 268623 w 7228306"/>
                <a:gd name="connsiteY689" fmla="*/ 450498 h 1097785"/>
                <a:gd name="connsiteX690" fmla="*/ 271825 w 7228306"/>
                <a:gd name="connsiteY690" fmla="*/ 451209 h 1097785"/>
                <a:gd name="connsiteX691" fmla="*/ 271469 w 7228306"/>
                <a:gd name="connsiteY691" fmla="*/ 446584 h 1097785"/>
                <a:gd name="connsiteX692" fmla="*/ 270402 w 7228306"/>
                <a:gd name="connsiteY692" fmla="*/ 441959 h 1097785"/>
                <a:gd name="connsiteX693" fmla="*/ 237669 w 7228306"/>
                <a:gd name="connsiteY693" fmla="*/ 441959 h 1097785"/>
                <a:gd name="connsiteX694" fmla="*/ 234823 w 7228306"/>
                <a:gd name="connsiteY694" fmla="*/ 464730 h 1097785"/>
                <a:gd name="connsiteX695" fmla="*/ 231265 w 7228306"/>
                <a:gd name="connsiteY695" fmla="*/ 487500 h 1097785"/>
                <a:gd name="connsiteX696" fmla="*/ 233755 w 7228306"/>
                <a:gd name="connsiteY696" fmla="*/ 487856 h 1097785"/>
                <a:gd name="connsiteX697" fmla="*/ 235534 w 7228306"/>
                <a:gd name="connsiteY697" fmla="*/ 485366 h 1097785"/>
                <a:gd name="connsiteX698" fmla="*/ 234111 w 7228306"/>
                <a:gd name="connsiteY698" fmla="*/ 492126 h 1097785"/>
                <a:gd name="connsiteX699" fmla="*/ 233400 w 7228306"/>
                <a:gd name="connsiteY699" fmla="*/ 498174 h 1097785"/>
                <a:gd name="connsiteX700" fmla="*/ 229842 w 7228306"/>
                <a:gd name="connsiteY700" fmla="*/ 498886 h 1097785"/>
                <a:gd name="connsiteX701" fmla="*/ 232688 w 7228306"/>
                <a:gd name="connsiteY701" fmla="*/ 503867 h 1097785"/>
                <a:gd name="connsiteX702" fmla="*/ 233400 w 7228306"/>
                <a:gd name="connsiteY702" fmla="*/ 498174 h 1097785"/>
                <a:gd name="connsiteX703" fmla="*/ 236246 w 7228306"/>
                <a:gd name="connsiteY703" fmla="*/ 498174 h 1097785"/>
                <a:gd name="connsiteX704" fmla="*/ 237669 w 7228306"/>
                <a:gd name="connsiteY704" fmla="*/ 491058 h 1097785"/>
                <a:gd name="connsiteX705" fmla="*/ 239804 w 7228306"/>
                <a:gd name="connsiteY705" fmla="*/ 485366 h 1097785"/>
                <a:gd name="connsiteX706" fmla="*/ 239804 w 7228306"/>
                <a:gd name="connsiteY706" fmla="*/ 494616 h 1097785"/>
                <a:gd name="connsiteX707" fmla="*/ 239448 w 7228306"/>
                <a:gd name="connsiteY707" fmla="*/ 506001 h 1097785"/>
                <a:gd name="connsiteX708" fmla="*/ 237313 w 7228306"/>
                <a:gd name="connsiteY708" fmla="*/ 515608 h 1097785"/>
                <a:gd name="connsiteX709" fmla="*/ 232688 w 7228306"/>
                <a:gd name="connsiteY709" fmla="*/ 518098 h 1097785"/>
                <a:gd name="connsiteX710" fmla="*/ 232332 w 7228306"/>
                <a:gd name="connsiteY710" fmla="*/ 524503 h 1097785"/>
                <a:gd name="connsiteX711" fmla="*/ 232688 w 7228306"/>
                <a:gd name="connsiteY711" fmla="*/ 529484 h 1097785"/>
                <a:gd name="connsiteX712" fmla="*/ 235179 w 7228306"/>
                <a:gd name="connsiteY712" fmla="*/ 526637 h 1097785"/>
                <a:gd name="connsiteX713" fmla="*/ 237669 w 7228306"/>
                <a:gd name="connsiteY713" fmla="*/ 523791 h 1097785"/>
                <a:gd name="connsiteX714" fmla="*/ 238025 w 7228306"/>
                <a:gd name="connsiteY714" fmla="*/ 538734 h 1097785"/>
                <a:gd name="connsiteX715" fmla="*/ 237669 w 7228306"/>
                <a:gd name="connsiteY715" fmla="*/ 554389 h 1097785"/>
                <a:gd name="connsiteX716" fmla="*/ 241939 w 7228306"/>
                <a:gd name="connsiteY716" fmla="*/ 519877 h 1097785"/>
                <a:gd name="connsiteX717" fmla="*/ 241939 w 7228306"/>
                <a:gd name="connsiteY717" fmla="*/ 480384 h 1097785"/>
                <a:gd name="connsiteX718" fmla="*/ 240516 w 7228306"/>
                <a:gd name="connsiteY718" fmla="*/ 481808 h 1097785"/>
                <a:gd name="connsiteX719" fmla="*/ 241227 w 7228306"/>
                <a:gd name="connsiteY719" fmla="*/ 479317 h 1097785"/>
                <a:gd name="connsiteX720" fmla="*/ 243362 w 7228306"/>
                <a:gd name="connsiteY720" fmla="*/ 478250 h 1097785"/>
                <a:gd name="connsiteX721" fmla="*/ 240516 w 7228306"/>
                <a:gd name="connsiteY721" fmla="*/ 468999 h 1097785"/>
                <a:gd name="connsiteX722" fmla="*/ 236246 w 7228306"/>
                <a:gd name="connsiteY722" fmla="*/ 463306 h 1097785"/>
                <a:gd name="connsiteX723" fmla="*/ 236958 w 7228306"/>
                <a:gd name="connsiteY723" fmla="*/ 457258 h 1097785"/>
                <a:gd name="connsiteX724" fmla="*/ 238381 w 7228306"/>
                <a:gd name="connsiteY724" fmla="*/ 456902 h 1097785"/>
                <a:gd name="connsiteX725" fmla="*/ 238381 w 7228306"/>
                <a:gd name="connsiteY725" fmla="*/ 450854 h 1097785"/>
                <a:gd name="connsiteX726" fmla="*/ 237669 w 7228306"/>
                <a:gd name="connsiteY726" fmla="*/ 441959 h 1097785"/>
                <a:gd name="connsiteX727" fmla="*/ 320213 w 7228306"/>
                <a:gd name="connsiteY727" fmla="*/ 437689 h 1097785"/>
                <a:gd name="connsiteX728" fmla="*/ 320569 w 7228306"/>
                <a:gd name="connsiteY728" fmla="*/ 444094 h 1097785"/>
                <a:gd name="connsiteX729" fmla="*/ 318078 w 7228306"/>
                <a:gd name="connsiteY729" fmla="*/ 449075 h 1097785"/>
                <a:gd name="connsiteX730" fmla="*/ 317722 w 7228306"/>
                <a:gd name="connsiteY730" fmla="*/ 441603 h 1097785"/>
                <a:gd name="connsiteX731" fmla="*/ 320213 w 7228306"/>
                <a:gd name="connsiteY731" fmla="*/ 437689 h 1097785"/>
                <a:gd name="connsiteX732" fmla="*/ 219168 w 7228306"/>
                <a:gd name="connsiteY732" fmla="*/ 437689 h 1097785"/>
                <a:gd name="connsiteX733" fmla="*/ 219168 w 7228306"/>
                <a:gd name="connsiteY733" fmla="*/ 440891 h 1097785"/>
                <a:gd name="connsiteX734" fmla="*/ 221303 w 7228306"/>
                <a:gd name="connsiteY734" fmla="*/ 443382 h 1097785"/>
                <a:gd name="connsiteX735" fmla="*/ 222370 w 7228306"/>
                <a:gd name="connsiteY735" fmla="*/ 439113 h 1097785"/>
                <a:gd name="connsiteX736" fmla="*/ 219168 w 7228306"/>
                <a:gd name="connsiteY736" fmla="*/ 437689 h 1097785"/>
                <a:gd name="connsiteX737" fmla="*/ 439759 w 7228306"/>
                <a:gd name="connsiteY737" fmla="*/ 429150 h 1097785"/>
                <a:gd name="connsiteX738" fmla="*/ 439403 w 7228306"/>
                <a:gd name="connsiteY738" fmla="*/ 435199 h 1097785"/>
                <a:gd name="connsiteX739" fmla="*/ 441894 w 7228306"/>
                <a:gd name="connsiteY739" fmla="*/ 440536 h 1097785"/>
                <a:gd name="connsiteX740" fmla="*/ 440827 w 7228306"/>
                <a:gd name="connsiteY740" fmla="*/ 434843 h 1097785"/>
                <a:gd name="connsiteX741" fmla="*/ 439759 w 7228306"/>
                <a:gd name="connsiteY741" fmla="*/ 429150 h 1097785"/>
                <a:gd name="connsiteX742" fmla="*/ 309539 w 7228306"/>
                <a:gd name="connsiteY742" fmla="*/ 429150 h 1097785"/>
                <a:gd name="connsiteX743" fmla="*/ 310607 w 7228306"/>
                <a:gd name="connsiteY743" fmla="*/ 458325 h 1097785"/>
                <a:gd name="connsiteX744" fmla="*/ 308828 w 7228306"/>
                <a:gd name="connsiteY744" fmla="*/ 487500 h 1097785"/>
                <a:gd name="connsiteX745" fmla="*/ 307760 w 7228306"/>
                <a:gd name="connsiteY745" fmla="*/ 460104 h 1097785"/>
                <a:gd name="connsiteX746" fmla="*/ 306693 w 7228306"/>
                <a:gd name="connsiteY746" fmla="*/ 434843 h 1097785"/>
                <a:gd name="connsiteX747" fmla="*/ 308828 w 7228306"/>
                <a:gd name="connsiteY747" fmla="*/ 433064 h 1097785"/>
                <a:gd name="connsiteX748" fmla="*/ 309539 w 7228306"/>
                <a:gd name="connsiteY748" fmla="*/ 429150 h 1097785"/>
                <a:gd name="connsiteX749" fmla="*/ 230553 w 7228306"/>
                <a:gd name="connsiteY749" fmla="*/ 427727 h 1097785"/>
                <a:gd name="connsiteX750" fmla="*/ 228774 w 7228306"/>
                <a:gd name="connsiteY750" fmla="*/ 429862 h 1097785"/>
                <a:gd name="connsiteX751" fmla="*/ 227707 w 7228306"/>
                <a:gd name="connsiteY751" fmla="*/ 434131 h 1097785"/>
                <a:gd name="connsiteX752" fmla="*/ 229842 w 7228306"/>
                <a:gd name="connsiteY752" fmla="*/ 431641 h 1097785"/>
                <a:gd name="connsiteX753" fmla="*/ 230553 w 7228306"/>
                <a:gd name="connsiteY753" fmla="*/ 427727 h 1097785"/>
                <a:gd name="connsiteX754" fmla="*/ 416988 w 7228306"/>
                <a:gd name="connsiteY754" fmla="*/ 424169 h 1097785"/>
                <a:gd name="connsiteX755" fmla="*/ 423037 w 7228306"/>
                <a:gd name="connsiteY755" fmla="*/ 438045 h 1097785"/>
                <a:gd name="connsiteX756" fmla="*/ 427662 w 7228306"/>
                <a:gd name="connsiteY756" fmla="*/ 453344 h 1097785"/>
                <a:gd name="connsiteX757" fmla="*/ 426595 w 7228306"/>
                <a:gd name="connsiteY757" fmla="*/ 467932 h 1097785"/>
                <a:gd name="connsiteX758" fmla="*/ 427662 w 7228306"/>
                <a:gd name="connsiteY758" fmla="*/ 480384 h 1097785"/>
                <a:gd name="connsiteX759" fmla="*/ 421614 w 7228306"/>
                <a:gd name="connsiteY759" fmla="*/ 452633 h 1097785"/>
                <a:gd name="connsiteX760" fmla="*/ 416988 w 7228306"/>
                <a:gd name="connsiteY760" fmla="*/ 424169 h 1097785"/>
                <a:gd name="connsiteX761" fmla="*/ 216322 w 7228306"/>
                <a:gd name="connsiteY761" fmla="*/ 424169 h 1097785"/>
                <a:gd name="connsiteX762" fmla="*/ 213120 w 7228306"/>
                <a:gd name="connsiteY762" fmla="*/ 433776 h 1097785"/>
                <a:gd name="connsiteX763" fmla="*/ 212052 w 7228306"/>
                <a:gd name="connsiteY763" fmla="*/ 446940 h 1097785"/>
                <a:gd name="connsiteX764" fmla="*/ 213475 w 7228306"/>
                <a:gd name="connsiteY764" fmla="*/ 446584 h 1097785"/>
                <a:gd name="connsiteX765" fmla="*/ 215610 w 7228306"/>
                <a:gd name="connsiteY765" fmla="*/ 445517 h 1097785"/>
                <a:gd name="connsiteX766" fmla="*/ 216322 w 7228306"/>
                <a:gd name="connsiteY766" fmla="*/ 446940 h 1097785"/>
                <a:gd name="connsiteX767" fmla="*/ 215610 w 7228306"/>
                <a:gd name="connsiteY767" fmla="*/ 440536 h 1097785"/>
                <a:gd name="connsiteX768" fmla="*/ 217033 w 7228306"/>
                <a:gd name="connsiteY768" fmla="*/ 434843 h 1097785"/>
                <a:gd name="connsiteX769" fmla="*/ 215610 w 7228306"/>
                <a:gd name="connsiteY769" fmla="*/ 430218 h 1097785"/>
                <a:gd name="connsiteX770" fmla="*/ 216322 w 7228306"/>
                <a:gd name="connsiteY770" fmla="*/ 424169 h 1097785"/>
                <a:gd name="connsiteX771" fmla="*/ 313809 w 7228306"/>
                <a:gd name="connsiteY771" fmla="*/ 416342 h 1097785"/>
                <a:gd name="connsiteX772" fmla="*/ 320213 w 7228306"/>
                <a:gd name="connsiteY772" fmla="*/ 419900 h 1097785"/>
                <a:gd name="connsiteX773" fmla="*/ 319146 w 7228306"/>
                <a:gd name="connsiteY773" fmla="*/ 428439 h 1097785"/>
                <a:gd name="connsiteX774" fmla="*/ 318078 w 7228306"/>
                <a:gd name="connsiteY774" fmla="*/ 436266 h 1097785"/>
                <a:gd name="connsiteX775" fmla="*/ 316655 w 7228306"/>
                <a:gd name="connsiteY775" fmla="*/ 436266 h 1097785"/>
                <a:gd name="connsiteX776" fmla="*/ 316655 w 7228306"/>
                <a:gd name="connsiteY776" fmla="*/ 426304 h 1097785"/>
                <a:gd name="connsiteX777" fmla="*/ 313809 w 7228306"/>
                <a:gd name="connsiteY777" fmla="*/ 416342 h 1097785"/>
                <a:gd name="connsiteX778" fmla="*/ 296731 w 7228306"/>
                <a:gd name="connsiteY778" fmla="*/ 416342 h 1097785"/>
                <a:gd name="connsiteX779" fmla="*/ 301000 w 7228306"/>
                <a:gd name="connsiteY779" fmla="*/ 416342 h 1097785"/>
                <a:gd name="connsiteX780" fmla="*/ 302423 w 7228306"/>
                <a:gd name="connsiteY780" fmla="*/ 437334 h 1097785"/>
                <a:gd name="connsiteX781" fmla="*/ 301712 w 7228306"/>
                <a:gd name="connsiteY781" fmla="*/ 459037 h 1097785"/>
                <a:gd name="connsiteX782" fmla="*/ 304914 w 7228306"/>
                <a:gd name="connsiteY782" fmla="*/ 479673 h 1097785"/>
                <a:gd name="connsiteX783" fmla="*/ 301000 w 7228306"/>
                <a:gd name="connsiteY783" fmla="*/ 498174 h 1097785"/>
                <a:gd name="connsiteX784" fmla="*/ 301712 w 7228306"/>
                <a:gd name="connsiteY784" fmla="*/ 503867 h 1097785"/>
                <a:gd name="connsiteX785" fmla="*/ 298865 w 7228306"/>
                <a:gd name="connsiteY785" fmla="*/ 507425 h 1097785"/>
                <a:gd name="connsiteX786" fmla="*/ 300289 w 7228306"/>
                <a:gd name="connsiteY786" fmla="*/ 512762 h 1097785"/>
                <a:gd name="connsiteX787" fmla="*/ 300289 w 7228306"/>
                <a:gd name="connsiteY787" fmla="*/ 518098 h 1097785"/>
                <a:gd name="connsiteX788" fmla="*/ 301712 w 7228306"/>
                <a:gd name="connsiteY788" fmla="*/ 515252 h 1097785"/>
                <a:gd name="connsiteX789" fmla="*/ 303846 w 7228306"/>
                <a:gd name="connsiteY789" fmla="*/ 526282 h 1097785"/>
                <a:gd name="connsiteX790" fmla="*/ 301712 w 7228306"/>
                <a:gd name="connsiteY790" fmla="*/ 538023 h 1097785"/>
                <a:gd name="connsiteX791" fmla="*/ 304202 w 7228306"/>
                <a:gd name="connsiteY791" fmla="*/ 537311 h 1097785"/>
                <a:gd name="connsiteX792" fmla="*/ 307404 w 7228306"/>
                <a:gd name="connsiteY792" fmla="*/ 540158 h 1097785"/>
                <a:gd name="connsiteX793" fmla="*/ 307404 w 7228306"/>
                <a:gd name="connsiteY793" fmla="*/ 536600 h 1097785"/>
                <a:gd name="connsiteX794" fmla="*/ 308828 w 7228306"/>
                <a:gd name="connsiteY794" fmla="*/ 533753 h 1097785"/>
                <a:gd name="connsiteX795" fmla="*/ 307573 w 7228306"/>
                <a:gd name="connsiteY795" fmla="*/ 529989 h 1097785"/>
                <a:gd name="connsiteX796" fmla="*/ 309539 w 7228306"/>
                <a:gd name="connsiteY796" fmla="*/ 510983 h 1097785"/>
                <a:gd name="connsiteX797" fmla="*/ 307404 w 7228306"/>
                <a:gd name="connsiteY797" fmla="*/ 514185 h 1097785"/>
                <a:gd name="connsiteX798" fmla="*/ 307404 w 7228306"/>
                <a:gd name="connsiteY798" fmla="*/ 521656 h 1097785"/>
                <a:gd name="connsiteX799" fmla="*/ 305270 w 7228306"/>
                <a:gd name="connsiteY799" fmla="*/ 513829 h 1097785"/>
                <a:gd name="connsiteX800" fmla="*/ 306693 w 7228306"/>
                <a:gd name="connsiteY800" fmla="*/ 503867 h 1097785"/>
                <a:gd name="connsiteX801" fmla="*/ 311674 w 7228306"/>
                <a:gd name="connsiteY801" fmla="*/ 493193 h 1097785"/>
                <a:gd name="connsiteX802" fmla="*/ 315943 w 7228306"/>
                <a:gd name="connsiteY802" fmla="*/ 480384 h 1097785"/>
                <a:gd name="connsiteX803" fmla="*/ 315588 w 7228306"/>
                <a:gd name="connsiteY803" fmla="*/ 472201 h 1097785"/>
                <a:gd name="connsiteX804" fmla="*/ 317367 w 7228306"/>
                <a:gd name="connsiteY804" fmla="*/ 464018 h 1097785"/>
                <a:gd name="connsiteX805" fmla="*/ 321280 w 7228306"/>
                <a:gd name="connsiteY805" fmla="*/ 469711 h 1097785"/>
                <a:gd name="connsiteX806" fmla="*/ 325194 w 7228306"/>
                <a:gd name="connsiteY806" fmla="*/ 474692 h 1097785"/>
                <a:gd name="connsiteX807" fmla="*/ 323415 w 7228306"/>
                <a:gd name="connsiteY807" fmla="*/ 455835 h 1097785"/>
                <a:gd name="connsiteX808" fmla="*/ 326617 w 7228306"/>
                <a:gd name="connsiteY808" fmla="*/ 439824 h 1097785"/>
                <a:gd name="connsiteX809" fmla="*/ 329108 w 7228306"/>
                <a:gd name="connsiteY809" fmla="*/ 449431 h 1097785"/>
                <a:gd name="connsiteX810" fmla="*/ 330531 w 7228306"/>
                <a:gd name="connsiteY810" fmla="*/ 461527 h 1097785"/>
                <a:gd name="connsiteX811" fmla="*/ 330175 w 7228306"/>
                <a:gd name="connsiteY811" fmla="*/ 472913 h 1097785"/>
                <a:gd name="connsiteX812" fmla="*/ 327329 w 7228306"/>
                <a:gd name="connsiteY812" fmla="*/ 480384 h 1097785"/>
                <a:gd name="connsiteX813" fmla="*/ 328752 w 7228306"/>
                <a:gd name="connsiteY813" fmla="*/ 483231 h 1097785"/>
                <a:gd name="connsiteX814" fmla="*/ 329464 w 7228306"/>
                <a:gd name="connsiteY814" fmla="*/ 486077 h 1097785"/>
                <a:gd name="connsiteX815" fmla="*/ 331242 w 7228306"/>
                <a:gd name="connsiteY815" fmla="*/ 485010 h 1097785"/>
                <a:gd name="connsiteX816" fmla="*/ 332310 w 7228306"/>
                <a:gd name="connsiteY816" fmla="*/ 483231 h 1097785"/>
                <a:gd name="connsiteX817" fmla="*/ 331954 w 7228306"/>
                <a:gd name="connsiteY817" fmla="*/ 486077 h 1097785"/>
                <a:gd name="connsiteX818" fmla="*/ 328752 w 7228306"/>
                <a:gd name="connsiteY818" fmla="*/ 488923 h 1097785"/>
                <a:gd name="connsiteX819" fmla="*/ 330887 w 7228306"/>
                <a:gd name="connsiteY819" fmla="*/ 544071 h 1097785"/>
                <a:gd name="connsiteX820" fmla="*/ 333021 w 7228306"/>
                <a:gd name="connsiteY820" fmla="*/ 598507 h 1097785"/>
                <a:gd name="connsiteX821" fmla="*/ 326973 w 7228306"/>
                <a:gd name="connsiteY821" fmla="*/ 594950 h 1097785"/>
                <a:gd name="connsiteX822" fmla="*/ 320925 w 7228306"/>
                <a:gd name="connsiteY822" fmla="*/ 591392 h 1097785"/>
                <a:gd name="connsiteX823" fmla="*/ 318078 w 7228306"/>
                <a:gd name="connsiteY823" fmla="*/ 590680 h 1097785"/>
                <a:gd name="connsiteX824" fmla="*/ 315943 w 7228306"/>
                <a:gd name="connsiteY824" fmla="*/ 590680 h 1097785"/>
                <a:gd name="connsiteX825" fmla="*/ 319501 w 7228306"/>
                <a:gd name="connsiteY825" fmla="*/ 580718 h 1097785"/>
                <a:gd name="connsiteX826" fmla="*/ 320213 w 7228306"/>
                <a:gd name="connsiteY826" fmla="*/ 557591 h 1097785"/>
                <a:gd name="connsiteX827" fmla="*/ 318078 w 7228306"/>
                <a:gd name="connsiteY827" fmla="*/ 535176 h 1097785"/>
                <a:gd name="connsiteX828" fmla="*/ 315943 w 7228306"/>
                <a:gd name="connsiteY828" fmla="*/ 550831 h 1097785"/>
                <a:gd name="connsiteX829" fmla="*/ 316655 w 7228306"/>
                <a:gd name="connsiteY829" fmla="*/ 570756 h 1097785"/>
                <a:gd name="connsiteX830" fmla="*/ 314520 w 7228306"/>
                <a:gd name="connsiteY830" fmla="*/ 570756 h 1097785"/>
                <a:gd name="connsiteX831" fmla="*/ 312386 w 7228306"/>
                <a:gd name="connsiteY831" fmla="*/ 570756 h 1097785"/>
                <a:gd name="connsiteX832" fmla="*/ 310962 w 7228306"/>
                <a:gd name="connsiteY832" fmla="*/ 574314 h 1097785"/>
                <a:gd name="connsiteX833" fmla="*/ 310962 w 7228306"/>
                <a:gd name="connsiteY833" fmla="*/ 589968 h 1097785"/>
                <a:gd name="connsiteX834" fmla="*/ 268979 w 7228306"/>
                <a:gd name="connsiteY834" fmla="*/ 583564 h 1097785"/>
                <a:gd name="connsiteX835" fmla="*/ 266844 w 7228306"/>
                <a:gd name="connsiteY835" fmla="*/ 571467 h 1097785"/>
                <a:gd name="connsiteX836" fmla="*/ 266844 w 7228306"/>
                <a:gd name="connsiteY836" fmla="*/ 577516 h 1097785"/>
                <a:gd name="connsiteX837" fmla="*/ 266133 w 7228306"/>
                <a:gd name="connsiteY837" fmla="*/ 583564 h 1097785"/>
                <a:gd name="connsiteX838" fmla="*/ 257238 w 7228306"/>
                <a:gd name="connsiteY838" fmla="*/ 582853 h 1097785"/>
                <a:gd name="connsiteX839" fmla="*/ 247631 w 7228306"/>
                <a:gd name="connsiteY839" fmla="*/ 582853 h 1097785"/>
                <a:gd name="connsiteX840" fmla="*/ 248343 w 7228306"/>
                <a:gd name="connsiteY840" fmla="*/ 576093 h 1097785"/>
                <a:gd name="connsiteX841" fmla="*/ 246920 w 7228306"/>
                <a:gd name="connsiteY841" fmla="*/ 572890 h 1097785"/>
                <a:gd name="connsiteX842" fmla="*/ 246920 w 7228306"/>
                <a:gd name="connsiteY842" fmla="*/ 577872 h 1097785"/>
                <a:gd name="connsiteX843" fmla="*/ 246208 w 7228306"/>
                <a:gd name="connsiteY843" fmla="*/ 582853 h 1097785"/>
                <a:gd name="connsiteX844" fmla="*/ 229486 w 7228306"/>
                <a:gd name="connsiteY844" fmla="*/ 581429 h 1097785"/>
                <a:gd name="connsiteX845" fmla="*/ 211341 w 7228306"/>
                <a:gd name="connsiteY845" fmla="*/ 580718 h 1097785"/>
                <a:gd name="connsiteX846" fmla="*/ 211341 w 7228306"/>
                <a:gd name="connsiteY846" fmla="*/ 483942 h 1097785"/>
                <a:gd name="connsiteX847" fmla="*/ 212052 w 7228306"/>
                <a:gd name="connsiteY847" fmla="*/ 478250 h 1097785"/>
                <a:gd name="connsiteX848" fmla="*/ 211341 w 7228306"/>
                <a:gd name="connsiteY848" fmla="*/ 478961 h 1097785"/>
                <a:gd name="connsiteX849" fmla="*/ 211341 w 7228306"/>
                <a:gd name="connsiteY849" fmla="*/ 465441 h 1097785"/>
                <a:gd name="connsiteX850" fmla="*/ 214898 w 7228306"/>
                <a:gd name="connsiteY850" fmla="*/ 466864 h 1097785"/>
                <a:gd name="connsiteX851" fmla="*/ 215966 w 7228306"/>
                <a:gd name="connsiteY851" fmla="*/ 460460 h 1097785"/>
                <a:gd name="connsiteX852" fmla="*/ 216322 w 7228306"/>
                <a:gd name="connsiteY852" fmla="*/ 454767 h 1097785"/>
                <a:gd name="connsiteX853" fmla="*/ 213831 w 7228306"/>
                <a:gd name="connsiteY853" fmla="*/ 459037 h 1097785"/>
                <a:gd name="connsiteX854" fmla="*/ 212764 w 7228306"/>
                <a:gd name="connsiteY854" fmla="*/ 465441 h 1097785"/>
                <a:gd name="connsiteX855" fmla="*/ 212052 w 7228306"/>
                <a:gd name="connsiteY855" fmla="*/ 458681 h 1097785"/>
                <a:gd name="connsiteX856" fmla="*/ 212764 w 7228306"/>
                <a:gd name="connsiteY856" fmla="*/ 451209 h 1097785"/>
                <a:gd name="connsiteX857" fmla="*/ 211341 w 7228306"/>
                <a:gd name="connsiteY857" fmla="*/ 456191 h 1097785"/>
                <a:gd name="connsiteX858" fmla="*/ 211341 w 7228306"/>
                <a:gd name="connsiteY858" fmla="*/ 419188 h 1097785"/>
                <a:gd name="connsiteX859" fmla="*/ 221303 w 7228306"/>
                <a:gd name="connsiteY859" fmla="*/ 418832 h 1097785"/>
                <a:gd name="connsiteX860" fmla="*/ 230553 w 7228306"/>
                <a:gd name="connsiteY860" fmla="*/ 418477 h 1097785"/>
                <a:gd name="connsiteX861" fmla="*/ 230553 w 7228306"/>
                <a:gd name="connsiteY861" fmla="*/ 423458 h 1097785"/>
                <a:gd name="connsiteX862" fmla="*/ 232688 w 7228306"/>
                <a:gd name="connsiteY862" fmla="*/ 421679 h 1097785"/>
                <a:gd name="connsiteX863" fmla="*/ 232688 w 7228306"/>
                <a:gd name="connsiteY863" fmla="*/ 418477 h 1097785"/>
                <a:gd name="connsiteX864" fmla="*/ 234111 w 7228306"/>
                <a:gd name="connsiteY864" fmla="*/ 418477 h 1097785"/>
                <a:gd name="connsiteX865" fmla="*/ 235534 w 7228306"/>
                <a:gd name="connsiteY865" fmla="*/ 419188 h 1097785"/>
                <a:gd name="connsiteX866" fmla="*/ 236246 w 7228306"/>
                <a:gd name="connsiteY866" fmla="*/ 420611 h 1097785"/>
                <a:gd name="connsiteX867" fmla="*/ 236602 w 7228306"/>
                <a:gd name="connsiteY867" fmla="*/ 419900 h 1097785"/>
                <a:gd name="connsiteX868" fmla="*/ 236958 w 7228306"/>
                <a:gd name="connsiteY868" fmla="*/ 418477 h 1097785"/>
                <a:gd name="connsiteX869" fmla="*/ 254036 w 7228306"/>
                <a:gd name="connsiteY869" fmla="*/ 418477 h 1097785"/>
                <a:gd name="connsiteX870" fmla="*/ 255815 w 7228306"/>
                <a:gd name="connsiteY870" fmla="*/ 432708 h 1097785"/>
                <a:gd name="connsiteX871" fmla="*/ 255459 w 7228306"/>
                <a:gd name="connsiteY871" fmla="*/ 445517 h 1097785"/>
                <a:gd name="connsiteX872" fmla="*/ 262575 w 7228306"/>
                <a:gd name="connsiteY872" fmla="*/ 449075 h 1097785"/>
                <a:gd name="connsiteX873" fmla="*/ 261151 w 7228306"/>
                <a:gd name="connsiteY873" fmla="*/ 460460 h 1097785"/>
                <a:gd name="connsiteX874" fmla="*/ 257594 w 7228306"/>
                <a:gd name="connsiteY874" fmla="*/ 467576 h 1097785"/>
                <a:gd name="connsiteX875" fmla="*/ 256526 w 7228306"/>
                <a:gd name="connsiteY875" fmla="*/ 471490 h 1097785"/>
                <a:gd name="connsiteX876" fmla="*/ 256882 w 7228306"/>
                <a:gd name="connsiteY876" fmla="*/ 476827 h 1097785"/>
                <a:gd name="connsiteX877" fmla="*/ 257949 w 7228306"/>
                <a:gd name="connsiteY877" fmla="*/ 475403 h 1097785"/>
                <a:gd name="connsiteX878" fmla="*/ 258305 w 7228306"/>
                <a:gd name="connsiteY878" fmla="*/ 471134 h 1097785"/>
                <a:gd name="connsiteX879" fmla="*/ 259728 w 7228306"/>
                <a:gd name="connsiteY879" fmla="*/ 473980 h 1097785"/>
                <a:gd name="connsiteX880" fmla="*/ 261151 w 7228306"/>
                <a:gd name="connsiteY880" fmla="*/ 476827 h 1097785"/>
                <a:gd name="connsiteX881" fmla="*/ 263642 w 7228306"/>
                <a:gd name="connsiteY881" fmla="*/ 475403 h 1097785"/>
                <a:gd name="connsiteX882" fmla="*/ 265421 w 7228306"/>
                <a:gd name="connsiteY882" fmla="*/ 472557 h 1097785"/>
                <a:gd name="connsiteX883" fmla="*/ 265421 w 7228306"/>
                <a:gd name="connsiteY883" fmla="*/ 446584 h 1097785"/>
                <a:gd name="connsiteX884" fmla="*/ 267556 w 7228306"/>
                <a:gd name="connsiteY884" fmla="*/ 417765 h 1097785"/>
                <a:gd name="connsiteX885" fmla="*/ 275383 w 7228306"/>
                <a:gd name="connsiteY885" fmla="*/ 417765 h 1097785"/>
                <a:gd name="connsiteX886" fmla="*/ 274672 w 7228306"/>
                <a:gd name="connsiteY886" fmla="*/ 433776 h 1097785"/>
                <a:gd name="connsiteX887" fmla="*/ 273248 w 7228306"/>
                <a:gd name="connsiteY887" fmla="*/ 449075 h 1097785"/>
                <a:gd name="connsiteX888" fmla="*/ 276806 w 7228306"/>
                <a:gd name="connsiteY888" fmla="*/ 453344 h 1097785"/>
                <a:gd name="connsiteX889" fmla="*/ 275027 w 7228306"/>
                <a:gd name="connsiteY889" fmla="*/ 458325 h 1097785"/>
                <a:gd name="connsiteX890" fmla="*/ 272537 w 7228306"/>
                <a:gd name="connsiteY890" fmla="*/ 461172 h 1097785"/>
                <a:gd name="connsiteX891" fmla="*/ 276095 w 7228306"/>
                <a:gd name="connsiteY891" fmla="*/ 460816 h 1097785"/>
                <a:gd name="connsiteX892" fmla="*/ 278941 w 7228306"/>
                <a:gd name="connsiteY892" fmla="*/ 463306 h 1097785"/>
                <a:gd name="connsiteX893" fmla="*/ 278941 w 7228306"/>
                <a:gd name="connsiteY893" fmla="*/ 472913 h 1097785"/>
                <a:gd name="connsiteX894" fmla="*/ 278229 w 7228306"/>
                <a:gd name="connsiteY894" fmla="*/ 480384 h 1097785"/>
                <a:gd name="connsiteX895" fmla="*/ 277162 w 7228306"/>
                <a:gd name="connsiteY895" fmla="*/ 477538 h 1097785"/>
                <a:gd name="connsiteX896" fmla="*/ 277874 w 7228306"/>
                <a:gd name="connsiteY896" fmla="*/ 472913 h 1097785"/>
                <a:gd name="connsiteX897" fmla="*/ 277874 w 7228306"/>
                <a:gd name="connsiteY897" fmla="*/ 468643 h 1097785"/>
                <a:gd name="connsiteX898" fmla="*/ 274672 w 7228306"/>
                <a:gd name="connsiteY898" fmla="*/ 466864 h 1097785"/>
                <a:gd name="connsiteX899" fmla="*/ 276095 w 7228306"/>
                <a:gd name="connsiteY899" fmla="*/ 475048 h 1097785"/>
                <a:gd name="connsiteX900" fmla="*/ 275383 w 7228306"/>
                <a:gd name="connsiteY900" fmla="*/ 486077 h 1097785"/>
                <a:gd name="connsiteX901" fmla="*/ 278585 w 7228306"/>
                <a:gd name="connsiteY901" fmla="*/ 483231 h 1097785"/>
                <a:gd name="connsiteX902" fmla="*/ 282499 w 7228306"/>
                <a:gd name="connsiteY902" fmla="*/ 483942 h 1097785"/>
                <a:gd name="connsiteX903" fmla="*/ 282143 w 7228306"/>
                <a:gd name="connsiteY903" fmla="*/ 468643 h 1097785"/>
                <a:gd name="connsiteX904" fmla="*/ 283922 w 7228306"/>
                <a:gd name="connsiteY904" fmla="*/ 454767 h 1097785"/>
                <a:gd name="connsiteX905" fmla="*/ 285345 w 7228306"/>
                <a:gd name="connsiteY905" fmla="*/ 457970 h 1097785"/>
                <a:gd name="connsiteX906" fmla="*/ 286768 w 7228306"/>
                <a:gd name="connsiteY906" fmla="*/ 463306 h 1097785"/>
                <a:gd name="connsiteX907" fmla="*/ 287836 w 7228306"/>
                <a:gd name="connsiteY907" fmla="*/ 459748 h 1097785"/>
                <a:gd name="connsiteX908" fmla="*/ 289615 w 7228306"/>
                <a:gd name="connsiteY908" fmla="*/ 458325 h 1097785"/>
                <a:gd name="connsiteX909" fmla="*/ 289259 w 7228306"/>
                <a:gd name="connsiteY909" fmla="*/ 437334 h 1097785"/>
                <a:gd name="connsiteX910" fmla="*/ 290326 w 7228306"/>
                <a:gd name="connsiteY910" fmla="*/ 417053 h 1097785"/>
                <a:gd name="connsiteX911" fmla="*/ 291038 w 7228306"/>
                <a:gd name="connsiteY911" fmla="*/ 417053 h 1097785"/>
                <a:gd name="connsiteX912" fmla="*/ 293173 w 7228306"/>
                <a:gd name="connsiteY912" fmla="*/ 430218 h 1097785"/>
                <a:gd name="connsiteX913" fmla="*/ 291038 w 7228306"/>
                <a:gd name="connsiteY913" fmla="*/ 441959 h 1097785"/>
                <a:gd name="connsiteX914" fmla="*/ 295663 w 7228306"/>
                <a:gd name="connsiteY914" fmla="*/ 440180 h 1097785"/>
                <a:gd name="connsiteX915" fmla="*/ 298154 w 7228306"/>
                <a:gd name="connsiteY915" fmla="*/ 436266 h 1097785"/>
                <a:gd name="connsiteX916" fmla="*/ 297442 w 7228306"/>
                <a:gd name="connsiteY916" fmla="*/ 426660 h 1097785"/>
                <a:gd name="connsiteX917" fmla="*/ 296731 w 7228306"/>
                <a:gd name="connsiteY917" fmla="*/ 416342 h 1097785"/>
                <a:gd name="connsiteX918" fmla="*/ 340137 w 7228306"/>
                <a:gd name="connsiteY918" fmla="*/ 407091 h 1097785"/>
                <a:gd name="connsiteX919" fmla="*/ 339782 w 7228306"/>
                <a:gd name="connsiteY919" fmla="*/ 419544 h 1097785"/>
                <a:gd name="connsiteX920" fmla="*/ 338714 w 7228306"/>
                <a:gd name="connsiteY920" fmla="*/ 431997 h 1097785"/>
                <a:gd name="connsiteX921" fmla="*/ 334089 w 7228306"/>
                <a:gd name="connsiteY921" fmla="*/ 428795 h 1097785"/>
                <a:gd name="connsiteX922" fmla="*/ 330887 w 7228306"/>
                <a:gd name="connsiteY922" fmla="*/ 430574 h 1097785"/>
                <a:gd name="connsiteX923" fmla="*/ 330887 w 7228306"/>
                <a:gd name="connsiteY923" fmla="*/ 422035 h 1097785"/>
                <a:gd name="connsiteX924" fmla="*/ 333021 w 7228306"/>
                <a:gd name="connsiteY924" fmla="*/ 423458 h 1097785"/>
                <a:gd name="connsiteX925" fmla="*/ 334445 w 7228306"/>
                <a:gd name="connsiteY925" fmla="*/ 427016 h 1097785"/>
                <a:gd name="connsiteX926" fmla="*/ 334800 w 7228306"/>
                <a:gd name="connsiteY926" fmla="*/ 418121 h 1097785"/>
                <a:gd name="connsiteX927" fmla="*/ 335156 w 7228306"/>
                <a:gd name="connsiteY927" fmla="*/ 410649 h 1097785"/>
                <a:gd name="connsiteX928" fmla="*/ 340137 w 7228306"/>
                <a:gd name="connsiteY928" fmla="*/ 407091 h 1097785"/>
                <a:gd name="connsiteX929" fmla="*/ 419835 w 7228306"/>
                <a:gd name="connsiteY929" fmla="*/ 403533 h 1097785"/>
                <a:gd name="connsiteX930" fmla="*/ 422681 w 7228306"/>
                <a:gd name="connsiteY930" fmla="*/ 407803 h 1097785"/>
                <a:gd name="connsiteX931" fmla="*/ 424104 w 7228306"/>
                <a:gd name="connsiteY931" fmla="*/ 412784 h 1097785"/>
                <a:gd name="connsiteX932" fmla="*/ 420546 w 7228306"/>
                <a:gd name="connsiteY932" fmla="*/ 408514 h 1097785"/>
                <a:gd name="connsiteX933" fmla="*/ 419835 w 7228306"/>
                <a:gd name="connsiteY933" fmla="*/ 403533 h 1097785"/>
                <a:gd name="connsiteX934" fmla="*/ 368601 w 7228306"/>
                <a:gd name="connsiteY934" fmla="*/ 394283 h 1097785"/>
                <a:gd name="connsiteX935" fmla="*/ 372870 w 7228306"/>
                <a:gd name="connsiteY935" fmla="*/ 411361 h 1097785"/>
                <a:gd name="connsiteX936" fmla="*/ 374293 w 7228306"/>
                <a:gd name="connsiteY936" fmla="*/ 427727 h 1097785"/>
                <a:gd name="connsiteX937" fmla="*/ 371447 w 7228306"/>
                <a:gd name="connsiteY937" fmla="*/ 424525 h 1097785"/>
                <a:gd name="connsiteX938" fmla="*/ 368601 w 7228306"/>
                <a:gd name="connsiteY938" fmla="*/ 425592 h 1097785"/>
                <a:gd name="connsiteX939" fmla="*/ 367178 w 7228306"/>
                <a:gd name="connsiteY939" fmla="*/ 414919 h 1097785"/>
                <a:gd name="connsiteX940" fmla="*/ 366822 w 7228306"/>
                <a:gd name="connsiteY940" fmla="*/ 423102 h 1097785"/>
                <a:gd name="connsiteX941" fmla="*/ 364331 w 7228306"/>
                <a:gd name="connsiteY941" fmla="*/ 430574 h 1097785"/>
                <a:gd name="connsiteX942" fmla="*/ 364331 w 7228306"/>
                <a:gd name="connsiteY942" fmla="*/ 411717 h 1097785"/>
                <a:gd name="connsiteX943" fmla="*/ 368601 w 7228306"/>
                <a:gd name="connsiteY943" fmla="*/ 394283 h 1097785"/>
                <a:gd name="connsiteX944" fmla="*/ 372870 w 7228306"/>
                <a:gd name="connsiteY944" fmla="*/ 385032 h 1097785"/>
                <a:gd name="connsiteX945" fmla="*/ 377140 w 7228306"/>
                <a:gd name="connsiteY945" fmla="*/ 395350 h 1097785"/>
                <a:gd name="connsiteX946" fmla="*/ 378563 w 7228306"/>
                <a:gd name="connsiteY946" fmla="*/ 405668 h 1097785"/>
                <a:gd name="connsiteX947" fmla="*/ 376428 w 7228306"/>
                <a:gd name="connsiteY947" fmla="*/ 405668 h 1097785"/>
                <a:gd name="connsiteX948" fmla="*/ 375005 w 7228306"/>
                <a:gd name="connsiteY948" fmla="*/ 394639 h 1097785"/>
                <a:gd name="connsiteX949" fmla="*/ 372870 w 7228306"/>
                <a:gd name="connsiteY949" fmla="*/ 385032 h 1097785"/>
                <a:gd name="connsiteX950" fmla="*/ 441182 w 7228306"/>
                <a:gd name="connsiteY950" fmla="*/ 378628 h 1097785"/>
                <a:gd name="connsiteX951" fmla="*/ 441894 w 7228306"/>
                <a:gd name="connsiteY951" fmla="*/ 384321 h 1097785"/>
                <a:gd name="connsiteX952" fmla="*/ 443317 w 7228306"/>
                <a:gd name="connsiteY952" fmla="*/ 389302 h 1097785"/>
                <a:gd name="connsiteX953" fmla="*/ 444029 w 7228306"/>
                <a:gd name="connsiteY953" fmla="*/ 382897 h 1097785"/>
                <a:gd name="connsiteX954" fmla="*/ 441182 w 7228306"/>
                <a:gd name="connsiteY954" fmla="*/ 378628 h 1097785"/>
                <a:gd name="connsiteX955" fmla="*/ 382832 w 7228306"/>
                <a:gd name="connsiteY955" fmla="*/ 378628 h 1097785"/>
                <a:gd name="connsiteX956" fmla="*/ 384256 w 7228306"/>
                <a:gd name="connsiteY956" fmla="*/ 382897 h 1097785"/>
                <a:gd name="connsiteX957" fmla="*/ 384967 w 7228306"/>
                <a:gd name="connsiteY957" fmla="*/ 387167 h 1097785"/>
                <a:gd name="connsiteX958" fmla="*/ 383544 w 7228306"/>
                <a:gd name="connsiteY958" fmla="*/ 387878 h 1097785"/>
                <a:gd name="connsiteX959" fmla="*/ 382121 w 7228306"/>
                <a:gd name="connsiteY959" fmla="*/ 389302 h 1097785"/>
                <a:gd name="connsiteX960" fmla="*/ 381409 w 7228306"/>
                <a:gd name="connsiteY960" fmla="*/ 382897 h 1097785"/>
                <a:gd name="connsiteX961" fmla="*/ 382832 w 7228306"/>
                <a:gd name="connsiteY961" fmla="*/ 378628 h 1097785"/>
                <a:gd name="connsiteX962" fmla="*/ 369312 w 7228306"/>
                <a:gd name="connsiteY962" fmla="*/ 378628 h 1097785"/>
                <a:gd name="connsiteX963" fmla="*/ 371447 w 7228306"/>
                <a:gd name="connsiteY963" fmla="*/ 385744 h 1097785"/>
                <a:gd name="connsiteX964" fmla="*/ 370735 w 7228306"/>
                <a:gd name="connsiteY964" fmla="*/ 392860 h 1097785"/>
                <a:gd name="connsiteX965" fmla="*/ 368956 w 7228306"/>
                <a:gd name="connsiteY965" fmla="*/ 384676 h 1097785"/>
                <a:gd name="connsiteX966" fmla="*/ 369312 w 7228306"/>
                <a:gd name="connsiteY966" fmla="*/ 378628 h 1097785"/>
                <a:gd name="connsiteX967" fmla="*/ 374293 w 7228306"/>
                <a:gd name="connsiteY967" fmla="*/ 355857 h 1097785"/>
                <a:gd name="connsiteX968" fmla="*/ 378563 w 7228306"/>
                <a:gd name="connsiteY968" fmla="*/ 364752 h 1097785"/>
                <a:gd name="connsiteX969" fmla="*/ 379986 w 7228306"/>
                <a:gd name="connsiteY969" fmla="*/ 376493 h 1097785"/>
                <a:gd name="connsiteX970" fmla="*/ 377851 w 7228306"/>
                <a:gd name="connsiteY970" fmla="*/ 377916 h 1097785"/>
                <a:gd name="connsiteX971" fmla="*/ 376428 w 7228306"/>
                <a:gd name="connsiteY971" fmla="*/ 374358 h 1097785"/>
                <a:gd name="connsiteX972" fmla="*/ 375005 w 7228306"/>
                <a:gd name="connsiteY972" fmla="*/ 370800 h 1097785"/>
                <a:gd name="connsiteX973" fmla="*/ 373938 w 7228306"/>
                <a:gd name="connsiteY973" fmla="*/ 372579 h 1097785"/>
                <a:gd name="connsiteX974" fmla="*/ 372870 w 7228306"/>
                <a:gd name="connsiteY974" fmla="*/ 374358 h 1097785"/>
                <a:gd name="connsiteX975" fmla="*/ 371447 w 7228306"/>
                <a:gd name="connsiteY975" fmla="*/ 369377 h 1097785"/>
                <a:gd name="connsiteX976" fmla="*/ 370735 w 7228306"/>
                <a:gd name="connsiteY976" fmla="*/ 363685 h 1097785"/>
                <a:gd name="connsiteX977" fmla="*/ 372159 w 7228306"/>
                <a:gd name="connsiteY977" fmla="*/ 357280 h 1097785"/>
                <a:gd name="connsiteX978" fmla="*/ 372870 w 7228306"/>
                <a:gd name="connsiteY978" fmla="*/ 359771 h 1097785"/>
                <a:gd name="connsiteX979" fmla="*/ 374293 w 7228306"/>
                <a:gd name="connsiteY979" fmla="*/ 362261 h 1097785"/>
                <a:gd name="connsiteX980" fmla="*/ 375005 w 7228306"/>
                <a:gd name="connsiteY980" fmla="*/ 359415 h 1097785"/>
                <a:gd name="connsiteX981" fmla="*/ 374293 w 7228306"/>
                <a:gd name="connsiteY981" fmla="*/ 355857 h 1097785"/>
                <a:gd name="connsiteX982" fmla="*/ 379274 w 7228306"/>
                <a:gd name="connsiteY982" fmla="*/ 352299 h 1097785"/>
                <a:gd name="connsiteX983" fmla="*/ 379986 w 7228306"/>
                <a:gd name="connsiteY983" fmla="*/ 354790 h 1097785"/>
                <a:gd name="connsiteX984" fmla="*/ 379986 w 7228306"/>
                <a:gd name="connsiteY984" fmla="*/ 357992 h 1097785"/>
                <a:gd name="connsiteX985" fmla="*/ 377140 w 7228306"/>
                <a:gd name="connsiteY985" fmla="*/ 356569 h 1097785"/>
                <a:gd name="connsiteX986" fmla="*/ 377851 w 7228306"/>
                <a:gd name="connsiteY986" fmla="*/ 353722 h 1097785"/>
                <a:gd name="connsiteX987" fmla="*/ 379274 w 7228306"/>
                <a:gd name="connsiteY987" fmla="*/ 352299 h 1097785"/>
                <a:gd name="connsiteX988" fmla="*/ 425527 w 7228306"/>
                <a:gd name="connsiteY988" fmla="*/ 347318 h 1097785"/>
                <a:gd name="connsiteX989" fmla="*/ 428018 w 7228306"/>
                <a:gd name="connsiteY989" fmla="*/ 363685 h 1097785"/>
                <a:gd name="connsiteX990" fmla="*/ 431932 w 7228306"/>
                <a:gd name="connsiteY990" fmla="*/ 378628 h 1097785"/>
                <a:gd name="connsiteX991" fmla="*/ 430509 w 7228306"/>
                <a:gd name="connsiteY991" fmla="*/ 361906 h 1097785"/>
                <a:gd name="connsiteX992" fmla="*/ 425527 w 7228306"/>
                <a:gd name="connsiteY992" fmla="*/ 347318 h 1097785"/>
                <a:gd name="connsiteX993" fmla="*/ 397064 w 7228306"/>
                <a:gd name="connsiteY993" fmla="*/ 338068 h 1097785"/>
                <a:gd name="connsiteX994" fmla="*/ 399910 w 7228306"/>
                <a:gd name="connsiteY994" fmla="*/ 341981 h 1097785"/>
                <a:gd name="connsiteX995" fmla="*/ 400622 w 7228306"/>
                <a:gd name="connsiteY995" fmla="*/ 348741 h 1097785"/>
                <a:gd name="connsiteX996" fmla="*/ 400978 w 7228306"/>
                <a:gd name="connsiteY996" fmla="*/ 355857 h 1097785"/>
                <a:gd name="connsiteX997" fmla="*/ 403468 w 7228306"/>
                <a:gd name="connsiteY997" fmla="*/ 360127 h 1097785"/>
                <a:gd name="connsiteX998" fmla="*/ 404536 w 7228306"/>
                <a:gd name="connsiteY998" fmla="*/ 357992 h 1097785"/>
                <a:gd name="connsiteX999" fmla="*/ 406315 w 7228306"/>
                <a:gd name="connsiteY999" fmla="*/ 356569 h 1097785"/>
                <a:gd name="connsiteX1000" fmla="*/ 406315 w 7228306"/>
                <a:gd name="connsiteY1000" fmla="*/ 360127 h 1097785"/>
                <a:gd name="connsiteX1001" fmla="*/ 408094 w 7228306"/>
                <a:gd name="connsiteY1001" fmla="*/ 360838 h 1097785"/>
                <a:gd name="connsiteX1002" fmla="*/ 409873 w 7228306"/>
                <a:gd name="connsiteY1002" fmla="*/ 361906 h 1097785"/>
                <a:gd name="connsiteX1003" fmla="*/ 410584 w 7228306"/>
                <a:gd name="connsiteY1003" fmla="*/ 365819 h 1097785"/>
                <a:gd name="connsiteX1004" fmla="*/ 408805 w 7228306"/>
                <a:gd name="connsiteY1004" fmla="*/ 364752 h 1097785"/>
                <a:gd name="connsiteX1005" fmla="*/ 407026 w 7228306"/>
                <a:gd name="connsiteY1005" fmla="*/ 363685 h 1097785"/>
                <a:gd name="connsiteX1006" fmla="*/ 407026 w 7228306"/>
                <a:gd name="connsiteY1006" fmla="*/ 370800 h 1097785"/>
                <a:gd name="connsiteX1007" fmla="*/ 409161 w 7228306"/>
                <a:gd name="connsiteY1007" fmla="*/ 371156 h 1097785"/>
                <a:gd name="connsiteX1008" fmla="*/ 412719 w 7228306"/>
                <a:gd name="connsiteY1008" fmla="*/ 372224 h 1097785"/>
                <a:gd name="connsiteX1009" fmla="*/ 414854 w 7228306"/>
                <a:gd name="connsiteY1009" fmla="*/ 383609 h 1097785"/>
                <a:gd name="connsiteX1010" fmla="*/ 416988 w 7228306"/>
                <a:gd name="connsiteY1010" fmla="*/ 394994 h 1097785"/>
                <a:gd name="connsiteX1011" fmla="*/ 413431 w 7228306"/>
                <a:gd name="connsiteY1011" fmla="*/ 395706 h 1097785"/>
                <a:gd name="connsiteX1012" fmla="*/ 412007 w 7228306"/>
                <a:gd name="connsiteY1012" fmla="*/ 399975 h 1097785"/>
                <a:gd name="connsiteX1013" fmla="*/ 411296 w 7228306"/>
                <a:gd name="connsiteY1013" fmla="*/ 396062 h 1097785"/>
                <a:gd name="connsiteX1014" fmla="*/ 409873 w 7228306"/>
                <a:gd name="connsiteY1014" fmla="*/ 394283 h 1097785"/>
                <a:gd name="connsiteX1015" fmla="*/ 410940 w 7228306"/>
                <a:gd name="connsiteY1015" fmla="*/ 407447 h 1097785"/>
                <a:gd name="connsiteX1016" fmla="*/ 414142 w 7228306"/>
                <a:gd name="connsiteY1016" fmla="*/ 418477 h 1097785"/>
                <a:gd name="connsiteX1017" fmla="*/ 412719 w 7228306"/>
                <a:gd name="connsiteY1017" fmla="*/ 431285 h 1097785"/>
                <a:gd name="connsiteX1018" fmla="*/ 415209 w 7228306"/>
                <a:gd name="connsiteY1018" fmla="*/ 444449 h 1097785"/>
                <a:gd name="connsiteX1019" fmla="*/ 419123 w 7228306"/>
                <a:gd name="connsiteY1019" fmla="*/ 457614 h 1097785"/>
                <a:gd name="connsiteX1020" fmla="*/ 421258 w 7228306"/>
                <a:gd name="connsiteY1020" fmla="*/ 468999 h 1097785"/>
                <a:gd name="connsiteX1021" fmla="*/ 417700 w 7228306"/>
                <a:gd name="connsiteY1021" fmla="*/ 466864 h 1097785"/>
                <a:gd name="connsiteX1022" fmla="*/ 416988 w 7228306"/>
                <a:gd name="connsiteY1022" fmla="*/ 483942 h 1097785"/>
                <a:gd name="connsiteX1023" fmla="*/ 415565 w 7228306"/>
                <a:gd name="connsiteY1023" fmla="*/ 498174 h 1097785"/>
                <a:gd name="connsiteX1024" fmla="*/ 412363 w 7228306"/>
                <a:gd name="connsiteY1024" fmla="*/ 493193 h 1097785"/>
                <a:gd name="connsiteX1025" fmla="*/ 409873 w 7228306"/>
                <a:gd name="connsiteY1025" fmla="*/ 487500 h 1097785"/>
                <a:gd name="connsiteX1026" fmla="*/ 412719 w 7228306"/>
                <a:gd name="connsiteY1026" fmla="*/ 479673 h 1097785"/>
                <a:gd name="connsiteX1027" fmla="*/ 413431 w 7228306"/>
                <a:gd name="connsiteY1027" fmla="*/ 464730 h 1097785"/>
                <a:gd name="connsiteX1028" fmla="*/ 409161 w 7228306"/>
                <a:gd name="connsiteY1028" fmla="*/ 454767 h 1097785"/>
                <a:gd name="connsiteX1029" fmla="*/ 408094 w 7228306"/>
                <a:gd name="connsiteY1029" fmla="*/ 439113 h 1097785"/>
                <a:gd name="connsiteX1030" fmla="*/ 406315 w 7228306"/>
                <a:gd name="connsiteY1030" fmla="*/ 421679 h 1097785"/>
                <a:gd name="connsiteX1031" fmla="*/ 405603 w 7228306"/>
                <a:gd name="connsiteY1031" fmla="*/ 404601 h 1097785"/>
                <a:gd name="connsiteX1032" fmla="*/ 407738 w 7228306"/>
                <a:gd name="connsiteY1032" fmla="*/ 390725 h 1097785"/>
                <a:gd name="connsiteX1033" fmla="*/ 406670 w 7228306"/>
                <a:gd name="connsiteY1033" fmla="*/ 384321 h 1097785"/>
                <a:gd name="connsiteX1034" fmla="*/ 404180 w 7228306"/>
                <a:gd name="connsiteY1034" fmla="*/ 378628 h 1097785"/>
                <a:gd name="connsiteX1035" fmla="*/ 404180 w 7228306"/>
                <a:gd name="connsiteY1035" fmla="*/ 382897 h 1097785"/>
                <a:gd name="connsiteX1036" fmla="*/ 402757 w 7228306"/>
                <a:gd name="connsiteY1036" fmla="*/ 385032 h 1097785"/>
                <a:gd name="connsiteX1037" fmla="*/ 402401 w 7228306"/>
                <a:gd name="connsiteY1037" fmla="*/ 379339 h 1097785"/>
                <a:gd name="connsiteX1038" fmla="*/ 402757 w 7228306"/>
                <a:gd name="connsiteY1038" fmla="*/ 372935 h 1097785"/>
                <a:gd name="connsiteX1039" fmla="*/ 399910 w 7228306"/>
                <a:gd name="connsiteY1039" fmla="*/ 370800 h 1097785"/>
                <a:gd name="connsiteX1040" fmla="*/ 398487 w 7228306"/>
                <a:gd name="connsiteY1040" fmla="*/ 365819 h 1097785"/>
                <a:gd name="connsiteX1041" fmla="*/ 399555 w 7228306"/>
                <a:gd name="connsiteY1041" fmla="*/ 358348 h 1097785"/>
                <a:gd name="connsiteX1042" fmla="*/ 398131 w 7228306"/>
                <a:gd name="connsiteY1042" fmla="*/ 351943 h 1097785"/>
                <a:gd name="connsiteX1043" fmla="*/ 396352 w 7228306"/>
                <a:gd name="connsiteY1043" fmla="*/ 345539 h 1097785"/>
                <a:gd name="connsiteX1044" fmla="*/ 397064 w 7228306"/>
                <a:gd name="connsiteY1044" fmla="*/ 338068 h 1097785"/>
                <a:gd name="connsiteX1045" fmla="*/ 376428 w 7228306"/>
                <a:gd name="connsiteY1045" fmla="*/ 333798 h 1097785"/>
                <a:gd name="connsiteX1046" fmla="*/ 377140 w 7228306"/>
                <a:gd name="connsiteY1046" fmla="*/ 339135 h 1097785"/>
                <a:gd name="connsiteX1047" fmla="*/ 377851 w 7228306"/>
                <a:gd name="connsiteY1047" fmla="*/ 345183 h 1097785"/>
                <a:gd name="connsiteX1048" fmla="*/ 376428 w 7228306"/>
                <a:gd name="connsiteY1048" fmla="*/ 341625 h 1097785"/>
                <a:gd name="connsiteX1049" fmla="*/ 375717 w 7228306"/>
                <a:gd name="connsiteY1049" fmla="*/ 337356 h 1097785"/>
                <a:gd name="connsiteX1050" fmla="*/ 376428 w 7228306"/>
                <a:gd name="connsiteY1050" fmla="*/ 333798 h 1097785"/>
                <a:gd name="connsiteX1051" fmla="*/ 123104 w 7228306"/>
                <a:gd name="connsiteY1051" fmla="*/ 321701 h 1097785"/>
                <a:gd name="connsiteX1052" fmla="*/ 120614 w 7228306"/>
                <a:gd name="connsiteY1052" fmla="*/ 324192 h 1097785"/>
                <a:gd name="connsiteX1053" fmla="*/ 120258 w 7228306"/>
                <a:gd name="connsiteY1053" fmla="*/ 328817 h 1097785"/>
                <a:gd name="connsiteX1054" fmla="*/ 123104 w 7228306"/>
                <a:gd name="connsiteY1054" fmla="*/ 327038 h 1097785"/>
                <a:gd name="connsiteX1055" fmla="*/ 123104 w 7228306"/>
                <a:gd name="connsiteY1055" fmla="*/ 321701 h 1097785"/>
                <a:gd name="connsiteX1056" fmla="*/ 377140 w 7228306"/>
                <a:gd name="connsiteY1056" fmla="*/ 316008 h 1097785"/>
                <a:gd name="connsiteX1057" fmla="*/ 381409 w 7228306"/>
                <a:gd name="connsiteY1057" fmla="*/ 318143 h 1097785"/>
                <a:gd name="connsiteX1058" fmla="*/ 381765 w 7228306"/>
                <a:gd name="connsiteY1058" fmla="*/ 320634 h 1097785"/>
                <a:gd name="connsiteX1059" fmla="*/ 382121 w 7228306"/>
                <a:gd name="connsiteY1059" fmla="*/ 324547 h 1097785"/>
                <a:gd name="connsiteX1060" fmla="*/ 379630 w 7228306"/>
                <a:gd name="connsiteY1060" fmla="*/ 322413 h 1097785"/>
                <a:gd name="connsiteX1061" fmla="*/ 377851 w 7228306"/>
                <a:gd name="connsiteY1061" fmla="*/ 320278 h 1097785"/>
                <a:gd name="connsiteX1062" fmla="*/ 376428 w 7228306"/>
                <a:gd name="connsiteY1062" fmla="*/ 330240 h 1097785"/>
                <a:gd name="connsiteX1063" fmla="*/ 376784 w 7228306"/>
                <a:gd name="connsiteY1063" fmla="*/ 323124 h 1097785"/>
                <a:gd name="connsiteX1064" fmla="*/ 377140 w 7228306"/>
                <a:gd name="connsiteY1064" fmla="*/ 316008 h 1097785"/>
                <a:gd name="connsiteX1065" fmla="*/ 162241 w 7228306"/>
                <a:gd name="connsiteY1065" fmla="*/ 314585 h 1097785"/>
                <a:gd name="connsiteX1066" fmla="*/ 155125 w 7228306"/>
                <a:gd name="connsiteY1066" fmla="*/ 330952 h 1097785"/>
                <a:gd name="connsiteX1067" fmla="*/ 160106 w 7228306"/>
                <a:gd name="connsiteY1067" fmla="*/ 324547 h 1097785"/>
                <a:gd name="connsiteX1068" fmla="*/ 162241 w 7228306"/>
                <a:gd name="connsiteY1068" fmla="*/ 314585 h 1097785"/>
                <a:gd name="connsiteX1069" fmla="*/ 206359 w 7228306"/>
                <a:gd name="connsiteY1069" fmla="*/ 313874 h 1097785"/>
                <a:gd name="connsiteX1070" fmla="*/ 204936 w 7228306"/>
                <a:gd name="connsiteY1070" fmla="*/ 315653 h 1097785"/>
                <a:gd name="connsiteX1071" fmla="*/ 202802 w 7228306"/>
                <a:gd name="connsiteY1071" fmla="*/ 316008 h 1097785"/>
                <a:gd name="connsiteX1072" fmla="*/ 202090 w 7228306"/>
                <a:gd name="connsiteY1072" fmla="*/ 325615 h 1097785"/>
                <a:gd name="connsiteX1073" fmla="*/ 204225 w 7228306"/>
                <a:gd name="connsiteY1073" fmla="*/ 332375 h 1097785"/>
                <a:gd name="connsiteX1074" fmla="*/ 206359 w 7228306"/>
                <a:gd name="connsiteY1074" fmla="*/ 321345 h 1097785"/>
                <a:gd name="connsiteX1075" fmla="*/ 206359 w 7228306"/>
                <a:gd name="connsiteY1075" fmla="*/ 313874 h 1097785"/>
                <a:gd name="connsiteX1076" fmla="*/ 444918 w 7228306"/>
                <a:gd name="connsiteY1076" fmla="*/ 310956 h 1097785"/>
                <a:gd name="connsiteX1077" fmla="*/ 444740 w 7228306"/>
                <a:gd name="connsiteY1077" fmla="*/ 311027 h 1097785"/>
                <a:gd name="connsiteX1078" fmla="*/ 444918 w 7228306"/>
                <a:gd name="connsiteY1078" fmla="*/ 314402 h 1097785"/>
                <a:gd name="connsiteX1079" fmla="*/ 381409 w 7228306"/>
                <a:gd name="connsiteY1079" fmla="*/ 310316 h 1097785"/>
                <a:gd name="connsiteX1080" fmla="*/ 381053 w 7228306"/>
                <a:gd name="connsiteY1080" fmla="*/ 313874 h 1097785"/>
                <a:gd name="connsiteX1081" fmla="*/ 379986 w 7228306"/>
                <a:gd name="connsiteY1081" fmla="*/ 316008 h 1097785"/>
                <a:gd name="connsiteX1082" fmla="*/ 378563 w 7228306"/>
                <a:gd name="connsiteY1082" fmla="*/ 312450 h 1097785"/>
                <a:gd name="connsiteX1083" fmla="*/ 381409 w 7228306"/>
                <a:gd name="connsiteY1083" fmla="*/ 310316 h 1097785"/>
                <a:gd name="connsiteX1084" fmla="*/ 194974 w 7228306"/>
                <a:gd name="connsiteY1084" fmla="*/ 310316 h 1097785"/>
                <a:gd name="connsiteX1085" fmla="*/ 192839 w 7228306"/>
                <a:gd name="connsiteY1085" fmla="*/ 310672 h 1097785"/>
                <a:gd name="connsiteX1086" fmla="*/ 191772 w 7228306"/>
                <a:gd name="connsiteY1086" fmla="*/ 313162 h 1097785"/>
                <a:gd name="connsiteX1087" fmla="*/ 191772 w 7228306"/>
                <a:gd name="connsiteY1087" fmla="*/ 316008 h 1097785"/>
                <a:gd name="connsiteX1088" fmla="*/ 193551 w 7228306"/>
                <a:gd name="connsiteY1088" fmla="*/ 316720 h 1097785"/>
                <a:gd name="connsiteX1089" fmla="*/ 194263 w 7228306"/>
                <a:gd name="connsiteY1089" fmla="*/ 314229 h 1097785"/>
                <a:gd name="connsiteX1090" fmla="*/ 194974 w 7228306"/>
                <a:gd name="connsiteY1090" fmla="*/ 310316 h 1097785"/>
                <a:gd name="connsiteX1091" fmla="*/ 67601 w 7228306"/>
                <a:gd name="connsiteY1091" fmla="*/ 308893 h 1097785"/>
                <a:gd name="connsiteX1092" fmla="*/ 62620 w 7228306"/>
                <a:gd name="connsiteY1092" fmla="*/ 314941 h 1097785"/>
                <a:gd name="connsiteX1093" fmla="*/ 62620 w 7228306"/>
                <a:gd name="connsiteY1093" fmla="*/ 325259 h 1097785"/>
                <a:gd name="connsiteX1094" fmla="*/ 66178 w 7228306"/>
                <a:gd name="connsiteY1094" fmla="*/ 318855 h 1097785"/>
                <a:gd name="connsiteX1095" fmla="*/ 67601 w 7228306"/>
                <a:gd name="connsiteY1095" fmla="*/ 308893 h 1097785"/>
                <a:gd name="connsiteX1096" fmla="*/ 248343 w 7228306"/>
                <a:gd name="connsiteY1096" fmla="*/ 307469 h 1097785"/>
                <a:gd name="connsiteX1097" fmla="*/ 248343 w 7228306"/>
                <a:gd name="connsiteY1097" fmla="*/ 313874 h 1097785"/>
                <a:gd name="connsiteX1098" fmla="*/ 246208 w 7228306"/>
                <a:gd name="connsiteY1098" fmla="*/ 313874 h 1097785"/>
                <a:gd name="connsiteX1099" fmla="*/ 246564 w 7228306"/>
                <a:gd name="connsiteY1099" fmla="*/ 309248 h 1097785"/>
                <a:gd name="connsiteX1100" fmla="*/ 248343 w 7228306"/>
                <a:gd name="connsiteY1100" fmla="*/ 307469 h 1097785"/>
                <a:gd name="connsiteX1101" fmla="*/ 185723 w 7228306"/>
                <a:gd name="connsiteY1101" fmla="*/ 307469 h 1097785"/>
                <a:gd name="connsiteX1102" fmla="*/ 182166 w 7228306"/>
                <a:gd name="connsiteY1102" fmla="*/ 316720 h 1097785"/>
                <a:gd name="connsiteX1103" fmla="*/ 181454 w 7228306"/>
                <a:gd name="connsiteY1103" fmla="*/ 327394 h 1097785"/>
                <a:gd name="connsiteX1104" fmla="*/ 183589 w 7228306"/>
                <a:gd name="connsiteY1104" fmla="*/ 328461 h 1097785"/>
                <a:gd name="connsiteX1105" fmla="*/ 183589 w 7228306"/>
                <a:gd name="connsiteY1105" fmla="*/ 333086 h 1097785"/>
                <a:gd name="connsiteX1106" fmla="*/ 185723 w 7228306"/>
                <a:gd name="connsiteY1106" fmla="*/ 332375 h 1097785"/>
                <a:gd name="connsiteX1107" fmla="*/ 187858 w 7228306"/>
                <a:gd name="connsiteY1107" fmla="*/ 333086 h 1097785"/>
                <a:gd name="connsiteX1108" fmla="*/ 189993 w 7228306"/>
                <a:gd name="connsiteY1108" fmla="*/ 330240 h 1097785"/>
                <a:gd name="connsiteX1109" fmla="*/ 189993 w 7228306"/>
                <a:gd name="connsiteY1109" fmla="*/ 324547 h 1097785"/>
                <a:gd name="connsiteX1110" fmla="*/ 186435 w 7228306"/>
                <a:gd name="connsiteY1110" fmla="*/ 324547 h 1097785"/>
                <a:gd name="connsiteX1111" fmla="*/ 185723 w 7228306"/>
                <a:gd name="connsiteY1111" fmla="*/ 320278 h 1097785"/>
                <a:gd name="connsiteX1112" fmla="*/ 186079 w 7228306"/>
                <a:gd name="connsiteY1112" fmla="*/ 313874 h 1097785"/>
                <a:gd name="connsiteX1113" fmla="*/ 185723 w 7228306"/>
                <a:gd name="connsiteY1113" fmla="*/ 307469 h 1097785"/>
                <a:gd name="connsiteX1114" fmla="*/ 107449 w 7228306"/>
                <a:gd name="connsiteY1114" fmla="*/ 303911 h 1097785"/>
                <a:gd name="connsiteX1115" fmla="*/ 102468 w 7228306"/>
                <a:gd name="connsiteY1115" fmla="*/ 308537 h 1097785"/>
                <a:gd name="connsiteX1116" fmla="*/ 101757 w 7228306"/>
                <a:gd name="connsiteY1116" fmla="*/ 316008 h 1097785"/>
                <a:gd name="connsiteX1117" fmla="*/ 106738 w 7228306"/>
                <a:gd name="connsiteY1117" fmla="*/ 313874 h 1097785"/>
                <a:gd name="connsiteX1118" fmla="*/ 106382 w 7228306"/>
                <a:gd name="connsiteY1118" fmla="*/ 308893 h 1097785"/>
                <a:gd name="connsiteX1119" fmla="*/ 107449 w 7228306"/>
                <a:gd name="connsiteY1119" fmla="*/ 303911 h 1097785"/>
                <a:gd name="connsiteX1120" fmla="*/ 217745 w 7228306"/>
                <a:gd name="connsiteY1120" fmla="*/ 299642 h 1097785"/>
                <a:gd name="connsiteX1121" fmla="*/ 215254 w 7228306"/>
                <a:gd name="connsiteY1121" fmla="*/ 300709 h 1097785"/>
                <a:gd name="connsiteX1122" fmla="*/ 212764 w 7228306"/>
                <a:gd name="connsiteY1122" fmla="*/ 303200 h 1097785"/>
                <a:gd name="connsiteX1123" fmla="*/ 220591 w 7228306"/>
                <a:gd name="connsiteY1123" fmla="*/ 310316 h 1097785"/>
                <a:gd name="connsiteX1124" fmla="*/ 220591 w 7228306"/>
                <a:gd name="connsiteY1124" fmla="*/ 303911 h 1097785"/>
                <a:gd name="connsiteX1125" fmla="*/ 217745 w 7228306"/>
                <a:gd name="connsiteY1125" fmla="*/ 299642 h 1097785"/>
                <a:gd name="connsiteX1126" fmla="*/ 161530 w 7228306"/>
                <a:gd name="connsiteY1126" fmla="*/ 299642 h 1097785"/>
                <a:gd name="connsiteX1127" fmla="*/ 159395 w 7228306"/>
                <a:gd name="connsiteY1127" fmla="*/ 302488 h 1097785"/>
                <a:gd name="connsiteX1128" fmla="*/ 159395 w 7228306"/>
                <a:gd name="connsiteY1128" fmla="*/ 308893 h 1097785"/>
                <a:gd name="connsiteX1129" fmla="*/ 161530 w 7228306"/>
                <a:gd name="connsiteY1129" fmla="*/ 299642 h 1097785"/>
                <a:gd name="connsiteX1130" fmla="*/ 106738 w 7228306"/>
                <a:gd name="connsiteY1130" fmla="*/ 293949 h 1097785"/>
                <a:gd name="connsiteX1131" fmla="*/ 105315 w 7228306"/>
                <a:gd name="connsiteY1131" fmla="*/ 298219 h 1097785"/>
                <a:gd name="connsiteX1132" fmla="*/ 106738 w 7228306"/>
                <a:gd name="connsiteY1132" fmla="*/ 297507 h 1097785"/>
                <a:gd name="connsiteX1133" fmla="*/ 108161 w 7228306"/>
                <a:gd name="connsiteY1133" fmla="*/ 297507 h 1097785"/>
                <a:gd name="connsiteX1134" fmla="*/ 107449 w 7228306"/>
                <a:gd name="connsiteY1134" fmla="*/ 295728 h 1097785"/>
                <a:gd name="connsiteX1135" fmla="*/ 106738 w 7228306"/>
                <a:gd name="connsiteY1135" fmla="*/ 293949 h 1097785"/>
                <a:gd name="connsiteX1136" fmla="*/ 252612 w 7228306"/>
                <a:gd name="connsiteY1136" fmla="*/ 292526 h 1097785"/>
                <a:gd name="connsiteX1137" fmla="*/ 252968 w 7228306"/>
                <a:gd name="connsiteY1137" fmla="*/ 299998 h 1097785"/>
                <a:gd name="connsiteX1138" fmla="*/ 251189 w 7228306"/>
                <a:gd name="connsiteY1138" fmla="*/ 303911 h 1097785"/>
                <a:gd name="connsiteX1139" fmla="*/ 250833 w 7228306"/>
                <a:gd name="connsiteY1139" fmla="*/ 298575 h 1097785"/>
                <a:gd name="connsiteX1140" fmla="*/ 252612 w 7228306"/>
                <a:gd name="connsiteY1140" fmla="*/ 292526 h 1097785"/>
                <a:gd name="connsiteX1141" fmla="*/ 229130 w 7228306"/>
                <a:gd name="connsiteY1141" fmla="*/ 291103 h 1097785"/>
                <a:gd name="connsiteX1142" fmla="*/ 224149 w 7228306"/>
                <a:gd name="connsiteY1142" fmla="*/ 294661 h 1097785"/>
                <a:gd name="connsiteX1143" fmla="*/ 222014 w 7228306"/>
                <a:gd name="connsiteY1143" fmla="*/ 301777 h 1097785"/>
                <a:gd name="connsiteX1144" fmla="*/ 223793 w 7228306"/>
                <a:gd name="connsiteY1144" fmla="*/ 303556 h 1097785"/>
                <a:gd name="connsiteX1145" fmla="*/ 224861 w 7228306"/>
                <a:gd name="connsiteY1145" fmla="*/ 306758 h 1097785"/>
                <a:gd name="connsiteX1146" fmla="*/ 228419 w 7228306"/>
                <a:gd name="connsiteY1146" fmla="*/ 300354 h 1097785"/>
                <a:gd name="connsiteX1147" fmla="*/ 229130 w 7228306"/>
                <a:gd name="connsiteY1147" fmla="*/ 291103 h 1097785"/>
                <a:gd name="connsiteX1148" fmla="*/ 187858 w 7228306"/>
                <a:gd name="connsiteY1148" fmla="*/ 287545 h 1097785"/>
                <a:gd name="connsiteX1149" fmla="*/ 182877 w 7228306"/>
                <a:gd name="connsiteY1149" fmla="*/ 291103 h 1097785"/>
                <a:gd name="connsiteX1150" fmla="*/ 182877 w 7228306"/>
                <a:gd name="connsiteY1150" fmla="*/ 298219 h 1097785"/>
                <a:gd name="connsiteX1151" fmla="*/ 187858 w 7228306"/>
                <a:gd name="connsiteY1151" fmla="*/ 287545 h 1097785"/>
                <a:gd name="connsiteX1152" fmla="*/ 428374 w 7228306"/>
                <a:gd name="connsiteY1152" fmla="*/ 283987 h 1097785"/>
                <a:gd name="connsiteX1153" fmla="*/ 429085 w 7228306"/>
                <a:gd name="connsiteY1153" fmla="*/ 288612 h 1097785"/>
                <a:gd name="connsiteX1154" fmla="*/ 430509 w 7228306"/>
                <a:gd name="connsiteY1154" fmla="*/ 291103 h 1097785"/>
                <a:gd name="connsiteX1155" fmla="*/ 430864 w 7228306"/>
                <a:gd name="connsiteY1155" fmla="*/ 287189 h 1097785"/>
                <a:gd name="connsiteX1156" fmla="*/ 428374 w 7228306"/>
                <a:gd name="connsiteY1156" fmla="*/ 283987 h 1097785"/>
                <a:gd name="connsiteX1157" fmla="*/ 239804 w 7228306"/>
                <a:gd name="connsiteY1157" fmla="*/ 281141 h 1097785"/>
                <a:gd name="connsiteX1158" fmla="*/ 239092 w 7228306"/>
                <a:gd name="connsiteY1158" fmla="*/ 288612 h 1097785"/>
                <a:gd name="connsiteX1159" fmla="*/ 236246 w 7228306"/>
                <a:gd name="connsiteY1159" fmla="*/ 293949 h 1097785"/>
                <a:gd name="connsiteX1160" fmla="*/ 238381 w 7228306"/>
                <a:gd name="connsiteY1160" fmla="*/ 298575 h 1097785"/>
                <a:gd name="connsiteX1161" fmla="*/ 243362 w 7228306"/>
                <a:gd name="connsiteY1161" fmla="*/ 299642 h 1097785"/>
                <a:gd name="connsiteX1162" fmla="*/ 240871 w 7228306"/>
                <a:gd name="connsiteY1162" fmla="*/ 291103 h 1097785"/>
                <a:gd name="connsiteX1163" fmla="*/ 239804 w 7228306"/>
                <a:gd name="connsiteY1163" fmla="*/ 281141 h 1097785"/>
                <a:gd name="connsiteX1164" fmla="*/ 264709 w 7228306"/>
                <a:gd name="connsiteY1164" fmla="*/ 276871 h 1097785"/>
                <a:gd name="connsiteX1165" fmla="*/ 263286 w 7228306"/>
                <a:gd name="connsiteY1165" fmla="*/ 283987 h 1097785"/>
                <a:gd name="connsiteX1166" fmla="*/ 262575 w 7228306"/>
                <a:gd name="connsiteY1166" fmla="*/ 290391 h 1097785"/>
                <a:gd name="connsiteX1167" fmla="*/ 262930 w 7228306"/>
                <a:gd name="connsiteY1167" fmla="*/ 293238 h 1097785"/>
                <a:gd name="connsiteX1168" fmla="*/ 265421 w 7228306"/>
                <a:gd name="connsiteY1168" fmla="*/ 293949 h 1097785"/>
                <a:gd name="connsiteX1169" fmla="*/ 265421 w 7228306"/>
                <a:gd name="connsiteY1169" fmla="*/ 285054 h 1097785"/>
                <a:gd name="connsiteX1170" fmla="*/ 264709 w 7228306"/>
                <a:gd name="connsiteY1170" fmla="*/ 276871 h 1097785"/>
                <a:gd name="connsiteX1171" fmla="*/ 195686 w 7228306"/>
                <a:gd name="connsiteY1171" fmla="*/ 276871 h 1097785"/>
                <a:gd name="connsiteX1172" fmla="*/ 192128 w 7228306"/>
                <a:gd name="connsiteY1172" fmla="*/ 277939 h 1097785"/>
                <a:gd name="connsiteX1173" fmla="*/ 189281 w 7228306"/>
                <a:gd name="connsiteY1173" fmla="*/ 279718 h 1097785"/>
                <a:gd name="connsiteX1174" fmla="*/ 190349 w 7228306"/>
                <a:gd name="connsiteY1174" fmla="*/ 281497 h 1097785"/>
                <a:gd name="connsiteX1175" fmla="*/ 190705 w 7228306"/>
                <a:gd name="connsiteY1175" fmla="*/ 283987 h 1097785"/>
                <a:gd name="connsiteX1176" fmla="*/ 192839 w 7228306"/>
                <a:gd name="connsiteY1176" fmla="*/ 282920 h 1097785"/>
                <a:gd name="connsiteX1177" fmla="*/ 193551 w 7228306"/>
                <a:gd name="connsiteY1177" fmla="*/ 283987 h 1097785"/>
                <a:gd name="connsiteX1178" fmla="*/ 195686 w 7228306"/>
                <a:gd name="connsiteY1178" fmla="*/ 276871 h 1097785"/>
                <a:gd name="connsiteX1179" fmla="*/ 121681 w 7228306"/>
                <a:gd name="connsiteY1179" fmla="*/ 276871 h 1097785"/>
                <a:gd name="connsiteX1180" fmla="*/ 112074 w 7228306"/>
                <a:gd name="connsiteY1180" fmla="*/ 286833 h 1097785"/>
                <a:gd name="connsiteX1181" fmla="*/ 107449 w 7228306"/>
                <a:gd name="connsiteY1181" fmla="*/ 303200 h 1097785"/>
                <a:gd name="connsiteX1182" fmla="*/ 117056 w 7228306"/>
                <a:gd name="connsiteY1182" fmla="*/ 293594 h 1097785"/>
                <a:gd name="connsiteX1183" fmla="*/ 121681 w 7228306"/>
                <a:gd name="connsiteY1183" fmla="*/ 276871 h 1097785"/>
                <a:gd name="connsiteX1184" fmla="*/ 179319 w 7228306"/>
                <a:gd name="connsiteY1184" fmla="*/ 274025 h 1097785"/>
                <a:gd name="connsiteX1185" fmla="*/ 172915 w 7228306"/>
                <a:gd name="connsiteY1185" fmla="*/ 278650 h 1097785"/>
                <a:gd name="connsiteX1186" fmla="*/ 167222 w 7228306"/>
                <a:gd name="connsiteY1186" fmla="*/ 283987 h 1097785"/>
                <a:gd name="connsiteX1187" fmla="*/ 167934 w 7228306"/>
                <a:gd name="connsiteY1187" fmla="*/ 296796 h 1097785"/>
                <a:gd name="connsiteX1188" fmla="*/ 163664 w 7228306"/>
                <a:gd name="connsiteY1188" fmla="*/ 307469 h 1097785"/>
                <a:gd name="connsiteX1189" fmla="*/ 165443 w 7228306"/>
                <a:gd name="connsiteY1189" fmla="*/ 314229 h 1097785"/>
                <a:gd name="connsiteX1190" fmla="*/ 165088 w 7228306"/>
                <a:gd name="connsiteY1190" fmla="*/ 322413 h 1097785"/>
                <a:gd name="connsiteX1191" fmla="*/ 168645 w 7228306"/>
                <a:gd name="connsiteY1191" fmla="*/ 318499 h 1097785"/>
                <a:gd name="connsiteX1192" fmla="*/ 168645 w 7228306"/>
                <a:gd name="connsiteY1192" fmla="*/ 308893 h 1097785"/>
                <a:gd name="connsiteX1193" fmla="*/ 174338 w 7228306"/>
                <a:gd name="connsiteY1193" fmla="*/ 291815 h 1097785"/>
                <a:gd name="connsiteX1194" fmla="*/ 179319 w 7228306"/>
                <a:gd name="connsiteY1194" fmla="*/ 274025 h 1097785"/>
                <a:gd name="connsiteX1195" fmla="*/ 419835 w 7228306"/>
                <a:gd name="connsiteY1195" fmla="*/ 272602 h 1097785"/>
                <a:gd name="connsiteX1196" fmla="*/ 422325 w 7228306"/>
                <a:gd name="connsiteY1196" fmla="*/ 276871 h 1097785"/>
                <a:gd name="connsiteX1197" fmla="*/ 424104 w 7228306"/>
                <a:gd name="connsiteY1197" fmla="*/ 274025 h 1097785"/>
                <a:gd name="connsiteX1198" fmla="*/ 424460 w 7228306"/>
                <a:gd name="connsiteY1198" fmla="*/ 278294 h 1097785"/>
                <a:gd name="connsiteX1199" fmla="*/ 426951 w 7228306"/>
                <a:gd name="connsiteY1199" fmla="*/ 281852 h 1097785"/>
                <a:gd name="connsiteX1200" fmla="*/ 427662 w 7228306"/>
                <a:gd name="connsiteY1200" fmla="*/ 278294 h 1097785"/>
                <a:gd name="connsiteX1201" fmla="*/ 431576 w 7228306"/>
                <a:gd name="connsiteY1201" fmla="*/ 284343 h 1097785"/>
                <a:gd name="connsiteX1202" fmla="*/ 432643 w 7228306"/>
                <a:gd name="connsiteY1202" fmla="*/ 292526 h 1097785"/>
                <a:gd name="connsiteX1203" fmla="*/ 432643 w 7228306"/>
                <a:gd name="connsiteY1203" fmla="*/ 307825 h 1097785"/>
                <a:gd name="connsiteX1204" fmla="*/ 439048 w 7228306"/>
                <a:gd name="connsiteY1204" fmla="*/ 320278 h 1097785"/>
                <a:gd name="connsiteX1205" fmla="*/ 435490 w 7228306"/>
                <a:gd name="connsiteY1205" fmla="*/ 326682 h 1097785"/>
                <a:gd name="connsiteX1206" fmla="*/ 429441 w 7228306"/>
                <a:gd name="connsiteY1206" fmla="*/ 302133 h 1097785"/>
                <a:gd name="connsiteX1207" fmla="*/ 422681 w 7228306"/>
                <a:gd name="connsiteY1207" fmla="*/ 279718 h 1097785"/>
                <a:gd name="connsiteX1208" fmla="*/ 420902 w 7228306"/>
                <a:gd name="connsiteY1208" fmla="*/ 282564 h 1097785"/>
                <a:gd name="connsiteX1209" fmla="*/ 418412 w 7228306"/>
                <a:gd name="connsiteY1209" fmla="*/ 279718 h 1097785"/>
                <a:gd name="connsiteX1210" fmla="*/ 417344 w 7228306"/>
                <a:gd name="connsiteY1210" fmla="*/ 286122 h 1097785"/>
                <a:gd name="connsiteX1211" fmla="*/ 418412 w 7228306"/>
                <a:gd name="connsiteY1211" fmla="*/ 292526 h 1097785"/>
                <a:gd name="connsiteX1212" fmla="*/ 416277 w 7228306"/>
                <a:gd name="connsiteY1212" fmla="*/ 289680 h 1097785"/>
                <a:gd name="connsiteX1213" fmla="*/ 414142 w 7228306"/>
                <a:gd name="connsiteY1213" fmla="*/ 287545 h 1097785"/>
                <a:gd name="connsiteX1214" fmla="*/ 414498 w 7228306"/>
                <a:gd name="connsiteY1214" fmla="*/ 277939 h 1097785"/>
                <a:gd name="connsiteX1215" fmla="*/ 419835 w 7228306"/>
                <a:gd name="connsiteY1215" fmla="*/ 272602 h 1097785"/>
                <a:gd name="connsiteX1216" fmla="*/ 67601 w 7228306"/>
                <a:gd name="connsiteY1216" fmla="*/ 271890 h 1097785"/>
                <a:gd name="connsiteX1217" fmla="*/ 65466 w 7228306"/>
                <a:gd name="connsiteY1217" fmla="*/ 276160 h 1097785"/>
                <a:gd name="connsiteX1218" fmla="*/ 70447 w 7228306"/>
                <a:gd name="connsiteY1218" fmla="*/ 278294 h 1097785"/>
                <a:gd name="connsiteX1219" fmla="*/ 71514 w 7228306"/>
                <a:gd name="connsiteY1219" fmla="*/ 275804 h 1097785"/>
                <a:gd name="connsiteX1220" fmla="*/ 71158 w 7228306"/>
                <a:gd name="connsiteY1220" fmla="*/ 272602 h 1097785"/>
                <a:gd name="connsiteX1221" fmla="*/ 67601 w 7228306"/>
                <a:gd name="connsiteY1221" fmla="*/ 271890 h 1097785"/>
                <a:gd name="connsiteX1222" fmla="*/ 240516 w 7228306"/>
                <a:gd name="connsiteY1222" fmla="*/ 270467 h 1097785"/>
                <a:gd name="connsiteX1223" fmla="*/ 239448 w 7228306"/>
                <a:gd name="connsiteY1223" fmla="*/ 272958 h 1097785"/>
                <a:gd name="connsiteX1224" fmla="*/ 238381 w 7228306"/>
                <a:gd name="connsiteY1224" fmla="*/ 276160 h 1097785"/>
                <a:gd name="connsiteX1225" fmla="*/ 241227 w 7228306"/>
                <a:gd name="connsiteY1225" fmla="*/ 278294 h 1097785"/>
                <a:gd name="connsiteX1226" fmla="*/ 244073 w 7228306"/>
                <a:gd name="connsiteY1226" fmla="*/ 278294 h 1097785"/>
                <a:gd name="connsiteX1227" fmla="*/ 241583 w 7228306"/>
                <a:gd name="connsiteY1227" fmla="*/ 274381 h 1097785"/>
                <a:gd name="connsiteX1228" fmla="*/ 240516 w 7228306"/>
                <a:gd name="connsiteY1228" fmla="*/ 270467 h 1097785"/>
                <a:gd name="connsiteX1229" fmla="*/ 260440 w 7228306"/>
                <a:gd name="connsiteY1229" fmla="*/ 265486 h 1097785"/>
                <a:gd name="connsiteX1230" fmla="*/ 259017 w 7228306"/>
                <a:gd name="connsiteY1230" fmla="*/ 266909 h 1097785"/>
                <a:gd name="connsiteX1231" fmla="*/ 257594 w 7228306"/>
                <a:gd name="connsiteY1231" fmla="*/ 269044 h 1097785"/>
                <a:gd name="connsiteX1232" fmla="*/ 260440 w 7228306"/>
                <a:gd name="connsiteY1232" fmla="*/ 272602 h 1097785"/>
                <a:gd name="connsiteX1233" fmla="*/ 261863 w 7228306"/>
                <a:gd name="connsiteY1233" fmla="*/ 269044 h 1097785"/>
                <a:gd name="connsiteX1234" fmla="*/ 260440 w 7228306"/>
                <a:gd name="connsiteY1234" fmla="*/ 265486 h 1097785"/>
                <a:gd name="connsiteX1235" fmla="*/ 418412 w 7228306"/>
                <a:gd name="connsiteY1235" fmla="*/ 263351 h 1097785"/>
                <a:gd name="connsiteX1236" fmla="*/ 419123 w 7228306"/>
                <a:gd name="connsiteY1236" fmla="*/ 267976 h 1097785"/>
                <a:gd name="connsiteX1237" fmla="*/ 418412 w 7228306"/>
                <a:gd name="connsiteY1237" fmla="*/ 271890 h 1097785"/>
                <a:gd name="connsiteX1238" fmla="*/ 417344 w 7228306"/>
                <a:gd name="connsiteY1238" fmla="*/ 267621 h 1097785"/>
                <a:gd name="connsiteX1239" fmla="*/ 418412 w 7228306"/>
                <a:gd name="connsiteY1239" fmla="*/ 263351 h 1097785"/>
                <a:gd name="connsiteX1240" fmla="*/ 163664 w 7228306"/>
                <a:gd name="connsiteY1240" fmla="*/ 261928 h 1097785"/>
                <a:gd name="connsiteX1241" fmla="*/ 160106 w 7228306"/>
                <a:gd name="connsiteY1241" fmla="*/ 266553 h 1097785"/>
                <a:gd name="connsiteX1242" fmla="*/ 159395 w 7228306"/>
                <a:gd name="connsiteY1242" fmla="*/ 274025 h 1097785"/>
                <a:gd name="connsiteX1243" fmla="*/ 162953 w 7228306"/>
                <a:gd name="connsiteY1243" fmla="*/ 270467 h 1097785"/>
                <a:gd name="connsiteX1244" fmla="*/ 165088 w 7228306"/>
                <a:gd name="connsiteY1244" fmla="*/ 274737 h 1097785"/>
                <a:gd name="connsiteX1245" fmla="*/ 166866 w 7228306"/>
                <a:gd name="connsiteY1245" fmla="*/ 270823 h 1097785"/>
                <a:gd name="connsiteX1246" fmla="*/ 167222 w 7228306"/>
                <a:gd name="connsiteY1246" fmla="*/ 263351 h 1097785"/>
                <a:gd name="connsiteX1247" fmla="*/ 165799 w 7228306"/>
                <a:gd name="connsiteY1247" fmla="*/ 265842 h 1097785"/>
                <a:gd name="connsiteX1248" fmla="*/ 164376 w 7228306"/>
                <a:gd name="connsiteY1248" fmla="*/ 268332 h 1097785"/>
                <a:gd name="connsiteX1249" fmla="*/ 163664 w 7228306"/>
                <a:gd name="connsiteY1249" fmla="*/ 265842 h 1097785"/>
                <a:gd name="connsiteX1250" fmla="*/ 163664 w 7228306"/>
                <a:gd name="connsiteY1250" fmla="*/ 261928 h 1097785"/>
                <a:gd name="connsiteX1251" fmla="*/ 182166 w 7228306"/>
                <a:gd name="connsiteY1251" fmla="*/ 259793 h 1097785"/>
                <a:gd name="connsiteX1252" fmla="*/ 178608 w 7228306"/>
                <a:gd name="connsiteY1252" fmla="*/ 264419 h 1097785"/>
                <a:gd name="connsiteX1253" fmla="*/ 175050 w 7228306"/>
                <a:gd name="connsiteY1253" fmla="*/ 268332 h 1097785"/>
                <a:gd name="connsiteX1254" fmla="*/ 176473 w 7228306"/>
                <a:gd name="connsiteY1254" fmla="*/ 270111 h 1097785"/>
                <a:gd name="connsiteX1255" fmla="*/ 177896 w 7228306"/>
                <a:gd name="connsiteY1255" fmla="*/ 271890 h 1097785"/>
                <a:gd name="connsiteX1256" fmla="*/ 179675 w 7228306"/>
                <a:gd name="connsiteY1256" fmla="*/ 268332 h 1097785"/>
                <a:gd name="connsiteX1257" fmla="*/ 182877 w 7228306"/>
                <a:gd name="connsiteY1257" fmla="*/ 266909 h 1097785"/>
                <a:gd name="connsiteX1258" fmla="*/ 182166 w 7228306"/>
                <a:gd name="connsiteY1258" fmla="*/ 259793 h 1097785"/>
                <a:gd name="connsiteX1259" fmla="*/ 444918 w 7228306"/>
                <a:gd name="connsiteY1259" fmla="*/ 257970 h 1097785"/>
                <a:gd name="connsiteX1260" fmla="*/ 443317 w 7228306"/>
                <a:gd name="connsiteY1260" fmla="*/ 258370 h 1097785"/>
                <a:gd name="connsiteX1261" fmla="*/ 444918 w 7228306"/>
                <a:gd name="connsiteY1261" fmla="*/ 260171 h 1097785"/>
                <a:gd name="connsiteX1262" fmla="*/ 260440 w 7228306"/>
                <a:gd name="connsiteY1262" fmla="*/ 254101 h 1097785"/>
                <a:gd name="connsiteX1263" fmla="*/ 261863 w 7228306"/>
                <a:gd name="connsiteY1263" fmla="*/ 262640 h 1097785"/>
                <a:gd name="connsiteX1264" fmla="*/ 263286 w 7228306"/>
                <a:gd name="connsiteY1264" fmla="*/ 274025 h 1097785"/>
                <a:gd name="connsiteX1265" fmla="*/ 265421 w 7228306"/>
                <a:gd name="connsiteY1265" fmla="*/ 262640 h 1097785"/>
                <a:gd name="connsiteX1266" fmla="*/ 260440 w 7228306"/>
                <a:gd name="connsiteY1266" fmla="*/ 254101 h 1097785"/>
                <a:gd name="connsiteX1267" fmla="*/ 412007 w 7228306"/>
                <a:gd name="connsiteY1267" fmla="*/ 249119 h 1097785"/>
                <a:gd name="connsiteX1268" fmla="*/ 414854 w 7228306"/>
                <a:gd name="connsiteY1268" fmla="*/ 253389 h 1097785"/>
                <a:gd name="connsiteX1269" fmla="*/ 416277 w 7228306"/>
                <a:gd name="connsiteY1269" fmla="*/ 258370 h 1097785"/>
                <a:gd name="connsiteX1270" fmla="*/ 412719 w 7228306"/>
                <a:gd name="connsiteY1270" fmla="*/ 258370 h 1097785"/>
                <a:gd name="connsiteX1271" fmla="*/ 412719 w 7228306"/>
                <a:gd name="connsiteY1271" fmla="*/ 253745 h 1097785"/>
                <a:gd name="connsiteX1272" fmla="*/ 412007 w 7228306"/>
                <a:gd name="connsiteY1272" fmla="*/ 249119 h 1097785"/>
                <a:gd name="connsiteX1273" fmla="*/ 89660 w 7228306"/>
                <a:gd name="connsiteY1273" fmla="*/ 249119 h 1097785"/>
                <a:gd name="connsiteX1274" fmla="*/ 86458 w 7228306"/>
                <a:gd name="connsiteY1274" fmla="*/ 253745 h 1097785"/>
                <a:gd name="connsiteX1275" fmla="*/ 84679 w 7228306"/>
                <a:gd name="connsiteY1275" fmla="*/ 260505 h 1097785"/>
                <a:gd name="connsiteX1276" fmla="*/ 87881 w 7228306"/>
                <a:gd name="connsiteY1276" fmla="*/ 255880 h 1097785"/>
                <a:gd name="connsiteX1277" fmla="*/ 89660 w 7228306"/>
                <a:gd name="connsiteY1277" fmla="*/ 249119 h 1097785"/>
                <a:gd name="connsiteX1278" fmla="*/ 264443 w 7228306"/>
                <a:gd name="connsiteY1278" fmla="*/ 247252 h 1097785"/>
                <a:gd name="connsiteX1279" fmla="*/ 268267 w 7228306"/>
                <a:gd name="connsiteY1279" fmla="*/ 249119 h 1097785"/>
                <a:gd name="connsiteX1280" fmla="*/ 265065 w 7228306"/>
                <a:gd name="connsiteY1280" fmla="*/ 251610 h 1097785"/>
                <a:gd name="connsiteX1281" fmla="*/ 264709 w 7228306"/>
                <a:gd name="connsiteY1281" fmla="*/ 256235 h 1097785"/>
                <a:gd name="connsiteX1282" fmla="*/ 266844 w 7228306"/>
                <a:gd name="connsiteY1282" fmla="*/ 256235 h 1097785"/>
                <a:gd name="connsiteX1283" fmla="*/ 268979 w 7228306"/>
                <a:gd name="connsiteY1283" fmla="*/ 256235 h 1097785"/>
                <a:gd name="connsiteX1284" fmla="*/ 268979 w 7228306"/>
                <a:gd name="connsiteY1284" fmla="*/ 264419 h 1097785"/>
                <a:gd name="connsiteX1285" fmla="*/ 268267 w 7228306"/>
                <a:gd name="connsiteY1285" fmla="*/ 270467 h 1097785"/>
                <a:gd name="connsiteX1286" fmla="*/ 271114 w 7228306"/>
                <a:gd name="connsiteY1286" fmla="*/ 279006 h 1097785"/>
                <a:gd name="connsiteX1287" fmla="*/ 275383 w 7228306"/>
                <a:gd name="connsiteY1287" fmla="*/ 285410 h 1097785"/>
                <a:gd name="connsiteX1288" fmla="*/ 277518 w 7228306"/>
                <a:gd name="connsiteY1288" fmla="*/ 272602 h 1097785"/>
                <a:gd name="connsiteX1289" fmla="*/ 273248 w 7228306"/>
                <a:gd name="connsiteY1289" fmla="*/ 269400 h 1097785"/>
                <a:gd name="connsiteX1290" fmla="*/ 273248 w 7228306"/>
                <a:gd name="connsiteY1290" fmla="*/ 263351 h 1097785"/>
                <a:gd name="connsiteX1291" fmla="*/ 275739 w 7228306"/>
                <a:gd name="connsiteY1291" fmla="*/ 264774 h 1097785"/>
                <a:gd name="connsiteX1292" fmla="*/ 278229 w 7228306"/>
                <a:gd name="connsiteY1292" fmla="*/ 266909 h 1097785"/>
                <a:gd name="connsiteX1293" fmla="*/ 278229 w 7228306"/>
                <a:gd name="connsiteY1293" fmla="*/ 294661 h 1097785"/>
                <a:gd name="connsiteX1294" fmla="*/ 274672 w 7228306"/>
                <a:gd name="connsiteY1294" fmla="*/ 295372 h 1097785"/>
                <a:gd name="connsiteX1295" fmla="*/ 272181 w 7228306"/>
                <a:gd name="connsiteY1295" fmla="*/ 300354 h 1097785"/>
                <a:gd name="connsiteX1296" fmla="*/ 270046 w 7228306"/>
                <a:gd name="connsiteY1296" fmla="*/ 306402 h 1097785"/>
                <a:gd name="connsiteX1297" fmla="*/ 266844 w 7228306"/>
                <a:gd name="connsiteY1297" fmla="*/ 310316 h 1097785"/>
                <a:gd name="connsiteX1298" fmla="*/ 269335 w 7228306"/>
                <a:gd name="connsiteY1298" fmla="*/ 316364 h 1097785"/>
                <a:gd name="connsiteX1299" fmla="*/ 272537 w 7228306"/>
                <a:gd name="connsiteY1299" fmla="*/ 321701 h 1097785"/>
                <a:gd name="connsiteX1300" fmla="*/ 270402 w 7228306"/>
                <a:gd name="connsiteY1300" fmla="*/ 327750 h 1097785"/>
                <a:gd name="connsiteX1301" fmla="*/ 269690 w 7228306"/>
                <a:gd name="connsiteY1301" fmla="*/ 335221 h 1097785"/>
                <a:gd name="connsiteX1302" fmla="*/ 262575 w 7228306"/>
                <a:gd name="connsiteY1302" fmla="*/ 335221 h 1097785"/>
                <a:gd name="connsiteX1303" fmla="*/ 262575 w 7228306"/>
                <a:gd name="connsiteY1303" fmla="*/ 330596 h 1097785"/>
                <a:gd name="connsiteX1304" fmla="*/ 262575 w 7228306"/>
                <a:gd name="connsiteY1304" fmla="*/ 326682 h 1097785"/>
                <a:gd name="connsiteX1305" fmla="*/ 264709 w 7228306"/>
                <a:gd name="connsiteY1305" fmla="*/ 314229 h 1097785"/>
                <a:gd name="connsiteX1306" fmla="*/ 263286 w 7228306"/>
                <a:gd name="connsiteY1306" fmla="*/ 301777 h 1097785"/>
                <a:gd name="connsiteX1307" fmla="*/ 259017 w 7228306"/>
                <a:gd name="connsiteY1307" fmla="*/ 314941 h 1097785"/>
                <a:gd name="connsiteX1308" fmla="*/ 256882 w 7228306"/>
                <a:gd name="connsiteY1308" fmla="*/ 327394 h 1097785"/>
                <a:gd name="connsiteX1309" fmla="*/ 254747 w 7228306"/>
                <a:gd name="connsiteY1309" fmla="*/ 322057 h 1097785"/>
                <a:gd name="connsiteX1310" fmla="*/ 254036 w 7228306"/>
                <a:gd name="connsiteY1310" fmla="*/ 314941 h 1097785"/>
                <a:gd name="connsiteX1311" fmla="*/ 254391 w 7228306"/>
                <a:gd name="connsiteY1311" fmla="*/ 307825 h 1097785"/>
                <a:gd name="connsiteX1312" fmla="*/ 255459 w 7228306"/>
                <a:gd name="connsiteY1312" fmla="*/ 303200 h 1097785"/>
                <a:gd name="connsiteX1313" fmla="*/ 257594 w 7228306"/>
                <a:gd name="connsiteY1313" fmla="*/ 306758 h 1097785"/>
                <a:gd name="connsiteX1314" fmla="*/ 256170 w 7228306"/>
                <a:gd name="connsiteY1314" fmla="*/ 300354 h 1097785"/>
                <a:gd name="connsiteX1315" fmla="*/ 256882 w 7228306"/>
                <a:gd name="connsiteY1315" fmla="*/ 293949 h 1097785"/>
                <a:gd name="connsiteX1316" fmla="*/ 259372 w 7228306"/>
                <a:gd name="connsiteY1316" fmla="*/ 293238 h 1097785"/>
                <a:gd name="connsiteX1317" fmla="*/ 261151 w 7228306"/>
                <a:gd name="connsiteY1317" fmla="*/ 291103 h 1097785"/>
                <a:gd name="connsiteX1318" fmla="*/ 260440 w 7228306"/>
                <a:gd name="connsiteY1318" fmla="*/ 282920 h 1097785"/>
                <a:gd name="connsiteX1319" fmla="*/ 258305 w 7228306"/>
                <a:gd name="connsiteY1319" fmla="*/ 274737 h 1097785"/>
                <a:gd name="connsiteX1320" fmla="*/ 257949 w 7228306"/>
                <a:gd name="connsiteY1320" fmla="*/ 281497 h 1097785"/>
                <a:gd name="connsiteX1321" fmla="*/ 257594 w 7228306"/>
                <a:gd name="connsiteY1321" fmla="*/ 286833 h 1097785"/>
                <a:gd name="connsiteX1322" fmla="*/ 255815 w 7228306"/>
                <a:gd name="connsiteY1322" fmla="*/ 285410 h 1097785"/>
                <a:gd name="connsiteX1323" fmla="*/ 253324 w 7228306"/>
                <a:gd name="connsiteY1323" fmla="*/ 283987 h 1097785"/>
                <a:gd name="connsiteX1324" fmla="*/ 255103 w 7228306"/>
                <a:gd name="connsiteY1324" fmla="*/ 271534 h 1097785"/>
                <a:gd name="connsiteX1325" fmla="*/ 257594 w 7228306"/>
                <a:gd name="connsiteY1325" fmla="*/ 258014 h 1097785"/>
                <a:gd name="connsiteX1326" fmla="*/ 261507 w 7228306"/>
                <a:gd name="connsiteY1326" fmla="*/ 248764 h 1097785"/>
                <a:gd name="connsiteX1327" fmla="*/ 264443 w 7228306"/>
                <a:gd name="connsiteY1327" fmla="*/ 247252 h 1097785"/>
                <a:gd name="connsiteX1328" fmla="*/ 121325 w 7228306"/>
                <a:gd name="connsiteY1328" fmla="*/ 243071 h 1097785"/>
                <a:gd name="connsiteX1329" fmla="*/ 119546 w 7228306"/>
                <a:gd name="connsiteY1329" fmla="*/ 243427 h 1097785"/>
                <a:gd name="connsiteX1330" fmla="*/ 114565 w 7228306"/>
                <a:gd name="connsiteY1330" fmla="*/ 256591 h 1097785"/>
                <a:gd name="connsiteX1331" fmla="*/ 111007 w 7228306"/>
                <a:gd name="connsiteY1331" fmla="*/ 271890 h 1097785"/>
                <a:gd name="connsiteX1332" fmla="*/ 106738 w 7228306"/>
                <a:gd name="connsiteY1332" fmla="*/ 279718 h 1097785"/>
                <a:gd name="connsiteX1333" fmla="*/ 106026 w 7228306"/>
                <a:gd name="connsiteY1333" fmla="*/ 288968 h 1097785"/>
                <a:gd name="connsiteX1334" fmla="*/ 113498 w 7228306"/>
                <a:gd name="connsiteY1334" fmla="*/ 269755 h 1097785"/>
                <a:gd name="connsiteX1335" fmla="*/ 120969 w 7228306"/>
                <a:gd name="connsiteY1335" fmla="*/ 251966 h 1097785"/>
                <a:gd name="connsiteX1336" fmla="*/ 120258 w 7228306"/>
                <a:gd name="connsiteY1336" fmla="*/ 247696 h 1097785"/>
                <a:gd name="connsiteX1337" fmla="*/ 121681 w 7228306"/>
                <a:gd name="connsiteY1337" fmla="*/ 243427 h 1097785"/>
                <a:gd name="connsiteX1338" fmla="*/ 121325 w 7228306"/>
                <a:gd name="connsiteY1338" fmla="*/ 243071 h 1097785"/>
                <a:gd name="connsiteX1339" fmla="*/ 277518 w 7228306"/>
                <a:gd name="connsiteY1339" fmla="*/ 242004 h 1097785"/>
                <a:gd name="connsiteX1340" fmla="*/ 274672 w 7228306"/>
                <a:gd name="connsiteY1340" fmla="*/ 259793 h 1097785"/>
                <a:gd name="connsiteX1341" fmla="*/ 272893 w 7228306"/>
                <a:gd name="connsiteY1341" fmla="*/ 250543 h 1097785"/>
                <a:gd name="connsiteX1342" fmla="*/ 277518 w 7228306"/>
                <a:gd name="connsiteY1342" fmla="*/ 242004 h 1097785"/>
                <a:gd name="connsiteX1343" fmla="*/ 187147 w 7228306"/>
                <a:gd name="connsiteY1343" fmla="*/ 239869 h 1097785"/>
                <a:gd name="connsiteX1344" fmla="*/ 185012 w 7228306"/>
                <a:gd name="connsiteY1344" fmla="*/ 244138 h 1097785"/>
                <a:gd name="connsiteX1345" fmla="*/ 183589 w 7228306"/>
                <a:gd name="connsiteY1345" fmla="*/ 250543 h 1097785"/>
                <a:gd name="connsiteX1346" fmla="*/ 187147 w 7228306"/>
                <a:gd name="connsiteY1346" fmla="*/ 239869 h 1097785"/>
                <a:gd name="connsiteX1347" fmla="*/ 179319 w 7228306"/>
                <a:gd name="connsiteY1347" fmla="*/ 236311 h 1097785"/>
                <a:gd name="connsiteX1348" fmla="*/ 176117 w 7228306"/>
                <a:gd name="connsiteY1348" fmla="*/ 242004 h 1097785"/>
                <a:gd name="connsiteX1349" fmla="*/ 175050 w 7228306"/>
                <a:gd name="connsiteY1349" fmla="*/ 250543 h 1097785"/>
                <a:gd name="connsiteX1350" fmla="*/ 171136 w 7228306"/>
                <a:gd name="connsiteY1350" fmla="*/ 253389 h 1097785"/>
                <a:gd name="connsiteX1351" fmla="*/ 169357 w 7228306"/>
                <a:gd name="connsiteY1351" fmla="*/ 261928 h 1097785"/>
                <a:gd name="connsiteX1352" fmla="*/ 171848 w 7228306"/>
                <a:gd name="connsiteY1352" fmla="*/ 259793 h 1097785"/>
                <a:gd name="connsiteX1353" fmla="*/ 175050 w 7228306"/>
                <a:gd name="connsiteY1353" fmla="*/ 257658 h 1097785"/>
                <a:gd name="connsiteX1354" fmla="*/ 177896 w 7228306"/>
                <a:gd name="connsiteY1354" fmla="*/ 247341 h 1097785"/>
                <a:gd name="connsiteX1355" fmla="*/ 179319 w 7228306"/>
                <a:gd name="connsiteY1355" fmla="*/ 236311 h 1097785"/>
                <a:gd name="connsiteX1356" fmla="*/ 256882 w 7228306"/>
                <a:gd name="connsiteY1356" fmla="*/ 232753 h 1097785"/>
                <a:gd name="connsiteX1357" fmla="*/ 259728 w 7228306"/>
                <a:gd name="connsiteY1357" fmla="*/ 234888 h 1097785"/>
                <a:gd name="connsiteX1358" fmla="*/ 259728 w 7228306"/>
                <a:gd name="connsiteY1358" fmla="*/ 242004 h 1097785"/>
                <a:gd name="connsiteX1359" fmla="*/ 257594 w 7228306"/>
                <a:gd name="connsiteY1359" fmla="*/ 238802 h 1097785"/>
                <a:gd name="connsiteX1360" fmla="*/ 256882 w 7228306"/>
                <a:gd name="connsiteY1360" fmla="*/ 232753 h 1097785"/>
                <a:gd name="connsiteX1361" fmla="*/ 389948 w 7228306"/>
                <a:gd name="connsiteY1361" fmla="*/ 231330 h 1097785"/>
                <a:gd name="connsiteX1362" fmla="*/ 391727 w 7228306"/>
                <a:gd name="connsiteY1362" fmla="*/ 241648 h 1097785"/>
                <a:gd name="connsiteX1363" fmla="*/ 393506 w 7228306"/>
                <a:gd name="connsiteY1363" fmla="*/ 251966 h 1097785"/>
                <a:gd name="connsiteX1364" fmla="*/ 394218 w 7228306"/>
                <a:gd name="connsiteY1364" fmla="*/ 248052 h 1097785"/>
                <a:gd name="connsiteX1365" fmla="*/ 396352 w 7228306"/>
                <a:gd name="connsiteY1365" fmla="*/ 245562 h 1097785"/>
                <a:gd name="connsiteX1366" fmla="*/ 397064 w 7228306"/>
                <a:gd name="connsiteY1366" fmla="*/ 256591 h 1097785"/>
                <a:gd name="connsiteX1367" fmla="*/ 395641 w 7228306"/>
                <a:gd name="connsiteY1367" fmla="*/ 266909 h 1097785"/>
                <a:gd name="connsiteX1368" fmla="*/ 390660 w 7228306"/>
                <a:gd name="connsiteY1368" fmla="*/ 249119 h 1097785"/>
                <a:gd name="connsiteX1369" fmla="*/ 389948 w 7228306"/>
                <a:gd name="connsiteY1369" fmla="*/ 231330 h 1097785"/>
                <a:gd name="connsiteX1370" fmla="*/ 186435 w 7228306"/>
                <a:gd name="connsiteY1370" fmla="*/ 230618 h 1097785"/>
                <a:gd name="connsiteX1371" fmla="*/ 182877 w 7228306"/>
                <a:gd name="connsiteY1371" fmla="*/ 235599 h 1097785"/>
                <a:gd name="connsiteX1372" fmla="*/ 186435 w 7228306"/>
                <a:gd name="connsiteY1372" fmla="*/ 236311 h 1097785"/>
                <a:gd name="connsiteX1373" fmla="*/ 103891 w 7228306"/>
                <a:gd name="connsiteY1373" fmla="*/ 223502 h 1097785"/>
                <a:gd name="connsiteX1374" fmla="*/ 98555 w 7228306"/>
                <a:gd name="connsiteY1374" fmla="*/ 232041 h 1097785"/>
                <a:gd name="connsiteX1375" fmla="*/ 97487 w 7228306"/>
                <a:gd name="connsiteY1375" fmla="*/ 242004 h 1097785"/>
                <a:gd name="connsiteX1376" fmla="*/ 103891 w 7228306"/>
                <a:gd name="connsiteY1376" fmla="*/ 223502 h 1097785"/>
                <a:gd name="connsiteX1377" fmla="*/ 269690 w 7228306"/>
                <a:gd name="connsiteY1377" fmla="*/ 215675 h 1097785"/>
                <a:gd name="connsiteX1378" fmla="*/ 270758 w 7228306"/>
                <a:gd name="connsiteY1378" fmla="*/ 219589 h 1097785"/>
                <a:gd name="connsiteX1379" fmla="*/ 270402 w 7228306"/>
                <a:gd name="connsiteY1379" fmla="*/ 224926 h 1097785"/>
                <a:gd name="connsiteX1380" fmla="*/ 268267 w 7228306"/>
                <a:gd name="connsiteY1380" fmla="*/ 225993 h 1097785"/>
                <a:gd name="connsiteX1381" fmla="*/ 266844 w 7228306"/>
                <a:gd name="connsiteY1381" fmla="*/ 228484 h 1097785"/>
                <a:gd name="connsiteX1382" fmla="*/ 268979 w 7228306"/>
                <a:gd name="connsiteY1382" fmla="*/ 229907 h 1097785"/>
                <a:gd name="connsiteX1383" fmla="*/ 270402 w 7228306"/>
                <a:gd name="connsiteY1383" fmla="*/ 228484 h 1097785"/>
                <a:gd name="connsiteX1384" fmla="*/ 271469 w 7228306"/>
                <a:gd name="connsiteY1384" fmla="*/ 238090 h 1097785"/>
                <a:gd name="connsiteX1385" fmla="*/ 268267 w 7228306"/>
                <a:gd name="connsiteY1385" fmla="*/ 244850 h 1097785"/>
                <a:gd name="connsiteX1386" fmla="*/ 267556 w 7228306"/>
                <a:gd name="connsiteY1386" fmla="*/ 240225 h 1097785"/>
                <a:gd name="connsiteX1387" fmla="*/ 268267 w 7228306"/>
                <a:gd name="connsiteY1387" fmla="*/ 234176 h 1097785"/>
                <a:gd name="connsiteX1388" fmla="*/ 265065 w 7228306"/>
                <a:gd name="connsiteY1388" fmla="*/ 234176 h 1097785"/>
                <a:gd name="connsiteX1389" fmla="*/ 263286 w 7228306"/>
                <a:gd name="connsiteY1389" fmla="*/ 231330 h 1097785"/>
                <a:gd name="connsiteX1390" fmla="*/ 269690 w 7228306"/>
                <a:gd name="connsiteY1390" fmla="*/ 215675 h 1097785"/>
                <a:gd name="connsiteX1391" fmla="*/ 215610 w 7228306"/>
                <a:gd name="connsiteY1391" fmla="*/ 214252 h 1097785"/>
                <a:gd name="connsiteX1392" fmla="*/ 207783 w 7228306"/>
                <a:gd name="connsiteY1392" fmla="*/ 228484 h 1097785"/>
                <a:gd name="connsiteX1393" fmla="*/ 209917 w 7228306"/>
                <a:gd name="connsiteY1393" fmla="*/ 228128 h 1097785"/>
                <a:gd name="connsiteX1394" fmla="*/ 211341 w 7228306"/>
                <a:gd name="connsiteY1394" fmla="*/ 225637 h 1097785"/>
                <a:gd name="connsiteX1395" fmla="*/ 211341 w 7228306"/>
                <a:gd name="connsiteY1395" fmla="*/ 229907 h 1097785"/>
                <a:gd name="connsiteX1396" fmla="*/ 211341 w 7228306"/>
                <a:gd name="connsiteY1396" fmla="*/ 234176 h 1097785"/>
                <a:gd name="connsiteX1397" fmla="*/ 212764 w 7228306"/>
                <a:gd name="connsiteY1397" fmla="*/ 233820 h 1097785"/>
                <a:gd name="connsiteX1398" fmla="*/ 212764 w 7228306"/>
                <a:gd name="connsiteY1398" fmla="*/ 231330 h 1097785"/>
                <a:gd name="connsiteX1399" fmla="*/ 212764 w 7228306"/>
                <a:gd name="connsiteY1399" fmla="*/ 228484 h 1097785"/>
                <a:gd name="connsiteX1400" fmla="*/ 213475 w 7228306"/>
                <a:gd name="connsiteY1400" fmla="*/ 227060 h 1097785"/>
                <a:gd name="connsiteX1401" fmla="*/ 212408 w 7228306"/>
                <a:gd name="connsiteY1401" fmla="*/ 248408 h 1097785"/>
                <a:gd name="connsiteX1402" fmla="*/ 209206 w 7228306"/>
                <a:gd name="connsiteY1402" fmla="*/ 270467 h 1097785"/>
                <a:gd name="connsiteX1403" fmla="*/ 207427 w 7228306"/>
                <a:gd name="connsiteY1403" fmla="*/ 269755 h 1097785"/>
                <a:gd name="connsiteX1404" fmla="*/ 206359 w 7228306"/>
                <a:gd name="connsiteY1404" fmla="*/ 269044 h 1097785"/>
                <a:gd name="connsiteX1405" fmla="*/ 209562 w 7228306"/>
                <a:gd name="connsiteY1405" fmla="*/ 258014 h 1097785"/>
                <a:gd name="connsiteX1406" fmla="*/ 209917 w 7228306"/>
                <a:gd name="connsiteY1406" fmla="*/ 245562 h 1097785"/>
                <a:gd name="connsiteX1407" fmla="*/ 202802 w 7228306"/>
                <a:gd name="connsiteY1407" fmla="*/ 251254 h 1097785"/>
                <a:gd name="connsiteX1408" fmla="*/ 202090 w 7228306"/>
                <a:gd name="connsiteY1408" fmla="*/ 265486 h 1097785"/>
                <a:gd name="connsiteX1409" fmla="*/ 200667 w 7228306"/>
                <a:gd name="connsiteY1409" fmla="*/ 262284 h 1097785"/>
                <a:gd name="connsiteX1410" fmla="*/ 201378 w 7228306"/>
                <a:gd name="connsiteY1410" fmla="*/ 256235 h 1097785"/>
                <a:gd name="connsiteX1411" fmla="*/ 199599 w 7228306"/>
                <a:gd name="connsiteY1411" fmla="*/ 255524 h 1097785"/>
                <a:gd name="connsiteX1412" fmla="*/ 197820 w 7228306"/>
                <a:gd name="connsiteY1412" fmla="*/ 254812 h 1097785"/>
                <a:gd name="connsiteX1413" fmla="*/ 194974 w 7228306"/>
                <a:gd name="connsiteY1413" fmla="*/ 265130 h 1097785"/>
                <a:gd name="connsiteX1414" fmla="*/ 194974 w 7228306"/>
                <a:gd name="connsiteY1414" fmla="*/ 276160 h 1097785"/>
                <a:gd name="connsiteX1415" fmla="*/ 197109 w 7228306"/>
                <a:gd name="connsiteY1415" fmla="*/ 269044 h 1097785"/>
                <a:gd name="connsiteX1416" fmla="*/ 199599 w 7228306"/>
                <a:gd name="connsiteY1416" fmla="*/ 270467 h 1097785"/>
                <a:gd name="connsiteX1417" fmla="*/ 199955 w 7228306"/>
                <a:gd name="connsiteY1417" fmla="*/ 268332 h 1097785"/>
                <a:gd name="connsiteX1418" fmla="*/ 202090 w 7228306"/>
                <a:gd name="connsiteY1418" fmla="*/ 272958 h 1097785"/>
                <a:gd name="connsiteX1419" fmla="*/ 201378 w 7228306"/>
                <a:gd name="connsiteY1419" fmla="*/ 279718 h 1097785"/>
                <a:gd name="connsiteX1420" fmla="*/ 206359 w 7228306"/>
                <a:gd name="connsiteY1420" fmla="*/ 278294 h 1097785"/>
                <a:gd name="connsiteX1421" fmla="*/ 204936 w 7228306"/>
                <a:gd name="connsiteY1421" fmla="*/ 277227 h 1097785"/>
                <a:gd name="connsiteX1422" fmla="*/ 203513 w 7228306"/>
                <a:gd name="connsiteY1422" fmla="*/ 276871 h 1097785"/>
                <a:gd name="connsiteX1423" fmla="*/ 206359 w 7228306"/>
                <a:gd name="connsiteY1423" fmla="*/ 274025 h 1097785"/>
                <a:gd name="connsiteX1424" fmla="*/ 207071 w 7228306"/>
                <a:gd name="connsiteY1424" fmla="*/ 275804 h 1097785"/>
                <a:gd name="connsiteX1425" fmla="*/ 209206 w 7228306"/>
                <a:gd name="connsiteY1425" fmla="*/ 276871 h 1097785"/>
                <a:gd name="connsiteX1426" fmla="*/ 209562 w 7228306"/>
                <a:gd name="connsiteY1426" fmla="*/ 272246 h 1097785"/>
                <a:gd name="connsiteX1427" fmla="*/ 212052 w 7228306"/>
                <a:gd name="connsiteY1427" fmla="*/ 271890 h 1097785"/>
                <a:gd name="connsiteX1428" fmla="*/ 213475 w 7228306"/>
                <a:gd name="connsiteY1428" fmla="*/ 262995 h 1097785"/>
                <a:gd name="connsiteX1429" fmla="*/ 214898 w 7228306"/>
                <a:gd name="connsiteY1429" fmla="*/ 254101 h 1097785"/>
                <a:gd name="connsiteX1430" fmla="*/ 216322 w 7228306"/>
                <a:gd name="connsiteY1430" fmla="*/ 257658 h 1097785"/>
                <a:gd name="connsiteX1431" fmla="*/ 217389 w 7228306"/>
                <a:gd name="connsiteY1431" fmla="*/ 254812 h 1097785"/>
                <a:gd name="connsiteX1432" fmla="*/ 214898 w 7228306"/>
                <a:gd name="connsiteY1432" fmla="*/ 251966 h 1097785"/>
                <a:gd name="connsiteX1433" fmla="*/ 219880 w 7228306"/>
                <a:gd name="connsiteY1433" fmla="*/ 234888 h 1097785"/>
                <a:gd name="connsiteX1434" fmla="*/ 219168 w 7228306"/>
                <a:gd name="connsiteY1434" fmla="*/ 219233 h 1097785"/>
                <a:gd name="connsiteX1435" fmla="*/ 217389 w 7228306"/>
                <a:gd name="connsiteY1435" fmla="*/ 220300 h 1097785"/>
                <a:gd name="connsiteX1436" fmla="*/ 215610 w 7228306"/>
                <a:gd name="connsiteY1436" fmla="*/ 222791 h 1097785"/>
                <a:gd name="connsiteX1437" fmla="*/ 214898 w 7228306"/>
                <a:gd name="connsiteY1437" fmla="*/ 218877 h 1097785"/>
                <a:gd name="connsiteX1438" fmla="*/ 215610 w 7228306"/>
                <a:gd name="connsiteY1438" fmla="*/ 214252 h 1097785"/>
                <a:gd name="connsiteX1439" fmla="*/ 176473 w 7228306"/>
                <a:gd name="connsiteY1439" fmla="*/ 212117 h 1097785"/>
                <a:gd name="connsiteX1440" fmla="*/ 174694 w 7228306"/>
                <a:gd name="connsiteY1440" fmla="*/ 216387 h 1097785"/>
                <a:gd name="connsiteX1441" fmla="*/ 173627 w 7228306"/>
                <a:gd name="connsiteY1441" fmla="*/ 222791 h 1097785"/>
                <a:gd name="connsiteX1442" fmla="*/ 175761 w 7228306"/>
                <a:gd name="connsiteY1442" fmla="*/ 225281 h 1097785"/>
                <a:gd name="connsiteX1443" fmla="*/ 175761 w 7228306"/>
                <a:gd name="connsiteY1443" fmla="*/ 230618 h 1097785"/>
                <a:gd name="connsiteX1444" fmla="*/ 178252 w 7228306"/>
                <a:gd name="connsiteY1444" fmla="*/ 225281 h 1097785"/>
                <a:gd name="connsiteX1445" fmla="*/ 181454 w 7228306"/>
                <a:gd name="connsiteY1445" fmla="*/ 224926 h 1097785"/>
                <a:gd name="connsiteX1446" fmla="*/ 182166 w 7228306"/>
                <a:gd name="connsiteY1446" fmla="*/ 221723 h 1097785"/>
                <a:gd name="connsiteX1447" fmla="*/ 182166 w 7228306"/>
                <a:gd name="connsiteY1447" fmla="*/ 217810 h 1097785"/>
                <a:gd name="connsiteX1448" fmla="*/ 178608 w 7228306"/>
                <a:gd name="connsiteY1448" fmla="*/ 216742 h 1097785"/>
                <a:gd name="connsiteX1449" fmla="*/ 176473 w 7228306"/>
                <a:gd name="connsiteY1449" fmla="*/ 219944 h 1097785"/>
                <a:gd name="connsiteX1450" fmla="*/ 176473 w 7228306"/>
                <a:gd name="connsiteY1450" fmla="*/ 216742 h 1097785"/>
                <a:gd name="connsiteX1451" fmla="*/ 176473 w 7228306"/>
                <a:gd name="connsiteY1451" fmla="*/ 212117 h 1097785"/>
                <a:gd name="connsiteX1452" fmla="*/ 21348 w 7228306"/>
                <a:gd name="connsiteY1452" fmla="*/ 210694 h 1097785"/>
                <a:gd name="connsiteX1453" fmla="*/ 21703 w 7228306"/>
                <a:gd name="connsiteY1453" fmla="*/ 214608 h 1097785"/>
                <a:gd name="connsiteX1454" fmla="*/ 22059 w 7228306"/>
                <a:gd name="connsiteY1454" fmla="*/ 219233 h 1097785"/>
                <a:gd name="connsiteX1455" fmla="*/ 25617 w 7228306"/>
                <a:gd name="connsiteY1455" fmla="*/ 210694 h 1097785"/>
                <a:gd name="connsiteX1456" fmla="*/ 69735 w 7228306"/>
                <a:gd name="connsiteY1456" fmla="*/ 208559 h 1097785"/>
                <a:gd name="connsiteX1457" fmla="*/ 65822 w 7228306"/>
                <a:gd name="connsiteY1457" fmla="*/ 212829 h 1097785"/>
                <a:gd name="connsiteX1458" fmla="*/ 64754 w 7228306"/>
                <a:gd name="connsiteY1458" fmla="*/ 221368 h 1097785"/>
                <a:gd name="connsiteX1459" fmla="*/ 67956 w 7228306"/>
                <a:gd name="connsiteY1459" fmla="*/ 215675 h 1097785"/>
                <a:gd name="connsiteX1460" fmla="*/ 69735 w 7228306"/>
                <a:gd name="connsiteY1460" fmla="*/ 208559 h 1097785"/>
                <a:gd name="connsiteX1461" fmla="*/ 239804 w 7228306"/>
                <a:gd name="connsiteY1461" fmla="*/ 207136 h 1097785"/>
                <a:gd name="connsiteX1462" fmla="*/ 240516 w 7228306"/>
                <a:gd name="connsiteY1462" fmla="*/ 209627 h 1097785"/>
                <a:gd name="connsiteX1463" fmla="*/ 241939 w 7228306"/>
                <a:gd name="connsiteY1463" fmla="*/ 210694 h 1097785"/>
                <a:gd name="connsiteX1464" fmla="*/ 240516 w 7228306"/>
                <a:gd name="connsiteY1464" fmla="*/ 216387 h 1097785"/>
                <a:gd name="connsiteX1465" fmla="*/ 242650 w 7228306"/>
                <a:gd name="connsiteY1465" fmla="*/ 214608 h 1097785"/>
                <a:gd name="connsiteX1466" fmla="*/ 244785 w 7228306"/>
                <a:gd name="connsiteY1466" fmla="*/ 212829 h 1097785"/>
                <a:gd name="connsiteX1467" fmla="*/ 244785 w 7228306"/>
                <a:gd name="connsiteY1467" fmla="*/ 228839 h 1097785"/>
                <a:gd name="connsiteX1468" fmla="*/ 244073 w 7228306"/>
                <a:gd name="connsiteY1468" fmla="*/ 242004 h 1097785"/>
                <a:gd name="connsiteX1469" fmla="*/ 242650 w 7228306"/>
                <a:gd name="connsiteY1469" fmla="*/ 238802 h 1097785"/>
                <a:gd name="connsiteX1470" fmla="*/ 240516 w 7228306"/>
                <a:gd name="connsiteY1470" fmla="*/ 237734 h 1097785"/>
                <a:gd name="connsiteX1471" fmla="*/ 241583 w 7228306"/>
                <a:gd name="connsiteY1471" fmla="*/ 229907 h 1097785"/>
                <a:gd name="connsiteX1472" fmla="*/ 240516 w 7228306"/>
                <a:gd name="connsiteY1472" fmla="*/ 222791 h 1097785"/>
                <a:gd name="connsiteX1473" fmla="*/ 239448 w 7228306"/>
                <a:gd name="connsiteY1473" fmla="*/ 223502 h 1097785"/>
                <a:gd name="connsiteX1474" fmla="*/ 237669 w 7228306"/>
                <a:gd name="connsiteY1474" fmla="*/ 224926 h 1097785"/>
                <a:gd name="connsiteX1475" fmla="*/ 236958 w 7228306"/>
                <a:gd name="connsiteY1475" fmla="*/ 221012 h 1097785"/>
                <a:gd name="connsiteX1476" fmla="*/ 236246 w 7228306"/>
                <a:gd name="connsiteY1476" fmla="*/ 217810 h 1097785"/>
                <a:gd name="connsiteX1477" fmla="*/ 238025 w 7228306"/>
                <a:gd name="connsiteY1477" fmla="*/ 212117 h 1097785"/>
                <a:gd name="connsiteX1478" fmla="*/ 239804 w 7228306"/>
                <a:gd name="connsiteY1478" fmla="*/ 207136 h 1097785"/>
                <a:gd name="connsiteX1479" fmla="*/ 195686 w 7228306"/>
                <a:gd name="connsiteY1479" fmla="*/ 207136 h 1097785"/>
                <a:gd name="connsiteX1480" fmla="*/ 192128 w 7228306"/>
                <a:gd name="connsiteY1480" fmla="*/ 210338 h 1097785"/>
                <a:gd name="connsiteX1481" fmla="*/ 192128 w 7228306"/>
                <a:gd name="connsiteY1481" fmla="*/ 216387 h 1097785"/>
                <a:gd name="connsiteX1482" fmla="*/ 195686 w 7228306"/>
                <a:gd name="connsiteY1482" fmla="*/ 213184 h 1097785"/>
                <a:gd name="connsiteX1483" fmla="*/ 195686 w 7228306"/>
                <a:gd name="connsiteY1483" fmla="*/ 207136 h 1097785"/>
                <a:gd name="connsiteX1484" fmla="*/ 221303 w 7228306"/>
                <a:gd name="connsiteY1484" fmla="*/ 206424 h 1097785"/>
                <a:gd name="connsiteX1485" fmla="*/ 220235 w 7228306"/>
                <a:gd name="connsiteY1485" fmla="*/ 211405 h 1097785"/>
                <a:gd name="connsiteX1486" fmla="*/ 218456 w 7228306"/>
                <a:gd name="connsiteY1486" fmla="*/ 215675 h 1097785"/>
                <a:gd name="connsiteX1487" fmla="*/ 219880 w 7228306"/>
                <a:gd name="connsiteY1487" fmla="*/ 215319 h 1097785"/>
                <a:gd name="connsiteX1488" fmla="*/ 222370 w 7228306"/>
                <a:gd name="connsiteY1488" fmla="*/ 212117 h 1097785"/>
                <a:gd name="connsiteX1489" fmla="*/ 223437 w 7228306"/>
                <a:gd name="connsiteY1489" fmla="*/ 208203 h 1097785"/>
                <a:gd name="connsiteX1490" fmla="*/ 221303 w 7228306"/>
                <a:gd name="connsiteY1490" fmla="*/ 206424 h 1097785"/>
                <a:gd name="connsiteX1491" fmla="*/ 87525 w 7228306"/>
                <a:gd name="connsiteY1491" fmla="*/ 206424 h 1097785"/>
                <a:gd name="connsiteX1492" fmla="*/ 84679 w 7228306"/>
                <a:gd name="connsiteY1492" fmla="*/ 210694 h 1097785"/>
                <a:gd name="connsiteX1493" fmla="*/ 86813 w 7228306"/>
                <a:gd name="connsiteY1493" fmla="*/ 210694 h 1097785"/>
                <a:gd name="connsiteX1494" fmla="*/ 88237 w 7228306"/>
                <a:gd name="connsiteY1494" fmla="*/ 209982 h 1097785"/>
                <a:gd name="connsiteX1495" fmla="*/ 88237 w 7228306"/>
                <a:gd name="connsiteY1495" fmla="*/ 208203 h 1097785"/>
                <a:gd name="connsiteX1496" fmla="*/ 87525 w 7228306"/>
                <a:gd name="connsiteY1496" fmla="*/ 206424 h 1097785"/>
                <a:gd name="connsiteX1497" fmla="*/ 233400 w 7228306"/>
                <a:gd name="connsiteY1497" fmla="*/ 201443 h 1097785"/>
                <a:gd name="connsiteX1498" fmla="*/ 233400 w 7228306"/>
                <a:gd name="connsiteY1498" fmla="*/ 218521 h 1097785"/>
                <a:gd name="connsiteX1499" fmla="*/ 226995 w 7228306"/>
                <a:gd name="connsiteY1499" fmla="*/ 230618 h 1097785"/>
                <a:gd name="connsiteX1500" fmla="*/ 229486 w 7228306"/>
                <a:gd name="connsiteY1500" fmla="*/ 222435 h 1097785"/>
                <a:gd name="connsiteX1501" fmla="*/ 227707 w 7228306"/>
                <a:gd name="connsiteY1501" fmla="*/ 219233 h 1097785"/>
                <a:gd name="connsiteX1502" fmla="*/ 230198 w 7228306"/>
                <a:gd name="connsiteY1502" fmla="*/ 209271 h 1097785"/>
                <a:gd name="connsiteX1503" fmla="*/ 233400 w 7228306"/>
                <a:gd name="connsiteY1503" fmla="*/ 201443 h 1097785"/>
                <a:gd name="connsiteX1504" fmla="*/ 383544 w 7228306"/>
                <a:gd name="connsiteY1504" fmla="*/ 197885 h 1097785"/>
                <a:gd name="connsiteX1505" fmla="*/ 387458 w 7228306"/>
                <a:gd name="connsiteY1505" fmla="*/ 202511 h 1097785"/>
                <a:gd name="connsiteX1506" fmla="*/ 392083 w 7228306"/>
                <a:gd name="connsiteY1506" fmla="*/ 205001 h 1097785"/>
                <a:gd name="connsiteX1507" fmla="*/ 392795 w 7228306"/>
                <a:gd name="connsiteY1507" fmla="*/ 209271 h 1097785"/>
                <a:gd name="connsiteX1508" fmla="*/ 393506 w 7228306"/>
                <a:gd name="connsiteY1508" fmla="*/ 212829 h 1097785"/>
                <a:gd name="connsiteX1509" fmla="*/ 390304 w 7228306"/>
                <a:gd name="connsiteY1509" fmla="*/ 214608 h 1097785"/>
                <a:gd name="connsiteX1510" fmla="*/ 391371 w 7228306"/>
                <a:gd name="connsiteY1510" fmla="*/ 219944 h 1097785"/>
                <a:gd name="connsiteX1511" fmla="*/ 388169 w 7228306"/>
                <a:gd name="connsiteY1511" fmla="*/ 217454 h 1097785"/>
                <a:gd name="connsiteX1512" fmla="*/ 387102 w 7228306"/>
                <a:gd name="connsiteY1512" fmla="*/ 212117 h 1097785"/>
                <a:gd name="connsiteX1513" fmla="*/ 388169 w 7228306"/>
                <a:gd name="connsiteY1513" fmla="*/ 211761 h 1097785"/>
                <a:gd name="connsiteX1514" fmla="*/ 388525 w 7228306"/>
                <a:gd name="connsiteY1514" fmla="*/ 210694 h 1097785"/>
                <a:gd name="connsiteX1515" fmla="*/ 387813 w 7228306"/>
                <a:gd name="connsiteY1515" fmla="*/ 207136 h 1097785"/>
                <a:gd name="connsiteX1516" fmla="*/ 385679 w 7228306"/>
                <a:gd name="connsiteY1516" fmla="*/ 205001 h 1097785"/>
                <a:gd name="connsiteX1517" fmla="*/ 386390 w 7228306"/>
                <a:gd name="connsiteY1517" fmla="*/ 207492 h 1097785"/>
                <a:gd name="connsiteX1518" fmla="*/ 387102 w 7228306"/>
                <a:gd name="connsiteY1518" fmla="*/ 209982 h 1097785"/>
                <a:gd name="connsiteX1519" fmla="*/ 382832 w 7228306"/>
                <a:gd name="connsiteY1519" fmla="*/ 208559 h 1097785"/>
                <a:gd name="connsiteX1520" fmla="*/ 383188 w 7228306"/>
                <a:gd name="connsiteY1520" fmla="*/ 203934 h 1097785"/>
                <a:gd name="connsiteX1521" fmla="*/ 384967 w 7228306"/>
                <a:gd name="connsiteY1521" fmla="*/ 200020 h 1097785"/>
                <a:gd name="connsiteX1522" fmla="*/ 383544 w 7228306"/>
                <a:gd name="connsiteY1522" fmla="*/ 197885 h 1097785"/>
                <a:gd name="connsiteX1523" fmla="*/ 246920 w 7228306"/>
                <a:gd name="connsiteY1523" fmla="*/ 197885 h 1097785"/>
                <a:gd name="connsiteX1524" fmla="*/ 246564 w 7228306"/>
                <a:gd name="connsiteY1524" fmla="*/ 202155 h 1097785"/>
                <a:gd name="connsiteX1525" fmla="*/ 246208 w 7228306"/>
                <a:gd name="connsiteY1525" fmla="*/ 207136 h 1097785"/>
                <a:gd name="connsiteX1526" fmla="*/ 243718 w 7228306"/>
                <a:gd name="connsiteY1526" fmla="*/ 202511 h 1097785"/>
                <a:gd name="connsiteX1527" fmla="*/ 246920 w 7228306"/>
                <a:gd name="connsiteY1527" fmla="*/ 197885 h 1097785"/>
                <a:gd name="connsiteX1528" fmla="*/ 185723 w 7228306"/>
                <a:gd name="connsiteY1528" fmla="*/ 190770 h 1097785"/>
                <a:gd name="connsiteX1529" fmla="*/ 185368 w 7228306"/>
                <a:gd name="connsiteY1529" fmla="*/ 192904 h 1097785"/>
                <a:gd name="connsiteX1530" fmla="*/ 186435 w 7228306"/>
                <a:gd name="connsiteY1530" fmla="*/ 195751 h 1097785"/>
                <a:gd name="connsiteX1531" fmla="*/ 188570 w 7228306"/>
                <a:gd name="connsiteY1531" fmla="*/ 190770 h 1097785"/>
                <a:gd name="connsiteX1532" fmla="*/ 186435 w 7228306"/>
                <a:gd name="connsiteY1532" fmla="*/ 191837 h 1097785"/>
                <a:gd name="connsiteX1533" fmla="*/ 185723 w 7228306"/>
                <a:gd name="connsiteY1533" fmla="*/ 190770 h 1097785"/>
                <a:gd name="connsiteX1534" fmla="*/ 106026 w 7228306"/>
                <a:gd name="connsiteY1534" fmla="*/ 190058 h 1097785"/>
                <a:gd name="connsiteX1535" fmla="*/ 103891 w 7228306"/>
                <a:gd name="connsiteY1535" fmla="*/ 190414 h 1097785"/>
                <a:gd name="connsiteX1536" fmla="*/ 101757 w 7228306"/>
                <a:gd name="connsiteY1536" fmla="*/ 192193 h 1097785"/>
                <a:gd name="connsiteX1537" fmla="*/ 101045 w 7228306"/>
                <a:gd name="connsiteY1537" fmla="*/ 200020 h 1097785"/>
                <a:gd name="connsiteX1538" fmla="*/ 98911 w 7228306"/>
                <a:gd name="connsiteY1538" fmla="*/ 206424 h 1097785"/>
                <a:gd name="connsiteX1539" fmla="*/ 106026 w 7228306"/>
                <a:gd name="connsiteY1539" fmla="*/ 190058 h 1097785"/>
                <a:gd name="connsiteX1540" fmla="*/ 204225 w 7228306"/>
                <a:gd name="connsiteY1540" fmla="*/ 187923 h 1097785"/>
                <a:gd name="connsiteX1541" fmla="*/ 204580 w 7228306"/>
                <a:gd name="connsiteY1541" fmla="*/ 191481 h 1097785"/>
                <a:gd name="connsiteX1542" fmla="*/ 206359 w 7228306"/>
                <a:gd name="connsiteY1542" fmla="*/ 192193 h 1097785"/>
                <a:gd name="connsiteX1543" fmla="*/ 206715 w 7228306"/>
                <a:gd name="connsiteY1543" fmla="*/ 190414 h 1097785"/>
                <a:gd name="connsiteX1544" fmla="*/ 207071 w 7228306"/>
                <a:gd name="connsiteY1544" fmla="*/ 187923 h 1097785"/>
                <a:gd name="connsiteX1545" fmla="*/ 394929 w 7228306"/>
                <a:gd name="connsiteY1545" fmla="*/ 185788 h 1097785"/>
                <a:gd name="connsiteX1546" fmla="*/ 397420 w 7228306"/>
                <a:gd name="connsiteY1546" fmla="*/ 188635 h 1097785"/>
                <a:gd name="connsiteX1547" fmla="*/ 396352 w 7228306"/>
                <a:gd name="connsiteY1547" fmla="*/ 193616 h 1097785"/>
                <a:gd name="connsiteX1548" fmla="*/ 394218 w 7228306"/>
                <a:gd name="connsiteY1548" fmla="*/ 190414 h 1097785"/>
                <a:gd name="connsiteX1549" fmla="*/ 394929 w 7228306"/>
                <a:gd name="connsiteY1549" fmla="*/ 185788 h 1097785"/>
                <a:gd name="connsiteX1550" fmla="*/ 209917 w 7228306"/>
                <a:gd name="connsiteY1550" fmla="*/ 185077 h 1097785"/>
                <a:gd name="connsiteX1551" fmla="*/ 207783 w 7228306"/>
                <a:gd name="connsiteY1551" fmla="*/ 191125 h 1097785"/>
                <a:gd name="connsiteX1552" fmla="*/ 207427 w 7228306"/>
                <a:gd name="connsiteY1552" fmla="*/ 200732 h 1097785"/>
                <a:gd name="connsiteX1553" fmla="*/ 206004 w 7228306"/>
                <a:gd name="connsiteY1553" fmla="*/ 209627 h 1097785"/>
                <a:gd name="connsiteX1554" fmla="*/ 201378 w 7228306"/>
                <a:gd name="connsiteY1554" fmla="*/ 214252 h 1097785"/>
                <a:gd name="connsiteX1555" fmla="*/ 201378 w 7228306"/>
                <a:gd name="connsiteY1555" fmla="*/ 225637 h 1097785"/>
                <a:gd name="connsiteX1556" fmla="*/ 194618 w 7228306"/>
                <a:gd name="connsiteY1556" fmla="*/ 233820 h 1097785"/>
                <a:gd name="connsiteX1557" fmla="*/ 189281 w 7228306"/>
                <a:gd name="connsiteY1557" fmla="*/ 243427 h 1097785"/>
                <a:gd name="connsiteX1558" fmla="*/ 190349 w 7228306"/>
                <a:gd name="connsiteY1558" fmla="*/ 245917 h 1097785"/>
                <a:gd name="connsiteX1559" fmla="*/ 192128 w 7228306"/>
                <a:gd name="connsiteY1559" fmla="*/ 248408 h 1097785"/>
                <a:gd name="connsiteX1560" fmla="*/ 194618 w 7228306"/>
                <a:gd name="connsiteY1560" fmla="*/ 246273 h 1097785"/>
                <a:gd name="connsiteX1561" fmla="*/ 196397 w 7228306"/>
                <a:gd name="connsiteY1561" fmla="*/ 242004 h 1097785"/>
                <a:gd name="connsiteX1562" fmla="*/ 198532 w 7228306"/>
                <a:gd name="connsiteY1562" fmla="*/ 248764 h 1097785"/>
                <a:gd name="connsiteX1563" fmla="*/ 202090 w 7228306"/>
                <a:gd name="connsiteY1563" fmla="*/ 250543 h 1097785"/>
                <a:gd name="connsiteX1564" fmla="*/ 199955 w 7228306"/>
                <a:gd name="connsiteY1564" fmla="*/ 244138 h 1097785"/>
                <a:gd name="connsiteX1565" fmla="*/ 201023 w 7228306"/>
                <a:gd name="connsiteY1565" fmla="*/ 237378 h 1097785"/>
                <a:gd name="connsiteX1566" fmla="*/ 203157 w 7228306"/>
                <a:gd name="connsiteY1566" fmla="*/ 230618 h 1097785"/>
                <a:gd name="connsiteX1567" fmla="*/ 203513 w 7228306"/>
                <a:gd name="connsiteY1567" fmla="*/ 223502 h 1097785"/>
                <a:gd name="connsiteX1568" fmla="*/ 209206 w 7228306"/>
                <a:gd name="connsiteY1568" fmla="*/ 207136 h 1097785"/>
                <a:gd name="connsiteX1569" fmla="*/ 212052 w 7228306"/>
                <a:gd name="connsiteY1569" fmla="*/ 187923 h 1097785"/>
                <a:gd name="connsiteX1570" fmla="*/ 209917 w 7228306"/>
                <a:gd name="connsiteY1570" fmla="*/ 185788 h 1097785"/>
                <a:gd name="connsiteX1571" fmla="*/ 199955 w 7228306"/>
                <a:gd name="connsiteY1571" fmla="*/ 177961 h 1097785"/>
                <a:gd name="connsiteX1572" fmla="*/ 197109 w 7228306"/>
                <a:gd name="connsiteY1572" fmla="*/ 187923 h 1097785"/>
                <a:gd name="connsiteX1573" fmla="*/ 200667 w 7228306"/>
                <a:gd name="connsiteY1573" fmla="*/ 183298 h 1097785"/>
                <a:gd name="connsiteX1574" fmla="*/ 199955 w 7228306"/>
                <a:gd name="connsiteY1574" fmla="*/ 177961 h 1097785"/>
                <a:gd name="connsiteX1575" fmla="*/ 280364 w 7228306"/>
                <a:gd name="connsiteY1575" fmla="*/ 175826 h 1097785"/>
                <a:gd name="connsiteX1576" fmla="*/ 282143 w 7228306"/>
                <a:gd name="connsiteY1576" fmla="*/ 176182 h 1097785"/>
                <a:gd name="connsiteX1577" fmla="*/ 283922 w 7228306"/>
                <a:gd name="connsiteY1577" fmla="*/ 177961 h 1097785"/>
                <a:gd name="connsiteX1578" fmla="*/ 283211 w 7228306"/>
                <a:gd name="connsiteY1578" fmla="*/ 180807 h 1097785"/>
                <a:gd name="connsiteX1579" fmla="*/ 282499 w 7228306"/>
                <a:gd name="connsiteY1579" fmla="*/ 183654 h 1097785"/>
                <a:gd name="connsiteX1580" fmla="*/ 279653 w 7228306"/>
                <a:gd name="connsiteY1580" fmla="*/ 182942 h 1097785"/>
                <a:gd name="connsiteX1581" fmla="*/ 280720 w 7228306"/>
                <a:gd name="connsiteY1581" fmla="*/ 192904 h 1097785"/>
                <a:gd name="connsiteX1582" fmla="*/ 278229 w 7228306"/>
                <a:gd name="connsiteY1582" fmla="*/ 201443 h 1097785"/>
                <a:gd name="connsiteX1583" fmla="*/ 278585 w 7228306"/>
                <a:gd name="connsiteY1583" fmla="*/ 187923 h 1097785"/>
                <a:gd name="connsiteX1584" fmla="*/ 280364 w 7228306"/>
                <a:gd name="connsiteY1584" fmla="*/ 175826 h 1097785"/>
                <a:gd name="connsiteX1585" fmla="*/ 216322 w 7228306"/>
                <a:gd name="connsiteY1585" fmla="*/ 175826 h 1097785"/>
                <a:gd name="connsiteX1586" fmla="*/ 214543 w 7228306"/>
                <a:gd name="connsiteY1586" fmla="*/ 179384 h 1097785"/>
                <a:gd name="connsiteX1587" fmla="*/ 213475 w 7228306"/>
                <a:gd name="connsiteY1587" fmla="*/ 185077 h 1097785"/>
                <a:gd name="connsiteX1588" fmla="*/ 219168 w 7228306"/>
                <a:gd name="connsiteY1588" fmla="*/ 181519 h 1097785"/>
                <a:gd name="connsiteX1589" fmla="*/ 218812 w 7228306"/>
                <a:gd name="connsiteY1589" fmla="*/ 180096 h 1097785"/>
                <a:gd name="connsiteX1590" fmla="*/ 218456 w 7228306"/>
                <a:gd name="connsiteY1590" fmla="*/ 177961 h 1097785"/>
                <a:gd name="connsiteX1591" fmla="*/ 217033 w 7228306"/>
                <a:gd name="connsiteY1591" fmla="*/ 181519 h 1097785"/>
                <a:gd name="connsiteX1592" fmla="*/ 216322 w 7228306"/>
                <a:gd name="connsiteY1592" fmla="*/ 175826 h 1097785"/>
                <a:gd name="connsiteX1593" fmla="*/ 245497 w 7228306"/>
                <a:gd name="connsiteY1593" fmla="*/ 170134 h 1097785"/>
                <a:gd name="connsiteX1594" fmla="*/ 249054 w 7228306"/>
                <a:gd name="connsiteY1594" fmla="*/ 170134 h 1097785"/>
                <a:gd name="connsiteX1595" fmla="*/ 249766 w 7228306"/>
                <a:gd name="connsiteY1595" fmla="*/ 179384 h 1097785"/>
                <a:gd name="connsiteX1596" fmla="*/ 249766 w 7228306"/>
                <a:gd name="connsiteY1596" fmla="*/ 190058 h 1097785"/>
                <a:gd name="connsiteX1597" fmla="*/ 245852 w 7228306"/>
                <a:gd name="connsiteY1597" fmla="*/ 187567 h 1097785"/>
                <a:gd name="connsiteX1598" fmla="*/ 241939 w 7228306"/>
                <a:gd name="connsiteY1598" fmla="*/ 188635 h 1097785"/>
                <a:gd name="connsiteX1599" fmla="*/ 241583 w 7228306"/>
                <a:gd name="connsiteY1599" fmla="*/ 184009 h 1097785"/>
                <a:gd name="connsiteX1600" fmla="*/ 244073 w 7228306"/>
                <a:gd name="connsiteY1600" fmla="*/ 180096 h 1097785"/>
                <a:gd name="connsiteX1601" fmla="*/ 246208 w 7228306"/>
                <a:gd name="connsiteY1601" fmla="*/ 183654 h 1097785"/>
                <a:gd name="connsiteX1602" fmla="*/ 246208 w 7228306"/>
                <a:gd name="connsiteY1602" fmla="*/ 179028 h 1097785"/>
                <a:gd name="connsiteX1603" fmla="*/ 244073 w 7228306"/>
                <a:gd name="connsiteY1603" fmla="*/ 177961 h 1097785"/>
                <a:gd name="connsiteX1604" fmla="*/ 245497 w 7228306"/>
                <a:gd name="connsiteY1604" fmla="*/ 170134 h 1097785"/>
                <a:gd name="connsiteX1605" fmla="*/ 209206 w 7228306"/>
                <a:gd name="connsiteY1605" fmla="*/ 168710 h 1097785"/>
                <a:gd name="connsiteX1606" fmla="*/ 206359 w 7228306"/>
                <a:gd name="connsiteY1606" fmla="*/ 175470 h 1097785"/>
                <a:gd name="connsiteX1607" fmla="*/ 206359 w 7228306"/>
                <a:gd name="connsiteY1607" fmla="*/ 182942 h 1097785"/>
                <a:gd name="connsiteX1608" fmla="*/ 208494 w 7228306"/>
                <a:gd name="connsiteY1608" fmla="*/ 181163 h 1097785"/>
                <a:gd name="connsiteX1609" fmla="*/ 211341 w 7228306"/>
                <a:gd name="connsiteY1609" fmla="*/ 180096 h 1097785"/>
                <a:gd name="connsiteX1610" fmla="*/ 212052 w 7228306"/>
                <a:gd name="connsiteY1610" fmla="*/ 175115 h 1097785"/>
                <a:gd name="connsiteX1611" fmla="*/ 213475 w 7228306"/>
                <a:gd name="connsiteY1611" fmla="*/ 170845 h 1097785"/>
                <a:gd name="connsiteX1612" fmla="*/ 211696 w 7228306"/>
                <a:gd name="connsiteY1612" fmla="*/ 169066 h 1097785"/>
                <a:gd name="connsiteX1613" fmla="*/ 209206 w 7228306"/>
                <a:gd name="connsiteY1613" fmla="*/ 168710 h 1097785"/>
                <a:gd name="connsiteX1614" fmla="*/ 385679 w 7228306"/>
                <a:gd name="connsiteY1614" fmla="*/ 167287 h 1097785"/>
                <a:gd name="connsiteX1615" fmla="*/ 386746 w 7228306"/>
                <a:gd name="connsiteY1615" fmla="*/ 170489 h 1097785"/>
                <a:gd name="connsiteX1616" fmla="*/ 387102 w 7228306"/>
                <a:gd name="connsiteY1616" fmla="*/ 174403 h 1097785"/>
                <a:gd name="connsiteX1617" fmla="*/ 383544 w 7228306"/>
                <a:gd name="connsiteY1617" fmla="*/ 175826 h 1097785"/>
                <a:gd name="connsiteX1618" fmla="*/ 382832 w 7228306"/>
                <a:gd name="connsiteY1618" fmla="*/ 172268 h 1097785"/>
                <a:gd name="connsiteX1619" fmla="*/ 384256 w 7228306"/>
                <a:gd name="connsiteY1619" fmla="*/ 172980 h 1097785"/>
                <a:gd name="connsiteX1620" fmla="*/ 384967 w 7228306"/>
                <a:gd name="connsiteY1620" fmla="*/ 174403 h 1097785"/>
                <a:gd name="connsiteX1621" fmla="*/ 384967 w 7228306"/>
                <a:gd name="connsiteY1621" fmla="*/ 170489 h 1097785"/>
                <a:gd name="connsiteX1622" fmla="*/ 385679 w 7228306"/>
                <a:gd name="connsiteY1622" fmla="*/ 167287 h 1097785"/>
                <a:gd name="connsiteX1623" fmla="*/ 278229 w 7228306"/>
                <a:gd name="connsiteY1623" fmla="*/ 166576 h 1097785"/>
                <a:gd name="connsiteX1624" fmla="*/ 278585 w 7228306"/>
                <a:gd name="connsiteY1624" fmla="*/ 168710 h 1097785"/>
                <a:gd name="connsiteX1625" fmla="*/ 278941 w 7228306"/>
                <a:gd name="connsiteY1625" fmla="*/ 170845 h 1097785"/>
                <a:gd name="connsiteX1626" fmla="*/ 277162 w 7228306"/>
                <a:gd name="connsiteY1626" fmla="*/ 171557 h 1097785"/>
                <a:gd name="connsiteX1627" fmla="*/ 275383 w 7228306"/>
                <a:gd name="connsiteY1627" fmla="*/ 172268 h 1097785"/>
                <a:gd name="connsiteX1628" fmla="*/ 278229 w 7228306"/>
                <a:gd name="connsiteY1628" fmla="*/ 166576 h 1097785"/>
                <a:gd name="connsiteX1629" fmla="*/ 147298 w 7228306"/>
                <a:gd name="connsiteY1629" fmla="*/ 164441 h 1097785"/>
                <a:gd name="connsiteX1630" fmla="*/ 145519 w 7228306"/>
                <a:gd name="connsiteY1630" fmla="*/ 166576 h 1097785"/>
                <a:gd name="connsiteX1631" fmla="*/ 143740 w 7228306"/>
                <a:gd name="connsiteY1631" fmla="*/ 170134 h 1097785"/>
                <a:gd name="connsiteX1632" fmla="*/ 146586 w 7228306"/>
                <a:gd name="connsiteY1632" fmla="*/ 169778 h 1097785"/>
                <a:gd name="connsiteX1633" fmla="*/ 147298 w 7228306"/>
                <a:gd name="connsiteY1633" fmla="*/ 164441 h 1097785"/>
                <a:gd name="connsiteX1634" fmla="*/ 18679 w 7228306"/>
                <a:gd name="connsiteY1634" fmla="*/ 163196 h 1097785"/>
                <a:gd name="connsiteX1635" fmla="*/ 17078 w 7228306"/>
                <a:gd name="connsiteY1635" fmla="*/ 165152 h 1097785"/>
                <a:gd name="connsiteX1636" fmla="*/ 18145 w 7228306"/>
                <a:gd name="connsiteY1636" fmla="*/ 167643 h 1097785"/>
                <a:gd name="connsiteX1637" fmla="*/ 20636 w 7228306"/>
                <a:gd name="connsiteY1637" fmla="*/ 168710 h 1097785"/>
                <a:gd name="connsiteX1638" fmla="*/ 20636 w 7228306"/>
                <a:gd name="connsiteY1638" fmla="*/ 164441 h 1097785"/>
                <a:gd name="connsiteX1639" fmla="*/ 18679 w 7228306"/>
                <a:gd name="connsiteY1639" fmla="*/ 163196 h 1097785"/>
                <a:gd name="connsiteX1640" fmla="*/ 74716 w 7228306"/>
                <a:gd name="connsiteY1640" fmla="*/ 163018 h 1097785"/>
                <a:gd name="connsiteX1641" fmla="*/ 76495 w 7228306"/>
                <a:gd name="connsiteY1641" fmla="*/ 165508 h 1097785"/>
                <a:gd name="connsiteX1642" fmla="*/ 79698 w 7228306"/>
                <a:gd name="connsiteY1642" fmla="*/ 166576 h 1097785"/>
                <a:gd name="connsiteX1643" fmla="*/ 77919 w 7228306"/>
                <a:gd name="connsiteY1643" fmla="*/ 163729 h 1097785"/>
                <a:gd name="connsiteX1644" fmla="*/ 74716 w 7228306"/>
                <a:gd name="connsiteY1644" fmla="*/ 163018 h 1097785"/>
                <a:gd name="connsiteX1645" fmla="*/ 186435 w 7228306"/>
                <a:gd name="connsiteY1645" fmla="*/ 161595 h 1097785"/>
                <a:gd name="connsiteX1646" fmla="*/ 178963 w 7228306"/>
                <a:gd name="connsiteY1646" fmla="*/ 164085 h 1097785"/>
                <a:gd name="connsiteX1647" fmla="*/ 172915 w 7228306"/>
                <a:gd name="connsiteY1647" fmla="*/ 170134 h 1097785"/>
                <a:gd name="connsiteX1648" fmla="*/ 175761 w 7228306"/>
                <a:gd name="connsiteY1648" fmla="*/ 169778 h 1097785"/>
                <a:gd name="connsiteX1649" fmla="*/ 177896 w 7228306"/>
                <a:gd name="connsiteY1649" fmla="*/ 166576 h 1097785"/>
                <a:gd name="connsiteX1650" fmla="*/ 180031 w 7228306"/>
                <a:gd name="connsiteY1650" fmla="*/ 167643 h 1097785"/>
                <a:gd name="connsiteX1651" fmla="*/ 182166 w 7228306"/>
                <a:gd name="connsiteY1651" fmla="*/ 168710 h 1097785"/>
                <a:gd name="connsiteX1652" fmla="*/ 184300 w 7228306"/>
                <a:gd name="connsiteY1652" fmla="*/ 165152 h 1097785"/>
                <a:gd name="connsiteX1653" fmla="*/ 186435 w 7228306"/>
                <a:gd name="connsiteY1653" fmla="*/ 161595 h 1097785"/>
                <a:gd name="connsiteX1654" fmla="*/ 374293 w 7228306"/>
                <a:gd name="connsiteY1654" fmla="*/ 155902 h 1097785"/>
                <a:gd name="connsiteX1655" fmla="*/ 376784 w 7228306"/>
                <a:gd name="connsiteY1655" fmla="*/ 165864 h 1097785"/>
                <a:gd name="connsiteX1656" fmla="*/ 379274 w 7228306"/>
                <a:gd name="connsiteY1656" fmla="*/ 175826 h 1097785"/>
                <a:gd name="connsiteX1657" fmla="*/ 374293 w 7228306"/>
                <a:gd name="connsiteY1657" fmla="*/ 169778 h 1097785"/>
                <a:gd name="connsiteX1658" fmla="*/ 374293 w 7228306"/>
                <a:gd name="connsiteY1658" fmla="*/ 155902 h 1097785"/>
                <a:gd name="connsiteX1659" fmla="*/ 49811 w 7228306"/>
                <a:gd name="connsiteY1659" fmla="*/ 155902 h 1097785"/>
                <a:gd name="connsiteX1660" fmla="*/ 53369 w 7228306"/>
                <a:gd name="connsiteY1660" fmla="*/ 159460 h 1097785"/>
                <a:gd name="connsiteX1661" fmla="*/ 53369 w 7228306"/>
                <a:gd name="connsiteY1661" fmla="*/ 155902 h 1097785"/>
                <a:gd name="connsiteX1662" fmla="*/ 192839 w 7228306"/>
                <a:gd name="connsiteY1662" fmla="*/ 150921 h 1097785"/>
                <a:gd name="connsiteX1663" fmla="*/ 190705 w 7228306"/>
                <a:gd name="connsiteY1663" fmla="*/ 153056 h 1097785"/>
                <a:gd name="connsiteX1664" fmla="*/ 190705 w 7228306"/>
                <a:gd name="connsiteY1664" fmla="*/ 157325 h 1097785"/>
                <a:gd name="connsiteX1665" fmla="*/ 190349 w 7228306"/>
                <a:gd name="connsiteY1665" fmla="*/ 160883 h 1097785"/>
                <a:gd name="connsiteX1666" fmla="*/ 187147 w 7228306"/>
                <a:gd name="connsiteY1666" fmla="*/ 161595 h 1097785"/>
                <a:gd name="connsiteX1667" fmla="*/ 189281 w 7228306"/>
                <a:gd name="connsiteY1667" fmla="*/ 162662 h 1097785"/>
                <a:gd name="connsiteX1668" fmla="*/ 192839 w 7228306"/>
                <a:gd name="connsiteY1668" fmla="*/ 163018 h 1097785"/>
                <a:gd name="connsiteX1669" fmla="*/ 193551 w 7228306"/>
                <a:gd name="connsiteY1669" fmla="*/ 156969 h 1097785"/>
                <a:gd name="connsiteX1670" fmla="*/ 192839 w 7228306"/>
                <a:gd name="connsiteY1670" fmla="*/ 150921 h 1097785"/>
                <a:gd name="connsiteX1671" fmla="*/ 263998 w 7228306"/>
                <a:gd name="connsiteY1671" fmla="*/ 147363 h 1097785"/>
                <a:gd name="connsiteX1672" fmla="*/ 262575 w 7228306"/>
                <a:gd name="connsiteY1672" fmla="*/ 160883 h 1097785"/>
                <a:gd name="connsiteX1673" fmla="*/ 259017 w 7228306"/>
                <a:gd name="connsiteY1673" fmla="*/ 170845 h 1097785"/>
                <a:gd name="connsiteX1674" fmla="*/ 260084 w 7228306"/>
                <a:gd name="connsiteY1674" fmla="*/ 158392 h 1097785"/>
                <a:gd name="connsiteX1675" fmla="*/ 263998 w 7228306"/>
                <a:gd name="connsiteY1675" fmla="*/ 147363 h 1097785"/>
                <a:gd name="connsiteX1676" fmla="*/ 365754 w 7228306"/>
                <a:gd name="connsiteY1676" fmla="*/ 144517 h 1097785"/>
                <a:gd name="connsiteX1677" fmla="*/ 368601 w 7228306"/>
                <a:gd name="connsiteY1677" fmla="*/ 146295 h 1097785"/>
                <a:gd name="connsiteX1678" fmla="*/ 371447 w 7228306"/>
                <a:gd name="connsiteY1678" fmla="*/ 146651 h 1097785"/>
                <a:gd name="connsiteX1679" fmla="*/ 369312 w 7228306"/>
                <a:gd name="connsiteY1679" fmla="*/ 153056 h 1097785"/>
                <a:gd name="connsiteX1680" fmla="*/ 370024 w 7228306"/>
                <a:gd name="connsiteY1680" fmla="*/ 160527 h 1097785"/>
                <a:gd name="connsiteX1681" fmla="*/ 371447 w 7228306"/>
                <a:gd name="connsiteY1681" fmla="*/ 168710 h 1097785"/>
                <a:gd name="connsiteX1682" fmla="*/ 370735 w 7228306"/>
                <a:gd name="connsiteY1682" fmla="*/ 175826 h 1097785"/>
                <a:gd name="connsiteX1683" fmla="*/ 370024 w 7228306"/>
                <a:gd name="connsiteY1683" fmla="*/ 173691 h 1097785"/>
                <a:gd name="connsiteX1684" fmla="*/ 367533 w 7228306"/>
                <a:gd name="connsiteY1684" fmla="*/ 158392 h 1097785"/>
                <a:gd name="connsiteX1685" fmla="*/ 365754 w 7228306"/>
                <a:gd name="connsiteY1685" fmla="*/ 144517 h 1097785"/>
                <a:gd name="connsiteX1686" fmla="*/ 279653 w 7228306"/>
                <a:gd name="connsiteY1686" fmla="*/ 142382 h 1097785"/>
                <a:gd name="connsiteX1687" fmla="*/ 285345 w 7228306"/>
                <a:gd name="connsiteY1687" fmla="*/ 150209 h 1097785"/>
                <a:gd name="connsiteX1688" fmla="*/ 288192 w 7228306"/>
                <a:gd name="connsiteY1688" fmla="*/ 163018 h 1097785"/>
                <a:gd name="connsiteX1689" fmla="*/ 288192 w 7228306"/>
                <a:gd name="connsiteY1689" fmla="*/ 163729 h 1097785"/>
                <a:gd name="connsiteX1690" fmla="*/ 282855 w 7228306"/>
                <a:gd name="connsiteY1690" fmla="*/ 157681 h 1097785"/>
                <a:gd name="connsiteX1691" fmla="*/ 283211 w 7228306"/>
                <a:gd name="connsiteY1691" fmla="*/ 147363 h 1097785"/>
                <a:gd name="connsiteX1692" fmla="*/ 281076 w 7228306"/>
                <a:gd name="connsiteY1692" fmla="*/ 148074 h 1097785"/>
                <a:gd name="connsiteX1693" fmla="*/ 278941 w 7228306"/>
                <a:gd name="connsiteY1693" fmla="*/ 148786 h 1097785"/>
                <a:gd name="connsiteX1694" fmla="*/ 279653 w 7228306"/>
                <a:gd name="connsiteY1694" fmla="*/ 142382 h 1097785"/>
                <a:gd name="connsiteX1695" fmla="*/ 231976 w 7228306"/>
                <a:gd name="connsiteY1695" fmla="*/ 140247 h 1097785"/>
                <a:gd name="connsiteX1696" fmla="*/ 234111 w 7228306"/>
                <a:gd name="connsiteY1696" fmla="*/ 141670 h 1097785"/>
                <a:gd name="connsiteX1697" fmla="*/ 236246 w 7228306"/>
                <a:gd name="connsiteY1697" fmla="*/ 140247 h 1097785"/>
                <a:gd name="connsiteX1698" fmla="*/ 239804 w 7228306"/>
                <a:gd name="connsiteY1698" fmla="*/ 150209 h 1097785"/>
                <a:gd name="connsiteX1699" fmla="*/ 239804 w 7228306"/>
                <a:gd name="connsiteY1699" fmla="*/ 162306 h 1097785"/>
                <a:gd name="connsiteX1700" fmla="*/ 238381 w 7228306"/>
                <a:gd name="connsiteY1700" fmla="*/ 174759 h 1097785"/>
                <a:gd name="connsiteX1701" fmla="*/ 237669 w 7228306"/>
                <a:gd name="connsiteY1701" fmla="*/ 185077 h 1097785"/>
                <a:gd name="connsiteX1702" fmla="*/ 232688 w 7228306"/>
                <a:gd name="connsiteY1702" fmla="*/ 187923 h 1097785"/>
                <a:gd name="connsiteX1703" fmla="*/ 233755 w 7228306"/>
                <a:gd name="connsiteY1703" fmla="*/ 182231 h 1097785"/>
                <a:gd name="connsiteX1704" fmla="*/ 235890 w 7228306"/>
                <a:gd name="connsiteY1704" fmla="*/ 174403 h 1097785"/>
                <a:gd name="connsiteX1705" fmla="*/ 236958 w 7228306"/>
                <a:gd name="connsiteY1705" fmla="*/ 166576 h 1097785"/>
                <a:gd name="connsiteX1706" fmla="*/ 234823 w 7228306"/>
                <a:gd name="connsiteY1706" fmla="*/ 160883 h 1097785"/>
                <a:gd name="connsiteX1707" fmla="*/ 230198 w 7228306"/>
                <a:gd name="connsiteY1707" fmla="*/ 171913 h 1097785"/>
                <a:gd name="connsiteX1708" fmla="*/ 229130 w 7228306"/>
                <a:gd name="connsiteY1708" fmla="*/ 187923 h 1097785"/>
                <a:gd name="connsiteX1709" fmla="*/ 227351 w 7228306"/>
                <a:gd name="connsiteY1709" fmla="*/ 190058 h 1097785"/>
                <a:gd name="connsiteX1710" fmla="*/ 227707 w 7228306"/>
                <a:gd name="connsiteY1710" fmla="*/ 185788 h 1097785"/>
                <a:gd name="connsiteX1711" fmla="*/ 230909 w 7228306"/>
                <a:gd name="connsiteY1711" fmla="*/ 165864 h 1097785"/>
                <a:gd name="connsiteX1712" fmla="*/ 234823 w 7228306"/>
                <a:gd name="connsiteY1712" fmla="*/ 152344 h 1097785"/>
                <a:gd name="connsiteX1713" fmla="*/ 232332 w 7228306"/>
                <a:gd name="connsiteY1713" fmla="*/ 155546 h 1097785"/>
                <a:gd name="connsiteX1714" fmla="*/ 229130 w 7228306"/>
                <a:gd name="connsiteY1714" fmla="*/ 153767 h 1097785"/>
                <a:gd name="connsiteX1715" fmla="*/ 226995 w 7228306"/>
                <a:gd name="connsiteY1715" fmla="*/ 164441 h 1097785"/>
                <a:gd name="connsiteX1716" fmla="*/ 224149 w 7228306"/>
                <a:gd name="connsiteY1716" fmla="*/ 163729 h 1097785"/>
                <a:gd name="connsiteX1717" fmla="*/ 221303 w 7228306"/>
                <a:gd name="connsiteY1717" fmla="*/ 164441 h 1097785"/>
                <a:gd name="connsiteX1718" fmla="*/ 225928 w 7228306"/>
                <a:gd name="connsiteY1718" fmla="*/ 151277 h 1097785"/>
                <a:gd name="connsiteX1719" fmla="*/ 231976 w 7228306"/>
                <a:gd name="connsiteY1719" fmla="*/ 140247 h 1097785"/>
                <a:gd name="connsiteX1720" fmla="*/ 255459 w 7228306"/>
                <a:gd name="connsiteY1720" fmla="*/ 139535 h 1097785"/>
                <a:gd name="connsiteX1721" fmla="*/ 255815 w 7228306"/>
                <a:gd name="connsiteY1721" fmla="*/ 158037 h 1097785"/>
                <a:gd name="connsiteX1722" fmla="*/ 252612 w 7228306"/>
                <a:gd name="connsiteY1722" fmla="*/ 170845 h 1097785"/>
                <a:gd name="connsiteX1723" fmla="*/ 254036 w 7228306"/>
                <a:gd name="connsiteY1723" fmla="*/ 154835 h 1097785"/>
                <a:gd name="connsiteX1724" fmla="*/ 255459 w 7228306"/>
                <a:gd name="connsiteY1724" fmla="*/ 139535 h 1097785"/>
                <a:gd name="connsiteX1725" fmla="*/ 184656 w 7228306"/>
                <a:gd name="connsiteY1725" fmla="*/ 139535 h 1097785"/>
                <a:gd name="connsiteX1726" fmla="*/ 182877 w 7228306"/>
                <a:gd name="connsiteY1726" fmla="*/ 144517 h 1097785"/>
                <a:gd name="connsiteX1727" fmla="*/ 185723 w 7228306"/>
                <a:gd name="connsiteY1727" fmla="*/ 142738 h 1097785"/>
                <a:gd name="connsiteX1728" fmla="*/ 187858 w 7228306"/>
                <a:gd name="connsiteY1728" fmla="*/ 139535 h 1097785"/>
                <a:gd name="connsiteX1729" fmla="*/ 184656 w 7228306"/>
                <a:gd name="connsiteY1729" fmla="*/ 139535 h 1097785"/>
                <a:gd name="connsiteX1730" fmla="*/ 341560 w 7228306"/>
                <a:gd name="connsiteY1730" fmla="*/ 138112 h 1097785"/>
                <a:gd name="connsiteX1731" fmla="*/ 342272 w 7228306"/>
                <a:gd name="connsiteY1731" fmla="*/ 143805 h 1097785"/>
                <a:gd name="connsiteX1732" fmla="*/ 340137 w 7228306"/>
                <a:gd name="connsiteY1732" fmla="*/ 143093 h 1097785"/>
                <a:gd name="connsiteX1733" fmla="*/ 341560 w 7228306"/>
                <a:gd name="connsiteY1733" fmla="*/ 138112 h 1097785"/>
                <a:gd name="connsiteX1734" fmla="*/ 274672 w 7228306"/>
                <a:gd name="connsiteY1734" fmla="*/ 138112 h 1097785"/>
                <a:gd name="connsiteX1735" fmla="*/ 277874 w 7228306"/>
                <a:gd name="connsiteY1735" fmla="*/ 143093 h 1097785"/>
                <a:gd name="connsiteX1736" fmla="*/ 277518 w 7228306"/>
                <a:gd name="connsiteY1736" fmla="*/ 150921 h 1097785"/>
                <a:gd name="connsiteX1737" fmla="*/ 274316 w 7228306"/>
                <a:gd name="connsiteY1737" fmla="*/ 146295 h 1097785"/>
                <a:gd name="connsiteX1738" fmla="*/ 274672 w 7228306"/>
                <a:gd name="connsiteY1738" fmla="*/ 138112 h 1097785"/>
                <a:gd name="connsiteX1739" fmla="*/ 189281 w 7228306"/>
                <a:gd name="connsiteY1739" fmla="*/ 138112 h 1097785"/>
                <a:gd name="connsiteX1740" fmla="*/ 189637 w 7228306"/>
                <a:gd name="connsiteY1740" fmla="*/ 140959 h 1097785"/>
                <a:gd name="connsiteX1741" fmla="*/ 189993 w 7228306"/>
                <a:gd name="connsiteY1741" fmla="*/ 143093 h 1097785"/>
                <a:gd name="connsiteX1742" fmla="*/ 192128 w 7228306"/>
                <a:gd name="connsiteY1742" fmla="*/ 138112 h 1097785"/>
                <a:gd name="connsiteX1743" fmla="*/ 352946 w 7228306"/>
                <a:gd name="connsiteY1743" fmla="*/ 137401 h 1097785"/>
                <a:gd name="connsiteX1744" fmla="*/ 351878 w 7228306"/>
                <a:gd name="connsiteY1744" fmla="*/ 142738 h 1097785"/>
                <a:gd name="connsiteX1745" fmla="*/ 352234 w 7228306"/>
                <a:gd name="connsiteY1745" fmla="*/ 147363 h 1097785"/>
                <a:gd name="connsiteX1746" fmla="*/ 351523 w 7228306"/>
                <a:gd name="connsiteY1746" fmla="*/ 146651 h 1097785"/>
                <a:gd name="connsiteX1747" fmla="*/ 351878 w 7228306"/>
                <a:gd name="connsiteY1747" fmla="*/ 141314 h 1097785"/>
                <a:gd name="connsiteX1748" fmla="*/ 352946 w 7228306"/>
                <a:gd name="connsiteY1748" fmla="*/ 137401 h 1097785"/>
                <a:gd name="connsiteX1749" fmla="*/ 387813 w 7228306"/>
                <a:gd name="connsiteY1749" fmla="*/ 135977 h 1097785"/>
                <a:gd name="connsiteX1750" fmla="*/ 389237 w 7228306"/>
                <a:gd name="connsiteY1750" fmla="*/ 137045 h 1097785"/>
                <a:gd name="connsiteX1751" fmla="*/ 391371 w 7228306"/>
                <a:gd name="connsiteY1751" fmla="*/ 135977 h 1097785"/>
                <a:gd name="connsiteX1752" fmla="*/ 391371 w 7228306"/>
                <a:gd name="connsiteY1752" fmla="*/ 152344 h 1097785"/>
                <a:gd name="connsiteX1753" fmla="*/ 389948 w 7228306"/>
                <a:gd name="connsiteY1753" fmla="*/ 167999 h 1097785"/>
                <a:gd name="connsiteX1754" fmla="*/ 386746 w 7228306"/>
                <a:gd name="connsiteY1754" fmla="*/ 152344 h 1097785"/>
                <a:gd name="connsiteX1755" fmla="*/ 387813 w 7228306"/>
                <a:gd name="connsiteY1755" fmla="*/ 135977 h 1097785"/>
                <a:gd name="connsiteX1756" fmla="*/ 73293 w 7228306"/>
                <a:gd name="connsiteY1756" fmla="*/ 135266 h 1097785"/>
                <a:gd name="connsiteX1757" fmla="*/ 67601 w 7228306"/>
                <a:gd name="connsiteY1757" fmla="*/ 139180 h 1097785"/>
                <a:gd name="connsiteX1758" fmla="*/ 61908 w 7228306"/>
                <a:gd name="connsiteY1758" fmla="*/ 143093 h 1097785"/>
                <a:gd name="connsiteX1759" fmla="*/ 69380 w 7228306"/>
                <a:gd name="connsiteY1759" fmla="*/ 144517 h 1097785"/>
                <a:gd name="connsiteX1760" fmla="*/ 76851 w 7228306"/>
                <a:gd name="connsiteY1760" fmla="*/ 142382 h 1097785"/>
                <a:gd name="connsiteX1761" fmla="*/ 78986 w 7228306"/>
                <a:gd name="connsiteY1761" fmla="*/ 144517 h 1097785"/>
                <a:gd name="connsiteX1762" fmla="*/ 81833 w 7228306"/>
                <a:gd name="connsiteY1762" fmla="*/ 146651 h 1097785"/>
                <a:gd name="connsiteX1763" fmla="*/ 81476 w 7228306"/>
                <a:gd name="connsiteY1763" fmla="*/ 143449 h 1097785"/>
                <a:gd name="connsiteX1764" fmla="*/ 80409 w 7228306"/>
                <a:gd name="connsiteY1764" fmla="*/ 140247 h 1097785"/>
                <a:gd name="connsiteX1765" fmla="*/ 75784 w 7228306"/>
                <a:gd name="connsiteY1765" fmla="*/ 139180 h 1097785"/>
                <a:gd name="connsiteX1766" fmla="*/ 73293 w 7228306"/>
                <a:gd name="connsiteY1766" fmla="*/ 135266 h 1097785"/>
                <a:gd name="connsiteX1767" fmla="*/ 378563 w 7228306"/>
                <a:gd name="connsiteY1767" fmla="*/ 128862 h 1097785"/>
                <a:gd name="connsiteX1768" fmla="*/ 384256 w 7228306"/>
                <a:gd name="connsiteY1768" fmla="*/ 128862 h 1097785"/>
                <a:gd name="connsiteX1769" fmla="*/ 384967 w 7228306"/>
                <a:gd name="connsiteY1769" fmla="*/ 132420 h 1097785"/>
                <a:gd name="connsiteX1770" fmla="*/ 385323 w 7228306"/>
                <a:gd name="connsiteY1770" fmla="*/ 130996 h 1097785"/>
                <a:gd name="connsiteX1771" fmla="*/ 385679 w 7228306"/>
                <a:gd name="connsiteY1771" fmla="*/ 130285 h 1097785"/>
                <a:gd name="connsiteX1772" fmla="*/ 386035 w 7228306"/>
                <a:gd name="connsiteY1772" fmla="*/ 133843 h 1097785"/>
                <a:gd name="connsiteX1773" fmla="*/ 384967 w 7228306"/>
                <a:gd name="connsiteY1773" fmla="*/ 135977 h 1097785"/>
                <a:gd name="connsiteX1774" fmla="*/ 383900 w 7228306"/>
                <a:gd name="connsiteY1774" fmla="*/ 133487 h 1097785"/>
                <a:gd name="connsiteX1775" fmla="*/ 382121 w 7228306"/>
                <a:gd name="connsiteY1775" fmla="*/ 132420 h 1097785"/>
                <a:gd name="connsiteX1776" fmla="*/ 381765 w 7228306"/>
                <a:gd name="connsiteY1776" fmla="*/ 143449 h 1097785"/>
                <a:gd name="connsiteX1777" fmla="*/ 378563 w 7228306"/>
                <a:gd name="connsiteY1777" fmla="*/ 152344 h 1097785"/>
                <a:gd name="connsiteX1778" fmla="*/ 381409 w 7228306"/>
                <a:gd name="connsiteY1778" fmla="*/ 153767 h 1097785"/>
                <a:gd name="connsiteX1779" fmla="*/ 382121 w 7228306"/>
                <a:gd name="connsiteY1779" fmla="*/ 158748 h 1097785"/>
                <a:gd name="connsiteX1780" fmla="*/ 378207 w 7228306"/>
                <a:gd name="connsiteY1780" fmla="*/ 156613 h 1097785"/>
                <a:gd name="connsiteX1781" fmla="*/ 377140 w 7228306"/>
                <a:gd name="connsiteY1781" fmla="*/ 150921 h 1097785"/>
                <a:gd name="connsiteX1782" fmla="*/ 378919 w 7228306"/>
                <a:gd name="connsiteY1782" fmla="*/ 142026 h 1097785"/>
                <a:gd name="connsiteX1783" fmla="*/ 378563 w 7228306"/>
                <a:gd name="connsiteY1783" fmla="*/ 128862 h 1097785"/>
                <a:gd name="connsiteX1784" fmla="*/ 212052 w 7228306"/>
                <a:gd name="connsiteY1784" fmla="*/ 128862 h 1097785"/>
                <a:gd name="connsiteX1785" fmla="*/ 209562 w 7228306"/>
                <a:gd name="connsiteY1785" fmla="*/ 132775 h 1097785"/>
                <a:gd name="connsiteX1786" fmla="*/ 212052 w 7228306"/>
                <a:gd name="connsiteY1786" fmla="*/ 135266 h 1097785"/>
                <a:gd name="connsiteX1787" fmla="*/ 186435 w 7228306"/>
                <a:gd name="connsiteY1787" fmla="*/ 128862 h 1097785"/>
                <a:gd name="connsiteX1788" fmla="*/ 183945 w 7228306"/>
                <a:gd name="connsiteY1788" fmla="*/ 130641 h 1097785"/>
                <a:gd name="connsiteX1789" fmla="*/ 183589 w 7228306"/>
                <a:gd name="connsiteY1789" fmla="*/ 133843 h 1097785"/>
                <a:gd name="connsiteX1790" fmla="*/ 185368 w 7228306"/>
                <a:gd name="connsiteY1790" fmla="*/ 133487 h 1097785"/>
                <a:gd name="connsiteX1791" fmla="*/ 187147 w 7228306"/>
                <a:gd name="connsiteY1791" fmla="*/ 132420 h 1097785"/>
                <a:gd name="connsiteX1792" fmla="*/ 186791 w 7228306"/>
                <a:gd name="connsiteY1792" fmla="*/ 130641 h 1097785"/>
                <a:gd name="connsiteX1793" fmla="*/ 186435 w 7228306"/>
                <a:gd name="connsiteY1793" fmla="*/ 128862 h 1097785"/>
                <a:gd name="connsiteX1794" fmla="*/ 191505 w 7228306"/>
                <a:gd name="connsiteY1794" fmla="*/ 127972 h 1097785"/>
                <a:gd name="connsiteX1795" fmla="*/ 190349 w 7228306"/>
                <a:gd name="connsiteY1795" fmla="*/ 129573 h 1097785"/>
                <a:gd name="connsiteX1796" fmla="*/ 187858 w 7228306"/>
                <a:gd name="connsiteY1796" fmla="*/ 133843 h 1097785"/>
                <a:gd name="connsiteX1797" fmla="*/ 188570 w 7228306"/>
                <a:gd name="connsiteY1797" fmla="*/ 135977 h 1097785"/>
                <a:gd name="connsiteX1798" fmla="*/ 189993 w 7228306"/>
                <a:gd name="connsiteY1798" fmla="*/ 137401 h 1097785"/>
                <a:gd name="connsiteX1799" fmla="*/ 191772 w 7228306"/>
                <a:gd name="connsiteY1799" fmla="*/ 134199 h 1097785"/>
                <a:gd name="connsiteX1800" fmla="*/ 192839 w 7228306"/>
                <a:gd name="connsiteY1800" fmla="*/ 130285 h 1097785"/>
                <a:gd name="connsiteX1801" fmla="*/ 191505 w 7228306"/>
                <a:gd name="connsiteY1801" fmla="*/ 127972 h 1097785"/>
                <a:gd name="connsiteX1802" fmla="*/ 297798 w 7228306"/>
                <a:gd name="connsiteY1802" fmla="*/ 126727 h 1097785"/>
                <a:gd name="connsiteX1803" fmla="*/ 303135 w 7228306"/>
                <a:gd name="connsiteY1803" fmla="*/ 126727 h 1097785"/>
                <a:gd name="connsiteX1804" fmla="*/ 303846 w 7228306"/>
                <a:gd name="connsiteY1804" fmla="*/ 132420 h 1097785"/>
                <a:gd name="connsiteX1805" fmla="*/ 302423 w 7228306"/>
                <a:gd name="connsiteY1805" fmla="*/ 132064 h 1097785"/>
                <a:gd name="connsiteX1806" fmla="*/ 301712 w 7228306"/>
                <a:gd name="connsiteY1806" fmla="*/ 130285 h 1097785"/>
                <a:gd name="connsiteX1807" fmla="*/ 301000 w 7228306"/>
                <a:gd name="connsiteY1807" fmla="*/ 131708 h 1097785"/>
                <a:gd name="connsiteX1808" fmla="*/ 302423 w 7228306"/>
                <a:gd name="connsiteY1808" fmla="*/ 138112 h 1097785"/>
                <a:gd name="connsiteX1809" fmla="*/ 301712 w 7228306"/>
                <a:gd name="connsiteY1809" fmla="*/ 145228 h 1097785"/>
                <a:gd name="connsiteX1810" fmla="*/ 299577 w 7228306"/>
                <a:gd name="connsiteY1810" fmla="*/ 137756 h 1097785"/>
                <a:gd name="connsiteX1811" fmla="*/ 296019 w 7228306"/>
                <a:gd name="connsiteY1811" fmla="*/ 131708 h 1097785"/>
                <a:gd name="connsiteX1812" fmla="*/ 297798 w 7228306"/>
                <a:gd name="connsiteY1812" fmla="*/ 126727 h 1097785"/>
                <a:gd name="connsiteX1813" fmla="*/ 160818 w 7228306"/>
                <a:gd name="connsiteY1813" fmla="*/ 121746 h 1097785"/>
                <a:gd name="connsiteX1814" fmla="*/ 161530 w 7228306"/>
                <a:gd name="connsiteY1814" fmla="*/ 128150 h 1097785"/>
                <a:gd name="connsiteX1815" fmla="*/ 165088 w 7228306"/>
                <a:gd name="connsiteY1815" fmla="*/ 125304 h 1097785"/>
                <a:gd name="connsiteX1816" fmla="*/ 160818 w 7228306"/>
                <a:gd name="connsiteY1816" fmla="*/ 121746 h 1097785"/>
                <a:gd name="connsiteX1817" fmla="*/ 176473 w 7228306"/>
                <a:gd name="connsiteY1817" fmla="*/ 118899 h 1097785"/>
                <a:gd name="connsiteX1818" fmla="*/ 174694 w 7228306"/>
                <a:gd name="connsiteY1818" fmla="*/ 122813 h 1097785"/>
                <a:gd name="connsiteX1819" fmla="*/ 177896 w 7228306"/>
                <a:gd name="connsiteY1819" fmla="*/ 125304 h 1097785"/>
                <a:gd name="connsiteX1820" fmla="*/ 177540 w 7228306"/>
                <a:gd name="connsiteY1820" fmla="*/ 121746 h 1097785"/>
                <a:gd name="connsiteX1821" fmla="*/ 176473 w 7228306"/>
                <a:gd name="connsiteY1821" fmla="*/ 118899 h 1097785"/>
                <a:gd name="connsiteX1822" fmla="*/ 291038 w 7228306"/>
                <a:gd name="connsiteY1822" fmla="*/ 115342 h 1097785"/>
                <a:gd name="connsiteX1823" fmla="*/ 293173 w 7228306"/>
                <a:gd name="connsiteY1823" fmla="*/ 117476 h 1097785"/>
                <a:gd name="connsiteX1824" fmla="*/ 291038 w 7228306"/>
                <a:gd name="connsiteY1824" fmla="*/ 121034 h 1097785"/>
                <a:gd name="connsiteX1825" fmla="*/ 112430 w 7228306"/>
                <a:gd name="connsiteY1825" fmla="*/ 113918 h 1097785"/>
                <a:gd name="connsiteX1826" fmla="*/ 110296 w 7228306"/>
                <a:gd name="connsiteY1826" fmla="*/ 118899 h 1097785"/>
                <a:gd name="connsiteX1827" fmla="*/ 113142 w 7228306"/>
                <a:gd name="connsiteY1827" fmla="*/ 119611 h 1097785"/>
                <a:gd name="connsiteX1828" fmla="*/ 113498 w 7228306"/>
                <a:gd name="connsiteY1828" fmla="*/ 117121 h 1097785"/>
                <a:gd name="connsiteX1829" fmla="*/ 112430 w 7228306"/>
                <a:gd name="connsiteY1829" fmla="*/ 113918 h 1097785"/>
                <a:gd name="connsiteX1830" fmla="*/ 280364 w 7228306"/>
                <a:gd name="connsiteY1830" fmla="*/ 110360 h 1097785"/>
                <a:gd name="connsiteX1831" fmla="*/ 284278 w 7228306"/>
                <a:gd name="connsiteY1831" fmla="*/ 116053 h 1097785"/>
                <a:gd name="connsiteX1832" fmla="*/ 282499 w 7228306"/>
                <a:gd name="connsiteY1832" fmla="*/ 123881 h 1097785"/>
                <a:gd name="connsiteX1833" fmla="*/ 283922 w 7228306"/>
                <a:gd name="connsiteY1833" fmla="*/ 126015 h 1097785"/>
                <a:gd name="connsiteX1834" fmla="*/ 286057 w 7228306"/>
                <a:gd name="connsiteY1834" fmla="*/ 126727 h 1097785"/>
                <a:gd name="connsiteX1835" fmla="*/ 285701 w 7228306"/>
                <a:gd name="connsiteY1835" fmla="*/ 129929 h 1097785"/>
                <a:gd name="connsiteX1836" fmla="*/ 285345 w 7228306"/>
                <a:gd name="connsiteY1836" fmla="*/ 132420 h 1097785"/>
                <a:gd name="connsiteX1837" fmla="*/ 283211 w 7228306"/>
                <a:gd name="connsiteY1837" fmla="*/ 130641 h 1097785"/>
                <a:gd name="connsiteX1838" fmla="*/ 281787 w 7228306"/>
                <a:gd name="connsiteY1838" fmla="*/ 128862 h 1097785"/>
                <a:gd name="connsiteX1839" fmla="*/ 281076 w 7228306"/>
                <a:gd name="connsiteY1839" fmla="*/ 122457 h 1097785"/>
                <a:gd name="connsiteX1840" fmla="*/ 278229 w 7228306"/>
                <a:gd name="connsiteY1840" fmla="*/ 119611 h 1097785"/>
                <a:gd name="connsiteX1841" fmla="*/ 280364 w 7228306"/>
                <a:gd name="connsiteY1841" fmla="*/ 117832 h 1097785"/>
                <a:gd name="connsiteX1842" fmla="*/ 282499 w 7228306"/>
                <a:gd name="connsiteY1842" fmla="*/ 116053 h 1097785"/>
                <a:gd name="connsiteX1843" fmla="*/ 280364 w 7228306"/>
                <a:gd name="connsiteY1843" fmla="*/ 110360 h 1097785"/>
                <a:gd name="connsiteX1844" fmla="*/ 133066 w 7228306"/>
                <a:gd name="connsiteY1844" fmla="*/ 110360 h 1097785"/>
                <a:gd name="connsiteX1845" fmla="*/ 128797 w 7228306"/>
                <a:gd name="connsiteY1845" fmla="*/ 117832 h 1097785"/>
                <a:gd name="connsiteX1846" fmla="*/ 125239 w 7228306"/>
                <a:gd name="connsiteY1846" fmla="*/ 125304 h 1097785"/>
                <a:gd name="connsiteX1847" fmla="*/ 123104 w 7228306"/>
                <a:gd name="connsiteY1847" fmla="*/ 124236 h 1097785"/>
                <a:gd name="connsiteX1848" fmla="*/ 120969 w 7228306"/>
                <a:gd name="connsiteY1848" fmla="*/ 123169 h 1097785"/>
                <a:gd name="connsiteX1849" fmla="*/ 122392 w 7228306"/>
                <a:gd name="connsiteY1849" fmla="*/ 127438 h 1097785"/>
                <a:gd name="connsiteX1850" fmla="*/ 124527 w 7228306"/>
                <a:gd name="connsiteY1850" fmla="*/ 131708 h 1097785"/>
                <a:gd name="connsiteX1851" fmla="*/ 130220 w 7228306"/>
                <a:gd name="connsiteY1851" fmla="*/ 122102 h 1097785"/>
                <a:gd name="connsiteX1852" fmla="*/ 133066 w 7228306"/>
                <a:gd name="connsiteY1852" fmla="*/ 110360 h 1097785"/>
                <a:gd name="connsiteX1853" fmla="*/ 115632 w 7228306"/>
                <a:gd name="connsiteY1853" fmla="*/ 108581 h 1097785"/>
                <a:gd name="connsiteX1854" fmla="*/ 115988 w 7228306"/>
                <a:gd name="connsiteY1854" fmla="*/ 112495 h 1097785"/>
                <a:gd name="connsiteX1855" fmla="*/ 117411 w 7228306"/>
                <a:gd name="connsiteY1855" fmla="*/ 111072 h 1097785"/>
                <a:gd name="connsiteX1856" fmla="*/ 118835 w 7228306"/>
                <a:gd name="connsiteY1856" fmla="*/ 108937 h 1097785"/>
                <a:gd name="connsiteX1857" fmla="*/ 115632 w 7228306"/>
                <a:gd name="connsiteY1857" fmla="*/ 108581 h 1097785"/>
                <a:gd name="connsiteX1858" fmla="*/ 307404 w 7228306"/>
                <a:gd name="connsiteY1858" fmla="*/ 104668 h 1097785"/>
                <a:gd name="connsiteX1859" fmla="*/ 310251 w 7228306"/>
                <a:gd name="connsiteY1859" fmla="*/ 123525 h 1097785"/>
                <a:gd name="connsiteX1860" fmla="*/ 311674 w 7228306"/>
                <a:gd name="connsiteY1860" fmla="*/ 140247 h 1097785"/>
                <a:gd name="connsiteX1861" fmla="*/ 308116 w 7228306"/>
                <a:gd name="connsiteY1861" fmla="*/ 130996 h 1097785"/>
                <a:gd name="connsiteX1862" fmla="*/ 308116 w 7228306"/>
                <a:gd name="connsiteY1862" fmla="*/ 117476 h 1097785"/>
                <a:gd name="connsiteX1863" fmla="*/ 305270 w 7228306"/>
                <a:gd name="connsiteY1863" fmla="*/ 116053 h 1097785"/>
                <a:gd name="connsiteX1864" fmla="*/ 303135 w 7228306"/>
                <a:gd name="connsiteY1864" fmla="*/ 120323 h 1097785"/>
                <a:gd name="connsiteX1865" fmla="*/ 301000 w 7228306"/>
                <a:gd name="connsiteY1865" fmla="*/ 123881 h 1097785"/>
                <a:gd name="connsiteX1866" fmla="*/ 298154 w 7228306"/>
                <a:gd name="connsiteY1866" fmla="*/ 123169 h 1097785"/>
                <a:gd name="connsiteX1867" fmla="*/ 297086 w 7228306"/>
                <a:gd name="connsiteY1867" fmla="*/ 117832 h 1097785"/>
                <a:gd name="connsiteX1868" fmla="*/ 296731 w 7228306"/>
                <a:gd name="connsiteY1868" fmla="*/ 111784 h 1097785"/>
                <a:gd name="connsiteX1869" fmla="*/ 302068 w 7228306"/>
                <a:gd name="connsiteY1869" fmla="*/ 107870 h 1097785"/>
                <a:gd name="connsiteX1870" fmla="*/ 307404 w 7228306"/>
                <a:gd name="connsiteY1870" fmla="*/ 104668 h 1097785"/>
                <a:gd name="connsiteX1871" fmla="*/ 227707 w 7228306"/>
                <a:gd name="connsiteY1871" fmla="*/ 103245 h 1097785"/>
                <a:gd name="connsiteX1872" fmla="*/ 224861 w 7228306"/>
                <a:gd name="connsiteY1872" fmla="*/ 109293 h 1097785"/>
                <a:gd name="connsiteX1873" fmla="*/ 221303 w 7228306"/>
                <a:gd name="connsiteY1873" fmla="*/ 115342 h 1097785"/>
                <a:gd name="connsiteX1874" fmla="*/ 220235 w 7228306"/>
                <a:gd name="connsiteY1874" fmla="*/ 122102 h 1097785"/>
                <a:gd name="connsiteX1875" fmla="*/ 220591 w 7228306"/>
                <a:gd name="connsiteY1875" fmla="*/ 130285 h 1097785"/>
                <a:gd name="connsiteX1876" fmla="*/ 222726 w 7228306"/>
                <a:gd name="connsiteY1876" fmla="*/ 124592 h 1097785"/>
                <a:gd name="connsiteX1877" fmla="*/ 225572 w 7228306"/>
                <a:gd name="connsiteY1877" fmla="*/ 121746 h 1097785"/>
                <a:gd name="connsiteX1878" fmla="*/ 224505 w 7228306"/>
                <a:gd name="connsiteY1878" fmla="*/ 117832 h 1097785"/>
                <a:gd name="connsiteX1879" fmla="*/ 225928 w 7228306"/>
                <a:gd name="connsiteY1879" fmla="*/ 114274 h 1097785"/>
                <a:gd name="connsiteX1880" fmla="*/ 227707 w 7228306"/>
                <a:gd name="connsiteY1880" fmla="*/ 110005 h 1097785"/>
                <a:gd name="connsiteX1881" fmla="*/ 227707 w 7228306"/>
                <a:gd name="connsiteY1881" fmla="*/ 103245 h 1097785"/>
                <a:gd name="connsiteX1882" fmla="*/ 197109 w 7228306"/>
                <a:gd name="connsiteY1882" fmla="*/ 99687 h 1097785"/>
                <a:gd name="connsiteX1883" fmla="*/ 194263 w 7228306"/>
                <a:gd name="connsiteY1883" fmla="*/ 101466 h 1097785"/>
                <a:gd name="connsiteX1884" fmla="*/ 194974 w 7228306"/>
                <a:gd name="connsiteY1884" fmla="*/ 105379 h 1097785"/>
                <a:gd name="connsiteX1885" fmla="*/ 196397 w 7228306"/>
                <a:gd name="connsiteY1885" fmla="*/ 102889 h 1097785"/>
                <a:gd name="connsiteX1886" fmla="*/ 197109 w 7228306"/>
                <a:gd name="connsiteY1886" fmla="*/ 99687 h 1097785"/>
                <a:gd name="connsiteX1887" fmla="*/ 144363 w 7228306"/>
                <a:gd name="connsiteY1887" fmla="*/ 97552 h 1097785"/>
                <a:gd name="connsiteX1888" fmla="*/ 142673 w 7228306"/>
                <a:gd name="connsiteY1888" fmla="*/ 99687 h 1097785"/>
                <a:gd name="connsiteX1889" fmla="*/ 142317 w 7228306"/>
                <a:gd name="connsiteY1889" fmla="*/ 105379 h 1097785"/>
                <a:gd name="connsiteX1890" fmla="*/ 144452 w 7228306"/>
                <a:gd name="connsiteY1890" fmla="*/ 103245 h 1097785"/>
                <a:gd name="connsiteX1891" fmla="*/ 145875 w 7228306"/>
                <a:gd name="connsiteY1891" fmla="*/ 99687 h 1097785"/>
                <a:gd name="connsiteX1892" fmla="*/ 144363 w 7228306"/>
                <a:gd name="connsiteY1892" fmla="*/ 97552 h 1097785"/>
                <a:gd name="connsiteX1893" fmla="*/ 83967 w 7228306"/>
                <a:gd name="connsiteY1893" fmla="*/ 93994 h 1097785"/>
                <a:gd name="connsiteX1894" fmla="*/ 75428 w 7228306"/>
                <a:gd name="connsiteY1894" fmla="*/ 94706 h 1097785"/>
                <a:gd name="connsiteX1895" fmla="*/ 80765 w 7228306"/>
                <a:gd name="connsiteY1895" fmla="*/ 102533 h 1097785"/>
                <a:gd name="connsiteX1896" fmla="*/ 86813 w 7228306"/>
                <a:gd name="connsiteY1896" fmla="*/ 108226 h 1097785"/>
                <a:gd name="connsiteX1897" fmla="*/ 86813 w 7228306"/>
                <a:gd name="connsiteY1897" fmla="*/ 100042 h 1097785"/>
                <a:gd name="connsiteX1898" fmla="*/ 83967 w 7228306"/>
                <a:gd name="connsiteY1898" fmla="*/ 93994 h 1097785"/>
                <a:gd name="connsiteX1899" fmla="*/ 236958 w 7228306"/>
                <a:gd name="connsiteY1899" fmla="*/ 90436 h 1097785"/>
                <a:gd name="connsiteX1900" fmla="*/ 235179 w 7228306"/>
                <a:gd name="connsiteY1900" fmla="*/ 94706 h 1097785"/>
                <a:gd name="connsiteX1901" fmla="*/ 236246 w 7228306"/>
                <a:gd name="connsiteY1901" fmla="*/ 99687 h 1097785"/>
                <a:gd name="connsiteX1902" fmla="*/ 238025 w 7228306"/>
                <a:gd name="connsiteY1902" fmla="*/ 99331 h 1097785"/>
                <a:gd name="connsiteX1903" fmla="*/ 239804 w 7228306"/>
                <a:gd name="connsiteY1903" fmla="*/ 97552 h 1097785"/>
                <a:gd name="connsiteX1904" fmla="*/ 239092 w 7228306"/>
                <a:gd name="connsiteY1904" fmla="*/ 93282 h 1097785"/>
                <a:gd name="connsiteX1905" fmla="*/ 236958 w 7228306"/>
                <a:gd name="connsiteY1905" fmla="*/ 90436 h 1097785"/>
                <a:gd name="connsiteX1906" fmla="*/ 213475 w 7228306"/>
                <a:gd name="connsiteY1906" fmla="*/ 89725 h 1097785"/>
                <a:gd name="connsiteX1907" fmla="*/ 214898 w 7228306"/>
                <a:gd name="connsiteY1907" fmla="*/ 94706 h 1097785"/>
                <a:gd name="connsiteX1908" fmla="*/ 212052 w 7228306"/>
                <a:gd name="connsiteY1908" fmla="*/ 96129 h 1097785"/>
                <a:gd name="connsiteX1909" fmla="*/ 210629 w 7228306"/>
                <a:gd name="connsiteY1909" fmla="*/ 93994 h 1097785"/>
                <a:gd name="connsiteX1910" fmla="*/ 211696 w 7228306"/>
                <a:gd name="connsiteY1910" fmla="*/ 90792 h 1097785"/>
                <a:gd name="connsiteX1911" fmla="*/ 213475 w 7228306"/>
                <a:gd name="connsiteY1911" fmla="*/ 89725 h 1097785"/>
                <a:gd name="connsiteX1912" fmla="*/ 184300 w 7228306"/>
                <a:gd name="connsiteY1912" fmla="*/ 86167 h 1097785"/>
                <a:gd name="connsiteX1913" fmla="*/ 180742 w 7228306"/>
                <a:gd name="connsiteY1913" fmla="*/ 94706 h 1097785"/>
                <a:gd name="connsiteX1914" fmla="*/ 178608 w 7228306"/>
                <a:gd name="connsiteY1914" fmla="*/ 94350 h 1097785"/>
                <a:gd name="connsiteX1915" fmla="*/ 176473 w 7228306"/>
                <a:gd name="connsiteY1915" fmla="*/ 93994 h 1097785"/>
                <a:gd name="connsiteX1916" fmla="*/ 175761 w 7228306"/>
                <a:gd name="connsiteY1916" fmla="*/ 99331 h 1097785"/>
                <a:gd name="connsiteX1917" fmla="*/ 177896 w 7228306"/>
                <a:gd name="connsiteY1917" fmla="*/ 103245 h 1097785"/>
                <a:gd name="connsiteX1918" fmla="*/ 182521 w 7228306"/>
                <a:gd name="connsiteY1918" fmla="*/ 96485 h 1097785"/>
                <a:gd name="connsiteX1919" fmla="*/ 184300 w 7228306"/>
                <a:gd name="connsiteY1919" fmla="*/ 86167 h 1097785"/>
                <a:gd name="connsiteX1920" fmla="*/ 150144 w 7228306"/>
                <a:gd name="connsiteY1920" fmla="*/ 82609 h 1097785"/>
                <a:gd name="connsiteX1921" fmla="*/ 147298 w 7228306"/>
                <a:gd name="connsiteY1921" fmla="*/ 85811 h 1097785"/>
                <a:gd name="connsiteX1922" fmla="*/ 149433 w 7228306"/>
                <a:gd name="connsiteY1922" fmla="*/ 89725 h 1097785"/>
                <a:gd name="connsiteX1923" fmla="*/ 150144 w 7228306"/>
                <a:gd name="connsiteY1923" fmla="*/ 86522 h 1097785"/>
                <a:gd name="connsiteX1924" fmla="*/ 150144 w 7228306"/>
                <a:gd name="connsiteY1924" fmla="*/ 82609 h 1097785"/>
                <a:gd name="connsiteX1925" fmla="*/ 412007 w 7228306"/>
                <a:gd name="connsiteY1925" fmla="*/ 81185 h 1097785"/>
                <a:gd name="connsiteX1926" fmla="*/ 414142 w 7228306"/>
                <a:gd name="connsiteY1926" fmla="*/ 82253 h 1097785"/>
                <a:gd name="connsiteX1927" fmla="*/ 416988 w 7228306"/>
                <a:gd name="connsiteY1927" fmla="*/ 82609 h 1097785"/>
                <a:gd name="connsiteX1928" fmla="*/ 417700 w 7228306"/>
                <a:gd name="connsiteY1928" fmla="*/ 90080 h 1097785"/>
                <a:gd name="connsiteX1929" fmla="*/ 418412 w 7228306"/>
                <a:gd name="connsiteY1929" fmla="*/ 96840 h 1097785"/>
                <a:gd name="connsiteX1930" fmla="*/ 419835 w 7228306"/>
                <a:gd name="connsiteY1930" fmla="*/ 91859 h 1097785"/>
                <a:gd name="connsiteX1931" fmla="*/ 419835 w 7228306"/>
                <a:gd name="connsiteY1931" fmla="*/ 97552 h 1097785"/>
                <a:gd name="connsiteX1932" fmla="*/ 412007 w 7228306"/>
                <a:gd name="connsiteY1932" fmla="*/ 81185 h 1097785"/>
                <a:gd name="connsiteX1933" fmla="*/ 216322 w 7228306"/>
                <a:gd name="connsiteY1933" fmla="*/ 79762 h 1097785"/>
                <a:gd name="connsiteX1934" fmla="*/ 215254 w 7228306"/>
                <a:gd name="connsiteY1934" fmla="*/ 84743 h 1097785"/>
                <a:gd name="connsiteX1935" fmla="*/ 213475 w 7228306"/>
                <a:gd name="connsiteY1935" fmla="*/ 88301 h 1097785"/>
                <a:gd name="connsiteX1936" fmla="*/ 213831 w 7228306"/>
                <a:gd name="connsiteY1936" fmla="*/ 82609 h 1097785"/>
                <a:gd name="connsiteX1937" fmla="*/ 216322 w 7228306"/>
                <a:gd name="connsiteY1937" fmla="*/ 79762 h 1097785"/>
                <a:gd name="connsiteX1938" fmla="*/ 197820 w 7228306"/>
                <a:gd name="connsiteY1938" fmla="*/ 77628 h 1097785"/>
                <a:gd name="connsiteX1939" fmla="*/ 196397 w 7228306"/>
                <a:gd name="connsiteY1939" fmla="*/ 83676 h 1097785"/>
                <a:gd name="connsiteX1940" fmla="*/ 197109 w 7228306"/>
                <a:gd name="connsiteY1940" fmla="*/ 91859 h 1097785"/>
                <a:gd name="connsiteX1941" fmla="*/ 199955 w 7228306"/>
                <a:gd name="connsiteY1941" fmla="*/ 85811 h 1097785"/>
                <a:gd name="connsiteX1942" fmla="*/ 197820 w 7228306"/>
                <a:gd name="connsiteY1942" fmla="*/ 77628 h 1097785"/>
                <a:gd name="connsiteX1943" fmla="*/ 292461 w 7228306"/>
                <a:gd name="connsiteY1943" fmla="*/ 75493 h 1097785"/>
                <a:gd name="connsiteX1944" fmla="*/ 293173 w 7228306"/>
                <a:gd name="connsiteY1944" fmla="*/ 81541 h 1097785"/>
                <a:gd name="connsiteX1945" fmla="*/ 293173 w 7228306"/>
                <a:gd name="connsiteY1945" fmla="*/ 86878 h 1097785"/>
                <a:gd name="connsiteX1946" fmla="*/ 290682 w 7228306"/>
                <a:gd name="connsiteY1946" fmla="*/ 81541 h 1097785"/>
                <a:gd name="connsiteX1947" fmla="*/ 292461 w 7228306"/>
                <a:gd name="connsiteY1947" fmla="*/ 75493 h 1097785"/>
                <a:gd name="connsiteX1948" fmla="*/ 270402 w 7228306"/>
                <a:gd name="connsiteY1948" fmla="*/ 74070 h 1097785"/>
                <a:gd name="connsiteX1949" fmla="*/ 271825 w 7228306"/>
                <a:gd name="connsiteY1949" fmla="*/ 79051 h 1097785"/>
                <a:gd name="connsiteX1950" fmla="*/ 274672 w 7228306"/>
                <a:gd name="connsiteY1950" fmla="*/ 79051 h 1097785"/>
                <a:gd name="connsiteX1951" fmla="*/ 273248 w 7228306"/>
                <a:gd name="connsiteY1951" fmla="*/ 75493 h 1097785"/>
                <a:gd name="connsiteX1952" fmla="*/ 270402 w 7228306"/>
                <a:gd name="connsiteY1952" fmla="*/ 74070 h 1097785"/>
                <a:gd name="connsiteX1953" fmla="*/ 293884 w 7228306"/>
                <a:gd name="connsiteY1953" fmla="*/ 72646 h 1097785"/>
                <a:gd name="connsiteX1954" fmla="*/ 298154 w 7228306"/>
                <a:gd name="connsiteY1954" fmla="*/ 74781 h 1097785"/>
                <a:gd name="connsiteX1955" fmla="*/ 301712 w 7228306"/>
                <a:gd name="connsiteY1955" fmla="*/ 77628 h 1097785"/>
                <a:gd name="connsiteX1956" fmla="*/ 301712 w 7228306"/>
                <a:gd name="connsiteY1956" fmla="*/ 90436 h 1097785"/>
                <a:gd name="connsiteX1957" fmla="*/ 294596 w 7228306"/>
                <a:gd name="connsiteY1957" fmla="*/ 95417 h 1097785"/>
                <a:gd name="connsiteX1958" fmla="*/ 289615 w 7228306"/>
                <a:gd name="connsiteY1958" fmla="*/ 104668 h 1097785"/>
                <a:gd name="connsiteX1959" fmla="*/ 289615 w 7228306"/>
                <a:gd name="connsiteY1959" fmla="*/ 89725 h 1097785"/>
                <a:gd name="connsiteX1960" fmla="*/ 292461 w 7228306"/>
                <a:gd name="connsiteY1960" fmla="*/ 89369 h 1097785"/>
                <a:gd name="connsiteX1961" fmla="*/ 296019 w 7228306"/>
                <a:gd name="connsiteY1961" fmla="*/ 91859 h 1097785"/>
                <a:gd name="connsiteX1962" fmla="*/ 295663 w 7228306"/>
                <a:gd name="connsiteY1962" fmla="*/ 82964 h 1097785"/>
                <a:gd name="connsiteX1963" fmla="*/ 293884 w 7228306"/>
                <a:gd name="connsiteY1963" fmla="*/ 72646 h 1097785"/>
                <a:gd name="connsiteX1964" fmla="*/ 422681 w 7228306"/>
                <a:gd name="connsiteY1964" fmla="*/ 66954 h 1097785"/>
                <a:gd name="connsiteX1965" fmla="*/ 425883 w 7228306"/>
                <a:gd name="connsiteY1965" fmla="*/ 71579 h 1097785"/>
                <a:gd name="connsiteX1966" fmla="*/ 427662 w 7228306"/>
                <a:gd name="connsiteY1966" fmla="*/ 76204 h 1097785"/>
                <a:gd name="connsiteX1967" fmla="*/ 422681 w 7228306"/>
                <a:gd name="connsiteY1967" fmla="*/ 79051 h 1097785"/>
                <a:gd name="connsiteX1968" fmla="*/ 421970 w 7228306"/>
                <a:gd name="connsiteY1968" fmla="*/ 73002 h 1097785"/>
                <a:gd name="connsiteX1969" fmla="*/ 422681 w 7228306"/>
                <a:gd name="connsiteY1969" fmla="*/ 66954 h 1097785"/>
                <a:gd name="connsiteX1970" fmla="*/ 413786 w 7228306"/>
                <a:gd name="connsiteY1970" fmla="*/ 63040 h 1097785"/>
                <a:gd name="connsiteX1971" fmla="*/ 414142 w 7228306"/>
                <a:gd name="connsiteY1971" fmla="*/ 63396 h 1097785"/>
                <a:gd name="connsiteX1972" fmla="*/ 414498 w 7228306"/>
                <a:gd name="connsiteY1972" fmla="*/ 67665 h 1097785"/>
                <a:gd name="connsiteX1973" fmla="*/ 414142 w 7228306"/>
                <a:gd name="connsiteY1973" fmla="*/ 70512 h 1097785"/>
                <a:gd name="connsiteX1974" fmla="*/ 413075 w 7228306"/>
                <a:gd name="connsiteY1974" fmla="*/ 66954 h 1097785"/>
                <a:gd name="connsiteX1975" fmla="*/ 412007 w 7228306"/>
                <a:gd name="connsiteY1975" fmla="*/ 63396 h 1097785"/>
                <a:gd name="connsiteX1976" fmla="*/ 413786 w 7228306"/>
                <a:gd name="connsiteY1976" fmla="*/ 63040 h 1097785"/>
                <a:gd name="connsiteX1977" fmla="*/ 158683 w 7228306"/>
                <a:gd name="connsiteY1977" fmla="*/ 62684 h 1097785"/>
                <a:gd name="connsiteX1978" fmla="*/ 160818 w 7228306"/>
                <a:gd name="connsiteY1978" fmla="*/ 68377 h 1097785"/>
                <a:gd name="connsiteX1979" fmla="*/ 161174 w 7228306"/>
                <a:gd name="connsiteY1979" fmla="*/ 63396 h 1097785"/>
                <a:gd name="connsiteX1980" fmla="*/ 158683 w 7228306"/>
                <a:gd name="connsiteY1980" fmla="*/ 62684 h 1097785"/>
                <a:gd name="connsiteX1981" fmla="*/ 288903 w 7228306"/>
                <a:gd name="connsiteY1981" fmla="*/ 61261 h 1097785"/>
                <a:gd name="connsiteX1982" fmla="*/ 292461 w 7228306"/>
                <a:gd name="connsiteY1982" fmla="*/ 61261 h 1097785"/>
                <a:gd name="connsiteX1983" fmla="*/ 293529 w 7228306"/>
                <a:gd name="connsiteY1983" fmla="*/ 65531 h 1097785"/>
                <a:gd name="connsiteX1984" fmla="*/ 296019 w 7228306"/>
                <a:gd name="connsiteY1984" fmla="*/ 68377 h 1097785"/>
                <a:gd name="connsiteX1985" fmla="*/ 294240 w 7228306"/>
                <a:gd name="connsiteY1985" fmla="*/ 70512 h 1097785"/>
                <a:gd name="connsiteX1986" fmla="*/ 292461 w 7228306"/>
                <a:gd name="connsiteY1986" fmla="*/ 71935 h 1097785"/>
                <a:gd name="connsiteX1987" fmla="*/ 288903 w 7228306"/>
                <a:gd name="connsiteY1987" fmla="*/ 61261 h 1097785"/>
                <a:gd name="connsiteX1988" fmla="*/ 221303 w 7228306"/>
                <a:gd name="connsiteY1988" fmla="*/ 61261 h 1097785"/>
                <a:gd name="connsiteX1989" fmla="*/ 216322 w 7228306"/>
                <a:gd name="connsiteY1989" fmla="*/ 76204 h 1097785"/>
                <a:gd name="connsiteX1990" fmla="*/ 210985 w 7228306"/>
                <a:gd name="connsiteY1990" fmla="*/ 79762 h 1097785"/>
                <a:gd name="connsiteX1991" fmla="*/ 207071 w 7228306"/>
                <a:gd name="connsiteY1991" fmla="*/ 88301 h 1097785"/>
                <a:gd name="connsiteX1992" fmla="*/ 209562 w 7228306"/>
                <a:gd name="connsiteY1992" fmla="*/ 89725 h 1097785"/>
                <a:gd name="connsiteX1993" fmla="*/ 209917 w 7228306"/>
                <a:gd name="connsiteY1993" fmla="*/ 93994 h 1097785"/>
                <a:gd name="connsiteX1994" fmla="*/ 208138 w 7228306"/>
                <a:gd name="connsiteY1994" fmla="*/ 95061 h 1097785"/>
                <a:gd name="connsiteX1995" fmla="*/ 207071 w 7228306"/>
                <a:gd name="connsiteY1995" fmla="*/ 96840 h 1097785"/>
                <a:gd name="connsiteX1996" fmla="*/ 206004 w 7228306"/>
                <a:gd name="connsiteY1996" fmla="*/ 94350 h 1097785"/>
                <a:gd name="connsiteX1997" fmla="*/ 206359 w 7228306"/>
                <a:gd name="connsiteY1997" fmla="*/ 90436 h 1097785"/>
                <a:gd name="connsiteX1998" fmla="*/ 200311 w 7228306"/>
                <a:gd name="connsiteY1998" fmla="*/ 97196 h 1097785"/>
                <a:gd name="connsiteX1999" fmla="*/ 201378 w 7228306"/>
                <a:gd name="connsiteY1999" fmla="*/ 108937 h 1097785"/>
                <a:gd name="connsiteX2000" fmla="*/ 203513 w 7228306"/>
                <a:gd name="connsiteY2000" fmla="*/ 103956 h 1097785"/>
                <a:gd name="connsiteX2001" fmla="*/ 204936 w 7228306"/>
                <a:gd name="connsiteY2001" fmla="*/ 97552 h 1097785"/>
                <a:gd name="connsiteX2002" fmla="*/ 207783 w 7228306"/>
                <a:gd name="connsiteY2002" fmla="*/ 99687 h 1097785"/>
                <a:gd name="connsiteX2003" fmla="*/ 211341 w 7228306"/>
                <a:gd name="connsiteY2003" fmla="*/ 98975 h 1097785"/>
                <a:gd name="connsiteX2004" fmla="*/ 210985 w 7228306"/>
                <a:gd name="connsiteY2004" fmla="*/ 103956 h 1097785"/>
                <a:gd name="connsiteX2005" fmla="*/ 210629 w 7228306"/>
                <a:gd name="connsiteY2005" fmla="*/ 108937 h 1097785"/>
                <a:gd name="connsiteX2006" fmla="*/ 215966 w 7228306"/>
                <a:gd name="connsiteY2006" fmla="*/ 97908 h 1097785"/>
                <a:gd name="connsiteX2007" fmla="*/ 218456 w 7228306"/>
                <a:gd name="connsiteY2007" fmla="*/ 86167 h 1097785"/>
                <a:gd name="connsiteX2008" fmla="*/ 220947 w 7228306"/>
                <a:gd name="connsiteY2008" fmla="*/ 85099 h 1097785"/>
                <a:gd name="connsiteX2009" fmla="*/ 224149 w 7228306"/>
                <a:gd name="connsiteY2009" fmla="*/ 84743 h 1097785"/>
                <a:gd name="connsiteX2010" fmla="*/ 224505 w 7228306"/>
                <a:gd name="connsiteY2010" fmla="*/ 78695 h 1097785"/>
                <a:gd name="connsiteX2011" fmla="*/ 224149 w 7228306"/>
                <a:gd name="connsiteY2011" fmla="*/ 74070 h 1097785"/>
                <a:gd name="connsiteX2012" fmla="*/ 221659 w 7228306"/>
                <a:gd name="connsiteY2012" fmla="*/ 75849 h 1097785"/>
                <a:gd name="connsiteX2013" fmla="*/ 220591 w 7228306"/>
                <a:gd name="connsiteY2013" fmla="*/ 79051 h 1097785"/>
                <a:gd name="connsiteX2014" fmla="*/ 220947 w 7228306"/>
                <a:gd name="connsiteY2014" fmla="*/ 71579 h 1097785"/>
                <a:gd name="connsiteX2015" fmla="*/ 221303 w 7228306"/>
                <a:gd name="connsiteY2015" fmla="*/ 61261 h 1097785"/>
                <a:gd name="connsiteX2016" fmla="*/ 186435 w 7228306"/>
                <a:gd name="connsiteY2016" fmla="*/ 61261 h 1097785"/>
                <a:gd name="connsiteX2017" fmla="*/ 184300 w 7228306"/>
                <a:gd name="connsiteY2017" fmla="*/ 65175 h 1097785"/>
                <a:gd name="connsiteX2018" fmla="*/ 182877 w 7228306"/>
                <a:gd name="connsiteY2018" fmla="*/ 70512 h 1097785"/>
                <a:gd name="connsiteX2019" fmla="*/ 185368 w 7228306"/>
                <a:gd name="connsiteY2019" fmla="*/ 66954 h 1097785"/>
                <a:gd name="connsiteX2020" fmla="*/ 186435 w 7228306"/>
                <a:gd name="connsiteY2020" fmla="*/ 61261 h 1097785"/>
                <a:gd name="connsiteX2021" fmla="*/ 230553 w 7228306"/>
                <a:gd name="connsiteY2021" fmla="*/ 59838 h 1097785"/>
                <a:gd name="connsiteX2022" fmla="*/ 228774 w 7228306"/>
                <a:gd name="connsiteY2022" fmla="*/ 60550 h 1097785"/>
                <a:gd name="connsiteX2023" fmla="*/ 226995 w 7228306"/>
                <a:gd name="connsiteY2023" fmla="*/ 61261 h 1097785"/>
                <a:gd name="connsiteX2024" fmla="*/ 230553 w 7228306"/>
                <a:gd name="connsiteY2024" fmla="*/ 66954 h 1097785"/>
                <a:gd name="connsiteX2025" fmla="*/ 231265 w 7228306"/>
                <a:gd name="connsiteY2025" fmla="*/ 63752 h 1097785"/>
                <a:gd name="connsiteX2026" fmla="*/ 230553 w 7228306"/>
                <a:gd name="connsiteY2026" fmla="*/ 59838 h 1097785"/>
                <a:gd name="connsiteX2027" fmla="*/ 259728 w 7228306"/>
                <a:gd name="connsiteY2027" fmla="*/ 55568 h 1097785"/>
                <a:gd name="connsiteX2028" fmla="*/ 256526 w 7228306"/>
                <a:gd name="connsiteY2028" fmla="*/ 60905 h 1097785"/>
                <a:gd name="connsiteX2029" fmla="*/ 251189 w 7228306"/>
                <a:gd name="connsiteY2029" fmla="*/ 61261 h 1097785"/>
                <a:gd name="connsiteX2030" fmla="*/ 248343 w 7228306"/>
                <a:gd name="connsiteY2030" fmla="*/ 64819 h 1097785"/>
                <a:gd name="connsiteX2031" fmla="*/ 247276 w 7228306"/>
                <a:gd name="connsiteY2031" fmla="*/ 79051 h 1097785"/>
                <a:gd name="connsiteX2032" fmla="*/ 244785 w 7228306"/>
                <a:gd name="connsiteY2032" fmla="*/ 91859 h 1097785"/>
                <a:gd name="connsiteX2033" fmla="*/ 246564 w 7228306"/>
                <a:gd name="connsiteY2033" fmla="*/ 92927 h 1097785"/>
                <a:gd name="connsiteX2034" fmla="*/ 247631 w 7228306"/>
                <a:gd name="connsiteY2034" fmla="*/ 95417 h 1097785"/>
                <a:gd name="connsiteX2035" fmla="*/ 250833 w 7228306"/>
                <a:gd name="connsiteY2035" fmla="*/ 84388 h 1097785"/>
                <a:gd name="connsiteX2036" fmla="*/ 252612 w 7228306"/>
                <a:gd name="connsiteY2036" fmla="*/ 70512 h 1097785"/>
                <a:gd name="connsiteX2037" fmla="*/ 258305 w 7228306"/>
                <a:gd name="connsiteY2037" fmla="*/ 62684 h 1097785"/>
                <a:gd name="connsiteX2038" fmla="*/ 258661 w 7228306"/>
                <a:gd name="connsiteY2038" fmla="*/ 68733 h 1097785"/>
                <a:gd name="connsiteX2039" fmla="*/ 258305 w 7228306"/>
                <a:gd name="connsiteY2039" fmla="*/ 75493 h 1097785"/>
                <a:gd name="connsiteX2040" fmla="*/ 262930 w 7228306"/>
                <a:gd name="connsiteY2040" fmla="*/ 65886 h 1097785"/>
                <a:gd name="connsiteX2041" fmla="*/ 260440 w 7228306"/>
                <a:gd name="connsiteY2041" fmla="*/ 57703 h 1097785"/>
                <a:gd name="connsiteX2042" fmla="*/ 259728 w 7228306"/>
                <a:gd name="connsiteY2042" fmla="*/ 59126 h 1097785"/>
                <a:gd name="connsiteX2043" fmla="*/ 259728 w 7228306"/>
                <a:gd name="connsiteY2043" fmla="*/ 55568 h 1097785"/>
                <a:gd name="connsiteX2044" fmla="*/ 207783 w 7228306"/>
                <a:gd name="connsiteY2044" fmla="*/ 55568 h 1097785"/>
                <a:gd name="connsiteX2045" fmla="*/ 202446 w 7228306"/>
                <a:gd name="connsiteY2045" fmla="*/ 60550 h 1097785"/>
                <a:gd name="connsiteX2046" fmla="*/ 199955 w 7228306"/>
                <a:gd name="connsiteY2046" fmla="*/ 69800 h 1097785"/>
                <a:gd name="connsiteX2047" fmla="*/ 202446 w 7228306"/>
                <a:gd name="connsiteY2047" fmla="*/ 68021 h 1097785"/>
                <a:gd name="connsiteX2048" fmla="*/ 203513 w 7228306"/>
                <a:gd name="connsiteY2048" fmla="*/ 64819 h 1097785"/>
                <a:gd name="connsiteX2049" fmla="*/ 204936 w 7228306"/>
                <a:gd name="connsiteY2049" fmla="*/ 71935 h 1097785"/>
                <a:gd name="connsiteX2050" fmla="*/ 209917 w 7228306"/>
                <a:gd name="connsiteY2050" fmla="*/ 70512 h 1097785"/>
                <a:gd name="connsiteX2051" fmla="*/ 209206 w 7228306"/>
                <a:gd name="connsiteY2051" fmla="*/ 63040 h 1097785"/>
                <a:gd name="connsiteX2052" fmla="*/ 207783 w 7228306"/>
                <a:gd name="connsiteY2052" fmla="*/ 55568 h 1097785"/>
                <a:gd name="connsiteX2053" fmla="*/ 160106 w 7228306"/>
                <a:gd name="connsiteY2053" fmla="*/ 54145 h 1097785"/>
                <a:gd name="connsiteX2054" fmla="*/ 157616 w 7228306"/>
                <a:gd name="connsiteY2054" fmla="*/ 58415 h 1097785"/>
                <a:gd name="connsiteX2055" fmla="*/ 160106 w 7228306"/>
                <a:gd name="connsiteY2055" fmla="*/ 61261 h 1097785"/>
                <a:gd name="connsiteX2056" fmla="*/ 161530 w 7228306"/>
                <a:gd name="connsiteY2056" fmla="*/ 56992 h 1097785"/>
                <a:gd name="connsiteX2057" fmla="*/ 160818 w 7228306"/>
                <a:gd name="connsiteY2057" fmla="*/ 55568 h 1097785"/>
                <a:gd name="connsiteX2058" fmla="*/ 160106 w 7228306"/>
                <a:gd name="connsiteY2058" fmla="*/ 54145 h 1097785"/>
                <a:gd name="connsiteX2059" fmla="*/ 246208 w 7228306"/>
                <a:gd name="connsiteY2059" fmla="*/ 49164 h 1097785"/>
                <a:gd name="connsiteX2060" fmla="*/ 243718 w 7228306"/>
                <a:gd name="connsiteY2060" fmla="*/ 61261 h 1097785"/>
                <a:gd name="connsiteX2061" fmla="*/ 244073 w 7228306"/>
                <a:gd name="connsiteY2061" fmla="*/ 74070 h 1097785"/>
                <a:gd name="connsiteX2062" fmla="*/ 246208 w 7228306"/>
                <a:gd name="connsiteY2062" fmla="*/ 49164 h 1097785"/>
                <a:gd name="connsiteX2063" fmla="*/ 178608 w 7228306"/>
                <a:gd name="connsiteY2063" fmla="*/ 49164 h 1097785"/>
                <a:gd name="connsiteX2064" fmla="*/ 177896 w 7228306"/>
                <a:gd name="connsiteY2064" fmla="*/ 53078 h 1097785"/>
                <a:gd name="connsiteX2065" fmla="*/ 179319 w 7228306"/>
                <a:gd name="connsiteY2065" fmla="*/ 55568 h 1097785"/>
                <a:gd name="connsiteX2066" fmla="*/ 181098 w 7228306"/>
                <a:gd name="connsiteY2066" fmla="*/ 52366 h 1097785"/>
                <a:gd name="connsiteX2067" fmla="*/ 178608 w 7228306"/>
                <a:gd name="connsiteY2067" fmla="*/ 49164 h 1097785"/>
                <a:gd name="connsiteX2068" fmla="*/ 426951 w 7228306"/>
                <a:gd name="connsiteY2068" fmla="*/ 46318 h 1097785"/>
                <a:gd name="connsiteX2069" fmla="*/ 428374 w 7228306"/>
                <a:gd name="connsiteY2069" fmla="*/ 48453 h 1097785"/>
                <a:gd name="connsiteX2070" fmla="*/ 428374 w 7228306"/>
                <a:gd name="connsiteY2070" fmla="*/ 52011 h 1097785"/>
                <a:gd name="connsiteX2071" fmla="*/ 425527 w 7228306"/>
                <a:gd name="connsiteY2071" fmla="*/ 51299 h 1097785"/>
                <a:gd name="connsiteX2072" fmla="*/ 426239 w 7228306"/>
                <a:gd name="connsiteY2072" fmla="*/ 48453 h 1097785"/>
                <a:gd name="connsiteX2073" fmla="*/ 426951 w 7228306"/>
                <a:gd name="connsiteY2073" fmla="*/ 46318 h 1097785"/>
                <a:gd name="connsiteX2074" fmla="*/ 282499 w 7228306"/>
                <a:gd name="connsiteY2074" fmla="*/ 46318 h 1097785"/>
                <a:gd name="connsiteX2075" fmla="*/ 288903 w 7228306"/>
                <a:gd name="connsiteY2075" fmla="*/ 48453 h 1097785"/>
                <a:gd name="connsiteX2076" fmla="*/ 288903 w 7228306"/>
                <a:gd name="connsiteY2076" fmla="*/ 52366 h 1097785"/>
                <a:gd name="connsiteX2077" fmla="*/ 288192 w 7228306"/>
                <a:gd name="connsiteY2077" fmla="*/ 54145 h 1097785"/>
                <a:gd name="connsiteX2078" fmla="*/ 286057 w 7228306"/>
                <a:gd name="connsiteY2078" fmla="*/ 53434 h 1097785"/>
                <a:gd name="connsiteX2079" fmla="*/ 284634 w 7228306"/>
                <a:gd name="connsiteY2079" fmla="*/ 57703 h 1097785"/>
                <a:gd name="connsiteX2080" fmla="*/ 283922 w 7228306"/>
                <a:gd name="connsiteY2080" fmla="*/ 62684 h 1097785"/>
                <a:gd name="connsiteX2081" fmla="*/ 286413 w 7228306"/>
                <a:gd name="connsiteY2081" fmla="*/ 60194 h 1097785"/>
                <a:gd name="connsiteX2082" fmla="*/ 288192 w 7228306"/>
                <a:gd name="connsiteY2082" fmla="*/ 59838 h 1097785"/>
                <a:gd name="connsiteX2083" fmla="*/ 287124 w 7228306"/>
                <a:gd name="connsiteY2083" fmla="*/ 66954 h 1097785"/>
                <a:gd name="connsiteX2084" fmla="*/ 285345 w 7228306"/>
                <a:gd name="connsiteY2084" fmla="*/ 72646 h 1097785"/>
                <a:gd name="connsiteX2085" fmla="*/ 282855 w 7228306"/>
                <a:gd name="connsiteY2085" fmla="*/ 60194 h 1097785"/>
                <a:gd name="connsiteX2086" fmla="*/ 282499 w 7228306"/>
                <a:gd name="connsiteY2086" fmla="*/ 46318 h 1097785"/>
                <a:gd name="connsiteX2087" fmla="*/ 417700 w 7228306"/>
                <a:gd name="connsiteY2087" fmla="*/ 40625 h 1097785"/>
                <a:gd name="connsiteX2088" fmla="*/ 418767 w 7228306"/>
                <a:gd name="connsiteY2088" fmla="*/ 50232 h 1097785"/>
                <a:gd name="connsiteX2089" fmla="*/ 422681 w 7228306"/>
                <a:gd name="connsiteY2089" fmla="*/ 55568 h 1097785"/>
                <a:gd name="connsiteX2090" fmla="*/ 422681 w 7228306"/>
                <a:gd name="connsiteY2090" fmla="*/ 59482 h 1097785"/>
                <a:gd name="connsiteX2091" fmla="*/ 421970 w 7228306"/>
                <a:gd name="connsiteY2091" fmla="*/ 62684 h 1097785"/>
                <a:gd name="connsiteX2092" fmla="*/ 419835 w 7228306"/>
                <a:gd name="connsiteY2092" fmla="*/ 58771 h 1097785"/>
                <a:gd name="connsiteX2093" fmla="*/ 416988 w 7228306"/>
                <a:gd name="connsiteY2093" fmla="*/ 52366 h 1097785"/>
                <a:gd name="connsiteX2094" fmla="*/ 415565 w 7228306"/>
                <a:gd name="connsiteY2094" fmla="*/ 45962 h 1097785"/>
                <a:gd name="connsiteX2095" fmla="*/ 417700 w 7228306"/>
                <a:gd name="connsiteY2095" fmla="*/ 40625 h 1097785"/>
                <a:gd name="connsiteX2096" fmla="*/ 281787 w 7228306"/>
                <a:gd name="connsiteY2096" fmla="*/ 40625 h 1097785"/>
                <a:gd name="connsiteX2097" fmla="*/ 278941 w 7228306"/>
                <a:gd name="connsiteY2097" fmla="*/ 49876 h 1097785"/>
                <a:gd name="connsiteX2098" fmla="*/ 279653 w 7228306"/>
                <a:gd name="connsiteY2098" fmla="*/ 59126 h 1097785"/>
                <a:gd name="connsiteX2099" fmla="*/ 275383 w 7228306"/>
                <a:gd name="connsiteY2099" fmla="*/ 59126 h 1097785"/>
                <a:gd name="connsiteX2100" fmla="*/ 277162 w 7228306"/>
                <a:gd name="connsiteY2100" fmla="*/ 50587 h 1097785"/>
                <a:gd name="connsiteX2101" fmla="*/ 276806 w 7228306"/>
                <a:gd name="connsiteY2101" fmla="*/ 41337 h 1097785"/>
                <a:gd name="connsiteX2102" fmla="*/ 281787 w 7228306"/>
                <a:gd name="connsiteY2102" fmla="*/ 40625 h 1097785"/>
                <a:gd name="connsiteX2103" fmla="*/ 212764 w 7228306"/>
                <a:gd name="connsiteY2103" fmla="*/ 37779 h 1097785"/>
                <a:gd name="connsiteX2104" fmla="*/ 210985 w 7228306"/>
                <a:gd name="connsiteY2104" fmla="*/ 38846 h 1097785"/>
                <a:gd name="connsiteX2105" fmla="*/ 209206 w 7228306"/>
                <a:gd name="connsiteY2105" fmla="*/ 39202 h 1097785"/>
                <a:gd name="connsiteX2106" fmla="*/ 208494 w 7228306"/>
                <a:gd name="connsiteY2106" fmla="*/ 47385 h 1097785"/>
                <a:gd name="connsiteX2107" fmla="*/ 207783 w 7228306"/>
                <a:gd name="connsiteY2107" fmla="*/ 53434 h 1097785"/>
                <a:gd name="connsiteX2108" fmla="*/ 210273 w 7228306"/>
                <a:gd name="connsiteY2108" fmla="*/ 49520 h 1097785"/>
                <a:gd name="connsiteX2109" fmla="*/ 213475 w 7228306"/>
                <a:gd name="connsiteY2109" fmla="*/ 48453 h 1097785"/>
                <a:gd name="connsiteX2110" fmla="*/ 212408 w 7228306"/>
                <a:gd name="connsiteY2110" fmla="*/ 43472 h 1097785"/>
                <a:gd name="connsiteX2111" fmla="*/ 212764 w 7228306"/>
                <a:gd name="connsiteY2111" fmla="*/ 37779 h 1097785"/>
                <a:gd name="connsiteX2112" fmla="*/ 435845 w 7228306"/>
                <a:gd name="connsiteY2112" fmla="*/ 36000 h 1097785"/>
                <a:gd name="connsiteX2113" fmla="*/ 431220 w 7228306"/>
                <a:gd name="connsiteY2113" fmla="*/ 37779 h 1097785"/>
                <a:gd name="connsiteX2114" fmla="*/ 434422 w 7228306"/>
                <a:gd name="connsiteY2114" fmla="*/ 47741 h 1097785"/>
                <a:gd name="connsiteX2115" fmla="*/ 439759 w 7228306"/>
                <a:gd name="connsiteY2115" fmla="*/ 52011 h 1097785"/>
                <a:gd name="connsiteX2116" fmla="*/ 440115 w 7228306"/>
                <a:gd name="connsiteY2116" fmla="*/ 56280 h 1097785"/>
                <a:gd name="connsiteX2117" fmla="*/ 438336 w 7228306"/>
                <a:gd name="connsiteY2117" fmla="*/ 59126 h 1097785"/>
                <a:gd name="connsiteX2118" fmla="*/ 441894 w 7228306"/>
                <a:gd name="connsiteY2118" fmla="*/ 62329 h 1097785"/>
                <a:gd name="connsiteX2119" fmla="*/ 444918 w 7228306"/>
                <a:gd name="connsiteY2119" fmla="*/ 62545 h 1097785"/>
                <a:gd name="connsiteX2120" fmla="*/ 444918 w 7228306"/>
                <a:gd name="connsiteY2120" fmla="*/ 57315 h 1097785"/>
                <a:gd name="connsiteX2121" fmla="*/ 441538 w 7228306"/>
                <a:gd name="connsiteY2121" fmla="*/ 54857 h 1097785"/>
                <a:gd name="connsiteX2122" fmla="*/ 439403 w 7228306"/>
                <a:gd name="connsiteY2122" fmla="*/ 48453 h 1097785"/>
                <a:gd name="connsiteX2123" fmla="*/ 439403 w 7228306"/>
                <a:gd name="connsiteY2123" fmla="*/ 41693 h 1097785"/>
                <a:gd name="connsiteX2124" fmla="*/ 441182 w 7228306"/>
                <a:gd name="connsiteY2124" fmla="*/ 37779 h 1097785"/>
                <a:gd name="connsiteX2125" fmla="*/ 435845 w 7228306"/>
                <a:gd name="connsiteY2125" fmla="*/ 36000 h 1097785"/>
                <a:gd name="connsiteX2126" fmla="*/ 428374 w 7228306"/>
                <a:gd name="connsiteY2126" fmla="*/ 32798 h 1097785"/>
                <a:gd name="connsiteX2127" fmla="*/ 426595 w 7228306"/>
                <a:gd name="connsiteY2127" fmla="*/ 35644 h 1097785"/>
                <a:gd name="connsiteX2128" fmla="*/ 425527 w 7228306"/>
                <a:gd name="connsiteY2128" fmla="*/ 39202 h 1097785"/>
                <a:gd name="connsiteX2129" fmla="*/ 427306 w 7228306"/>
                <a:gd name="connsiteY2129" fmla="*/ 38135 h 1097785"/>
                <a:gd name="connsiteX2130" fmla="*/ 428374 w 7228306"/>
                <a:gd name="connsiteY2130" fmla="*/ 37067 h 1097785"/>
                <a:gd name="connsiteX2131" fmla="*/ 226284 w 7228306"/>
                <a:gd name="connsiteY2131" fmla="*/ 22124 h 1097785"/>
                <a:gd name="connsiteX2132" fmla="*/ 223793 w 7228306"/>
                <a:gd name="connsiteY2132" fmla="*/ 23903 h 1097785"/>
                <a:gd name="connsiteX2133" fmla="*/ 224149 w 7228306"/>
                <a:gd name="connsiteY2133" fmla="*/ 27817 h 1097785"/>
                <a:gd name="connsiteX2134" fmla="*/ 226284 w 7228306"/>
                <a:gd name="connsiteY2134" fmla="*/ 25682 h 1097785"/>
                <a:gd name="connsiteX2135" fmla="*/ 226284 w 7228306"/>
                <a:gd name="connsiteY2135" fmla="*/ 22124 h 1097785"/>
                <a:gd name="connsiteX2136" fmla="*/ 229842 w 7228306"/>
                <a:gd name="connsiteY2136" fmla="*/ 17143 h 1097785"/>
                <a:gd name="connsiteX2137" fmla="*/ 231976 w 7228306"/>
                <a:gd name="connsiteY2137" fmla="*/ 20701 h 1097785"/>
                <a:gd name="connsiteX2138" fmla="*/ 236246 w 7228306"/>
                <a:gd name="connsiteY2138" fmla="*/ 22124 h 1097785"/>
                <a:gd name="connsiteX2139" fmla="*/ 236246 w 7228306"/>
                <a:gd name="connsiteY2139" fmla="*/ 17854 h 1097785"/>
                <a:gd name="connsiteX2140" fmla="*/ 232688 w 7228306"/>
                <a:gd name="connsiteY2140" fmla="*/ 17499 h 1097785"/>
                <a:gd name="connsiteX2141" fmla="*/ 229842 w 7228306"/>
                <a:gd name="connsiteY2141" fmla="*/ 17143 h 1097785"/>
                <a:gd name="connsiteX2142" fmla="*/ 195686 w 7228306"/>
                <a:gd name="connsiteY2142" fmla="*/ 11450 h 1097785"/>
                <a:gd name="connsiteX2143" fmla="*/ 189637 w 7228306"/>
                <a:gd name="connsiteY2143" fmla="*/ 17499 h 1097785"/>
                <a:gd name="connsiteX2144" fmla="*/ 189993 w 7228306"/>
                <a:gd name="connsiteY2144" fmla="*/ 27817 h 1097785"/>
                <a:gd name="connsiteX2145" fmla="*/ 193907 w 7228306"/>
                <a:gd name="connsiteY2145" fmla="*/ 21057 h 1097785"/>
                <a:gd name="connsiteX2146" fmla="*/ 195686 w 7228306"/>
                <a:gd name="connsiteY2146" fmla="*/ 11450 h 1097785"/>
                <a:gd name="connsiteX2147" fmla="*/ 417700 w 7228306"/>
                <a:gd name="connsiteY2147" fmla="*/ 8604 h 1097785"/>
                <a:gd name="connsiteX2148" fmla="*/ 421258 w 7228306"/>
                <a:gd name="connsiteY2148" fmla="*/ 10383 h 1097785"/>
                <a:gd name="connsiteX2149" fmla="*/ 422681 w 7228306"/>
                <a:gd name="connsiteY2149" fmla="*/ 14297 h 1097785"/>
                <a:gd name="connsiteX2150" fmla="*/ 419123 w 7228306"/>
                <a:gd name="connsiteY2150" fmla="*/ 14652 h 1097785"/>
                <a:gd name="connsiteX2151" fmla="*/ 417700 w 7228306"/>
                <a:gd name="connsiteY2151" fmla="*/ 8604 h 1097785"/>
                <a:gd name="connsiteX2152" fmla="*/ 422741 w 7228306"/>
                <a:gd name="connsiteY2152" fmla="*/ 0 h 1097785"/>
                <a:gd name="connsiteX2153" fmla="*/ 7228306 w 7228306"/>
                <a:gd name="connsiteY2153" fmla="*/ 0 h 1097785"/>
                <a:gd name="connsiteX2154" fmla="*/ 7228306 w 7228306"/>
                <a:gd name="connsiteY2154" fmla="*/ 1097785 h 1097785"/>
                <a:gd name="connsiteX2155" fmla="*/ 267149 w 7228306"/>
                <a:gd name="connsiteY2155" fmla="*/ 1097785 h 1097785"/>
                <a:gd name="connsiteX2156" fmla="*/ 264709 w 7228306"/>
                <a:gd name="connsiteY2156" fmla="*/ 1095549 h 1097785"/>
                <a:gd name="connsiteX2157" fmla="*/ 258661 w 7228306"/>
                <a:gd name="connsiteY2157" fmla="*/ 1095549 h 1097785"/>
                <a:gd name="connsiteX2158" fmla="*/ 255612 w 7228306"/>
                <a:gd name="connsiteY2158" fmla="*/ 1097785 h 1097785"/>
                <a:gd name="connsiteX2159" fmla="*/ 162351 w 7228306"/>
                <a:gd name="connsiteY2159" fmla="*/ 1097785 h 1097785"/>
                <a:gd name="connsiteX2160" fmla="*/ 122392 w 7228306"/>
                <a:gd name="connsiteY2160" fmla="*/ 1083097 h 1097785"/>
                <a:gd name="connsiteX2161" fmla="*/ 94997 w 7228306"/>
                <a:gd name="connsiteY2161" fmla="*/ 1063884 h 1097785"/>
                <a:gd name="connsiteX2162" fmla="*/ 71870 w 7228306"/>
                <a:gd name="connsiteY2162" fmla="*/ 1043248 h 1097785"/>
                <a:gd name="connsiteX2163" fmla="*/ 73293 w 7228306"/>
                <a:gd name="connsiteY2163" fmla="*/ 1031862 h 1097785"/>
                <a:gd name="connsiteX2164" fmla="*/ 66889 w 7228306"/>
                <a:gd name="connsiteY2164" fmla="*/ 1030795 h 1097785"/>
                <a:gd name="connsiteX2165" fmla="*/ 62620 w 7228306"/>
                <a:gd name="connsiteY2165" fmla="*/ 1035420 h 1097785"/>
                <a:gd name="connsiteX2166" fmla="*/ 23482 w 7228306"/>
                <a:gd name="connsiteY2166" fmla="*/ 974224 h 1097785"/>
                <a:gd name="connsiteX2167" fmla="*/ 0 w 7228306"/>
                <a:gd name="connsiteY2167" fmla="*/ 750787 h 1097785"/>
                <a:gd name="connsiteX2168" fmla="*/ 0 w 7228306"/>
                <a:gd name="connsiteY2168" fmla="*/ 662550 h 1097785"/>
                <a:gd name="connsiteX2169" fmla="*/ 44830 w 7228306"/>
                <a:gd name="connsiteY2169" fmla="*/ 662550 h 1097785"/>
                <a:gd name="connsiteX2170" fmla="*/ 48388 w 7228306"/>
                <a:gd name="connsiteY2170" fmla="*/ 666108 h 1097785"/>
                <a:gd name="connsiteX2171" fmla="*/ 48388 w 7228306"/>
                <a:gd name="connsiteY2171" fmla="*/ 662550 h 1097785"/>
                <a:gd name="connsiteX2172" fmla="*/ 118123 w 7228306"/>
                <a:gd name="connsiteY2172" fmla="*/ 662550 h 1097785"/>
                <a:gd name="connsiteX2173" fmla="*/ 116700 w 7228306"/>
                <a:gd name="connsiteY2173" fmla="*/ 670733 h 1097785"/>
                <a:gd name="connsiteX2174" fmla="*/ 115988 w 7228306"/>
                <a:gd name="connsiteY2174" fmla="*/ 678917 h 1097785"/>
                <a:gd name="connsiteX2175" fmla="*/ 119190 w 7228306"/>
                <a:gd name="connsiteY2175" fmla="*/ 671801 h 1097785"/>
                <a:gd name="connsiteX2176" fmla="*/ 121681 w 7228306"/>
                <a:gd name="connsiteY2176" fmla="*/ 662550 h 1097785"/>
                <a:gd name="connsiteX2177" fmla="*/ 185723 w 7228306"/>
                <a:gd name="connsiteY2177" fmla="*/ 662550 h 1097785"/>
                <a:gd name="connsiteX2178" fmla="*/ 186435 w 7228306"/>
                <a:gd name="connsiteY2178" fmla="*/ 663973 h 1097785"/>
                <a:gd name="connsiteX2179" fmla="*/ 186435 w 7228306"/>
                <a:gd name="connsiteY2179" fmla="*/ 662550 h 1097785"/>
                <a:gd name="connsiteX2180" fmla="*/ 219168 w 7228306"/>
                <a:gd name="connsiteY2180" fmla="*/ 662550 h 1097785"/>
                <a:gd name="connsiteX2181" fmla="*/ 219168 w 7228306"/>
                <a:gd name="connsiteY2181" fmla="*/ 668954 h 1097785"/>
                <a:gd name="connsiteX2182" fmla="*/ 217033 w 7228306"/>
                <a:gd name="connsiteY2182" fmla="*/ 673224 h 1097785"/>
                <a:gd name="connsiteX2183" fmla="*/ 217033 w 7228306"/>
                <a:gd name="connsiteY2183" fmla="*/ 708091 h 1097785"/>
                <a:gd name="connsiteX2184" fmla="*/ 215610 w 7228306"/>
                <a:gd name="connsiteY2184" fmla="*/ 718054 h 1097785"/>
                <a:gd name="connsiteX2185" fmla="*/ 217745 w 7228306"/>
                <a:gd name="connsiteY2185" fmla="*/ 726593 h 1097785"/>
                <a:gd name="connsiteX2186" fmla="*/ 219524 w 7228306"/>
                <a:gd name="connsiteY2186" fmla="*/ 710938 h 1097785"/>
                <a:gd name="connsiteX2187" fmla="*/ 221303 w 7228306"/>
                <a:gd name="connsiteY2187" fmla="*/ 693148 h 1097785"/>
                <a:gd name="connsiteX2188" fmla="*/ 222014 w 7228306"/>
                <a:gd name="connsiteY2188" fmla="*/ 694927 h 1097785"/>
                <a:gd name="connsiteX2189" fmla="*/ 222014 w 7228306"/>
                <a:gd name="connsiteY2189" fmla="*/ 698485 h 1097785"/>
                <a:gd name="connsiteX2190" fmla="*/ 222370 w 7228306"/>
                <a:gd name="connsiteY2190" fmla="*/ 701687 h 1097785"/>
                <a:gd name="connsiteX2191" fmla="*/ 224149 w 7228306"/>
                <a:gd name="connsiteY2191" fmla="*/ 702399 h 1097785"/>
                <a:gd name="connsiteX2192" fmla="*/ 224505 w 7228306"/>
                <a:gd name="connsiteY2192" fmla="*/ 689946 h 1097785"/>
                <a:gd name="connsiteX2193" fmla="*/ 224861 w 7228306"/>
                <a:gd name="connsiteY2193" fmla="*/ 673224 h 1097785"/>
                <a:gd name="connsiteX2194" fmla="*/ 222014 w 7228306"/>
                <a:gd name="connsiteY2194" fmla="*/ 671445 h 1097785"/>
                <a:gd name="connsiteX2195" fmla="*/ 222726 w 7228306"/>
                <a:gd name="connsiteY2195" fmla="*/ 662550 h 1097785"/>
                <a:gd name="connsiteX2196" fmla="*/ 258305 w 7228306"/>
                <a:gd name="connsiteY2196" fmla="*/ 662550 h 1097785"/>
                <a:gd name="connsiteX2197" fmla="*/ 258661 w 7228306"/>
                <a:gd name="connsiteY2197" fmla="*/ 670733 h 1097785"/>
                <a:gd name="connsiteX2198" fmla="*/ 258305 w 7228306"/>
                <a:gd name="connsiteY2198" fmla="*/ 676782 h 1097785"/>
                <a:gd name="connsiteX2199" fmla="*/ 259372 w 7228306"/>
                <a:gd name="connsiteY2199" fmla="*/ 670733 h 1097785"/>
                <a:gd name="connsiteX2200" fmla="*/ 260440 w 7228306"/>
                <a:gd name="connsiteY2200" fmla="*/ 662550 h 1097785"/>
                <a:gd name="connsiteX2201" fmla="*/ 278229 w 7228306"/>
                <a:gd name="connsiteY2201" fmla="*/ 662550 h 1097785"/>
                <a:gd name="connsiteX2202" fmla="*/ 278229 w 7228306"/>
                <a:gd name="connsiteY2202" fmla="*/ 844004 h 1097785"/>
                <a:gd name="connsiteX2203" fmla="*/ 286768 w 7228306"/>
                <a:gd name="connsiteY2203" fmla="*/ 935799 h 1097785"/>
                <a:gd name="connsiteX2204" fmla="*/ 324482 w 7228306"/>
                <a:gd name="connsiteY2204" fmla="*/ 955723 h 1097785"/>
                <a:gd name="connsiteX2205" fmla="*/ 367889 w 7228306"/>
                <a:gd name="connsiteY2205" fmla="*/ 930106 h 1097785"/>
                <a:gd name="connsiteX2206" fmla="*/ 377851 w 7228306"/>
                <a:gd name="connsiteY2206" fmla="*/ 801309 h 1097785"/>
                <a:gd name="connsiteX2207" fmla="*/ 377851 w 7228306"/>
                <a:gd name="connsiteY2207" fmla="*/ 723746 h 1097785"/>
                <a:gd name="connsiteX2208" fmla="*/ 375005 w 7228306"/>
                <a:gd name="connsiteY2208" fmla="*/ 679984 h 1097785"/>
                <a:gd name="connsiteX2209" fmla="*/ 367889 w 7228306"/>
                <a:gd name="connsiteY2209" fmla="*/ 646895 h 1097785"/>
                <a:gd name="connsiteX2210" fmla="*/ 368601 w 7228306"/>
                <a:gd name="connsiteY2210" fmla="*/ 635154 h 1097785"/>
                <a:gd name="connsiteX2211" fmla="*/ 365043 w 7228306"/>
                <a:gd name="connsiteY2211" fmla="*/ 626259 h 1097785"/>
                <a:gd name="connsiteX2212" fmla="*/ 365399 w 7228306"/>
                <a:gd name="connsiteY2212" fmla="*/ 633019 h 1097785"/>
                <a:gd name="connsiteX2213" fmla="*/ 365754 w 7228306"/>
                <a:gd name="connsiteY2213" fmla="*/ 638356 h 1097785"/>
                <a:gd name="connsiteX2214" fmla="*/ 364687 w 7228306"/>
                <a:gd name="connsiteY2214" fmla="*/ 634443 h 1097785"/>
                <a:gd name="connsiteX2215" fmla="*/ 363620 w 7228306"/>
                <a:gd name="connsiteY2215" fmla="*/ 630529 h 1097785"/>
                <a:gd name="connsiteX2216" fmla="*/ 362196 w 7228306"/>
                <a:gd name="connsiteY2216" fmla="*/ 628038 h 1097785"/>
                <a:gd name="connsiteX2217" fmla="*/ 360062 w 7228306"/>
                <a:gd name="connsiteY2217" fmla="*/ 625548 h 1097785"/>
                <a:gd name="connsiteX2218" fmla="*/ 353657 w 7228306"/>
                <a:gd name="connsiteY2218" fmla="*/ 616297 h 1097785"/>
                <a:gd name="connsiteX2219" fmla="*/ 347253 w 7228306"/>
                <a:gd name="connsiteY2219" fmla="*/ 608470 h 1097785"/>
                <a:gd name="connsiteX2220" fmla="*/ 347253 w 7228306"/>
                <a:gd name="connsiteY2220" fmla="*/ 604200 h 1097785"/>
                <a:gd name="connsiteX2221" fmla="*/ 348676 w 7228306"/>
                <a:gd name="connsiteY2221" fmla="*/ 600642 h 1097785"/>
                <a:gd name="connsiteX2222" fmla="*/ 347965 w 7228306"/>
                <a:gd name="connsiteY2222" fmla="*/ 597440 h 1097785"/>
                <a:gd name="connsiteX2223" fmla="*/ 347253 w 7228306"/>
                <a:gd name="connsiteY2223" fmla="*/ 591392 h 1097785"/>
                <a:gd name="connsiteX2224" fmla="*/ 349032 w 7228306"/>
                <a:gd name="connsiteY2224" fmla="*/ 588189 h 1097785"/>
                <a:gd name="connsiteX2225" fmla="*/ 347965 w 7228306"/>
                <a:gd name="connsiteY2225" fmla="*/ 583208 h 1097785"/>
                <a:gd name="connsiteX2226" fmla="*/ 346897 w 7228306"/>
                <a:gd name="connsiteY2226" fmla="*/ 578583 h 1097785"/>
                <a:gd name="connsiteX2227" fmla="*/ 347965 w 7228306"/>
                <a:gd name="connsiteY2227" fmla="*/ 575025 h 1097785"/>
                <a:gd name="connsiteX2228" fmla="*/ 338358 w 7228306"/>
                <a:gd name="connsiteY2228" fmla="*/ 536955 h 1097785"/>
                <a:gd name="connsiteX2229" fmla="*/ 334445 w 7228306"/>
                <a:gd name="connsiteY2229" fmla="*/ 491058 h 1097785"/>
                <a:gd name="connsiteX2230" fmla="*/ 333733 w 7228306"/>
                <a:gd name="connsiteY2230" fmla="*/ 476471 h 1097785"/>
                <a:gd name="connsiteX2231" fmla="*/ 335868 w 7228306"/>
                <a:gd name="connsiteY2231" fmla="*/ 463306 h 1097785"/>
                <a:gd name="connsiteX2232" fmla="*/ 337647 w 7228306"/>
                <a:gd name="connsiteY2232" fmla="*/ 475403 h 1097785"/>
                <a:gd name="connsiteX2233" fmla="*/ 337291 w 7228306"/>
                <a:gd name="connsiteY2233" fmla="*/ 488923 h 1097785"/>
                <a:gd name="connsiteX2234" fmla="*/ 342272 w 7228306"/>
                <a:gd name="connsiteY2234" fmla="*/ 508848 h 1097785"/>
                <a:gd name="connsiteX2235" fmla="*/ 344407 w 7228306"/>
                <a:gd name="connsiteY2235" fmla="*/ 530907 h 1097785"/>
                <a:gd name="connsiteX2236" fmla="*/ 349388 w 7228306"/>
                <a:gd name="connsiteY2236" fmla="*/ 503867 h 1097785"/>
                <a:gd name="connsiteX2237" fmla="*/ 350811 w 7228306"/>
                <a:gd name="connsiteY2237" fmla="*/ 473269 h 1097785"/>
                <a:gd name="connsiteX2238" fmla="*/ 352946 w 7228306"/>
                <a:gd name="connsiteY2238" fmla="*/ 482519 h 1097785"/>
                <a:gd name="connsiteX2239" fmla="*/ 352590 w 7228306"/>
                <a:gd name="connsiteY2239" fmla="*/ 491058 h 1097785"/>
                <a:gd name="connsiteX2240" fmla="*/ 351878 w 7228306"/>
                <a:gd name="connsiteY2240" fmla="*/ 499953 h 1097785"/>
                <a:gd name="connsiteX2241" fmla="*/ 352946 w 7228306"/>
                <a:gd name="connsiteY2241" fmla="*/ 509559 h 1097785"/>
                <a:gd name="connsiteX2242" fmla="*/ 354013 w 7228306"/>
                <a:gd name="connsiteY2242" fmla="*/ 508848 h 1097785"/>
                <a:gd name="connsiteX2243" fmla="*/ 355081 w 7228306"/>
                <a:gd name="connsiteY2243" fmla="*/ 507425 h 1097785"/>
                <a:gd name="connsiteX2244" fmla="*/ 359350 w 7228306"/>
                <a:gd name="connsiteY2244" fmla="*/ 528416 h 1097785"/>
                <a:gd name="connsiteX2245" fmla="*/ 364687 w 7228306"/>
                <a:gd name="connsiteY2245" fmla="*/ 550476 h 1097785"/>
                <a:gd name="connsiteX2246" fmla="*/ 368245 w 7228306"/>
                <a:gd name="connsiteY2246" fmla="*/ 573602 h 1097785"/>
                <a:gd name="connsiteX2247" fmla="*/ 367178 w 7228306"/>
                <a:gd name="connsiteY2247" fmla="*/ 597796 h 1097785"/>
                <a:gd name="connsiteX2248" fmla="*/ 367533 w 7228306"/>
                <a:gd name="connsiteY2248" fmla="*/ 600286 h 1097785"/>
                <a:gd name="connsiteX2249" fmla="*/ 368601 w 7228306"/>
                <a:gd name="connsiteY2249" fmla="*/ 602065 h 1097785"/>
                <a:gd name="connsiteX2250" fmla="*/ 368245 w 7228306"/>
                <a:gd name="connsiteY2250" fmla="*/ 623057 h 1097785"/>
                <a:gd name="connsiteX2251" fmla="*/ 376428 w 7228306"/>
                <a:gd name="connsiteY2251" fmla="*/ 636933 h 1097785"/>
                <a:gd name="connsiteX2252" fmla="*/ 378563 w 7228306"/>
                <a:gd name="connsiteY2252" fmla="*/ 647607 h 1097785"/>
                <a:gd name="connsiteX2253" fmla="*/ 384256 w 7228306"/>
                <a:gd name="connsiteY2253" fmla="*/ 641203 h 1097785"/>
                <a:gd name="connsiteX2254" fmla="*/ 383544 w 7228306"/>
                <a:gd name="connsiteY2254" fmla="*/ 635510 h 1097785"/>
                <a:gd name="connsiteX2255" fmla="*/ 384256 w 7228306"/>
                <a:gd name="connsiteY2255" fmla="*/ 627682 h 1097785"/>
                <a:gd name="connsiteX2256" fmla="*/ 382832 w 7228306"/>
                <a:gd name="connsiteY2256" fmla="*/ 621990 h 1097785"/>
                <a:gd name="connsiteX2257" fmla="*/ 379986 w 7228306"/>
                <a:gd name="connsiteY2257" fmla="*/ 616297 h 1097785"/>
                <a:gd name="connsiteX2258" fmla="*/ 376072 w 7228306"/>
                <a:gd name="connsiteY2258" fmla="*/ 579650 h 1097785"/>
                <a:gd name="connsiteX2259" fmla="*/ 375005 w 7228306"/>
                <a:gd name="connsiteY2259" fmla="*/ 542292 h 1097785"/>
                <a:gd name="connsiteX2260" fmla="*/ 377140 w 7228306"/>
                <a:gd name="connsiteY2260" fmla="*/ 541225 h 1097785"/>
                <a:gd name="connsiteX2261" fmla="*/ 379274 w 7228306"/>
                <a:gd name="connsiteY2261" fmla="*/ 540158 h 1097785"/>
                <a:gd name="connsiteX2262" fmla="*/ 375005 w 7228306"/>
                <a:gd name="connsiteY2262" fmla="*/ 495684 h 1097785"/>
                <a:gd name="connsiteX2263" fmla="*/ 371447 w 7228306"/>
                <a:gd name="connsiteY2263" fmla="*/ 443382 h 1097785"/>
                <a:gd name="connsiteX2264" fmla="*/ 375361 w 7228306"/>
                <a:gd name="connsiteY2264" fmla="*/ 458325 h 1097785"/>
                <a:gd name="connsiteX2265" fmla="*/ 375005 w 7228306"/>
                <a:gd name="connsiteY2265" fmla="*/ 472557 h 1097785"/>
                <a:gd name="connsiteX2266" fmla="*/ 376428 w 7228306"/>
                <a:gd name="connsiteY2266" fmla="*/ 471845 h 1097785"/>
                <a:gd name="connsiteX2267" fmla="*/ 377851 w 7228306"/>
                <a:gd name="connsiteY2267" fmla="*/ 471134 h 1097785"/>
                <a:gd name="connsiteX2268" fmla="*/ 380698 w 7228306"/>
                <a:gd name="connsiteY2268" fmla="*/ 486433 h 1097785"/>
                <a:gd name="connsiteX2269" fmla="*/ 382121 w 7228306"/>
                <a:gd name="connsiteY2269" fmla="*/ 501732 h 1097785"/>
                <a:gd name="connsiteX2270" fmla="*/ 383544 w 7228306"/>
                <a:gd name="connsiteY2270" fmla="*/ 507425 h 1097785"/>
                <a:gd name="connsiteX2271" fmla="*/ 384256 w 7228306"/>
                <a:gd name="connsiteY2271" fmla="*/ 513117 h 1097785"/>
                <a:gd name="connsiteX2272" fmla="*/ 382832 w 7228306"/>
                <a:gd name="connsiteY2272" fmla="*/ 519522 h 1097785"/>
                <a:gd name="connsiteX2273" fmla="*/ 381409 w 7228306"/>
                <a:gd name="connsiteY2273" fmla="*/ 525926 h 1097785"/>
                <a:gd name="connsiteX2274" fmla="*/ 381765 w 7228306"/>
                <a:gd name="connsiteY2274" fmla="*/ 546562 h 1097785"/>
                <a:gd name="connsiteX2275" fmla="*/ 384967 w 7228306"/>
                <a:gd name="connsiteY2275" fmla="*/ 568621 h 1097785"/>
                <a:gd name="connsiteX2276" fmla="*/ 384256 w 7228306"/>
                <a:gd name="connsiteY2276" fmla="*/ 571823 h 1097785"/>
                <a:gd name="connsiteX2277" fmla="*/ 382832 w 7228306"/>
                <a:gd name="connsiteY2277" fmla="*/ 575025 h 1097785"/>
                <a:gd name="connsiteX2278" fmla="*/ 387102 w 7228306"/>
                <a:gd name="connsiteY2278" fmla="*/ 577160 h 1097785"/>
                <a:gd name="connsiteX2279" fmla="*/ 391371 w 7228306"/>
                <a:gd name="connsiteY2279" fmla="*/ 595661 h 1097785"/>
                <a:gd name="connsiteX2280" fmla="*/ 392795 w 7228306"/>
                <a:gd name="connsiteY2280" fmla="*/ 613451 h 1097785"/>
                <a:gd name="connsiteX2281" fmla="*/ 387813 w 7228306"/>
                <a:gd name="connsiteY2281" fmla="*/ 611316 h 1097785"/>
                <a:gd name="connsiteX2282" fmla="*/ 387458 w 7228306"/>
                <a:gd name="connsiteY2282" fmla="*/ 604912 h 1097785"/>
                <a:gd name="connsiteX2283" fmla="*/ 387102 w 7228306"/>
                <a:gd name="connsiteY2283" fmla="*/ 598507 h 1097785"/>
                <a:gd name="connsiteX2284" fmla="*/ 382832 w 7228306"/>
                <a:gd name="connsiteY2284" fmla="*/ 608470 h 1097785"/>
                <a:gd name="connsiteX2285" fmla="*/ 386390 w 7228306"/>
                <a:gd name="connsiteY2285" fmla="*/ 610960 h 1097785"/>
                <a:gd name="connsiteX2286" fmla="*/ 387813 w 7228306"/>
                <a:gd name="connsiteY2286" fmla="*/ 620567 h 1097785"/>
                <a:gd name="connsiteX2287" fmla="*/ 388525 w 7228306"/>
                <a:gd name="connsiteY2287" fmla="*/ 617720 h 1097785"/>
                <a:gd name="connsiteX2288" fmla="*/ 388525 w 7228306"/>
                <a:gd name="connsiteY2288" fmla="*/ 613451 h 1097785"/>
                <a:gd name="connsiteX2289" fmla="*/ 389948 w 7228306"/>
                <a:gd name="connsiteY2289" fmla="*/ 615230 h 1097785"/>
                <a:gd name="connsiteX2290" fmla="*/ 392083 w 7228306"/>
                <a:gd name="connsiteY2290" fmla="*/ 616297 h 1097785"/>
                <a:gd name="connsiteX2291" fmla="*/ 393862 w 7228306"/>
                <a:gd name="connsiteY2291" fmla="*/ 624124 h 1097785"/>
                <a:gd name="connsiteX2292" fmla="*/ 397064 w 7228306"/>
                <a:gd name="connsiteY2292" fmla="*/ 629817 h 1097785"/>
                <a:gd name="connsiteX2293" fmla="*/ 399910 w 7228306"/>
                <a:gd name="connsiteY2293" fmla="*/ 652588 h 1097785"/>
                <a:gd name="connsiteX2294" fmla="*/ 402757 w 7228306"/>
                <a:gd name="connsiteY2294" fmla="*/ 674647 h 1097785"/>
                <a:gd name="connsiteX2295" fmla="*/ 404536 w 7228306"/>
                <a:gd name="connsiteY2295" fmla="*/ 680695 h 1097785"/>
                <a:gd name="connsiteX2296" fmla="*/ 409161 w 7228306"/>
                <a:gd name="connsiteY2296" fmla="*/ 684609 h 1097785"/>
                <a:gd name="connsiteX2297" fmla="*/ 407382 w 7228306"/>
                <a:gd name="connsiteY2297" fmla="*/ 668954 h 1097785"/>
                <a:gd name="connsiteX2298" fmla="*/ 406315 w 7228306"/>
                <a:gd name="connsiteY2298" fmla="*/ 654723 h 1097785"/>
                <a:gd name="connsiteX2299" fmla="*/ 405247 w 7228306"/>
                <a:gd name="connsiteY2299" fmla="*/ 655434 h 1097785"/>
                <a:gd name="connsiteX2300" fmla="*/ 404892 w 7228306"/>
                <a:gd name="connsiteY2300" fmla="*/ 656857 h 1097785"/>
                <a:gd name="connsiteX2301" fmla="*/ 400266 w 7228306"/>
                <a:gd name="connsiteY2301" fmla="*/ 630529 h 1097785"/>
                <a:gd name="connsiteX2302" fmla="*/ 397064 w 7228306"/>
                <a:gd name="connsiteY2302" fmla="*/ 604200 h 1097785"/>
                <a:gd name="connsiteX2303" fmla="*/ 399199 w 7228306"/>
                <a:gd name="connsiteY2303" fmla="*/ 605623 h 1097785"/>
                <a:gd name="connsiteX2304" fmla="*/ 401334 w 7228306"/>
                <a:gd name="connsiteY2304" fmla="*/ 607758 h 1097785"/>
                <a:gd name="connsiteX2305" fmla="*/ 401689 w 7228306"/>
                <a:gd name="connsiteY2305" fmla="*/ 604556 h 1097785"/>
                <a:gd name="connsiteX2306" fmla="*/ 399910 w 7228306"/>
                <a:gd name="connsiteY2306" fmla="*/ 600642 h 1097785"/>
                <a:gd name="connsiteX2307" fmla="*/ 398487 w 7228306"/>
                <a:gd name="connsiteY2307" fmla="*/ 601354 h 1097785"/>
                <a:gd name="connsiteX2308" fmla="*/ 397064 w 7228306"/>
                <a:gd name="connsiteY2308" fmla="*/ 602065 h 1097785"/>
                <a:gd name="connsiteX2309" fmla="*/ 395285 w 7228306"/>
                <a:gd name="connsiteY2309" fmla="*/ 580006 h 1097785"/>
                <a:gd name="connsiteX2310" fmla="*/ 395641 w 7228306"/>
                <a:gd name="connsiteY2310" fmla="*/ 560793 h 1097785"/>
                <a:gd name="connsiteX2311" fmla="*/ 401334 w 7228306"/>
                <a:gd name="connsiteY2311" fmla="*/ 591747 h 1097785"/>
                <a:gd name="connsiteX2312" fmla="*/ 407738 w 7228306"/>
                <a:gd name="connsiteY2312" fmla="*/ 622701 h 1097785"/>
                <a:gd name="connsiteX2313" fmla="*/ 409161 w 7228306"/>
                <a:gd name="connsiteY2313" fmla="*/ 622701 h 1097785"/>
                <a:gd name="connsiteX2314" fmla="*/ 410584 w 7228306"/>
                <a:gd name="connsiteY2314" fmla="*/ 621990 h 1097785"/>
                <a:gd name="connsiteX2315" fmla="*/ 412719 w 7228306"/>
                <a:gd name="connsiteY2315" fmla="*/ 650809 h 1097785"/>
                <a:gd name="connsiteX2316" fmla="*/ 414142 w 7228306"/>
                <a:gd name="connsiteY2316" fmla="*/ 680340 h 1097785"/>
                <a:gd name="connsiteX2317" fmla="*/ 420191 w 7228306"/>
                <a:gd name="connsiteY2317" fmla="*/ 711294 h 1097785"/>
                <a:gd name="connsiteX2318" fmla="*/ 421970 w 7228306"/>
                <a:gd name="connsiteY2318" fmla="*/ 745094 h 1097785"/>
                <a:gd name="connsiteX2319" fmla="*/ 424816 w 7228306"/>
                <a:gd name="connsiteY2319" fmla="*/ 761816 h 1097785"/>
                <a:gd name="connsiteX2320" fmla="*/ 426951 w 7228306"/>
                <a:gd name="connsiteY2320" fmla="*/ 777827 h 1097785"/>
                <a:gd name="connsiteX2321" fmla="*/ 426951 w 7228306"/>
                <a:gd name="connsiteY2321" fmla="*/ 762172 h 1097785"/>
                <a:gd name="connsiteX2322" fmla="*/ 425527 w 7228306"/>
                <a:gd name="connsiteY2322" fmla="*/ 746517 h 1097785"/>
                <a:gd name="connsiteX2323" fmla="*/ 426951 w 7228306"/>
                <a:gd name="connsiteY2323" fmla="*/ 744382 h 1097785"/>
                <a:gd name="connsiteX2324" fmla="*/ 424816 w 7228306"/>
                <a:gd name="connsiteY2324" fmla="*/ 742248 h 1097785"/>
                <a:gd name="connsiteX2325" fmla="*/ 421970 w 7228306"/>
                <a:gd name="connsiteY2325" fmla="*/ 691013 h 1097785"/>
                <a:gd name="connsiteX2326" fmla="*/ 416988 w 7228306"/>
                <a:gd name="connsiteY2326" fmla="*/ 644049 h 1097785"/>
                <a:gd name="connsiteX2327" fmla="*/ 414854 w 7228306"/>
                <a:gd name="connsiteY2327" fmla="*/ 635510 h 1097785"/>
                <a:gd name="connsiteX2328" fmla="*/ 412719 w 7228306"/>
                <a:gd name="connsiteY2328" fmla="*/ 627682 h 1097785"/>
                <a:gd name="connsiteX2329" fmla="*/ 409517 w 7228306"/>
                <a:gd name="connsiteY2329" fmla="*/ 599219 h 1097785"/>
                <a:gd name="connsiteX2330" fmla="*/ 407738 w 7228306"/>
                <a:gd name="connsiteY2330" fmla="*/ 569332 h 1097785"/>
                <a:gd name="connsiteX2331" fmla="*/ 404892 w 7228306"/>
                <a:gd name="connsiteY2331" fmla="*/ 546918 h 1097785"/>
                <a:gd name="connsiteX2332" fmla="*/ 402757 w 7228306"/>
                <a:gd name="connsiteY2332" fmla="*/ 522368 h 1097785"/>
                <a:gd name="connsiteX2333" fmla="*/ 402045 w 7228306"/>
                <a:gd name="connsiteY2333" fmla="*/ 524503 h 1097785"/>
                <a:gd name="connsiteX2334" fmla="*/ 401334 w 7228306"/>
                <a:gd name="connsiteY2334" fmla="*/ 525926 h 1097785"/>
                <a:gd name="connsiteX2335" fmla="*/ 398843 w 7228306"/>
                <a:gd name="connsiteY2335" fmla="*/ 523080 h 1097785"/>
                <a:gd name="connsiteX2336" fmla="*/ 398487 w 7228306"/>
                <a:gd name="connsiteY2336" fmla="*/ 516675 h 1097785"/>
                <a:gd name="connsiteX2337" fmla="*/ 400266 w 7228306"/>
                <a:gd name="connsiteY2337" fmla="*/ 517743 h 1097785"/>
                <a:gd name="connsiteX2338" fmla="*/ 401334 w 7228306"/>
                <a:gd name="connsiteY2338" fmla="*/ 520233 h 1097785"/>
                <a:gd name="connsiteX2339" fmla="*/ 402045 w 7228306"/>
                <a:gd name="connsiteY2339" fmla="*/ 517031 h 1097785"/>
                <a:gd name="connsiteX2340" fmla="*/ 401689 w 7228306"/>
                <a:gd name="connsiteY2340" fmla="*/ 510271 h 1097785"/>
                <a:gd name="connsiteX2341" fmla="*/ 401334 w 7228306"/>
                <a:gd name="connsiteY2341" fmla="*/ 503511 h 1097785"/>
                <a:gd name="connsiteX2342" fmla="*/ 402757 w 7228306"/>
                <a:gd name="connsiteY2342" fmla="*/ 500309 h 1097785"/>
                <a:gd name="connsiteX2343" fmla="*/ 399910 w 7228306"/>
                <a:gd name="connsiteY2343" fmla="*/ 504223 h 1097785"/>
                <a:gd name="connsiteX2344" fmla="*/ 399199 w 7228306"/>
                <a:gd name="connsiteY2344" fmla="*/ 514540 h 1097785"/>
                <a:gd name="connsiteX2345" fmla="*/ 397064 w 7228306"/>
                <a:gd name="connsiteY2345" fmla="*/ 511694 h 1097785"/>
                <a:gd name="connsiteX2346" fmla="*/ 398487 w 7228306"/>
                <a:gd name="connsiteY2346" fmla="*/ 508848 h 1097785"/>
                <a:gd name="connsiteX2347" fmla="*/ 394929 w 7228306"/>
                <a:gd name="connsiteY2347" fmla="*/ 504578 h 1097785"/>
                <a:gd name="connsiteX2348" fmla="*/ 392083 w 7228306"/>
                <a:gd name="connsiteY2348" fmla="*/ 508848 h 1097785"/>
                <a:gd name="connsiteX2349" fmla="*/ 393506 w 7228306"/>
                <a:gd name="connsiteY2349" fmla="*/ 491058 h 1097785"/>
                <a:gd name="connsiteX2350" fmla="*/ 395285 w 7228306"/>
                <a:gd name="connsiteY2350" fmla="*/ 495684 h 1097785"/>
                <a:gd name="connsiteX2351" fmla="*/ 395641 w 7228306"/>
                <a:gd name="connsiteY2351" fmla="*/ 502444 h 1097785"/>
                <a:gd name="connsiteX2352" fmla="*/ 397420 w 7228306"/>
                <a:gd name="connsiteY2352" fmla="*/ 489991 h 1097785"/>
                <a:gd name="connsiteX2353" fmla="*/ 395641 w 7228306"/>
                <a:gd name="connsiteY2353" fmla="*/ 476827 h 1097785"/>
                <a:gd name="connsiteX2354" fmla="*/ 396352 w 7228306"/>
                <a:gd name="connsiteY2354" fmla="*/ 476827 h 1097785"/>
                <a:gd name="connsiteX2355" fmla="*/ 397776 w 7228306"/>
                <a:gd name="connsiteY2355" fmla="*/ 476115 h 1097785"/>
                <a:gd name="connsiteX2356" fmla="*/ 395641 w 7228306"/>
                <a:gd name="connsiteY2356" fmla="*/ 473269 h 1097785"/>
                <a:gd name="connsiteX2357" fmla="*/ 393506 w 7228306"/>
                <a:gd name="connsiteY2357" fmla="*/ 451921 h 1097785"/>
                <a:gd name="connsiteX2358" fmla="*/ 387813 w 7228306"/>
                <a:gd name="connsiteY2358" fmla="*/ 432708 h 1097785"/>
                <a:gd name="connsiteX2359" fmla="*/ 384256 w 7228306"/>
                <a:gd name="connsiteY2359" fmla="*/ 421323 h 1097785"/>
                <a:gd name="connsiteX2360" fmla="*/ 379274 w 7228306"/>
                <a:gd name="connsiteY2360" fmla="*/ 411361 h 1097785"/>
                <a:gd name="connsiteX2361" fmla="*/ 380342 w 7228306"/>
                <a:gd name="connsiteY2361" fmla="*/ 404601 h 1097785"/>
                <a:gd name="connsiteX2362" fmla="*/ 379986 w 7228306"/>
                <a:gd name="connsiteY2362" fmla="*/ 396417 h 1097785"/>
                <a:gd name="connsiteX2363" fmla="*/ 384611 w 7228306"/>
                <a:gd name="connsiteY2363" fmla="*/ 402822 h 1097785"/>
                <a:gd name="connsiteX2364" fmla="*/ 385679 w 7228306"/>
                <a:gd name="connsiteY2364" fmla="*/ 414919 h 1097785"/>
                <a:gd name="connsiteX2365" fmla="*/ 388169 w 7228306"/>
                <a:gd name="connsiteY2365" fmla="*/ 409226 h 1097785"/>
                <a:gd name="connsiteX2366" fmla="*/ 387102 w 7228306"/>
                <a:gd name="connsiteY2366" fmla="*/ 399975 h 1097785"/>
                <a:gd name="connsiteX2367" fmla="*/ 390660 w 7228306"/>
                <a:gd name="connsiteY2367" fmla="*/ 414563 h 1097785"/>
                <a:gd name="connsiteX2368" fmla="*/ 389237 w 7228306"/>
                <a:gd name="connsiteY2368" fmla="*/ 430574 h 1097785"/>
                <a:gd name="connsiteX2369" fmla="*/ 390660 w 7228306"/>
                <a:gd name="connsiteY2369" fmla="*/ 431285 h 1097785"/>
                <a:gd name="connsiteX2370" fmla="*/ 391371 w 7228306"/>
                <a:gd name="connsiteY2370" fmla="*/ 432708 h 1097785"/>
                <a:gd name="connsiteX2371" fmla="*/ 393506 w 7228306"/>
                <a:gd name="connsiteY2371" fmla="*/ 430574 h 1097785"/>
                <a:gd name="connsiteX2372" fmla="*/ 395997 w 7228306"/>
                <a:gd name="connsiteY2372" fmla="*/ 435555 h 1097785"/>
                <a:gd name="connsiteX2373" fmla="*/ 396352 w 7228306"/>
                <a:gd name="connsiteY2373" fmla="*/ 442670 h 1097785"/>
                <a:gd name="connsiteX2374" fmla="*/ 396708 w 7228306"/>
                <a:gd name="connsiteY2374" fmla="*/ 449431 h 1097785"/>
                <a:gd name="connsiteX2375" fmla="*/ 399199 w 7228306"/>
                <a:gd name="connsiteY2375" fmla="*/ 452633 h 1097785"/>
                <a:gd name="connsiteX2376" fmla="*/ 396708 w 7228306"/>
                <a:gd name="connsiteY2376" fmla="*/ 418121 h 1097785"/>
                <a:gd name="connsiteX2377" fmla="*/ 397064 w 7228306"/>
                <a:gd name="connsiteY2377" fmla="*/ 383609 h 1097785"/>
                <a:gd name="connsiteX2378" fmla="*/ 393506 w 7228306"/>
                <a:gd name="connsiteY2378" fmla="*/ 382186 h 1097785"/>
                <a:gd name="connsiteX2379" fmla="*/ 393862 w 7228306"/>
                <a:gd name="connsiteY2379" fmla="*/ 374003 h 1097785"/>
                <a:gd name="connsiteX2380" fmla="*/ 393506 w 7228306"/>
                <a:gd name="connsiteY2380" fmla="*/ 363685 h 1097785"/>
                <a:gd name="connsiteX2381" fmla="*/ 397776 w 7228306"/>
                <a:gd name="connsiteY2381" fmla="*/ 378272 h 1097785"/>
                <a:gd name="connsiteX2382" fmla="*/ 398487 w 7228306"/>
                <a:gd name="connsiteY2382" fmla="*/ 391436 h 1097785"/>
                <a:gd name="connsiteX2383" fmla="*/ 403824 w 7228306"/>
                <a:gd name="connsiteY2383" fmla="*/ 413140 h 1097785"/>
                <a:gd name="connsiteX2384" fmla="*/ 406315 w 7228306"/>
                <a:gd name="connsiteY2384" fmla="*/ 438401 h 1097785"/>
                <a:gd name="connsiteX2385" fmla="*/ 404536 w 7228306"/>
                <a:gd name="connsiteY2385" fmla="*/ 437334 h 1097785"/>
                <a:gd name="connsiteX2386" fmla="*/ 402045 w 7228306"/>
                <a:gd name="connsiteY2386" fmla="*/ 434843 h 1097785"/>
                <a:gd name="connsiteX2387" fmla="*/ 402045 w 7228306"/>
                <a:gd name="connsiteY2387" fmla="*/ 446584 h 1097785"/>
                <a:gd name="connsiteX2388" fmla="*/ 402045 w 7228306"/>
                <a:gd name="connsiteY2388" fmla="*/ 458325 h 1097785"/>
                <a:gd name="connsiteX2389" fmla="*/ 400978 w 7228306"/>
                <a:gd name="connsiteY2389" fmla="*/ 470422 h 1097785"/>
                <a:gd name="connsiteX2390" fmla="*/ 403468 w 7228306"/>
                <a:gd name="connsiteY2390" fmla="*/ 488923 h 1097785"/>
                <a:gd name="connsiteX2391" fmla="*/ 412719 w 7228306"/>
                <a:gd name="connsiteY2391" fmla="*/ 520945 h 1097785"/>
                <a:gd name="connsiteX2392" fmla="*/ 421970 w 7228306"/>
                <a:gd name="connsiteY2392" fmla="*/ 554389 h 1097785"/>
                <a:gd name="connsiteX2393" fmla="*/ 425527 w 7228306"/>
                <a:gd name="connsiteY2393" fmla="*/ 582853 h 1097785"/>
                <a:gd name="connsiteX2394" fmla="*/ 431220 w 7228306"/>
                <a:gd name="connsiteY2394" fmla="*/ 606335 h 1097785"/>
                <a:gd name="connsiteX2395" fmla="*/ 428018 w 7228306"/>
                <a:gd name="connsiteY2395" fmla="*/ 573246 h 1097785"/>
                <a:gd name="connsiteX2396" fmla="*/ 421970 w 7228306"/>
                <a:gd name="connsiteY2396" fmla="*/ 541581 h 1097785"/>
                <a:gd name="connsiteX2397" fmla="*/ 423037 w 7228306"/>
                <a:gd name="connsiteY2397" fmla="*/ 538379 h 1097785"/>
                <a:gd name="connsiteX2398" fmla="*/ 425527 w 7228306"/>
                <a:gd name="connsiteY2398" fmla="*/ 536600 h 1097785"/>
                <a:gd name="connsiteX2399" fmla="*/ 423748 w 7228306"/>
                <a:gd name="connsiteY2399" fmla="*/ 525570 h 1097785"/>
                <a:gd name="connsiteX2400" fmla="*/ 422681 w 7228306"/>
                <a:gd name="connsiteY2400" fmla="*/ 515252 h 1097785"/>
                <a:gd name="connsiteX2401" fmla="*/ 430509 w 7228306"/>
                <a:gd name="connsiteY2401" fmla="*/ 537311 h 1097785"/>
                <a:gd name="connsiteX2402" fmla="*/ 434778 w 7228306"/>
                <a:gd name="connsiteY2402" fmla="*/ 564351 h 1097785"/>
                <a:gd name="connsiteX2403" fmla="*/ 435134 w 7228306"/>
                <a:gd name="connsiteY2403" fmla="*/ 567198 h 1097785"/>
                <a:gd name="connsiteX2404" fmla="*/ 436913 w 7228306"/>
                <a:gd name="connsiteY2404" fmla="*/ 568621 h 1097785"/>
                <a:gd name="connsiteX2405" fmla="*/ 440471 w 7228306"/>
                <a:gd name="connsiteY2405" fmla="*/ 589257 h 1097785"/>
                <a:gd name="connsiteX2406" fmla="*/ 441894 w 7228306"/>
                <a:gd name="connsiteY2406" fmla="*/ 609893 h 1097785"/>
                <a:gd name="connsiteX2407" fmla="*/ 444918 w 7228306"/>
                <a:gd name="connsiteY2407" fmla="*/ 617364 h 1097785"/>
                <a:gd name="connsiteX2408" fmla="*/ 444918 w 7228306"/>
                <a:gd name="connsiteY2408" fmla="*/ 579319 h 1097785"/>
                <a:gd name="connsiteX2409" fmla="*/ 444740 w 7228306"/>
                <a:gd name="connsiteY2409" fmla="*/ 578583 h 1097785"/>
                <a:gd name="connsiteX2410" fmla="*/ 444918 w 7228306"/>
                <a:gd name="connsiteY2410" fmla="*/ 578431 h 1097785"/>
                <a:gd name="connsiteX2411" fmla="*/ 444918 w 7228306"/>
                <a:gd name="connsiteY2411" fmla="*/ 568214 h 1097785"/>
                <a:gd name="connsiteX2412" fmla="*/ 444384 w 7228306"/>
                <a:gd name="connsiteY2412" fmla="*/ 567909 h 1097785"/>
                <a:gd name="connsiteX2413" fmla="*/ 444029 w 7228306"/>
                <a:gd name="connsiteY2413" fmla="*/ 570756 h 1097785"/>
                <a:gd name="connsiteX2414" fmla="*/ 441182 w 7228306"/>
                <a:gd name="connsiteY2414" fmla="*/ 559726 h 1097785"/>
                <a:gd name="connsiteX2415" fmla="*/ 435490 w 7228306"/>
                <a:gd name="connsiteY2415" fmla="*/ 552966 h 1097785"/>
                <a:gd name="connsiteX2416" fmla="*/ 429797 w 7228306"/>
                <a:gd name="connsiteY2416" fmla="*/ 529840 h 1097785"/>
                <a:gd name="connsiteX2417" fmla="*/ 428374 w 7228306"/>
                <a:gd name="connsiteY2417" fmla="*/ 501732 h 1097785"/>
                <a:gd name="connsiteX2418" fmla="*/ 426239 w 7228306"/>
                <a:gd name="connsiteY2418" fmla="*/ 495328 h 1097785"/>
                <a:gd name="connsiteX2419" fmla="*/ 426239 w 7228306"/>
                <a:gd name="connsiteY2419" fmla="*/ 486077 h 1097785"/>
                <a:gd name="connsiteX2420" fmla="*/ 429085 w 7228306"/>
                <a:gd name="connsiteY2420" fmla="*/ 488568 h 1097785"/>
                <a:gd name="connsiteX2421" fmla="*/ 432643 w 7228306"/>
                <a:gd name="connsiteY2421" fmla="*/ 489635 h 1097785"/>
                <a:gd name="connsiteX2422" fmla="*/ 433355 w 7228306"/>
                <a:gd name="connsiteY2422" fmla="*/ 497818 h 1097785"/>
                <a:gd name="connsiteX2423" fmla="*/ 434778 w 7228306"/>
                <a:gd name="connsiteY2423" fmla="*/ 504578 h 1097785"/>
                <a:gd name="connsiteX2424" fmla="*/ 432288 w 7228306"/>
                <a:gd name="connsiteY2424" fmla="*/ 505290 h 1097785"/>
                <a:gd name="connsiteX2425" fmla="*/ 431220 w 7228306"/>
                <a:gd name="connsiteY2425" fmla="*/ 506713 h 1097785"/>
                <a:gd name="connsiteX2426" fmla="*/ 436913 w 7228306"/>
                <a:gd name="connsiteY2426" fmla="*/ 514540 h 1097785"/>
                <a:gd name="connsiteX2427" fmla="*/ 441182 w 7228306"/>
                <a:gd name="connsiteY2427" fmla="*/ 526993 h 1097785"/>
                <a:gd name="connsiteX2428" fmla="*/ 443317 w 7228306"/>
                <a:gd name="connsiteY2428" fmla="*/ 542292 h 1097785"/>
                <a:gd name="connsiteX2429" fmla="*/ 440471 w 7228306"/>
                <a:gd name="connsiteY2429" fmla="*/ 546206 h 1097785"/>
                <a:gd name="connsiteX2430" fmla="*/ 440471 w 7228306"/>
                <a:gd name="connsiteY2430" fmla="*/ 554389 h 1097785"/>
                <a:gd name="connsiteX2431" fmla="*/ 442605 w 7228306"/>
                <a:gd name="connsiteY2431" fmla="*/ 552966 h 1097785"/>
                <a:gd name="connsiteX2432" fmla="*/ 444740 w 7228306"/>
                <a:gd name="connsiteY2432" fmla="*/ 551543 h 1097785"/>
                <a:gd name="connsiteX2433" fmla="*/ 444918 w 7228306"/>
                <a:gd name="connsiteY2433" fmla="*/ 553022 h 1097785"/>
                <a:gd name="connsiteX2434" fmla="*/ 444918 w 7228306"/>
                <a:gd name="connsiteY2434" fmla="*/ 544014 h 1097785"/>
                <a:gd name="connsiteX2435" fmla="*/ 444740 w 7228306"/>
                <a:gd name="connsiteY2435" fmla="*/ 543360 h 1097785"/>
                <a:gd name="connsiteX2436" fmla="*/ 444918 w 7228306"/>
                <a:gd name="connsiteY2436" fmla="*/ 540652 h 1097785"/>
                <a:gd name="connsiteX2437" fmla="*/ 444918 w 7228306"/>
                <a:gd name="connsiteY2437" fmla="*/ 519047 h 1097785"/>
                <a:gd name="connsiteX2438" fmla="*/ 438692 w 7228306"/>
                <a:gd name="connsiteY2438" fmla="*/ 506001 h 1097785"/>
                <a:gd name="connsiteX2439" fmla="*/ 438336 w 7228306"/>
                <a:gd name="connsiteY2439" fmla="*/ 485366 h 1097785"/>
                <a:gd name="connsiteX2440" fmla="*/ 439403 w 7228306"/>
                <a:gd name="connsiteY2440" fmla="*/ 490702 h 1097785"/>
                <a:gd name="connsiteX2441" fmla="*/ 441182 w 7228306"/>
                <a:gd name="connsiteY2441" fmla="*/ 496751 h 1097785"/>
                <a:gd name="connsiteX2442" fmla="*/ 439403 w 7228306"/>
                <a:gd name="connsiteY2442" fmla="*/ 482519 h 1097785"/>
                <a:gd name="connsiteX2443" fmla="*/ 439759 w 7228306"/>
                <a:gd name="connsiteY2443" fmla="*/ 466864 h 1097785"/>
                <a:gd name="connsiteX2444" fmla="*/ 433355 w 7228306"/>
                <a:gd name="connsiteY2444" fmla="*/ 439824 h 1097785"/>
                <a:gd name="connsiteX2445" fmla="*/ 431576 w 7228306"/>
                <a:gd name="connsiteY2445" fmla="*/ 441247 h 1097785"/>
                <a:gd name="connsiteX2446" fmla="*/ 428374 w 7228306"/>
                <a:gd name="connsiteY2446" fmla="*/ 440536 h 1097785"/>
                <a:gd name="connsiteX2447" fmla="*/ 422681 w 7228306"/>
                <a:gd name="connsiteY2447" fmla="*/ 414919 h 1097785"/>
                <a:gd name="connsiteX2448" fmla="*/ 428018 w 7228306"/>
                <a:gd name="connsiteY2448" fmla="*/ 422390 h 1097785"/>
                <a:gd name="connsiteX2449" fmla="*/ 429797 w 7228306"/>
                <a:gd name="connsiteY2449" fmla="*/ 434843 h 1097785"/>
                <a:gd name="connsiteX2450" fmla="*/ 431576 w 7228306"/>
                <a:gd name="connsiteY2450" fmla="*/ 431285 h 1097785"/>
                <a:gd name="connsiteX2451" fmla="*/ 434778 w 7228306"/>
                <a:gd name="connsiteY2451" fmla="*/ 432708 h 1097785"/>
                <a:gd name="connsiteX2452" fmla="*/ 430509 w 7228306"/>
                <a:gd name="connsiteY2452" fmla="*/ 425592 h 1097785"/>
                <a:gd name="connsiteX2453" fmla="*/ 431220 w 7228306"/>
                <a:gd name="connsiteY2453" fmla="*/ 419900 h 1097785"/>
                <a:gd name="connsiteX2454" fmla="*/ 430509 w 7228306"/>
                <a:gd name="connsiteY2454" fmla="*/ 423458 h 1097785"/>
                <a:gd name="connsiteX2455" fmla="*/ 427662 w 7228306"/>
                <a:gd name="connsiteY2455" fmla="*/ 414919 h 1097785"/>
                <a:gd name="connsiteX2456" fmla="*/ 430153 w 7228306"/>
                <a:gd name="connsiteY2456" fmla="*/ 413495 h 1097785"/>
                <a:gd name="connsiteX2457" fmla="*/ 431932 w 7228306"/>
                <a:gd name="connsiteY2457" fmla="*/ 414207 h 1097785"/>
                <a:gd name="connsiteX2458" fmla="*/ 429441 w 7228306"/>
                <a:gd name="connsiteY2458" fmla="*/ 397129 h 1097785"/>
                <a:gd name="connsiteX2459" fmla="*/ 424104 w 7228306"/>
                <a:gd name="connsiteY2459" fmla="*/ 381474 h 1097785"/>
                <a:gd name="connsiteX2460" fmla="*/ 423037 w 7228306"/>
                <a:gd name="connsiteY2460" fmla="*/ 383965 h 1097785"/>
                <a:gd name="connsiteX2461" fmla="*/ 424104 w 7228306"/>
                <a:gd name="connsiteY2461" fmla="*/ 387167 h 1097785"/>
                <a:gd name="connsiteX2462" fmla="*/ 418412 w 7228306"/>
                <a:gd name="connsiteY2462" fmla="*/ 374358 h 1097785"/>
                <a:gd name="connsiteX2463" fmla="*/ 416277 w 7228306"/>
                <a:gd name="connsiteY2463" fmla="*/ 356925 h 1097785"/>
                <a:gd name="connsiteX2464" fmla="*/ 414854 w 7228306"/>
                <a:gd name="connsiteY2464" fmla="*/ 337712 h 1097785"/>
                <a:gd name="connsiteX2465" fmla="*/ 412719 w 7228306"/>
                <a:gd name="connsiteY2465" fmla="*/ 320278 h 1097785"/>
                <a:gd name="connsiteX2466" fmla="*/ 417344 w 7228306"/>
                <a:gd name="connsiteY2466" fmla="*/ 335221 h 1097785"/>
                <a:gd name="connsiteX2467" fmla="*/ 421258 w 7228306"/>
                <a:gd name="connsiteY2467" fmla="*/ 349453 h 1097785"/>
                <a:gd name="connsiteX2468" fmla="*/ 418412 w 7228306"/>
                <a:gd name="connsiteY2468" fmla="*/ 350876 h 1097785"/>
                <a:gd name="connsiteX2469" fmla="*/ 419835 w 7228306"/>
                <a:gd name="connsiteY2469" fmla="*/ 365464 h 1097785"/>
                <a:gd name="connsiteX2470" fmla="*/ 422681 w 7228306"/>
                <a:gd name="connsiteY2470" fmla="*/ 375782 h 1097785"/>
                <a:gd name="connsiteX2471" fmla="*/ 422325 w 7228306"/>
                <a:gd name="connsiteY2471" fmla="*/ 371868 h 1097785"/>
                <a:gd name="connsiteX2472" fmla="*/ 421970 w 7228306"/>
                <a:gd name="connsiteY2472" fmla="*/ 367243 h 1097785"/>
                <a:gd name="connsiteX2473" fmla="*/ 425527 w 7228306"/>
                <a:gd name="connsiteY2473" fmla="*/ 383609 h 1097785"/>
                <a:gd name="connsiteX2474" fmla="*/ 432643 w 7228306"/>
                <a:gd name="connsiteY2474" fmla="*/ 394283 h 1097785"/>
                <a:gd name="connsiteX2475" fmla="*/ 433355 w 7228306"/>
                <a:gd name="connsiteY2475" fmla="*/ 388946 h 1097785"/>
                <a:gd name="connsiteX2476" fmla="*/ 432643 w 7228306"/>
                <a:gd name="connsiteY2476" fmla="*/ 382186 h 1097785"/>
                <a:gd name="connsiteX2477" fmla="*/ 429797 w 7228306"/>
                <a:gd name="connsiteY2477" fmla="*/ 381474 h 1097785"/>
                <a:gd name="connsiteX2478" fmla="*/ 425172 w 7228306"/>
                <a:gd name="connsiteY2478" fmla="*/ 359771 h 1097785"/>
                <a:gd name="connsiteX2479" fmla="*/ 424104 w 7228306"/>
                <a:gd name="connsiteY2479" fmla="*/ 338068 h 1097785"/>
                <a:gd name="connsiteX2480" fmla="*/ 426239 w 7228306"/>
                <a:gd name="connsiteY2480" fmla="*/ 345895 h 1097785"/>
                <a:gd name="connsiteX2481" fmla="*/ 428018 w 7228306"/>
                <a:gd name="connsiteY2481" fmla="*/ 345895 h 1097785"/>
                <a:gd name="connsiteX2482" fmla="*/ 429797 w 7228306"/>
                <a:gd name="connsiteY2482" fmla="*/ 345183 h 1097785"/>
                <a:gd name="connsiteX2483" fmla="*/ 432643 w 7228306"/>
                <a:gd name="connsiteY2483" fmla="*/ 354790 h 1097785"/>
                <a:gd name="connsiteX2484" fmla="*/ 435490 w 7228306"/>
                <a:gd name="connsiteY2484" fmla="*/ 365108 h 1097785"/>
                <a:gd name="connsiteX2485" fmla="*/ 437269 w 7228306"/>
                <a:gd name="connsiteY2485" fmla="*/ 362617 h 1097785"/>
                <a:gd name="connsiteX2486" fmla="*/ 439759 w 7228306"/>
                <a:gd name="connsiteY2486" fmla="*/ 361550 h 1097785"/>
                <a:gd name="connsiteX2487" fmla="*/ 440115 w 7228306"/>
                <a:gd name="connsiteY2487" fmla="*/ 366531 h 1097785"/>
                <a:gd name="connsiteX2488" fmla="*/ 440471 w 7228306"/>
                <a:gd name="connsiteY2488" fmla="*/ 372935 h 1097785"/>
                <a:gd name="connsiteX2489" fmla="*/ 442250 w 7228306"/>
                <a:gd name="connsiteY2489" fmla="*/ 373647 h 1097785"/>
                <a:gd name="connsiteX2490" fmla="*/ 444029 w 7228306"/>
                <a:gd name="connsiteY2490" fmla="*/ 372935 h 1097785"/>
                <a:gd name="connsiteX2491" fmla="*/ 444918 w 7228306"/>
                <a:gd name="connsiteY2491" fmla="*/ 377578 h 1097785"/>
                <a:gd name="connsiteX2492" fmla="*/ 444918 w 7228306"/>
                <a:gd name="connsiteY2492" fmla="*/ 346139 h 1097785"/>
                <a:gd name="connsiteX2493" fmla="*/ 444740 w 7228306"/>
                <a:gd name="connsiteY2493" fmla="*/ 345895 h 1097785"/>
                <a:gd name="connsiteX2494" fmla="*/ 444918 w 7228306"/>
                <a:gd name="connsiteY2494" fmla="*/ 345629 h 1097785"/>
                <a:gd name="connsiteX2495" fmla="*/ 444918 w 7228306"/>
                <a:gd name="connsiteY2495" fmla="*/ 333102 h 1097785"/>
                <a:gd name="connsiteX2496" fmla="*/ 443317 w 7228306"/>
                <a:gd name="connsiteY2496" fmla="*/ 322057 h 1097785"/>
                <a:gd name="connsiteX2497" fmla="*/ 439048 w 7228306"/>
                <a:gd name="connsiteY2497" fmla="*/ 296084 h 1097785"/>
                <a:gd name="connsiteX2498" fmla="*/ 442250 w 7228306"/>
                <a:gd name="connsiteY2498" fmla="*/ 295372 h 1097785"/>
                <a:gd name="connsiteX2499" fmla="*/ 444918 w 7228306"/>
                <a:gd name="connsiteY2499" fmla="*/ 294780 h 1097785"/>
                <a:gd name="connsiteX2500" fmla="*/ 444918 w 7228306"/>
                <a:gd name="connsiteY2500" fmla="*/ 266037 h 1097785"/>
                <a:gd name="connsiteX2501" fmla="*/ 439048 w 7228306"/>
                <a:gd name="connsiteY2501" fmla="*/ 261928 h 1097785"/>
                <a:gd name="connsiteX2502" fmla="*/ 437269 w 7228306"/>
                <a:gd name="connsiteY2502" fmla="*/ 253389 h 1097785"/>
                <a:gd name="connsiteX2503" fmla="*/ 436913 w 7228306"/>
                <a:gd name="connsiteY2503" fmla="*/ 245562 h 1097785"/>
                <a:gd name="connsiteX2504" fmla="*/ 439759 w 7228306"/>
                <a:gd name="connsiteY2504" fmla="*/ 251610 h 1097785"/>
                <a:gd name="connsiteX2505" fmla="*/ 443317 w 7228306"/>
                <a:gd name="connsiteY2505" fmla="*/ 249119 h 1097785"/>
                <a:gd name="connsiteX2506" fmla="*/ 444384 w 7228306"/>
                <a:gd name="connsiteY2506" fmla="*/ 253745 h 1097785"/>
                <a:gd name="connsiteX2507" fmla="*/ 444918 w 7228306"/>
                <a:gd name="connsiteY2507" fmla="*/ 254492 h 1097785"/>
                <a:gd name="connsiteX2508" fmla="*/ 444918 w 7228306"/>
                <a:gd name="connsiteY2508" fmla="*/ 247695 h 1097785"/>
                <a:gd name="connsiteX2509" fmla="*/ 444740 w 7228306"/>
                <a:gd name="connsiteY2509" fmla="*/ 246985 h 1097785"/>
                <a:gd name="connsiteX2510" fmla="*/ 444918 w 7228306"/>
                <a:gd name="connsiteY2510" fmla="*/ 247133 h 1097785"/>
                <a:gd name="connsiteX2511" fmla="*/ 444918 w 7228306"/>
                <a:gd name="connsiteY2511" fmla="*/ 125126 h 1097785"/>
                <a:gd name="connsiteX2512" fmla="*/ 444384 w 7228306"/>
                <a:gd name="connsiteY2512" fmla="*/ 125660 h 1097785"/>
                <a:gd name="connsiteX2513" fmla="*/ 443317 w 7228306"/>
                <a:gd name="connsiteY2513" fmla="*/ 128150 h 1097785"/>
                <a:gd name="connsiteX2514" fmla="*/ 434778 w 7228306"/>
                <a:gd name="connsiteY2514" fmla="*/ 116053 h 1097785"/>
                <a:gd name="connsiteX2515" fmla="*/ 428374 w 7228306"/>
                <a:gd name="connsiteY2515" fmla="*/ 102533 h 1097785"/>
                <a:gd name="connsiteX2516" fmla="*/ 424816 w 7228306"/>
                <a:gd name="connsiteY2516" fmla="*/ 100042 h 1097785"/>
                <a:gd name="connsiteX2517" fmla="*/ 421258 w 7228306"/>
                <a:gd name="connsiteY2517" fmla="*/ 97552 h 1097785"/>
                <a:gd name="connsiteX2518" fmla="*/ 422681 w 7228306"/>
                <a:gd name="connsiteY2518" fmla="*/ 96129 h 1097785"/>
                <a:gd name="connsiteX2519" fmla="*/ 421970 w 7228306"/>
                <a:gd name="connsiteY2519" fmla="*/ 93994 h 1097785"/>
                <a:gd name="connsiteX2520" fmla="*/ 424104 w 7228306"/>
                <a:gd name="connsiteY2520" fmla="*/ 93282 h 1097785"/>
                <a:gd name="connsiteX2521" fmla="*/ 426239 w 7228306"/>
                <a:gd name="connsiteY2521" fmla="*/ 91859 h 1097785"/>
                <a:gd name="connsiteX2522" fmla="*/ 432288 w 7228306"/>
                <a:gd name="connsiteY2522" fmla="*/ 105735 h 1097785"/>
                <a:gd name="connsiteX2523" fmla="*/ 440471 w 7228306"/>
                <a:gd name="connsiteY2523" fmla="*/ 117476 h 1097785"/>
                <a:gd name="connsiteX2524" fmla="*/ 436557 w 7228306"/>
                <a:gd name="connsiteY2524" fmla="*/ 105024 h 1097785"/>
                <a:gd name="connsiteX2525" fmla="*/ 431932 w 7228306"/>
                <a:gd name="connsiteY2525" fmla="*/ 93994 h 1097785"/>
                <a:gd name="connsiteX2526" fmla="*/ 433355 w 7228306"/>
                <a:gd name="connsiteY2526" fmla="*/ 94350 h 1097785"/>
                <a:gd name="connsiteX2527" fmla="*/ 434778 w 7228306"/>
                <a:gd name="connsiteY2527" fmla="*/ 96485 h 1097785"/>
                <a:gd name="connsiteX2528" fmla="*/ 436201 w 7228306"/>
                <a:gd name="connsiteY2528" fmla="*/ 97552 h 1097785"/>
                <a:gd name="connsiteX2529" fmla="*/ 436913 w 7228306"/>
                <a:gd name="connsiteY2529" fmla="*/ 93994 h 1097785"/>
                <a:gd name="connsiteX2530" fmla="*/ 439048 w 7228306"/>
                <a:gd name="connsiteY2530" fmla="*/ 98264 h 1097785"/>
                <a:gd name="connsiteX2531" fmla="*/ 441182 w 7228306"/>
                <a:gd name="connsiteY2531" fmla="*/ 102533 h 1097785"/>
                <a:gd name="connsiteX2532" fmla="*/ 440471 w 7228306"/>
                <a:gd name="connsiteY2532" fmla="*/ 102889 h 1097785"/>
                <a:gd name="connsiteX2533" fmla="*/ 439048 w 7228306"/>
                <a:gd name="connsiteY2533" fmla="*/ 101110 h 1097785"/>
                <a:gd name="connsiteX2534" fmla="*/ 440115 w 7228306"/>
                <a:gd name="connsiteY2534" fmla="*/ 104312 h 1097785"/>
                <a:gd name="connsiteX2535" fmla="*/ 444029 w 7228306"/>
                <a:gd name="connsiteY2535" fmla="*/ 104668 h 1097785"/>
                <a:gd name="connsiteX2536" fmla="*/ 444918 w 7228306"/>
                <a:gd name="connsiteY2536" fmla="*/ 98741 h 1097785"/>
                <a:gd name="connsiteX2537" fmla="*/ 444918 w 7228306"/>
                <a:gd name="connsiteY2537" fmla="*/ 69955 h 1097785"/>
                <a:gd name="connsiteX2538" fmla="*/ 444029 w 7228306"/>
                <a:gd name="connsiteY2538" fmla="*/ 64819 h 1097785"/>
                <a:gd name="connsiteX2539" fmla="*/ 440827 w 7228306"/>
                <a:gd name="connsiteY2539" fmla="*/ 69089 h 1097785"/>
                <a:gd name="connsiteX2540" fmla="*/ 438336 w 7228306"/>
                <a:gd name="connsiteY2540" fmla="*/ 74070 h 1097785"/>
                <a:gd name="connsiteX2541" fmla="*/ 435845 w 7228306"/>
                <a:gd name="connsiteY2541" fmla="*/ 71223 h 1097785"/>
                <a:gd name="connsiteX2542" fmla="*/ 434778 w 7228306"/>
                <a:gd name="connsiteY2542" fmla="*/ 66954 h 1097785"/>
                <a:gd name="connsiteX2543" fmla="*/ 435134 w 7228306"/>
                <a:gd name="connsiteY2543" fmla="*/ 79762 h 1097785"/>
                <a:gd name="connsiteX2544" fmla="*/ 441182 w 7228306"/>
                <a:gd name="connsiteY2544" fmla="*/ 90436 h 1097785"/>
                <a:gd name="connsiteX2545" fmla="*/ 435134 w 7228306"/>
                <a:gd name="connsiteY2545" fmla="*/ 88657 h 1097785"/>
                <a:gd name="connsiteX2546" fmla="*/ 431220 w 7228306"/>
                <a:gd name="connsiteY2546" fmla="*/ 79762 h 1097785"/>
                <a:gd name="connsiteX2547" fmla="*/ 429085 w 7228306"/>
                <a:gd name="connsiteY2547" fmla="*/ 67665 h 1097785"/>
                <a:gd name="connsiteX2548" fmla="*/ 429797 w 7228306"/>
                <a:gd name="connsiteY2548" fmla="*/ 56992 h 1097785"/>
                <a:gd name="connsiteX2549" fmla="*/ 432643 w 7228306"/>
                <a:gd name="connsiteY2549" fmla="*/ 58059 h 1097785"/>
                <a:gd name="connsiteX2550" fmla="*/ 433711 w 7228306"/>
                <a:gd name="connsiteY2550" fmla="*/ 61973 h 1097785"/>
                <a:gd name="connsiteX2551" fmla="*/ 434778 w 7228306"/>
                <a:gd name="connsiteY2551" fmla="*/ 65175 h 1097785"/>
                <a:gd name="connsiteX2552" fmla="*/ 436913 w 7228306"/>
                <a:gd name="connsiteY2552" fmla="*/ 64819 h 1097785"/>
                <a:gd name="connsiteX2553" fmla="*/ 434066 w 7228306"/>
                <a:gd name="connsiteY2553" fmla="*/ 57703 h 1097785"/>
                <a:gd name="connsiteX2554" fmla="*/ 434778 w 7228306"/>
                <a:gd name="connsiteY2554" fmla="*/ 51299 h 1097785"/>
                <a:gd name="connsiteX2555" fmla="*/ 432999 w 7228306"/>
                <a:gd name="connsiteY2555" fmla="*/ 48097 h 1097785"/>
                <a:gd name="connsiteX2556" fmla="*/ 431932 w 7228306"/>
                <a:gd name="connsiteY2556" fmla="*/ 44895 h 1097785"/>
                <a:gd name="connsiteX2557" fmla="*/ 426951 w 7228306"/>
                <a:gd name="connsiteY2557" fmla="*/ 44895 h 1097785"/>
                <a:gd name="connsiteX2558" fmla="*/ 423037 w 7228306"/>
                <a:gd name="connsiteY2558" fmla="*/ 33865 h 1097785"/>
                <a:gd name="connsiteX2559" fmla="*/ 418412 w 7228306"/>
                <a:gd name="connsiteY2559" fmla="*/ 22836 h 1097785"/>
                <a:gd name="connsiteX2560" fmla="*/ 422681 w 7228306"/>
                <a:gd name="connsiteY2560" fmla="*/ 26749 h 1097785"/>
                <a:gd name="connsiteX2561" fmla="*/ 426239 w 7228306"/>
                <a:gd name="connsiteY2561" fmla="*/ 30663 h 1097785"/>
                <a:gd name="connsiteX2562" fmla="*/ 424460 w 7228306"/>
                <a:gd name="connsiteY2562" fmla="*/ 26038 h 1097785"/>
                <a:gd name="connsiteX2563" fmla="*/ 422681 w 7228306"/>
                <a:gd name="connsiteY2563" fmla="*/ 20701 h 1097785"/>
                <a:gd name="connsiteX2564" fmla="*/ 425883 w 7228306"/>
                <a:gd name="connsiteY2564" fmla="*/ 22836 h 1097785"/>
                <a:gd name="connsiteX2565" fmla="*/ 428374 w 7228306"/>
                <a:gd name="connsiteY2565" fmla="*/ 24970 h 1097785"/>
                <a:gd name="connsiteX2566" fmla="*/ 428730 w 7228306"/>
                <a:gd name="connsiteY2566" fmla="*/ 19633 h 1097785"/>
                <a:gd name="connsiteX2567" fmla="*/ 426239 w 7228306"/>
                <a:gd name="connsiteY2567" fmla="*/ 14297 h 1097785"/>
                <a:gd name="connsiteX2568" fmla="*/ 432999 w 7228306"/>
                <a:gd name="connsiteY2568" fmla="*/ 20345 h 1097785"/>
                <a:gd name="connsiteX2569" fmla="*/ 436201 w 7228306"/>
                <a:gd name="connsiteY2569" fmla="*/ 32086 h 1097785"/>
                <a:gd name="connsiteX2570" fmla="*/ 440827 w 7228306"/>
                <a:gd name="connsiteY2570" fmla="*/ 33509 h 1097785"/>
                <a:gd name="connsiteX2571" fmla="*/ 443317 w 7228306"/>
                <a:gd name="connsiteY2571" fmla="*/ 40625 h 1097785"/>
                <a:gd name="connsiteX2572" fmla="*/ 444384 w 7228306"/>
                <a:gd name="connsiteY2572" fmla="*/ 49876 h 1097785"/>
                <a:gd name="connsiteX2573" fmla="*/ 444918 w 7228306"/>
                <a:gd name="connsiteY2573" fmla="*/ 53787 h 1097785"/>
                <a:gd name="connsiteX2574" fmla="*/ 444918 w 7228306"/>
                <a:gd name="connsiteY2574" fmla="*/ 38845 h 1097785"/>
                <a:gd name="connsiteX2575" fmla="*/ 444029 w 7228306"/>
                <a:gd name="connsiteY2575" fmla="*/ 37067 h 1097785"/>
                <a:gd name="connsiteX2576" fmla="*/ 441894 w 7228306"/>
                <a:gd name="connsiteY2576" fmla="*/ 26393 h 1097785"/>
                <a:gd name="connsiteX2577" fmla="*/ 439403 w 7228306"/>
                <a:gd name="connsiteY2577" fmla="*/ 22836 h 1097785"/>
                <a:gd name="connsiteX2578" fmla="*/ 436913 w 7228306"/>
                <a:gd name="connsiteY2578" fmla="*/ 17854 h 1097785"/>
                <a:gd name="connsiteX2579" fmla="*/ 438336 w 7228306"/>
                <a:gd name="connsiteY2579" fmla="*/ 15720 h 1097785"/>
                <a:gd name="connsiteX2580" fmla="*/ 442605 w 7228306"/>
                <a:gd name="connsiteY2580" fmla="*/ 18922 h 1097785"/>
                <a:gd name="connsiteX2581" fmla="*/ 444918 w 7228306"/>
                <a:gd name="connsiteY2581" fmla="*/ 23257 h 1097785"/>
                <a:gd name="connsiteX2582" fmla="*/ 444918 w 7228306"/>
                <a:gd name="connsiteY2582" fmla="*/ 11954 h 1097785"/>
                <a:gd name="connsiteX2583" fmla="*/ 441894 w 7228306"/>
                <a:gd name="connsiteY2583" fmla="*/ 11450 h 1097785"/>
                <a:gd name="connsiteX2584" fmla="*/ 440471 w 7228306"/>
                <a:gd name="connsiteY2584" fmla="*/ 3623 h 1097785"/>
                <a:gd name="connsiteX2585" fmla="*/ 435845 w 7228306"/>
                <a:gd name="connsiteY2585" fmla="*/ 3979 h 1097785"/>
                <a:gd name="connsiteX2586" fmla="*/ 431932 w 7228306"/>
                <a:gd name="connsiteY2586" fmla="*/ 5758 h 1097785"/>
                <a:gd name="connsiteX2587" fmla="*/ 435490 w 7228306"/>
                <a:gd name="connsiteY2587" fmla="*/ 9315 h 1097785"/>
                <a:gd name="connsiteX2588" fmla="*/ 439048 w 7228306"/>
                <a:gd name="connsiteY2588" fmla="*/ 13585 h 1097785"/>
                <a:gd name="connsiteX2589" fmla="*/ 436557 w 7228306"/>
                <a:gd name="connsiteY2589" fmla="*/ 15364 h 1097785"/>
                <a:gd name="connsiteX2590" fmla="*/ 434778 w 7228306"/>
                <a:gd name="connsiteY2590" fmla="*/ 17854 h 1097785"/>
                <a:gd name="connsiteX2591" fmla="*/ 429441 w 7228306"/>
                <a:gd name="connsiteY2591" fmla="*/ 8960 h 1097785"/>
                <a:gd name="connsiteX2592" fmla="*/ 422681 w 7228306"/>
                <a:gd name="connsiteY2592" fmla="*/ 1488 h 1097785"/>
                <a:gd name="connsiteX2593" fmla="*/ 419429 w 7228306"/>
                <a:gd name="connsiteY2593" fmla="*/ 0 h 1097785"/>
                <a:gd name="connsiteX2594" fmla="*/ 419918 w 7228306"/>
                <a:gd name="connsiteY2594" fmla="*/ 0 h 1097785"/>
                <a:gd name="connsiteX2595" fmla="*/ 419835 w 7228306"/>
                <a:gd name="connsiteY2595" fmla="*/ 1488 h 1097785"/>
                <a:gd name="connsiteX2596" fmla="*/ 411770 w 7228306"/>
                <a:gd name="connsiteY2596" fmla="*/ 0 h 1097785"/>
                <a:gd name="connsiteX2597" fmla="*/ 414936 w 7228306"/>
                <a:gd name="connsiteY2597" fmla="*/ 0 h 1097785"/>
                <a:gd name="connsiteX2598" fmla="*/ 414142 w 7228306"/>
                <a:gd name="connsiteY2598" fmla="*/ 2911 h 1097785"/>
                <a:gd name="connsiteX2599" fmla="*/ 349524 w 7228306"/>
                <a:gd name="connsiteY2599" fmla="*/ 0 h 1097785"/>
                <a:gd name="connsiteX2600" fmla="*/ 350452 w 7228306"/>
                <a:gd name="connsiteY2600" fmla="*/ 0 h 1097785"/>
                <a:gd name="connsiteX2601" fmla="*/ 350099 w 7228306"/>
                <a:gd name="connsiteY2601" fmla="*/ 776 h 1097785"/>
                <a:gd name="connsiteX2602" fmla="*/ 352946 w 7228306"/>
                <a:gd name="connsiteY2602" fmla="*/ 8248 h 1097785"/>
                <a:gd name="connsiteX2603" fmla="*/ 355792 w 7228306"/>
                <a:gd name="connsiteY2603" fmla="*/ 15720 h 1097785"/>
                <a:gd name="connsiteX2604" fmla="*/ 351878 w 7228306"/>
                <a:gd name="connsiteY2604" fmla="*/ 16076 h 1097785"/>
                <a:gd name="connsiteX2605" fmla="*/ 347965 w 7228306"/>
                <a:gd name="connsiteY2605" fmla="*/ 12162 h 1097785"/>
                <a:gd name="connsiteX2606" fmla="*/ 350455 w 7228306"/>
                <a:gd name="connsiteY2606" fmla="*/ 5402 h 1097785"/>
                <a:gd name="connsiteX2607" fmla="*/ 244752 w 7228306"/>
                <a:gd name="connsiteY2607" fmla="*/ 0 h 1097785"/>
                <a:gd name="connsiteX2608" fmla="*/ 259233 w 7228306"/>
                <a:gd name="connsiteY2608" fmla="*/ 0 h 1097785"/>
                <a:gd name="connsiteX2609" fmla="*/ 250478 w 7228306"/>
                <a:gd name="connsiteY2609" fmla="*/ 13585 h 1097785"/>
                <a:gd name="connsiteX2610" fmla="*/ 245852 w 7228306"/>
                <a:gd name="connsiteY2610" fmla="*/ 6825 h 1097785"/>
                <a:gd name="connsiteX2611" fmla="*/ 116280 w 7228306"/>
                <a:gd name="connsiteY2611" fmla="*/ 0 h 1097785"/>
                <a:gd name="connsiteX2612" fmla="*/ 152991 w 7228306"/>
                <a:gd name="connsiteY2612" fmla="*/ 0 h 1097785"/>
                <a:gd name="connsiteX2613" fmla="*/ 152991 w 7228306"/>
                <a:gd name="connsiteY2613" fmla="*/ 65 h 1097785"/>
                <a:gd name="connsiteX2614" fmla="*/ 153089 w 7228306"/>
                <a:gd name="connsiteY2614" fmla="*/ 0 h 1097785"/>
                <a:gd name="connsiteX2615" fmla="*/ 163618 w 7228306"/>
                <a:gd name="connsiteY2615" fmla="*/ 0 h 1097785"/>
                <a:gd name="connsiteX2616" fmla="*/ 163309 w 7228306"/>
                <a:gd name="connsiteY2616" fmla="*/ 1132 h 1097785"/>
                <a:gd name="connsiteX2617" fmla="*/ 159395 w 7228306"/>
                <a:gd name="connsiteY2617" fmla="*/ 4334 h 1097785"/>
                <a:gd name="connsiteX2618" fmla="*/ 167934 w 7228306"/>
                <a:gd name="connsiteY2618" fmla="*/ 3267 h 1097785"/>
                <a:gd name="connsiteX2619" fmla="*/ 169355 w 7228306"/>
                <a:gd name="connsiteY2619" fmla="*/ 0 h 1097785"/>
                <a:gd name="connsiteX2620" fmla="*/ 194528 w 7228306"/>
                <a:gd name="connsiteY2620" fmla="*/ 0 h 1097785"/>
                <a:gd name="connsiteX2621" fmla="*/ 194974 w 7228306"/>
                <a:gd name="connsiteY2621" fmla="*/ 1488 h 1097785"/>
                <a:gd name="connsiteX2622" fmla="*/ 195966 w 7228306"/>
                <a:gd name="connsiteY2622" fmla="*/ 0 h 1097785"/>
                <a:gd name="connsiteX2623" fmla="*/ 242917 w 7228306"/>
                <a:gd name="connsiteY2623" fmla="*/ 0 h 1097785"/>
                <a:gd name="connsiteX2624" fmla="*/ 240160 w 7228306"/>
                <a:gd name="connsiteY2624" fmla="*/ 10027 h 1097785"/>
                <a:gd name="connsiteX2625" fmla="*/ 236958 w 7228306"/>
                <a:gd name="connsiteY2625" fmla="*/ 24970 h 1097785"/>
                <a:gd name="connsiteX2626" fmla="*/ 241227 w 7228306"/>
                <a:gd name="connsiteY2626" fmla="*/ 20701 h 1097785"/>
                <a:gd name="connsiteX2627" fmla="*/ 243362 w 7228306"/>
                <a:gd name="connsiteY2627" fmla="*/ 13585 h 1097785"/>
                <a:gd name="connsiteX2628" fmla="*/ 240516 w 7228306"/>
                <a:gd name="connsiteY2628" fmla="*/ 26038 h 1097785"/>
                <a:gd name="connsiteX2629" fmla="*/ 233400 w 7228306"/>
                <a:gd name="connsiteY2629" fmla="*/ 34221 h 1097785"/>
                <a:gd name="connsiteX2630" fmla="*/ 224505 w 7228306"/>
                <a:gd name="connsiteY2630" fmla="*/ 40981 h 1097785"/>
                <a:gd name="connsiteX2631" fmla="*/ 217745 w 7228306"/>
                <a:gd name="connsiteY2631" fmla="*/ 49164 h 1097785"/>
                <a:gd name="connsiteX2632" fmla="*/ 223793 w 7228306"/>
                <a:gd name="connsiteY2632" fmla="*/ 51299 h 1097785"/>
                <a:gd name="connsiteX2633" fmla="*/ 229130 w 7228306"/>
                <a:gd name="connsiteY2633" fmla="*/ 53434 h 1097785"/>
                <a:gd name="connsiteX2634" fmla="*/ 233400 w 7228306"/>
                <a:gd name="connsiteY2634" fmla="*/ 48097 h 1097785"/>
                <a:gd name="connsiteX2635" fmla="*/ 238381 w 7228306"/>
                <a:gd name="connsiteY2635" fmla="*/ 49164 h 1097785"/>
                <a:gd name="connsiteX2636" fmla="*/ 239092 w 7228306"/>
                <a:gd name="connsiteY2636" fmla="*/ 47029 h 1097785"/>
                <a:gd name="connsiteX2637" fmla="*/ 239804 w 7228306"/>
                <a:gd name="connsiteY2637" fmla="*/ 44895 h 1097785"/>
                <a:gd name="connsiteX2638" fmla="*/ 244785 w 7228306"/>
                <a:gd name="connsiteY2638" fmla="*/ 45606 h 1097785"/>
                <a:gd name="connsiteX2639" fmla="*/ 249766 w 7228306"/>
                <a:gd name="connsiteY2639" fmla="*/ 47029 h 1097785"/>
                <a:gd name="connsiteX2640" fmla="*/ 249054 w 7228306"/>
                <a:gd name="connsiteY2640" fmla="*/ 49876 h 1097785"/>
                <a:gd name="connsiteX2641" fmla="*/ 249054 w 7228306"/>
                <a:gd name="connsiteY2641" fmla="*/ 53434 h 1097785"/>
                <a:gd name="connsiteX2642" fmla="*/ 251189 w 7228306"/>
                <a:gd name="connsiteY2642" fmla="*/ 48453 h 1097785"/>
                <a:gd name="connsiteX2643" fmla="*/ 257594 w 7228306"/>
                <a:gd name="connsiteY2643" fmla="*/ 48453 h 1097785"/>
                <a:gd name="connsiteX2644" fmla="*/ 263286 w 7228306"/>
                <a:gd name="connsiteY2644" fmla="*/ 51299 h 1097785"/>
                <a:gd name="connsiteX2645" fmla="*/ 263286 w 7228306"/>
                <a:gd name="connsiteY2645" fmla="*/ 55924 h 1097785"/>
                <a:gd name="connsiteX2646" fmla="*/ 265421 w 7228306"/>
                <a:gd name="connsiteY2646" fmla="*/ 59126 h 1097785"/>
                <a:gd name="connsiteX2647" fmla="*/ 263642 w 7228306"/>
                <a:gd name="connsiteY2647" fmla="*/ 65175 h 1097785"/>
                <a:gd name="connsiteX2648" fmla="*/ 264709 w 7228306"/>
                <a:gd name="connsiteY2648" fmla="*/ 72646 h 1097785"/>
                <a:gd name="connsiteX2649" fmla="*/ 268267 w 7228306"/>
                <a:gd name="connsiteY2649" fmla="*/ 63396 h 1097785"/>
                <a:gd name="connsiteX2650" fmla="*/ 270402 w 7228306"/>
                <a:gd name="connsiteY2650" fmla="*/ 65531 h 1097785"/>
                <a:gd name="connsiteX2651" fmla="*/ 271825 w 7228306"/>
                <a:gd name="connsiteY2651" fmla="*/ 69800 h 1097785"/>
                <a:gd name="connsiteX2652" fmla="*/ 273248 w 7228306"/>
                <a:gd name="connsiteY2652" fmla="*/ 68733 h 1097785"/>
                <a:gd name="connsiteX2653" fmla="*/ 274672 w 7228306"/>
                <a:gd name="connsiteY2653" fmla="*/ 66242 h 1097785"/>
                <a:gd name="connsiteX2654" fmla="*/ 275739 w 7228306"/>
                <a:gd name="connsiteY2654" fmla="*/ 70156 h 1097785"/>
                <a:gd name="connsiteX2655" fmla="*/ 275383 w 7228306"/>
                <a:gd name="connsiteY2655" fmla="*/ 75493 h 1097785"/>
                <a:gd name="connsiteX2656" fmla="*/ 278585 w 7228306"/>
                <a:gd name="connsiteY2656" fmla="*/ 77983 h 1097785"/>
                <a:gd name="connsiteX2657" fmla="*/ 277874 w 7228306"/>
                <a:gd name="connsiteY2657" fmla="*/ 90080 h 1097785"/>
                <a:gd name="connsiteX2658" fmla="*/ 275027 w 7228306"/>
                <a:gd name="connsiteY2658" fmla="*/ 105024 h 1097785"/>
                <a:gd name="connsiteX2659" fmla="*/ 272537 w 7228306"/>
                <a:gd name="connsiteY2659" fmla="*/ 115342 h 1097785"/>
                <a:gd name="connsiteX2660" fmla="*/ 269690 w 7228306"/>
                <a:gd name="connsiteY2660" fmla="*/ 116053 h 1097785"/>
                <a:gd name="connsiteX2661" fmla="*/ 268979 w 7228306"/>
                <a:gd name="connsiteY2661" fmla="*/ 107514 h 1097785"/>
                <a:gd name="connsiteX2662" fmla="*/ 271825 w 7228306"/>
                <a:gd name="connsiteY2662" fmla="*/ 99687 h 1097785"/>
                <a:gd name="connsiteX2663" fmla="*/ 273248 w 7228306"/>
                <a:gd name="connsiteY2663" fmla="*/ 102533 h 1097785"/>
                <a:gd name="connsiteX2664" fmla="*/ 274672 w 7228306"/>
                <a:gd name="connsiteY2664" fmla="*/ 103245 h 1097785"/>
                <a:gd name="connsiteX2665" fmla="*/ 275027 w 7228306"/>
                <a:gd name="connsiteY2665" fmla="*/ 91859 h 1097785"/>
                <a:gd name="connsiteX2666" fmla="*/ 273960 w 7228306"/>
                <a:gd name="connsiteY2666" fmla="*/ 84743 h 1097785"/>
                <a:gd name="connsiteX2667" fmla="*/ 268979 w 7228306"/>
                <a:gd name="connsiteY2667" fmla="*/ 84743 h 1097785"/>
                <a:gd name="connsiteX2668" fmla="*/ 265421 w 7228306"/>
                <a:gd name="connsiteY2668" fmla="*/ 89725 h 1097785"/>
                <a:gd name="connsiteX2669" fmla="*/ 266488 w 7228306"/>
                <a:gd name="connsiteY2669" fmla="*/ 90080 h 1097785"/>
                <a:gd name="connsiteX2670" fmla="*/ 268267 w 7228306"/>
                <a:gd name="connsiteY2670" fmla="*/ 89725 h 1097785"/>
                <a:gd name="connsiteX2671" fmla="*/ 267200 w 7228306"/>
                <a:gd name="connsiteY2671" fmla="*/ 97196 h 1097785"/>
                <a:gd name="connsiteX2672" fmla="*/ 263998 w 7228306"/>
                <a:gd name="connsiteY2672" fmla="*/ 102533 h 1097785"/>
                <a:gd name="connsiteX2673" fmla="*/ 266844 w 7228306"/>
                <a:gd name="connsiteY2673" fmla="*/ 102533 h 1097785"/>
                <a:gd name="connsiteX2674" fmla="*/ 266844 w 7228306"/>
                <a:gd name="connsiteY2674" fmla="*/ 108937 h 1097785"/>
                <a:gd name="connsiteX2675" fmla="*/ 265421 w 7228306"/>
                <a:gd name="connsiteY2675" fmla="*/ 115342 h 1097785"/>
                <a:gd name="connsiteX2676" fmla="*/ 265065 w 7228306"/>
                <a:gd name="connsiteY2676" fmla="*/ 112139 h 1097785"/>
                <a:gd name="connsiteX2677" fmla="*/ 265421 w 7228306"/>
                <a:gd name="connsiteY2677" fmla="*/ 108226 h 1097785"/>
                <a:gd name="connsiteX2678" fmla="*/ 262575 w 7228306"/>
                <a:gd name="connsiteY2678" fmla="*/ 105735 h 1097785"/>
                <a:gd name="connsiteX2679" fmla="*/ 260440 w 7228306"/>
                <a:gd name="connsiteY2679" fmla="*/ 102533 h 1097785"/>
                <a:gd name="connsiteX2680" fmla="*/ 261863 w 7228306"/>
                <a:gd name="connsiteY2680" fmla="*/ 93282 h 1097785"/>
                <a:gd name="connsiteX2681" fmla="*/ 264709 w 7228306"/>
                <a:gd name="connsiteY2681" fmla="*/ 86167 h 1097785"/>
                <a:gd name="connsiteX2682" fmla="*/ 262219 w 7228306"/>
                <a:gd name="connsiteY2682" fmla="*/ 85811 h 1097785"/>
                <a:gd name="connsiteX2683" fmla="*/ 260440 w 7228306"/>
                <a:gd name="connsiteY2683" fmla="*/ 81185 h 1097785"/>
                <a:gd name="connsiteX2684" fmla="*/ 256882 w 7228306"/>
                <a:gd name="connsiteY2684" fmla="*/ 81185 h 1097785"/>
                <a:gd name="connsiteX2685" fmla="*/ 255103 w 7228306"/>
                <a:gd name="connsiteY2685" fmla="*/ 99687 h 1097785"/>
                <a:gd name="connsiteX2686" fmla="*/ 251901 w 7228306"/>
                <a:gd name="connsiteY2686" fmla="*/ 117476 h 1097785"/>
                <a:gd name="connsiteX2687" fmla="*/ 251189 w 7228306"/>
                <a:gd name="connsiteY2687" fmla="*/ 106447 h 1097785"/>
                <a:gd name="connsiteX2688" fmla="*/ 251901 w 7228306"/>
                <a:gd name="connsiteY2688" fmla="*/ 93994 h 1097785"/>
                <a:gd name="connsiteX2689" fmla="*/ 249054 w 7228306"/>
                <a:gd name="connsiteY2689" fmla="*/ 100754 h 1097785"/>
                <a:gd name="connsiteX2690" fmla="*/ 248343 w 7228306"/>
                <a:gd name="connsiteY2690" fmla="*/ 110360 h 1097785"/>
                <a:gd name="connsiteX2691" fmla="*/ 247631 w 7228306"/>
                <a:gd name="connsiteY2691" fmla="*/ 119967 h 1097785"/>
                <a:gd name="connsiteX2692" fmla="*/ 244785 w 7228306"/>
                <a:gd name="connsiteY2692" fmla="*/ 126727 h 1097785"/>
                <a:gd name="connsiteX2693" fmla="*/ 243362 w 7228306"/>
                <a:gd name="connsiteY2693" fmla="*/ 123169 h 1097785"/>
                <a:gd name="connsiteX2694" fmla="*/ 244785 w 7228306"/>
                <a:gd name="connsiteY2694" fmla="*/ 117476 h 1097785"/>
                <a:gd name="connsiteX2695" fmla="*/ 239804 w 7228306"/>
                <a:gd name="connsiteY2695" fmla="*/ 117476 h 1097785"/>
                <a:gd name="connsiteX2696" fmla="*/ 239448 w 7228306"/>
                <a:gd name="connsiteY2696" fmla="*/ 108937 h 1097785"/>
                <a:gd name="connsiteX2697" fmla="*/ 239804 w 7228306"/>
                <a:gd name="connsiteY2697" fmla="*/ 103245 h 1097785"/>
                <a:gd name="connsiteX2698" fmla="*/ 233044 w 7228306"/>
                <a:gd name="connsiteY2698" fmla="*/ 113563 h 1097785"/>
                <a:gd name="connsiteX2699" fmla="*/ 229130 w 7228306"/>
                <a:gd name="connsiteY2699" fmla="*/ 126727 h 1097785"/>
                <a:gd name="connsiteX2700" fmla="*/ 231621 w 7228306"/>
                <a:gd name="connsiteY2700" fmla="*/ 125660 h 1097785"/>
                <a:gd name="connsiteX2701" fmla="*/ 234823 w 7228306"/>
                <a:gd name="connsiteY2701" fmla="*/ 121746 h 1097785"/>
                <a:gd name="connsiteX2702" fmla="*/ 234111 w 7228306"/>
                <a:gd name="connsiteY2702" fmla="*/ 129217 h 1097785"/>
                <a:gd name="connsiteX2703" fmla="*/ 231976 w 7228306"/>
                <a:gd name="connsiteY2703" fmla="*/ 135266 h 1097785"/>
                <a:gd name="connsiteX2704" fmla="*/ 228774 w 7228306"/>
                <a:gd name="connsiteY2704" fmla="*/ 135622 h 1097785"/>
                <a:gd name="connsiteX2705" fmla="*/ 224861 w 7228306"/>
                <a:gd name="connsiteY2705" fmla="*/ 135977 h 1097785"/>
                <a:gd name="connsiteX2706" fmla="*/ 224149 w 7228306"/>
                <a:gd name="connsiteY2706" fmla="*/ 139891 h 1097785"/>
                <a:gd name="connsiteX2707" fmla="*/ 222726 w 7228306"/>
                <a:gd name="connsiteY2707" fmla="*/ 140247 h 1097785"/>
                <a:gd name="connsiteX2708" fmla="*/ 221303 w 7228306"/>
                <a:gd name="connsiteY2708" fmla="*/ 140959 h 1097785"/>
                <a:gd name="connsiteX2709" fmla="*/ 221303 w 7228306"/>
                <a:gd name="connsiteY2709" fmla="*/ 144517 h 1097785"/>
                <a:gd name="connsiteX2710" fmla="*/ 213475 w 7228306"/>
                <a:gd name="connsiteY2710" fmla="*/ 142026 h 1097785"/>
                <a:gd name="connsiteX2711" fmla="*/ 206359 w 7228306"/>
                <a:gd name="connsiteY2711" fmla="*/ 139535 h 1097785"/>
                <a:gd name="connsiteX2712" fmla="*/ 204936 w 7228306"/>
                <a:gd name="connsiteY2712" fmla="*/ 148430 h 1097785"/>
                <a:gd name="connsiteX2713" fmla="*/ 203513 w 7228306"/>
                <a:gd name="connsiteY2713" fmla="*/ 157325 h 1097785"/>
                <a:gd name="connsiteX2714" fmla="*/ 202090 w 7228306"/>
                <a:gd name="connsiteY2714" fmla="*/ 156969 h 1097785"/>
                <a:gd name="connsiteX2715" fmla="*/ 199955 w 7228306"/>
                <a:gd name="connsiteY2715" fmla="*/ 157325 h 1097785"/>
                <a:gd name="connsiteX2716" fmla="*/ 202446 w 7228306"/>
                <a:gd name="connsiteY2716" fmla="*/ 163729 h 1097785"/>
                <a:gd name="connsiteX2717" fmla="*/ 202090 w 7228306"/>
                <a:gd name="connsiteY2717" fmla="*/ 170845 h 1097785"/>
                <a:gd name="connsiteX2718" fmla="*/ 204936 w 7228306"/>
                <a:gd name="connsiteY2718" fmla="*/ 163729 h 1097785"/>
                <a:gd name="connsiteX2719" fmla="*/ 206359 w 7228306"/>
                <a:gd name="connsiteY2719" fmla="*/ 154479 h 1097785"/>
                <a:gd name="connsiteX2720" fmla="*/ 208494 w 7228306"/>
                <a:gd name="connsiteY2720" fmla="*/ 153411 h 1097785"/>
                <a:gd name="connsiteX2721" fmla="*/ 207783 w 7228306"/>
                <a:gd name="connsiteY2721" fmla="*/ 150209 h 1097785"/>
                <a:gd name="connsiteX2722" fmla="*/ 211341 w 7228306"/>
                <a:gd name="connsiteY2722" fmla="*/ 151632 h 1097785"/>
                <a:gd name="connsiteX2723" fmla="*/ 212764 w 7228306"/>
                <a:gd name="connsiteY2723" fmla="*/ 155902 h 1097785"/>
                <a:gd name="connsiteX2724" fmla="*/ 217033 w 7228306"/>
                <a:gd name="connsiteY2724" fmla="*/ 151632 h 1097785"/>
                <a:gd name="connsiteX2725" fmla="*/ 220591 w 7228306"/>
                <a:gd name="connsiteY2725" fmla="*/ 146651 h 1097785"/>
                <a:gd name="connsiteX2726" fmla="*/ 212764 w 7228306"/>
                <a:gd name="connsiteY2726" fmla="*/ 159460 h 1097785"/>
                <a:gd name="connsiteX2727" fmla="*/ 212764 w 7228306"/>
                <a:gd name="connsiteY2727" fmla="*/ 166576 h 1097785"/>
                <a:gd name="connsiteX2728" fmla="*/ 217033 w 7228306"/>
                <a:gd name="connsiteY2728" fmla="*/ 163018 h 1097785"/>
                <a:gd name="connsiteX2729" fmla="*/ 216677 w 7228306"/>
                <a:gd name="connsiteY2729" fmla="*/ 165152 h 1097785"/>
                <a:gd name="connsiteX2730" fmla="*/ 216322 w 7228306"/>
                <a:gd name="connsiteY2730" fmla="*/ 167287 h 1097785"/>
                <a:gd name="connsiteX2731" fmla="*/ 218456 w 7228306"/>
                <a:gd name="connsiteY2731" fmla="*/ 170134 h 1097785"/>
                <a:gd name="connsiteX2732" fmla="*/ 220235 w 7228306"/>
                <a:gd name="connsiteY2732" fmla="*/ 166931 h 1097785"/>
                <a:gd name="connsiteX2733" fmla="*/ 224149 w 7228306"/>
                <a:gd name="connsiteY2733" fmla="*/ 166576 h 1097785"/>
                <a:gd name="connsiteX2734" fmla="*/ 222726 w 7228306"/>
                <a:gd name="connsiteY2734" fmla="*/ 179028 h 1097785"/>
                <a:gd name="connsiteX2735" fmla="*/ 220591 w 7228306"/>
                <a:gd name="connsiteY2735" fmla="*/ 190770 h 1097785"/>
                <a:gd name="connsiteX2736" fmla="*/ 223793 w 7228306"/>
                <a:gd name="connsiteY2736" fmla="*/ 189702 h 1097785"/>
                <a:gd name="connsiteX2737" fmla="*/ 224861 w 7228306"/>
                <a:gd name="connsiteY2737" fmla="*/ 185788 h 1097785"/>
                <a:gd name="connsiteX2738" fmla="*/ 225928 w 7228306"/>
                <a:gd name="connsiteY2738" fmla="*/ 189702 h 1097785"/>
                <a:gd name="connsiteX2739" fmla="*/ 224149 w 7228306"/>
                <a:gd name="connsiteY2739" fmla="*/ 192193 h 1097785"/>
                <a:gd name="connsiteX2740" fmla="*/ 227707 w 7228306"/>
                <a:gd name="connsiteY2740" fmla="*/ 195751 h 1097785"/>
                <a:gd name="connsiteX2741" fmla="*/ 225928 w 7228306"/>
                <a:gd name="connsiteY2741" fmla="*/ 214963 h 1097785"/>
                <a:gd name="connsiteX2742" fmla="*/ 222726 w 7228306"/>
                <a:gd name="connsiteY2742" fmla="*/ 232753 h 1097785"/>
                <a:gd name="connsiteX2743" fmla="*/ 225572 w 7228306"/>
                <a:gd name="connsiteY2743" fmla="*/ 232753 h 1097785"/>
                <a:gd name="connsiteX2744" fmla="*/ 220947 w 7228306"/>
                <a:gd name="connsiteY2744" fmla="*/ 254812 h 1097785"/>
                <a:gd name="connsiteX2745" fmla="*/ 212764 w 7228306"/>
                <a:gd name="connsiteY2745" fmla="*/ 270467 h 1097785"/>
                <a:gd name="connsiteX2746" fmla="*/ 208138 w 7228306"/>
                <a:gd name="connsiteY2746" fmla="*/ 289324 h 1097785"/>
                <a:gd name="connsiteX2747" fmla="*/ 204936 w 7228306"/>
                <a:gd name="connsiteY2747" fmla="*/ 306758 h 1097785"/>
                <a:gd name="connsiteX2748" fmla="*/ 209206 w 7228306"/>
                <a:gd name="connsiteY2748" fmla="*/ 304267 h 1097785"/>
                <a:gd name="connsiteX2749" fmla="*/ 211341 w 7228306"/>
                <a:gd name="connsiteY2749" fmla="*/ 298575 h 1097785"/>
                <a:gd name="connsiteX2750" fmla="*/ 213120 w 7228306"/>
                <a:gd name="connsiteY2750" fmla="*/ 292882 h 1097785"/>
                <a:gd name="connsiteX2751" fmla="*/ 217033 w 7228306"/>
                <a:gd name="connsiteY2751" fmla="*/ 290391 h 1097785"/>
                <a:gd name="connsiteX2752" fmla="*/ 219880 w 7228306"/>
                <a:gd name="connsiteY2752" fmla="*/ 273313 h 1097785"/>
                <a:gd name="connsiteX2753" fmla="*/ 229130 w 7228306"/>
                <a:gd name="connsiteY2753" fmla="*/ 263351 h 1097785"/>
                <a:gd name="connsiteX2754" fmla="*/ 227707 w 7228306"/>
                <a:gd name="connsiteY2754" fmla="*/ 261216 h 1097785"/>
                <a:gd name="connsiteX2755" fmla="*/ 224861 w 7228306"/>
                <a:gd name="connsiteY2755" fmla="*/ 261928 h 1097785"/>
                <a:gd name="connsiteX2756" fmla="*/ 226284 w 7228306"/>
                <a:gd name="connsiteY2756" fmla="*/ 257658 h 1097785"/>
                <a:gd name="connsiteX2757" fmla="*/ 229842 w 7228306"/>
                <a:gd name="connsiteY2757" fmla="*/ 254101 h 1097785"/>
                <a:gd name="connsiteX2758" fmla="*/ 230198 w 7228306"/>
                <a:gd name="connsiteY2758" fmla="*/ 270111 h 1097785"/>
                <a:gd name="connsiteX2759" fmla="*/ 227707 w 7228306"/>
                <a:gd name="connsiteY2759" fmla="*/ 287545 h 1097785"/>
                <a:gd name="connsiteX2760" fmla="*/ 230909 w 7228306"/>
                <a:gd name="connsiteY2760" fmla="*/ 277583 h 1097785"/>
                <a:gd name="connsiteX2761" fmla="*/ 232688 w 7228306"/>
                <a:gd name="connsiteY2761" fmla="*/ 265486 h 1097785"/>
                <a:gd name="connsiteX2762" fmla="*/ 233400 w 7228306"/>
                <a:gd name="connsiteY2762" fmla="*/ 269044 h 1097785"/>
                <a:gd name="connsiteX2763" fmla="*/ 233400 w 7228306"/>
                <a:gd name="connsiteY2763" fmla="*/ 272602 h 1097785"/>
                <a:gd name="connsiteX2764" fmla="*/ 238737 w 7228306"/>
                <a:gd name="connsiteY2764" fmla="*/ 260861 h 1097785"/>
                <a:gd name="connsiteX2765" fmla="*/ 240516 w 7228306"/>
                <a:gd name="connsiteY2765" fmla="*/ 249119 h 1097785"/>
                <a:gd name="connsiteX2766" fmla="*/ 236602 w 7228306"/>
                <a:gd name="connsiteY2766" fmla="*/ 242715 h 1097785"/>
                <a:gd name="connsiteX2767" fmla="*/ 233400 w 7228306"/>
                <a:gd name="connsiteY2767" fmla="*/ 235599 h 1097785"/>
                <a:gd name="connsiteX2768" fmla="*/ 236246 w 7228306"/>
                <a:gd name="connsiteY2768" fmla="*/ 232753 h 1097785"/>
                <a:gd name="connsiteX2769" fmla="*/ 238737 w 7228306"/>
                <a:gd name="connsiteY2769" fmla="*/ 238446 h 1097785"/>
                <a:gd name="connsiteX2770" fmla="*/ 240516 w 7228306"/>
                <a:gd name="connsiteY2770" fmla="*/ 244850 h 1097785"/>
                <a:gd name="connsiteX2771" fmla="*/ 244073 w 7228306"/>
                <a:gd name="connsiteY2771" fmla="*/ 245562 h 1097785"/>
                <a:gd name="connsiteX2772" fmla="*/ 244785 w 7228306"/>
                <a:gd name="connsiteY2772" fmla="*/ 250543 h 1097785"/>
                <a:gd name="connsiteX2773" fmla="*/ 247276 w 7228306"/>
                <a:gd name="connsiteY2773" fmla="*/ 248052 h 1097785"/>
                <a:gd name="connsiteX2774" fmla="*/ 249766 w 7228306"/>
                <a:gd name="connsiteY2774" fmla="*/ 244850 h 1097785"/>
                <a:gd name="connsiteX2775" fmla="*/ 251901 w 7228306"/>
                <a:gd name="connsiteY2775" fmla="*/ 248052 h 1097785"/>
                <a:gd name="connsiteX2776" fmla="*/ 252612 w 7228306"/>
                <a:gd name="connsiteY2776" fmla="*/ 254101 h 1097785"/>
                <a:gd name="connsiteX2777" fmla="*/ 251545 w 7228306"/>
                <a:gd name="connsiteY2777" fmla="*/ 255168 h 1097785"/>
                <a:gd name="connsiteX2778" fmla="*/ 249766 w 7228306"/>
                <a:gd name="connsiteY2778" fmla="*/ 256235 h 1097785"/>
                <a:gd name="connsiteX2779" fmla="*/ 248343 w 7228306"/>
                <a:gd name="connsiteY2779" fmla="*/ 252677 h 1097785"/>
                <a:gd name="connsiteX2780" fmla="*/ 245497 w 7228306"/>
                <a:gd name="connsiteY2780" fmla="*/ 260149 h 1097785"/>
                <a:gd name="connsiteX2781" fmla="*/ 244785 w 7228306"/>
                <a:gd name="connsiteY2781" fmla="*/ 270467 h 1097785"/>
                <a:gd name="connsiteX2782" fmla="*/ 249054 w 7228306"/>
                <a:gd name="connsiteY2782" fmla="*/ 274025 h 1097785"/>
                <a:gd name="connsiteX2783" fmla="*/ 245497 w 7228306"/>
                <a:gd name="connsiteY2783" fmla="*/ 276871 h 1097785"/>
                <a:gd name="connsiteX2784" fmla="*/ 245497 w 7228306"/>
                <a:gd name="connsiteY2784" fmla="*/ 294305 h 1097785"/>
                <a:gd name="connsiteX2785" fmla="*/ 241939 w 7228306"/>
                <a:gd name="connsiteY2785" fmla="*/ 310316 h 1097785"/>
                <a:gd name="connsiteX2786" fmla="*/ 235534 w 7228306"/>
                <a:gd name="connsiteY2786" fmla="*/ 309604 h 1097785"/>
                <a:gd name="connsiteX2787" fmla="*/ 236246 w 7228306"/>
                <a:gd name="connsiteY2787" fmla="*/ 306402 h 1097785"/>
                <a:gd name="connsiteX2788" fmla="*/ 237669 w 7228306"/>
                <a:gd name="connsiteY2788" fmla="*/ 305335 h 1097785"/>
                <a:gd name="connsiteX2789" fmla="*/ 233400 w 7228306"/>
                <a:gd name="connsiteY2789" fmla="*/ 301777 h 1097785"/>
                <a:gd name="connsiteX2790" fmla="*/ 234823 w 7228306"/>
                <a:gd name="connsiteY2790" fmla="*/ 296084 h 1097785"/>
                <a:gd name="connsiteX2791" fmla="*/ 234823 w 7228306"/>
                <a:gd name="connsiteY2791" fmla="*/ 291103 h 1097785"/>
                <a:gd name="connsiteX2792" fmla="*/ 231265 w 7228306"/>
                <a:gd name="connsiteY2792" fmla="*/ 291103 h 1097785"/>
                <a:gd name="connsiteX2793" fmla="*/ 230198 w 7228306"/>
                <a:gd name="connsiteY2793" fmla="*/ 299286 h 1097785"/>
                <a:gd name="connsiteX2794" fmla="*/ 230553 w 7228306"/>
                <a:gd name="connsiteY2794" fmla="*/ 308893 h 1097785"/>
                <a:gd name="connsiteX2795" fmla="*/ 233400 w 7228306"/>
                <a:gd name="connsiteY2795" fmla="*/ 308893 h 1097785"/>
                <a:gd name="connsiteX2796" fmla="*/ 233044 w 7228306"/>
                <a:gd name="connsiteY2796" fmla="*/ 311739 h 1097785"/>
                <a:gd name="connsiteX2797" fmla="*/ 232688 w 7228306"/>
                <a:gd name="connsiteY2797" fmla="*/ 314585 h 1097785"/>
                <a:gd name="connsiteX2798" fmla="*/ 231976 w 7228306"/>
                <a:gd name="connsiteY2798" fmla="*/ 313162 h 1097785"/>
                <a:gd name="connsiteX2799" fmla="*/ 230553 w 7228306"/>
                <a:gd name="connsiteY2799" fmla="*/ 312450 h 1097785"/>
                <a:gd name="connsiteX2800" fmla="*/ 230553 w 7228306"/>
                <a:gd name="connsiteY2800" fmla="*/ 316720 h 1097785"/>
                <a:gd name="connsiteX2801" fmla="*/ 231976 w 7228306"/>
                <a:gd name="connsiteY2801" fmla="*/ 319566 h 1097785"/>
                <a:gd name="connsiteX2802" fmla="*/ 231265 w 7228306"/>
                <a:gd name="connsiteY2802" fmla="*/ 320990 h 1097785"/>
                <a:gd name="connsiteX2803" fmla="*/ 229842 w 7228306"/>
                <a:gd name="connsiteY2803" fmla="*/ 322413 h 1097785"/>
                <a:gd name="connsiteX2804" fmla="*/ 231265 w 7228306"/>
                <a:gd name="connsiteY2804" fmla="*/ 327394 h 1097785"/>
                <a:gd name="connsiteX2805" fmla="*/ 231976 w 7228306"/>
                <a:gd name="connsiteY2805" fmla="*/ 333086 h 1097785"/>
                <a:gd name="connsiteX2806" fmla="*/ 233400 w 7228306"/>
                <a:gd name="connsiteY2806" fmla="*/ 331307 h 1097785"/>
                <a:gd name="connsiteX2807" fmla="*/ 234823 w 7228306"/>
                <a:gd name="connsiteY2807" fmla="*/ 332375 h 1097785"/>
                <a:gd name="connsiteX2808" fmla="*/ 237313 w 7228306"/>
                <a:gd name="connsiteY2808" fmla="*/ 327750 h 1097785"/>
                <a:gd name="connsiteX2809" fmla="*/ 238381 w 7228306"/>
                <a:gd name="connsiteY2809" fmla="*/ 321345 h 1097785"/>
                <a:gd name="connsiteX2810" fmla="*/ 239804 w 7228306"/>
                <a:gd name="connsiteY2810" fmla="*/ 315653 h 1097785"/>
                <a:gd name="connsiteX2811" fmla="*/ 243362 w 7228306"/>
                <a:gd name="connsiteY2811" fmla="*/ 312450 h 1097785"/>
                <a:gd name="connsiteX2812" fmla="*/ 244073 w 7228306"/>
                <a:gd name="connsiteY2812" fmla="*/ 316008 h 1097785"/>
                <a:gd name="connsiteX2813" fmla="*/ 244073 w 7228306"/>
                <a:gd name="connsiteY2813" fmla="*/ 320278 h 1097785"/>
                <a:gd name="connsiteX2814" fmla="*/ 248343 w 7228306"/>
                <a:gd name="connsiteY2814" fmla="*/ 335221 h 1097785"/>
                <a:gd name="connsiteX2815" fmla="*/ 216322 w 7228306"/>
                <a:gd name="connsiteY2815" fmla="*/ 335221 h 1097785"/>
                <a:gd name="connsiteX2816" fmla="*/ 217033 w 7228306"/>
                <a:gd name="connsiteY2816" fmla="*/ 333442 h 1097785"/>
                <a:gd name="connsiteX2817" fmla="*/ 217745 w 7228306"/>
                <a:gd name="connsiteY2817" fmla="*/ 332375 h 1097785"/>
                <a:gd name="connsiteX2818" fmla="*/ 217745 w 7228306"/>
                <a:gd name="connsiteY2818" fmla="*/ 312450 h 1097785"/>
                <a:gd name="connsiteX2819" fmla="*/ 214898 w 7228306"/>
                <a:gd name="connsiteY2819" fmla="*/ 319211 h 1097785"/>
                <a:gd name="connsiteX2820" fmla="*/ 214898 w 7228306"/>
                <a:gd name="connsiteY2820" fmla="*/ 330952 h 1097785"/>
                <a:gd name="connsiteX2821" fmla="*/ 212764 w 7228306"/>
                <a:gd name="connsiteY2821" fmla="*/ 333086 h 1097785"/>
                <a:gd name="connsiteX2822" fmla="*/ 210629 w 7228306"/>
                <a:gd name="connsiteY2822" fmla="*/ 335221 h 1097785"/>
                <a:gd name="connsiteX2823" fmla="*/ 167222 w 7228306"/>
                <a:gd name="connsiteY2823" fmla="*/ 335221 h 1097785"/>
                <a:gd name="connsiteX2824" fmla="*/ 167934 w 7228306"/>
                <a:gd name="connsiteY2824" fmla="*/ 331307 h 1097785"/>
                <a:gd name="connsiteX2825" fmla="*/ 168645 w 7228306"/>
                <a:gd name="connsiteY2825" fmla="*/ 326682 h 1097785"/>
                <a:gd name="connsiteX2826" fmla="*/ 166866 w 7228306"/>
                <a:gd name="connsiteY2826" fmla="*/ 330596 h 1097785"/>
                <a:gd name="connsiteX2827" fmla="*/ 165799 w 7228306"/>
                <a:gd name="connsiteY2827" fmla="*/ 335221 h 1097785"/>
                <a:gd name="connsiteX2828" fmla="*/ 0 w 7228306"/>
                <a:gd name="connsiteY2828" fmla="*/ 335221 h 1097785"/>
                <a:gd name="connsiteX2829" fmla="*/ 0 w 7228306"/>
                <a:gd name="connsiteY2829" fmla="*/ 240580 h 1097785"/>
                <a:gd name="connsiteX2830" fmla="*/ 68312 w 7228306"/>
                <a:gd name="connsiteY2830" fmla="*/ 29240 h 1097785"/>
                <a:gd name="connsiteX2831" fmla="*/ 72582 w 7228306"/>
                <a:gd name="connsiteY2831" fmla="*/ 24970 h 109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</a:cxnLst>
              <a:rect l="l" t="t" r="r" b="b"/>
              <a:pathLst>
                <a:path w="7228306" h="1097785">
                  <a:moveTo>
                    <a:pt x="377140" y="1077404"/>
                  </a:moveTo>
                  <a:cubicBezTo>
                    <a:pt x="374768" y="1077404"/>
                    <a:pt x="373582" y="1078827"/>
                    <a:pt x="373582" y="1081673"/>
                  </a:cubicBezTo>
                  <a:cubicBezTo>
                    <a:pt x="375954" y="1081673"/>
                    <a:pt x="377377" y="1081199"/>
                    <a:pt x="377851" y="1080250"/>
                  </a:cubicBezTo>
                  <a:cubicBezTo>
                    <a:pt x="377851" y="1079301"/>
                    <a:pt x="377733" y="1078827"/>
                    <a:pt x="377496" y="1078827"/>
                  </a:cubicBezTo>
                  <a:cubicBezTo>
                    <a:pt x="377258" y="1078827"/>
                    <a:pt x="377140" y="1078353"/>
                    <a:pt x="377140" y="1077404"/>
                  </a:cubicBezTo>
                  <a:close/>
                  <a:moveTo>
                    <a:pt x="120258" y="1072423"/>
                  </a:moveTo>
                  <a:cubicBezTo>
                    <a:pt x="119309" y="1072423"/>
                    <a:pt x="118360" y="1074320"/>
                    <a:pt x="117411" y="1078115"/>
                  </a:cubicBezTo>
                  <a:cubicBezTo>
                    <a:pt x="118360" y="1079064"/>
                    <a:pt x="119309" y="1079539"/>
                    <a:pt x="120258" y="1079539"/>
                  </a:cubicBezTo>
                  <a:cubicBezTo>
                    <a:pt x="121207" y="1078590"/>
                    <a:pt x="121444" y="1077522"/>
                    <a:pt x="120969" y="1076336"/>
                  </a:cubicBezTo>
                  <a:cubicBezTo>
                    <a:pt x="120495" y="1075150"/>
                    <a:pt x="120258" y="1073846"/>
                    <a:pt x="120258" y="1072423"/>
                  </a:cubicBezTo>
                  <a:close/>
                  <a:moveTo>
                    <a:pt x="93929" y="1036132"/>
                  </a:moveTo>
                  <a:cubicBezTo>
                    <a:pt x="92981" y="1035658"/>
                    <a:pt x="92150" y="1037318"/>
                    <a:pt x="91439" y="1041113"/>
                  </a:cubicBezTo>
                  <a:cubicBezTo>
                    <a:pt x="90727" y="1044908"/>
                    <a:pt x="91320" y="1046806"/>
                    <a:pt x="93218" y="1046806"/>
                  </a:cubicBezTo>
                  <a:cubicBezTo>
                    <a:pt x="94167" y="1043011"/>
                    <a:pt x="94404" y="1039453"/>
                    <a:pt x="93929" y="1036132"/>
                  </a:cubicBezTo>
                  <a:close/>
                  <a:moveTo>
                    <a:pt x="415565" y="1013361"/>
                  </a:moveTo>
                  <a:cubicBezTo>
                    <a:pt x="414616" y="1014310"/>
                    <a:pt x="414379" y="1015022"/>
                    <a:pt x="414854" y="1015496"/>
                  </a:cubicBezTo>
                  <a:cubicBezTo>
                    <a:pt x="415328" y="1015970"/>
                    <a:pt x="415802" y="1016682"/>
                    <a:pt x="416277" y="1017631"/>
                  </a:cubicBezTo>
                  <a:cubicBezTo>
                    <a:pt x="417226" y="1017631"/>
                    <a:pt x="417581" y="1016682"/>
                    <a:pt x="417344" y="1014784"/>
                  </a:cubicBezTo>
                  <a:cubicBezTo>
                    <a:pt x="417107" y="1012887"/>
                    <a:pt x="416514" y="1012412"/>
                    <a:pt x="415565" y="1013361"/>
                  </a:cubicBezTo>
                  <a:close/>
                  <a:moveTo>
                    <a:pt x="126662" y="1011938"/>
                  </a:moveTo>
                  <a:cubicBezTo>
                    <a:pt x="126188" y="1013361"/>
                    <a:pt x="125950" y="1015022"/>
                    <a:pt x="125950" y="1016919"/>
                  </a:cubicBezTo>
                  <a:cubicBezTo>
                    <a:pt x="125950" y="1018817"/>
                    <a:pt x="125950" y="1020951"/>
                    <a:pt x="125950" y="1023323"/>
                  </a:cubicBezTo>
                  <a:cubicBezTo>
                    <a:pt x="126899" y="1020951"/>
                    <a:pt x="128085" y="1019528"/>
                    <a:pt x="129508" y="1019054"/>
                  </a:cubicBezTo>
                  <a:cubicBezTo>
                    <a:pt x="130932" y="1018580"/>
                    <a:pt x="132592" y="1017631"/>
                    <a:pt x="134489" y="1016208"/>
                  </a:cubicBezTo>
                  <a:cubicBezTo>
                    <a:pt x="134489" y="1013836"/>
                    <a:pt x="133541" y="1012650"/>
                    <a:pt x="131643" y="1012650"/>
                  </a:cubicBezTo>
                  <a:cubicBezTo>
                    <a:pt x="129746" y="1012650"/>
                    <a:pt x="128085" y="1012412"/>
                    <a:pt x="126662" y="1011938"/>
                  </a:cubicBezTo>
                  <a:close/>
                  <a:moveTo>
                    <a:pt x="368601" y="996995"/>
                  </a:moveTo>
                  <a:cubicBezTo>
                    <a:pt x="366703" y="996520"/>
                    <a:pt x="366110" y="997706"/>
                    <a:pt x="366822" y="1000553"/>
                  </a:cubicBezTo>
                  <a:cubicBezTo>
                    <a:pt x="367533" y="1003399"/>
                    <a:pt x="367652" y="1005771"/>
                    <a:pt x="367178" y="1007669"/>
                  </a:cubicBezTo>
                  <a:cubicBezTo>
                    <a:pt x="368601" y="1007669"/>
                    <a:pt x="369075" y="1006245"/>
                    <a:pt x="368601" y="1003399"/>
                  </a:cubicBezTo>
                  <a:cubicBezTo>
                    <a:pt x="368126" y="1000553"/>
                    <a:pt x="368126" y="998418"/>
                    <a:pt x="368601" y="996995"/>
                  </a:cubicBezTo>
                  <a:close/>
                  <a:moveTo>
                    <a:pt x="266577" y="981696"/>
                  </a:moveTo>
                  <a:cubicBezTo>
                    <a:pt x="265925" y="981696"/>
                    <a:pt x="265184" y="982289"/>
                    <a:pt x="264354" y="983475"/>
                  </a:cubicBezTo>
                  <a:cubicBezTo>
                    <a:pt x="262693" y="985847"/>
                    <a:pt x="261151" y="987033"/>
                    <a:pt x="259728" y="987033"/>
                  </a:cubicBezTo>
                  <a:cubicBezTo>
                    <a:pt x="261151" y="988456"/>
                    <a:pt x="262575" y="988456"/>
                    <a:pt x="263998" y="987033"/>
                  </a:cubicBezTo>
                  <a:cubicBezTo>
                    <a:pt x="265421" y="985609"/>
                    <a:pt x="266844" y="984423"/>
                    <a:pt x="268267" y="983475"/>
                  </a:cubicBezTo>
                  <a:cubicBezTo>
                    <a:pt x="267793" y="982289"/>
                    <a:pt x="267230" y="981696"/>
                    <a:pt x="266577" y="981696"/>
                  </a:cubicBezTo>
                  <a:close/>
                  <a:moveTo>
                    <a:pt x="411296" y="981340"/>
                  </a:moveTo>
                  <a:cubicBezTo>
                    <a:pt x="411296" y="985135"/>
                    <a:pt x="411770" y="989405"/>
                    <a:pt x="412719" y="994148"/>
                  </a:cubicBezTo>
                  <a:cubicBezTo>
                    <a:pt x="413668" y="993200"/>
                    <a:pt x="414024" y="990946"/>
                    <a:pt x="413786" y="987388"/>
                  </a:cubicBezTo>
                  <a:cubicBezTo>
                    <a:pt x="413549" y="983830"/>
                    <a:pt x="412719" y="981814"/>
                    <a:pt x="411296" y="981340"/>
                  </a:cubicBezTo>
                  <a:close/>
                  <a:moveTo>
                    <a:pt x="50523" y="967108"/>
                  </a:moveTo>
                  <a:cubicBezTo>
                    <a:pt x="49100" y="967583"/>
                    <a:pt x="48388" y="968887"/>
                    <a:pt x="48388" y="971022"/>
                  </a:cubicBezTo>
                  <a:cubicBezTo>
                    <a:pt x="48388" y="973157"/>
                    <a:pt x="48388" y="975173"/>
                    <a:pt x="48388" y="977070"/>
                  </a:cubicBezTo>
                  <a:cubicBezTo>
                    <a:pt x="49337" y="976122"/>
                    <a:pt x="49930" y="974817"/>
                    <a:pt x="50167" y="973157"/>
                  </a:cubicBezTo>
                  <a:cubicBezTo>
                    <a:pt x="50404" y="971496"/>
                    <a:pt x="50523" y="969480"/>
                    <a:pt x="50523" y="967108"/>
                  </a:cubicBezTo>
                  <a:close/>
                  <a:moveTo>
                    <a:pt x="356504" y="962839"/>
                  </a:moveTo>
                  <a:cubicBezTo>
                    <a:pt x="356029" y="963313"/>
                    <a:pt x="355792" y="964143"/>
                    <a:pt x="355792" y="965329"/>
                  </a:cubicBezTo>
                  <a:cubicBezTo>
                    <a:pt x="355792" y="966515"/>
                    <a:pt x="355792" y="967701"/>
                    <a:pt x="355792" y="968887"/>
                  </a:cubicBezTo>
                  <a:cubicBezTo>
                    <a:pt x="355792" y="970073"/>
                    <a:pt x="356029" y="971141"/>
                    <a:pt x="356504" y="972089"/>
                  </a:cubicBezTo>
                  <a:cubicBezTo>
                    <a:pt x="356978" y="973038"/>
                    <a:pt x="357690" y="973275"/>
                    <a:pt x="358638" y="972801"/>
                  </a:cubicBezTo>
                  <a:cubicBezTo>
                    <a:pt x="358638" y="970903"/>
                    <a:pt x="358401" y="969124"/>
                    <a:pt x="357927" y="967464"/>
                  </a:cubicBezTo>
                  <a:cubicBezTo>
                    <a:pt x="357453" y="965804"/>
                    <a:pt x="356978" y="964262"/>
                    <a:pt x="356504" y="962839"/>
                  </a:cubicBezTo>
                  <a:close/>
                  <a:moveTo>
                    <a:pt x="415565" y="955723"/>
                  </a:moveTo>
                  <a:cubicBezTo>
                    <a:pt x="414616" y="956672"/>
                    <a:pt x="413905" y="958332"/>
                    <a:pt x="413431" y="960704"/>
                  </a:cubicBezTo>
                  <a:cubicBezTo>
                    <a:pt x="412956" y="963076"/>
                    <a:pt x="413905" y="964262"/>
                    <a:pt x="416277" y="964262"/>
                  </a:cubicBezTo>
                  <a:cubicBezTo>
                    <a:pt x="416277" y="959518"/>
                    <a:pt x="416040" y="956672"/>
                    <a:pt x="415565" y="955723"/>
                  </a:cubicBezTo>
                  <a:close/>
                  <a:moveTo>
                    <a:pt x="391371" y="953588"/>
                  </a:moveTo>
                  <a:cubicBezTo>
                    <a:pt x="392320" y="957858"/>
                    <a:pt x="392557" y="962720"/>
                    <a:pt x="392083" y="968176"/>
                  </a:cubicBezTo>
                  <a:cubicBezTo>
                    <a:pt x="391609" y="973631"/>
                    <a:pt x="391846" y="977782"/>
                    <a:pt x="392795" y="980628"/>
                  </a:cubicBezTo>
                  <a:cubicBezTo>
                    <a:pt x="393743" y="978731"/>
                    <a:pt x="394218" y="974224"/>
                    <a:pt x="394218" y="967108"/>
                  </a:cubicBezTo>
                  <a:cubicBezTo>
                    <a:pt x="394218" y="959992"/>
                    <a:pt x="393269" y="955486"/>
                    <a:pt x="391371" y="953588"/>
                  </a:cubicBezTo>
                  <a:close/>
                  <a:moveTo>
                    <a:pt x="409873" y="943270"/>
                  </a:moveTo>
                  <a:cubicBezTo>
                    <a:pt x="409398" y="942559"/>
                    <a:pt x="408924" y="942677"/>
                    <a:pt x="408449" y="943626"/>
                  </a:cubicBezTo>
                  <a:cubicBezTo>
                    <a:pt x="407975" y="944575"/>
                    <a:pt x="407856" y="945879"/>
                    <a:pt x="408094" y="947540"/>
                  </a:cubicBezTo>
                  <a:cubicBezTo>
                    <a:pt x="408331" y="949200"/>
                    <a:pt x="408924" y="950742"/>
                    <a:pt x="409873" y="952165"/>
                  </a:cubicBezTo>
                  <a:cubicBezTo>
                    <a:pt x="409873" y="950742"/>
                    <a:pt x="410110" y="950030"/>
                    <a:pt x="410584" y="950030"/>
                  </a:cubicBezTo>
                  <a:cubicBezTo>
                    <a:pt x="410584" y="946235"/>
                    <a:pt x="410347" y="943982"/>
                    <a:pt x="409873" y="943270"/>
                  </a:cubicBezTo>
                  <a:close/>
                  <a:moveTo>
                    <a:pt x="269690" y="937222"/>
                  </a:moveTo>
                  <a:cubicBezTo>
                    <a:pt x="267793" y="941017"/>
                    <a:pt x="266963" y="945642"/>
                    <a:pt x="267200" y="951098"/>
                  </a:cubicBezTo>
                  <a:cubicBezTo>
                    <a:pt x="267437" y="956553"/>
                    <a:pt x="267081" y="961178"/>
                    <a:pt x="266133" y="964973"/>
                  </a:cubicBezTo>
                  <a:cubicBezTo>
                    <a:pt x="268504" y="964025"/>
                    <a:pt x="269453" y="961416"/>
                    <a:pt x="268979" y="957146"/>
                  </a:cubicBezTo>
                  <a:cubicBezTo>
                    <a:pt x="268504" y="952877"/>
                    <a:pt x="269453" y="949793"/>
                    <a:pt x="271825" y="947895"/>
                  </a:cubicBezTo>
                  <a:cubicBezTo>
                    <a:pt x="270876" y="946472"/>
                    <a:pt x="270521" y="944575"/>
                    <a:pt x="270758" y="942203"/>
                  </a:cubicBezTo>
                  <a:cubicBezTo>
                    <a:pt x="270995" y="939831"/>
                    <a:pt x="270639" y="938170"/>
                    <a:pt x="269690" y="937222"/>
                  </a:cubicBezTo>
                  <a:close/>
                  <a:moveTo>
                    <a:pt x="198532" y="932241"/>
                  </a:moveTo>
                  <a:cubicBezTo>
                    <a:pt x="197109" y="934613"/>
                    <a:pt x="197227" y="936629"/>
                    <a:pt x="198888" y="938289"/>
                  </a:cubicBezTo>
                  <a:cubicBezTo>
                    <a:pt x="200548" y="939949"/>
                    <a:pt x="201853" y="939831"/>
                    <a:pt x="202802" y="937933"/>
                  </a:cubicBezTo>
                  <a:cubicBezTo>
                    <a:pt x="202802" y="935087"/>
                    <a:pt x="201378" y="933189"/>
                    <a:pt x="198532" y="932241"/>
                  </a:cubicBezTo>
                  <a:close/>
                  <a:moveTo>
                    <a:pt x="276806" y="930106"/>
                  </a:moveTo>
                  <a:cubicBezTo>
                    <a:pt x="276806" y="931055"/>
                    <a:pt x="276569" y="932122"/>
                    <a:pt x="276095" y="933308"/>
                  </a:cubicBezTo>
                  <a:cubicBezTo>
                    <a:pt x="275620" y="934494"/>
                    <a:pt x="275383" y="935799"/>
                    <a:pt x="275383" y="937222"/>
                  </a:cubicBezTo>
                  <a:cubicBezTo>
                    <a:pt x="275383" y="938645"/>
                    <a:pt x="275502" y="939831"/>
                    <a:pt x="275739" y="940780"/>
                  </a:cubicBezTo>
                  <a:cubicBezTo>
                    <a:pt x="275976" y="941728"/>
                    <a:pt x="276569" y="941966"/>
                    <a:pt x="277518" y="941491"/>
                  </a:cubicBezTo>
                  <a:cubicBezTo>
                    <a:pt x="277992" y="939119"/>
                    <a:pt x="277874" y="937222"/>
                    <a:pt x="277162" y="935799"/>
                  </a:cubicBezTo>
                  <a:cubicBezTo>
                    <a:pt x="276450" y="934375"/>
                    <a:pt x="276332" y="932478"/>
                    <a:pt x="276806" y="930106"/>
                  </a:cubicBezTo>
                  <a:close/>
                  <a:moveTo>
                    <a:pt x="55504" y="920855"/>
                  </a:moveTo>
                  <a:cubicBezTo>
                    <a:pt x="53132" y="924650"/>
                    <a:pt x="51709" y="929394"/>
                    <a:pt x="51234" y="935087"/>
                  </a:cubicBezTo>
                  <a:cubicBezTo>
                    <a:pt x="53606" y="935087"/>
                    <a:pt x="54792" y="933427"/>
                    <a:pt x="54792" y="930106"/>
                  </a:cubicBezTo>
                  <a:cubicBezTo>
                    <a:pt x="54792" y="926785"/>
                    <a:pt x="55030" y="923702"/>
                    <a:pt x="55504" y="920855"/>
                  </a:cubicBezTo>
                  <a:close/>
                  <a:moveTo>
                    <a:pt x="155214" y="918454"/>
                  </a:moveTo>
                  <a:cubicBezTo>
                    <a:pt x="154799" y="918987"/>
                    <a:pt x="154414" y="920144"/>
                    <a:pt x="154058" y="921923"/>
                  </a:cubicBezTo>
                  <a:cubicBezTo>
                    <a:pt x="153346" y="925481"/>
                    <a:pt x="153465" y="927734"/>
                    <a:pt x="154414" y="928683"/>
                  </a:cubicBezTo>
                  <a:cubicBezTo>
                    <a:pt x="156786" y="928208"/>
                    <a:pt x="157497" y="926785"/>
                    <a:pt x="156549" y="924413"/>
                  </a:cubicBezTo>
                  <a:cubicBezTo>
                    <a:pt x="155600" y="922041"/>
                    <a:pt x="155600" y="920144"/>
                    <a:pt x="156549" y="918721"/>
                  </a:cubicBezTo>
                  <a:cubicBezTo>
                    <a:pt x="156074" y="918009"/>
                    <a:pt x="155629" y="917920"/>
                    <a:pt x="155214" y="918454"/>
                  </a:cubicBezTo>
                  <a:close/>
                  <a:moveTo>
                    <a:pt x="133778" y="917297"/>
                  </a:moveTo>
                  <a:cubicBezTo>
                    <a:pt x="134727" y="915400"/>
                    <a:pt x="134489" y="915518"/>
                    <a:pt x="133066" y="917653"/>
                  </a:cubicBezTo>
                  <a:cubicBezTo>
                    <a:pt x="131643" y="919788"/>
                    <a:pt x="131169" y="921567"/>
                    <a:pt x="131643" y="922990"/>
                  </a:cubicBezTo>
                  <a:lnTo>
                    <a:pt x="134489" y="922990"/>
                  </a:lnTo>
                  <a:cubicBezTo>
                    <a:pt x="134964" y="921567"/>
                    <a:pt x="134845" y="920618"/>
                    <a:pt x="134134" y="920144"/>
                  </a:cubicBezTo>
                  <a:cubicBezTo>
                    <a:pt x="133422" y="919669"/>
                    <a:pt x="133303" y="918721"/>
                    <a:pt x="133778" y="917297"/>
                  </a:cubicBezTo>
                  <a:close/>
                  <a:moveTo>
                    <a:pt x="148721" y="906624"/>
                  </a:moveTo>
                  <a:cubicBezTo>
                    <a:pt x="147298" y="905675"/>
                    <a:pt x="146349" y="906624"/>
                    <a:pt x="145875" y="909470"/>
                  </a:cubicBezTo>
                  <a:cubicBezTo>
                    <a:pt x="145400" y="912316"/>
                    <a:pt x="145875" y="913265"/>
                    <a:pt x="147298" y="912316"/>
                  </a:cubicBezTo>
                  <a:cubicBezTo>
                    <a:pt x="148247" y="911367"/>
                    <a:pt x="148721" y="909470"/>
                    <a:pt x="148721" y="906624"/>
                  </a:cubicBezTo>
                  <a:close/>
                  <a:moveTo>
                    <a:pt x="172915" y="903066"/>
                  </a:moveTo>
                  <a:cubicBezTo>
                    <a:pt x="170543" y="903066"/>
                    <a:pt x="169357" y="904726"/>
                    <a:pt x="169357" y="908047"/>
                  </a:cubicBezTo>
                  <a:cubicBezTo>
                    <a:pt x="170306" y="909944"/>
                    <a:pt x="171373" y="910063"/>
                    <a:pt x="172559" y="908403"/>
                  </a:cubicBezTo>
                  <a:cubicBezTo>
                    <a:pt x="173745" y="906742"/>
                    <a:pt x="173864" y="904963"/>
                    <a:pt x="172915" y="903066"/>
                  </a:cubicBezTo>
                  <a:close/>
                  <a:moveTo>
                    <a:pt x="137336" y="900931"/>
                  </a:moveTo>
                  <a:cubicBezTo>
                    <a:pt x="135438" y="901880"/>
                    <a:pt x="134371" y="903659"/>
                    <a:pt x="134134" y="906268"/>
                  </a:cubicBezTo>
                  <a:cubicBezTo>
                    <a:pt x="133896" y="908877"/>
                    <a:pt x="133778" y="911605"/>
                    <a:pt x="133778" y="914451"/>
                  </a:cubicBezTo>
                  <a:cubicBezTo>
                    <a:pt x="134727" y="913028"/>
                    <a:pt x="135675" y="911367"/>
                    <a:pt x="136624" y="909470"/>
                  </a:cubicBezTo>
                  <a:cubicBezTo>
                    <a:pt x="137573" y="907572"/>
                    <a:pt x="137810" y="904726"/>
                    <a:pt x="137336" y="900931"/>
                  </a:cubicBezTo>
                  <a:close/>
                  <a:moveTo>
                    <a:pt x="19925" y="893815"/>
                  </a:moveTo>
                  <a:cubicBezTo>
                    <a:pt x="18976" y="893341"/>
                    <a:pt x="18264" y="894645"/>
                    <a:pt x="17790" y="897729"/>
                  </a:cubicBezTo>
                  <a:cubicBezTo>
                    <a:pt x="17315" y="900812"/>
                    <a:pt x="18027" y="901880"/>
                    <a:pt x="19925" y="900931"/>
                  </a:cubicBezTo>
                  <a:cubicBezTo>
                    <a:pt x="20873" y="898559"/>
                    <a:pt x="20873" y="896187"/>
                    <a:pt x="19925" y="893815"/>
                  </a:cubicBezTo>
                  <a:close/>
                  <a:moveTo>
                    <a:pt x="433355" y="878872"/>
                  </a:moveTo>
                  <a:cubicBezTo>
                    <a:pt x="432406" y="879346"/>
                    <a:pt x="432050" y="880769"/>
                    <a:pt x="432288" y="883141"/>
                  </a:cubicBezTo>
                  <a:cubicBezTo>
                    <a:pt x="432525" y="885513"/>
                    <a:pt x="432880" y="887174"/>
                    <a:pt x="433355" y="888122"/>
                  </a:cubicBezTo>
                  <a:cubicBezTo>
                    <a:pt x="435727" y="887174"/>
                    <a:pt x="436201" y="885988"/>
                    <a:pt x="434778" y="884564"/>
                  </a:cubicBezTo>
                  <a:cubicBezTo>
                    <a:pt x="433355" y="883141"/>
                    <a:pt x="432880" y="881244"/>
                    <a:pt x="433355" y="878872"/>
                  </a:cubicBezTo>
                  <a:close/>
                  <a:moveTo>
                    <a:pt x="406315" y="866063"/>
                  </a:moveTo>
                  <a:cubicBezTo>
                    <a:pt x="404892" y="871282"/>
                    <a:pt x="404654" y="877093"/>
                    <a:pt x="405603" y="883497"/>
                  </a:cubicBezTo>
                  <a:cubicBezTo>
                    <a:pt x="406552" y="889901"/>
                    <a:pt x="407738" y="895713"/>
                    <a:pt x="409161" y="900931"/>
                  </a:cubicBezTo>
                  <a:cubicBezTo>
                    <a:pt x="410110" y="895238"/>
                    <a:pt x="409991" y="889308"/>
                    <a:pt x="408805" y="883141"/>
                  </a:cubicBezTo>
                  <a:cubicBezTo>
                    <a:pt x="407619" y="876974"/>
                    <a:pt x="406789" y="871282"/>
                    <a:pt x="406315" y="866063"/>
                  </a:cubicBezTo>
                  <a:close/>
                  <a:moveTo>
                    <a:pt x="387102" y="866063"/>
                  </a:moveTo>
                  <a:cubicBezTo>
                    <a:pt x="386153" y="869384"/>
                    <a:pt x="385916" y="873891"/>
                    <a:pt x="386390" y="879583"/>
                  </a:cubicBezTo>
                  <a:cubicBezTo>
                    <a:pt x="386865" y="885276"/>
                    <a:pt x="387813" y="888597"/>
                    <a:pt x="389237" y="889546"/>
                  </a:cubicBezTo>
                  <a:cubicBezTo>
                    <a:pt x="388288" y="885750"/>
                    <a:pt x="387813" y="881837"/>
                    <a:pt x="387813" y="877804"/>
                  </a:cubicBezTo>
                  <a:cubicBezTo>
                    <a:pt x="387813" y="873772"/>
                    <a:pt x="387576" y="869858"/>
                    <a:pt x="387102" y="866063"/>
                  </a:cubicBezTo>
                  <a:close/>
                  <a:moveTo>
                    <a:pt x="229130" y="866063"/>
                  </a:moveTo>
                  <a:cubicBezTo>
                    <a:pt x="227707" y="867012"/>
                    <a:pt x="227114" y="869384"/>
                    <a:pt x="227351" y="873179"/>
                  </a:cubicBezTo>
                  <a:cubicBezTo>
                    <a:pt x="227588" y="876974"/>
                    <a:pt x="227233" y="880058"/>
                    <a:pt x="226284" y="882430"/>
                  </a:cubicBezTo>
                  <a:cubicBezTo>
                    <a:pt x="226758" y="882430"/>
                    <a:pt x="227114" y="882548"/>
                    <a:pt x="227351" y="882785"/>
                  </a:cubicBezTo>
                  <a:cubicBezTo>
                    <a:pt x="227588" y="883023"/>
                    <a:pt x="228181" y="883141"/>
                    <a:pt x="229130" y="883141"/>
                  </a:cubicBezTo>
                  <a:cubicBezTo>
                    <a:pt x="229605" y="881718"/>
                    <a:pt x="229605" y="879346"/>
                    <a:pt x="229130" y="876025"/>
                  </a:cubicBezTo>
                  <a:cubicBezTo>
                    <a:pt x="228656" y="872705"/>
                    <a:pt x="228656" y="869384"/>
                    <a:pt x="229130" y="866063"/>
                  </a:cubicBezTo>
                  <a:close/>
                  <a:moveTo>
                    <a:pt x="388525" y="853966"/>
                  </a:moveTo>
                  <a:cubicBezTo>
                    <a:pt x="389474" y="856338"/>
                    <a:pt x="389711" y="858117"/>
                    <a:pt x="389237" y="859303"/>
                  </a:cubicBezTo>
                  <a:cubicBezTo>
                    <a:pt x="388762" y="860489"/>
                    <a:pt x="388525" y="862268"/>
                    <a:pt x="388525" y="864640"/>
                  </a:cubicBezTo>
                  <a:cubicBezTo>
                    <a:pt x="389474" y="866063"/>
                    <a:pt x="390660" y="866063"/>
                    <a:pt x="392083" y="864640"/>
                  </a:cubicBezTo>
                  <a:cubicBezTo>
                    <a:pt x="391134" y="863691"/>
                    <a:pt x="390660" y="861912"/>
                    <a:pt x="390660" y="859303"/>
                  </a:cubicBezTo>
                  <a:cubicBezTo>
                    <a:pt x="390660" y="856694"/>
                    <a:pt x="389948" y="854915"/>
                    <a:pt x="388525" y="853966"/>
                  </a:cubicBezTo>
                  <a:close/>
                  <a:moveTo>
                    <a:pt x="54080" y="848274"/>
                  </a:moveTo>
                  <a:cubicBezTo>
                    <a:pt x="53606" y="850646"/>
                    <a:pt x="55030" y="851832"/>
                    <a:pt x="58350" y="851832"/>
                  </a:cubicBezTo>
                  <a:cubicBezTo>
                    <a:pt x="58350" y="849934"/>
                    <a:pt x="57876" y="849104"/>
                    <a:pt x="56927" y="849341"/>
                  </a:cubicBezTo>
                  <a:cubicBezTo>
                    <a:pt x="55978" y="849578"/>
                    <a:pt x="55030" y="849222"/>
                    <a:pt x="54080" y="848274"/>
                  </a:cubicBezTo>
                  <a:close/>
                  <a:moveTo>
                    <a:pt x="130932" y="835465"/>
                  </a:moveTo>
                  <a:cubicBezTo>
                    <a:pt x="130457" y="836888"/>
                    <a:pt x="130576" y="837718"/>
                    <a:pt x="131287" y="837956"/>
                  </a:cubicBezTo>
                  <a:cubicBezTo>
                    <a:pt x="131999" y="838193"/>
                    <a:pt x="132117" y="839260"/>
                    <a:pt x="131643" y="841158"/>
                  </a:cubicBezTo>
                  <a:cubicBezTo>
                    <a:pt x="132592" y="841632"/>
                    <a:pt x="133185" y="841632"/>
                    <a:pt x="133422" y="841158"/>
                  </a:cubicBezTo>
                  <a:cubicBezTo>
                    <a:pt x="133659" y="840683"/>
                    <a:pt x="134252" y="840446"/>
                    <a:pt x="135201" y="840446"/>
                  </a:cubicBezTo>
                  <a:cubicBezTo>
                    <a:pt x="135675" y="838074"/>
                    <a:pt x="135438" y="836651"/>
                    <a:pt x="134489" y="836177"/>
                  </a:cubicBezTo>
                  <a:cubicBezTo>
                    <a:pt x="133541" y="835702"/>
                    <a:pt x="132355" y="835465"/>
                    <a:pt x="130932" y="835465"/>
                  </a:cubicBezTo>
                  <a:close/>
                  <a:moveTo>
                    <a:pt x="379986" y="829772"/>
                  </a:moveTo>
                  <a:cubicBezTo>
                    <a:pt x="380935" y="834042"/>
                    <a:pt x="381291" y="837718"/>
                    <a:pt x="381053" y="840802"/>
                  </a:cubicBezTo>
                  <a:cubicBezTo>
                    <a:pt x="380816" y="843886"/>
                    <a:pt x="381172" y="847088"/>
                    <a:pt x="382121" y="850408"/>
                  </a:cubicBezTo>
                  <a:cubicBezTo>
                    <a:pt x="382595" y="850408"/>
                    <a:pt x="382951" y="849341"/>
                    <a:pt x="383188" y="847206"/>
                  </a:cubicBezTo>
                  <a:cubicBezTo>
                    <a:pt x="383425" y="845072"/>
                    <a:pt x="383425" y="842700"/>
                    <a:pt x="383188" y="840090"/>
                  </a:cubicBezTo>
                  <a:cubicBezTo>
                    <a:pt x="382951" y="837481"/>
                    <a:pt x="382595" y="835109"/>
                    <a:pt x="382121" y="832975"/>
                  </a:cubicBezTo>
                  <a:cubicBezTo>
                    <a:pt x="381646" y="830840"/>
                    <a:pt x="380935" y="829772"/>
                    <a:pt x="379986" y="829772"/>
                  </a:cubicBezTo>
                  <a:close/>
                  <a:moveTo>
                    <a:pt x="258305" y="828349"/>
                  </a:moveTo>
                  <a:cubicBezTo>
                    <a:pt x="258779" y="832619"/>
                    <a:pt x="258779" y="835584"/>
                    <a:pt x="258305" y="837244"/>
                  </a:cubicBezTo>
                  <a:cubicBezTo>
                    <a:pt x="257831" y="838904"/>
                    <a:pt x="257831" y="841869"/>
                    <a:pt x="258305" y="846139"/>
                  </a:cubicBezTo>
                  <a:cubicBezTo>
                    <a:pt x="258779" y="844716"/>
                    <a:pt x="259491" y="841632"/>
                    <a:pt x="260440" y="836888"/>
                  </a:cubicBezTo>
                  <a:cubicBezTo>
                    <a:pt x="261389" y="832144"/>
                    <a:pt x="260677" y="829298"/>
                    <a:pt x="258305" y="828349"/>
                  </a:cubicBezTo>
                  <a:close/>
                  <a:moveTo>
                    <a:pt x="142317" y="827638"/>
                  </a:moveTo>
                  <a:cubicBezTo>
                    <a:pt x="141368" y="827638"/>
                    <a:pt x="140775" y="828586"/>
                    <a:pt x="140538" y="830484"/>
                  </a:cubicBezTo>
                  <a:cubicBezTo>
                    <a:pt x="140301" y="832382"/>
                    <a:pt x="140419" y="833568"/>
                    <a:pt x="140894" y="834042"/>
                  </a:cubicBezTo>
                  <a:cubicBezTo>
                    <a:pt x="141842" y="834042"/>
                    <a:pt x="142317" y="833330"/>
                    <a:pt x="142317" y="831907"/>
                  </a:cubicBezTo>
                  <a:cubicBezTo>
                    <a:pt x="142317" y="830484"/>
                    <a:pt x="142317" y="829061"/>
                    <a:pt x="142317" y="827638"/>
                  </a:cubicBezTo>
                  <a:close/>
                  <a:moveTo>
                    <a:pt x="225572" y="820522"/>
                  </a:moveTo>
                  <a:cubicBezTo>
                    <a:pt x="224623" y="820522"/>
                    <a:pt x="223912" y="821945"/>
                    <a:pt x="223437" y="824791"/>
                  </a:cubicBezTo>
                  <a:cubicBezTo>
                    <a:pt x="222963" y="827638"/>
                    <a:pt x="223675" y="828824"/>
                    <a:pt x="225572" y="828349"/>
                  </a:cubicBezTo>
                  <a:cubicBezTo>
                    <a:pt x="226521" y="827400"/>
                    <a:pt x="226758" y="826096"/>
                    <a:pt x="226284" y="824436"/>
                  </a:cubicBezTo>
                  <a:cubicBezTo>
                    <a:pt x="225809" y="822775"/>
                    <a:pt x="225572" y="821471"/>
                    <a:pt x="225572" y="820522"/>
                  </a:cubicBezTo>
                  <a:close/>
                  <a:moveTo>
                    <a:pt x="198532" y="817676"/>
                  </a:moveTo>
                  <a:lnTo>
                    <a:pt x="198532" y="821233"/>
                  </a:lnTo>
                  <a:cubicBezTo>
                    <a:pt x="200430" y="822182"/>
                    <a:pt x="201853" y="821471"/>
                    <a:pt x="202802" y="819099"/>
                  </a:cubicBezTo>
                  <a:cubicBezTo>
                    <a:pt x="201378" y="816727"/>
                    <a:pt x="199955" y="816252"/>
                    <a:pt x="198532" y="817676"/>
                  </a:cubicBezTo>
                  <a:close/>
                  <a:moveTo>
                    <a:pt x="111007" y="808425"/>
                  </a:moveTo>
                  <a:cubicBezTo>
                    <a:pt x="109110" y="807951"/>
                    <a:pt x="108161" y="808781"/>
                    <a:pt x="108161" y="810915"/>
                  </a:cubicBezTo>
                  <a:cubicBezTo>
                    <a:pt x="108161" y="813050"/>
                    <a:pt x="108161" y="815066"/>
                    <a:pt x="108161" y="816964"/>
                  </a:cubicBezTo>
                  <a:cubicBezTo>
                    <a:pt x="110058" y="815541"/>
                    <a:pt x="111007" y="812694"/>
                    <a:pt x="111007" y="808425"/>
                  </a:cubicBezTo>
                  <a:close/>
                  <a:moveTo>
                    <a:pt x="49100" y="808425"/>
                  </a:moveTo>
                  <a:cubicBezTo>
                    <a:pt x="47676" y="808425"/>
                    <a:pt x="46846" y="809374"/>
                    <a:pt x="46609" y="811271"/>
                  </a:cubicBezTo>
                  <a:cubicBezTo>
                    <a:pt x="46372" y="813169"/>
                    <a:pt x="46728" y="814592"/>
                    <a:pt x="47676" y="815541"/>
                  </a:cubicBezTo>
                  <a:cubicBezTo>
                    <a:pt x="48625" y="815541"/>
                    <a:pt x="49100" y="813169"/>
                    <a:pt x="49100" y="808425"/>
                  </a:cubicBezTo>
                  <a:close/>
                  <a:moveTo>
                    <a:pt x="68312" y="807002"/>
                  </a:moveTo>
                  <a:cubicBezTo>
                    <a:pt x="65940" y="809374"/>
                    <a:pt x="64517" y="813406"/>
                    <a:pt x="64043" y="819099"/>
                  </a:cubicBezTo>
                  <a:cubicBezTo>
                    <a:pt x="63568" y="824791"/>
                    <a:pt x="62857" y="829535"/>
                    <a:pt x="61908" y="833330"/>
                  </a:cubicBezTo>
                  <a:cubicBezTo>
                    <a:pt x="63331" y="829535"/>
                    <a:pt x="64992" y="825503"/>
                    <a:pt x="66889" y="821233"/>
                  </a:cubicBezTo>
                  <a:cubicBezTo>
                    <a:pt x="68787" y="816964"/>
                    <a:pt x="69261" y="812220"/>
                    <a:pt x="68312" y="807002"/>
                  </a:cubicBezTo>
                  <a:close/>
                  <a:moveTo>
                    <a:pt x="73293" y="804867"/>
                  </a:moveTo>
                  <a:cubicBezTo>
                    <a:pt x="71396" y="805341"/>
                    <a:pt x="70328" y="806646"/>
                    <a:pt x="70091" y="808781"/>
                  </a:cubicBezTo>
                  <a:cubicBezTo>
                    <a:pt x="69854" y="810915"/>
                    <a:pt x="70921" y="811983"/>
                    <a:pt x="73293" y="811983"/>
                  </a:cubicBezTo>
                  <a:cubicBezTo>
                    <a:pt x="74242" y="811034"/>
                    <a:pt x="74479" y="809967"/>
                    <a:pt x="74005" y="808781"/>
                  </a:cubicBezTo>
                  <a:cubicBezTo>
                    <a:pt x="73530" y="807595"/>
                    <a:pt x="73293" y="806290"/>
                    <a:pt x="73293" y="804867"/>
                  </a:cubicBezTo>
                  <a:close/>
                  <a:moveTo>
                    <a:pt x="411296" y="799174"/>
                  </a:moveTo>
                  <a:cubicBezTo>
                    <a:pt x="409398" y="800123"/>
                    <a:pt x="408805" y="801428"/>
                    <a:pt x="409517" y="803088"/>
                  </a:cubicBezTo>
                  <a:cubicBezTo>
                    <a:pt x="410228" y="804748"/>
                    <a:pt x="410584" y="806527"/>
                    <a:pt x="410584" y="808425"/>
                  </a:cubicBezTo>
                  <a:cubicBezTo>
                    <a:pt x="411533" y="807476"/>
                    <a:pt x="411889" y="806290"/>
                    <a:pt x="411652" y="804867"/>
                  </a:cubicBezTo>
                  <a:cubicBezTo>
                    <a:pt x="411414" y="803444"/>
                    <a:pt x="411296" y="801546"/>
                    <a:pt x="411296" y="799174"/>
                  </a:cubicBezTo>
                  <a:close/>
                  <a:moveTo>
                    <a:pt x="226995" y="799174"/>
                  </a:moveTo>
                  <a:cubicBezTo>
                    <a:pt x="224623" y="800123"/>
                    <a:pt x="223793" y="802851"/>
                    <a:pt x="224505" y="807358"/>
                  </a:cubicBezTo>
                  <a:cubicBezTo>
                    <a:pt x="225216" y="811864"/>
                    <a:pt x="225335" y="815778"/>
                    <a:pt x="224861" y="819099"/>
                  </a:cubicBezTo>
                  <a:cubicBezTo>
                    <a:pt x="225809" y="817201"/>
                    <a:pt x="226640" y="814236"/>
                    <a:pt x="227351" y="810204"/>
                  </a:cubicBezTo>
                  <a:cubicBezTo>
                    <a:pt x="228063" y="806172"/>
                    <a:pt x="227944" y="802495"/>
                    <a:pt x="226995" y="799174"/>
                  </a:cubicBezTo>
                  <a:close/>
                  <a:moveTo>
                    <a:pt x="265421" y="798463"/>
                  </a:moveTo>
                  <a:cubicBezTo>
                    <a:pt x="264472" y="798463"/>
                    <a:pt x="263879" y="799530"/>
                    <a:pt x="263642" y="801665"/>
                  </a:cubicBezTo>
                  <a:cubicBezTo>
                    <a:pt x="263405" y="803800"/>
                    <a:pt x="263049" y="804155"/>
                    <a:pt x="262575" y="802732"/>
                  </a:cubicBezTo>
                  <a:cubicBezTo>
                    <a:pt x="261626" y="803207"/>
                    <a:pt x="261507" y="804037"/>
                    <a:pt x="262219" y="805223"/>
                  </a:cubicBezTo>
                  <a:cubicBezTo>
                    <a:pt x="262930" y="806409"/>
                    <a:pt x="263761" y="806765"/>
                    <a:pt x="264709" y="806290"/>
                  </a:cubicBezTo>
                  <a:cubicBezTo>
                    <a:pt x="263761" y="803918"/>
                    <a:pt x="263998" y="802732"/>
                    <a:pt x="265421" y="802732"/>
                  </a:cubicBezTo>
                  <a:cubicBezTo>
                    <a:pt x="266844" y="802732"/>
                    <a:pt x="267318" y="801546"/>
                    <a:pt x="266844" y="799174"/>
                  </a:cubicBezTo>
                  <a:cubicBezTo>
                    <a:pt x="265895" y="800123"/>
                    <a:pt x="265421" y="799886"/>
                    <a:pt x="265421" y="798463"/>
                  </a:cubicBezTo>
                  <a:close/>
                  <a:moveTo>
                    <a:pt x="202802" y="797040"/>
                  </a:moveTo>
                  <a:cubicBezTo>
                    <a:pt x="201378" y="797514"/>
                    <a:pt x="200785" y="798819"/>
                    <a:pt x="201023" y="800953"/>
                  </a:cubicBezTo>
                  <a:cubicBezTo>
                    <a:pt x="201260" y="803088"/>
                    <a:pt x="201378" y="805104"/>
                    <a:pt x="201378" y="807002"/>
                  </a:cubicBezTo>
                  <a:cubicBezTo>
                    <a:pt x="202327" y="807002"/>
                    <a:pt x="203039" y="805579"/>
                    <a:pt x="203513" y="802732"/>
                  </a:cubicBezTo>
                  <a:cubicBezTo>
                    <a:pt x="203987" y="799886"/>
                    <a:pt x="203750" y="797988"/>
                    <a:pt x="202802" y="797040"/>
                  </a:cubicBezTo>
                  <a:close/>
                  <a:moveTo>
                    <a:pt x="72582" y="794905"/>
                  </a:moveTo>
                  <a:cubicBezTo>
                    <a:pt x="70684" y="794905"/>
                    <a:pt x="69735" y="796802"/>
                    <a:pt x="69735" y="800597"/>
                  </a:cubicBezTo>
                  <a:cubicBezTo>
                    <a:pt x="70210" y="801072"/>
                    <a:pt x="71158" y="801309"/>
                    <a:pt x="72582" y="801309"/>
                  </a:cubicBezTo>
                  <a:cubicBezTo>
                    <a:pt x="73056" y="800835"/>
                    <a:pt x="73412" y="799767"/>
                    <a:pt x="73649" y="798107"/>
                  </a:cubicBezTo>
                  <a:cubicBezTo>
                    <a:pt x="73886" y="796447"/>
                    <a:pt x="73530" y="795379"/>
                    <a:pt x="72582" y="794905"/>
                  </a:cubicBezTo>
                  <a:close/>
                  <a:moveTo>
                    <a:pt x="249054" y="786366"/>
                  </a:moveTo>
                  <a:cubicBezTo>
                    <a:pt x="248106" y="787789"/>
                    <a:pt x="247276" y="789094"/>
                    <a:pt x="246564" y="790280"/>
                  </a:cubicBezTo>
                  <a:cubicBezTo>
                    <a:pt x="245852" y="791465"/>
                    <a:pt x="245497" y="793244"/>
                    <a:pt x="245497" y="795616"/>
                  </a:cubicBezTo>
                  <a:cubicBezTo>
                    <a:pt x="246445" y="797040"/>
                    <a:pt x="247631" y="797040"/>
                    <a:pt x="249054" y="795616"/>
                  </a:cubicBezTo>
                  <a:cubicBezTo>
                    <a:pt x="248580" y="800360"/>
                    <a:pt x="248224" y="806646"/>
                    <a:pt x="247987" y="814473"/>
                  </a:cubicBezTo>
                  <a:cubicBezTo>
                    <a:pt x="247750" y="822301"/>
                    <a:pt x="247869" y="828112"/>
                    <a:pt x="248343" y="831907"/>
                  </a:cubicBezTo>
                  <a:cubicBezTo>
                    <a:pt x="250240" y="826215"/>
                    <a:pt x="251071" y="818980"/>
                    <a:pt x="250833" y="810204"/>
                  </a:cubicBezTo>
                  <a:cubicBezTo>
                    <a:pt x="250596" y="801428"/>
                    <a:pt x="250003" y="793482"/>
                    <a:pt x="249054" y="786366"/>
                  </a:cubicBezTo>
                  <a:close/>
                  <a:moveTo>
                    <a:pt x="95353" y="786366"/>
                  </a:moveTo>
                  <a:cubicBezTo>
                    <a:pt x="91557" y="787789"/>
                    <a:pt x="89660" y="791940"/>
                    <a:pt x="89660" y="798819"/>
                  </a:cubicBezTo>
                  <a:cubicBezTo>
                    <a:pt x="89660" y="805697"/>
                    <a:pt x="89185" y="811746"/>
                    <a:pt x="88237" y="816964"/>
                  </a:cubicBezTo>
                  <a:cubicBezTo>
                    <a:pt x="90134" y="812694"/>
                    <a:pt x="91913" y="808306"/>
                    <a:pt x="93573" y="803800"/>
                  </a:cubicBezTo>
                  <a:cubicBezTo>
                    <a:pt x="95234" y="799293"/>
                    <a:pt x="95827" y="793482"/>
                    <a:pt x="95353" y="786366"/>
                  </a:cubicBezTo>
                  <a:close/>
                  <a:moveTo>
                    <a:pt x="169357" y="785654"/>
                  </a:moveTo>
                  <a:cubicBezTo>
                    <a:pt x="168408" y="785180"/>
                    <a:pt x="167578" y="786247"/>
                    <a:pt x="166866" y="788856"/>
                  </a:cubicBezTo>
                  <a:cubicBezTo>
                    <a:pt x="166155" y="791465"/>
                    <a:pt x="166748" y="792533"/>
                    <a:pt x="168645" y="792058"/>
                  </a:cubicBezTo>
                  <a:cubicBezTo>
                    <a:pt x="169120" y="791110"/>
                    <a:pt x="169357" y="788975"/>
                    <a:pt x="169357" y="785654"/>
                  </a:cubicBezTo>
                  <a:close/>
                  <a:moveTo>
                    <a:pt x="217745" y="782808"/>
                  </a:moveTo>
                  <a:cubicBezTo>
                    <a:pt x="215847" y="782808"/>
                    <a:pt x="215136" y="783994"/>
                    <a:pt x="215610" y="786366"/>
                  </a:cubicBezTo>
                  <a:cubicBezTo>
                    <a:pt x="216559" y="786366"/>
                    <a:pt x="217152" y="786603"/>
                    <a:pt x="217389" y="787077"/>
                  </a:cubicBezTo>
                  <a:cubicBezTo>
                    <a:pt x="217626" y="787552"/>
                    <a:pt x="218219" y="787315"/>
                    <a:pt x="219168" y="786366"/>
                  </a:cubicBezTo>
                  <a:cubicBezTo>
                    <a:pt x="220117" y="783994"/>
                    <a:pt x="219642" y="782808"/>
                    <a:pt x="217745" y="782808"/>
                  </a:cubicBezTo>
                  <a:close/>
                  <a:moveTo>
                    <a:pt x="409161" y="779962"/>
                  </a:moveTo>
                  <a:cubicBezTo>
                    <a:pt x="407738" y="780910"/>
                    <a:pt x="407382" y="782215"/>
                    <a:pt x="408094" y="783875"/>
                  </a:cubicBezTo>
                  <a:cubicBezTo>
                    <a:pt x="408805" y="785536"/>
                    <a:pt x="409161" y="787077"/>
                    <a:pt x="409161" y="788501"/>
                  </a:cubicBezTo>
                  <a:cubicBezTo>
                    <a:pt x="410110" y="788501"/>
                    <a:pt x="410347" y="787315"/>
                    <a:pt x="409873" y="784943"/>
                  </a:cubicBezTo>
                  <a:cubicBezTo>
                    <a:pt x="409398" y="782571"/>
                    <a:pt x="409161" y="780910"/>
                    <a:pt x="409161" y="779962"/>
                  </a:cubicBezTo>
                  <a:close/>
                  <a:moveTo>
                    <a:pt x="246208" y="769999"/>
                  </a:moveTo>
                  <a:cubicBezTo>
                    <a:pt x="247157" y="773794"/>
                    <a:pt x="247157" y="776641"/>
                    <a:pt x="246208" y="778538"/>
                  </a:cubicBezTo>
                  <a:cubicBezTo>
                    <a:pt x="245259" y="780436"/>
                    <a:pt x="244785" y="783045"/>
                    <a:pt x="244785" y="786366"/>
                  </a:cubicBezTo>
                  <a:cubicBezTo>
                    <a:pt x="246683" y="786366"/>
                    <a:pt x="247869" y="783875"/>
                    <a:pt x="248343" y="778894"/>
                  </a:cubicBezTo>
                  <a:cubicBezTo>
                    <a:pt x="248817" y="773913"/>
                    <a:pt x="248106" y="770948"/>
                    <a:pt x="246208" y="769999"/>
                  </a:cubicBezTo>
                  <a:close/>
                  <a:moveTo>
                    <a:pt x="211341" y="769288"/>
                  </a:moveTo>
                  <a:cubicBezTo>
                    <a:pt x="209917" y="768813"/>
                    <a:pt x="209324" y="769406"/>
                    <a:pt x="209562" y="771067"/>
                  </a:cubicBezTo>
                  <a:cubicBezTo>
                    <a:pt x="209799" y="772727"/>
                    <a:pt x="208731" y="773083"/>
                    <a:pt x="206359" y="772134"/>
                  </a:cubicBezTo>
                  <a:cubicBezTo>
                    <a:pt x="208257" y="773083"/>
                    <a:pt x="209087" y="775455"/>
                    <a:pt x="208850" y="779250"/>
                  </a:cubicBezTo>
                  <a:cubicBezTo>
                    <a:pt x="208613" y="783045"/>
                    <a:pt x="209680" y="785180"/>
                    <a:pt x="212052" y="785654"/>
                  </a:cubicBezTo>
                  <a:cubicBezTo>
                    <a:pt x="211103" y="782808"/>
                    <a:pt x="210629" y="780317"/>
                    <a:pt x="210629" y="778183"/>
                  </a:cubicBezTo>
                  <a:cubicBezTo>
                    <a:pt x="210629" y="776048"/>
                    <a:pt x="210866" y="773083"/>
                    <a:pt x="211341" y="769288"/>
                  </a:cubicBezTo>
                  <a:close/>
                  <a:moveTo>
                    <a:pt x="108872" y="769288"/>
                  </a:moveTo>
                  <a:cubicBezTo>
                    <a:pt x="107924" y="768339"/>
                    <a:pt x="107449" y="768576"/>
                    <a:pt x="107449" y="769999"/>
                  </a:cubicBezTo>
                  <a:cubicBezTo>
                    <a:pt x="107449" y="771423"/>
                    <a:pt x="106975" y="772134"/>
                    <a:pt x="106026" y="772134"/>
                  </a:cubicBezTo>
                  <a:cubicBezTo>
                    <a:pt x="106026" y="773557"/>
                    <a:pt x="106500" y="774387"/>
                    <a:pt x="107449" y="774625"/>
                  </a:cubicBezTo>
                  <a:cubicBezTo>
                    <a:pt x="108398" y="774862"/>
                    <a:pt x="109347" y="774506"/>
                    <a:pt x="110296" y="773557"/>
                  </a:cubicBezTo>
                  <a:cubicBezTo>
                    <a:pt x="110296" y="772608"/>
                    <a:pt x="109821" y="771185"/>
                    <a:pt x="108872" y="769288"/>
                  </a:cubicBezTo>
                  <a:close/>
                  <a:moveTo>
                    <a:pt x="392795" y="753633"/>
                  </a:moveTo>
                  <a:cubicBezTo>
                    <a:pt x="390897" y="754582"/>
                    <a:pt x="390423" y="755649"/>
                    <a:pt x="391371" y="756835"/>
                  </a:cubicBezTo>
                  <a:cubicBezTo>
                    <a:pt x="392320" y="758021"/>
                    <a:pt x="392557" y="759800"/>
                    <a:pt x="392083" y="762172"/>
                  </a:cubicBezTo>
                  <a:cubicBezTo>
                    <a:pt x="393506" y="761223"/>
                    <a:pt x="393862" y="760156"/>
                    <a:pt x="393150" y="758970"/>
                  </a:cubicBezTo>
                  <a:cubicBezTo>
                    <a:pt x="392439" y="757784"/>
                    <a:pt x="392320" y="756005"/>
                    <a:pt x="392795" y="753633"/>
                  </a:cubicBezTo>
                  <a:close/>
                  <a:moveTo>
                    <a:pt x="384256" y="751498"/>
                  </a:moveTo>
                  <a:cubicBezTo>
                    <a:pt x="381884" y="753870"/>
                    <a:pt x="381409" y="757072"/>
                    <a:pt x="382832" y="761105"/>
                  </a:cubicBezTo>
                  <a:cubicBezTo>
                    <a:pt x="384256" y="765137"/>
                    <a:pt x="384730" y="768813"/>
                    <a:pt x="384256" y="772134"/>
                  </a:cubicBezTo>
                  <a:cubicBezTo>
                    <a:pt x="381884" y="773083"/>
                    <a:pt x="380698" y="772253"/>
                    <a:pt x="380698" y="769644"/>
                  </a:cubicBezTo>
                  <a:cubicBezTo>
                    <a:pt x="380698" y="767034"/>
                    <a:pt x="380223" y="764781"/>
                    <a:pt x="379274" y="762884"/>
                  </a:cubicBezTo>
                  <a:cubicBezTo>
                    <a:pt x="378800" y="767627"/>
                    <a:pt x="378681" y="773201"/>
                    <a:pt x="378919" y="779606"/>
                  </a:cubicBezTo>
                  <a:cubicBezTo>
                    <a:pt x="379156" y="786010"/>
                    <a:pt x="380223" y="790161"/>
                    <a:pt x="382121" y="792058"/>
                  </a:cubicBezTo>
                  <a:cubicBezTo>
                    <a:pt x="382121" y="790635"/>
                    <a:pt x="382121" y="789212"/>
                    <a:pt x="382121" y="787789"/>
                  </a:cubicBezTo>
                  <a:cubicBezTo>
                    <a:pt x="382121" y="786366"/>
                    <a:pt x="381884" y="785180"/>
                    <a:pt x="381409" y="784231"/>
                  </a:cubicBezTo>
                  <a:cubicBezTo>
                    <a:pt x="381409" y="783282"/>
                    <a:pt x="381646" y="782689"/>
                    <a:pt x="382121" y="782452"/>
                  </a:cubicBezTo>
                  <a:cubicBezTo>
                    <a:pt x="382595" y="782215"/>
                    <a:pt x="382832" y="781622"/>
                    <a:pt x="382832" y="780673"/>
                  </a:cubicBezTo>
                  <a:cubicBezTo>
                    <a:pt x="385204" y="782096"/>
                    <a:pt x="385679" y="782215"/>
                    <a:pt x="384256" y="781029"/>
                  </a:cubicBezTo>
                  <a:cubicBezTo>
                    <a:pt x="382832" y="779843"/>
                    <a:pt x="382595" y="777590"/>
                    <a:pt x="383544" y="774269"/>
                  </a:cubicBezTo>
                  <a:cubicBezTo>
                    <a:pt x="384018" y="773320"/>
                    <a:pt x="384374" y="773083"/>
                    <a:pt x="384611" y="773557"/>
                  </a:cubicBezTo>
                  <a:cubicBezTo>
                    <a:pt x="384849" y="774032"/>
                    <a:pt x="384967" y="774743"/>
                    <a:pt x="384967" y="775692"/>
                  </a:cubicBezTo>
                  <a:cubicBezTo>
                    <a:pt x="384493" y="770948"/>
                    <a:pt x="384611" y="766323"/>
                    <a:pt x="385323" y="761816"/>
                  </a:cubicBezTo>
                  <a:cubicBezTo>
                    <a:pt x="386035" y="757309"/>
                    <a:pt x="385679" y="753870"/>
                    <a:pt x="384256" y="751498"/>
                  </a:cubicBezTo>
                  <a:close/>
                  <a:moveTo>
                    <a:pt x="131643" y="750075"/>
                  </a:moveTo>
                  <a:cubicBezTo>
                    <a:pt x="129746" y="751024"/>
                    <a:pt x="128441" y="753514"/>
                    <a:pt x="127729" y="757547"/>
                  </a:cubicBezTo>
                  <a:cubicBezTo>
                    <a:pt x="127018" y="761579"/>
                    <a:pt x="126899" y="764544"/>
                    <a:pt x="127374" y="766441"/>
                  </a:cubicBezTo>
                  <a:cubicBezTo>
                    <a:pt x="128797" y="766441"/>
                    <a:pt x="129746" y="765967"/>
                    <a:pt x="130220" y="765018"/>
                  </a:cubicBezTo>
                  <a:cubicBezTo>
                    <a:pt x="130694" y="764069"/>
                    <a:pt x="131643" y="763358"/>
                    <a:pt x="133066" y="762884"/>
                  </a:cubicBezTo>
                  <a:cubicBezTo>
                    <a:pt x="133541" y="760512"/>
                    <a:pt x="133659" y="758851"/>
                    <a:pt x="133422" y="757902"/>
                  </a:cubicBezTo>
                  <a:cubicBezTo>
                    <a:pt x="133185" y="756954"/>
                    <a:pt x="132829" y="756242"/>
                    <a:pt x="132355" y="755768"/>
                  </a:cubicBezTo>
                  <a:cubicBezTo>
                    <a:pt x="131880" y="755293"/>
                    <a:pt x="131524" y="754819"/>
                    <a:pt x="131287" y="754344"/>
                  </a:cubicBezTo>
                  <a:cubicBezTo>
                    <a:pt x="131050" y="753870"/>
                    <a:pt x="131169" y="752447"/>
                    <a:pt x="131643" y="750075"/>
                  </a:cubicBezTo>
                  <a:close/>
                  <a:moveTo>
                    <a:pt x="103180" y="745094"/>
                  </a:moveTo>
                  <a:cubicBezTo>
                    <a:pt x="101757" y="745094"/>
                    <a:pt x="100927" y="746280"/>
                    <a:pt x="100689" y="748652"/>
                  </a:cubicBezTo>
                  <a:cubicBezTo>
                    <a:pt x="100452" y="751024"/>
                    <a:pt x="101282" y="751973"/>
                    <a:pt x="103180" y="751498"/>
                  </a:cubicBezTo>
                  <a:close/>
                  <a:moveTo>
                    <a:pt x="392083" y="740824"/>
                  </a:moveTo>
                  <a:cubicBezTo>
                    <a:pt x="390185" y="741773"/>
                    <a:pt x="389711" y="743196"/>
                    <a:pt x="390660" y="745094"/>
                  </a:cubicBezTo>
                  <a:cubicBezTo>
                    <a:pt x="391609" y="746991"/>
                    <a:pt x="391846" y="749126"/>
                    <a:pt x="391371" y="751498"/>
                  </a:cubicBezTo>
                  <a:cubicBezTo>
                    <a:pt x="393269" y="750549"/>
                    <a:pt x="393743" y="749126"/>
                    <a:pt x="392795" y="747229"/>
                  </a:cubicBezTo>
                  <a:cubicBezTo>
                    <a:pt x="391846" y="745331"/>
                    <a:pt x="391609" y="743196"/>
                    <a:pt x="392083" y="740824"/>
                  </a:cubicBezTo>
                  <a:close/>
                  <a:moveTo>
                    <a:pt x="259728" y="740113"/>
                  </a:moveTo>
                  <a:cubicBezTo>
                    <a:pt x="258779" y="740587"/>
                    <a:pt x="258305" y="742248"/>
                    <a:pt x="258305" y="745094"/>
                  </a:cubicBezTo>
                  <a:cubicBezTo>
                    <a:pt x="258305" y="747940"/>
                    <a:pt x="259017" y="749363"/>
                    <a:pt x="260440" y="749363"/>
                  </a:cubicBezTo>
                  <a:cubicBezTo>
                    <a:pt x="260440" y="746991"/>
                    <a:pt x="260203" y="745331"/>
                    <a:pt x="259728" y="744382"/>
                  </a:cubicBezTo>
                  <a:cubicBezTo>
                    <a:pt x="259254" y="743434"/>
                    <a:pt x="259254" y="742010"/>
                    <a:pt x="259728" y="740113"/>
                  </a:cubicBezTo>
                  <a:close/>
                  <a:moveTo>
                    <a:pt x="385323" y="737622"/>
                  </a:moveTo>
                  <a:cubicBezTo>
                    <a:pt x="383188" y="737859"/>
                    <a:pt x="382595" y="739401"/>
                    <a:pt x="383544" y="742248"/>
                  </a:cubicBezTo>
                  <a:cubicBezTo>
                    <a:pt x="384493" y="742248"/>
                    <a:pt x="385916" y="741773"/>
                    <a:pt x="387813" y="740824"/>
                  </a:cubicBezTo>
                  <a:cubicBezTo>
                    <a:pt x="388288" y="738452"/>
                    <a:pt x="387458" y="737385"/>
                    <a:pt x="385323" y="737622"/>
                  </a:cubicBezTo>
                  <a:close/>
                  <a:moveTo>
                    <a:pt x="145875" y="732641"/>
                  </a:moveTo>
                  <a:cubicBezTo>
                    <a:pt x="143977" y="734302"/>
                    <a:pt x="143503" y="736318"/>
                    <a:pt x="144452" y="738690"/>
                  </a:cubicBezTo>
                  <a:cubicBezTo>
                    <a:pt x="145400" y="738690"/>
                    <a:pt x="145993" y="737859"/>
                    <a:pt x="146231" y="736199"/>
                  </a:cubicBezTo>
                  <a:cubicBezTo>
                    <a:pt x="146468" y="734539"/>
                    <a:pt x="147298" y="733709"/>
                    <a:pt x="148721" y="733709"/>
                  </a:cubicBezTo>
                  <a:cubicBezTo>
                    <a:pt x="148721" y="731337"/>
                    <a:pt x="147772" y="730981"/>
                    <a:pt x="145875" y="732641"/>
                  </a:cubicBezTo>
                  <a:close/>
                  <a:moveTo>
                    <a:pt x="266844" y="731574"/>
                  </a:moveTo>
                  <a:cubicBezTo>
                    <a:pt x="265421" y="731099"/>
                    <a:pt x="264709" y="732048"/>
                    <a:pt x="264709" y="734420"/>
                  </a:cubicBezTo>
                  <a:cubicBezTo>
                    <a:pt x="264709" y="736792"/>
                    <a:pt x="265421" y="737741"/>
                    <a:pt x="266844" y="737266"/>
                  </a:cubicBezTo>
                  <a:close/>
                  <a:moveTo>
                    <a:pt x="145163" y="726593"/>
                  </a:moveTo>
                  <a:cubicBezTo>
                    <a:pt x="142317" y="726593"/>
                    <a:pt x="140894" y="728253"/>
                    <a:pt x="140894" y="731574"/>
                  </a:cubicBezTo>
                  <a:cubicBezTo>
                    <a:pt x="141842" y="733471"/>
                    <a:pt x="142910" y="733946"/>
                    <a:pt x="144096" y="732997"/>
                  </a:cubicBezTo>
                  <a:cubicBezTo>
                    <a:pt x="145282" y="732048"/>
                    <a:pt x="145638" y="729913"/>
                    <a:pt x="145163" y="726593"/>
                  </a:cubicBezTo>
                  <a:close/>
                  <a:moveTo>
                    <a:pt x="399910" y="725881"/>
                  </a:moveTo>
                  <a:cubicBezTo>
                    <a:pt x="399910" y="730151"/>
                    <a:pt x="400148" y="733116"/>
                    <a:pt x="400622" y="734776"/>
                  </a:cubicBezTo>
                  <a:cubicBezTo>
                    <a:pt x="401096" y="736436"/>
                    <a:pt x="401571" y="737029"/>
                    <a:pt x="402045" y="736555"/>
                  </a:cubicBezTo>
                  <a:cubicBezTo>
                    <a:pt x="402520" y="736080"/>
                    <a:pt x="402757" y="734895"/>
                    <a:pt x="402757" y="732997"/>
                  </a:cubicBezTo>
                  <a:cubicBezTo>
                    <a:pt x="402757" y="731099"/>
                    <a:pt x="401808" y="728727"/>
                    <a:pt x="399910" y="725881"/>
                  </a:cubicBezTo>
                  <a:close/>
                  <a:moveTo>
                    <a:pt x="176117" y="720900"/>
                  </a:moveTo>
                  <a:cubicBezTo>
                    <a:pt x="173982" y="720900"/>
                    <a:pt x="173152" y="722086"/>
                    <a:pt x="173627" y="724458"/>
                  </a:cubicBezTo>
                  <a:cubicBezTo>
                    <a:pt x="174575" y="725407"/>
                    <a:pt x="175406" y="725763"/>
                    <a:pt x="176117" y="725525"/>
                  </a:cubicBezTo>
                  <a:cubicBezTo>
                    <a:pt x="176829" y="725288"/>
                    <a:pt x="177659" y="724932"/>
                    <a:pt x="178608" y="724458"/>
                  </a:cubicBezTo>
                  <a:cubicBezTo>
                    <a:pt x="179082" y="722086"/>
                    <a:pt x="178252" y="720900"/>
                    <a:pt x="176117" y="720900"/>
                  </a:cubicBezTo>
                  <a:close/>
                  <a:moveTo>
                    <a:pt x="410584" y="720188"/>
                  </a:moveTo>
                  <a:cubicBezTo>
                    <a:pt x="409635" y="722560"/>
                    <a:pt x="409517" y="725525"/>
                    <a:pt x="410228" y="729083"/>
                  </a:cubicBezTo>
                  <a:cubicBezTo>
                    <a:pt x="410940" y="732641"/>
                    <a:pt x="411059" y="736318"/>
                    <a:pt x="410584" y="740113"/>
                  </a:cubicBezTo>
                  <a:cubicBezTo>
                    <a:pt x="411533" y="737741"/>
                    <a:pt x="411770" y="734776"/>
                    <a:pt x="411296" y="731218"/>
                  </a:cubicBezTo>
                  <a:cubicBezTo>
                    <a:pt x="410821" y="727660"/>
                    <a:pt x="410584" y="723984"/>
                    <a:pt x="410584" y="720188"/>
                  </a:cubicBezTo>
                  <a:close/>
                  <a:moveTo>
                    <a:pt x="251901" y="713784"/>
                  </a:moveTo>
                  <a:cubicBezTo>
                    <a:pt x="251426" y="714733"/>
                    <a:pt x="250833" y="716868"/>
                    <a:pt x="250122" y="720188"/>
                  </a:cubicBezTo>
                  <a:cubicBezTo>
                    <a:pt x="249410" y="723509"/>
                    <a:pt x="250003" y="725407"/>
                    <a:pt x="251901" y="725881"/>
                  </a:cubicBezTo>
                  <a:cubicBezTo>
                    <a:pt x="253324" y="723984"/>
                    <a:pt x="253798" y="721967"/>
                    <a:pt x="253324" y="719833"/>
                  </a:cubicBezTo>
                  <a:cubicBezTo>
                    <a:pt x="252850" y="717698"/>
                    <a:pt x="252375" y="715682"/>
                    <a:pt x="251901" y="713784"/>
                  </a:cubicBezTo>
                  <a:close/>
                  <a:moveTo>
                    <a:pt x="145875" y="713784"/>
                  </a:moveTo>
                  <a:cubicBezTo>
                    <a:pt x="143503" y="713784"/>
                    <a:pt x="142791" y="715445"/>
                    <a:pt x="143740" y="718765"/>
                  </a:cubicBezTo>
                  <a:cubicBezTo>
                    <a:pt x="144214" y="719240"/>
                    <a:pt x="145163" y="718765"/>
                    <a:pt x="146586" y="717342"/>
                  </a:cubicBezTo>
                  <a:cubicBezTo>
                    <a:pt x="146586" y="716393"/>
                    <a:pt x="146468" y="715800"/>
                    <a:pt x="146231" y="715563"/>
                  </a:cubicBezTo>
                  <a:cubicBezTo>
                    <a:pt x="145993" y="715326"/>
                    <a:pt x="145875" y="714733"/>
                    <a:pt x="145875" y="713784"/>
                  </a:cubicBezTo>
                  <a:close/>
                  <a:moveTo>
                    <a:pt x="150856" y="713073"/>
                  </a:moveTo>
                  <a:cubicBezTo>
                    <a:pt x="151330" y="714970"/>
                    <a:pt x="151449" y="716156"/>
                    <a:pt x="151212" y="716631"/>
                  </a:cubicBezTo>
                  <a:cubicBezTo>
                    <a:pt x="150974" y="717105"/>
                    <a:pt x="150619" y="717342"/>
                    <a:pt x="150144" y="717342"/>
                  </a:cubicBezTo>
                  <a:cubicBezTo>
                    <a:pt x="149670" y="717342"/>
                    <a:pt x="149077" y="717461"/>
                    <a:pt x="148365" y="717698"/>
                  </a:cubicBezTo>
                  <a:cubicBezTo>
                    <a:pt x="147654" y="717935"/>
                    <a:pt x="147298" y="718765"/>
                    <a:pt x="147298" y="720188"/>
                  </a:cubicBezTo>
                  <a:cubicBezTo>
                    <a:pt x="148721" y="720188"/>
                    <a:pt x="149433" y="719714"/>
                    <a:pt x="149433" y="718765"/>
                  </a:cubicBezTo>
                  <a:cubicBezTo>
                    <a:pt x="150381" y="719240"/>
                    <a:pt x="150856" y="720426"/>
                    <a:pt x="150856" y="722323"/>
                  </a:cubicBezTo>
                  <a:cubicBezTo>
                    <a:pt x="151805" y="721374"/>
                    <a:pt x="152635" y="719595"/>
                    <a:pt x="153346" y="716986"/>
                  </a:cubicBezTo>
                  <a:cubicBezTo>
                    <a:pt x="154058" y="714377"/>
                    <a:pt x="153228" y="713073"/>
                    <a:pt x="150856" y="713073"/>
                  </a:cubicBezTo>
                  <a:close/>
                  <a:moveTo>
                    <a:pt x="381409" y="707380"/>
                  </a:moveTo>
                  <a:cubicBezTo>
                    <a:pt x="379986" y="709277"/>
                    <a:pt x="379630" y="712005"/>
                    <a:pt x="380342" y="715563"/>
                  </a:cubicBezTo>
                  <a:cubicBezTo>
                    <a:pt x="381053" y="719121"/>
                    <a:pt x="382121" y="721612"/>
                    <a:pt x="383544" y="723035"/>
                  </a:cubicBezTo>
                  <a:cubicBezTo>
                    <a:pt x="382595" y="721137"/>
                    <a:pt x="382239" y="718409"/>
                    <a:pt x="382477" y="714852"/>
                  </a:cubicBezTo>
                  <a:cubicBezTo>
                    <a:pt x="382714" y="711294"/>
                    <a:pt x="382358" y="708803"/>
                    <a:pt x="381409" y="707380"/>
                  </a:cubicBezTo>
                  <a:close/>
                  <a:moveTo>
                    <a:pt x="379274" y="697418"/>
                  </a:moveTo>
                  <a:cubicBezTo>
                    <a:pt x="379749" y="698841"/>
                    <a:pt x="379749" y="700738"/>
                    <a:pt x="379274" y="703110"/>
                  </a:cubicBezTo>
                  <a:cubicBezTo>
                    <a:pt x="378800" y="705482"/>
                    <a:pt x="379512" y="706431"/>
                    <a:pt x="381409" y="705957"/>
                  </a:cubicBezTo>
                  <a:cubicBezTo>
                    <a:pt x="381884" y="705008"/>
                    <a:pt x="382002" y="703466"/>
                    <a:pt x="381765" y="701331"/>
                  </a:cubicBezTo>
                  <a:cubicBezTo>
                    <a:pt x="381528" y="699197"/>
                    <a:pt x="380698" y="697892"/>
                    <a:pt x="379274" y="697418"/>
                  </a:cubicBezTo>
                  <a:close/>
                  <a:moveTo>
                    <a:pt x="249054" y="686744"/>
                  </a:moveTo>
                  <a:cubicBezTo>
                    <a:pt x="248106" y="691488"/>
                    <a:pt x="247513" y="694927"/>
                    <a:pt x="247276" y="697062"/>
                  </a:cubicBezTo>
                  <a:cubicBezTo>
                    <a:pt x="247038" y="699197"/>
                    <a:pt x="246445" y="702162"/>
                    <a:pt x="245497" y="705957"/>
                  </a:cubicBezTo>
                  <a:cubicBezTo>
                    <a:pt x="246920" y="706431"/>
                    <a:pt x="247750" y="706313"/>
                    <a:pt x="247987" y="705601"/>
                  </a:cubicBezTo>
                  <a:cubicBezTo>
                    <a:pt x="248224" y="704889"/>
                    <a:pt x="248817" y="704534"/>
                    <a:pt x="249766" y="704534"/>
                  </a:cubicBezTo>
                  <a:cubicBezTo>
                    <a:pt x="249766" y="702162"/>
                    <a:pt x="250359" y="698841"/>
                    <a:pt x="251545" y="694571"/>
                  </a:cubicBezTo>
                  <a:cubicBezTo>
                    <a:pt x="252731" y="690302"/>
                    <a:pt x="251901" y="687693"/>
                    <a:pt x="249054" y="686744"/>
                  </a:cubicBezTo>
                  <a:close/>
                  <a:moveTo>
                    <a:pt x="239804" y="673224"/>
                  </a:moveTo>
                  <a:cubicBezTo>
                    <a:pt x="237432" y="677019"/>
                    <a:pt x="236483" y="682356"/>
                    <a:pt x="236958" y="689235"/>
                  </a:cubicBezTo>
                  <a:cubicBezTo>
                    <a:pt x="237432" y="696113"/>
                    <a:pt x="237432" y="701213"/>
                    <a:pt x="236958" y="704534"/>
                  </a:cubicBezTo>
                  <a:cubicBezTo>
                    <a:pt x="237906" y="700738"/>
                    <a:pt x="239092" y="695639"/>
                    <a:pt x="240516" y="689235"/>
                  </a:cubicBezTo>
                  <a:cubicBezTo>
                    <a:pt x="241939" y="682830"/>
                    <a:pt x="241701" y="677493"/>
                    <a:pt x="239804" y="673224"/>
                  </a:cubicBezTo>
                  <a:close/>
                  <a:moveTo>
                    <a:pt x="176473" y="671801"/>
                  </a:moveTo>
                  <a:cubicBezTo>
                    <a:pt x="174575" y="670852"/>
                    <a:pt x="173864" y="671801"/>
                    <a:pt x="174338" y="674647"/>
                  </a:cubicBezTo>
                  <a:cubicBezTo>
                    <a:pt x="174813" y="677493"/>
                    <a:pt x="174813" y="679628"/>
                    <a:pt x="174338" y="681051"/>
                  </a:cubicBezTo>
                  <a:cubicBezTo>
                    <a:pt x="174813" y="679628"/>
                    <a:pt x="175524" y="678086"/>
                    <a:pt x="176473" y="676426"/>
                  </a:cubicBezTo>
                  <a:cubicBezTo>
                    <a:pt x="177422" y="674766"/>
                    <a:pt x="177422" y="673224"/>
                    <a:pt x="176473" y="671801"/>
                  </a:cubicBezTo>
                  <a:close/>
                  <a:moveTo>
                    <a:pt x="444918" y="655115"/>
                  </a:moveTo>
                  <a:lnTo>
                    <a:pt x="444384" y="656502"/>
                  </a:lnTo>
                  <a:lnTo>
                    <a:pt x="444918" y="659169"/>
                  </a:lnTo>
                  <a:close/>
                  <a:moveTo>
                    <a:pt x="434778" y="654723"/>
                  </a:moveTo>
                  <a:cubicBezTo>
                    <a:pt x="433829" y="655671"/>
                    <a:pt x="433592" y="657450"/>
                    <a:pt x="434066" y="660060"/>
                  </a:cubicBezTo>
                  <a:cubicBezTo>
                    <a:pt x="434541" y="662669"/>
                    <a:pt x="435015" y="664685"/>
                    <a:pt x="435490" y="666108"/>
                  </a:cubicBezTo>
                  <a:cubicBezTo>
                    <a:pt x="436438" y="665159"/>
                    <a:pt x="436438" y="663617"/>
                    <a:pt x="435490" y="661483"/>
                  </a:cubicBezTo>
                  <a:cubicBezTo>
                    <a:pt x="434541" y="659348"/>
                    <a:pt x="434304" y="657095"/>
                    <a:pt x="434778" y="654723"/>
                  </a:cubicBezTo>
                  <a:close/>
                  <a:moveTo>
                    <a:pt x="389237" y="644049"/>
                  </a:moveTo>
                  <a:cubicBezTo>
                    <a:pt x="389237" y="646421"/>
                    <a:pt x="390067" y="647725"/>
                    <a:pt x="391727" y="647963"/>
                  </a:cubicBezTo>
                  <a:cubicBezTo>
                    <a:pt x="393388" y="648200"/>
                    <a:pt x="394692" y="648793"/>
                    <a:pt x="395641" y="649742"/>
                  </a:cubicBezTo>
                  <a:cubicBezTo>
                    <a:pt x="394692" y="645472"/>
                    <a:pt x="392557" y="643575"/>
                    <a:pt x="389237" y="644049"/>
                  </a:cubicBezTo>
                  <a:close/>
                  <a:moveTo>
                    <a:pt x="389237" y="624124"/>
                  </a:moveTo>
                  <a:cubicBezTo>
                    <a:pt x="389237" y="623650"/>
                    <a:pt x="388999" y="624006"/>
                    <a:pt x="388525" y="625192"/>
                  </a:cubicBezTo>
                  <a:cubicBezTo>
                    <a:pt x="388051" y="626378"/>
                    <a:pt x="387813" y="627682"/>
                    <a:pt x="387813" y="629106"/>
                  </a:cubicBezTo>
                  <a:cubicBezTo>
                    <a:pt x="387813" y="630529"/>
                    <a:pt x="387932" y="631833"/>
                    <a:pt x="388169" y="633019"/>
                  </a:cubicBezTo>
                  <a:cubicBezTo>
                    <a:pt x="388406" y="634205"/>
                    <a:pt x="388999" y="634798"/>
                    <a:pt x="389948" y="634798"/>
                  </a:cubicBezTo>
                  <a:cubicBezTo>
                    <a:pt x="391371" y="632901"/>
                    <a:pt x="391371" y="631359"/>
                    <a:pt x="389948" y="630173"/>
                  </a:cubicBezTo>
                  <a:cubicBezTo>
                    <a:pt x="388525" y="628987"/>
                    <a:pt x="388288" y="626971"/>
                    <a:pt x="389237" y="624124"/>
                  </a:cubicBezTo>
                  <a:close/>
                  <a:moveTo>
                    <a:pt x="442605" y="619499"/>
                  </a:moveTo>
                  <a:cubicBezTo>
                    <a:pt x="441657" y="619736"/>
                    <a:pt x="440708" y="619855"/>
                    <a:pt x="439759" y="619855"/>
                  </a:cubicBezTo>
                  <a:cubicBezTo>
                    <a:pt x="438810" y="626022"/>
                    <a:pt x="439285" y="630885"/>
                    <a:pt x="441182" y="634443"/>
                  </a:cubicBezTo>
                  <a:cubicBezTo>
                    <a:pt x="443080" y="638000"/>
                    <a:pt x="444266" y="642863"/>
                    <a:pt x="444740" y="649030"/>
                  </a:cubicBezTo>
                  <a:lnTo>
                    <a:pt x="444918" y="645833"/>
                  </a:lnTo>
                  <a:lnTo>
                    <a:pt x="444918" y="640400"/>
                  </a:lnTo>
                  <a:lnTo>
                    <a:pt x="444384" y="633731"/>
                  </a:lnTo>
                  <a:cubicBezTo>
                    <a:pt x="444147" y="630647"/>
                    <a:pt x="444029" y="627801"/>
                    <a:pt x="444029" y="625192"/>
                  </a:cubicBezTo>
                  <a:cubicBezTo>
                    <a:pt x="444029" y="622583"/>
                    <a:pt x="444029" y="621041"/>
                    <a:pt x="444029" y="620567"/>
                  </a:cubicBezTo>
                  <a:cubicBezTo>
                    <a:pt x="444029" y="619618"/>
                    <a:pt x="443554" y="619262"/>
                    <a:pt x="442605" y="619499"/>
                  </a:cubicBezTo>
                  <a:close/>
                  <a:moveTo>
                    <a:pt x="404180" y="582141"/>
                  </a:moveTo>
                  <a:cubicBezTo>
                    <a:pt x="406077" y="587834"/>
                    <a:pt x="407382" y="593882"/>
                    <a:pt x="408094" y="600286"/>
                  </a:cubicBezTo>
                  <a:cubicBezTo>
                    <a:pt x="408805" y="606691"/>
                    <a:pt x="409161" y="612739"/>
                    <a:pt x="409161" y="618432"/>
                  </a:cubicBezTo>
                  <a:cubicBezTo>
                    <a:pt x="408212" y="612265"/>
                    <a:pt x="406670" y="605742"/>
                    <a:pt x="404536" y="598863"/>
                  </a:cubicBezTo>
                  <a:cubicBezTo>
                    <a:pt x="402401" y="591985"/>
                    <a:pt x="402282" y="586411"/>
                    <a:pt x="404180" y="582141"/>
                  </a:cubicBezTo>
                  <a:close/>
                  <a:moveTo>
                    <a:pt x="339426" y="576448"/>
                  </a:moveTo>
                  <a:cubicBezTo>
                    <a:pt x="339426" y="579295"/>
                    <a:pt x="339782" y="581311"/>
                    <a:pt x="340493" y="582497"/>
                  </a:cubicBezTo>
                  <a:cubicBezTo>
                    <a:pt x="341205" y="583683"/>
                    <a:pt x="341916" y="584869"/>
                    <a:pt x="342628" y="586055"/>
                  </a:cubicBezTo>
                  <a:cubicBezTo>
                    <a:pt x="343339" y="587241"/>
                    <a:pt x="343932" y="588664"/>
                    <a:pt x="344407" y="590324"/>
                  </a:cubicBezTo>
                  <a:cubicBezTo>
                    <a:pt x="344881" y="591985"/>
                    <a:pt x="344881" y="594475"/>
                    <a:pt x="344407" y="597796"/>
                  </a:cubicBezTo>
                  <a:cubicBezTo>
                    <a:pt x="342035" y="595424"/>
                    <a:pt x="340137" y="592103"/>
                    <a:pt x="338714" y="587834"/>
                  </a:cubicBezTo>
                  <a:cubicBezTo>
                    <a:pt x="337291" y="583564"/>
                    <a:pt x="337528" y="579769"/>
                    <a:pt x="339426" y="576448"/>
                  </a:cubicBezTo>
                  <a:close/>
                  <a:moveTo>
                    <a:pt x="417700" y="575025"/>
                  </a:moveTo>
                  <a:cubicBezTo>
                    <a:pt x="416277" y="575500"/>
                    <a:pt x="415447" y="576567"/>
                    <a:pt x="415209" y="578227"/>
                  </a:cubicBezTo>
                  <a:cubicBezTo>
                    <a:pt x="414972" y="579888"/>
                    <a:pt x="414616" y="581667"/>
                    <a:pt x="414142" y="583564"/>
                  </a:cubicBezTo>
                  <a:cubicBezTo>
                    <a:pt x="416514" y="585462"/>
                    <a:pt x="417700" y="588545"/>
                    <a:pt x="417700" y="592815"/>
                  </a:cubicBezTo>
                  <a:cubicBezTo>
                    <a:pt x="417700" y="597084"/>
                    <a:pt x="418886" y="600879"/>
                    <a:pt x="421258" y="604200"/>
                  </a:cubicBezTo>
                  <a:cubicBezTo>
                    <a:pt x="422681" y="600879"/>
                    <a:pt x="422207" y="596847"/>
                    <a:pt x="419835" y="592103"/>
                  </a:cubicBezTo>
                  <a:cubicBezTo>
                    <a:pt x="417463" y="587359"/>
                    <a:pt x="416751" y="581667"/>
                    <a:pt x="417700" y="575025"/>
                  </a:cubicBezTo>
                  <a:close/>
                  <a:moveTo>
                    <a:pt x="401334" y="570756"/>
                  </a:moveTo>
                  <a:lnTo>
                    <a:pt x="401334" y="580718"/>
                  </a:lnTo>
                  <a:cubicBezTo>
                    <a:pt x="401808" y="578346"/>
                    <a:pt x="401689" y="576211"/>
                    <a:pt x="400978" y="574314"/>
                  </a:cubicBezTo>
                  <a:cubicBezTo>
                    <a:pt x="400266" y="572416"/>
                    <a:pt x="400385" y="571230"/>
                    <a:pt x="401334" y="570756"/>
                  </a:cubicBezTo>
                  <a:close/>
                  <a:moveTo>
                    <a:pt x="252612" y="568621"/>
                  </a:moveTo>
                  <a:cubicBezTo>
                    <a:pt x="250715" y="568147"/>
                    <a:pt x="250122" y="569095"/>
                    <a:pt x="250833" y="571467"/>
                  </a:cubicBezTo>
                  <a:cubicBezTo>
                    <a:pt x="251545" y="573839"/>
                    <a:pt x="251901" y="575737"/>
                    <a:pt x="251901" y="577160"/>
                  </a:cubicBezTo>
                  <a:cubicBezTo>
                    <a:pt x="252850" y="576686"/>
                    <a:pt x="253205" y="575381"/>
                    <a:pt x="252968" y="573246"/>
                  </a:cubicBezTo>
                  <a:cubicBezTo>
                    <a:pt x="252731" y="571111"/>
                    <a:pt x="252612" y="569570"/>
                    <a:pt x="252612" y="568621"/>
                  </a:cubicBezTo>
                  <a:close/>
                  <a:moveTo>
                    <a:pt x="362196" y="560793"/>
                  </a:moveTo>
                  <a:cubicBezTo>
                    <a:pt x="360299" y="562217"/>
                    <a:pt x="359824" y="564114"/>
                    <a:pt x="360773" y="566486"/>
                  </a:cubicBezTo>
                  <a:cubicBezTo>
                    <a:pt x="361722" y="568858"/>
                    <a:pt x="362196" y="571467"/>
                    <a:pt x="362196" y="574314"/>
                  </a:cubicBezTo>
                  <a:cubicBezTo>
                    <a:pt x="363620" y="569570"/>
                    <a:pt x="363620" y="565063"/>
                    <a:pt x="362196" y="560793"/>
                  </a:cubicBezTo>
                  <a:close/>
                  <a:moveTo>
                    <a:pt x="256882" y="558659"/>
                  </a:moveTo>
                  <a:cubicBezTo>
                    <a:pt x="255933" y="559608"/>
                    <a:pt x="255222" y="561386"/>
                    <a:pt x="254747" y="563996"/>
                  </a:cubicBezTo>
                  <a:cubicBezTo>
                    <a:pt x="254273" y="566605"/>
                    <a:pt x="255222" y="568147"/>
                    <a:pt x="257594" y="568621"/>
                  </a:cubicBezTo>
                  <a:cubicBezTo>
                    <a:pt x="258068" y="566249"/>
                    <a:pt x="257949" y="564589"/>
                    <a:pt x="257238" y="563640"/>
                  </a:cubicBezTo>
                  <a:cubicBezTo>
                    <a:pt x="256526" y="562691"/>
                    <a:pt x="256408" y="561031"/>
                    <a:pt x="256882" y="558659"/>
                  </a:cubicBezTo>
                  <a:close/>
                  <a:moveTo>
                    <a:pt x="313809" y="557947"/>
                  </a:moveTo>
                  <a:cubicBezTo>
                    <a:pt x="312386" y="556998"/>
                    <a:pt x="311911" y="557710"/>
                    <a:pt x="312386" y="560082"/>
                  </a:cubicBezTo>
                  <a:cubicBezTo>
                    <a:pt x="312860" y="562454"/>
                    <a:pt x="312860" y="564351"/>
                    <a:pt x="312386" y="565775"/>
                  </a:cubicBezTo>
                  <a:lnTo>
                    <a:pt x="313809" y="565775"/>
                  </a:lnTo>
                  <a:close/>
                  <a:moveTo>
                    <a:pt x="292461" y="554389"/>
                  </a:moveTo>
                  <a:cubicBezTo>
                    <a:pt x="292461" y="556287"/>
                    <a:pt x="292698" y="557591"/>
                    <a:pt x="293173" y="558303"/>
                  </a:cubicBezTo>
                  <a:cubicBezTo>
                    <a:pt x="293647" y="559015"/>
                    <a:pt x="294122" y="559845"/>
                    <a:pt x="294596" y="560793"/>
                  </a:cubicBezTo>
                  <a:cubicBezTo>
                    <a:pt x="296493" y="560319"/>
                    <a:pt x="296968" y="559015"/>
                    <a:pt x="296019" y="556880"/>
                  </a:cubicBezTo>
                  <a:cubicBezTo>
                    <a:pt x="295070" y="554745"/>
                    <a:pt x="293884" y="553915"/>
                    <a:pt x="292461" y="554389"/>
                  </a:cubicBezTo>
                  <a:close/>
                  <a:moveTo>
                    <a:pt x="250478" y="554389"/>
                  </a:moveTo>
                  <a:cubicBezTo>
                    <a:pt x="248106" y="555338"/>
                    <a:pt x="246683" y="557117"/>
                    <a:pt x="246208" y="559726"/>
                  </a:cubicBezTo>
                  <a:cubicBezTo>
                    <a:pt x="245734" y="562335"/>
                    <a:pt x="245497" y="565300"/>
                    <a:pt x="245497" y="568621"/>
                  </a:cubicBezTo>
                  <a:cubicBezTo>
                    <a:pt x="247394" y="567672"/>
                    <a:pt x="248936" y="565656"/>
                    <a:pt x="250122" y="562572"/>
                  </a:cubicBezTo>
                  <a:cubicBezTo>
                    <a:pt x="251308" y="559489"/>
                    <a:pt x="251426" y="556761"/>
                    <a:pt x="250478" y="554389"/>
                  </a:cubicBezTo>
                  <a:close/>
                  <a:moveTo>
                    <a:pt x="232688" y="552966"/>
                  </a:moveTo>
                  <a:cubicBezTo>
                    <a:pt x="228893" y="557710"/>
                    <a:pt x="226995" y="565063"/>
                    <a:pt x="226995" y="575025"/>
                  </a:cubicBezTo>
                  <a:cubicBezTo>
                    <a:pt x="228893" y="574076"/>
                    <a:pt x="229842" y="574314"/>
                    <a:pt x="229842" y="575737"/>
                  </a:cubicBezTo>
                  <a:cubicBezTo>
                    <a:pt x="229842" y="577160"/>
                    <a:pt x="230316" y="577634"/>
                    <a:pt x="231265" y="577160"/>
                  </a:cubicBezTo>
                  <a:cubicBezTo>
                    <a:pt x="230790" y="571942"/>
                    <a:pt x="231502" y="567554"/>
                    <a:pt x="233400" y="563996"/>
                  </a:cubicBezTo>
                  <a:cubicBezTo>
                    <a:pt x="235297" y="560438"/>
                    <a:pt x="235060" y="556761"/>
                    <a:pt x="232688" y="552966"/>
                  </a:cubicBezTo>
                  <a:close/>
                  <a:moveTo>
                    <a:pt x="350811" y="550120"/>
                  </a:moveTo>
                  <a:cubicBezTo>
                    <a:pt x="350337" y="556761"/>
                    <a:pt x="350218" y="564589"/>
                    <a:pt x="350455" y="573602"/>
                  </a:cubicBezTo>
                  <a:cubicBezTo>
                    <a:pt x="350692" y="582615"/>
                    <a:pt x="351997" y="591392"/>
                    <a:pt x="354369" y="599931"/>
                  </a:cubicBezTo>
                  <a:cubicBezTo>
                    <a:pt x="357690" y="597559"/>
                    <a:pt x="358876" y="593052"/>
                    <a:pt x="357927" y="586411"/>
                  </a:cubicBezTo>
                  <a:cubicBezTo>
                    <a:pt x="356978" y="579769"/>
                    <a:pt x="356504" y="574076"/>
                    <a:pt x="356504" y="569332"/>
                  </a:cubicBezTo>
                  <a:cubicBezTo>
                    <a:pt x="356504" y="567435"/>
                    <a:pt x="357097" y="564470"/>
                    <a:pt x="358283" y="560438"/>
                  </a:cubicBezTo>
                  <a:cubicBezTo>
                    <a:pt x="359469" y="556405"/>
                    <a:pt x="358401" y="553915"/>
                    <a:pt x="355081" y="552966"/>
                  </a:cubicBezTo>
                  <a:cubicBezTo>
                    <a:pt x="354606" y="556761"/>
                    <a:pt x="354843" y="559252"/>
                    <a:pt x="355792" y="560438"/>
                  </a:cubicBezTo>
                  <a:cubicBezTo>
                    <a:pt x="356741" y="561624"/>
                    <a:pt x="356978" y="563877"/>
                    <a:pt x="356504" y="567198"/>
                  </a:cubicBezTo>
                  <a:cubicBezTo>
                    <a:pt x="354132" y="566249"/>
                    <a:pt x="352946" y="563758"/>
                    <a:pt x="352946" y="559726"/>
                  </a:cubicBezTo>
                  <a:cubicBezTo>
                    <a:pt x="352946" y="555694"/>
                    <a:pt x="352234" y="552492"/>
                    <a:pt x="350811" y="550120"/>
                  </a:cubicBezTo>
                  <a:close/>
                  <a:moveTo>
                    <a:pt x="328752" y="550120"/>
                  </a:moveTo>
                  <a:cubicBezTo>
                    <a:pt x="326854" y="549645"/>
                    <a:pt x="325668" y="550831"/>
                    <a:pt x="325194" y="553678"/>
                  </a:cubicBezTo>
                  <a:cubicBezTo>
                    <a:pt x="324720" y="556524"/>
                    <a:pt x="324601" y="559963"/>
                    <a:pt x="324838" y="563996"/>
                  </a:cubicBezTo>
                  <a:cubicBezTo>
                    <a:pt x="325075" y="568028"/>
                    <a:pt x="325431" y="571942"/>
                    <a:pt x="325906" y="575737"/>
                  </a:cubicBezTo>
                  <a:cubicBezTo>
                    <a:pt x="326380" y="579532"/>
                    <a:pt x="327092" y="582378"/>
                    <a:pt x="328040" y="584276"/>
                  </a:cubicBezTo>
                  <a:cubicBezTo>
                    <a:pt x="328989" y="578109"/>
                    <a:pt x="328871" y="572297"/>
                    <a:pt x="327685" y="566842"/>
                  </a:cubicBezTo>
                  <a:cubicBezTo>
                    <a:pt x="326499" y="561386"/>
                    <a:pt x="327092" y="556761"/>
                    <a:pt x="329464" y="552966"/>
                  </a:cubicBezTo>
                  <a:cubicBezTo>
                    <a:pt x="329938" y="552017"/>
                    <a:pt x="329701" y="551068"/>
                    <a:pt x="328752" y="550120"/>
                  </a:cubicBezTo>
                  <a:close/>
                  <a:moveTo>
                    <a:pt x="283922" y="545850"/>
                  </a:moveTo>
                  <a:cubicBezTo>
                    <a:pt x="282499" y="548222"/>
                    <a:pt x="282499" y="551306"/>
                    <a:pt x="283922" y="555101"/>
                  </a:cubicBezTo>
                  <a:cubicBezTo>
                    <a:pt x="286294" y="555575"/>
                    <a:pt x="287480" y="554033"/>
                    <a:pt x="287480" y="550476"/>
                  </a:cubicBezTo>
                  <a:cubicBezTo>
                    <a:pt x="287480" y="546918"/>
                    <a:pt x="286294" y="545376"/>
                    <a:pt x="283922" y="545850"/>
                  </a:cubicBezTo>
                  <a:close/>
                  <a:moveTo>
                    <a:pt x="307404" y="542292"/>
                  </a:moveTo>
                  <a:cubicBezTo>
                    <a:pt x="306456" y="544190"/>
                    <a:pt x="305981" y="547748"/>
                    <a:pt x="305981" y="552966"/>
                  </a:cubicBezTo>
                  <a:cubicBezTo>
                    <a:pt x="307404" y="553440"/>
                    <a:pt x="307879" y="552254"/>
                    <a:pt x="307404" y="549408"/>
                  </a:cubicBezTo>
                  <a:cubicBezTo>
                    <a:pt x="306930" y="546562"/>
                    <a:pt x="306930" y="544190"/>
                    <a:pt x="307404" y="542292"/>
                  </a:cubicBezTo>
                  <a:close/>
                  <a:moveTo>
                    <a:pt x="353657" y="541581"/>
                  </a:moveTo>
                  <a:cubicBezTo>
                    <a:pt x="352709" y="541581"/>
                    <a:pt x="352234" y="543122"/>
                    <a:pt x="352234" y="546206"/>
                  </a:cubicBezTo>
                  <a:cubicBezTo>
                    <a:pt x="352234" y="549290"/>
                    <a:pt x="352946" y="550357"/>
                    <a:pt x="354369" y="549408"/>
                  </a:cubicBezTo>
                  <a:cubicBezTo>
                    <a:pt x="355318" y="548459"/>
                    <a:pt x="355436" y="547273"/>
                    <a:pt x="354725" y="545850"/>
                  </a:cubicBezTo>
                  <a:cubicBezTo>
                    <a:pt x="354013" y="544427"/>
                    <a:pt x="353657" y="543004"/>
                    <a:pt x="353657" y="541581"/>
                  </a:cubicBezTo>
                  <a:close/>
                  <a:moveTo>
                    <a:pt x="233400" y="538023"/>
                  </a:moveTo>
                  <a:cubicBezTo>
                    <a:pt x="232451" y="538023"/>
                    <a:pt x="231739" y="539802"/>
                    <a:pt x="231265" y="543360"/>
                  </a:cubicBezTo>
                  <a:cubicBezTo>
                    <a:pt x="230790" y="546918"/>
                    <a:pt x="231265" y="548934"/>
                    <a:pt x="232688" y="549408"/>
                  </a:cubicBezTo>
                  <a:cubicBezTo>
                    <a:pt x="233637" y="548459"/>
                    <a:pt x="233993" y="546799"/>
                    <a:pt x="233755" y="544427"/>
                  </a:cubicBezTo>
                  <a:cubicBezTo>
                    <a:pt x="233518" y="542055"/>
                    <a:pt x="233400" y="539920"/>
                    <a:pt x="233400" y="538023"/>
                  </a:cubicBezTo>
                  <a:close/>
                  <a:moveTo>
                    <a:pt x="320925" y="533753"/>
                  </a:moveTo>
                  <a:lnTo>
                    <a:pt x="320925" y="542292"/>
                  </a:lnTo>
                  <a:cubicBezTo>
                    <a:pt x="322348" y="542292"/>
                    <a:pt x="323059" y="540988"/>
                    <a:pt x="323059" y="538379"/>
                  </a:cubicBezTo>
                  <a:cubicBezTo>
                    <a:pt x="323059" y="535769"/>
                    <a:pt x="322348" y="534228"/>
                    <a:pt x="320925" y="533753"/>
                  </a:cubicBezTo>
                  <a:close/>
                  <a:moveTo>
                    <a:pt x="342272" y="531619"/>
                  </a:moveTo>
                  <a:cubicBezTo>
                    <a:pt x="340849" y="533516"/>
                    <a:pt x="340493" y="536244"/>
                    <a:pt x="341205" y="539802"/>
                  </a:cubicBezTo>
                  <a:cubicBezTo>
                    <a:pt x="341916" y="543360"/>
                    <a:pt x="342272" y="544901"/>
                    <a:pt x="342272" y="544427"/>
                  </a:cubicBezTo>
                  <a:cubicBezTo>
                    <a:pt x="343221" y="547273"/>
                    <a:pt x="343577" y="546562"/>
                    <a:pt x="343339" y="542292"/>
                  </a:cubicBezTo>
                  <a:cubicBezTo>
                    <a:pt x="343102" y="538023"/>
                    <a:pt x="342746" y="534465"/>
                    <a:pt x="342272" y="531619"/>
                  </a:cubicBezTo>
                  <a:close/>
                  <a:moveTo>
                    <a:pt x="297442" y="531619"/>
                  </a:moveTo>
                  <a:cubicBezTo>
                    <a:pt x="295070" y="532567"/>
                    <a:pt x="293884" y="533279"/>
                    <a:pt x="293884" y="533753"/>
                  </a:cubicBezTo>
                  <a:cubicBezTo>
                    <a:pt x="294833" y="537548"/>
                    <a:pt x="296019" y="539683"/>
                    <a:pt x="297442" y="540158"/>
                  </a:cubicBezTo>
                  <a:close/>
                  <a:moveTo>
                    <a:pt x="307404" y="529483"/>
                  </a:moveTo>
                  <a:lnTo>
                    <a:pt x="307573" y="529989"/>
                  </a:lnTo>
                  <a:lnTo>
                    <a:pt x="307404" y="531619"/>
                  </a:lnTo>
                  <a:close/>
                  <a:moveTo>
                    <a:pt x="376428" y="527349"/>
                  </a:moveTo>
                  <a:lnTo>
                    <a:pt x="376428" y="538023"/>
                  </a:lnTo>
                  <a:cubicBezTo>
                    <a:pt x="375479" y="537548"/>
                    <a:pt x="375005" y="535769"/>
                    <a:pt x="375005" y="532686"/>
                  </a:cubicBezTo>
                  <a:cubicBezTo>
                    <a:pt x="375005" y="529602"/>
                    <a:pt x="375479" y="527823"/>
                    <a:pt x="376428" y="527349"/>
                  </a:cubicBezTo>
                  <a:close/>
                  <a:moveTo>
                    <a:pt x="278229" y="527349"/>
                  </a:moveTo>
                  <a:cubicBezTo>
                    <a:pt x="277281" y="531619"/>
                    <a:pt x="277043" y="536362"/>
                    <a:pt x="277518" y="541581"/>
                  </a:cubicBezTo>
                  <a:cubicBezTo>
                    <a:pt x="277992" y="546799"/>
                    <a:pt x="278229" y="551306"/>
                    <a:pt x="278229" y="555101"/>
                  </a:cubicBezTo>
                  <a:cubicBezTo>
                    <a:pt x="278704" y="554626"/>
                    <a:pt x="279178" y="553085"/>
                    <a:pt x="279653" y="550476"/>
                  </a:cubicBezTo>
                  <a:cubicBezTo>
                    <a:pt x="280127" y="547866"/>
                    <a:pt x="280483" y="545020"/>
                    <a:pt x="280720" y="541936"/>
                  </a:cubicBezTo>
                  <a:cubicBezTo>
                    <a:pt x="280957" y="538853"/>
                    <a:pt x="280839" y="535888"/>
                    <a:pt x="280364" y="533042"/>
                  </a:cubicBezTo>
                  <a:cubicBezTo>
                    <a:pt x="279890" y="530195"/>
                    <a:pt x="279178" y="528298"/>
                    <a:pt x="278229" y="527349"/>
                  </a:cubicBezTo>
                  <a:close/>
                  <a:moveTo>
                    <a:pt x="305981" y="525214"/>
                  </a:moveTo>
                  <a:cubicBezTo>
                    <a:pt x="307404" y="524265"/>
                    <a:pt x="307879" y="524858"/>
                    <a:pt x="307404" y="526993"/>
                  </a:cubicBezTo>
                  <a:lnTo>
                    <a:pt x="307404" y="529483"/>
                  </a:lnTo>
                  <a:close/>
                  <a:moveTo>
                    <a:pt x="246208" y="523791"/>
                  </a:moveTo>
                  <a:cubicBezTo>
                    <a:pt x="243836" y="528061"/>
                    <a:pt x="242413" y="533990"/>
                    <a:pt x="241939" y="541581"/>
                  </a:cubicBezTo>
                  <a:cubicBezTo>
                    <a:pt x="241464" y="549171"/>
                    <a:pt x="241464" y="555338"/>
                    <a:pt x="241939" y="560082"/>
                  </a:cubicBezTo>
                  <a:cubicBezTo>
                    <a:pt x="243362" y="558184"/>
                    <a:pt x="243836" y="555812"/>
                    <a:pt x="243362" y="552966"/>
                  </a:cubicBezTo>
                  <a:cubicBezTo>
                    <a:pt x="242887" y="550120"/>
                    <a:pt x="242887" y="547273"/>
                    <a:pt x="243362" y="544427"/>
                  </a:cubicBezTo>
                  <a:cubicBezTo>
                    <a:pt x="243836" y="541581"/>
                    <a:pt x="244666" y="538497"/>
                    <a:pt x="245852" y="535176"/>
                  </a:cubicBezTo>
                  <a:cubicBezTo>
                    <a:pt x="247038" y="531856"/>
                    <a:pt x="247157" y="528061"/>
                    <a:pt x="246208" y="523791"/>
                  </a:cubicBezTo>
                  <a:close/>
                  <a:moveTo>
                    <a:pt x="226284" y="521656"/>
                  </a:moveTo>
                  <a:lnTo>
                    <a:pt x="226284" y="529484"/>
                  </a:lnTo>
                  <a:cubicBezTo>
                    <a:pt x="226758" y="529009"/>
                    <a:pt x="227351" y="527468"/>
                    <a:pt x="228063" y="524858"/>
                  </a:cubicBezTo>
                  <a:cubicBezTo>
                    <a:pt x="228774" y="522249"/>
                    <a:pt x="228181" y="521182"/>
                    <a:pt x="226284" y="521656"/>
                  </a:cubicBezTo>
                  <a:close/>
                  <a:moveTo>
                    <a:pt x="217745" y="520233"/>
                  </a:moveTo>
                  <a:cubicBezTo>
                    <a:pt x="215373" y="522131"/>
                    <a:pt x="214187" y="522961"/>
                    <a:pt x="214187" y="522724"/>
                  </a:cubicBezTo>
                  <a:cubicBezTo>
                    <a:pt x="214187" y="522487"/>
                    <a:pt x="213712" y="524265"/>
                    <a:pt x="212764" y="528061"/>
                  </a:cubicBezTo>
                  <a:cubicBezTo>
                    <a:pt x="215136" y="531856"/>
                    <a:pt x="215966" y="536600"/>
                    <a:pt x="215254" y="542292"/>
                  </a:cubicBezTo>
                  <a:cubicBezTo>
                    <a:pt x="214543" y="547985"/>
                    <a:pt x="215136" y="553203"/>
                    <a:pt x="217033" y="557947"/>
                  </a:cubicBezTo>
                  <a:cubicBezTo>
                    <a:pt x="217982" y="552729"/>
                    <a:pt x="218101" y="546206"/>
                    <a:pt x="217389" y="538379"/>
                  </a:cubicBezTo>
                  <a:cubicBezTo>
                    <a:pt x="216677" y="530551"/>
                    <a:pt x="216796" y="524503"/>
                    <a:pt x="217745" y="520233"/>
                  </a:cubicBezTo>
                  <a:close/>
                  <a:moveTo>
                    <a:pt x="273960" y="518810"/>
                  </a:moveTo>
                  <a:cubicBezTo>
                    <a:pt x="270639" y="522131"/>
                    <a:pt x="268742" y="527230"/>
                    <a:pt x="268267" y="534109"/>
                  </a:cubicBezTo>
                  <a:cubicBezTo>
                    <a:pt x="267793" y="540988"/>
                    <a:pt x="268030" y="547273"/>
                    <a:pt x="268979" y="552966"/>
                  </a:cubicBezTo>
                  <a:cubicBezTo>
                    <a:pt x="270402" y="552966"/>
                    <a:pt x="271114" y="552373"/>
                    <a:pt x="271114" y="551187"/>
                  </a:cubicBezTo>
                  <a:cubicBezTo>
                    <a:pt x="271114" y="550001"/>
                    <a:pt x="270995" y="548578"/>
                    <a:pt x="270758" y="546918"/>
                  </a:cubicBezTo>
                  <a:cubicBezTo>
                    <a:pt x="270521" y="545257"/>
                    <a:pt x="270402" y="543715"/>
                    <a:pt x="270402" y="542292"/>
                  </a:cubicBezTo>
                  <a:cubicBezTo>
                    <a:pt x="270402" y="540869"/>
                    <a:pt x="271114" y="539683"/>
                    <a:pt x="272537" y="538734"/>
                  </a:cubicBezTo>
                  <a:cubicBezTo>
                    <a:pt x="274434" y="538260"/>
                    <a:pt x="275027" y="539327"/>
                    <a:pt x="274316" y="541936"/>
                  </a:cubicBezTo>
                  <a:cubicBezTo>
                    <a:pt x="273604" y="544546"/>
                    <a:pt x="273723" y="546325"/>
                    <a:pt x="274672" y="547273"/>
                  </a:cubicBezTo>
                  <a:cubicBezTo>
                    <a:pt x="275620" y="543478"/>
                    <a:pt x="276213" y="538734"/>
                    <a:pt x="276450" y="533042"/>
                  </a:cubicBezTo>
                  <a:cubicBezTo>
                    <a:pt x="276688" y="527349"/>
                    <a:pt x="275858" y="522605"/>
                    <a:pt x="273960" y="518810"/>
                  </a:cubicBezTo>
                  <a:close/>
                  <a:moveTo>
                    <a:pt x="291750" y="515252"/>
                  </a:moveTo>
                  <a:cubicBezTo>
                    <a:pt x="291750" y="517150"/>
                    <a:pt x="291750" y="518929"/>
                    <a:pt x="291750" y="520589"/>
                  </a:cubicBezTo>
                  <a:cubicBezTo>
                    <a:pt x="291750" y="522249"/>
                    <a:pt x="292461" y="522842"/>
                    <a:pt x="293884" y="522368"/>
                  </a:cubicBezTo>
                  <a:cubicBezTo>
                    <a:pt x="293884" y="523317"/>
                    <a:pt x="293173" y="523791"/>
                    <a:pt x="291750" y="523791"/>
                  </a:cubicBezTo>
                  <a:cubicBezTo>
                    <a:pt x="291275" y="525689"/>
                    <a:pt x="291512" y="526637"/>
                    <a:pt x="292461" y="526637"/>
                  </a:cubicBezTo>
                  <a:cubicBezTo>
                    <a:pt x="293410" y="526637"/>
                    <a:pt x="293884" y="527112"/>
                    <a:pt x="293884" y="528061"/>
                  </a:cubicBezTo>
                  <a:cubicBezTo>
                    <a:pt x="294833" y="527112"/>
                    <a:pt x="295426" y="525570"/>
                    <a:pt x="295663" y="523435"/>
                  </a:cubicBezTo>
                  <a:cubicBezTo>
                    <a:pt x="295900" y="521301"/>
                    <a:pt x="296019" y="519047"/>
                    <a:pt x="296019" y="516675"/>
                  </a:cubicBezTo>
                  <a:cubicBezTo>
                    <a:pt x="295070" y="517150"/>
                    <a:pt x="294359" y="516912"/>
                    <a:pt x="293884" y="515964"/>
                  </a:cubicBezTo>
                  <a:cubicBezTo>
                    <a:pt x="293410" y="515015"/>
                    <a:pt x="292698" y="514778"/>
                    <a:pt x="291750" y="515252"/>
                  </a:cubicBezTo>
                  <a:close/>
                  <a:moveTo>
                    <a:pt x="354369" y="512406"/>
                  </a:moveTo>
                  <a:cubicBezTo>
                    <a:pt x="353420" y="512406"/>
                    <a:pt x="352709" y="513236"/>
                    <a:pt x="352234" y="514896"/>
                  </a:cubicBezTo>
                  <a:cubicBezTo>
                    <a:pt x="351760" y="516557"/>
                    <a:pt x="351997" y="517861"/>
                    <a:pt x="352946" y="518810"/>
                  </a:cubicBezTo>
                  <a:cubicBezTo>
                    <a:pt x="353420" y="518336"/>
                    <a:pt x="354132" y="518098"/>
                    <a:pt x="355081" y="518098"/>
                  </a:cubicBezTo>
                  <a:cubicBezTo>
                    <a:pt x="355081" y="514778"/>
                    <a:pt x="354843" y="512880"/>
                    <a:pt x="354369" y="512406"/>
                  </a:cubicBezTo>
                  <a:close/>
                  <a:moveTo>
                    <a:pt x="259728" y="512406"/>
                  </a:moveTo>
                  <a:cubicBezTo>
                    <a:pt x="258305" y="511457"/>
                    <a:pt x="257594" y="511931"/>
                    <a:pt x="257594" y="513829"/>
                  </a:cubicBezTo>
                  <a:cubicBezTo>
                    <a:pt x="257594" y="515726"/>
                    <a:pt x="256882" y="516675"/>
                    <a:pt x="255459" y="516675"/>
                  </a:cubicBezTo>
                  <a:cubicBezTo>
                    <a:pt x="257356" y="523317"/>
                    <a:pt x="257594" y="529840"/>
                    <a:pt x="256170" y="536244"/>
                  </a:cubicBezTo>
                  <a:cubicBezTo>
                    <a:pt x="254747" y="542648"/>
                    <a:pt x="253798" y="549408"/>
                    <a:pt x="253324" y="556524"/>
                  </a:cubicBezTo>
                  <a:cubicBezTo>
                    <a:pt x="255222" y="557473"/>
                    <a:pt x="256052" y="556643"/>
                    <a:pt x="255815" y="554033"/>
                  </a:cubicBezTo>
                  <a:cubicBezTo>
                    <a:pt x="255577" y="551424"/>
                    <a:pt x="256170" y="550120"/>
                    <a:pt x="257594" y="550120"/>
                  </a:cubicBezTo>
                  <a:cubicBezTo>
                    <a:pt x="258542" y="551543"/>
                    <a:pt x="259254" y="552729"/>
                    <a:pt x="259728" y="553678"/>
                  </a:cubicBezTo>
                  <a:cubicBezTo>
                    <a:pt x="260203" y="554626"/>
                    <a:pt x="260203" y="556287"/>
                    <a:pt x="259728" y="558659"/>
                  </a:cubicBezTo>
                  <a:cubicBezTo>
                    <a:pt x="260677" y="556287"/>
                    <a:pt x="261389" y="553678"/>
                    <a:pt x="261863" y="550831"/>
                  </a:cubicBezTo>
                  <a:cubicBezTo>
                    <a:pt x="262337" y="547985"/>
                    <a:pt x="262100" y="545139"/>
                    <a:pt x="261151" y="542292"/>
                  </a:cubicBezTo>
                  <a:cubicBezTo>
                    <a:pt x="260677" y="542292"/>
                    <a:pt x="260321" y="542529"/>
                    <a:pt x="260084" y="543004"/>
                  </a:cubicBezTo>
                  <a:cubicBezTo>
                    <a:pt x="259847" y="543478"/>
                    <a:pt x="259491" y="543715"/>
                    <a:pt x="259017" y="543715"/>
                  </a:cubicBezTo>
                  <a:cubicBezTo>
                    <a:pt x="259017" y="538023"/>
                    <a:pt x="259372" y="532686"/>
                    <a:pt x="260084" y="527705"/>
                  </a:cubicBezTo>
                  <a:cubicBezTo>
                    <a:pt x="260796" y="522724"/>
                    <a:pt x="260677" y="517624"/>
                    <a:pt x="259728" y="512406"/>
                  </a:cubicBezTo>
                  <a:close/>
                  <a:moveTo>
                    <a:pt x="251189" y="491058"/>
                  </a:moveTo>
                  <a:cubicBezTo>
                    <a:pt x="251664" y="493430"/>
                    <a:pt x="251664" y="496039"/>
                    <a:pt x="251189" y="498886"/>
                  </a:cubicBezTo>
                  <a:cubicBezTo>
                    <a:pt x="250715" y="501732"/>
                    <a:pt x="250240" y="504578"/>
                    <a:pt x="249766" y="507425"/>
                  </a:cubicBezTo>
                  <a:cubicBezTo>
                    <a:pt x="249292" y="510271"/>
                    <a:pt x="249173" y="512762"/>
                    <a:pt x="249410" y="514896"/>
                  </a:cubicBezTo>
                  <a:cubicBezTo>
                    <a:pt x="249647" y="517031"/>
                    <a:pt x="250478" y="518336"/>
                    <a:pt x="251901" y="518810"/>
                  </a:cubicBezTo>
                  <a:cubicBezTo>
                    <a:pt x="250952" y="516912"/>
                    <a:pt x="250833" y="514422"/>
                    <a:pt x="251545" y="511338"/>
                  </a:cubicBezTo>
                  <a:cubicBezTo>
                    <a:pt x="252257" y="508255"/>
                    <a:pt x="252968" y="505290"/>
                    <a:pt x="253680" y="502444"/>
                  </a:cubicBezTo>
                  <a:cubicBezTo>
                    <a:pt x="254391" y="499597"/>
                    <a:pt x="254629" y="497107"/>
                    <a:pt x="254391" y="494972"/>
                  </a:cubicBezTo>
                  <a:cubicBezTo>
                    <a:pt x="254154" y="492837"/>
                    <a:pt x="253087" y="491533"/>
                    <a:pt x="251189" y="491058"/>
                  </a:cubicBezTo>
                  <a:close/>
                  <a:moveTo>
                    <a:pt x="281787" y="486077"/>
                  </a:moveTo>
                  <a:cubicBezTo>
                    <a:pt x="279415" y="487026"/>
                    <a:pt x="278585" y="488330"/>
                    <a:pt x="279297" y="489991"/>
                  </a:cubicBezTo>
                  <a:cubicBezTo>
                    <a:pt x="280008" y="491651"/>
                    <a:pt x="280127" y="493667"/>
                    <a:pt x="279653" y="496039"/>
                  </a:cubicBezTo>
                  <a:cubicBezTo>
                    <a:pt x="280601" y="496039"/>
                    <a:pt x="281432" y="494616"/>
                    <a:pt x="282143" y="491770"/>
                  </a:cubicBezTo>
                  <a:cubicBezTo>
                    <a:pt x="282855" y="488923"/>
                    <a:pt x="282736" y="487026"/>
                    <a:pt x="281787" y="486077"/>
                  </a:cubicBezTo>
                  <a:close/>
                  <a:moveTo>
                    <a:pt x="376428" y="478250"/>
                  </a:moveTo>
                  <a:cubicBezTo>
                    <a:pt x="376428" y="479673"/>
                    <a:pt x="376191" y="481570"/>
                    <a:pt x="375717" y="483942"/>
                  </a:cubicBezTo>
                  <a:cubicBezTo>
                    <a:pt x="375242" y="486314"/>
                    <a:pt x="375954" y="487026"/>
                    <a:pt x="377851" y="486077"/>
                  </a:cubicBezTo>
                  <a:cubicBezTo>
                    <a:pt x="378326" y="485128"/>
                    <a:pt x="378681" y="483468"/>
                    <a:pt x="378919" y="481096"/>
                  </a:cubicBezTo>
                  <a:cubicBezTo>
                    <a:pt x="379156" y="478724"/>
                    <a:pt x="378326" y="477775"/>
                    <a:pt x="376428" y="478250"/>
                  </a:cubicBezTo>
                  <a:close/>
                  <a:moveTo>
                    <a:pt x="298865" y="478250"/>
                  </a:moveTo>
                  <a:cubicBezTo>
                    <a:pt x="297917" y="480622"/>
                    <a:pt x="297561" y="484061"/>
                    <a:pt x="297798" y="488568"/>
                  </a:cubicBezTo>
                  <a:cubicBezTo>
                    <a:pt x="298035" y="493074"/>
                    <a:pt x="297679" y="496514"/>
                    <a:pt x="296731" y="498886"/>
                  </a:cubicBezTo>
                  <a:cubicBezTo>
                    <a:pt x="296731" y="500309"/>
                    <a:pt x="297086" y="500546"/>
                    <a:pt x="297798" y="499597"/>
                  </a:cubicBezTo>
                  <a:cubicBezTo>
                    <a:pt x="298510" y="498648"/>
                    <a:pt x="299340" y="498174"/>
                    <a:pt x="300289" y="498174"/>
                  </a:cubicBezTo>
                  <a:cubicBezTo>
                    <a:pt x="299340" y="493430"/>
                    <a:pt x="299103" y="489872"/>
                    <a:pt x="299577" y="487500"/>
                  </a:cubicBezTo>
                  <a:cubicBezTo>
                    <a:pt x="300051" y="485128"/>
                    <a:pt x="299814" y="482045"/>
                    <a:pt x="298865" y="478250"/>
                  </a:cubicBezTo>
                  <a:close/>
                  <a:moveTo>
                    <a:pt x="273960" y="468999"/>
                  </a:moveTo>
                  <a:cubicBezTo>
                    <a:pt x="272537" y="469948"/>
                    <a:pt x="271469" y="471845"/>
                    <a:pt x="270758" y="474692"/>
                  </a:cubicBezTo>
                  <a:cubicBezTo>
                    <a:pt x="270046" y="477538"/>
                    <a:pt x="269572" y="480503"/>
                    <a:pt x="269335" y="483587"/>
                  </a:cubicBezTo>
                  <a:cubicBezTo>
                    <a:pt x="269097" y="486670"/>
                    <a:pt x="268979" y="489754"/>
                    <a:pt x="268979" y="492837"/>
                  </a:cubicBezTo>
                  <a:cubicBezTo>
                    <a:pt x="268979" y="495921"/>
                    <a:pt x="268742" y="498174"/>
                    <a:pt x="268267" y="499597"/>
                  </a:cubicBezTo>
                  <a:cubicBezTo>
                    <a:pt x="272062" y="490584"/>
                    <a:pt x="273960" y="480384"/>
                    <a:pt x="273960" y="468999"/>
                  </a:cubicBezTo>
                  <a:close/>
                  <a:moveTo>
                    <a:pt x="384256" y="465441"/>
                  </a:moveTo>
                  <a:lnTo>
                    <a:pt x="388525" y="465441"/>
                  </a:lnTo>
                  <a:cubicBezTo>
                    <a:pt x="389474" y="467813"/>
                    <a:pt x="389474" y="471608"/>
                    <a:pt x="388525" y="476827"/>
                  </a:cubicBezTo>
                  <a:cubicBezTo>
                    <a:pt x="387102" y="475878"/>
                    <a:pt x="386272" y="474336"/>
                    <a:pt x="386035" y="472201"/>
                  </a:cubicBezTo>
                  <a:cubicBezTo>
                    <a:pt x="385797" y="470066"/>
                    <a:pt x="385204" y="467813"/>
                    <a:pt x="384256" y="465441"/>
                  </a:cubicBezTo>
                  <a:close/>
                  <a:moveTo>
                    <a:pt x="349388" y="456902"/>
                  </a:moveTo>
                  <a:cubicBezTo>
                    <a:pt x="348914" y="458325"/>
                    <a:pt x="349269" y="459867"/>
                    <a:pt x="350455" y="461527"/>
                  </a:cubicBezTo>
                  <a:cubicBezTo>
                    <a:pt x="351641" y="463188"/>
                    <a:pt x="351523" y="464492"/>
                    <a:pt x="350099" y="465441"/>
                  </a:cubicBezTo>
                  <a:cubicBezTo>
                    <a:pt x="350099" y="464492"/>
                    <a:pt x="349388" y="464018"/>
                    <a:pt x="347965" y="464018"/>
                  </a:cubicBezTo>
                  <a:cubicBezTo>
                    <a:pt x="347965" y="462595"/>
                    <a:pt x="347965" y="461053"/>
                    <a:pt x="347965" y="459393"/>
                  </a:cubicBezTo>
                  <a:cubicBezTo>
                    <a:pt x="347965" y="457732"/>
                    <a:pt x="348439" y="456902"/>
                    <a:pt x="349388" y="456902"/>
                  </a:cubicBezTo>
                  <a:close/>
                  <a:moveTo>
                    <a:pt x="251189" y="456191"/>
                  </a:moveTo>
                  <a:cubicBezTo>
                    <a:pt x="250240" y="459986"/>
                    <a:pt x="249292" y="464848"/>
                    <a:pt x="248343" y="470778"/>
                  </a:cubicBezTo>
                  <a:cubicBezTo>
                    <a:pt x="247394" y="476708"/>
                    <a:pt x="247394" y="481570"/>
                    <a:pt x="248343" y="485366"/>
                  </a:cubicBezTo>
                  <a:cubicBezTo>
                    <a:pt x="249292" y="482045"/>
                    <a:pt x="250240" y="477064"/>
                    <a:pt x="251189" y="470422"/>
                  </a:cubicBezTo>
                  <a:cubicBezTo>
                    <a:pt x="252138" y="463781"/>
                    <a:pt x="252138" y="459037"/>
                    <a:pt x="251189" y="456191"/>
                  </a:cubicBezTo>
                  <a:close/>
                  <a:moveTo>
                    <a:pt x="317367" y="454767"/>
                  </a:moveTo>
                  <a:lnTo>
                    <a:pt x="320925" y="454767"/>
                  </a:lnTo>
                  <a:cubicBezTo>
                    <a:pt x="321399" y="456665"/>
                    <a:pt x="321280" y="457970"/>
                    <a:pt x="320569" y="458681"/>
                  </a:cubicBezTo>
                  <a:cubicBezTo>
                    <a:pt x="319857" y="459393"/>
                    <a:pt x="319027" y="460223"/>
                    <a:pt x="318078" y="461172"/>
                  </a:cubicBezTo>
                  <a:cubicBezTo>
                    <a:pt x="317604" y="459748"/>
                    <a:pt x="317367" y="457614"/>
                    <a:pt x="317367" y="454767"/>
                  </a:cubicBezTo>
                  <a:close/>
                  <a:moveTo>
                    <a:pt x="293884" y="454767"/>
                  </a:moveTo>
                  <a:cubicBezTo>
                    <a:pt x="292936" y="454767"/>
                    <a:pt x="292105" y="456902"/>
                    <a:pt x="291394" y="461172"/>
                  </a:cubicBezTo>
                  <a:cubicBezTo>
                    <a:pt x="290682" y="465441"/>
                    <a:pt x="291275" y="468050"/>
                    <a:pt x="293173" y="468999"/>
                  </a:cubicBezTo>
                  <a:cubicBezTo>
                    <a:pt x="294122" y="467576"/>
                    <a:pt x="294477" y="465441"/>
                    <a:pt x="294240" y="462595"/>
                  </a:cubicBezTo>
                  <a:cubicBezTo>
                    <a:pt x="294003" y="459748"/>
                    <a:pt x="293884" y="457139"/>
                    <a:pt x="293884" y="454767"/>
                  </a:cubicBezTo>
                  <a:close/>
                  <a:moveTo>
                    <a:pt x="444029" y="449075"/>
                  </a:moveTo>
                  <a:cubicBezTo>
                    <a:pt x="443554" y="451921"/>
                    <a:pt x="443554" y="454056"/>
                    <a:pt x="444029" y="455479"/>
                  </a:cubicBezTo>
                  <a:lnTo>
                    <a:pt x="444918" y="459035"/>
                  </a:lnTo>
                  <a:lnTo>
                    <a:pt x="444918" y="450853"/>
                  </a:lnTo>
                  <a:close/>
                  <a:moveTo>
                    <a:pt x="224149" y="447652"/>
                  </a:moveTo>
                  <a:cubicBezTo>
                    <a:pt x="221777" y="452870"/>
                    <a:pt x="219880" y="459748"/>
                    <a:pt x="218456" y="468287"/>
                  </a:cubicBezTo>
                  <a:cubicBezTo>
                    <a:pt x="217033" y="476827"/>
                    <a:pt x="216796" y="483942"/>
                    <a:pt x="217745" y="489635"/>
                  </a:cubicBezTo>
                  <a:cubicBezTo>
                    <a:pt x="215847" y="493430"/>
                    <a:pt x="214661" y="498174"/>
                    <a:pt x="214187" y="503867"/>
                  </a:cubicBezTo>
                  <a:cubicBezTo>
                    <a:pt x="213712" y="509559"/>
                    <a:pt x="213475" y="515015"/>
                    <a:pt x="213475" y="520233"/>
                  </a:cubicBezTo>
                  <a:cubicBezTo>
                    <a:pt x="214424" y="516438"/>
                    <a:pt x="215373" y="511457"/>
                    <a:pt x="216322" y="505290"/>
                  </a:cubicBezTo>
                  <a:cubicBezTo>
                    <a:pt x="217270" y="499123"/>
                    <a:pt x="218219" y="493667"/>
                    <a:pt x="219168" y="488923"/>
                  </a:cubicBezTo>
                  <a:cubicBezTo>
                    <a:pt x="220591" y="490821"/>
                    <a:pt x="220947" y="492956"/>
                    <a:pt x="220235" y="495328"/>
                  </a:cubicBezTo>
                  <a:cubicBezTo>
                    <a:pt x="219524" y="497700"/>
                    <a:pt x="219168" y="500072"/>
                    <a:pt x="219168" y="502444"/>
                  </a:cubicBezTo>
                  <a:cubicBezTo>
                    <a:pt x="221540" y="498648"/>
                    <a:pt x="223200" y="494023"/>
                    <a:pt x="224149" y="488568"/>
                  </a:cubicBezTo>
                  <a:cubicBezTo>
                    <a:pt x="225098" y="483112"/>
                    <a:pt x="225809" y="477775"/>
                    <a:pt x="226284" y="472557"/>
                  </a:cubicBezTo>
                  <a:cubicBezTo>
                    <a:pt x="224386" y="472083"/>
                    <a:pt x="223200" y="472438"/>
                    <a:pt x="222726" y="473624"/>
                  </a:cubicBezTo>
                  <a:cubicBezTo>
                    <a:pt x="222252" y="474810"/>
                    <a:pt x="221540" y="475641"/>
                    <a:pt x="220591" y="476115"/>
                  </a:cubicBezTo>
                  <a:cubicBezTo>
                    <a:pt x="221540" y="472794"/>
                    <a:pt x="222133" y="469473"/>
                    <a:pt x="222370" y="466153"/>
                  </a:cubicBezTo>
                  <a:cubicBezTo>
                    <a:pt x="222607" y="462832"/>
                    <a:pt x="223912" y="460460"/>
                    <a:pt x="226284" y="459037"/>
                  </a:cubicBezTo>
                  <a:cubicBezTo>
                    <a:pt x="224386" y="456665"/>
                    <a:pt x="223912" y="454649"/>
                    <a:pt x="224861" y="452988"/>
                  </a:cubicBezTo>
                  <a:cubicBezTo>
                    <a:pt x="225809" y="451328"/>
                    <a:pt x="225572" y="449549"/>
                    <a:pt x="224149" y="447652"/>
                  </a:cubicBezTo>
                  <a:close/>
                  <a:moveTo>
                    <a:pt x="270402" y="441959"/>
                  </a:moveTo>
                  <a:cubicBezTo>
                    <a:pt x="269453" y="441959"/>
                    <a:pt x="268742" y="442433"/>
                    <a:pt x="268267" y="443382"/>
                  </a:cubicBezTo>
                  <a:cubicBezTo>
                    <a:pt x="267793" y="444331"/>
                    <a:pt x="267556" y="445517"/>
                    <a:pt x="267556" y="446940"/>
                  </a:cubicBezTo>
                  <a:cubicBezTo>
                    <a:pt x="267556" y="448363"/>
                    <a:pt x="267911" y="449549"/>
                    <a:pt x="268623" y="450498"/>
                  </a:cubicBezTo>
                  <a:cubicBezTo>
                    <a:pt x="269335" y="451447"/>
                    <a:pt x="270402" y="451684"/>
                    <a:pt x="271825" y="451209"/>
                  </a:cubicBezTo>
                  <a:cubicBezTo>
                    <a:pt x="271351" y="448838"/>
                    <a:pt x="271232" y="447296"/>
                    <a:pt x="271469" y="446584"/>
                  </a:cubicBezTo>
                  <a:cubicBezTo>
                    <a:pt x="271707" y="445873"/>
                    <a:pt x="271351" y="444331"/>
                    <a:pt x="270402" y="441959"/>
                  </a:cubicBezTo>
                  <a:close/>
                  <a:moveTo>
                    <a:pt x="237669" y="441959"/>
                  </a:moveTo>
                  <a:cubicBezTo>
                    <a:pt x="235772" y="449549"/>
                    <a:pt x="234823" y="457139"/>
                    <a:pt x="234823" y="464730"/>
                  </a:cubicBezTo>
                  <a:cubicBezTo>
                    <a:pt x="234823" y="472320"/>
                    <a:pt x="233637" y="479910"/>
                    <a:pt x="231265" y="487500"/>
                  </a:cubicBezTo>
                  <a:cubicBezTo>
                    <a:pt x="232688" y="488449"/>
                    <a:pt x="233518" y="488568"/>
                    <a:pt x="233755" y="487856"/>
                  </a:cubicBezTo>
                  <a:cubicBezTo>
                    <a:pt x="233993" y="487144"/>
                    <a:pt x="234586" y="486314"/>
                    <a:pt x="235534" y="485366"/>
                  </a:cubicBezTo>
                  <a:cubicBezTo>
                    <a:pt x="236009" y="488212"/>
                    <a:pt x="235534" y="490465"/>
                    <a:pt x="234111" y="492126"/>
                  </a:cubicBezTo>
                  <a:cubicBezTo>
                    <a:pt x="232688" y="493786"/>
                    <a:pt x="232451" y="495802"/>
                    <a:pt x="233400" y="498174"/>
                  </a:cubicBezTo>
                  <a:cubicBezTo>
                    <a:pt x="231976" y="497700"/>
                    <a:pt x="230790" y="497937"/>
                    <a:pt x="229842" y="498886"/>
                  </a:cubicBezTo>
                  <a:cubicBezTo>
                    <a:pt x="229842" y="502206"/>
                    <a:pt x="230790" y="503867"/>
                    <a:pt x="232688" y="503867"/>
                  </a:cubicBezTo>
                  <a:cubicBezTo>
                    <a:pt x="233637" y="501969"/>
                    <a:pt x="233874" y="500072"/>
                    <a:pt x="233400" y="498174"/>
                  </a:cubicBezTo>
                  <a:lnTo>
                    <a:pt x="236246" y="498174"/>
                  </a:lnTo>
                  <a:cubicBezTo>
                    <a:pt x="236720" y="495802"/>
                    <a:pt x="237195" y="493430"/>
                    <a:pt x="237669" y="491058"/>
                  </a:cubicBezTo>
                  <a:cubicBezTo>
                    <a:pt x="238144" y="488686"/>
                    <a:pt x="238855" y="486789"/>
                    <a:pt x="239804" y="485366"/>
                  </a:cubicBezTo>
                  <a:cubicBezTo>
                    <a:pt x="239804" y="487737"/>
                    <a:pt x="239804" y="490821"/>
                    <a:pt x="239804" y="494616"/>
                  </a:cubicBezTo>
                  <a:cubicBezTo>
                    <a:pt x="239804" y="498411"/>
                    <a:pt x="239685" y="502206"/>
                    <a:pt x="239448" y="506001"/>
                  </a:cubicBezTo>
                  <a:cubicBezTo>
                    <a:pt x="239211" y="509797"/>
                    <a:pt x="238499" y="512999"/>
                    <a:pt x="237313" y="515608"/>
                  </a:cubicBezTo>
                  <a:cubicBezTo>
                    <a:pt x="236127" y="518217"/>
                    <a:pt x="234586" y="519047"/>
                    <a:pt x="232688" y="518098"/>
                  </a:cubicBezTo>
                  <a:cubicBezTo>
                    <a:pt x="233162" y="520470"/>
                    <a:pt x="233044" y="522605"/>
                    <a:pt x="232332" y="524503"/>
                  </a:cubicBezTo>
                  <a:cubicBezTo>
                    <a:pt x="231621" y="526400"/>
                    <a:pt x="231739" y="528061"/>
                    <a:pt x="232688" y="529484"/>
                  </a:cubicBezTo>
                  <a:cubicBezTo>
                    <a:pt x="233637" y="528535"/>
                    <a:pt x="234467" y="527586"/>
                    <a:pt x="235179" y="526637"/>
                  </a:cubicBezTo>
                  <a:cubicBezTo>
                    <a:pt x="235890" y="525689"/>
                    <a:pt x="236720" y="524740"/>
                    <a:pt x="237669" y="523791"/>
                  </a:cubicBezTo>
                  <a:cubicBezTo>
                    <a:pt x="238618" y="527586"/>
                    <a:pt x="238737" y="532567"/>
                    <a:pt x="238025" y="538734"/>
                  </a:cubicBezTo>
                  <a:cubicBezTo>
                    <a:pt x="237313" y="544901"/>
                    <a:pt x="237195" y="550120"/>
                    <a:pt x="237669" y="554389"/>
                  </a:cubicBezTo>
                  <a:cubicBezTo>
                    <a:pt x="240516" y="543478"/>
                    <a:pt x="241939" y="531974"/>
                    <a:pt x="241939" y="519877"/>
                  </a:cubicBezTo>
                  <a:cubicBezTo>
                    <a:pt x="241939" y="507780"/>
                    <a:pt x="241939" y="494616"/>
                    <a:pt x="241939" y="480384"/>
                  </a:cubicBezTo>
                  <a:cubicBezTo>
                    <a:pt x="241939" y="481333"/>
                    <a:pt x="241464" y="481808"/>
                    <a:pt x="240516" y="481808"/>
                  </a:cubicBezTo>
                  <a:cubicBezTo>
                    <a:pt x="240041" y="479910"/>
                    <a:pt x="240278" y="479080"/>
                    <a:pt x="241227" y="479317"/>
                  </a:cubicBezTo>
                  <a:cubicBezTo>
                    <a:pt x="242176" y="479554"/>
                    <a:pt x="242887" y="479198"/>
                    <a:pt x="243362" y="478250"/>
                  </a:cubicBezTo>
                  <a:cubicBezTo>
                    <a:pt x="241464" y="475878"/>
                    <a:pt x="240516" y="472794"/>
                    <a:pt x="240516" y="468999"/>
                  </a:cubicBezTo>
                  <a:cubicBezTo>
                    <a:pt x="240516" y="465204"/>
                    <a:pt x="239092" y="463306"/>
                    <a:pt x="236246" y="463306"/>
                  </a:cubicBezTo>
                  <a:cubicBezTo>
                    <a:pt x="236246" y="462358"/>
                    <a:pt x="236483" y="460341"/>
                    <a:pt x="236958" y="457258"/>
                  </a:cubicBezTo>
                  <a:cubicBezTo>
                    <a:pt x="237432" y="454174"/>
                    <a:pt x="237906" y="454056"/>
                    <a:pt x="238381" y="456902"/>
                  </a:cubicBezTo>
                  <a:cubicBezTo>
                    <a:pt x="239804" y="455005"/>
                    <a:pt x="239804" y="452988"/>
                    <a:pt x="238381" y="450854"/>
                  </a:cubicBezTo>
                  <a:cubicBezTo>
                    <a:pt x="236958" y="448719"/>
                    <a:pt x="236720" y="445754"/>
                    <a:pt x="237669" y="441959"/>
                  </a:cubicBezTo>
                  <a:close/>
                  <a:moveTo>
                    <a:pt x="320213" y="437689"/>
                  </a:moveTo>
                  <a:cubicBezTo>
                    <a:pt x="320213" y="439587"/>
                    <a:pt x="320332" y="441722"/>
                    <a:pt x="320569" y="444094"/>
                  </a:cubicBezTo>
                  <a:cubicBezTo>
                    <a:pt x="320806" y="446466"/>
                    <a:pt x="319976" y="448126"/>
                    <a:pt x="318078" y="449075"/>
                  </a:cubicBezTo>
                  <a:cubicBezTo>
                    <a:pt x="318553" y="446703"/>
                    <a:pt x="318434" y="444212"/>
                    <a:pt x="317722" y="441603"/>
                  </a:cubicBezTo>
                  <a:cubicBezTo>
                    <a:pt x="317011" y="438994"/>
                    <a:pt x="317841" y="437689"/>
                    <a:pt x="320213" y="437689"/>
                  </a:cubicBezTo>
                  <a:close/>
                  <a:moveTo>
                    <a:pt x="219168" y="437689"/>
                  </a:moveTo>
                  <a:cubicBezTo>
                    <a:pt x="219168" y="438638"/>
                    <a:pt x="219168" y="439706"/>
                    <a:pt x="219168" y="440891"/>
                  </a:cubicBezTo>
                  <a:cubicBezTo>
                    <a:pt x="219168" y="442077"/>
                    <a:pt x="219880" y="442908"/>
                    <a:pt x="221303" y="443382"/>
                  </a:cubicBezTo>
                  <a:cubicBezTo>
                    <a:pt x="222252" y="442433"/>
                    <a:pt x="222607" y="441010"/>
                    <a:pt x="222370" y="439113"/>
                  </a:cubicBezTo>
                  <a:cubicBezTo>
                    <a:pt x="222133" y="437215"/>
                    <a:pt x="221066" y="436741"/>
                    <a:pt x="219168" y="437689"/>
                  </a:cubicBezTo>
                  <a:close/>
                  <a:moveTo>
                    <a:pt x="439759" y="429150"/>
                  </a:moveTo>
                  <a:cubicBezTo>
                    <a:pt x="438810" y="430574"/>
                    <a:pt x="438692" y="432590"/>
                    <a:pt x="439403" y="435199"/>
                  </a:cubicBezTo>
                  <a:cubicBezTo>
                    <a:pt x="440115" y="437808"/>
                    <a:pt x="440945" y="439587"/>
                    <a:pt x="441894" y="440536"/>
                  </a:cubicBezTo>
                  <a:cubicBezTo>
                    <a:pt x="441420" y="438638"/>
                    <a:pt x="441064" y="436741"/>
                    <a:pt x="440827" y="434843"/>
                  </a:cubicBezTo>
                  <a:cubicBezTo>
                    <a:pt x="440589" y="432945"/>
                    <a:pt x="440234" y="431048"/>
                    <a:pt x="439759" y="429150"/>
                  </a:cubicBezTo>
                  <a:close/>
                  <a:moveTo>
                    <a:pt x="309539" y="429150"/>
                  </a:moveTo>
                  <a:cubicBezTo>
                    <a:pt x="310488" y="437215"/>
                    <a:pt x="310844" y="446940"/>
                    <a:pt x="310607" y="458325"/>
                  </a:cubicBezTo>
                  <a:cubicBezTo>
                    <a:pt x="310369" y="469711"/>
                    <a:pt x="309776" y="479436"/>
                    <a:pt x="308828" y="487500"/>
                  </a:cubicBezTo>
                  <a:cubicBezTo>
                    <a:pt x="307404" y="478012"/>
                    <a:pt x="307049" y="468880"/>
                    <a:pt x="307760" y="460104"/>
                  </a:cubicBezTo>
                  <a:cubicBezTo>
                    <a:pt x="308472" y="451328"/>
                    <a:pt x="308116" y="442908"/>
                    <a:pt x="306693" y="434843"/>
                  </a:cubicBezTo>
                  <a:cubicBezTo>
                    <a:pt x="308590" y="435792"/>
                    <a:pt x="309302" y="435199"/>
                    <a:pt x="308828" y="433064"/>
                  </a:cubicBezTo>
                  <a:cubicBezTo>
                    <a:pt x="308353" y="430929"/>
                    <a:pt x="308590" y="429625"/>
                    <a:pt x="309539" y="429150"/>
                  </a:cubicBezTo>
                  <a:close/>
                  <a:moveTo>
                    <a:pt x="230553" y="427727"/>
                  </a:moveTo>
                  <a:cubicBezTo>
                    <a:pt x="229605" y="427727"/>
                    <a:pt x="229012" y="428439"/>
                    <a:pt x="228774" y="429862"/>
                  </a:cubicBezTo>
                  <a:cubicBezTo>
                    <a:pt x="228537" y="431285"/>
                    <a:pt x="228181" y="432708"/>
                    <a:pt x="227707" y="434131"/>
                  </a:cubicBezTo>
                  <a:cubicBezTo>
                    <a:pt x="229130" y="434131"/>
                    <a:pt x="229842" y="433301"/>
                    <a:pt x="229842" y="431641"/>
                  </a:cubicBezTo>
                  <a:cubicBezTo>
                    <a:pt x="229842" y="429981"/>
                    <a:pt x="230079" y="428676"/>
                    <a:pt x="230553" y="427727"/>
                  </a:cubicBezTo>
                  <a:close/>
                  <a:moveTo>
                    <a:pt x="416988" y="424169"/>
                  </a:moveTo>
                  <a:cubicBezTo>
                    <a:pt x="419835" y="427964"/>
                    <a:pt x="421851" y="432590"/>
                    <a:pt x="423037" y="438045"/>
                  </a:cubicBezTo>
                  <a:cubicBezTo>
                    <a:pt x="424223" y="443501"/>
                    <a:pt x="425765" y="448600"/>
                    <a:pt x="427662" y="453344"/>
                  </a:cubicBezTo>
                  <a:cubicBezTo>
                    <a:pt x="425290" y="458088"/>
                    <a:pt x="424934" y="462951"/>
                    <a:pt x="426595" y="467932"/>
                  </a:cubicBezTo>
                  <a:cubicBezTo>
                    <a:pt x="428255" y="472913"/>
                    <a:pt x="428611" y="477064"/>
                    <a:pt x="427662" y="480384"/>
                  </a:cubicBezTo>
                  <a:cubicBezTo>
                    <a:pt x="425290" y="471371"/>
                    <a:pt x="423274" y="462120"/>
                    <a:pt x="421614" y="452633"/>
                  </a:cubicBezTo>
                  <a:cubicBezTo>
                    <a:pt x="419953" y="443145"/>
                    <a:pt x="418412" y="433657"/>
                    <a:pt x="416988" y="424169"/>
                  </a:cubicBezTo>
                  <a:close/>
                  <a:moveTo>
                    <a:pt x="216322" y="424169"/>
                  </a:moveTo>
                  <a:cubicBezTo>
                    <a:pt x="213950" y="425118"/>
                    <a:pt x="212882" y="428320"/>
                    <a:pt x="213120" y="433776"/>
                  </a:cubicBezTo>
                  <a:cubicBezTo>
                    <a:pt x="213357" y="439231"/>
                    <a:pt x="213001" y="443619"/>
                    <a:pt x="212052" y="446940"/>
                  </a:cubicBezTo>
                  <a:cubicBezTo>
                    <a:pt x="212526" y="448363"/>
                    <a:pt x="213001" y="448245"/>
                    <a:pt x="213475" y="446584"/>
                  </a:cubicBezTo>
                  <a:cubicBezTo>
                    <a:pt x="213950" y="444924"/>
                    <a:pt x="214661" y="444568"/>
                    <a:pt x="215610" y="445517"/>
                  </a:cubicBezTo>
                  <a:cubicBezTo>
                    <a:pt x="216084" y="445517"/>
                    <a:pt x="216322" y="445991"/>
                    <a:pt x="216322" y="446940"/>
                  </a:cubicBezTo>
                  <a:cubicBezTo>
                    <a:pt x="217270" y="445517"/>
                    <a:pt x="217033" y="443382"/>
                    <a:pt x="215610" y="440536"/>
                  </a:cubicBezTo>
                  <a:cubicBezTo>
                    <a:pt x="214187" y="437689"/>
                    <a:pt x="214661" y="435792"/>
                    <a:pt x="217033" y="434843"/>
                  </a:cubicBezTo>
                  <a:cubicBezTo>
                    <a:pt x="216084" y="432471"/>
                    <a:pt x="215610" y="430929"/>
                    <a:pt x="215610" y="430218"/>
                  </a:cubicBezTo>
                  <a:cubicBezTo>
                    <a:pt x="215610" y="429506"/>
                    <a:pt x="215847" y="427490"/>
                    <a:pt x="216322" y="424169"/>
                  </a:cubicBezTo>
                  <a:close/>
                  <a:moveTo>
                    <a:pt x="313809" y="416342"/>
                  </a:moveTo>
                  <a:cubicBezTo>
                    <a:pt x="316655" y="418239"/>
                    <a:pt x="318790" y="419425"/>
                    <a:pt x="320213" y="419900"/>
                  </a:cubicBezTo>
                  <a:cubicBezTo>
                    <a:pt x="319264" y="423695"/>
                    <a:pt x="318908" y="426541"/>
                    <a:pt x="319146" y="428439"/>
                  </a:cubicBezTo>
                  <a:cubicBezTo>
                    <a:pt x="319383" y="430336"/>
                    <a:pt x="319027" y="432945"/>
                    <a:pt x="318078" y="436266"/>
                  </a:cubicBezTo>
                  <a:cubicBezTo>
                    <a:pt x="318078" y="435317"/>
                    <a:pt x="317604" y="435317"/>
                    <a:pt x="316655" y="436266"/>
                  </a:cubicBezTo>
                  <a:cubicBezTo>
                    <a:pt x="317604" y="432471"/>
                    <a:pt x="317604" y="429150"/>
                    <a:pt x="316655" y="426304"/>
                  </a:cubicBezTo>
                  <a:cubicBezTo>
                    <a:pt x="315706" y="423458"/>
                    <a:pt x="314757" y="420137"/>
                    <a:pt x="313809" y="416342"/>
                  </a:cubicBezTo>
                  <a:close/>
                  <a:moveTo>
                    <a:pt x="296731" y="416342"/>
                  </a:moveTo>
                  <a:lnTo>
                    <a:pt x="301000" y="416342"/>
                  </a:lnTo>
                  <a:cubicBezTo>
                    <a:pt x="303372" y="422509"/>
                    <a:pt x="303846" y="429506"/>
                    <a:pt x="302423" y="437334"/>
                  </a:cubicBezTo>
                  <a:cubicBezTo>
                    <a:pt x="301000" y="445161"/>
                    <a:pt x="300763" y="452395"/>
                    <a:pt x="301712" y="459037"/>
                  </a:cubicBezTo>
                  <a:cubicBezTo>
                    <a:pt x="302661" y="465678"/>
                    <a:pt x="303728" y="472557"/>
                    <a:pt x="304914" y="479673"/>
                  </a:cubicBezTo>
                  <a:cubicBezTo>
                    <a:pt x="306100" y="486789"/>
                    <a:pt x="304795" y="492956"/>
                    <a:pt x="301000" y="498174"/>
                  </a:cubicBezTo>
                  <a:cubicBezTo>
                    <a:pt x="301475" y="499123"/>
                    <a:pt x="301712" y="501020"/>
                    <a:pt x="301712" y="503867"/>
                  </a:cubicBezTo>
                  <a:cubicBezTo>
                    <a:pt x="300763" y="505764"/>
                    <a:pt x="299814" y="506950"/>
                    <a:pt x="298865" y="507425"/>
                  </a:cubicBezTo>
                  <a:cubicBezTo>
                    <a:pt x="298865" y="509797"/>
                    <a:pt x="299340" y="511576"/>
                    <a:pt x="300289" y="512762"/>
                  </a:cubicBezTo>
                  <a:cubicBezTo>
                    <a:pt x="301237" y="513948"/>
                    <a:pt x="301237" y="515726"/>
                    <a:pt x="300289" y="518098"/>
                  </a:cubicBezTo>
                  <a:cubicBezTo>
                    <a:pt x="301237" y="518098"/>
                    <a:pt x="301712" y="517150"/>
                    <a:pt x="301712" y="515252"/>
                  </a:cubicBezTo>
                  <a:cubicBezTo>
                    <a:pt x="303609" y="519047"/>
                    <a:pt x="304321" y="522724"/>
                    <a:pt x="303846" y="526282"/>
                  </a:cubicBezTo>
                  <a:cubicBezTo>
                    <a:pt x="303372" y="529840"/>
                    <a:pt x="302661" y="533753"/>
                    <a:pt x="301712" y="538023"/>
                  </a:cubicBezTo>
                  <a:cubicBezTo>
                    <a:pt x="303609" y="535176"/>
                    <a:pt x="304439" y="534939"/>
                    <a:pt x="304202" y="537311"/>
                  </a:cubicBezTo>
                  <a:cubicBezTo>
                    <a:pt x="303965" y="539683"/>
                    <a:pt x="305032" y="540632"/>
                    <a:pt x="307404" y="540158"/>
                  </a:cubicBezTo>
                  <a:cubicBezTo>
                    <a:pt x="308353" y="539209"/>
                    <a:pt x="308353" y="538023"/>
                    <a:pt x="307404" y="536600"/>
                  </a:cubicBezTo>
                  <a:cubicBezTo>
                    <a:pt x="306456" y="535176"/>
                    <a:pt x="306930" y="534228"/>
                    <a:pt x="308828" y="533753"/>
                  </a:cubicBezTo>
                  <a:lnTo>
                    <a:pt x="307573" y="529989"/>
                  </a:lnTo>
                  <a:lnTo>
                    <a:pt x="309539" y="510983"/>
                  </a:lnTo>
                  <a:cubicBezTo>
                    <a:pt x="307642" y="510508"/>
                    <a:pt x="306930" y="511576"/>
                    <a:pt x="307404" y="514185"/>
                  </a:cubicBezTo>
                  <a:cubicBezTo>
                    <a:pt x="307879" y="516794"/>
                    <a:pt x="307879" y="519284"/>
                    <a:pt x="307404" y="521656"/>
                  </a:cubicBezTo>
                  <a:cubicBezTo>
                    <a:pt x="305032" y="520708"/>
                    <a:pt x="304321" y="518098"/>
                    <a:pt x="305270" y="513829"/>
                  </a:cubicBezTo>
                  <a:cubicBezTo>
                    <a:pt x="306218" y="509559"/>
                    <a:pt x="306693" y="506239"/>
                    <a:pt x="306693" y="503867"/>
                  </a:cubicBezTo>
                  <a:cubicBezTo>
                    <a:pt x="309539" y="501495"/>
                    <a:pt x="311200" y="497937"/>
                    <a:pt x="311674" y="493193"/>
                  </a:cubicBezTo>
                  <a:cubicBezTo>
                    <a:pt x="312148" y="488449"/>
                    <a:pt x="313571" y="484180"/>
                    <a:pt x="315943" y="480384"/>
                  </a:cubicBezTo>
                  <a:cubicBezTo>
                    <a:pt x="314995" y="478012"/>
                    <a:pt x="314876" y="475285"/>
                    <a:pt x="315588" y="472201"/>
                  </a:cubicBezTo>
                  <a:cubicBezTo>
                    <a:pt x="316299" y="469118"/>
                    <a:pt x="316892" y="466390"/>
                    <a:pt x="317367" y="464018"/>
                  </a:cubicBezTo>
                  <a:cubicBezTo>
                    <a:pt x="318315" y="466864"/>
                    <a:pt x="319620" y="468762"/>
                    <a:pt x="321280" y="469711"/>
                  </a:cubicBezTo>
                  <a:cubicBezTo>
                    <a:pt x="322941" y="470659"/>
                    <a:pt x="324245" y="472320"/>
                    <a:pt x="325194" y="474692"/>
                  </a:cubicBezTo>
                  <a:cubicBezTo>
                    <a:pt x="324245" y="466627"/>
                    <a:pt x="323652" y="460341"/>
                    <a:pt x="323415" y="455835"/>
                  </a:cubicBezTo>
                  <a:cubicBezTo>
                    <a:pt x="323178" y="451328"/>
                    <a:pt x="324245" y="445991"/>
                    <a:pt x="326617" y="439824"/>
                  </a:cubicBezTo>
                  <a:cubicBezTo>
                    <a:pt x="327566" y="442196"/>
                    <a:pt x="328396" y="445398"/>
                    <a:pt x="329108" y="449431"/>
                  </a:cubicBezTo>
                  <a:cubicBezTo>
                    <a:pt x="329819" y="453463"/>
                    <a:pt x="330294" y="457495"/>
                    <a:pt x="330531" y="461527"/>
                  </a:cubicBezTo>
                  <a:cubicBezTo>
                    <a:pt x="330768" y="465560"/>
                    <a:pt x="330650" y="469355"/>
                    <a:pt x="330175" y="472913"/>
                  </a:cubicBezTo>
                  <a:cubicBezTo>
                    <a:pt x="329701" y="476471"/>
                    <a:pt x="328752" y="478961"/>
                    <a:pt x="327329" y="480384"/>
                  </a:cubicBezTo>
                  <a:cubicBezTo>
                    <a:pt x="326854" y="482756"/>
                    <a:pt x="327329" y="483705"/>
                    <a:pt x="328752" y="483231"/>
                  </a:cubicBezTo>
                  <a:cubicBezTo>
                    <a:pt x="330175" y="482756"/>
                    <a:pt x="330412" y="483705"/>
                    <a:pt x="329464" y="486077"/>
                  </a:cubicBezTo>
                  <a:cubicBezTo>
                    <a:pt x="330887" y="486551"/>
                    <a:pt x="331480" y="486196"/>
                    <a:pt x="331242" y="485010"/>
                  </a:cubicBezTo>
                  <a:cubicBezTo>
                    <a:pt x="331005" y="483824"/>
                    <a:pt x="331361" y="483231"/>
                    <a:pt x="332310" y="483231"/>
                  </a:cubicBezTo>
                  <a:cubicBezTo>
                    <a:pt x="333259" y="484180"/>
                    <a:pt x="333140" y="485128"/>
                    <a:pt x="331954" y="486077"/>
                  </a:cubicBezTo>
                  <a:cubicBezTo>
                    <a:pt x="330768" y="487026"/>
                    <a:pt x="329701" y="487975"/>
                    <a:pt x="328752" y="488923"/>
                  </a:cubicBezTo>
                  <a:cubicBezTo>
                    <a:pt x="327329" y="507425"/>
                    <a:pt x="328040" y="525807"/>
                    <a:pt x="330887" y="544071"/>
                  </a:cubicBezTo>
                  <a:cubicBezTo>
                    <a:pt x="333733" y="562335"/>
                    <a:pt x="334445" y="580481"/>
                    <a:pt x="333021" y="598507"/>
                  </a:cubicBezTo>
                  <a:cubicBezTo>
                    <a:pt x="330650" y="597559"/>
                    <a:pt x="328633" y="596373"/>
                    <a:pt x="326973" y="594950"/>
                  </a:cubicBezTo>
                  <a:cubicBezTo>
                    <a:pt x="325313" y="593526"/>
                    <a:pt x="323296" y="592340"/>
                    <a:pt x="320925" y="591392"/>
                  </a:cubicBezTo>
                  <a:cubicBezTo>
                    <a:pt x="319976" y="590917"/>
                    <a:pt x="319027" y="590680"/>
                    <a:pt x="318078" y="590680"/>
                  </a:cubicBezTo>
                  <a:cubicBezTo>
                    <a:pt x="317129" y="590680"/>
                    <a:pt x="316418" y="590680"/>
                    <a:pt x="315943" y="590680"/>
                  </a:cubicBezTo>
                  <a:cubicBezTo>
                    <a:pt x="316892" y="585936"/>
                    <a:pt x="318078" y="582615"/>
                    <a:pt x="319501" y="580718"/>
                  </a:cubicBezTo>
                  <a:cubicBezTo>
                    <a:pt x="319027" y="573128"/>
                    <a:pt x="319264" y="565419"/>
                    <a:pt x="320213" y="557591"/>
                  </a:cubicBezTo>
                  <a:cubicBezTo>
                    <a:pt x="321162" y="549764"/>
                    <a:pt x="320450" y="542292"/>
                    <a:pt x="318078" y="535176"/>
                  </a:cubicBezTo>
                  <a:cubicBezTo>
                    <a:pt x="315706" y="538972"/>
                    <a:pt x="314995" y="544190"/>
                    <a:pt x="315943" y="550831"/>
                  </a:cubicBezTo>
                  <a:cubicBezTo>
                    <a:pt x="316892" y="557473"/>
                    <a:pt x="317129" y="564114"/>
                    <a:pt x="316655" y="570756"/>
                  </a:cubicBezTo>
                  <a:cubicBezTo>
                    <a:pt x="315706" y="572653"/>
                    <a:pt x="314995" y="572653"/>
                    <a:pt x="314520" y="570756"/>
                  </a:cubicBezTo>
                  <a:cubicBezTo>
                    <a:pt x="314046" y="568858"/>
                    <a:pt x="313334" y="568858"/>
                    <a:pt x="312386" y="570756"/>
                  </a:cubicBezTo>
                  <a:cubicBezTo>
                    <a:pt x="312386" y="573128"/>
                    <a:pt x="311911" y="574314"/>
                    <a:pt x="310962" y="574314"/>
                  </a:cubicBezTo>
                  <a:lnTo>
                    <a:pt x="310962" y="589968"/>
                  </a:lnTo>
                  <a:cubicBezTo>
                    <a:pt x="301000" y="587122"/>
                    <a:pt x="287006" y="584987"/>
                    <a:pt x="268979" y="583564"/>
                  </a:cubicBezTo>
                  <a:cubicBezTo>
                    <a:pt x="269928" y="577397"/>
                    <a:pt x="269216" y="573365"/>
                    <a:pt x="266844" y="571467"/>
                  </a:cubicBezTo>
                  <a:cubicBezTo>
                    <a:pt x="266844" y="573839"/>
                    <a:pt x="266844" y="575855"/>
                    <a:pt x="266844" y="577516"/>
                  </a:cubicBezTo>
                  <a:cubicBezTo>
                    <a:pt x="266844" y="579176"/>
                    <a:pt x="266607" y="581192"/>
                    <a:pt x="266133" y="583564"/>
                  </a:cubicBezTo>
                  <a:cubicBezTo>
                    <a:pt x="263761" y="583090"/>
                    <a:pt x="260796" y="582853"/>
                    <a:pt x="257238" y="582853"/>
                  </a:cubicBezTo>
                  <a:cubicBezTo>
                    <a:pt x="253680" y="582853"/>
                    <a:pt x="250478" y="582853"/>
                    <a:pt x="247631" y="582853"/>
                  </a:cubicBezTo>
                  <a:cubicBezTo>
                    <a:pt x="248106" y="580481"/>
                    <a:pt x="248343" y="578227"/>
                    <a:pt x="248343" y="576093"/>
                  </a:cubicBezTo>
                  <a:cubicBezTo>
                    <a:pt x="248343" y="573958"/>
                    <a:pt x="247869" y="572890"/>
                    <a:pt x="246920" y="572890"/>
                  </a:cubicBezTo>
                  <a:cubicBezTo>
                    <a:pt x="247394" y="574788"/>
                    <a:pt x="247394" y="576448"/>
                    <a:pt x="246920" y="577872"/>
                  </a:cubicBezTo>
                  <a:cubicBezTo>
                    <a:pt x="246445" y="579295"/>
                    <a:pt x="246208" y="580955"/>
                    <a:pt x="246208" y="582853"/>
                  </a:cubicBezTo>
                  <a:cubicBezTo>
                    <a:pt x="240041" y="582378"/>
                    <a:pt x="234467" y="581904"/>
                    <a:pt x="229486" y="581429"/>
                  </a:cubicBezTo>
                  <a:cubicBezTo>
                    <a:pt x="224505" y="580955"/>
                    <a:pt x="218456" y="580718"/>
                    <a:pt x="211341" y="580718"/>
                  </a:cubicBezTo>
                  <a:lnTo>
                    <a:pt x="211341" y="483942"/>
                  </a:lnTo>
                  <a:cubicBezTo>
                    <a:pt x="211815" y="482994"/>
                    <a:pt x="212052" y="481096"/>
                    <a:pt x="212052" y="478250"/>
                  </a:cubicBezTo>
                  <a:cubicBezTo>
                    <a:pt x="212052" y="478250"/>
                    <a:pt x="211815" y="478487"/>
                    <a:pt x="211341" y="478961"/>
                  </a:cubicBezTo>
                  <a:lnTo>
                    <a:pt x="211341" y="465441"/>
                  </a:lnTo>
                  <a:cubicBezTo>
                    <a:pt x="212764" y="466864"/>
                    <a:pt x="213950" y="467339"/>
                    <a:pt x="214898" y="466864"/>
                  </a:cubicBezTo>
                  <a:cubicBezTo>
                    <a:pt x="214424" y="464018"/>
                    <a:pt x="214780" y="461883"/>
                    <a:pt x="215966" y="460460"/>
                  </a:cubicBezTo>
                  <a:cubicBezTo>
                    <a:pt x="217152" y="459037"/>
                    <a:pt x="217270" y="457139"/>
                    <a:pt x="216322" y="454767"/>
                  </a:cubicBezTo>
                  <a:cubicBezTo>
                    <a:pt x="214424" y="454767"/>
                    <a:pt x="213594" y="456191"/>
                    <a:pt x="213831" y="459037"/>
                  </a:cubicBezTo>
                  <a:cubicBezTo>
                    <a:pt x="214068" y="461883"/>
                    <a:pt x="213712" y="464018"/>
                    <a:pt x="212764" y="465441"/>
                  </a:cubicBezTo>
                  <a:cubicBezTo>
                    <a:pt x="211815" y="464018"/>
                    <a:pt x="211578" y="461765"/>
                    <a:pt x="212052" y="458681"/>
                  </a:cubicBezTo>
                  <a:cubicBezTo>
                    <a:pt x="212526" y="455598"/>
                    <a:pt x="212764" y="453107"/>
                    <a:pt x="212764" y="451209"/>
                  </a:cubicBezTo>
                  <a:cubicBezTo>
                    <a:pt x="211815" y="452158"/>
                    <a:pt x="211341" y="453819"/>
                    <a:pt x="211341" y="456191"/>
                  </a:cubicBezTo>
                  <a:lnTo>
                    <a:pt x="211341" y="419188"/>
                  </a:lnTo>
                  <a:cubicBezTo>
                    <a:pt x="215136" y="419188"/>
                    <a:pt x="218456" y="419070"/>
                    <a:pt x="221303" y="418832"/>
                  </a:cubicBezTo>
                  <a:cubicBezTo>
                    <a:pt x="224149" y="418595"/>
                    <a:pt x="227233" y="418477"/>
                    <a:pt x="230553" y="418477"/>
                  </a:cubicBezTo>
                  <a:lnTo>
                    <a:pt x="230553" y="423458"/>
                  </a:lnTo>
                  <a:cubicBezTo>
                    <a:pt x="231976" y="423458"/>
                    <a:pt x="232688" y="422865"/>
                    <a:pt x="232688" y="421679"/>
                  </a:cubicBezTo>
                  <a:cubicBezTo>
                    <a:pt x="232688" y="420493"/>
                    <a:pt x="232688" y="419425"/>
                    <a:pt x="232688" y="418477"/>
                  </a:cubicBezTo>
                  <a:lnTo>
                    <a:pt x="234111" y="418477"/>
                  </a:lnTo>
                  <a:cubicBezTo>
                    <a:pt x="234586" y="418951"/>
                    <a:pt x="235060" y="419188"/>
                    <a:pt x="235534" y="419188"/>
                  </a:cubicBezTo>
                  <a:cubicBezTo>
                    <a:pt x="236009" y="419188"/>
                    <a:pt x="236246" y="419663"/>
                    <a:pt x="236246" y="420611"/>
                  </a:cubicBezTo>
                  <a:cubicBezTo>
                    <a:pt x="236720" y="420611"/>
                    <a:pt x="236839" y="420374"/>
                    <a:pt x="236602" y="419900"/>
                  </a:cubicBezTo>
                  <a:cubicBezTo>
                    <a:pt x="236365" y="419425"/>
                    <a:pt x="236483" y="418951"/>
                    <a:pt x="236958" y="418477"/>
                  </a:cubicBezTo>
                  <a:lnTo>
                    <a:pt x="254036" y="418477"/>
                  </a:lnTo>
                  <a:cubicBezTo>
                    <a:pt x="255459" y="422272"/>
                    <a:pt x="256052" y="427016"/>
                    <a:pt x="255815" y="432708"/>
                  </a:cubicBezTo>
                  <a:cubicBezTo>
                    <a:pt x="255577" y="438401"/>
                    <a:pt x="255459" y="442670"/>
                    <a:pt x="255459" y="445517"/>
                  </a:cubicBezTo>
                  <a:cubicBezTo>
                    <a:pt x="257831" y="447889"/>
                    <a:pt x="260203" y="449075"/>
                    <a:pt x="262575" y="449075"/>
                  </a:cubicBezTo>
                  <a:cubicBezTo>
                    <a:pt x="261626" y="452870"/>
                    <a:pt x="261151" y="456665"/>
                    <a:pt x="261151" y="460460"/>
                  </a:cubicBezTo>
                  <a:cubicBezTo>
                    <a:pt x="261151" y="464255"/>
                    <a:pt x="259965" y="466627"/>
                    <a:pt x="257594" y="467576"/>
                  </a:cubicBezTo>
                  <a:cubicBezTo>
                    <a:pt x="257119" y="468999"/>
                    <a:pt x="256763" y="470304"/>
                    <a:pt x="256526" y="471490"/>
                  </a:cubicBezTo>
                  <a:cubicBezTo>
                    <a:pt x="256289" y="472676"/>
                    <a:pt x="256408" y="474455"/>
                    <a:pt x="256882" y="476827"/>
                  </a:cubicBezTo>
                  <a:cubicBezTo>
                    <a:pt x="257831" y="477775"/>
                    <a:pt x="258186" y="477301"/>
                    <a:pt x="257949" y="475403"/>
                  </a:cubicBezTo>
                  <a:cubicBezTo>
                    <a:pt x="257712" y="473506"/>
                    <a:pt x="257831" y="472083"/>
                    <a:pt x="258305" y="471134"/>
                  </a:cubicBezTo>
                  <a:cubicBezTo>
                    <a:pt x="259254" y="471134"/>
                    <a:pt x="259728" y="472083"/>
                    <a:pt x="259728" y="473980"/>
                  </a:cubicBezTo>
                  <a:cubicBezTo>
                    <a:pt x="259728" y="475878"/>
                    <a:pt x="260203" y="476827"/>
                    <a:pt x="261151" y="476827"/>
                  </a:cubicBezTo>
                  <a:cubicBezTo>
                    <a:pt x="262575" y="477301"/>
                    <a:pt x="263405" y="476827"/>
                    <a:pt x="263642" y="475403"/>
                  </a:cubicBezTo>
                  <a:cubicBezTo>
                    <a:pt x="263879" y="473980"/>
                    <a:pt x="264472" y="473031"/>
                    <a:pt x="265421" y="472557"/>
                  </a:cubicBezTo>
                  <a:cubicBezTo>
                    <a:pt x="263049" y="463544"/>
                    <a:pt x="263049" y="454886"/>
                    <a:pt x="265421" y="446584"/>
                  </a:cubicBezTo>
                  <a:cubicBezTo>
                    <a:pt x="267793" y="438282"/>
                    <a:pt x="268504" y="428676"/>
                    <a:pt x="267556" y="417765"/>
                  </a:cubicBezTo>
                  <a:lnTo>
                    <a:pt x="275383" y="417765"/>
                  </a:lnTo>
                  <a:cubicBezTo>
                    <a:pt x="274909" y="422983"/>
                    <a:pt x="274672" y="428320"/>
                    <a:pt x="274672" y="433776"/>
                  </a:cubicBezTo>
                  <a:cubicBezTo>
                    <a:pt x="274672" y="439231"/>
                    <a:pt x="274197" y="444331"/>
                    <a:pt x="273248" y="449075"/>
                  </a:cubicBezTo>
                  <a:cubicBezTo>
                    <a:pt x="275146" y="450023"/>
                    <a:pt x="276332" y="451447"/>
                    <a:pt x="276806" y="453344"/>
                  </a:cubicBezTo>
                  <a:cubicBezTo>
                    <a:pt x="276806" y="457139"/>
                    <a:pt x="276213" y="458800"/>
                    <a:pt x="275027" y="458325"/>
                  </a:cubicBezTo>
                  <a:cubicBezTo>
                    <a:pt x="273841" y="457851"/>
                    <a:pt x="273011" y="458800"/>
                    <a:pt x="272537" y="461172"/>
                  </a:cubicBezTo>
                  <a:cubicBezTo>
                    <a:pt x="273960" y="460223"/>
                    <a:pt x="275146" y="460104"/>
                    <a:pt x="276095" y="460816"/>
                  </a:cubicBezTo>
                  <a:cubicBezTo>
                    <a:pt x="277043" y="461527"/>
                    <a:pt x="277992" y="462358"/>
                    <a:pt x="278941" y="463306"/>
                  </a:cubicBezTo>
                  <a:cubicBezTo>
                    <a:pt x="278467" y="467102"/>
                    <a:pt x="278467" y="470304"/>
                    <a:pt x="278941" y="472913"/>
                  </a:cubicBezTo>
                  <a:cubicBezTo>
                    <a:pt x="279415" y="475522"/>
                    <a:pt x="279178" y="478012"/>
                    <a:pt x="278229" y="480384"/>
                  </a:cubicBezTo>
                  <a:cubicBezTo>
                    <a:pt x="277281" y="479910"/>
                    <a:pt x="276925" y="478961"/>
                    <a:pt x="277162" y="477538"/>
                  </a:cubicBezTo>
                  <a:cubicBezTo>
                    <a:pt x="277399" y="476115"/>
                    <a:pt x="277636" y="474573"/>
                    <a:pt x="277874" y="472913"/>
                  </a:cubicBezTo>
                  <a:cubicBezTo>
                    <a:pt x="278111" y="471252"/>
                    <a:pt x="278111" y="469829"/>
                    <a:pt x="277874" y="468643"/>
                  </a:cubicBezTo>
                  <a:cubicBezTo>
                    <a:pt x="277636" y="467457"/>
                    <a:pt x="276569" y="466864"/>
                    <a:pt x="274672" y="466864"/>
                  </a:cubicBezTo>
                  <a:cubicBezTo>
                    <a:pt x="276569" y="469236"/>
                    <a:pt x="277043" y="471964"/>
                    <a:pt x="276095" y="475048"/>
                  </a:cubicBezTo>
                  <a:cubicBezTo>
                    <a:pt x="275146" y="478131"/>
                    <a:pt x="274909" y="481808"/>
                    <a:pt x="275383" y="486077"/>
                  </a:cubicBezTo>
                  <a:cubicBezTo>
                    <a:pt x="277755" y="484654"/>
                    <a:pt x="278822" y="483705"/>
                    <a:pt x="278585" y="483231"/>
                  </a:cubicBezTo>
                  <a:cubicBezTo>
                    <a:pt x="278348" y="482756"/>
                    <a:pt x="279653" y="482994"/>
                    <a:pt x="282499" y="483942"/>
                  </a:cubicBezTo>
                  <a:cubicBezTo>
                    <a:pt x="283448" y="479198"/>
                    <a:pt x="283329" y="474099"/>
                    <a:pt x="282143" y="468643"/>
                  </a:cubicBezTo>
                  <a:cubicBezTo>
                    <a:pt x="280957" y="463188"/>
                    <a:pt x="281550" y="458563"/>
                    <a:pt x="283922" y="454767"/>
                  </a:cubicBezTo>
                  <a:cubicBezTo>
                    <a:pt x="285345" y="455716"/>
                    <a:pt x="285820" y="456784"/>
                    <a:pt x="285345" y="457970"/>
                  </a:cubicBezTo>
                  <a:cubicBezTo>
                    <a:pt x="284871" y="459155"/>
                    <a:pt x="285345" y="460934"/>
                    <a:pt x="286768" y="463306"/>
                  </a:cubicBezTo>
                  <a:cubicBezTo>
                    <a:pt x="287717" y="462832"/>
                    <a:pt x="288073" y="461646"/>
                    <a:pt x="287836" y="459748"/>
                  </a:cubicBezTo>
                  <a:cubicBezTo>
                    <a:pt x="287599" y="457851"/>
                    <a:pt x="288192" y="457377"/>
                    <a:pt x="289615" y="458325"/>
                  </a:cubicBezTo>
                  <a:cubicBezTo>
                    <a:pt x="288666" y="450735"/>
                    <a:pt x="288547" y="443738"/>
                    <a:pt x="289259" y="437334"/>
                  </a:cubicBezTo>
                  <a:cubicBezTo>
                    <a:pt x="289971" y="430929"/>
                    <a:pt x="290326" y="424169"/>
                    <a:pt x="290326" y="417053"/>
                  </a:cubicBezTo>
                  <a:lnTo>
                    <a:pt x="291038" y="417053"/>
                  </a:lnTo>
                  <a:cubicBezTo>
                    <a:pt x="291987" y="420374"/>
                    <a:pt x="292698" y="424762"/>
                    <a:pt x="293173" y="430218"/>
                  </a:cubicBezTo>
                  <a:cubicBezTo>
                    <a:pt x="293647" y="435673"/>
                    <a:pt x="292936" y="439587"/>
                    <a:pt x="291038" y="441959"/>
                  </a:cubicBezTo>
                  <a:cubicBezTo>
                    <a:pt x="293410" y="442433"/>
                    <a:pt x="294952" y="441840"/>
                    <a:pt x="295663" y="440180"/>
                  </a:cubicBezTo>
                  <a:cubicBezTo>
                    <a:pt x="296375" y="438520"/>
                    <a:pt x="297205" y="437215"/>
                    <a:pt x="298154" y="436266"/>
                  </a:cubicBezTo>
                  <a:cubicBezTo>
                    <a:pt x="297679" y="432945"/>
                    <a:pt x="297442" y="429743"/>
                    <a:pt x="297442" y="426660"/>
                  </a:cubicBezTo>
                  <a:cubicBezTo>
                    <a:pt x="297442" y="423576"/>
                    <a:pt x="297205" y="420137"/>
                    <a:pt x="296731" y="416342"/>
                  </a:cubicBezTo>
                  <a:close/>
                  <a:moveTo>
                    <a:pt x="340137" y="407091"/>
                  </a:moveTo>
                  <a:cubicBezTo>
                    <a:pt x="340137" y="411361"/>
                    <a:pt x="340019" y="415512"/>
                    <a:pt x="339782" y="419544"/>
                  </a:cubicBezTo>
                  <a:cubicBezTo>
                    <a:pt x="339544" y="423576"/>
                    <a:pt x="339189" y="427727"/>
                    <a:pt x="338714" y="431997"/>
                  </a:cubicBezTo>
                  <a:cubicBezTo>
                    <a:pt x="336817" y="431048"/>
                    <a:pt x="335275" y="429981"/>
                    <a:pt x="334089" y="428795"/>
                  </a:cubicBezTo>
                  <a:cubicBezTo>
                    <a:pt x="332903" y="427609"/>
                    <a:pt x="331835" y="428202"/>
                    <a:pt x="330887" y="430574"/>
                  </a:cubicBezTo>
                  <a:cubicBezTo>
                    <a:pt x="329938" y="427727"/>
                    <a:pt x="329938" y="424881"/>
                    <a:pt x="330887" y="422035"/>
                  </a:cubicBezTo>
                  <a:cubicBezTo>
                    <a:pt x="332310" y="421086"/>
                    <a:pt x="333021" y="421560"/>
                    <a:pt x="333021" y="423458"/>
                  </a:cubicBezTo>
                  <a:cubicBezTo>
                    <a:pt x="333021" y="425355"/>
                    <a:pt x="333496" y="426541"/>
                    <a:pt x="334445" y="427016"/>
                  </a:cubicBezTo>
                  <a:cubicBezTo>
                    <a:pt x="334919" y="423695"/>
                    <a:pt x="335038" y="420730"/>
                    <a:pt x="334800" y="418121"/>
                  </a:cubicBezTo>
                  <a:cubicBezTo>
                    <a:pt x="334563" y="415512"/>
                    <a:pt x="334682" y="413021"/>
                    <a:pt x="335156" y="410649"/>
                  </a:cubicBezTo>
                  <a:cubicBezTo>
                    <a:pt x="336579" y="410175"/>
                    <a:pt x="338240" y="408989"/>
                    <a:pt x="340137" y="407091"/>
                  </a:cubicBezTo>
                  <a:close/>
                  <a:moveTo>
                    <a:pt x="419835" y="403533"/>
                  </a:moveTo>
                  <a:cubicBezTo>
                    <a:pt x="420784" y="405431"/>
                    <a:pt x="421732" y="406854"/>
                    <a:pt x="422681" y="407803"/>
                  </a:cubicBezTo>
                  <a:cubicBezTo>
                    <a:pt x="423630" y="408752"/>
                    <a:pt x="424104" y="410412"/>
                    <a:pt x="424104" y="412784"/>
                  </a:cubicBezTo>
                  <a:cubicBezTo>
                    <a:pt x="423156" y="411835"/>
                    <a:pt x="421970" y="410412"/>
                    <a:pt x="420546" y="408514"/>
                  </a:cubicBezTo>
                  <a:cubicBezTo>
                    <a:pt x="419123" y="406617"/>
                    <a:pt x="418886" y="404956"/>
                    <a:pt x="419835" y="403533"/>
                  </a:cubicBezTo>
                  <a:close/>
                  <a:moveTo>
                    <a:pt x="368601" y="394283"/>
                  </a:moveTo>
                  <a:cubicBezTo>
                    <a:pt x="369549" y="399975"/>
                    <a:pt x="370973" y="405668"/>
                    <a:pt x="372870" y="411361"/>
                  </a:cubicBezTo>
                  <a:cubicBezTo>
                    <a:pt x="374768" y="417053"/>
                    <a:pt x="375242" y="422509"/>
                    <a:pt x="374293" y="427727"/>
                  </a:cubicBezTo>
                  <a:cubicBezTo>
                    <a:pt x="372870" y="427253"/>
                    <a:pt x="371921" y="426185"/>
                    <a:pt x="371447" y="424525"/>
                  </a:cubicBezTo>
                  <a:cubicBezTo>
                    <a:pt x="370973" y="422865"/>
                    <a:pt x="370024" y="423220"/>
                    <a:pt x="368601" y="425592"/>
                  </a:cubicBezTo>
                  <a:cubicBezTo>
                    <a:pt x="368601" y="422272"/>
                    <a:pt x="368126" y="418714"/>
                    <a:pt x="367178" y="414919"/>
                  </a:cubicBezTo>
                  <a:cubicBezTo>
                    <a:pt x="366229" y="416816"/>
                    <a:pt x="366110" y="419544"/>
                    <a:pt x="366822" y="423102"/>
                  </a:cubicBezTo>
                  <a:cubicBezTo>
                    <a:pt x="367533" y="426660"/>
                    <a:pt x="366703" y="429150"/>
                    <a:pt x="364331" y="430574"/>
                  </a:cubicBezTo>
                  <a:cubicBezTo>
                    <a:pt x="362908" y="424406"/>
                    <a:pt x="362908" y="418121"/>
                    <a:pt x="364331" y="411717"/>
                  </a:cubicBezTo>
                  <a:cubicBezTo>
                    <a:pt x="365754" y="405312"/>
                    <a:pt x="367178" y="399501"/>
                    <a:pt x="368601" y="394283"/>
                  </a:cubicBezTo>
                  <a:close/>
                  <a:moveTo>
                    <a:pt x="372870" y="385032"/>
                  </a:moveTo>
                  <a:cubicBezTo>
                    <a:pt x="374768" y="387404"/>
                    <a:pt x="376191" y="390843"/>
                    <a:pt x="377140" y="395350"/>
                  </a:cubicBezTo>
                  <a:cubicBezTo>
                    <a:pt x="378088" y="399857"/>
                    <a:pt x="378563" y="403296"/>
                    <a:pt x="378563" y="405668"/>
                  </a:cubicBezTo>
                  <a:lnTo>
                    <a:pt x="376428" y="405668"/>
                  </a:lnTo>
                  <a:cubicBezTo>
                    <a:pt x="377377" y="400450"/>
                    <a:pt x="376903" y="396773"/>
                    <a:pt x="375005" y="394639"/>
                  </a:cubicBezTo>
                  <a:cubicBezTo>
                    <a:pt x="373107" y="392504"/>
                    <a:pt x="372396" y="389302"/>
                    <a:pt x="372870" y="385032"/>
                  </a:cubicBezTo>
                  <a:close/>
                  <a:moveTo>
                    <a:pt x="441182" y="378628"/>
                  </a:moveTo>
                  <a:cubicBezTo>
                    <a:pt x="440708" y="381000"/>
                    <a:pt x="440945" y="382897"/>
                    <a:pt x="441894" y="384321"/>
                  </a:cubicBezTo>
                  <a:cubicBezTo>
                    <a:pt x="442843" y="385744"/>
                    <a:pt x="443317" y="387404"/>
                    <a:pt x="443317" y="389302"/>
                  </a:cubicBezTo>
                  <a:cubicBezTo>
                    <a:pt x="444266" y="388353"/>
                    <a:pt x="444503" y="386218"/>
                    <a:pt x="444029" y="382897"/>
                  </a:cubicBezTo>
                  <a:cubicBezTo>
                    <a:pt x="443554" y="379577"/>
                    <a:pt x="442605" y="378153"/>
                    <a:pt x="441182" y="378628"/>
                  </a:cubicBezTo>
                  <a:close/>
                  <a:moveTo>
                    <a:pt x="382832" y="378628"/>
                  </a:moveTo>
                  <a:cubicBezTo>
                    <a:pt x="382832" y="381000"/>
                    <a:pt x="383307" y="382423"/>
                    <a:pt x="384256" y="382897"/>
                  </a:cubicBezTo>
                  <a:cubicBezTo>
                    <a:pt x="385204" y="383372"/>
                    <a:pt x="385442" y="384795"/>
                    <a:pt x="384967" y="387167"/>
                  </a:cubicBezTo>
                  <a:cubicBezTo>
                    <a:pt x="384018" y="386692"/>
                    <a:pt x="383544" y="386930"/>
                    <a:pt x="383544" y="387878"/>
                  </a:cubicBezTo>
                  <a:cubicBezTo>
                    <a:pt x="383544" y="388827"/>
                    <a:pt x="383070" y="389302"/>
                    <a:pt x="382121" y="389302"/>
                  </a:cubicBezTo>
                  <a:cubicBezTo>
                    <a:pt x="382595" y="386930"/>
                    <a:pt x="382358" y="384795"/>
                    <a:pt x="381409" y="382897"/>
                  </a:cubicBezTo>
                  <a:cubicBezTo>
                    <a:pt x="380460" y="381000"/>
                    <a:pt x="380935" y="379577"/>
                    <a:pt x="382832" y="378628"/>
                  </a:cubicBezTo>
                  <a:close/>
                  <a:moveTo>
                    <a:pt x="369312" y="378628"/>
                  </a:moveTo>
                  <a:cubicBezTo>
                    <a:pt x="370261" y="380051"/>
                    <a:pt x="370973" y="382423"/>
                    <a:pt x="371447" y="385744"/>
                  </a:cubicBezTo>
                  <a:cubicBezTo>
                    <a:pt x="371921" y="389064"/>
                    <a:pt x="371684" y="391436"/>
                    <a:pt x="370735" y="392860"/>
                  </a:cubicBezTo>
                  <a:cubicBezTo>
                    <a:pt x="370735" y="390962"/>
                    <a:pt x="370142" y="388234"/>
                    <a:pt x="368956" y="384676"/>
                  </a:cubicBezTo>
                  <a:cubicBezTo>
                    <a:pt x="367771" y="381118"/>
                    <a:pt x="367889" y="379102"/>
                    <a:pt x="369312" y="378628"/>
                  </a:cubicBezTo>
                  <a:close/>
                  <a:moveTo>
                    <a:pt x="374293" y="355857"/>
                  </a:moveTo>
                  <a:cubicBezTo>
                    <a:pt x="376665" y="358229"/>
                    <a:pt x="378088" y="361194"/>
                    <a:pt x="378563" y="364752"/>
                  </a:cubicBezTo>
                  <a:cubicBezTo>
                    <a:pt x="379037" y="368310"/>
                    <a:pt x="379512" y="372224"/>
                    <a:pt x="379986" y="376493"/>
                  </a:cubicBezTo>
                  <a:cubicBezTo>
                    <a:pt x="379512" y="376493"/>
                    <a:pt x="378800" y="376967"/>
                    <a:pt x="377851" y="377916"/>
                  </a:cubicBezTo>
                  <a:cubicBezTo>
                    <a:pt x="376903" y="376967"/>
                    <a:pt x="376428" y="375782"/>
                    <a:pt x="376428" y="374358"/>
                  </a:cubicBezTo>
                  <a:cubicBezTo>
                    <a:pt x="376428" y="372935"/>
                    <a:pt x="375954" y="371749"/>
                    <a:pt x="375005" y="370800"/>
                  </a:cubicBezTo>
                  <a:cubicBezTo>
                    <a:pt x="374056" y="370800"/>
                    <a:pt x="373700" y="371393"/>
                    <a:pt x="373938" y="372579"/>
                  </a:cubicBezTo>
                  <a:cubicBezTo>
                    <a:pt x="374175" y="373765"/>
                    <a:pt x="373819" y="374358"/>
                    <a:pt x="372870" y="374358"/>
                  </a:cubicBezTo>
                  <a:cubicBezTo>
                    <a:pt x="371921" y="372935"/>
                    <a:pt x="371447" y="371275"/>
                    <a:pt x="371447" y="369377"/>
                  </a:cubicBezTo>
                  <a:cubicBezTo>
                    <a:pt x="371447" y="367480"/>
                    <a:pt x="371210" y="365582"/>
                    <a:pt x="370735" y="363685"/>
                  </a:cubicBezTo>
                  <a:cubicBezTo>
                    <a:pt x="371684" y="360838"/>
                    <a:pt x="372159" y="358703"/>
                    <a:pt x="372159" y="357280"/>
                  </a:cubicBezTo>
                  <a:cubicBezTo>
                    <a:pt x="372633" y="358229"/>
                    <a:pt x="372870" y="359059"/>
                    <a:pt x="372870" y="359771"/>
                  </a:cubicBezTo>
                  <a:cubicBezTo>
                    <a:pt x="372870" y="360482"/>
                    <a:pt x="373345" y="361313"/>
                    <a:pt x="374293" y="362261"/>
                  </a:cubicBezTo>
                  <a:cubicBezTo>
                    <a:pt x="375242" y="361313"/>
                    <a:pt x="375479" y="360364"/>
                    <a:pt x="375005" y="359415"/>
                  </a:cubicBezTo>
                  <a:cubicBezTo>
                    <a:pt x="374531" y="358466"/>
                    <a:pt x="374293" y="357280"/>
                    <a:pt x="374293" y="355857"/>
                  </a:cubicBezTo>
                  <a:close/>
                  <a:moveTo>
                    <a:pt x="379274" y="352299"/>
                  </a:moveTo>
                  <a:cubicBezTo>
                    <a:pt x="379274" y="353722"/>
                    <a:pt x="379512" y="354553"/>
                    <a:pt x="379986" y="354790"/>
                  </a:cubicBezTo>
                  <a:cubicBezTo>
                    <a:pt x="380460" y="355027"/>
                    <a:pt x="380460" y="356094"/>
                    <a:pt x="379986" y="357992"/>
                  </a:cubicBezTo>
                  <a:cubicBezTo>
                    <a:pt x="378563" y="357992"/>
                    <a:pt x="377614" y="357518"/>
                    <a:pt x="377140" y="356569"/>
                  </a:cubicBezTo>
                  <a:cubicBezTo>
                    <a:pt x="377140" y="355146"/>
                    <a:pt x="377377" y="354197"/>
                    <a:pt x="377851" y="353722"/>
                  </a:cubicBezTo>
                  <a:cubicBezTo>
                    <a:pt x="378326" y="353248"/>
                    <a:pt x="378800" y="352774"/>
                    <a:pt x="379274" y="352299"/>
                  </a:cubicBezTo>
                  <a:close/>
                  <a:moveTo>
                    <a:pt x="425527" y="347318"/>
                  </a:moveTo>
                  <a:cubicBezTo>
                    <a:pt x="426002" y="353485"/>
                    <a:pt x="426832" y="358941"/>
                    <a:pt x="428018" y="363685"/>
                  </a:cubicBezTo>
                  <a:cubicBezTo>
                    <a:pt x="429204" y="368428"/>
                    <a:pt x="430509" y="373410"/>
                    <a:pt x="431932" y="378628"/>
                  </a:cubicBezTo>
                  <a:cubicBezTo>
                    <a:pt x="431932" y="374358"/>
                    <a:pt x="431457" y="368784"/>
                    <a:pt x="430509" y="361906"/>
                  </a:cubicBezTo>
                  <a:cubicBezTo>
                    <a:pt x="429560" y="355027"/>
                    <a:pt x="427899" y="350164"/>
                    <a:pt x="425527" y="347318"/>
                  </a:cubicBezTo>
                  <a:close/>
                  <a:moveTo>
                    <a:pt x="397064" y="338068"/>
                  </a:moveTo>
                  <a:cubicBezTo>
                    <a:pt x="398487" y="338542"/>
                    <a:pt x="399436" y="339847"/>
                    <a:pt x="399910" y="341981"/>
                  </a:cubicBezTo>
                  <a:cubicBezTo>
                    <a:pt x="400385" y="344116"/>
                    <a:pt x="400622" y="346369"/>
                    <a:pt x="400622" y="348741"/>
                  </a:cubicBezTo>
                  <a:cubicBezTo>
                    <a:pt x="400622" y="351113"/>
                    <a:pt x="400741" y="353485"/>
                    <a:pt x="400978" y="355857"/>
                  </a:cubicBezTo>
                  <a:cubicBezTo>
                    <a:pt x="401215" y="358229"/>
                    <a:pt x="402045" y="359652"/>
                    <a:pt x="403468" y="360127"/>
                  </a:cubicBezTo>
                  <a:cubicBezTo>
                    <a:pt x="404417" y="360601"/>
                    <a:pt x="404773" y="359889"/>
                    <a:pt x="404536" y="357992"/>
                  </a:cubicBezTo>
                  <a:cubicBezTo>
                    <a:pt x="404299" y="356094"/>
                    <a:pt x="404892" y="355620"/>
                    <a:pt x="406315" y="356569"/>
                  </a:cubicBezTo>
                  <a:cubicBezTo>
                    <a:pt x="405840" y="358466"/>
                    <a:pt x="405840" y="359652"/>
                    <a:pt x="406315" y="360127"/>
                  </a:cubicBezTo>
                  <a:cubicBezTo>
                    <a:pt x="406789" y="360601"/>
                    <a:pt x="407382" y="360838"/>
                    <a:pt x="408094" y="360838"/>
                  </a:cubicBezTo>
                  <a:cubicBezTo>
                    <a:pt x="408805" y="360838"/>
                    <a:pt x="409398" y="361194"/>
                    <a:pt x="409873" y="361906"/>
                  </a:cubicBezTo>
                  <a:cubicBezTo>
                    <a:pt x="410347" y="362617"/>
                    <a:pt x="410584" y="363922"/>
                    <a:pt x="410584" y="365819"/>
                  </a:cubicBezTo>
                  <a:cubicBezTo>
                    <a:pt x="409161" y="366768"/>
                    <a:pt x="408568" y="366412"/>
                    <a:pt x="408805" y="364752"/>
                  </a:cubicBezTo>
                  <a:cubicBezTo>
                    <a:pt x="409042" y="363092"/>
                    <a:pt x="408449" y="362736"/>
                    <a:pt x="407026" y="363685"/>
                  </a:cubicBezTo>
                  <a:lnTo>
                    <a:pt x="407026" y="370800"/>
                  </a:lnTo>
                  <a:cubicBezTo>
                    <a:pt x="407975" y="369377"/>
                    <a:pt x="408687" y="369496"/>
                    <a:pt x="409161" y="371156"/>
                  </a:cubicBezTo>
                  <a:cubicBezTo>
                    <a:pt x="409635" y="372817"/>
                    <a:pt x="410821" y="373172"/>
                    <a:pt x="412719" y="372224"/>
                  </a:cubicBezTo>
                  <a:cubicBezTo>
                    <a:pt x="413668" y="376019"/>
                    <a:pt x="414379" y="379814"/>
                    <a:pt x="414854" y="383609"/>
                  </a:cubicBezTo>
                  <a:cubicBezTo>
                    <a:pt x="415328" y="387404"/>
                    <a:pt x="416040" y="391199"/>
                    <a:pt x="416988" y="394994"/>
                  </a:cubicBezTo>
                  <a:cubicBezTo>
                    <a:pt x="414616" y="394046"/>
                    <a:pt x="413431" y="394283"/>
                    <a:pt x="413431" y="395706"/>
                  </a:cubicBezTo>
                  <a:cubicBezTo>
                    <a:pt x="413431" y="397129"/>
                    <a:pt x="412956" y="398552"/>
                    <a:pt x="412007" y="399975"/>
                  </a:cubicBezTo>
                  <a:cubicBezTo>
                    <a:pt x="411059" y="399501"/>
                    <a:pt x="410821" y="398196"/>
                    <a:pt x="411296" y="396062"/>
                  </a:cubicBezTo>
                  <a:cubicBezTo>
                    <a:pt x="411770" y="393927"/>
                    <a:pt x="411296" y="393334"/>
                    <a:pt x="409873" y="394283"/>
                  </a:cubicBezTo>
                  <a:cubicBezTo>
                    <a:pt x="410347" y="399027"/>
                    <a:pt x="410703" y="403415"/>
                    <a:pt x="410940" y="407447"/>
                  </a:cubicBezTo>
                  <a:cubicBezTo>
                    <a:pt x="411177" y="411479"/>
                    <a:pt x="412245" y="415156"/>
                    <a:pt x="414142" y="418477"/>
                  </a:cubicBezTo>
                  <a:cubicBezTo>
                    <a:pt x="412719" y="422746"/>
                    <a:pt x="412245" y="427016"/>
                    <a:pt x="412719" y="431285"/>
                  </a:cubicBezTo>
                  <a:cubicBezTo>
                    <a:pt x="413193" y="435555"/>
                    <a:pt x="414024" y="439943"/>
                    <a:pt x="415209" y="444449"/>
                  </a:cubicBezTo>
                  <a:cubicBezTo>
                    <a:pt x="416395" y="448956"/>
                    <a:pt x="417700" y="453344"/>
                    <a:pt x="419123" y="457614"/>
                  </a:cubicBezTo>
                  <a:cubicBezTo>
                    <a:pt x="420546" y="461883"/>
                    <a:pt x="421258" y="465678"/>
                    <a:pt x="421258" y="468999"/>
                  </a:cubicBezTo>
                  <a:cubicBezTo>
                    <a:pt x="420784" y="467102"/>
                    <a:pt x="419598" y="466390"/>
                    <a:pt x="417700" y="466864"/>
                  </a:cubicBezTo>
                  <a:cubicBezTo>
                    <a:pt x="416277" y="472083"/>
                    <a:pt x="416040" y="477775"/>
                    <a:pt x="416988" y="483942"/>
                  </a:cubicBezTo>
                  <a:cubicBezTo>
                    <a:pt x="417937" y="490109"/>
                    <a:pt x="417463" y="494853"/>
                    <a:pt x="415565" y="498174"/>
                  </a:cubicBezTo>
                  <a:cubicBezTo>
                    <a:pt x="414616" y="495802"/>
                    <a:pt x="413549" y="494142"/>
                    <a:pt x="412363" y="493193"/>
                  </a:cubicBezTo>
                  <a:cubicBezTo>
                    <a:pt x="411177" y="492244"/>
                    <a:pt x="410347" y="490347"/>
                    <a:pt x="409873" y="487500"/>
                  </a:cubicBezTo>
                  <a:cubicBezTo>
                    <a:pt x="409873" y="482756"/>
                    <a:pt x="410821" y="480147"/>
                    <a:pt x="412719" y="479673"/>
                  </a:cubicBezTo>
                  <a:cubicBezTo>
                    <a:pt x="412719" y="474455"/>
                    <a:pt x="412956" y="469473"/>
                    <a:pt x="413431" y="464730"/>
                  </a:cubicBezTo>
                  <a:cubicBezTo>
                    <a:pt x="413905" y="459986"/>
                    <a:pt x="412482" y="456665"/>
                    <a:pt x="409161" y="454767"/>
                  </a:cubicBezTo>
                  <a:cubicBezTo>
                    <a:pt x="409161" y="450023"/>
                    <a:pt x="408805" y="444805"/>
                    <a:pt x="408094" y="439113"/>
                  </a:cubicBezTo>
                  <a:cubicBezTo>
                    <a:pt x="407382" y="433420"/>
                    <a:pt x="406789" y="427609"/>
                    <a:pt x="406315" y="421679"/>
                  </a:cubicBezTo>
                  <a:cubicBezTo>
                    <a:pt x="405840" y="415749"/>
                    <a:pt x="405603" y="410056"/>
                    <a:pt x="405603" y="404601"/>
                  </a:cubicBezTo>
                  <a:cubicBezTo>
                    <a:pt x="405603" y="399145"/>
                    <a:pt x="406315" y="394520"/>
                    <a:pt x="407738" y="390725"/>
                  </a:cubicBezTo>
                  <a:cubicBezTo>
                    <a:pt x="406789" y="389302"/>
                    <a:pt x="406433" y="387167"/>
                    <a:pt x="406670" y="384321"/>
                  </a:cubicBezTo>
                  <a:cubicBezTo>
                    <a:pt x="406908" y="381474"/>
                    <a:pt x="406077" y="379577"/>
                    <a:pt x="404180" y="378628"/>
                  </a:cubicBezTo>
                  <a:cubicBezTo>
                    <a:pt x="404180" y="380051"/>
                    <a:pt x="404180" y="381474"/>
                    <a:pt x="404180" y="382897"/>
                  </a:cubicBezTo>
                  <a:cubicBezTo>
                    <a:pt x="404180" y="384321"/>
                    <a:pt x="403706" y="385032"/>
                    <a:pt x="402757" y="385032"/>
                  </a:cubicBezTo>
                  <a:cubicBezTo>
                    <a:pt x="402282" y="382660"/>
                    <a:pt x="402164" y="380763"/>
                    <a:pt x="402401" y="379339"/>
                  </a:cubicBezTo>
                  <a:cubicBezTo>
                    <a:pt x="402638" y="377916"/>
                    <a:pt x="402757" y="375782"/>
                    <a:pt x="402757" y="372935"/>
                  </a:cubicBezTo>
                  <a:cubicBezTo>
                    <a:pt x="400859" y="373410"/>
                    <a:pt x="399910" y="372698"/>
                    <a:pt x="399910" y="370800"/>
                  </a:cubicBezTo>
                  <a:cubicBezTo>
                    <a:pt x="399910" y="368903"/>
                    <a:pt x="399436" y="367243"/>
                    <a:pt x="398487" y="365819"/>
                  </a:cubicBezTo>
                  <a:cubicBezTo>
                    <a:pt x="399436" y="362973"/>
                    <a:pt x="399792" y="360482"/>
                    <a:pt x="399555" y="358348"/>
                  </a:cubicBezTo>
                  <a:cubicBezTo>
                    <a:pt x="399317" y="356213"/>
                    <a:pt x="398843" y="354078"/>
                    <a:pt x="398131" y="351943"/>
                  </a:cubicBezTo>
                  <a:cubicBezTo>
                    <a:pt x="397420" y="349809"/>
                    <a:pt x="396827" y="347674"/>
                    <a:pt x="396352" y="345539"/>
                  </a:cubicBezTo>
                  <a:cubicBezTo>
                    <a:pt x="395878" y="343404"/>
                    <a:pt x="396115" y="340914"/>
                    <a:pt x="397064" y="338068"/>
                  </a:cubicBezTo>
                  <a:close/>
                  <a:moveTo>
                    <a:pt x="376428" y="333798"/>
                  </a:moveTo>
                  <a:cubicBezTo>
                    <a:pt x="376428" y="335696"/>
                    <a:pt x="376665" y="337475"/>
                    <a:pt x="377140" y="339135"/>
                  </a:cubicBezTo>
                  <a:cubicBezTo>
                    <a:pt x="377614" y="340795"/>
                    <a:pt x="377851" y="342811"/>
                    <a:pt x="377851" y="345183"/>
                  </a:cubicBezTo>
                  <a:cubicBezTo>
                    <a:pt x="376903" y="344235"/>
                    <a:pt x="376428" y="343049"/>
                    <a:pt x="376428" y="341625"/>
                  </a:cubicBezTo>
                  <a:cubicBezTo>
                    <a:pt x="376428" y="340202"/>
                    <a:pt x="376191" y="338779"/>
                    <a:pt x="375717" y="337356"/>
                  </a:cubicBezTo>
                  <a:cubicBezTo>
                    <a:pt x="376191" y="336407"/>
                    <a:pt x="376428" y="335221"/>
                    <a:pt x="376428" y="333798"/>
                  </a:cubicBezTo>
                  <a:close/>
                  <a:moveTo>
                    <a:pt x="123104" y="321701"/>
                  </a:moveTo>
                  <a:cubicBezTo>
                    <a:pt x="122155" y="322650"/>
                    <a:pt x="121325" y="323480"/>
                    <a:pt x="120614" y="324192"/>
                  </a:cubicBezTo>
                  <a:cubicBezTo>
                    <a:pt x="119902" y="324903"/>
                    <a:pt x="119783" y="326445"/>
                    <a:pt x="120258" y="328817"/>
                  </a:cubicBezTo>
                  <a:cubicBezTo>
                    <a:pt x="122155" y="329291"/>
                    <a:pt x="123104" y="328698"/>
                    <a:pt x="123104" y="327038"/>
                  </a:cubicBezTo>
                  <a:cubicBezTo>
                    <a:pt x="123104" y="325378"/>
                    <a:pt x="123104" y="323599"/>
                    <a:pt x="123104" y="321701"/>
                  </a:cubicBezTo>
                  <a:close/>
                  <a:moveTo>
                    <a:pt x="377140" y="316008"/>
                  </a:moveTo>
                  <a:cubicBezTo>
                    <a:pt x="378088" y="318855"/>
                    <a:pt x="379512" y="319566"/>
                    <a:pt x="381409" y="318143"/>
                  </a:cubicBezTo>
                  <a:cubicBezTo>
                    <a:pt x="380935" y="319566"/>
                    <a:pt x="381053" y="320397"/>
                    <a:pt x="381765" y="320634"/>
                  </a:cubicBezTo>
                  <a:cubicBezTo>
                    <a:pt x="382477" y="320871"/>
                    <a:pt x="382595" y="322175"/>
                    <a:pt x="382121" y="324547"/>
                  </a:cubicBezTo>
                  <a:cubicBezTo>
                    <a:pt x="380223" y="325022"/>
                    <a:pt x="379393" y="324310"/>
                    <a:pt x="379630" y="322413"/>
                  </a:cubicBezTo>
                  <a:cubicBezTo>
                    <a:pt x="379867" y="320515"/>
                    <a:pt x="379274" y="319804"/>
                    <a:pt x="377851" y="320278"/>
                  </a:cubicBezTo>
                  <a:cubicBezTo>
                    <a:pt x="376903" y="322650"/>
                    <a:pt x="376428" y="325971"/>
                    <a:pt x="376428" y="330240"/>
                  </a:cubicBezTo>
                  <a:cubicBezTo>
                    <a:pt x="376428" y="327868"/>
                    <a:pt x="376547" y="325496"/>
                    <a:pt x="376784" y="323124"/>
                  </a:cubicBezTo>
                  <a:cubicBezTo>
                    <a:pt x="377021" y="320752"/>
                    <a:pt x="377140" y="318380"/>
                    <a:pt x="377140" y="316008"/>
                  </a:cubicBezTo>
                  <a:close/>
                  <a:moveTo>
                    <a:pt x="162241" y="314585"/>
                  </a:moveTo>
                  <a:cubicBezTo>
                    <a:pt x="157972" y="318855"/>
                    <a:pt x="155600" y="324310"/>
                    <a:pt x="155125" y="330952"/>
                  </a:cubicBezTo>
                  <a:cubicBezTo>
                    <a:pt x="157972" y="330477"/>
                    <a:pt x="159632" y="328343"/>
                    <a:pt x="160106" y="324547"/>
                  </a:cubicBezTo>
                  <a:cubicBezTo>
                    <a:pt x="160581" y="320752"/>
                    <a:pt x="161292" y="317432"/>
                    <a:pt x="162241" y="314585"/>
                  </a:cubicBezTo>
                  <a:close/>
                  <a:moveTo>
                    <a:pt x="206359" y="313874"/>
                  </a:moveTo>
                  <a:cubicBezTo>
                    <a:pt x="205411" y="313874"/>
                    <a:pt x="204936" y="314467"/>
                    <a:pt x="204936" y="315653"/>
                  </a:cubicBezTo>
                  <a:cubicBezTo>
                    <a:pt x="204936" y="316839"/>
                    <a:pt x="204225" y="316957"/>
                    <a:pt x="202802" y="316008"/>
                  </a:cubicBezTo>
                  <a:cubicBezTo>
                    <a:pt x="202802" y="318855"/>
                    <a:pt x="202564" y="322057"/>
                    <a:pt x="202090" y="325615"/>
                  </a:cubicBezTo>
                  <a:cubicBezTo>
                    <a:pt x="201616" y="329173"/>
                    <a:pt x="202327" y="331426"/>
                    <a:pt x="204225" y="332375"/>
                  </a:cubicBezTo>
                  <a:cubicBezTo>
                    <a:pt x="203276" y="327631"/>
                    <a:pt x="203987" y="323954"/>
                    <a:pt x="206359" y="321345"/>
                  </a:cubicBezTo>
                  <a:cubicBezTo>
                    <a:pt x="208731" y="318736"/>
                    <a:pt x="208731" y="316246"/>
                    <a:pt x="206359" y="313874"/>
                  </a:cubicBezTo>
                  <a:close/>
                  <a:moveTo>
                    <a:pt x="444918" y="310956"/>
                  </a:moveTo>
                  <a:lnTo>
                    <a:pt x="444740" y="311027"/>
                  </a:lnTo>
                  <a:lnTo>
                    <a:pt x="444918" y="314402"/>
                  </a:lnTo>
                  <a:close/>
                  <a:moveTo>
                    <a:pt x="381409" y="310316"/>
                  </a:moveTo>
                  <a:cubicBezTo>
                    <a:pt x="380935" y="311265"/>
                    <a:pt x="380816" y="312450"/>
                    <a:pt x="381053" y="313874"/>
                  </a:cubicBezTo>
                  <a:cubicBezTo>
                    <a:pt x="381291" y="315297"/>
                    <a:pt x="380935" y="316008"/>
                    <a:pt x="379986" y="316008"/>
                  </a:cubicBezTo>
                  <a:cubicBezTo>
                    <a:pt x="379512" y="315060"/>
                    <a:pt x="379037" y="313874"/>
                    <a:pt x="378563" y="312450"/>
                  </a:cubicBezTo>
                  <a:cubicBezTo>
                    <a:pt x="378088" y="311027"/>
                    <a:pt x="379037" y="310316"/>
                    <a:pt x="381409" y="310316"/>
                  </a:cubicBezTo>
                  <a:close/>
                  <a:moveTo>
                    <a:pt x="194974" y="310316"/>
                  </a:moveTo>
                  <a:cubicBezTo>
                    <a:pt x="194025" y="309841"/>
                    <a:pt x="193314" y="309960"/>
                    <a:pt x="192839" y="310672"/>
                  </a:cubicBezTo>
                  <a:cubicBezTo>
                    <a:pt x="192365" y="311383"/>
                    <a:pt x="192009" y="312213"/>
                    <a:pt x="191772" y="313162"/>
                  </a:cubicBezTo>
                  <a:cubicBezTo>
                    <a:pt x="191535" y="314111"/>
                    <a:pt x="191535" y="315060"/>
                    <a:pt x="191772" y="316008"/>
                  </a:cubicBezTo>
                  <a:cubicBezTo>
                    <a:pt x="192009" y="316957"/>
                    <a:pt x="192602" y="317194"/>
                    <a:pt x="193551" y="316720"/>
                  </a:cubicBezTo>
                  <a:cubicBezTo>
                    <a:pt x="193551" y="315771"/>
                    <a:pt x="193788" y="314941"/>
                    <a:pt x="194263" y="314229"/>
                  </a:cubicBezTo>
                  <a:cubicBezTo>
                    <a:pt x="194737" y="313518"/>
                    <a:pt x="194974" y="312213"/>
                    <a:pt x="194974" y="310316"/>
                  </a:cubicBezTo>
                  <a:close/>
                  <a:moveTo>
                    <a:pt x="67601" y="308893"/>
                  </a:moveTo>
                  <a:cubicBezTo>
                    <a:pt x="65229" y="309367"/>
                    <a:pt x="63568" y="311383"/>
                    <a:pt x="62620" y="314941"/>
                  </a:cubicBezTo>
                  <a:cubicBezTo>
                    <a:pt x="61671" y="318499"/>
                    <a:pt x="61671" y="321938"/>
                    <a:pt x="62620" y="325259"/>
                  </a:cubicBezTo>
                  <a:cubicBezTo>
                    <a:pt x="64992" y="324785"/>
                    <a:pt x="66178" y="322650"/>
                    <a:pt x="66178" y="318855"/>
                  </a:cubicBezTo>
                  <a:cubicBezTo>
                    <a:pt x="66178" y="315060"/>
                    <a:pt x="66652" y="311739"/>
                    <a:pt x="67601" y="308893"/>
                  </a:cubicBezTo>
                  <a:close/>
                  <a:moveTo>
                    <a:pt x="248343" y="307469"/>
                  </a:moveTo>
                  <a:lnTo>
                    <a:pt x="248343" y="313874"/>
                  </a:lnTo>
                  <a:lnTo>
                    <a:pt x="246208" y="313874"/>
                  </a:lnTo>
                  <a:cubicBezTo>
                    <a:pt x="246683" y="312925"/>
                    <a:pt x="246801" y="311383"/>
                    <a:pt x="246564" y="309248"/>
                  </a:cubicBezTo>
                  <a:cubicBezTo>
                    <a:pt x="246327" y="307114"/>
                    <a:pt x="246920" y="306521"/>
                    <a:pt x="248343" y="307469"/>
                  </a:cubicBezTo>
                  <a:close/>
                  <a:moveTo>
                    <a:pt x="185723" y="307469"/>
                  </a:moveTo>
                  <a:cubicBezTo>
                    <a:pt x="183352" y="310316"/>
                    <a:pt x="182166" y="313399"/>
                    <a:pt x="182166" y="316720"/>
                  </a:cubicBezTo>
                  <a:cubicBezTo>
                    <a:pt x="182166" y="320041"/>
                    <a:pt x="181928" y="323599"/>
                    <a:pt x="181454" y="327394"/>
                  </a:cubicBezTo>
                  <a:cubicBezTo>
                    <a:pt x="182877" y="326445"/>
                    <a:pt x="183589" y="326801"/>
                    <a:pt x="183589" y="328461"/>
                  </a:cubicBezTo>
                  <a:cubicBezTo>
                    <a:pt x="183589" y="330122"/>
                    <a:pt x="183589" y="331663"/>
                    <a:pt x="183589" y="333086"/>
                  </a:cubicBezTo>
                  <a:cubicBezTo>
                    <a:pt x="184537" y="332138"/>
                    <a:pt x="185249" y="331900"/>
                    <a:pt x="185723" y="332375"/>
                  </a:cubicBezTo>
                  <a:cubicBezTo>
                    <a:pt x="186198" y="332849"/>
                    <a:pt x="186909" y="333086"/>
                    <a:pt x="187858" y="333086"/>
                  </a:cubicBezTo>
                  <a:cubicBezTo>
                    <a:pt x="187384" y="330714"/>
                    <a:pt x="188095" y="329766"/>
                    <a:pt x="189993" y="330240"/>
                  </a:cubicBezTo>
                  <a:lnTo>
                    <a:pt x="189993" y="324547"/>
                  </a:lnTo>
                  <a:cubicBezTo>
                    <a:pt x="188095" y="325496"/>
                    <a:pt x="186909" y="325496"/>
                    <a:pt x="186435" y="324547"/>
                  </a:cubicBezTo>
                  <a:cubicBezTo>
                    <a:pt x="185961" y="323599"/>
                    <a:pt x="185723" y="322175"/>
                    <a:pt x="185723" y="320278"/>
                  </a:cubicBezTo>
                  <a:cubicBezTo>
                    <a:pt x="185723" y="318380"/>
                    <a:pt x="185842" y="316246"/>
                    <a:pt x="186079" y="313874"/>
                  </a:cubicBezTo>
                  <a:cubicBezTo>
                    <a:pt x="186316" y="311502"/>
                    <a:pt x="186198" y="309367"/>
                    <a:pt x="185723" y="307469"/>
                  </a:cubicBezTo>
                  <a:close/>
                  <a:moveTo>
                    <a:pt x="107449" y="303911"/>
                  </a:moveTo>
                  <a:cubicBezTo>
                    <a:pt x="106500" y="305809"/>
                    <a:pt x="104840" y="307351"/>
                    <a:pt x="102468" y="308537"/>
                  </a:cubicBezTo>
                  <a:cubicBezTo>
                    <a:pt x="100097" y="309723"/>
                    <a:pt x="99859" y="312213"/>
                    <a:pt x="101757" y="316008"/>
                  </a:cubicBezTo>
                  <a:cubicBezTo>
                    <a:pt x="103180" y="315534"/>
                    <a:pt x="104840" y="314822"/>
                    <a:pt x="106738" y="313874"/>
                  </a:cubicBezTo>
                  <a:cubicBezTo>
                    <a:pt x="105789" y="311502"/>
                    <a:pt x="105670" y="309841"/>
                    <a:pt x="106382" y="308893"/>
                  </a:cubicBezTo>
                  <a:cubicBezTo>
                    <a:pt x="107093" y="307944"/>
                    <a:pt x="107449" y="306283"/>
                    <a:pt x="107449" y="303911"/>
                  </a:cubicBezTo>
                  <a:close/>
                  <a:moveTo>
                    <a:pt x="217745" y="299642"/>
                  </a:moveTo>
                  <a:cubicBezTo>
                    <a:pt x="216796" y="299642"/>
                    <a:pt x="215966" y="299998"/>
                    <a:pt x="215254" y="300709"/>
                  </a:cubicBezTo>
                  <a:cubicBezTo>
                    <a:pt x="214543" y="301421"/>
                    <a:pt x="213712" y="302251"/>
                    <a:pt x="212764" y="303200"/>
                  </a:cubicBezTo>
                  <a:cubicBezTo>
                    <a:pt x="213712" y="310316"/>
                    <a:pt x="216322" y="312688"/>
                    <a:pt x="220591" y="310316"/>
                  </a:cubicBezTo>
                  <a:cubicBezTo>
                    <a:pt x="221540" y="307469"/>
                    <a:pt x="221540" y="305335"/>
                    <a:pt x="220591" y="303911"/>
                  </a:cubicBezTo>
                  <a:cubicBezTo>
                    <a:pt x="219642" y="302488"/>
                    <a:pt x="218694" y="301065"/>
                    <a:pt x="217745" y="299642"/>
                  </a:cubicBezTo>
                  <a:close/>
                  <a:moveTo>
                    <a:pt x="161530" y="299642"/>
                  </a:moveTo>
                  <a:cubicBezTo>
                    <a:pt x="160106" y="299642"/>
                    <a:pt x="159395" y="300591"/>
                    <a:pt x="159395" y="302488"/>
                  </a:cubicBezTo>
                  <a:cubicBezTo>
                    <a:pt x="159395" y="304386"/>
                    <a:pt x="159395" y="306521"/>
                    <a:pt x="159395" y="308893"/>
                  </a:cubicBezTo>
                  <a:cubicBezTo>
                    <a:pt x="161767" y="307469"/>
                    <a:pt x="162478" y="304386"/>
                    <a:pt x="161530" y="299642"/>
                  </a:cubicBezTo>
                  <a:close/>
                  <a:moveTo>
                    <a:pt x="106738" y="293949"/>
                  </a:moveTo>
                  <a:cubicBezTo>
                    <a:pt x="104840" y="293949"/>
                    <a:pt x="104366" y="295372"/>
                    <a:pt x="105315" y="298219"/>
                  </a:cubicBezTo>
                  <a:cubicBezTo>
                    <a:pt x="106263" y="298219"/>
                    <a:pt x="106738" y="297982"/>
                    <a:pt x="106738" y="297507"/>
                  </a:cubicBezTo>
                  <a:cubicBezTo>
                    <a:pt x="106738" y="297033"/>
                    <a:pt x="107212" y="297033"/>
                    <a:pt x="108161" y="297507"/>
                  </a:cubicBezTo>
                  <a:cubicBezTo>
                    <a:pt x="108161" y="296558"/>
                    <a:pt x="107924" y="295965"/>
                    <a:pt x="107449" y="295728"/>
                  </a:cubicBezTo>
                  <a:cubicBezTo>
                    <a:pt x="106975" y="295491"/>
                    <a:pt x="106738" y="294898"/>
                    <a:pt x="106738" y="293949"/>
                  </a:cubicBezTo>
                  <a:close/>
                  <a:moveTo>
                    <a:pt x="252612" y="292526"/>
                  </a:moveTo>
                  <a:cubicBezTo>
                    <a:pt x="252138" y="294424"/>
                    <a:pt x="252257" y="296914"/>
                    <a:pt x="252968" y="299998"/>
                  </a:cubicBezTo>
                  <a:cubicBezTo>
                    <a:pt x="253680" y="303081"/>
                    <a:pt x="253087" y="304386"/>
                    <a:pt x="251189" y="303911"/>
                  </a:cubicBezTo>
                  <a:cubicBezTo>
                    <a:pt x="250240" y="302963"/>
                    <a:pt x="250122" y="301184"/>
                    <a:pt x="250833" y="298575"/>
                  </a:cubicBezTo>
                  <a:cubicBezTo>
                    <a:pt x="251545" y="295965"/>
                    <a:pt x="252138" y="293949"/>
                    <a:pt x="252612" y="292526"/>
                  </a:cubicBezTo>
                  <a:close/>
                  <a:moveTo>
                    <a:pt x="229130" y="291103"/>
                  </a:moveTo>
                  <a:cubicBezTo>
                    <a:pt x="226284" y="290629"/>
                    <a:pt x="224623" y="291815"/>
                    <a:pt x="224149" y="294661"/>
                  </a:cubicBezTo>
                  <a:cubicBezTo>
                    <a:pt x="223675" y="297507"/>
                    <a:pt x="222963" y="299879"/>
                    <a:pt x="222014" y="301777"/>
                  </a:cubicBezTo>
                  <a:cubicBezTo>
                    <a:pt x="222014" y="303200"/>
                    <a:pt x="222607" y="303793"/>
                    <a:pt x="223793" y="303556"/>
                  </a:cubicBezTo>
                  <a:cubicBezTo>
                    <a:pt x="224979" y="303318"/>
                    <a:pt x="225335" y="304386"/>
                    <a:pt x="224861" y="306758"/>
                  </a:cubicBezTo>
                  <a:cubicBezTo>
                    <a:pt x="225809" y="304386"/>
                    <a:pt x="226995" y="302251"/>
                    <a:pt x="228419" y="300354"/>
                  </a:cubicBezTo>
                  <a:cubicBezTo>
                    <a:pt x="229842" y="298456"/>
                    <a:pt x="230079" y="295372"/>
                    <a:pt x="229130" y="291103"/>
                  </a:cubicBezTo>
                  <a:close/>
                  <a:moveTo>
                    <a:pt x="187858" y="287545"/>
                  </a:moveTo>
                  <a:cubicBezTo>
                    <a:pt x="185486" y="287071"/>
                    <a:pt x="183826" y="288257"/>
                    <a:pt x="182877" y="291103"/>
                  </a:cubicBezTo>
                  <a:cubicBezTo>
                    <a:pt x="181928" y="293949"/>
                    <a:pt x="181928" y="296321"/>
                    <a:pt x="182877" y="298219"/>
                  </a:cubicBezTo>
                  <a:cubicBezTo>
                    <a:pt x="186198" y="296796"/>
                    <a:pt x="187858" y="293238"/>
                    <a:pt x="187858" y="287545"/>
                  </a:cubicBezTo>
                  <a:close/>
                  <a:moveTo>
                    <a:pt x="428374" y="283987"/>
                  </a:moveTo>
                  <a:cubicBezTo>
                    <a:pt x="428374" y="286359"/>
                    <a:pt x="428611" y="287901"/>
                    <a:pt x="429085" y="288612"/>
                  </a:cubicBezTo>
                  <a:cubicBezTo>
                    <a:pt x="429560" y="289324"/>
                    <a:pt x="430034" y="290154"/>
                    <a:pt x="430509" y="291103"/>
                  </a:cubicBezTo>
                  <a:cubicBezTo>
                    <a:pt x="431457" y="290629"/>
                    <a:pt x="431576" y="289324"/>
                    <a:pt x="430864" y="287189"/>
                  </a:cubicBezTo>
                  <a:cubicBezTo>
                    <a:pt x="430153" y="285054"/>
                    <a:pt x="429323" y="283987"/>
                    <a:pt x="428374" y="283987"/>
                  </a:cubicBezTo>
                  <a:close/>
                  <a:moveTo>
                    <a:pt x="239804" y="281141"/>
                  </a:moveTo>
                  <a:cubicBezTo>
                    <a:pt x="238381" y="283513"/>
                    <a:pt x="238144" y="286003"/>
                    <a:pt x="239092" y="288612"/>
                  </a:cubicBezTo>
                  <a:cubicBezTo>
                    <a:pt x="240041" y="291222"/>
                    <a:pt x="239092" y="293001"/>
                    <a:pt x="236246" y="293949"/>
                  </a:cubicBezTo>
                  <a:cubicBezTo>
                    <a:pt x="236720" y="296796"/>
                    <a:pt x="237432" y="298337"/>
                    <a:pt x="238381" y="298575"/>
                  </a:cubicBezTo>
                  <a:cubicBezTo>
                    <a:pt x="239330" y="298812"/>
                    <a:pt x="240990" y="299168"/>
                    <a:pt x="243362" y="299642"/>
                  </a:cubicBezTo>
                  <a:cubicBezTo>
                    <a:pt x="242413" y="296796"/>
                    <a:pt x="241583" y="293949"/>
                    <a:pt x="240871" y="291103"/>
                  </a:cubicBezTo>
                  <a:cubicBezTo>
                    <a:pt x="240160" y="288257"/>
                    <a:pt x="239804" y="284936"/>
                    <a:pt x="239804" y="281141"/>
                  </a:cubicBezTo>
                  <a:close/>
                  <a:moveTo>
                    <a:pt x="264709" y="276871"/>
                  </a:moveTo>
                  <a:cubicBezTo>
                    <a:pt x="262337" y="278294"/>
                    <a:pt x="261863" y="280666"/>
                    <a:pt x="263286" y="283987"/>
                  </a:cubicBezTo>
                  <a:cubicBezTo>
                    <a:pt x="264709" y="287308"/>
                    <a:pt x="264472" y="289443"/>
                    <a:pt x="262575" y="290391"/>
                  </a:cubicBezTo>
                  <a:cubicBezTo>
                    <a:pt x="262575" y="291340"/>
                    <a:pt x="262693" y="292289"/>
                    <a:pt x="262930" y="293238"/>
                  </a:cubicBezTo>
                  <a:cubicBezTo>
                    <a:pt x="263168" y="294186"/>
                    <a:pt x="263998" y="294424"/>
                    <a:pt x="265421" y="293949"/>
                  </a:cubicBezTo>
                  <a:cubicBezTo>
                    <a:pt x="264947" y="290154"/>
                    <a:pt x="264947" y="287189"/>
                    <a:pt x="265421" y="285054"/>
                  </a:cubicBezTo>
                  <a:cubicBezTo>
                    <a:pt x="265895" y="282920"/>
                    <a:pt x="265658" y="280192"/>
                    <a:pt x="264709" y="276871"/>
                  </a:cubicBezTo>
                  <a:close/>
                  <a:moveTo>
                    <a:pt x="195686" y="276871"/>
                  </a:moveTo>
                  <a:cubicBezTo>
                    <a:pt x="193788" y="276397"/>
                    <a:pt x="192602" y="276753"/>
                    <a:pt x="192128" y="277939"/>
                  </a:cubicBezTo>
                  <a:cubicBezTo>
                    <a:pt x="191653" y="279125"/>
                    <a:pt x="190705" y="279718"/>
                    <a:pt x="189281" y="279718"/>
                  </a:cubicBezTo>
                  <a:cubicBezTo>
                    <a:pt x="189281" y="280666"/>
                    <a:pt x="189637" y="281259"/>
                    <a:pt x="190349" y="281497"/>
                  </a:cubicBezTo>
                  <a:cubicBezTo>
                    <a:pt x="191060" y="281734"/>
                    <a:pt x="191179" y="282564"/>
                    <a:pt x="190705" y="283987"/>
                  </a:cubicBezTo>
                  <a:cubicBezTo>
                    <a:pt x="192128" y="284936"/>
                    <a:pt x="192839" y="284580"/>
                    <a:pt x="192839" y="282920"/>
                  </a:cubicBezTo>
                  <a:cubicBezTo>
                    <a:pt x="192839" y="281259"/>
                    <a:pt x="193077" y="281615"/>
                    <a:pt x="193551" y="283987"/>
                  </a:cubicBezTo>
                  <a:cubicBezTo>
                    <a:pt x="194974" y="283987"/>
                    <a:pt x="195686" y="281615"/>
                    <a:pt x="195686" y="276871"/>
                  </a:cubicBezTo>
                  <a:close/>
                  <a:moveTo>
                    <a:pt x="121681" y="276871"/>
                  </a:moveTo>
                  <a:cubicBezTo>
                    <a:pt x="116463" y="277346"/>
                    <a:pt x="113260" y="280666"/>
                    <a:pt x="112074" y="286833"/>
                  </a:cubicBezTo>
                  <a:cubicBezTo>
                    <a:pt x="110889" y="293001"/>
                    <a:pt x="109347" y="298456"/>
                    <a:pt x="107449" y="303200"/>
                  </a:cubicBezTo>
                  <a:cubicBezTo>
                    <a:pt x="110770" y="299879"/>
                    <a:pt x="113972" y="296677"/>
                    <a:pt x="117056" y="293594"/>
                  </a:cubicBezTo>
                  <a:cubicBezTo>
                    <a:pt x="120139" y="290510"/>
                    <a:pt x="121681" y="284936"/>
                    <a:pt x="121681" y="276871"/>
                  </a:cubicBezTo>
                  <a:close/>
                  <a:moveTo>
                    <a:pt x="179319" y="274025"/>
                  </a:moveTo>
                  <a:cubicBezTo>
                    <a:pt x="176473" y="274499"/>
                    <a:pt x="174338" y="276041"/>
                    <a:pt x="172915" y="278650"/>
                  </a:cubicBezTo>
                  <a:cubicBezTo>
                    <a:pt x="171492" y="281259"/>
                    <a:pt x="169594" y="283038"/>
                    <a:pt x="167222" y="283987"/>
                  </a:cubicBezTo>
                  <a:cubicBezTo>
                    <a:pt x="168645" y="287782"/>
                    <a:pt x="168883" y="292052"/>
                    <a:pt x="167934" y="296796"/>
                  </a:cubicBezTo>
                  <a:cubicBezTo>
                    <a:pt x="166985" y="301540"/>
                    <a:pt x="165562" y="305097"/>
                    <a:pt x="163664" y="307469"/>
                  </a:cubicBezTo>
                  <a:cubicBezTo>
                    <a:pt x="164613" y="310316"/>
                    <a:pt x="165206" y="312569"/>
                    <a:pt x="165443" y="314229"/>
                  </a:cubicBezTo>
                  <a:cubicBezTo>
                    <a:pt x="165681" y="315890"/>
                    <a:pt x="165562" y="318618"/>
                    <a:pt x="165088" y="322413"/>
                  </a:cubicBezTo>
                  <a:cubicBezTo>
                    <a:pt x="167934" y="323361"/>
                    <a:pt x="169120" y="322057"/>
                    <a:pt x="168645" y="318499"/>
                  </a:cubicBezTo>
                  <a:cubicBezTo>
                    <a:pt x="168171" y="314941"/>
                    <a:pt x="168171" y="311739"/>
                    <a:pt x="168645" y="308893"/>
                  </a:cubicBezTo>
                  <a:cubicBezTo>
                    <a:pt x="170543" y="302726"/>
                    <a:pt x="172441" y="297033"/>
                    <a:pt x="174338" y="291815"/>
                  </a:cubicBezTo>
                  <a:cubicBezTo>
                    <a:pt x="176236" y="286596"/>
                    <a:pt x="177896" y="280666"/>
                    <a:pt x="179319" y="274025"/>
                  </a:cubicBezTo>
                  <a:close/>
                  <a:moveTo>
                    <a:pt x="419835" y="272602"/>
                  </a:moveTo>
                  <a:cubicBezTo>
                    <a:pt x="419835" y="276397"/>
                    <a:pt x="420665" y="277820"/>
                    <a:pt x="422325" y="276871"/>
                  </a:cubicBezTo>
                  <a:cubicBezTo>
                    <a:pt x="423986" y="275922"/>
                    <a:pt x="424579" y="274974"/>
                    <a:pt x="424104" y="274025"/>
                  </a:cubicBezTo>
                  <a:cubicBezTo>
                    <a:pt x="425053" y="274974"/>
                    <a:pt x="425172" y="276397"/>
                    <a:pt x="424460" y="278294"/>
                  </a:cubicBezTo>
                  <a:cubicBezTo>
                    <a:pt x="423748" y="280192"/>
                    <a:pt x="424579" y="281378"/>
                    <a:pt x="426951" y="281852"/>
                  </a:cubicBezTo>
                  <a:cubicBezTo>
                    <a:pt x="428374" y="281852"/>
                    <a:pt x="428611" y="280666"/>
                    <a:pt x="427662" y="278294"/>
                  </a:cubicBezTo>
                  <a:cubicBezTo>
                    <a:pt x="430983" y="279243"/>
                    <a:pt x="432288" y="281259"/>
                    <a:pt x="431576" y="284343"/>
                  </a:cubicBezTo>
                  <a:cubicBezTo>
                    <a:pt x="430864" y="287426"/>
                    <a:pt x="431220" y="290154"/>
                    <a:pt x="432643" y="292526"/>
                  </a:cubicBezTo>
                  <a:cubicBezTo>
                    <a:pt x="430746" y="296796"/>
                    <a:pt x="430746" y="301895"/>
                    <a:pt x="432643" y="307825"/>
                  </a:cubicBezTo>
                  <a:cubicBezTo>
                    <a:pt x="434541" y="313755"/>
                    <a:pt x="436676" y="317906"/>
                    <a:pt x="439048" y="320278"/>
                  </a:cubicBezTo>
                  <a:cubicBezTo>
                    <a:pt x="438099" y="324073"/>
                    <a:pt x="436913" y="326208"/>
                    <a:pt x="435490" y="326682"/>
                  </a:cubicBezTo>
                  <a:cubicBezTo>
                    <a:pt x="433118" y="318618"/>
                    <a:pt x="431102" y="310434"/>
                    <a:pt x="429441" y="302133"/>
                  </a:cubicBezTo>
                  <a:cubicBezTo>
                    <a:pt x="427781" y="293831"/>
                    <a:pt x="425527" y="286359"/>
                    <a:pt x="422681" y="279718"/>
                  </a:cubicBezTo>
                  <a:cubicBezTo>
                    <a:pt x="422207" y="282090"/>
                    <a:pt x="421614" y="283038"/>
                    <a:pt x="420902" y="282564"/>
                  </a:cubicBezTo>
                  <a:cubicBezTo>
                    <a:pt x="420191" y="282090"/>
                    <a:pt x="419360" y="281141"/>
                    <a:pt x="418412" y="279718"/>
                  </a:cubicBezTo>
                  <a:cubicBezTo>
                    <a:pt x="417463" y="282090"/>
                    <a:pt x="417107" y="284224"/>
                    <a:pt x="417344" y="286122"/>
                  </a:cubicBezTo>
                  <a:cubicBezTo>
                    <a:pt x="417581" y="288019"/>
                    <a:pt x="417937" y="290154"/>
                    <a:pt x="418412" y="292526"/>
                  </a:cubicBezTo>
                  <a:cubicBezTo>
                    <a:pt x="416988" y="292526"/>
                    <a:pt x="416277" y="291577"/>
                    <a:pt x="416277" y="289680"/>
                  </a:cubicBezTo>
                  <a:cubicBezTo>
                    <a:pt x="416277" y="287782"/>
                    <a:pt x="415565" y="287071"/>
                    <a:pt x="414142" y="287545"/>
                  </a:cubicBezTo>
                  <a:cubicBezTo>
                    <a:pt x="414142" y="284224"/>
                    <a:pt x="414261" y="281022"/>
                    <a:pt x="414498" y="277939"/>
                  </a:cubicBezTo>
                  <a:cubicBezTo>
                    <a:pt x="414735" y="274855"/>
                    <a:pt x="416514" y="273076"/>
                    <a:pt x="419835" y="272602"/>
                  </a:cubicBezTo>
                  <a:close/>
                  <a:moveTo>
                    <a:pt x="67601" y="271890"/>
                  </a:moveTo>
                  <a:cubicBezTo>
                    <a:pt x="65703" y="272365"/>
                    <a:pt x="64992" y="273788"/>
                    <a:pt x="65466" y="276160"/>
                  </a:cubicBezTo>
                  <a:cubicBezTo>
                    <a:pt x="68312" y="274737"/>
                    <a:pt x="69973" y="275448"/>
                    <a:pt x="70447" y="278294"/>
                  </a:cubicBezTo>
                  <a:cubicBezTo>
                    <a:pt x="72819" y="277820"/>
                    <a:pt x="73175" y="276990"/>
                    <a:pt x="71514" y="275804"/>
                  </a:cubicBezTo>
                  <a:cubicBezTo>
                    <a:pt x="69854" y="274618"/>
                    <a:pt x="69735" y="273551"/>
                    <a:pt x="71158" y="272602"/>
                  </a:cubicBezTo>
                  <a:cubicBezTo>
                    <a:pt x="70684" y="271653"/>
                    <a:pt x="69498" y="271416"/>
                    <a:pt x="67601" y="271890"/>
                  </a:cubicBezTo>
                  <a:close/>
                  <a:moveTo>
                    <a:pt x="240516" y="270467"/>
                  </a:moveTo>
                  <a:cubicBezTo>
                    <a:pt x="239092" y="269993"/>
                    <a:pt x="238737" y="270823"/>
                    <a:pt x="239448" y="272958"/>
                  </a:cubicBezTo>
                  <a:cubicBezTo>
                    <a:pt x="240160" y="275092"/>
                    <a:pt x="239804" y="276160"/>
                    <a:pt x="238381" y="276160"/>
                  </a:cubicBezTo>
                  <a:cubicBezTo>
                    <a:pt x="239330" y="278532"/>
                    <a:pt x="240278" y="279243"/>
                    <a:pt x="241227" y="278294"/>
                  </a:cubicBezTo>
                  <a:cubicBezTo>
                    <a:pt x="242176" y="277346"/>
                    <a:pt x="243125" y="277346"/>
                    <a:pt x="244073" y="278294"/>
                  </a:cubicBezTo>
                  <a:cubicBezTo>
                    <a:pt x="243125" y="275922"/>
                    <a:pt x="242294" y="274618"/>
                    <a:pt x="241583" y="274381"/>
                  </a:cubicBezTo>
                  <a:cubicBezTo>
                    <a:pt x="240871" y="274144"/>
                    <a:pt x="240516" y="272839"/>
                    <a:pt x="240516" y="270467"/>
                  </a:cubicBezTo>
                  <a:close/>
                  <a:moveTo>
                    <a:pt x="260440" y="265486"/>
                  </a:moveTo>
                  <a:cubicBezTo>
                    <a:pt x="259491" y="265012"/>
                    <a:pt x="259017" y="265486"/>
                    <a:pt x="259017" y="266909"/>
                  </a:cubicBezTo>
                  <a:cubicBezTo>
                    <a:pt x="259017" y="268332"/>
                    <a:pt x="258542" y="269044"/>
                    <a:pt x="257594" y="269044"/>
                  </a:cubicBezTo>
                  <a:cubicBezTo>
                    <a:pt x="258542" y="271416"/>
                    <a:pt x="259491" y="272602"/>
                    <a:pt x="260440" y="272602"/>
                  </a:cubicBezTo>
                  <a:cubicBezTo>
                    <a:pt x="261389" y="271653"/>
                    <a:pt x="261863" y="270467"/>
                    <a:pt x="261863" y="269044"/>
                  </a:cubicBezTo>
                  <a:cubicBezTo>
                    <a:pt x="261863" y="267621"/>
                    <a:pt x="261389" y="266435"/>
                    <a:pt x="260440" y="265486"/>
                  </a:cubicBezTo>
                  <a:close/>
                  <a:moveTo>
                    <a:pt x="418412" y="263351"/>
                  </a:moveTo>
                  <a:cubicBezTo>
                    <a:pt x="417937" y="264774"/>
                    <a:pt x="418174" y="266316"/>
                    <a:pt x="419123" y="267976"/>
                  </a:cubicBezTo>
                  <a:cubicBezTo>
                    <a:pt x="420072" y="269637"/>
                    <a:pt x="419835" y="270941"/>
                    <a:pt x="418412" y="271890"/>
                  </a:cubicBezTo>
                  <a:cubicBezTo>
                    <a:pt x="417937" y="270467"/>
                    <a:pt x="417581" y="269044"/>
                    <a:pt x="417344" y="267621"/>
                  </a:cubicBezTo>
                  <a:cubicBezTo>
                    <a:pt x="417107" y="266198"/>
                    <a:pt x="417463" y="264774"/>
                    <a:pt x="418412" y="263351"/>
                  </a:cubicBezTo>
                  <a:close/>
                  <a:moveTo>
                    <a:pt x="163664" y="261928"/>
                  </a:moveTo>
                  <a:cubicBezTo>
                    <a:pt x="161767" y="262877"/>
                    <a:pt x="160581" y="264419"/>
                    <a:pt x="160106" y="266553"/>
                  </a:cubicBezTo>
                  <a:cubicBezTo>
                    <a:pt x="159632" y="268688"/>
                    <a:pt x="159395" y="271179"/>
                    <a:pt x="159395" y="274025"/>
                  </a:cubicBezTo>
                  <a:cubicBezTo>
                    <a:pt x="160344" y="272127"/>
                    <a:pt x="161530" y="270941"/>
                    <a:pt x="162953" y="270467"/>
                  </a:cubicBezTo>
                  <a:cubicBezTo>
                    <a:pt x="164376" y="269993"/>
                    <a:pt x="165088" y="271416"/>
                    <a:pt x="165088" y="274737"/>
                  </a:cubicBezTo>
                  <a:cubicBezTo>
                    <a:pt x="166511" y="273788"/>
                    <a:pt x="167104" y="272483"/>
                    <a:pt x="166866" y="270823"/>
                  </a:cubicBezTo>
                  <a:cubicBezTo>
                    <a:pt x="166629" y="269162"/>
                    <a:pt x="166748" y="266672"/>
                    <a:pt x="167222" y="263351"/>
                  </a:cubicBezTo>
                  <a:cubicBezTo>
                    <a:pt x="166273" y="263826"/>
                    <a:pt x="165799" y="264656"/>
                    <a:pt x="165799" y="265842"/>
                  </a:cubicBezTo>
                  <a:cubicBezTo>
                    <a:pt x="165799" y="267028"/>
                    <a:pt x="165325" y="267858"/>
                    <a:pt x="164376" y="268332"/>
                  </a:cubicBezTo>
                  <a:cubicBezTo>
                    <a:pt x="163427" y="268332"/>
                    <a:pt x="163190" y="267502"/>
                    <a:pt x="163664" y="265842"/>
                  </a:cubicBezTo>
                  <a:cubicBezTo>
                    <a:pt x="164139" y="264181"/>
                    <a:pt x="164139" y="262877"/>
                    <a:pt x="163664" y="261928"/>
                  </a:cubicBezTo>
                  <a:close/>
                  <a:moveTo>
                    <a:pt x="182166" y="259793"/>
                  </a:moveTo>
                  <a:cubicBezTo>
                    <a:pt x="179794" y="259319"/>
                    <a:pt x="178608" y="260861"/>
                    <a:pt x="178608" y="264419"/>
                  </a:cubicBezTo>
                  <a:cubicBezTo>
                    <a:pt x="178608" y="267976"/>
                    <a:pt x="177422" y="269281"/>
                    <a:pt x="175050" y="268332"/>
                  </a:cubicBezTo>
                  <a:cubicBezTo>
                    <a:pt x="174575" y="271179"/>
                    <a:pt x="175050" y="271772"/>
                    <a:pt x="176473" y="270111"/>
                  </a:cubicBezTo>
                  <a:cubicBezTo>
                    <a:pt x="177896" y="268451"/>
                    <a:pt x="178370" y="269044"/>
                    <a:pt x="177896" y="271890"/>
                  </a:cubicBezTo>
                  <a:cubicBezTo>
                    <a:pt x="178845" y="271416"/>
                    <a:pt x="179438" y="270230"/>
                    <a:pt x="179675" y="268332"/>
                  </a:cubicBezTo>
                  <a:cubicBezTo>
                    <a:pt x="179912" y="266435"/>
                    <a:pt x="180980" y="265960"/>
                    <a:pt x="182877" y="266909"/>
                  </a:cubicBezTo>
                  <a:cubicBezTo>
                    <a:pt x="182403" y="265960"/>
                    <a:pt x="182166" y="263588"/>
                    <a:pt x="182166" y="259793"/>
                  </a:cubicBezTo>
                  <a:close/>
                  <a:moveTo>
                    <a:pt x="444918" y="257970"/>
                  </a:moveTo>
                  <a:lnTo>
                    <a:pt x="443317" y="258370"/>
                  </a:lnTo>
                  <a:lnTo>
                    <a:pt x="444918" y="260171"/>
                  </a:lnTo>
                  <a:close/>
                  <a:moveTo>
                    <a:pt x="260440" y="254101"/>
                  </a:moveTo>
                  <a:cubicBezTo>
                    <a:pt x="259491" y="257421"/>
                    <a:pt x="259965" y="260268"/>
                    <a:pt x="261863" y="262640"/>
                  </a:cubicBezTo>
                  <a:cubicBezTo>
                    <a:pt x="263761" y="265012"/>
                    <a:pt x="264235" y="268807"/>
                    <a:pt x="263286" y="274025"/>
                  </a:cubicBezTo>
                  <a:cubicBezTo>
                    <a:pt x="265184" y="271653"/>
                    <a:pt x="265895" y="267858"/>
                    <a:pt x="265421" y="262640"/>
                  </a:cubicBezTo>
                  <a:cubicBezTo>
                    <a:pt x="264947" y="257421"/>
                    <a:pt x="263286" y="254575"/>
                    <a:pt x="260440" y="254101"/>
                  </a:cubicBezTo>
                  <a:close/>
                  <a:moveTo>
                    <a:pt x="412007" y="249119"/>
                  </a:moveTo>
                  <a:cubicBezTo>
                    <a:pt x="414379" y="249594"/>
                    <a:pt x="415328" y="251017"/>
                    <a:pt x="414854" y="253389"/>
                  </a:cubicBezTo>
                  <a:cubicBezTo>
                    <a:pt x="414379" y="255761"/>
                    <a:pt x="414854" y="257421"/>
                    <a:pt x="416277" y="258370"/>
                  </a:cubicBezTo>
                  <a:lnTo>
                    <a:pt x="412719" y="258370"/>
                  </a:lnTo>
                  <a:cubicBezTo>
                    <a:pt x="413193" y="255998"/>
                    <a:pt x="413193" y="254456"/>
                    <a:pt x="412719" y="253745"/>
                  </a:cubicBezTo>
                  <a:cubicBezTo>
                    <a:pt x="412245" y="253033"/>
                    <a:pt x="412007" y="251491"/>
                    <a:pt x="412007" y="249119"/>
                  </a:cubicBezTo>
                  <a:close/>
                  <a:moveTo>
                    <a:pt x="89660" y="249119"/>
                  </a:moveTo>
                  <a:cubicBezTo>
                    <a:pt x="87762" y="250068"/>
                    <a:pt x="86695" y="251610"/>
                    <a:pt x="86458" y="253745"/>
                  </a:cubicBezTo>
                  <a:cubicBezTo>
                    <a:pt x="86221" y="255880"/>
                    <a:pt x="85627" y="258133"/>
                    <a:pt x="84679" y="260505"/>
                  </a:cubicBezTo>
                  <a:cubicBezTo>
                    <a:pt x="86576" y="259556"/>
                    <a:pt x="87644" y="258014"/>
                    <a:pt x="87881" y="255880"/>
                  </a:cubicBezTo>
                  <a:cubicBezTo>
                    <a:pt x="88118" y="253745"/>
                    <a:pt x="88711" y="251491"/>
                    <a:pt x="89660" y="249119"/>
                  </a:cubicBezTo>
                  <a:close/>
                  <a:moveTo>
                    <a:pt x="264443" y="247252"/>
                  </a:moveTo>
                  <a:cubicBezTo>
                    <a:pt x="265569" y="247311"/>
                    <a:pt x="266844" y="247934"/>
                    <a:pt x="268267" y="249119"/>
                  </a:cubicBezTo>
                  <a:cubicBezTo>
                    <a:pt x="267318" y="250068"/>
                    <a:pt x="266251" y="250898"/>
                    <a:pt x="265065" y="251610"/>
                  </a:cubicBezTo>
                  <a:cubicBezTo>
                    <a:pt x="263879" y="252322"/>
                    <a:pt x="263761" y="253863"/>
                    <a:pt x="264709" y="256235"/>
                  </a:cubicBezTo>
                  <a:cubicBezTo>
                    <a:pt x="265658" y="257658"/>
                    <a:pt x="266370" y="257658"/>
                    <a:pt x="266844" y="256235"/>
                  </a:cubicBezTo>
                  <a:cubicBezTo>
                    <a:pt x="267318" y="254812"/>
                    <a:pt x="268030" y="254812"/>
                    <a:pt x="268979" y="256235"/>
                  </a:cubicBezTo>
                  <a:cubicBezTo>
                    <a:pt x="268504" y="260030"/>
                    <a:pt x="268504" y="262758"/>
                    <a:pt x="268979" y="264419"/>
                  </a:cubicBezTo>
                  <a:cubicBezTo>
                    <a:pt x="269453" y="266079"/>
                    <a:pt x="269216" y="268095"/>
                    <a:pt x="268267" y="270467"/>
                  </a:cubicBezTo>
                  <a:cubicBezTo>
                    <a:pt x="269216" y="273313"/>
                    <a:pt x="270165" y="276160"/>
                    <a:pt x="271114" y="279006"/>
                  </a:cubicBezTo>
                  <a:cubicBezTo>
                    <a:pt x="272062" y="281852"/>
                    <a:pt x="273486" y="283987"/>
                    <a:pt x="275383" y="285410"/>
                  </a:cubicBezTo>
                  <a:cubicBezTo>
                    <a:pt x="276806" y="282090"/>
                    <a:pt x="277518" y="277820"/>
                    <a:pt x="277518" y="272602"/>
                  </a:cubicBezTo>
                  <a:cubicBezTo>
                    <a:pt x="276095" y="272127"/>
                    <a:pt x="274672" y="271060"/>
                    <a:pt x="273248" y="269400"/>
                  </a:cubicBezTo>
                  <a:cubicBezTo>
                    <a:pt x="271825" y="267739"/>
                    <a:pt x="271825" y="265723"/>
                    <a:pt x="273248" y="263351"/>
                  </a:cubicBezTo>
                  <a:cubicBezTo>
                    <a:pt x="274197" y="263351"/>
                    <a:pt x="275027" y="263826"/>
                    <a:pt x="275739" y="264774"/>
                  </a:cubicBezTo>
                  <a:cubicBezTo>
                    <a:pt x="276450" y="265723"/>
                    <a:pt x="277281" y="266435"/>
                    <a:pt x="278229" y="266909"/>
                  </a:cubicBezTo>
                  <a:lnTo>
                    <a:pt x="278229" y="294661"/>
                  </a:lnTo>
                  <a:cubicBezTo>
                    <a:pt x="276806" y="293712"/>
                    <a:pt x="275620" y="293949"/>
                    <a:pt x="274672" y="295372"/>
                  </a:cubicBezTo>
                  <a:cubicBezTo>
                    <a:pt x="273723" y="296796"/>
                    <a:pt x="272893" y="298456"/>
                    <a:pt x="272181" y="300354"/>
                  </a:cubicBezTo>
                  <a:cubicBezTo>
                    <a:pt x="271469" y="302251"/>
                    <a:pt x="270758" y="304267"/>
                    <a:pt x="270046" y="306402"/>
                  </a:cubicBezTo>
                  <a:cubicBezTo>
                    <a:pt x="269335" y="308537"/>
                    <a:pt x="268267" y="309841"/>
                    <a:pt x="266844" y="310316"/>
                  </a:cubicBezTo>
                  <a:cubicBezTo>
                    <a:pt x="268742" y="311265"/>
                    <a:pt x="269572" y="313281"/>
                    <a:pt x="269335" y="316364"/>
                  </a:cubicBezTo>
                  <a:cubicBezTo>
                    <a:pt x="269097" y="319448"/>
                    <a:pt x="270165" y="321227"/>
                    <a:pt x="272537" y="321701"/>
                  </a:cubicBezTo>
                  <a:cubicBezTo>
                    <a:pt x="271588" y="323124"/>
                    <a:pt x="270876" y="325140"/>
                    <a:pt x="270402" y="327750"/>
                  </a:cubicBezTo>
                  <a:cubicBezTo>
                    <a:pt x="269928" y="330359"/>
                    <a:pt x="269690" y="332849"/>
                    <a:pt x="269690" y="335221"/>
                  </a:cubicBezTo>
                  <a:lnTo>
                    <a:pt x="262575" y="335221"/>
                  </a:lnTo>
                  <a:cubicBezTo>
                    <a:pt x="262100" y="333798"/>
                    <a:pt x="262100" y="332256"/>
                    <a:pt x="262575" y="330596"/>
                  </a:cubicBezTo>
                  <a:cubicBezTo>
                    <a:pt x="263049" y="328936"/>
                    <a:pt x="263049" y="327631"/>
                    <a:pt x="262575" y="326682"/>
                  </a:cubicBezTo>
                  <a:cubicBezTo>
                    <a:pt x="263523" y="322887"/>
                    <a:pt x="264235" y="318736"/>
                    <a:pt x="264709" y="314229"/>
                  </a:cubicBezTo>
                  <a:cubicBezTo>
                    <a:pt x="265184" y="309723"/>
                    <a:pt x="264709" y="305572"/>
                    <a:pt x="263286" y="301777"/>
                  </a:cubicBezTo>
                  <a:cubicBezTo>
                    <a:pt x="261863" y="306046"/>
                    <a:pt x="260440" y="310434"/>
                    <a:pt x="259017" y="314941"/>
                  </a:cubicBezTo>
                  <a:cubicBezTo>
                    <a:pt x="257594" y="319448"/>
                    <a:pt x="256882" y="323599"/>
                    <a:pt x="256882" y="327394"/>
                  </a:cubicBezTo>
                  <a:cubicBezTo>
                    <a:pt x="255933" y="325971"/>
                    <a:pt x="255222" y="324192"/>
                    <a:pt x="254747" y="322057"/>
                  </a:cubicBezTo>
                  <a:cubicBezTo>
                    <a:pt x="254273" y="319922"/>
                    <a:pt x="254036" y="317550"/>
                    <a:pt x="254036" y="314941"/>
                  </a:cubicBezTo>
                  <a:cubicBezTo>
                    <a:pt x="254036" y="312332"/>
                    <a:pt x="254154" y="309960"/>
                    <a:pt x="254391" y="307825"/>
                  </a:cubicBezTo>
                  <a:cubicBezTo>
                    <a:pt x="254629" y="305690"/>
                    <a:pt x="254984" y="304149"/>
                    <a:pt x="255459" y="303200"/>
                  </a:cubicBezTo>
                  <a:cubicBezTo>
                    <a:pt x="255459" y="305572"/>
                    <a:pt x="256170" y="306758"/>
                    <a:pt x="257594" y="306758"/>
                  </a:cubicBezTo>
                  <a:cubicBezTo>
                    <a:pt x="257119" y="303437"/>
                    <a:pt x="256645" y="301302"/>
                    <a:pt x="256170" y="300354"/>
                  </a:cubicBezTo>
                  <a:cubicBezTo>
                    <a:pt x="255696" y="299405"/>
                    <a:pt x="255933" y="297270"/>
                    <a:pt x="256882" y="293949"/>
                  </a:cubicBezTo>
                  <a:cubicBezTo>
                    <a:pt x="257831" y="292526"/>
                    <a:pt x="258661" y="292289"/>
                    <a:pt x="259372" y="293238"/>
                  </a:cubicBezTo>
                  <a:cubicBezTo>
                    <a:pt x="260084" y="294186"/>
                    <a:pt x="260677" y="293475"/>
                    <a:pt x="261151" y="291103"/>
                  </a:cubicBezTo>
                  <a:cubicBezTo>
                    <a:pt x="259728" y="290154"/>
                    <a:pt x="259491" y="287426"/>
                    <a:pt x="260440" y="282920"/>
                  </a:cubicBezTo>
                  <a:cubicBezTo>
                    <a:pt x="261389" y="278413"/>
                    <a:pt x="260677" y="275685"/>
                    <a:pt x="258305" y="274737"/>
                  </a:cubicBezTo>
                  <a:cubicBezTo>
                    <a:pt x="258779" y="277108"/>
                    <a:pt x="258661" y="279362"/>
                    <a:pt x="257949" y="281497"/>
                  </a:cubicBezTo>
                  <a:cubicBezTo>
                    <a:pt x="257238" y="283631"/>
                    <a:pt x="257119" y="285410"/>
                    <a:pt x="257594" y="286833"/>
                  </a:cubicBezTo>
                  <a:cubicBezTo>
                    <a:pt x="257119" y="285885"/>
                    <a:pt x="256526" y="285410"/>
                    <a:pt x="255815" y="285410"/>
                  </a:cubicBezTo>
                  <a:cubicBezTo>
                    <a:pt x="255103" y="285410"/>
                    <a:pt x="254273" y="284936"/>
                    <a:pt x="253324" y="283987"/>
                  </a:cubicBezTo>
                  <a:cubicBezTo>
                    <a:pt x="253798" y="280666"/>
                    <a:pt x="254391" y="276515"/>
                    <a:pt x="255103" y="271534"/>
                  </a:cubicBezTo>
                  <a:cubicBezTo>
                    <a:pt x="255815" y="266553"/>
                    <a:pt x="256645" y="262047"/>
                    <a:pt x="257594" y="258014"/>
                  </a:cubicBezTo>
                  <a:cubicBezTo>
                    <a:pt x="258542" y="253982"/>
                    <a:pt x="259847" y="250898"/>
                    <a:pt x="261507" y="248764"/>
                  </a:cubicBezTo>
                  <a:cubicBezTo>
                    <a:pt x="262337" y="247696"/>
                    <a:pt x="263316" y="247192"/>
                    <a:pt x="264443" y="247252"/>
                  </a:cubicBezTo>
                  <a:close/>
                  <a:moveTo>
                    <a:pt x="121325" y="243071"/>
                  </a:moveTo>
                  <a:cubicBezTo>
                    <a:pt x="121088" y="243783"/>
                    <a:pt x="120495" y="243901"/>
                    <a:pt x="119546" y="243427"/>
                  </a:cubicBezTo>
                  <a:cubicBezTo>
                    <a:pt x="117174" y="247222"/>
                    <a:pt x="115514" y="251610"/>
                    <a:pt x="114565" y="256591"/>
                  </a:cubicBezTo>
                  <a:cubicBezTo>
                    <a:pt x="113616" y="261572"/>
                    <a:pt x="112430" y="266672"/>
                    <a:pt x="111007" y="271890"/>
                  </a:cubicBezTo>
                  <a:cubicBezTo>
                    <a:pt x="110058" y="274262"/>
                    <a:pt x="108635" y="276871"/>
                    <a:pt x="106738" y="279718"/>
                  </a:cubicBezTo>
                  <a:cubicBezTo>
                    <a:pt x="104840" y="282564"/>
                    <a:pt x="104603" y="285647"/>
                    <a:pt x="106026" y="288968"/>
                  </a:cubicBezTo>
                  <a:cubicBezTo>
                    <a:pt x="109821" y="284224"/>
                    <a:pt x="112312" y="277820"/>
                    <a:pt x="113498" y="269755"/>
                  </a:cubicBezTo>
                  <a:cubicBezTo>
                    <a:pt x="114684" y="261691"/>
                    <a:pt x="117174" y="255761"/>
                    <a:pt x="120969" y="251966"/>
                  </a:cubicBezTo>
                  <a:cubicBezTo>
                    <a:pt x="120021" y="251017"/>
                    <a:pt x="119783" y="249594"/>
                    <a:pt x="120258" y="247696"/>
                  </a:cubicBezTo>
                  <a:cubicBezTo>
                    <a:pt x="120732" y="245799"/>
                    <a:pt x="121207" y="244376"/>
                    <a:pt x="121681" y="243427"/>
                  </a:cubicBezTo>
                  <a:cubicBezTo>
                    <a:pt x="121681" y="242478"/>
                    <a:pt x="121562" y="242359"/>
                    <a:pt x="121325" y="243071"/>
                  </a:cubicBezTo>
                  <a:close/>
                  <a:moveTo>
                    <a:pt x="277518" y="242004"/>
                  </a:moveTo>
                  <a:cubicBezTo>
                    <a:pt x="278467" y="250068"/>
                    <a:pt x="277518" y="255998"/>
                    <a:pt x="274672" y="259793"/>
                  </a:cubicBezTo>
                  <a:cubicBezTo>
                    <a:pt x="272300" y="256947"/>
                    <a:pt x="271707" y="253863"/>
                    <a:pt x="272893" y="250543"/>
                  </a:cubicBezTo>
                  <a:cubicBezTo>
                    <a:pt x="274079" y="247222"/>
                    <a:pt x="275620" y="244376"/>
                    <a:pt x="277518" y="242004"/>
                  </a:cubicBezTo>
                  <a:close/>
                  <a:moveTo>
                    <a:pt x="187147" y="239869"/>
                  </a:moveTo>
                  <a:cubicBezTo>
                    <a:pt x="185723" y="240343"/>
                    <a:pt x="185012" y="241766"/>
                    <a:pt x="185012" y="244138"/>
                  </a:cubicBezTo>
                  <a:cubicBezTo>
                    <a:pt x="185012" y="246510"/>
                    <a:pt x="184537" y="248645"/>
                    <a:pt x="183589" y="250543"/>
                  </a:cubicBezTo>
                  <a:cubicBezTo>
                    <a:pt x="185961" y="248171"/>
                    <a:pt x="187147" y="244613"/>
                    <a:pt x="187147" y="239869"/>
                  </a:cubicBezTo>
                  <a:close/>
                  <a:moveTo>
                    <a:pt x="179319" y="236311"/>
                  </a:moveTo>
                  <a:cubicBezTo>
                    <a:pt x="177422" y="237260"/>
                    <a:pt x="176354" y="239157"/>
                    <a:pt x="176117" y="242004"/>
                  </a:cubicBezTo>
                  <a:cubicBezTo>
                    <a:pt x="175880" y="244850"/>
                    <a:pt x="175524" y="247696"/>
                    <a:pt x="175050" y="250543"/>
                  </a:cubicBezTo>
                  <a:cubicBezTo>
                    <a:pt x="173627" y="250068"/>
                    <a:pt x="172322" y="251017"/>
                    <a:pt x="171136" y="253389"/>
                  </a:cubicBezTo>
                  <a:cubicBezTo>
                    <a:pt x="169950" y="255761"/>
                    <a:pt x="169357" y="258607"/>
                    <a:pt x="169357" y="261928"/>
                  </a:cubicBezTo>
                  <a:cubicBezTo>
                    <a:pt x="171255" y="262877"/>
                    <a:pt x="172085" y="262165"/>
                    <a:pt x="171848" y="259793"/>
                  </a:cubicBezTo>
                  <a:cubicBezTo>
                    <a:pt x="171610" y="257421"/>
                    <a:pt x="172678" y="256710"/>
                    <a:pt x="175050" y="257658"/>
                  </a:cubicBezTo>
                  <a:cubicBezTo>
                    <a:pt x="175524" y="253389"/>
                    <a:pt x="176473" y="249950"/>
                    <a:pt x="177896" y="247341"/>
                  </a:cubicBezTo>
                  <a:cubicBezTo>
                    <a:pt x="179319" y="244731"/>
                    <a:pt x="179794" y="241055"/>
                    <a:pt x="179319" y="236311"/>
                  </a:cubicBezTo>
                  <a:close/>
                  <a:moveTo>
                    <a:pt x="256882" y="232753"/>
                  </a:moveTo>
                  <a:cubicBezTo>
                    <a:pt x="258779" y="231804"/>
                    <a:pt x="259728" y="232516"/>
                    <a:pt x="259728" y="234888"/>
                  </a:cubicBezTo>
                  <a:cubicBezTo>
                    <a:pt x="259728" y="237260"/>
                    <a:pt x="259728" y="239632"/>
                    <a:pt x="259728" y="242004"/>
                  </a:cubicBezTo>
                  <a:cubicBezTo>
                    <a:pt x="258779" y="241529"/>
                    <a:pt x="258068" y="240462"/>
                    <a:pt x="257594" y="238802"/>
                  </a:cubicBezTo>
                  <a:cubicBezTo>
                    <a:pt x="257119" y="237141"/>
                    <a:pt x="256882" y="235125"/>
                    <a:pt x="256882" y="232753"/>
                  </a:cubicBezTo>
                  <a:close/>
                  <a:moveTo>
                    <a:pt x="389948" y="231330"/>
                  </a:moveTo>
                  <a:cubicBezTo>
                    <a:pt x="390897" y="233702"/>
                    <a:pt x="391490" y="237141"/>
                    <a:pt x="391727" y="241648"/>
                  </a:cubicBezTo>
                  <a:cubicBezTo>
                    <a:pt x="391964" y="246155"/>
                    <a:pt x="392557" y="249594"/>
                    <a:pt x="393506" y="251966"/>
                  </a:cubicBezTo>
                  <a:cubicBezTo>
                    <a:pt x="393981" y="251017"/>
                    <a:pt x="394218" y="249712"/>
                    <a:pt x="394218" y="248052"/>
                  </a:cubicBezTo>
                  <a:cubicBezTo>
                    <a:pt x="394218" y="246392"/>
                    <a:pt x="394929" y="245562"/>
                    <a:pt x="396352" y="245562"/>
                  </a:cubicBezTo>
                  <a:cubicBezTo>
                    <a:pt x="396827" y="249357"/>
                    <a:pt x="397064" y="253033"/>
                    <a:pt x="397064" y="256591"/>
                  </a:cubicBezTo>
                  <a:cubicBezTo>
                    <a:pt x="397064" y="260149"/>
                    <a:pt x="396590" y="263588"/>
                    <a:pt x="395641" y="266909"/>
                  </a:cubicBezTo>
                  <a:cubicBezTo>
                    <a:pt x="395167" y="261691"/>
                    <a:pt x="393506" y="255761"/>
                    <a:pt x="390660" y="249119"/>
                  </a:cubicBezTo>
                  <a:cubicBezTo>
                    <a:pt x="387813" y="242478"/>
                    <a:pt x="387576" y="236548"/>
                    <a:pt x="389948" y="231330"/>
                  </a:cubicBezTo>
                  <a:close/>
                  <a:moveTo>
                    <a:pt x="186435" y="230618"/>
                  </a:moveTo>
                  <a:cubicBezTo>
                    <a:pt x="184063" y="230618"/>
                    <a:pt x="182877" y="232279"/>
                    <a:pt x="182877" y="235599"/>
                  </a:cubicBezTo>
                  <a:cubicBezTo>
                    <a:pt x="183826" y="236548"/>
                    <a:pt x="185012" y="236785"/>
                    <a:pt x="186435" y="236311"/>
                  </a:cubicBezTo>
                  <a:close/>
                  <a:moveTo>
                    <a:pt x="103891" y="223502"/>
                  </a:moveTo>
                  <a:cubicBezTo>
                    <a:pt x="101519" y="224926"/>
                    <a:pt x="99741" y="227772"/>
                    <a:pt x="98555" y="232041"/>
                  </a:cubicBezTo>
                  <a:cubicBezTo>
                    <a:pt x="97369" y="236311"/>
                    <a:pt x="97013" y="239632"/>
                    <a:pt x="97487" y="242004"/>
                  </a:cubicBezTo>
                  <a:cubicBezTo>
                    <a:pt x="100808" y="237734"/>
                    <a:pt x="102943" y="231567"/>
                    <a:pt x="103891" y="223502"/>
                  </a:cubicBezTo>
                  <a:close/>
                  <a:moveTo>
                    <a:pt x="269690" y="215675"/>
                  </a:moveTo>
                  <a:cubicBezTo>
                    <a:pt x="270639" y="216624"/>
                    <a:pt x="270995" y="217928"/>
                    <a:pt x="270758" y="219589"/>
                  </a:cubicBezTo>
                  <a:cubicBezTo>
                    <a:pt x="270521" y="221249"/>
                    <a:pt x="270402" y="223028"/>
                    <a:pt x="270402" y="224926"/>
                  </a:cubicBezTo>
                  <a:cubicBezTo>
                    <a:pt x="270402" y="225874"/>
                    <a:pt x="269690" y="226230"/>
                    <a:pt x="268267" y="225993"/>
                  </a:cubicBezTo>
                  <a:cubicBezTo>
                    <a:pt x="266844" y="225756"/>
                    <a:pt x="266370" y="226586"/>
                    <a:pt x="266844" y="228484"/>
                  </a:cubicBezTo>
                  <a:cubicBezTo>
                    <a:pt x="266844" y="230855"/>
                    <a:pt x="267556" y="231330"/>
                    <a:pt x="268979" y="229907"/>
                  </a:cubicBezTo>
                  <a:cubicBezTo>
                    <a:pt x="269453" y="229907"/>
                    <a:pt x="269928" y="229432"/>
                    <a:pt x="270402" y="228484"/>
                  </a:cubicBezTo>
                  <a:cubicBezTo>
                    <a:pt x="271351" y="232753"/>
                    <a:pt x="271707" y="235955"/>
                    <a:pt x="271469" y="238090"/>
                  </a:cubicBezTo>
                  <a:cubicBezTo>
                    <a:pt x="271232" y="240225"/>
                    <a:pt x="270165" y="242478"/>
                    <a:pt x="268267" y="244850"/>
                  </a:cubicBezTo>
                  <a:cubicBezTo>
                    <a:pt x="267318" y="242952"/>
                    <a:pt x="267081" y="241411"/>
                    <a:pt x="267556" y="240225"/>
                  </a:cubicBezTo>
                  <a:cubicBezTo>
                    <a:pt x="268030" y="239039"/>
                    <a:pt x="268267" y="237023"/>
                    <a:pt x="268267" y="234176"/>
                  </a:cubicBezTo>
                  <a:cubicBezTo>
                    <a:pt x="266370" y="235125"/>
                    <a:pt x="265302" y="235125"/>
                    <a:pt x="265065" y="234176"/>
                  </a:cubicBezTo>
                  <a:cubicBezTo>
                    <a:pt x="264828" y="233227"/>
                    <a:pt x="264235" y="232279"/>
                    <a:pt x="263286" y="231330"/>
                  </a:cubicBezTo>
                  <a:cubicBezTo>
                    <a:pt x="264709" y="226112"/>
                    <a:pt x="266844" y="220893"/>
                    <a:pt x="269690" y="215675"/>
                  </a:cubicBezTo>
                  <a:close/>
                  <a:moveTo>
                    <a:pt x="215610" y="214252"/>
                  </a:moveTo>
                  <a:cubicBezTo>
                    <a:pt x="210392" y="217098"/>
                    <a:pt x="207783" y="221842"/>
                    <a:pt x="207783" y="228484"/>
                  </a:cubicBezTo>
                  <a:cubicBezTo>
                    <a:pt x="209206" y="229432"/>
                    <a:pt x="209917" y="229314"/>
                    <a:pt x="209917" y="228128"/>
                  </a:cubicBezTo>
                  <a:cubicBezTo>
                    <a:pt x="209917" y="226942"/>
                    <a:pt x="210392" y="226112"/>
                    <a:pt x="211341" y="225637"/>
                  </a:cubicBezTo>
                  <a:cubicBezTo>
                    <a:pt x="212764" y="226586"/>
                    <a:pt x="212764" y="228009"/>
                    <a:pt x="211341" y="229907"/>
                  </a:cubicBezTo>
                  <a:cubicBezTo>
                    <a:pt x="209917" y="231804"/>
                    <a:pt x="209917" y="233227"/>
                    <a:pt x="211341" y="234176"/>
                  </a:cubicBezTo>
                  <a:cubicBezTo>
                    <a:pt x="212289" y="234651"/>
                    <a:pt x="212764" y="234532"/>
                    <a:pt x="212764" y="233820"/>
                  </a:cubicBezTo>
                  <a:cubicBezTo>
                    <a:pt x="212764" y="233109"/>
                    <a:pt x="212764" y="232279"/>
                    <a:pt x="212764" y="231330"/>
                  </a:cubicBezTo>
                  <a:cubicBezTo>
                    <a:pt x="212764" y="230381"/>
                    <a:pt x="212764" y="229432"/>
                    <a:pt x="212764" y="228484"/>
                  </a:cubicBezTo>
                  <a:cubicBezTo>
                    <a:pt x="212764" y="227535"/>
                    <a:pt x="213001" y="227060"/>
                    <a:pt x="213475" y="227060"/>
                  </a:cubicBezTo>
                  <a:cubicBezTo>
                    <a:pt x="213950" y="233702"/>
                    <a:pt x="213594" y="240818"/>
                    <a:pt x="212408" y="248408"/>
                  </a:cubicBezTo>
                  <a:cubicBezTo>
                    <a:pt x="211222" y="255998"/>
                    <a:pt x="210155" y="263351"/>
                    <a:pt x="209206" y="270467"/>
                  </a:cubicBezTo>
                  <a:cubicBezTo>
                    <a:pt x="208257" y="270467"/>
                    <a:pt x="207664" y="270230"/>
                    <a:pt x="207427" y="269755"/>
                  </a:cubicBezTo>
                  <a:cubicBezTo>
                    <a:pt x="207190" y="269281"/>
                    <a:pt x="206834" y="269044"/>
                    <a:pt x="206359" y="269044"/>
                  </a:cubicBezTo>
                  <a:cubicBezTo>
                    <a:pt x="206834" y="265249"/>
                    <a:pt x="207901" y="261572"/>
                    <a:pt x="209562" y="258014"/>
                  </a:cubicBezTo>
                  <a:cubicBezTo>
                    <a:pt x="211222" y="254456"/>
                    <a:pt x="211341" y="250305"/>
                    <a:pt x="209917" y="245562"/>
                  </a:cubicBezTo>
                  <a:cubicBezTo>
                    <a:pt x="205648" y="245087"/>
                    <a:pt x="203276" y="246985"/>
                    <a:pt x="202802" y="251254"/>
                  </a:cubicBezTo>
                  <a:cubicBezTo>
                    <a:pt x="202327" y="255524"/>
                    <a:pt x="202090" y="260268"/>
                    <a:pt x="202090" y="265486"/>
                  </a:cubicBezTo>
                  <a:cubicBezTo>
                    <a:pt x="200192" y="265012"/>
                    <a:pt x="199718" y="263944"/>
                    <a:pt x="200667" y="262284"/>
                  </a:cubicBezTo>
                  <a:cubicBezTo>
                    <a:pt x="201616" y="260623"/>
                    <a:pt x="201853" y="258607"/>
                    <a:pt x="201378" y="256235"/>
                  </a:cubicBezTo>
                  <a:cubicBezTo>
                    <a:pt x="200430" y="256235"/>
                    <a:pt x="199837" y="255998"/>
                    <a:pt x="199599" y="255524"/>
                  </a:cubicBezTo>
                  <a:cubicBezTo>
                    <a:pt x="199362" y="255049"/>
                    <a:pt x="198769" y="254812"/>
                    <a:pt x="197820" y="254812"/>
                  </a:cubicBezTo>
                  <a:cubicBezTo>
                    <a:pt x="197346" y="259556"/>
                    <a:pt x="196397" y="262995"/>
                    <a:pt x="194974" y="265130"/>
                  </a:cubicBezTo>
                  <a:cubicBezTo>
                    <a:pt x="193551" y="267265"/>
                    <a:pt x="193551" y="270941"/>
                    <a:pt x="194974" y="276160"/>
                  </a:cubicBezTo>
                  <a:cubicBezTo>
                    <a:pt x="196397" y="276160"/>
                    <a:pt x="197109" y="273788"/>
                    <a:pt x="197109" y="269044"/>
                  </a:cubicBezTo>
                  <a:cubicBezTo>
                    <a:pt x="197583" y="269518"/>
                    <a:pt x="198413" y="269993"/>
                    <a:pt x="199599" y="270467"/>
                  </a:cubicBezTo>
                  <a:cubicBezTo>
                    <a:pt x="200785" y="270941"/>
                    <a:pt x="200904" y="270230"/>
                    <a:pt x="199955" y="268332"/>
                  </a:cubicBezTo>
                  <a:cubicBezTo>
                    <a:pt x="201853" y="269281"/>
                    <a:pt x="202564" y="270823"/>
                    <a:pt x="202090" y="272958"/>
                  </a:cubicBezTo>
                  <a:cubicBezTo>
                    <a:pt x="201616" y="275092"/>
                    <a:pt x="201378" y="277346"/>
                    <a:pt x="201378" y="279718"/>
                  </a:cubicBezTo>
                  <a:cubicBezTo>
                    <a:pt x="203750" y="279718"/>
                    <a:pt x="205411" y="279243"/>
                    <a:pt x="206359" y="278294"/>
                  </a:cubicBezTo>
                  <a:cubicBezTo>
                    <a:pt x="205885" y="277346"/>
                    <a:pt x="205411" y="276990"/>
                    <a:pt x="204936" y="277227"/>
                  </a:cubicBezTo>
                  <a:cubicBezTo>
                    <a:pt x="204462" y="277464"/>
                    <a:pt x="203987" y="277346"/>
                    <a:pt x="203513" y="276871"/>
                  </a:cubicBezTo>
                  <a:cubicBezTo>
                    <a:pt x="203987" y="275448"/>
                    <a:pt x="204936" y="274499"/>
                    <a:pt x="206359" y="274025"/>
                  </a:cubicBezTo>
                  <a:cubicBezTo>
                    <a:pt x="207308" y="273551"/>
                    <a:pt x="207545" y="274144"/>
                    <a:pt x="207071" y="275804"/>
                  </a:cubicBezTo>
                  <a:cubicBezTo>
                    <a:pt x="206597" y="277464"/>
                    <a:pt x="207308" y="277820"/>
                    <a:pt x="209206" y="276871"/>
                  </a:cubicBezTo>
                  <a:cubicBezTo>
                    <a:pt x="209680" y="274499"/>
                    <a:pt x="209799" y="272958"/>
                    <a:pt x="209562" y="272246"/>
                  </a:cubicBezTo>
                  <a:cubicBezTo>
                    <a:pt x="209324" y="271534"/>
                    <a:pt x="210155" y="271416"/>
                    <a:pt x="212052" y="271890"/>
                  </a:cubicBezTo>
                  <a:cubicBezTo>
                    <a:pt x="213001" y="269044"/>
                    <a:pt x="213475" y="266079"/>
                    <a:pt x="213475" y="262995"/>
                  </a:cubicBezTo>
                  <a:cubicBezTo>
                    <a:pt x="213475" y="259912"/>
                    <a:pt x="213950" y="256947"/>
                    <a:pt x="214898" y="254101"/>
                  </a:cubicBezTo>
                  <a:cubicBezTo>
                    <a:pt x="215847" y="255049"/>
                    <a:pt x="216322" y="256235"/>
                    <a:pt x="216322" y="257658"/>
                  </a:cubicBezTo>
                  <a:cubicBezTo>
                    <a:pt x="218219" y="256710"/>
                    <a:pt x="218575" y="255761"/>
                    <a:pt x="217389" y="254812"/>
                  </a:cubicBezTo>
                  <a:cubicBezTo>
                    <a:pt x="216203" y="253863"/>
                    <a:pt x="215373" y="252915"/>
                    <a:pt x="214898" y="251966"/>
                  </a:cubicBezTo>
                  <a:cubicBezTo>
                    <a:pt x="215373" y="245799"/>
                    <a:pt x="217033" y="240106"/>
                    <a:pt x="219880" y="234888"/>
                  </a:cubicBezTo>
                  <a:cubicBezTo>
                    <a:pt x="222726" y="229670"/>
                    <a:pt x="222489" y="224451"/>
                    <a:pt x="219168" y="219233"/>
                  </a:cubicBezTo>
                  <a:cubicBezTo>
                    <a:pt x="218219" y="218759"/>
                    <a:pt x="217626" y="219114"/>
                    <a:pt x="217389" y="220300"/>
                  </a:cubicBezTo>
                  <a:cubicBezTo>
                    <a:pt x="217152" y="221486"/>
                    <a:pt x="216559" y="222316"/>
                    <a:pt x="215610" y="222791"/>
                  </a:cubicBezTo>
                  <a:cubicBezTo>
                    <a:pt x="214187" y="221842"/>
                    <a:pt x="213950" y="220537"/>
                    <a:pt x="214898" y="218877"/>
                  </a:cubicBezTo>
                  <a:cubicBezTo>
                    <a:pt x="215847" y="217217"/>
                    <a:pt x="216084" y="215675"/>
                    <a:pt x="215610" y="214252"/>
                  </a:cubicBezTo>
                  <a:close/>
                  <a:moveTo>
                    <a:pt x="176473" y="212117"/>
                  </a:moveTo>
                  <a:cubicBezTo>
                    <a:pt x="175524" y="213066"/>
                    <a:pt x="174931" y="214489"/>
                    <a:pt x="174694" y="216387"/>
                  </a:cubicBezTo>
                  <a:cubicBezTo>
                    <a:pt x="174457" y="218284"/>
                    <a:pt x="174101" y="220419"/>
                    <a:pt x="173627" y="222791"/>
                  </a:cubicBezTo>
                  <a:cubicBezTo>
                    <a:pt x="175999" y="222316"/>
                    <a:pt x="176710" y="223147"/>
                    <a:pt x="175761" y="225281"/>
                  </a:cubicBezTo>
                  <a:cubicBezTo>
                    <a:pt x="174813" y="227416"/>
                    <a:pt x="174813" y="229195"/>
                    <a:pt x="175761" y="230618"/>
                  </a:cubicBezTo>
                  <a:cubicBezTo>
                    <a:pt x="177659" y="228246"/>
                    <a:pt x="178489" y="226467"/>
                    <a:pt x="178252" y="225281"/>
                  </a:cubicBezTo>
                  <a:cubicBezTo>
                    <a:pt x="178015" y="224095"/>
                    <a:pt x="179082" y="223977"/>
                    <a:pt x="181454" y="224926"/>
                  </a:cubicBezTo>
                  <a:cubicBezTo>
                    <a:pt x="181454" y="223502"/>
                    <a:pt x="181691" y="222435"/>
                    <a:pt x="182166" y="221723"/>
                  </a:cubicBezTo>
                  <a:cubicBezTo>
                    <a:pt x="182640" y="221012"/>
                    <a:pt x="182640" y="219707"/>
                    <a:pt x="182166" y="217810"/>
                  </a:cubicBezTo>
                  <a:cubicBezTo>
                    <a:pt x="180742" y="217335"/>
                    <a:pt x="179556" y="216980"/>
                    <a:pt x="178608" y="216742"/>
                  </a:cubicBezTo>
                  <a:cubicBezTo>
                    <a:pt x="177659" y="216505"/>
                    <a:pt x="176947" y="217573"/>
                    <a:pt x="176473" y="219944"/>
                  </a:cubicBezTo>
                  <a:cubicBezTo>
                    <a:pt x="175524" y="218996"/>
                    <a:pt x="175524" y="217928"/>
                    <a:pt x="176473" y="216742"/>
                  </a:cubicBezTo>
                  <a:cubicBezTo>
                    <a:pt x="177422" y="215556"/>
                    <a:pt x="177422" y="214015"/>
                    <a:pt x="176473" y="212117"/>
                  </a:cubicBezTo>
                  <a:close/>
                  <a:moveTo>
                    <a:pt x="21348" y="210694"/>
                  </a:moveTo>
                  <a:cubicBezTo>
                    <a:pt x="20873" y="212591"/>
                    <a:pt x="20992" y="213896"/>
                    <a:pt x="21703" y="214608"/>
                  </a:cubicBezTo>
                  <a:cubicBezTo>
                    <a:pt x="22415" y="215319"/>
                    <a:pt x="22534" y="216861"/>
                    <a:pt x="22059" y="219233"/>
                  </a:cubicBezTo>
                  <a:cubicBezTo>
                    <a:pt x="24431" y="219233"/>
                    <a:pt x="25617" y="216387"/>
                    <a:pt x="25617" y="210694"/>
                  </a:cubicBezTo>
                  <a:close/>
                  <a:moveTo>
                    <a:pt x="69735" y="208559"/>
                  </a:moveTo>
                  <a:cubicBezTo>
                    <a:pt x="68787" y="208085"/>
                    <a:pt x="67482" y="209508"/>
                    <a:pt x="65822" y="212829"/>
                  </a:cubicBezTo>
                  <a:cubicBezTo>
                    <a:pt x="64161" y="216149"/>
                    <a:pt x="63806" y="218996"/>
                    <a:pt x="64754" y="221368"/>
                  </a:cubicBezTo>
                  <a:cubicBezTo>
                    <a:pt x="66652" y="220419"/>
                    <a:pt x="67719" y="218521"/>
                    <a:pt x="67956" y="215675"/>
                  </a:cubicBezTo>
                  <a:cubicBezTo>
                    <a:pt x="68194" y="212829"/>
                    <a:pt x="68787" y="210457"/>
                    <a:pt x="69735" y="208559"/>
                  </a:cubicBezTo>
                  <a:close/>
                  <a:moveTo>
                    <a:pt x="239804" y="207136"/>
                  </a:moveTo>
                  <a:cubicBezTo>
                    <a:pt x="238855" y="209508"/>
                    <a:pt x="239092" y="210338"/>
                    <a:pt x="240516" y="209627"/>
                  </a:cubicBezTo>
                  <a:cubicBezTo>
                    <a:pt x="241939" y="208915"/>
                    <a:pt x="242413" y="209271"/>
                    <a:pt x="241939" y="210694"/>
                  </a:cubicBezTo>
                  <a:cubicBezTo>
                    <a:pt x="240990" y="211643"/>
                    <a:pt x="240516" y="213540"/>
                    <a:pt x="240516" y="216387"/>
                  </a:cubicBezTo>
                  <a:cubicBezTo>
                    <a:pt x="241464" y="216387"/>
                    <a:pt x="242176" y="215794"/>
                    <a:pt x="242650" y="214608"/>
                  </a:cubicBezTo>
                  <a:cubicBezTo>
                    <a:pt x="243125" y="213422"/>
                    <a:pt x="243836" y="212829"/>
                    <a:pt x="244785" y="212829"/>
                  </a:cubicBezTo>
                  <a:cubicBezTo>
                    <a:pt x="244785" y="217098"/>
                    <a:pt x="244785" y="222435"/>
                    <a:pt x="244785" y="228839"/>
                  </a:cubicBezTo>
                  <a:cubicBezTo>
                    <a:pt x="244785" y="235244"/>
                    <a:pt x="244548" y="239632"/>
                    <a:pt x="244073" y="242004"/>
                  </a:cubicBezTo>
                  <a:cubicBezTo>
                    <a:pt x="243125" y="241055"/>
                    <a:pt x="242650" y="239987"/>
                    <a:pt x="242650" y="238802"/>
                  </a:cubicBezTo>
                  <a:cubicBezTo>
                    <a:pt x="242650" y="237616"/>
                    <a:pt x="241939" y="237260"/>
                    <a:pt x="240516" y="237734"/>
                  </a:cubicBezTo>
                  <a:cubicBezTo>
                    <a:pt x="240990" y="235837"/>
                    <a:pt x="241346" y="233227"/>
                    <a:pt x="241583" y="229907"/>
                  </a:cubicBezTo>
                  <a:cubicBezTo>
                    <a:pt x="241820" y="226586"/>
                    <a:pt x="241464" y="224214"/>
                    <a:pt x="240516" y="222791"/>
                  </a:cubicBezTo>
                  <a:cubicBezTo>
                    <a:pt x="240041" y="222791"/>
                    <a:pt x="239685" y="223028"/>
                    <a:pt x="239448" y="223502"/>
                  </a:cubicBezTo>
                  <a:cubicBezTo>
                    <a:pt x="239211" y="223977"/>
                    <a:pt x="238618" y="224451"/>
                    <a:pt x="237669" y="224926"/>
                  </a:cubicBezTo>
                  <a:cubicBezTo>
                    <a:pt x="238144" y="222554"/>
                    <a:pt x="237906" y="221249"/>
                    <a:pt x="236958" y="221012"/>
                  </a:cubicBezTo>
                  <a:cubicBezTo>
                    <a:pt x="236009" y="220775"/>
                    <a:pt x="235772" y="219707"/>
                    <a:pt x="236246" y="217810"/>
                  </a:cubicBezTo>
                  <a:cubicBezTo>
                    <a:pt x="237195" y="215438"/>
                    <a:pt x="237788" y="213540"/>
                    <a:pt x="238025" y="212117"/>
                  </a:cubicBezTo>
                  <a:cubicBezTo>
                    <a:pt x="238262" y="210694"/>
                    <a:pt x="238855" y="209034"/>
                    <a:pt x="239804" y="207136"/>
                  </a:cubicBezTo>
                  <a:close/>
                  <a:moveTo>
                    <a:pt x="195686" y="207136"/>
                  </a:moveTo>
                  <a:cubicBezTo>
                    <a:pt x="193788" y="207610"/>
                    <a:pt x="192602" y="208678"/>
                    <a:pt x="192128" y="210338"/>
                  </a:cubicBezTo>
                  <a:cubicBezTo>
                    <a:pt x="191653" y="211998"/>
                    <a:pt x="191653" y="214015"/>
                    <a:pt x="192128" y="216387"/>
                  </a:cubicBezTo>
                  <a:cubicBezTo>
                    <a:pt x="193551" y="216387"/>
                    <a:pt x="194737" y="215319"/>
                    <a:pt x="195686" y="213184"/>
                  </a:cubicBezTo>
                  <a:cubicBezTo>
                    <a:pt x="196634" y="211050"/>
                    <a:pt x="196634" y="209034"/>
                    <a:pt x="195686" y="207136"/>
                  </a:cubicBezTo>
                  <a:close/>
                  <a:moveTo>
                    <a:pt x="221303" y="206424"/>
                  </a:moveTo>
                  <a:cubicBezTo>
                    <a:pt x="220828" y="207848"/>
                    <a:pt x="220473" y="209508"/>
                    <a:pt x="220235" y="211405"/>
                  </a:cubicBezTo>
                  <a:cubicBezTo>
                    <a:pt x="219998" y="213303"/>
                    <a:pt x="219405" y="214726"/>
                    <a:pt x="218456" y="215675"/>
                  </a:cubicBezTo>
                  <a:cubicBezTo>
                    <a:pt x="218456" y="216149"/>
                    <a:pt x="218931" y="216031"/>
                    <a:pt x="219880" y="215319"/>
                  </a:cubicBezTo>
                  <a:cubicBezTo>
                    <a:pt x="220828" y="214608"/>
                    <a:pt x="221659" y="213540"/>
                    <a:pt x="222370" y="212117"/>
                  </a:cubicBezTo>
                  <a:cubicBezTo>
                    <a:pt x="223082" y="210694"/>
                    <a:pt x="223437" y="209389"/>
                    <a:pt x="223437" y="208203"/>
                  </a:cubicBezTo>
                  <a:cubicBezTo>
                    <a:pt x="223437" y="207017"/>
                    <a:pt x="222726" y="206424"/>
                    <a:pt x="221303" y="206424"/>
                  </a:cubicBezTo>
                  <a:close/>
                  <a:moveTo>
                    <a:pt x="87525" y="206424"/>
                  </a:moveTo>
                  <a:cubicBezTo>
                    <a:pt x="85627" y="205950"/>
                    <a:pt x="84679" y="207373"/>
                    <a:pt x="84679" y="210694"/>
                  </a:cubicBezTo>
                  <a:cubicBezTo>
                    <a:pt x="85627" y="211168"/>
                    <a:pt x="86339" y="211168"/>
                    <a:pt x="86813" y="210694"/>
                  </a:cubicBezTo>
                  <a:cubicBezTo>
                    <a:pt x="87288" y="210219"/>
                    <a:pt x="87762" y="209982"/>
                    <a:pt x="88237" y="209982"/>
                  </a:cubicBezTo>
                  <a:cubicBezTo>
                    <a:pt x="88711" y="209034"/>
                    <a:pt x="88711" y="208441"/>
                    <a:pt x="88237" y="208203"/>
                  </a:cubicBezTo>
                  <a:cubicBezTo>
                    <a:pt x="87762" y="207966"/>
                    <a:pt x="87525" y="207373"/>
                    <a:pt x="87525" y="206424"/>
                  </a:cubicBezTo>
                  <a:close/>
                  <a:moveTo>
                    <a:pt x="233400" y="201443"/>
                  </a:moveTo>
                  <a:cubicBezTo>
                    <a:pt x="234348" y="207136"/>
                    <a:pt x="234348" y="212829"/>
                    <a:pt x="233400" y="218521"/>
                  </a:cubicBezTo>
                  <a:cubicBezTo>
                    <a:pt x="232451" y="224214"/>
                    <a:pt x="230316" y="228246"/>
                    <a:pt x="226995" y="230618"/>
                  </a:cubicBezTo>
                  <a:cubicBezTo>
                    <a:pt x="226995" y="227298"/>
                    <a:pt x="227826" y="224570"/>
                    <a:pt x="229486" y="222435"/>
                  </a:cubicBezTo>
                  <a:cubicBezTo>
                    <a:pt x="231146" y="220300"/>
                    <a:pt x="230553" y="219233"/>
                    <a:pt x="227707" y="219233"/>
                  </a:cubicBezTo>
                  <a:cubicBezTo>
                    <a:pt x="229130" y="216387"/>
                    <a:pt x="229960" y="213066"/>
                    <a:pt x="230198" y="209271"/>
                  </a:cubicBezTo>
                  <a:cubicBezTo>
                    <a:pt x="230435" y="205476"/>
                    <a:pt x="231502" y="202866"/>
                    <a:pt x="233400" y="201443"/>
                  </a:cubicBezTo>
                  <a:close/>
                  <a:moveTo>
                    <a:pt x="383544" y="197885"/>
                  </a:moveTo>
                  <a:cubicBezTo>
                    <a:pt x="385442" y="198834"/>
                    <a:pt x="386746" y="200376"/>
                    <a:pt x="387458" y="202511"/>
                  </a:cubicBezTo>
                  <a:cubicBezTo>
                    <a:pt x="388169" y="204645"/>
                    <a:pt x="389711" y="205476"/>
                    <a:pt x="392083" y="205001"/>
                  </a:cubicBezTo>
                  <a:cubicBezTo>
                    <a:pt x="392083" y="206899"/>
                    <a:pt x="392320" y="208322"/>
                    <a:pt x="392795" y="209271"/>
                  </a:cubicBezTo>
                  <a:cubicBezTo>
                    <a:pt x="393269" y="210219"/>
                    <a:pt x="393506" y="211405"/>
                    <a:pt x="393506" y="212829"/>
                  </a:cubicBezTo>
                  <a:cubicBezTo>
                    <a:pt x="391134" y="212829"/>
                    <a:pt x="390067" y="213422"/>
                    <a:pt x="390304" y="214608"/>
                  </a:cubicBezTo>
                  <a:cubicBezTo>
                    <a:pt x="390541" y="215794"/>
                    <a:pt x="390897" y="217573"/>
                    <a:pt x="391371" y="219944"/>
                  </a:cubicBezTo>
                  <a:cubicBezTo>
                    <a:pt x="389474" y="219944"/>
                    <a:pt x="388406" y="219114"/>
                    <a:pt x="388169" y="217454"/>
                  </a:cubicBezTo>
                  <a:cubicBezTo>
                    <a:pt x="387932" y="215794"/>
                    <a:pt x="387576" y="214015"/>
                    <a:pt x="387102" y="212117"/>
                  </a:cubicBezTo>
                  <a:cubicBezTo>
                    <a:pt x="387576" y="211643"/>
                    <a:pt x="387932" y="211524"/>
                    <a:pt x="388169" y="211761"/>
                  </a:cubicBezTo>
                  <a:cubicBezTo>
                    <a:pt x="388406" y="211998"/>
                    <a:pt x="388525" y="211643"/>
                    <a:pt x="388525" y="210694"/>
                  </a:cubicBezTo>
                  <a:cubicBezTo>
                    <a:pt x="387576" y="210219"/>
                    <a:pt x="387339" y="209034"/>
                    <a:pt x="387813" y="207136"/>
                  </a:cubicBezTo>
                  <a:cubicBezTo>
                    <a:pt x="388288" y="205238"/>
                    <a:pt x="387576" y="204527"/>
                    <a:pt x="385679" y="205001"/>
                  </a:cubicBezTo>
                  <a:cubicBezTo>
                    <a:pt x="385679" y="205950"/>
                    <a:pt x="385916" y="206780"/>
                    <a:pt x="386390" y="207492"/>
                  </a:cubicBezTo>
                  <a:cubicBezTo>
                    <a:pt x="386865" y="208203"/>
                    <a:pt x="387102" y="209034"/>
                    <a:pt x="387102" y="209982"/>
                  </a:cubicBezTo>
                  <a:cubicBezTo>
                    <a:pt x="385204" y="209982"/>
                    <a:pt x="383781" y="209508"/>
                    <a:pt x="382832" y="208559"/>
                  </a:cubicBezTo>
                  <a:cubicBezTo>
                    <a:pt x="381884" y="205713"/>
                    <a:pt x="382002" y="204171"/>
                    <a:pt x="383188" y="203934"/>
                  </a:cubicBezTo>
                  <a:cubicBezTo>
                    <a:pt x="384374" y="203697"/>
                    <a:pt x="384967" y="202392"/>
                    <a:pt x="384967" y="200020"/>
                  </a:cubicBezTo>
                  <a:cubicBezTo>
                    <a:pt x="384018" y="200020"/>
                    <a:pt x="383544" y="199309"/>
                    <a:pt x="383544" y="197885"/>
                  </a:cubicBezTo>
                  <a:close/>
                  <a:moveTo>
                    <a:pt x="246920" y="197885"/>
                  </a:moveTo>
                  <a:cubicBezTo>
                    <a:pt x="246920" y="199309"/>
                    <a:pt x="246801" y="200732"/>
                    <a:pt x="246564" y="202155"/>
                  </a:cubicBezTo>
                  <a:cubicBezTo>
                    <a:pt x="246327" y="203578"/>
                    <a:pt x="246208" y="205238"/>
                    <a:pt x="246208" y="207136"/>
                  </a:cubicBezTo>
                  <a:cubicBezTo>
                    <a:pt x="243836" y="207610"/>
                    <a:pt x="243006" y="206069"/>
                    <a:pt x="243718" y="202511"/>
                  </a:cubicBezTo>
                  <a:cubicBezTo>
                    <a:pt x="244429" y="198953"/>
                    <a:pt x="245497" y="197411"/>
                    <a:pt x="246920" y="197885"/>
                  </a:cubicBezTo>
                  <a:close/>
                  <a:moveTo>
                    <a:pt x="185723" y="190770"/>
                  </a:moveTo>
                  <a:cubicBezTo>
                    <a:pt x="184300" y="191718"/>
                    <a:pt x="184182" y="192430"/>
                    <a:pt x="185368" y="192904"/>
                  </a:cubicBezTo>
                  <a:cubicBezTo>
                    <a:pt x="186554" y="193379"/>
                    <a:pt x="186909" y="194327"/>
                    <a:pt x="186435" y="195751"/>
                  </a:cubicBezTo>
                  <a:cubicBezTo>
                    <a:pt x="187858" y="195751"/>
                    <a:pt x="188570" y="194090"/>
                    <a:pt x="188570" y="190770"/>
                  </a:cubicBezTo>
                  <a:cubicBezTo>
                    <a:pt x="187621" y="190295"/>
                    <a:pt x="186909" y="190651"/>
                    <a:pt x="186435" y="191837"/>
                  </a:cubicBezTo>
                  <a:cubicBezTo>
                    <a:pt x="185961" y="193023"/>
                    <a:pt x="185723" y="192667"/>
                    <a:pt x="185723" y="190770"/>
                  </a:cubicBezTo>
                  <a:close/>
                  <a:moveTo>
                    <a:pt x="106026" y="190058"/>
                  </a:moveTo>
                  <a:cubicBezTo>
                    <a:pt x="105077" y="189584"/>
                    <a:pt x="104366" y="189702"/>
                    <a:pt x="103891" y="190414"/>
                  </a:cubicBezTo>
                  <a:cubicBezTo>
                    <a:pt x="103417" y="191125"/>
                    <a:pt x="102705" y="191718"/>
                    <a:pt x="101757" y="192193"/>
                  </a:cubicBezTo>
                  <a:cubicBezTo>
                    <a:pt x="102231" y="195988"/>
                    <a:pt x="101994" y="198597"/>
                    <a:pt x="101045" y="200020"/>
                  </a:cubicBezTo>
                  <a:cubicBezTo>
                    <a:pt x="100097" y="201443"/>
                    <a:pt x="99385" y="203578"/>
                    <a:pt x="98911" y="206424"/>
                  </a:cubicBezTo>
                  <a:cubicBezTo>
                    <a:pt x="102705" y="203104"/>
                    <a:pt x="105077" y="197648"/>
                    <a:pt x="106026" y="190058"/>
                  </a:cubicBezTo>
                  <a:close/>
                  <a:moveTo>
                    <a:pt x="204225" y="187923"/>
                  </a:moveTo>
                  <a:cubicBezTo>
                    <a:pt x="204699" y="188872"/>
                    <a:pt x="204818" y="190058"/>
                    <a:pt x="204580" y="191481"/>
                  </a:cubicBezTo>
                  <a:cubicBezTo>
                    <a:pt x="204343" y="192904"/>
                    <a:pt x="204936" y="193141"/>
                    <a:pt x="206359" y="192193"/>
                  </a:cubicBezTo>
                  <a:cubicBezTo>
                    <a:pt x="206359" y="191718"/>
                    <a:pt x="206478" y="191125"/>
                    <a:pt x="206715" y="190414"/>
                  </a:cubicBezTo>
                  <a:cubicBezTo>
                    <a:pt x="206952" y="189702"/>
                    <a:pt x="207071" y="188872"/>
                    <a:pt x="207071" y="187923"/>
                  </a:cubicBezTo>
                  <a:close/>
                  <a:moveTo>
                    <a:pt x="394929" y="185788"/>
                  </a:moveTo>
                  <a:cubicBezTo>
                    <a:pt x="396827" y="185788"/>
                    <a:pt x="397657" y="186737"/>
                    <a:pt x="397420" y="188635"/>
                  </a:cubicBezTo>
                  <a:cubicBezTo>
                    <a:pt x="397183" y="190532"/>
                    <a:pt x="396827" y="192193"/>
                    <a:pt x="396352" y="193616"/>
                  </a:cubicBezTo>
                  <a:cubicBezTo>
                    <a:pt x="394929" y="193616"/>
                    <a:pt x="394218" y="192548"/>
                    <a:pt x="394218" y="190414"/>
                  </a:cubicBezTo>
                  <a:cubicBezTo>
                    <a:pt x="394218" y="188279"/>
                    <a:pt x="394455" y="186737"/>
                    <a:pt x="394929" y="185788"/>
                  </a:cubicBezTo>
                  <a:close/>
                  <a:moveTo>
                    <a:pt x="209917" y="185077"/>
                  </a:moveTo>
                  <a:cubicBezTo>
                    <a:pt x="208494" y="186026"/>
                    <a:pt x="207783" y="188042"/>
                    <a:pt x="207783" y="191125"/>
                  </a:cubicBezTo>
                  <a:cubicBezTo>
                    <a:pt x="207783" y="194209"/>
                    <a:pt x="207664" y="197411"/>
                    <a:pt x="207427" y="200732"/>
                  </a:cubicBezTo>
                  <a:cubicBezTo>
                    <a:pt x="207190" y="204052"/>
                    <a:pt x="206715" y="207017"/>
                    <a:pt x="206004" y="209627"/>
                  </a:cubicBezTo>
                  <a:cubicBezTo>
                    <a:pt x="205292" y="212236"/>
                    <a:pt x="203750" y="213777"/>
                    <a:pt x="201378" y="214252"/>
                  </a:cubicBezTo>
                  <a:cubicBezTo>
                    <a:pt x="202327" y="218521"/>
                    <a:pt x="202327" y="222316"/>
                    <a:pt x="201378" y="225637"/>
                  </a:cubicBezTo>
                  <a:cubicBezTo>
                    <a:pt x="197109" y="226586"/>
                    <a:pt x="194856" y="229314"/>
                    <a:pt x="194618" y="233820"/>
                  </a:cubicBezTo>
                  <a:cubicBezTo>
                    <a:pt x="194381" y="238327"/>
                    <a:pt x="192602" y="241529"/>
                    <a:pt x="189281" y="243427"/>
                  </a:cubicBezTo>
                  <a:cubicBezTo>
                    <a:pt x="188333" y="245799"/>
                    <a:pt x="188688" y="246629"/>
                    <a:pt x="190349" y="245917"/>
                  </a:cubicBezTo>
                  <a:cubicBezTo>
                    <a:pt x="192009" y="245206"/>
                    <a:pt x="192602" y="246036"/>
                    <a:pt x="192128" y="248408"/>
                  </a:cubicBezTo>
                  <a:cubicBezTo>
                    <a:pt x="193551" y="248408"/>
                    <a:pt x="194381" y="247696"/>
                    <a:pt x="194618" y="246273"/>
                  </a:cubicBezTo>
                  <a:cubicBezTo>
                    <a:pt x="194856" y="244850"/>
                    <a:pt x="195448" y="243427"/>
                    <a:pt x="196397" y="242004"/>
                  </a:cubicBezTo>
                  <a:cubicBezTo>
                    <a:pt x="196872" y="243901"/>
                    <a:pt x="197583" y="246155"/>
                    <a:pt x="198532" y="248764"/>
                  </a:cubicBezTo>
                  <a:cubicBezTo>
                    <a:pt x="199481" y="251373"/>
                    <a:pt x="200667" y="251966"/>
                    <a:pt x="202090" y="250543"/>
                  </a:cubicBezTo>
                  <a:cubicBezTo>
                    <a:pt x="200667" y="248645"/>
                    <a:pt x="199955" y="246510"/>
                    <a:pt x="199955" y="244138"/>
                  </a:cubicBezTo>
                  <a:cubicBezTo>
                    <a:pt x="199955" y="241766"/>
                    <a:pt x="200311" y="239513"/>
                    <a:pt x="201023" y="237378"/>
                  </a:cubicBezTo>
                  <a:cubicBezTo>
                    <a:pt x="201734" y="235244"/>
                    <a:pt x="202446" y="232990"/>
                    <a:pt x="203157" y="230618"/>
                  </a:cubicBezTo>
                  <a:cubicBezTo>
                    <a:pt x="203869" y="228246"/>
                    <a:pt x="203987" y="225874"/>
                    <a:pt x="203513" y="223502"/>
                  </a:cubicBezTo>
                  <a:cubicBezTo>
                    <a:pt x="205885" y="218284"/>
                    <a:pt x="207783" y="212829"/>
                    <a:pt x="209206" y="207136"/>
                  </a:cubicBezTo>
                  <a:cubicBezTo>
                    <a:pt x="210629" y="201443"/>
                    <a:pt x="211578" y="195039"/>
                    <a:pt x="212052" y="187923"/>
                  </a:cubicBezTo>
                  <a:cubicBezTo>
                    <a:pt x="210629" y="187923"/>
                    <a:pt x="209917" y="187212"/>
                    <a:pt x="209917" y="185788"/>
                  </a:cubicBezTo>
                  <a:close/>
                  <a:moveTo>
                    <a:pt x="199955" y="177961"/>
                  </a:moveTo>
                  <a:cubicBezTo>
                    <a:pt x="198058" y="179384"/>
                    <a:pt x="197109" y="182705"/>
                    <a:pt x="197109" y="187923"/>
                  </a:cubicBezTo>
                  <a:cubicBezTo>
                    <a:pt x="199006" y="186974"/>
                    <a:pt x="200192" y="185433"/>
                    <a:pt x="200667" y="183298"/>
                  </a:cubicBezTo>
                  <a:cubicBezTo>
                    <a:pt x="201141" y="181163"/>
                    <a:pt x="200904" y="179384"/>
                    <a:pt x="199955" y="177961"/>
                  </a:cubicBezTo>
                  <a:close/>
                  <a:moveTo>
                    <a:pt x="280364" y="175826"/>
                  </a:moveTo>
                  <a:cubicBezTo>
                    <a:pt x="281313" y="175352"/>
                    <a:pt x="281906" y="175470"/>
                    <a:pt x="282143" y="176182"/>
                  </a:cubicBezTo>
                  <a:cubicBezTo>
                    <a:pt x="282380" y="176894"/>
                    <a:pt x="282973" y="177487"/>
                    <a:pt x="283922" y="177961"/>
                  </a:cubicBezTo>
                  <a:cubicBezTo>
                    <a:pt x="283448" y="178910"/>
                    <a:pt x="283211" y="179859"/>
                    <a:pt x="283211" y="180807"/>
                  </a:cubicBezTo>
                  <a:cubicBezTo>
                    <a:pt x="283211" y="181756"/>
                    <a:pt x="282973" y="182705"/>
                    <a:pt x="282499" y="183654"/>
                  </a:cubicBezTo>
                  <a:cubicBezTo>
                    <a:pt x="281550" y="182705"/>
                    <a:pt x="280601" y="182468"/>
                    <a:pt x="279653" y="182942"/>
                  </a:cubicBezTo>
                  <a:cubicBezTo>
                    <a:pt x="280127" y="186263"/>
                    <a:pt x="280483" y="189584"/>
                    <a:pt x="280720" y="192904"/>
                  </a:cubicBezTo>
                  <a:cubicBezTo>
                    <a:pt x="280957" y="196225"/>
                    <a:pt x="280127" y="199071"/>
                    <a:pt x="278229" y="201443"/>
                  </a:cubicBezTo>
                  <a:cubicBezTo>
                    <a:pt x="278704" y="197174"/>
                    <a:pt x="278822" y="192667"/>
                    <a:pt x="278585" y="187923"/>
                  </a:cubicBezTo>
                  <a:cubicBezTo>
                    <a:pt x="278348" y="183179"/>
                    <a:pt x="278941" y="179147"/>
                    <a:pt x="280364" y="175826"/>
                  </a:cubicBezTo>
                  <a:close/>
                  <a:moveTo>
                    <a:pt x="216322" y="175826"/>
                  </a:moveTo>
                  <a:cubicBezTo>
                    <a:pt x="214898" y="175826"/>
                    <a:pt x="214305" y="177012"/>
                    <a:pt x="214543" y="179384"/>
                  </a:cubicBezTo>
                  <a:cubicBezTo>
                    <a:pt x="214780" y="181756"/>
                    <a:pt x="214424" y="183654"/>
                    <a:pt x="213475" y="185077"/>
                  </a:cubicBezTo>
                  <a:cubicBezTo>
                    <a:pt x="215373" y="184602"/>
                    <a:pt x="217270" y="183416"/>
                    <a:pt x="219168" y="181519"/>
                  </a:cubicBezTo>
                  <a:cubicBezTo>
                    <a:pt x="219168" y="181045"/>
                    <a:pt x="219049" y="180570"/>
                    <a:pt x="218812" y="180096"/>
                  </a:cubicBezTo>
                  <a:cubicBezTo>
                    <a:pt x="218575" y="179621"/>
                    <a:pt x="218456" y="178910"/>
                    <a:pt x="218456" y="177961"/>
                  </a:cubicBezTo>
                  <a:cubicBezTo>
                    <a:pt x="217508" y="178910"/>
                    <a:pt x="217033" y="180096"/>
                    <a:pt x="217033" y="181519"/>
                  </a:cubicBezTo>
                  <a:cubicBezTo>
                    <a:pt x="215610" y="181045"/>
                    <a:pt x="215373" y="179147"/>
                    <a:pt x="216322" y="175826"/>
                  </a:cubicBezTo>
                  <a:close/>
                  <a:moveTo>
                    <a:pt x="245497" y="170134"/>
                  </a:moveTo>
                  <a:lnTo>
                    <a:pt x="249054" y="170134"/>
                  </a:lnTo>
                  <a:cubicBezTo>
                    <a:pt x="249529" y="172980"/>
                    <a:pt x="249766" y="176063"/>
                    <a:pt x="249766" y="179384"/>
                  </a:cubicBezTo>
                  <a:cubicBezTo>
                    <a:pt x="249766" y="182705"/>
                    <a:pt x="249766" y="186263"/>
                    <a:pt x="249766" y="190058"/>
                  </a:cubicBezTo>
                  <a:cubicBezTo>
                    <a:pt x="248343" y="186737"/>
                    <a:pt x="247038" y="185907"/>
                    <a:pt x="245852" y="187567"/>
                  </a:cubicBezTo>
                  <a:cubicBezTo>
                    <a:pt x="244666" y="189228"/>
                    <a:pt x="243362" y="189584"/>
                    <a:pt x="241939" y="188635"/>
                  </a:cubicBezTo>
                  <a:cubicBezTo>
                    <a:pt x="240990" y="187212"/>
                    <a:pt x="240871" y="185670"/>
                    <a:pt x="241583" y="184009"/>
                  </a:cubicBezTo>
                  <a:cubicBezTo>
                    <a:pt x="242294" y="182349"/>
                    <a:pt x="243125" y="181045"/>
                    <a:pt x="244073" y="180096"/>
                  </a:cubicBezTo>
                  <a:cubicBezTo>
                    <a:pt x="244073" y="183416"/>
                    <a:pt x="244785" y="184602"/>
                    <a:pt x="246208" y="183654"/>
                  </a:cubicBezTo>
                  <a:cubicBezTo>
                    <a:pt x="247157" y="180807"/>
                    <a:pt x="247157" y="179266"/>
                    <a:pt x="246208" y="179028"/>
                  </a:cubicBezTo>
                  <a:cubicBezTo>
                    <a:pt x="245259" y="178791"/>
                    <a:pt x="244548" y="178435"/>
                    <a:pt x="244073" y="177961"/>
                  </a:cubicBezTo>
                  <a:cubicBezTo>
                    <a:pt x="245022" y="176063"/>
                    <a:pt x="245497" y="173454"/>
                    <a:pt x="245497" y="170134"/>
                  </a:cubicBezTo>
                  <a:close/>
                  <a:moveTo>
                    <a:pt x="209206" y="168710"/>
                  </a:moveTo>
                  <a:cubicBezTo>
                    <a:pt x="208257" y="171557"/>
                    <a:pt x="207308" y="173810"/>
                    <a:pt x="206359" y="175470"/>
                  </a:cubicBezTo>
                  <a:cubicBezTo>
                    <a:pt x="205411" y="177131"/>
                    <a:pt x="205411" y="179621"/>
                    <a:pt x="206359" y="182942"/>
                  </a:cubicBezTo>
                  <a:cubicBezTo>
                    <a:pt x="207308" y="182468"/>
                    <a:pt x="208020" y="181875"/>
                    <a:pt x="208494" y="181163"/>
                  </a:cubicBezTo>
                  <a:cubicBezTo>
                    <a:pt x="208969" y="180452"/>
                    <a:pt x="209917" y="180096"/>
                    <a:pt x="211341" y="180096"/>
                  </a:cubicBezTo>
                  <a:cubicBezTo>
                    <a:pt x="211815" y="178673"/>
                    <a:pt x="212052" y="177012"/>
                    <a:pt x="212052" y="175115"/>
                  </a:cubicBezTo>
                  <a:cubicBezTo>
                    <a:pt x="212052" y="173217"/>
                    <a:pt x="212526" y="171794"/>
                    <a:pt x="213475" y="170845"/>
                  </a:cubicBezTo>
                  <a:cubicBezTo>
                    <a:pt x="213001" y="168948"/>
                    <a:pt x="212408" y="168355"/>
                    <a:pt x="211696" y="169066"/>
                  </a:cubicBezTo>
                  <a:cubicBezTo>
                    <a:pt x="210985" y="169778"/>
                    <a:pt x="210155" y="169659"/>
                    <a:pt x="209206" y="168710"/>
                  </a:cubicBezTo>
                  <a:close/>
                  <a:moveTo>
                    <a:pt x="385679" y="167287"/>
                  </a:moveTo>
                  <a:cubicBezTo>
                    <a:pt x="385679" y="168710"/>
                    <a:pt x="386035" y="169778"/>
                    <a:pt x="386746" y="170489"/>
                  </a:cubicBezTo>
                  <a:cubicBezTo>
                    <a:pt x="387458" y="171201"/>
                    <a:pt x="387576" y="172506"/>
                    <a:pt x="387102" y="174403"/>
                  </a:cubicBezTo>
                  <a:cubicBezTo>
                    <a:pt x="386153" y="175352"/>
                    <a:pt x="384967" y="175826"/>
                    <a:pt x="383544" y="175826"/>
                  </a:cubicBezTo>
                  <a:cubicBezTo>
                    <a:pt x="382121" y="175826"/>
                    <a:pt x="381884" y="174640"/>
                    <a:pt x="382832" y="172268"/>
                  </a:cubicBezTo>
                  <a:cubicBezTo>
                    <a:pt x="383781" y="172268"/>
                    <a:pt x="384256" y="172506"/>
                    <a:pt x="384256" y="172980"/>
                  </a:cubicBezTo>
                  <a:cubicBezTo>
                    <a:pt x="384256" y="173454"/>
                    <a:pt x="384493" y="173929"/>
                    <a:pt x="384967" y="174403"/>
                  </a:cubicBezTo>
                  <a:cubicBezTo>
                    <a:pt x="385442" y="173454"/>
                    <a:pt x="385442" y="172150"/>
                    <a:pt x="384967" y="170489"/>
                  </a:cubicBezTo>
                  <a:cubicBezTo>
                    <a:pt x="384493" y="168829"/>
                    <a:pt x="384730" y="167762"/>
                    <a:pt x="385679" y="167287"/>
                  </a:cubicBezTo>
                  <a:close/>
                  <a:moveTo>
                    <a:pt x="278229" y="166576"/>
                  </a:moveTo>
                  <a:cubicBezTo>
                    <a:pt x="278229" y="167524"/>
                    <a:pt x="278348" y="168236"/>
                    <a:pt x="278585" y="168710"/>
                  </a:cubicBezTo>
                  <a:cubicBezTo>
                    <a:pt x="278822" y="169185"/>
                    <a:pt x="278941" y="169896"/>
                    <a:pt x="278941" y="170845"/>
                  </a:cubicBezTo>
                  <a:cubicBezTo>
                    <a:pt x="277992" y="170845"/>
                    <a:pt x="277399" y="171082"/>
                    <a:pt x="277162" y="171557"/>
                  </a:cubicBezTo>
                  <a:cubicBezTo>
                    <a:pt x="276925" y="172031"/>
                    <a:pt x="276332" y="172268"/>
                    <a:pt x="275383" y="172268"/>
                  </a:cubicBezTo>
                  <a:cubicBezTo>
                    <a:pt x="276332" y="168948"/>
                    <a:pt x="277281" y="167050"/>
                    <a:pt x="278229" y="166576"/>
                  </a:cubicBezTo>
                  <a:close/>
                  <a:moveTo>
                    <a:pt x="147298" y="164441"/>
                  </a:moveTo>
                  <a:cubicBezTo>
                    <a:pt x="146349" y="164441"/>
                    <a:pt x="145756" y="165152"/>
                    <a:pt x="145519" y="166576"/>
                  </a:cubicBezTo>
                  <a:cubicBezTo>
                    <a:pt x="145282" y="167999"/>
                    <a:pt x="144689" y="169185"/>
                    <a:pt x="143740" y="170134"/>
                  </a:cubicBezTo>
                  <a:cubicBezTo>
                    <a:pt x="144689" y="172031"/>
                    <a:pt x="145638" y="171913"/>
                    <a:pt x="146586" y="169778"/>
                  </a:cubicBezTo>
                  <a:cubicBezTo>
                    <a:pt x="147535" y="167643"/>
                    <a:pt x="147772" y="165864"/>
                    <a:pt x="147298" y="164441"/>
                  </a:cubicBezTo>
                  <a:close/>
                  <a:moveTo>
                    <a:pt x="18679" y="163196"/>
                  </a:moveTo>
                  <a:cubicBezTo>
                    <a:pt x="18086" y="163314"/>
                    <a:pt x="17553" y="163967"/>
                    <a:pt x="17078" y="165152"/>
                  </a:cubicBezTo>
                  <a:cubicBezTo>
                    <a:pt x="16129" y="167524"/>
                    <a:pt x="16485" y="168355"/>
                    <a:pt x="18145" y="167643"/>
                  </a:cubicBezTo>
                  <a:cubicBezTo>
                    <a:pt x="19806" y="166931"/>
                    <a:pt x="20636" y="167287"/>
                    <a:pt x="20636" y="168710"/>
                  </a:cubicBezTo>
                  <a:cubicBezTo>
                    <a:pt x="22059" y="167762"/>
                    <a:pt x="22059" y="166338"/>
                    <a:pt x="20636" y="164441"/>
                  </a:cubicBezTo>
                  <a:cubicBezTo>
                    <a:pt x="19925" y="163492"/>
                    <a:pt x="19272" y="163077"/>
                    <a:pt x="18679" y="163196"/>
                  </a:cubicBezTo>
                  <a:close/>
                  <a:moveTo>
                    <a:pt x="74716" y="163018"/>
                  </a:moveTo>
                  <a:cubicBezTo>
                    <a:pt x="74716" y="164915"/>
                    <a:pt x="75309" y="165745"/>
                    <a:pt x="76495" y="165508"/>
                  </a:cubicBezTo>
                  <a:cubicBezTo>
                    <a:pt x="77681" y="165271"/>
                    <a:pt x="78749" y="165627"/>
                    <a:pt x="79698" y="166576"/>
                  </a:cubicBezTo>
                  <a:cubicBezTo>
                    <a:pt x="79698" y="164678"/>
                    <a:pt x="79105" y="163729"/>
                    <a:pt x="77919" y="163729"/>
                  </a:cubicBezTo>
                  <a:cubicBezTo>
                    <a:pt x="76733" y="163729"/>
                    <a:pt x="75665" y="163492"/>
                    <a:pt x="74716" y="163018"/>
                  </a:cubicBezTo>
                  <a:close/>
                  <a:moveTo>
                    <a:pt x="186435" y="161595"/>
                  </a:moveTo>
                  <a:cubicBezTo>
                    <a:pt x="184063" y="161120"/>
                    <a:pt x="181573" y="161950"/>
                    <a:pt x="178963" y="164085"/>
                  </a:cubicBezTo>
                  <a:cubicBezTo>
                    <a:pt x="176354" y="166220"/>
                    <a:pt x="174338" y="168236"/>
                    <a:pt x="172915" y="170134"/>
                  </a:cubicBezTo>
                  <a:cubicBezTo>
                    <a:pt x="173864" y="170134"/>
                    <a:pt x="174813" y="170015"/>
                    <a:pt x="175761" y="169778"/>
                  </a:cubicBezTo>
                  <a:cubicBezTo>
                    <a:pt x="176710" y="169541"/>
                    <a:pt x="177422" y="168473"/>
                    <a:pt x="177896" y="166576"/>
                  </a:cubicBezTo>
                  <a:cubicBezTo>
                    <a:pt x="179319" y="166101"/>
                    <a:pt x="180031" y="166457"/>
                    <a:pt x="180031" y="167643"/>
                  </a:cubicBezTo>
                  <a:cubicBezTo>
                    <a:pt x="180031" y="168829"/>
                    <a:pt x="180742" y="169185"/>
                    <a:pt x="182166" y="168710"/>
                  </a:cubicBezTo>
                  <a:cubicBezTo>
                    <a:pt x="183114" y="167762"/>
                    <a:pt x="183826" y="166576"/>
                    <a:pt x="184300" y="165152"/>
                  </a:cubicBezTo>
                  <a:cubicBezTo>
                    <a:pt x="184775" y="163729"/>
                    <a:pt x="185486" y="162543"/>
                    <a:pt x="186435" y="161595"/>
                  </a:cubicBezTo>
                  <a:close/>
                  <a:moveTo>
                    <a:pt x="374293" y="155902"/>
                  </a:moveTo>
                  <a:cubicBezTo>
                    <a:pt x="374768" y="159697"/>
                    <a:pt x="375598" y="163018"/>
                    <a:pt x="376784" y="165864"/>
                  </a:cubicBezTo>
                  <a:cubicBezTo>
                    <a:pt x="377970" y="168710"/>
                    <a:pt x="378800" y="172031"/>
                    <a:pt x="379274" y="175826"/>
                  </a:cubicBezTo>
                  <a:cubicBezTo>
                    <a:pt x="376903" y="177249"/>
                    <a:pt x="375242" y="175233"/>
                    <a:pt x="374293" y="169778"/>
                  </a:cubicBezTo>
                  <a:cubicBezTo>
                    <a:pt x="373345" y="164322"/>
                    <a:pt x="373345" y="159697"/>
                    <a:pt x="374293" y="155902"/>
                  </a:cubicBezTo>
                  <a:close/>
                  <a:moveTo>
                    <a:pt x="49811" y="155902"/>
                  </a:moveTo>
                  <a:cubicBezTo>
                    <a:pt x="49337" y="159223"/>
                    <a:pt x="50523" y="160409"/>
                    <a:pt x="53369" y="159460"/>
                  </a:cubicBezTo>
                  <a:lnTo>
                    <a:pt x="53369" y="155902"/>
                  </a:lnTo>
                  <a:close/>
                  <a:moveTo>
                    <a:pt x="192839" y="150921"/>
                  </a:moveTo>
                  <a:cubicBezTo>
                    <a:pt x="191416" y="150921"/>
                    <a:pt x="190705" y="151632"/>
                    <a:pt x="190705" y="153056"/>
                  </a:cubicBezTo>
                  <a:cubicBezTo>
                    <a:pt x="190705" y="154479"/>
                    <a:pt x="190705" y="155902"/>
                    <a:pt x="190705" y="157325"/>
                  </a:cubicBezTo>
                  <a:cubicBezTo>
                    <a:pt x="190705" y="158748"/>
                    <a:pt x="190586" y="159934"/>
                    <a:pt x="190349" y="160883"/>
                  </a:cubicBezTo>
                  <a:cubicBezTo>
                    <a:pt x="190112" y="161832"/>
                    <a:pt x="189044" y="162069"/>
                    <a:pt x="187147" y="161595"/>
                  </a:cubicBezTo>
                  <a:cubicBezTo>
                    <a:pt x="187621" y="163967"/>
                    <a:pt x="188333" y="164322"/>
                    <a:pt x="189281" y="162662"/>
                  </a:cubicBezTo>
                  <a:cubicBezTo>
                    <a:pt x="190230" y="161002"/>
                    <a:pt x="191416" y="161120"/>
                    <a:pt x="192839" y="163018"/>
                  </a:cubicBezTo>
                  <a:cubicBezTo>
                    <a:pt x="193788" y="160646"/>
                    <a:pt x="194025" y="158630"/>
                    <a:pt x="193551" y="156969"/>
                  </a:cubicBezTo>
                  <a:cubicBezTo>
                    <a:pt x="193077" y="155309"/>
                    <a:pt x="192839" y="153293"/>
                    <a:pt x="192839" y="150921"/>
                  </a:cubicBezTo>
                  <a:close/>
                  <a:moveTo>
                    <a:pt x="263998" y="147363"/>
                  </a:moveTo>
                  <a:cubicBezTo>
                    <a:pt x="263998" y="150684"/>
                    <a:pt x="263523" y="155190"/>
                    <a:pt x="262575" y="160883"/>
                  </a:cubicBezTo>
                  <a:cubicBezTo>
                    <a:pt x="261626" y="166576"/>
                    <a:pt x="260440" y="169896"/>
                    <a:pt x="259017" y="170845"/>
                  </a:cubicBezTo>
                  <a:cubicBezTo>
                    <a:pt x="259491" y="167524"/>
                    <a:pt x="259847" y="163374"/>
                    <a:pt x="260084" y="158392"/>
                  </a:cubicBezTo>
                  <a:cubicBezTo>
                    <a:pt x="260321" y="153411"/>
                    <a:pt x="261626" y="149735"/>
                    <a:pt x="263998" y="147363"/>
                  </a:cubicBezTo>
                  <a:close/>
                  <a:moveTo>
                    <a:pt x="365754" y="144517"/>
                  </a:moveTo>
                  <a:cubicBezTo>
                    <a:pt x="367178" y="144517"/>
                    <a:pt x="368126" y="145110"/>
                    <a:pt x="368601" y="146295"/>
                  </a:cubicBezTo>
                  <a:cubicBezTo>
                    <a:pt x="369075" y="147481"/>
                    <a:pt x="370024" y="147600"/>
                    <a:pt x="371447" y="146651"/>
                  </a:cubicBezTo>
                  <a:cubicBezTo>
                    <a:pt x="370024" y="148549"/>
                    <a:pt x="369312" y="150684"/>
                    <a:pt x="369312" y="153056"/>
                  </a:cubicBezTo>
                  <a:cubicBezTo>
                    <a:pt x="369312" y="155427"/>
                    <a:pt x="369549" y="157918"/>
                    <a:pt x="370024" y="160527"/>
                  </a:cubicBezTo>
                  <a:cubicBezTo>
                    <a:pt x="370498" y="163136"/>
                    <a:pt x="370973" y="165864"/>
                    <a:pt x="371447" y="168710"/>
                  </a:cubicBezTo>
                  <a:cubicBezTo>
                    <a:pt x="371921" y="171557"/>
                    <a:pt x="371684" y="173929"/>
                    <a:pt x="370735" y="175826"/>
                  </a:cubicBezTo>
                  <a:cubicBezTo>
                    <a:pt x="370735" y="174877"/>
                    <a:pt x="370498" y="174166"/>
                    <a:pt x="370024" y="173691"/>
                  </a:cubicBezTo>
                  <a:cubicBezTo>
                    <a:pt x="368601" y="168948"/>
                    <a:pt x="367771" y="163848"/>
                    <a:pt x="367533" y="158392"/>
                  </a:cubicBezTo>
                  <a:cubicBezTo>
                    <a:pt x="367296" y="152937"/>
                    <a:pt x="366703" y="148312"/>
                    <a:pt x="365754" y="144517"/>
                  </a:cubicBezTo>
                  <a:close/>
                  <a:moveTo>
                    <a:pt x="279653" y="142382"/>
                  </a:moveTo>
                  <a:cubicBezTo>
                    <a:pt x="283448" y="143331"/>
                    <a:pt x="285345" y="145940"/>
                    <a:pt x="285345" y="150209"/>
                  </a:cubicBezTo>
                  <a:cubicBezTo>
                    <a:pt x="285345" y="154479"/>
                    <a:pt x="286294" y="158748"/>
                    <a:pt x="288192" y="163018"/>
                  </a:cubicBezTo>
                  <a:lnTo>
                    <a:pt x="288192" y="163729"/>
                  </a:lnTo>
                  <a:cubicBezTo>
                    <a:pt x="285345" y="162781"/>
                    <a:pt x="283566" y="160764"/>
                    <a:pt x="282855" y="157681"/>
                  </a:cubicBezTo>
                  <a:cubicBezTo>
                    <a:pt x="282143" y="154597"/>
                    <a:pt x="282262" y="151158"/>
                    <a:pt x="283211" y="147363"/>
                  </a:cubicBezTo>
                  <a:cubicBezTo>
                    <a:pt x="282262" y="146888"/>
                    <a:pt x="281550" y="147126"/>
                    <a:pt x="281076" y="148074"/>
                  </a:cubicBezTo>
                  <a:cubicBezTo>
                    <a:pt x="280601" y="149023"/>
                    <a:pt x="279890" y="149260"/>
                    <a:pt x="278941" y="148786"/>
                  </a:cubicBezTo>
                  <a:cubicBezTo>
                    <a:pt x="278941" y="144991"/>
                    <a:pt x="279178" y="142856"/>
                    <a:pt x="279653" y="142382"/>
                  </a:cubicBezTo>
                  <a:close/>
                  <a:moveTo>
                    <a:pt x="231976" y="140247"/>
                  </a:moveTo>
                  <a:cubicBezTo>
                    <a:pt x="232925" y="140721"/>
                    <a:pt x="233637" y="141196"/>
                    <a:pt x="234111" y="141670"/>
                  </a:cubicBezTo>
                  <a:cubicBezTo>
                    <a:pt x="234586" y="142145"/>
                    <a:pt x="235297" y="141670"/>
                    <a:pt x="236246" y="140247"/>
                  </a:cubicBezTo>
                  <a:cubicBezTo>
                    <a:pt x="238144" y="143093"/>
                    <a:pt x="239330" y="146414"/>
                    <a:pt x="239804" y="150209"/>
                  </a:cubicBezTo>
                  <a:cubicBezTo>
                    <a:pt x="240278" y="154004"/>
                    <a:pt x="240278" y="158037"/>
                    <a:pt x="239804" y="162306"/>
                  </a:cubicBezTo>
                  <a:cubicBezTo>
                    <a:pt x="239330" y="166576"/>
                    <a:pt x="238855" y="170727"/>
                    <a:pt x="238381" y="174759"/>
                  </a:cubicBezTo>
                  <a:cubicBezTo>
                    <a:pt x="237906" y="178791"/>
                    <a:pt x="237669" y="182231"/>
                    <a:pt x="237669" y="185077"/>
                  </a:cubicBezTo>
                  <a:cubicBezTo>
                    <a:pt x="234823" y="184128"/>
                    <a:pt x="233162" y="185077"/>
                    <a:pt x="232688" y="187923"/>
                  </a:cubicBezTo>
                  <a:cubicBezTo>
                    <a:pt x="232688" y="186500"/>
                    <a:pt x="233044" y="184602"/>
                    <a:pt x="233755" y="182231"/>
                  </a:cubicBezTo>
                  <a:cubicBezTo>
                    <a:pt x="234467" y="179859"/>
                    <a:pt x="235179" y="177249"/>
                    <a:pt x="235890" y="174403"/>
                  </a:cubicBezTo>
                  <a:cubicBezTo>
                    <a:pt x="236602" y="171557"/>
                    <a:pt x="236958" y="168948"/>
                    <a:pt x="236958" y="166576"/>
                  </a:cubicBezTo>
                  <a:cubicBezTo>
                    <a:pt x="236958" y="164204"/>
                    <a:pt x="236246" y="162306"/>
                    <a:pt x="234823" y="160883"/>
                  </a:cubicBezTo>
                  <a:cubicBezTo>
                    <a:pt x="232451" y="163255"/>
                    <a:pt x="230909" y="166931"/>
                    <a:pt x="230198" y="171913"/>
                  </a:cubicBezTo>
                  <a:cubicBezTo>
                    <a:pt x="229486" y="176894"/>
                    <a:pt x="229130" y="182231"/>
                    <a:pt x="229130" y="187923"/>
                  </a:cubicBezTo>
                  <a:cubicBezTo>
                    <a:pt x="227707" y="189821"/>
                    <a:pt x="227114" y="190532"/>
                    <a:pt x="227351" y="190058"/>
                  </a:cubicBezTo>
                  <a:cubicBezTo>
                    <a:pt x="227588" y="189584"/>
                    <a:pt x="227707" y="188160"/>
                    <a:pt x="227707" y="185788"/>
                  </a:cubicBezTo>
                  <a:cubicBezTo>
                    <a:pt x="228181" y="177724"/>
                    <a:pt x="229249" y="171082"/>
                    <a:pt x="230909" y="165864"/>
                  </a:cubicBezTo>
                  <a:cubicBezTo>
                    <a:pt x="232569" y="160646"/>
                    <a:pt x="233874" y="156139"/>
                    <a:pt x="234823" y="152344"/>
                  </a:cubicBezTo>
                  <a:cubicBezTo>
                    <a:pt x="233874" y="154716"/>
                    <a:pt x="233044" y="155783"/>
                    <a:pt x="232332" y="155546"/>
                  </a:cubicBezTo>
                  <a:cubicBezTo>
                    <a:pt x="231621" y="155309"/>
                    <a:pt x="230553" y="154716"/>
                    <a:pt x="229130" y="153767"/>
                  </a:cubicBezTo>
                  <a:cubicBezTo>
                    <a:pt x="227707" y="156139"/>
                    <a:pt x="226995" y="159697"/>
                    <a:pt x="226995" y="164441"/>
                  </a:cubicBezTo>
                  <a:cubicBezTo>
                    <a:pt x="225572" y="164441"/>
                    <a:pt x="224623" y="164204"/>
                    <a:pt x="224149" y="163729"/>
                  </a:cubicBezTo>
                  <a:cubicBezTo>
                    <a:pt x="223675" y="163255"/>
                    <a:pt x="222726" y="163492"/>
                    <a:pt x="221303" y="164441"/>
                  </a:cubicBezTo>
                  <a:cubicBezTo>
                    <a:pt x="222726" y="159223"/>
                    <a:pt x="224268" y="154835"/>
                    <a:pt x="225928" y="151277"/>
                  </a:cubicBezTo>
                  <a:cubicBezTo>
                    <a:pt x="227588" y="147719"/>
                    <a:pt x="229605" y="144042"/>
                    <a:pt x="231976" y="140247"/>
                  </a:cubicBezTo>
                  <a:close/>
                  <a:moveTo>
                    <a:pt x="255459" y="139535"/>
                  </a:moveTo>
                  <a:cubicBezTo>
                    <a:pt x="254984" y="147126"/>
                    <a:pt x="255103" y="153293"/>
                    <a:pt x="255815" y="158037"/>
                  </a:cubicBezTo>
                  <a:cubicBezTo>
                    <a:pt x="256526" y="162781"/>
                    <a:pt x="255459" y="167050"/>
                    <a:pt x="252612" y="170845"/>
                  </a:cubicBezTo>
                  <a:cubicBezTo>
                    <a:pt x="254510" y="165152"/>
                    <a:pt x="254984" y="159816"/>
                    <a:pt x="254036" y="154835"/>
                  </a:cubicBezTo>
                  <a:cubicBezTo>
                    <a:pt x="253087" y="149853"/>
                    <a:pt x="253561" y="144754"/>
                    <a:pt x="255459" y="139535"/>
                  </a:cubicBezTo>
                  <a:close/>
                  <a:moveTo>
                    <a:pt x="184656" y="139535"/>
                  </a:moveTo>
                  <a:cubicBezTo>
                    <a:pt x="182996" y="140484"/>
                    <a:pt x="182403" y="142145"/>
                    <a:pt x="182877" y="144517"/>
                  </a:cubicBezTo>
                  <a:cubicBezTo>
                    <a:pt x="184300" y="144991"/>
                    <a:pt x="185249" y="144398"/>
                    <a:pt x="185723" y="142738"/>
                  </a:cubicBezTo>
                  <a:cubicBezTo>
                    <a:pt x="186198" y="141077"/>
                    <a:pt x="186909" y="140010"/>
                    <a:pt x="187858" y="139535"/>
                  </a:cubicBezTo>
                  <a:cubicBezTo>
                    <a:pt x="187384" y="138587"/>
                    <a:pt x="186316" y="138587"/>
                    <a:pt x="184656" y="139535"/>
                  </a:cubicBezTo>
                  <a:close/>
                  <a:moveTo>
                    <a:pt x="341560" y="138112"/>
                  </a:moveTo>
                  <a:cubicBezTo>
                    <a:pt x="342035" y="139061"/>
                    <a:pt x="342272" y="140959"/>
                    <a:pt x="342272" y="143805"/>
                  </a:cubicBezTo>
                  <a:cubicBezTo>
                    <a:pt x="341323" y="143805"/>
                    <a:pt x="340612" y="143568"/>
                    <a:pt x="340137" y="143093"/>
                  </a:cubicBezTo>
                  <a:cubicBezTo>
                    <a:pt x="340137" y="140247"/>
                    <a:pt x="340612" y="138587"/>
                    <a:pt x="341560" y="138112"/>
                  </a:cubicBezTo>
                  <a:close/>
                  <a:moveTo>
                    <a:pt x="274672" y="138112"/>
                  </a:moveTo>
                  <a:cubicBezTo>
                    <a:pt x="277043" y="139061"/>
                    <a:pt x="278111" y="140721"/>
                    <a:pt x="277874" y="143093"/>
                  </a:cubicBezTo>
                  <a:cubicBezTo>
                    <a:pt x="277636" y="145465"/>
                    <a:pt x="277518" y="148074"/>
                    <a:pt x="277518" y="150921"/>
                  </a:cubicBezTo>
                  <a:cubicBezTo>
                    <a:pt x="275146" y="150446"/>
                    <a:pt x="274079" y="148905"/>
                    <a:pt x="274316" y="146295"/>
                  </a:cubicBezTo>
                  <a:cubicBezTo>
                    <a:pt x="274553" y="143686"/>
                    <a:pt x="274672" y="140959"/>
                    <a:pt x="274672" y="138112"/>
                  </a:cubicBezTo>
                  <a:close/>
                  <a:moveTo>
                    <a:pt x="189281" y="138112"/>
                  </a:moveTo>
                  <a:cubicBezTo>
                    <a:pt x="189281" y="139535"/>
                    <a:pt x="189400" y="140484"/>
                    <a:pt x="189637" y="140959"/>
                  </a:cubicBezTo>
                  <a:cubicBezTo>
                    <a:pt x="189874" y="141433"/>
                    <a:pt x="189993" y="142145"/>
                    <a:pt x="189993" y="143093"/>
                  </a:cubicBezTo>
                  <a:cubicBezTo>
                    <a:pt x="191416" y="143093"/>
                    <a:pt x="192128" y="141433"/>
                    <a:pt x="192128" y="138112"/>
                  </a:cubicBezTo>
                  <a:close/>
                  <a:moveTo>
                    <a:pt x="352946" y="137401"/>
                  </a:moveTo>
                  <a:cubicBezTo>
                    <a:pt x="351997" y="139298"/>
                    <a:pt x="351641" y="141077"/>
                    <a:pt x="351878" y="142738"/>
                  </a:cubicBezTo>
                  <a:cubicBezTo>
                    <a:pt x="352116" y="144398"/>
                    <a:pt x="352234" y="145940"/>
                    <a:pt x="352234" y="147363"/>
                  </a:cubicBezTo>
                  <a:cubicBezTo>
                    <a:pt x="352234" y="147363"/>
                    <a:pt x="351997" y="147126"/>
                    <a:pt x="351523" y="146651"/>
                  </a:cubicBezTo>
                  <a:cubicBezTo>
                    <a:pt x="351997" y="144754"/>
                    <a:pt x="352116" y="142975"/>
                    <a:pt x="351878" y="141314"/>
                  </a:cubicBezTo>
                  <a:cubicBezTo>
                    <a:pt x="351641" y="139654"/>
                    <a:pt x="351997" y="138349"/>
                    <a:pt x="352946" y="137401"/>
                  </a:cubicBezTo>
                  <a:close/>
                  <a:moveTo>
                    <a:pt x="387813" y="135977"/>
                  </a:moveTo>
                  <a:cubicBezTo>
                    <a:pt x="388288" y="137875"/>
                    <a:pt x="388762" y="138231"/>
                    <a:pt x="389237" y="137045"/>
                  </a:cubicBezTo>
                  <a:cubicBezTo>
                    <a:pt x="389711" y="135859"/>
                    <a:pt x="390423" y="135503"/>
                    <a:pt x="391371" y="135977"/>
                  </a:cubicBezTo>
                  <a:cubicBezTo>
                    <a:pt x="393269" y="141670"/>
                    <a:pt x="393269" y="147126"/>
                    <a:pt x="391371" y="152344"/>
                  </a:cubicBezTo>
                  <a:cubicBezTo>
                    <a:pt x="389474" y="157562"/>
                    <a:pt x="388999" y="162781"/>
                    <a:pt x="389948" y="167999"/>
                  </a:cubicBezTo>
                  <a:cubicBezTo>
                    <a:pt x="388999" y="163255"/>
                    <a:pt x="387932" y="158037"/>
                    <a:pt x="386746" y="152344"/>
                  </a:cubicBezTo>
                  <a:cubicBezTo>
                    <a:pt x="385560" y="146651"/>
                    <a:pt x="385916" y="141196"/>
                    <a:pt x="387813" y="135977"/>
                  </a:cubicBezTo>
                  <a:close/>
                  <a:moveTo>
                    <a:pt x="73293" y="135266"/>
                  </a:moveTo>
                  <a:cubicBezTo>
                    <a:pt x="70921" y="136215"/>
                    <a:pt x="69024" y="137519"/>
                    <a:pt x="67601" y="139180"/>
                  </a:cubicBezTo>
                  <a:cubicBezTo>
                    <a:pt x="66178" y="140840"/>
                    <a:pt x="64280" y="142145"/>
                    <a:pt x="61908" y="143093"/>
                  </a:cubicBezTo>
                  <a:cubicBezTo>
                    <a:pt x="64280" y="144517"/>
                    <a:pt x="66770" y="144991"/>
                    <a:pt x="69380" y="144517"/>
                  </a:cubicBezTo>
                  <a:cubicBezTo>
                    <a:pt x="71989" y="144042"/>
                    <a:pt x="74479" y="143331"/>
                    <a:pt x="76851" y="142382"/>
                  </a:cubicBezTo>
                  <a:cubicBezTo>
                    <a:pt x="78749" y="141433"/>
                    <a:pt x="79461" y="142145"/>
                    <a:pt x="78986" y="144517"/>
                  </a:cubicBezTo>
                  <a:cubicBezTo>
                    <a:pt x="78512" y="146888"/>
                    <a:pt x="79461" y="147600"/>
                    <a:pt x="81833" y="146651"/>
                  </a:cubicBezTo>
                  <a:cubicBezTo>
                    <a:pt x="82307" y="144754"/>
                    <a:pt x="82188" y="143686"/>
                    <a:pt x="81476" y="143449"/>
                  </a:cubicBezTo>
                  <a:cubicBezTo>
                    <a:pt x="80765" y="143212"/>
                    <a:pt x="80409" y="142145"/>
                    <a:pt x="80409" y="140247"/>
                  </a:cubicBezTo>
                  <a:cubicBezTo>
                    <a:pt x="78037" y="139773"/>
                    <a:pt x="76495" y="139417"/>
                    <a:pt x="75784" y="139180"/>
                  </a:cubicBezTo>
                  <a:cubicBezTo>
                    <a:pt x="75072" y="138942"/>
                    <a:pt x="74242" y="137638"/>
                    <a:pt x="73293" y="135266"/>
                  </a:cubicBezTo>
                  <a:close/>
                  <a:moveTo>
                    <a:pt x="378563" y="128862"/>
                  </a:moveTo>
                  <a:lnTo>
                    <a:pt x="384256" y="128862"/>
                  </a:lnTo>
                  <a:cubicBezTo>
                    <a:pt x="384256" y="131234"/>
                    <a:pt x="384493" y="132420"/>
                    <a:pt x="384967" y="132420"/>
                  </a:cubicBezTo>
                  <a:cubicBezTo>
                    <a:pt x="385442" y="131945"/>
                    <a:pt x="385560" y="131471"/>
                    <a:pt x="385323" y="130996"/>
                  </a:cubicBezTo>
                  <a:cubicBezTo>
                    <a:pt x="385086" y="130522"/>
                    <a:pt x="385204" y="130285"/>
                    <a:pt x="385679" y="130285"/>
                  </a:cubicBezTo>
                  <a:cubicBezTo>
                    <a:pt x="385679" y="131234"/>
                    <a:pt x="385797" y="132420"/>
                    <a:pt x="386035" y="133843"/>
                  </a:cubicBezTo>
                  <a:cubicBezTo>
                    <a:pt x="386272" y="135266"/>
                    <a:pt x="385916" y="135977"/>
                    <a:pt x="384967" y="135977"/>
                  </a:cubicBezTo>
                  <a:cubicBezTo>
                    <a:pt x="384493" y="135029"/>
                    <a:pt x="384137" y="134199"/>
                    <a:pt x="383900" y="133487"/>
                  </a:cubicBezTo>
                  <a:cubicBezTo>
                    <a:pt x="383663" y="132775"/>
                    <a:pt x="383070" y="132420"/>
                    <a:pt x="382121" y="132420"/>
                  </a:cubicBezTo>
                  <a:cubicBezTo>
                    <a:pt x="383070" y="136215"/>
                    <a:pt x="382951" y="139891"/>
                    <a:pt x="381765" y="143449"/>
                  </a:cubicBezTo>
                  <a:cubicBezTo>
                    <a:pt x="380579" y="147007"/>
                    <a:pt x="379512" y="149972"/>
                    <a:pt x="378563" y="152344"/>
                  </a:cubicBezTo>
                  <a:cubicBezTo>
                    <a:pt x="380460" y="151395"/>
                    <a:pt x="381409" y="151870"/>
                    <a:pt x="381409" y="153767"/>
                  </a:cubicBezTo>
                  <a:cubicBezTo>
                    <a:pt x="381409" y="155665"/>
                    <a:pt x="381646" y="157325"/>
                    <a:pt x="382121" y="158748"/>
                  </a:cubicBezTo>
                  <a:cubicBezTo>
                    <a:pt x="379749" y="159223"/>
                    <a:pt x="378444" y="158511"/>
                    <a:pt x="378207" y="156613"/>
                  </a:cubicBezTo>
                  <a:cubicBezTo>
                    <a:pt x="377970" y="154716"/>
                    <a:pt x="377614" y="152818"/>
                    <a:pt x="377140" y="150921"/>
                  </a:cubicBezTo>
                  <a:cubicBezTo>
                    <a:pt x="379037" y="148549"/>
                    <a:pt x="379630" y="145584"/>
                    <a:pt x="378919" y="142026"/>
                  </a:cubicBezTo>
                  <a:cubicBezTo>
                    <a:pt x="378207" y="138468"/>
                    <a:pt x="378088" y="134080"/>
                    <a:pt x="378563" y="128862"/>
                  </a:cubicBezTo>
                  <a:close/>
                  <a:moveTo>
                    <a:pt x="212052" y="128862"/>
                  </a:moveTo>
                  <a:cubicBezTo>
                    <a:pt x="211103" y="128862"/>
                    <a:pt x="210273" y="130166"/>
                    <a:pt x="209562" y="132775"/>
                  </a:cubicBezTo>
                  <a:cubicBezTo>
                    <a:pt x="208850" y="135385"/>
                    <a:pt x="209680" y="136215"/>
                    <a:pt x="212052" y="135266"/>
                  </a:cubicBezTo>
                  <a:close/>
                  <a:moveTo>
                    <a:pt x="186435" y="128862"/>
                  </a:moveTo>
                  <a:cubicBezTo>
                    <a:pt x="185486" y="129810"/>
                    <a:pt x="184656" y="130403"/>
                    <a:pt x="183945" y="130641"/>
                  </a:cubicBezTo>
                  <a:cubicBezTo>
                    <a:pt x="183233" y="130878"/>
                    <a:pt x="183114" y="131945"/>
                    <a:pt x="183589" y="133843"/>
                  </a:cubicBezTo>
                  <a:cubicBezTo>
                    <a:pt x="184537" y="133843"/>
                    <a:pt x="185130" y="133724"/>
                    <a:pt x="185368" y="133487"/>
                  </a:cubicBezTo>
                  <a:cubicBezTo>
                    <a:pt x="185605" y="133250"/>
                    <a:pt x="186198" y="132894"/>
                    <a:pt x="187147" y="132420"/>
                  </a:cubicBezTo>
                  <a:cubicBezTo>
                    <a:pt x="187147" y="131471"/>
                    <a:pt x="187028" y="130878"/>
                    <a:pt x="186791" y="130641"/>
                  </a:cubicBezTo>
                  <a:cubicBezTo>
                    <a:pt x="186554" y="130403"/>
                    <a:pt x="186435" y="129810"/>
                    <a:pt x="186435" y="128862"/>
                  </a:cubicBezTo>
                  <a:close/>
                  <a:moveTo>
                    <a:pt x="191505" y="127972"/>
                  </a:moveTo>
                  <a:cubicBezTo>
                    <a:pt x="191090" y="127854"/>
                    <a:pt x="190705" y="128387"/>
                    <a:pt x="190349" y="129573"/>
                  </a:cubicBezTo>
                  <a:cubicBezTo>
                    <a:pt x="189637" y="131945"/>
                    <a:pt x="188807" y="133368"/>
                    <a:pt x="187858" y="133843"/>
                  </a:cubicBezTo>
                  <a:cubicBezTo>
                    <a:pt x="186909" y="135740"/>
                    <a:pt x="187147" y="136452"/>
                    <a:pt x="188570" y="135977"/>
                  </a:cubicBezTo>
                  <a:cubicBezTo>
                    <a:pt x="189993" y="135503"/>
                    <a:pt x="190467" y="135977"/>
                    <a:pt x="189993" y="137401"/>
                  </a:cubicBezTo>
                  <a:cubicBezTo>
                    <a:pt x="191416" y="137401"/>
                    <a:pt x="192009" y="136333"/>
                    <a:pt x="191772" y="134199"/>
                  </a:cubicBezTo>
                  <a:cubicBezTo>
                    <a:pt x="191535" y="132064"/>
                    <a:pt x="191891" y="130759"/>
                    <a:pt x="192839" y="130285"/>
                  </a:cubicBezTo>
                  <a:cubicBezTo>
                    <a:pt x="192365" y="128862"/>
                    <a:pt x="191920" y="128091"/>
                    <a:pt x="191505" y="127972"/>
                  </a:cubicBezTo>
                  <a:close/>
                  <a:moveTo>
                    <a:pt x="297798" y="126727"/>
                  </a:moveTo>
                  <a:cubicBezTo>
                    <a:pt x="299933" y="127201"/>
                    <a:pt x="301712" y="127201"/>
                    <a:pt x="303135" y="126727"/>
                  </a:cubicBezTo>
                  <a:cubicBezTo>
                    <a:pt x="304084" y="128624"/>
                    <a:pt x="304321" y="130522"/>
                    <a:pt x="303846" y="132420"/>
                  </a:cubicBezTo>
                  <a:cubicBezTo>
                    <a:pt x="302898" y="132894"/>
                    <a:pt x="302423" y="132775"/>
                    <a:pt x="302423" y="132064"/>
                  </a:cubicBezTo>
                  <a:cubicBezTo>
                    <a:pt x="302423" y="131352"/>
                    <a:pt x="302186" y="130759"/>
                    <a:pt x="301712" y="130285"/>
                  </a:cubicBezTo>
                  <a:cubicBezTo>
                    <a:pt x="301712" y="131234"/>
                    <a:pt x="301475" y="131708"/>
                    <a:pt x="301000" y="131708"/>
                  </a:cubicBezTo>
                  <a:cubicBezTo>
                    <a:pt x="301949" y="133131"/>
                    <a:pt x="302423" y="135266"/>
                    <a:pt x="302423" y="138112"/>
                  </a:cubicBezTo>
                  <a:cubicBezTo>
                    <a:pt x="302423" y="140959"/>
                    <a:pt x="302186" y="143331"/>
                    <a:pt x="301712" y="145228"/>
                  </a:cubicBezTo>
                  <a:cubicBezTo>
                    <a:pt x="299814" y="143331"/>
                    <a:pt x="299103" y="140840"/>
                    <a:pt x="299577" y="137756"/>
                  </a:cubicBezTo>
                  <a:cubicBezTo>
                    <a:pt x="300051" y="134673"/>
                    <a:pt x="298865" y="132657"/>
                    <a:pt x="296019" y="131708"/>
                  </a:cubicBezTo>
                  <a:cubicBezTo>
                    <a:pt x="295070" y="127913"/>
                    <a:pt x="295663" y="126253"/>
                    <a:pt x="297798" y="126727"/>
                  </a:cubicBezTo>
                  <a:close/>
                  <a:moveTo>
                    <a:pt x="160818" y="121746"/>
                  </a:moveTo>
                  <a:cubicBezTo>
                    <a:pt x="160818" y="125067"/>
                    <a:pt x="161055" y="127201"/>
                    <a:pt x="161530" y="128150"/>
                  </a:cubicBezTo>
                  <a:cubicBezTo>
                    <a:pt x="162478" y="127676"/>
                    <a:pt x="163664" y="126727"/>
                    <a:pt x="165088" y="125304"/>
                  </a:cubicBezTo>
                  <a:cubicBezTo>
                    <a:pt x="165562" y="122932"/>
                    <a:pt x="164139" y="121746"/>
                    <a:pt x="160818" y="121746"/>
                  </a:cubicBezTo>
                  <a:close/>
                  <a:moveTo>
                    <a:pt x="176473" y="118899"/>
                  </a:moveTo>
                  <a:cubicBezTo>
                    <a:pt x="175524" y="118899"/>
                    <a:pt x="174931" y="120204"/>
                    <a:pt x="174694" y="122813"/>
                  </a:cubicBezTo>
                  <a:cubicBezTo>
                    <a:pt x="174457" y="125422"/>
                    <a:pt x="175524" y="126253"/>
                    <a:pt x="177896" y="125304"/>
                  </a:cubicBezTo>
                  <a:cubicBezTo>
                    <a:pt x="178370" y="123406"/>
                    <a:pt x="178252" y="122220"/>
                    <a:pt x="177540" y="121746"/>
                  </a:cubicBezTo>
                  <a:cubicBezTo>
                    <a:pt x="176829" y="121271"/>
                    <a:pt x="176473" y="120323"/>
                    <a:pt x="176473" y="118899"/>
                  </a:cubicBezTo>
                  <a:close/>
                  <a:moveTo>
                    <a:pt x="291038" y="115342"/>
                  </a:moveTo>
                  <a:cubicBezTo>
                    <a:pt x="292936" y="114867"/>
                    <a:pt x="293647" y="115579"/>
                    <a:pt x="293173" y="117476"/>
                  </a:cubicBezTo>
                  <a:cubicBezTo>
                    <a:pt x="292698" y="119374"/>
                    <a:pt x="291987" y="120560"/>
                    <a:pt x="291038" y="121034"/>
                  </a:cubicBezTo>
                  <a:close/>
                  <a:moveTo>
                    <a:pt x="112430" y="113918"/>
                  </a:moveTo>
                  <a:cubicBezTo>
                    <a:pt x="110533" y="114867"/>
                    <a:pt x="109821" y="116528"/>
                    <a:pt x="110296" y="118899"/>
                  </a:cubicBezTo>
                  <a:cubicBezTo>
                    <a:pt x="112193" y="118899"/>
                    <a:pt x="113142" y="119137"/>
                    <a:pt x="113142" y="119611"/>
                  </a:cubicBezTo>
                  <a:cubicBezTo>
                    <a:pt x="114091" y="119137"/>
                    <a:pt x="114209" y="118306"/>
                    <a:pt x="113498" y="117121"/>
                  </a:cubicBezTo>
                  <a:cubicBezTo>
                    <a:pt x="112786" y="115935"/>
                    <a:pt x="112430" y="114867"/>
                    <a:pt x="112430" y="113918"/>
                  </a:cubicBezTo>
                  <a:close/>
                  <a:moveTo>
                    <a:pt x="280364" y="110360"/>
                  </a:moveTo>
                  <a:cubicBezTo>
                    <a:pt x="283211" y="110835"/>
                    <a:pt x="284515" y="112732"/>
                    <a:pt x="284278" y="116053"/>
                  </a:cubicBezTo>
                  <a:cubicBezTo>
                    <a:pt x="284041" y="119374"/>
                    <a:pt x="283448" y="121983"/>
                    <a:pt x="282499" y="123881"/>
                  </a:cubicBezTo>
                  <a:cubicBezTo>
                    <a:pt x="283448" y="124355"/>
                    <a:pt x="283922" y="125067"/>
                    <a:pt x="283922" y="126015"/>
                  </a:cubicBezTo>
                  <a:cubicBezTo>
                    <a:pt x="283922" y="126964"/>
                    <a:pt x="284634" y="127201"/>
                    <a:pt x="286057" y="126727"/>
                  </a:cubicBezTo>
                  <a:cubicBezTo>
                    <a:pt x="286531" y="128624"/>
                    <a:pt x="286413" y="129692"/>
                    <a:pt x="285701" y="129929"/>
                  </a:cubicBezTo>
                  <a:cubicBezTo>
                    <a:pt x="284990" y="130166"/>
                    <a:pt x="284871" y="130996"/>
                    <a:pt x="285345" y="132420"/>
                  </a:cubicBezTo>
                  <a:cubicBezTo>
                    <a:pt x="283448" y="133368"/>
                    <a:pt x="282736" y="132775"/>
                    <a:pt x="283211" y="130641"/>
                  </a:cubicBezTo>
                  <a:cubicBezTo>
                    <a:pt x="283685" y="128506"/>
                    <a:pt x="283211" y="127913"/>
                    <a:pt x="281787" y="128862"/>
                  </a:cubicBezTo>
                  <a:cubicBezTo>
                    <a:pt x="282736" y="125067"/>
                    <a:pt x="282499" y="122932"/>
                    <a:pt x="281076" y="122457"/>
                  </a:cubicBezTo>
                  <a:cubicBezTo>
                    <a:pt x="279653" y="121983"/>
                    <a:pt x="278704" y="121034"/>
                    <a:pt x="278229" y="119611"/>
                  </a:cubicBezTo>
                  <a:cubicBezTo>
                    <a:pt x="278704" y="117239"/>
                    <a:pt x="279415" y="116646"/>
                    <a:pt x="280364" y="117832"/>
                  </a:cubicBezTo>
                  <a:cubicBezTo>
                    <a:pt x="281313" y="119018"/>
                    <a:pt x="282025" y="118425"/>
                    <a:pt x="282499" y="116053"/>
                  </a:cubicBezTo>
                  <a:cubicBezTo>
                    <a:pt x="281076" y="116053"/>
                    <a:pt x="280364" y="114156"/>
                    <a:pt x="280364" y="110360"/>
                  </a:cubicBezTo>
                  <a:close/>
                  <a:moveTo>
                    <a:pt x="133066" y="110360"/>
                  </a:moveTo>
                  <a:cubicBezTo>
                    <a:pt x="130694" y="111784"/>
                    <a:pt x="129271" y="114274"/>
                    <a:pt x="128797" y="117832"/>
                  </a:cubicBezTo>
                  <a:cubicBezTo>
                    <a:pt x="128322" y="121390"/>
                    <a:pt x="127136" y="123881"/>
                    <a:pt x="125239" y="125304"/>
                  </a:cubicBezTo>
                  <a:cubicBezTo>
                    <a:pt x="123816" y="126253"/>
                    <a:pt x="123104" y="125897"/>
                    <a:pt x="123104" y="124236"/>
                  </a:cubicBezTo>
                  <a:cubicBezTo>
                    <a:pt x="123104" y="122576"/>
                    <a:pt x="122392" y="122220"/>
                    <a:pt x="120969" y="123169"/>
                  </a:cubicBezTo>
                  <a:cubicBezTo>
                    <a:pt x="121444" y="125067"/>
                    <a:pt x="121918" y="126490"/>
                    <a:pt x="122392" y="127438"/>
                  </a:cubicBezTo>
                  <a:cubicBezTo>
                    <a:pt x="122867" y="128387"/>
                    <a:pt x="123578" y="129810"/>
                    <a:pt x="124527" y="131708"/>
                  </a:cubicBezTo>
                  <a:cubicBezTo>
                    <a:pt x="126425" y="129336"/>
                    <a:pt x="128322" y="126134"/>
                    <a:pt x="130220" y="122102"/>
                  </a:cubicBezTo>
                  <a:cubicBezTo>
                    <a:pt x="132117" y="118069"/>
                    <a:pt x="133066" y="114156"/>
                    <a:pt x="133066" y="110360"/>
                  </a:cubicBezTo>
                  <a:close/>
                  <a:moveTo>
                    <a:pt x="115632" y="108581"/>
                  </a:moveTo>
                  <a:cubicBezTo>
                    <a:pt x="114446" y="110242"/>
                    <a:pt x="114565" y="111546"/>
                    <a:pt x="115988" y="112495"/>
                  </a:cubicBezTo>
                  <a:cubicBezTo>
                    <a:pt x="116937" y="112970"/>
                    <a:pt x="117411" y="112495"/>
                    <a:pt x="117411" y="111072"/>
                  </a:cubicBezTo>
                  <a:cubicBezTo>
                    <a:pt x="117411" y="109649"/>
                    <a:pt x="117886" y="108937"/>
                    <a:pt x="118835" y="108937"/>
                  </a:cubicBezTo>
                  <a:cubicBezTo>
                    <a:pt x="117886" y="107040"/>
                    <a:pt x="116818" y="106921"/>
                    <a:pt x="115632" y="108581"/>
                  </a:cubicBezTo>
                  <a:close/>
                  <a:moveTo>
                    <a:pt x="307404" y="104668"/>
                  </a:moveTo>
                  <a:cubicBezTo>
                    <a:pt x="308353" y="111309"/>
                    <a:pt x="309302" y="117595"/>
                    <a:pt x="310251" y="123525"/>
                  </a:cubicBezTo>
                  <a:cubicBezTo>
                    <a:pt x="311200" y="129455"/>
                    <a:pt x="311674" y="135029"/>
                    <a:pt x="311674" y="140247"/>
                  </a:cubicBezTo>
                  <a:cubicBezTo>
                    <a:pt x="307879" y="136926"/>
                    <a:pt x="306693" y="133843"/>
                    <a:pt x="308116" y="130996"/>
                  </a:cubicBezTo>
                  <a:cubicBezTo>
                    <a:pt x="309539" y="128150"/>
                    <a:pt x="309539" y="123643"/>
                    <a:pt x="308116" y="117476"/>
                  </a:cubicBezTo>
                  <a:cubicBezTo>
                    <a:pt x="306693" y="117476"/>
                    <a:pt x="305744" y="117002"/>
                    <a:pt x="305270" y="116053"/>
                  </a:cubicBezTo>
                  <a:cubicBezTo>
                    <a:pt x="304321" y="117476"/>
                    <a:pt x="303609" y="118899"/>
                    <a:pt x="303135" y="120323"/>
                  </a:cubicBezTo>
                  <a:cubicBezTo>
                    <a:pt x="302661" y="121746"/>
                    <a:pt x="301949" y="122932"/>
                    <a:pt x="301000" y="123881"/>
                  </a:cubicBezTo>
                  <a:cubicBezTo>
                    <a:pt x="301000" y="123406"/>
                    <a:pt x="300051" y="123169"/>
                    <a:pt x="298154" y="123169"/>
                  </a:cubicBezTo>
                  <a:cubicBezTo>
                    <a:pt x="298628" y="120323"/>
                    <a:pt x="298272" y="118544"/>
                    <a:pt x="297086" y="117832"/>
                  </a:cubicBezTo>
                  <a:cubicBezTo>
                    <a:pt x="295900" y="117121"/>
                    <a:pt x="295782" y="115104"/>
                    <a:pt x="296731" y="111784"/>
                  </a:cubicBezTo>
                  <a:cubicBezTo>
                    <a:pt x="299103" y="111309"/>
                    <a:pt x="300882" y="110005"/>
                    <a:pt x="302068" y="107870"/>
                  </a:cubicBezTo>
                  <a:cubicBezTo>
                    <a:pt x="303254" y="105735"/>
                    <a:pt x="305032" y="104668"/>
                    <a:pt x="307404" y="104668"/>
                  </a:cubicBezTo>
                  <a:close/>
                  <a:moveTo>
                    <a:pt x="227707" y="103245"/>
                  </a:moveTo>
                  <a:cubicBezTo>
                    <a:pt x="225335" y="103245"/>
                    <a:pt x="224386" y="105261"/>
                    <a:pt x="224861" y="109293"/>
                  </a:cubicBezTo>
                  <a:cubicBezTo>
                    <a:pt x="225335" y="113325"/>
                    <a:pt x="224149" y="115342"/>
                    <a:pt x="221303" y="115342"/>
                  </a:cubicBezTo>
                  <a:cubicBezTo>
                    <a:pt x="220828" y="117713"/>
                    <a:pt x="220473" y="119967"/>
                    <a:pt x="220235" y="122102"/>
                  </a:cubicBezTo>
                  <a:cubicBezTo>
                    <a:pt x="219998" y="124236"/>
                    <a:pt x="220117" y="126964"/>
                    <a:pt x="220591" y="130285"/>
                  </a:cubicBezTo>
                  <a:cubicBezTo>
                    <a:pt x="222963" y="129336"/>
                    <a:pt x="223675" y="127438"/>
                    <a:pt x="222726" y="124592"/>
                  </a:cubicBezTo>
                  <a:cubicBezTo>
                    <a:pt x="221777" y="121746"/>
                    <a:pt x="222726" y="120797"/>
                    <a:pt x="225572" y="121746"/>
                  </a:cubicBezTo>
                  <a:cubicBezTo>
                    <a:pt x="224623" y="120323"/>
                    <a:pt x="224268" y="119018"/>
                    <a:pt x="224505" y="117832"/>
                  </a:cubicBezTo>
                  <a:cubicBezTo>
                    <a:pt x="224742" y="116646"/>
                    <a:pt x="225216" y="115460"/>
                    <a:pt x="225928" y="114274"/>
                  </a:cubicBezTo>
                  <a:cubicBezTo>
                    <a:pt x="226640" y="113088"/>
                    <a:pt x="227233" y="111665"/>
                    <a:pt x="227707" y="110005"/>
                  </a:cubicBezTo>
                  <a:cubicBezTo>
                    <a:pt x="228181" y="108344"/>
                    <a:pt x="228181" y="106091"/>
                    <a:pt x="227707" y="103245"/>
                  </a:cubicBezTo>
                  <a:close/>
                  <a:moveTo>
                    <a:pt x="197109" y="99687"/>
                  </a:moveTo>
                  <a:cubicBezTo>
                    <a:pt x="195686" y="99212"/>
                    <a:pt x="194737" y="99805"/>
                    <a:pt x="194263" y="101466"/>
                  </a:cubicBezTo>
                  <a:cubicBezTo>
                    <a:pt x="193788" y="103126"/>
                    <a:pt x="194025" y="104431"/>
                    <a:pt x="194974" y="105379"/>
                  </a:cubicBezTo>
                  <a:cubicBezTo>
                    <a:pt x="195448" y="104431"/>
                    <a:pt x="195923" y="103600"/>
                    <a:pt x="196397" y="102889"/>
                  </a:cubicBezTo>
                  <a:cubicBezTo>
                    <a:pt x="196872" y="102177"/>
                    <a:pt x="197109" y="101110"/>
                    <a:pt x="197109" y="99687"/>
                  </a:cubicBezTo>
                  <a:close/>
                  <a:moveTo>
                    <a:pt x="144363" y="97552"/>
                  </a:moveTo>
                  <a:cubicBezTo>
                    <a:pt x="143829" y="97552"/>
                    <a:pt x="143266" y="98264"/>
                    <a:pt x="142673" y="99687"/>
                  </a:cubicBezTo>
                  <a:cubicBezTo>
                    <a:pt x="141487" y="102533"/>
                    <a:pt x="141368" y="104431"/>
                    <a:pt x="142317" y="105379"/>
                  </a:cubicBezTo>
                  <a:cubicBezTo>
                    <a:pt x="143740" y="105379"/>
                    <a:pt x="144452" y="104668"/>
                    <a:pt x="144452" y="103245"/>
                  </a:cubicBezTo>
                  <a:cubicBezTo>
                    <a:pt x="144452" y="101821"/>
                    <a:pt x="144926" y="100635"/>
                    <a:pt x="145875" y="99687"/>
                  </a:cubicBezTo>
                  <a:cubicBezTo>
                    <a:pt x="145400" y="98264"/>
                    <a:pt x="144896" y="97552"/>
                    <a:pt x="144363" y="97552"/>
                  </a:cubicBezTo>
                  <a:close/>
                  <a:moveTo>
                    <a:pt x="83967" y="93994"/>
                  </a:moveTo>
                  <a:cubicBezTo>
                    <a:pt x="82069" y="95892"/>
                    <a:pt x="79223" y="96129"/>
                    <a:pt x="75428" y="94706"/>
                  </a:cubicBezTo>
                  <a:cubicBezTo>
                    <a:pt x="77326" y="97552"/>
                    <a:pt x="79105" y="100161"/>
                    <a:pt x="80765" y="102533"/>
                  </a:cubicBezTo>
                  <a:cubicBezTo>
                    <a:pt x="82425" y="104905"/>
                    <a:pt x="84441" y="106803"/>
                    <a:pt x="86813" y="108226"/>
                  </a:cubicBezTo>
                  <a:cubicBezTo>
                    <a:pt x="87762" y="105379"/>
                    <a:pt x="87762" y="102652"/>
                    <a:pt x="86813" y="100042"/>
                  </a:cubicBezTo>
                  <a:cubicBezTo>
                    <a:pt x="85865" y="97433"/>
                    <a:pt x="84916" y="95417"/>
                    <a:pt x="83967" y="93994"/>
                  </a:cubicBezTo>
                  <a:close/>
                  <a:moveTo>
                    <a:pt x="236958" y="90436"/>
                  </a:moveTo>
                  <a:cubicBezTo>
                    <a:pt x="235060" y="91385"/>
                    <a:pt x="234467" y="92808"/>
                    <a:pt x="235179" y="94706"/>
                  </a:cubicBezTo>
                  <a:cubicBezTo>
                    <a:pt x="235890" y="96603"/>
                    <a:pt x="236246" y="98264"/>
                    <a:pt x="236246" y="99687"/>
                  </a:cubicBezTo>
                  <a:cubicBezTo>
                    <a:pt x="237195" y="100635"/>
                    <a:pt x="237788" y="100517"/>
                    <a:pt x="238025" y="99331"/>
                  </a:cubicBezTo>
                  <a:cubicBezTo>
                    <a:pt x="238262" y="98145"/>
                    <a:pt x="238855" y="97552"/>
                    <a:pt x="239804" y="97552"/>
                  </a:cubicBezTo>
                  <a:cubicBezTo>
                    <a:pt x="240278" y="95180"/>
                    <a:pt x="240041" y="93757"/>
                    <a:pt x="239092" y="93282"/>
                  </a:cubicBezTo>
                  <a:cubicBezTo>
                    <a:pt x="238144" y="92808"/>
                    <a:pt x="237432" y="91859"/>
                    <a:pt x="236958" y="90436"/>
                  </a:cubicBezTo>
                  <a:close/>
                  <a:moveTo>
                    <a:pt x="213475" y="89725"/>
                  </a:moveTo>
                  <a:cubicBezTo>
                    <a:pt x="213475" y="92096"/>
                    <a:pt x="213950" y="93757"/>
                    <a:pt x="214898" y="94706"/>
                  </a:cubicBezTo>
                  <a:cubicBezTo>
                    <a:pt x="213950" y="95654"/>
                    <a:pt x="213001" y="96129"/>
                    <a:pt x="212052" y="96129"/>
                  </a:cubicBezTo>
                  <a:cubicBezTo>
                    <a:pt x="211103" y="96129"/>
                    <a:pt x="210629" y="95417"/>
                    <a:pt x="210629" y="93994"/>
                  </a:cubicBezTo>
                  <a:cubicBezTo>
                    <a:pt x="211578" y="93520"/>
                    <a:pt x="211933" y="92452"/>
                    <a:pt x="211696" y="90792"/>
                  </a:cubicBezTo>
                  <a:cubicBezTo>
                    <a:pt x="211459" y="89132"/>
                    <a:pt x="212052" y="88776"/>
                    <a:pt x="213475" y="89725"/>
                  </a:cubicBezTo>
                  <a:close/>
                  <a:moveTo>
                    <a:pt x="184300" y="86167"/>
                  </a:moveTo>
                  <a:cubicBezTo>
                    <a:pt x="181928" y="87590"/>
                    <a:pt x="180742" y="90436"/>
                    <a:pt x="180742" y="94706"/>
                  </a:cubicBezTo>
                  <a:cubicBezTo>
                    <a:pt x="179794" y="95180"/>
                    <a:pt x="179082" y="95061"/>
                    <a:pt x="178608" y="94350"/>
                  </a:cubicBezTo>
                  <a:cubicBezTo>
                    <a:pt x="178133" y="93638"/>
                    <a:pt x="177422" y="93520"/>
                    <a:pt x="176473" y="93994"/>
                  </a:cubicBezTo>
                  <a:cubicBezTo>
                    <a:pt x="175524" y="95892"/>
                    <a:pt x="175287" y="97671"/>
                    <a:pt x="175761" y="99331"/>
                  </a:cubicBezTo>
                  <a:cubicBezTo>
                    <a:pt x="176236" y="100991"/>
                    <a:pt x="176947" y="102296"/>
                    <a:pt x="177896" y="103245"/>
                  </a:cubicBezTo>
                  <a:cubicBezTo>
                    <a:pt x="178845" y="100398"/>
                    <a:pt x="180387" y="98145"/>
                    <a:pt x="182521" y="96485"/>
                  </a:cubicBezTo>
                  <a:cubicBezTo>
                    <a:pt x="184656" y="94824"/>
                    <a:pt x="185249" y="91385"/>
                    <a:pt x="184300" y="86167"/>
                  </a:cubicBezTo>
                  <a:close/>
                  <a:moveTo>
                    <a:pt x="150144" y="82609"/>
                  </a:moveTo>
                  <a:cubicBezTo>
                    <a:pt x="148721" y="81660"/>
                    <a:pt x="147772" y="82727"/>
                    <a:pt x="147298" y="85811"/>
                  </a:cubicBezTo>
                  <a:cubicBezTo>
                    <a:pt x="146824" y="88894"/>
                    <a:pt x="147535" y="90199"/>
                    <a:pt x="149433" y="89725"/>
                  </a:cubicBezTo>
                  <a:cubicBezTo>
                    <a:pt x="149433" y="88301"/>
                    <a:pt x="149670" y="87234"/>
                    <a:pt x="150144" y="86522"/>
                  </a:cubicBezTo>
                  <a:cubicBezTo>
                    <a:pt x="150619" y="85811"/>
                    <a:pt x="150619" y="84506"/>
                    <a:pt x="150144" y="82609"/>
                  </a:cubicBezTo>
                  <a:close/>
                  <a:moveTo>
                    <a:pt x="412007" y="81185"/>
                  </a:moveTo>
                  <a:cubicBezTo>
                    <a:pt x="412956" y="81185"/>
                    <a:pt x="413668" y="81541"/>
                    <a:pt x="414142" y="82253"/>
                  </a:cubicBezTo>
                  <a:cubicBezTo>
                    <a:pt x="414616" y="82964"/>
                    <a:pt x="415565" y="83083"/>
                    <a:pt x="416988" y="82609"/>
                  </a:cubicBezTo>
                  <a:cubicBezTo>
                    <a:pt x="418886" y="85455"/>
                    <a:pt x="419123" y="87946"/>
                    <a:pt x="417700" y="90080"/>
                  </a:cubicBezTo>
                  <a:cubicBezTo>
                    <a:pt x="416277" y="92215"/>
                    <a:pt x="416514" y="94468"/>
                    <a:pt x="418412" y="96840"/>
                  </a:cubicBezTo>
                  <a:cubicBezTo>
                    <a:pt x="418412" y="93520"/>
                    <a:pt x="418886" y="91859"/>
                    <a:pt x="419835" y="91859"/>
                  </a:cubicBezTo>
                  <a:lnTo>
                    <a:pt x="419835" y="97552"/>
                  </a:lnTo>
                  <a:cubicBezTo>
                    <a:pt x="413193" y="98501"/>
                    <a:pt x="410584" y="93045"/>
                    <a:pt x="412007" y="81185"/>
                  </a:cubicBezTo>
                  <a:close/>
                  <a:moveTo>
                    <a:pt x="216322" y="79762"/>
                  </a:moveTo>
                  <a:cubicBezTo>
                    <a:pt x="215373" y="80711"/>
                    <a:pt x="215017" y="82371"/>
                    <a:pt x="215254" y="84743"/>
                  </a:cubicBezTo>
                  <a:cubicBezTo>
                    <a:pt x="215491" y="87115"/>
                    <a:pt x="214898" y="88301"/>
                    <a:pt x="213475" y="88301"/>
                  </a:cubicBezTo>
                  <a:cubicBezTo>
                    <a:pt x="212526" y="87353"/>
                    <a:pt x="212645" y="85455"/>
                    <a:pt x="213831" y="82609"/>
                  </a:cubicBezTo>
                  <a:cubicBezTo>
                    <a:pt x="215017" y="79762"/>
                    <a:pt x="215847" y="78814"/>
                    <a:pt x="216322" y="79762"/>
                  </a:cubicBezTo>
                  <a:close/>
                  <a:moveTo>
                    <a:pt x="197820" y="77628"/>
                  </a:moveTo>
                  <a:cubicBezTo>
                    <a:pt x="196397" y="78576"/>
                    <a:pt x="195923" y="80593"/>
                    <a:pt x="196397" y="83676"/>
                  </a:cubicBezTo>
                  <a:cubicBezTo>
                    <a:pt x="196872" y="86760"/>
                    <a:pt x="197109" y="89487"/>
                    <a:pt x="197109" y="91859"/>
                  </a:cubicBezTo>
                  <a:cubicBezTo>
                    <a:pt x="199481" y="90910"/>
                    <a:pt x="200430" y="88894"/>
                    <a:pt x="199955" y="85811"/>
                  </a:cubicBezTo>
                  <a:cubicBezTo>
                    <a:pt x="199481" y="82727"/>
                    <a:pt x="198769" y="80000"/>
                    <a:pt x="197820" y="77628"/>
                  </a:cubicBezTo>
                  <a:close/>
                  <a:moveTo>
                    <a:pt x="292461" y="75493"/>
                  </a:moveTo>
                  <a:cubicBezTo>
                    <a:pt x="291987" y="78339"/>
                    <a:pt x="292224" y="80355"/>
                    <a:pt x="293173" y="81541"/>
                  </a:cubicBezTo>
                  <a:cubicBezTo>
                    <a:pt x="294122" y="82727"/>
                    <a:pt x="294122" y="84506"/>
                    <a:pt x="293173" y="86878"/>
                  </a:cubicBezTo>
                  <a:cubicBezTo>
                    <a:pt x="291275" y="85929"/>
                    <a:pt x="290445" y="84150"/>
                    <a:pt x="290682" y="81541"/>
                  </a:cubicBezTo>
                  <a:cubicBezTo>
                    <a:pt x="290919" y="78932"/>
                    <a:pt x="291512" y="76916"/>
                    <a:pt x="292461" y="75493"/>
                  </a:cubicBezTo>
                  <a:close/>
                  <a:moveTo>
                    <a:pt x="270402" y="74070"/>
                  </a:moveTo>
                  <a:cubicBezTo>
                    <a:pt x="270402" y="76442"/>
                    <a:pt x="270876" y="78102"/>
                    <a:pt x="271825" y="79051"/>
                  </a:cubicBezTo>
                  <a:cubicBezTo>
                    <a:pt x="272774" y="80000"/>
                    <a:pt x="273723" y="80000"/>
                    <a:pt x="274672" y="79051"/>
                  </a:cubicBezTo>
                  <a:cubicBezTo>
                    <a:pt x="273723" y="78102"/>
                    <a:pt x="273248" y="76916"/>
                    <a:pt x="273248" y="75493"/>
                  </a:cubicBezTo>
                  <a:cubicBezTo>
                    <a:pt x="273248" y="74070"/>
                    <a:pt x="272300" y="73595"/>
                    <a:pt x="270402" y="74070"/>
                  </a:cubicBezTo>
                  <a:close/>
                  <a:moveTo>
                    <a:pt x="293884" y="72646"/>
                  </a:moveTo>
                  <a:cubicBezTo>
                    <a:pt x="296256" y="72172"/>
                    <a:pt x="297679" y="72884"/>
                    <a:pt x="298154" y="74781"/>
                  </a:cubicBezTo>
                  <a:cubicBezTo>
                    <a:pt x="298628" y="76679"/>
                    <a:pt x="299814" y="77628"/>
                    <a:pt x="301712" y="77628"/>
                  </a:cubicBezTo>
                  <a:lnTo>
                    <a:pt x="301712" y="90436"/>
                  </a:lnTo>
                  <a:cubicBezTo>
                    <a:pt x="297917" y="91385"/>
                    <a:pt x="295545" y="93045"/>
                    <a:pt x="294596" y="95417"/>
                  </a:cubicBezTo>
                  <a:cubicBezTo>
                    <a:pt x="293647" y="97789"/>
                    <a:pt x="291987" y="100873"/>
                    <a:pt x="289615" y="104668"/>
                  </a:cubicBezTo>
                  <a:lnTo>
                    <a:pt x="289615" y="89725"/>
                  </a:lnTo>
                  <a:cubicBezTo>
                    <a:pt x="290564" y="88301"/>
                    <a:pt x="291512" y="88183"/>
                    <a:pt x="292461" y="89369"/>
                  </a:cubicBezTo>
                  <a:cubicBezTo>
                    <a:pt x="293410" y="90555"/>
                    <a:pt x="294596" y="91385"/>
                    <a:pt x="296019" y="91859"/>
                  </a:cubicBezTo>
                  <a:cubicBezTo>
                    <a:pt x="295545" y="89013"/>
                    <a:pt x="295426" y="86048"/>
                    <a:pt x="295663" y="82964"/>
                  </a:cubicBezTo>
                  <a:cubicBezTo>
                    <a:pt x="295900" y="79881"/>
                    <a:pt x="295307" y="76442"/>
                    <a:pt x="293884" y="72646"/>
                  </a:cubicBezTo>
                  <a:close/>
                  <a:moveTo>
                    <a:pt x="422681" y="66954"/>
                  </a:moveTo>
                  <a:cubicBezTo>
                    <a:pt x="424579" y="67903"/>
                    <a:pt x="425646" y="69444"/>
                    <a:pt x="425883" y="71579"/>
                  </a:cubicBezTo>
                  <a:cubicBezTo>
                    <a:pt x="426120" y="73714"/>
                    <a:pt x="426713" y="75256"/>
                    <a:pt x="427662" y="76204"/>
                  </a:cubicBezTo>
                  <a:cubicBezTo>
                    <a:pt x="426713" y="78576"/>
                    <a:pt x="425053" y="79525"/>
                    <a:pt x="422681" y="79051"/>
                  </a:cubicBezTo>
                  <a:cubicBezTo>
                    <a:pt x="422681" y="76679"/>
                    <a:pt x="422444" y="74663"/>
                    <a:pt x="421970" y="73002"/>
                  </a:cubicBezTo>
                  <a:cubicBezTo>
                    <a:pt x="421495" y="71342"/>
                    <a:pt x="421732" y="69326"/>
                    <a:pt x="422681" y="66954"/>
                  </a:cubicBezTo>
                  <a:close/>
                  <a:moveTo>
                    <a:pt x="413786" y="63040"/>
                  </a:moveTo>
                  <a:cubicBezTo>
                    <a:pt x="414024" y="62329"/>
                    <a:pt x="414142" y="62447"/>
                    <a:pt x="414142" y="63396"/>
                  </a:cubicBezTo>
                  <a:cubicBezTo>
                    <a:pt x="412719" y="64819"/>
                    <a:pt x="412838" y="66242"/>
                    <a:pt x="414498" y="67665"/>
                  </a:cubicBezTo>
                  <a:cubicBezTo>
                    <a:pt x="416158" y="69089"/>
                    <a:pt x="416040" y="70037"/>
                    <a:pt x="414142" y="70512"/>
                  </a:cubicBezTo>
                  <a:cubicBezTo>
                    <a:pt x="414142" y="68140"/>
                    <a:pt x="413786" y="66954"/>
                    <a:pt x="413075" y="66954"/>
                  </a:cubicBezTo>
                  <a:cubicBezTo>
                    <a:pt x="412363" y="66954"/>
                    <a:pt x="412007" y="65768"/>
                    <a:pt x="412007" y="63396"/>
                  </a:cubicBezTo>
                  <a:cubicBezTo>
                    <a:pt x="412956" y="63870"/>
                    <a:pt x="413549" y="63752"/>
                    <a:pt x="413786" y="63040"/>
                  </a:cubicBezTo>
                  <a:close/>
                  <a:moveTo>
                    <a:pt x="158683" y="62684"/>
                  </a:moveTo>
                  <a:cubicBezTo>
                    <a:pt x="157734" y="67428"/>
                    <a:pt x="158446" y="69326"/>
                    <a:pt x="160818" y="68377"/>
                  </a:cubicBezTo>
                  <a:cubicBezTo>
                    <a:pt x="160818" y="66005"/>
                    <a:pt x="160937" y="64345"/>
                    <a:pt x="161174" y="63396"/>
                  </a:cubicBezTo>
                  <a:cubicBezTo>
                    <a:pt x="161411" y="62447"/>
                    <a:pt x="160581" y="62210"/>
                    <a:pt x="158683" y="62684"/>
                  </a:cubicBezTo>
                  <a:close/>
                  <a:moveTo>
                    <a:pt x="288903" y="61261"/>
                  </a:moveTo>
                  <a:lnTo>
                    <a:pt x="292461" y="61261"/>
                  </a:lnTo>
                  <a:cubicBezTo>
                    <a:pt x="292936" y="62684"/>
                    <a:pt x="293291" y="64107"/>
                    <a:pt x="293529" y="65531"/>
                  </a:cubicBezTo>
                  <a:cubicBezTo>
                    <a:pt x="293766" y="66954"/>
                    <a:pt x="294596" y="67903"/>
                    <a:pt x="296019" y="68377"/>
                  </a:cubicBezTo>
                  <a:cubicBezTo>
                    <a:pt x="295070" y="68851"/>
                    <a:pt x="294477" y="69563"/>
                    <a:pt x="294240" y="70512"/>
                  </a:cubicBezTo>
                  <a:cubicBezTo>
                    <a:pt x="294003" y="71461"/>
                    <a:pt x="293410" y="71935"/>
                    <a:pt x="292461" y="71935"/>
                  </a:cubicBezTo>
                  <a:cubicBezTo>
                    <a:pt x="290564" y="68614"/>
                    <a:pt x="289378" y="65056"/>
                    <a:pt x="288903" y="61261"/>
                  </a:cubicBezTo>
                  <a:close/>
                  <a:moveTo>
                    <a:pt x="221303" y="61261"/>
                  </a:moveTo>
                  <a:cubicBezTo>
                    <a:pt x="216084" y="63633"/>
                    <a:pt x="214424" y="68614"/>
                    <a:pt x="216322" y="76204"/>
                  </a:cubicBezTo>
                  <a:cubicBezTo>
                    <a:pt x="214424" y="76204"/>
                    <a:pt x="212645" y="77390"/>
                    <a:pt x="210985" y="79762"/>
                  </a:cubicBezTo>
                  <a:cubicBezTo>
                    <a:pt x="209324" y="82134"/>
                    <a:pt x="208020" y="84981"/>
                    <a:pt x="207071" y="88301"/>
                  </a:cubicBezTo>
                  <a:cubicBezTo>
                    <a:pt x="208020" y="88776"/>
                    <a:pt x="208850" y="89250"/>
                    <a:pt x="209562" y="89725"/>
                  </a:cubicBezTo>
                  <a:cubicBezTo>
                    <a:pt x="210273" y="90199"/>
                    <a:pt x="210392" y="91622"/>
                    <a:pt x="209917" y="93994"/>
                  </a:cubicBezTo>
                  <a:cubicBezTo>
                    <a:pt x="209443" y="94943"/>
                    <a:pt x="208850" y="95299"/>
                    <a:pt x="208138" y="95061"/>
                  </a:cubicBezTo>
                  <a:cubicBezTo>
                    <a:pt x="207427" y="94824"/>
                    <a:pt x="207071" y="95417"/>
                    <a:pt x="207071" y="96840"/>
                  </a:cubicBezTo>
                  <a:cubicBezTo>
                    <a:pt x="206122" y="96840"/>
                    <a:pt x="205766" y="96010"/>
                    <a:pt x="206004" y="94350"/>
                  </a:cubicBezTo>
                  <a:cubicBezTo>
                    <a:pt x="206241" y="92689"/>
                    <a:pt x="206359" y="91385"/>
                    <a:pt x="206359" y="90436"/>
                  </a:cubicBezTo>
                  <a:cubicBezTo>
                    <a:pt x="203039" y="90436"/>
                    <a:pt x="201023" y="92689"/>
                    <a:pt x="200311" y="97196"/>
                  </a:cubicBezTo>
                  <a:cubicBezTo>
                    <a:pt x="199599" y="101703"/>
                    <a:pt x="199955" y="105617"/>
                    <a:pt x="201378" y="108937"/>
                  </a:cubicBezTo>
                  <a:cubicBezTo>
                    <a:pt x="202802" y="107989"/>
                    <a:pt x="203513" y="106328"/>
                    <a:pt x="203513" y="103956"/>
                  </a:cubicBezTo>
                  <a:cubicBezTo>
                    <a:pt x="203513" y="101584"/>
                    <a:pt x="203987" y="99449"/>
                    <a:pt x="204936" y="97552"/>
                  </a:cubicBezTo>
                  <a:cubicBezTo>
                    <a:pt x="205885" y="99449"/>
                    <a:pt x="206834" y="100161"/>
                    <a:pt x="207783" y="99687"/>
                  </a:cubicBezTo>
                  <a:cubicBezTo>
                    <a:pt x="208731" y="99212"/>
                    <a:pt x="209917" y="98975"/>
                    <a:pt x="211341" y="98975"/>
                  </a:cubicBezTo>
                  <a:cubicBezTo>
                    <a:pt x="211815" y="101347"/>
                    <a:pt x="211696" y="103007"/>
                    <a:pt x="210985" y="103956"/>
                  </a:cubicBezTo>
                  <a:cubicBezTo>
                    <a:pt x="210273" y="104905"/>
                    <a:pt x="210155" y="106565"/>
                    <a:pt x="210629" y="108937"/>
                  </a:cubicBezTo>
                  <a:cubicBezTo>
                    <a:pt x="213001" y="106565"/>
                    <a:pt x="214780" y="102889"/>
                    <a:pt x="215966" y="97908"/>
                  </a:cubicBezTo>
                  <a:cubicBezTo>
                    <a:pt x="217152" y="92927"/>
                    <a:pt x="217982" y="89013"/>
                    <a:pt x="218456" y="86167"/>
                  </a:cubicBezTo>
                  <a:cubicBezTo>
                    <a:pt x="219405" y="84743"/>
                    <a:pt x="220235" y="84388"/>
                    <a:pt x="220947" y="85099"/>
                  </a:cubicBezTo>
                  <a:cubicBezTo>
                    <a:pt x="221659" y="85811"/>
                    <a:pt x="222726" y="85692"/>
                    <a:pt x="224149" y="84743"/>
                  </a:cubicBezTo>
                  <a:cubicBezTo>
                    <a:pt x="224623" y="82371"/>
                    <a:pt x="224742" y="80355"/>
                    <a:pt x="224505" y="78695"/>
                  </a:cubicBezTo>
                  <a:cubicBezTo>
                    <a:pt x="224268" y="77035"/>
                    <a:pt x="224149" y="75493"/>
                    <a:pt x="224149" y="74070"/>
                  </a:cubicBezTo>
                  <a:cubicBezTo>
                    <a:pt x="222726" y="74070"/>
                    <a:pt x="221896" y="74663"/>
                    <a:pt x="221659" y="75849"/>
                  </a:cubicBezTo>
                  <a:cubicBezTo>
                    <a:pt x="221421" y="77035"/>
                    <a:pt x="221066" y="78102"/>
                    <a:pt x="220591" y="79051"/>
                  </a:cubicBezTo>
                  <a:cubicBezTo>
                    <a:pt x="219642" y="77153"/>
                    <a:pt x="219761" y="74663"/>
                    <a:pt x="220947" y="71579"/>
                  </a:cubicBezTo>
                  <a:cubicBezTo>
                    <a:pt x="222133" y="68496"/>
                    <a:pt x="222252" y="65056"/>
                    <a:pt x="221303" y="61261"/>
                  </a:cubicBezTo>
                  <a:close/>
                  <a:moveTo>
                    <a:pt x="186435" y="61261"/>
                  </a:moveTo>
                  <a:cubicBezTo>
                    <a:pt x="185012" y="61736"/>
                    <a:pt x="184300" y="63040"/>
                    <a:pt x="184300" y="65175"/>
                  </a:cubicBezTo>
                  <a:cubicBezTo>
                    <a:pt x="184300" y="67310"/>
                    <a:pt x="183826" y="69089"/>
                    <a:pt x="182877" y="70512"/>
                  </a:cubicBezTo>
                  <a:cubicBezTo>
                    <a:pt x="183826" y="69089"/>
                    <a:pt x="184656" y="67903"/>
                    <a:pt x="185368" y="66954"/>
                  </a:cubicBezTo>
                  <a:cubicBezTo>
                    <a:pt x="186079" y="66005"/>
                    <a:pt x="186435" y="64107"/>
                    <a:pt x="186435" y="61261"/>
                  </a:cubicBezTo>
                  <a:close/>
                  <a:moveTo>
                    <a:pt x="230553" y="59838"/>
                  </a:moveTo>
                  <a:cubicBezTo>
                    <a:pt x="229605" y="59838"/>
                    <a:pt x="229012" y="60075"/>
                    <a:pt x="228774" y="60550"/>
                  </a:cubicBezTo>
                  <a:cubicBezTo>
                    <a:pt x="228537" y="61024"/>
                    <a:pt x="227944" y="61261"/>
                    <a:pt x="226995" y="61261"/>
                  </a:cubicBezTo>
                  <a:cubicBezTo>
                    <a:pt x="226995" y="65056"/>
                    <a:pt x="228181" y="66954"/>
                    <a:pt x="230553" y="66954"/>
                  </a:cubicBezTo>
                  <a:cubicBezTo>
                    <a:pt x="231502" y="66005"/>
                    <a:pt x="231739" y="64938"/>
                    <a:pt x="231265" y="63752"/>
                  </a:cubicBezTo>
                  <a:cubicBezTo>
                    <a:pt x="230790" y="62566"/>
                    <a:pt x="230553" y="61261"/>
                    <a:pt x="230553" y="59838"/>
                  </a:cubicBezTo>
                  <a:close/>
                  <a:moveTo>
                    <a:pt x="259728" y="55568"/>
                  </a:moveTo>
                  <a:cubicBezTo>
                    <a:pt x="258305" y="56517"/>
                    <a:pt x="257238" y="58296"/>
                    <a:pt x="256526" y="60905"/>
                  </a:cubicBezTo>
                  <a:cubicBezTo>
                    <a:pt x="255815" y="63514"/>
                    <a:pt x="254036" y="63633"/>
                    <a:pt x="251189" y="61261"/>
                  </a:cubicBezTo>
                  <a:cubicBezTo>
                    <a:pt x="250715" y="64582"/>
                    <a:pt x="249766" y="65768"/>
                    <a:pt x="248343" y="64819"/>
                  </a:cubicBezTo>
                  <a:cubicBezTo>
                    <a:pt x="246445" y="70037"/>
                    <a:pt x="246090" y="74781"/>
                    <a:pt x="247276" y="79051"/>
                  </a:cubicBezTo>
                  <a:cubicBezTo>
                    <a:pt x="248462" y="83320"/>
                    <a:pt x="247631" y="87590"/>
                    <a:pt x="244785" y="91859"/>
                  </a:cubicBezTo>
                  <a:cubicBezTo>
                    <a:pt x="244785" y="92808"/>
                    <a:pt x="245378" y="93164"/>
                    <a:pt x="246564" y="92927"/>
                  </a:cubicBezTo>
                  <a:cubicBezTo>
                    <a:pt x="247750" y="92689"/>
                    <a:pt x="248106" y="93520"/>
                    <a:pt x="247631" y="95417"/>
                  </a:cubicBezTo>
                  <a:cubicBezTo>
                    <a:pt x="248580" y="92096"/>
                    <a:pt x="249647" y="88420"/>
                    <a:pt x="250833" y="84388"/>
                  </a:cubicBezTo>
                  <a:cubicBezTo>
                    <a:pt x="252019" y="80355"/>
                    <a:pt x="252612" y="75730"/>
                    <a:pt x="252612" y="70512"/>
                  </a:cubicBezTo>
                  <a:cubicBezTo>
                    <a:pt x="256408" y="69563"/>
                    <a:pt x="258305" y="66954"/>
                    <a:pt x="258305" y="62684"/>
                  </a:cubicBezTo>
                  <a:cubicBezTo>
                    <a:pt x="259254" y="64582"/>
                    <a:pt x="259372" y="66598"/>
                    <a:pt x="258661" y="68733"/>
                  </a:cubicBezTo>
                  <a:cubicBezTo>
                    <a:pt x="257949" y="70868"/>
                    <a:pt x="257831" y="73121"/>
                    <a:pt x="258305" y="75493"/>
                  </a:cubicBezTo>
                  <a:cubicBezTo>
                    <a:pt x="260203" y="73121"/>
                    <a:pt x="261744" y="69919"/>
                    <a:pt x="262930" y="65886"/>
                  </a:cubicBezTo>
                  <a:cubicBezTo>
                    <a:pt x="264116" y="61854"/>
                    <a:pt x="263286" y="59126"/>
                    <a:pt x="260440" y="57703"/>
                  </a:cubicBezTo>
                  <a:lnTo>
                    <a:pt x="259728" y="59126"/>
                  </a:lnTo>
                  <a:cubicBezTo>
                    <a:pt x="259254" y="59126"/>
                    <a:pt x="259254" y="57940"/>
                    <a:pt x="259728" y="55568"/>
                  </a:cubicBezTo>
                  <a:close/>
                  <a:moveTo>
                    <a:pt x="207783" y="55568"/>
                  </a:moveTo>
                  <a:cubicBezTo>
                    <a:pt x="206359" y="57940"/>
                    <a:pt x="204580" y="59601"/>
                    <a:pt x="202446" y="60550"/>
                  </a:cubicBezTo>
                  <a:cubicBezTo>
                    <a:pt x="200311" y="61498"/>
                    <a:pt x="199481" y="64582"/>
                    <a:pt x="199955" y="69800"/>
                  </a:cubicBezTo>
                  <a:cubicBezTo>
                    <a:pt x="201378" y="69800"/>
                    <a:pt x="202209" y="69207"/>
                    <a:pt x="202446" y="68021"/>
                  </a:cubicBezTo>
                  <a:cubicBezTo>
                    <a:pt x="202683" y="66835"/>
                    <a:pt x="203039" y="65768"/>
                    <a:pt x="203513" y="64819"/>
                  </a:cubicBezTo>
                  <a:cubicBezTo>
                    <a:pt x="205885" y="66717"/>
                    <a:pt x="206359" y="69089"/>
                    <a:pt x="204936" y="71935"/>
                  </a:cubicBezTo>
                  <a:cubicBezTo>
                    <a:pt x="207308" y="71935"/>
                    <a:pt x="208969" y="71461"/>
                    <a:pt x="209917" y="70512"/>
                  </a:cubicBezTo>
                  <a:cubicBezTo>
                    <a:pt x="209443" y="68140"/>
                    <a:pt x="209206" y="65649"/>
                    <a:pt x="209206" y="63040"/>
                  </a:cubicBezTo>
                  <a:cubicBezTo>
                    <a:pt x="209206" y="60431"/>
                    <a:pt x="208731" y="57940"/>
                    <a:pt x="207783" y="55568"/>
                  </a:cubicBezTo>
                  <a:close/>
                  <a:moveTo>
                    <a:pt x="160106" y="54145"/>
                  </a:moveTo>
                  <a:cubicBezTo>
                    <a:pt x="159158" y="54620"/>
                    <a:pt x="158327" y="56043"/>
                    <a:pt x="157616" y="58415"/>
                  </a:cubicBezTo>
                  <a:cubicBezTo>
                    <a:pt x="156904" y="60787"/>
                    <a:pt x="157734" y="61736"/>
                    <a:pt x="160106" y="61261"/>
                  </a:cubicBezTo>
                  <a:cubicBezTo>
                    <a:pt x="160106" y="58415"/>
                    <a:pt x="160581" y="56992"/>
                    <a:pt x="161530" y="56992"/>
                  </a:cubicBezTo>
                  <a:cubicBezTo>
                    <a:pt x="161530" y="56043"/>
                    <a:pt x="161292" y="55568"/>
                    <a:pt x="160818" y="55568"/>
                  </a:cubicBezTo>
                  <a:cubicBezTo>
                    <a:pt x="160344" y="55568"/>
                    <a:pt x="160106" y="55094"/>
                    <a:pt x="160106" y="54145"/>
                  </a:cubicBezTo>
                  <a:close/>
                  <a:moveTo>
                    <a:pt x="246208" y="49164"/>
                  </a:moveTo>
                  <a:cubicBezTo>
                    <a:pt x="244311" y="52485"/>
                    <a:pt x="243480" y="56517"/>
                    <a:pt x="243718" y="61261"/>
                  </a:cubicBezTo>
                  <a:cubicBezTo>
                    <a:pt x="243955" y="66005"/>
                    <a:pt x="244073" y="70275"/>
                    <a:pt x="244073" y="74070"/>
                  </a:cubicBezTo>
                  <a:cubicBezTo>
                    <a:pt x="246920" y="67428"/>
                    <a:pt x="247631" y="59126"/>
                    <a:pt x="246208" y="49164"/>
                  </a:cubicBezTo>
                  <a:close/>
                  <a:moveTo>
                    <a:pt x="178608" y="49164"/>
                  </a:moveTo>
                  <a:cubicBezTo>
                    <a:pt x="177659" y="51536"/>
                    <a:pt x="177422" y="52841"/>
                    <a:pt x="177896" y="53078"/>
                  </a:cubicBezTo>
                  <a:cubicBezTo>
                    <a:pt x="178370" y="53315"/>
                    <a:pt x="178845" y="54145"/>
                    <a:pt x="179319" y="55568"/>
                  </a:cubicBezTo>
                  <a:cubicBezTo>
                    <a:pt x="180742" y="55568"/>
                    <a:pt x="181335" y="54501"/>
                    <a:pt x="181098" y="52366"/>
                  </a:cubicBezTo>
                  <a:cubicBezTo>
                    <a:pt x="180861" y="50232"/>
                    <a:pt x="180031" y="49164"/>
                    <a:pt x="178608" y="49164"/>
                  </a:cubicBezTo>
                  <a:close/>
                  <a:moveTo>
                    <a:pt x="426951" y="46318"/>
                  </a:moveTo>
                  <a:cubicBezTo>
                    <a:pt x="427425" y="47267"/>
                    <a:pt x="427899" y="47978"/>
                    <a:pt x="428374" y="48453"/>
                  </a:cubicBezTo>
                  <a:cubicBezTo>
                    <a:pt x="428848" y="48927"/>
                    <a:pt x="428848" y="50113"/>
                    <a:pt x="428374" y="52011"/>
                  </a:cubicBezTo>
                  <a:cubicBezTo>
                    <a:pt x="426476" y="52011"/>
                    <a:pt x="425527" y="51773"/>
                    <a:pt x="425527" y="51299"/>
                  </a:cubicBezTo>
                  <a:cubicBezTo>
                    <a:pt x="426476" y="51773"/>
                    <a:pt x="426713" y="50825"/>
                    <a:pt x="426239" y="48453"/>
                  </a:cubicBezTo>
                  <a:cubicBezTo>
                    <a:pt x="425765" y="46081"/>
                    <a:pt x="426002" y="45369"/>
                    <a:pt x="426951" y="46318"/>
                  </a:cubicBezTo>
                  <a:close/>
                  <a:moveTo>
                    <a:pt x="282499" y="46318"/>
                  </a:moveTo>
                  <a:cubicBezTo>
                    <a:pt x="284871" y="49164"/>
                    <a:pt x="287006" y="49876"/>
                    <a:pt x="288903" y="48453"/>
                  </a:cubicBezTo>
                  <a:cubicBezTo>
                    <a:pt x="288429" y="49401"/>
                    <a:pt x="288429" y="50706"/>
                    <a:pt x="288903" y="52366"/>
                  </a:cubicBezTo>
                  <a:cubicBezTo>
                    <a:pt x="289378" y="54027"/>
                    <a:pt x="289140" y="54620"/>
                    <a:pt x="288192" y="54145"/>
                  </a:cubicBezTo>
                  <a:cubicBezTo>
                    <a:pt x="288192" y="53671"/>
                    <a:pt x="287480" y="53434"/>
                    <a:pt x="286057" y="53434"/>
                  </a:cubicBezTo>
                  <a:cubicBezTo>
                    <a:pt x="286057" y="55331"/>
                    <a:pt x="285582" y="56754"/>
                    <a:pt x="284634" y="57703"/>
                  </a:cubicBezTo>
                  <a:cubicBezTo>
                    <a:pt x="283685" y="58652"/>
                    <a:pt x="283448" y="60312"/>
                    <a:pt x="283922" y="62684"/>
                  </a:cubicBezTo>
                  <a:cubicBezTo>
                    <a:pt x="284871" y="62210"/>
                    <a:pt x="285701" y="61380"/>
                    <a:pt x="286413" y="60194"/>
                  </a:cubicBezTo>
                  <a:cubicBezTo>
                    <a:pt x="287124" y="59008"/>
                    <a:pt x="287717" y="58889"/>
                    <a:pt x="288192" y="59838"/>
                  </a:cubicBezTo>
                  <a:cubicBezTo>
                    <a:pt x="287243" y="61736"/>
                    <a:pt x="286887" y="64107"/>
                    <a:pt x="287124" y="66954"/>
                  </a:cubicBezTo>
                  <a:cubicBezTo>
                    <a:pt x="287361" y="69800"/>
                    <a:pt x="286768" y="71698"/>
                    <a:pt x="285345" y="72646"/>
                  </a:cubicBezTo>
                  <a:cubicBezTo>
                    <a:pt x="283922" y="68377"/>
                    <a:pt x="283092" y="64226"/>
                    <a:pt x="282855" y="60194"/>
                  </a:cubicBezTo>
                  <a:cubicBezTo>
                    <a:pt x="282618" y="56161"/>
                    <a:pt x="282499" y="51536"/>
                    <a:pt x="282499" y="46318"/>
                  </a:cubicBezTo>
                  <a:close/>
                  <a:moveTo>
                    <a:pt x="417700" y="40625"/>
                  </a:moveTo>
                  <a:cubicBezTo>
                    <a:pt x="418649" y="42997"/>
                    <a:pt x="419005" y="46199"/>
                    <a:pt x="418767" y="50232"/>
                  </a:cubicBezTo>
                  <a:cubicBezTo>
                    <a:pt x="418530" y="54264"/>
                    <a:pt x="419835" y="56043"/>
                    <a:pt x="422681" y="55568"/>
                  </a:cubicBezTo>
                  <a:cubicBezTo>
                    <a:pt x="423156" y="57466"/>
                    <a:pt x="423156" y="58771"/>
                    <a:pt x="422681" y="59482"/>
                  </a:cubicBezTo>
                  <a:cubicBezTo>
                    <a:pt x="422207" y="60194"/>
                    <a:pt x="421970" y="61261"/>
                    <a:pt x="421970" y="62684"/>
                  </a:cubicBezTo>
                  <a:cubicBezTo>
                    <a:pt x="421495" y="62210"/>
                    <a:pt x="420784" y="60905"/>
                    <a:pt x="419835" y="58771"/>
                  </a:cubicBezTo>
                  <a:cubicBezTo>
                    <a:pt x="418886" y="56636"/>
                    <a:pt x="417937" y="54501"/>
                    <a:pt x="416988" y="52366"/>
                  </a:cubicBezTo>
                  <a:cubicBezTo>
                    <a:pt x="416040" y="50232"/>
                    <a:pt x="415565" y="48097"/>
                    <a:pt x="415565" y="45962"/>
                  </a:cubicBezTo>
                  <a:cubicBezTo>
                    <a:pt x="415565" y="43827"/>
                    <a:pt x="416277" y="42048"/>
                    <a:pt x="417700" y="40625"/>
                  </a:cubicBezTo>
                  <a:close/>
                  <a:moveTo>
                    <a:pt x="281787" y="40625"/>
                  </a:moveTo>
                  <a:cubicBezTo>
                    <a:pt x="281787" y="44420"/>
                    <a:pt x="280839" y="47504"/>
                    <a:pt x="278941" y="49876"/>
                  </a:cubicBezTo>
                  <a:cubicBezTo>
                    <a:pt x="277043" y="52248"/>
                    <a:pt x="277281" y="55331"/>
                    <a:pt x="279653" y="59126"/>
                  </a:cubicBezTo>
                  <a:lnTo>
                    <a:pt x="275383" y="59126"/>
                  </a:lnTo>
                  <a:cubicBezTo>
                    <a:pt x="276332" y="55806"/>
                    <a:pt x="276925" y="52959"/>
                    <a:pt x="277162" y="50587"/>
                  </a:cubicBezTo>
                  <a:cubicBezTo>
                    <a:pt x="277399" y="48215"/>
                    <a:pt x="277281" y="45132"/>
                    <a:pt x="276806" y="41337"/>
                  </a:cubicBezTo>
                  <a:cubicBezTo>
                    <a:pt x="277281" y="39914"/>
                    <a:pt x="278941" y="39676"/>
                    <a:pt x="281787" y="40625"/>
                  </a:cubicBezTo>
                  <a:close/>
                  <a:moveTo>
                    <a:pt x="212764" y="37779"/>
                  </a:moveTo>
                  <a:cubicBezTo>
                    <a:pt x="211815" y="37779"/>
                    <a:pt x="211222" y="38135"/>
                    <a:pt x="210985" y="38846"/>
                  </a:cubicBezTo>
                  <a:cubicBezTo>
                    <a:pt x="210748" y="39558"/>
                    <a:pt x="210155" y="39676"/>
                    <a:pt x="209206" y="39202"/>
                  </a:cubicBezTo>
                  <a:cubicBezTo>
                    <a:pt x="210155" y="42997"/>
                    <a:pt x="209917" y="45725"/>
                    <a:pt x="208494" y="47385"/>
                  </a:cubicBezTo>
                  <a:cubicBezTo>
                    <a:pt x="207071" y="49046"/>
                    <a:pt x="206834" y="51062"/>
                    <a:pt x="207783" y="53434"/>
                  </a:cubicBezTo>
                  <a:cubicBezTo>
                    <a:pt x="209206" y="52485"/>
                    <a:pt x="210036" y="51180"/>
                    <a:pt x="210273" y="49520"/>
                  </a:cubicBezTo>
                  <a:cubicBezTo>
                    <a:pt x="210510" y="47860"/>
                    <a:pt x="211578" y="47504"/>
                    <a:pt x="213475" y="48453"/>
                  </a:cubicBezTo>
                  <a:cubicBezTo>
                    <a:pt x="213475" y="46081"/>
                    <a:pt x="213120" y="44420"/>
                    <a:pt x="212408" y="43472"/>
                  </a:cubicBezTo>
                  <a:cubicBezTo>
                    <a:pt x="211696" y="42523"/>
                    <a:pt x="211815" y="40625"/>
                    <a:pt x="212764" y="37779"/>
                  </a:cubicBezTo>
                  <a:close/>
                  <a:moveTo>
                    <a:pt x="435845" y="36000"/>
                  </a:moveTo>
                  <a:cubicBezTo>
                    <a:pt x="434659" y="35288"/>
                    <a:pt x="433118" y="35881"/>
                    <a:pt x="431220" y="37779"/>
                  </a:cubicBezTo>
                  <a:cubicBezTo>
                    <a:pt x="432169" y="40625"/>
                    <a:pt x="433236" y="43946"/>
                    <a:pt x="434422" y="47741"/>
                  </a:cubicBezTo>
                  <a:cubicBezTo>
                    <a:pt x="435608" y="51536"/>
                    <a:pt x="437387" y="52959"/>
                    <a:pt x="439759" y="52011"/>
                  </a:cubicBezTo>
                  <a:cubicBezTo>
                    <a:pt x="440234" y="54382"/>
                    <a:pt x="440352" y="55806"/>
                    <a:pt x="440115" y="56280"/>
                  </a:cubicBezTo>
                  <a:cubicBezTo>
                    <a:pt x="439878" y="56754"/>
                    <a:pt x="439285" y="57703"/>
                    <a:pt x="438336" y="59126"/>
                  </a:cubicBezTo>
                  <a:cubicBezTo>
                    <a:pt x="439285" y="61973"/>
                    <a:pt x="440471" y="63040"/>
                    <a:pt x="441894" y="62329"/>
                  </a:cubicBezTo>
                  <a:lnTo>
                    <a:pt x="444918" y="62545"/>
                  </a:lnTo>
                  <a:lnTo>
                    <a:pt x="444918" y="57315"/>
                  </a:lnTo>
                  <a:lnTo>
                    <a:pt x="441538" y="54857"/>
                  </a:lnTo>
                  <a:cubicBezTo>
                    <a:pt x="440352" y="52959"/>
                    <a:pt x="439641" y="50825"/>
                    <a:pt x="439403" y="48453"/>
                  </a:cubicBezTo>
                  <a:cubicBezTo>
                    <a:pt x="439166" y="46081"/>
                    <a:pt x="439166" y="43827"/>
                    <a:pt x="439403" y="41693"/>
                  </a:cubicBezTo>
                  <a:cubicBezTo>
                    <a:pt x="439641" y="39558"/>
                    <a:pt x="440234" y="38253"/>
                    <a:pt x="441182" y="37779"/>
                  </a:cubicBezTo>
                  <a:cubicBezTo>
                    <a:pt x="438810" y="37304"/>
                    <a:pt x="437031" y="36711"/>
                    <a:pt x="435845" y="36000"/>
                  </a:cubicBezTo>
                  <a:close/>
                  <a:moveTo>
                    <a:pt x="428374" y="32798"/>
                  </a:moveTo>
                  <a:cubicBezTo>
                    <a:pt x="427425" y="33272"/>
                    <a:pt x="426832" y="34221"/>
                    <a:pt x="426595" y="35644"/>
                  </a:cubicBezTo>
                  <a:cubicBezTo>
                    <a:pt x="426358" y="37067"/>
                    <a:pt x="426002" y="38253"/>
                    <a:pt x="425527" y="39202"/>
                  </a:cubicBezTo>
                  <a:cubicBezTo>
                    <a:pt x="426951" y="40151"/>
                    <a:pt x="427544" y="39795"/>
                    <a:pt x="427306" y="38135"/>
                  </a:cubicBezTo>
                  <a:cubicBezTo>
                    <a:pt x="427069" y="36474"/>
                    <a:pt x="427425" y="36118"/>
                    <a:pt x="428374" y="37067"/>
                  </a:cubicBezTo>
                  <a:close/>
                  <a:moveTo>
                    <a:pt x="226284" y="22124"/>
                  </a:moveTo>
                  <a:cubicBezTo>
                    <a:pt x="225335" y="21650"/>
                    <a:pt x="224505" y="22243"/>
                    <a:pt x="223793" y="23903"/>
                  </a:cubicBezTo>
                  <a:cubicBezTo>
                    <a:pt x="223082" y="25563"/>
                    <a:pt x="223200" y="26868"/>
                    <a:pt x="224149" y="27817"/>
                  </a:cubicBezTo>
                  <a:cubicBezTo>
                    <a:pt x="225098" y="26868"/>
                    <a:pt x="225809" y="26156"/>
                    <a:pt x="226284" y="25682"/>
                  </a:cubicBezTo>
                  <a:cubicBezTo>
                    <a:pt x="226758" y="25208"/>
                    <a:pt x="226758" y="24022"/>
                    <a:pt x="226284" y="22124"/>
                  </a:cubicBezTo>
                  <a:close/>
                  <a:moveTo>
                    <a:pt x="229842" y="17143"/>
                  </a:moveTo>
                  <a:cubicBezTo>
                    <a:pt x="229842" y="19515"/>
                    <a:pt x="230553" y="20701"/>
                    <a:pt x="231976" y="20701"/>
                  </a:cubicBezTo>
                  <a:cubicBezTo>
                    <a:pt x="233400" y="20701"/>
                    <a:pt x="234823" y="21175"/>
                    <a:pt x="236246" y="22124"/>
                  </a:cubicBezTo>
                  <a:lnTo>
                    <a:pt x="236246" y="17854"/>
                  </a:lnTo>
                  <a:cubicBezTo>
                    <a:pt x="234823" y="18329"/>
                    <a:pt x="233637" y="18210"/>
                    <a:pt x="232688" y="17499"/>
                  </a:cubicBezTo>
                  <a:cubicBezTo>
                    <a:pt x="231739" y="16787"/>
                    <a:pt x="230790" y="16669"/>
                    <a:pt x="229842" y="17143"/>
                  </a:cubicBezTo>
                  <a:close/>
                  <a:moveTo>
                    <a:pt x="195686" y="11450"/>
                  </a:moveTo>
                  <a:cubicBezTo>
                    <a:pt x="192365" y="10976"/>
                    <a:pt x="190349" y="12992"/>
                    <a:pt x="189637" y="17499"/>
                  </a:cubicBezTo>
                  <a:cubicBezTo>
                    <a:pt x="188926" y="22005"/>
                    <a:pt x="189044" y="25445"/>
                    <a:pt x="189993" y="27817"/>
                  </a:cubicBezTo>
                  <a:cubicBezTo>
                    <a:pt x="192365" y="26868"/>
                    <a:pt x="193670" y="24615"/>
                    <a:pt x="193907" y="21057"/>
                  </a:cubicBezTo>
                  <a:cubicBezTo>
                    <a:pt x="194144" y="17499"/>
                    <a:pt x="194737" y="14297"/>
                    <a:pt x="195686" y="11450"/>
                  </a:cubicBezTo>
                  <a:close/>
                  <a:moveTo>
                    <a:pt x="417700" y="8604"/>
                  </a:moveTo>
                  <a:cubicBezTo>
                    <a:pt x="418649" y="9553"/>
                    <a:pt x="419835" y="10146"/>
                    <a:pt x="421258" y="10383"/>
                  </a:cubicBezTo>
                  <a:cubicBezTo>
                    <a:pt x="422681" y="10620"/>
                    <a:pt x="423156" y="11925"/>
                    <a:pt x="422681" y="14297"/>
                  </a:cubicBezTo>
                  <a:cubicBezTo>
                    <a:pt x="421258" y="16194"/>
                    <a:pt x="420072" y="16313"/>
                    <a:pt x="419123" y="14652"/>
                  </a:cubicBezTo>
                  <a:cubicBezTo>
                    <a:pt x="418174" y="12992"/>
                    <a:pt x="417700" y="10976"/>
                    <a:pt x="417700" y="8604"/>
                  </a:cubicBezTo>
                  <a:close/>
                  <a:moveTo>
                    <a:pt x="422741" y="0"/>
                  </a:moveTo>
                  <a:lnTo>
                    <a:pt x="7228306" y="0"/>
                  </a:lnTo>
                  <a:lnTo>
                    <a:pt x="7228306" y="1097785"/>
                  </a:lnTo>
                  <a:lnTo>
                    <a:pt x="267149" y="1097785"/>
                  </a:lnTo>
                  <a:lnTo>
                    <a:pt x="264709" y="1095549"/>
                  </a:lnTo>
                  <a:cubicBezTo>
                    <a:pt x="262812" y="1094838"/>
                    <a:pt x="260796" y="1094838"/>
                    <a:pt x="258661" y="1095549"/>
                  </a:cubicBezTo>
                  <a:lnTo>
                    <a:pt x="255612" y="1097785"/>
                  </a:lnTo>
                  <a:lnTo>
                    <a:pt x="162351" y="1097785"/>
                  </a:lnTo>
                  <a:lnTo>
                    <a:pt x="122392" y="1083097"/>
                  </a:lnTo>
                  <a:cubicBezTo>
                    <a:pt x="111956" y="1076929"/>
                    <a:pt x="102824" y="1070525"/>
                    <a:pt x="94997" y="1063884"/>
                  </a:cubicBezTo>
                  <a:cubicBezTo>
                    <a:pt x="87169" y="1057242"/>
                    <a:pt x="79461" y="1050364"/>
                    <a:pt x="71870" y="1043248"/>
                  </a:cubicBezTo>
                  <a:cubicBezTo>
                    <a:pt x="75191" y="1040876"/>
                    <a:pt x="75665" y="1037081"/>
                    <a:pt x="73293" y="1031862"/>
                  </a:cubicBezTo>
                  <a:cubicBezTo>
                    <a:pt x="70921" y="1030439"/>
                    <a:pt x="68787" y="1030083"/>
                    <a:pt x="66889" y="1030795"/>
                  </a:cubicBezTo>
                  <a:cubicBezTo>
                    <a:pt x="64992" y="1031507"/>
                    <a:pt x="63568" y="1033048"/>
                    <a:pt x="62620" y="1035420"/>
                  </a:cubicBezTo>
                  <a:cubicBezTo>
                    <a:pt x="45542" y="1017394"/>
                    <a:pt x="32496" y="996995"/>
                    <a:pt x="23482" y="974224"/>
                  </a:cubicBezTo>
                  <a:cubicBezTo>
                    <a:pt x="7827" y="931529"/>
                    <a:pt x="0" y="857050"/>
                    <a:pt x="0" y="750787"/>
                  </a:cubicBezTo>
                  <a:lnTo>
                    <a:pt x="0" y="662550"/>
                  </a:lnTo>
                  <a:lnTo>
                    <a:pt x="44830" y="662550"/>
                  </a:lnTo>
                  <a:cubicBezTo>
                    <a:pt x="45779" y="665396"/>
                    <a:pt x="46965" y="666582"/>
                    <a:pt x="48388" y="666108"/>
                  </a:cubicBezTo>
                  <a:lnTo>
                    <a:pt x="48388" y="662550"/>
                  </a:lnTo>
                  <a:lnTo>
                    <a:pt x="118123" y="662550"/>
                  </a:lnTo>
                  <a:cubicBezTo>
                    <a:pt x="117174" y="664922"/>
                    <a:pt x="116700" y="667650"/>
                    <a:pt x="116700" y="670733"/>
                  </a:cubicBezTo>
                  <a:cubicBezTo>
                    <a:pt x="116700" y="673817"/>
                    <a:pt x="116463" y="676545"/>
                    <a:pt x="115988" y="678917"/>
                  </a:cubicBezTo>
                  <a:cubicBezTo>
                    <a:pt x="117411" y="677019"/>
                    <a:pt x="118479" y="674647"/>
                    <a:pt x="119190" y="671801"/>
                  </a:cubicBezTo>
                  <a:cubicBezTo>
                    <a:pt x="119902" y="668954"/>
                    <a:pt x="120732" y="665871"/>
                    <a:pt x="121681" y="662550"/>
                  </a:cubicBezTo>
                  <a:lnTo>
                    <a:pt x="185723" y="662550"/>
                  </a:lnTo>
                  <a:cubicBezTo>
                    <a:pt x="185723" y="663499"/>
                    <a:pt x="185961" y="663973"/>
                    <a:pt x="186435" y="663973"/>
                  </a:cubicBezTo>
                  <a:lnTo>
                    <a:pt x="186435" y="662550"/>
                  </a:lnTo>
                  <a:lnTo>
                    <a:pt x="219168" y="662550"/>
                  </a:lnTo>
                  <a:cubicBezTo>
                    <a:pt x="219168" y="664922"/>
                    <a:pt x="219168" y="667057"/>
                    <a:pt x="219168" y="668954"/>
                  </a:cubicBezTo>
                  <a:cubicBezTo>
                    <a:pt x="219168" y="670852"/>
                    <a:pt x="218456" y="672275"/>
                    <a:pt x="217033" y="673224"/>
                  </a:cubicBezTo>
                  <a:cubicBezTo>
                    <a:pt x="217982" y="685084"/>
                    <a:pt x="217982" y="696706"/>
                    <a:pt x="217033" y="708091"/>
                  </a:cubicBezTo>
                  <a:cubicBezTo>
                    <a:pt x="217033" y="710938"/>
                    <a:pt x="216559" y="714259"/>
                    <a:pt x="215610" y="718054"/>
                  </a:cubicBezTo>
                  <a:cubicBezTo>
                    <a:pt x="214661" y="721849"/>
                    <a:pt x="215373" y="724695"/>
                    <a:pt x="217745" y="726593"/>
                  </a:cubicBezTo>
                  <a:cubicBezTo>
                    <a:pt x="219168" y="722798"/>
                    <a:pt x="219761" y="717579"/>
                    <a:pt x="219524" y="710938"/>
                  </a:cubicBezTo>
                  <a:cubicBezTo>
                    <a:pt x="219287" y="704296"/>
                    <a:pt x="219880" y="698367"/>
                    <a:pt x="221303" y="693148"/>
                  </a:cubicBezTo>
                  <a:cubicBezTo>
                    <a:pt x="221777" y="693148"/>
                    <a:pt x="222014" y="693741"/>
                    <a:pt x="222014" y="694927"/>
                  </a:cubicBezTo>
                  <a:cubicBezTo>
                    <a:pt x="222014" y="696113"/>
                    <a:pt x="222014" y="697299"/>
                    <a:pt x="222014" y="698485"/>
                  </a:cubicBezTo>
                  <a:cubicBezTo>
                    <a:pt x="222014" y="699671"/>
                    <a:pt x="222133" y="700738"/>
                    <a:pt x="222370" y="701687"/>
                  </a:cubicBezTo>
                  <a:cubicBezTo>
                    <a:pt x="222607" y="702636"/>
                    <a:pt x="223200" y="702873"/>
                    <a:pt x="224149" y="702399"/>
                  </a:cubicBezTo>
                  <a:cubicBezTo>
                    <a:pt x="225098" y="699078"/>
                    <a:pt x="225216" y="694927"/>
                    <a:pt x="224505" y="689946"/>
                  </a:cubicBezTo>
                  <a:cubicBezTo>
                    <a:pt x="223793" y="684965"/>
                    <a:pt x="223912" y="679391"/>
                    <a:pt x="224861" y="673224"/>
                  </a:cubicBezTo>
                  <a:cubicBezTo>
                    <a:pt x="222489" y="674647"/>
                    <a:pt x="221540" y="674054"/>
                    <a:pt x="222014" y="671445"/>
                  </a:cubicBezTo>
                  <a:cubicBezTo>
                    <a:pt x="222489" y="668836"/>
                    <a:pt x="222726" y="665871"/>
                    <a:pt x="222726" y="662550"/>
                  </a:cubicBezTo>
                  <a:lnTo>
                    <a:pt x="258305" y="662550"/>
                  </a:lnTo>
                  <a:cubicBezTo>
                    <a:pt x="258305" y="665396"/>
                    <a:pt x="258424" y="668124"/>
                    <a:pt x="258661" y="670733"/>
                  </a:cubicBezTo>
                  <a:cubicBezTo>
                    <a:pt x="258898" y="673342"/>
                    <a:pt x="258779" y="675359"/>
                    <a:pt x="258305" y="676782"/>
                  </a:cubicBezTo>
                  <a:cubicBezTo>
                    <a:pt x="258779" y="675359"/>
                    <a:pt x="259135" y="673342"/>
                    <a:pt x="259372" y="670733"/>
                  </a:cubicBezTo>
                  <a:cubicBezTo>
                    <a:pt x="259610" y="668124"/>
                    <a:pt x="259965" y="665396"/>
                    <a:pt x="260440" y="662550"/>
                  </a:cubicBezTo>
                  <a:lnTo>
                    <a:pt x="278229" y="662550"/>
                  </a:lnTo>
                  <a:lnTo>
                    <a:pt x="278229" y="844004"/>
                  </a:lnTo>
                  <a:cubicBezTo>
                    <a:pt x="278229" y="892392"/>
                    <a:pt x="281076" y="922990"/>
                    <a:pt x="286768" y="935799"/>
                  </a:cubicBezTo>
                  <a:cubicBezTo>
                    <a:pt x="292461" y="949081"/>
                    <a:pt x="305032" y="955723"/>
                    <a:pt x="324482" y="955723"/>
                  </a:cubicBezTo>
                  <a:cubicBezTo>
                    <a:pt x="346304" y="955723"/>
                    <a:pt x="360773" y="947184"/>
                    <a:pt x="367889" y="930106"/>
                  </a:cubicBezTo>
                  <a:cubicBezTo>
                    <a:pt x="374531" y="913028"/>
                    <a:pt x="377851" y="870096"/>
                    <a:pt x="377851" y="801309"/>
                  </a:cubicBezTo>
                  <a:lnTo>
                    <a:pt x="377851" y="723746"/>
                  </a:lnTo>
                  <a:cubicBezTo>
                    <a:pt x="377851" y="707143"/>
                    <a:pt x="376903" y="692555"/>
                    <a:pt x="375005" y="679984"/>
                  </a:cubicBezTo>
                  <a:cubicBezTo>
                    <a:pt x="373107" y="667413"/>
                    <a:pt x="370735" y="656383"/>
                    <a:pt x="367889" y="646895"/>
                  </a:cubicBezTo>
                  <a:cubicBezTo>
                    <a:pt x="368364" y="642626"/>
                    <a:pt x="368601" y="638712"/>
                    <a:pt x="368601" y="635154"/>
                  </a:cubicBezTo>
                  <a:cubicBezTo>
                    <a:pt x="368601" y="631596"/>
                    <a:pt x="367415" y="628631"/>
                    <a:pt x="365043" y="626259"/>
                  </a:cubicBezTo>
                  <a:cubicBezTo>
                    <a:pt x="365043" y="629106"/>
                    <a:pt x="365161" y="631359"/>
                    <a:pt x="365399" y="633019"/>
                  </a:cubicBezTo>
                  <a:cubicBezTo>
                    <a:pt x="365636" y="634680"/>
                    <a:pt x="365754" y="636459"/>
                    <a:pt x="365754" y="638356"/>
                  </a:cubicBezTo>
                  <a:cubicBezTo>
                    <a:pt x="365280" y="637407"/>
                    <a:pt x="364924" y="636103"/>
                    <a:pt x="364687" y="634443"/>
                  </a:cubicBezTo>
                  <a:cubicBezTo>
                    <a:pt x="364450" y="632782"/>
                    <a:pt x="364094" y="631478"/>
                    <a:pt x="363620" y="630529"/>
                  </a:cubicBezTo>
                  <a:cubicBezTo>
                    <a:pt x="363145" y="629580"/>
                    <a:pt x="362671" y="628750"/>
                    <a:pt x="362196" y="628038"/>
                  </a:cubicBezTo>
                  <a:cubicBezTo>
                    <a:pt x="361722" y="627327"/>
                    <a:pt x="361010" y="626496"/>
                    <a:pt x="360062" y="625548"/>
                  </a:cubicBezTo>
                  <a:cubicBezTo>
                    <a:pt x="357690" y="622227"/>
                    <a:pt x="355555" y="619143"/>
                    <a:pt x="353657" y="616297"/>
                  </a:cubicBezTo>
                  <a:cubicBezTo>
                    <a:pt x="351760" y="613451"/>
                    <a:pt x="349625" y="610842"/>
                    <a:pt x="347253" y="608470"/>
                  </a:cubicBezTo>
                  <a:cubicBezTo>
                    <a:pt x="347253" y="607046"/>
                    <a:pt x="347253" y="605623"/>
                    <a:pt x="347253" y="604200"/>
                  </a:cubicBezTo>
                  <a:cubicBezTo>
                    <a:pt x="347253" y="602777"/>
                    <a:pt x="347728" y="601591"/>
                    <a:pt x="348676" y="600642"/>
                  </a:cubicBezTo>
                  <a:cubicBezTo>
                    <a:pt x="347253" y="600642"/>
                    <a:pt x="347016" y="599575"/>
                    <a:pt x="347965" y="597440"/>
                  </a:cubicBezTo>
                  <a:cubicBezTo>
                    <a:pt x="348914" y="595305"/>
                    <a:pt x="348676" y="593289"/>
                    <a:pt x="347253" y="591392"/>
                  </a:cubicBezTo>
                  <a:cubicBezTo>
                    <a:pt x="348676" y="590917"/>
                    <a:pt x="349269" y="589850"/>
                    <a:pt x="349032" y="588189"/>
                  </a:cubicBezTo>
                  <a:cubicBezTo>
                    <a:pt x="348795" y="586529"/>
                    <a:pt x="348439" y="584869"/>
                    <a:pt x="347965" y="583208"/>
                  </a:cubicBezTo>
                  <a:cubicBezTo>
                    <a:pt x="347490" y="581548"/>
                    <a:pt x="347135" y="580006"/>
                    <a:pt x="346897" y="578583"/>
                  </a:cubicBezTo>
                  <a:cubicBezTo>
                    <a:pt x="346660" y="577160"/>
                    <a:pt x="347016" y="575974"/>
                    <a:pt x="347965" y="575025"/>
                  </a:cubicBezTo>
                  <a:cubicBezTo>
                    <a:pt x="343221" y="565537"/>
                    <a:pt x="340019" y="552847"/>
                    <a:pt x="338358" y="536955"/>
                  </a:cubicBezTo>
                  <a:cubicBezTo>
                    <a:pt x="336698" y="521063"/>
                    <a:pt x="335393" y="505764"/>
                    <a:pt x="334445" y="491058"/>
                  </a:cubicBezTo>
                  <a:cubicBezTo>
                    <a:pt x="333970" y="486314"/>
                    <a:pt x="333733" y="481452"/>
                    <a:pt x="333733" y="476471"/>
                  </a:cubicBezTo>
                  <a:cubicBezTo>
                    <a:pt x="333733" y="471490"/>
                    <a:pt x="334445" y="467102"/>
                    <a:pt x="335868" y="463306"/>
                  </a:cubicBezTo>
                  <a:cubicBezTo>
                    <a:pt x="337765" y="467102"/>
                    <a:pt x="338358" y="471134"/>
                    <a:pt x="337647" y="475403"/>
                  </a:cubicBezTo>
                  <a:cubicBezTo>
                    <a:pt x="336935" y="479673"/>
                    <a:pt x="336817" y="484180"/>
                    <a:pt x="337291" y="488923"/>
                  </a:cubicBezTo>
                  <a:cubicBezTo>
                    <a:pt x="338240" y="495565"/>
                    <a:pt x="339900" y="502206"/>
                    <a:pt x="342272" y="508848"/>
                  </a:cubicBezTo>
                  <a:cubicBezTo>
                    <a:pt x="344644" y="515489"/>
                    <a:pt x="345356" y="522842"/>
                    <a:pt x="344407" y="530907"/>
                  </a:cubicBezTo>
                  <a:cubicBezTo>
                    <a:pt x="345830" y="522368"/>
                    <a:pt x="347490" y="513355"/>
                    <a:pt x="349388" y="503867"/>
                  </a:cubicBezTo>
                  <a:cubicBezTo>
                    <a:pt x="351285" y="494379"/>
                    <a:pt x="351760" y="484180"/>
                    <a:pt x="350811" y="473269"/>
                  </a:cubicBezTo>
                  <a:cubicBezTo>
                    <a:pt x="352234" y="476589"/>
                    <a:pt x="352946" y="479673"/>
                    <a:pt x="352946" y="482519"/>
                  </a:cubicBezTo>
                  <a:cubicBezTo>
                    <a:pt x="352946" y="485366"/>
                    <a:pt x="352827" y="488212"/>
                    <a:pt x="352590" y="491058"/>
                  </a:cubicBezTo>
                  <a:cubicBezTo>
                    <a:pt x="352353" y="493905"/>
                    <a:pt x="352116" y="496869"/>
                    <a:pt x="351878" y="499953"/>
                  </a:cubicBezTo>
                  <a:cubicBezTo>
                    <a:pt x="351641" y="503037"/>
                    <a:pt x="351997" y="506239"/>
                    <a:pt x="352946" y="509559"/>
                  </a:cubicBezTo>
                  <a:cubicBezTo>
                    <a:pt x="353895" y="510034"/>
                    <a:pt x="354250" y="509797"/>
                    <a:pt x="354013" y="508848"/>
                  </a:cubicBezTo>
                  <a:cubicBezTo>
                    <a:pt x="353776" y="507899"/>
                    <a:pt x="354132" y="507425"/>
                    <a:pt x="355081" y="507425"/>
                  </a:cubicBezTo>
                  <a:cubicBezTo>
                    <a:pt x="356029" y="514066"/>
                    <a:pt x="357453" y="521063"/>
                    <a:pt x="359350" y="528416"/>
                  </a:cubicBezTo>
                  <a:cubicBezTo>
                    <a:pt x="361248" y="535769"/>
                    <a:pt x="363027" y="543122"/>
                    <a:pt x="364687" y="550476"/>
                  </a:cubicBezTo>
                  <a:cubicBezTo>
                    <a:pt x="366347" y="557829"/>
                    <a:pt x="367533" y="565537"/>
                    <a:pt x="368245" y="573602"/>
                  </a:cubicBezTo>
                  <a:cubicBezTo>
                    <a:pt x="368956" y="581667"/>
                    <a:pt x="368601" y="589731"/>
                    <a:pt x="367178" y="597796"/>
                  </a:cubicBezTo>
                  <a:cubicBezTo>
                    <a:pt x="366703" y="599219"/>
                    <a:pt x="366822" y="600049"/>
                    <a:pt x="367533" y="600286"/>
                  </a:cubicBezTo>
                  <a:cubicBezTo>
                    <a:pt x="368245" y="600524"/>
                    <a:pt x="368601" y="601117"/>
                    <a:pt x="368601" y="602065"/>
                  </a:cubicBezTo>
                  <a:cubicBezTo>
                    <a:pt x="367652" y="609181"/>
                    <a:pt x="367533" y="616178"/>
                    <a:pt x="368245" y="623057"/>
                  </a:cubicBezTo>
                  <a:cubicBezTo>
                    <a:pt x="368956" y="629936"/>
                    <a:pt x="371684" y="634561"/>
                    <a:pt x="376428" y="636933"/>
                  </a:cubicBezTo>
                  <a:cubicBezTo>
                    <a:pt x="376428" y="641203"/>
                    <a:pt x="377140" y="644761"/>
                    <a:pt x="378563" y="647607"/>
                  </a:cubicBezTo>
                  <a:cubicBezTo>
                    <a:pt x="381409" y="647607"/>
                    <a:pt x="383307" y="645472"/>
                    <a:pt x="384256" y="641203"/>
                  </a:cubicBezTo>
                  <a:cubicBezTo>
                    <a:pt x="382832" y="640254"/>
                    <a:pt x="382595" y="638356"/>
                    <a:pt x="383544" y="635510"/>
                  </a:cubicBezTo>
                  <a:cubicBezTo>
                    <a:pt x="384493" y="632664"/>
                    <a:pt x="384730" y="630054"/>
                    <a:pt x="384256" y="627682"/>
                  </a:cubicBezTo>
                  <a:cubicBezTo>
                    <a:pt x="384256" y="625310"/>
                    <a:pt x="383781" y="623413"/>
                    <a:pt x="382832" y="621990"/>
                  </a:cubicBezTo>
                  <a:cubicBezTo>
                    <a:pt x="381884" y="620567"/>
                    <a:pt x="380935" y="618669"/>
                    <a:pt x="379986" y="616297"/>
                  </a:cubicBezTo>
                  <a:cubicBezTo>
                    <a:pt x="377140" y="604437"/>
                    <a:pt x="375835" y="592222"/>
                    <a:pt x="376072" y="579650"/>
                  </a:cubicBezTo>
                  <a:cubicBezTo>
                    <a:pt x="376310" y="567079"/>
                    <a:pt x="375954" y="554626"/>
                    <a:pt x="375005" y="542292"/>
                  </a:cubicBezTo>
                  <a:cubicBezTo>
                    <a:pt x="375005" y="541344"/>
                    <a:pt x="375717" y="540988"/>
                    <a:pt x="377140" y="541225"/>
                  </a:cubicBezTo>
                  <a:cubicBezTo>
                    <a:pt x="378563" y="541462"/>
                    <a:pt x="379274" y="541106"/>
                    <a:pt x="379274" y="540158"/>
                  </a:cubicBezTo>
                  <a:cubicBezTo>
                    <a:pt x="377851" y="525926"/>
                    <a:pt x="376428" y="511101"/>
                    <a:pt x="375005" y="495684"/>
                  </a:cubicBezTo>
                  <a:cubicBezTo>
                    <a:pt x="373582" y="480266"/>
                    <a:pt x="372396" y="462832"/>
                    <a:pt x="371447" y="443382"/>
                  </a:cubicBezTo>
                  <a:cubicBezTo>
                    <a:pt x="371921" y="448600"/>
                    <a:pt x="373226" y="453581"/>
                    <a:pt x="375361" y="458325"/>
                  </a:cubicBezTo>
                  <a:cubicBezTo>
                    <a:pt x="377496" y="463069"/>
                    <a:pt x="377377" y="467813"/>
                    <a:pt x="375005" y="472557"/>
                  </a:cubicBezTo>
                  <a:cubicBezTo>
                    <a:pt x="375954" y="472557"/>
                    <a:pt x="376428" y="472320"/>
                    <a:pt x="376428" y="471845"/>
                  </a:cubicBezTo>
                  <a:cubicBezTo>
                    <a:pt x="376428" y="471371"/>
                    <a:pt x="376903" y="471134"/>
                    <a:pt x="377851" y="471134"/>
                  </a:cubicBezTo>
                  <a:cubicBezTo>
                    <a:pt x="379749" y="475878"/>
                    <a:pt x="380698" y="480977"/>
                    <a:pt x="380698" y="486433"/>
                  </a:cubicBezTo>
                  <a:cubicBezTo>
                    <a:pt x="380698" y="491888"/>
                    <a:pt x="381172" y="496988"/>
                    <a:pt x="382121" y="501732"/>
                  </a:cubicBezTo>
                  <a:cubicBezTo>
                    <a:pt x="382595" y="504104"/>
                    <a:pt x="383070" y="506001"/>
                    <a:pt x="383544" y="507425"/>
                  </a:cubicBezTo>
                  <a:cubicBezTo>
                    <a:pt x="384018" y="508848"/>
                    <a:pt x="384256" y="510745"/>
                    <a:pt x="384256" y="513117"/>
                  </a:cubicBezTo>
                  <a:cubicBezTo>
                    <a:pt x="384256" y="515489"/>
                    <a:pt x="383781" y="517624"/>
                    <a:pt x="382832" y="519522"/>
                  </a:cubicBezTo>
                  <a:cubicBezTo>
                    <a:pt x="381884" y="521419"/>
                    <a:pt x="381409" y="523554"/>
                    <a:pt x="381409" y="525926"/>
                  </a:cubicBezTo>
                  <a:cubicBezTo>
                    <a:pt x="380460" y="532567"/>
                    <a:pt x="380579" y="539446"/>
                    <a:pt x="381765" y="546562"/>
                  </a:cubicBezTo>
                  <a:cubicBezTo>
                    <a:pt x="382951" y="553678"/>
                    <a:pt x="384018" y="561031"/>
                    <a:pt x="384967" y="568621"/>
                  </a:cubicBezTo>
                  <a:cubicBezTo>
                    <a:pt x="384967" y="569570"/>
                    <a:pt x="384730" y="570637"/>
                    <a:pt x="384256" y="571823"/>
                  </a:cubicBezTo>
                  <a:cubicBezTo>
                    <a:pt x="383781" y="573009"/>
                    <a:pt x="383307" y="574076"/>
                    <a:pt x="382832" y="575025"/>
                  </a:cubicBezTo>
                  <a:cubicBezTo>
                    <a:pt x="382832" y="577397"/>
                    <a:pt x="384256" y="578109"/>
                    <a:pt x="387102" y="577160"/>
                  </a:cubicBezTo>
                  <a:cubicBezTo>
                    <a:pt x="388051" y="583801"/>
                    <a:pt x="389474" y="589968"/>
                    <a:pt x="391371" y="595661"/>
                  </a:cubicBezTo>
                  <a:cubicBezTo>
                    <a:pt x="393269" y="601354"/>
                    <a:pt x="393743" y="607284"/>
                    <a:pt x="392795" y="613451"/>
                  </a:cubicBezTo>
                  <a:cubicBezTo>
                    <a:pt x="391846" y="611079"/>
                    <a:pt x="390185" y="610367"/>
                    <a:pt x="387813" y="611316"/>
                  </a:cubicBezTo>
                  <a:cubicBezTo>
                    <a:pt x="387813" y="608944"/>
                    <a:pt x="387695" y="606809"/>
                    <a:pt x="387458" y="604912"/>
                  </a:cubicBezTo>
                  <a:cubicBezTo>
                    <a:pt x="387220" y="603014"/>
                    <a:pt x="387102" y="600879"/>
                    <a:pt x="387102" y="598507"/>
                  </a:cubicBezTo>
                  <a:cubicBezTo>
                    <a:pt x="385204" y="601354"/>
                    <a:pt x="383781" y="604675"/>
                    <a:pt x="382832" y="608470"/>
                  </a:cubicBezTo>
                  <a:cubicBezTo>
                    <a:pt x="384730" y="607521"/>
                    <a:pt x="385916" y="608351"/>
                    <a:pt x="386390" y="610960"/>
                  </a:cubicBezTo>
                  <a:cubicBezTo>
                    <a:pt x="386865" y="613569"/>
                    <a:pt x="387339" y="616771"/>
                    <a:pt x="387813" y="620567"/>
                  </a:cubicBezTo>
                  <a:cubicBezTo>
                    <a:pt x="388762" y="620567"/>
                    <a:pt x="388999" y="619618"/>
                    <a:pt x="388525" y="617720"/>
                  </a:cubicBezTo>
                  <a:cubicBezTo>
                    <a:pt x="388051" y="615823"/>
                    <a:pt x="388051" y="614400"/>
                    <a:pt x="388525" y="613451"/>
                  </a:cubicBezTo>
                  <a:cubicBezTo>
                    <a:pt x="389474" y="613451"/>
                    <a:pt x="389948" y="614044"/>
                    <a:pt x="389948" y="615230"/>
                  </a:cubicBezTo>
                  <a:cubicBezTo>
                    <a:pt x="389948" y="616416"/>
                    <a:pt x="390660" y="616771"/>
                    <a:pt x="392083" y="616297"/>
                  </a:cubicBezTo>
                  <a:cubicBezTo>
                    <a:pt x="392083" y="620092"/>
                    <a:pt x="392676" y="622701"/>
                    <a:pt x="393862" y="624124"/>
                  </a:cubicBezTo>
                  <a:cubicBezTo>
                    <a:pt x="395048" y="625548"/>
                    <a:pt x="396115" y="627445"/>
                    <a:pt x="397064" y="629817"/>
                  </a:cubicBezTo>
                  <a:cubicBezTo>
                    <a:pt x="398487" y="637407"/>
                    <a:pt x="399436" y="644998"/>
                    <a:pt x="399910" y="652588"/>
                  </a:cubicBezTo>
                  <a:cubicBezTo>
                    <a:pt x="400385" y="660178"/>
                    <a:pt x="401334" y="667531"/>
                    <a:pt x="402757" y="674647"/>
                  </a:cubicBezTo>
                  <a:cubicBezTo>
                    <a:pt x="403231" y="676070"/>
                    <a:pt x="403824" y="678086"/>
                    <a:pt x="404536" y="680695"/>
                  </a:cubicBezTo>
                  <a:cubicBezTo>
                    <a:pt x="405247" y="683305"/>
                    <a:pt x="406789" y="684609"/>
                    <a:pt x="409161" y="684609"/>
                  </a:cubicBezTo>
                  <a:cubicBezTo>
                    <a:pt x="409635" y="678442"/>
                    <a:pt x="409042" y="673224"/>
                    <a:pt x="407382" y="668954"/>
                  </a:cubicBezTo>
                  <a:cubicBezTo>
                    <a:pt x="405722" y="664685"/>
                    <a:pt x="405366" y="659941"/>
                    <a:pt x="406315" y="654723"/>
                  </a:cubicBezTo>
                  <a:cubicBezTo>
                    <a:pt x="405366" y="654723"/>
                    <a:pt x="405010" y="654960"/>
                    <a:pt x="405247" y="655434"/>
                  </a:cubicBezTo>
                  <a:cubicBezTo>
                    <a:pt x="405484" y="655909"/>
                    <a:pt x="405366" y="656383"/>
                    <a:pt x="404892" y="656857"/>
                  </a:cubicBezTo>
                  <a:cubicBezTo>
                    <a:pt x="401571" y="648793"/>
                    <a:pt x="400029" y="640017"/>
                    <a:pt x="400266" y="630529"/>
                  </a:cubicBezTo>
                  <a:cubicBezTo>
                    <a:pt x="400503" y="621041"/>
                    <a:pt x="399436" y="612265"/>
                    <a:pt x="397064" y="604200"/>
                  </a:cubicBezTo>
                  <a:cubicBezTo>
                    <a:pt x="398487" y="603251"/>
                    <a:pt x="399199" y="603726"/>
                    <a:pt x="399199" y="605623"/>
                  </a:cubicBezTo>
                  <a:cubicBezTo>
                    <a:pt x="399199" y="607521"/>
                    <a:pt x="399910" y="608232"/>
                    <a:pt x="401334" y="607758"/>
                  </a:cubicBezTo>
                  <a:cubicBezTo>
                    <a:pt x="402282" y="606809"/>
                    <a:pt x="402401" y="605742"/>
                    <a:pt x="401689" y="604556"/>
                  </a:cubicBezTo>
                  <a:cubicBezTo>
                    <a:pt x="400978" y="603370"/>
                    <a:pt x="400385" y="602065"/>
                    <a:pt x="399910" y="600642"/>
                  </a:cubicBezTo>
                  <a:cubicBezTo>
                    <a:pt x="398962" y="600642"/>
                    <a:pt x="398487" y="600879"/>
                    <a:pt x="398487" y="601354"/>
                  </a:cubicBezTo>
                  <a:cubicBezTo>
                    <a:pt x="398487" y="601828"/>
                    <a:pt x="398013" y="602065"/>
                    <a:pt x="397064" y="602065"/>
                  </a:cubicBezTo>
                  <a:cubicBezTo>
                    <a:pt x="396590" y="593526"/>
                    <a:pt x="395997" y="586173"/>
                    <a:pt x="395285" y="580006"/>
                  </a:cubicBezTo>
                  <a:cubicBezTo>
                    <a:pt x="394574" y="573839"/>
                    <a:pt x="394692" y="567435"/>
                    <a:pt x="395641" y="560793"/>
                  </a:cubicBezTo>
                  <a:cubicBezTo>
                    <a:pt x="398013" y="569807"/>
                    <a:pt x="399910" y="580125"/>
                    <a:pt x="401334" y="591747"/>
                  </a:cubicBezTo>
                  <a:cubicBezTo>
                    <a:pt x="402757" y="603370"/>
                    <a:pt x="404892" y="613688"/>
                    <a:pt x="407738" y="622701"/>
                  </a:cubicBezTo>
                  <a:cubicBezTo>
                    <a:pt x="408687" y="623176"/>
                    <a:pt x="409161" y="623176"/>
                    <a:pt x="409161" y="622701"/>
                  </a:cubicBezTo>
                  <a:cubicBezTo>
                    <a:pt x="409161" y="622227"/>
                    <a:pt x="409635" y="621990"/>
                    <a:pt x="410584" y="621990"/>
                  </a:cubicBezTo>
                  <a:cubicBezTo>
                    <a:pt x="411059" y="632426"/>
                    <a:pt x="411770" y="642033"/>
                    <a:pt x="412719" y="650809"/>
                  </a:cubicBezTo>
                  <a:cubicBezTo>
                    <a:pt x="413668" y="659585"/>
                    <a:pt x="414142" y="669429"/>
                    <a:pt x="414142" y="680340"/>
                  </a:cubicBezTo>
                  <a:cubicBezTo>
                    <a:pt x="417937" y="688404"/>
                    <a:pt x="419953" y="698722"/>
                    <a:pt x="420191" y="711294"/>
                  </a:cubicBezTo>
                  <a:cubicBezTo>
                    <a:pt x="420428" y="723865"/>
                    <a:pt x="421021" y="735132"/>
                    <a:pt x="421970" y="745094"/>
                  </a:cubicBezTo>
                  <a:cubicBezTo>
                    <a:pt x="424341" y="749363"/>
                    <a:pt x="425290" y="754937"/>
                    <a:pt x="424816" y="761816"/>
                  </a:cubicBezTo>
                  <a:cubicBezTo>
                    <a:pt x="424341" y="768695"/>
                    <a:pt x="425053" y="774032"/>
                    <a:pt x="426951" y="777827"/>
                  </a:cubicBezTo>
                  <a:cubicBezTo>
                    <a:pt x="428848" y="774032"/>
                    <a:pt x="428848" y="768813"/>
                    <a:pt x="426951" y="762172"/>
                  </a:cubicBezTo>
                  <a:cubicBezTo>
                    <a:pt x="425053" y="755530"/>
                    <a:pt x="424579" y="750312"/>
                    <a:pt x="425527" y="746517"/>
                  </a:cubicBezTo>
                  <a:cubicBezTo>
                    <a:pt x="426002" y="745094"/>
                    <a:pt x="426476" y="744382"/>
                    <a:pt x="426951" y="744382"/>
                  </a:cubicBezTo>
                  <a:cubicBezTo>
                    <a:pt x="427425" y="744382"/>
                    <a:pt x="426713" y="743671"/>
                    <a:pt x="424816" y="742248"/>
                  </a:cubicBezTo>
                  <a:cubicBezTo>
                    <a:pt x="423393" y="724221"/>
                    <a:pt x="422444" y="707143"/>
                    <a:pt x="421970" y="691013"/>
                  </a:cubicBezTo>
                  <a:cubicBezTo>
                    <a:pt x="421495" y="674884"/>
                    <a:pt x="419835" y="659229"/>
                    <a:pt x="416988" y="644049"/>
                  </a:cubicBezTo>
                  <a:cubicBezTo>
                    <a:pt x="416040" y="640728"/>
                    <a:pt x="415328" y="637882"/>
                    <a:pt x="414854" y="635510"/>
                  </a:cubicBezTo>
                  <a:cubicBezTo>
                    <a:pt x="414379" y="633138"/>
                    <a:pt x="413668" y="630529"/>
                    <a:pt x="412719" y="627682"/>
                  </a:cubicBezTo>
                  <a:cubicBezTo>
                    <a:pt x="410821" y="619143"/>
                    <a:pt x="409754" y="609656"/>
                    <a:pt x="409517" y="599219"/>
                  </a:cubicBezTo>
                  <a:cubicBezTo>
                    <a:pt x="409280" y="588782"/>
                    <a:pt x="408687" y="578820"/>
                    <a:pt x="407738" y="569332"/>
                  </a:cubicBezTo>
                  <a:cubicBezTo>
                    <a:pt x="406789" y="562691"/>
                    <a:pt x="405840" y="555219"/>
                    <a:pt x="404892" y="546918"/>
                  </a:cubicBezTo>
                  <a:cubicBezTo>
                    <a:pt x="403943" y="538616"/>
                    <a:pt x="403231" y="530433"/>
                    <a:pt x="402757" y="522368"/>
                  </a:cubicBezTo>
                  <a:cubicBezTo>
                    <a:pt x="401808" y="522842"/>
                    <a:pt x="401571" y="523554"/>
                    <a:pt x="402045" y="524503"/>
                  </a:cubicBezTo>
                  <a:cubicBezTo>
                    <a:pt x="402520" y="525451"/>
                    <a:pt x="402282" y="525926"/>
                    <a:pt x="401334" y="525926"/>
                  </a:cubicBezTo>
                  <a:cubicBezTo>
                    <a:pt x="399436" y="526400"/>
                    <a:pt x="398606" y="525451"/>
                    <a:pt x="398843" y="523080"/>
                  </a:cubicBezTo>
                  <a:cubicBezTo>
                    <a:pt x="399080" y="520708"/>
                    <a:pt x="398962" y="518573"/>
                    <a:pt x="398487" y="516675"/>
                  </a:cubicBezTo>
                  <a:cubicBezTo>
                    <a:pt x="399910" y="515726"/>
                    <a:pt x="400503" y="516082"/>
                    <a:pt x="400266" y="517743"/>
                  </a:cubicBezTo>
                  <a:cubicBezTo>
                    <a:pt x="400029" y="519403"/>
                    <a:pt x="400385" y="520233"/>
                    <a:pt x="401334" y="520233"/>
                  </a:cubicBezTo>
                  <a:cubicBezTo>
                    <a:pt x="401808" y="520233"/>
                    <a:pt x="402045" y="519166"/>
                    <a:pt x="402045" y="517031"/>
                  </a:cubicBezTo>
                  <a:cubicBezTo>
                    <a:pt x="402045" y="514896"/>
                    <a:pt x="401927" y="512643"/>
                    <a:pt x="401689" y="510271"/>
                  </a:cubicBezTo>
                  <a:cubicBezTo>
                    <a:pt x="401452" y="507899"/>
                    <a:pt x="401334" y="505646"/>
                    <a:pt x="401334" y="503511"/>
                  </a:cubicBezTo>
                  <a:cubicBezTo>
                    <a:pt x="401334" y="501376"/>
                    <a:pt x="401808" y="500309"/>
                    <a:pt x="402757" y="500309"/>
                  </a:cubicBezTo>
                  <a:cubicBezTo>
                    <a:pt x="400859" y="498411"/>
                    <a:pt x="399910" y="499716"/>
                    <a:pt x="399910" y="504223"/>
                  </a:cubicBezTo>
                  <a:cubicBezTo>
                    <a:pt x="399910" y="508729"/>
                    <a:pt x="399673" y="512169"/>
                    <a:pt x="399199" y="514540"/>
                  </a:cubicBezTo>
                  <a:cubicBezTo>
                    <a:pt x="398250" y="515015"/>
                    <a:pt x="397538" y="514066"/>
                    <a:pt x="397064" y="511694"/>
                  </a:cubicBezTo>
                  <a:cubicBezTo>
                    <a:pt x="396590" y="509322"/>
                    <a:pt x="397064" y="508373"/>
                    <a:pt x="398487" y="508848"/>
                  </a:cubicBezTo>
                  <a:cubicBezTo>
                    <a:pt x="398487" y="506476"/>
                    <a:pt x="397301" y="505053"/>
                    <a:pt x="394929" y="504578"/>
                  </a:cubicBezTo>
                  <a:cubicBezTo>
                    <a:pt x="392557" y="504104"/>
                    <a:pt x="391609" y="505527"/>
                    <a:pt x="392083" y="508848"/>
                  </a:cubicBezTo>
                  <a:cubicBezTo>
                    <a:pt x="391609" y="503630"/>
                    <a:pt x="392083" y="497700"/>
                    <a:pt x="393506" y="491058"/>
                  </a:cubicBezTo>
                  <a:cubicBezTo>
                    <a:pt x="394929" y="492007"/>
                    <a:pt x="395522" y="493549"/>
                    <a:pt x="395285" y="495684"/>
                  </a:cubicBezTo>
                  <a:cubicBezTo>
                    <a:pt x="395048" y="497818"/>
                    <a:pt x="395167" y="500072"/>
                    <a:pt x="395641" y="502444"/>
                  </a:cubicBezTo>
                  <a:cubicBezTo>
                    <a:pt x="397064" y="500546"/>
                    <a:pt x="397657" y="496395"/>
                    <a:pt x="397420" y="489991"/>
                  </a:cubicBezTo>
                  <a:cubicBezTo>
                    <a:pt x="397183" y="483587"/>
                    <a:pt x="396590" y="479198"/>
                    <a:pt x="395641" y="476827"/>
                  </a:cubicBezTo>
                  <a:cubicBezTo>
                    <a:pt x="395167" y="474929"/>
                    <a:pt x="395404" y="474929"/>
                    <a:pt x="396352" y="476827"/>
                  </a:cubicBezTo>
                  <a:cubicBezTo>
                    <a:pt x="397301" y="478724"/>
                    <a:pt x="397776" y="478487"/>
                    <a:pt x="397776" y="476115"/>
                  </a:cubicBezTo>
                  <a:cubicBezTo>
                    <a:pt x="398250" y="474217"/>
                    <a:pt x="397538" y="473269"/>
                    <a:pt x="395641" y="473269"/>
                  </a:cubicBezTo>
                  <a:cubicBezTo>
                    <a:pt x="395641" y="465204"/>
                    <a:pt x="394929" y="458088"/>
                    <a:pt x="393506" y="451921"/>
                  </a:cubicBezTo>
                  <a:cubicBezTo>
                    <a:pt x="392083" y="445754"/>
                    <a:pt x="390185" y="439350"/>
                    <a:pt x="387813" y="432708"/>
                  </a:cubicBezTo>
                  <a:cubicBezTo>
                    <a:pt x="386390" y="428913"/>
                    <a:pt x="385204" y="425118"/>
                    <a:pt x="384256" y="421323"/>
                  </a:cubicBezTo>
                  <a:cubicBezTo>
                    <a:pt x="383307" y="417528"/>
                    <a:pt x="381646" y="414207"/>
                    <a:pt x="379274" y="411361"/>
                  </a:cubicBezTo>
                  <a:cubicBezTo>
                    <a:pt x="380223" y="409938"/>
                    <a:pt x="380579" y="407684"/>
                    <a:pt x="380342" y="404601"/>
                  </a:cubicBezTo>
                  <a:cubicBezTo>
                    <a:pt x="380105" y="401517"/>
                    <a:pt x="379986" y="398789"/>
                    <a:pt x="379986" y="396417"/>
                  </a:cubicBezTo>
                  <a:cubicBezTo>
                    <a:pt x="383307" y="395943"/>
                    <a:pt x="384849" y="398078"/>
                    <a:pt x="384611" y="402822"/>
                  </a:cubicBezTo>
                  <a:cubicBezTo>
                    <a:pt x="384374" y="407566"/>
                    <a:pt x="384730" y="411598"/>
                    <a:pt x="385679" y="414919"/>
                  </a:cubicBezTo>
                  <a:cubicBezTo>
                    <a:pt x="388999" y="413970"/>
                    <a:pt x="389830" y="412072"/>
                    <a:pt x="388169" y="409226"/>
                  </a:cubicBezTo>
                  <a:cubicBezTo>
                    <a:pt x="386509" y="406380"/>
                    <a:pt x="386153" y="403296"/>
                    <a:pt x="387102" y="399975"/>
                  </a:cubicBezTo>
                  <a:cubicBezTo>
                    <a:pt x="389474" y="403771"/>
                    <a:pt x="390660" y="408633"/>
                    <a:pt x="390660" y="414563"/>
                  </a:cubicBezTo>
                  <a:cubicBezTo>
                    <a:pt x="390660" y="420493"/>
                    <a:pt x="390185" y="425830"/>
                    <a:pt x="389237" y="430574"/>
                  </a:cubicBezTo>
                  <a:cubicBezTo>
                    <a:pt x="389711" y="431048"/>
                    <a:pt x="390185" y="431285"/>
                    <a:pt x="390660" y="431285"/>
                  </a:cubicBezTo>
                  <a:cubicBezTo>
                    <a:pt x="391134" y="431285"/>
                    <a:pt x="391371" y="431759"/>
                    <a:pt x="391371" y="432708"/>
                  </a:cubicBezTo>
                  <a:cubicBezTo>
                    <a:pt x="392795" y="433657"/>
                    <a:pt x="393506" y="432945"/>
                    <a:pt x="393506" y="430574"/>
                  </a:cubicBezTo>
                  <a:cubicBezTo>
                    <a:pt x="394929" y="431522"/>
                    <a:pt x="395760" y="433183"/>
                    <a:pt x="395997" y="435555"/>
                  </a:cubicBezTo>
                  <a:cubicBezTo>
                    <a:pt x="396234" y="437927"/>
                    <a:pt x="396352" y="440299"/>
                    <a:pt x="396352" y="442670"/>
                  </a:cubicBezTo>
                  <a:cubicBezTo>
                    <a:pt x="396352" y="445042"/>
                    <a:pt x="396471" y="447296"/>
                    <a:pt x="396708" y="449431"/>
                  </a:cubicBezTo>
                  <a:cubicBezTo>
                    <a:pt x="396945" y="451565"/>
                    <a:pt x="397776" y="452633"/>
                    <a:pt x="399199" y="452633"/>
                  </a:cubicBezTo>
                  <a:cubicBezTo>
                    <a:pt x="399673" y="441722"/>
                    <a:pt x="398843" y="430218"/>
                    <a:pt x="396708" y="418121"/>
                  </a:cubicBezTo>
                  <a:cubicBezTo>
                    <a:pt x="394574" y="406024"/>
                    <a:pt x="394692" y="394520"/>
                    <a:pt x="397064" y="383609"/>
                  </a:cubicBezTo>
                  <a:cubicBezTo>
                    <a:pt x="396115" y="382660"/>
                    <a:pt x="394929" y="382186"/>
                    <a:pt x="393506" y="382186"/>
                  </a:cubicBezTo>
                  <a:cubicBezTo>
                    <a:pt x="394455" y="379814"/>
                    <a:pt x="394574" y="377086"/>
                    <a:pt x="393862" y="374003"/>
                  </a:cubicBezTo>
                  <a:cubicBezTo>
                    <a:pt x="393150" y="370919"/>
                    <a:pt x="393032" y="367480"/>
                    <a:pt x="393506" y="363685"/>
                  </a:cubicBezTo>
                  <a:cubicBezTo>
                    <a:pt x="393506" y="368903"/>
                    <a:pt x="394929" y="373765"/>
                    <a:pt x="397776" y="378272"/>
                  </a:cubicBezTo>
                  <a:cubicBezTo>
                    <a:pt x="400622" y="382779"/>
                    <a:pt x="400859" y="387167"/>
                    <a:pt x="398487" y="391436"/>
                  </a:cubicBezTo>
                  <a:cubicBezTo>
                    <a:pt x="399910" y="398552"/>
                    <a:pt x="401689" y="405787"/>
                    <a:pt x="403824" y="413140"/>
                  </a:cubicBezTo>
                  <a:cubicBezTo>
                    <a:pt x="405959" y="420493"/>
                    <a:pt x="406789" y="428913"/>
                    <a:pt x="406315" y="438401"/>
                  </a:cubicBezTo>
                  <a:cubicBezTo>
                    <a:pt x="405366" y="440299"/>
                    <a:pt x="404773" y="439943"/>
                    <a:pt x="404536" y="437334"/>
                  </a:cubicBezTo>
                  <a:cubicBezTo>
                    <a:pt x="404299" y="434724"/>
                    <a:pt x="403468" y="433894"/>
                    <a:pt x="402045" y="434843"/>
                  </a:cubicBezTo>
                  <a:cubicBezTo>
                    <a:pt x="402994" y="440061"/>
                    <a:pt x="402994" y="443975"/>
                    <a:pt x="402045" y="446584"/>
                  </a:cubicBezTo>
                  <a:cubicBezTo>
                    <a:pt x="401096" y="449193"/>
                    <a:pt x="401096" y="453107"/>
                    <a:pt x="402045" y="458325"/>
                  </a:cubicBezTo>
                  <a:cubicBezTo>
                    <a:pt x="400622" y="459748"/>
                    <a:pt x="400266" y="463781"/>
                    <a:pt x="400978" y="470422"/>
                  </a:cubicBezTo>
                  <a:cubicBezTo>
                    <a:pt x="401689" y="477064"/>
                    <a:pt x="402520" y="483231"/>
                    <a:pt x="403468" y="488923"/>
                  </a:cubicBezTo>
                  <a:cubicBezTo>
                    <a:pt x="405840" y="499360"/>
                    <a:pt x="408924" y="510034"/>
                    <a:pt x="412719" y="520945"/>
                  </a:cubicBezTo>
                  <a:cubicBezTo>
                    <a:pt x="416514" y="531856"/>
                    <a:pt x="419598" y="543004"/>
                    <a:pt x="421970" y="554389"/>
                  </a:cubicBezTo>
                  <a:cubicBezTo>
                    <a:pt x="424341" y="564351"/>
                    <a:pt x="425527" y="573839"/>
                    <a:pt x="425527" y="582853"/>
                  </a:cubicBezTo>
                  <a:cubicBezTo>
                    <a:pt x="425527" y="591866"/>
                    <a:pt x="427425" y="599693"/>
                    <a:pt x="431220" y="606335"/>
                  </a:cubicBezTo>
                  <a:cubicBezTo>
                    <a:pt x="432169" y="594001"/>
                    <a:pt x="431102" y="582971"/>
                    <a:pt x="428018" y="573246"/>
                  </a:cubicBezTo>
                  <a:cubicBezTo>
                    <a:pt x="424934" y="563521"/>
                    <a:pt x="422918" y="552966"/>
                    <a:pt x="421970" y="541581"/>
                  </a:cubicBezTo>
                  <a:cubicBezTo>
                    <a:pt x="421970" y="539683"/>
                    <a:pt x="422325" y="538616"/>
                    <a:pt x="423037" y="538379"/>
                  </a:cubicBezTo>
                  <a:cubicBezTo>
                    <a:pt x="423748" y="538141"/>
                    <a:pt x="424579" y="537548"/>
                    <a:pt x="425527" y="536600"/>
                  </a:cubicBezTo>
                  <a:cubicBezTo>
                    <a:pt x="425527" y="532804"/>
                    <a:pt x="424934" y="529128"/>
                    <a:pt x="423748" y="525570"/>
                  </a:cubicBezTo>
                  <a:cubicBezTo>
                    <a:pt x="422563" y="522012"/>
                    <a:pt x="422207" y="518573"/>
                    <a:pt x="422681" y="515252"/>
                  </a:cubicBezTo>
                  <a:cubicBezTo>
                    <a:pt x="425527" y="522368"/>
                    <a:pt x="428137" y="529721"/>
                    <a:pt x="430509" y="537311"/>
                  </a:cubicBezTo>
                  <a:cubicBezTo>
                    <a:pt x="432880" y="544901"/>
                    <a:pt x="434304" y="553915"/>
                    <a:pt x="434778" y="564351"/>
                  </a:cubicBezTo>
                  <a:cubicBezTo>
                    <a:pt x="434304" y="566249"/>
                    <a:pt x="434422" y="567198"/>
                    <a:pt x="435134" y="567198"/>
                  </a:cubicBezTo>
                  <a:cubicBezTo>
                    <a:pt x="435845" y="567198"/>
                    <a:pt x="436438" y="567672"/>
                    <a:pt x="436913" y="568621"/>
                  </a:cubicBezTo>
                  <a:cubicBezTo>
                    <a:pt x="436913" y="576686"/>
                    <a:pt x="438099" y="583564"/>
                    <a:pt x="440471" y="589257"/>
                  </a:cubicBezTo>
                  <a:cubicBezTo>
                    <a:pt x="442843" y="594950"/>
                    <a:pt x="443317" y="601828"/>
                    <a:pt x="441894" y="609893"/>
                  </a:cubicBezTo>
                  <a:lnTo>
                    <a:pt x="444918" y="617364"/>
                  </a:lnTo>
                  <a:lnTo>
                    <a:pt x="444918" y="579319"/>
                  </a:lnTo>
                  <a:lnTo>
                    <a:pt x="444740" y="578583"/>
                  </a:lnTo>
                  <a:lnTo>
                    <a:pt x="444918" y="578431"/>
                  </a:lnTo>
                  <a:lnTo>
                    <a:pt x="444918" y="568214"/>
                  </a:lnTo>
                  <a:lnTo>
                    <a:pt x="444384" y="567909"/>
                  </a:lnTo>
                  <a:cubicBezTo>
                    <a:pt x="444622" y="567909"/>
                    <a:pt x="444503" y="568858"/>
                    <a:pt x="444029" y="570756"/>
                  </a:cubicBezTo>
                  <a:cubicBezTo>
                    <a:pt x="443080" y="566961"/>
                    <a:pt x="442131" y="563284"/>
                    <a:pt x="441182" y="559726"/>
                  </a:cubicBezTo>
                  <a:cubicBezTo>
                    <a:pt x="440234" y="556168"/>
                    <a:pt x="438336" y="553915"/>
                    <a:pt x="435490" y="552966"/>
                  </a:cubicBezTo>
                  <a:cubicBezTo>
                    <a:pt x="434541" y="545850"/>
                    <a:pt x="432643" y="538141"/>
                    <a:pt x="429797" y="529840"/>
                  </a:cubicBezTo>
                  <a:cubicBezTo>
                    <a:pt x="426951" y="521538"/>
                    <a:pt x="426476" y="512169"/>
                    <a:pt x="428374" y="501732"/>
                  </a:cubicBezTo>
                  <a:cubicBezTo>
                    <a:pt x="426002" y="500783"/>
                    <a:pt x="425290" y="498648"/>
                    <a:pt x="426239" y="495328"/>
                  </a:cubicBezTo>
                  <a:cubicBezTo>
                    <a:pt x="427188" y="492007"/>
                    <a:pt x="427188" y="488923"/>
                    <a:pt x="426239" y="486077"/>
                  </a:cubicBezTo>
                  <a:cubicBezTo>
                    <a:pt x="427662" y="486077"/>
                    <a:pt x="428611" y="486907"/>
                    <a:pt x="429085" y="488568"/>
                  </a:cubicBezTo>
                  <a:cubicBezTo>
                    <a:pt x="429560" y="490228"/>
                    <a:pt x="430746" y="490584"/>
                    <a:pt x="432643" y="489635"/>
                  </a:cubicBezTo>
                  <a:cubicBezTo>
                    <a:pt x="432169" y="492956"/>
                    <a:pt x="432406" y="495684"/>
                    <a:pt x="433355" y="497818"/>
                  </a:cubicBezTo>
                  <a:cubicBezTo>
                    <a:pt x="434304" y="499953"/>
                    <a:pt x="434778" y="502206"/>
                    <a:pt x="434778" y="504578"/>
                  </a:cubicBezTo>
                  <a:cubicBezTo>
                    <a:pt x="433829" y="505053"/>
                    <a:pt x="432999" y="505290"/>
                    <a:pt x="432288" y="505290"/>
                  </a:cubicBezTo>
                  <a:cubicBezTo>
                    <a:pt x="431576" y="505290"/>
                    <a:pt x="431220" y="505764"/>
                    <a:pt x="431220" y="506713"/>
                  </a:cubicBezTo>
                  <a:cubicBezTo>
                    <a:pt x="430746" y="511931"/>
                    <a:pt x="432643" y="514540"/>
                    <a:pt x="436913" y="514540"/>
                  </a:cubicBezTo>
                  <a:cubicBezTo>
                    <a:pt x="439285" y="518810"/>
                    <a:pt x="440708" y="522961"/>
                    <a:pt x="441182" y="526993"/>
                  </a:cubicBezTo>
                  <a:cubicBezTo>
                    <a:pt x="441657" y="531026"/>
                    <a:pt x="442368" y="536125"/>
                    <a:pt x="443317" y="542292"/>
                  </a:cubicBezTo>
                  <a:cubicBezTo>
                    <a:pt x="442368" y="541818"/>
                    <a:pt x="441420" y="543122"/>
                    <a:pt x="440471" y="546206"/>
                  </a:cubicBezTo>
                  <a:cubicBezTo>
                    <a:pt x="439522" y="549290"/>
                    <a:pt x="439522" y="552017"/>
                    <a:pt x="440471" y="554389"/>
                  </a:cubicBezTo>
                  <a:cubicBezTo>
                    <a:pt x="441420" y="553440"/>
                    <a:pt x="442131" y="552966"/>
                    <a:pt x="442605" y="552966"/>
                  </a:cubicBezTo>
                  <a:cubicBezTo>
                    <a:pt x="443080" y="552966"/>
                    <a:pt x="443791" y="552492"/>
                    <a:pt x="444740" y="551543"/>
                  </a:cubicBezTo>
                  <a:lnTo>
                    <a:pt x="444918" y="553022"/>
                  </a:lnTo>
                  <a:lnTo>
                    <a:pt x="444918" y="544014"/>
                  </a:lnTo>
                  <a:lnTo>
                    <a:pt x="444740" y="543360"/>
                  </a:lnTo>
                  <a:lnTo>
                    <a:pt x="444918" y="540652"/>
                  </a:lnTo>
                  <a:lnTo>
                    <a:pt x="444918" y="519047"/>
                  </a:lnTo>
                  <a:lnTo>
                    <a:pt x="438692" y="506001"/>
                  </a:lnTo>
                  <a:cubicBezTo>
                    <a:pt x="437506" y="497937"/>
                    <a:pt x="437387" y="491058"/>
                    <a:pt x="438336" y="485366"/>
                  </a:cubicBezTo>
                  <a:cubicBezTo>
                    <a:pt x="438810" y="486789"/>
                    <a:pt x="439166" y="488568"/>
                    <a:pt x="439403" y="490702"/>
                  </a:cubicBezTo>
                  <a:cubicBezTo>
                    <a:pt x="439641" y="492837"/>
                    <a:pt x="440234" y="494853"/>
                    <a:pt x="441182" y="496751"/>
                  </a:cubicBezTo>
                  <a:cubicBezTo>
                    <a:pt x="440234" y="492007"/>
                    <a:pt x="439641" y="487263"/>
                    <a:pt x="439403" y="482519"/>
                  </a:cubicBezTo>
                  <a:cubicBezTo>
                    <a:pt x="439166" y="477775"/>
                    <a:pt x="439285" y="472557"/>
                    <a:pt x="439759" y="466864"/>
                  </a:cubicBezTo>
                  <a:cubicBezTo>
                    <a:pt x="440708" y="455479"/>
                    <a:pt x="438573" y="446466"/>
                    <a:pt x="433355" y="439824"/>
                  </a:cubicBezTo>
                  <a:cubicBezTo>
                    <a:pt x="432406" y="440773"/>
                    <a:pt x="431813" y="441247"/>
                    <a:pt x="431576" y="441247"/>
                  </a:cubicBezTo>
                  <a:cubicBezTo>
                    <a:pt x="431339" y="441247"/>
                    <a:pt x="430271" y="441010"/>
                    <a:pt x="428374" y="440536"/>
                  </a:cubicBezTo>
                  <a:cubicBezTo>
                    <a:pt x="425053" y="433420"/>
                    <a:pt x="423156" y="424881"/>
                    <a:pt x="422681" y="414919"/>
                  </a:cubicBezTo>
                  <a:cubicBezTo>
                    <a:pt x="426002" y="415867"/>
                    <a:pt x="427781" y="418358"/>
                    <a:pt x="428018" y="422390"/>
                  </a:cubicBezTo>
                  <a:cubicBezTo>
                    <a:pt x="428255" y="426423"/>
                    <a:pt x="428848" y="430574"/>
                    <a:pt x="429797" y="434843"/>
                  </a:cubicBezTo>
                  <a:cubicBezTo>
                    <a:pt x="431220" y="433894"/>
                    <a:pt x="431813" y="432708"/>
                    <a:pt x="431576" y="431285"/>
                  </a:cubicBezTo>
                  <a:cubicBezTo>
                    <a:pt x="431339" y="429862"/>
                    <a:pt x="432406" y="430336"/>
                    <a:pt x="434778" y="432708"/>
                  </a:cubicBezTo>
                  <a:cubicBezTo>
                    <a:pt x="434304" y="427964"/>
                    <a:pt x="432880" y="425592"/>
                    <a:pt x="430509" y="425592"/>
                  </a:cubicBezTo>
                  <a:cubicBezTo>
                    <a:pt x="431457" y="424644"/>
                    <a:pt x="431695" y="422746"/>
                    <a:pt x="431220" y="419900"/>
                  </a:cubicBezTo>
                  <a:cubicBezTo>
                    <a:pt x="430746" y="419900"/>
                    <a:pt x="430509" y="421086"/>
                    <a:pt x="430509" y="423458"/>
                  </a:cubicBezTo>
                  <a:cubicBezTo>
                    <a:pt x="429560" y="422035"/>
                    <a:pt x="428611" y="419188"/>
                    <a:pt x="427662" y="414919"/>
                  </a:cubicBezTo>
                  <a:cubicBezTo>
                    <a:pt x="428611" y="416342"/>
                    <a:pt x="429441" y="415867"/>
                    <a:pt x="430153" y="413495"/>
                  </a:cubicBezTo>
                  <a:cubicBezTo>
                    <a:pt x="430864" y="411124"/>
                    <a:pt x="431457" y="411361"/>
                    <a:pt x="431932" y="414207"/>
                  </a:cubicBezTo>
                  <a:cubicBezTo>
                    <a:pt x="432406" y="408514"/>
                    <a:pt x="431576" y="402822"/>
                    <a:pt x="429441" y="397129"/>
                  </a:cubicBezTo>
                  <a:cubicBezTo>
                    <a:pt x="427306" y="391436"/>
                    <a:pt x="425527" y="386218"/>
                    <a:pt x="424104" y="381474"/>
                  </a:cubicBezTo>
                  <a:cubicBezTo>
                    <a:pt x="423156" y="381474"/>
                    <a:pt x="422800" y="382304"/>
                    <a:pt x="423037" y="383965"/>
                  </a:cubicBezTo>
                  <a:cubicBezTo>
                    <a:pt x="423274" y="385625"/>
                    <a:pt x="423630" y="386692"/>
                    <a:pt x="424104" y="387167"/>
                  </a:cubicBezTo>
                  <a:cubicBezTo>
                    <a:pt x="421258" y="383846"/>
                    <a:pt x="419360" y="379577"/>
                    <a:pt x="418412" y="374358"/>
                  </a:cubicBezTo>
                  <a:cubicBezTo>
                    <a:pt x="417463" y="369140"/>
                    <a:pt x="416751" y="363329"/>
                    <a:pt x="416277" y="356925"/>
                  </a:cubicBezTo>
                  <a:cubicBezTo>
                    <a:pt x="415802" y="350520"/>
                    <a:pt x="415328" y="344116"/>
                    <a:pt x="414854" y="337712"/>
                  </a:cubicBezTo>
                  <a:cubicBezTo>
                    <a:pt x="414379" y="331307"/>
                    <a:pt x="413668" y="325496"/>
                    <a:pt x="412719" y="320278"/>
                  </a:cubicBezTo>
                  <a:cubicBezTo>
                    <a:pt x="415091" y="325496"/>
                    <a:pt x="416633" y="330477"/>
                    <a:pt x="417344" y="335221"/>
                  </a:cubicBezTo>
                  <a:cubicBezTo>
                    <a:pt x="418056" y="339965"/>
                    <a:pt x="419360" y="344709"/>
                    <a:pt x="421258" y="349453"/>
                  </a:cubicBezTo>
                  <a:cubicBezTo>
                    <a:pt x="421258" y="350402"/>
                    <a:pt x="420309" y="350876"/>
                    <a:pt x="418412" y="350876"/>
                  </a:cubicBezTo>
                  <a:cubicBezTo>
                    <a:pt x="419835" y="355620"/>
                    <a:pt x="420309" y="360482"/>
                    <a:pt x="419835" y="365464"/>
                  </a:cubicBezTo>
                  <a:cubicBezTo>
                    <a:pt x="419360" y="370445"/>
                    <a:pt x="420309" y="373884"/>
                    <a:pt x="422681" y="375782"/>
                  </a:cubicBezTo>
                  <a:cubicBezTo>
                    <a:pt x="423156" y="373884"/>
                    <a:pt x="423037" y="372579"/>
                    <a:pt x="422325" y="371868"/>
                  </a:cubicBezTo>
                  <a:cubicBezTo>
                    <a:pt x="421614" y="371156"/>
                    <a:pt x="421495" y="369614"/>
                    <a:pt x="421970" y="367243"/>
                  </a:cubicBezTo>
                  <a:cubicBezTo>
                    <a:pt x="424341" y="371986"/>
                    <a:pt x="425527" y="377442"/>
                    <a:pt x="425527" y="383609"/>
                  </a:cubicBezTo>
                  <a:cubicBezTo>
                    <a:pt x="429323" y="385032"/>
                    <a:pt x="431695" y="388590"/>
                    <a:pt x="432643" y="394283"/>
                  </a:cubicBezTo>
                  <a:cubicBezTo>
                    <a:pt x="434066" y="392860"/>
                    <a:pt x="434304" y="391081"/>
                    <a:pt x="433355" y="388946"/>
                  </a:cubicBezTo>
                  <a:cubicBezTo>
                    <a:pt x="432406" y="386811"/>
                    <a:pt x="432169" y="384558"/>
                    <a:pt x="432643" y="382186"/>
                  </a:cubicBezTo>
                  <a:cubicBezTo>
                    <a:pt x="431695" y="381237"/>
                    <a:pt x="430746" y="381000"/>
                    <a:pt x="429797" y="381474"/>
                  </a:cubicBezTo>
                  <a:cubicBezTo>
                    <a:pt x="429323" y="373410"/>
                    <a:pt x="427781" y="366175"/>
                    <a:pt x="425172" y="359771"/>
                  </a:cubicBezTo>
                  <a:cubicBezTo>
                    <a:pt x="422563" y="353367"/>
                    <a:pt x="422207" y="346132"/>
                    <a:pt x="424104" y="338068"/>
                  </a:cubicBezTo>
                  <a:cubicBezTo>
                    <a:pt x="426476" y="339016"/>
                    <a:pt x="427188" y="341625"/>
                    <a:pt x="426239" y="345895"/>
                  </a:cubicBezTo>
                  <a:cubicBezTo>
                    <a:pt x="427188" y="346369"/>
                    <a:pt x="427781" y="346369"/>
                    <a:pt x="428018" y="345895"/>
                  </a:cubicBezTo>
                  <a:cubicBezTo>
                    <a:pt x="428255" y="345421"/>
                    <a:pt x="428848" y="345183"/>
                    <a:pt x="429797" y="345183"/>
                  </a:cubicBezTo>
                  <a:cubicBezTo>
                    <a:pt x="430746" y="348030"/>
                    <a:pt x="431695" y="351232"/>
                    <a:pt x="432643" y="354790"/>
                  </a:cubicBezTo>
                  <a:cubicBezTo>
                    <a:pt x="433592" y="358348"/>
                    <a:pt x="434541" y="361787"/>
                    <a:pt x="435490" y="365108"/>
                  </a:cubicBezTo>
                  <a:cubicBezTo>
                    <a:pt x="436438" y="364633"/>
                    <a:pt x="437031" y="363803"/>
                    <a:pt x="437269" y="362617"/>
                  </a:cubicBezTo>
                  <a:cubicBezTo>
                    <a:pt x="437506" y="361431"/>
                    <a:pt x="438336" y="361075"/>
                    <a:pt x="439759" y="361550"/>
                  </a:cubicBezTo>
                  <a:cubicBezTo>
                    <a:pt x="440708" y="362499"/>
                    <a:pt x="440827" y="364159"/>
                    <a:pt x="440115" y="366531"/>
                  </a:cubicBezTo>
                  <a:cubicBezTo>
                    <a:pt x="439403" y="368903"/>
                    <a:pt x="439522" y="371038"/>
                    <a:pt x="440471" y="372935"/>
                  </a:cubicBezTo>
                  <a:cubicBezTo>
                    <a:pt x="441420" y="373884"/>
                    <a:pt x="442012" y="374121"/>
                    <a:pt x="442250" y="373647"/>
                  </a:cubicBezTo>
                  <a:cubicBezTo>
                    <a:pt x="442487" y="373172"/>
                    <a:pt x="443080" y="372935"/>
                    <a:pt x="444029" y="372935"/>
                  </a:cubicBezTo>
                  <a:lnTo>
                    <a:pt x="444918" y="377578"/>
                  </a:lnTo>
                  <a:lnTo>
                    <a:pt x="444918" y="346139"/>
                  </a:lnTo>
                  <a:lnTo>
                    <a:pt x="444740" y="345895"/>
                  </a:lnTo>
                  <a:lnTo>
                    <a:pt x="444918" y="345629"/>
                  </a:lnTo>
                  <a:lnTo>
                    <a:pt x="444918" y="333102"/>
                  </a:lnTo>
                  <a:lnTo>
                    <a:pt x="443317" y="322057"/>
                  </a:lnTo>
                  <a:cubicBezTo>
                    <a:pt x="441894" y="313755"/>
                    <a:pt x="440471" y="305097"/>
                    <a:pt x="439048" y="296084"/>
                  </a:cubicBezTo>
                  <a:cubicBezTo>
                    <a:pt x="439996" y="294186"/>
                    <a:pt x="441064" y="293949"/>
                    <a:pt x="442250" y="295372"/>
                  </a:cubicBezTo>
                  <a:lnTo>
                    <a:pt x="444918" y="294780"/>
                  </a:lnTo>
                  <a:lnTo>
                    <a:pt x="444918" y="266037"/>
                  </a:lnTo>
                  <a:lnTo>
                    <a:pt x="439048" y="261928"/>
                  </a:lnTo>
                  <a:cubicBezTo>
                    <a:pt x="439048" y="259082"/>
                    <a:pt x="438455" y="256235"/>
                    <a:pt x="437269" y="253389"/>
                  </a:cubicBezTo>
                  <a:cubicBezTo>
                    <a:pt x="436083" y="250543"/>
                    <a:pt x="435964" y="247934"/>
                    <a:pt x="436913" y="245562"/>
                  </a:cubicBezTo>
                  <a:cubicBezTo>
                    <a:pt x="437387" y="248408"/>
                    <a:pt x="438336" y="250424"/>
                    <a:pt x="439759" y="251610"/>
                  </a:cubicBezTo>
                  <a:cubicBezTo>
                    <a:pt x="441182" y="252796"/>
                    <a:pt x="442368" y="251966"/>
                    <a:pt x="443317" y="249119"/>
                  </a:cubicBezTo>
                  <a:cubicBezTo>
                    <a:pt x="443791" y="250543"/>
                    <a:pt x="444147" y="252084"/>
                    <a:pt x="444384" y="253745"/>
                  </a:cubicBezTo>
                  <a:lnTo>
                    <a:pt x="444918" y="254492"/>
                  </a:lnTo>
                  <a:lnTo>
                    <a:pt x="444918" y="247695"/>
                  </a:lnTo>
                  <a:lnTo>
                    <a:pt x="444740" y="246985"/>
                  </a:lnTo>
                  <a:lnTo>
                    <a:pt x="444918" y="247133"/>
                  </a:lnTo>
                  <a:lnTo>
                    <a:pt x="444918" y="125126"/>
                  </a:lnTo>
                  <a:lnTo>
                    <a:pt x="444384" y="125660"/>
                  </a:lnTo>
                  <a:cubicBezTo>
                    <a:pt x="444622" y="127320"/>
                    <a:pt x="444266" y="128150"/>
                    <a:pt x="443317" y="128150"/>
                  </a:cubicBezTo>
                  <a:cubicBezTo>
                    <a:pt x="440945" y="124355"/>
                    <a:pt x="438099" y="120323"/>
                    <a:pt x="434778" y="116053"/>
                  </a:cubicBezTo>
                  <a:cubicBezTo>
                    <a:pt x="431457" y="111784"/>
                    <a:pt x="429323" y="107277"/>
                    <a:pt x="428374" y="102533"/>
                  </a:cubicBezTo>
                  <a:cubicBezTo>
                    <a:pt x="427425" y="101584"/>
                    <a:pt x="426239" y="100754"/>
                    <a:pt x="424816" y="100042"/>
                  </a:cubicBezTo>
                  <a:cubicBezTo>
                    <a:pt x="423393" y="99331"/>
                    <a:pt x="422207" y="98501"/>
                    <a:pt x="421258" y="97552"/>
                  </a:cubicBezTo>
                  <a:cubicBezTo>
                    <a:pt x="421732" y="96603"/>
                    <a:pt x="422207" y="96129"/>
                    <a:pt x="422681" y="96129"/>
                  </a:cubicBezTo>
                  <a:cubicBezTo>
                    <a:pt x="423156" y="96129"/>
                    <a:pt x="422918" y="95417"/>
                    <a:pt x="421970" y="93994"/>
                  </a:cubicBezTo>
                  <a:cubicBezTo>
                    <a:pt x="422918" y="93045"/>
                    <a:pt x="423630" y="92808"/>
                    <a:pt x="424104" y="93282"/>
                  </a:cubicBezTo>
                  <a:cubicBezTo>
                    <a:pt x="424579" y="93757"/>
                    <a:pt x="425290" y="93282"/>
                    <a:pt x="426239" y="91859"/>
                  </a:cubicBezTo>
                  <a:cubicBezTo>
                    <a:pt x="428611" y="97078"/>
                    <a:pt x="430627" y="101703"/>
                    <a:pt x="432288" y="105735"/>
                  </a:cubicBezTo>
                  <a:cubicBezTo>
                    <a:pt x="433948" y="109767"/>
                    <a:pt x="436676" y="113681"/>
                    <a:pt x="440471" y="117476"/>
                  </a:cubicBezTo>
                  <a:cubicBezTo>
                    <a:pt x="439522" y="112732"/>
                    <a:pt x="438217" y="108581"/>
                    <a:pt x="436557" y="105024"/>
                  </a:cubicBezTo>
                  <a:cubicBezTo>
                    <a:pt x="434897" y="101466"/>
                    <a:pt x="433355" y="97789"/>
                    <a:pt x="431932" y="93994"/>
                  </a:cubicBezTo>
                  <a:cubicBezTo>
                    <a:pt x="432406" y="93520"/>
                    <a:pt x="432880" y="93638"/>
                    <a:pt x="433355" y="94350"/>
                  </a:cubicBezTo>
                  <a:cubicBezTo>
                    <a:pt x="433829" y="95061"/>
                    <a:pt x="434304" y="95773"/>
                    <a:pt x="434778" y="96485"/>
                  </a:cubicBezTo>
                  <a:cubicBezTo>
                    <a:pt x="435252" y="97196"/>
                    <a:pt x="435727" y="97552"/>
                    <a:pt x="436201" y="97552"/>
                  </a:cubicBezTo>
                  <a:cubicBezTo>
                    <a:pt x="436676" y="97552"/>
                    <a:pt x="436913" y="96366"/>
                    <a:pt x="436913" y="93994"/>
                  </a:cubicBezTo>
                  <a:cubicBezTo>
                    <a:pt x="437862" y="95417"/>
                    <a:pt x="438573" y="96840"/>
                    <a:pt x="439048" y="98264"/>
                  </a:cubicBezTo>
                  <a:cubicBezTo>
                    <a:pt x="439522" y="99687"/>
                    <a:pt x="440234" y="101110"/>
                    <a:pt x="441182" y="102533"/>
                  </a:cubicBezTo>
                  <a:cubicBezTo>
                    <a:pt x="441657" y="103482"/>
                    <a:pt x="441420" y="103600"/>
                    <a:pt x="440471" y="102889"/>
                  </a:cubicBezTo>
                  <a:cubicBezTo>
                    <a:pt x="439522" y="102177"/>
                    <a:pt x="439048" y="101584"/>
                    <a:pt x="439048" y="101110"/>
                  </a:cubicBezTo>
                  <a:cubicBezTo>
                    <a:pt x="438099" y="102059"/>
                    <a:pt x="438455" y="103126"/>
                    <a:pt x="440115" y="104312"/>
                  </a:cubicBezTo>
                  <a:cubicBezTo>
                    <a:pt x="441775" y="105498"/>
                    <a:pt x="443080" y="105617"/>
                    <a:pt x="444029" y="104668"/>
                  </a:cubicBezTo>
                  <a:lnTo>
                    <a:pt x="444918" y="98741"/>
                  </a:lnTo>
                  <a:lnTo>
                    <a:pt x="444918" y="69955"/>
                  </a:lnTo>
                  <a:lnTo>
                    <a:pt x="444029" y="64819"/>
                  </a:lnTo>
                  <a:cubicBezTo>
                    <a:pt x="443080" y="67665"/>
                    <a:pt x="442012" y="69089"/>
                    <a:pt x="440827" y="69089"/>
                  </a:cubicBezTo>
                  <a:cubicBezTo>
                    <a:pt x="439641" y="69089"/>
                    <a:pt x="438810" y="70749"/>
                    <a:pt x="438336" y="74070"/>
                  </a:cubicBezTo>
                  <a:cubicBezTo>
                    <a:pt x="436913" y="73595"/>
                    <a:pt x="436083" y="72646"/>
                    <a:pt x="435845" y="71223"/>
                  </a:cubicBezTo>
                  <a:cubicBezTo>
                    <a:pt x="435608" y="69800"/>
                    <a:pt x="435252" y="68377"/>
                    <a:pt x="434778" y="66954"/>
                  </a:cubicBezTo>
                  <a:cubicBezTo>
                    <a:pt x="431932" y="72172"/>
                    <a:pt x="432050" y="76442"/>
                    <a:pt x="435134" y="79762"/>
                  </a:cubicBezTo>
                  <a:cubicBezTo>
                    <a:pt x="438217" y="83083"/>
                    <a:pt x="440234" y="86641"/>
                    <a:pt x="441182" y="90436"/>
                  </a:cubicBezTo>
                  <a:cubicBezTo>
                    <a:pt x="438810" y="91385"/>
                    <a:pt x="436794" y="90792"/>
                    <a:pt x="435134" y="88657"/>
                  </a:cubicBezTo>
                  <a:cubicBezTo>
                    <a:pt x="433473" y="86522"/>
                    <a:pt x="432169" y="83557"/>
                    <a:pt x="431220" y="79762"/>
                  </a:cubicBezTo>
                  <a:cubicBezTo>
                    <a:pt x="430271" y="75967"/>
                    <a:pt x="429560" y="71935"/>
                    <a:pt x="429085" y="67665"/>
                  </a:cubicBezTo>
                  <a:cubicBezTo>
                    <a:pt x="428611" y="63396"/>
                    <a:pt x="428848" y="59838"/>
                    <a:pt x="429797" y="56992"/>
                  </a:cubicBezTo>
                  <a:cubicBezTo>
                    <a:pt x="431220" y="56517"/>
                    <a:pt x="432169" y="56873"/>
                    <a:pt x="432643" y="58059"/>
                  </a:cubicBezTo>
                  <a:cubicBezTo>
                    <a:pt x="433118" y="59245"/>
                    <a:pt x="433473" y="60550"/>
                    <a:pt x="433711" y="61973"/>
                  </a:cubicBezTo>
                  <a:cubicBezTo>
                    <a:pt x="433948" y="63396"/>
                    <a:pt x="434304" y="64463"/>
                    <a:pt x="434778" y="65175"/>
                  </a:cubicBezTo>
                  <a:cubicBezTo>
                    <a:pt x="435252" y="65886"/>
                    <a:pt x="435964" y="65768"/>
                    <a:pt x="436913" y="64819"/>
                  </a:cubicBezTo>
                  <a:cubicBezTo>
                    <a:pt x="436913" y="61973"/>
                    <a:pt x="435964" y="59601"/>
                    <a:pt x="434066" y="57703"/>
                  </a:cubicBezTo>
                  <a:cubicBezTo>
                    <a:pt x="432169" y="55806"/>
                    <a:pt x="432406" y="53671"/>
                    <a:pt x="434778" y="51299"/>
                  </a:cubicBezTo>
                  <a:cubicBezTo>
                    <a:pt x="433829" y="50350"/>
                    <a:pt x="433236" y="49283"/>
                    <a:pt x="432999" y="48097"/>
                  </a:cubicBezTo>
                  <a:cubicBezTo>
                    <a:pt x="432762" y="46911"/>
                    <a:pt x="432406" y="45843"/>
                    <a:pt x="431932" y="44895"/>
                  </a:cubicBezTo>
                  <a:lnTo>
                    <a:pt x="426951" y="44895"/>
                  </a:lnTo>
                  <a:cubicBezTo>
                    <a:pt x="425527" y="41100"/>
                    <a:pt x="424223" y="37423"/>
                    <a:pt x="423037" y="33865"/>
                  </a:cubicBezTo>
                  <a:cubicBezTo>
                    <a:pt x="421851" y="30307"/>
                    <a:pt x="420309" y="26631"/>
                    <a:pt x="418412" y="22836"/>
                  </a:cubicBezTo>
                  <a:cubicBezTo>
                    <a:pt x="420784" y="23310"/>
                    <a:pt x="422207" y="24615"/>
                    <a:pt x="422681" y="26749"/>
                  </a:cubicBezTo>
                  <a:cubicBezTo>
                    <a:pt x="423156" y="28884"/>
                    <a:pt x="424341" y="30189"/>
                    <a:pt x="426239" y="30663"/>
                  </a:cubicBezTo>
                  <a:cubicBezTo>
                    <a:pt x="425765" y="28765"/>
                    <a:pt x="425172" y="27224"/>
                    <a:pt x="424460" y="26038"/>
                  </a:cubicBezTo>
                  <a:cubicBezTo>
                    <a:pt x="423748" y="24852"/>
                    <a:pt x="423156" y="23073"/>
                    <a:pt x="422681" y="20701"/>
                  </a:cubicBezTo>
                  <a:cubicBezTo>
                    <a:pt x="424579" y="20226"/>
                    <a:pt x="425646" y="20938"/>
                    <a:pt x="425883" y="22836"/>
                  </a:cubicBezTo>
                  <a:cubicBezTo>
                    <a:pt x="426120" y="24733"/>
                    <a:pt x="426951" y="25445"/>
                    <a:pt x="428374" y="24970"/>
                  </a:cubicBezTo>
                  <a:cubicBezTo>
                    <a:pt x="429323" y="23547"/>
                    <a:pt x="429441" y="21768"/>
                    <a:pt x="428730" y="19633"/>
                  </a:cubicBezTo>
                  <a:cubicBezTo>
                    <a:pt x="428018" y="17499"/>
                    <a:pt x="427188" y="15720"/>
                    <a:pt x="426239" y="14297"/>
                  </a:cubicBezTo>
                  <a:cubicBezTo>
                    <a:pt x="429560" y="14297"/>
                    <a:pt x="431813" y="16313"/>
                    <a:pt x="432999" y="20345"/>
                  </a:cubicBezTo>
                  <a:cubicBezTo>
                    <a:pt x="434185" y="24377"/>
                    <a:pt x="435252" y="28291"/>
                    <a:pt x="436201" y="32086"/>
                  </a:cubicBezTo>
                  <a:cubicBezTo>
                    <a:pt x="438099" y="31137"/>
                    <a:pt x="439641" y="31612"/>
                    <a:pt x="440827" y="33509"/>
                  </a:cubicBezTo>
                  <a:cubicBezTo>
                    <a:pt x="442012" y="35407"/>
                    <a:pt x="442843" y="37779"/>
                    <a:pt x="443317" y="40625"/>
                  </a:cubicBezTo>
                  <a:cubicBezTo>
                    <a:pt x="443791" y="43472"/>
                    <a:pt x="444147" y="46555"/>
                    <a:pt x="444384" y="49876"/>
                  </a:cubicBezTo>
                  <a:lnTo>
                    <a:pt x="444918" y="53787"/>
                  </a:lnTo>
                  <a:lnTo>
                    <a:pt x="444918" y="38845"/>
                  </a:lnTo>
                  <a:lnTo>
                    <a:pt x="444029" y="37067"/>
                  </a:lnTo>
                  <a:cubicBezTo>
                    <a:pt x="442605" y="34221"/>
                    <a:pt x="441894" y="30663"/>
                    <a:pt x="441894" y="26393"/>
                  </a:cubicBezTo>
                  <a:cubicBezTo>
                    <a:pt x="440945" y="25445"/>
                    <a:pt x="440115" y="24259"/>
                    <a:pt x="439403" y="22836"/>
                  </a:cubicBezTo>
                  <a:cubicBezTo>
                    <a:pt x="438692" y="21412"/>
                    <a:pt x="437862" y="19752"/>
                    <a:pt x="436913" y="17854"/>
                  </a:cubicBezTo>
                  <a:cubicBezTo>
                    <a:pt x="437862" y="16906"/>
                    <a:pt x="438336" y="16194"/>
                    <a:pt x="438336" y="15720"/>
                  </a:cubicBezTo>
                  <a:cubicBezTo>
                    <a:pt x="440234" y="16194"/>
                    <a:pt x="441657" y="17261"/>
                    <a:pt x="442605" y="18922"/>
                  </a:cubicBezTo>
                  <a:lnTo>
                    <a:pt x="444918" y="23257"/>
                  </a:lnTo>
                  <a:lnTo>
                    <a:pt x="444918" y="11954"/>
                  </a:lnTo>
                  <a:lnTo>
                    <a:pt x="441894" y="11450"/>
                  </a:lnTo>
                  <a:cubicBezTo>
                    <a:pt x="441420" y="8604"/>
                    <a:pt x="440945" y="5995"/>
                    <a:pt x="440471" y="3623"/>
                  </a:cubicBezTo>
                  <a:cubicBezTo>
                    <a:pt x="439048" y="3623"/>
                    <a:pt x="437506" y="3741"/>
                    <a:pt x="435845" y="3979"/>
                  </a:cubicBezTo>
                  <a:cubicBezTo>
                    <a:pt x="434185" y="4216"/>
                    <a:pt x="432880" y="4809"/>
                    <a:pt x="431932" y="5758"/>
                  </a:cubicBezTo>
                  <a:cubicBezTo>
                    <a:pt x="432880" y="7181"/>
                    <a:pt x="434066" y="8367"/>
                    <a:pt x="435490" y="9315"/>
                  </a:cubicBezTo>
                  <a:cubicBezTo>
                    <a:pt x="436913" y="10264"/>
                    <a:pt x="438099" y="11687"/>
                    <a:pt x="439048" y="13585"/>
                  </a:cubicBezTo>
                  <a:cubicBezTo>
                    <a:pt x="438573" y="14534"/>
                    <a:pt x="437743" y="15127"/>
                    <a:pt x="436557" y="15364"/>
                  </a:cubicBezTo>
                  <a:cubicBezTo>
                    <a:pt x="435371" y="15601"/>
                    <a:pt x="434778" y="16431"/>
                    <a:pt x="434778" y="17854"/>
                  </a:cubicBezTo>
                  <a:cubicBezTo>
                    <a:pt x="432406" y="15483"/>
                    <a:pt x="430627" y="12518"/>
                    <a:pt x="429441" y="8960"/>
                  </a:cubicBezTo>
                  <a:cubicBezTo>
                    <a:pt x="428255" y="5402"/>
                    <a:pt x="426002" y="2911"/>
                    <a:pt x="422681" y="1488"/>
                  </a:cubicBezTo>
                  <a:close/>
                  <a:moveTo>
                    <a:pt x="419429" y="0"/>
                  </a:moveTo>
                  <a:lnTo>
                    <a:pt x="419918" y="0"/>
                  </a:lnTo>
                  <a:lnTo>
                    <a:pt x="419835" y="1488"/>
                  </a:lnTo>
                  <a:close/>
                  <a:moveTo>
                    <a:pt x="411770" y="0"/>
                  </a:moveTo>
                  <a:lnTo>
                    <a:pt x="414936" y="0"/>
                  </a:lnTo>
                  <a:lnTo>
                    <a:pt x="414142" y="2911"/>
                  </a:lnTo>
                  <a:close/>
                  <a:moveTo>
                    <a:pt x="349524" y="0"/>
                  </a:moveTo>
                  <a:lnTo>
                    <a:pt x="350452" y="0"/>
                  </a:lnTo>
                  <a:lnTo>
                    <a:pt x="350099" y="776"/>
                  </a:lnTo>
                  <a:cubicBezTo>
                    <a:pt x="351997" y="2200"/>
                    <a:pt x="352946" y="4690"/>
                    <a:pt x="352946" y="8248"/>
                  </a:cubicBezTo>
                  <a:cubicBezTo>
                    <a:pt x="352946" y="11806"/>
                    <a:pt x="353895" y="14297"/>
                    <a:pt x="355792" y="15720"/>
                  </a:cubicBezTo>
                  <a:cubicBezTo>
                    <a:pt x="354843" y="16669"/>
                    <a:pt x="353539" y="16787"/>
                    <a:pt x="351878" y="16076"/>
                  </a:cubicBezTo>
                  <a:cubicBezTo>
                    <a:pt x="350218" y="15364"/>
                    <a:pt x="348914" y="14059"/>
                    <a:pt x="347965" y="12162"/>
                  </a:cubicBezTo>
                  <a:cubicBezTo>
                    <a:pt x="351285" y="11213"/>
                    <a:pt x="352116" y="8960"/>
                    <a:pt x="350455" y="5402"/>
                  </a:cubicBezTo>
                  <a:close/>
                  <a:moveTo>
                    <a:pt x="244752" y="0"/>
                  </a:moveTo>
                  <a:lnTo>
                    <a:pt x="259233" y="0"/>
                  </a:lnTo>
                  <a:lnTo>
                    <a:pt x="250478" y="13585"/>
                  </a:lnTo>
                  <a:cubicBezTo>
                    <a:pt x="247631" y="12636"/>
                    <a:pt x="246090" y="10383"/>
                    <a:pt x="245852" y="6825"/>
                  </a:cubicBezTo>
                  <a:close/>
                  <a:moveTo>
                    <a:pt x="116280" y="0"/>
                  </a:moveTo>
                  <a:lnTo>
                    <a:pt x="152991" y="0"/>
                  </a:lnTo>
                  <a:lnTo>
                    <a:pt x="152991" y="65"/>
                  </a:lnTo>
                  <a:lnTo>
                    <a:pt x="153089" y="0"/>
                  </a:lnTo>
                  <a:lnTo>
                    <a:pt x="163618" y="0"/>
                  </a:lnTo>
                  <a:lnTo>
                    <a:pt x="163309" y="1132"/>
                  </a:lnTo>
                  <a:cubicBezTo>
                    <a:pt x="161648" y="1369"/>
                    <a:pt x="160344" y="2437"/>
                    <a:pt x="159395" y="4334"/>
                  </a:cubicBezTo>
                  <a:cubicBezTo>
                    <a:pt x="161767" y="5283"/>
                    <a:pt x="164613" y="4927"/>
                    <a:pt x="167934" y="3267"/>
                  </a:cubicBezTo>
                  <a:lnTo>
                    <a:pt x="169355" y="0"/>
                  </a:lnTo>
                  <a:lnTo>
                    <a:pt x="194528" y="0"/>
                  </a:lnTo>
                  <a:lnTo>
                    <a:pt x="194974" y="1488"/>
                  </a:lnTo>
                  <a:lnTo>
                    <a:pt x="195966" y="0"/>
                  </a:lnTo>
                  <a:lnTo>
                    <a:pt x="242917" y="0"/>
                  </a:lnTo>
                  <a:lnTo>
                    <a:pt x="240160" y="10027"/>
                  </a:lnTo>
                  <a:cubicBezTo>
                    <a:pt x="238974" y="14771"/>
                    <a:pt x="237906" y="19752"/>
                    <a:pt x="236958" y="24970"/>
                  </a:cubicBezTo>
                  <a:cubicBezTo>
                    <a:pt x="239330" y="24970"/>
                    <a:pt x="240753" y="23547"/>
                    <a:pt x="241227" y="20701"/>
                  </a:cubicBezTo>
                  <a:cubicBezTo>
                    <a:pt x="241701" y="17854"/>
                    <a:pt x="242413" y="15483"/>
                    <a:pt x="243362" y="13585"/>
                  </a:cubicBezTo>
                  <a:cubicBezTo>
                    <a:pt x="243362" y="18803"/>
                    <a:pt x="242413" y="22954"/>
                    <a:pt x="240516" y="26038"/>
                  </a:cubicBezTo>
                  <a:cubicBezTo>
                    <a:pt x="238618" y="29121"/>
                    <a:pt x="236246" y="31849"/>
                    <a:pt x="233400" y="34221"/>
                  </a:cubicBezTo>
                  <a:cubicBezTo>
                    <a:pt x="230553" y="36593"/>
                    <a:pt x="227588" y="38846"/>
                    <a:pt x="224505" y="40981"/>
                  </a:cubicBezTo>
                  <a:cubicBezTo>
                    <a:pt x="221421" y="43116"/>
                    <a:pt x="219168" y="45843"/>
                    <a:pt x="217745" y="49164"/>
                  </a:cubicBezTo>
                  <a:cubicBezTo>
                    <a:pt x="219642" y="50113"/>
                    <a:pt x="221659" y="50825"/>
                    <a:pt x="223793" y="51299"/>
                  </a:cubicBezTo>
                  <a:cubicBezTo>
                    <a:pt x="225928" y="51773"/>
                    <a:pt x="227707" y="52485"/>
                    <a:pt x="229130" y="53434"/>
                  </a:cubicBezTo>
                  <a:cubicBezTo>
                    <a:pt x="230079" y="51062"/>
                    <a:pt x="231502" y="49283"/>
                    <a:pt x="233400" y="48097"/>
                  </a:cubicBezTo>
                  <a:cubicBezTo>
                    <a:pt x="235297" y="46911"/>
                    <a:pt x="236958" y="47267"/>
                    <a:pt x="238381" y="49164"/>
                  </a:cubicBezTo>
                  <a:cubicBezTo>
                    <a:pt x="239330" y="48215"/>
                    <a:pt x="239567" y="47504"/>
                    <a:pt x="239092" y="47029"/>
                  </a:cubicBezTo>
                  <a:cubicBezTo>
                    <a:pt x="238618" y="46555"/>
                    <a:pt x="238855" y="45843"/>
                    <a:pt x="239804" y="44895"/>
                  </a:cubicBezTo>
                  <a:cubicBezTo>
                    <a:pt x="242176" y="45369"/>
                    <a:pt x="243836" y="45606"/>
                    <a:pt x="244785" y="45606"/>
                  </a:cubicBezTo>
                  <a:cubicBezTo>
                    <a:pt x="245734" y="45606"/>
                    <a:pt x="247394" y="46081"/>
                    <a:pt x="249766" y="47029"/>
                  </a:cubicBezTo>
                  <a:cubicBezTo>
                    <a:pt x="249766" y="48453"/>
                    <a:pt x="249529" y="49401"/>
                    <a:pt x="249054" y="49876"/>
                  </a:cubicBezTo>
                  <a:cubicBezTo>
                    <a:pt x="248580" y="50350"/>
                    <a:pt x="248580" y="51536"/>
                    <a:pt x="249054" y="53434"/>
                  </a:cubicBezTo>
                  <a:cubicBezTo>
                    <a:pt x="250952" y="53434"/>
                    <a:pt x="251664" y="51773"/>
                    <a:pt x="251189" y="48453"/>
                  </a:cubicBezTo>
                  <a:cubicBezTo>
                    <a:pt x="253087" y="48927"/>
                    <a:pt x="255222" y="48927"/>
                    <a:pt x="257594" y="48453"/>
                  </a:cubicBezTo>
                  <a:cubicBezTo>
                    <a:pt x="259965" y="47978"/>
                    <a:pt x="261863" y="48927"/>
                    <a:pt x="263286" y="51299"/>
                  </a:cubicBezTo>
                  <a:cubicBezTo>
                    <a:pt x="264235" y="53197"/>
                    <a:pt x="264235" y="54738"/>
                    <a:pt x="263286" y="55924"/>
                  </a:cubicBezTo>
                  <a:cubicBezTo>
                    <a:pt x="262337" y="57110"/>
                    <a:pt x="263049" y="58178"/>
                    <a:pt x="265421" y="59126"/>
                  </a:cubicBezTo>
                  <a:cubicBezTo>
                    <a:pt x="264472" y="60550"/>
                    <a:pt x="263879" y="62566"/>
                    <a:pt x="263642" y="65175"/>
                  </a:cubicBezTo>
                  <a:cubicBezTo>
                    <a:pt x="263405" y="67784"/>
                    <a:pt x="263761" y="70275"/>
                    <a:pt x="264709" y="72646"/>
                  </a:cubicBezTo>
                  <a:cubicBezTo>
                    <a:pt x="266607" y="69800"/>
                    <a:pt x="267793" y="66717"/>
                    <a:pt x="268267" y="63396"/>
                  </a:cubicBezTo>
                  <a:cubicBezTo>
                    <a:pt x="269690" y="62921"/>
                    <a:pt x="270402" y="63633"/>
                    <a:pt x="270402" y="65531"/>
                  </a:cubicBezTo>
                  <a:cubicBezTo>
                    <a:pt x="270402" y="67428"/>
                    <a:pt x="270876" y="68851"/>
                    <a:pt x="271825" y="69800"/>
                  </a:cubicBezTo>
                  <a:cubicBezTo>
                    <a:pt x="272774" y="70275"/>
                    <a:pt x="273248" y="69919"/>
                    <a:pt x="273248" y="68733"/>
                  </a:cubicBezTo>
                  <a:cubicBezTo>
                    <a:pt x="273248" y="67547"/>
                    <a:pt x="273723" y="66717"/>
                    <a:pt x="274672" y="66242"/>
                  </a:cubicBezTo>
                  <a:cubicBezTo>
                    <a:pt x="275620" y="66717"/>
                    <a:pt x="275976" y="68021"/>
                    <a:pt x="275739" y="70156"/>
                  </a:cubicBezTo>
                  <a:cubicBezTo>
                    <a:pt x="275502" y="72291"/>
                    <a:pt x="275383" y="74070"/>
                    <a:pt x="275383" y="75493"/>
                  </a:cubicBezTo>
                  <a:cubicBezTo>
                    <a:pt x="277281" y="74070"/>
                    <a:pt x="278348" y="74900"/>
                    <a:pt x="278585" y="77983"/>
                  </a:cubicBezTo>
                  <a:cubicBezTo>
                    <a:pt x="278822" y="81067"/>
                    <a:pt x="278585" y="85099"/>
                    <a:pt x="277874" y="90080"/>
                  </a:cubicBezTo>
                  <a:cubicBezTo>
                    <a:pt x="277162" y="95061"/>
                    <a:pt x="276213" y="100042"/>
                    <a:pt x="275027" y="105024"/>
                  </a:cubicBezTo>
                  <a:cubicBezTo>
                    <a:pt x="273841" y="110005"/>
                    <a:pt x="273011" y="113444"/>
                    <a:pt x="272537" y="115342"/>
                  </a:cubicBezTo>
                  <a:cubicBezTo>
                    <a:pt x="270639" y="115342"/>
                    <a:pt x="269690" y="115579"/>
                    <a:pt x="269690" y="116053"/>
                  </a:cubicBezTo>
                  <a:cubicBezTo>
                    <a:pt x="268267" y="113681"/>
                    <a:pt x="268030" y="110835"/>
                    <a:pt x="268979" y="107514"/>
                  </a:cubicBezTo>
                  <a:cubicBezTo>
                    <a:pt x="269928" y="104193"/>
                    <a:pt x="270876" y="101584"/>
                    <a:pt x="271825" y="99687"/>
                  </a:cubicBezTo>
                  <a:cubicBezTo>
                    <a:pt x="272774" y="100161"/>
                    <a:pt x="273248" y="101110"/>
                    <a:pt x="273248" y="102533"/>
                  </a:cubicBezTo>
                  <a:cubicBezTo>
                    <a:pt x="273248" y="103956"/>
                    <a:pt x="273723" y="104193"/>
                    <a:pt x="274672" y="103245"/>
                  </a:cubicBezTo>
                  <a:cubicBezTo>
                    <a:pt x="275146" y="98501"/>
                    <a:pt x="275265" y="94706"/>
                    <a:pt x="275027" y="91859"/>
                  </a:cubicBezTo>
                  <a:cubicBezTo>
                    <a:pt x="274790" y="89013"/>
                    <a:pt x="274434" y="86641"/>
                    <a:pt x="273960" y="84743"/>
                  </a:cubicBezTo>
                  <a:cubicBezTo>
                    <a:pt x="272062" y="82371"/>
                    <a:pt x="270402" y="82371"/>
                    <a:pt x="268979" y="84743"/>
                  </a:cubicBezTo>
                  <a:cubicBezTo>
                    <a:pt x="267556" y="87115"/>
                    <a:pt x="266370" y="88776"/>
                    <a:pt x="265421" y="89725"/>
                  </a:cubicBezTo>
                  <a:cubicBezTo>
                    <a:pt x="265895" y="90673"/>
                    <a:pt x="266251" y="90792"/>
                    <a:pt x="266488" y="90080"/>
                  </a:cubicBezTo>
                  <a:cubicBezTo>
                    <a:pt x="266726" y="89369"/>
                    <a:pt x="267318" y="89250"/>
                    <a:pt x="268267" y="89725"/>
                  </a:cubicBezTo>
                  <a:cubicBezTo>
                    <a:pt x="268742" y="93520"/>
                    <a:pt x="268386" y="96010"/>
                    <a:pt x="267200" y="97196"/>
                  </a:cubicBezTo>
                  <a:cubicBezTo>
                    <a:pt x="266014" y="98382"/>
                    <a:pt x="264947" y="100161"/>
                    <a:pt x="263998" y="102533"/>
                  </a:cubicBezTo>
                  <a:cubicBezTo>
                    <a:pt x="264947" y="103482"/>
                    <a:pt x="265895" y="103482"/>
                    <a:pt x="266844" y="102533"/>
                  </a:cubicBezTo>
                  <a:cubicBezTo>
                    <a:pt x="266844" y="104431"/>
                    <a:pt x="266844" y="106565"/>
                    <a:pt x="266844" y="108937"/>
                  </a:cubicBezTo>
                  <a:cubicBezTo>
                    <a:pt x="266844" y="111309"/>
                    <a:pt x="266370" y="113444"/>
                    <a:pt x="265421" y="115342"/>
                  </a:cubicBezTo>
                  <a:cubicBezTo>
                    <a:pt x="264472" y="114393"/>
                    <a:pt x="264354" y="113325"/>
                    <a:pt x="265065" y="112139"/>
                  </a:cubicBezTo>
                  <a:cubicBezTo>
                    <a:pt x="265777" y="110953"/>
                    <a:pt x="265895" y="109649"/>
                    <a:pt x="265421" y="108226"/>
                  </a:cubicBezTo>
                  <a:cubicBezTo>
                    <a:pt x="263998" y="107751"/>
                    <a:pt x="263049" y="106921"/>
                    <a:pt x="262575" y="105735"/>
                  </a:cubicBezTo>
                  <a:cubicBezTo>
                    <a:pt x="262100" y="104549"/>
                    <a:pt x="261389" y="103482"/>
                    <a:pt x="260440" y="102533"/>
                  </a:cubicBezTo>
                  <a:cubicBezTo>
                    <a:pt x="260440" y="98738"/>
                    <a:pt x="260914" y="95654"/>
                    <a:pt x="261863" y="93282"/>
                  </a:cubicBezTo>
                  <a:cubicBezTo>
                    <a:pt x="262812" y="90910"/>
                    <a:pt x="263761" y="88539"/>
                    <a:pt x="264709" y="86167"/>
                  </a:cubicBezTo>
                  <a:cubicBezTo>
                    <a:pt x="263761" y="85218"/>
                    <a:pt x="262930" y="85099"/>
                    <a:pt x="262219" y="85811"/>
                  </a:cubicBezTo>
                  <a:cubicBezTo>
                    <a:pt x="261507" y="86522"/>
                    <a:pt x="260914" y="84981"/>
                    <a:pt x="260440" y="81185"/>
                  </a:cubicBezTo>
                  <a:lnTo>
                    <a:pt x="256882" y="81185"/>
                  </a:lnTo>
                  <a:cubicBezTo>
                    <a:pt x="255933" y="86878"/>
                    <a:pt x="255340" y="93045"/>
                    <a:pt x="255103" y="99687"/>
                  </a:cubicBezTo>
                  <a:cubicBezTo>
                    <a:pt x="254866" y="106328"/>
                    <a:pt x="253798" y="112258"/>
                    <a:pt x="251901" y="117476"/>
                  </a:cubicBezTo>
                  <a:cubicBezTo>
                    <a:pt x="250478" y="114630"/>
                    <a:pt x="250240" y="110953"/>
                    <a:pt x="251189" y="106447"/>
                  </a:cubicBezTo>
                  <a:cubicBezTo>
                    <a:pt x="252138" y="101940"/>
                    <a:pt x="252375" y="97789"/>
                    <a:pt x="251901" y="93994"/>
                  </a:cubicBezTo>
                  <a:cubicBezTo>
                    <a:pt x="250478" y="95417"/>
                    <a:pt x="249529" y="97671"/>
                    <a:pt x="249054" y="100754"/>
                  </a:cubicBezTo>
                  <a:cubicBezTo>
                    <a:pt x="248580" y="103838"/>
                    <a:pt x="248343" y="107040"/>
                    <a:pt x="248343" y="110360"/>
                  </a:cubicBezTo>
                  <a:cubicBezTo>
                    <a:pt x="248343" y="113681"/>
                    <a:pt x="248106" y="116883"/>
                    <a:pt x="247631" y="119967"/>
                  </a:cubicBezTo>
                  <a:cubicBezTo>
                    <a:pt x="247157" y="123050"/>
                    <a:pt x="246208" y="125304"/>
                    <a:pt x="244785" y="126727"/>
                  </a:cubicBezTo>
                  <a:cubicBezTo>
                    <a:pt x="242413" y="125778"/>
                    <a:pt x="241939" y="124592"/>
                    <a:pt x="243362" y="123169"/>
                  </a:cubicBezTo>
                  <a:cubicBezTo>
                    <a:pt x="244785" y="121746"/>
                    <a:pt x="245259" y="119848"/>
                    <a:pt x="244785" y="117476"/>
                  </a:cubicBezTo>
                  <a:lnTo>
                    <a:pt x="239804" y="117476"/>
                  </a:lnTo>
                  <a:cubicBezTo>
                    <a:pt x="239330" y="113681"/>
                    <a:pt x="239211" y="110835"/>
                    <a:pt x="239448" y="108937"/>
                  </a:cubicBezTo>
                  <a:cubicBezTo>
                    <a:pt x="239685" y="107040"/>
                    <a:pt x="239804" y="105142"/>
                    <a:pt x="239804" y="103245"/>
                  </a:cubicBezTo>
                  <a:cubicBezTo>
                    <a:pt x="238381" y="107989"/>
                    <a:pt x="236127" y="111428"/>
                    <a:pt x="233044" y="113563"/>
                  </a:cubicBezTo>
                  <a:cubicBezTo>
                    <a:pt x="229960" y="115697"/>
                    <a:pt x="228656" y="120085"/>
                    <a:pt x="229130" y="126727"/>
                  </a:cubicBezTo>
                  <a:cubicBezTo>
                    <a:pt x="230079" y="128150"/>
                    <a:pt x="230909" y="127794"/>
                    <a:pt x="231621" y="125660"/>
                  </a:cubicBezTo>
                  <a:cubicBezTo>
                    <a:pt x="232332" y="123525"/>
                    <a:pt x="233400" y="122220"/>
                    <a:pt x="234823" y="121746"/>
                  </a:cubicBezTo>
                  <a:cubicBezTo>
                    <a:pt x="234823" y="125067"/>
                    <a:pt x="234586" y="127557"/>
                    <a:pt x="234111" y="129217"/>
                  </a:cubicBezTo>
                  <a:cubicBezTo>
                    <a:pt x="233637" y="130878"/>
                    <a:pt x="232925" y="132894"/>
                    <a:pt x="231976" y="135266"/>
                  </a:cubicBezTo>
                  <a:cubicBezTo>
                    <a:pt x="230553" y="134792"/>
                    <a:pt x="229486" y="134910"/>
                    <a:pt x="228774" y="135622"/>
                  </a:cubicBezTo>
                  <a:cubicBezTo>
                    <a:pt x="228063" y="136333"/>
                    <a:pt x="226758" y="136452"/>
                    <a:pt x="224861" y="135977"/>
                  </a:cubicBezTo>
                  <a:cubicBezTo>
                    <a:pt x="224861" y="138349"/>
                    <a:pt x="224623" y="139654"/>
                    <a:pt x="224149" y="139891"/>
                  </a:cubicBezTo>
                  <a:cubicBezTo>
                    <a:pt x="223675" y="140128"/>
                    <a:pt x="223200" y="140247"/>
                    <a:pt x="222726" y="140247"/>
                  </a:cubicBezTo>
                  <a:cubicBezTo>
                    <a:pt x="222252" y="140247"/>
                    <a:pt x="221777" y="140484"/>
                    <a:pt x="221303" y="140959"/>
                  </a:cubicBezTo>
                  <a:cubicBezTo>
                    <a:pt x="220828" y="141433"/>
                    <a:pt x="220828" y="142619"/>
                    <a:pt x="221303" y="144517"/>
                  </a:cubicBezTo>
                  <a:cubicBezTo>
                    <a:pt x="217982" y="143568"/>
                    <a:pt x="215373" y="142738"/>
                    <a:pt x="213475" y="142026"/>
                  </a:cubicBezTo>
                  <a:cubicBezTo>
                    <a:pt x="211578" y="141314"/>
                    <a:pt x="209206" y="140484"/>
                    <a:pt x="206359" y="139535"/>
                  </a:cubicBezTo>
                  <a:cubicBezTo>
                    <a:pt x="205411" y="141907"/>
                    <a:pt x="204936" y="144872"/>
                    <a:pt x="204936" y="148430"/>
                  </a:cubicBezTo>
                  <a:cubicBezTo>
                    <a:pt x="204936" y="151988"/>
                    <a:pt x="204462" y="154953"/>
                    <a:pt x="203513" y="157325"/>
                  </a:cubicBezTo>
                  <a:cubicBezTo>
                    <a:pt x="203039" y="158274"/>
                    <a:pt x="202564" y="158155"/>
                    <a:pt x="202090" y="156969"/>
                  </a:cubicBezTo>
                  <a:cubicBezTo>
                    <a:pt x="201616" y="155783"/>
                    <a:pt x="200904" y="155902"/>
                    <a:pt x="199955" y="157325"/>
                  </a:cubicBezTo>
                  <a:cubicBezTo>
                    <a:pt x="202327" y="158748"/>
                    <a:pt x="203157" y="160883"/>
                    <a:pt x="202446" y="163729"/>
                  </a:cubicBezTo>
                  <a:cubicBezTo>
                    <a:pt x="201734" y="166576"/>
                    <a:pt x="201616" y="168948"/>
                    <a:pt x="202090" y="170845"/>
                  </a:cubicBezTo>
                  <a:cubicBezTo>
                    <a:pt x="205411" y="169422"/>
                    <a:pt x="206359" y="167050"/>
                    <a:pt x="204936" y="163729"/>
                  </a:cubicBezTo>
                  <a:cubicBezTo>
                    <a:pt x="203513" y="160409"/>
                    <a:pt x="203987" y="157325"/>
                    <a:pt x="206359" y="154479"/>
                  </a:cubicBezTo>
                  <a:cubicBezTo>
                    <a:pt x="207308" y="153530"/>
                    <a:pt x="208020" y="153174"/>
                    <a:pt x="208494" y="153411"/>
                  </a:cubicBezTo>
                  <a:cubicBezTo>
                    <a:pt x="208969" y="153649"/>
                    <a:pt x="208731" y="152581"/>
                    <a:pt x="207783" y="150209"/>
                  </a:cubicBezTo>
                  <a:cubicBezTo>
                    <a:pt x="209206" y="150684"/>
                    <a:pt x="210392" y="151158"/>
                    <a:pt x="211341" y="151632"/>
                  </a:cubicBezTo>
                  <a:cubicBezTo>
                    <a:pt x="212289" y="152107"/>
                    <a:pt x="212764" y="153530"/>
                    <a:pt x="212764" y="155902"/>
                  </a:cubicBezTo>
                  <a:cubicBezTo>
                    <a:pt x="214187" y="154479"/>
                    <a:pt x="215610" y="153056"/>
                    <a:pt x="217033" y="151632"/>
                  </a:cubicBezTo>
                  <a:cubicBezTo>
                    <a:pt x="218456" y="150209"/>
                    <a:pt x="219642" y="148549"/>
                    <a:pt x="220591" y="146651"/>
                  </a:cubicBezTo>
                  <a:cubicBezTo>
                    <a:pt x="220117" y="152818"/>
                    <a:pt x="217508" y="157088"/>
                    <a:pt x="212764" y="159460"/>
                  </a:cubicBezTo>
                  <a:lnTo>
                    <a:pt x="212764" y="166576"/>
                  </a:lnTo>
                  <a:cubicBezTo>
                    <a:pt x="214661" y="164678"/>
                    <a:pt x="216084" y="163492"/>
                    <a:pt x="217033" y="163018"/>
                  </a:cubicBezTo>
                  <a:cubicBezTo>
                    <a:pt x="217033" y="163967"/>
                    <a:pt x="216915" y="164678"/>
                    <a:pt x="216677" y="165152"/>
                  </a:cubicBezTo>
                  <a:cubicBezTo>
                    <a:pt x="216440" y="165627"/>
                    <a:pt x="216322" y="166338"/>
                    <a:pt x="216322" y="167287"/>
                  </a:cubicBezTo>
                  <a:cubicBezTo>
                    <a:pt x="218219" y="167287"/>
                    <a:pt x="218931" y="168236"/>
                    <a:pt x="218456" y="170134"/>
                  </a:cubicBezTo>
                  <a:cubicBezTo>
                    <a:pt x="219405" y="169185"/>
                    <a:pt x="219998" y="168117"/>
                    <a:pt x="220235" y="166931"/>
                  </a:cubicBezTo>
                  <a:cubicBezTo>
                    <a:pt x="220473" y="165745"/>
                    <a:pt x="221777" y="165627"/>
                    <a:pt x="224149" y="166576"/>
                  </a:cubicBezTo>
                  <a:cubicBezTo>
                    <a:pt x="222252" y="170371"/>
                    <a:pt x="221777" y="174522"/>
                    <a:pt x="222726" y="179028"/>
                  </a:cubicBezTo>
                  <a:cubicBezTo>
                    <a:pt x="223675" y="183535"/>
                    <a:pt x="222963" y="187449"/>
                    <a:pt x="220591" y="190770"/>
                  </a:cubicBezTo>
                  <a:cubicBezTo>
                    <a:pt x="222963" y="191718"/>
                    <a:pt x="224030" y="191363"/>
                    <a:pt x="223793" y="189702"/>
                  </a:cubicBezTo>
                  <a:cubicBezTo>
                    <a:pt x="223556" y="188042"/>
                    <a:pt x="223912" y="186737"/>
                    <a:pt x="224861" y="185788"/>
                  </a:cubicBezTo>
                  <a:cubicBezTo>
                    <a:pt x="225809" y="186263"/>
                    <a:pt x="226165" y="187567"/>
                    <a:pt x="225928" y="189702"/>
                  </a:cubicBezTo>
                  <a:cubicBezTo>
                    <a:pt x="225691" y="191837"/>
                    <a:pt x="225098" y="192667"/>
                    <a:pt x="224149" y="192193"/>
                  </a:cubicBezTo>
                  <a:cubicBezTo>
                    <a:pt x="225098" y="195039"/>
                    <a:pt x="226284" y="196225"/>
                    <a:pt x="227707" y="195751"/>
                  </a:cubicBezTo>
                  <a:cubicBezTo>
                    <a:pt x="226284" y="203341"/>
                    <a:pt x="225691" y="209745"/>
                    <a:pt x="225928" y="214963"/>
                  </a:cubicBezTo>
                  <a:cubicBezTo>
                    <a:pt x="226165" y="220182"/>
                    <a:pt x="225098" y="226112"/>
                    <a:pt x="222726" y="232753"/>
                  </a:cubicBezTo>
                  <a:lnTo>
                    <a:pt x="225572" y="232753"/>
                  </a:lnTo>
                  <a:cubicBezTo>
                    <a:pt x="223200" y="239394"/>
                    <a:pt x="221659" y="246748"/>
                    <a:pt x="220947" y="254812"/>
                  </a:cubicBezTo>
                  <a:cubicBezTo>
                    <a:pt x="220235" y="262877"/>
                    <a:pt x="217508" y="268095"/>
                    <a:pt x="212764" y="270467"/>
                  </a:cubicBezTo>
                  <a:cubicBezTo>
                    <a:pt x="211815" y="277108"/>
                    <a:pt x="210273" y="283394"/>
                    <a:pt x="208138" y="289324"/>
                  </a:cubicBezTo>
                  <a:cubicBezTo>
                    <a:pt x="206004" y="295254"/>
                    <a:pt x="204936" y="301065"/>
                    <a:pt x="204936" y="306758"/>
                  </a:cubicBezTo>
                  <a:cubicBezTo>
                    <a:pt x="206834" y="306758"/>
                    <a:pt x="208257" y="305928"/>
                    <a:pt x="209206" y="304267"/>
                  </a:cubicBezTo>
                  <a:cubicBezTo>
                    <a:pt x="210155" y="302607"/>
                    <a:pt x="210866" y="300709"/>
                    <a:pt x="211341" y="298575"/>
                  </a:cubicBezTo>
                  <a:cubicBezTo>
                    <a:pt x="211815" y="296440"/>
                    <a:pt x="212408" y="294542"/>
                    <a:pt x="213120" y="292882"/>
                  </a:cubicBezTo>
                  <a:cubicBezTo>
                    <a:pt x="213831" y="291222"/>
                    <a:pt x="215136" y="290391"/>
                    <a:pt x="217033" y="290391"/>
                  </a:cubicBezTo>
                  <a:cubicBezTo>
                    <a:pt x="216084" y="282327"/>
                    <a:pt x="217033" y="276634"/>
                    <a:pt x="219880" y="273313"/>
                  </a:cubicBezTo>
                  <a:cubicBezTo>
                    <a:pt x="222726" y="269993"/>
                    <a:pt x="225809" y="266672"/>
                    <a:pt x="229130" y="263351"/>
                  </a:cubicBezTo>
                  <a:cubicBezTo>
                    <a:pt x="229130" y="260979"/>
                    <a:pt x="228656" y="260268"/>
                    <a:pt x="227707" y="261216"/>
                  </a:cubicBezTo>
                  <a:cubicBezTo>
                    <a:pt x="226758" y="262165"/>
                    <a:pt x="225809" y="262402"/>
                    <a:pt x="224861" y="261928"/>
                  </a:cubicBezTo>
                  <a:cubicBezTo>
                    <a:pt x="226284" y="260505"/>
                    <a:pt x="226758" y="259082"/>
                    <a:pt x="226284" y="257658"/>
                  </a:cubicBezTo>
                  <a:cubicBezTo>
                    <a:pt x="225809" y="256235"/>
                    <a:pt x="226995" y="255049"/>
                    <a:pt x="229842" y="254101"/>
                  </a:cubicBezTo>
                  <a:cubicBezTo>
                    <a:pt x="230790" y="258370"/>
                    <a:pt x="230909" y="263707"/>
                    <a:pt x="230198" y="270111"/>
                  </a:cubicBezTo>
                  <a:cubicBezTo>
                    <a:pt x="229486" y="276515"/>
                    <a:pt x="228656" y="282327"/>
                    <a:pt x="227707" y="287545"/>
                  </a:cubicBezTo>
                  <a:cubicBezTo>
                    <a:pt x="229605" y="285173"/>
                    <a:pt x="230672" y="281852"/>
                    <a:pt x="230909" y="277583"/>
                  </a:cubicBezTo>
                  <a:cubicBezTo>
                    <a:pt x="231146" y="273313"/>
                    <a:pt x="231739" y="269281"/>
                    <a:pt x="232688" y="265486"/>
                  </a:cubicBezTo>
                  <a:cubicBezTo>
                    <a:pt x="234111" y="266435"/>
                    <a:pt x="234348" y="267621"/>
                    <a:pt x="233400" y="269044"/>
                  </a:cubicBezTo>
                  <a:cubicBezTo>
                    <a:pt x="232451" y="270467"/>
                    <a:pt x="232451" y="271653"/>
                    <a:pt x="233400" y="272602"/>
                  </a:cubicBezTo>
                  <a:cubicBezTo>
                    <a:pt x="234823" y="268332"/>
                    <a:pt x="236602" y="264419"/>
                    <a:pt x="238737" y="260861"/>
                  </a:cubicBezTo>
                  <a:cubicBezTo>
                    <a:pt x="240871" y="257303"/>
                    <a:pt x="241464" y="253389"/>
                    <a:pt x="240516" y="249119"/>
                  </a:cubicBezTo>
                  <a:cubicBezTo>
                    <a:pt x="240041" y="245799"/>
                    <a:pt x="238737" y="243664"/>
                    <a:pt x="236602" y="242715"/>
                  </a:cubicBezTo>
                  <a:cubicBezTo>
                    <a:pt x="234467" y="241766"/>
                    <a:pt x="233400" y="239394"/>
                    <a:pt x="233400" y="235599"/>
                  </a:cubicBezTo>
                  <a:cubicBezTo>
                    <a:pt x="234348" y="233702"/>
                    <a:pt x="235297" y="232753"/>
                    <a:pt x="236246" y="232753"/>
                  </a:cubicBezTo>
                  <a:cubicBezTo>
                    <a:pt x="236246" y="236074"/>
                    <a:pt x="237076" y="237971"/>
                    <a:pt x="238737" y="238446"/>
                  </a:cubicBezTo>
                  <a:cubicBezTo>
                    <a:pt x="240397" y="238920"/>
                    <a:pt x="240990" y="241055"/>
                    <a:pt x="240516" y="244850"/>
                  </a:cubicBezTo>
                  <a:cubicBezTo>
                    <a:pt x="241464" y="244850"/>
                    <a:pt x="242650" y="245087"/>
                    <a:pt x="244073" y="245562"/>
                  </a:cubicBezTo>
                  <a:cubicBezTo>
                    <a:pt x="245497" y="246036"/>
                    <a:pt x="245734" y="247696"/>
                    <a:pt x="244785" y="250543"/>
                  </a:cubicBezTo>
                  <a:cubicBezTo>
                    <a:pt x="245734" y="249594"/>
                    <a:pt x="246564" y="248764"/>
                    <a:pt x="247276" y="248052"/>
                  </a:cubicBezTo>
                  <a:cubicBezTo>
                    <a:pt x="247987" y="247341"/>
                    <a:pt x="248817" y="246273"/>
                    <a:pt x="249766" y="244850"/>
                  </a:cubicBezTo>
                  <a:cubicBezTo>
                    <a:pt x="250715" y="245324"/>
                    <a:pt x="251426" y="246392"/>
                    <a:pt x="251901" y="248052"/>
                  </a:cubicBezTo>
                  <a:cubicBezTo>
                    <a:pt x="252375" y="249712"/>
                    <a:pt x="252612" y="251729"/>
                    <a:pt x="252612" y="254101"/>
                  </a:cubicBezTo>
                  <a:cubicBezTo>
                    <a:pt x="252612" y="255049"/>
                    <a:pt x="252257" y="255405"/>
                    <a:pt x="251545" y="255168"/>
                  </a:cubicBezTo>
                  <a:cubicBezTo>
                    <a:pt x="250833" y="254931"/>
                    <a:pt x="250240" y="255287"/>
                    <a:pt x="249766" y="256235"/>
                  </a:cubicBezTo>
                  <a:cubicBezTo>
                    <a:pt x="248817" y="255287"/>
                    <a:pt x="248343" y="254101"/>
                    <a:pt x="248343" y="252677"/>
                  </a:cubicBezTo>
                  <a:cubicBezTo>
                    <a:pt x="247394" y="255049"/>
                    <a:pt x="246445" y="257540"/>
                    <a:pt x="245497" y="260149"/>
                  </a:cubicBezTo>
                  <a:cubicBezTo>
                    <a:pt x="244548" y="262758"/>
                    <a:pt x="244311" y="266198"/>
                    <a:pt x="244785" y="270467"/>
                  </a:cubicBezTo>
                  <a:cubicBezTo>
                    <a:pt x="247631" y="269518"/>
                    <a:pt x="249054" y="270704"/>
                    <a:pt x="249054" y="274025"/>
                  </a:cubicBezTo>
                  <a:cubicBezTo>
                    <a:pt x="249054" y="275922"/>
                    <a:pt x="247869" y="276871"/>
                    <a:pt x="245497" y="276871"/>
                  </a:cubicBezTo>
                  <a:cubicBezTo>
                    <a:pt x="245497" y="281615"/>
                    <a:pt x="245497" y="287426"/>
                    <a:pt x="245497" y="294305"/>
                  </a:cubicBezTo>
                  <a:cubicBezTo>
                    <a:pt x="245497" y="301184"/>
                    <a:pt x="244311" y="306521"/>
                    <a:pt x="241939" y="310316"/>
                  </a:cubicBezTo>
                  <a:cubicBezTo>
                    <a:pt x="240041" y="306995"/>
                    <a:pt x="237906" y="306758"/>
                    <a:pt x="235534" y="309604"/>
                  </a:cubicBezTo>
                  <a:cubicBezTo>
                    <a:pt x="236009" y="308655"/>
                    <a:pt x="236246" y="307588"/>
                    <a:pt x="236246" y="306402"/>
                  </a:cubicBezTo>
                  <a:cubicBezTo>
                    <a:pt x="236246" y="305216"/>
                    <a:pt x="236720" y="304860"/>
                    <a:pt x="237669" y="305335"/>
                  </a:cubicBezTo>
                  <a:cubicBezTo>
                    <a:pt x="236246" y="302963"/>
                    <a:pt x="234823" y="301777"/>
                    <a:pt x="233400" y="301777"/>
                  </a:cubicBezTo>
                  <a:cubicBezTo>
                    <a:pt x="233400" y="299405"/>
                    <a:pt x="233874" y="297507"/>
                    <a:pt x="234823" y="296084"/>
                  </a:cubicBezTo>
                  <a:cubicBezTo>
                    <a:pt x="235772" y="294661"/>
                    <a:pt x="235772" y="293001"/>
                    <a:pt x="234823" y="291103"/>
                  </a:cubicBezTo>
                  <a:lnTo>
                    <a:pt x="231265" y="291103"/>
                  </a:lnTo>
                  <a:cubicBezTo>
                    <a:pt x="230790" y="293949"/>
                    <a:pt x="230435" y="296677"/>
                    <a:pt x="230198" y="299286"/>
                  </a:cubicBezTo>
                  <a:cubicBezTo>
                    <a:pt x="229960" y="301895"/>
                    <a:pt x="230079" y="305097"/>
                    <a:pt x="230553" y="308893"/>
                  </a:cubicBezTo>
                  <a:lnTo>
                    <a:pt x="233400" y="308893"/>
                  </a:lnTo>
                  <a:cubicBezTo>
                    <a:pt x="233874" y="310316"/>
                    <a:pt x="233755" y="311265"/>
                    <a:pt x="233044" y="311739"/>
                  </a:cubicBezTo>
                  <a:cubicBezTo>
                    <a:pt x="232332" y="312213"/>
                    <a:pt x="232214" y="313162"/>
                    <a:pt x="232688" y="314585"/>
                  </a:cubicBezTo>
                  <a:cubicBezTo>
                    <a:pt x="232214" y="314111"/>
                    <a:pt x="231976" y="313636"/>
                    <a:pt x="231976" y="313162"/>
                  </a:cubicBezTo>
                  <a:cubicBezTo>
                    <a:pt x="231976" y="312688"/>
                    <a:pt x="231502" y="312450"/>
                    <a:pt x="230553" y="312450"/>
                  </a:cubicBezTo>
                  <a:cubicBezTo>
                    <a:pt x="230553" y="313874"/>
                    <a:pt x="230553" y="315297"/>
                    <a:pt x="230553" y="316720"/>
                  </a:cubicBezTo>
                  <a:cubicBezTo>
                    <a:pt x="230553" y="318143"/>
                    <a:pt x="231028" y="319092"/>
                    <a:pt x="231976" y="319566"/>
                  </a:cubicBezTo>
                  <a:cubicBezTo>
                    <a:pt x="232451" y="320515"/>
                    <a:pt x="232214" y="320990"/>
                    <a:pt x="231265" y="320990"/>
                  </a:cubicBezTo>
                  <a:cubicBezTo>
                    <a:pt x="230316" y="320990"/>
                    <a:pt x="229842" y="321464"/>
                    <a:pt x="229842" y="322413"/>
                  </a:cubicBezTo>
                  <a:cubicBezTo>
                    <a:pt x="229842" y="324785"/>
                    <a:pt x="230316" y="326445"/>
                    <a:pt x="231265" y="327394"/>
                  </a:cubicBezTo>
                  <a:cubicBezTo>
                    <a:pt x="232214" y="328343"/>
                    <a:pt x="232451" y="330240"/>
                    <a:pt x="231976" y="333086"/>
                  </a:cubicBezTo>
                  <a:cubicBezTo>
                    <a:pt x="232925" y="334035"/>
                    <a:pt x="233400" y="333442"/>
                    <a:pt x="233400" y="331307"/>
                  </a:cubicBezTo>
                  <a:cubicBezTo>
                    <a:pt x="233400" y="329173"/>
                    <a:pt x="233874" y="329529"/>
                    <a:pt x="234823" y="332375"/>
                  </a:cubicBezTo>
                  <a:cubicBezTo>
                    <a:pt x="236246" y="331426"/>
                    <a:pt x="237076" y="329884"/>
                    <a:pt x="237313" y="327750"/>
                  </a:cubicBezTo>
                  <a:cubicBezTo>
                    <a:pt x="237551" y="325615"/>
                    <a:pt x="237906" y="323480"/>
                    <a:pt x="238381" y="321345"/>
                  </a:cubicBezTo>
                  <a:cubicBezTo>
                    <a:pt x="238855" y="319211"/>
                    <a:pt x="239330" y="317313"/>
                    <a:pt x="239804" y="315653"/>
                  </a:cubicBezTo>
                  <a:cubicBezTo>
                    <a:pt x="240278" y="313992"/>
                    <a:pt x="241464" y="312925"/>
                    <a:pt x="243362" y="312450"/>
                  </a:cubicBezTo>
                  <a:cubicBezTo>
                    <a:pt x="244311" y="312925"/>
                    <a:pt x="244548" y="314111"/>
                    <a:pt x="244073" y="316008"/>
                  </a:cubicBezTo>
                  <a:cubicBezTo>
                    <a:pt x="243599" y="317906"/>
                    <a:pt x="243599" y="319329"/>
                    <a:pt x="244073" y="320278"/>
                  </a:cubicBezTo>
                  <a:cubicBezTo>
                    <a:pt x="246920" y="322650"/>
                    <a:pt x="248343" y="327631"/>
                    <a:pt x="248343" y="335221"/>
                  </a:cubicBezTo>
                  <a:lnTo>
                    <a:pt x="216322" y="335221"/>
                  </a:lnTo>
                  <a:cubicBezTo>
                    <a:pt x="216796" y="334747"/>
                    <a:pt x="217033" y="334154"/>
                    <a:pt x="217033" y="333442"/>
                  </a:cubicBezTo>
                  <a:cubicBezTo>
                    <a:pt x="217033" y="332731"/>
                    <a:pt x="217270" y="332375"/>
                    <a:pt x="217745" y="332375"/>
                  </a:cubicBezTo>
                  <a:cubicBezTo>
                    <a:pt x="216796" y="325733"/>
                    <a:pt x="216796" y="319092"/>
                    <a:pt x="217745" y="312450"/>
                  </a:cubicBezTo>
                  <a:cubicBezTo>
                    <a:pt x="215373" y="313399"/>
                    <a:pt x="214424" y="315653"/>
                    <a:pt x="214898" y="319211"/>
                  </a:cubicBezTo>
                  <a:cubicBezTo>
                    <a:pt x="215373" y="322768"/>
                    <a:pt x="215373" y="326682"/>
                    <a:pt x="214898" y="330952"/>
                  </a:cubicBezTo>
                  <a:cubicBezTo>
                    <a:pt x="213950" y="331900"/>
                    <a:pt x="213238" y="332612"/>
                    <a:pt x="212764" y="333086"/>
                  </a:cubicBezTo>
                  <a:cubicBezTo>
                    <a:pt x="212289" y="333561"/>
                    <a:pt x="211578" y="334272"/>
                    <a:pt x="210629" y="335221"/>
                  </a:cubicBezTo>
                  <a:lnTo>
                    <a:pt x="167222" y="335221"/>
                  </a:lnTo>
                  <a:cubicBezTo>
                    <a:pt x="167222" y="333798"/>
                    <a:pt x="167460" y="332493"/>
                    <a:pt x="167934" y="331307"/>
                  </a:cubicBezTo>
                  <a:cubicBezTo>
                    <a:pt x="168408" y="330122"/>
                    <a:pt x="168645" y="328580"/>
                    <a:pt x="168645" y="326682"/>
                  </a:cubicBezTo>
                  <a:cubicBezTo>
                    <a:pt x="167697" y="327631"/>
                    <a:pt x="167104" y="328936"/>
                    <a:pt x="166866" y="330596"/>
                  </a:cubicBezTo>
                  <a:cubicBezTo>
                    <a:pt x="166629" y="332256"/>
                    <a:pt x="166273" y="333798"/>
                    <a:pt x="165799" y="335221"/>
                  </a:cubicBezTo>
                  <a:lnTo>
                    <a:pt x="0" y="335221"/>
                  </a:lnTo>
                  <a:lnTo>
                    <a:pt x="0" y="240580"/>
                  </a:lnTo>
                  <a:cubicBezTo>
                    <a:pt x="0" y="138112"/>
                    <a:pt x="22771" y="67665"/>
                    <a:pt x="68312" y="29240"/>
                  </a:cubicBezTo>
                  <a:cubicBezTo>
                    <a:pt x="70684" y="29240"/>
                    <a:pt x="72107" y="27817"/>
                    <a:pt x="72582" y="24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4067148" y="3313194"/>
              <a:ext cx="3516476" cy="923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5400" b="1" dirty="0">
                  <a:solidFill>
                    <a:schemeClr val="bg1"/>
                  </a:solidFill>
                </a:rPr>
                <a:t>人才需求</a:t>
              </a:r>
              <a:endParaRPr lang="zh-CN" altLang="en-US" sz="5400" b="1" dirty="0">
                <a:solidFill>
                  <a:schemeClr val="bg1"/>
                </a:solidFill>
              </a:endParaRPr>
            </a:p>
          </p:txBody>
        </p:sp>
        <p:sp>
          <p:nvSpPr>
            <p:cNvPr id="8" name="文本框 7"/>
            <p:cNvSpPr txBox="1"/>
            <p:nvPr/>
          </p:nvSpPr>
          <p:spPr>
            <a:xfrm>
              <a:off x="7352033" y="3622719"/>
              <a:ext cx="42739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>
                  <a:solidFill>
                    <a:schemeClr val="bg1"/>
                  </a:solidFill>
                </a:rPr>
                <a:t>工作岗位需求认知</a:t>
              </a:r>
              <a:endParaRPr lang="zh-CN" altLang="en-US" sz="3200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35 0.10602 L -4.58333E-6 -3.33333E-6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-5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686027" y="373194"/>
            <a:ext cx="11505972" cy="739466"/>
          </a:xfrm>
          <a:custGeom>
            <a:avLst/>
            <a:gdLst>
              <a:gd name="connsiteX0" fmla="*/ 254041 w 11505972"/>
              <a:gd name="connsiteY0" fmla="*/ 725737 h 739466"/>
              <a:gd name="connsiteX1" fmla="*/ 251645 w 11505972"/>
              <a:gd name="connsiteY1" fmla="*/ 728613 h 739466"/>
              <a:gd name="connsiteX2" fmla="*/ 254520 w 11505972"/>
              <a:gd name="connsiteY2" fmla="*/ 727655 h 739466"/>
              <a:gd name="connsiteX3" fmla="*/ 254281 w 11505972"/>
              <a:gd name="connsiteY3" fmla="*/ 726696 h 739466"/>
              <a:gd name="connsiteX4" fmla="*/ 254041 w 11505972"/>
              <a:gd name="connsiteY4" fmla="*/ 725737 h 739466"/>
              <a:gd name="connsiteX5" fmla="*/ 81006 w 11505972"/>
              <a:gd name="connsiteY5" fmla="*/ 722382 h 739466"/>
              <a:gd name="connsiteX6" fmla="*/ 79088 w 11505972"/>
              <a:gd name="connsiteY6" fmla="*/ 726216 h 739466"/>
              <a:gd name="connsiteX7" fmla="*/ 81006 w 11505972"/>
              <a:gd name="connsiteY7" fmla="*/ 727176 h 739466"/>
              <a:gd name="connsiteX8" fmla="*/ 81485 w 11505972"/>
              <a:gd name="connsiteY8" fmla="*/ 725018 h 739466"/>
              <a:gd name="connsiteX9" fmla="*/ 81006 w 11505972"/>
              <a:gd name="connsiteY9" fmla="*/ 722382 h 739466"/>
              <a:gd name="connsiteX10" fmla="*/ 63271 w 11505972"/>
              <a:gd name="connsiteY10" fmla="*/ 697937 h 739466"/>
              <a:gd name="connsiteX11" fmla="*/ 61593 w 11505972"/>
              <a:gd name="connsiteY11" fmla="*/ 701292 h 739466"/>
              <a:gd name="connsiteX12" fmla="*/ 62792 w 11505972"/>
              <a:gd name="connsiteY12" fmla="*/ 705127 h 739466"/>
              <a:gd name="connsiteX13" fmla="*/ 63271 w 11505972"/>
              <a:gd name="connsiteY13" fmla="*/ 697937 h 739466"/>
              <a:gd name="connsiteX14" fmla="*/ 279924 w 11505972"/>
              <a:gd name="connsiteY14" fmla="*/ 682598 h 739466"/>
              <a:gd name="connsiteX15" fmla="*/ 279445 w 11505972"/>
              <a:gd name="connsiteY15" fmla="*/ 684036 h 739466"/>
              <a:gd name="connsiteX16" fmla="*/ 280404 w 11505972"/>
              <a:gd name="connsiteY16" fmla="*/ 685475 h 739466"/>
              <a:gd name="connsiteX17" fmla="*/ 281123 w 11505972"/>
              <a:gd name="connsiteY17" fmla="*/ 683557 h 739466"/>
              <a:gd name="connsiteX18" fmla="*/ 279924 w 11505972"/>
              <a:gd name="connsiteY18" fmla="*/ 682598 h 739466"/>
              <a:gd name="connsiteX19" fmla="*/ 85319 w 11505972"/>
              <a:gd name="connsiteY19" fmla="*/ 681640 h 739466"/>
              <a:gd name="connsiteX20" fmla="*/ 84840 w 11505972"/>
              <a:gd name="connsiteY20" fmla="*/ 684995 h 739466"/>
              <a:gd name="connsiteX21" fmla="*/ 84840 w 11505972"/>
              <a:gd name="connsiteY21" fmla="*/ 689309 h 739466"/>
              <a:gd name="connsiteX22" fmla="*/ 87237 w 11505972"/>
              <a:gd name="connsiteY22" fmla="*/ 686433 h 739466"/>
              <a:gd name="connsiteX23" fmla="*/ 90592 w 11505972"/>
              <a:gd name="connsiteY23" fmla="*/ 684516 h 739466"/>
              <a:gd name="connsiteX24" fmla="*/ 88675 w 11505972"/>
              <a:gd name="connsiteY24" fmla="*/ 682119 h 739466"/>
              <a:gd name="connsiteX25" fmla="*/ 85319 w 11505972"/>
              <a:gd name="connsiteY25" fmla="*/ 681640 h 739466"/>
              <a:gd name="connsiteX26" fmla="*/ 248289 w 11505972"/>
              <a:gd name="connsiteY26" fmla="*/ 671574 h 739466"/>
              <a:gd name="connsiteX27" fmla="*/ 247091 w 11505972"/>
              <a:gd name="connsiteY27" fmla="*/ 673971 h 739466"/>
              <a:gd name="connsiteX28" fmla="*/ 247331 w 11505972"/>
              <a:gd name="connsiteY28" fmla="*/ 678764 h 739466"/>
              <a:gd name="connsiteX29" fmla="*/ 248289 w 11505972"/>
              <a:gd name="connsiteY29" fmla="*/ 675888 h 739466"/>
              <a:gd name="connsiteX30" fmla="*/ 248289 w 11505972"/>
              <a:gd name="connsiteY30" fmla="*/ 671574 h 739466"/>
              <a:gd name="connsiteX31" fmla="*/ 179566 w 11505972"/>
              <a:gd name="connsiteY31" fmla="*/ 661269 h 739466"/>
              <a:gd name="connsiteX32" fmla="*/ 178069 w 11505972"/>
              <a:gd name="connsiteY32" fmla="*/ 662467 h 739466"/>
              <a:gd name="connsiteX33" fmla="*/ 174953 w 11505972"/>
              <a:gd name="connsiteY33" fmla="*/ 664864 h 739466"/>
              <a:gd name="connsiteX34" fmla="*/ 177829 w 11505972"/>
              <a:gd name="connsiteY34" fmla="*/ 664864 h 739466"/>
              <a:gd name="connsiteX35" fmla="*/ 180704 w 11505972"/>
              <a:gd name="connsiteY35" fmla="*/ 662467 h 739466"/>
              <a:gd name="connsiteX36" fmla="*/ 179566 w 11505972"/>
              <a:gd name="connsiteY36" fmla="*/ 661269 h 739466"/>
              <a:gd name="connsiteX37" fmla="*/ 277049 w 11505972"/>
              <a:gd name="connsiteY37" fmla="*/ 661029 h 739466"/>
              <a:gd name="connsiteX38" fmla="*/ 278007 w 11505972"/>
              <a:gd name="connsiteY38" fmla="*/ 669656 h 739466"/>
              <a:gd name="connsiteX39" fmla="*/ 278726 w 11505972"/>
              <a:gd name="connsiteY39" fmla="*/ 665103 h 739466"/>
              <a:gd name="connsiteX40" fmla="*/ 277049 w 11505972"/>
              <a:gd name="connsiteY40" fmla="*/ 661029 h 739466"/>
              <a:gd name="connsiteX41" fmla="*/ 34032 w 11505972"/>
              <a:gd name="connsiteY41" fmla="*/ 651442 h 739466"/>
              <a:gd name="connsiteX42" fmla="*/ 32594 w 11505972"/>
              <a:gd name="connsiteY42" fmla="*/ 654079 h 739466"/>
              <a:gd name="connsiteX43" fmla="*/ 32594 w 11505972"/>
              <a:gd name="connsiteY43" fmla="*/ 658153 h 739466"/>
              <a:gd name="connsiteX44" fmla="*/ 33793 w 11505972"/>
              <a:gd name="connsiteY44" fmla="*/ 655517 h 739466"/>
              <a:gd name="connsiteX45" fmla="*/ 34032 w 11505972"/>
              <a:gd name="connsiteY45" fmla="*/ 651442 h 739466"/>
              <a:gd name="connsiteX46" fmla="*/ 240141 w 11505972"/>
              <a:gd name="connsiteY46" fmla="*/ 648567 h 739466"/>
              <a:gd name="connsiteX47" fmla="*/ 239661 w 11505972"/>
              <a:gd name="connsiteY47" fmla="*/ 650244 h 739466"/>
              <a:gd name="connsiteX48" fmla="*/ 239661 w 11505972"/>
              <a:gd name="connsiteY48" fmla="*/ 652641 h 739466"/>
              <a:gd name="connsiteX49" fmla="*/ 240141 w 11505972"/>
              <a:gd name="connsiteY49" fmla="*/ 654797 h 739466"/>
              <a:gd name="connsiteX50" fmla="*/ 241578 w 11505972"/>
              <a:gd name="connsiteY50" fmla="*/ 655277 h 739466"/>
              <a:gd name="connsiteX51" fmla="*/ 241099 w 11505972"/>
              <a:gd name="connsiteY51" fmla="*/ 651682 h 739466"/>
              <a:gd name="connsiteX52" fmla="*/ 240141 w 11505972"/>
              <a:gd name="connsiteY52" fmla="*/ 648567 h 739466"/>
              <a:gd name="connsiteX53" fmla="*/ 279924 w 11505972"/>
              <a:gd name="connsiteY53" fmla="*/ 643773 h 739466"/>
              <a:gd name="connsiteX54" fmla="*/ 278487 w 11505972"/>
              <a:gd name="connsiteY54" fmla="*/ 647129 h 739466"/>
              <a:gd name="connsiteX55" fmla="*/ 280404 w 11505972"/>
              <a:gd name="connsiteY55" fmla="*/ 649525 h 739466"/>
              <a:gd name="connsiteX56" fmla="*/ 279924 w 11505972"/>
              <a:gd name="connsiteY56" fmla="*/ 643773 h 739466"/>
              <a:gd name="connsiteX57" fmla="*/ 263627 w 11505972"/>
              <a:gd name="connsiteY57" fmla="*/ 642335 h 739466"/>
              <a:gd name="connsiteX58" fmla="*/ 264107 w 11505972"/>
              <a:gd name="connsiteY58" fmla="*/ 652162 h 739466"/>
              <a:gd name="connsiteX59" fmla="*/ 264586 w 11505972"/>
              <a:gd name="connsiteY59" fmla="*/ 660549 h 739466"/>
              <a:gd name="connsiteX60" fmla="*/ 265545 w 11505972"/>
              <a:gd name="connsiteY60" fmla="*/ 651442 h 739466"/>
              <a:gd name="connsiteX61" fmla="*/ 263627 w 11505972"/>
              <a:gd name="connsiteY61" fmla="*/ 642335 h 739466"/>
              <a:gd name="connsiteX62" fmla="*/ 276090 w 11505972"/>
              <a:gd name="connsiteY62" fmla="*/ 635385 h 739466"/>
              <a:gd name="connsiteX63" fmla="*/ 275131 w 11505972"/>
              <a:gd name="connsiteY63" fmla="*/ 635625 h 739466"/>
              <a:gd name="connsiteX64" fmla="*/ 274892 w 11505972"/>
              <a:gd name="connsiteY64" fmla="*/ 638261 h 739466"/>
              <a:gd name="connsiteX65" fmla="*/ 276090 w 11505972"/>
              <a:gd name="connsiteY65" fmla="*/ 641377 h 739466"/>
              <a:gd name="connsiteX66" fmla="*/ 276569 w 11505972"/>
              <a:gd name="connsiteY66" fmla="*/ 639939 h 739466"/>
              <a:gd name="connsiteX67" fmla="*/ 276090 w 11505972"/>
              <a:gd name="connsiteY67" fmla="*/ 635385 h 739466"/>
              <a:gd name="connsiteX68" fmla="*/ 181663 w 11505972"/>
              <a:gd name="connsiteY68" fmla="*/ 631311 h 739466"/>
              <a:gd name="connsiteX69" fmla="*/ 179986 w 11505972"/>
              <a:gd name="connsiteY69" fmla="*/ 640658 h 739466"/>
              <a:gd name="connsiteX70" fmla="*/ 179267 w 11505972"/>
              <a:gd name="connsiteY70" fmla="*/ 650004 h 739466"/>
              <a:gd name="connsiteX71" fmla="*/ 181184 w 11505972"/>
              <a:gd name="connsiteY71" fmla="*/ 644732 h 739466"/>
              <a:gd name="connsiteX72" fmla="*/ 183101 w 11505972"/>
              <a:gd name="connsiteY72" fmla="*/ 638500 h 739466"/>
              <a:gd name="connsiteX73" fmla="*/ 182382 w 11505972"/>
              <a:gd name="connsiteY73" fmla="*/ 634666 h 739466"/>
              <a:gd name="connsiteX74" fmla="*/ 181663 w 11505972"/>
              <a:gd name="connsiteY74" fmla="*/ 631311 h 739466"/>
              <a:gd name="connsiteX75" fmla="*/ 133731 w 11505972"/>
              <a:gd name="connsiteY75" fmla="*/ 627956 h 739466"/>
              <a:gd name="connsiteX76" fmla="*/ 133971 w 11505972"/>
              <a:gd name="connsiteY76" fmla="*/ 632030 h 739466"/>
              <a:gd name="connsiteX77" fmla="*/ 136607 w 11505972"/>
              <a:gd name="connsiteY77" fmla="*/ 631790 h 739466"/>
              <a:gd name="connsiteX78" fmla="*/ 133731 w 11505972"/>
              <a:gd name="connsiteY78" fmla="*/ 627956 h 739466"/>
              <a:gd name="connsiteX79" fmla="*/ 186456 w 11505972"/>
              <a:gd name="connsiteY79" fmla="*/ 626518 h 739466"/>
              <a:gd name="connsiteX80" fmla="*/ 185977 w 11505972"/>
              <a:gd name="connsiteY80" fmla="*/ 628675 h 739466"/>
              <a:gd name="connsiteX81" fmla="*/ 185498 w 11505972"/>
              <a:gd name="connsiteY81" fmla="*/ 631311 h 739466"/>
              <a:gd name="connsiteX82" fmla="*/ 185738 w 11505972"/>
              <a:gd name="connsiteY82" fmla="*/ 633708 h 739466"/>
              <a:gd name="connsiteX83" fmla="*/ 186936 w 11505972"/>
              <a:gd name="connsiteY83" fmla="*/ 634187 h 739466"/>
              <a:gd name="connsiteX84" fmla="*/ 186696 w 11505972"/>
              <a:gd name="connsiteY84" fmla="*/ 630353 h 739466"/>
              <a:gd name="connsiteX85" fmla="*/ 186456 w 11505972"/>
              <a:gd name="connsiteY85" fmla="*/ 626518 h 739466"/>
              <a:gd name="connsiteX86" fmla="*/ 37388 w 11505972"/>
              <a:gd name="connsiteY86" fmla="*/ 620286 h 739466"/>
              <a:gd name="connsiteX87" fmla="*/ 34511 w 11505972"/>
              <a:gd name="connsiteY87" fmla="*/ 629873 h 739466"/>
              <a:gd name="connsiteX88" fmla="*/ 36908 w 11505972"/>
              <a:gd name="connsiteY88" fmla="*/ 626518 h 739466"/>
              <a:gd name="connsiteX89" fmla="*/ 37388 w 11505972"/>
              <a:gd name="connsiteY89" fmla="*/ 620286 h 739466"/>
              <a:gd name="connsiteX90" fmla="*/ 104552 w 11505972"/>
              <a:gd name="connsiteY90" fmla="*/ 618669 h 739466"/>
              <a:gd name="connsiteX91" fmla="*/ 103773 w 11505972"/>
              <a:gd name="connsiteY91" fmla="*/ 621006 h 739466"/>
              <a:gd name="connsiteX92" fmla="*/ 104013 w 11505972"/>
              <a:gd name="connsiteY92" fmla="*/ 625559 h 739466"/>
              <a:gd name="connsiteX93" fmla="*/ 105451 w 11505972"/>
              <a:gd name="connsiteY93" fmla="*/ 622683 h 739466"/>
              <a:gd name="connsiteX94" fmla="*/ 105451 w 11505972"/>
              <a:gd name="connsiteY94" fmla="*/ 618849 h 739466"/>
              <a:gd name="connsiteX95" fmla="*/ 104552 w 11505972"/>
              <a:gd name="connsiteY95" fmla="*/ 618669 h 739466"/>
              <a:gd name="connsiteX96" fmla="*/ 90113 w 11505972"/>
              <a:gd name="connsiteY96" fmla="*/ 617890 h 739466"/>
              <a:gd name="connsiteX97" fmla="*/ 89633 w 11505972"/>
              <a:gd name="connsiteY97" fmla="*/ 618129 h 739466"/>
              <a:gd name="connsiteX98" fmla="*/ 88675 w 11505972"/>
              <a:gd name="connsiteY98" fmla="*/ 621724 h 739466"/>
              <a:gd name="connsiteX99" fmla="*/ 90592 w 11505972"/>
              <a:gd name="connsiteY99" fmla="*/ 621724 h 739466"/>
              <a:gd name="connsiteX100" fmla="*/ 90353 w 11505972"/>
              <a:gd name="connsiteY100" fmla="*/ 619807 h 739466"/>
              <a:gd name="connsiteX101" fmla="*/ 90113 w 11505972"/>
              <a:gd name="connsiteY101" fmla="*/ 617890 h 739466"/>
              <a:gd name="connsiteX102" fmla="*/ 100178 w 11505972"/>
              <a:gd name="connsiteY102" fmla="*/ 610700 h 739466"/>
              <a:gd name="connsiteX103" fmla="*/ 98261 w 11505972"/>
              <a:gd name="connsiteY103" fmla="*/ 612617 h 739466"/>
              <a:gd name="connsiteX104" fmla="*/ 99220 w 11505972"/>
              <a:gd name="connsiteY104" fmla="*/ 614534 h 739466"/>
              <a:gd name="connsiteX105" fmla="*/ 100178 w 11505972"/>
              <a:gd name="connsiteY105" fmla="*/ 610700 h 739466"/>
              <a:gd name="connsiteX106" fmla="*/ 116475 w 11505972"/>
              <a:gd name="connsiteY106" fmla="*/ 608304 h 739466"/>
              <a:gd name="connsiteX107" fmla="*/ 114079 w 11505972"/>
              <a:gd name="connsiteY107" fmla="*/ 611659 h 739466"/>
              <a:gd name="connsiteX108" fmla="*/ 116236 w 11505972"/>
              <a:gd name="connsiteY108" fmla="*/ 611899 h 739466"/>
              <a:gd name="connsiteX109" fmla="*/ 116475 w 11505972"/>
              <a:gd name="connsiteY109" fmla="*/ 608304 h 739466"/>
              <a:gd name="connsiteX110" fmla="*/ 92510 w 11505972"/>
              <a:gd name="connsiteY110" fmla="*/ 606866 h 739466"/>
              <a:gd name="connsiteX111" fmla="*/ 90353 w 11505972"/>
              <a:gd name="connsiteY111" fmla="*/ 610461 h 739466"/>
              <a:gd name="connsiteX112" fmla="*/ 90113 w 11505972"/>
              <a:gd name="connsiteY112" fmla="*/ 615973 h 739466"/>
              <a:gd name="connsiteX113" fmla="*/ 92030 w 11505972"/>
              <a:gd name="connsiteY113" fmla="*/ 612617 h 739466"/>
              <a:gd name="connsiteX114" fmla="*/ 92510 w 11505972"/>
              <a:gd name="connsiteY114" fmla="*/ 606866 h 739466"/>
              <a:gd name="connsiteX115" fmla="*/ 13422 w 11505972"/>
              <a:gd name="connsiteY115" fmla="*/ 602072 h 739466"/>
              <a:gd name="connsiteX116" fmla="*/ 11983 w 11505972"/>
              <a:gd name="connsiteY116" fmla="*/ 604709 h 739466"/>
              <a:gd name="connsiteX117" fmla="*/ 13422 w 11505972"/>
              <a:gd name="connsiteY117" fmla="*/ 606866 h 739466"/>
              <a:gd name="connsiteX118" fmla="*/ 13422 w 11505972"/>
              <a:gd name="connsiteY118" fmla="*/ 602072 h 739466"/>
              <a:gd name="connsiteX119" fmla="*/ 291908 w 11505972"/>
              <a:gd name="connsiteY119" fmla="*/ 592007 h 739466"/>
              <a:gd name="connsiteX120" fmla="*/ 291189 w 11505972"/>
              <a:gd name="connsiteY120" fmla="*/ 594882 h 739466"/>
              <a:gd name="connsiteX121" fmla="*/ 291908 w 11505972"/>
              <a:gd name="connsiteY121" fmla="*/ 598237 h 739466"/>
              <a:gd name="connsiteX122" fmla="*/ 292866 w 11505972"/>
              <a:gd name="connsiteY122" fmla="*/ 595841 h 739466"/>
              <a:gd name="connsiteX123" fmla="*/ 291908 w 11505972"/>
              <a:gd name="connsiteY123" fmla="*/ 592007 h 739466"/>
              <a:gd name="connsiteX124" fmla="*/ 273693 w 11505972"/>
              <a:gd name="connsiteY124" fmla="*/ 583379 h 739466"/>
              <a:gd name="connsiteX125" fmla="*/ 273214 w 11505972"/>
              <a:gd name="connsiteY125" fmla="*/ 595122 h 739466"/>
              <a:gd name="connsiteX126" fmla="*/ 275611 w 11505972"/>
              <a:gd name="connsiteY126" fmla="*/ 606866 h 739466"/>
              <a:gd name="connsiteX127" fmla="*/ 275371 w 11505972"/>
              <a:gd name="connsiteY127" fmla="*/ 594882 h 739466"/>
              <a:gd name="connsiteX128" fmla="*/ 273693 w 11505972"/>
              <a:gd name="connsiteY128" fmla="*/ 583379 h 739466"/>
              <a:gd name="connsiteX129" fmla="*/ 260752 w 11505972"/>
              <a:gd name="connsiteY129" fmla="*/ 583379 h 739466"/>
              <a:gd name="connsiteX130" fmla="*/ 260272 w 11505972"/>
              <a:gd name="connsiteY130" fmla="*/ 592486 h 739466"/>
              <a:gd name="connsiteX131" fmla="*/ 262190 w 11505972"/>
              <a:gd name="connsiteY131" fmla="*/ 599197 h 739466"/>
              <a:gd name="connsiteX132" fmla="*/ 261230 w 11505972"/>
              <a:gd name="connsiteY132" fmla="*/ 591287 h 739466"/>
              <a:gd name="connsiteX133" fmla="*/ 260752 w 11505972"/>
              <a:gd name="connsiteY133" fmla="*/ 583379 h 739466"/>
              <a:gd name="connsiteX134" fmla="*/ 154342 w 11505972"/>
              <a:gd name="connsiteY134" fmla="*/ 583379 h 739466"/>
              <a:gd name="connsiteX135" fmla="*/ 153143 w 11505972"/>
              <a:gd name="connsiteY135" fmla="*/ 588172 h 739466"/>
              <a:gd name="connsiteX136" fmla="*/ 152425 w 11505972"/>
              <a:gd name="connsiteY136" fmla="*/ 594403 h 739466"/>
              <a:gd name="connsiteX137" fmla="*/ 153143 w 11505972"/>
              <a:gd name="connsiteY137" fmla="*/ 594642 h 739466"/>
              <a:gd name="connsiteX138" fmla="*/ 154342 w 11505972"/>
              <a:gd name="connsiteY138" fmla="*/ 594882 h 739466"/>
              <a:gd name="connsiteX139" fmla="*/ 154342 w 11505972"/>
              <a:gd name="connsiteY139" fmla="*/ 590089 h 739466"/>
              <a:gd name="connsiteX140" fmla="*/ 154342 w 11505972"/>
              <a:gd name="connsiteY140" fmla="*/ 583379 h 739466"/>
              <a:gd name="connsiteX141" fmla="*/ 261710 w 11505972"/>
              <a:gd name="connsiteY141" fmla="*/ 575230 h 739466"/>
              <a:gd name="connsiteX142" fmla="*/ 262190 w 11505972"/>
              <a:gd name="connsiteY142" fmla="*/ 578825 h 739466"/>
              <a:gd name="connsiteX143" fmla="*/ 261710 w 11505972"/>
              <a:gd name="connsiteY143" fmla="*/ 582420 h 739466"/>
              <a:gd name="connsiteX144" fmla="*/ 264107 w 11505972"/>
              <a:gd name="connsiteY144" fmla="*/ 582420 h 739466"/>
              <a:gd name="connsiteX145" fmla="*/ 263148 w 11505972"/>
              <a:gd name="connsiteY145" fmla="*/ 578825 h 739466"/>
              <a:gd name="connsiteX146" fmla="*/ 261710 w 11505972"/>
              <a:gd name="connsiteY146" fmla="*/ 575230 h 739466"/>
              <a:gd name="connsiteX147" fmla="*/ 36428 w 11505972"/>
              <a:gd name="connsiteY147" fmla="*/ 571396 h 739466"/>
              <a:gd name="connsiteX148" fmla="*/ 39305 w 11505972"/>
              <a:gd name="connsiteY148" fmla="*/ 573793 h 739466"/>
              <a:gd name="connsiteX149" fmla="*/ 38346 w 11505972"/>
              <a:gd name="connsiteY149" fmla="*/ 572115 h 739466"/>
              <a:gd name="connsiteX150" fmla="*/ 36428 w 11505972"/>
              <a:gd name="connsiteY150" fmla="*/ 571396 h 739466"/>
              <a:gd name="connsiteX151" fmla="*/ 88196 w 11505972"/>
              <a:gd name="connsiteY151" fmla="*/ 562768 h 739466"/>
              <a:gd name="connsiteX152" fmla="*/ 88435 w 11505972"/>
              <a:gd name="connsiteY152" fmla="*/ 564446 h 739466"/>
              <a:gd name="connsiteX153" fmla="*/ 88675 w 11505972"/>
              <a:gd name="connsiteY153" fmla="*/ 566603 h 739466"/>
              <a:gd name="connsiteX154" fmla="*/ 89873 w 11505972"/>
              <a:gd name="connsiteY154" fmla="*/ 566603 h 739466"/>
              <a:gd name="connsiteX155" fmla="*/ 91071 w 11505972"/>
              <a:gd name="connsiteY155" fmla="*/ 566123 h 739466"/>
              <a:gd name="connsiteX156" fmla="*/ 90592 w 11505972"/>
              <a:gd name="connsiteY156" fmla="*/ 563247 h 739466"/>
              <a:gd name="connsiteX157" fmla="*/ 88196 w 11505972"/>
              <a:gd name="connsiteY157" fmla="*/ 562768 h 739466"/>
              <a:gd name="connsiteX158" fmla="*/ 255958 w 11505972"/>
              <a:gd name="connsiteY158" fmla="*/ 558933 h 739466"/>
              <a:gd name="connsiteX159" fmla="*/ 256677 w 11505972"/>
              <a:gd name="connsiteY159" fmla="*/ 566363 h 739466"/>
              <a:gd name="connsiteX160" fmla="*/ 257396 w 11505972"/>
              <a:gd name="connsiteY160" fmla="*/ 572833 h 739466"/>
              <a:gd name="connsiteX161" fmla="*/ 258115 w 11505972"/>
              <a:gd name="connsiteY161" fmla="*/ 570676 h 739466"/>
              <a:gd name="connsiteX162" fmla="*/ 258115 w 11505972"/>
              <a:gd name="connsiteY162" fmla="*/ 565883 h 739466"/>
              <a:gd name="connsiteX163" fmla="*/ 257396 w 11505972"/>
              <a:gd name="connsiteY163" fmla="*/ 561090 h 739466"/>
              <a:gd name="connsiteX164" fmla="*/ 255958 w 11505972"/>
              <a:gd name="connsiteY164" fmla="*/ 558933 h 739466"/>
              <a:gd name="connsiteX165" fmla="*/ 173994 w 11505972"/>
              <a:gd name="connsiteY165" fmla="*/ 557974 h 739466"/>
              <a:gd name="connsiteX166" fmla="*/ 173994 w 11505972"/>
              <a:gd name="connsiteY166" fmla="*/ 563966 h 739466"/>
              <a:gd name="connsiteX167" fmla="*/ 173994 w 11505972"/>
              <a:gd name="connsiteY167" fmla="*/ 569958 h 739466"/>
              <a:gd name="connsiteX168" fmla="*/ 175432 w 11505972"/>
              <a:gd name="connsiteY168" fmla="*/ 563726 h 739466"/>
              <a:gd name="connsiteX169" fmla="*/ 173994 w 11505972"/>
              <a:gd name="connsiteY169" fmla="*/ 557974 h 739466"/>
              <a:gd name="connsiteX170" fmla="*/ 95865 w 11505972"/>
              <a:gd name="connsiteY170" fmla="*/ 557495 h 739466"/>
              <a:gd name="connsiteX171" fmla="*/ 94666 w 11505972"/>
              <a:gd name="connsiteY171" fmla="*/ 559413 h 739466"/>
              <a:gd name="connsiteX172" fmla="*/ 94906 w 11505972"/>
              <a:gd name="connsiteY172" fmla="*/ 561809 h 739466"/>
              <a:gd name="connsiteX173" fmla="*/ 95865 w 11505972"/>
              <a:gd name="connsiteY173" fmla="*/ 560371 h 739466"/>
              <a:gd name="connsiteX174" fmla="*/ 95865 w 11505972"/>
              <a:gd name="connsiteY174" fmla="*/ 557495 h 739466"/>
              <a:gd name="connsiteX175" fmla="*/ 151945 w 11505972"/>
              <a:gd name="connsiteY175" fmla="*/ 552702 h 739466"/>
              <a:gd name="connsiteX176" fmla="*/ 150507 w 11505972"/>
              <a:gd name="connsiteY176" fmla="*/ 555578 h 739466"/>
              <a:gd name="connsiteX177" fmla="*/ 151945 w 11505972"/>
              <a:gd name="connsiteY177" fmla="*/ 557974 h 739466"/>
              <a:gd name="connsiteX178" fmla="*/ 152425 w 11505972"/>
              <a:gd name="connsiteY178" fmla="*/ 555339 h 739466"/>
              <a:gd name="connsiteX179" fmla="*/ 151945 w 11505972"/>
              <a:gd name="connsiteY179" fmla="*/ 552702 h 739466"/>
              <a:gd name="connsiteX180" fmla="*/ 133731 w 11505972"/>
              <a:gd name="connsiteY180" fmla="*/ 550785 h 739466"/>
              <a:gd name="connsiteX181" fmla="*/ 133731 w 11505972"/>
              <a:gd name="connsiteY181" fmla="*/ 553181 h 739466"/>
              <a:gd name="connsiteX182" fmla="*/ 136607 w 11505972"/>
              <a:gd name="connsiteY182" fmla="*/ 551744 h 739466"/>
              <a:gd name="connsiteX183" fmla="*/ 133731 w 11505972"/>
              <a:gd name="connsiteY183" fmla="*/ 550785 h 739466"/>
              <a:gd name="connsiteX184" fmla="*/ 74774 w 11505972"/>
              <a:gd name="connsiteY184" fmla="*/ 544554 h 739466"/>
              <a:gd name="connsiteX185" fmla="*/ 72857 w 11505972"/>
              <a:gd name="connsiteY185" fmla="*/ 546231 h 739466"/>
              <a:gd name="connsiteX186" fmla="*/ 72857 w 11505972"/>
              <a:gd name="connsiteY186" fmla="*/ 550306 h 739466"/>
              <a:gd name="connsiteX187" fmla="*/ 74774 w 11505972"/>
              <a:gd name="connsiteY187" fmla="*/ 544554 h 739466"/>
              <a:gd name="connsiteX188" fmla="*/ 33074 w 11505972"/>
              <a:gd name="connsiteY188" fmla="*/ 544554 h 739466"/>
              <a:gd name="connsiteX189" fmla="*/ 31396 w 11505972"/>
              <a:gd name="connsiteY189" fmla="*/ 546471 h 739466"/>
              <a:gd name="connsiteX190" fmla="*/ 32115 w 11505972"/>
              <a:gd name="connsiteY190" fmla="*/ 549347 h 739466"/>
              <a:gd name="connsiteX191" fmla="*/ 33074 w 11505972"/>
              <a:gd name="connsiteY191" fmla="*/ 544554 h 739466"/>
              <a:gd name="connsiteX192" fmla="*/ 46015 w 11505972"/>
              <a:gd name="connsiteY192" fmla="*/ 543595 h 739466"/>
              <a:gd name="connsiteX193" fmla="*/ 43139 w 11505972"/>
              <a:gd name="connsiteY193" fmla="*/ 551744 h 739466"/>
              <a:gd name="connsiteX194" fmla="*/ 41701 w 11505972"/>
              <a:gd name="connsiteY194" fmla="*/ 561330 h 739466"/>
              <a:gd name="connsiteX195" fmla="*/ 45056 w 11505972"/>
              <a:gd name="connsiteY195" fmla="*/ 553181 h 739466"/>
              <a:gd name="connsiteX196" fmla="*/ 46015 w 11505972"/>
              <a:gd name="connsiteY196" fmla="*/ 543595 h 739466"/>
              <a:gd name="connsiteX197" fmla="*/ 49370 w 11505972"/>
              <a:gd name="connsiteY197" fmla="*/ 542157 h 739466"/>
              <a:gd name="connsiteX198" fmla="*/ 47213 w 11505972"/>
              <a:gd name="connsiteY198" fmla="*/ 544793 h 739466"/>
              <a:gd name="connsiteX199" fmla="*/ 49370 w 11505972"/>
              <a:gd name="connsiteY199" fmla="*/ 546950 h 739466"/>
              <a:gd name="connsiteX200" fmla="*/ 49850 w 11505972"/>
              <a:gd name="connsiteY200" fmla="*/ 544793 h 739466"/>
              <a:gd name="connsiteX201" fmla="*/ 49370 w 11505972"/>
              <a:gd name="connsiteY201" fmla="*/ 542157 h 739466"/>
              <a:gd name="connsiteX202" fmla="*/ 277049 w 11505972"/>
              <a:gd name="connsiteY202" fmla="*/ 538322 h 739466"/>
              <a:gd name="connsiteX203" fmla="*/ 275850 w 11505972"/>
              <a:gd name="connsiteY203" fmla="*/ 540959 h 739466"/>
              <a:gd name="connsiteX204" fmla="*/ 276569 w 11505972"/>
              <a:gd name="connsiteY204" fmla="*/ 544554 h 739466"/>
              <a:gd name="connsiteX205" fmla="*/ 277289 w 11505972"/>
              <a:gd name="connsiteY205" fmla="*/ 542157 h 739466"/>
              <a:gd name="connsiteX206" fmla="*/ 277049 w 11505972"/>
              <a:gd name="connsiteY206" fmla="*/ 538322 h 739466"/>
              <a:gd name="connsiteX207" fmla="*/ 152904 w 11505972"/>
              <a:gd name="connsiteY207" fmla="*/ 538322 h 739466"/>
              <a:gd name="connsiteX208" fmla="*/ 151226 w 11505972"/>
              <a:gd name="connsiteY208" fmla="*/ 543835 h 739466"/>
              <a:gd name="connsiteX209" fmla="*/ 151466 w 11505972"/>
              <a:gd name="connsiteY209" fmla="*/ 551744 h 739466"/>
              <a:gd name="connsiteX210" fmla="*/ 153143 w 11505972"/>
              <a:gd name="connsiteY210" fmla="*/ 545752 h 739466"/>
              <a:gd name="connsiteX211" fmla="*/ 152904 w 11505972"/>
              <a:gd name="connsiteY211" fmla="*/ 538322 h 739466"/>
              <a:gd name="connsiteX212" fmla="*/ 178787 w 11505972"/>
              <a:gd name="connsiteY212" fmla="*/ 537843 h 739466"/>
              <a:gd name="connsiteX213" fmla="*/ 177589 w 11505972"/>
              <a:gd name="connsiteY213" fmla="*/ 540000 h 739466"/>
              <a:gd name="connsiteX214" fmla="*/ 176870 w 11505972"/>
              <a:gd name="connsiteY214" fmla="*/ 540719 h 739466"/>
              <a:gd name="connsiteX215" fmla="*/ 176631 w 11505972"/>
              <a:gd name="connsiteY215" fmla="*/ 542397 h 739466"/>
              <a:gd name="connsiteX216" fmla="*/ 178308 w 11505972"/>
              <a:gd name="connsiteY216" fmla="*/ 543116 h 739466"/>
              <a:gd name="connsiteX217" fmla="*/ 178787 w 11505972"/>
              <a:gd name="connsiteY217" fmla="*/ 540719 h 739466"/>
              <a:gd name="connsiteX218" fmla="*/ 179746 w 11505972"/>
              <a:gd name="connsiteY218" fmla="*/ 538322 h 739466"/>
              <a:gd name="connsiteX219" fmla="*/ 178787 w 11505972"/>
              <a:gd name="connsiteY219" fmla="*/ 537843 h 739466"/>
              <a:gd name="connsiteX220" fmla="*/ 136607 w 11505972"/>
              <a:gd name="connsiteY220" fmla="*/ 536885 h 739466"/>
              <a:gd name="connsiteX221" fmla="*/ 135409 w 11505972"/>
              <a:gd name="connsiteY221" fmla="*/ 539521 h 739466"/>
              <a:gd name="connsiteX222" fmla="*/ 135648 w 11505972"/>
              <a:gd name="connsiteY222" fmla="*/ 543595 h 739466"/>
              <a:gd name="connsiteX223" fmla="*/ 137086 w 11505972"/>
              <a:gd name="connsiteY223" fmla="*/ 540719 h 739466"/>
              <a:gd name="connsiteX224" fmla="*/ 136607 w 11505972"/>
              <a:gd name="connsiteY224" fmla="*/ 536885 h 739466"/>
              <a:gd name="connsiteX225" fmla="*/ 48891 w 11505972"/>
              <a:gd name="connsiteY225" fmla="*/ 535447 h 739466"/>
              <a:gd name="connsiteX226" fmla="*/ 46974 w 11505972"/>
              <a:gd name="connsiteY226" fmla="*/ 539281 h 739466"/>
              <a:gd name="connsiteX227" fmla="*/ 48891 w 11505972"/>
              <a:gd name="connsiteY227" fmla="*/ 539760 h 739466"/>
              <a:gd name="connsiteX228" fmla="*/ 49610 w 11505972"/>
              <a:gd name="connsiteY228" fmla="*/ 537603 h 739466"/>
              <a:gd name="connsiteX229" fmla="*/ 48891 w 11505972"/>
              <a:gd name="connsiteY229" fmla="*/ 535447 h 739466"/>
              <a:gd name="connsiteX230" fmla="*/ 167763 w 11505972"/>
              <a:gd name="connsiteY230" fmla="*/ 529695 h 739466"/>
              <a:gd name="connsiteX231" fmla="*/ 166085 w 11505972"/>
              <a:gd name="connsiteY231" fmla="*/ 532331 h 739466"/>
              <a:gd name="connsiteX232" fmla="*/ 165367 w 11505972"/>
              <a:gd name="connsiteY232" fmla="*/ 535926 h 739466"/>
              <a:gd name="connsiteX233" fmla="*/ 167763 w 11505972"/>
              <a:gd name="connsiteY233" fmla="*/ 535926 h 739466"/>
              <a:gd name="connsiteX234" fmla="*/ 167044 w 11505972"/>
              <a:gd name="connsiteY234" fmla="*/ 548628 h 739466"/>
              <a:gd name="connsiteX235" fmla="*/ 167284 w 11505972"/>
              <a:gd name="connsiteY235" fmla="*/ 560371 h 739466"/>
              <a:gd name="connsiteX236" fmla="*/ 168961 w 11505972"/>
              <a:gd name="connsiteY236" fmla="*/ 545752 h 739466"/>
              <a:gd name="connsiteX237" fmla="*/ 167763 w 11505972"/>
              <a:gd name="connsiteY237" fmla="*/ 529695 h 739466"/>
              <a:gd name="connsiteX238" fmla="*/ 64230 w 11505972"/>
              <a:gd name="connsiteY238" fmla="*/ 529695 h 739466"/>
              <a:gd name="connsiteX239" fmla="*/ 60395 w 11505972"/>
              <a:gd name="connsiteY239" fmla="*/ 538083 h 739466"/>
              <a:gd name="connsiteX240" fmla="*/ 59437 w 11505972"/>
              <a:gd name="connsiteY240" fmla="*/ 550306 h 739466"/>
              <a:gd name="connsiteX241" fmla="*/ 63031 w 11505972"/>
              <a:gd name="connsiteY241" fmla="*/ 541438 h 739466"/>
              <a:gd name="connsiteX242" fmla="*/ 64230 w 11505972"/>
              <a:gd name="connsiteY242" fmla="*/ 529695 h 739466"/>
              <a:gd name="connsiteX243" fmla="*/ 114079 w 11505972"/>
              <a:gd name="connsiteY243" fmla="*/ 529215 h 739466"/>
              <a:gd name="connsiteX244" fmla="*/ 112401 w 11505972"/>
              <a:gd name="connsiteY244" fmla="*/ 531372 h 739466"/>
              <a:gd name="connsiteX245" fmla="*/ 113599 w 11505972"/>
              <a:gd name="connsiteY245" fmla="*/ 533529 h 739466"/>
              <a:gd name="connsiteX246" fmla="*/ 114079 w 11505972"/>
              <a:gd name="connsiteY246" fmla="*/ 529215 h 739466"/>
              <a:gd name="connsiteX247" fmla="*/ 146673 w 11505972"/>
              <a:gd name="connsiteY247" fmla="*/ 527298 h 739466"/>
              <a:gd name="connsiteX248" fmla="*/ 145235 w 11505972"/>
              <a:gd name="connsiteY248" fmla="*/ 529695 h 739466"/>
              <a:gd name="connsiteX249" fmla="*/ 146433 w 11505972"/>
              <a:gd name="connsiteY249" fmla="*/ 530174 h 739466"/>
              <a:gd name="connsiteX250" fmla="*/ 147631 w 11505972"/>
              <a:gd name="connsiteY250" fmla="*/ 529695 h 739466"/>
              <a:gd name="connsiteX251" fmla="*/ 146673 w 11505972"/>
              <a:gd name="connsiteY251" fmla="*/ 527298 h 739466"/>
              <a:gd name="connsiteX252" fmla="*/ 275611 w 11505972"/>
              <a:gd name="connsiteY252" fmla="*/ 525381 h 739466"/>
              <a:gd name="connsiteX253" fmla="*/ 274892 w 11505972"/>
              <a:gd name="connsiteY253" fmla="*/ 528017 h 739466"/>
              <a:gd name="connsiteX254" fmla="*/ 275611 w 11505972"/>
              <a:gd name="connsiteY254" fmla="*/ 531133 h 739466"/>
              <a:gd name="connsiteX255" fmla="*/ 276090 w 11505972"/>
              <a:gd name="connsiteY255" fmla="*/ 528736 h 739466"/>
              <a:gd name="connsiteX256" fmla="*/ 275611 w 11505972"/>
              <a:gd name="connsiteY256" fmla="*/ 525381 h 739466"/>
              <a:gd name="connsiteX257" fmla="*/ 165846 w 11505972"/>
              <a:gd name="connsiteY257" fmla="*/ 518670 h 739466"/>
              <a:gd name="connsiteX258" fmla="*/ 165846 w 11505972"/>
              <a:gd name="connsiteY258" fmla="*/ 524422 h 739466"/>
              <a:gd name="connsiteX259" fmla="*/ 164887 w 11505972"/>
              <a:gd name="connsiteY259" fmla="*/ 529695 h 739466"/>
              <a:gd name="connsiteX260" fmla="*/ 167284 w 11505972"/>
              <a:gd name="connsiteY260" fmla="*/ 524662 h 739466"/>
              <a:gd name="connsiteX261" fmla="*/ 165846 w 11505972"/>
              <a:gd name="connsiteY261" fmla="*/ 518670 h 739466"/>
              <a:gd name="connsiteX262" fmla="*/ 142359 w 11505972"/>
              <a:gd name="connsiteY262" fmla="*/ 518191 h 739466"/>
              <a:gd name="connsiteX263" fmla="*/ 141161 w 11505972"/>
              <a:gd name="connsiteY263" fmla="*/ 519389 h 739466"/>
              <a:gd name="connsiteX264" fmla="*/ 139003 w 11505972"/>
              <a:gd name="connsiteY264" fmla="*/ 520108 h 739466"/>
              <a:gd name="connsiteX265" fmla="*/ 140681 w 11505972"/>
              <a:gd name="connsiteY265" fmla="*/ 524901 h 739466"/>
              <a:gd name="connsiteX266" fmla="*/ 142838 w 11505972"/>
              <a:gd name="connsiteY266" fmla="*/ 529215 h 739466"/>
              <a:gd name="connsiteX267" fmla="*/ 141880 w 11505972"/>
              <a:gd name="connsiteY267" fmla="*/ 524183 h 739466"/>
              <a:gd name="connsiteX268" fmla="*/ 142359 w 11505972"/>
              <a:gd name="connsiteY268" fmla="*/ 518191 h 739466"/>
              <a:gd name="connsiteX269" fmla="*/ 73336 w 11505972"/>
              <a:gd name="connsiteY269" fmla="*/ 518191 h 739466"/>
              <a:gd name="connsiteX270" fmla="*/ 72378 w 11505972"/>
              <a:gd name="connsiteY270" fmla="*/ 518670 h 739466"/>
              <a:gd name="connsiteX271" fmla="*/ 71419 w 11505972"/>
              <a:gd name="connsiteY271" fmla="*/ 520108 h 739466"/>
              <a:gd name="connsiteX272" fmla="*/ 72378 w 11505972"/>
              <a:gd name="connsiteY272" fmla="*/ 521786 h 739466"/>
              <a:gd name="connsiteX273" fmla="*/ 74295 w 11505972"/>
              <a:gd name="connsiteY273" fmla="*/ 521067 h 739466"/>
              <a:gd name="connsiteX274" fmla="*/ 73336 w 11505972"/>
              <a:gd name="connsiteY274" fmla="*/ 518191 h 739466"/>
              <a:gd name="connsiteX275" fmla="*/ 264586 w 11505972"/>
              <a:gd name="connsiteY275" fmla="*/ 507646 h 739466"/>
              <a:gd name="connsiteX276" fmla="*/ 263627 w 11505972"/>
              <a:gd name="connsiteY276" fmla="*/ 509803 h 739466"/>
              <a:gd name="connsiteX277" fmla="*/ 264107 w 11505972"/>
              <a:gd name="connsiteY277" fmla="*/ 513398 h 739466"/>
              <a:gd name="connsiteX278" fmla="*/ 264825 w 11505972"/>
              <a:gd name="connsiteY278" fmla="*/ 511241 h 739466"/>
              <a:gd name="connsiteX279" fmla="*/ 264586 w 11505972"/>
              <a:gd name="connsiteY279" fmla="*/ 507646 h 739466"/>
              <a:gd name="connsiteX280" fmla="*/ 258835 w 11505972"/>
              <a:gd name="connsiteY280" fmla="*/ 506208 h 739466"/>
              <a:gd name="connsiteX281" fmla="*/ 257875 w 11505972"/>
              <a:gd name="connsiteY281" fmla="*/ 512679 h 739466"/>
              <a:gd name="connsiteX282" fmla="*/ 258835 w 11505972"/>
              <a:gd name="connsiteY282" fmla="*/ 520108 h 739466"/>
              <a:gd name="connsiteX283" fmla="*/ 256438 w 11505972"/>
              <a:gd name="connsiteY283" fmla="*/ 518431 h 739466"/>
              <a:gd name="connsiteX284" fmla="*/ 255479 w 11505972"/>
              <a:gd name="connsiteY284" fmla="*/ 513877 h 739466"/>
              <a:gd name="connsiteX285" fmla="*/ 255240 w 11505972"/>
              <a:gd name="connsiteY285" fmla="*/ 525141 h 739466"/>
              <a:gd name="connsiteX286" fmla="*/ 257396 w 11505972"/>
              <a:gd name="connsiteY286" fmla="*/ 533529 h 739466"/>
              <a:gd name="connsiteX287" fmla="*/ 257396 w 11505972"/>
              <a:gd name="connsiteY287" fmla="*/ 530653 h 739466"/>
              <a:gd name="connsiteX288" fmla="*/ 256917 w 11505972"/>
              <a:gd name="connsiteY288" fmla="*/ 528257 h 739466"/>
              <a:gd name="connsiteX289" fmla="*/ 257396 w 11505972"/>
              <a:gd name="connsiteY289" fmla="*/ 527058 h 739466"/>
              <a:gd name="connsiteX290" fmla="*/ 257875 w 11505972"/>
              <a:gd name="connsiteY290" fmla="*/ 525860 h 739466"/>
              <a:gd name="connsiteX291" fmla="*/ 258835 w 11505972"/>
              <a:gd name="connsiteY291" fmla="*/ 526100 h 739466"/>
              <a:gd name="connsiteX292" fmla="*/ 258355 w 11505972"/>
              <a:gd name="connsiteY292" fmla="*/ 521546 h 739466"/>
              <a:gd name="connsiteX293" fmla="*/ 259074 w 11505972"/>
              <a:gd name="connsiteY293" fmla="*/ 521067 h 739466"/>
              <a:gd name="connsiteX294" fmla="*/ 259313 w 11505972"/>
              <a:gd name="connsiteY294" fmla="*/ 522505 h 739466"/>
              <a:gd name="connsiteX295" fmla="*/ 259553 w 11505972"/>
              <a:gd name="connsiteY295" fmla="*/ 513158 h 739466"/>
              <a:gd name="connsiteX296" fmla="*/ 258835 w 11505972"/>
              <a:gd name="connsiteY296" fmla="*/ 506208 h 739466"/>
              <a:gd name="connsiteX297" fmla="*/ 88675 w 11505972"/>
              <a:gd name="connsiteY297" fmla="*/ 505249 h 739466"/>
              <a:gd name="connsiteX298" fmla="*/ 86038 w 11505972"/>
              <a:gd name="connsiteY298" fmla="*/ 510282 h 739466"/>
              <a:gd name="connsiteX299" fmla="*/ 85799 w 11505972"/>
              <a:gd name="connsiteY299" fmla="*/ 516273 h 739466"/>
              <a:gd name="connsiteX300" fmla="*/ 87716 w 11505972"/>
              <a:gd name="connsiteY300" fmla="*/ 515315 h 739466"/>
              <a:gd name="connsiteX301" fmla="*/ 89633 w 11505972"/>
              <a:gd name="connsiteY301" fmla="*/ 513877 h 739466"/>
              <a:gd name="connsiteX302" fmla="*/ 89873 w 11505972"/>
              <a:gd name="connsiteY302" fmla="*/ 510521 h 739466"/>
              <a:gd name="connsiteX303" fmla="*/ 89154 w 11505972"/>
              <a:gd name="connsiteY303" fmla="*/ 509084 h 739466"/>
              <a:gd name="connsiteX304" fmla="*/ 88435 w 11505972"/>
              <a:gd name="connsiteY304" fmla="*/ 508125 h 739466"/>
              <a:gd name="connsiteX305" fmla="*/ 88675 w 11505972"/>
              <a:gd name="connsiteY305" fmla="*/ 505249 h 739466"/>
              <a:gd name="connsiteX306" fmla="*/ 69502 w 11505972"/>
              <a:gd name="connsiteY306" fmla="*/ 501894 h 739466"/>
              <a:gd name="connsiteX307" fmla="*/ 67824 w 11505972"/>
              <a:gd name="connsiteY307" fmla="*/ 504291 h 739466"/>
              <a:gd name="connsiteX308" fmla="*/ 69502 w 11505972"/>
              <a:gd name="connsiteY308" fmla="*/ 506208 h 739466"/>
              <a:gd name="connsiteX309" fmla="*/ 264107 w 11505972"/>
              <a:gd name="connsiteY309" fmla="*/ 499018 h 739466"/>
              <a:gd name="connsiteX310" fmla="*/ 263148 w 11505972"/>
              <a:gd name="connsiteY310" fmla="*/ 501894 h 739466"/>
              <a:gd name="connsiteX311" fmla="*/ 263627 w 11505972"/>
              <a:gd name="connsiteY311" fmla="*/ 506208 h 739466"/>
              <a:gd name="connsiteX312" fmla="*/ 264586 w 11505972"/>
              <a:gd name="connsiteY312" fmla="*/ 503332 h 739466"/>
              <a:gd name="connsiteX313" fmla="*/ 264107 w 11505972"/>
              <a:gd name="connsiteY313" fmla="*/ 499018 h 739466"/>
              <a:gd name="connsiteX314" fmla="*/ 174953 w 11505972"/>
              <a:gd name="connsiteY314" fmla="*/ 498539 h 739466"/>
              <a:gd name="connsiteX315" fmla="*/ 173994 w 11505972"/>
              <a:gd name="connsiteY315" fmla="*/ 501894 h 739466"/>
              <a:gd name="connsiteX316" fmla="*/ 175432 w 11505972"/>
              <a:gd name="connsiteY316" fmla="*/ 504770 h 739466"/>
              <a:gd name="connsiteX317" fmla="*/ 174953 w 11505972"/>
              <a:gd name="connsiteY317" fmla="*/ 501414 h 739466"/>
              <a:gd name="connsiteX318" fmla="*/ 174953 w 11505972"/>
              <a:gd name="connsiteY318" fmla="*/ 498539 h 739466"/>
              <a:gd name="connsiteX319" fmla="*/ 259553 w 11505972"/>
              <a:gd name="connsiteY319" fmla="*/ 496861 h 739466"/>
              <a:gd name="connsiteX320" fmla="*/ 258355 w 11505972"/>
              <a:gd name="connsiteY320" fmla="*/ 499977 h 739466"/>
              <a:gd name="connsiteX321" fmla="*/ 261230 w 11505972"/>
              <a:gd name="connsiteY321" fmla="*/ 499018 h 739466"/>
              <a:gd name="connsiteX322" fmla="*/ 259553 w 11505972"/>
              <a:gd name="connsiteY322" fmla="*/ 496861 h 739466"/>
              <a:gd name="connsiteX323" fmla="*/ 98261 w 11505972"/>
              <a:gd name="connsiteY323" fmla="*/ 493506 h 739466"/>
              <a:gd name="connsiteX324" fmla="*/ 97303 w 11505972"/>
              <a:gd name="connsiteY324" fmla="*/ 497580 h 739466"/>
              <a:gd name="connsiteX325" fmla="*/ 98501 w 11505972"/>
              <a:gd name="connsiteY325" fmla="*/ 495902 h 739466"/>
              <a:gd name="connsiteX326" fmla="*/ 100178 w 11505972"/>
              <a:gd name="connsiteY326" fmla="*/ 494225 h 739466"/>
              <a:gd name="connsiteX327" fmla="*/ 98261 w 11505972"/>
              <a:gd name="connsiteY327" fmla="*/ 493506 h 739466"/>
              <a:gd name="connsiteX328" fmla="*/ 179746 w 11505972"/>
              <a:gd name="connsiteY328" fmla="*/ 492787 h 739466"/>
              <a:gd name="connsiteX329" fmla="*/ 178308 w 11505972"/>
              <a:gd name="connsiteY329" fmla="*/ 494704 h 739466"/>
              <a:gd name="connsiteX330" fmla="*/ 179746 w 11505972"/>
              <a:gd name="connsiteY330" fmla="*/ 496621 h 739466"/>
              <a:gd name="connsiteX331" fmla="*/ 97782 w 11505972"/>
              <a:gd name="connsiteY331" fmla="*/ 489432 h 739466"/>
              <a:gd name="connsiteX332" fmla="*/ 94906 w 11505972"/>
              <a:gd name="connsiteY332" fmla="*/ 492787 h 739466"/>
              <a:gd name="connsiteX333" fmla="*/ 97063 w 11505972"/>
              <a:gd name="connsiteY333" fmla="*/ 493746 h 739466"/>
              <a:gd name="connsiteX334" fmla="*/ 97782 w 11505972"/>
              <a:gd name="connsiteY334" fmla="*/ 489432 h 739466"/>
              <a:gd name="connsiteX335" fmla="*/ 269379 w 11505972"/>
              <a:gd name="connsiteY335" fmla="*/ 488952 h 739466"/>
              <a:gd name="connsiteX336" fmla="*/ 269859 w 11505972"/>
              <a:gd name="connsiteY336" fmla="*/ 494944 h 739466"/>
              <a:gd name="connsiteX337" fmla="*/ 270817 w 11505972"/>
              <a:gd name="connsiteY337" fmla="*/ 496142 h 739466"/>
              <a:gd name="connsiteX338" fmla="*/ 271297 w 11505972"/>
              <a:gd name="connsiteY338" fmla="*/ 493746 h 739466"/>
              <a:gd name="connsiteX339" fmla="*/ 269379 w 11505972"/>
              <a:gd name="connsiteY339" fmla="*/ 488952 h 739466"/>
              <a:gd name="connsiteX340" fmla="*/ 118632 w 11505972"/>
              <a:gd name="connsiteY340" fmla="*/ 485597 h 739466"/>
              <a:gd name="connsiteX341" fmla="*/ 116955 w 11505972"/>
              <a:gd name="connsiteY341" fmla="*/ 487994 h 739466"/>
              <a:gd name="connsiteX342" fmla="*/ 118632 w 11505972"/>
              <a:gd name="connsiteY342" fmla="*/ 488712 h 739466"/>
              <a:gd name="connsiteX343" fmla="*/ 120310 w 11505972"/>
              <a:gd name="connsiteY343" fmla="*/ 487994 h 739466"/>
              <a:gd name="connsiteX344" fmla="*/ 118632 w 11505972"/>
              <a:gd name="connsiteY344" fmla="*/ 485597 h 739466"/>
              <a:gd name="connsiteX345" fmla="*/ 276569 w 11505972"/>
              <a:gd name="connsiteY345" fmla="*/ 485117 h 739466"/>
              <a:gd name="connsiteX346" fmla="*/ 276329 w 11505972"/>
              <a:gd name="connsiteY346" fmla="*/ 491109 h 739466"/>
              <a:gd name="connsiteX347" fmla="*/ 276569 w 11505972"/>
              <a:gd name="connsiteY347" fmla="*/ 498539 h 739466"/>
              <a:gd name="connsiteX348" fmla="*/ 277049 w 11505972"/>
              <a:gd name="connsiteY348" fmla="*/ 492547 h 739466"/>
              <a:gd name="connsiteX349" fmla="*/ 276569 w 11505972"/>
              <a:gd name="connsiteY349" fmla="*/ 485117 h 739466"/>
              <a:gd name="connsiteX350" fmla="*/ 169680 w 11505972"/>
              <a:gd name="connsiteY350" fmla="*/ 480804 h 739466"/>
              <a:gd name="connsiteX351" fmla="*/ 168482 w 11505972"/>
              <a:gd name="connsiteY351" fmla="*/ 485117 h 739466"/>
              <a:gd name="connsiteX352" fmla="*/ 169680 w 11505972"/>
              <a:gd name="connsiteY352" fmla="*/ 488952 h 739466"/>
              <a:gd name="connsiteX353" fmla="*/ 170639 w 11505972"/>
              <a:gd name="connsiteY353" fmla="*/ 484878 h 739466"/>
              <a:gd name="connsiteX354" fmla="*/ 169680 w 11505972"/>
              <a:gd name="connsiteY354" fmla="*/ 480804 h 739466"/>
              <a:gd name="connsiteX355" fmla="*/ 98261 w 11505972"/>
              <a:gd name="connsiteY355" fmla="*/ 480804 h 739466"/>
              <a:gd name="connsiteX356" fmla="*/ 96823 w 11505972"/>
              <a:gd name="connsiteY356" fmla="*/ 484159 h 739466"/>
              <a:gd name="connsiteX357" fmla="*/ 98740 w 11505972"/>
              <a:gd name="connsiteY357" fmla="*/ 483200 h 739466"/>
              <a:gd name="connsiteX358" fmla="*/ 98501 w 11505972"/>
              <a:gd name="connsiteY358" fmla="*/ 482002 h 739466"/>
              <a:gd name="connsiteX359" fmla="*/ 98261 w 11505972"/>
              <a:gd name="connsiteY359" fmla="*/ 480804 h 739466"/>
              <a:gd name="connsiteX360" fmla="*/ 101617 w 11505972"/>
              <a:gd name="connsiteY360" fmla="*/ 480325 h 739466"/>
              <a:gd name="connsiteX361" fmla="*/ 101856 w 11505972"/>
              <a:gd name="connsiteY361" fmla="*/ 482721 h 739466"/>
              <a:gd name="connsiteX362" fmla="*/ 101137 w 11505972"/>
              <a:gd name="connsiteY362" fmla="*/ 483200 h 739466"/>
              <a:gd name="connsiteX363" fmla="*/ 99939 w 11505972"/>
              <a:gd name="connsiteY363" fmla="*/ 483440 h 739466"/>
              <a:gd name="connsiteX364" fmla="*/ 99220 w 11505972"/>
              <a:gd name="connsiteY364" fmla="*/ 485117 h 739466"/>
              <a:gd name="connsiteX365" fmla="*/ 100658 w 11505972"/>
              <a:gd name="connsiteY365" fmla="*/ 484159 h 739466"/>
              <a:gd name="connsiteX366" fmla="*/ 101617 w 11505972"/>
              <a:gd name="connsiteY366" fmla="*/ 486556 h 739466"/>
              <a:gd name="connsiteX367" fmla="*/ 103294 w 11505972"/>
              <a:gd name="connsiteY367" fmla="*/ 482961 h 739466"/>
              <a:gd name="connsiteX368" fmla="*/ 101617 w 11505972"/>
              <a:gd name="connsiteY368" fmla="*/ 480325 h 739466"/>
              <a:gd name="connsiteX369" fmla="*/ 256917 w 11505972"/>
              <a:gd name="connsiteY369" fmla="*/ 476490 h 739466"/>
              <a:gd name="connsiteX370" fmla="*/ 256198 w 11505972"/>
              <a:gd name="connsiteY370" fmla="*/ 482002 h 739466"/>
              <a:gd name="connsiteX371" fmla="*/ 258355 w 11505972"/>
              <a:gd name="connsiteY371" fmla="*/ 487035 h 739466"/>
              <a:gd name="connsiteX372" fmla="*/ 257636 w 11505972"/>
              <a:gd name="connsiteY372" fmla="*/ 481523 h 739466"/>
              <a:gd name="connsiteX373" fmla="*/ 256917 w 11505972"/>
              <a:gd name="connsiteY373" fmla="*/ 476490 h 739466"/>
              <a:gd name="connsiteX374" fmla="*/ 255479 w 11505972"/>
              <a:gd name="connsiteY374" fmla="*/ 469780 h 739466"/>
              <a:gd name="connsiteX375" fmla="*/ 255479 w 11505972"/>
              <a:gd name="connsiteY375" fmla="*/ 473614 h 739466"/>
              <a:gd name="connsiteX376" fmla="*/ 256917 w 11505972"/>
              <a:gd name="connsiteY376" fmla="*/ 475531 h 739466"/>
              <a:gd name="connsiteX377" fmla="*/ 257157 w 11505972"/>
              <a:gd name="connsiteY377" fmla="*/ 472415 h 739466"/>
              <a:gd name="connsiteX378" fmla="*/ 255479 w 11505972"/>
              <a:gd name="connsiteY378" fmla="*/ 469780 h 739466"/>
              <a:gd name="connsiteX379" fmla="*/ 167763 w 11505972"/>
              <a:gd name="connsiteY379" fmla="*/ 462590 h 739466"/>
              <a:gd name="connsiteX380" fmla="*/ 166565 w 11505972"/>
              <a:gd name="connsiteY380" fmla="*/ 469540 h 739466"/>
              <a:gd name="connsiteX381" fmla="*/ 165367 w 11505972"/>
              <a:gd name="connsiteY381" fmla="*/ 475531 h 739466"/>
              <a:gd name="connsiteX382" fmla="*/ 167044 w 11505972"/>
              <a:gd name="connsiteY382" fmla="*/ 475292 h 739466"/>
              <a:gd name="connsiteX383" fmla="*/ 168242 w 11505972"/>
              <a:gd name="connsiteY383" fmla="*/ 474573 h 739466"/>
              <a:gd name="connsiteX384" fmla="*/ 169441 w 11505972"/>
              <a:gd name="connsiteY384" fmla="*/ 467862 h 739466"/>
              <a:gd name="connsiteX385" fmla="*/ 167763 w 11505972"/>
              <a:gd name="connsiteY385" fmla="*/ 462590 h 739466"/>
              <a:gd name="connsiteX386" fmla="*/ 161532 w 11505972"/>
              <a:gd name="connsiteY386" fmla="*/ 453483 h 739466"/>
              <a:gd name="connsiteX387" fmla="*/ 159615 w 11505972"/>
              <a:gd name="connsiteY387" fmla="*/ 464268 h 739466"/>
              <a:gd name="connsiteX388" fmla="*/ 159615 w 11505972"/>
              <a:gd name="connsiteY388" fmla="*/ 474573 h 739466"/>
              <a:gd name="connsiteX389" fmla="*/ 162011 w 11505972"/>
              <a:gd name="connsiteY389" fmla="*/ 464268 h 739466"/>
              <a:gd name="connsiteX390" fmla="*/ 161532 w 11505972"/>
              <a:gd name="connsiteY390" fmla="*/ 453483 h 739466"/>
              <a:gd name="connsiteX391" fmla="*/ 118872 w 11505972"/>
              <a:gd name="connsiteY391" fmla="*/ 452524 h 739466"/>
              <a:gd name="connsiteX392" fmla="*/ 117434 w 11505972"/>
              <a:gd name="connsiteY392" fmla="*/ 454441 h 739466"/>
              <a:gd name="connsiteX393" fmla="*/ 117434 w 11505972"/>
              <a:gd name="connsiteY393" fmla="*/ 458755 h 739466"/>
              <a:gd name="connsiteX394" fmla="*/ 118872 w 11505972"/>
              <a:gd name="connsiteY394" fmla="*/ 455639 h 739466"/>
              <a:gd name="connsiteX395" fmla="*/ 118872 w 11505972"/>
              <a:gd name="connsiteY395" fmla="*/ 452524 h 739466"/>
              <a:gd name="connsiteX396" fmla="*/ 299696 w 11505972"/>
              <a:gd name="connsiteY396" fmla="*/ 441284 h 739466"/>
              <a:gd name="connsiteX397" fmla="*/ 299337 w 11505972"/>
              <a:gd name="connsiteY397" fmla="*/ 442219 h 739466"/>
              <a:gd name="connsiteX398" fmla="*/ 299696 w 11505972"/>
              <a:gd name="connsiteY398" fmla="*/ 444015 h 739466"/>
              <a:gd name="connsiteX399" fmla="*/ 292866 w 11505972"/>
              <a:gd name="connsiteY399" fmla="*/ 441020 h 739466"/>
              <a:gd name="connsiteX400" fmla="*/ 292386 w 11505972"/>
              <a:gd name="connsiteY400" fmla="*/ 444615 h 739466"/>
              <a:gd name="connsiteX401" fmla="*/ 293346 w 11505972"/>
              <a:gd name="connsiteY401" fmla="*/ 448689 h 739466"/>
              <a:gd name="connsiteX402" fmla="*/ 293346 w 11505972"/>
              <a:gd name="connsiteY402" fmla="*/ 445574 h 739466"/>
              <a:gd name="connsiteX403" fmla="*/ 292866 w 11505972"/>
              <a:gd name="connsiteY403" fmla="*/ 441020 h 739466"/>
              <a:gd name="connsiteX404" fmla="*/ 262190 w 11505972"/>
              <a:gd name="connsiteY404" fmla="*/ 433830 h 739466"/>
              <a:gd name="connsiteX405" fmla="*/ 263867 w 11505972"/>
              <a:gd name="connsiteY405" fmla="*/ 436467 h 739466"/>
              <a:gd name="connsiteX406" fmla="*/ 266503 w 11505972"/>
              <a:gd name="connsiteY406" fmla="*/ 437665 h 739466"/>
              <a:gd name="connsiteX407" fmla="*/ 262190 w 11505972"/>
              <a:gd name="connsiteY407" fmla="*/ 433830 h 739466"/>
              <a:gd name="connsiteX408" fmla="*/ 262190 w 11505972"/>
              <a:gd name="connsiteY408" fmla="*/ 420409 h 739466"/>
              <a:gd name="connsiteX409" fmla="*/ 261710 w 11505972"/>
              <a:gd name="connsiteY409" fmla="*/ 421128 h 739466"/>
              <a:gd name="connsiteX410" fmla="*/ 261230 w 11505972"/>
              <a:gd name="connsiteY410" fmla="*/ 423765 h 739466"/>
              <a:gd name="connsiteX411" fmla="*/ 261470 w 11505972"/>
              <a:gd name="connsiteY411" fmla="*/ 426401 h 739466"/>
              <a:gd name="connsiteX412" fmla="*/ 262669 w 11505972"/>
              <a:gd name="connsiteY412" fmla="*/ 427599 h 739466"/>
              <a:gd name="connsiteX413" fmla="*/ 262669 w 11505972"/>
              <a:gd name="connsiteY413" fmla="*/ 424483 h 739466"/>
              <a:gd name="connsiteX414" fmla="*/ 262190 w 11505972"/>
              <a:gd name="connsiteY414" fmla="*/ 420409 h 739466"/>
              <a:gd name="connsiteX415" fmla="*/ 298138 w 11505972"/>
              <a:gd name="connsiteY415" fmla="*/ 417293 h 739466"/>
              <a:gd name="connsiteX416" fmla="*/ 296221 w 11505972"/>
              <a:gd name="connsiteY416" fmla="*/ 417533 h 739466"/>
              <a:gd name="connsiteX417" fmla="*/ 297180 w 11505972"/>
              <a:gd name="connsiteY417" fmla="*/ 427360 h 739466"/>
              <a:gd name="connsiteX418" fmla="*/ 299576 w 11505972"/>
              <a:gd name="connsiteY418" fmla="*/ 437185 h 739466"/>
              <a:gd name="connsiteX419" fmla="*/ 299696 w 11505972"/>
              <a:gd name="connsiteY419" fmla="*/ 435032 h 739466"/>
              <a:gd name="connsiteX420" fmla="*/ 299696 w 11505972"/>
              <a:gd name="connsiteY420" fmla="*/ 431372 h 739466"/>
              <a:gd name="connsiteX421" fmla="*/ 299337 w 11505972"/>
              <a:gd name="connsiteY421" fmla="*/ 426880 h 739466"/>
              <a:gd name="connsiteX422" fmla="*/ 299098 w 11505972"/>
              <a:gd name="connsiteY422" fmla="*/ 421128 h 739466"/>
              <a:gd name="connsiteX423" fmla="*/ 299098 w 11505972"/>
              <a:gd name="connsiteY423" fmla="*/ 418013 h 739466"/>
              <a:gd name="connsiteX424" fmla="*/ 298138 w 11505972"/>
              <a:gd name="connsiteY424" fmla="*/ 417293 h 739466"/>
              <a:gd name="connsiteX425" fmla="*/ 272255 w 11505972"/>
              <a:gd name="connsiteY425" fmla="*/ 392129 h 739466"/>
              <a:gd name="connsiteX426" fmla="*/ 274892 w 11505972"/>
              <a:gd name="connsiteY426" fmla="*/ 404352 h 739466"/>
              <a:gd name="connsiteX427" fmla="*/ 275611 w 11505972"/>
              <a:gd name="connsiteY427" fmla="*/ 416575 h 739466"/>
              <a:gd name="connsiteX428" fmla="*/ 272495 w 11505972"/>
              <a:gd name="connsiteY428" fmla="*/ 403393 h 739466"/>
              <a:gd name="connsiteX429" fmla="*/ 272255 w 11505972"/>
              <a:gd name="connsiteY429" fmla="*/ 392129 h 739466"/>
              <a:gd name="connsiteX430" fmla="*/ 228637 w 11505972"/>
              <a:gd name="connsiteY430" fmla="*/ 388294 h 739466"/>
              <a:gd name="connsiteX431" fmla="*/ 229356 w 11505972"/>
              <a:gd name="connsiteY431" fmla="*/ 392369 h 739466"/>
              <a:gd name="connsiteX432" fmla="*/ 230794 w 11505972"/>
              <a:gd name="connsiteY432" fmla="*/ 394766 h 739466"/>
              <a:gd name="connsiteX433" fmla="*/ 231992 w 11505972"/>
              <a:gd name="connsiteY433" fmla="*/ 397641 h 739466"/>
              <a:gd name="connsiteX434" fmla="*/ 231992 w 11505972"/>
              <a:gd name="connsiteY434" fmla="*/ 402674 h 739466"/>
              <a:gd name="connsiteX435" fmla="*/ 228157 w 11505972"/>
              <a:gd name="connsiteY435" fmla="*/ 395964 h 739466"/>
              <a:gd name="connsiteX436" fmla="*/ 228637 w 11505972"/>
              <a:gd name="connsiteY436" fmla="*/ 388294 h 739466"/>
              <a:gd name="connsiteX437" fmla="*/ 281362 w 11505972"/>
              <a:gd name="connsiteY437" fmla="*/ 387336 h 739466"/>
              <a:gd name="connsiteX438" fmla="*/ 279684 w 11505972"/>
              <a:gd name="connsiteY438" fmla="*/ 389493 h 739466"/>
              <a:gd name="connsiteX439" fmla="*/ 278966 w 11505972"/>
              <a:gd name="connsiteY439" fmla="*/ 393088 h 739466"/>
              <a:gd name="connsiteX440" fmla="*/ 281362 w 11505972"/>
              <a:gd name="connsiteY440" fmla="*/ 399319 h 739466"/>
              <a:gd name="connsiteX441" fmla="*/ 283759 w 11505972"/>
              <a:gd name="connsiteY441" fmla="*/ 406988 h 739466"/>
              <a:gd name="connsiteX442" fmla="*/ 282801 w 11505972"/>
              <a:gd name="connsiteY442" fmla="*/ 398840 h 739466"/>
              <a:gd name="connsiteX443" fmla="*/ 281362 w 11505972"/>
              <a:gd name="connsiteY443" fmla="*/ 387336 h 739466"/>
              <a:gd name="connsiteX444" fmla="*/ 270338 w 11505972"/>
              <a:gd name="connsiteY444" fmla="*/ 384460 h 739466"/>
              <a:gd name="connsiteX445" fmla="*/ 270338 w 11505972"/>
              <a:gd name="connsiteY445" fmla="*/ 391171 h 739466"/>
              <a:gd name="connsiteX446" fmla="*/ 270098 w 11505972"/>
              <a:gd name="connsiteY446" fmla="*/ 386857 h 739466"/>
              <a:gd name="connsiteX447" fmla="*/ 270338 w 11505972"/>
              <a:gd name="connsiteY447" fmla="*/ 384460 h 739466"/>
              <a:gd name="connsiteX448" fmla="*/ 170159 w 11505972"/>
              <a:gd name="connsiteY448" fmla="*/ 383022 h 739466"/>
              <a:gd name="connsiteX449" fmla="*/ 168961 w 11505972"/>
              <a:gd name="connsiteY449" fmla="*/ 384939 h 739466"/>
              <a:gd name="connsiteX450" fmla="*/ 169680 w 11505972"/>
              <a:gd name="connsiteY450" fmla="*/ 388774 h 739466"/>
              <a:gd name="connsiteX451" fmla="*/ 170399 w 11505972"/>
              <a:gd name="connsiteY451" fmla="*/ 386138 h 739466"/>
              <a:gd name="connsiteX452" fmla="*/ 170159 w 11505972"/>
              <a:gd name="connsiteY452" fmla="*/ 383022 h 739466"/>
              <a:gd name="connsiteX453" fmla="*/ 243975 w 11505972"/>
              <a:gd name="connsiteY453" fmla="*/ 377749 h 739466"/>
              <a:gd name="connsiteX454" fmla="*/ 243016 w 11505972"/>
              <a:gd name="connsiteY454" fmla="*/ 381584 h 739466"/>
              <a:gd name="connsiteX455" fmla="*/ 243975 w 11505972"/>
              <a:gd name="connsiteY455" fmla="*/ 386857 h 739466"/>
              <a:gd name="connsiteX456" fmla="*/ 243975 w 11505972"/>
              <a:gd name="connsiteY456" fmla="*/ 377749 h 739466"/>
              <a:gd name="connsiteX457" fmla="*/ 173036 w 11505972"/>
              <a:gd name="connsiteY457" fmla="*/ 376312 h 739466"/>
              <a:gd name="connsiteX458" fmla="*/ 171597 w 11505972"/>
              <a:gd name="connsiteY458" fmla="*/ 379907 h 739466"/>
              <a:gd name="connsiteX459" fmla="*/ 173515 w 11505972"/>
              <a:gd name="connsiteY459" fmla="*/ 383022 h 739466"/>
              <a:gd name="connsiteX460" fmla="*/ 173275 w 11505972"/>
              <a:gd name="connsiteY460" fmla="*/ 379667 h 739466"/>
              <a:gd name="connsiteX461" fmla="*/ 173036 w 11505972"/>
              <a:gd name="connsiteY461" fmla="*/ 376312 h 739466"/>
              <a:gd name="connsiteX462" fmla="*/ 211382 w 11505972"/>
              <a:gd name="connsiteY462" fmla="*/ 375832 h 739466"/>
              <a:gd name="connsiteX463" fmla="*/ 210423 w 11505972"/>
              <a:gd name="connsiteY463" fmla="*/ 377270 h 739466"/>
              <a:gd name="connsiteX464" fmla="*/ 210423 w 11505972"/>
              <a:gd name="connsiteY464" fmla="*/ 381105 h 739466"/>
              <a:gd name="connsiteX465" fmla="*/ 211382 w 11505972"/>
              <a:gd name="connsiteY465" fmla="*/ 381105 h 739466"/>
              <a:gd name="connsiteX466" fmla="*/ 197001 w 11505972"/>
              <a:gd name="connsiteY466" fmla="*/ 373435 h 739466"/>
              <a:gd name="connsiteX467" fmla="*/ 197481 w 11505972"/>
              <a:gd name="connsiteY467" fmla="*/ 376072 h 739466"/>
              <a:gd name="connsiteX468" fmla="*/ 198440 w 11505972"/>
              <a:gd name="connsiteY468" fmla="*/ 377749 h 739466"/>
              <a:gd name="connsiteX469" fmla="*/ 199398 w 11505972"/>
              <a:gd name="connsiteY469" fmla="*/ 375113 h 739466"/>
              <a:gd name="connsiteX470" fmla="*/ 197001 w 11505972"/>
              <a:gd name="connsiteY470" fmla="*/ 373435 h 739466"/>
              <a:gd name="connsiteX471" fmla="*/ 168722 w 11505972"/>
              <a:gd name="connsiteY471" fmla="*/ 373435 h 739466"/>
              <a:gd name="connsiteX472" fmla="*/ 165846 w 11505972"/>
              <a:gd name="connsiteY472" fmla="*/ 377030 h 739466"/>
              <a:gd name="connsiteX473" fmla="*/ 165367 w 11505972"/>
              <a:gd name="connsiteY473" fmla="*/ 383022 h 739466"/>
              <a:gd name="connsiteX474" fmla="*/ 168482 w 11505972"/>
              <a:gd name="connsiteY474" fmla="*/ 378948 h 739466"/>
              <a:gd name="connsiteX475" fmla="*/ 168722 w 11505972"/>
              <a:gd name="connsiteY475" fmla="*/ 373435 h 739466"/>
              <a:gd name="connsiteX476" fmla="*/ 156738 w 11505972"/>
              <a:gd name="connsiteY476" fmla="*/ 372477 h 739466"/>
              <a:gd name="connsiteX477" fmla="*/ 152904 w 11505972"/>
              <a:gd name="connsiteY477" fmla="*/ 387336 h 739466"/>
              <a:gd name="connsiteX478" fmla="*/ 154821 w 11505972"/>
              <a:gd name="connsiteY478" fmla="*/ 387815 h 739466"/>
              <a:gd name="connsiteX479" fmla="*/ 155780 w 11505972"/>
              <a:gd name="connsiteY479" fmla="*/ 388774 h 739466"/>
              <a:gd name="connsiteX480" fmla="*/ 157218 w 11505972"/>
              <a:gd name="connsiteY480" fmla="*/ 379907 h 739466"/>
              <a:gd name="connsiteX481" fmla="*/ 156738 w 11505972"/>
              <a:gd name="connsiteY481" fmla="*/ 372477 h 739466"/>
              <a:gd name="connsiteX482" fmla="*/ 236306 w 11505972"/>
              <a:gd name="connsiteY482" fmla="*/ 370560 h 739466"/>
              <a:gd name="connsiteX483" fmla="*/ 236066 w 11505972"/>
              <a:gd name="connsiteY483" fmla="*/ 386377 h 739466"/>
              <a:gd name="connsiteX484" fmla="*/ 238703 w 11505972"/>
              <a:gd name="connsiteY484" fmla="*/ 404112 h 739466"/>
              <a:gd name="connsiteX485" fmla="*/ 241099 w 11505972"/>
              <a:gd name="connsiteY485" fmla="*/ 395005 h 739466"/>
              <a:gd name="connsiteX486" fmla="*/ 240141 w 11505972"/>
              <a:gd name="connsiteY486" fmla="*/ 383501 h 739466"/>
              <a:gd name="connsiteX487" fmla="*/ 241339 w 11505972"/>
              <a:gd name="connsiteY487" fmla="*/ 377510 h 739466"/>
              <a:gd name="connsiteX488" fmla="*/ 239182 w 11505972"/>
              <a:gd name="connsiteY488" fmla="*/ 372477 h 739466"/>
              <a:gd name="connsiteX489" fmla="*/ 239661 w 11505972"/>
              <a:gd name="connsiteY489" fmla="*/ 377510 h 739466"/>
              <a:gd name="connsiteX490" fmla="*/ 240141 w 11505972"/>
              <a:gd name="connsiteY490" fmla="*/ 382064 h 739466"/>
              <a:gd name="connsiteX491" fmla="*/ 237744 w 11505972"/>
              <a:gd name="connsiteY491" fmla="*/ 377030 h 739466"/>
              <a:gd name="connsiteX492" fmla="*/ 236306 w 11505972"/>
              <a:gd name="connsiteY492" fmla="*/ 370560 h 739466"/>
              <a:gd name="connsiteX493" fmla="*/ 221447 w 11505972"/>
              <a:gd name="connsiteY493" fmla="*/ 370560 h 739466"/>
              <a:gd name="connsiteX494" fmla="*/ 219050 w 11505972"/>
              <a:gd name="connsiteY494" fmla="*/ 372957 h 739466"/>
              <a:gd name="connsiteX495" fmla="*/ 218811 w 11505972"/>
              <a:gd name="connsiteY495" fmla="*/ 379907 h 739466"/>
              <a:gd name="connsiteX496" fmla="*/ 219530 w 11505972"/>
              <a:gd name="connsiteY496" fmla="*/ 387815 h 739466"/>
              <a:gd name="connsiteX497" fmla="*/ 220967 w 11505972"/>
              <a:gd name="connsiteY497" fmla="*/ 393567 h 739466"/>
              <a:gd name="connsiteX498" fmla="*/ 220728 w 11505972"/>
              <a:gd name="connsiteY498" fmla="*/ 381824 h 739466"/>
              <a:gd name="connsiteX499" fmla="*/ 221927 w 11505972"/>
              <a:gd name="connsiteY499" fmla="*/ 372477 h 739466"/>
              <a:gd name="connsiteX500" fmla="*/ 221447 w 11505972"/>
              <a:gd name="connsiteY500" fmla="*/ 370560 h 739466"/>
              <a:gd name="connsiteX501" fmla="*/ 191250 w 11505972"/>
              <a:gd name="connsiteY501" fmla="*/ 367684 h 739466"/>
              <a:gd name="connsiteX502" fmla="*/ 191250 w 11505972"/>
              <a:gd name="connsiteY502" fmla="*/ 373915 h 739466"/>
              <a:gd name="connsiteX503" fmla="*/ 193646 w 11505972"/>
              <a:gd name="connsiteY503" fmla="*/ 370800 h 739466"/>
              <a:gd name="connsiteX504" fmla="*/ 191250 w 11505972"/>
              <a:gd name="connsiteY504" fmla="*/ 367684 h 739466"/>
              <a:gd name="connsiteX505" fmla="*/ 207067 w 11505972"/>
              <a:gd name="connsiteY505" fmla="*/ 365287 h 739466"/>
              <a:gd name="connsiteX506" fmla="*/ 206109 w 11505972"/>
              <a:gd name="connsiteY506" fmla="*/ 372477 h 739466"/>
              <a:gd name="connsiteX507" fmla="*/ 207067 w 11505972"/>
              <a:gd name="connsiteY507" fmla="*/ 370080 h 739466"/>
              <a:gd name="connsiteX508" fmla="*/ 207067 w 11505972"/>
              <a:gd name="connsiteY508" fmla="*/ 365287 h 739466"/>
              <a:gd name="connsiteX509" fmla="*/ 238223 w 11505972"/>
              <a:gd name="connsiteY509" fmla="*/ 364808 h 739466"/>
              <a:gd name="connsiteX510" fmla="*/ 237265 w 11505972"/>
              <a:gd name="connsiteY510" fmla="*/ 367923 h 739466"/>
              <a:gd name="connsiteX511" fmla="*/ 238703 w 11505972"/>
              <a:gd name="connsiteY511" fmla="*/ 370080 h 739466"/>
              <a:gd name="connsiteX512" fmla="*/ 238943 w 11505972"/>
              <a:gd name="connsiteY512" fmla="*/ 367684 h 739466"/>
              <a:gd name="connsiteX513" fmla="*/ 238223 w 11505972"/>
              <a:gd name="connsiteY513" fmla="*/ 364808 h 739466"/>
              <a:gd name="connsiteX514" fmla="*/ 157218 w 11505972"/>
              <a:gd name="connsiteY514" fmla="*/ 362411 h 739466"/>
              <a:gd name="connsiteX515" fmla="*/ 155780 w 11505972"/>
              <a:gd name="connsiteY515" fmla="*/ 366006 h 739466"/>
              <a:gd name="connsiteX516" fmla="*/ 156738 w 11505972"/>
              <a:gd name="connsiteY516" fmla="*/ 370080 h 739466"/>
              <a:gd name="connsiteX517" fmla="*/ 157457 w 11505972"/>
              <a:gd name="connsiteY517" fmla="*/ 366725 h 739466"/>
              <a:gd name="connsiteX518" fmla="*/ 157218 w 11505972"/>
              <a:gd name="connsiteY518" fmla="*/ 362411 h 739466"/>
              <a:gd name="connsiteX519" fmla="*/ 216175 w 11505972"/>
              <a:gd name="connsiteY519" fmla="*/ 359535 h 739466"/>
              <a:gd name="connsiteX520" fmla="*/ 216175 w 11505972"/>
              <a:gd name="connsiteY520" fmla="*/ 365287 h 739466"/>
              <a:gd name="connsiteX521" fmla="*/ 217612 w 11505972"/>
              <a:gd name="connsiteY521" fmla="*/ 362651 h 739466"/>
              <a:gd name="connsiteX522" fmla="*/ 216175 w 11505972"/>
              <a:gd name="connsiteY522" fmla="*/ 359535 h 739466"/>
              <a:gd name="connsiteX523" fmla="*/ 230554 w 11505972"/>
              <a:gd name="connsiteY523" fmla="*/ 358098 h 739466"/>
              <a:gd name="connsiteX524" fmla="*/ 229835 w 11505972"/>
              <a:gd name="connsiteY524" fmla="*/ 363610 h 739466"/>
              <a:gd name="connsiteX525" fmla="*/ 230554 w 11505972"/>
              <a:gd name="connsiteY525" fmla="*/ 366725 h 739466"/>
              <a:gd name="connsiteX526" fmla="*/ 231273 w 11505972"/>
              <a:gd name="connsiteY526" fmla="*/ 365287 h 739466"/>
              <a:gd name="connsiteX527" fmla="*/ 230554 w 11505972"/>
              <a:gd name="connsiteY527" fmla="*/ 358098 h 739466"/>
              <a:gd name="connsiteX528" fmla="*/ 200357 w 11505972"/>
              <a:gd name="connsiteY528" fmla="*/ 358098 h 739466"/>
              <a:gd name="connsiteX529" fmla="*/ 197960 w 11505972"/>
              <a:gd name="connsiteY529" fmla="*/ 359535 h 739466"/>
              <a:gd name="connsiteX530" fmla="*/ 200357 w 11505972"/>
              <a:gd name="connsiteY530" fmla="*/ 363850 h 739466"/>
              <a:gd name="connsiteX531" fmla="*/ 207067 w 11505972"/>
              <a:gd name="connsiteY531" fmla="*/ 356659 h 739466"/>
              <a:gd name="connsiteX532" fmla="*/ 207181 w 11505972"/>
              <a:gd name="connsiteY532" fmla="*/ 357000 h 739466"/>
              <a:gd name="connsiteX533" fmla="*/ 207067 w 11505972"/>
              <a:gd name="connsiteY533" fmla="*/ 358098 h 739466"/>
              <a:gd name="connsiteX534" fmla="*/ 253562 w 11505972"/>
              <a:gd name="connsiteY534" fmla="*/ 355221 h 739466"/>
              <a:gd name="connsiteX535" fmla="*/ 253562 w 11505972"/>
              <a:gd name="connsiteY535" fmla="*/ 362411 h 739466"/>
              <a:gd name="connsiteX536" fmla="*/ 252603 w 11505972"/>
              <a:gd name="connsiteY536" fmla="*/ 358816 h 739466"/>
              <a:gd name="connsiteX537" fmla="*/ 253562 w 11505972"/>
              <a:gd name="connsiteY537" fmla="*/ 355221 h 739466"/>
              <a:gd name="connsiteX538" fmla="*/ 187415 w 11505972"/>
              <a:gd name="connsiteY538" fmla="*/ 355221 h 739466"/>
              <a:gd name="connsiteX539" fmla="*/ 186936 w 11505972"/>
              <a:gd name="connsiteY539" fmla="*/ 364808 h 739466"/>
              <a:gd name="connsiteX540" fmla="*/ 187415 w 11505972"/>
              <a:gd name="connsiteY540" fmla="*/ 373915 h 739466"/>
              <a:gd name="connsiteX541" fmla="*/ 188374 w 11505972"/>
              <a:gd name="connsiteY541" fmla="*/ 370800 h 739466"/>
              <a:gd name="connsiteX542" fmla="*/ 189093 w 11505972"/>
              <a:gd name="connsiteY542" fmla="*/ 365047 h 739466"/>
              <a:gd name="connsiteX543" fmla="*/ 188853 w 11505972"/>
              <a:gd name="connsiteY543" fmla="*/ 359056 h 739466"/>
              <a:gd name="connsiteX544" fmla="*/ 187415 w 11505972"/>
              <a:gd name="connsiteY544" fmla="*/ 355221 h 739466"/>
              <a:gd name="connsiteX545" fmla="*/ 206109 w 11505972"/>
              <a:gd name="connsiteY545" fmla="*/ 353783 h 739466"/>
              <a:gd name="connsiteX546" fmla="*/ 207067 w 11505972"/>
              <a:gd name="connsiteY546" fmla="*/ 354982 h 739466"/>
              <a:gd name="connsiteX547" fmla="*/ 207067 w 11505972"/>
              <a:gd name="connsiteY547" fmla="*/ 356659 h 739466"/>
              <a:gd name="connsiteX548" fmla="*/ 165846 w 11505972"/>
              <a:gd name="connsiteY548" fmla="*/ 352825 h 739466"/>
              <a:gd name="connsiteX549" fmla="*/ 162970 w 11505972"/>
              <a:gd name="connsiteY549" fmla="*/ 364808 h 739466"/>
              <a:gd name="connsiteX550" fmla="*/ 162970 w 11505972"/>
              <a:gd name="connsiteY550" fmla="*/ 377270 h 739466"/>
              <a:gd name="connsiteX551" fmla="*/ 163929 w 11505972"/>
              <a:gd name="connsiteY551" fmla="*/ 372477 h 739466"/>
              <a:gd name="connsiteX552" fmla="*/ 163929 w 11505972"/>
              <a:gd name="connsiteY552" fmla="*/ 366725 h 739466"/>
              <a:gd name="connsiteX553" fmla="*/ 165606 w 11505972"/>
              <a:gd name="connsiteY553" fmla="*/ 360494 h 739466"/>
              <a:gd name="connsiteX554" fmla="*/ 165846 w 11505972"/>
              <a:gd name="connsiteY554" fmla="*/ 352825 h 739466"/>
              <a:gd name="connsiteX555" fmla="*/ 152425 w 11505972"/>
              <a:gd name="connsiteY555" fmla="*/ 351387 h 739466"/>
              <a:gd name="connsiteX556" fmla="*/ 152425 w 11505972"/>
              <a:gd name="connsiteY556" fmla="*/ 356660 h 739466"/>
              <a:gd name="connsiteX557" fmla="*/ 153623 w 11505972"/>
              <a:gd name="connsiteY557" fmla="*/ 353543 h 739466"/>
              <a:gd name="connsiteX558" fmla="*/ 152425 w 11505972"/>
              <a:gd name="connsiteY558" fmla="*/ 351387 h 739466"/>
              <a:gd name="connsiteX559" fmla="*/ 146673 w 11505972"/>
              <a:gd name="connsiteY559" fmla="*/ 350428 h 739466"/>
              <a:gd name="connsiteX560" fmla="*/ 144276 w 11505972"/>
              <a:gd name="connsiteY560" fmla="*/ 352106 h 739466"/>
              <a:gd name="connsiteX561" fmla="*/ 143318 w 11505972"/>
              <a:gd name="connsiteY561" fmla="*/ 355701 h 739466"/>
              <a:gd name="connsiteX562" fmla="*/ 144995 w 11505972"/>
              <a:gd name="connsiteY562" fmla="*/ 365287 h 739466"/>
              <a:gd name="connsiteX563" fmla="*/ 146193 w 11505972"/>
              <a:gd name="connsiteY563" fmla="*/ 375832 h 739466"/>
              <a:gd name="connsiteX564" fmla="*/ 146433 w 11505972"/>
              <a:gd name="connsiteY564" fmla="*/ 362651 h 739466"/>
              <a:gd name="connsiteX565" fmla="*/ 146673 w 11505972"/>
              <a:gd name="connsiteY565" fmla="*/ 350428 h 739466"/>
              <a:gd name="connsiteX566" fmla="*/ 184539 w 11505972"/>
              <a:gd name="connsiteY566" fmla="*/ 349470 h 739466"/>
              <a:gd name="connsiteX567" fmla="*/ 180704 w 11505972"/>
              <a:gd name="connsiteY567" fmla="*/ 359775 h 739466"/>
              <a:gd name="connsiteX568" fmla="*/ 181184 w 11505972"/>
              <a:gd name="connsiteY568" fmla="*/ 372477 h 739466"/>
              <a:gd name="connsiteX569" fmla="*/ 182622 w 11505972"/>
              <a:gd name="connsiteY569" fmla="*/ 371279 h 739466"/>
              <a:gd name="connsiteX570" fmla="*/ 182382 w 11505972"/>
              <a:gd name="connsiteY570" fmla="*/ 368403 h 739466"/>
              <a:gd name="connsiteX571" fmla="*/ 182143 w 11505972"/>
              <a:gd name="connsiteY571" fmla="*/ 365287 h 739466"/>
              <a:gd name="connsiteX572" fmla="*/ 183581 w 11505972"/>
              <a:gd name="connsiteY572" fmla="*/ 362890 h 739466"/>
              <a:gd name="connsiteX573" fmla="*/ 184779 w 11505972"/>
              <a:gd name="connsiteY573" fmla="*/ 365047 h 739466"/>
              <a:gd name="connsiteX574" fmla="*/ 185019 w 11505972"/>
              <a:gd name="connsiteY574" fmla="*/ 368642 h 739466"/>
              <a:gd name="connsiteX575" fmla="*/ 186217 w 11505972"/>
              <a:gd name="connsiteY575" fmla="*/ 359056 h 739466"/>
              <a:gd name="connsiteX576" fmla="*/ 184539 w 11505972"/>
              <a:gd name="connsiteY576" fmla="*/ 349470 h 739466"/>
              <a:gd name="connsiteX577" fmla="*/ 196523 w 11505972"/>
              <a:gd name="connsiteY577" fmla="*/ 347073 h 739466"/>
              <a:gd name="connsiteX578" fmla="*/ 196523 w 11505972"/>
              <a:gd name="connsiteY578" fmla="*/ 350668 h 739466"/>
              <a:gd name="connsiteX579" fmla="*/ 197960 w 11505972"/>
              <a:gd name="connsiteY579" fmla="*/ 351866 h 739466"/>
              <a:gd name="connsiteX580" fmla="*/ 196523 w 11505972"/>
              <a:gd name="connsiteY580" fmla="*/ 352825 h 739466"/>
              <a:gd name="connsiteX581" fmla="*/ 197001 w 11505972"/>
              <a:gd name="connsiteY581" fmla="*/ 354742 h 739466"/>
              <a:gd name="connsiteX582" fmla="*/ 197960 w 11505972"/>
              <a:gd name="connsiteY582" fmla="*/ 355701 h 739466"/>
              <a:gd name="connsiteX583" fmla="*/ 199158 w 11505972"/>
              <a:gd name="connsiteY583" fmla="*/ 352585 h 739466"/>
              <a:gd name="connsiteX584" fmla="*/ 199398 w 11505972"/>
              <a:gd name="connsiteY584" fmla="*/ 348031 h 739466"/>
              <a:gd name="connsiteX585" fmla="*/ 197960 w 11505972"/>
              <a:gd name="connsiteY585" fmla="*/ 347552 h 739466"/>
              <a:gd name="connsiteX586" fmla="*/ 196523 w 11505972"/>
              <a:gd name="connsiteY586" fmla="*/ 347073 h 739466"/>
              <a:gd name="connsiteX587" fmla="*/ 238703 w 11505972"/>
              <a:gd name="connsiteY587" fmla="*/ 345156 h 739466"/>
              <a:gd name="connsiteX588" fmla="*/ 237265 w 11505972"/>
              <a:gd name="connsiteY588" fmla="*/ 346833 h 739466"/>
              <a:gd name="connsiteX589" fmla="*/ 237744 w 11505972"/>
              <a:gd name="connsiteY589" fmla="*/ 349470 h 739466"/>
              <a:gd name="connsiteX590" fmla="*/ 239182 w 11505972"/>
              <a:gd name="connsiteY590" fmla="*/ 348990 h 739466"/>
              <a:gd name="connsiteX591" fmla="*/ 238703 w 11505972"/>
              <a:gd name="connsiteY591" fmla="*/ 345156 h 739466"/>
              <a:gd name="connsiteX592" fmla="*/ 174953 w 11505972"/>
              <a:gd name="connsiteY592" fmla="*/ 345156 h 739466"/>
              <a:gd name="connsiteX593" fmla="*/ 173515 w 11505972"/>
              <a:gd name="connsiteY593" fmla="*/ 346114 h 739466"/>
              <a:gd name="connsiteX594" fmla="*/ 172077 w 11505972"/>
              <a:gd name="connsiteY594" fmla="*/ 348031 h 739466"/>
              <a:gd name="connsiteX595" fmla="*/ 172556 w 11505972"/>
              <a:gd name="connsiteY595" fmla="*/ 361213 h 739466"/>
              <a:gd name="connsiteX596" fmla="*/ 170639 w 11505972"/>
              <a:gd name="connsiteY596" fmla="*/ 374874 h 739466"/>
              <a:gd name="connsiteX597" fmla="*/ 172317 w 11505972"/>
              <a:gd name="connsiteY597" fmla="*/ 373196 h 739466"/>
              <a:gd name="connsiteX598" fmla="*/ 173515 w 11505972"/>
              <a:gd name="connsiteY598" fmla="*/ 370560 h 739466"/>
              <a:gd name="connsiteX599" fmla="*/ 174953 w 11505972"/>
              <a:gd name="connsiteY599" fmla="*/ 372957 h 739466"/>
              <a:gd name="connsiteX600" fmla="*/ 174953 w 11505972"/>
              <a:gd name="connsiteY600" fmla="*/ 376312 h 739466"/>
              <a:gd name="connsiteX601" fmla="*/ 176391 w 11505972"/>
              <a:gd name="connsiteY601" fmla="*/ 371039 h 739466"/>
              <a:gd name="connsiteX602" fmla="*/ 175911 w 11505972"/>
              <a:gd name="connsiteY602" fmla="*/ 365287 h 739466"/>
              <a:gd name="connsiteX603" fmla="*/ 175192 w 11505972"/>
              <a:gd name="connsiteY603" fmla="*/ 365767 h 739466"/>
              <a:gd name="connsiteX604" fmla="*/ 174474 w 11505972"/>
              <a:gd name="connsiteY604" fmla="*/ 366245 h 739466"/>
              <a:gd name="connsiteX605" fmla="*/ 175192 w 11505972"/>
              <a:gd name="connsiteY605" fmla="*/ 355461 h 739466"/>
              <a:gd name="connsiteX606" fmla="*/ 174953 w 11505972"/>
              <a:gd name="connsiteY606" fmla="*/ 345156 h 739466"/>
              <a:gd name="connsiteX607" fmla="*/ 169201 w 11505972"/>
              <a:gd name="connsiteY607" fmla="*/ 330776 h 739466"/>
              <a:gd name="connsiteX608" fmla="*/ 169201 w 11505972"/>
              <a:gd name="connsiteY608" fmla="*/ 336049 h 739466"/>
              <a:gd name="connsiteX609" fmla="*/ 168242 w 11505972"/>
              <a:gd name="connsiteY609" fmla="*/ 341801 h 739466"/>
              <a:gd name="connsiteX610" fmla="*/ 168002 w 11505972"/>
              <a:gd name="connsiteY610" fmla="*/ 346833 h 739466"/>
              <a:gd name="connsiteX611" fmla="*/ 169680 w 11505972"/>
              <a:gd name="connsiteY611" fmla="*/ 349470 h 739466"/>
              <a:gd name="connsiteX612" fmla="*/ 169441 w 11505972"/>
              <a:gd name="connsiteY612" fmla="*/ 344436 h 739466"/>
              <a:gd name="connsiteX613" fmla="*/ 170879 w 11505972"/>
              <a:gd name="connsiteY613" fmla="*/ 338445 h 739466"/>
              <a:gd name="connsiteX614" fmla="*/ 171358 w 11505972"/>
              <a:gd name="connsiteY614" fmla="*/ 333412 h 739466"/>
              <a:gd name="connsiteX615" fmla="*/ 169201 w 11505972"/>
              <a:gd name="connsiteY615" fmla="*/ 330776 h 739466"/>
              <a:gd name="connsiteX616" fmla="*/ 189812 w 11505972"/>
              <a:gd name="connsiteY616" fmla="*/ 327421 h 739466"/>
              <a:gd name="connsiteX617" fmla="*/ 188134 w 11505972"/>
              <a:gd name="connsiteY617" fmla="*/ 330057 h 739466"/>
              <a:gd name="connsiteX618" fmla="*/ 188374 w 11505972"/>
              <a:gd name="connsiteY618" fmla="*/ 334131 h 739466"/>
              <a:gd name="connsiteX619" fmla="*/ 190051 w 11505972"/>
              <a:gd name="connsiteY619" fmla="*/ 331255 h 739466"/>
              <a:gd name="connsiteX620" fmla="*/ 189812 w 11505972"/>
              <a:gd name="connsiteY620" fmla="*/ 327421 h 739466"/>
              <a:gd name="connsiteX621" fmla="*/ 253562 w 11505972"/>
              <a:gd name="connsiteY621" fmla="*/ 322148 h 739466"/>
              <a:gd name="connsiteX622" fmla="*/ 253083 w 11505972"/>
              <a:gd name="connsiteY622" fmla="*/ 325983 h 739466"/>
              <a:gd name="connsiteX623" fmla="*/ 254520 w 11505972"/>
              <a:gd name="connsiteY623" fmla="*/ 327421 h 739466"/>
              <a:gd name="connsiteX624" fmla="*/ 255240 w 11505972"/>
              <a:gd name="connsiteY624" fmla="*/ 324065 h 739466"/>
              <a:gd name="connsiteX625" fmla="*/ 253562 w 11505972"/>
              <a:gd name="connsiteY625" fmla="*/ 322148 h 739466"/>
              <a:gd name="connsiteX626" fmla="*/ 201315 w 11505972"/>
              <a:gd name="connsiteY626" fmla="*/ 322148 h 739466"/>
              <a:gd name="connsiteX627" fmla="*/ 200597 w 11505972"/>
              <a:gd name="connsiteY627" fmla="*/ 329099 h 739466"/>
              <a:gd name="connsiteX628" fmla="*/ 199878 w 11505972"/>
              <a:gd name="connsiteY628" fmla="*/ 336049 h 739466"/>
              <a:gd name="connsiteX629" fmla="*/ 200597 w 11505972"/>
              <a:gd name="connsiteY629" fmla="*/ 336528 h 739466"/>
              <a:gd name="connsiteX630" fmla="*/ 202275 w 11505972"/>
              <a:gd name="connsiteY630" fmla="*/ 335569 h 739466"/>
              <a:gd name="connsiteX631" fmla="*/ 201795 w 11505972"/>
              <a:gd name="connsiteY631" fmla="*/ 328379 h 739466"/>
              <a:gd name="connsiteX632" fmla="*/ 201315 w 11505972"/>
              <a:gd name="connsiteY632" fmla="*/ 322148 h 739466"/>
              <a:gd name="connsiteX633" fmla="*/ 184539 w 11505972"/>
              <a:gd name="connsiteY633" fmla="*/ 315917 h 739466"/>
              <a:gd name="connsiteX634" fmla="*/ 182382 w 11505972"/>
              <a:gd name="connsiteY634" fmla="*/ 319752 h 739466"/>
              <a:gd name="connsiteX635" fmla="*/ 181424 w 11505972"/>
              <a:gd name="connsiteY635" fmla="*/ 325743 h 739466"/>
              <a:gd name="connsiteX636" fmla="*/ 181184 w 11505972"/>
              <a:gd name="connsiteY636" fmla="*/ 331974 h 739466"/>
              <a:gd name="connsiteX637" fmla="*/ 180704 w 11505972"/>
              <a:gd name="connsiteY637" fmla="*/ 336528 h 739466"/>
              <a:gd name="connsiteX638" fmla="*/ 184539 w 11505972"/>
              <a:gd name="connsiteY638" fmla="*/ 315917 h 739466"/>
              <a:gd name="connsiteX639" fmla="*/ 258835 w 11505972"/>
              <a:gd name="connsiteY639" fmla="*/ 313520 h 739466"/>
              <a:gd name="connsiteX640" fmla="*/ 261710 w 11505972"/>
              <a:gd name="connsiteY640" fmla="*/ 313520 h 739466"/>
              <a:gd name="connsiteX641" fmla="*/ 261710 w 11505972"/>
              <a:gd name="connsiteY641" fmla="*/ 321190 h 739466"/>
              <a:gd name="connsiteX642" fmla="*/ 260033 w 11505972"/>
              <a:gd name="connsiteY642" fmla="*/ 318074 h 739466"/>
              <a:gd name="connsiteX643" fmla="*/ 258835 w 11505972"/>
              <a:gd name="connsiteY643" fmla="*/ 313520 h 739466"/>
              <a:gd name="connsiteX644" fmla="*/ 235347 w 11505972"/>
              <a:gd name="connsiteY644" fmla="*/ 307768 h 739466"/>
              <a:gd name="connsiteX645" fmla="*/ 236066 w 11505972"/>
              <a:gd name="connsiteY645" fmla="*/ 310884 h 739466"/>
              <a:gd name="connsiteX646" fmla="*/ 235826 w 11505972"/>
              <a:gd name="connsiteY646" fmla="*/ 313520 h 739466"/>
              <a:gd name="connsiteX647" fmla="*/ 234389 w 11505972"/>
              <a:gd name="connsiteY647" fmla="*/ 312562 h 739466"/>
              <a:gd name="connsiteX648" fmla="*/ 234389 w 11505972"/>
              <a:gd name="connsiteY648" fmla="*/ 309446 h 739466"/>
              <a:gd name="connsiteX649" fmla="*/ 235347 w 11505972"/>
              <a:gd name="connsiteY649" fmla="*/ 307768 h 739466"/>
              <a:gd name="connsiteX650" fmla="*/ 169201 w 11505972"/>
              <a:gd name="connsiteY650" fmla="*/ 307289 h 739466"/>
              <a:gd name="connsiteX651" fmla="*/ 167284 w 11505972"/>
              <a:gd name="connsiteY651" fmla="*/ 317115 h 739466"/>
              <a:gd name="connsiteX652" fmla="*/ 167284 w 11505972"/>
              <a:gd name="connsiteY652" fmla="*/ 326942 h 739466"/>
              <a:gd name="connsiteX653" fmla="*/ 169201 w 11505972"/>
              <a:gd name="connsiteY653" fmla="*/ 316875 h 739466"/>
              <a:gd name="connsiteX654" fmla="*/ 169201 w 11505972"/>
              <a:gd name="connsiteY654" fmla="*/ 307289 h 739466"/>
              <a:gd name="connsiteX655" fmla="*/ 213778 w 11505972"/>
              <a:gd name="connsiteY655" fmla="*/ 306330 h 739466"/>
              <a:gd name="connsiteX656" fmla="*/ 216175 w 11505972"/>
              <a:gd name="connsiteY656" fmla="*/ 306330 h 739466"/>
              <a:gd name="connsiteX657" fmla="*/ 215935 w 11505972"/>
              <a:gd name="connsiteY657" fmla="*/ 308967 h 739466"/>
              <a:gd name="connsiteX658" fmla="*/ 214257 w 11505972"/>
              <a:gd name="connsiteY658" fmla="*/ 310645 h 739466"/>
              <a:gd name="connsiteX659" fmla="*/ 213778 w 11505972"/>
              <a:gd name="connsiteY659" fmla="*/ 306330 h 739466"/>
              <a:gd name="connsiteX660" fmla="*/ 197960 w 11505972"/>
              <a:gd name="connsiteY660" fmla="*/ 306330 h 739466"/>
              <a:gd name="connsiteX661" fmla="*/ 196283 w 11505972"/>
              <a:gd name="connsiteY661" fmla="*/ 310645 h 739466"/>
              <a:gd name="connsiteX662" fmla="*/ 197481 w 11505972"/>
              <a:gd name="connsiteY662" fmla="*/ 315917 h 739466"/>
              <a:gd name="connsiteX663" fmla="*/ 198200 w 11505972"/>
              <a:gd name="connsiteY663" fmla="*/ 311603 h 739466"/>
              <a:gd name="connsiteX664" fmla="*/ 197960 w 11505972"/>
              <a:gd name="connsiteY664" fmla="*/ 306330 h 739466"/>
              <a:gd name="connsiteX665" fmla="*/ 299098 w 11505972"/>
              <a:gd name="connsiteY665" fmla="*/ 302496 h 739466"/>
              <a:gd name="connsiteX666" fmla="*/ 299098 w 11505972"/>
              <a:gd name="connsiteY666" fmla="*/ 306810 h 739466"/>
              <a:gd name="connsiteX667" fmla="*/ 299696 w 11505972"/>
              <a:gd name="connsiteY667" fmla="*/ 309205 h 739466"/>
              <a:gd name="connsiteX668" fmla="*/ 299696 w 11505972"/>
              <a:gd name="connsiteY668" fmla="*/ 303694 h 739466"/>
              <a:gd name="connsiteX669" fmla="*/ 150987 w 11505972"/>
              <a:gd name="connsiteY669" fmla="*/ 301538 h 739466"/>
              <a:gd name="connsiteX670" fmla="*/ 147152 w 11505972"/>
              <a:gd name="connsiteY670" fmla="*/ 315437 h 739466"/>
              <a:gd name="connsiteX671" fmla="*/ 146673 w 11505972"/>
              <a:gd name="connsiteY671" fmla="*/ 329817 h 739466"/>
              <a:gd name="connsiteX672" fmla="*/ 144276 w 11505972"/>
              <a:gd name="connsiteY672" fmla="*/ 339404 h 739466"/>
              <a:gd name="connsiteX673" fmla="*/ 143797 w 11505972"/>
              <a:gd name="connsiteY673" fmla="*/ 350428 h 739466"/>
              <a:gd name="connsiteX674" fmla="*/ 145714 w 11505972"/>
              <a:gd name="connsiteY674" fmla="*/ 340362 h 739466"/>
              <a:gd name="connsiteX675" fmla="*/ 147631 w 11505972"/>
              <a:gd name="connsiteY675" fmla="*/ 329338 h 739466"/>
              <a:gd name="connsiteX676" fmla="*/ 148350 w 11505972"/>
              <a:gd name="connsiteY676" fmla="*/ 333652 h 739466"/>
              <a:gd name="connsiteX677" fmla="*/ 147631 w 11505972"/>
              <a:gd name="connsiteY677" fmla="*/ 338445 h 739466"/>
              <a:gd name="connsiteX678" fmla="*/ 150987 w 11505972"/>
              <a:gd name="connsiteY678" fmla="*/ 329099 h 739466"/>
              <a:gd name="connsiteX679" fmla="*/ 152425 w 11505972"/>
              <a:gd name="connsiteY679" fmla="*/ 318314 h 739466"/>
              <a:gd name="connsiteX680" fmla="*/ 150028 w 11505972"/>
              <a:gd name="connsiteY680" fmla="*/ 319032 h 739466"/>
              <a:gd name="connsiteX681" fmla="*/ 148590 w 11505972"/>
              <a:gd name="connsiteY681" fmla="*/ 320710 h 739466"/>
              <a:gd name="connsiteX682" fmla="*/ 149788 w 11505972"/>
              <a:gd name="connsiteY682" fmla="*/ 314000 h 739466"/>
              <a:gd name="connsiteX683" fmla="*/ 152425 w 11505972"/>
              <a:gd name="connsiteY683" fmla="*/ 309207 h 739466"/>
              <a:gd name="connsiteX684" fmla="*/ 151466 w 11505972"/>
              <a:gd name="connsiteY684" fmla="*/ 305132 h 739466"/>
              <a:gd name="connsiteX685" fmla="*/ 150987 w 11505972"/>
              <a:gd name="connsiteY685" fmla="*/ 301538 h 739466"/>
              <a:gd name="connsiteX686" fmla="*/ 182143 w 11505972"/>
              <a:gd name="connsiteY686" fmla="*/ 297703 h 739466"/>
              <a:gd name="connsiteX687" fmla="*/ 180704 w 11505972"/>
              <a:gd name="connsiteY687" fmla="*/ 298661 h 739466"/>
              <a:gd name="connsiteX688" fmla="*/ 180226 w 11505972"/>
              <a:gd name="connsiteY688" fmla="*/ 301058 h 739466"/>
              <a:gd name="connsiteX689" fmla="*/ 180944 w 11505972"/>
              <a:gd name="connsiteY689" fmla="*/ 303455 h 739466"/>
              <a:gd name="connsiteX690" fmla="*/ 183101 w 11505972"/>
              <a:gd name="connsiteY690" fmla="*/ 303934 h 739466"/>
              <a:gd name="connsiteX691" fmla="*/ 182861 w 11505972"/>
              <a:gd name="connsiteY691" fmla="*/ 300818 h 739466"/>
              <a:gd name="connsiteX692" fmla="*/ 182143 w 11505972"/>
              <a:gd name="connsiteY692" fmla="*/ 297703 h 739466"/>
              <a:gd name="connsiteX693" fmla="*/ 160094 w 11505972"/>
              <a:gd name="connsiteY693" fmla="*/ 297703 h 739466"/>
              <a:gd name="connsiteX694" fmla="*/ 158177 w 11505972"/>
              <a:gd name="connsiteY694" fmla="*/ 313041 h 739466"/>
              <a:gd name="connsiteX695" fmla="*/ 155780 w 11505972"/>
              <a:gd name="connsiteY695" fmla="*/ 328379 h 739466"/>
              <a:gd name="connsiteX696" fmla="*/ 157457 w 11505972"/>
              <a:gd name="connsiteY696" fmla="*/ 328619 h 739466"/>
              <a:gd name="connsiteX697" fmla="*/ 158656 w 11505972"/>
              <a:gd name="connsiteY697" fmla="*/ 326942 h 739466"/>
              <a:gd name="connsiteX698" fmla="*/ 157697 w 11505972"/>
              <a:gd name="connsiteY698" fmla="*/ 331495 h 739466"/>
              <a:gd name="connsiteX699" fmla="*/ 157218 w 11505972"/>
              <a:gd name="connsiteY699" fmla="*/ 335569 h 739466"/>
              <a:gd name="connsiteX700" fmla="*/ 154821 w 11505972"/>
              <a:gd name="connsiteY700" fmla="*/ 336049 h 739466"/>
              <a:gd name="connsiteX701" fmla="*/ 156738 w 11505972"/>
              <a:gd name="connsiteY701" fmla="*/ 339404 h 739466"/>
              <a:gd name="connsiteX702" fmla="*/ 157218 w 11505972"/>
              <a:gd name="connsiteY702" fmla="*/ 335569 h 739466"/>
              <a:gd name="connsiteX703" fmla="*/ 159135 w 11505972"/>
              <a:gd name="connsiteY703" fmla="*/ 335569 h 739466"/>
              <a:gd name="connsiteX704" fmla="*/ 160094 w 11505972"/>
              <a:gd name="connsiteY704" fmla="*/ 330776 h 739466"/>
              <a:gd name="connsiteX705" fmla="*/ 161532 w 11505972"/>
              <a:gd name="connsiteY705" fmla="*/ 326942 h 739466"/>
              <a:gd name="connsiteX706" fmla="*/ 161532 w 11505972"/>
              <a:gd name="connsiteY706" fmla="*/ 333172 h 739466"/>
              <a:gd name="connsiteX707" fmla="*/ 161292 w 11505972"/>
              <a:gd name="connsiteY707" fmla="*/ 340841 h 739466"/>
              <a:gd name="connsiteX708" fmla="*/ 159854 w 11505972"/>
              <a:gd name="connsiteY708" fmla="*/ 347313 h 739466"/>
              <a:gd name="connsiteX709" fmla="*/ 156738 w 11505972"/>
              <a:gd name="connsiteY709" fmla="*/ 348990 h 739466"/>
              <a:gd name="connsiteX710" fmla="*/ 156499 w 11505972"/>
              <a:gd name="connsiteY710" fmla="*/ 353304 h 739466"/>
              <a:gd name="connsiteX711" fmla="*/ 156738 w 11505972"/>
              <a:gd name="connsiteY711" fmla="*/ 356660 h 739466"/>
              <a:gd name="connsiteX712" fmla="*/ 158416 w 11505972"/>
              <a:gd name="connsiteY712" fmla="*/ 354742 h 739466"/>
              <a:gd name="connsiteX713" fmla="*/ 160094 w 11505972"/>
              <a:gd name="connsiteY713" fmla="*/ 352825 h 739466"/>
              <a:gd name="connsiteX714" fmla="*/ 160333 w 11505972"/>
              <a:gd name="connsiteY714" fmla="*/ 362890 h 739466"/>
              <a:gd name="connsiteX715" fmla="*/ 160094 w 11505972"/>
              <a:gd name="connsiteY715" fmla="*/ 373435 h 739466"/>
              <a:gd name="connsiteX716" fmla="*/ 162970 w 11505972"/>
              <a:gd name="connsiteY716" fmla="*/ 350188 h 739466"/>
              <a:gd name="connsiteX717" fmla="*/ 162970 w 11505972"/>
              <a:gd name="connsiteY717" fmla="*/ 323586 h 739466"/>
              <a:gd name="connsiteX718" fmla="*/ 162011 w 11505972"/>
              <a:gd name="connsiteY718" fmla="*/ 324545 h 739466"/>
              <a:gd name="connsiteX719" fmla="*/ 162490 w 11505972"/>
              <a:gd name="connsiteY719" fmla="*/ 322867 h 739466"/>
              <a:gd name="connsiteX720" fmla="*/ 163929 w 11505972"/>
              <a:gd name="connsiteY720" fmla="*/ 322148 h 739466"/>
              <a:gd name="connsiteX721" fmla="*/ 162011 w 11505972"/>
              <a:gd name="connsiteY721" fmla="*/ 315917 h 739466"/>
              <a:gd name="connsiteX722" fmla="*/ 159135 w 11505972"/>
              <a:gd name="connsiteY722" fmla="*/ 312082 h 739466"/>
              <a:gd name="connsiteX723" fmla="*/ 159615 w 11505972"/>
              <a:gd name="connsiteY723" fmla="*/ 308008 h 739466"/>
              <a:gd name="connsiteX724" fmla="*/ 160573 w 11505972"/>
              <a:gd name="connsiteY724" fmla="*/ 307768 h 739466"/>
              <a:gd name="connsiteX725" fmla="*/ 160573 w 11505972"/>
              <a:gd name="connsiteY725" fmla="*/ 303694 h 739466"/>
              <a:gd name="connsiteX726" fmla="*/ 160094 w 11505972"/>
              <a:gd name="connsiteY726" fmla="*/ 297703 h 739466"/>
              <a:gd name="connsiteX727" fmla="*/ 215695 w 11505972"/>
              <a:gd name="connsiteY727" fmla="*/ 294827 h 739466"/>
              <a:gd name="connsiteX728" fmla="*/ 215935 w 11505972"/>
              <a:gd name="connsiteY728" fmla="*/ 299141 h 739466"/>
              <a:gd name="connsiteX729" fmla="*/ 214257 w 11505972"/>
              <a:gd name="connsiteY729" fmla="*/ 302496 h 739466"/>
              <a:gd name="connsiteX730" fmla="*/ 214017 w 11505972"/>
              <a:gd name="connsiteY730" fmla="*/ 297463 h 739466"/>
              <a:gd name="connsiteX731" fmla="*/ 215695 w 11505972"/>
              <a:gd name="connsiteY731" fmla="*/ 294827 h 739466"/>
              <a:gd name="connsiteX732" fmla="*/ 147631 w 11505972"/>
              <a:gd name="connsiteY732" fmla="*/ 294827 h 739466"/>
              <a:gd name="connsiteX733" fmla="*/ 147631 w 11505972"/>
              <a:gd name="connsiteY733" fmla="*/ 296983 h 739466"/>
              <a:gd name="connsiteX734" fmla="*/ 149070 w 11505972"/>
              <a:gd name="connsiteY734" fmla="*/ 298661 h 739466"/>
              <a:gd name="connsiteX735" fmla="*/ 149788 w 11505972"/>
              <a:gd name="connsiteY735" fmla="*/ 295786 h 739466"/>
              <a:gd name="connsiteX736" fmla="*/ 147631 w 11505972"/>
              <a:gd name="connsiteY736" fmla="*/ 294827 h 739466"/>
              <a:gd name="connsiteX737" fmla="*/ 296221 w 11505972"/>
              <a:gd name="connsiteY737" fmla="*/ 289075 h 739466"/>
              <a:gd name="connsiteX738" fmla="*/ 295981 w 11505972"/>
              <a:gd name="connsiteY738" fmla="*/ 293149 h 739466"/>
              <a:gd name="connsiteX739" fmla="*/ 297659 w 11505972"/>
              <a:gd name="connsiteY739" fmla="*/ 296744 h 739466"/>
              <a:gd name="connsiteX740" fmla="*/ 296941 w 11505972"/>
              <a:gd name="connsiteY740" fmla="*/ 292910 h 739466"/>
              <a:gd name="connsiteX741" fmla="*/ 296221 w 11505972"/>
              <a:gd name="connsiteY741" fmla="*/ 289075 h 739466"/>
              <a:gd name="connsiteX742" fmla="*/ 208505 w 11505972"/>
              <a:gd name="connsiteY742" fmla="*/ 289075 h 739466"/>
              <a:gd name="connsiteX743" fmla="*/ 209225 w 11505972"/>
              <a:gd name="connsiteY743" fmla="*/ 308727 h 739466"/>
              <a:gd name="connsiteX744" fmla="*/ 208026 w 11505972"/>
              <a:gd name="connsiteY744" fmla="*/ 328379 h 739466"/>
              <a:gd name="connsiteX745" fmla="*/ 207307 w 11505972"/>
              <a:gd name="connsiteY745" fmla="*/ 309925 h 739466"/>
              <a:gd name="connsiteX746" fmla="*/ 206588 w 11505972"/>
              <a:gd name="connsiteY746" fmla="*/ 292910 h 739466"/>
              <a:gd name="connsiteX747" fmla="*/ 208026 w 11505972"/>
              <a:gd name="connsiteY747" fmla="*/ 291711 h 739466"/>
              <a:gd name="connsiteX748" fmla="*/ 208505 w 11505972"/>
              <a:gd name="connsiteY748" fmla="*/ 289075 h 739466"/>
              <a:gd name="connsiteX749" fmla="*/ 155300 w 11505972"/>
              <a:gd name="connsiteY749" fmla="*/ 288116 h 739466"/>
              <a:gd name="connsiteX750" fmla="*/ 154102 w 11505972"/>
              <a:gd name="connsiteY750" fmla="*/ 289554 h 739466"/>
              <a:gd name="connsiteX751" fmla="*/ 153383 w 11505972"/>
              <a:gd name="connsiteY751" fmla="*/ 292430 h 739466"/>
              <a:gd name="connsiteX752" fmla="*/ 154821 w 11505972"/>
              <a:gd name="connsiteY752" fmla="*/ 290753 h 739466"/>
              <a:gd name="connsiteX753" fmla="*/ 155300 w 11505972"/>
              <a:gd name="connsiteY753" fmla="*/ 288116 h 739466"/>
              <a:gd name="connsiteX754" fmla="*/ 280883 w 11505972"/>
              <a:gd name="connsiteY754" fmla="*/ 285720 h 739466"/>
              <a:gd name="connsiteX755" fmla="*/ 284957 w 11505972"/>
              <a:gd name="connsiteY755" fmla="*/ 295066 h 739466"/>
              <a:gd name="connsiteX756" fmla="*/ 288073 w 11505972"/>
              <a:gd name="connsiteY756" fmla="*/ 305372 h 739466"/>
              <a:gd name="connsiteX757" fmla="*/ 287354 w 11505972"/>
              <a:gd name="connsiteY757" fmla="*/ 315198 h 739466"/>
              <a:gd name="connsiteX758" fmla="*/ 288073 w 11505972"/>
              <a:gd name="connsiteY758" fmla="*/ 323586 h 739466"/>
              <a:gd name="connsiteX759" fmla="*/ 283999 w 11505972"/>
              <a:gd name="connsiteY759" fmla="*/ 304893 h 739466"/>
              <a:gd name="connsiteX760" fmla="*/ 280883 w 11505972"/>
              <a:gd name="connsiteY760" fmla="*/ 285720 h 739466"/>
              <a:gd name="connsiteX761" fmla="*/ 145714 w 11505972"/>
              <a:gd name="connsiteY761" fmla="*/ 285720 h 739466"/>
              <a:gd name="connsiteX762" fmla="*/ 143558 w 11505972"/>
              <a:gd name="connsiteY762" fmla="*/ 292191 h 739466"/>
              <a:gd name="connsiteX763" fmla="*/ 142838 w 11505972"/>
              <a:gd name="connsiteY763" fmla="*/ 301058 h 739466"/>
              <a:gd name="connsiteX764" fmla="*/ 143797 w 11505972"/>
              <a:gd name="connsiteY764" fmla="*/ 300818 h 739466"/>
              <a:gd name="connsiteX765" fmla="*/ 145235 w 11505972"/>
              <a:gd name="connsiteY765" fmla="*/ 300099 h 739466"/>
              <a:gd name="connsiteX766" fmla="*/ 145714 w 11505972"/>
              <a:gd name="connsiteY766" fmla="*/ 301058 h 739466"/>
              <a:gd name="connsiteX767" fmla="*/ 145235 w 11505972"/>
              <a:gd name="connsiteY767" fmla="*/ 296744 h 739466"/>
              <a:gd name="connsiteX768" fmla="*/ 146193 w 11505972"/>
              <a:gd name="connsiteY768" fmla="*/ 292910 h 739466"/>
              <a:gd name="connsiteX769" fmla="*/ 145235 w 11505972"/>
              <a:gd name="connsiteY769" fmla="*/ 289794 h 739466"/>
              <a:gd name="connsiteX770" fmla="*/ 145714 w 11505972"/>
              <a:gd name="connsiteY770" fmla="*/ 285720 h 739466"/>
              <a:gd name="connsiteX771" fmla="*/ 211382 w 11505972"/>
              <a:gd name="connsiteY771" fmla="*/ 280447 h 739466"/>
              <a:gd name="connsiteX772" fmla="*/ 215695 w 11505972"/>
              <a:gd name="connsiteY772" fmla="*/ 282844 h 739466"/>
              <a:gd name="connsiteX773" fmla="*/ 214977 w 11505972"/>
              <a:gd name="connsiteY773" fmla="*/ 288596 h 739466"/>
              <a:gd name="connsiteX774" fmla="*/ 214257 w 11505972"/>
              <a:gd name="connsiteY774" fmla="*/ 293868 h 739466"/>
              <a:gd name="connsiteX775" fmla="*/ 213299 w 11505972"/>
              <a:gd name="connsiteY775" fmla="*/ 293868 h 739466"/>
              <a:gd name="connsiteX776" fmla="*/ 213299 w 11505972"/>
              <a:gd name="connsiteY776" fmla="*/ 287158 h 739466"/>
              <a:gd name="connsiteX777" fmla="*/ 211382 w 11505972"/>
              <a:gd name="connsiteY777" fmla="*/ 280447 h 739466"/>
              <a:gd name="connsiteX778" fmla="*/ 199878 w 11505972"/>
              <a:gd name="connsiteY778" fmla="*/ 280447 h 739466"/>
              <a:gd name="connsiteX779" fmla="*/ 202753 w 11505972"/>
              <a:gd name="connsiteY779" fmla="*/ 280447 h 739466"/>
              <a:gd name="connsiteX780" fmla="*/ 203712 w 11505972"/>
              <a:gd name="connsiteY780" fmla="*/ 294587 h 739466"/>
              <a:gd name="connsiteX781" fmla="*/ 203233 w 11505972"/>
              <a:gd name="connsiteY781" fmla="*/ 309207 h 739466"/>
              <a:gd name="connsiteX782" fmla="*/ 205390 w 11505972"/>
              <a:gd name="connsiteY782" fmla="*/ 323107 h 739466"/>
              <a:gd name="connsiteX783" fmla="*/ 202753 w 11505972"/>
              <a:gd name="connsiteY783" fmla="*/ 335569 h 739466"/>
              <a:gd name="connsiteX784" fmla="*/ 203233 w 11505972"/>
              <a:gd name="connsiteY784" fmla="*/ 339404 h 739466"/>
              <a:gd name="connsiteX785" fmla="*/ 201315 w 11505972"/>
              <a:gd name="connsiteY785" fmla="*/ 341801 h 739466"/>
              <a:gd name="connsiteX786" fmla="*/ 202275 w 11505972"/>
              <a:gd name="connsiteY786" fmla="*/ 345396 h 739466"/>
              <a:gd name="connsiteX787" fmla="*/ 202275 w 11505972"/>
              <a:gd name="connsiteY787" fmla="*/ 348990 h 739466"/>
              <a:gd name="connsiteX788" fmla="*/ 203233 w 11505972"/>
              <a:gd name="connsiteY788" fmla="*/ 347073 h 739466"/>
              <a:gd name="connsiteX789" fmla="*/ 204670 w 11505972"/>
              <a:gd name="connsiteY789" fmla="*/ 354503 h 739466"/>
              <a:gd name="connsiteX790" fmla="*/ 203233 w 11505972"/>
              <a:gd name="connsiteY790" fmla="*/ 362411 h 739466"/>
              <a:gd name="connsiteX791" fmla="*/ 204910 w 11505972"/>
              <a:gd name="connsiteY791" fmla="*/ 361932 h 739466"/>
              <a:gd name="connsiteX792" fmla="*/ 207067 w 11505972"/>
              <a:gd name="connsiteY792" fmla="*/ 363850 h 739466"/>
              <a:gd name="connsiteX793" fmla="*/ 207067 w 11505972"/>
              <a:gd name="connsiteY793" fmla="*/ 361453 h 739466"/>
              <a:gd name="connsiteX794" fmla="*/ 208026 w 11505972"/>
              <a:gd name="connsiteY794" fmla="*/ 359535 h 739466"/>
              <a:gd name="connsiteX795" fmla="*/ 207181 w 11505972"/>
              <a:gd name="connsiteY795" fmla="*/ 357000 h 739466"/>
              <a:gd name="connsiteX796" fmla="*/ 208505 w 11505972"/>
              <a:gd name="connsiteY796" fmla="*/ 344197 h 739466"/>
              <a:gd name="connsiteX797" fmla="*/ 207067 w 11505972"/>
              <a:gd name="connsiteY797" fmla="*/ 346354 h 739466"/>
              <a:gd name="connsiteX798" fmla="*/ 207067 w 11505972"/>
              <a:gd name="connsiteY798" fmla="*/ 351387 h 739466"/>
              <a:gd name="connsiteX799" fmla="*/ 205630 w 11505972"/>
              <a:gd name="connsiteY799" fmla="*/ 346114 h 739466"/>
              <a:gd name="connsiteX800" fmla="*/ 206588 w 11505972"/>
              <a:gd name="connsiteY800" fmla="*/ 339404 h 739466"/>
              <a:gd name="connsiteX801" fmla="*/ 209943 w 11505972"/>
              <a:gd name="connsiteY801" fmla="*/ 332214 h 739466"/>
              <a:gd name="connsiteX802" fmla="*/ 212819 w 11505972"/>
              <a:gd name="connsiteY802" fmla="*/ 323586 h 739466"/>
              <a:gd name="connsiteX803" fmla="*/ 212580 w 11505972"/>
              <a:gd name="connsiteY803" fmla="*/ 318074 h 739466"/>
              <a:gd name="connsiteX804" fmla="*/ 213778 w 11505972"/>
              <a:gd name="connsiteY804" fmla="*/ 312562 h 739466"/>
              <a:gd name="connsiteX805" fmla="*/ 216414 w 11505972"/>
              <a:gd name="connsiteY805" fmla="*/ 316397 h 739466"/>
              <a:gd name="connsiteX806" fmla="*/ 219050 w 11505972"/>
              <a:gd name="connsiteY806" fmla="*/ 319752 h 739466"/>
              <a:gd name="connsiteX807" fmla="*/ 217852 w 11505972"/>
              <a:gd name="connsiteY807" fmla="*/ 307050 h 739466"/>
              <a:gd name="connsiteX808" fmla="*/ 220009 w 11505972"/>
              <a:gd name="connsiteY808" fmla="*/ 296265 h 739466"/>
              <a:gd name="connsiteX809" fmla="*/ 221687 w 11505972"/>
              <a:gd name="connsiteY809" fmla="*/ 302736 h 739466"/>
              <a:gd name="connsiteX810" fmla="*/ 222645 w 11505972"/>
              <a:gd name="connsiteY810" fmla="*/ 310884 h 739466"/>
              <a:gd name="connsiteX811" fmla="*/ 222406 w 11505972"/>
              <a:gd name="connsiteY811" fmla="*/ 318553 h 739466"/>
              <a:gd name="connsiteX812" fmla="*/ 220489 w 11505972"/>
              <a:gd name="connsiteY812" fmla="*/ 323586 h 739466"/>
              <a:gd name="connsiteX813" fmla="*/ 221447 w 11505972"/>
              <a:gd name="connsiteY813" fmla="*/ 325504 h 739466"/>
              <a:gd name="connsiteX814" fmla="*/ 221927 w 11505972"/>
              <a:gd name="connsiteY814" fmla="*/ 327421 h 739466"/>
              <a:gd name="connsiteX815" fmla="*/ 223124 w 11505972"/>
              <a:gd name="connsiteY815" fmla="*/ 326702 h 739466"/>
              <a:gd name="connsiteX816" fmla="*/ 223844 w 11505972"/>
              <a:gd name="connsiteY816" fmla="*/ 325504 h 739466"/>
              <a:gd name="connsiteX817" fmla="*/ 223604 w 11505972"/>
              <a:gd name="connsiteY817" fmla="*/ 327421 h 739466"/>
              <a:gd name="connsiteX818" fmla="*/ 221447 w 11505972"/>
              <a:gd name="connsiteY818" fmla="*/ 329338 h 739466"/>
              <a:gd name="connsiteX819" fmla="*/ 222885 w 11505972"/>
              <a:gd name="connsiteY819" fmla="*/ 366485 h 739466"/>
              <a:gd name="connsiteX820" fmla="*/ 224323 w 11505972"/>
              <a:gd name="connsiteY820" fmla="*/ 403153 h 739466"/>
              <a:gd name="connsiteX821" fmla="*/ 220249 w 11505972"/>
              <a:gd name="connsiteY821" fmla="*/ 400757 h 739466"/>
              <a:gd name="connsiteX822" fmla="*/ 216175 w 11505972"/>
              <a:gd name="connsiteY822" fmla="*/ 398361 h 739466"/>
              <a:gd name="connsiteX823" fmla="*/ 214257 w 11505972"/>
              <a:gd name="connsiteY823" fmla="*/ 397881 h 739466"/>
              <a:gd name="connsiteX824" fmla="*/ 212819 w 11505972"/>
              <a:gd name="connsiteY824" fmla="*/ 397881 h 739466"/>
              <a:gd name="connsiteX825" fmla="*/ 215216 w 11505972"/>
              <a:gd name="connsiteY825" fmla="*/ 391171 h 739466"/>
              <a:gd name="connsiteX826" fmla="*/ 215695 w 11505972"/>
              <a:gd name="connsiteY826" fmla="*/ 375592 h 739466"/>
              <a:gd name="connsiteX827" fmla="*/ 214257 w 11505972"/>
              <a:gd name="connsiteY827" fmla="*/ 360494 h 739466"/>
              <a:gd name="connsiteX828" fmla="*/ 212819 w 11505972"/>
              <a:gd name="connsiteY828" fmla="*/ 371039 h 739466"/>
              <a:gd name="connsiteX829" fmla="*/ 213299 w 11505972"/>
              <a:gd name="connsiteY829" fmla="*/ 384460 h 739466"/>
              <a:gd name="connsiteX830" fmla="*/ 211860 w 11505972"/>
              <a:gd name="connsiteY830" fmla="*/ 384460 h 739466"/>
              <a:gd name="connsiteX831" fmla="*/ 210423 w 11505972"/>
              <a:gd name="connsiteY831" fmla="*/ 384460 h 739466"/>
              <a:gd name="connsiteX832" fmla="*/ 209464 w 11505972"/>
              <a:gd name="connsiteY832" fmla="*/ 386857 h 739466"/>
              <a:gd name="connsiteX833" fmla="*/ 209464 w 11505972"/>
              <a:gd name="connsiteY833" fmla="*/ 397401 h 739466"/>
              <a:gd name="connsiteX834" fmla="*/ 181184 w 11505972"/>
              <a:gd name="connsiteY834" fmla="*/ 393088 h 739466"/>
              <a:gd name="connsiteX835" fmla="*/ 179746 w 11505972"/>
              <a:gd name="connsiteY835" fmla="*/ 384939 h 739466"/>
              <a:gd name="connsiteX836" fmla="*/ 179746 w 11505972"/>
              <a:gd name="connsiteY836" fmla="*/ 389014 h 739466"/>
              <a:gd name="connsiteX837" fmla="*/ 179267 w 11505972"/>
              <a:gd name="connsiteY837" fmla="*/ 393088 h 739466"/>
              <a:gd name="connsiteX838" fmla="*/ 173275 w 11505972"/>
              <a:gd name="connsiteY838" fmla="*/ 392609 h 739466"/>
              <a:gd name="connsiteX839" fmla="*/ 166804 w 11505972"/>
              <a:gd name="connsiteY839" fmla="*/ 392609 h 739466"/>
              <a:gd name="connsiteX840" fmla="*/ 167284 w 11505972"/>
              <a:gd name="connsiteY840" fmla="*/ 388055 h 739466"/>
              <a:gd name="connsiteX841" fmla="*/ 166325 w 11505972"/>
              <a:gd name="connsiteY841" fmla="*/ 385898 h 739466"/>
              <a:gd name="connsiteX842" fmla="*/ 166325 w 11505972"/>
              <a:gd name="connsiteY842" fmla="*/ 389254 h 739466"/>
              <a:gd name="connsiteX843" fmla="*/ 165846 w 11505972"/>
              <a:gd name="connsiteY843" fmla="*/ 392609 h 739466"/>
              <a:gd name="connsiteX844" fmla="*/ 154582 w 11505972"/>
              <a:gd name="connsiteY844" fmla="*/ 391650 h 739466"/>
              <a:gd name="connsiteX845" fmla="*/ 142359 w 11505972"/>
              <a:gd name="connsiteY845" fmla="*/ 391171 h 739466"/>
              <a:gd name="connsiteX846" fmla="*/ 142359 w 11505972"/>
              <a:gd name="connsiteY846" fmla="*/ 325983 h 739466"/>
              <a:gd name="connsiteX847" fmla="*/ 142838 w 11505972"/>
              <a:gd name="connsiteY847" fmla="*/ 322148 h 739466"/>
              <a:gd name="connsiteX848" fmla="*/ 142359 w 11505972"/>
              <a:gd name="connsiteY848" fmla="*/ 322627 h 739466"/>
              <a:gd name="connsiteX849" fmla="*/ 142359 w 11505972"/>
              <a:gd name="connsiteY849" fmla="*/ 313520 h 739466"/>
              <a:gd name="connsiteX850" fmla="*/ 144755 w 11505972"/>
              <a:gd name="connsiteY850" fmla="*/ 314479 h 739466"/>
              <a:gd name="connsiteX851" fmla="*/ 145475 w 11505972"/>
              <a:gd name="connsiteY851" fmla="*/ 310165 h 739466"/>
              <a:gd name="connsiteX852" fmla="*/ 145714 w 11505972"/>
              <a:gd name="connsiteY852" fmla="*/ 306330 h 739466"/>
              <a:gd name="connsiteX853" fmla="*/ 144036 w 11505972"/>
              <a:gd name="connsiteY853" fmla="*/ 309207 h 739466"/>
              <a:gd name="connsiteX854" fmla="*/ 143318 w 11505972"/>
              <a:gd name="connsiteY854" fmla="*/ 313520 h 739466"/>
              <a:gd name="connsiteX855" fmla="*/ 142838 w 11505972"/>
              <a:gd name="connsiteY855" fmla="*/ 308967 h 739466"/>
              <a:gd name="connsiteX856" fmla="*/ 143318 w 11505972"/>
              <a:gd name="connsiteY856" fmla="*/ 303934 h 739466"/>
              <a:gd name="connsiteX857" fmla="*/ 142359 w 11505972"/>
              <a:gd name="connsiteY857" fmla="*/ 307289 h 739466"/>
              <a:gd name="connsiteX858" fmla="*/ 142359 w 11505972"/>
              <a:gd name="connsiteY858" fmla="*/ 282364 h 739466"/>
              <a:gd name="connsiteX859" fmla="*/ 149070 w 11505972"/>
              <a:gd name="connsiteY859" fmla="*/ 282125 h 739466"/>
              <a:gd name="connsiteX860" fmla="*/ 155300 w 11505972"/>
              <a:gd name="connsiteY860" fmla="*/ 281885 h 739466"/>
              <a:gd name="connsiteX861" fmla="*/ 155300 w 11505972"/>
              <a:gd name="connsiteY861" fmla="*/ 285241 h 739466"/>
              <a:gd name="connsiteX862" fmla="*/ 156738 w 11505972"/>
              <a:gd name="connsiteY862" fmla="*/ 284042 h 739466"/>
              <a:gd name="connsiteX863" fmla="*/ 156738 w 11505972"/>
              <a:gd name="connsiteY863" fmla="*/ 281885 h 739466"/>
              <a:gd name="connsiteX864" fmla="*/ 157697 w 11505972"/>
              <a:gd name="connsiteY864" fmla="*/ 281885 h 739466"/>
              <a:gd name="connsiteX865" fmla="*/ 158656 w 11505972"/>
              <a:gd name="connsiteY865" fmla="*/ 282364 h 739466"/>
              <a:gd name="connsiteX866" fmla="*/ 159135 w 11505972"/>
              <a:gd name="connsiteY866" fmla="*/ 283323 h 739466"/>
              <a:gd name="connsiteX867" fmla="*/ 159375 w 11505972"/>
              <a:gd name="connsiteY867" fmla="*/ 282844 h 739466"/>
              <a:gd name="connsiteX868" fmla="*/ 159615 w 11505972"/>
              <a:gd name="connsiteY868" fmla="*/ 281885 h 739466"/>
              <a:gd name="connsiteX869" fmla="*/ 171119 w 11505972"/>
              <a:gd name="connsiteY869" fmla="*/ 281885 h 739466"/>
              <a:gd name="connsiteX870" fmla="*/ 172317 w 11505972"/>
              <a:gd name="connsiteY870" fmla="*/ 291471 h 739466"/>
              <a:gd name="connsiteX871" fmla="*/ 172077 w 11505972"/>
              <a:gd name="connsiteY871" fmla="*/ 300099 h 739466"/>
              <a:gd name="connsiteX872" fmla="*/ 176870 w 11505972"/>
              <a:gd name="connsiteY872" fmla="*/ 302496 h 739466"/>
              <a:gd name="connsiteX873" fmla="*/ 175911 w 11505972"/>
              <a:gd name="connsiteY873" fmla="*/ 310165 h 739466"/>
              <a:gd name="connsiteX874" fmla="*/ 173515 w 11505972"/>
              <a:gd name="connsiteY874" fmla="*/ 314958 h 739466"/>
              <a:gd name="connsiteX875" fmla="*/ 172796 w 11505972"/>
              <a:gd name="connsiteY875" fmla="*/ 317595 h 739466"/>
              <a:gd name="connsiteX876" fmla="*/ 173036 w 11505972"/>
              <a:gd name="connsiteY876" fmla="*/ 321190 h 739466"/>
              <a:gd name="connsiteX877" fmla="*/ 173754 w 11505972"/>
              <a:gd name="connsiteY877" fmla="*/ 320231 h 739466"/>
              <a:gd name="connsiteX878" fmla="*/ 173994 w 11505972"/>
              <a:gd name="connsiteY878" fmla="*/ 317355 h 739466"/>
              <a:gd name="connsiteX879" fmla="*/ 174953 w 11505972"/>
              <a:gd name="connsiteY879" fmla="*/ 319272 h 739466"/>
              <a:gd name="connsiteX880" fmla="*/ 175911 w 11505972"/>
              <a:gd name="connsiteY880" fmla="*/ 321190 h 739466"/>
              <a:gd name="connsiteX881" fmla="*/ 177589 w 11505972"/>
              <a:gd name="connsiteY881" fmla="*/ 320231 h 739466"/>
              <a:gd name="connsiteX882" fmla="*/ 178787 w 11505972"/>
              <a:gd name="connsiteY882" fmla="*/ 318314 h 739466"/>
              <a:gd name="connsiteX883" fmla="*/ 178787 w 11505972"/>
              <a:gd name="connsiteY883" fmla="*/ 300818 h 739466"/>
              <a:gd name="connsiteX884" fmla="*/ 180226 w 11505972"/>
              <a:gd name="connsiteY884" fmla="*/ 281406 h 739466"/>
              <a:gd name="connsiteX885" fmla="*/ 185498 w 11505972"/>
              <a:gd name="connsiteY885" fmla="*/ 281406 h 739466"/>
              <a:gd name="connsiteX886" fmla="*/ 185019 w 11505972"/>
              <a:gd name="connsiteY886" fmla="*/ 292191 h 739466"/>
              <a:gd name="connsiteX887" fmla="*/ 184060 w 11505972"/>
              <a:gd name="connsiteY887" fmla="*/ 302496 h 739466"/>
              <a:gd name="connsiteX888" fmla="*/ 186456 w 11505972"/>
              <a:gd name="connsiteY888" fmla="*/ 305372 h 739466"/>
              <a:gd name="connsiteX889" fmla="*/ 185258 w 11505972"/>
              <a:gd name="connsiteY889" fmla="*/ 308727 h 739466"/>
              <a:gd name="connsiteX890" fmla="*/ 183581 w 11505972"/>
              <a:gd name="connsiteY890" fmla="*/ 310645 h 739466"/>
              <a:gd name="connsiteX891" fmla="*/ 185977 w 11505972"/>
              <a:gd name="connsiteY891" fmla="*/ 310405 h 739466"/>
              <a:gd name="connsiteX892" fmla="*/ 187894 w 11505972"/>
              <a:gd name="connsiteY892" fmla="*/ 312082 h 739466"/>
              <a:gd name="connsiteX893" fmla="*/ 187894 w 11505972"/>
              <a:gd name="connsiteY893" fmla="*/ 318553 h 739466"/>
              <a:gd name="connsiteX894" fmla="*/ 187415 w 11505972"/>
              <a:gd name="connsiteY894" fmla="*/ 323586 h 739466"/>
              <a:gd name="connsiteX895" fmla="*/ 186696 w 11505972"/>
              <a:gd name="connsiteY895" fmla="*/ 321669 h 739466"/>
              <a:gd name="connsiteX896" fmla="*/ 187176 w 11505972"/>
              <a:gd name="connsiteY896" fmla="*/ 318553 h 739466"/>
              <a:gd name="connsiteX897" fmla="*/ 187176 w 11505972"/>
              <a:gd name="connsiteY897" fmla="*/ 315677 h 739466"/>
              <a:gd name="connsiteX898" fmla="*/ 185019 w 11505972"/>
              <a:gd name="connsiteY898" fmla="*/ 314479 h 739466"/>
              <a:gd name="connsiteX899" fmla="*/ 185977 w 11505972"/>
              <a:gd name="connsiteY899" fmla="*/ 319992 h 739466"/>
              <a:gd name="connsiteX900" fmla="*/ 185498 w 11505972"/>
              <a:gd name="connsiteY900" fmla="*/ 327421 h 739466"/>
              <a:gd name="connsiteX901" fmla="*/ 187655 w 11505972"/>
              <a:gd name="connsiteY901" fmla="*/ 325504 h 739466"/>
              <a:gd name="connsiteX902" fmla="*/ 190291 w 11505972"/>
              <a:gd name="connsiteY902" fmla="*/ 325983 h 739466"/>
              <a:gd name="connsiteX903" fmla="*/ 190051 w 11505972"/>
              <a:gd name="connsiteY903" fmla="*/ 315677 h 739466"/>
              <a:gd name="connsiteX904" fmla="*/ 191250 w 11505972"/>
              <a:gd name="connsiteY904" fmla="*/ 306330 h 739466"/>
              <a:gd name="connsiteX905" fmla="*/ 192208 w 11505972"/>
              <a:gd name="connsiteY905" fmla="*/ 308488 h 739466"/>
              <a:gd name="connsiteX906" fmla="*/ 193167 w 11505972"/>
              <a:gd name="connsiteY906" fmla="*/ 312082 h 739466"/>
              <a:gd name="connsiteX907" fmla="*/ 193886 w 11505972"/>
              <a:gd name="connsiteY907" fmla="*/ 309685 h 739466"/>
              <a:gd name="connsiteX908" fmla="*/ 195084 w 11505972"/>
              <a:gd name="connsiteY908" fmla="*/ 308727 h 739466"/>
              <a:gd name="connsiteX909" fmla="*/ 194845 w 11505972"/>
              <a:gd name="connsiteY909" fmla="*/ 294587 h 739466"/>
              <a:gd name="connsiteX910" fmla="*/ 195563 w 11505972"/>
              <a:gd name="connsiteY910" fmla="*/ 280926 h 739466"/>
              <a:gd name="connsiteX911" fmla="*/ 196043 w 11505972"/>
              <a:gd name="connsiteY911" fmla="*/ 280926 h 739466"/>
              <a:gd name="connsiteX912" fmla="*/ 197481 w 11505972"/>
              <a:gd name="connsiteY912" fmla="*/ 289794 h 739466"/>
              <a:gd name="connsiteX913" fmla="*/ 196043 w 11505972"/>
              <a:gd name="connsiteY913" fmla="*/ 297703 h 739466"/>
              <a:gd name="connsiteX914" fmla="*/ 199158 w 11505972"/>
              <a:gd name="connsiteY914" fmla="*/ 296505 h 739466"/>
              <a:gd name="connsiteX915" fmla="*/ 200836 w 11505972"/>
              <a:gd name="connsiteY915" fmla="*/ 293868 h 739466"/>
              <a:gd name="connsiteX916" fmla="*/ 200357 w 11505972"/>
              <a:gd name="connsiteY916" fmla="*/ 287397 h 739466"/>
              <a:gd name="connsiteX917" fmla="*/ 199878 w 11505972"/>
              <a:gd name="connsiteY917" fmla="*/ 280447 h 739466"/>
              <a:gd name="connsiteX918" fmla="*/ 229116 w 11505972"/>
              <a:gd name="connsiteY918" fmla="*/ 274216 h 739466"/>
              <a:gd name="connsiteX919" fmla="*/ 228877 w 11505972"/>
              <a:gd name="connsiteY919" fmla="*/ 282604 h 739466"/>
              <a:gd name="connsiteX920" fmla="*/ 228157 w 11505972"/>
              <a:gd name="connsiteY920" fmla="*/ 290992 h 739466"/>
              <a:gd name="connsiteX921" fmla="*/ 225042 w 11505972"/>
              <a:gd name="connsiteY921" fmla="*/ 288836 h 739466"/>
              <a:gd name="connsiteX922" fmla="*/ 222885 w 11505972"/>
              <a:gd name="connsiteY922" fmla="*/ 290034 h 739466"/>
              <a:gd name="connsiteX923" fmla="*/ 222885 w 11505972"/>
              <a:gd name="connsiteY923" fmla="*/ 284282 h 739466"/>
              <a:gd name="connsiteX924" fmla="*/ 224323 w 11505972"/>
              <a:gd name="connsiteY924" fmla="*/ 285241 h 739466"/>
              <a:gd name="connsiteX925" fmla="*/ 225282 w 11505972"/>
              <a:gd name="connsiteY925" fmla="*/ 287637 h 739466"/>
              <a:gd name="connsiteX926" fmla="*/ 225521 w 11505972"/>
              <a:gd name="connsiteY926" fmla="*/ 281646 h 739466"/>
              <a:gd name="connsiteX927" fmla="*/ 225761 w 11505972"/>
              <a:gd name="connsiteY927" fmla="*/ 276612 h 739466"/>
              <a:gd name="connsiteX928" fmla="*/ 229116 w 11505972"/>
              <a:gd name="connsiteY928" fmla="*/ 274216 h 739466"/>
              <a:gd name="connsiteX929" fmla="*/ 282801 w 11505972"/>
              <a:gd name="connsiteY929" fmla="*/ 271819 h 739466"/>
              <a:gd name="connsiteX930" fmla="*/ 284718 w 11505972"/>
              <a:gd name="connsiteY930" fmla="*/ 274695 h 739466"/>
              <a:gd name="connsiteX931" fmla="*/ 285676 w 11505972"/>
              <a:gd name="connsiteY931" fmla="*/ 278051 h 739466"/>
              <a:gd name="connsiteX932" fmla="*/ 283279 w 11505972"/>
              <a:gd name="connsiteY932" fmla="*/ 275174 h 739466"/>
              <a:gd name="connsiteX933" fmla="*/ 282801 w 11505972"/>
              <a:gd name="connsiteY933" fmla="*/ 271819 h 739466"/>
              <a:gd name="connsiteX934" fmla="*/ 248289 w 11505972"/>
              <a:gd name="connsiteY934" fmla="*/ 265588 h 739466"/>
              <a:gd name="connsiteX935" fmla="*/ 251165 w 11505972"/>
              <a:gd name="connsiteY935" fmla="*/ 277092 h 739466"/>
              <a:gd name="connsiteX936" fmla="*/ 252123 w 11505972"/>
              <a:gd name="connsiteY936" fmla="*/ 288116 h 739466"/>
              <a:gd name="connsiteX937" fmla="*/ 250206 w 11505972"/>
              <a:gd name="connsiteY937" fmla="*/ 285959 h 739466"/>
              <a:gd name="connsiteX938" fmla="*/ 248289 w 11505972"/>
              <a:gd name="connsiteY938" fmla="*/ 286678 h 739466"/>
              <a:gd name="connsiteX939" fmla="*/ 247331 w 11505972"/>
              <a:gd name="connsiteY939" fmla="*/ 279489 h 739466"/>
              <a:gd name="connsiteX940" fmla="*/ 247091 w 11505972"/>
              <a:gd name="connsiteY940" fmla="*/ 285001 h 739466"/>
              <a:gd name="connsiteX941" fmla="*/ 245413 w 11505972"/>
              <a:gd name="connsiteY941" fmla="*/ 290034 h 739466"/>
              <a:gd name="connsiteX942" fmla="*/ 245413 w 11505972"/>
              <a:gd name="connsiteY942" fmla="*/ 277332 h 739466"/>
              <a:gd name="connsiteX943" fmla="*/ 248289 w 11505972"/>
              <a:gd name="connsiteY943" fmla="*/ 265588 h 739466"/>
              <a:gd name="connsiteX944" fmla="*/ 251165 w 11505972"/>
              <a:gd name="connsiteY944" fmla="*/ 259357 h 739466"/>
              <a:gd name="connsiteX945" fmla="*/ 254041 w 11505972"/>
              <a:gd name="connsiteY945" fmla="*/ 266307 h 739466"/>
              <a:gd name="connsiteX946" fmla="*/ 255000 w 11505972"/>
              <a:gd name="connsiteY946" fmla="*/ 273257 h 739466"/>
              <a:gd name="connsiteX947" fmla="*/ 253562 w 11505972"/>
              <a:gd name="connsiteY947" fmla="*/ 273257 h 739466"/>
              <a:gd name="connsiteX948" fmla="*/ 252603 w 11505972"/>
              <a:gd name="connsiteY948" fmla="*/ 265828 h 739466"/>
              <a:gd name="connsiteX949" fmla="*/ 251165 w 11505972"/>
              <a:gd name="connsiteY949" fmla="*/ 259357 h 739466"/>
              <a:gd name="connsiteX950" fmla="*/ 297180 w 11505972"/>
              <a:gd name="connsiteY950" fmla="*/ 255043 h 739466"/>
              <a:gd name="connsiteX951" fmla="*/ 297659 w 11505972"/>
              <a:gd name="connsiteY951" fmla="*/ 258878 h 739466"/>
              <a:gd name="connsiteX952" fmla="*/ 298618 w 11505972"/>
              <a:gd name="connsiteY952" fmla="*/ 262233 h 739466"/>
              <a:gd name="connsiteX953" fmla="*/ 299098 w 11505972"/>
              <a:gd name="connsiteY953" fmla="*/ 257919 h 739466"/>
              <a:gd name="connsiteX954" fmla="*/ 297180 w 11505972"/>
              <a:gd name="connsiteY954" fmla="*/ 255043 h 739466"/>
              <a:gd name="connsiteX955" fmla="*/ 257875 w 11505972"/>
              <a:gd name="connsiteY955" fmla="*/ 255043 h 739466"/>
              <a:gd name="connsiteX956" fmla="*/ 258835 w 11505972"/>
              <a:gd name="connsiteY956" fmla="*/ 257919 h 739466"/>
              <a:gd name="connsiteX957" fmla="*/ 259313 w 11505972"/>
              <a:gd name="connsiteY957" fmla="*/ 260795 h 739466"/>
              <a:gd name="connsiteX958" fmla="*/ 258355 w 11505972"/>
              <a:gd name="connsiteY958" fmla="*/ 261274 h 739466"/>
              <a:gd name="connsiteX959" fmla="*/ 257396 w 11505972"/>
              <a:gd name="connsiteY959" fmla="*/ 262233 h 739466"/>
              <a:gd name="connsiteX960" fmla="*/ 256917 w 11505972"/>
              <a:gd name="connsiteY960" fmla="*/ 257919 h 739466"/>
              <a:gd name="connsiteX961" fmla="*/ 257875 w 11505972"/>
              <a:gd name="connsiteY961" fmla="*/ 255043 h 739466"/>
              <a:gd name="connsiteX962" fmla="*/ 248768 w 11505972"/>
              <a:gd name="connsiteY962" fmla="*/ 255043 h 739466"/>
              <a:gd name="connsiteX963" fmla="*/ 250206 w 11505972"/>
              <a:gd name="connsiteY963" fmla="*/ 259837 h 739466"/>
              <a:gd name="connsiteX964" fmla="*/ 249727 w 11505972"/>
              <a:gd name="connsiteY964" fmla="*/ 264630 h 739466"/>
              <a:gd name="connsiteX965" fmla="*/ 248528 w 11505972"/>
              <a:gd name="connsiteY965" fmla="*/ 259117 h 739466"/>
              <a:gd name="connsiteX966" fmla="*/ 248768 w 11505972"/>
              <a:gd name="connsiteY966" fmla="*/ 255043 h 739466"/>
              <a:gd name="connsiteX967" fmla="*/ 252123 w 11505972"/>
              <a:gd name="connsiteY967" fmla="*/ 239705 h 739466"/>
              <a:gd name="connsiteX968" fmla="*/ 255000 w 11505972"/>
              <a:gd name="connsiteY968" fmla="*/ 245696 h 739466"/>
              <a:gd name="connsiteX969" fmla="*/ 255958 w 11505972"/>
              <a:gd name="connsiteY969" fmla="*/ 253605 h 739466"/>
              <a:gd name="connsiteX970" fmla="*/ 254520 w 11505972"/>
              <a:gd name="connsiteY970" fmla="*/ 254564 h 739466"/>
              <a:gd name="connsiteX971" fmla="*/ 253562 w 11505972"/>
              <a:gd name="connsiteY971" fmla="*/ 252167 h 739466"/>
              <a:gd name="connsiteX972" fmla="*/ 252603 w 11505972"/>
              <a:gd name="connsiteY972" fmla="*/ 249770 h 739466"/>
              <a:gd name="connsiteX973" fmla="*/ 251884 w 11505972"/>
              <a:gd name="connsiteY973" fmla="*/ 250969 h 739466"/>
              <a:gd name="connsiteX974" fmla="*/ 251165 w 11505972"/>
              <a:gd name="connsiteY974" fmla="*/ 252167 h 739466"/>
              <a:gd name="connsiteX975" fmla="*/ 250206 w 11505972"/>
              <a:gd name="connsiteY975" fmla="*/ 248812 h 739466"/>
              <a:gd name="connsiteX976" fmla="*/ 249727 w 11505972"/>
              <a:gd name="connsiteY976" fmla="*/ 244978 h 739466"/>
              <a:gd name="connsiteX977" fmla="*/ 250686 w 11505972"/>
              <a:gd name="connsiteY977" fmla="*/ 240663 h 739466"/>
              <a:gd name="connsiteX978" fmla="*/ 251165 w 11505972"/>
              <a:gd name="connsiteY978" fmla="*/ 242341 h 739466"/>
              <a:gd name="connsiteX979" fmla="*/ 252123 w 11505972"/>
              <a:gd name="connsiteY979" fmla="*/ 244018 h 739466"/>
              <a:gd name="connsiteX980" fmla="*/ 252603 w 11505972"/>
              <a:gd name="connsiteY980" fmla="*/ 242101 h 739466"/>
              <a:gd name="connsiteX981" fmla="*/ 252123 w 11505972"/>
              <a:gd name="connsiteY981" fmla="*/ 239705 h 739466"/>
              <a:gd name="connsiteX982" fmla="*/ 255479 w 11505972"/>
              <a:gd name="connsiteY982" fmla="*/ 237308 h 739466"/>
              <a:gd name="connsiteX983" fmla="*/ 255958 w 11505972"/>
              <a:gd name="connsiteY983" fmla="*/ 238986 h 739466"/>
              <a:gd name="connsiteX984" fmla="*/ 255958 w 11505972"/>
              <a:gd name="connsiteY984" fmla="*/ 241143 h 739466"/>
              <a:gd name="connsiteX985" fmla="*/ 254041 w 11505972"/>
              <a:gd name="connsiteY985" fmla="*/ 240184 h 739466"/>
              <a:gd name="connsiteX986" fmla="*/ 254520 w 11505972"/>
              <a:gd name="connsiteY986" fmla="*/ 238267 h 739466"/>
              <a:gd name="connsiteX987" fmla="*/ 255479 w 11505972"/>
              <a:gd name="connsiteY987" fmla="*/ 237308 h 739466"/>
              <a:gd name="connsiteX988" fmla="*/ 286635 w 11505972"/>
              <a:gd name="connsiteY988" fmla="*/ 233953 h 739466"/>
              <a:gd name="connsiteX989" fmla="*/ 288313 w 11505972"/>
              <a:gd name="connsiteY989" fmla="*/ 244978 h 739466"/>
              <a:gd name="connsiteX990" fmla="*/ 290949 w 11505972"/>
              <a:gd name="connsiteY990" fmla="*/ 255043 h 739466"/>
              <a:gd name="connsiteX991" fmla="*/ 289990 w 11505972"/>
              <a:gd name="connsiteY991" fmla="*/ 243779 h 739466"/>
              <a:gd name="connsiteX992" fmla="*/ 286635 w 11505972"/>
              <a:gd name="connsiteY992" fmla="*/ 233953 h 739466"/>
              <a:gd name="connsiteX993" fmla="*/ 267462 w 11505972"/>
              <a:gd name="connsiteY993" fmla="*/ 227722 h 739466"/>
              <a:gd name="connsiteX994" fmla="*/ 269379 w 11505972"/>
              <a:gd name="connsiteY994" fmla="*/ 230358 h 739466"/>
              <a:gd name="connsiteX995" fmla="*/ 269859 w 11505972"/>
              <a:gd name="connsiteY995" fmla="*/ 234911 h 739466"/>
              <a:gd name="connsiteX996" fmla="*/ 270098 w 11505972"/>
              <a:gd name="connsiteY996" fmla="*/ 239705 h 739466"/>
              <a:gd name="connsiteX997" fmla="*/ 271776 w 11505972"/>
              <a:gd name="connsiteY997" fmla="*/ 242581 h 739466"/>
              <a:gd name="connsiteX998" fmla="*/ 272495 w 11505972"/>
              <a:gd name="connsiteY998" fmla="*/ 241143 h 739466"/>
              <a:gd name="connsiteX999" fmla="*/ 273693 w 11505972"/>
              <a:gd name="connsiteY999" fmla="*/ 240184 h 739466"/>
              <a:gd name="connsiteX1000" fmla="*/ 273693 w 11505972"/>
              <a:gd name="connsiteY1000" fmla="*/ 242581 h 739466"/>
              <a:gd name="connsiteX1001" fmla="*/ 274892 w 11505972"/>
              <a:gd name="connsiteY1001" fmla="*/ 243060 h 739466"/>
              <a:gd name="connsiteX1002" fmla="*/ 276090 w 11505972"/>
              <a:gd name="connsiteY1002" fmla="*/ 243779 h 739466"/>
              <a:gd name="connsiteX1003" fmla="*/ 276569 w 11505972"/>
              <a:gd name="connsiteY1003" fmla="*/ 246415 h 739466"/>
              <a:gd name="connsiteX1004" fmla="*/ 275371 w 11505972"/>
              <a:gd name="connsiteY1004" fmla="*/ 245696 h 739466"/>
              <a:gd name="connsiteX1005" fmla="*/ 274172 w 11505972"/>
              <a:gd name="connsiteY1005" fmla="*/ 244978 h 739466"/>
              <a:gd name="connsiteX1006" fmla="*/ 274172 w 11505972"/>
              <a:gd name="connsiteY1006" fmla="*/ 249770 h 739466"/>
              <a:gd name="connsiteX1007" fmla="*/ 275611 w 11505972"/>
              <a:gd name="connsiteY1007" fmla="*/ 250010 h 739466"/>
              <a:gd name="connsiteX1008" fmla="*/ 278007 w 11505972"/>
              <a:gd name="connsiteY1008" fmla="*/ 250729 h 739466"/>
              <a:gd name="connsiteX1009" fmla="*/ 279445 w 11505972"/>
              <a:gd name="connsiteY1009" fmla="*/ 258398 h 739466"/>
              <a:gd name="connsiteX1010" fmla="*/ 280883 w 11505972"/>
              <a:gd name="connsiteY1010" fmla="*/ 266067 h 739466"/>
              <a:gd name="connsiteX1011" fmla="*/ 278487 w 11505972"/>
              <a:gd name="connsiteY1011" fmla="*/ 266547 h 739466"/>
              <a:gd name="connsiteX1012" fmla="*/ 277528 w 11505972"/>
              <a:gd name="connsiteY1012" fmla="*/ 269422 h 739466"/>
              <a:gd name="connsiteX1013" fmla="*/ 277049 w 11505972"/>
              <a:gd name="connsiteY1013" fmla="*/ 266787 h 739466"/>
              <a:gd name="connsiteX1014" fmla="*/ 276090 w 11505972"/>
              <a:gd name="connsiteY1014" fmla="*/ 265588 h 739466"/>
              <a:gd name="connsiteX1015" fmla="*/ 276809 w 11505972"/>
              <a:gd name="connsiteY1015" fmla="*/ 274456 h 739466"/>
              <a:gd name="connsiteX1016" fmla="*/ 278966 w 11505972"/>
              <a:gd name="connsiteY1016" fmla="*/ 281885 h 739466"/>
              <a:gd name="connsiteX1017" fmla="*/ 278007 w 11505972"/>
              <a:gd name="connsiteY1017" fmla="*/ 290513 h 739466"/>
              <a:gd name="connsiteX1018" fmla="*/ 279684 w 11505972"/>
              <a:gd name="connsiteY1018" fmla="*/ 299380 h 739466"/>
              <a:gd name="connsiteX1019" fmla="*/ 282321 w 11505972"/>
              <a:gd name="connsiteY1019" fmla="*/ 308248 h 739466"/>
              <a:gd name="connsiteX1020" fmla="*/ 283759 w 11505972"/>
              <a:gd name="connsiteY1020" fmla="*/ 315917 h 739466"/>
              <a:gd name="connsiteX1021" fmla="*/ 281362 w 11505972"/>
              <a:gd name="connsiteY1021" fmla="*/ 314479 h 739466"/>
              <a:gd name="connsiteX1022" fmla="*/ 280883 w 11505972"/>
              <a:gd name="connsiteY1022" fmla="*/ 325983 h 739466"/>
              <a:gd name="connsiteX1023" fmla="*/ 279924 w 11505972"/>
              <a:gd name="connsiteY1023" fmla="*/ 335569 h 739466"/>
              <a:gd name="connsiteX1024" fmla="*/ 277767 w 11505972"/>
              <a:gd name="connsiteY1024" fmla="*/ 332214 h 739466"/>
              <a:gd name="connsiteX1025" fmla="*/ 276090 w 11505972"/>
              <a:gd name="connsiteY1025" fmla="*/ 328379 h 739466"/>
              <a:gd name="connsiteX1026" fmla="*/ 278007 w 11505972"/>
              <a:gd name="connsiteY1026" fmla="*/ 323107 h 739466"/>
              <a:gd name="connsiteX1027" fmla="*/ 278487 w 11505972"/>
              <a:gd name="connsiteY1027" fmla="*/ 313041 h 739466"/>
              <a:gd name="connsiteX1028" fmla="*/ 275611 w 11505972"/>
              <a:gd name="connsiteY1028" fmla="*/ 306330 h 739466"/>
              <a:gd name="connsiteX1029" fmla="*/ 274892 w 11505972"/>
              <a:gd name="connsiteY1029" fmla="*/ 295786 h 739466"/>
              <a:gd name="connsiteX1030" fmla="*/ 273693 w 11505972"/>
              <a:gd name="connsiteY1030" fmla="*/ 284042 h 739466"/>
              <a:gd name="connsiteX1031" fmla="*/ 273214 w 11505972"/>
              <a:gd name="connsiteY1031" fmla="*/ 272539 h 739466"/>
              <a:gd name="connsiteX1032" fmla="*/ 274652 w 11505972"/>
              <a:gd name="connsiteY1032" fmla="*/ 263192 h 739466"/>
              <a:gd name="connsiteX1033" fmla="*/ 273933 w 11505972"/>
              <a:gd name="connsiteY1033" fmla="*/ 258878 h 739466"/>
              <a:gd name="connsiteX1034" fmla="*/ 272255 w 11505972"/>
              <a:gd name="connsiteY1034" fmla="*/ 255043 h 739466"/>
              <a:gd name="connsiteX1035" fmla="*/ 272255 w 11505972"/>
              <a:gd name="connsiteY1035" fmla="*/ 257919 h 739466"/>
              <a:gd name="connsiteX1036" fmla="*/ 271297 w 11505972"/>
              <a:gd name="connsiteY1036" fmla="*/ 259357 h 739466"/>
              <a:gd name="connsiteX1037" fmla="*/ 271057 w 11505972"/>
              <a:gd name="connsiteY1037" fmla="*/ 255522 h 739466"/>
              <a:gd name="connsiteX1038" fmla="*/ 271297 w 11505972"/>
              <a:gd name="connsiteY1038" fmla="*/ 251208 h 739466"/>
              <a:gd name="connsiteX1039" fmla="*/ 269379 w 11505972"/>
              <a:gd name="connsiteY1039" fmla="*/ 249770 h 739466"/>
              <a:gd name="connsiteX1040" fmla="*/ 268420 w 11505972"/>
              <a:gd name="connsiteY1040" fmla="*/ 246415 h 739466"/>
              <a:gd name="connsiteX1041" fmla="*/ 269140 w 11505972"/>
              <a:gd name="connsiteY1041" fmla="*/ 241383 h 739466"/>
              <a:gd name="connsiteX1042" fmla="*/ 268181 w 11505972"/>
              <a:gd name="connsiteY1042" fmla="*/ 237068 h 739466"/>
              <a:gd name="connsiteX1043" fmla="*/ 266982 w 11505972"/>
              <a:gd name="connsiteY1043" fmla="*/ 232754 h 739466"/>
              <a:gd name="connsiteX1044" fmla="*/ 267462 w 11505972"/>
              <a:gd name="connsiteY1044" fmla="*/ 227722 h 739466"/>
              <a:gd name="connsiteX1045" fmla="*/ 253562 w 11505972"/>
              <a:gd name="connsiteY1045" fmla="*/ 224846 h 739466"/>
              <a:gd name="connsiteX1046" fmla="*/ 254041 w 11505972"/>
              <a:gd name="connsiteY1046" fmla="*/ 228441 h 739466"/>
              <a:gd name="connsiteX1047" fmla="*/ 254520 w 11505972"/>
              <a:gd name="connsiteY1047" fmla="*/ 232515 h 739466"/>
              <a:gd name="connsiteX1048" fmla="*/ 253562 w 11505972"/>
              <a:gd name="connsiteY1048" fmla="*/ 230118 h 739466"/>
              <a:gd name="connsiteX1049" fmla="*/ 253083 w 11505972"/>
              <a:gd name="connsiteY1049" fmla="*/ 227242 h 739466"/>
              <a:gd name="connsiteX1050" fmla="*/ 253562 w 11505972"/>
              <a:gd name="connsiteY1050" fmla="*/ 224846 h 739466"/>
              <a:gd name="connsiteX1051" fmla="*/ 82923 w 11505972"/>
              <a:gd name="connsiteY1051" fmla="*/ 216697 h 739466"/>
              <a:gd name="connsiteX1052" fmla="*/ 81246 w 11505972"/>
              <a:gd name="connsiteY1052" fmla="*/ 218375 h 739466"/>
              <a:gd name="connsiteX1053" fmla="*/ 81006 w 11505972"/>
              <a:gd name="connsiteY1053" fmla="*/ 221491 h 739466"/>
              <a:gd name="connsiteX1054" fmla="*/ 82923 w 11505972"/>
              <a:gd name="connsiteY1054" fmla="*/ 220292 h 739466"/>
              <a:gd name="connsiteX1055" fmla="*/ 82923 w 11505972"/>
              <a:gd name="connsiteY1055" fmla="*/ 216697 h 739466"/>
              <a:gd name="connsiteX1056" fmla="*/ 254041 w 11505972"/>
              <a:gd name="connsiteY1056" fmla="*/ 212862 h 739466"/>
              <a:gd name="connsiteX1057" fmla="*/ 256917 w 11505972"/>
              <a:gd name="connsiteY1057" fmla="*/ 214301 h 739466"/>
              <a:gd name="connsiteX1058" fmla="*/ 257157 w 11505972"/>
              <a:gd name="connsiteY1058" fmla="*/ 215979 h 739466"/>
              <a:gd name="connsiteX1059" fmla="*/ 257396 w 11505972"/>
              <a:gd name="connsiteY1059" fmla="*/ 218614 h 739466"/>
              <a:gd name="connsiteX1060" fmla="*/ 255718 w 11505972"/>
              <a:gd name="connsiteY1060" fmla="*/ 217177 h 739466"/>
              <a:gd name="connsiteX1061" fmla="*/ 254520 w 11505972"/>
              <a:gd name="connsiteY1061" fmla="*/ 215739 h 739466"/>
              <a:gd name="connsiteX1062" fmla="*/ 253562 w 11505972"/>
              <a:gd name="connsiteY1062" fmla="*/ 222449 h 739466"/>
              <a:gd name="connsiteX1063" fmla="*/ 253801 w 11505972"/>
              <a:gd name="connsiteY1063" fmla="*/ 217656 h 739466"/>
              <a:gd name="connsiteX1064" fmla="*/ 254041 w 11505972"/>
              <a:gd name="connsiteY1064" fmla="*/ 212862 h 739466"/>
              <a:gd name="connsiteX1065" fmla="*/ 109285 w 11505972"/>
              <a:gd name="connsiteY1065" fmla="*/ 211904 h 739466"/>
              <a:gd name="connsiteX1066" fmla="*/ 104492 w 11505972"/>
              <a:gd name="connsiteY1066" fmla="*/ 222929 h 739466"/>
              <a:gd name="connsiteX1067" fmla="*/ 107847 w 11505972"/>
              <a:gd name="connsiteY1067" fmla="*/ 218614 h 739466"/>
              <a:gd name="connsiteX1068" fmla="*/ 109285 w 11505972"/>
              <a:gd name="connsiteY1068" fmla="*/ 211904 h 739466"/>
              <a:gd name="connsiteX1069" fmla="*/ 139003 w 11505972"/>
              <a:gd name="connsiteY1069" fmla="*/ 211425 h 739466"/>
              <a:gd name="connsiteX1070" fmla="*/ 138045 w 11505972"/>
              <a:gd name="connsiteY1070" fmla="*/ 212623 h 739466"/>
              <a:gd name="connsiteX1071" fmla="*/ 136607 w 11505972"/>
              <a:gd name="connsiteY1071" fmla="*/ 212862 h 739466"/>
              <a:gd name="connsiteX1072" fmla="*/ 136128 w 11505972"/>
              <a:gd name="connsiteY1072" fmla="*/ 219334 h 739466"/>
              <a:gd name="connsiteX1073" fmla="*/ 137566 w 11505972"/>
              <a:gd name="connsiteY1073" fmla="*/ 223887 h 739466"/>
              <a:gd name="connsiteX1074" fmla="*/ 139003 w 11505972"/>
              <a:gd name="connsiteY1074" fmla="*/ 216457 h 739466"/>
              <a:gd name="connsiteX1075" fmla="*/ 139003 w 11505972"/>
              <a:gd name="connsiteY1075" fmla="*/ 211425 h 739466"/>
              <a:gd name="connsiteX1076" fmla="*/ 299696 w 11505972"/>
              <a:gd name="connsiteY1076" fmla="*/ 209459 h 739466"/>
              <a:gd name="connsiteX1077" fmla="*/ 299576 w 11505972"/>
              <a:gd name="connsiteY1077" fmla="*/ 209507 h 739466"/>
              <a:gd name="connsiteX1078" fmla="*/ 299696 w 11505972"/>
              <a:gd name="connsiteY1078" fmla="*/ 211781 h 739466"/>
              <a:gd name="connsiteX1079" fmla="*/ 256917 w 11505972"/>
              <a:gd name="connsiteY1079" fmla="*/ 209028 h 739466"/>
              <a:gd name="connsiteX1080" fmla="*/ 256677 w 11505972"/>
              <a:gd name="connsiteY1080" fmla="*/ 211425 h 739466"/>
              <a:gd name="connsiteX1081" fmla="*/ 255958 w 11505972"/>
              <a:gd name="connsiteY1081" fmla="*/ 212862 h 739466"/>
              <a:gd name="connsiteX1082" fmla="*/ 255000 w 11505972"/>
              <a:gd name="connsiteY1082" fmla="*/ 210466 h 739466"/>
              <a:gd name="connsiteX1083" fmla="*/ 256917 w 11505972"/>
              <a:gd name="connsiteY1083" fmla="*/ 209028 h 739466"/>
              <a:gd name="connsiteX1084" fmla="*/ 131334 w 11505972"/>
              <a:gd name="connsiteY1084" fmla="*/ 209028 h 739466"/>
              <a:gd name="connsiteX1085" fmla="*/ 129896 w 11505972"/>
              <a:gd name="connsiteY1085" fmla="*/ 209268 h 739466"/>
              <a:gd name="connsiteX1086" fmla="*/ 129178 w 11505972"/>
              <a:gd name="connsiteY1086" fmla="*/ 210945 h 739466"/>
              <a:gd name="connsiteX1087" fmla="*/ 129178 w 11505972"/>
              <a:gd name="connsiteY1087" fmla="*/ 212862 h 739466"/>
              <a:gd name="connsiteX1088" fmla="*/ 130376 w 11505972"/>
              <a:gd name="connsiteY1088" fmla="*/ 213342 h 739466"/>
              <a:gd name="connsiteX1089" fmla="*/ 130856 w 11505972"/>
              <a:gd name="connsiteY1089" fmla="*/ 211664 h 739466"/>
              <a:gd name="connsiteX1090" fmla="*/ 131334 w 11505972"/>
              <a:gd name="connsiteY1090" fmla="*/ 209028 h 739466"/>
              <a:gd name="connsiteX1091" fmla="*/ 45536 w 11505972"/>
              <a:gd name="connsiteY1091" fmla="*/ 208070 h 739466"/>
              <a:gd name="connsiteX1092" fmla="*/ 42181 w 11505972"/>
              <a:gd name="connsiteY1092" fmla="*/ 212144 h 739466"/>
              <a:gd name="connsiteX1093" fmla="*/ 42181 w 11505972"/>
              <a:gd name="connsiteY1093" fmla="*/ 219094 h 739466"/>
              <a:gd name="connsiteX1094" fmla="*/ 44578 w 11505972"/>
              <a:gd name="connsiteY1094" fmla="*/ 214780 h 739466"/>
              <a:gd name="connsiteX1095" fmla="*/ 45536 w 11505972"/>
              <a:gd name="connsiteY1095" fmla="*/ 208070 h 739466"/>
              <a:gd name="connsiteX1096" fmla="*/ 167284 w 11505972"/>
              <a:gd name="connsiteY1096" fmla="*/ 207111 h 739466"/>
              <a:gd name="connsiteX1097" fmla="*/ 167284 w 11505972"/>
              <a:gd name="connsiteY1097" fmla="*/ 211425 h 739466"/>
              <a:gd name="connsiteX1098" fmla="*/ 165846 w 11505972"/>
              <a:gd name="connsiteY1098" fmla="*/ 211425 h 739466"/>
              <a:gd name="connsiteX1099" fmla="*/ 166085 w 11505972"/>
              <a:gd name="connsiteY1099" fmla="*/ 208309 h 739466"/>
              <a:gd name="connsiteX1100" fmla="*/ 167284 w 11505972"/>
              <a:gd name="connsiteY1100" fmla="*/ 207111 h 739466"/>
              <a:gd name="connsiteX1101" fmla="*/ 125103 w 11505972"/>
              <a:gd name="connsiteY1101" fmla="*/ 207111 h 739466"/>
              <a:gd name="connsiteX1102" fmla="*/ 122707 w 11505972"/>
              <a:gd name="connsiteY1102" fmla="*/ 213342 h 739466"/>
              <a:gd name="connsiteX1103" fmla="*/ 122227 w 11505972"/>
              <a:gd name="connsiteY1103" fmla="*/ 220532 h 739466"/>
              <a:gd name="connsiteX1104" fmla="*/ 123665 w 11505972"/>
              <a:gd name="connsiteY1104" fmla="*/ 221251 h 739466"/>
              <a:gd name="connsiteX1105" fmla="*/ 123665 w 11505972"/>
              <a:gd name="connsiteY1105" fmla="*/ 224366 h 739466"/>
              <a:gd name="connsiteX1106" fmla="*/ 125103 w 11505972"/>
              <a:gd name="connsiteY1106" fmla="*/ 223887 h 739466"/>
              <a:gd name="connsiteX1107" fmla="*/ 126541 w 11505972"/>
              <a:gd name="connsiteY1107" fmla="*/ 224366 h 739466"/>
              <a:gd name="connsiteX1108" fmla="*/ 127979 w 11505972"/>
              <a:gd name="connsiteY1108" fmla="*/ 222449 h 739466"/>
              <a:gd name="connsiteX1109" fmla="*/ 127979 w 11505972"/>
              <a:gd name="connsiteY1109" fmla="*/ 218614 h 739466"/>
              <a:gd name="connsiteX1110" fmla="*/ 125583 w 11505972"/>
              <a:gd name="connsiteY1110" fmla="*/ 218614 h 739466"/>
              <a:gd name="connsiteX1111" fmla="*/ 125103 w 11505972"/>
              <a:gd name="connsiteY1111" fmla="*/ 215739 h 739466"/>
              <a:gd name="connsiteX1112" fmla="*/ 125343 w 11505972"/>
              <a:gd name="connsiteY1112" fmla="*/ 211425 h 739466"/>
              <a:gd name="connsiteX1113" fmla="*/ 125103 w 11505972"/>
              <a:gd name="connsiteY1113" fmla="*/ 207111 h 739466"/>
              <a:gd name="connsiteX1114" fmla="*/ 72378 w 11505972"/>
              <a:gd name="connsiteY1114" fmla="*/ 204714 h 739466"/>
              <a:gd name="connsiteX1115" fmla="*/ 69022 w 11505972"/>
              <a:gd name="connsiteY1115" fmla="*/ 207830 h 739466"/>
              <a:gd name="connsiteX1116" fmla="*/ 68544 w 11505972"/>
              <a:gd name="connsiteY1116" fmla="*/ 212862 h 739466"/>
              <a:gd name="connsiteX1117" fmla="*/ 71899 w 11505972"/>
              <a:gd name="connsiteY1117" fmla="*/ 211425 h 739466"/>
              <a:gd name="connsiteX1118" fmla="*/ 71659 w 11505972"/>
              <a:gd name="connsiteY1118" fmla="*/ 208070 h 739466"/>
              <a:gd name="connsiteX1119" fmla="*/ 72378 w 11505972"/>
              <a:gd name="connsiteY1119" fmla="*/ 204714 h 739466"/>
              <a:gd name="connsiteX1120" fmla="*/ 146673 w 11505972"/>
              <a:gd name="connsiteY1120" fmla="*/ 201838 h 739466"/>
              <a:gd name="connsiteX1121" fmla="*/ 144995 w 11505972"/>
              <a:gd name="connsiteY1121" fmla="*/ 202557 h 739466"/>
              <a:gd name="connsiteX1122" fmla="*/ 143318 w 11505972"/>
              <a:gd name="connsiteY1122" fmla="*/ 204235 h 739466"/>
              <a:gd name="connsiteX1123" fmla="*/ 148590 w 11505972"/>
              <a:gd name="connsiteY1123" fmla="*/ 209028 h 739466"/>
              <a:gd name="connsiteX1124" fmla="*/ 148590 w 11505972"/>
              <a:gd name="connsiteY1124" fmla="*/ 204714 h 739466"/>
              <a:gd name="connsiteX1125" fmla="*/ 146673 w 11505972"/>
              <a:gd name="connsiteY1125" fmla="*/ 201838 h 739466"/>
              <a:gd name="connsiteX1126" fmla="*/ 108807 w 11505972"/>
              <a:gd name="connsiteY1126" fmla="*/ 201838 h 739466"/>
              <a:gd name="connsiteX1127" fmla="*/ 107368 w 11505972"/>
              <a:gd name="connsiteY1127" fmla="*/ 203755 h 739466"/>
              <a:gd name="connsiteX1128" fmla="*/ 107368 w 11505972"/>
              <a:gd name="connsiteY1128" fmla="*/ 208070 h 739466"/>
              <a:gd name="connsiteX1129" fmla="*/ 108807 w 11505972"/>
              <a:gd name="connsiteY1129" fmla="*/ 201838 h 739466"/>
              <a:gd name="connsiteX1130" fmla="*/ 71899 w 11505972"/>
              <a:gd name="connsiteY1130" fmla="*/ 198004 h 739466"/>
              <a:gd name="connsiteX1131" fmla="*/ 70940 w 11505972"/>
              <a:gd name="connsiteY1131" fmla="*/ 200880 h 739466"/>
              <a:gd name="connsiteX1132" fmla="*/ 71899 w 11505972"/>
              <a:gd name="connsiteY1132" fmla="*/ 200400 h 739466"/>
              <a:gd name="connsiteX1133" fmla="*/ 72857 w 11505972"/>
              <a:gd name="connsiteY1133" fmla="*/ 200400 h 739466"/>
              <a:gd name="connsiteX1134" fmla="*/ 72378 w 11505972"/>
              <a:gd name="connsiteY1134" fmla="*/ 199202 h 739466"/>
              <a:gd name="connsiteX1135" fmla="*/ 71899 w 11505972"/>
              <a:gd name="connsiteY1135" fmla="*/ 198004 h 739466"/>
              <a:gd name="connsiteX1136" fmla="*/ 170159 w 11505972"/>
              <a:gd name="connsiteY1136" fmla="*/ 197045 h 739466"/>
              <a:gd name="connsiteX1137" fmla="*/ 170399 w 11505972"/>
              <a:gd name="connsiteY1137" fmla="*/ 202078 h 739466"/>
              <a:gd name="connsiteX1138" fmla="*/ 169201 w 11505972"/>
              <a:gd name="connsiteY1138" fmla="*/ 204714 h 739466"/>
              <a:gd name="connsiteX1139" fmla="*/ 168961 w 11505972"/>
              <a:gd name="connsiteY1139" fmla="*/ 201120 h 739466"/>
              <a:gd name="connsiteX1140" fmla="*/ 170159 w 11505972"/>
              <a:gd name="connsiteY1140" fmla="*/ 197045 h 739466"/>
              <a:gd name="connsiteX1141" fmla="*/ 154342 w 11505972"/>
              <a:gd name="connsiteY1141" fmla="*/ 196086 h 739466"/>
              <a:gd name="connsiteX1142" fmla="*/ 150987 w 11505972"/>
              <a:gd name="connsiteY1142" fmla="*/ 198483 h 739466"/>
              <a:gd name="connsiteX1143" fmla="*/ 149548 w 11505972"/>
              <a:gd name="connsiteY1143" fmla="*/ 203276 h 739466"/>
              <a:gd name="connsiteX1144" fmla="*/ 150747 w 11505972"/>
              <a:gd name="connsiteY1144" fmla="*/ 204475 h 739466"/>
              <a:gd name="connsiteX1145" fmla="*/ 151466 w 11505972"/>
              <a:gd name="connsiteY1145" fmla="*/ 206632 h 739466"/>
              <a:gd name="connsiteX1146" fmla="*/ 153863 w 11505972"/>
              <a:gd name="connsiteY1146" fmla="*/ 202318 h 739466"/>
              <a:gd name="connsiteX1147" fmla="*/ 154342 w 11505972"/>
              <a:gd name="connsiteY1147" fmla="*/ 196086 h 739466"/>
              <a:gd name="connsiteX1148" fmla="*/ 126541 w 11505972"/>
              <a:gd name="connsiteY1148" fmla="*/ 193690 h 739466"/>
              <a:gd name="connsiteX1149" fmla="*/ 123186 w 11505972"/>
              <a:gd name="connsiteY1149" fmla="*/ 196086 h 739466"/>
              <a:gd name="connsiteX1150" fmla="*/ 123186 w 11505972"/>
              <a:gd name="connsiteY1150" fmla="*/ 200880 h 739466"/>
              <a:gd name="connsiteX1151" fmla="*/ 126541 w 11505972"/>
              <a:gd name="connsiteY1151" fmla="*/ 193690 h 739466"/>
              <a:gd name="connsiteX1152" fmla="*/ 288552 w 11505972"/>
              <a:gd name="connsiteY1152" fmla="*/ 191293 h 739466"/>
              <a:gd name="connsiteX1153" fmla="*/ 289031 w 11505972"/>
              <a:gd name="connsiteY1153" fmla="*/ 194409 h 739466"/>
              <a:gd name="connsiteX1154" fmla="*/ 289990 w 11505972"/>
              <a:gd name="connsiteY1154" fmla="*/ 196086 h 739466"/>
              <a:gd name="connsiteX1155" fmla="*/ 290230 w 11505972"/>
              <a:gd name="connsiteY1155" fmla="*/ 193450 h 739466"/>
              <a:gd name="connsiteX1156" fmla="*/ 288552 w 11505972"/>
              <a:gd name="connsiteY1156" fmla="*/ 191293 h 739466"/>
              <a:gd name="connsiteX1157" fmla="*/ 161532 w 11505972"/>
              <a:gd name="connsiteY1157" fmla="*/ 189376 h 739466"/>
              <a:gd name="connsiteX1158" fmla="*/ 161052 w 11505972"/>
              <a:gd name="connsiteY1158" fmla="*/ 194409 h 739466"/>
              <a:gd name="connsiteX1159" fmla="*/ 159135 w 11505972"/>
              <a:gd name="connsiteY1159" fmla="*/ 198004 h 739466"/>
              <a:gd name="connsiteX1160" fmla="*/ 160573 w 11505972"/>
              <a:gd name="connsiteY1160" fmla="*/ 201120 h 739466"/>
              <a:gd name="connsiteX1161" fmla="*/ 163929 w 11505972"/>
              <a:gd name="connsiteY1161" fmla="*/ 201838 h 739466"/>
              <a:gd name="connsiteX1162" fmla="*/ 162251 w 11505972"/>
              <a:gd name="connsiteY1162" fmla="*/ 196086 h 739466"/>
              <a:gd name="connsiteX1163" fmla="*/ 161532 w 11505972"/>
              <a:gd name="connsiteY1163" fmla="*/ 189376 h 739466"/>
              <a:gd name="connsiteX1164" fmla="*/ 178308 w 11505972"/>
              <a:gd name="connsiteY1164" fmla="*/ 186500 h 739466"/>
              <a:gd name="connsiteX1165" fmla="*/ 177349 w 11505972"/>
              <a:gd name="connsiteY1165" fmla="*/ 191293 h 739466"/>
              <a:gd name="connsiteX1166" fmla="*/ 176870 w 11505972"/>
              <a:gd name="connsiteY1166" fmla="*/ 195607 h 739466"/>
              <a:gd name="connsiteX1167" fmla="*/ 177109 w 11505972"/>
              <a:gd name="connsiteY1167" fmla="*/ 197525 h 739466"/>
              <a:gd name="connsiteX1168" fmla="*/ 178787 w 11505972"/>
              <a:gd name="connsiteY1168" fmla="*/ 198004 h 739466"/>
              <a:gd name="connsiteX1169" fmla="*/ 178787 w 11505972"/>
              <a:gd name="connsiteY1169" fmla="*/ 192012 h 739466"/>
              <a:gd name="connsiteX1170" fmla="*/ 178308 w 11505972"/>
              <a:gd name="connsiteY1170" fmla="*/ 186500 h 739466"/>
              <a:gd name="connsiteX1171" fmla="*/ 131814 w 11505972"/>
              <a:gd name="connsiteY1171" fmla="*/ 186500 h 739466"/>
              <a:gd name="connsiteX1172" fmla="*/ 129417 w 11505972"/>
              <a:gd name="connsiteY1172" fmla="*/ 187219 h 739466"/>
              <a:gd name="connsiteX1173" fmla="*/ 127500 w 11505972"/>
              <a:gd name="connsiteY1173" fmla="*/ 188418 h 739466"/>
              <a:gd name="connsiteX1174" fmla="*/ 128219 w 11505972"/>
              <a:gd name="connsiteY1174" fmla="*/ 189616 h 739466"/>
              <a:gd name="connsiteX1175" fmla="*/ 128459 w 11505972"/>
              <a:gd name="connsiteY1175" fmla="*/ 191293 h 739466"/>
              <a:gd name="connsiteX1176" fmla="*/ 129896 w 11505972"/>
              <a:gd name="connsiteY1176" fmla="*/ 190574 h 739466"/>
              <a:gd name="connsiteX1177" fmla="*/ 130376 w 11505972"/>
              <a:gd name="connsiteY1177" fmla="*/ 191293 h 739466"/>
              <a:gd name="connsiteX1178" fmla="*/ 131814 w 11505972"/>
              <a:gd name="connsiteY1178" fmla="*/ 186500 h 739466"/>
              <a:gd name="connsiteX1179" fmla="*/ 81964 w 11505972"/>
              <a:gd name="connsiteY1179" fmla="*/ 186500 h 739466"/>
              <a:gd name="connsiteX1180" fmla="*/ 75493 w 11505972"/>
              <a:gd name="connsiteY1180" fmla="*/ 193210 h 739466"/>
              <a:gd name="connsiteX1181" fmla="*/ 72378 w 11505972"/>
              <a:gd name="connsiteY1181" fmla="*/ 204235 h 739466"/>
              <a:gd name="connsiteX1182" fmla="*/ 78849 w 11505972"/>
              <a:gd name="connsiteY1182" fmla="*/ 197764 h 739466"/>
              <a:gd name="connsiteX1183" fmla="*/ 81964 w 11505972"/>
              <a:gd name="connsiteY1183" fmla="*/ 186500 h 739466"/>
              <a:gd name="connsiteX1184" fmla="*/ 120789 w 11505972"/>
              <a:gd name="connsiteY1184" fmla="*/ 184583 h 739466"/>
              <a:gd name="connsiteX1185" fmla="*/ 116475 w 11505972"/>
              <a:gd name="connsiteY1185" fmla="*/ 187698 h 739466"/>
              <a:gd name="connsiteX1186" fmla="*/ 112641 w 11505972"/>
              <a:gd name="connsiteY1186" fmla="*/ 191293 h 739466"/>
              <a:gd name="connsiteX1187" fmla="*/ 113120 w 11505972"/>
              <a:gd name="connsiteY1187" fmla="*/ 199921 h 739466"/>
              <a:gd name="connsiteX1188" fmla="*/ 110244 w 11505972"/>
              <a:gd name="connsiteY1188" fmla="*/ 207111 h 739466"/>
              <a:gd name="connsiteX1189" fmla="*/ 111442 w 11505972"/>
              <a:gd name="connsiteY1189" fmla="*/ 211664 h 739466"/>
              <a:gd name="connsiteX1190" fmla="*/ 111203 w 11505972"/>
              <a:gd name="connsiteY1190" fmla="*/ 217177 h 739466"/>
              <a:gd name="connsiteX1191" fmla="*/ 113599 w 11505972"/>
              <a:gd name="connsiteY1191" fmla="*/ 214540 h 739466"/>
              <a:gd name="connsiteX1192" fmla="*/ 113599 w 11505972"/>
              <a:gd name="connsiteY1192" fmla="*/ 208070 h 739466"/>
              <a:gd name="connsiteX1193" fmla="*/ 117434 w 11505972"/>
              <a:gd name="connsiteY1193" fmla="*/ 196566 h 739466"/>
              <a:gd name="connsiteX1194" fmla="*/ 120789 w 11505972"/>
              <a:gd name="connsiteY1194" fmla="*/ 184583 h 739466"/>
              <a:gd name="connsiteX1195" fmla="*/ 282801 w 11505972"/>
              <a:gd name="connsiteY1195" fmla="*/ 183624 h 739466"/>
              <a:gd name="connsiteX1196" fmla="*/ 284478 w 11505972"/>
              <a:gd name="connsiteY1196" fmla="*/ 186500 h 739466"/>
              <a:gd name="connsiteX1197" fmla="*/ 285676 w 11505972"/>
              <a:gd name="connsiteY1197" fmla="*/ 184583 h 739466"/>
              <a:gd name="connsiteX1198" fmla="*/ 285916 w 11505972"/>
              <a:gd name="connsiteY1198" fmla="*/ 187458 h 739466"/>
              <a:gd name="connsiteX1199" fmla="*/ 287594 w 11505972"/>
              <a:gd name="connsiteY1199" fmla="*/ 189855 h 739466"/>
              <a:gd name="connsiteX1200" fmla="*/ 288073 w 11505972"/>
              <a:gd name="connsiteY1200" fmla="*/ 187458 h 739466"/>
              <a:gd name="connsiteX1201" fmla="*/ 290709 w 11505972"/>
              <a:gd name="connsiteY1201" fmla="*/ 191533 h 739466"/>
              <a:gd name="connsiteX1202" fmla="*/ 291428 w 11505972"/>
              <a:gd name="connsiteY1202" fmla="*/ 197045 h 739466"/>
              <a:gd name="connsiteX1203" fmla="*/ 291428 w 11505972"/>
              <a:gd name="connsiteY1203" fmla="*/ 207350 h 739466"/>
              <a:gd name="connsiteX1204" fmla="*/ 295742 w 11505972"/>
              <a:gd name="connsiteY1204" fmla="*/ 215739 h 739466"/>
              <a:gd name="connsiteX1205" fmla="*/ 293346 w 11505972"/>
              <a:gd name="connsiteY1205" fmla="*/ 220052 h 739466"/>
              <a:gd name="connsiteX1206" fmla="*/ 289271 w 11505972"/>
              <a:gd name="connsiteY1206" fmla="*/ 203516 h 739466"/>
              <a:gd name="connsiteX1207" fmla="*/ 284718 w 11505972"/>
              <a:gd name="connsiteY1207" fmla="*/ 188418 h 739466"/>
              <a:gd name="connsiteX1208" fmla="*/ 283519 w 11505972"/>
              <a:gd name="connsiteY1208" fmla="*/ 190335 h 739466"/>
              <a:gd name="connsiteX1209" fmla="*/ 281842 w 11505972"/>
              <a:gd name="connsiteY1209" fmla="*/ 188418 h 739466"/>
              <a:gd name="connsiteX1210" fmla="*/ 281123 w 11505972"/>
              <a:gd name="connsiteY1210" fmla="*/ 192731 h 739466"/>
              <a:gd name="connsiteX1211" fmla="*/ 281842 w 11505972"/>
              <a:gd name="connsiteY1211" fmla="*/ 197045 h 739466"/>
              <a:gd name="connsiteX1212" fmla="*/ 280404 w 11505972"/>
              <a:gd name="connsiteY1212" fmla="*/ 195128 h 739466"/>
              <a:gd name="connsiteX1213" fmla="*/ 278966 w 11505972"/>
              <a:gd name="connsiteY1213" fmla="*/ 193690 h 739466"/>
              <a:gd name="connsiteX1214" fmla="*/ 279206 w 11505972"/>
              <a:gd name="connsiteY1214" fmla="*/ 187219 h 739466"/>
              <a:gd name="connsiteX1215" fmla="*/ 282801 w 11505972"/>
              <a:gd name="connsiteY1215" fmla="*/ 183624 h 739466"/>
              <a:gd name="connsiteX1216" fmla="*/ 45536 w 11505972"/>
              <a:gd name="connsiteY1216" fmla="*/ 183145 h 739466"/>
              <a:gd name="connsiteX1217" fmla="*/ 44098 w 11505972"/>
              <a:gd name="connsiteY1217" fmla="*/ 186021 h 739466"/>
              <a:gd name="connsiteX1218" fmla="*/ 47453 w 11505972"/>
              <a:gd name="connsiteY1218" fmla="*/ 187458 h 739466"/>
              <a:gd name="connsiteX1219" fmla="*/ 48172 w 11505972"/>
              <a:gd name="connsiteY1219" fmla="*/ 185781 h 739466"/>
              <a:gd name="connsiteX1220" fmla="*/ 47932 w 11505972"/>
              <a:gd name="connsiteY1220" fmla="*/ 183624 h 739466"/>
              <a:gd name="connsiteX1221" fmla="*/ 45536 w 11505972"/>
              <a:gd name="connsiteY1221" fmla="*/ 183145 h 739466"/>
              <a:gd name="connsiteX1222" fmla="*/ 162011 w 11505972"/>
              <a:gd name="connsiteY1222" fmla="*/ 182186 h 739466"/>
              <a:gd name="connsiteX1223" fmla="*/ 161292 w 11505972"/>
              <a:gd name="connsiteY1223" fmla="*/ 183864 h 739466"/>
              <a:gd name="connsiteX1224" fmla="*/ 160573 w 11505972"/>
              <a:gd name="connsiteY1224" fmla="*/ 186021 h 739466"/>
              <a:gd name="connsiteX1225" fmla="*/ 162490 w 11505972"/>
              <a:gd name="connsiteY1225" fmla="*/ 187458 h 739466"/>
              <a:gd name="connsiteX1226" fmla="*/ 164407 w 11505972"/>
              <a:gd name="connsiteY1226" fmla="*/ 187458 h 739466"/>
              <a:gd name="connsiteX1227" fmla="*/ 162730 w 11505972"/>
              <a:gd name="connsiteY1227" fmla="*/ 184823 h 739466"/>
              <a:gd name="connsiteX1228" fmla="*/ 162011 w 11505972"/>
              <a:gd name="connsiteY1228" fmla="*/ 182186 h 739466"/>
              <a:gd name="connsiteX1229" fmla="*/ 175432 w 11505972"/>
              <a:gd name="connsiteY1229" fmla="*/ 178831 h 739466"/>
              <a:gd name="connsiteX1230" fmla="*/ 174474 w 11505972"/>
              <a:gd name="connsiteY1230" fmla="*/ 179789 h 739466"/>
              <a:gd name="connsiteX1231" fmla="*/ 173515 w 11505972"/>
              <a:gd name="connsiteY1231" fmla="*/ 181228 h 739466"/>
              <a:gd name="connsiteX1232" fmla="*/ 175432 w 11505972"/>
              <a:gd name="connsiteY1232" fmla="*/ 183624 h 739466"/>
              <a:gd name="connsiteX1233" fmla="*/ 176391 w 11505972"/>
              <a:gd name="connsiteY1233" fmla="*/ 181228 h 739466"/>
              <a:gd name="connsiteX1234" fmla="*/ 175432 w 11505972"/>
              <a:gd name="connsiteY1234" fmla="*/ 178831 h 739466"/>
              <a:gd name="connsiteX1235" fmla="*/ 281842 w 11505972"/>
              <a:gd name="connsiteY1235" fmla="*/ 177393 h 739466"/>
              <a:gd name="connsiteX1236" fmla="*/ 282321 w 11505972"/>
              <a:gd name="connsiteY1236" fmla="*/ 180508 h 739466"/>
              <a:gd name="connsiteX1237" fmla="*/ 281842 w 11505972"/>
              <a:gd name="connsiteY1237" fmla="*/ 183145 h 739466"/>
              <a:gd name="connsiteX1238" fmla="*/ 281123 w 11505972"/>
              <a:gd name="connsiteY1238" fmla="*/ 180269 h 739466"/>
              <a:gd name="connsiteX1239" fmla="*/ 281842 w 11505972"/>
              <a:gd name="connsiteY1239" fmla="*/ 177393 h 739466"/>
              <a:gd name="connsiteX1240" fmla="*/ 110244 w 11505972"/>
              <a:gd name="connsiteY1240" fmla="*/ 176434 h 739466"/>
              <a:gd name="connsiteX1241" fmla="*/ 107847 w 11505972"/>
              <a:gd name="connsiteY1241" fmla="*/ 179550 h 739466"/>
              <a:gd name="connsiteX1242" fmla="*/ 107368 w 11505972"/>
              <a:gd name="connsiteY1242" fmla="*/ 184583 h 739466"/>
              <a:gd name="connsiteX1243" fmla="*/ 109765 w 11505972"/>
              <a:gd name="connsiteY1243" fmla="*/ 182186 h 739466"/>
              <a:gd name="connsiteX1244" fmla="*/ 111203 w 11505972"/>
              <a:gd name="connsiteY1244" fmla="*/ 185062 h 739466"/>
              <a:gd name="connsiteX1245" fmla="*/ 112401 w 11505972"/>
              <a:gd name="connsiteY1245" fmla="*/ 182426 h 739466"/>
              <a:gd name="connsiteX1246" fmla="*/ 112641 w 11505972"/>
              <a:gd name="connsiteY1246" fmla="*/ 177393 h 739466"/>
              <a:gd name="connsiteX1247" fmla="*/ 111682 w 11505972"/>
              <a:gd name="connsiteY1247" fmla="*/ 179071 h 739466"/>
              <a:gd name="connsiteX1248" fmla="*/ 110724 w 11505972"/>
              <a:gd name="connsiteY1248" fmla="*/ 180748 h 739466"/>
              <a:gd name="connsiteX1249" fmla="*/ 110244 w 11505972"/>
              <a:gd name="connsiteY1249" fmla="*/ 179071 h 739466"/>
              <a:gd name="connsiteX1250" fmla="*/ 110244 w 11505972"/>
              <a:gd name="connsiteY1250" fmla="*/ 176434 h 739466"/>
              <a:gd name="connsiteX1251" fmla="*/ 122707 w 11505972"/>
              <a:gd name="connsiteY1251" fmla="*/ 174996 h 739466"/>
              <a:gd name="connsiteX1252" fmla="*/ 120310 w 11505972"/>
              <a:gd name="connsiteY1252" fmla="*/ 178112 h 739466"/>
              <a:gd name="connsiteX1253" fmla="*/ 117914 w 11505972"/>
              <a:gd name="connsiteY1253" fmla="*/ 180748 h 739466"/>
              <a:gd name="connsiteX1254" fmla="*/ 118872 w 11505972"/>
              <a:gd name="connsiteY1254" fmla="*/ 181946 h 739466"/>
              <a:gd name="connsiteX1255" fmla="*/ 119831 w 11505972"/>
              <a:gd name="connsiteY1255" fmla="*/ 183145 h 739466"/>
              <a:gd name="connsiteX1256" fmla="*/ 121029 w 11505972"/>
              <a:gd name="connsiteY1256" fmla="*/ 180748 h 739466"/>
              <a:gd name="connsiteX1257" fmla="*/ 123186 w 11505972"/>
              <a:gd name="connsiteY1257" fmla="*/ 179789 h 739466"/>
              <a:gd name="connsiteX1258" fmla="*/ 122707 w 11505972"/>
              <a:gd name="connsiteY1258" fmla="*/ 174996 h 739466"/>
              <a:gd name="connsiteX1259" fmla="*/ 299696 w 11505972"/>
              <a:gd name="connsiteY1259" fmla="*/ 173768 h 739466"/>
              <a:gd name="connsiteX1260" fmla="*/ 298618 w 11505972"/>
              <a:gd name="connsiteY1260" fmla="*/ 174038 h 739466"/>
              <a:gd name="connsiteX1261" fmla="*/ 299696 w 11505972"/>
              <a:gd name="connsiteY1261" fmla="*/ 175251 h 739466"/>
              <a:gd name="connsiteX1262" fmla="*/ 175432 w 11505972"/>
              <a:gd name="connsiteY1262" fmla="*/ 171162 h 739466"/>
              <a:gd name="connsiteX1263" fmla="*/ 176391 w 11505972"/>
              <a:gd name="connsiteY1263" fmla="*/ 176914 h 739466"/>
              <a:gd name="connsiteX1264" fmla="*/ 177349 w 11505972"/>
              <a:gd name="connsiteY1264" fmla="*/ 184583 h 739466"/>
              <a:gd name="connsiteX1265" fmla="*/ 178787 w 11505972"/>
              <a:gd name="connsiteY1265" fmla="*/ 176914 h 739466"/>
              <a:gd name="connsiteX1266" fmla="*/ 175432 w 11505972"/>
              <a:gd name="connsiteY1266" fmla="*/ 171162 h 739466"/>
              <a:gd name="connsiteX1267" fmla="*/ 277528 w 11505972"/>
              <a:gd name="connsiteY1267" fmla="*/ 167806 h 739466"/>
              <a:gd name="connsiteX1268" fmla="*/ 279445 w 11505972"/>
              <a:gd name="connsiteY1268" fmla="*/ 170682 h 739466"/>
              <a:gd name="connsiteX1269" fmla="*/ 280404 w 11505972"/>
              <a:gd name="connsiteY1269" fmla="*/ 174038 h 739466"/>
              <a:gd name="connsiteX1270" fmla="*/ 278007 w 11505972"/>
              <a:gd name="connsiteY1270" fmla="*/ 174038 h 739466"/>
              <a:gd name="connsiteX1271" fmla="*/ 278007 w 11505972"/>
              <a:gd name="connsiteY1271" fmla="*/ 170922 h 739466"/>
              <a:gd name="connsiteX1272" fmla="*/ 277528 w 11505972"/>
              <a:gd name="connsiteY1272" fmla="*/ 167806 h 739466"/>
              <a:gd name="connsiteX1273" fmla="*/ 60395 w 11505972"/>
              <a:gd name="connsiteY1273" fmla="*/ 167806 h 739466"/>
              <a:gd name="connsiteX1274" fmla="*/ 58238 w 11505972"/>
              <a:gd name="connsiteY1274" fmla="*/ 170922 h 739466"/>
              <a:gd name="connsiteX1275" fmla="*/ 57040 w 11505972"/>
              <a:gd name="connsiteY1275" fmla="*/ 175476 h 739466"/>
              <a:gd name="connsiteX1276" fmla="*/ 59197 w 11505972"/>
              <a:gd name="connsiteY1276" fmla="*/ 172360 h 739466"/>
              <a:gd name="connsiteX1277" fmla="*/ 60395 w 11505972"/>
              <a:gd name="connsiteY1277" fmla="*/ 167806 h 739466"/>
              <a:gd name="connsiteX1278" fmla="*/ 178129 w 11505972"/>
              <a:gd name="connsiteY1278" fmla="*/ 166549 h 739466"/>
              <a:gd name="connsiteX1279" fmla="*/ 180704 w 11505972"/>
              <a:gd name="connsiteY1279" fmla="*/ 167806 h 739466"/>
              <a:gd name="connsiteX1280" fmla="*/ 178548 w 11505972"/>
              <a:gd name="connsiteY1280" fmla="*/ 169484 h 739466"/>
              <a:gd name="connsiteX1281" fmla="*/ 178308 w 11505972"/>
              <a:gd name="connsiteY1281" fmla="*/ 172599 h 739466"/>
              <a:gd name="connsiteX1282" fmla="*/ 179746 w 11505972"/>
              <a:gd name="connsiteY1282" fmla="*/ 172599 h 739466"/>
              <a:gd name="connsiteX1283" fmla="*/ 181184 w 11505972"/>
              <a:gd name="connsiteY1283" fmla="*/ 172599 h 739466"/>
              <a:gd name="connsiteX1284" fmla="*/ 181184 w 11505972"/>
              <a:gd name="connsiteY1284" fmla="*/ 178112 h 739466"/>
              <a:gd name="connsiteX1285" fmla="*/ 180704 w 11505972"/>
              <a:gd name="connsiteY1285" fmla="*/ 182186 h 739466"/>
              <a:gd name="connsiteX1286" fmla="*/ 182622 w 11505972"/>
              <a:gd name="connsiteY1286" fmla="*/ 187938 h 739466"/>
              <a:gd name="connsiteX1287" fmla="*/ 185498 w 11505972"/>
              <a:gd name="connsiteY1287" fmla="*/ 192252 h 739466"/>
              <a:gd name="connsiteX1288" fmla="*/ 186936 w 11505972"/>
              <a:gd name="connsiteY1288" fmla="*/ 183624 h 739466"/>
              <a:gd name="connsiteX1289" fmla="*/ 184060 w 11505972"/>
              <a:gd name="connsiteY1289" fmla="*/ 181467 h 739466"/>
              <a:gd name="connsiteX1290" fmla="*/ 184060 w 11505972"/>
              <a:gd name="connsiteY1290" fmla="*/ 177393 h 739466"/>
              <a:gd name="connsiteX1291" fmla="*/ 185738 w 11505972"/>
              <a:gd name="connsiteY1291" fmla="*/ 178351 h 739466"/>
              <a:gd name="connsiteX1292" fmla="*/ 187415 w 11505972"/>
              <a:gd name="connsiteY1292" fmla="*/ 179789 h 739466"/>
              <a:gd name="connsiteX1293" fmla="*/ 187415 w 11505972"/>
              <a:gd name="connsiteY1293" fmla="*/ 198483 h 739466"/>
              <a:gd name="connsiteX1294" fmla="*/ 185019 w 11505972"/>
              <a:gd name="connsiteY1294" fmla="*/ 198962 h 739466"/>
              <a:gd name="connsiteX1295" fmla="*/ 183341 w 11505972"/>
              <a:gd name="connsiteY1295" fmla="*/ 202318 h 739466"/>
              <a:gd name="connsiteX1296" fmla="*/ 181903 w 11505972"/>
              <a:gd name="connsiteY1296" fmla="*/ 206392 h 739466"/>
              <a:gd name="connsiteX1297" fmla="*/ 179746 w 11505972"/>
              <a:gd name="connsiteY1297" fmla="*/ 209028 h 739466"/>
              <a:gd name="connsiteX1298" fmla="*/ 181424 w 11505972"/>
              <a:gd name="connsiteY1298" fmla="*/ 213102 h 739466"/>
              <a:gd name="connsiteX1299" fmla="*/ 183581 w 11505972"/>
              <a:gd name="connsiteY1299" fmla="*/ 216697 h 739466"/>
              <a:gd name="connsiteX1300" fmla="*/ 182143 w 11505972"/>
              <a:gd name="connsiteY1300" fmla="*/ 220772 h 739466"/>
              <a:gd name="connsiteX1301" fmla="*/ 181663 w 11505972"/>
              <a:gd name="connsiteY1301" fmla="*/ 225804 h 739466"/>
              <a:gd name="connsiteX1302" fmla="*/ 176870 w 11505972"/>
              <a:gd name="connsiteY1302" fmla="*/ 225804 h 739466"/>
              <a:gd name="connsiteX1303" fmla="*/ 176870 w 11505972"/>
              <a:gd name="connsiteY1303" fmla="*/ 222689 h 739466"/>
              <a:gd name="connsiteX1304" fmla="*/ 176870 w 11505972"/>
              <a:gd name="connsiteY1304" fmla="*/ 220052 h 739466"/>
              <a:gd name="connsiteX1305" fmla="*/ 178308 w 11505972"/>
              <a:gd name="connsiteY1305" fmla="*/ 211664 h 739466"/>
              <a:gd name="connsiteX1306" fmla="*/ 177349 w 11505972"/>
              <a:gd name="connsiteY1306" fmla="*/ 203276 h 739466"/>
              <a:gd name="connsiteX1307" fmla="*/ 174474 w 11505972"/>
              <a:gd name="connsiteY1307" fmla="*/ 212144 h 739466"/>
              <a:gd name="connsiteX1308" fmla="*/ 173036 w 11505972"/>
              <a:gd name="connsiteY1308" fmla="*/ 220532 h 739466"/>
              <a:gd name="connsiteX1309" fmla="*/ 171597 w 11505972"/>
              <a:gd name="connsiteY1309" fmla="*/ 216937 h 739466"/>
              <a:gd name="connsiteX1310" fmla="*/ 171119 w 11505972"/>
              <a:gd name="connsiteY1310" fmla="*/ 212144 h 739466"/>
              <a:gd name="connsiteX1311" fmla="*/ 171358 w 11505972"/>
              <a:gd name="connsiteY1311" fmla="*/ 207350 h 739466"/>
              <a:gd name="connsiteX1312" fmla="*/ 172077 w 11505972"/>
              <a:gd name="connsiteY1312" fmla="*/ 204235 h 739466"/>
              <a:gd name="connsiteX1313" fmla="*/ 173515 w 11505972"/>
              <a:gd name="connsiteY1313" fmla="*/ 206632 h 739466"/>
              <a:gd name="connsiteX1314" fmla="*/ 172556 w 11505972"/>
              <a:gd name="connsiteY1314" fmla="*/ 202318 h 739466"/>
              <a:gd name="connsiteX1315" fmla="*/ 173036 w 11505972"/>
              <a:gd name="connsiteY1315" fmla="*/ 198004 h 739466"/>
              <a:gd name="connsiteX1316" fmla="*/ 174713 w 11505972"/>
              <a:gd name="connsiteY1316" fmla="*/ 197525 h 739466"/>
              <a:gd name="connsiteX1317" fmla="*/ 175911 w 11505972"/>
              <a:gd name="connsiteY1317" fmla="*/ 196086 h 739466"/>
              <a:gd name="connsiteX1318" fmla="*/ 175432 w 11505972"/>
              <a:gd name="connsiteY1318" fmla="*/ 190574 h 739466"/>
              <a:gd name="connsiteX1319" fmla="*/ 173994 w 11505972"/>
              <a:gd name="connsiteY1319" fmla="*/ 185062 h 739466"/>
              <a:gd name="connsiteX1320" fmla="*/ 173754 w 11505972"/>
              <a:gd name="connsiteY1320" fmla="*/ 189616 h 739466"/>
              <a:gd name="connsiteX1321" fmla="*/ 173515 w 11505972"/>
              <a:gd name="connsiteY1321" fmla="*/ 193210 h 739466"/>
              <a:gd name="connsiteX1322" fmla="*/ 172317 w 11505972"/>
              <a:gd name="connsiteY1322" fmla="*/ 192252 h 739466"/>
              <a:gd name="connsiteX1323" fmla="*/ 170639 w 11505972"/>
              <a:gd name="connsiteY1323" fmla="*/ 191293 h 739466"/>
              <a:gd name="connsiteX1324" fmla="*/ 171837 w 11505972"/>
              <a:gd name="connsiteY1324" fmla="*/ 182905 h 739466"/>
              <a:gd name="connsiteX1325" fmla="*/ 173515 w 11505972"/>
              <a:gd name="connsiteY1325" fmla="*/ 173798 h 739466"/>
              <a:gd name="connsiteX1326" fmla="*/ 176151 w 11505972"/>
              <a:gd name="connsiteY1326" fmla="*/ 167567 h 739466"/>
              <a:gd name="connsiteX1327" fmla="*/ 178129 w 11505972"/>
              <a:gd name="connsiteY1327" fmla="*/ 166549 h 739466"/>
              <a:gd name="connsiteX1328" fmla="*/ 81725 w 11505972"/>
              <a:gd name="connsiteY1328" fmla="*/ 163732 h 739466"/>
              <a:gd name="connsiteX1329" fmla="*/ 80526 w 11505972"/>
              <a:gd name="connsiteY1329" fmla="*/ 163972 h 739466"/>
              <a:gd name="connsiteX1330" fmla="*/ 77171 w 11505972"/>
              <a:gd name="connsiteY1330" fmla="*/ 172839 h 739466"/>
              <a:gd name="connsiteX1331" fmla="*/ 74774 w 11505972"/>
              <a:gd name="connsiteY1331" fmla="*/ 183145 h 739466"/>
              <a:gd name="connsiteX1332" fmla="*/ 71899 w 11505972"/>
              <a:gd name="connsiteY1332" fmla="*/ 188418 h 739466"/>
              <a:gd name="connsiteX1333" fmla="*/ 71419 w 11505972"/>
              <a:gd name="connsiteY1333" fmla="*/ 194648 h 739466"/>
              <a:gd name="connsiteX1334" fmla="*/ 76452 w 11505972"/>
              <a:gd name="connsiteY1334" fmla="*/ 181707 h 739466"/>
              <a:gd name="connsiteX1335" fmla="*/ 81485 w 11505972"/>
              <a:gd name="connsiteY1335" fmla="*/ 169724 h 739466"/>
              <a:gd name="connsiteX1336" fmla="*/ 81006 w 11505972"/>
              <a:gd name="connsiteY1336" fmla="*/ 166848 h 739466"/>
              <a:gd name="connsiteX1337" fmla="*/ 81964 w 11505972"/>
              <a:gd name="connsiteY1337" fmla="*/ 163972 h 739466"/>
              <a:gd name="connsiteX1338" fmla="*/ 81725 w 11505972"/>
              <a:gd name="connsiteY1338" fmla="*/ 163732 h 739466"/>
              <a:gd name="connsiteX1339" fmla="*/ 186936 w 11505972"/>
              <a:gd name="connsiteY1339" fmla="*/ 163013 h 739466"/>
              <a:gd name="connsiteX1340" fmla="*/ 185019 w 11505972"/>
              <a:gd name="connsiteY1340" fmla="*/ 174996 h 739466"/>
              <a:gd name="connsiteX1341" fmla="*/ 183821 w 11505972"/>
              <a:gd name="connsiteY1341" fmla="*/ 168765 h 739466"/>
              <a:gd name="connsiteX1342" fmla="*/ 186936 w 11505972"/>
              <a:gd name="connsiteY1342" fmla="*/ 163013 h 739466"/>
              <a:gd name="connsiteX1343" fmla="*/ 126062 w 11505972"/>
              <a:gd name="connsiteY1343" fmla="*/ 161575 h 739466"/>
              <a:gd name="connsiteX1344" fmla="*/ 124624 w 11505972"/>
              <a:gd name="connsiteY1344" fmla="*/ 164451 h 739466"/>
              <a:gd name="connsiteX1345" fmla="*/ 123665 w 11505972"/>
              <a:gd name="connsiteY1345" fmla="*/ 168765 h 739466"/>
              <a:gd name="connsiteX1346" fmla="*/ 126062 w 11505972"/>
              <a:gd name="connsiteY1346" fmla="*/ 161575 h 739466"/>
              <a:gd name="connsiteX1347" fmla="*/ 120789 w 11505972"/>
              <a:gd name="connsiteY1347" fmla="*/ 159179 h 739466"/>
              <a:gd name="connsiteX1348" fmla="*/ 118632 w 11505972"/>
              <a:gd name="connsiteY1348" fmla="*/ 163013 h 739466"/>
              <a:gd name="connsiteX1349" fmla="*/ 117914 w 11505972"/>
              <a:gd name="connsiteY1349" fmla="*/ 168765 h 739466"/>
              <a:gd name="connsiteX1350" fmla="*/ 115277 w 11505972"/>
              <a:gd name="connsiteY1350" fmla="*/ 170682 h 739466"/>
              <a:gd name="connsiteX1351" fmla="*/ 114079 w 11505972"/>
              <a:gd name="connsiteY1351" fmla="*/ 176434 h 739466"/>
              <a:gd name="connsiteX1352" fmla="*/ 115757 w 11505972"/>
              <a:gd name="connsiteY1352" fmla="*/ 174996 h 739466"/>
              <a:gd name="connsiteX1353" fmla="*/ 117914 w 11505972"/>
              <a:gd name="connsiteY1353" fmla="*/ 173558 h 739466"/>
              <a:gd name="connsiteX1354" fmla="*/ 119831 w 11505972"/>
              <a:gd name="connsiteY1354" fmla="*/ 166608 h 739466"/>
              <a:gd name="connsiteX1355" fmla="*/ 120789 w 11505972"/>
              <a:gd name="connsiteY1355" fmla="*/ 159179 h 739466"/>
              <a:gd name="connsiteX1356" fmla="*/ 173036 w 11505972"/>
              <a:gd name="connsiteY1356" fmla="*/ 156782 h 739466"/>
              <a:gd name="connsiteX1357" fmla="*/ 174953 w 11505972"/>
              <a:gd name="connsiteY1357" fmla="*/ 158220 h 739466"/>
              <a:gd name="connsiteX1358" fmla="*/ 174953 w 11505972"/>
              <a:gd name="connsiteY1358" fmla="*/ 163013 h 739466"/>
              <a:gd name="connsiteX1359" fmla="*/ 173515 w 11505972"/>
              <a:gd name="connsiteY1359" fmla="*/ 160857 h 739466"/>
              <a:gd name="connsiteX1360" fmla="*/ 173036 w 11505972"/>
              <a:gd name="connsiteY1360" fmla="*/ 156782 h 739466"/>
              <a:gd name="connsiteX1361" fmla="*/ 262669 w 11505972"/>
              <a:gd name="connsiteY1361" fmla="*/ 155824 h 739466"/>
              <a:gd name="connsiteX1362" fmla="*/ 263867 w 11505972"/>
              <a:gd name="connsiteY1362" fmla="*/ 162774 h 739466"/>
              <a:gd name="connsiteX1363" fmla="*/ 265065 w 11505972"/>
              <a:gd name="connsiteY1363" fmla="*/ 169724 h 739466"/>
              <a:gd name="connsiteX1364" fmla="*/ 265545 w 11505972"/>
              <a:gd name="connsiteY1364" fmla="*/ 167087 h 739466"/>
              <a:gd name="connsiteX1365" fmla="*/ 266982 w 11505972"/>
              <a:gd name="connsiteY1365" fmla="*/ 165410 h 739466"/>
              <a:gd name="connsiteX1366" fmla="*/ 267462 w 11505972"/>
              <a:gd name="connsiteY1366" fmla="*/ 172839 h 739466"/>
              <a:gd name="connsiteX1367" fmla="*/ 266503 w 11505972"/>
              <a:gd name="connsiteY1367" fmla="*/ 179789 h 739466"/>
              <a:gd name="connsiteX1368" fmla="*/ 263148 w 11505972"/>
              <a:gd name="connsiteY1368" fmla="*/ 167806 h 739466"/>
              <a:gd name="connsiteX1369" fmla="*/ 262669 w 11505972"/>
              <a:gd name="connsiteY1369" fmla="*/ 155824 h 739466"/>
              <a:gd name="connsiteX1370" fmla="*/ 125583 w 11505972"/>
              <a:gd name="connsiteY1370" fmla="*/ 155344 h 739466"/>
              <a:gd name="connsiteX1371" fmla="*/ 123186 w 11505972"/>
              <a:gd name="connsiteY1371" fmla="*/ 158699 h 739466"/>
              <a:gd name="connsiteX1372" fmla="*/ 125583 w 11505972"/>
              <a:gd name="connsiteY1372" fmla="*/ 159179 h 739466"/>
              <a:gd name="connsiteX1373" fmla="*/ 69981 w 11505972"/>
              <a:gd name="connsiteY1373" fmla="*/ 150551 h 739466"/>
              <a:gd name="connsiteX1374" fmla="*/ 66387 w 11505972"/>
              <a:gd name="connsiteY1374" fmla="*/ 156302 h 739466"/>
              <a:gd name="connsiteX1375" fmla="*/ 65667 w 11505972"/>
              <a:gd name="connsiteY1375" fmla="*/ 163013 h 739466"/>
              <a:gd name="connsiteX1376" fmla="*/ 69981 w 11505972"/>
              <a:gd name="connsiteY1376" fmla="*/ 150551 h 739466"/>
              <a:gd name="connsiteX1377" fmla="*/ 181663 w 11505972"/>
              <a:gd name="connsiteY1377" fmla="*/ 145278 h 739466"/>
              <a:gd name="connsiteX1378" fmla="*/ 182382 w 11505972"/>
              <a:gd name="connsiteY1378" fmla="*/ 147915 h 739466"/>
              <a:gd name="connsiteX1379" fmla="*/ 182143 w 11505972"/>
              <a:gd name="connsiteY1379" fmla="*/ 151510 h 739466"/>
              <a:gd name="connsiteX1380" fmla="*/ 180704 w 11505972"/>
              <a:gd name="connsiteY1380" fmla="*/ 152229 h 739466"/>
              <a:gd name="connsiteX1381" fmla="*/ 179746 w 11505972"/>
              <a:gd name="connsiteY1381" fmla="*/ 153906 h 739466"/>
              <a:gd name="connsiteX1382" fmla="*/ 181184 w 11505972"/>
              <a:gd name="connsiteY1382" fmla="*/ 154865 h 739466"/>
              <a:gd name="connsiteX1383" fmla="*/ 182143 w 11505972"/>
              <a:gd name="connsiteY1383" fmla="*/ 153906 h 739466"/>
              <a:gd name="connsiteX1384" fmla="*/ 182861 w 11505972"/>
              <a:gd name="connsiteY1384" fmla="*/ 160377 h 739466"/>
              <a:gd name="connsiteX1385" fmla="*/ 180704 w 11505972"/>
              <a:gd name="connsiteY1385" fmla="*/ 164931 h 739466"/>
              <a:gd name="connsiteX1386" fmla="*/ 180226 w 11505972"/>
              <a:gd name="connsiteY1386" fmla="*/ 161815 h 739466"/>
              <a:gd name="connsiteX1387" fmla="*/ 180704 w 11505972"/>
              <a:gd name="connsiteY1387" fmla="*/ 157741 h 739466"/>
              <a:gd name="connsiteX1388" fmla="*/ 178548 w 11505972"/>
              <a:gd name="connsiteY1388" fmla="*/ 157741 h 739466"/>
              <a:gd name="connsiteX1389" fmla="*/ 177349 w 11505972"/>
              <a:gd name="connsiteY1389" fmla="*/ 155824 h 739466"/>
              <a:gd name="connsiteX1390" fmla="*/ 181663 w 11505972"/>
              <a:gd name="connsiteY1390" fmla="*/ 145278 h 739466"/>
              <a:gd name="connsiteX1391" fmla="*/ 145235 w 11505972"/>
              <a:gd name="connsiteY1391" fmla="*/ 144320 h 739466"/>
              <a:gd name="connsiteX1392" fmla="*/ 139963 w 11505972"/>
              <a:gd name="connsiteY1392" fmla="*/ 153906 h 739466"/>
              <a:gd name="connsiteX1393" fmla="*/ 141400 w 11505972"/>
              <a:gd name="connsiteY1393" fmla="*/ 153667 h 739466"/>
              <a:gd name="connsiteX1394" fmla="*/ 142359 w 11505972"/>
              <a:gd name="connsiteY1394" fmla="*/ 151989 h 739466"/>
              <a:gd name="connsiteX1395" fmla="*/ 142359 w 11505972"/>
              <a:gd name="connsiteY1395" fmla="*/ 154865 h 739466"/>
              <a:gd name="connsiteX1396" fmla="*/ 142359 w 11505972"/>
              <a:gd name="connsiteY1396" fmla="*/ 157741 h 739466"/>
              <a:gd name="connsiteX1397" fmla="*/ 143318 w 11505972"/>
              <a:gd name="connsiteY1397" fmla="*/ 157501 h 739466"/>
              <a:gd name="connsiteX1398" fmla="*/ 143318 w 11505972"/>
              <a:gd name="connsiteY1398" fmla="*/ 155824 h 739466"/>
              <a:gd name="connsiteX1399" fmla="*/ 143318 w 11505972"/>
              <a:gd name="connsiteY1399" fmla="*/ 153906 h 739466"/>
              <a:gd name="connsiteX1400" fmla="*/ 143797 w 11505972"/>
              <a:gd name="connsiteY1400" fmla="*/ 152947 h 739466"/>
              <a:gd name="connsiteX1401" fmla="*/ 143078 w 11505972"/>
              <a:gd name="connsiteY1401" fmla="*/ 167327 h 739466"/>
              <a:gd name="connsiteX1402" fmla="*/ 140921 w 11505972"/>
              <a:gd name="connsiteY1402" fmla="*/ 182186 h 739466"/>
              <a:gd name="connsiteX1403" fmla="*/ 139723 w 11505972"/>
              <a:gd name="connsiteY1403" fmla="*/ 181707 h 739466"/>
              <a:gd name="connsiteX1404" fmla="*/ 139003 w 11505972"/>
              <a:gd name="connsiteY1404" fmla="*/ 181228 h 739466"/>
              <a:gd name="connsiteX1405" fmla="*/ 141161 w 11505972"/>
              <a:gd name="connsiteY1405" fmla="*/ 173798 h 739466"/>
              <a:gd name="connsiteX1406" fmla="*/ 141400 w 11505972"/>
              <a:gd name="connsiteY1406" fmla="*/ 165410 h 739466"/>
              <a:gd name="connsiteX1407" fmla="*/ 136607 w 11505972"/>
              <a:gd name="connsiteY1407" fmla="*/ 169244 h 739466"/>
              <a:gd name="connsiteX1408" fmla="*/ 136128 w 11505972"/>
              <a:gd name="connsiteY1408" fmla="*/ 178831 h 739466"/>
              <a:gd name="connsiteX1409" fmla="*/ 135169 w 11505972"/>
              <a:gd name="connsiteY1409" fmla="*/ 176674 h 739466"/>
              <a:gd name="connsiteX1410" fmla="*/ 135648 w 11505972"/>
              <a:gd name="connsiteY1410" fmla="*/ 172599 h 739466"/>
              <a:gd name="connsiteX1411" fmla="*/ 134450 w 11505972"/>
              <a:gd name="connsiteY1411" fmla="*/ 172121 h 739466"/>
              <a:gd name="connsiteX1412" fmla="*/ 133251 w 11505972"/>
              <a:gd name="connsiteY1412" fmla="*/ 171641 h 739466"/>
              <a:gd name="connsiteX1413" fmla="*/ 131334 w 11505972"/>
              <a:gd name="connsiteY1413" fmla="*/ 178591 h 739466"/>
              <a:gd name="connsiteX1414" fmla="*/ 131334 w 11505972"/>
              <a:gd name="connsiteY1414" fmla="*/ 186021 h 739466"/>
              <a:gd name="connsiteX1415" fmla="*/ 132773 w 11505972"/>
              <a:gd name="connsiteY1415" fmla="*/ 181228 h 739466"/>
              <a:gd name="connsiteX1416" fmla="*/ 134450 w 11505972"/>
              <a:gd name="connsiteY1416" fmla="*/ 182186 h 739466"/>
              <a:gd name="connsiteX1417" fmla="*/ 134690 w 11505972"/>
              <a:gd name="connsiteY1417" fmla="*/ 180748 h 739466"/>
              <a:gd name="connsiteX1418" fmla="*/ 136128 w 11505972"/>
              <a:gd name="connsiteY1418" fmla="*/ 183864 h 739466"/>
              <a:gd name="connsiteX1419" fmla="*/ 135648 w 11505972"/>
              <a:gd name="connsiteY1419" fmla="*/ 188418 h 739466"/>
              <a:gd name="connsiteX1420" fmla="*/ 139003 w 11505972"/>
              <a:gd name="connsiteY1420" fmla="*/ 187458 h 739466"/>
              <a:gd name="connsiteX1421" fmla="*/ 138045 w 11505972"/>
              <a:gd name="connsiteY1421" fmla="*/ 186740 h 739466"/>
              <a:gd name="connsiteX1422" fmla="*/ 137086 w 11505972"/>
              <a:gd name="connsiteY1422" fmla="*/ 186500 h 739466"/>
              <a:gd name="connsiteX1423" fmla="*/ 139003 w 11505972"/>
              <a:gd name="connsiteY1423" fmla="*/ 184583 h 739466"/>
              <a:gd name="connsiteX1424" fmla="*/ 139483 w 11505972"/>
              <a:gd name="connsiteY1424" fmla="*/ 185781 h 739466"/>
              <a:gd name="connsiteX1425" fmla="*/ 140921 w 11505972"/>
              <a:gd name="connsiteY1425" fmla="*/ 186500 h 739466"/>
              <a:gd name="connsiteX1426" fmla="*/ 141161 w 11505972"/>
              <a:gd name="connsiteY1426" fmla="*/ 183384 h 739466"/>
              <a:gd name="connsiteX1427" fmla="*/ 142838 w 11505972"/>
              <a:gd name="connsiteY1427" fmla="*/ 183145 h 739466"/>
              <a:gd name="connsiteX1428" fmla="*/ 143797 w 11505972"/>
              <a:gd name="connsiteY1428" fmla="*/ 177153 h 739466"/>
              <a:gd name="connsiteX1429" fmla="*/ 144755 w 11505972"/>
              <a:gd name="connsiteY1429" fmla="*/ 171162 h 739466"/>
              <a:gd name="connsiteX1430" fmla="*/ 145714 w 11505972"/>
              <a:gd name="connsiteY1430" fmla="*/ 173558 h 739466"/>
              <a:gd name="connsiteX1431" fmla="*/ 146433 w 11505972"/>
              <a:gd name="connsiteY1431" fmla="*/ 171641 h 739466"/>
              <a:gd name="connsiteX1432" fmla="*/ 144755 w 11505972"/>
              <a:gd name="connsiteY1432" fmla="*/ 169724 h 739466"/>
              <a:gd name="connsiteX1433" fmla="*/ 148111 w 11505972"/>
              <a:gd name="connsiteY1433" fmla="*/ 158220 h 739466"/>
              <a:gd name="connsiteX1434" fmla="*/ 147631 w 11505972"/>
              <a:gd name="connsiteY1434" fmla="*/ 147675 h 739466"/>
              <a:gd name="connsiteX1435" fmla="*/ 146433 w 11505972"/>
              <a:gd name="connsiteY1435" fmla="*/ 148394 h 739466"/>
              <a:gd name="connsiteX1436" fmla="*/ 145235 w 11505972"/>
              <a:gd name="connsiteY1436" fmla="*/ 150072 h 739466"/>
              <a:gd name="connsiteX1437" fmla="*/ 144755 w 11505972"/>
              <a:gd name="connsiteY1437" fmla="*/ 147435 h 739466"/>
              <a:gd name="connsiteX1438" fmla="*/ 145235 w 11505972"/>
              <a:gd name="connsiteY1438" fmla="*/ 144320 h 739466"/>
              <a:gd name="connsiteX1439" fmla="*/ 118872 w 11505972"/>
              <a:gd name="connsiteY1439" fmla="*/ 142882 h 739466"/>
              <a:gd name="connsiteX1440" fmla="*/ 117674 w 11505972"/>
              <a:gd name="connsiteY1440" fmla="*/ 145758 h 739466"/>
              <a:gd name="connsiteX1441" fmla="*/ 116955 w 11505972"/>
              <a:gd name="connsiteY1441" fmla="*/ 150072 h 739466"/>
              <a:gd name="connsiteX1442" fmla="*/ 118393 w 11505972"/>
              <a:gd name="connsiteY1442" fmla="*/ 151749 h 739466"/>
              <a:gd name="connsiteX1443" fmla="*/ 118393 w 11505972"/>
              <a:gd name="connsiteY1443" fmla="*/ 155344 h 739466"/>
              <a:gd name="connsiteX1444" fmla="*/ 120070 w 11505972"/>
              <a:gd name="connsiteY1444" fmla="*/ 151749 h 739466"/>
              <a:gd name="connsiteX1445" fmla="*/ 122227 w 11505972"/>
              <a:gd name="connsiteY1445" fmla="*/ 151510 h 739466"/>
              <a:gd name="connsiteX1446" fmla="*/ 122707 w 11505972"/>
              <a:gd name="connsiteY1446" fmla="*/ 149352 h 739466"/>
              <a:gd name="connsiteX1447" fmla="*/ 122707 w 11505972"/>
              <a:gd name="connsiteY1447" fmla="*/ 146716 h 739466"/>
              <a:gd name="connsiteX1448" fmla="*/ 120310 w 11505972"/>
              <a:gd name="connsiteY1448" fmla="*/ 145997 h 739466"/>
              <a:gd name="connsiteX1449" fmla="*/ 118872 w 11505972"/>
              <a:gd name="connsiteY1449" fmla="*/ 148154 h 739466"/>
              <a:gd name="connsiteX1450" fmla="*/ 118872 w 11505972"/>
              <a:gd name="connsiteY1450" fmla="*/ 145997 h 739466"/>
              <a:gd name="connsiteX1451" fmla="*/ 118872 w 11505972"/>
              <a:gd name="connsiteY1451" fmla="*/ 142882 h 739466"/>
              <a:gd name="connsiteX1452" fmla="*/ 14380 w 11505972"/>
              <a:gd name="connsiteY1452" fmla="*/ 141923 h 739466"/>
              <a:gd name="connsiteX1453" fmla="*/ 14619 w 11505972"/>
              <a:gd name="connsiteY1453" fmla="*/ 144560 h 739466"/>
              <a:gd name="connsiteX1454" fmla="*/ 14859 w 11505972"/>
              <a:gd name="connsiteY1454" fmla="*/ 147675 h 739466"/>
              <a:gd name="connsiteX1455" fmla="*/ 17256 w 11505972"/>
              <a:gd name="connsiteY1455" fmla="*/ 141923 h 739466"/>
              <a:gd name="connsiteX1456" fmla="*/ 46974 w 11505972"/>
              <a:gd name="connsiteY1456" fmla="*/ 140485 h 739466"/>
              <a:gd name="connsiteX1457" fmla="*/ 44338 w 11505972"/>
              <a:gd name="connsiteY1457" fmla="*/ 143361 h 739466"/>
              <a:gd name="connsiteX1458" fmla="*/ 43618 w 11505972"/>
              <a:gd name="connsiteY1458" fmla="*/ 149113 h 739466"/>
              <a:gd name="connsiteX1459" fmla="*/ 45775 w 11505972"/>
              <a:gd name="connsiteY1459" fmla="*/ 145278 h 739466"/>
              <a:gd name="connsiteX1460" fmla="*/ 46974 w 11505972"/>
              <a:gd name="connsiteY1460" fmla="*/ 140485 h 739466"/>
              <a:gd name="connsiteX1461" fmla="*/ 161532 w 11505972"/>
              <a:gd name="connsiteY1461" fmla="*/ 139526 h 739466"/>
              <a:gd name="connsiteX1462" fmla="*/ 162011 w 11505972"/>
              <a:gd name="connsiteY1462" fmla="*/ 141204 h 739466"/>
              <a:gd name="connsiteX1463" fmla="*/ 162970 w 11505972"/>
              <a:gd name="connsiteY1463" fmla="*/ 141923 h 739466"/>
              <a:gd name="connsiteX1464" fmla="*/ 162011 w 11505972"/>
              <a:gd name="connsiteY1464" fmla="*/ 145758 h 739466"/>
              <a:gd name="connsiteX1465" fmla="*/ 163449 w 11505972"/>
              <a:gd name="connsiteY1465" fmla="*/ 144560 h 739466"/>
              <a:gd name="connsiteX1466" fmla="*/ 164887 w 11505972"/>
              <a:gd name="connsiteY1466" fmla="*/ 143361 h 739466"/>
              <a:gd name="connsiteX1467" fmla="*/ 164887 w 11505972"/>
              <a:gd name="connsiteY1467" fmla="*/ 154146 h 739466"/>
              <a:gd name="connsiteX1468" fmla="*/ 164407 w 11505972"/>
              <a:gd name="connsiteY1468" fmla="*/ 163013 h 739466"/>
              <a:gd name="connsiteX1469" fmla="*/ 163449 w 11505972"/>
              <a:gd name="connsiteY1469" fmla="*/ 160857 h 739466"/>
              <a:gd name="connsiteX1470" fmla="*/ 162011 w 11505972"/>
              <a:gd name="connsiteY1470" fmla="*/ 160137 h 739466"/>
              <a:gd name="connsiteX1471" fmla="*/ 162730 w 11505972"/>
              <a:gd name="connsiteY1471" fmla="*/ 154865 h 739466"/>
              <a:gd name="connsiteX1472" fmla="*/ 162011 w 11505972"/>
              <a:gd name="connsiteY1472" fmla="*/ 150072 h 739466"/>
              <a:gd name="connsiteX1473" fmla="*/ 161292 w 11505972"/>
              <a:gd name="connsiteY1473" fmla="*/ 150551 h 739466"/>
              <a:gd name="connsiteX1474" fmla="*/ 160094 w 11505972"/>
              <a:gd name="connsiteY1474" fmla="*/ 151510 h 739466"/>
              <a:gd name="connsiteX1475" fmla="*/ 159615 w 11505972"/>
              <a:gd name="connsiteY1475" fmla="*/ 148873 h 739466"/>
              <a:gd name="connsiteX1476" fmla="*/ 159135 w 11505972"/>
              <a:gd name="connsiteY1476" fmla="*/ 146716 h 739466"/>
              <a:gd name="connsiteX1477" fmla="*/ 160333 w 11505972"/>
              <a:gd name="connsiteY1477" fmla="*/ 142882 h 739466"/>
              <a:gd name="connsiteX1478" fmla="*/ 161532 w 11505972"/>
              <a:gd name="connsiteY1478" fmla="*/ 139526 h 739466"/>
              <a:gd name="connsiteX1479" fmla="*/ 131814 w 11505972"/>
              <a:gd name="connsiteY1479" fmla="*/ 139526 h 739466"/>
              <a:gd name="connsiteX1480" fmla="*/ 129417 w 11505972"/>
              <a:gd name="connsiteY1480" fmla="*/ 141683 h 739466"/>
              <a:gd name="connsiteX1481" fmla="*/ 129417 w 11505972"/>
              <a:gd name="connsiteY1481" fmla="*/ 145758 h 739466"/>
              <a:gd name="connsiteX1482" fmla="*/ 131814 w 11505972"/>
              <a:gd name="connsiteY1482" fmla="*/ 143600 h 739466"/>
              <a:gd name="connsiteX1483" fmla="*/ 131814 w 11505972"/>
              <a:gd name="connsiteY1483" fmla="*/ 139526 h 739466"/>
              <a:gd name="connsiteX1484" fmla="*/ 149070 w 11505972"/>
              <a:gd name="connsiteY1484" fmla="*/ 139047 h 739466"/>
              <a:gd name="connsiteX1485" fmla="*/ 148350 w 11505972"/>
              <a:gd name="connsiteY1485" fmla="*/ 142402 h 739466"/>
              <a:gd name="connsiteX1486" fmla="*/ 147152 w 11505972"/>
              <a:gd name="connsiteY1486" fmla="*/ 145278 h 739466"/>
              <a:gd name="connsiteX1487" fmla="*/ 148111 w 11505972"/>
              <a:gd name="connsiteY1487" fmla="*/ 145039 h 739466"/>
              <a:gd name="connsiteX1488" fmla="*/ 149788 w 11505972"/>
              <a:gd name="connsiteY1488" fmla="*/ 142882 h 739466"/>
              <a:gd name="connsiteX1489" fmla="*/ 150507 w 11505972"/>
              <a:gd name="connsiteY1489" fmla="*/ 140245 h 739466"/>
              <a:gd name="connsiteX1490" fmla="*/ 149070 w 11505972"/>
              <a:gd name="connsiteY1490" fmla="*/ 139047 h 739466"/>
              <a:gd name="connsiteX1491" fmla="*/ 58957 w 11505972"/>
              <a:gd name="connsiteY1491" fmla="*/ 139047 h 739466"/>
              <a:gd name="connsiteX1492" fmla="*/ 57040 w 11505972"/>
              <a:gd name="connsiteY1492" fmla="*/ 141923 h 739466"/>
              <a:gd name="connsiteX1493" fmla="*/ 58477 w 11505972"/>
              <a:gd name="connsiteY1493" fmla="*/ 141923 h 739466"/>
              <a:gd name="connsiteX1494" fmla="*/ 59437 w 11505972"/>
              <a:gd name="connsiteY1494" fmla="*/ 141444 h 739466"/>
              <a:gd name="connsiteX1495" fmla="*/ 59437 w 11505972"/>
              <a:gd name="connsiteY1495" fmla="*/ 140245 h 739466"/>
              <a:gd name="connsiteX1496" fmla="*/ 58957 w 11505972"/>
              <a:gd name="connsiteY1496" fmla="*/ 139047 h 739466"/>
              <a:gd name="connsiteX1497" fmla="*/ 157218 w 11505972"/>
              <a:gd name="connsiteY1497" fmla="*/ 135692 h 739466"/>
              <a:gd name="connsiteX1498" fmla="*/ 157218 w 11505972"/>
              <a:gd name="connsiteY1498" fmla="*/ 147195 h 739466"/>
              <a:gd name="connsiteX1499" fmla="*/ 152904 w 11505972"/>
              <a:gd name="connsiteY1499" fmla="*/ 155344 h 739466"/>
              <a:gd name="connsiteX1500" fmla="*/ 154582 w 11505972"/>
              <a:gd name="connsiteY1500" fmla="*/ 149832 h 739466"/>
              <a:gd name="connsiteX1501" fmla="*/ 153383 w 11505972"/>
              <a:gd name="connsiteY1501" fmla="*/ 147675 h 739466"/>
              <a:gd name="connsiteX1502" fmla="*/ 155061 w 11505972"/>
              <a:gd name="connsiteY1502" fmla="*/ 140965 h 739466"/>
              <a:gd name="connsiteX1503" fmla="*/ 157218 w 11505972"/>
              <a:gd name="connsiteY1503" fmla="*/ 135692 h 739466"/>
              <a:gd name="connsiteX1504" fmla="*/ 258355 w 11505972"/>
              <a:gd name="connsiteY1504" fmla="*/ 133295 h 739466"/>
              <a:gd name="connsiteX1505" fmla="*/ 260991 w 11505972"/>
              <a:gd name="connsiteY1505" fmla="*/ 136411 h 739466"/>
              <a:gd name="connsiteX1506" fmla="*/ 264107 w 11505972"/>
              <a:gd name="connsiteY1506" fmla="*/ 138088 h 739466"/>
              <a:gd name="connsiteX1507" fmla="*/ 264586 w 11505972"/>
              <a:gd name="connsiteY1507" fmla="*/ 140965 h 739466"/>
              <a:gd name="connsiteX1508" fmla="*/ 265065 w 11505972"/>
              <a:gd name="connsiteY1508" fmla="*/ 143361 h 739466"/>
              <a:gd name="connsiteX1509" fmla="*/ 262908 w 11505972"/>
              <a:gd name="connsiteY1509" fmla="*/ 144560 h 739466"/>
              <a:gd name="connsiteX1510" fmla="*/ 263627 w 11505972"/>
              <a:gd name="connsiteY1510" fmla="*/ 148154 h 739466"/>
              <a:gd name="connsiteX1511" fmla="*/ 261470 w 11505972"/>
              <a:gd name="connsiteY1511" fmla="*/ 146477 h 739466"/>
              <a:gd name="connsiteX1512" fmla="*/ 260752 w 11505972"/>
              <a:gd name="connsiteY1512" fmla="*/ 142882 h 739466"/>
              <a:gd name="connsiteX1513" fmla="*/ 261470 w 11505972"/>
              <a:gd name="connsiteY1513" fmla="*/ 142642 h 739466"/>
              <a:gd name="connsiteX1514" fmla="*/ 261710 w 11505972"/>
              <a:gd name="connsiteY1514" fmla="*/ 141923 h 739466"/>
              <a:gd name="connsiteX1515" fmla="*/ 261230 w 11505972"/>
              <a:gd name="connsiteY1515" fmla="*/ 139526 h 739466"/>
              <a:gd name="connsiteX1516" fmla="*/ 259793 w 11505972"/>
              <a:gd name="connsiteY1516" fmla="*/ 138088 h 739466"/>
              <a:gd name="connsiteX1517" fmla="*/ 260272 w 11505972"/>
              <a:gd name="connsiteY1517" fmla="*/ 139766 h 739466"/>
              <a:gd name="connsiteX1518" fmla="*/ 260752 w 11505972"/>
              <a:gd name="connsiteY1518" fmla="*/ 141444 h 739466"/>
              <a:gd name="connsiteX1519" fmla="*/ 257875 w 11505972"/>
              <a:gd name="connsiteY1519" fmla="*/ 140485 h 739466"/>
              <a:gd name="connsiteX1520" fmla="*/ 258115 w 11505972"/>
              <a:gd name="connsiteY1520" fmla="*/ 137370 h 739466"/>
              <a:gd name="connsiteX1521" fmla="*/ 259313 w 11505972"/>
              <a:gd name="connsiteY1521" fmla="*/ 134733 h 739466"/>
              <a:gd name="connsiteX1522" fmla="*/ 258355 w 11505972"/>
              <a:gd name="connsiteY1522" fmla="*/ 133295 h 739466"/>
              <a:gd name="connsiteX1523" fmla="*/ 166325 w 11505972"/>
              <a:gd name="connsiteY1523" fmla="*/ 133295 h 739466"/>
              <a:gd name="connsiteX1524" fmla="*/ 166085 w 11505972"/>
              <a:gd name="connsiteY1524" fmla="*/ 136171 h 739466"/>
              <a:gd name="connsiteX1525" fmla="*/ 165846 w 11505972"/>
              <a:gd name="connsiteY1525" fmla="*/ 139526 h 739466"/>
              <a:gd name="connsiteX1526" fmla="*/ 164168 w 11505972"/>
              <a:gd name="connsiteY1526" fmla="*/ 136411 h 739466"/>
              <a:gd name="connsiteX1527" fmla="*/ 166325 w 11505972"/>
              <a:gd name="connsiteY1527" fmla="*/ 133295 h 739466"/>
              <a:gd name="connsiteX1528" fmla="*/ 125103 w 11505972"/>
              <a:gd name="connsiteY1528" fmla="*/ 128502 h 739466"/>
              <a:gd name="connsiteX1529" fmla="*/ 124864 w 11505972"/>
              <a:gd name="connsiteY1529" fmla="*/ 129940 h 739466"/>
              <a:gd name="connsiteX1530" fmla="*/ 125583 w 11505972"/>
              <a:gd name="connsiteY1530" fmla="*/ 131858 h 739466"/>
              <a:gd name="connsiteX1531" fmla="*/ 127021 w 11505972"/>
              <a:gd name="connsiteY1531" fmla="*/ 128502 h 739466"/>
              <a:gd name="connsiteX1532" fmla="*/ 125583 w 11505972"/>
              <a:gd name="connsiteY1532" fmla="*/ 129221 h 739466"/>
              <a:gd name="connsiteX1533" fmla="*/ 125103 w 11505972"/>
              <a:gd name="connsiteY1533" fmla="*/ 128502 h 739466"/>
              <a:gd name="connsiteX1534" fmla="*/ 71419 w 11505972"/>
              <a:gd name="connsiteY1534" fmla="*/ 128023 h 739466"/>
              <a:gd name="connsiteX1535" fmla="*/ 69981 w 11505972"/>
              <a:gd name="connsiteY1535" fmla="*/ 128263 h 739466"/>
              <a:gd name="connsiteX1536" fmla="*/ 68544 w 11505972"/>
              <a:gd name="connsiteY1536" fmla="*/ 129461 h 739466"/>
              <a:gd name="connsiteX1537" fmla="*/ 68064 w 11505972"/>
              <a:gd name="connsiteY1537" fmla="*/ 134733 h 739466"/>
              <a:gd name="connsiteX1538" fmla="*/ 66627 w 11505972"/>
              <a:gd name="connsiteY1538" fmla="*/ 139047 h 739466"/>
              <a:gd name="connsiteX1539" fmla="*/ 71419 w 11505972"/>
              <a:gd name="connsiteY1539" fmla="*/ 128023 h 739466"/>
              <a:gd name="connsiteX1540" fmla="*/ 137566 w 11505972"/>
              <a:gd name="connsiteY1540" fmla="*/ 126585 h 739466"/>
              <a:gd name="connsiteX1541" fmla="*/ 137805 w 11505972"/>
              <a:gd name="connsiteY1541" fmla="*/ 128981 h 739466"/>
              <a:gd name="connsiteX1542" fmla="*/ 139003 w 11505972"/>
              <a:gd name="connsiteY1542" fmla="*/ 129461 h 739466"/>
              <a:gd name="connsiteX1543" fmla="*/ 139243 w 11505972"/>
              <a:gd name="connsiteY1543" fmla="*/ 128263 h 739466"/>
              <a:gd name="connsiteX1544" fmla="*/ 139483 w 11505972"/>
              <a:gd name="connsiteY1544" fmla="*/ 126585 h 739466"/>
              <a:gd name="connsiteX1545" fmla="*/ 266024 w 11505972"/>
              <a:gd name="connsiteY1545" fmla="*/ 125146 h 739466"/>
              <a:gd name="connsiteX1546" fmla="*/ 267702 w 11505972"/>
              <a:gd name="connsiteY1546" fmla="*/ 127064 h 739466"/>
              <a:gd name="connsiteX1547" fmla="*/ 266982 w 11505972"/>
              <a:gd name="connsiteY1547" fmla="*/ 130419 h 739466"/>
              <a:gd name="connsiteX1548" fmla="*/ 265545 w 11505972"/>
              <a:gd name="connsiteY1548" fmla="*/ 128263 h 739466"/>
              <a:gd name="connsiteX1549" fmla="*/ 266024 w 11505972"/>
              <a:gd name="connsiteY1549" fmla="*/ 125146 h 739466"/>
              <a:gd name="connsiteX1550" fmla="*/ 141400 w 11505972"/>
              <a:gd name="connsiteY1550" fmla="*/ 124668 h 739466"/>
              <a:gd name="connsiteX1551" fmla="*/ 139963 w 11505972"/>
              <a:gd name="connsiteY1551" fmla="*/ 128741 h 739466"/>
              <a:gd name="connsiteX1552" fmla="*/ 139723 w 11505972"/>
              <a:gd name="connsiteY1552" fmla="*/ 135213 h 739466"/>
              <a:gd name="connsiteX1553" fmla="*/ 138764 w 11505972"/>
              <a:gd name="connsiteY1553" fmla="*/ 141204 h 739466"/>
              <a:gd name="connsiteX1554" fmla="*/ 135648 w 11505972"/>
              <a:gd name="connsiteY1554" fmla="*/ 144320 h 739466"/>
              <a:gd name="connsiteX1555" fmla="*/ 135648 w 11505972"/>
              <a:gd name="connsiteY1555" fmla="*/ 151989 h 739466"/>
              <a:gd name="connsiteX1556" fmla="*/ 131095 w 11505972"/>
              <a:gd name="connsiteY1556" fmla="*/ 157501 h 739466"/>
              <a:gd name="connsiteX1557" fmla="*/ 127500 w 11505972"/>
              <a:gd name="connsiteY1557" fmla="*/ 163972 h 739466"/>
              <a:gd name="connsiteX1558" fmla="*/ 128219 w 11505972"/>
              <a:gd name="connsiteY1558" fmla="*/ 165649 h 739466"/>
              <a:gd name="connsiteX1559" fmla="*/ 129417 w 11505972"/>
              <a:gd name="connsiteY1559" fmla="*/ 167327 h 739466"/>
              <a:gd name="connsiteX1560" fmla="*/ 131095 w 11505972"/>
              <a:gd name="connsiteY1560" fmla="*/ 165889 h 739466"/>
              <a:gd name="connsiteX1561" fmla="*/ 132293 w 11505972"/>
              <a:gd name="connsiteY1561" fmla="*/ 163013 h 739466"/>
              <a:gd name="connsiteX1562" fmla="*/ 133731 w 11505972"/>
              <a:gd name="connsiteY1562" fmla="*/ 167567 h 739466"/>
              <a:gd name="connsiteX1563" fmla="*/ 136128 w 11505972"/>
              <a:gd name="connsiteY1563" fmla="*/ 168765 h 739466"/>
              <a:gd name="connsiteX1564" fmla="*/ 134690 w 11505972"/>
              <a:gd name="connsiteY1564" fmla="*/ 164451 h 739466"/>
              <a:gd name="connsiteX1565" fmla="*/ 135409 w 11505972"/>
              <a:gd name="connsiteY1565" fmla="*/ 159897 h 739466"/>
              <a:gd name="connsiteX1566" fmla="*/ 136846 w 11505972"/>
              <a:gd name="connsiteY1566" fmla="*/ 155344 h 739466"/>
              <a:gd name="connsiteX1567" fmla="*/ 137086 w 11505972"/>
              <a:gd name="connsiteY1567" fmla="*/ 150551 h 739466"/>
              <a:gd name="connsiteX1568" fmla="*/ 140921 w 11505972"/>
              <a:gd name="connsiteY1568" fmla="*/ 139526 h 739466"/>
              <a:gd name="connsiteX1569" fmla="*/ 142838 w 11505972"/>
              <a:gd name="connsiteY1569" fmla="*/ 126585 h 739466"/>
              <a:gd name="connsiteX1570" fmla="*/ 141400 w 11505972"/>
              <a:gd name="connsiteY1570" fmla="*/ 125146 h 739466"/>
              <a:gd name="connsiteX1571" fmla="*/ 134690 w 11505972"/>
              <a:gd name="connsiteY1571" fmla="*/ 119874 h 739466"/>
              <a:gd name="connsiteX1572" fmla="*/ 132773 w 11505972"/>
              <a:gd name="connsiteY1572" fmla="*/ 126585 h 739466"/>
              <a:gd name="connsiteX1573" fmla="*/ 135169 w 11505972"/>
              <a:gd name="connsiteY1573" fmla="*/ 123469 h 739466"/>
              <a:gd name="connsiteX1574" fmla="*/ 134690 w 11505972"/>
              <a:gd name="connsiteY1574" fmla="*/ 119874 h 739466"/>
              <a:gd name="connsiteX1575" fmla="*/ 188853 w 11505972"/>
              <a:gd name="connsiteY1575" fmla="*/ 118436 h 739466"/>
              <a:gd name="connsiteX1576" fmla="*/ 190051 w 11505972"/>
              <a:gd name="connsiteY1576" fmla="*/ 118676 h 739466"/>
              <a:gd name="connsiteX1577" fmla="*/ 191250 w 11505972"/>
              <a:gd name="connsiteY1577" fmla="*/ 119874 h 739466"/>
              <a:gd name="connsiteX1578" fmla="*/ 190771 w 11505972"/>
              <a:gd name="connsiteY1578" fmla="*/ 121791 h 739466"/>
              <a:gd name="connsiteX1579" fmla="*/ 190291 w 11505972"/>
              <a:gd name="connsiteY1579" fmla="*/ 123709 h 739466"/>
              <a:gd name="connsiteX1580" fmla="*/ 188374 w 11505972"/>
              <a:gd name="connsiteY1580" fmla="*/ 123229 h 739466"/>
              <a:gd name="connsiteX1581" fmla="*/ 189093 w 11505972"/>
              <a:gd name="connsiteY1581" fmla="*/ 129940 h 739466"/>
              <a:gd name="connsiteX1582" fmla="*/ 187415 w 11505972"/>
              <a:gd name="connsiteY1582" fmla="*/ 135692 h 739466"/>
              <a:gd name="connsiteX1583" fmla="*/ 187655 w 11505972"/>
              <a:gd name="connsiteY1583" fmla="*/ 126585 h 739466"/>
              <a:gd name="connsiteX1584" fmla="*/ 188853 w 11505972"/>
              <a:gd name="connsiteY1584" fmla="*/ 118436 h 739466"/>
              <a:gd name="connsiteX1585" fmla="*/ 145714 w 11505972"/>
              <a:gd name="connsiteY1585" fmla="*/ 118436 h 739466"/>
              <a:gd name="connsiteX1586" fmla="*/ 144516 w 11505972"/>
              <a:gd name="connsiteY1586" fmla="*/ 120833 h 739466"/>
              <a:gd name="connsiteX1587" fmla="*/ 143797 w 11505972"/>
              <a:gd name="connsiteY1587" fmla="*/ 124668 h 739466"/>
              <a:gd name="connsiteX1588" fmla="*/ 147631 w 11505972"/>
              <a:gd name="connsiteY1588" fmla="*/ 122271 h 739466"/>
              <a:gd name="connsiteX1589" fmla="*/ 147392 w 11505972"/>
              <a:gd name="connsiteY1589" fmla="*/ 121312 h 739466"/>
              <a:gd name="connsiteX1590" fmla="*/ 147152 w 11505972"/>
              <a:gd name="connsiteY1590" fmla="*/ 119874 h 739466"/>
              <a:gd name="connsiteX1591" fmla="*/ 146193 w 11505972"/>
              <a:gd name="connsiteY1591" fmla="*/ 122271 h 739466"/>
              <a:gd name="connsiteX1592" fmla="*/ 145714 w 11505972"/>
              <a:gd name="connsiteY1592" fmla="*/ 118436 h 739466"/>
              <a:gd name="connsiteX1593" fmla="*/ 165367 w 11505972"/>
              <a:gd name="connsiteY1593" fmla="*/ 114602 h 739466"/>
              <a:gd name="connsiteX1594" fmla="*/ 167763 w 11505972"/>
              <a:gd name="connsiteY1594" fmla="*/ 114602 h 739466"/>
              <a:gd name="connsiteX1595" fmla="*/ 168242 w 11505972"/>
              <a:gd name="connsiteY1595" fmla="*/ 120833 h 739466"/>
              <a:gd name="connsiteX1596" fmla="*/ 168242 w 11505972"/>
              <a:gd name="connsiteY1596" fmla="*/ 128023 h 739466"/>
              <a:gd name="connsiteX1597" fmla="*/ 165606 w 11505972"/>
              <a:gd name="connsiteY1597" fmla="*/ 126345 h 739466"/>
              <a:gd name="connsiteX1598" fmla="*/ 162970 w 11505972"/>
              <a:gd name="connsiteY1598" fmla="*/ 127064 h 739466"/>
              <a:gd name="connsiteX1599" fmla="*/ 162730 w 11505972"/>
              <a:gd name="connsiteY1599" fmla="*/ 123948 h 739466"/>
              <a:gd name="connsiteX1600" fmla="*/ 164407 w 11505972"/>
              <a:gd name="connsiteY1600" fmla="*/ 121312 h 739466"/>
              <a:gd name="connsiteX1601" fmla="*/ 165846 w 11505972"/>
              <a:gd name="connsiteY1601" fmla="*/ 123709 h 739466"/>
              <a:gd name="connsiteX1602" fmla="*/ 165846 w 11505972"/>
              <a:gd name="connsiteY1602" fmla="*/ 120593 h 739466"/>
              <a:gd name="connsiteX1603" fmla="*/ 164407 w 11505972"/>
              <a:gd name="connsiteY1603" fmla="*/ 119874 h 739466"/>
              <a:gd name="connsiteX1604" fmla="*/ 165367 w 11505972"/>
              <a:gd name="connsiteY1604" fmla="*/ 114602 h 739466"/>
              <a:gd name="connsiteX1605" fmla="*/ 140921 w 11505972"/>
              <a:gd name="connsiteY1605" fmla="*/ 113643 h 739466"/>
              <a:gd name="connsiteX1606" fmla="*/ 139003 w 11505972"/>
              <a:gd name="connsiteY1606" fmla="*/ 118196 h 739466"/>
              <a:gd name="connsiteX1607" fmla="*/ 139003 w 11505972"/>
              <a:gd name="connsiteY1607" fmla="*/ 123229 h 739466"/>
              <a:gd name="connsiteX1608" fmla="*/ 140441 w 11505972"/>
              <a:gd name="connsiteY1608" fmla="*/ 122031 h 739466"/>
              <a:gd name="connsiteX1609" fmla="*/ 142359 w 11505972"/>
              <a:gd name="connsiteY1609" fmla="*/ 121312 h 739466"/>
              <a:gd name="connsiteX1610" fmla="*/ 142838 w 11505972"/>
              <a:gd name="connsiteY1610" fmla="*/ 117957 h 739466"/>
              <a:gd name="connsiteX1611" fmla="*/ 143797 w 11505972"/>
              <a:gd name="connsiteY1611" fmla="*/ 115081 h 739466"/>
              <a:gd name="connsiteX1612" fmla="*/ 142598 w 11505972"/>
              <a:gd name="connsiteY1612" fmla="*/ 113883 h 739466"/>
              <a:gd name="connsiteX1613" fmla="*/ 140921 w 11505972"/>
              <a:gd name="connsiteY1613" fmla="*/ 113643 h 739466"/>
              <a:gd name="connsiteX1614" fmla="*/ 259793 w 11505972"/>
              <a:gd name="connsiteY1614" fmla="*/ 112684 h 739466"/>
              <a:gd name="connsiteX1615" fmla="*/ 260512 w 11505972"/>
              <a:gd name="connsiteY1615" fmla="*/ 114841 h 739466"/>
              <a:gd name="connsiteX1616" fmla="*/ 260752 w 11505972"/>
              <a:gd name="connsiteY1616" fmla="*/ 117478 h 739466"/>
              <a:gd name="connsiteX1617" fmla="*/ 258355 w 11505972"/>
              <a:gd name="connsiteY1617" fmla="*/ 118436 h 739466"/>
              <a:gd name="connsiteX1618" fmla="*/ 257875 w 11505972"/>
              <a:gd name="connsiteY1618" fmla="*/ 116039 h 739466"/>
              <a:gd name="connsiteX1619" fmla="*/ 258835 w 11505972"/>
              <a:gd name="connsiteY1619" fmla="*/ 116519 h 739466"/>
              <a:gd name="connsiteX1620" fmla="*/ 259313 w 11505972"/>
              <a:gd name="connsiteY1620" fmla="*/ 117478 h 739466"/>
              <a:gd name="connsiteX1621" fmla="*/ 259313 w 11505972"/>
              <a:gd name="connsiteY1621" fmla="*/ 114841 h 739466"/>
              <a:gd name="connsiteX1622" fmla="*/ 259793 w 11505972"/>
              <a:gd name="connsiteY1622" fmla="*/ 112684 h 739466"/>
              <a:gd name="connsiteX1623" fmla="*/ 187415 w 11505972"/>
              <a:gd name="connsiteY1623" fmla="*/ 112205 h 739466"/>
              <a:gd name="connsiteX1624" fmla="*/ 187655 w 11505972"/>
              <a:gd name="connsiteY1624" fmla="*/ 113643 h 739466"/>
              <a:gd name="connsiteX1625" fmla="*/ 187894 w 11505972"/>
              <a:gd name="connsiteY1625" fmla="*/ 115081 h 739466"/>
              <a:gd name="connsiteX1626" fmla="*/ 186696 w 11505972"/>
              <a:gd name="connsiteY1626" fmla="*/ 115561 h 739466"/>
              <a:gd name="connsiteX1627" fmla="*/ 185498 w 11505972"/>
              <a:gd name="connsiteY1627" fmla="*/ 116039 h 739466"/>
              <a:gd name="connsiteX1628" fmla="*/ 187415 w 11505972"/>
              <a:gd name="connsiteY1628" fmla="*/ 112205 h 739466"/>
              <a:gd name="connsiteX1629" fmla="*/ 99220 w 11505972"/>
              <a:gd name="connsiteY1629" fmla="*/ 110767 h 739466"/>
              <a:gd name="connsiteX1630" fmla="*/ 98022 w 11505972"/>
              <a:gd name="connsiteY1630" fmla="*/ 112205 h 739466"/>
              <a:gd name="connsiteX1631" fmla="*/ 96823 w 11505972"/>
              <a:gd name="connsiteY1631" fmla="*/ 114602 h 739466"/>
              <a:gd name="connsiteX1632" fmla="*/ 98740 w 11505972"/>
              <a:gd name="connsiteY1632" fmla="*/ 114362 h 739466"/>
              <a:gd name="connsiteX1633" fmla="*/ 99220 w 11505972"/>
              <a:gd name="connsiteY1633" fmla="*/ 110767 h 739466"/>
              <a:gd name="connsiteX1634" fmla="*/ 12582 w 11505972"/>
              <a:gd name="connsiteY1634" fmla="*/ 109929 h 739466"/>
              <a:gd name="connsiteX1635" fmla="*/ 11504 w 11505972"/>
              <a:gd name="connsiteY1635" fmla="*/ 111246 h 739466"/>
              <a:gd name="connsiteX1636" fmla="*/ 12223 w 11505972"/>
              <a:gd name="connsiteY1636" fmla="*/ 112924 h 739466"/>
              <a:gd name="connsiteX1637" fmla="*/ 13901 w 11505972"/>
              <a:gd name="connsiteY1637" fmla="*/ 113643 h 739466"/>
              <a:gd name="connsiteX1638" fmla="*/ 13901 w 11505972"/>
              <a:gd name="connsiteY1638" fmla="*/ 110767 h 739466"/>
              <a:gd name="connsiteX1639" fmla="*/ 12582 w 11505972"/>
              <a:gd name="connsiteY1639" fmla="*/ 109929 h 739466"/>
              <a:gd name="connsiteX1640" fmla="*/ 50329 w 11505972"/>
              <a:gd name="connsiteY1640" fmla="*/ 109809 h 739466"/>
              <a:gd name="connsiteX1641" fmla="*/ 51527 w 11505972"/>
              <a:gd name="connsiteY1641" fmla="*/ 111486 h 739466"/>
              <a:gd name="connsiteX1642" fmla="*/ 53685 w 11505972"/>
              <a:gd name="connsiteY1642" fmla="*/ 112205 h 739466"/>
              <a:gd name="connsiteX1643" fmla="*/ 52486 w 11505972"/>
              <a:gd name="connsiteY1643" fmla="*/ 110288 h 739466"/>
              <a:gd name="connsiteX1644" fmla="*/ 50329 w 11505972"/>
              <a:gd name="connsiteY1644" fmla="*/ 109809 h 739466"/>
              <a:gd name="connsiteX1645" fmla="*/ 125583 w 11505972"/>
              <a:gd name="connsiteY1645" fmla="*/ 108850 h 739466"/>
              <a:gd name="connsiteX1646" fmla="*/ 120550 w 11505972"/>
              <a:gd name="connsiteY1646" fmla="*/ 110527 h 739466"/>
              <a:gd name="connsiteX1647" fmla="*/ 116475 w 11505972"/>
              <a:gd name="connsiteY1647" fmla="*/ 114602 h 739466"/>
              <a:gd name="connsiteX1648" fmla="*/ 118393 w 11505972"/>
              <a:gd name="connsiteY1648" fmla="*/ 114362 h 739466"/>
              <a:gd name="connsiteX1649" fmla="*/ 119831 w 11505972"/>
              <a:gd name="connsiteY1649" fmla="*/ 112205 h 739466"/>
              <a:gd name="connsiteX1650" fmla="*/ 121269 w 11505972"/>
              <a:gd name="connsiteY1650" fmla="*/ 112924 h 739466"/>
              <a:gd name="connsiteX1651" fmla="*/ 122707 w 11505972"/>
              <a:gd name="connsiteY1651" fmla="*/ 113643 h 739466"/>
              <a:gd name="connsiteX1652" fmla="*/ 124145 w 11505972"/>
              <a:gd name="connsiteY1652" fmla="*/ 111246 h 739466"/>
              <a:gd name="connsiteX1653" fmla="*/ 125583 w 11505972"/>
              <a:gd name="connsiteY1653" fmla="*/ 108850 h 739466"/>
              <a:gd name="connsiteX1654" fmla="*/ 252123 w 11505972"/>
              <a:gd name="connsiteY1654" fmla="*/ 105015 h 739466"/>
              <a:gd name="connsiteX1655" fmla="*/ 253801 w 11505972"/>
              <a:gd name="connsiteY1655" fmla="*/ 111726 h 739466"/>
              <a:gd name="connsiteX1656" fmla="*/ 255479 w 11505972"/>
              <a:gd name="connsiteY1656" fmla="*/ 118436 h 739466"/>
              <a:gd name="connsiteX1657" fmla="*/ 252123 w 11505972"/>
              <a:gd name="connsiteY1657" fmla="*/ 114362 h 739466"/>
              <a:gd name="connsiteX1658" fmla="*/ 252123 w 11505972"/>
              <a:gd name="connsiteY1658" fmla="*/ 105015 h 739466"/>
              <a:gd name="connsiteX1659" fmla="*/ 33553 w 11505972"/>
              <a:gd name="connsiteY1659" fmla="*/ 105015 h 739466"/>
              <a:gd name="connsiteX1660" fmla="*/ 35949 w 11505972"/>
              <a:gd name="connsiteY1660" fmla="*/ 107412 h 739466"/>
              <a:gd name="connsiteX1661" fmla="*/ 35949 w 11505972"/>
              <a:gd name="connsiteY1661" fmla="*/ 105015 h 739466"/>
              <a:gd name="connsiteX1662" fmla="*/ 129896 w 11505972"/>
              <a:gd name="connsiteY1662" fmla="*/ 101660 h 739466"/>
              <a:gd name="connsiteX1663" fmla="*/ 128459 w 11505972"/>
              <a:gd name="connsiteY1663" fmla="*/ 103098 h 739466"/>
              <a:gd name="connsiteX1664" fmla="*/ 128459 w 11505972"/>
              <a:gd name="connsiteY1664" fmla="*/ 105974 h 739466"/>
              <a:gd name="connsiteX1665" fmla="*/ 128219 w 11505972"/>
              <a:gd name="connsiteY1665" fmla="*/ 108371 h 739466"/>
              <a:gd name="connsiteX1666" fmla="*/ 126062 w 11505972"/>
              <a:gd name="connsiteY1666" fmla="*/ 108850 h 739466"/>
              <a:gd name="connsiteX1667" fmla="*/ 127500 w 11505972"/>
              <a:gd name="connsiteY1667" fmla="*/ 109569 h 739466"/>
              <a:gd name="connsiteX1668" fmla="*/ 129896 w 11505972"/>
              <a:gd name="connsiteY1668" fmla="*/ 109809 h 739466"/>
              <a:gd name="connsiteX1669" fmla="*/ 130376 w 11505972"/>
              <a:gd name="connsiteY1669" fmla="*/ 105734 h 739466"/>
              <a:gd name="connsiteX1670" fmla="*/ 129896 w 11505972"/>
              <a:gd name="connsiteY1670" fmla="*/ 101660 h 739466"/>
              <a:gd name="connsiteX1671" fmla="*/ 177829 w 11505972"/>
              <a:gd name="connsiteY1671" fmla="*/ 99263 h 739466"/>
              <a:gd name="connsiteX1672" fmla="*/ 176870 w 11505972"/>
              <a:gd name="connsiteY1672" fmla="*/ 108371 h 739466"/>
              <a:gd name="connsiteX1673" fmla="*/ 174474 w 11505972"/>
              <a:gd name="connsiteY1673" fmla="*/ 115081 h 739466"/>
              <a:gd name="connsiteX1674" fmla="*/ 175192 w 11505972"/>
              <a:gd name="connsiteY1674" fmla="*/ 106693 h 739466"/>
              <a:gd name="connsiteX1675" fmla="*/ 177829 w 11505972"/>
              <a:gd name="connsiteY1675" fmla="*/ 99263 h 739466"/>
              <a:gd name="connsiteX1676" fmla="*/ 246372 w 11505972"/>
              <a:gd name="connsiteY1676" fmla="*/ 97346 h 739466"/>
              <a:gd name="connsiteX1677" fmla="*/ 248289 w 11505972"/>
              <a:gd name="connsiteY1677" fmla="*/ 98544 h 739466"/>
              <a:gd name="connsiteX1678" fmla="*/ 250206 w 11505972"/>
              <a:gd name="connsiteY1678" fmla="*/ 98784 h 739466"/>
              <a:gd name="connsiteX1679" fmla="*/ 248768 w 11505972"/>
              <a:gd name="connsiteY1679" fmla="*/ 103098 h 739466"/>
              <a:gd name="connsiteX1680" fmla="*/ 249248 w 11505972"/>
              <a:gd name="connsiteY1680" fmla="*/ 108131 h 739466"/>
              <a:gd name="connsiteX1681" fmla="*/ 250206 w 11505972"/>
              <a:gd name="connsiteY1681" fmla="*/ 113643 h 739466"/>
              <a:gd name="connsiteX1682" fmla="*/ 249727 w 11505972"/>
              <a:gd name="connsiteY1682" fmla="*/ 118436 h 739466"/>
              <a:gd name="connsiteX1683" fmla="*/ 249248 w 11505972"/>
              <a:gd name="connsiteY1683" fmla="*/ 116998 h 739466"/>
              <a:gd name="connsiteX1684" fmla="*/ 247570 w 11505972"/>
              <a:gd name="connsiteY1684" fmla="*/ 106693 h 739466"/>
              <a:gd name="connsiteX1685" fmla="*/ 246372 w 11505972"/>
              <a:gd name="connsiteY1685" fmla="*/ 97346 h 739466"/>
              <a:gd name="connsiteX1686" fmla="*/ 188374 w 11505972"/>
              <a:gd name="connsiteY1686" fmla="*/ 95908 h 739466"/>
              <a:gd name="connsiteX1687" fmla="*/ 192208 w 11505972"/>
              <a:gd name="connsiteY1687" fmla="*/ 101181 h 739466"/>
              <a:gd name="connsiteX1688" fmla="*/ 194126 w 11505972"/>
              <a:gd name="connsiteY1688" fmla="*/ 109809 h 739466"/>
              <a:gd name="connsiteX1689" fmla="*/ 194126 w 11505972"/>
              <a:gd name="connsiteY1689" fmla="*/ 110288 h 739466"/>
              <a:gd name="connsiteX1690" fmla="*/ 190531 w 11505972"/>
              <a:gd name="connsiteY1690" fmla="*/ 106214 h 739466"/>
              <a:gd name="connsiteX1691" fmla="*/ 190771 w 11505972"/>
              <a:gd name="connsiteY1691" fmla="*/ 99263 h 739466"/>
              <a:gd name="connsiteX1692" fmla="*/ 189333 w 11505972"/>
              <a:gd name="connsiteY1692" fmla="*/ 99742 h 739466"/>
              <a:gd name="connsiteX1693" fmla="*/ 187894 w 11505972"/>
              <a:gd name="connsiteY1693" fmla="*/ 100222 h 739466"/>
              <a:gd name="connsiteX1694" fmla="*/ 188374 w 11505972"/>
              <a:gd name="connsiteY1694" fmla="*/ 95908 h 739466"/>
              <a:gd name="connsiteX1695" fmla="*/ 156259 w 11505972"/>
              <a:gd name="connsiteY1695" fmla="*/ 94470 h 739466"/>
              <a:gd name="connsiteX1696" fmla="*/ 157697 w 11505972"/>
              <a:gd name="connsiteY1696" fmla="*/ 95429 h 739466"/>
              <a:gd name="connsiteX1697" fmla="*/ 159135 w 11505972"/>
              <a:gd name="connsiteY1697" fmla="*/ 94470 h 739466"/>
              <a:gd name="connsiteX1698" fmla="*/ 161532 w 11505972"/>
              <a:gd name="connsiteY1698" fmla="*/ 101181 h 739466"/>
              <a:gd name="connsiteX1699" fmla="*/ 161532 w 11505972"/>
              <a:gd name="connsiteY1699" fmla="*/ 109329 h 739466"/>
              <a:gd name="connsiteX1700" fmla="*/ 160573 w 11505972"/>
              <a:gd name="connsiteY1700" fmla="*/ 117717 h 739466"/>
              <a:gd name="connsiteX1701" fmla="*/ 160094 w 11505972"/>
              <a:gd name="connsiteY1701" fmla="*/ 124668 h 739466"/>
              <a:gd name="connsiteX1702" fmla="*/ 156738 w 11505972"/>
              <a:gd name="connsiteY1702" fmla="*/ 126585 h 739466"/>
              <a:gd name="connsiteX1703" fmla="*/ 157457 w 11505972"/>
              <a:gd name="connsiteY1703" fmla="*/ 122751 h 739466"/>
              <a:gd name="connsiteX1704" fmla="*/ 158895 w 11505972"/>
              <a:gd name="connsiteY1704" fmla="*/ 117478 h 739466"/>
              <a:gd name="connsiteX1705" fmla="*/ 159615 w 11505972"/>
              <a:gd name="connsiteY1705" fmla="*/ 112205 h 739466"/>
              <a:gd name="connsiteX1706" fmla="*/ 158177 w 11505972"/>
              <a:gd name="connsiteY1706" fmla="*/ 108371 h 739466"/>
              <a:gd name="connsiteX1707" fmla="*/ 155061 w 11505972"/>
              <a:gd name="connsiteY1707" fmla="*/ 115800 h 739466"/>
              <a:gd name="connsiteX1708" fmla="*/ 154342 w 11505972"/>
              <a:gd name="connsiteY1708" fmla="*/ 126585 h 739466"/>
              <a:gd name="connsiteX1709" fmla="*/ 153143 w 11505972"/>
              <a:gd name="connsiteY1709" fmla="*/ 128023 h 739466"/>
              <a:gd name="connsiteX1710" fmla="*/ 153383 w 11505972"/>
              <a:gd name="connsiteY1710" fmla="*/ 125146 h 739466"/>
              <a:gd name="connsiteX1711" fmla="*/ 155540 w 11505972"/>
              <a:gd name="connsiteY1711" fmla="*/ 111726 h 739466"/>
              <a:gd name="connsiteX1712" fmla="*/ 158177 w 11505972"/>
              <a:gd name="connsiteY1712" fmla="*/ 102619 h 739466"/>
              <a:gd name="connsiteX1713" fmla="*/ 156499 w 11505972"/>
              <a:gd name="connsiteY1713" fmla="*/ 104776 h 739466"/>
              <a:gd name="connsiteX1714" fmla="*/ 154342 w 11505972"/>
              <a:gd name="connsiteY1714" fmla="*/ 103577 h 739466"/>
              <a:gd name="connsiteX1715" fmla="*/ 152904 w 11505972"/>
              <a:gd name="connsiteY1715" fmla="*/ 110767 h 739466"/>
              <a:gd name="connsiteX1716" fmla="*/ 150987 w 11505972"/>
              <a:gd name="connsiteY1716" fmla="*/ 110288 h 739466"/>
              <a:gd name="connsiteX1717" fmla="*/ 149070 w 11505972"/>
              <a:gd name="connsiteY1717" fmla="*/ 110767 h 739466"/>
              <a:gd name="connsiteX1718" fmla="*/ 152185 w 11505972"/>
              <a:gd name="connsiteY1718" fmla="*/ 101900 h 739466"/>
              <a:gd name="connsiteX1719" fmla="*/ 156259 w 11505972"/>
              <a:gd name="connsiteY1719" fmla="*/ 94470 h 739466"/>
              <a:gd name="connsiteX1720" fmla="*/ 172077 w 11505972"/>
              <a:gd name="connsiteY1720" fmla="*/ 93991 h 739466"/>
              <a:gd name="connsiteX1721" fmla="*/ 172317 w 11505972"/>
              <a:gd name="connsiteY1721" fmla="*/ 106453 h 739466"/>
              <a:gd name="connsiteX1722" fmla="*/ 170159 w 11505972"/>
              <a:gd name="connsiteY1722" fmla="*/ 115081 h 739466"/>
              <a:gd name="connsiteX1723" fmla="*/ 171119 w 11505972"/>
              <a:gd name="connsiteY1723" fmla="*/ 104297 h 739466"/>
              <a:gd name="connsiteX1724" fmla="*/ 172077 w 11505972"/>
              <a:gd name="connsiteY1724" fmla="*/ 93991 h 739466"/>
              <a:gd name="connsiteX1725" fmla="*/ 124384 w 11505972"/>
              <a:gd name="connsiteY1725" fmla="*/ 93991 h 739466"/>
              <a:gd name="connsiteX1726" fmla="*/ 123186 w 11505972"/>
              <a:gd name="connsiteY1726" fmla="*/ 97346 h 739466"/>
              <a:gd name="connsiteX1727" fmla="*/ 125103 w 11505972"/>
              <a:gd name="connsiteY1727" fmla="*/ 96148 h 739466"/>
              <a:gd name="connsiteX1728" fmla="*/ 126541 w 11505972"/>
              <a:gd name="connsiteY1728" fmla="*/ 93991 h 739466"/>
              <a:gd name="connsiteX1729" fmla="*/ 124384 w 11505972"/>
              <a:gd name="connsiteY1729" fmla="*/ 93991 h 739466"/>
              <a:gd name="connsiteX1730" fmla="*/ 230075 w 11505972"/>
              <a:gd name="connsiteY1730" fmla="*/ 93032 h 739466"/>
              <a:gd name="connsiteX1731" fmla="*/ 230554 w 11505972"/>
              <a:gd name="connsiteY1731" fmla="*/ 96867 h 739466"/>
              <a:gd name="connsiteX1732" fmla="*/ 229116 w 11505972"/>
              <a:gd name="connsiteY1732" fmla="*/ 96387 h 739466"/>
              <a:gd name="connsiteX1733" fmla="*/ 230075 w 11505972"/>
              <a:gd name="connsiteY1733" fmla="*/ 93032 h 739466"/>
              <a:gd name="connsiteX1734" fmla="*/ 185019 w 11505972"/>
              <a:gd name="connsiteY1734" fmla="*/ 93032 h 739466"/>
              <a:gd name="connsiteX1735" fmla="*/ 187176 w 11505972"/>
              <a:gd name="connsiteY1735" fmla="*/ 96387 h 739466"/>
              <a:gd name="connsiteX1736" fmla="*/ 186936 w 11505972"/>
              <a:gd name="connsiteY1736" fmla="*/ 101660 h 739466"/>
              <a:gd name="connsiteX1737" fmla="*/ 184779 w 11505972"/>
              <a:gd name="connsiteY1737" fmla="*/ 98544 h 739466"/>
              <a:gd name="connsiteX1738" fmla="*/ 185019 w 11505972"/>
              <a:gd name="connsiteY1738" fmla="*/ 93032 h 739466"/>
              <a:gd name="connsiteX1739" fmla="*/ 127500 w 11505972"/>
              <a:gd name="connsiteY1739" fmla="*/ 93032 h 739466"/>
              <a:gd name="connsiteX1740" fmla="*/ 127739 w 11505972"/>
              <a:gd name="connsiteY1740" fmla="*/ 94950 h 739466"/>
              <a:gd name="connsiteX1741" fmla="*/ 127979 w 11505972"/>
              <a:gd name="connsiteY1741" fmla="*/ 96387 h 739466"/>
              <a:gd name="connsiteX1742" fmla="*/ 129417 w 11505972"/>
              <a:gd name="connsiteY1742" fmla="*/ 93032 h 739466"/>
              <a:gd name="connsiteX1743" fmla="*/ 237744 w 11505972"/>
              <a:gd name="connsiteY1743" fmla="*/ 92553 h 739466"/>
              <a:gd name="connsiteX1744" fmla="*/ 237025 w 11505972"/>
              <a:gd name="connsiteY1744" fmla="*/ 96148 h 739466"/>
              <a:gd name="connsiteX1745" fmla="*/ 237265 w 11505972"/>
              <a:gd name="connsiteY1745" fmla="*/ 99263 h 739466"/>
              <a:gd name="connsiteX1746" fmla="*/ 236786 w 11505972"/>
              <a:gd name="connsiteY1746" fmla="*/ 98784 h 739466"/>
              <a:gd name="connsiteX1747" fmla="*/ 237025 w 11505972"/>
              <a:gd name="connsiteY1747" fmla="*/ 95189 h 739466"/>
              <a:gd name="connsiteX1748" fmla="*/ 237744 w 11505972"/>
              <a:gd name="connsiteY1748" fmla="*/ 92553 h 739466"/>
              <a:gd name="connsiteX1749" fmla="*/ 261230 w 11505972"/>
              <a:gd name="connsiteY1749" fmla="*/ 91594 h 739466"/>
              <a:gd name="connsiteX1750" fmla="*/ 262190 w 11505972"/>
              <a:gd name="connsiteY1750" fmla="*/ 92313 h 739466"/>
              <a:gd name="connsiteX1751" fmla="*/ 263627 w 11505972"/>
              <a:gd name="connsiteY1751" fmla="*/ 91594 h 739466"/>
              <a:gd name="connsiteX1752" fmla="*/ 263627 w 11505972"/>
              <a:gd name="connsiteY1752" fmla="*/ 102619 h 739466"/>
              <a:gd name="connsiteX1753" fmla="*/ 262669 w 11505972"/>
              <a:gd name="connsiteY1753" fmla="*/ 113164 h 739466"/>
              <a:gd name="connsiteX1754" fmla="*/ 260512 w 11505972"/>
              <a:gd name="connsiteY1754" fmla="*/ 102619 h 739466"/>
              <a:gd name="connsiteX1755" fmla="*/ 261230 w 11505972"/>
              <a:gd name="connsiteY1755" fmla="*/ 91594 h 739466"/>
              <a:gd name="connsiteX1756" fmla="*/ 49370 w 11505972"/>
              <a:gd name="connsiteY1756" fmla="*/ 91115 h 739466"/>
              <a:gd name="connsiteX1757" fmla="*/ 45536 w 11505972"/>
              <a:gd name="connsiteY1757" fmla="*/ 93751 h 739466"/>
              <a:gd name="connsiteX1758" fmla="*/ 41701 w 11505972"/>
              <a:gd name="connsiteY1758" fmla="*/ 96387 h 739466"/>
              <a:gd name="connsiteX1759" fmla="*/ 46734 w 11505972"/>
              <a:gd name="connsiteY1759" fmla="*/ 97346 h 739466"/>
              <a:gd name="connsiteX1760" fmla="*/ 51767 w 11505972"/>
              <a:gd name="connsiteY1760" fmla="*/ 95908 h 739466"/>
              <a:gd name="connsiteX1761" fmla="*/ 53205 w 11505972"/>
              <a:gd name="connsiteY1761" fmla="*/ 97346 h 739466"/>
              <a:gd name="connsiteX1762" fmla="*/ 55123 w 11505972"/>
              <a:gd name="connsiteY1762" fmla="*/ 98784 h 739466"/>
              <a:gd name="connsiteX1763" fmla="*/ 54882 w 11505972"/>
              <a:gd name="connsiteY1763" fmla="*/ 96627 h 739466"/>
              <a:gd name="connsiteX1764" fmla="*/ 54164 w 11505972"/>
              <a:gd name="connsiteY1764" fmla="*/ 94470 h 739466"/>
              <a:gd name="connsiteX1765" fmla="*/ 51048 w 11505972"/>
              <a:gd name="connsiteY1765" fmla="*/ 93751 h 739466"/>
              <a:gd name="connsiteX1766" fmla="*/ 49370 w 11505972"/>
              <a:gd name="connsiteY1766" fmla="*/ 91115 h 739466"/>
              <a:gd name="connsiteX1767" fmla="*/ 255000 w 11505972"/>
              <a:gd name="connsiteY1767" fmla="*/ 86801 h 739466"/>
              <a:gd name="connsiteX1768" fmla="*/ 258835 w 11505972"/>
              <a:gd name="connsiteY1768" fmla="*/ 86801 h 739466"/>
              <a:gd name="connsiteX1769" fmla="*/ 259313 w 11505972"/>
              <a:gd name="connsiteY1769" fmla="*/ 89198 h 739466"/>
              <a:gd name="connsiteX1770" fmla="*/ 259553 w 11505972"/>
              <a:gd name="connsiteY1770" fmla="*/ 88239 h 739466"/>
              <a:gd name="connsiteX1771" fmla="*/ 259793 w 11505972"/>
              <a:gd name="connsiteY1771" fmla="*/ 87760 h 739466"/>
              <a:gd name="connsiteX1772" fmla="*/ 260033 w 11505972"/>
              <a:gd name="connsiteY1772" fmla="*/ 90156 h 739466"/>
              <a:gd name="connsiteX1773" fmla="*/ 259313 w 11505972"/>
              <a:gd name="connsiteY1773" fmla="*/ 91594 h 739466"/>
              <a:gd name="connsiteX1774" fmla="*/ 258595 w 11505972"/>
              <a:gd name="connsiteY1774" fmla="*/ 89917 h 739466"/>
              <a:gd name="connsiteX1775" fmla="*/ 257396 w 11505972"/>
              <a:gd name="connsiteY1775" fmla="*/ 89198 h 739466"/>
              <a:gd name="connsiteX1776" fmla="*/ 257157 w 11505972"/>
              <a:gd name="connsiteY1776" fmla="*/ 96627 h 739466"/>
              <a:gd name="connsiteX1777" fmla="*/ 255000 w 11505972"/>
              <a:gd name="connsiteY1777" fmla="*/ 102619 h 739466"/>
              <a:gd name="connsiteX1778" fmla="*/ 256917 w 11505972"/>
              <a:gd name="connsiteY1778" fmla="*/ 103577 h 739466"/>
              <a:gd name="connsiteX1779" fmla="*/ 257396 w 11505972"/>
              <a:gd name="connsiteY1779" fmla="*/ 106932 h 739466"/>
              <a:gd name="connsiteX1780" fmla="*/ 254760 w 11505972"/>
              <a:gd name="connsiteY1780" fmla="*/ 105494 h 739466"/>
              <a:gd name="connsiteX1781" fmla="*/ 254041 w 11505972"/>
              <a:gd name="connsiteY1781" fmla="*/ 101660 h 739466"/>
              <a:gd name="connsiteX1782" fmla="*/ 255240 w 11505972"/>
              <a:gd name="connsiteY1782" fmla="*/ 95668 h 739466"/>
              <a:gd name="connsiteX1783" fmla="*/ 255000 w 11505972"/>
              <a:gd name="connsiteY1783" fmla="*/ 86801 h 739466"/>
              <a:gd name="connsiteX1784" fmla="*/ 142838 w 11505972"/>
              <a:gd name="connsiteY1784" fmla="*/ 86801 h 739466"/>
              <a:gd name="connsiteX1785" fmla="*/ 141161 w 11505972"/>
              <a:gd name="connsiteY1785" fmla="*/ 89437 h 739466"/>
              <a:gd name="connsiteX1786" fmla="*/ 142838 w 11505972"/>
              <a:gd name="connsiteY1786" fmla="*/ 91115 h 739466"/>
              <a:gd name="connsiteX1787" fmla="*/ 125583 w 11505972"/>
              <a:gd name="connsiteY1787" fmla="*/ 86801 h 739466"/>
              <a:gd name="connsiteX1788" fmla="*/ 123905 w 11505972"/>
              <a:gd name="connsiteY1788" fmla="*/ 88000 h 739466"/>
              <a:gd name="connsiteX1789" fmla="*/ 123665 w 11505972"/>
              <a:gd name="connsiteY1789" fmla="*/ 90156 h 739466"/>
              <a:gd name="connsiteX1790" fmla="*/ 124864 w 11505972"/>
              <a:gd name="connsiteY1790" fmla="*/ 89917 h 739466"/>
              <a:gd name="connsiteX1791" fmla="*/ 126062 w 11505972"/>
              <a:gd name="connsiteY1791" fmla="*/ 89198 h 739466"/>
              <a:gd name="connsiteX1792" fmla="*/ 125822 w 11505972"/>
              <a:gd name="connsiteY1792" fmla="*/ 88000 h 739466"/>
              <a:gd name="connsiteX1793" fmla="*/ 125583 w 11505972"/>
              <a:gd name="connsiteY1793" fmla="*/ 86801 h 739466"/>
              <a:gd name="connsiteX1794" fmla="*/ 128998 w 11505972"/>
              <a:gd name="connsiteY1794" fmla="*/ 86202 h 739466"/>
              <a:gd name="connsiteX1795" fmla="*/ 128219 w 11505972"/>
              <a:gd name="connsiteY1795" fmla="*/ 87280 h 739466"/>
              <a:gd name="connsiteX1796" fmla="*/ 126541 w 11505972"/>
              <a:gd name="connsiteY1796" fmla="*/ 90156 h 739466"/>
              <a:gd name="connsiteX1797" fmla="*/ 127021 w 11505972"/>
              <a:gd name="connsiteY1797" fmla="*/ 91594 h 739466"/>
              <a:gd name="connsiteX1798" fmla="*/ 127979 w 11505972"/>
              <a:gd name="connsiteY1798" fmla="*/ 92553 h 739466"/>
              <a:gd name="connsiteX1799" fmla="*/ 129178 w 11505972"/>
              <a:gd name="connsiteY1799" fmla="*/ 90396 h 739466"/>
              <a:gd name="connsiteX1800" fmla="*/ 129896 w 11505972"/>
              <a:gd name="connsiteY1800" fmla="*/ 87760 h 739466"/>
              <a:gd name="connsiteX1801" fmla="*/ 128998 w 11505972"/>
              <a:gd name="connsiteY1801" fmla="*/ 86202 h 739466"/>
              <a:gd name="connsiteX1802" fmla="*/ 200597 w 11505972"/>
              <a:gd name="connsiteY1802" fmla="*/ 85363 h 739466"/>
              <a:gd name="connsiteX1803" fmla="*/ 204192 w 11505972"/>
              <a:gd name="connsiteY1803" fmla="*/ 85363 h 739466"/>
              <a:gd name="connsiteX1804" fmla="*/ 204670 w 11505972"/>
              <a:gd name="connsiteY1804" fmla="*/ 89198 h 739466"/>
              <a:gd name="connsiteX1805" fmla="*/ 203712 w 11505972"/>
              <a:gd name="connsiteY1805" fmla="*/ 88958 h 739466"/>
              <a:gd name="connsiteX1806" fmla="*/ 203233 w 11505972"/>
              <a:gd name="connsiteY1806" fmla="*/ 87760 h 739466"/>
              <a:gd name="connsiteX1807" fmla="*/ 202753 w 11505972"/>
              <a:gd name="connsiteY1807" fmla="*/ 88718 h 739466"/>
              <a:gd name="connsiteX1808" fmla="*/ 203712 w 11505972"/>
              <a:gd name="connsiteY1808" fmla="*/ 93032 h 739466"/>
              <a:gd name="connsiteX1809" fmla="*/ 203233 w 11505972"/>
              <a:gd name="connsiteY1809" fmla="*/ 97825 h 739466"/>
              <a:gd name="connsiteX1810" fmla="*/ 201795 w 11505972"/>
              <a:gd name="connsiteY1810" fmla="*/ 92792 h 739466"/>
              <a:gd name="connsiteX1811" fmla="*/ 199398 w 11505972"/>
              <a:gd name="connsiteY1811" fmla="*/ 88718 h 739466"/>
              <a:gd name="connsiteX1812" fmla="*/ 200597 w 11505972"/>
              <a:gd name="connsiteY1812" fmla="*/ 85363 h 739466"/>
              <a:gd name="connsiteX1813" fmla="*/ 108327 w 11505972"/>
              <a:gd name="connsiteY1813" fmla="*/ 82008 h 739466"/>
              <a:gd name="connsiteX1814" fmla="*/ 108807 w 11505972"/>
              <a:gd name="connsiteY1814" fmla="*/ 86322 h 739466"/>
              <a:gd name="connsiteX1815" fmla="*/ 111203 w 11505972"/>
              <a:gd name="connsiteY1815" fmla="*/ 84405 h 739466"/>
              <a:gd name="connsiteX1816" fmla="*/ 108327 w 11505972"/>
              <a:gd name="connsiteY1816" fmla="*/ 82008 h 739466"/>
              <a:gd name="connsiteX1817" fmla="*/ 118872 w 11505972"/>
              <a:gd name="connsiteY1817" fmla="*/ 80090 h 739466"/>
              <a:gd name="connsiteX1818" fmla="*/ 117674 w 11505972"/>
              <a:gd name="connsiteY1818" fmla="*/ 82727 h 739466"/>
              <a:gd name="connsiteX1819" fmla="*/ 119831 w 11505972"/>
              <a:gd name="connsiteY1819" fmla="*/ 84405 h 739466"/>
              <a:gd name="connsiteX1820" fmla="*/ 119591 w 11505972"/>
              <a:gd name="connsiteY1820" fmla="*/ 82008 h 739466"/>
              <a:gd name="connsiteX1821" fmla="*/ 118872 w 11505972"/>
              <a:gd name="connsiteY1821" fmla="*/ 80090 h 739466"/>
              <a:gd name="connsiteX1822" fmla="*/ 196043 w 11505972"/>
              <a:gd name="connsiteY1822" fmla="*/ 77694 h 739466"/>
              <a:gd name="connsiteX1823" fmla="*/ 197481 w 11505972"/>
              <a:gd name="connsiteY1823" fmla="*/ 79132 h 739466"/>
              <a:gd name="connsiteX1824" fmla="*/ 196043 w 11505972"/>
              <a:gd name="connsiteY1824" fmla="*/ 81528 h 739466"/>
              <a:gd name="connsiteX1825" fmla="*/ 75733 w 11505972"/>
              <a:gd name="connsiteY1825" fmla="*/ 76735 h 739466"/>
              <a:gd name="connsiteX1826" fmla="*/ 74295 w 11505972"/>
              <a:gd name="connsiteY1826" fmla="*/ 80090 h 739466"/>
              <a:gd name="connsiteX1827" fmla="*/ 76212 w 11505972"/>
              <a:gd name="connsiteY1827" fmla="*/ 80570 h 739466"/>
              <a:gd name="connsiteX1828" fmla="*/ 76452 w 11505972"/>
              <a:gd name="connsiteY1828" fmla="*/ 78893 h 739466"/>
              <a:gd name="connsiteX1829" fmla="*/ 75733 w 11505972"/>
              <a:gd name="connsiteY1829" fmla="*/ 76735 h 739466"/>
              <a:gd name="connsiteX1830" fmla="*/ 188853 w 11505972"/>
              <a:gd name="connsiteY1830" fmla="*/ 74338 h 739466"/>
              <a:gd name="connsiteX1831" fmla="*/ 191489 w 11505972"/>
              <a:gd name="connsiteY1831" fmla="*/ 78173 h 739466"/>
              <a:gd name="connsiteX1832" fmla="*/ 190291 w 11505972"/>
              <a:gd name="connsiteY1832" fmla="*/ 83446 h 739466"/>
              <a:gd name="connsiteX1833" fmla="*/ 191250 w 11505972"/>
              <a:gd name="connsiteY1833" fmla="*/ 84883 h 739466"/>
              <a:gd name="connsiteX1834" fmla="*/ 192688 w 11505972"/>
              <a:gd name="connsiteY1834" fmla="*/ 85363 h 739466"/>
              <a:gd name="connsiteX1835" fmla="*/ 192448 w 11505972"/>
              <a:gd name="connsiteY1835" fmla="*/ 87520 h 739466"/>
              <a:gd name="connsiteX1836" fmla="*/ 192208 w 11505972"/>
              <a:gd name="connsiteY1836" fmla="*/ 89198 h 739466"/>
              <a:gd name="connsiteX1837" fmla="*/ 190771 w 11505972"/>
              <a:gd name="connsiteY1837" fmla="*/ 88000 h 739466"/>
              <a:gd name="connsiteX1838" fmla="*/ 189812 w 11505972"/>
              <a:gd name="connsiteY1838" fmla="*/ 86801 h 739466"/>
              <a:gd name="connsiteX1839" fmla="*/ 189333 w 11505972"/>
              <a:gd name="connsiteY1839" fmla="*/ 82487 h 739466"/>
              <a:gd name="connsiteX1840" fmla="*/ 187415 w 11505972"/>
              <a:gd name="connsiteY1840" fmla="*/ 80570 h 739466"/>
              <a:gd name="connsiteX1841" fmla="*/ 188853 w 11505972"/>
              <a:gd name="connsiteY1841" fmla="*/ 79371 h 739466"/>
              <a:gd name="connsiteX1842" fmla="*/ 190291 w 11505972"/>
              <a:gd name="connsiteY1842" fmla="*/ 78173 h 739466"/>
              <a:gd name="connsiteX1843" fmla="*/ 188853 w 11505972"/>
              <a:gd name="connsiteY1843" fmla="*/ 74338 h 739466"/>
              <a:gd name="connsiteX1844" fmla="*/ 89633 w 11505972"/>
              <a:gd name="connsiteY1844" fmla="*/ 74338 h 739466"/>
              <a:gd name="connsiteX1845" fmla="*/ 86758 w 11505972"/>
              <a:gd name="connsiteY1845" fmla="*/ 79371 h 739466"/>
              <a:gd name="connsiteX1846" fmla="*/ 84361 w 11505972"/>
              <a:gd name="connsiteY1846" fmla="*/ 84405 h 739466"/>
              <a:gd name="connsiteX1847" fmla="*/ 82923 w 11505972"/>
              <a:gd name="connsiteY1847" fmla="*/ 83685 h 739466"/>
              <a:gd name="connsiteX1848" fmla="*/ 81485 w 11505972"/>
              <a:gd name="connsiteY1848" fmla="*/ 82966 h 739466"/>
              <a:gd name="connsiteX1849" fmla="*/ 82443 w 11505972"/>
              <a:gd name="connsiteY1849" fmla="*/ 85842 h 739466"/>
              <a:gd name="connsiteX1850" fmla="*/ 83882 w 11505972"/>
              <a:gd name="connsiteY1850" fmla="*/ 88718 h 739466"/>
              <a:gd name="connsiteX1851" fmla="*/ 87716 w 11505972"/>
              <a:gd name="connsiteY1851" fmla="*/ 82248 h 739466"/>
              <a:gd name="connsiteX1852" fmla="*/ 89633 w 11505972"/>
              <a:gd name="connsiteY1852" fmla="*/ 74338 h 739466"/>
              <a:gd name="connsiteX1853" fmla="*/ 77890 w 11505972"/>
              <a:gd name="connsiteY1853" fmla="*/ 73140 h 739466"/>
              <a:gd name="connsiteX1854" fmla="*/ 78130 w 11505972"/>
              <a:gd name="connsiteY1854" fmla="*/ 75776 h 739466"/>
              <a:gd name="connsiteX1855" fmla="*/ 79088 w 11505972"/>
              <a:gd name="connsiteY1855" fmla="*/ 74818 h 739466"/>
              <a:gd name="connsiteX1856" fmla="*/ 80047 w 11505972"/>
              <a:gd name="connsiteY1856" fmla="*/ 73380 h 739466"/>
              <a:gd name="connsiteX1857" fmla="*/ 77890 w 11505972"/>
              <a:gd name="connsiteY1857" fmla="*/ 73140 h 739466"/>
              <a:gd name="connsiteX1858" fmla="*/ 207067 w 11505972"/>
              <a:gd name="connsiteY1858" fmla="*/ 70504 h 739466"/>
              <a:gd name="connsiteX1859" fmla="*/ 208985 w 11505972"/>
              <a:gd name="connsiteY1859" fmla="*/ 83206 h 739466"/>
              <a:gd name="connsiteX1860" fmla="*/ 209943 w 11505972"/>
              <a:gd name="connsiteY1860" fmla="*/ 94470 h 739466"/>
              <a:gd name="connsiteX1861" fmla="*/ 207547 w 11505972"/>
              <a:gd name="connsiteY1861" fmla="*/ 88239 h 739466"/>
              <a:gd name="connsiteX1862" fmla="*/ 207547 w 11505972"/>
              <a:gd name="connsiteY1862" fmla="*/ 79132 h 739466"/>
              <a:gd name="connsiteX1863" fmla="*/ 205630 w 11505972"/>
              <a:gd name="connsiteY1863" fmla="*/ 78173 h 739466"/>
              <a:gd name="connsiteX1864" fmla="*/ 204192 w 11505972"/>
              <a:gd name="connsiteY1864" fmla="*/ 81049 h 739466"/>
              <a:gd name="connsiteX1865" fmla="*/ 202753 w 11505972"/>
              <a:gd name="connsiteY1865" fmla="*/ 83446 h 739466"/>
              <a:gd name="connsiteX1866" fmla="*/ 200836 w 11505972"/>
              <a:gd name="connsiteY1866" fmla="*/ 82966 h 739466"/>
              <a:gd name="connsiteX1867" fmla="*/ 200117 w 11505972"/>
              <a:gd name="connsiteY1867" fmla="*/ 79371 h 739466"/>
              <a:gd name="connsiteX1868" fmla="*/ 199878 w 11505972"/>
              <a:gd name="connsiteY1868" fmla="*/ 75298 h 739466"/>
              <a:gd name="connsiteX1869" fmla="*/ 203473 w 11505972"/>
              <a:gd name="connsiteY1869" fmla="*/ 72661 h 739466"/>
              <a:gd name="connsiteX1870" fmla="*/ 207067 w 11505972"/>
              <a:gd name="connsiteY1870" fmla="*/ 70504 h 739466"/>
              <a:gd name="connsiteX1871" fmla="*/ 153383 w 11505972"/>
              <a:gd name="connsiteY1871" fmla="*/ 69546 h 739466"/>
              <a:gd name="connsiteX1872" fmla="*/ 151466 w 11505972"/>
              <a:gd name="connsiteY1872" fmla="*/ 73620 h 739466"/>
              <a:gd name="connsiteX1873" fmla="*/ 149070 w 11505972"/>
              <a:gd name="connsiteY1873" fmla="*/ 77694 h 739466"/>
              <a:gd name="connsiteX1874" fmla="*/ 148350 w 11505972"/>
              <a:gd name="connsiteY1874" fmla="*/ 82248 h 739466"/>
              <a:gd name="connsiteX1875" fmla="*/ 148590 w 11505972"/>
              <a:gd name="connsiteY1875" fmla="*/ 87760 h 739466"/>
              <a:gd name="connsiteX1876" fmla="*/ 150028 w 11505972"/>
              <a:gd name="connsiteY1876" fmla="*/ 83925 h 739466"/>
              <a:gd name="connsiteX1877" fmla="*/ 151945 w 11505972"/>
              <a:gd name="connsiteY1877" fmla="*/ 82008 h 739466"/>
              <a:gd name="connsiteX1878" fmla="*/ 151226 w 11505972"/>
              <a:gd name="connsiteY1878" fmla="*/ 79371 h 739466"/>
              <a:gd name="connsiteX1879" fmla="*/ 152185 w 11505972"/>
              <a:gd name="connsiteY1879" fmla="*/ 76975 h 739466"/>
              <a:gd name="connsiteX1880" fmla="*/ 153383 w 11505972"/>
              <a:gd name="connsiteY1880" fmla="*/ 74099 h 739466"/>
              <a:gd name="connsiteX1881" fmla="*/ 153383 w 11505972"/>
              <a:gd name="connsiteY1881" fmla="*/ 69546 h 739466"/>
              <a:gd name="connsiteX1882" fmla="*/ 132773 w 11505972"/>
              <a:gd name="connsiteY1882" fmla="*/ 67149 h 739466"/>
              <a:gd name="connsiteX1883" fmla="*/ 130856 w 11505972"/>
              <a:gd name="connsiteY1883" fmla="*/ 68347 h 739466"/>
              <a:gd name="connsiteX1884" fmla="*/ 131334 w 11505972"/>
              <a:gd name="connsiteY1884" fmla="*/ 70983 h 739466"/>
              <a:gd name="connsiteX1885" fmla="*/ 132293 w 11505972"/>
              <a:gd name="connsiteY1885" fmla="*/ 69306 h 739466"/>
              <a:gd name="connsiteX1886" fmla="*/ 132773 w 11505972"/>
              <a:gd name="connsiteY1886" fmla="*/ 67149 h 739466"/>
              <a:gd name="connsiteX1887" fmla="*/ 97243 w 11505972"/>
              <a:gd name="connsiteY1887" fmla="*/ 65711 h 739466"/>
              <a:gd name="connsiteX1888" fmla="*/ 96105 w 11505972"/>
              <a:gd name="connsiteY1888" fmla="*/ 67149 h 739466"/>
              <a:gd name="connsiteX1889" fmla="*/ 95865 w 11505972"/>
              <a:gd name="connsiteY1889" fmla="*/ 70983 h 739466"/>
              <a:gd name="connsiteX1890" fmla="*/ 97303 w 11505972"/>
              <a:gd name="connsiteY1890" fmla="*/ 69546 h 739466"/>
              <a:gd name="connsiteX1891" fmla="*/ 98261 w 11505972"/>
              <a:gd name="connsiteY1891" fmla="*/ 67149 h 739466"/>
              <a:gd name="connsiteX1892" fmla="*/ 97243 w 11505972"/>
              <a:gd name="connsiteY1892" fmla="*/ 65711 h 739466"/>
              <a:gd name="connsiteX1893" fmla="*/ 56560 w 11505972"/>
              <a:gd name="connsiteY1893" fmla="*/ 63314 h 739466"/>
              <a:gd name="connsiteX1894" fmla="*/ 50808 w 11505972"/>
              <a:gd name="connsiteY1894" fmla="*/ 63794 h 739466"/>
              <a:gd name="connsiteX1895" fmla="*/ 54403 w 11505972"/>
              <a:gd name="connsiteY1895" fmla="*/ 69066 h 739466"/>
              <a:gd name="connsiteX1896" fmla="*/ 58477 w 11505972"/>
              <a:gd name="connsiteY1896" fmla="*/ 72901 h 739466"/>
              <a:gd name="connsiteX1897" fmla="*/ 58477 w 11505972"/>
              <a:gd name="connsiteY1897" fmla="*/ 67388 h 739466"/>
              <a:gd name="connsiteX1898" fmla="*/ 56560 w 11505972"/>
              <a:gd name="connsiteY1898" fmla="*/ 63314 h 739466"/>
              <a:gd name="connsiteX1899" fmla="*/ 281636 w 11505972"/>
              <a:gd name="connsiteY1899" fmla="*/ 63276 h 739466"/>
              <a:gd name="connsiteX1900" fmla="*/ 282115 w 11505972"/>
              <a:gd name="connsiteY1900" fmla="*/ 64277 h 739466"/>
              <a:gd name="connsiteX1901" fmla="*/ 281842 w 11505972"/>
              <a:gd name="connsiteY1901" fmla="*/ 65231 h 739466"/>
              <a:gd name="connsiteX1902" fmla="*/ 282801 w 11505972"/>
              <a:gd name="connsiteY1902" fmla="*/ 61876 h 739466"/>
              <a:gd name="connsiteX1903" fmla="*/ 282801 w 11505972"/>
              <a:gd name="connsiteY1903" fmla="*/ 65711 h 739466"/>
              <a:gd name="connsiteX1904" fmla="*/ 282115 w 11505972"/>
              <a:gd name="connsiteY1904" fmla="*/ 64277 h 739466"/>
              <a:gd name="connsiteX1905" fmla="*/ 159615 w 11505972"/>
              <a:gd name="connsiteY1905" fmla="*/ 60918 h 739466"/>
              <a:gd name="connsiteX1906" fmla="*/ 158416 w 11505972"/>
              <a:gd name="connsiteY1906" fmla="*/ 63794 h 739466"/>
              <a:gd name="connsiteX1907" fmla="*/ 159135 w 11505972"/>
              <a:gd name="connsiteY1907" fmla="*/ 67149 h 739466"/>
              <a:gd name="connsiteX1908" fmla="*/ 160333 w 11505972"/>
              <a:gd name="connsiteY1908" fmla="*/ 66909 h 739466"/>
              <a:gd name="connsiteX1909" fmla="*/ 161532 w 11505972"/>
              <a:gd name="connsiteY1909" fmla="*/ 65711 h 739466"/>
              <a:gd name="connsiteX1910" fmla="*/ 161052 w 11505972"/>
              <a:gd name="connsiteY1910" fmla="*/ 62835 h 739466"/>
              <a:gd name="connsiteX1911" fmla="*/ 159615 w 11505972"/>
              <a:gd name="connsiteY1911" fmla="*/ 60918 h 739466"/>
              <a:gd name="connsiteX1912" fmla="*/ 143797 w 11505972"/>
              <a:gd name="connsiteY1912" fmla="*/ 60439 h 739466"/>
              <a:gd name="connsiteX1913" fmla="*/ 144755 w 11505972"/>
              <a:gd name="connsiteY1913" fmla="*/ 63794 h 739466"/>
              <a:gd name="connsiteX1914" fmla="*/ 142838 w 11505972"/>
              <a:gd name="connsiteY1914" fmla="*/ 64752 h 739466"/>
              <a:gd name="connsiteX1915" fmla="*/ 141880 w 11505972"/>
              <a:gd name="connsiteY1915" fmla="*/ 63314 h 739466"/>
              <a:gd name="connsiteX1916" fmla="*/ 142598 w 11505972"/>
              <a:gd name="connsiteY1916" fmla="*/ 61157 h 739466"/>
              <a:gd name="connsiteX1917" fmla="*/ 143797 w 11505972"/>
              <a:gd name="connsiteY1917" fmla="*/ 60439 h 739466"/>
              <a:gd name="connsiteX1918" fmla="*/ 124145 w 11505972"/>
              <a:gd name="connsiteY1918" fmla="*/ 58042 h 739466"/>
              <a:gd name="connsiteX1919" fmla="*/ 121748 w 11505972"/>
              <a:gd name="connsiteY1919" fmla="*/ 63794 h 739466"/>
              <a:gd name="connsiteX1920" fmla="*/ 120310 w 11505972"/>
              <a:gd name="connsiteY1920" fmla="*/ 63554 h 739466"/>
              <a:gd name="connsiteX1921" fmla="*/ 118872 w 11505972"/>
              <a:gd name="connsiteY1921" fmla="*/ 63314 h 739466"/>
              <a:gd name="connsiteX1922" fmla="*/ 118393 w 11505972"/>
              <a:gd name="connsiteY1922" fmla="*/ 66909 h 739466"/>
              <a:gd name="connsiteX1923" fmla="*/ 119831 w 11505972"/>
              <a:gd name="connsiteY1923" fmla="*/ 69546 h 739466"/>
              <a:gd name="connsiteX1924" fmla="*/ 122946 w 11505972"/>
              <a:gd name="connsiteY1924" fmla="*/ 64992 h 739466"/>
              <a:gd name="connsiteX1925" fmla="*/ 124145 w 11505972"/>
              <a:gd name="connsiteY1925" fmla="*/ 58042 h 739466"/>
              <a:gd name="connsiteX1926" fmla="*/ 101137 w 11505972"/>
              <a:gd name="connsiteY1926" fmla="*/ 55645 h 739466"/>
              <a:gd name="connsiteX1927" fmla="*/ 99220 w 11505972"/>
              <a:gd name="connsiteY1927" fmla="*/ 57802 h 739466"/>
              <a:gd name="connsiteX1928" fmla="*/ 100658 w 11505972"/>
              <a:gd name="connsiteY1928" fmla="*/ 60439 h 739466"/>
              <a:gd name="connsiteX1929" fmla="*/ 101137 w 11505972"/>
              <a:gd name="connsiteY1929" fmla="*/ 58281 h 739466"/>
              <a:gd name="connsiteX1930" fmla="*/ 101137 w 11505972"/>
              <a:gd name="connsiteY1930" fmla="*/ 55645 h 739466"/>
              <a:gd name="connsiteX1931" fmla="*/ 277528 w 11505972"/>
              <a:gd name="connsiteY1931" fmla="*/ 54686 h 739466"/>
              <a:gd name="connsiteX1932" fmla="*/ 278966 w 11505972"/>
              <a:gd name="connsiteY1932" fmla="*/ 55405 h 739466"/>
              <a:gd name="connsiteX1933" fmla="*/ 280883 w 11505972"/>
              <a:gd name="connsiteY1933" fmla="*/ 55645 h 739466"/>
              <a:gd name="connsiteX1934" fmla="*/ 281362 w 11505972"/>
              <a:gd name="connsiteY1934" fmla="*/ 60678 h 739466"/>
              <a:gd name="connsiteX1935" fmla="*/ 281636 w 11505972"/>
              <a:gd name="connsiteY1935" fmla="*/ 63276 h 739466"/>
              <a:gd name="connsiteX1936" fmla="*/ 145714 w 11505972"/>
              <a:gd name="connsiteY1936" fmla="*/ 53728 h 739466"/>
              <a:gd name="connsiteX1937" fmla="*/ 144995 w 11505972"/>
              <a:gd name="connsiteY1937" fmla="*/ 57083 h 739466"/>
              <a:gd name="connsiteX1938" fmla="*/ 143797 w 11505972"/>
              <a:gd name="connsiteY1938" fmla="*/ 59479 h 739466"/>
              <a:gd name="connsiteX1939" fmla="*/ 144036 w 11505972"/>
              <a:gd name="connsiteY1939" fmla="*/ 55645 h 739466"/>
              <a:gd name="connsiteX1940" fmla="*/ 145714 w 11505972"/>
              <a:gd name="connsiteY1940" fmla="*/ 53728 h 739466"/>
              <a:gd name="connsiteX1941" fmla="*/ 133251 w 11505972"/>
              <a:gd name="connsiteY1941" fmla="*/ 52290 h 739466"/>
              <a:gd name="connsiteX1942" fmla="*/ 132293 w 11505972"/>
              <a:gd name="connsiteY1942" fmla="*/ 56364 h 739466"/>
              <a:gd name="connsiteX1943" fmla="*/ 132773 w 11505972"/>
              <a:gd name="connsiteY1943" fmla="*/ 61876 h 739466"/>
              <a:gd name="connsiteX1944" fmla="*/ 134690 w 11505972"/>
              <a:gd name="connsiteY1944" fmla="*/ 57802 h 739466"/>
              <a:gd name="connsiteX1945" fmla="*/ 133251 w 11505972"/>
              <a:gd name="connsiteY1945" fmla="*/ 52290 h 739466"/>
              <a:gd name="connsiteX1946" fmla="*/ 197001 w 11505972"/>
              <a:gd name="connsiteY1946" fmla="*/ 50852 h 739466"/>
              <a:gd name="connsiteX1947" fmla="*/ 197481 w 11505972"/>
              <a:gd name="connsiteY1947" fmla="*/ 54926 h 739466"/>
              <a:gd name="connsiteX1948" fmla="*/ 197481 w 11505972"/>
              <a:gd name="connsiteY1948" fmla="*/ 58521 h 739466"/>
              <a:gd name="connsiteX1949" fmla="*/ 195803 w 11505972"/>
              <a:gd name="connsiteY1949" fmla="*/ 54926 h 739466"/>
              <a:gd name="connsiteX1950" fmla="*/ 197001 w 11505972"/>
              <a:gd name="connsiteY1950" fmla="*/ 50852 h 739466"/>
              <a:gd name="connsiteX1951" fmla="*/ 182143 w 11505972"/>
              <a:gd name="connsiteY1951" fmla="*/ 49893 h 739466"/>
              <a:gd name="connsiteX1952" fmla="*/ 183101 w 11505972"/>
              <a:gd name="connsiteY1952" fmla="*/ 53249 h 739466"/>
              <a:gd name="connsiteX1953" fmla="*/ 185019 w 11505972"/>
              <a:gd name="connsiteY1953" fmla="*/ 53249 h 739466"/>
              <a:gd name="connsiteX1954" fmla="*/ 184060 w 11505972"/>
              <a:gd name="connsiteY1954" fmla="*/ 50852 h 739466"/>
              <a:gd name="connsiteX1955" fmla="*/ 182143 w 11505972"/>
              <a:gd name="connsiteY1955" fmla="*/ 49893 h 739466"/>
              <a:gd name="connsiteX1956" fmla="*/ 197960 w 11505972"/>
              <a:gd name="connsiteY1956" fmla="*/ 48934 h 739466"/>
              <a:gd name="connsiteX1957" fmla="*/ 200836 w 11505972"/>
              <a:gd name="connsiteY1957" fmla="*/ 50372 h 739466"/>
              <a:gd name="connsiteX1958" fmla="*/ 203233 w 11505972"/>
              <a:gd name="connsiteY1958" fmla="*/ 52290 h 739466"/>
              <a:gd name="connsiteX1959" fmla="*/ 203233 w 11505972"/>
              <a:gd name="connsiteY1959" fmla="*/ 60918 h 739466"/>
              <a:gd name="connsiteX1960" fmla="*/ 198440 w 11505972"/>
              <a:gd name="connsiteY1960" fmla="*/ 64273 h 739466"/>
              <a:gd name="connsiteX1961" fmla="*/ 195084 w 11505972"/>
              <a:gd name="connsiteY1961" fmla="*/ 70504 h 739466"/>
              <a:gd name="connsiteX1962" fmla="*/ 195084 w 11505972"/>
              <a:gd name="connsiteY1962" fmla="*/ 60439 h 739466"/>
              <a:gd name="connsiteX1963" fmla="*/ 197001 w 11505972"/>
              <a:gd name="connsiteY1963" fmla="*/ 60199 h 739466"/>
              <a:gd name="connsiteX1964" fmla="*/ 199398 w 11505972"/>
              <a:gd name="connsiteY1964" fmla="*/ 61876 h 739466"/>
              <a:gd name="connsiteX1965" fmla="*/ 199158 w 11505972"/>
              <a:gd name="connsiteY1965" fmla="*/ 55884 h 739466"/>
              <a:gd name="connsiteX1966" fmla="*/ 197960 w 11505972"/>
              <a:gd name="connsiteY1966" fmla="*/ 48934 h 739466"/>
              <a:gd name="connsiteX1967" fmla="*/ 284718 w 11505972"/>
              <a:gd name="connsiteY1967" fmla="*/ 45100 h 739466"/>
              <a:gd name="connsiteX1968" fmla="*/ 286874 w 11505972"/>
              <a:gd name="connsiteY1968" fmla="*/ 48216 h 739466"/>
              <a:gd name="connsiteX1969" fmla="*/ 288073 w 11505972"/>
              <a:gd name="connsiteY1969" fmla="*/ 51331 h 739466"/>
              <a:gd name="connsiteX1970" fmla="*/ 284718 w 11505972"/>
              <a:gd name="connsiteY1970" fmla="*/ 53249 h 739466"/>
              <a:gd name="connsiteX1971" fmla="*/ 284239 w 11505972"/>
              <a:gd name="connsiteY1971" fmla="*/ 49174 h 739466"/>
              <a:gd name="connsiteX1972" fmla="*/ 284718 w 11505972"/>
              <a:gd name="connsiteY1972" fmla="*/ 45100 h 739466"/>
              <a:gd name="connsiteX1973" fmla="*/ 278726 w 11505972"/>
              <a:gd name="connsiteY1973" fmla="*/ 42464 h 739466"/>
              <a:gd name="connsiteX1974" fmla="*/ 278966 w 11505972"/>
              <a:gd name="connsiteY1974" fmla="*/ 42703 h 739466"/>
              <a:gd name="connsiteX1975" fmla="*/ 279206 w 11505972"/>
              <a:gd name="connsiteY1975" fmla="*/ 45579 h 739466"/>
              <a:gd name="connsiteX1976" fmla="*/ 278966 w 11505972"/>
              <a:gd name="connsiteY1976" fmla="*/ 47497 h 739466"/>
              <a:gd name="connsiteX1977" fmla="*/ 278247 w 11505972"/>
              <a:gd name="connsiteY1977" fmla="*/ 45100 h 739466"/>
              <a:gd name="connsiteX1978" fmla="*/ 277528 w 11505972"/>
              <a:gd name="connsiteY1978" fmla="*/ 42703 h 739466"/>
              <a:gd name="connsiteX1979" fmla="*/ 278726 w 11505972"/>
              <a:gd name="connsiteY1979" fmla="*/ 42464 h 739466"/>
              <a:gd name="connsiteX1980" fmla="*/ 106889 w 11505972"/>
              <a:gd name="connsiteY1980" fmla="*/ 42224 h 739466"/>
              <a:gd name="connsiteX1981" fmla="*/ 108327 w 11505972"/>
              <a:gd name="connsiteY1981" fmla="*/ 46059 h 739466"/>
              <a:gd name="connsiteX1982" fmla="*/ 108567 w 11505972"/>
              <a:gd name="connsiteY1982" fmla="*/ 42703 h 739466"/>
              <a:gd name="connsiteX1983" fmla="*/ 106889 w 11505972"/>
              <a:gd name="connsiteY1983" fmla="*/ 42224 h 739466"/>
              <a:gd name="connsiteX1984" fmla="*/ 194605 w 11505972"/>
              <a:gd name="connsiteY1984" fmla="*/ 41265 h 739466"/>
              <a:gd name="connsiteX1985" fmla="*/ 197001 w 11505972"/>
              <a:gd name="connsiteY1985" fmla="*/ 41265 h 739466"/>
              <a:gd name="connsiteX1986" fmla="*/ 197721 w 11505972"/>
              <a:gd name="connsiteY1986" fmla="*/ 44142 h 739466"/>
              <a:gd name="connsiteX1987" fmla="*/ 199398 w 11505972"/>
              <a:gd name="connsiteY1987" fmla="*/ 46059 h 739466"/>
              <a:gd name="connsiteX1988" fmla="*/ 198200 w 11505972"/>
              <a:gd name="connsiteY1988" fmla="*/ 47497 h 739466"/>
              <a:gd name="connsiteX1989" fmla="*/ 197001 w 11505972"/>
              <a:gd name="connsiteY1989" fmla="*/ 48455 h 739466"/>
              <a:gd name="connsiteX1990" fmla="*/ 194605 w 11505972"/>
              <a:gd name="connsiteY1990" fmla="*/ 41265 h 739466"/>
              <a:gd name="connsiteX1991" fmla="*/ 149070 w 11505972"/>
              <a:gd name="connsiteY1991" fmla="*/ 41265 h 739466"/>
              <a:gd name="connsiteX1992" fmla="*/ 145714 w 11505972"/>
              <a:gd name="connsiteY1992" fmla="*/ 51331 h 739466"/>
              <a:gd name="connsiteX1993" fmla="*/ 142119 w 11505972"/>
              <a:gd name="connsiteY1993" fmla="*/ 53728 h 739466"/>
              <a:gd name="connsiteX1994" fmla="*/ 139483 w 11505972"/>
              <a:gd name="connsiteY1994" fmla="*/ 59479 h 739466"/>
              <a:gd name="connsiteX1995" fmla="*/ 141161 w 11505972"/>
              <a:gd name="connsiteY1995" fmla="*/ 60439 h 739466"/>
              <a:gd name="connsiteX1996" fmla="*/ 141400 w 11505972"/>
              <a:gd name="connsiteY1996" fmla="*/ 63314 h 739466"/>
              <a:gd name="connsiteX1997" fmla="*/ 140202 w 11505972"/>
              <a:gd name="connsiteY1997" fmla="*/ 64033 h 739466"/>
              <a:gd name="connsiteX1998" fmla="*/ 139483 w 11505972"/>
              <a:gd name="connsiteY1998" fmla="*/ 65231 h 739466"/>
              <a:gd name="connsiteX1999" fmla="*/ 138764 w 11505972"/>
              <a:gd name="connsiteY1999" fmla="*/ 63554 h 739466"/>
              <a:gd name="connsiteX2000" fmla="*/ 139003 w 11505972"/>
              <a:gd name="connsiteY2000" fmla="*/ 60918 h 739466"/>
              <a:gd name="connsiteX2001" fmla="*/ 134929 w 11505972"/>
              <a:gd name="connsiteY2001" fmla="*/ 65471 h 739466"/>
              <a:gd name="connsiteX2002" fmla="*/ 135648 w 11505972"/>
              <a:gd name="connsiteY2002" fmla="*/ 73380 h 739466"/>
              <a:gd name="connsiteX2003" fmla="*/ 137086 w 11505972"/>
              <a:gd name="connsiteY2003" fmla="*/ 70025 h 739466"/>
              <a:gd name="connsiteX2004" fmla="*/ 138045 w 11505972"/>
              <a:gd name="connsiteY2004" fmla="*/ 65711 h 739466"/>
              <a:gd name="connsiteX2005" fmla="*/ 139963 w 11505972"/>
              <a:gd name="connsiteY2005" fmla="*/ 67149 h 739466"/>
              <a:gd name="connsiteX2006" fmla="*/ 142359 w 11505972"/>
              <a:gd name="connsiteY2006" fmla="*/ 66669 h 739466"/>
              <a:gd name="connsiteX2007" fmla="*/ 142119 w 11505972"/>
              <a:gd name="connsiteY2007" fmla="*/ 70025 h 739466"/>
              <a:gd name="connsiteX2008" fmla="*/ 141880 w 11505972"/>
              <a:gd name="connsiteY2008" fmla="*/ 73380 h 739466"/>
              <a:gd name="connsiteX2009" fmla="*/ 145475 w 11505972"/>
              <a:gd name="connsiteY2009" fmla="*/ 65951 h 739466"/>
              <a:gd name="connsiteX2010" fmla="*/ 147152 w 11505972"/>
              <a:gd name="connsiteY2010" fmla="*/ 58042 h 739466"/>
              <a:gd name="connsiteX2011" fmla="*/ 148830 w 11505972"/>
              <a:gd name="connsiteY2011" fmla="*/ 57323 h 739466"/>
              <a:gd name="connsiteX2012" fmla="*/ 150987 w 11505972"/>
              <a:gd name="connsiteY2012" fmla="*/ 57083 h 739466"/>
              <a:gd name="connsiteX2013" fmla="*/ 151226 w 11505972"/>
              <a:gd name="connsiteY2013" fmla="*/ 53009 h 739466"/>
              <a:gd name="connsiteX2014" fmla="*/ 150987 w 11505972"/>
              <a:gd name="connsiteY2014" fmla="*/ 49893 h 739466"/>
              <a:gd name="connsiteX2015" fmla="*/ 149309 w 11505972"/>
              <a:gd name="connsiteY2015" fmla="*/ 51092 h 739466"/>
              <a:gd name="connsiteX2016" fmla="*/ 148590 w 11505972"/>
              <a:gd name="connsiteY2016" fmla="*/ 53249 h 739466"/>
              <a:gd name="connsiteX2017" fmla="*/ 148830 w 11505972"/>
              <a:gd name="connsiteY2017" fmla="*/ 48216 h 739466"/>
              <a:gd name="connsiteX2018" fmla="*/ 149070 w 11505972"/>
              <a:gd name="connsiteY2018" fmla="*/ 41265 h 739466"/>
              <a:gd name="connsiteX2019" fmla="*/ 125583 w 11505972"/>
              <a:gd name="connsiteY2019" fmla="*/ 41265 h 739466"/>
              <a:gd name="connsiteX2020" fmla="*/ 124145 w 11505972"/>
              <a:gd name="connsiteY2020" fmla="*/ 43902 h 739466"/>
              <a:gd name="connsiteX2021" fmla="*/ 123186 w 11505972"/>
              <a:gd name="connsiteY2021" fmla="*/ 47497 h 739466"/>
              <a:gd name="connsiteX2022" fmla="*/ 124864 w 11505972"/>
              <a:gd name="connsiteY2022" fmla="*/ 45100 h 739466"/>
              <a:gd name="connsiteX2023" fmla="*/ 125583 w 11505972"/>
              <a:gd name="connsiteY2023" fmla="*/ 41265 h 739466"/>
              <a:gd name="connsiteX2024" fmla="*/ 155300 w 11505972"/>
              <a:gd name="connsiteY2024" fmla="*/ 40307 h 739466"/>
              <a:gd name="connsiteX2025" fmla="*/ 154102 w 11505972"/>
              <a:gd name="connsiteY2025" fmla="*/ 40786 h 739466"/>
              <a:gd name="connsiteX2026" fmla="*/ 152904 w 11505972"/>
              <a:gd name="connsiteY2026" fmla="*/ 41265 h 739466"/>
              <a:gd name="connsiteX2027" fmla="*/ 155300 w 11505972"/>
              <a:gd name="connsiteY2027" fmla="*/ 45100 h 739466"/>
              <a:gd name="connsiteX2028" fmla="*/ 155780 w 11505972"/>
              <a:gd name="connsiteY2028" fmla="*/ 42943 h 739466"/>
              <a:gd name="connsiteX2029" fmla="*/ 155300 w 11505972"/>
              <a:gd name="connsiteY2029" fmla="*/ 40307 h 739466"/>
              <a:gd name="connsiteX2030" fmla="*/ 174953 w 11505972"/>
              <a:gd name="connsiteY2030" fmla="*/ 37431 h 739466"/>
              <a:gd name="connsiteX2031" fmla="*/ 172796 w 11505972"/>
              <a:gd name="connsiteY2031" fmla="*/ 41026 h 739466"/>
              <a:gd name="connsiteX2032" fmla="*/ 169201 w 11505972"/>
              <a:gd name="connsiteY2032" fmla="*/ 41265 h 739466"/>
              <a:gd name="connsiteX2033" fmla="*/ 167284 w 11505972"/>
              <a:gd name="connsiteY2033" fmla="*/ 43662 h 739466"/>
              <a:gd name="connsiteX2034" fmla="*/ 166565 w 11505972"/>
              <a:gd name="connsiteY2034" fmla="*/ 53249 h 739466"/>
              <a:gd name="connsiteX2035" fmla="*/ 164887 w 11505972"/>
              <a:gd name="connsiteY2035" fmla="*/ 61876 h 739466"/>
              <a:gd name="connsiteX2036" fmla="*/ 166085 w 11505972"/>
              <a:gd name="connsiteY2036" fmla="*/ 62595 h 739466"/>
              <a:gd name="connsiteX2037" fmla="*/ 166804 w 11505972"/>
              <a:gd name="connsiteY2037" fmla="*/ 64273 h 739466"/>
              <a:gd name="connsiteX2038" fmla="*/ 168961 w 11505972"/>
              <a:gd name="connsiteY2038" fmla="*/ 56844 h 739466"/>
              <a:gd name="connsiteX2039" fmla="*/ 170159 w 11505972"/>
              <a:gd name="connsiteY2039" fmla="*/ 47497 h 739466"/>
              <a:gd name="connsiteX2040" fmla="*/ 173994 w 11505972"/>
              <a:gd name="connsiteY2040" fmla="*/ 42224 h 739466"/>
              <a:gd name="connsiteX2041" fmla="*/ 174234 w 11505972"/>
              <a:gd name="connsiteY2041" fmla="*/ 46298 h 739466"/>
              <a:gd name="connsiteX2042" fmla="*/ 173994 w 11505972"/>
              <a:gd name="connsiteY2042" fmla="*/ 50852 h 739466"/>
              <a:gd name="connsiteX2043" fmla="*/ 177109 w 11505972"/>
              <a:gd name="connsiteY2043" fmla="*/ 44381 h 739466"/>
              <a:gd name="connsiteX2044" fmla="*/ 175432 w 11505972"/>
              <a:gd name="connsiteY2044" fmla="*/ 38869 h 739466"/>
              <a:gd name="connsiteX2045" fmla="*/ 174953 w 11505972"/>
              <a:gd name="connsiteY2045" fmla="*/ 39827 h 739466"/>
              <a:gd name="connsiteX2046" fmla="*/ 174953 w 11505972"/>
              <a:gd name="connsiteY2046" fmla="*/ 37431 h 739466"/>
              <a:gd name="connsiteX2047" fmla="*/ 139963 w 11505972"/>
              <a:gd name="connsiteY2047" fmla="*/ 37431 h 739466"/>
              <a:gd name="connsiteX2048" fmla="*/ 136368 w 11505972"/>
              <a:gd name="connsiteY2048" fmla="*/ 40786 h 739466"/>
              <a:gd name="connsiteX2049" fmla="*/ 134690 w 11505972"/>
              <a:gd name="connsiteY2049" fmla="*/ 47017 h 739466"/>
              <a:gd name="connsiteX2050" fmla="*/ 136368 w 11505972"/>
              <a:gd name="connsiteY2050" fmla="*/ 45819 h 739466"/>
              <a:gd name="connsiteX2051" fmla="*/ 137086 w 11505972"/>
              <a:gd name="connsiteY2051" fmla="*/ 43662 h 739466"/>
              <a:gd name="connsiteX2052" fmla="*/ 138045 w 11505972"/>
              <a:gd name="connsiteY2052" fmla="*/ 48455 h 739466"/>
              <a:gd name="connsiteX2053" fmla="*/ 141400 w 11505972"/>
              <a:gd name="connsiteY2053" fmla="*/ 47497 h 739466"/>
              <a:gd name="connsiteX2054" fmla="*/ 140921 w 11505972"/>
              <a:gd name="connsiteY2054" fmla="*/ 42464 h 739466"/>
              <a:gd name="connsiteX2055" fmla="*/ 139963 w 11505972"/>
              <a:gd name="connsiteY2055" fmla="*/ 37431 h 739466"/>
              <a:gd name="connsiteX2056" fmla="*/ 107847 w 11505972"/>
              <a:gd name="connsiteY2056" fmla="*/ 36472 h 739466"/>
              <a:gd name="connsiteX2057" fmla="*/ 106170 w 11505972"/>
              <a:gd name="connsiteY2057" fmla="*/ 39348 h 739466"/>
              <a:gd name="connsiteX2058" fmla="*/ 107847 w 11505972"/>
              <a:gd name="connsiteY2058" fmla="*/ 41265 h 739466"/>
              <a:gd name="connsiteX2059" fmla="*/ 108807 w 11505972"/>
              <a:gd name="connsiteY2059" fmla="*/ 38390 h 739466"/>
              <a:gd name="connsiteX2060" fmla="*/ 108327 w 11505972"/>
              <a:gd name="connsiteY2060" fmla="*/ 37431 h 739466"/>
              <a:gd name="connsiteX2061" fmla="*/ 107847 w 11505972"/>
              <a:gd name="connsiteY2061" fmla="*/ 36472 h 739466"/>
              <a:gd name="connsiteX2062" fmla="*/ 165846 w 11505972"/>
              <a:gd name="connsiteY2062" fmla="*/ 33117 h 739466"/>
              <a:gd name="connsiteX2063" fmla="*/ 164168 w 11505972"/>
              <a:gd name="connsiteY2063" fmla="*/ 41265 h 739466"/>
              <a:gd name="connsiteX2064" fmla="*/ 164407 w 11505972"/>
              <a:gd name="connsiteY2064" fmla="*/ 49893 h 739466"/>
              <a:gd name="connsiteX2065" fmla="*/ 165846 w 11505972"/>
              <a:gd name="connsiteY2065" fmla="*/ 33117 h 739466"/>
              <a:gd name="connsiteX2066" fmla="*/ 120310 w 11505972"/>
              <a:gd name="connsiteY2066" fmla="*/ 33117 h 739466"/>
              <a:gd name="connsiteX2067" fmla="*/ 119831 w 11505972"/>
              <a:gd name="connsiteY2067" fmla="*/ 35753 h 739466"/>
              <a:gd name="connsiteX2068" fmla="*/ 120789 w 11505972"/>
              <a:gd name="connsiteY2068" fmla="*/ 37431 h 739466"/>
              <a:gd name="connsiteX2069" fmla="*/ 121988 w 11505972"/>
              <a:gd name="connsiteY2069" fmla="*/ 35274 h 739466"/>
              <a:gd name="connsiteX2070" fmla="*/ 120310 w 11505972"/>
              <a:gd name="connsiteY2070" fmla="*/ 33117 h 739466"/>
              <a:gd name="connsiteX2071" fmla="*/ 287594 w 11505972"/>
              <a:gd name="connsiteY2071" fmla="*/ 31200 h 739466"/>
              <a:gd name="connsiteX2072" fmla="*/ 288552 w 11505972"/>
              <a:gd name="connsiteY2072" fmla="*/ 32638 h 739466"/>
              <a:gd name="connsiteX2073" fmla="*/ 288552 w 11505972"/>
              <a:gd name="connsiteY2073" fmla="*/ 35035 h 739466"/>
              <a:gd name="connsiteX2074" fmla="*/ 286635 w 11505972"/>
              <a:gd name="connsiteY2074" fmla="*/ 34555 h 739466"/>
              <a:gd name="connsiteX2075" fmla="*/ 287114 w 11505972"/>
              <a:gd name="connsiteY2075" fmla="*/ 32638 h 739466"/>
              <a:gd name="connsiteX2076" fmla="*/ 287594 w 11505972"/>
              <a:gd name="connsiteY2076" fmla="*/ 31200 h 739466"/>
              <a:gd name="connsiteX2077" fmla="*/ 190291 w 11505972"/>
              <a:gd name="connsiteY2077" fmla="*/ 31200 h 739466"/>
              <a:gd name="connsiteX2078" fmla="*/ 194605 w 11505972"/>
              <a:gd name="connsiteY2078" fmla="*/ 32638 h 739466"/>
              <a:gd name="connsiteX2079" fmla="*/ 194605 w 11505972"/>
              <a:gd name="connsiteY2079" fmla="*/ 35274 h 739466"/>
              <a:gd name="connsiteX2080" fmla="*/ 194126 w 11505972"/>
              <a:gd name="connsiteY2080" fmla="*/ 36472 h 739466"/>
              <a:gd name="connsiteX2081" fmla="*/ 192688 w 11505972"/>
              <a:gd name="connsiteY2081" fmla="*/ 35993 h 739466"/>
              <a:gd name="connsiteX2082" fmla="*/ 191729 w 11505972"/>
              <a:gd name="connsiteY2082" fmla="*/ 38869 h 739466"/>
              <a:gd name="connsiteX2083" fmla="*/ 191250 w 11505972"/>
              <a:gd name="connsiteY2083" fmla="*/ 42224 h 739466"/>
              <a:gd name="connsiteX2084" fmla="*/ 192928 w 11505972"/>
              <a:gd name="connsiteY2084" fmla="*/ 40547 h 739466"/>
              <a:gd name="connsiteX2085" fmla="*/ 194126 w 11505972"/>
              <a:gd name="connsiteY2085" fmla="*/ 40307 h 739466"/>
              <a:gd name="connsiteX2086" fmla="*/ 193406 w 11505972"/>
              <a:gd name="connsiteY2086" fmla="*/ 45100 h 739466"/>
              <a:gd name="connsiteX2087" fmla="*/ 192208 w 11505972"/>
              <a:gd name="connsiteY2087" fmla="*/ 48934 h 739466"/>
              <a:gd name="connsiteX2088" fmla="*/ 190531 w 11505972"/>
              <a:gd name="connsiteY2088" fmla="*/ 40547 h 739466"/>
              <a:gd name="connsiteX2089" fmla="*/ 190291 w 11505972"/>
              <a:gd name="connsiteY2089" fmla="*/ 31200 h 739466"/>
              <a:gd name="connsiteX2090" fmla="*/ 281362 w 11505972"/>
              <a:gd name="connsiteY2090" fmla="*/ 27365 h 739466"/>
              <a:gd name="connsiteX2091" fmla="*/ 282081 w 11505972"/>
              <a:gd name="connsiteY2091" fmla="*/ 33836 h 739466"/>
              <a:gd name="connsiteX2092" fmla="*/ 284718 w 11505972"/>
              <a:gd name="connsiteY2092" fmla="*/ 37431 h 739466"/>
              <a:gd name="connsiteX2093" fmla="*/ 284718 w 11505972"/>
              <a:gd name="connsiteY2093" fmla="*/ 40067 h 739466"/>
              <a:gd name="connsiteX2094" fmla="*/ 284239 w 11505972"/>
              <a:gd name="connsiteY2094" fmla="*/ 42224 h 739466"/>
              <a:gd name="connsiteX2095" fmla="*/ 282801 w 11505972"/>
              <a:gd name="connsiteY2095" fmla="*/ 39588 h 739466"/>
              <a:gd name="connsiteX2096" fmla="*/ 280883 w 11505972"/>
              <a:gd name="connsiteY2096" fmla="*/ 35274 h 739466"/>
              <a:gd name="connsiteX2097" fmla="*/ 279924 w 11505972"/>
              <a:gd name="connsiteY2097" fmla="*/ 30960 h 739466"/>
              <a:gd name="connsiteX2098" fmla="*/ 281362 w 11505972"/>
              <a:gd name="connsiteY2098" fmla="*/ 27365 h 739466"/>
              <a:gd name="connsiteX2099" fmla="*/ 189812 w 11505972"/>
              <a:gd name="connsiteY2099" fmla="*/ 27365 h 739466"/>
              <a:gd name="connsiteX2100" fmla="*/ 187894 w 11505972"/>
              <a:gd name="connsiteY2100" fmla="*/ 33596 h 739466"/>
              <a:gd name="connsiteX2101" fmla="*/ 188374 w 11505972"/>
              <a:gd name="connsiteY2101" fmla="*/ 39827 h 739466"/>
              <a:gd name="connsiteX2102" fmla="*/ 185498 w 11505972"/>
              <a:gd name="connsiteY2102" fmla="*/ 39827 h 739466"/>
              <a:gd name="connsiteX2103" fmla="*/ 186696 w 11505972"/>
              <a:gd name="connsiteY2103" fmla="*/ 34075 h 739466"/>
              <a:gd name="connsiteX2104" fmla="*/ 186456 w 11505972"/>
              <a:gd name="connsiteY2104" fmla="*/ 27845 h 739466"/>
              <a:gd name="connsiteX2105" fmla="*/ 189812 w 11505972"/>
              <a:gd name="connsiteY2105" fmla="*/ 27365 h 739466"/>
              <a:gd name="connsiteX2106" fmla="*/ 143318 w 11505972"/>
              <a:gd name="connsiteY2106" fmla="*/ 25448 h 739466"/>
              <a:gd name="connsiteX2107" fmla="*/ 142119 w 11505972"/>
              <a:gd name="connsiteY2107" fmla="*/ 26167 h 739466"/>
              <a:gd name="connsiteX2108" fmla="*/ 140921 w 11505972"/>
              <a:gd name="connsiteY2108" fmla="*/ 26406 h 739466"/>
              <a:gd name="connsiteX2109" fmla="*/ 140441 w 11505972"/>
              <a:gd name="connsiteY2109" fmla="*/ 31918 h 739466"/>
              <a:gd name="connsiteX2110" fmla="*/ 139963 w 11505972"/>
              <a:gd name="connsiteY2110" fmla="*/ 35993 h 739466"/>
              <a:gd name="connsiteX2111" fmla="*/ 141640 w 11505972"/>
              <a:gd name="connsiteY2111" fmla="*/ 33357 h 739466"/>
              <a:gd name="connsiteX2112" fmla="*/ 143797 w 11505972"/>
              <a:gd name="connsiteY2112" fmla="*/ 32638 h 739466"/>
              <a:gd name="connsiteX2113" fmla="*/ 143078 w 11505972"/>
              <a:gd name="connsiteY2113" fmla="*/ 29283 h 739466"/>
              <a:gd name="connsiteX2114" fmla="*/ 143318 w 11505972"/>
              <a:gd name="connsiteY2114" fmla="*/ 25448 h 739466"/>
              <a:gd name="connsiteX2115" fmla="*/ 293585 w 11505972"/>
              <a:gd name="connsiteY2115" fmla="*/ 24250 h 739466"/>
              <a:gd name="connsiteX2116" fmla="*/ 290469 w 11505972"/>
              <a:gd name="connsiteY2116" fmla="*/ 25448 h 739466"/>
              <a:gd name="connsiteX2117" fmla="*/ 292626 w 11505972"/>
              <a:gd name="connsiteY2117" fmla="*/ 32158 h 739466"/>
              <a:gd name="connsiteX2118" fmla="*/ 296221 w 11505972"/>
              <a:gd name="connsiteY2118" fmla="*/ 35035 h 739466"/>
              <a:gd name="connsiteX2119" fmla="*/ 296461 w 11505972"/>
              <a:gd name="connsiteY2119" fmla="*/ 37910 h 739466"/>
              <a:gd name="connsiteX2120" fmla="*/ 295263 w 11505972"/>
              <a:gd name="connsiteY2120" fmla="*/ 39827 h 739466"/>
              <a:gd name="connsiteX2121" fmla="*/ 297659 w 11505972"/>
              <a:gd name="connsiteY2121" fmla="*/ 41985 h 739466"/>
              <a:gd name="connsiteX2122" fmla="*/ 299696 w 11505972"/>
              <a:gd name="connsiteY2122" fmla="*/ 42130 h 739466"/>
              <a:gd name="connsiteX2123" fmla="*/ 299696 w 11505972"/>
              <a:gd name="connsiteY2123" fmla="*/ 38607 h 739466"/>
              <a:gd name="connsiteX2124" fmla="*/ 297420 w 11505972"/>
              <a:gd name="connsiteY2124" fmla="*/ 36952 h 739466"/>
              <a:gd name="connsiteX2125" fmla="*/ 295981 w 11505972"/>
              <a:gd name="connsiteY2125" fmla="*/ 32638 h 739466"/>
              <a:gd name="connsiteX2126" fmla="*/ 295981 w 11505972"/>
              <a:gd name="connsiteY2126" fmla="*/ 28084 h 739466"/>
              <a:gd name="connsiteX2127" fmla="*/ 297180 w 11505972"/>
              <a:gd name="connsiteY2127" fmla="*/ 25448 h 739466"/>
              <a:gd name="connsiteX2128" fmla="*/ 293585 w 11505972"/>
              <a:gd name="connsiteY2128" fmla="*/ 24250 h 739466"/>
              <a:gd name="connsiteX2129" fmla="*/ 288552 w 11505972"/>
              <a:gd name="connsiteY2129" fmla="*/ 22093 h 739466"/>
              <a:gd name="connsiteX2130" fmla="*/ 287354 w 11505972"/>
              <a:gd name="connsiteY2130" fmla="*/ 24010 h 739466"/>
              <a:gd name="connsiteX2131" fmla="*/ 286635 w 11505972"/>
              <a:gd name="connsiteY2131" fmla="*/ 26406 h 739466"/>
              <a:gd name="connsiteX2132" fmla="*/ 287833 w 11505972"/>
              <a:gd name="connsiteY2132" fmla="*/ 25688 h 739466"/>
              <a:gd name="connsiteX2133" fmla="*/ 288552 w 11505972"/>
              <a:gd name="connsiteY2133" fmla="*/ 24968 h 739466"/>
              <a:gd name="connsiteX2134" fmla="*/ 152425 w 11505972"/>
              <a:gd name="connsiteY2134" fmla="*/ 14903 h 739466"/>
              <a:gd name="connsiteX2135" fmla="*/ 150747 w 11505972"/>
              <a:gd name="connsiteY2135" fmla="*/ 16101 h 739466"/>
              <a:gd name="connsiteX2136" fmla="*/ 150987 w 11505972"/>
              <a:gd name="connsiteY2136" fmla="*/ 18737 h 739466"/>
              <a:gd name="connsiteX2137" fmla="*/ 152425 w 11505972"/>
              <a:gd name="connsiteY2137" fmla="*/ 17299 h 739466"/>
              <a:gd name="connsiteX2138" fmla="*/ 152425 w 11505972"/>
              <a:gd name="connsiteY2138" fmla="*/ 14903 h 739466"/>
              <a:gd name="connsiteX2139" fmla="*/ 154821 w 11505972"/>
              <a:gd name="connsiteY2139" fmla="*/ 11548 h 739466"/>
              <a:gd name="connsiteX2140" fmla="*/ 156259 w 11505972"/>
              <a:gd name="connsiteY2140" fmla="*/ 13944 h 739466"/>
              <a:gd name="connsiteX2141" fmla="*/ 159135 w 11505972"/>
              <a:gd name="connsiteY2141" fmla="*/ 14903 h 739466"/>
              <a:gd name="connsiteX2142" fmla="*/ 159135 w 11505972"/>
              <a:gd name="connsiteY2142" fmla="*/ 12026 h 739466"/>
              <a:gd name="connsiteX2143" fmla="*/ 156738 w 11505972"/>
              <a:gd name="connsiteY2143" fmla="*/ 11787 h 739466"/>
              <a:gd name="connsiteX2144" fmla="*/ 154821 w 11505972"/>
              <a:gd name="connsiteY2144" fmla="*/ 11548 h 739466"/>
              <a:gd name="connsiteX2145" fmla="*/ 131814 w 11505972"/>
              <a:gd name="connsiteY2145" fmla="*/ 7713 h 739466"/>
              <a:gd name="connsiteX2146" fmla="*/ 127739 w 11505972"/>
              <a:gd name="connsiteY2146" fmla="*/ 11787 h 739466"/>
              <a:gd name="connsiteX2147" fmla="*/ 127979 w 11505972"/>
              <a:gd name="connsiteY2147" fmla="*/ 18737 h 739466"/>
              <a:gd name="connsiteX2148" fmla="*/ 130616 w 11505972"/>
              <a:gd name="connsiteY2148" fmla="*/ 14184 h 739466"/>
              <a:gd name="connsiteX2149" fmla="*/ 131814 w 11505972"/>
              <a:gd name="connsiteY2149" fmla="*/ 7713 h 739466"/>
              <a:gd name="connsiteX2150" fmla="*/ 281362 w 11505972"/>
              <a:gd name="connsiteY2150" fmla="*/ 5796 h 739466"/>
              <a:gd name="connsiteX2151" fmla="*/ 283759 w 11505972"/>
              <a:gd name="connsiteY2151" fmla="*/ 6994 h 739466"/>
              <a:gd name="connsiteX2152" fmla="*/ 284718 w 11505972"/>
              <a:gd name="connsiteY2152" fmla="*/ 9630 h 739466"/>
              <a:gd name="connsiteX2153" fmla="*/ 282321 w 11505972"/>
              <a:gd name="connsiteY2153" fmla="*/ 9870 h 739466"/>
              <a:gd name="connsiteX2154" fmla="*/ 281362 w 11505972"/>
              <a:gd name="connsiteY2154" fmla="*/ 5796 h 739466"/>
              <a:gd name="connsiteX2155" fmla="*/ 284758 w 11505972"/>
              <a:gd name="connsiteY2155" fmla="*/ 0 h 739466"/>
              <a:gd name="connsiteX2156" fmla="*/ 2470021 w 11505972"/>
              <a:gd name="connsiteY2156" fmla="*/ 0 h 739466"/>
              <a:gd name="connsiteX2157" fmla="*/ 2516663 w 11505972"/>
              <a:gd name="connsiteY2157" fmla="*/ 0 h 739466"/>
              <a:gd name="connsiteX2158" fmla="*/ 2516788 w 11505972"/>
              <a:gd name="connsiteY2158" fmla="*/ 0 h 739466"/>
              <a:gd name="connsiteX2159" fmla="*/ 2530165 w 11505972"/>
              <a:gd name="connsiteY2159" fmla="*/ 0 h 739466"/>
              <a:gd name="connsiteX2160" fmla="*/ 2537454 w 11505972"/>
              <a:gd name="connsiteY2160" fmla="*/ 0 h 739466"/>
              <a:gd name="connsiteX2161" fmla="*/ 2569437 w 11505972"/>
              <a:gd name="connsiteY2161" fmla="*/ 0 h 739466"/>
              <a:gd name="connsiteX2162" fmla="*/ 2571264 w 11505972"/>
              <a:gd name="connsiteY2162" fmla="*/ 0 h 739466"/>
              <a:gd name="connsiteX2163" fmla="*/ 2630916 w 11505972"/>
              <a:gd name="connsiteY2163" fmla="*/ 0 h 739466"/>
              <a:gd name="connsiteX2164" fmla="*/ 2633247 w 11505972"/>
              <a:gd name="connsiteY2164" fmla="*/ 0 h 739466"/>
              <a:gd name="connsiteX2165" fmla="*/ 2651645 w 11505972"/>
              <a:gd name="connsiteY2165" fmla="*/ 0 h 739466"/>
              <a:gd name="connsiteX2166" fmla="*/ 2766362 w 11505972"/>
              <a:gd name="connsiteY2166" fmla="*/ 0 h 739466"/>
              <a:gd name="connsiteX2167" fmla="*/ 2767541 w 11505972"/>
              <a:gd name="connsiteY2167" fmla="*/ 0 h 739466"/>
              <a:gd name="connsiteX2168" fmla="*/ 2845446 w 11505972"/>
              <a:gd name="connsiteY2168" fmla="*/ 0 h 739466"/>
              <a:gd name="connsiteX2169" fmla="*/ 2849469 w 11505972"/>
              <a:gd name="connsiteY2169" fmla="*/ 0 h 739466"/>
              <a:gd name="connsiteX2170" fmla="*/ 2855177 w 11505972"/>
              <a:gd name="connsiteY2170" fmla="*/ 0 h 739466"/>
              <a:gd name="connsiteX2171" fmla="*/ 2855798 w 11505972"/>
              <a:gd name="connsiteY2171" fmla="*/ 0 h 739466"/>
              <a:gd name="connsiteX2172" fmla="*/ 2859385 w 11505972"/>
              <a:gd name="connsiteY2172" fmla="*/ 0 h 739466"/>
              <a:gd name="connsiteX2173" fmla="*/ 4868977 w 11505972"/>
              <a:gd name="connsiteY2173" fmla="*/ 0 h 739466"/>
              <a:gd name="connsiteX2174" fmla="*/ 11505972 w 11505972"/>
              <a:gd name="connsiteY2174" fmla="*/ 0 h 739466"/>
              <a:gd name="connsiteX2175" fmla="*/ 11505972 w 11505972"/>
              <a:gd name="connsiteY2175" fmla="*/ 739466 h 739466"/>
              <a:gd name="connsiteX2176" fmla="*/ 4868977 w 11505972"/>
              <a:gd name="connsiteY2176" fmla="*/ 739466 h 739466"/>
              <a:gd name="connsiteX2177" fmla="*/ 2661703 w 11505972"/>
              <a:gd name="connsiteY2177" fmla="*/ 739466 h 739466"/>
              <a:gd name="connsiteX2178" fmla="*/ 2647045 w 11505972"/>
              <a:gd name="connsiteY2178" fmla="*/ 739466 h 739466"/>
              <a:gd name="connsiteX2179" fmla="*/ 2528555 w 11505972"/>
              <a:gd name="connsiteY2179" fmla="*/ 739466 h 739466"/>
              <a:gd name="connsiteX2180" fmla="*/ 179951 w 11505972"/>
              <a:gd name="connsiteY2180" fmla="*/ 739466 h 739466"/>
              <a:gd name="connsiteX2181" fmla="*/ 178308 w 11505972"/>
              <a:gd name="connsiteY2181" fmla="*/ 737960 h 739466"/>
              <a:gd name="connsiteX2182" fmla="*/ 174234 w 11505972"/>
              <a:gd name="connsiteY2182" fmla="*/ 737960 h 739466"/>
              <a:gd name="connsiteX2183" fmla="*/ 172180 w 11505972"/>
              <a:gd name="connsiteY2183" fmla="*/ 739466 h 739466"/>
              <a:gd name="connsiteX2184" fmla="*/ 109360 w 11505972"/>
              <a:gd name="connsiteY2184" fmla="*/ 739466 h 739466"/>
              <a:gd name="connsiteX2185" fmla="*/ 82443 w 11505972"/>
              <a:gd name="connsiteY2185" fmla="*/ 729572 h 739466"/>
              <a:gd name="connsiteX2186" fmla="*/ 63990 w 11505972"/>
              <a:gd name="connsiteY2186" fmla="*/ 716630 h 739466"/>
              <a:gd name="connsiteX2187" fmla="*/ 48412 w 11505972"/>
              <a:gd name="connsiteY2187" fmla="*/ 702730 h 739466"/>
              <a:gd name="connsiteX2188" fmla="*/ 49370 w 11505972"/>
              <a:gd name="connsiteY2188" fmla="*/ 695060 h 739466"/>
              <a:gd name="connsiteX2189" fmla="*/ 45056 w 11505972"/>
              <a:gd name="connsiteY2189" fmla="*/ 694342 h 739466"/>
              <a:gd name="connsiteX2190" fmla="*/ 42181 w 11505972"/>
              <a:gd name="connsiteY2190" fmla="*/ 697457 h 739466"/>
              <a:gd name="connsiteX2191" fmla="*/ 15818 w 11505972"/>
              <a:gd name="connsiteY2191" fmla="*/ 656236 h 739466"/>
              <a:gd name="connsiteX2192" fmla="*/ 0 w 11505972"/>
              <a:gd name="connsiteY2192" fmla="*/ 505729 h 739466"/>
              <a:gd name="connsiteX2193" fmla="*/ 0 w 11505972"/>
              <a:gd name="connsiteY2193" fmla="*/ 446293 h 739466"/>
              <a:gd name="connsiteX2194" fmla="*/ 30198 w 11505972"/>
              <a:gd name="connsiteY2194" fmla="*/ 446293 h 739466"/>
              <a:gd name="connsiteX2195" fmla="*/ 32594 w 11505972"/>
              <a:gd name="connsiteY2195" fmla="*/ 448689 h 739466"/>
              <a:gd name="connsiteX2196" fmla="*/ 32594 w 11505972"/>
              <a:gd name="connsiteY2196" fmla="*/ 446293 h 739466"/>
              <a:gd name="connsiteX2197" fmla="*/ 79568 w 11505972"/>
              <a:gd name="connsiteY2197" fmla="*/ 446293 h 739466"/>
              <a:gd name="connsiteX2198" fmla="*/ 78609 w 11505972"/>
              <a:gd name="connsiteY2198" fmla="*/ 451805 h 739466"/>
              <a:gd name="connsiteX2199" fmla="*/ 78130 w 11505972"/>
              <a:gd name="connsiteY2199" fmla="*/ 457317 h 739466"/>
              <a:gd name="connsiteX2200" fmla="*/ 80287 w 11505972"/>
              <a:gd name="connsiteY2200" fmla="*/ 452524 h 739466"/>
              <a:gd name="connsiteX2201" fmla="*/ 81964 w 11505972"/>
              <a:gd name="connsiteY2201" fmla="*/ 446293 h 739466"/>
              <a:gd name="connsiteX2202" fmla="*/ 125103 w 11505972"/>
              <a:gd name="connsiteY2202" fmla="*/ 446293 h 739466"/>
              <a:gd name="connsiteX2203" fmla="*/ 125583 w 11505972"/>
              <a:gd name="connsiteY2203" fmla="*/ 447251 h 739466"/>
              <a:gd name="connsiteX2204" fmla="*/ 125583 w 11505972"/>
              <a:gd name="connsiteY2204" fmla="*/ 446293 h 739466"/>
              <a:gd name="connsiteX2205" fmla="*/ 147631 w 11505972"/>
              <a:gd name="connsiteY2205" fmla="*/ 446293 h 739466"/>
              <a:gd name="connsiteX2206" fmla="*/ 147631 w 11505972"/>
              <a:gd name="connsiteY2206" fmla="*/ 450606 h 739466"/>
              <a:gd name="connsiteX2207" fmla="*/ 146193 w 11505972"/>
              <a:gd name="connsiteY2207" fmla="*/ 453483 h 739466"/>
              <a:gd name="connsiteX2208" fmla="*/ 146193 w 11505972"/>
              <a:gd name="connsiteY2208" fmla="*/ 476969 h 739466"/>
              <a:gd name="connsiteX2209" fmla="*/ 145235 w 11505972"/>
              <a:gd name="connsiteY2209" fmla="*/ 483680 h 739466"/>
              <a:gd name="connsiteX2210" fmla="*/ 146673 w 11505972"/>
              <a:gd name="connsiteY2210" fmla="*/ 489432 h 739466"/>
              <a:gd name="connsiteX2211" fmla="*/ 147871 w 11505972"/>
              <a:gd name="connsiteY2211" fmla="*/ 478887 h 739466"/>
              <a:gd name="connsiteX2212" fmla="*/ 149070 w 11505972"/>
              <a:gd name="connsiteY2212" fmla="*/ 466903 h 739466"/>
              <a:gd name="connsiteX2213" fmla="*/ 149548 w 11505972"/>
              <a:gd name="connsiteY2213" fmla="*/ 468102 h 739466"/>
              <a:gd name="connsiteX2214" fmla="*/ 149548 w 11505972"/>
              <a:gd name="connsiteY2214" fmla="*/ 470498 h 739466"/>
              <a:gd name="connsiteX2215" fmla="*/ 149788 w 11505972"/>
              <a:gd name="connsiteY2215" fmla="*/ 472655 h 739466"/>
              <a:gd name="connsiteX2216" fmla="*/ 150987 w 11505972"/>
              <a:gd name="connsiteY2216" fmla="*/ 473135 h 739466"/>
              <a:gd name="connsiteX2217" fmla="*/ 151226 w 11505972"/>
              <a:gd name="connsiteY2217" fmla="*/ 464746 h 739466"/>
              <a:gd name="connsiteX2218" fmla="*/ 151466 w 11505972"/>
              <a:gd name="connsiteY2218" fmla="*/ 453483 h 739466"/>
              <a:gd name="connsiteX2219" fmla="*/ 149548 w 11505972"/>
              <a:gd name="connsiteY2219" fmla="*/ 452284 h 739466"/>
              <a:gd name="connsiteX2220" fmla="*/ 150028 w 11505972"/>
              <a:gd name="connsiteY2220" fmla="*/ 446293 h 739466"/>
              <a:gd name="connsiteX2221" fmla="*/ 173994 w 11505972"/>
              <a:gd name="connsiteY2221" fmla="*/ 446293 h 739466"/>
              <a:gd name="connsiteX2222" fmla="*/ 174234 w 11505972"/>
              <a:gd name="connsiteY2222" fmla="*/ 451805 h 739466"/>
              <a:gd name="connsiteX2223" fmla="*/ 173994 w 11505972"/>
              <a:gd name="connsiteY2223" fmla="*/ 455879 h 739466"/>
              <a:gd name="connsiteX2224" fmla="*/ 174713 w 11505972"/>
              <a:gd name="connsiteY2224" fmla="*/ 451805 h 739466"/>
              <a:gd name="connsiteX2225" fmla="*/ 175432 w 11505972"/>
              <a:gd name="connsiteY2225" fmla="*/ 446293 h 739466"/>
              <a:gd name="connsiteX2226" fmla="*/ 187415 w 11505972"/>
              <a:gd name="connsiteY2226" fmla="*/ 446293 h 739466"/>
              <a:gd name="connsiteX2227" fmla="*/ 187415 w 11505972"/>
              <a:gd name="connsiteY2227" fmla="*/ 568520 h 739466"/>
              <a:gd name="connsiteX2228" fmla="*/ 193167 w 11505972"/>
              <a:gd name="connsiteY2228" fmla="*/ 630353 h 739466"/>
              <a:gd name="connsiteX2229" fmla="*/ 218571 w 11505972"/>
              <a:gd name="connsiteY2229" fmla="*/ 643773 h 739466"/>
              <a:gd name="connsiteX2230" fmla="*/ 247810 w 11505972"/>
              <a:gd name="connsiteY2230" fmla="*/ 626518 h 739466"/>
              <a:gd name="connsiteX2231" fmla="*/ 254520 w 11505972"/>
              <a:gd name="connsiteY2231" fmla="*/ 539760 h 739466"/>
              <a:gd name="connsiteX2232" fmla="*/ 254520 w 11505972"/>
              <a:gd name="connsiteY2232" fmla="*/ 487514 h 739466"/>
              <a:gd name="connsiteX2233" fmla="*/ 252603 w 11505972"/>
              <a:gd name="connsiteY2233" fmla="*/ 458036 h 739466"/>
              <a:gd name="connsiteX2234" fmla="*/ 247810 w 11505972"/>
              <a:gd name="connsiteY2234" fmla="*/ 435747 h 739466"/>
              <a:gd name="connsiteX2235" fmla="*/ 248289 w 11505972"/>
              <a:gd name="connsiteY2235" fmla="*/ 427839 h 739466"/>
              <a:gd name="connsiteX2236" fmla="*/ 245893 w 11505972"/>
              <a:gd name="connsiteY2236" fmla="*/ 421847 h 739466"/>
              <a:gd name="connsiteX2237" fmla="*/ 246133 w 11505972"/>
              <a:gd name="connsiteY2237" fmla="*/ 426401 h 739466"/>
              <a:gd name="connsiteX2238" fmla="*/ 246372 w 11505972"/>
              <a:gd name="connsiteY2238" fmla="*/ 429995 h 739466"/>
              <a:gd name="connsiteX2239" fmla="*/ 245653 w 11505972"/>
              <a:gd name="connsiteY2239" fmla="*/ 427360 h 739466"/>
              <a:gd name="connsiteX2240" fmla="*/ 244934 w 11505972"/>
              <a:gd name="connsiteY2240" fmla="*/ 424723 h 739466"/>
              <a:gd name="connsiteX2241" fmla="*/ 243975 w 11505972"/>
              <a:gd name="connsiteY2241" fmla="*/ 423045 h 739466"/>
              <a:gd name="connsiteX2242" fmla="*/ 242538 w 11505972"/>
              <a:gd name="connsiteY2242" fmla="*/ 421368 h 739466"/>
              <a:gd name="connsiteX2243" fmla="*/ 238223 w 11505972"/>
              <a:gd name="connsiteY2243" fmla="*/ 415137 h 739466"/>
              <a:gd name="connsiteX2244" fmla="*/ 233909 w 11505972"/>
              <a:gd name="connsiteY2244" fmla="*/ 409864 h 739466"/>
              <a:gd name="connsiteX2245" fmla="*/ 233909 w 11505972"/>
              <a:gd name="connsiteY2245" fmla="*/ 406988 h 739466"/>
              <a:gd name="connsiteX2246" fmla="*/ 234868 w 11505972"/>
              <a:gd name="connsiteY2246" fmla="*/ 404591 h 739466"/>
              <a:gd name="connsiteX2247" fmla="*/ 234389 w 11505972"/>
              <a:gd name="connsiteY2247" fmla="*/ 402435 h 739466"/>
              <a:gd name="connsiteX2248" fmla="*/ 233909 w 11505972"/>
              <a:gd name="connsiteY2248" fmla="*/ 398361 h 739466"/>
              <a:gd name="connsiteX2249" fmla="*/ 235108 w 11505972"/>
              <a:gd name="connsiteY2249" fmla="*/ 396203 h 739466"/>
              <a:gd name="connsiteX2250" fmla="*/ 234389 w 11505972"/>
              <a:gd name="connsiteY2250" fmla="*/ 392848 h 739466"/>
              <a:gd name="connsiteX2251" fmla="*/ 233670 w 11505972"/>
              <a:gd name="connsiteY2251" fmla="*/ 389733 h 739466"/>
              <a:gd name="connsiteX2252" fmla="*/ 234389 w 11505972"/>
              <a:gd name="connsiteY2252" fmla="*/ 387336 h 739466"/>
              <a:gd name="connsiteX2253" fmla="*/ 227918 w 11505972"/>
              <a:gd name="connsiteY2253" fmla="*/ 361692 h 739466"/>
              <a:gd name="connsiteX2254" fmla="*/ 225282 w 11505972"/>
              <a:gd name="connsiteY2254" fmla="*/ 330776 h 739466"/>
              <a:gd name="connsiteX2255" fmla="*/ 224802 w 11505972"/>
              <a:gd name="connsiteY2255" fmla="*/ 320950 h 739466"/>
              <a:gd name="connsiteX2256" fmla="*/ 226240 w 11505972"/>
              <a:gd name="connsiteY2256" fmla="*/ 312082 h 739466"/>
              <a:gd name="connsiteX2257" fmla="*/ 227439 w 11505972"/>
              <a:gd name="connsiteY2257" fmla="*/ 320231 h 739466"/>
              <a:gd name="connsiteX2258" fmla="*/ 227199 w 11505972"/>
              <a:gd name="connsiteY2258" fmla="*/ 329338 h 739466"/>
              <a:gd name="connsiteX2259" fmla="*/ 230554 w 11505972"/>
              <a:gd name="connsiteY2259" fmla="*/ 342759 h 739466"/>
              <a:gd name="connsiteX2260" fmla="*/ 231992 w 11505972"/>
              <a:gd name="connsiteY2260" fmla="*/ 357618 h 739466"/>
              <a:gd name="connsiteX2261" fmla="*/ 235347 w 11505972"/>
              <a:gd name="connsiteY2261" fmla="*/ 339404 h 739466"/>
              <a:gd name="connsiteX2262" fmla="*/ 236306 w 11505972"/>
              <a:gd name="connsiteY2262" fmla="*/ 318793 h 739466"/>
              <a:gd name="connsiteX2263" fmla="*/ 237744 w 11505972"/>
              <a:gd name="connsiteY2263" fmla="*/ 325024 h 739466"/>
              <a:gd name="connsiteX2264" fmla="*/ 237504 w 11505972"/>
              <a:gd name="connsiteY2264" fmla="*/ 330776 h 739466"/>
              <a:gd name="connsiteX2265" fmla="*/ 237025 w 11505972"/>
              <a:gd name="connsiteY2265" fmla="*/ 336767 h 739466"/>
              <a:gd name="connsiteX2266" fmla="*/ 237744 w 11505972"/>
              <a:gd name="connsiteY2266" fmla="*/ 343238 h 739466"/>
              <a:gd name="connsiteX2267" fmla="*/ 238463 w 11505972"/>
              <a:gd name="connsiteY2267" fmla="*/ 342759 h 739466"/>
              <a:gd name="connsiteX2268" fmla="*/ 239182 w 11505972"/>
              <a:gd name="connsiteY2268" fmla="*/ 341801 h 739466"/>
              <a:gd name="connsiteX2269" fmla="*/ 242058 w 11505972"/>
              <a:gd name="connsiteY2269" fmla="*/ 355940 h 739466"/>
              <a:gd name="connsiteX2270" fmla="*/ 245653 w 11505972"/>
              <a:gd name="connsiteY2270" fmla="*/ 370800 h 739466"/>
              <a:gd name="connsiteX2271" fmla="*/ 248050 w 11505972"/>
              <a:gd name="connsiteY2271" fmla="*/ 386377 h 739466"/>
              <a:gd name="connsiteX2272" fmla="*/ 247331 w 11505972"/>
              <a:gd name="connsiteY2272" fmla="*/ 402674 h 739466"/>
              <a:gd name="connsiteX2273" fmla="*/ 247570 w 11505972"/>
              <a:gd name="connsiteY2273" fmla="*/ 404352 h 739466"/>
              <a:gd name="connsiteX2274" fmla="*/ 248289 w 11505972"/>
              <a:gd name="connsiteY2274" fmla="*/ 405550 h 739466"/>
              <a:gd name="connsiteX2275" fmla="*/ 248050 w 11505972"/>
              <a:gd name="connsiteY2275" fmla="*/ 419690 h 739466"/>
              <a:gd name="connsiteX2276" fmla="*/ 253562 w 11505972"/>
              <a:gd name="connsiteY2276" fmla="*/ 429037 h 739466"/>
              <a:gd name="connsiteX2277" fmla="*/ 255000 w 11505972"/>
              <a:gd name="connsiteY2277" fmla="*/ 436227 h 739466"/>
              <a:gd name="connsiteX2278" fmla="*/ 258835 w 11505972"/>
              <a:gd name="connsiteY2278" fmla="*/ 431913 h 739466"/>
              <a:gd name="connsiteX2279" fmla="*/ 258355 w 11505972"/>
              <a:gd name="connsiteY2279" fmla="*/ 428078 h 739466"/>
              <a:gd name="connsiteX2280" fmla="*/ 258835 w 11505972"/>
              <a:gd name="connsiteY2280" fmla="*/ 422806 h 739466"/>
              <a:gd name="connsiteX2281" fmla="*/ 257875 w 11505972"/>
              <a:gd name="connsiteY2281" fmla="*/ 418971 h 739466"/>
              <a:gd name="connsiteX2282" fmla="*/ 255958 w 11505972"/>
              <a:gd name="connsiteY2282" fmla="*/ 415137 h 739466"/>
              <a:gd name="connsiteX2283" fmla="*/ 253322 w 11505972"/>
              <a:gd name="connsiteY2283" fmla="*/ 390451 h 739466"/>
              <a:gd name="connsiteX2284" fmla="*/ 252603 w 11505972"/>
              <a:gd name="connsiteY2284" fmla="*/ 365287 h 739466"/>
              <a:gd name="connsiteX2285" fmla="*/ 254041 w 11505972"/>
              <a:gd name="connsiteY2285" fmla="*/ 364568 h 739466"/>
              <a:gd name="connsiteX2286" fmla="*/ 255479 w 11505972"/>
              <a:gd name="connsiteY2286" fmla="*/ 363850 h 739466"/>
              <a:gd name="connsiteX2287" fmla="*/ 252603 w 11505972"/>
              <a:gd name="connsiteY2287" fmla="*/ 333892 h 739466"/>
              <a:gd name="connsiteX2288" fmla="*/ 250206 w 11505972"/>
              <a:gd name="connsiteY2288" fmla="*/ 298661 h 739466"/>
              <a:gd name="connsiteX2289" fmla="*/ 252843 w 11505972"/>
              <a:gd name="connsiteY2289" fmla="*/ 308727 h 739466"/>
              <a:gd name="connsiteX2290" fmla="*/ 252603 w 11505972"/>
              <a:gd name="connsiteY2290" fmla="*/ 318314 h 739466"/>
              <a:gd name="connsiteX2291" fmla="*/ 253562 w 11505972"/>
              <a:gd name="connsiteY2291" fmla="*/ 317834 h 739466"/>
              <a:gd name="connsiteX2292" fmla="*/ 254520 w 11505972"/>
              <a:gd name="connsiteY2292" fmla="*/ 317355 h 739466"/>
              <a:gd name="connsiteX2293" fmla="*/ 256438 w 11505972"/>
              <a:gd name="connsiteY2293" fmla="*/ 327660 h 739466"/>
              <a:gd name="connsiteX2294" fmla="*/ 257396 w 11505972"/>
              <a:gd name="connsiteY2294" fmla="*/ 337966 h 739466"/>
              <a:gd name="connsiteX2295" fmla="*/ 258355 w 11505972"/>
              <a:gd name="connsiteY2295" fmla="*/ 341801 h 739466"/>
              <a:gd name="connsiteX2296" fmla="*/ 258835 w 11505972"/>
              <a:gd name="connsiteY2296" fmla="*/ 345635 h 739466"/>
              <a:gd name="connsiteX2297" fmla="*/ 257875 w 11505972"/>
              <a:gd name="connsiteY2297" fmla="*/ 349949 h 739466"/>
              <a:gd name="connsiteX2298" fmla="*/ 256917 w 11505972"/>
              <a:gd name="connsiteY2298" fmla="*/ 354263 h 739466"/>
              <a:gd name="connsiteX2299" fmla="*/ 257157 w 11505972"/>
              <a:gd name="connsiteY2299" fmla="*/ 368163 h 739466"/>
              <a:gd name="connsiteX2300" fmla="*/ 259313 w 11505972"/>
              <a:gd name="connsiteY2300" fmla="*/ 383022 h 739466"/>
              <a:gd name="connsiteX2301" fmla="*/ 258835 w 11505972"/>
              <a:gd name="connsiteY2301" fmla="*/ 385179 h 739466"/>
              <a:gd name="connsiteX2302" fmla="*/ 257875 w 11505972"/>
              <a:gd name="connsiteY2302" fmla="*/ 387336 h 739466"/>
              <a:gd name="connsiteX2303" fmla="*/ 260752 w 11505972"/>
              <a:gd name="connsiteY2303" fmla="*/ 388774 h 739466"/>
              <a:gd name="connsiteX2304" fmla="*/ 263627 w 11505972"/>
              <a:gd name="connsiteY2304" fmla="*/ 401236 h 739466"/>
              <a:gd name="connsiteX2305" fmla="*/ 264586 w 11505972"/>
              <a:gd name="connsiteY2305" fmla="*/ 413220 h 739466"/>
              <a:gd name="connsiteX2306" fmla="*/ 261230 w 11505972"/>
              <a:gd name="connsiteY2306" fmla="*/ 411781 h 739466"/>
              <a:gd name="connsiteX2307" fmla="*/ 260991 w 11505972"/>
              <a:gd name="connsiteY2307" fmla="*/ 407468 h 739466"/>
              <a:gd name="connsiteX2308" fmla="*/ 260752 w 11505972"/>
              <a:gd name="connsiteY2308" fmla="*/ 403153 h 739466"/>
              <a:gd name="connsiteX2309" fmla="*/ 257875 w 11505972"/>
              <a:gd name="connsiteY2309" fmla="*/ 409864 h 739466"/>
              <a:gd name="connsiteX2310" fmla="*/ 260272 w 11505972"/>
              <a:gd name="connsiteY2310" fmla="*/ 411542 h 739466"/>
              <a:gd name="connsiteX2311" fmla="*/ 261230 w 11505972"/>
              <a:gd name="connsiteY2311" fmla="*/ 418013 h 739466"/>
              <a:gd name="connsiteX2312" fmla="*/ 261710 w 11505972"/>
              <a:gd name="connsiteY2312" fmla="*/ 416095 h 739466"/>
              <a:gd name="connsiteX2313" fmla="*/ 261710 w 11505972"/>
              <a:gd name="connsiteY2313" fmla="*/ 413220 h 739466"/>
              <a:gd name="connsiteX2314" fmla="*/ 262669 w 11505972"/>
              <a:gd name="connsiteY2314" fmla="*/ 414418 h 739466"/>
              <a:gd name="connsiteX2315" fmla="*/ 264107 w 11505972"/>
              <a:gd name="connsiteY2315" fmla="*/ 415137 h 739466"/>
              <a:gd name="connsiteX2316" fmla="*/ 265305 w 11505972"/>
              <a:gd name="connsiteY2316" fmla="*/ 420409 h 739466"/>
              <a:gd name="connsiteX2317" fmla="*/ 267462 w 11505972"/>
              <a:gd name="connsiteY2317" fmla="*/ 424244 h 739466"/>
              <a:gd name="connsiteX2318" fmla="*/ 269379 w 11505972"/>
              <a:gd name="connsiteY2318" fmla="*/ 439582 h 739466"/>
              <a:gd name="connsiteX2319" fmla="*/ 271297 w 11505972"/>
              <a:gd name="connsiteY2319" fmla="*/ 454441 h 739466"/>
              <a:gd name="connsiteX2320" fmla="*/ 272495 w 11505972"/>
              <a:gd name="connsiteY2320" fmla="*/ 458515 h 739466"/>
              <a:gd name="connsiteX2321" fmla="*/ 275611 w 11505972"/>
              <a:gd name="connsiteY2321" fmla="*/ 461151 h 739466"/>
              <a:gd name="connsiteX2322" fmla="*/ 274412 w 11505972"/>
              <a:gd name="connsiteY2322" fmla="*/ 450606 h 739466"/>
              <a:gd name="connsiteX2323" fmla="*/ 273693 w 11505972"/>
              <a:gd name="connsiteY2323" fmla="*/ 441020 h 739466"/>
              <a:gd name="connsiteX2324" fmla="*/ 272974 w 11505972"/>
              <a:gd name="connsiteY2324" fmla="*/ 441499 h 739466"/>
              <a:gd name="connsiteX2325" fmla="*/ 272735 w 11505972"/>
              <a:gd name="connsiteY2325" fmla="*/ 442458 h 739466"/>
              <a:gd name="connsiteX2326" fmla="*/ 269619 w 11505972"/>
              <a:gd name="connsiteY2326" fmla="*/ 424723 h 739466"/>
              <a:gd name="connsiteX2327" fmla="*/ 267462 w 11505972"/>
              <a:gd name="connsiteY2327" fmla="*/ 406988 h 739466"/>
              <a:gd name="connsiteX2328" fmla="*/ 268900 w 11505972"/>
              <a:gd name="connsiteY2328" fmla="*/ 407947 h 739466"/>
              <a:gd name="connsiteX2329" fmla="*/ 270338 w 11505972"/>
              <a:gd name="connsiteY2329" fmla="*/ 409385 h 739466"/>
              <a:gd name="connsiteX2330" fmla="*/ 270577 w 11505972"/>
              <a:gd name="connsiteY2330" fmla="*/ 407228 h 739466"/>
              <a:gd name="connsiteX2331" fmla="*/ 269379 w 11505972"/>
              <a:gd name="connsiteY2331" fmla="*/ 404591 h 739466"/>
              <a:gd name="connsiteX2332" fmla="*/ 268420 w 11505972"/>
              <a:gd name="connsiteY2332" fmla="*/ 405071 h 739466"/>
              <a:gd name="connsiteX2333" fmla="*/ 267462 w 11505972"/>
              <a:gd name="connsiteY2333" fmla="*/ 405550 h 739466"/>
              <a:gd name="connsiteX2334" fmla="*/ 266264 w 11505972"/>
              <a:gd name="connsiteY2334" fmla="*/ 390691 h 739466"/>
              <a:gd name="connsiteX2335" fmla="*/ 266503 w 11505972"/>
              <a:gd name="connsiteY2335" fmla="*/ 377749 h 739466"/>
              <a:gd name="connsiteX2336" fmla="*/ 270338 w 11505972"/>
              <a:gd name="connsiteY2336" fmla="*/ 398600 h 739466"/>
              <a:gd name="connsiteX2337" fmla="*/ 274652 w 11505972"/>
              <a:gd name="connsiteY2337" fmla="*/ 419450 h 739466"/>
              <a:gd name="connsiteX2338" fmla="*/ 275611 w 11505972"/>
              <a:gd name="connsiteY2338" fmla="*/ 419450 h 739466"/>
              <a:gd name="connsiteX2339" fmla="*/ 276569 w 11505972"/>
              <a:gd name="connsiteY2339" fmla="*/ 418971 h 739466"/>
              <a:gd name="connsiteX2340" fmla="*/ 278007 w 11505972"/>
              <a:gd name="connsiteY2340" fmla="*/ 438384 h 739466"/>
              <a:gd name="connsiteX2341" fmla="*/ 278966 w 11505972"/>
              <a:gd name="connsiteY2341" fmla="*/ 458276 h 739466"/>
              <a:gd name="connsiteX2342" fmla="*/ 283040 w 11505972"/>
              <a:gd name="connsiteY2342" fmla="*/ 479126 h 739466"/>
              <a:gd name="connsiteX2343" fmla="*/ 284239 w 11505972"/>
              <a:gd name="connsiteY2343" fmla="*/ 501894 h 739466"/>
              <a:gd name="connsiteX2344" fmla="*/ 286156 w 11505972"/>
              <a:gd name="connsiteY2344" fmla="*/ 513158 h 739466"/>
              <a:gd name="connsiteX2345" fmla="*/ 287594 w 11505972"/>
              <a:gd name="connsiteY2345" fmla="*/ 523943 h 739466"/>
              <a:gd name="connsiteX2346" fmla="*/ 287594 w 11505972"/>
              <a:gd name="connsiteY2346" fmla="*/ 513398 h 739466"/>
              <a:gd name="connsiteX2347" fmla="*/ 286635 w 11505972"/>
              <a:gd name="connsiteY2347" fmla="*/ 502853 h 739466"/>
              <a:gd name="connsiteX2348" fmla="*/ 287594 w 11505972"/>
              <a:gd name="connsiteY2348" fmla="*/ 501414 h 739466"/>
              <a:gd name="connsiteX2349" fmla="*/ 286156 w 11505972"/>
              <a:gd name="connsiteY2349" fmla="*/ 499977 h 739466"/>
              <a:gd name="connsiteX2350" fmla="*/ 284239 w 11505972"/>
              <a:gd name="connsiteY2350" fmla="*/ 465465 h 739466"/>
              <a:gd name="connsiteX2351" fmla="*/ 280883 w 11505972"/>
              <a:gd name="connsiteY2351" fmla="*/ 433830 h 739466"/>
              <a:gd name="connsiteX2352" fmla="*/ 279445 w 11505972"/>
              <a:gd name="connsiteY2352" fmla="*/ 428078 h 739466"/>
              <a:gd name="connsiteX2353" fmla="*/ 278007 w 11505972"/>
              <a:gd name="connsiteY2353" fmla="*/ 422806 h 739466"/>
              <a:gd name="connsiteX2354" fmla="*/ 275850 w 11505972"/>
              <a:gd name="connsiteY2354" fmla="*/ 403633 h 739466"/>
              <a:gd name="connsiteX2355" fmla="*/ 274652 w 11505972"/>
              <a:gd name="connsiteY2355" fmla="*/ 383501 h 739466"/>
              <a:gd name="connsiteX2356" fmla="*/ 272735 w 11505972"/>
              <a:gd name="connsiteY2356" fmla="*/ 368403 h 739466"/>
              <a:gd name="connsiteX2357" fmla="*/ 271297 w 11505972"/>
              <a:gd name="connsiteY2357" fmla="*/ 351866 h 739466"/>
              <a:gd name="connsiteX2358" fmla="*/ 270817 w 11505972"/>
              <a:gd name="connsiteY2358" fmla="*/ 353304 h 739466"/>
              <a:gd name="connsiteX2359" fmla="*/ 270338 w 11505972"/>
              <a:gd name="connsiteY2359" fmla="*/ 354263 h 739466"/>
              <a:gd name="connsiteX2360" fmla="*/ 268660 w 11505972"/>
              <a:gd name="connsiteY2360" fmla="*/ 352346 h 739466"/>
              <a:gd name="connsiteX2361" fmla="*/ 268420 w 11505972"/>
              <a:gd name="connsiteY2361" fmla="*/ 348031 h 739466"/>
              <a:gd name="connsiteX2362" fmla="*/ 269619 w 11505972"/>
              <a:gd name="connsiteY2362" fmla="*/ 348751 h 739466"/>
              <a:gd name="connsiteX2363" fmla="*/ 270338 w 11505972"/>
              <a:gd name="connsiteY2363" fmla="*/ 350428 h 739466"/>
              <a:gd name="connsiteX2364" fmla="*/ 270817 w 11505972"/>
              <a:gd name="connsiteY2364" fmla="*/ 348271 h 739466"/>
              <a:gd name="connsiteX2365" fmla="*/ 270577 w 11505972"/>
              <a:gd name="connsiteY2365" fmla="*/ 343718 h 739466"/>
              <a:gd name="connsiteX2366" fmla="*/ 270338 w 11505972"/>
              <a:gd name="connsiteY2366" fmla="*/ 339164 h 739466"/>
              <a:gd name="connsiteX2367" fmla="*/ 271297 w 11505972"/>
              <a:gd name="connsiteY2367" fmla="*/ 337007 h 739466"/>
              <a:gd name="connsiteX2368" fmla="*/ 269379 w 11505972"/>
              <a:gd name="connsiteY2368" fmla="*/ 339644 h 739466"/>
              <a:gd name="connsiteX2369" fmla="*/ 268900 w 11505972"/>
              <a:gd name="connsiteY2369" fmla="*/ 346593 h 739466"/>
              <a:gd name="connsiteX2370" fmla="*/ 267462 w 11505972"/>
              <a:gd name="connsiteY2370" fmla="*/ 344676 h 739466"/>
              <a:gd name="connsiteX2371" fmla="*/ 268420 w 11505972"/>
              <a:gd name="connsiteY2371" fmla="*/ 342759 h 739466"/>
              <a:gd name="connsiteX2372" fmla="*/ 266024 w 11505972"/>
              <a:gd name="connsiteY2372" fmla="*/ 339883 h 739466"/>
              <a:gd name="connsiteX2373" fmla="*/ 264107 w 11505972"/>
              <a:gd name="connsiteY2373" fmla="*/ 342759 h 739466"/>
              <a:gd name="connsiteX2374" fmla="*/ 265065 w 11505972"/>
              <a:gd name="connsiteY2374" fmla="*/ 330776 h 739466"/>
              <a:gd name="connsiteX2375" fmla="*/ 266264 w 11505972"/>
              <a:gd name="connsiteY2375" fmla="*/ 333892 h 739466"/>
              <a:gd name="connsiteX2376" fmla="*/ 266503 w 11505972"/>
              <a:gd name="connsiteY2376" fmla="*/ 338445 h 739466"/>
              <a:gd name="connsiteX2377" fmla="*/ 267702 w 11505972"/>
              <a:gd name="connsiteY2377" fmla="*/ 330057 h 739466"/>
              <a:gd name="connsiteX2378" fmla="*/ 266503 w 11505972"/>
              <a:gd name="connsiteY2378" fmla="*/ 321190 h 739466"/>
              <a:gd name="connsiteX2379" fmla="*/ 266982 w 11505972"/>
              <a:gd name="connsiteY2379" fmla="*/ 321190 h 739466"/>
              <a:gd name="connsiteX2380" fmla="*/ 267942 w 11505972"/>
              <a:gd name="connsiteY2380" fmla="*/ 320710 h 739466"/>
              <a:gd name="connsiteX2381" fmla="*/ 266503 w 11505972"/>
              <a:gd name="connsiteY2381" fmla="*/ 318793 h 739466"/>
              <a:gd name="connsiteX2382" fmla="*/ 265065 w 11505972"/>
              <a:gd name="connsiteY2382" fmla="*/ 304413 h 739466"/>
              <a:gd name="connsiteX2383" fmla="*/ 261230 w 11505972"/>
              <a:gd name="connsiteY2383" fmla="*/ 291471 h 739466"/>
              <a:gd name="connsiteX2384" fmla="*/ 258835 w 11505972"/>
              <a:gd name="connsiteY2384" fmla="*/ 283802 h 739466"/>
              <a:gd name="connsiteX2385" fmla="*/ 255479 w 11505972"/>
              <a:gd name="connsiteY2385" fmla="*/ 277092 h 739466"/>
              <a:gd name="connsiteX2386" fmla="*/ 256198 w 11505972"/>
              <a:gd name="connsiteY2386" fmla="*/ 272539 h 739466"/>
              <a:gd name="connsiteX2387" fmla="*/ 255958 w 11505972"/>
              <a:gd name="connsiteY2387" fmla="*/ 267026 h 739466"/>
              <a:gd name="connsiteX2388" fmla="*/ 259074 w 11505972"/>
              <a:gd name="connsiteY2388" fmla="*/ 271340 h 739466"/>
              <a:gd name="connsiteX2389" fmla="*/ 259793 w 11505972"/>
              <a:gd name="connsiteY2389" fmla="*/ 279489 h 739466"/>
              <a:gd name="connsiteX2390" fmla="*/ 261470 w 11505972"/>
              <a:gd name="connsiteY2390" fmla="*/ 275654 h 739466"/>
              <a:gd name="connsiteX2391" fmla="*/ 260752 w 11505972"/>
              <a:gd name="connsiteY2391" fmla="*/ 269422 h 739466"/>
              <a:gd name="connsiteX2392" fmla="*/ 263148 w 11505972"/>
              <a:gd name="connsiteY2392" fmla="*/ 279249 h 739466"/>
              <a:gd name="connsiteX2393" fmla="*/ 262190 w 11505972"/>
              <a:gd name="connsiteY2393" fmla="*/ 290034 h 739466"/>
              <a:gd name="connsiteX2394" fmla="*/ 263148 w 11505972"/>
              <a:gd name="connsiteY2394" fmla="*/ 290513 h 739466"/>
              <a:gd name="connsiteX2395" fmla="*/ 263627 w 11505972"/>
              <a:gd name="connsiteY2395" fmla="*/ 291471 h 739466"/>
              <a:gd name="connsiteX2396" fmla="*/ 265065 w 11505972"/>
              <a:gd name="connsiteY2396" fmla="*/ 290034 h 739466"/>
              <a:gd name="connsiteX2397" fmla="*/ 266743 w 11505972"/>
              <a:gd name="connsiteY2397" fmla="*/ 293389 h 739466"/>
              <a:gd name="connsiteX2398" fmla="*/ 266982 w 11505972"/>
              <a:gd name="connsiteY2398" fmla="*/ 298182 h 739466"/>
              <a:gd name="connsiteX2399" fmla="*/ 267222 w 11505972"/>
              <a:gd name="connsiteY2399" fmla="*/ 302736 h 739466"/>
              <a:gd name="connsiteX2400" fmla="*/ 268900 w 11505972"/>
              <a:gd name="connsiteY2400" fmla="*/ 304893 h 739466"/>
              <a:gd name="connsiteX2401" fmla="*/ 267222 w 11505972"/>
              <a:gd name="connsiteY2401" fmla="*/ 281646 h 739466"/>
              <a:gd name="connsiteX2402" fmla="*/ 267462 w 11505972"/>
              <a:gd name="connsiteY2402" fmla="*/ 258398 h 739466"/>
              <a:gd name="connsiteX2403" fmla="*/ 265065 w 11505972"/>
              <a:gd name="connsiteY2403" fmla="*/ 257440 h 739466"/>
              <a:gd name="connsiteX2404" fmla="*/ 265305 w 11505972"/>
              <a:gd name="connsiteY2404" fmla="*/ 251928 h 739466"/>
              <a:gd name="connsiteX2405" fmla="*/ 265065 w 11505972"/>
              <a:gd name="connsiteY2405" fmla="*/ 244978 h 739466"/>
              <a:gd name="connsiteX2406" fmla="*/ 267942 w 11505972"/>
              <a:gd name="connsiteY2406" fmla="*/ 254803 h 739466"/>
              <a:gd name="connsiteX2407" fmla="*/ 268420 w 11505972"/>
              <a:gd name="connsiteY2407" fmla="*/ 263671 h 739466"/>
              <a:gd name="connsiteX2408" fmla="*/ 272015 w 11505972"/>
              <a:gd name="connsiteY2408" fmla="*/ 278290 h 739466"/>
              <a:gd name="connsiteX2409" fmla="*/ 273693 w 11505972"/>
              <a:gd name="connsiteY2409" fmla="*/ 295306 h 739466"/>
              <a:gd name="connsiteX2410" fmla="*/ 272495 w 11505972"/>
              <a:gd name="connsiteY2410" fmla="*/ 294587 h 739466"/>
              <a:gd name="connsiteX2411" fmla="*/ 270817 w 11505972"/>
              <a:gd name="connsiteY2411" fmla="*/ 292910 h 739466"/>
              <a:gd name="connsiteX2412" fmla="*/ 270817 w 11505972"/>
              <a:gd name="connsiteY2412" fmla="*/ 300818 h 739466"/>
              <a:gd name="connsiteX2413" fmla="*/ 270817 w 11505972"/>
              <a:gd name="connsiteY2413" fmla="*/ 308727 h 739466"/>
              <a:gd name="connsiteX2414" fmla="*/ 270098 w 11505972"/>
              <a:gd name="connsiteY2414" fmla="*/ 316875 h 739466"/>
              <a:gd name="connsiteX2415" fmla="*/ 271776 w 11505972"/>
              <a:gd name="connsiteY2415" fmla="*/ 329338 h 739466"/>
              <a:gd name="connsiteX2416" fmla="*/ 278007 w 11505972"/>
              <a:gd name="connsiteY2416" fmla="*/ 350908 h 739466"/>
              <a:gd name="connsiteX2417" fmla="*/ 284239 w 11505972"/>
              <a:gd name="connsiteY2417" fmla="*/ 373435 h 739466"/>
              <a:gd name="connsiteX2418" fmla="*/ 286635 w 11505972"/>
              <a:gd name="connsiteY2418" fmla="*/ 392609 h 739466"/>
              <a:gd name="connsiteX2419" fmla="*/ 290469 w 11505972"/>
              <a:gd name="connsiteY2419" fmla="*/ 408426 h 739466"/>
              <a:gd name="connsiteX2420" fmla="*/ 288313 w 11505972"/>
              <a:gd name="connsiteY2420" fmla="*/ 386138 h 739466"/>
              <a:gd name="connsiteX2421" fmla="*/ 284239 w 11505972"/>
              <a:gd name="connsiteY2421" fmla="*/ 364808 h 739466"/>
              <a:gd name="connsiteX2422" fmla="*/ 284957 w 11505972"/>
              <a:gd name="connsiteY2422" fmla="*/ 362651 h 739466"/>
              <a:gd name="connsiteX2423" fmla="*/ 286635 w 11505972"/>
              <a:gd name="connsiteY2423" fmla="*/ 361453 h 739466"/>
              <a:gd name="connsiteX2424" fmla="*/ 285436 w 11505972"/>
              <a:gd name="connsiteY2424" fmla="*/ 354023 h 739466"/>
              <a:gd name="connsiteX2425" fmla="*/ 284718 w 11505972"/>
              <a:gd name="connsiteY2425" fmla="*/ 347073 h 739466"/>
              <a:gd name="connsiteX2426" fmla="*/ 289990 w 11505972"/>
              <a:gd name="connsiteY2426" fmla="*/ 361932 h 739466"/>
              <a:gd name="connsiteX2427" fmla="*/ 292866 w 11505972"/>
              <a:gd name="connsiteY2427" fmla="*/ 380146 h 739466"/>
              <a:gd name="connsiteX2428" fmla="*/ 293106 w 11505972"/>
              <a:gd name="connsiteY2428" fmla="*/ 382064 h 739466"/>
              <a:gd name="connsiteX2429" fmla="*/ 294304 w 11505972"/>
              <a:gd name="connsiteY2429" fmla="*/ 383022 h 739466"/>
              <a:gd name="connsiteX2430" fmla="*/ 296701 w 11505972"/>
              <a:gd name="connsiteY2430" fmla="*/ 396923 h 739466"/>
              <a:gd name="connsiteX2431" fmla="*/ 297659 w 11505972"/>
              <a:gd name="connsiteY2431" fmla="*/ 410823 h 739466"/>
              <a:gd name="connsiteX2432" fmla="*/ 299696 w 11505972"/>
              <a:gd name="connsiteY2432" fmla="*/ 415855 h 739466"/>
              <a:gd name="connsiteX2433" fmla="*/ 299696 w 11505972"/>
              <a:gd name="connsiteY2433" fmla="*/ 390228 h 739466"/>
              <a:gd name="connsiteX2434" fmla="*/ 299576 w 11505972"/>
              <a:gd name="connsiteY2434" fmla="*/ 389733 h 739466"/>
              <a:gd name="connsiteX2435" fmla="*/ 299696 w 11505972"/>
              <a:gd name="connsiteY2435" fmla="*/ 389630 h 739466"/>
              <a:gd name="connsiteX2436" fmla="*/ 299696 w 11505972"/>
              <a:gd name="connsiteY2436" fmla="*/ 382748 h 739466"/>
              <a:gd name="connsiteX2437" fmla="*/ 299337 w 11505972"/>
              <a:gd name="connsiteY2437" fmla="*/ 382543 h 739466"/>
              <a:gd name="connsiteX2438" fmla="*/ 299098 w 11505972"/>
              <a:gd name="connsiteY2438" fmla="*/ 384460 h 739466"/>
              <a:gd name="connsiteX2439" fmla="*/ 297180 w 11505972"/>
              <a:gd name="connsiteY2439" fmla="*/ 377030 h 739466"/>
              <a:gd name="connsiteX2440" fmla="*/ 293346 w 11505972"/>
              <a:gd name="connsiteY2440" fmla="*/ 372477 h 739466"/>
              <a:gd name="connsiteX2441" fmla="*/ 289511 w 11505972"/>
              <a:gd name="connsiteY2441" fmla="*/ 356899 h 739466"/>
              <a:gd name="connsiteX2442" fmla="*/ 288552 w 11505972"/>
              <a:gd name="connsiteY2442" fmla="*/ 337966 h 739466"/>
              <a:gd name="connsiteX2443" fmla="*/ 287114 w 11505972"/>
              <a:gd name="connsiteY2443" fmla="*/ 333652 h 739466"/>
              <a:gd name="connsiteX2444" fmla="*/ 287114 w 11505972"/>
              <a:gd name="connsiteY2444" fmla="*/ 327421 h 739466"/>
              <a:gd name="connsiteX2445" fmla="*/ 289031 w 11505972"/>
              <a:gd name="connsiteY2445" fmla="*/ 329099 h 739466"/>
              <a:gd name="connsiteX2446" fmla="*/ 291428 w 11505972"/>
              <a:gd name="connsiteY2446" fmla="*/ 329817 h 739466"/>
              <a:gd name="connsiteX2447" fmla="*/ 291908 w 11505972"/>
              <a:gd name="connsiteY2447" fmla="*/ 335329 h 739466"/>
              <a:gd name="connsiteX2448" fmla="*/ 292866 w 11505972"/>
              <a:gd name="connsiteY2448" fmla="*/ 339883 h 739466"/>
              <a:gd name="connsiteX2449" fmla="*/ 291189 w 11505972"/>
              <a:gd name="connsiteY2449" fmla="*/ 340362 h 739466"/>
              <a:gd name="connsiteX2450" fmla="*/ 290469 w 11505972"/>
              <a:gd name="connsiteY2450" fmla="*/ 341321 h 739466"/>
              <a:gd name="connsiteX2451" fmla="*/ 294304 w 11505972"/>
              <a:gd name="connsiteY2451" fmla="*/ 346593 h 739466"/>
              <a:gd name="connsiteX2452" fmla="*/ 297180 w 11505972"/>
              <a:gd name="connsiteY2452" fmla="*/ 354982 h 739466"/>
              <a:gd name="connsiteX2453" fmla="*/ 298618 w 11505972"/>
              <a:gd name="connsiteY2453" fmla="*/ 365287 h 739466"/>
              <a:gd name="connsiteX2454" fmla="*/ 296701 w 11505972"/>
              <a:gd name="connsiteY2454" fmla="*/ 367923 h 739466"/>
              <a:gd name="connsiteX2455" fmla="*/ 296701 w 11505972"/>
              <a:gd name="connsiteY2455" fmla="*/ 373435 h 739466"/>
              <a:gd name="connsiteX2456" fmla="*/ 298138 w 11505972"/>
              <a:gd name="connsiteY2456" fmla="*/ 372477 h 739466"/>
              <a:gd name="connsiteX2457" fmla="*/ 299576 w 11505972"/>
              <a:gd name="connsiteY2457" fmla="*/ 371518 h 739466"/>
              <a:gd name="connsiteX2458" fmla="*/ 299696 w 11505972"/>
              <a:gd name="connsiteY2458" fmla="*/ 372515 h 739466"/>
              <a:gd name="connsiteX2459" fmla="*/ 299696 w 11505972"/>
              <a:gd name="connsiteY2459" fmla="*/ 366447 h 739466"/>
              <a:gd name="connsiteX2460" fmla="*/ 299576 w 11505972"/>
              <a:gd name="connsiteY2460" fmla="*/ 366006 h 739466"/>
              <a:gd name="connsiteX2461" fmla="*/ 299696 w 11505972"/>
              <a:gd name="connsiteY2461" fmla="*/ 364182 h 739466"/>
              <a:gd name="connsiteX2462" fmla="*/ 299696 w 11505972"/>
              <a:gd name="connsiteY2462" fmla="*/ 349629 h 739466"/>
              <a:gd name="connsiteX2463" fmla="*/ 295503 w 11505972"/>
              <a:gd name="connsiteY2463" fmla="*/ 340841 h 739466"/>
              <a:gd name="connsiteX2464" fmla="*/ 295263 w 11505972"/>
              <a:gd name="connsiteY2464" fmla="*/ 326942 h 739466"/>
              <a:gd name="connsiteX2465" fmla="*/ 295981 w 11505972"/>
              <a:gd name="connsiteY2465" fmla="*/ 330536 h 739466"/>
              <a:gd name="connsiteX2466" fmla="*/ 297180 w 11505972"/>
              <a:gd name="connsiteY2466" fmla="*/ 334611 h 739466"/>
              <a:gd name="connsiteX2467" fmla="*/ 295981 w 11505972"/>
              <a:gd name="connsiteY2467" fmla="*/ 325024 h 739466"/>
              <a:gd name="connsiteX2468" fmla="*/ 296221 w 11505972"/>
              <a:gd name="connsiteY2468" fmla="*/ 314479 h 739466"/>
              <a:gd name="connsiteX2469" fmla="*/ 291908 w 11505972"/>
              <a:gd name="connsiteY2469" fmla="*/ 296265 h 739466"/>
              <a:gd name="connsiteX2470" fmla="*/ 290709 w 11505972"/>
              <a:gd name="connsiteY2470" fmla="*/ 297223 h 739466"/>
              <a:gd name="connsiteX2471" fmla="*/ 288552 w 11505972"/>
              <a:gd name="connsiteY2471" fmla="*/ 296744 h 739466"/>
              <a:gd name="connsiteX2472" fmla="*/ 284718 w 11505972"/>
              <a:gd name="connsiteY2472" fmla="*/ 279489 h 739466"/>
              <a:gd name="connsiteX2473" fmla="*/ 288313 w 11505972"/>
              <a:gd name="connsiteY2473" fmla="*/ 284521 h 739466"/>
              <a:gd name="connsiteX2474" fmla="*/ 289511 w 11505972"/>
              <a:gd name="connsiteY2474" fmla="*/ 292910 h 739466"/>
              <a:gd name="connsiteX2475" fmla="*/ 290709 w 11505972"/>
              <a:gd name="connsiteY2475" fmla="*/ 290513 h 739466"/>
              <a:gd name="connsiteX2476" fmla="*/ 292866 w 11505972"/>
              <a:gd name="connsiteY2476" fmla="*/ 291471 h 739466"/>
              <a:gd name="connsiteX2477" fmla="*/ 289990 w 11505972"/>
              <a:gd name="connsiteY2477" fmla="*/ 286678 h 739466"/>
              <a:gd name="connsiteX2478" fmla="*/ 290469 w 11505972"/>
              <a:gd name="connsiteY2478" fmla="*/ 282844 h 739466"/>
              <a:gd name="connsiteX2479" fmla="*/ 289990 w 11505972"/>
              <a:gd name="connsiteY2479" fmla="*/ 285241 h 739466"/>
              <a:gd name="connsiteX2480" fmla="*/ 288073 w 11505972"/>
              <a:gd name="connsiteY2480" fmla="*/ 279489 h 739466"/>
              <a:gd name="connsiteX2481" fmla="*/ 289751 w 11505972"/>
              <a:gd name="connsiteY2481" fmla="*/ 278530 h 739466"/>
              <a:gd name="connsiteX2482" fmla="*/ 290949 w 11505972"/>
              <a:gd name="connsiteY2482" fmla="*/ 279009 h 739466"/>
              <a:gd name="connsiteX2483" fmla="*/ 289271 w 11505972"/>
              <a:gd name="connsiteY2483" fmla="*/ 267505 h 739466"/>
              <a:gd name="connsiteX2484" fmla="*/ 285676 w 11505972"/>
              <a:gd name="connsiteY2484" fmla="*/ 256960 h 739466"/>
              <a:gd name="connsiteX2485" fmla="*/ 284957 w 11505972"/>
              <a:gd name="connsiteY2485" fmla="*/ 258638 h 739466"/>
              <a:gd name="connsiteX2486" fmla="*/ 285676 w 11505972"/>
              <a:gd name="connsiteY2486" fmla="*/ 260795 h 739466"/>
              <a:gd name="connsiteX2487" fmla="*/ 281842 w 11505972"/>
              <a:gd name="connsiteY2487" fmla="*/ 252167 h 739466"/>
              <a:gd name="connsiteX2488" fmla="*/ 280404 w 11505972"/>
              <a:gd name="connsiteY2488" fmla="*/ 240424 h 739466"/>
              <a:gd name="connsiteX2489" fmla="*/ 279445 w 11505972"/>
              <a:gd name="connsiteY2489" fmla="*/ 227482 h 739466"/>
              <a:gd name="connsiteX2490" fmla="*/ 278007 w 11505972"/>
              <a:gd name="connsiteY2490" fmla="*/ 215739 h 739466"/>
              <a:gd name="connsiteX2491" fmla="*/ 281123 w 11505972"/>
              <a:gd name="connsiteY2491" fmla="*/ 225804 h 739466"/>
              <a:gd name="connsiteX2492" fmla="*/ 283759 w 11505972"/>
              <a:gd name="connsiteY2492" fmla="*/ 235391 h 739466"/>
              <a:gd name="connsiteX2493" fmla="*/ 281842 w 11505972"/>
              <a:gd name="connsiteY2493" fmla="*/ 236349 h 739466"/>
              <a:gd name="connsiteX2494" fmla="*/ 282801 w 11505972"/>
              <a:gd name="connsiteY2494" fmla="*/ 246176 h 739466"/>
              <a:gd name="connsiteX2495" fmla="*/ 284718 w 11505972"/>
              <a:gd name="connsiteY2495" fmla="*/ 253126 h 739466"/>
              <a:gd name="connsiteX2496" fmla="*/ 284478 w 11505972"/>
              <a:gd name="connsiteY2496" fmla="*/ 250490 h 739466"/>
              <a:gd name="connsiteX2497" fmla="*/ 284239 w 11505972"/>
              <a:gd name="connsiteY2497" fmla="*/ 247374 h 739466"/>
              <a:gd name="connsiteX2498" fmla="*/ 286635 w 11505972"/>
              <a:gd name="connsiteY2498" fmla="*/ 258398 h 739466"/>
              <a:gd name="connsiteX2499" fmla="*/ 291428 w 11505972"/>
              <a:gd name="connsiteY2499" fmla="*/ 265588 h 739466"/>
              <a:gd name="connsiteX2500" fmla="*/ 291908 w 11505972"/>
              <a:gd name="connsiteY2500" fmla="*/ 261993 h 739466"/>
              <a:gd name="connsiteX2501" fmla="*/ 291428 w 11505972"/>
              <a:gd name="connsiteY2501" fmla="*/ 257440 h 739466"/>
              <a:gd name="connsiteX2502" fmla="*/ 289511 w 11505972"/>
              <a:gd name="connsiteY2502" fmla="*/ 256960 h 739466"/>
              <a:gd name="connsiteX2503" fmla="*/ 286395 w 11505972"/>
              <a:gd name="connsiteY2503" fmla="*/ 242341 h 739466"/>
              <a:gd name="connsiteX2504" fmla="*/ 285676 w 11505972"/>
              <a:gd name="connsiteY2504" fmla="*/ 227722 h 739466"/>
              <a:gd name="connsiteX2505" fmla="*/ 287114 w 11505972"/>
              <a:gd name="connsiteY2505" fmla="*/ 232994 h 739466"/>
              <a:gd name="connsiteX2506" fmla="*/ 288313 w 11505972"/>
              <a:gd name="connsiteY2506" fmla="*/ 232994 h 739466"/>
              <a:gd name="connsiteX2507" fmla="*/ 289511 w 11505972"/>
              <a:gd name="connsiteY2507" fmla="*/ 232515 h 739466"/>
              <a:gd name="connsiteX2508" fmla="*/ 291428 w 11505972"/>
              <a:gd name="connsiteY2508" fmla="*/ 238986 h 739466"/>
              <a:gd name="connsiteX2509" fmla="*/ 293346 w 11505972"/>
              <a:gd name="connsiteY2509" fmla="*/ 245936 h 739466"/>
              <a:gd name="connsiteX2510" fmla="*/ 294544 w 11505972"/>
              <a:gd name="connsiteY2510" fmla="*/ 244258 h 739466"/>
              <a:gd name="connsiteX2511" fmla="*/ 296221 w 11505972"/>
              <a:gd name="connsiteY2511" fmla="*/ 243539 h 739466"/>
              <a:gd name="connsiteX2512" fmla="*/ 296461 w 11505972"/>
              <a:gd name="connsiteY2512" fmla="*/ 246895 h 739466"/>
              <a:gd name="connsiteX2513" fmla="*/ 296701 w 11505972"/>
              <a:gd name="connsiteY2513" fmla="*/ 251208 h 739466"/>
              <a:gd name="connsiteX2514" fmla="*/ 297899 w 11505972"/>
              <a:gd name="connsiteY2514" fmla="*/ 251688 h 739466"/>
              <a:gd name="connsiteX2515" fmla="*/ 299098 w 11505972"/>
              <a:gd name="connsiteY2515" fmla="*/ 251208 h 739466"/>
              <a:gd name="connsiteX2516" fmla="*/ 299696 w 11505972"/>
              <a:gd name="connsiteY2516" fmla="*/ 254336 h 739466"/>
              <a:gd name="connsiteX2517" fmla="*/ 299696 w 11505972"/>
              <a:gd name="connsiteY2517" fmla="*/ 233159 h 739466"/>
              <a:gd name="connsiteX2518" fmla="*/ 299576 w 11505972"/>
              <a:gd name="connsiteY2518" fmla="*/ 232994 h 739466"/>
              <a:gd name="connsiteX2519" fmla="*/ 299696 w 11505972"/>
              <a:gd name="connsiteY2519" fmla="*/ 232815 h 739466"/>
              <a:gd name="connsiteX2520" fmla="*/ 299696 w 11505972"/>
              <a:gd name="connsiteY2520" fmla="*/ 224377 h 739466"/>
              <a:gd name="connsiteX2521" fmla="*/ 298618 w 11505972"/>
              <a:gd name="connsiteY2521" fmla="*/ 216937 h 739466"/>
              <a:gd name="connsiteX2522" fmla="*/ 295742 w 11505972"/>
              <a:gd name="connsiteY2522" fmla="*/ 199442 h 739466"/>
              <a:gd name="connsiteX2523" fmla="*/ 297899 w 11505972"/>
              <a:gd name="connsiteY2523" fmla="*/ 198962 h 739466"/>
              <a:gd name="connsiteX2524" fmla="*/ 299696 w 11505972"/>
              <a:gd name="connsiteY2524" fmla="*/ 198563 h 739466"/>
              <a:gd name="connsiteX2525" fmla="*/ 299696 w 11505972"/>
              <a:gd name="connsiteY2525" fmla="*/ 179202 h 739466"/>
              <a:gd name="connsiteX2526" fmla="*/ 295742 w 11505972"/>
              <a:gd name="connsiteY2526" fmla="*/ 176434 h 739466"/>
              <a:gd name="connsiteX2527" fmla="*/ 294544 w 11505972"/>
              <a:gd name="connsiteY2527" fmla="*/ 170682 h 739466"/>
              <a:gd name="connsiteX2528" fmla="*/ 294304 w 11505972"/>
              <a:gd name="connsiteY2528" fmla="*/ 165410 h 739466"/>
              <a:gd name="connsiteX2529" fmla="*/ 296221 w 11505972"/>
              <a:gd name="connsiteY2529" fmla="*/ 169484 h 739466"/>
              <a:gd name="connsiteX2530" fmla="*/ 298618 w 11505972"/>
              <a:gd name="connsiteY2530" fmla="*/ 167806 h 739466"/>
              <a:gd name="connsiteX2531" fmla="*/ 299337 w 11505972"/>
              <a:gd name="connsiteY2531" fmla="*/ 170922 h 739466"/>
              <a:gd name="connsiteX2532" fmla="*/ 299696 w 11505972"/>
              <a:gd name="connsiteY2532" fmla="*/ 171425 h 739466"/>
              <a:gd name="connsiteX2533" fmla="*/ 299696 w 11505972"/>
              <a:gd name="connsiteY2533" fmla="*/ 166847 h 739466"/>
              <a:gd name="connsiteX2534" fmla="*/ 299576 w 11505972"/>
              <a:gd name="connsiteY2534" fmla="*/ 166369 h 739466"/>
              <a:gd name="connsiteX2535" fmla="*/ 299696 w 11505972"/>
              <a:gd name="connsiteY2535" fmla="*/ 166468 h 739466"/>
              <a:gd name="connsiteX2536" fmla="*/ 299696 w 11505972"/>
              <a:gd name="connsiteY2536" fmla="*/ 84285 h 739466"/>
              <a:gd name="connsiteX2537" fmla="*/ 299337 w 11505972"/>
              <a:gd name="connsiteY2537" fmla="*/ 84644 h 739466"/>
              <a:gd name="connsiteX2538" fmla="*/ 298618 w 11505972"/>
              <a:gd name="connsiteY2538" fmla="*/ 86322 h 739466"/>
              <a:gd name="connsiteX2539" fmla="*/ 292866 w 11505972"/>
              <a:gd name="connsiteY2539" fmla="*/ 78173 h 739466"/>
              <a:gd name="connsiteX2540" fmla="*/ 288552 w 11505972"/>
              <a:gd name="connsiteY2540" fmla="*/ 69066 h 739466"/>
              <a:gd name="connsiteX2541" fmla="*/ 286156 w 11505972"/>
              <a:gd name="connsiteY2541" fmla="*/ 67388 h 739466"/>
              <a:gd name="connsiteX2542" fmla="*/ 283759 w 11505972"/>
              <a:gd name="connsiteY2542" fmla="*/ 65711 h 739466"/>
              <a:gd name="connsiteX2543" fmla="*/ 284718 w 11505972"/>
              <a:gd name="connsiteY2543" fmla="*/ 64752 h 739466"/>
              <a:gd name="connsiteX2544" fmla="*/ 284239 w 11505972"/>
              <a:gd name="connsiteY2544" fmla="*/ 63314 h 739466"/>
              <a:gd name="connsiteX2545" fmla="*/ 285676 w 11505972"/>
              <a:gd name="connsiteY2545" fmla="*/ 62835 h 739466"/>
              <a:gd name="connsiteX2546" fmla="*/ 287114 w 11505972"/>
              <a:gd name="connsiteY2546" fmla="*/ 61876 h 739466"/>
              <a:gd name="connsiteX2547" fmla="*/ 291189 w 11505972"/>
              <a:gd name="connsiteY2547" fmla="*/ 71223 h 739466"/>
              <a:gd name="connsiteX2548" fmla="*/ 296701 w 11505972"/>
              <a:gd name="connsiteY2548" fmla="*/ 79132 h 739466"/>
              <a:gd name="connsiteX2549" fmla="*/ 294064 w 11505972"/>
              <a:gd name="connsiteY2549" fmla="*/ 70744 h 739466"/>
              <a:gd name="connsiteX2550" fmla="*/ 290949 w 11505972"/>
              <a:gd name="connsiteY2550" fmla="*/ 63314 h 739466"/>
              <a:gd name="connsiteX2551" fmla="*/ 291908 w 11505972"/>
              <a:gd name="connsiteY2551" fmla="*/ 63554 h 739466"/>
              <a:gd name="connsiteX2552" fmla="*/ 292866 w 11505972"/>
              <a:gd name="connsiteY2552" fmla="*/ 64992 h 739466"/>
              <a:gd name="connsiteX2553" fmla="*/ 293825 w 11505972"/>
              <a:gd name="connsiteY2553" fmla="*/ 65711 h 739466"/>
              <a:gd name="connsiteX2554" fmla="*/ 294304 w 11505972"/>
              <a:gd name="connsiteY2554" fmla="*/ 63314 h 739466"/>
              <a:gd name="connsiteX2555" fmla="*/ 295742 w 11505972"/>
              <a:gd name="connsiteY2555" fmla="*/ 66190 h 739466"/>
              <a:gd name="connsiteX2556" fmla="*/ 297180 w 11505972"/>
              <a:gd name="connsiteY2556" fmla="*/ 69066 h 739466"/>
              <a:gd name="connsiteX2557" fmla="*/ 296701 w 11505972"/>
              <a:gd name="connsiteY2557" fmla="*/ 69306 h 739466"/>
              <a:gd name="connsiteX2558" fmla="*/ 295742 w 11505972"/>
              <a:gd name="connsiteY2558" fmla="*/ 68108 h 739466"/>
              <a:gd name="connsiteX2559" fmla="*/ 296461 w 11505972"/>
              <a:gd name="connsiteY2559" fmla="*/ 70264 h 739466"/>
              <a:gd name="connsiteX2560" fmla="*/ 299098 w 11505972"/>
              <a:gd name="connsiteY2560" fmla="*/ 70504 h 739466"/>
              <a:gd name="connsiteX2561" fmla="*/ 299696 w 11505972"/>
              <a:gd name="connsiteY2561" fmla="*/ 66512 h 739466"/>
              <a:gd name="connsiteX2562" fmla="*/ 299696 w 11505972"/>
              <a:gd name="connsiteY2562" fmla="*/ 47122 h 739466"/>
              <a:gd name="connsiteX2563" fmla="*/ 299098 w 11505972"/>
              <a:gd name="connsiteY2563" fmla="*/ 43662 h 739466"/>
              <a:gd name="connsiteX2564" fmla="*/ 296941 w 11505972"/>
              <a:gd name="connsiteY2564" fmla="*/ 46538 h 739466"/>
              <a:gd name="connsiteX2565" fmla="*/ 295263 w 11505972"/>
              <a:gd name="connsiteY2565" fmla="*/ 49893 h 739466"/>
              <a:gd name="connsiteX2566" fmla="*/ 293585 w 11505972"/>
              <a:gd name="connsiteY2566" fmla="*/ 47976 h 739466"/>
              <a:gd name="connsiteX2567" fmla="*/ 292866 w 11505972"/>
              <a:gd name="connsiteY2567" fmla="*/ 45100 h 739466"/>
              <a:gd name="connsiteX2568" fmla="*/ 293106 w 11505972"/>
              <a:gd name="connsiteY2568" fmla="*/ 53728 h 739466"/>
              <a:gd name="connsiteX2569" fmla="*/ 297180 w 11505972"/>
              <a:gd name="connsiteY2569" fmla="*/ 60918 h 739466"/>
              <a:gd name="connsiteX2570" fmla="*/ 293106 w 11505972"/>
              <a:gd name="connsiteY2570" fmla="*/ 59719 h 739466"/>
              <a:gd name="connsiteX2571" fmla="*/ 290469 w 11505972"/>
              <a:gd name="connsiteY2571" fmla="*/ 53728 h 739466"/>
              <a:gd name="connsiteX2572" fmla="*/ 289031 w 11505972"/>
              <a:gd name="connsiteY2572" fmla="*/ 45579 h 739466"/>
              <a:gd name="connsiteX2573" fmla="*/ 289511 w 11505972"/>
              <a:gd name="connsiteY2573" fmla="*/ 38390 h 739466"/>
              <a:gd name="connsiteX2574" fmla="*/ 291428 w 11505972"/>
              <a:gd name="connsiteY2574" fmla="*/ 39108 h 739466"/>
              <a:gd name="connsiteX2575" fmla="*/ 292147 w 11505972"/>
              <a:gd name="connsiteY2575" fmla="*/ 41745 h 739466"/>
              <a:gd name="connsiteX2576" fmla="*/ 292866 w 11505972"/>
              <a:gd name="connsiteY2576" fmla="*/ 43902 h 739466"/>
              <a:gd name="connsiteX2577" fmla="*/ 294304 w 11505972"/>
              <a:gd name="connsiteY2577" fmla="*/ 43662 h 739466"/>
              <a:gd name="connsiteX2578" fmla="*/ 292386 w 11505972"/>
              <a:gd name="connsiteY2578" fmla="*/ 38869 h 739466"/>
              <a:gd name="connsiteX2579" fmla="*/ 292866 w 11505972"/>
              <a:gd name="connsiteY2579" fmla="*/ 34555 h 739466"/>
              <a:gd name="connsiteX2580" fmla="*/ 291668 w 11505972"/>
              <a:gd name="connsiteY2580" fmla="*/ 32398 h 739466"/>
              <a:gd name="connsiteX2581" fmla="*/ 290949 w 11505972"/>
              <a:gd name="connsiteY2581" fmla="*/ 30241 h 739466"/>
              <a:gd name="connsiteX2582" fmla="*/ 287594 w 11505972"/>
              <a:gd name="connsiteY2582" fmla="*/ 30241 h 739466"/>
              <a:gd name="connsiteX2583" fmla="*/ 284957 w 11505972"/>
              <a:gd name="connsiteY2583" fmla="*/ 22811 h 739466"/>
              <a:gd name="connsiteX2584" fmla="*/ 281842 w 11505972"/>
              <a:gd name="connsiteY2584" fmla="*/ 15382 h 739466"/>
              <a:gd name="connsiteX2585" fmla="*/ 284718 w 11505972"/>
              <a:gd name="connsiteY2585" fmla="*/ 18018 h 739466"/>
              <a:gd name="connsiteX2586" fmla="*/ 287114 w 11505972"/>
              <a:gd name="connsiteY2586" fmla="*/ 20655 h 739466"/>
              <a:gd name="connsiteX2587" fmla="*/ 285916 w 11505972"/>
              <a:gd name="connsiteY2587" fmla="*/ 17539 h 739466"/>
              <a:gd name="connsiteX2588" fmla="*/ 284718 w 11505972"/>
              <a:gd name="connsiteY2588" fmla="*/ 13944 h 739466"/>
              <a:gd name="connsiteX2589" fmla="*/ 286874 w 11505972"/>
              <a:gd name="connsiteY2589" fmla="*/ 15382 h 739466"/>
              <a:gd name="connsiteX2590" fmla="*/ 288552 w 11505972"/>
              <a:gd name="connsiteY2590" fmla="*/ 16820 h 739466"/>
              <a:gd name="connsiteX2591" fmla="*/ 288792 w 11505972"/>
              <a:gd name="connsiteY2591" fmla="*/ 13225 h 739466"/>
              <a:gd name="connsiteX2592" fmla="*/ 287114 w 11505972"/>
              <a:gd name="connsiteY2592" fmla="*/ 9630 h 739466"/>
              <a:gd name="connsiteX2593" fmla="*/ 291668 w 11505972"/>
              <a:gd name="connsiteY2593" fmla="*/ 13704 h 739466"/>
              <a:gd name="connsiteX2594" fmla="*/ 293825 w 11505972"/>
              <a:gd name="connsiteY2594" fmla="*/ 21613 h 739466"/>
              <a:gd name="connsiteX2595" fmla="*/ 296941 w 11505972"/>
              <a:gd name="connsiteY2595" fmla="*/ 22572 h 739466"/>
              <a:gd name="connsiteX2596" fmla="*/ 298618 w 11505972"/>
              <a:gd name="connsiteY2596" fmla="*/ 27365 h 739466"/>
              <a:gd name="connsiteX2597" fmla="*/ 299337 w 11505972"/>
              <a:gd name="connsiteY2597" fmla="*/ 33596 h 739466"/>
              <a:gd name="connsiteX2598" fmla="*/ 299696 w 11505972"/>
              <a:gd name="connsiteY2598" fmla="*/ 36231 h 739466"/>
              <a:gd name="connsiteX2599" fmla="*/ 299696 w 11505972"/>
              <a:gd name="connsiteY2599" fmla="*/ 26166 h 739466"/>
              <a:gd name="connsiteX2600" fmla="*/ 299098 w 11505972"/>
              <a:gd name="connsiteY2600" fmla="*/ 24968 h 739466"/>
              <a:gd name="connsiteX2601" fmla="*/ 297659 w 11505972"/>
              <a:gd name="connsiteY2601" fmla="*/ 17778 h 739466"/>
              <a:gd name="connsiteX2602" fmla="*/ 295981 w 11505972"/>
              <a:gd name="connsiteY2602" fmla="*/ 15382 h 739466"/>
              <a:gd name="connsiteX2603" fmla="*/ 294304 w 11505972"/>
              <a:gd name="connsiteY2603" fmla="*/ 12026 h 739466"/>
              <a:gd name="connsiteX2604" fmla="*/ 295263 w 11505972"/>
              <a:gd name="connsiteY2604" fmla="*/ 10589 h 739466"/>
              <a:gd name="connsiteX2605" fmla="*/ 298138 w 11505972"/>
              <a:gd name="connsiteY2605" fmla="*/ 12746 h 739466"/>
              <a:gd name="connsiteX2606" fmla="*/ 299696 w 11505972"/>
              <a:gd name="connsiteY2606" fmla="*/ 15666 h 739466"/>
              <a:gd name="connsiteX2607" fmla="*/ 299696 w 11505972"/>
              <a:gd name="connsiteY2607" fmla="*/ 8052 h 739466"/>
              <a:gd name="connsiteX2608" fmla="*/ 297659 w 11505972"/>
              <a:gd name="connsiteY2608" fmla="*/ 7713 h 739466"/>
              <a:gd name="connsiteX2609" fmla="*/ 296701 w 11505972"/>
              <a:gd name="connsiteY2609" fmla="*/ 2440 h 739466"/>
              <a:gd name="connsiteX2610" fmla="*/ 293585 w 11505972"/>
              <a:gd name="connsiteY2610" fmla="*/ 2680 h 739466"/>
              <a:gd name="connsiteX2611" fmla="*/ 290949 w 11505972"/>
              <a:gd name="connsiteY2611" fmla="*/ 3879 h 739466"/>
              <a:gd name="connsiteX2612" fmla="*/ 293346 w 11505972"/>
              <a:gd name="connsiteY2612" fmla="*/ 6275 h 739466"/>
              <a:gd name="connsiteX2613" fmla="*/ 295742 w 11505972"/>
              <a:gd name="connsiteY2613" fmla="*/ 9151 h 739466"/>
              <a:gd name="connsiteX2614" fmla="*/ 294064 w 11505972"/>
              <a:gd name="connsiteY2614" fmla="*/ 10349 h 739466"/>
              <a:gd name="connsiteX2615" fmla="*/ 292866 w 11505972"/>
              <a:gd name="connsiteY2615" fmla="*/ 12026 h 739466"/>
              <a:gd name="connsiteX2616" fmla="*/ 289271 w 11505972"/>
              <a:gd name="connsiteY2616" fmla="*/ 6035 h 739466"/>
              <a:gd name="connsiteX2617" fmla="*/ 284718 w 11505972"/>
              <a:gd name="connsiteY2617" fmla="*/ 1002 h 739466"/>
              <a:gd name="connsiteX2618" fmla="*/ 282527 w 11505972"/>
              <a:gd name="connsiteY2618" fmla="*/ 0 h 739466"/>
              <a:gd name="connsiteX2619" fmla="*/ 282856 w 11505972"/>
              <a:gd name="connsiteY2619" fmla="*/ 0 h 739466"/>
              <a:gd name="connsiteX2620" fmla="*/ 282801 w 11505972"/>
              <a:gd name="connsiteY2620" fmla="*/ 1002 h 739466"/>
              <a:gd name="connsiteX2621" fmla="*/ 277368 w 11505972"/>
              <a:gd name="connsiteY2621" fmla="*/ 0 h 739466"/>
              <a:gd name="connsiteX2622" fmla="*/ 279501 w 11505972"/>
              <a:gd name="connsiteY2622" fmla="*/ 0 h 739466"/>
              <a:gd name="connsiteX2623" fmla="*/ 278966 w 11505972"/>
              <a:gd name="connsiteY2623" fmla="*/ 1961 h 739466"/>
              <a:gd name="connsiteX2624" fmla="*/ 235439 w 11505972"/>
              <a:gd name="connsiteY2624" fmla="*/ 0 h 739466"/>
              <a:gd name="connsiteX2625" fmla="*/ 236064 w 11505972"/>
              <a:gd name="connsiteY2625" fmla="*/ 0 h 739466"/>
              <a:gd name="connsiteX2626" fmla="*/ 235826 w 11505972"/>
              <a:gd name="connsiteY2626" fmla="*/ 523 h 739466"/>
              <a:gd name="connsiteX2627" fmla="*/ 237744 w 11505972"/>
              <a:gd name="connsiteY2627" fmla="*/ 5556 h 739466"/>
              <a:gd name="connsiteX2628" fmla="*/ 239661 w 11505972"/>
              <a:gd name="connsiteY2628" fmla="*/ 10589 h 739466"/>
              <a:gd name="connsiteX2629" fmla="*/ 237025 w 11505972"/>
              <a:gd name="connsiteY2629" fmla="*/ 10829 h 739466"/>
              <a:gd name="connsiteX2630" fmla="*/ 234389 w 11505972"/>
              <a:gd name="connsiteY2630" fmla="*/ 8192 h 739466"/>
              <a:gd name="connsiteX2631" fmla="*/ 236066 w 11505972"/>
              <a:gd name="connsiteY2631" fmla="*/ 3639 h 739466"/>
              <a:gd name="connsiteX2632" fmla="*/ 164865 w 11505972"/>
              <a:gd name="connsiteY2632" fmla="*/ 0 h 739466"/>
              <a:gd name="connsiteX2633" fmla="*/ 174619 w 11505972"/>
              <a:gd name="connsiteY2633" fmla="*/ 0 h 739466"/>
              <a:gd name="connsiteX2634" fmla="*/ 168722 w 11505972"/>
              <a:gd name="connsiteY2634" fmla="*/ 9151 h 739466"/>
              <a:gd name="connsiteX2635" fmla="*/ 165606 w 11505972"/>
              <a:gd name="connsiteY2635" fmla="*/ 4597 h 739466"/>
              <a:gd name="connsiteX2636" fmla="*/ 78326 w 11505972"/>
              <a:gd name="connsiteY2636" fmla="*/ 0 h 739466"/>
              <a:gd name="connsiteX2637" fmla="*/ 103055 w 11505972"/>
              <a:gd name="connsiteY2637" fmla="*/ 0 h 739466"/>
              <a:gd name="connsiteX2638" fmla="*/ 103055 w 11505972"/>
              <a:gd name="connsiteY2638" fmla="*/ 44 h 739466"/>
              <a:gd name="connsiteX2639" fmla="*/ 103121 w 11505972"/>
              <a:gd name="connsiteY2639" fmla="*/ 0 h 739466"/>
              <a:gd name="connsiteX2640" fmla="*/ 110213 w 11505972"/>
              <a:gd name="connsiteY2640" fmla="*/ 0 h 739466"/>
              <a:gd name="connsiteX2641" fmla="*/ 110005 w 11505972"/>
              <a:gd name="connsiteY2641" fmla="*/ 763 h 739466"/>
              <a:gd name="connsiteX2642" fmla="*/ 107368 w 11505972"/>
              <a:gd name="connsiteY2642" fmla="*/ 2919 h 739466"/>
              <a:gd name="connsiteX2643" fmla="*/ 113120 w 11505972"/>
              <a:gd name="connsiteY2643" fmla="*/ 2201 h 739466"/>
              <a:gd name="connsiteX2644" fmla="*/ 114078 w 11505972"/>
              <a:gd name="connsiteY2644" fmla="*/ 0 h 739466"/>
              <a:gd name="connsiteX2645" fmla="*/ 131034 w 11505972"/>
              <a:gd name="connsiteY2645" fmla="*/ 0 h 739466"/>
              <a:gd name="connsiteX2646" fmla="*/ 131334 w 11505972"/>
              <a:gd name="connsiteY2646" fmla="*/ 1002 h 739466"/>
              <a:gd name="connsiteX2647" fmla="*/ 132003 w 11505972"/>
              <a:gd name="connsiteY2647" fmla="*/ 0 h 739466"/>
              <a:gd name="connsiteX2648" fmla="*/ 163629 w 11505972"/>
              <a:gd name="connsiteY2648" fmla="*/ 0 h 739466"/>
              <a:gd name="connsiteX2649" fmla="*/ 161772 w 11505972"/>
              <a:gd name="connsiteY2649" fmla="*/ 6754 h 739466"/>
              <a:gd name="connsiteX2650" fmla="*/ 159615 w 11505972"/>
              <a:gd name="connsiteY2650" fmla="*/ 16820 h 739466"/>
              <a:gd name="connsiteX2651" fmla="*/ 162490 w 11505972"/>
              <a:gd name="connsiteY2651" fmla="*/ 13944 h 739466"/>
              <a:gd name="connsiteX2652" fmla="*/ 163929 w 11505972"/>
              <a:gd name="connsiteY2652" fmla="*/ 9151 h 739466"/>
              <a:gd name="connsiteX2653" fmla="*/ 162011 w 11505972"/>
              <a:gd name="connsiteY2653" fmla="*/ 17539 h 739466"/>
              <a:gd name="connsiteX2654" fmla="*/ 157218 w 11505972"/>
              <a:gd name="connsiteY2654" fmla="*/ 23051 h 739466"/>
              <a:gd name="connsiteX2655" fmla="*/ 151226 w 11505972"/>
              <a:gd name="connsiteY2655" fmla="*/ 27605 h 739466"/>
              <a:gd name="connsiteX2656" fmla="*/ 146673 w 11505972"/>
              <a:gd name="connsiteY2656" fmla="*/ 33117 h 739466"/>
              <a:gd name="connsiteX2657" fmla="*/ 150747 w 11505972"/>
              <a:gd name="connsiteY2657" fmla="*/ 34555 h 739466"/>
              <a:gd name="connsiteX2658" fmla="*/ 154342 w 11505972"/>
              <a:gd name="connsiteY2658" fmla="*/ 35993 h 739466"/>
              <a:gd name="connsiteX2659" fmla="*/ 157218 w 11505972"/>
              <a:gd name="connsiteY2659" fmla="*/ 32398 h 739466"/>
              <a:gd name="connsiteX2660" fmla="*/ 160573 w 11505972"/>
              <a:gd name="connsiteY2660" fmla="*/ 33117 h 739466"/>
              <a:gd name="connsiteX2661" fmla="*/ 161052 w 11505972"/>
              <a:gd name="connsiteY2661" fmla="*/ 31679 h 739466"/>
              <a:gd name="connsiteX2662" fmla="*/ 161532 w 11505972"/>
              <a:gd name="connsiteY2662" fmla="*/ 30241 h 739466"/>
              <a:gd name="connsiteX2663" fmla="*/ 164887 w 11505972"/>
              <a:gd name="connsiteY2663" fmla="*/ 30720 h 739466"/>
              <a:gd name="connsiteX2664" fmla="*/ 168242 w 11505972"/>
              <a:gd name="connsiteY2664" fmla="*/ 31679 h 739466"/>
              <a:gd name="connsiteX2665" fmla="*/ 167763 w 11505972"/>
              <a:gd name="connsiteY2665" fmla="*/ 33596 h 739466"/>
              <a:gd name="connsiteX2666" fmla="*/ 167763 w 11505972"/>
              <a:gd name="connsiteY2666" fmla="*/ 35993 h 739466"/>
              <a:gd name="connsiteX2667" fmla="*/ 169201 w 11505972"/>
              <a:gd name="connsiteY2667" fmla="*/ 32638 h 739466"/>
              <a:gd name="connsiteX2668" fmla="*/ 173515 w 11505972"/>
              <a:gd name="connsiteY2668" fmla="*/ 32638 h 739466"/>
              <a:gd name="connsiteX2669" fmla="*/ 177349 w 11505972"/>
              <a:gd name="connsiteY2669" fmla="*/ 34555 h 739466"/>
              <a:gd name="connsiteX2670" fmla="*/ 177349 w 11505972"/>
              <a:gd name="connsiteY2670" fmla="*/ 37670 h 739466"/>
              <a:gd name="connsiteX2671" fmla="*/ 178787 w 11505972"/>
              <a:gd name="connsiteY2671" fmla="*/ 39827 h 739466"/>
              <a:gd name="connsiteX2672" fmla="*/ 177589 w 11505972"/>
              <a:gd name="connsiteY2672" fmla="*/ 43902 h 739466"/>
              <a:gd name="connsiteX2673" fmla="*/ 178308 w 11505972"/>
              <a:gd name="connsiteY2673" fmla="*/ 48934 h 739466"/>
              <a:gd name="connsiteX2674" fmla="*/ 180704 w 11505972"/>
              <a:gd name="connsiteY2674" fmla="*/ 42703 h 739466"/>
              <a:gd name="connsiteX2675" fmla="*/ 182143 w 11505972"/>
              <a:gd name="connsiteY2675" fmla="*/ 44142 h 739466"/>
              <a:gd name="connsiteX2676" fmla="*/ 183101 w 11505972"/>
              <a:gd name="connsiteY2676" fmla="*/ 47017 h 739466"/>
              <a:gd name="connsiteX2677" fmla="*/ 184060 w 11505972"/>
              <a:gd name="connsiteY2677" fmla="*/ 46298 h 739466"/>
              <a:gd name="connsiteX2678" fmla="*/ 185019 w 11505972"/>
              <a:gd name="connsiteY2678" fmla="*/ 44621 h 739466"/>
              <a:gd name="connsiteX2679" fmla="*/ 185738 w 11505972"/>
              <a:gd name="connsiteY2679" fmla="*/ 47257 h 739466"/>
              <a:gd name="connsiteX2680" fmla="*/ 185498 w 11505972"/>
              <a:gd name="connsiteY2680" fmla="*/ 50852 h 739466"/>
              <a:gd name="connsiteX2681" fmla="*/ 187655 w 11505972"/>
              <a:gd name="connsiteY2681" fmla="*/ 52529 h 739466"/>
              <a:gd name="connsiteX2682" fmla="*/ 187176 w 11505972"/>
              <a:gd name="connsiteY2682" fmla="*/ 60678 h 739466"/>
              <a:gd name="connsiteX2683" fmla="*/ 185258 w 11505972"/>
              <a:gd name="connsiteY2683" fmla="*/ 70744 h 739466"/>
              <a:gd name="connsiteX2684" fmla="*/ 183581 w 11505972"/>
              <a:gd name="connsiteY2684" fmla="*/ 77694 h 739466"/>
              <a:gd name="connsiteX2685" fmla="*/ 181663 w 11505972"/>
              <a:gd name="connsiteY2685" fmla="*/ 78173 h 739466"/>
              <a:gd name="connsiteX2686" fmla="*/ 181184 w 11505972"/>
              <a:gd name="connsiteY2686" fmla="*/ 72421 h 739466"/>
              <a:gd name="connsiteX2687" fmla="*/ 183101 w 11505972"/>
              <a:gd name="connsiteY2687" fmla="*/ 67149 h 739466"/>
              <a:gd name="connsiteX2688" fmla="*/ 184060 w 11505972"/>
              <a:gd name="connsiteY2688" fmla="*/ 69066 h 739466"/>
              <a:gd name="connsiteX2689" fmla="*/ 185019 w 11505972"/>
              <a:gd name="connsiteY2689" fmla="*/ 69546 h 739466"/>
              <a:gd name="connsiteX2690" fmla="*/ 185258 w 11505972"/>
              <a:gd name="connsiteY2690" fmla="*/ 61876 h 739466"/>
              <a:gd name="connsiteX2691" fmla="*/ 184539 w 11505972"/>
              <a:gd name="connsiteY2691" fmla="*/ 57083 h 739466"/>
              <a:gd name="connsiteX2692" fmla="*/ 181184 w 11505972"/>
              <a:gd name="connsiteY2692" fmla="*/ 57083 h 739466"/>
              <a:gd name="connsiteX2693" fmla="*/ 178787 w 11505972"/>
              <a:gd name="connsiteY2693" fmla="*/ 60439 h 739466"/>
              <a:gd name="connsiteX2694" fmla="*/ 179506 w 11505972"/>
              <a:gd name="connsiteY2694" fmla="*/ 60678 h 739466"/>
              <a:gd name="connsiteX2695" fmla="*/ 180704 w 11505972"/>
              <a:gd name="connsiteY2695" fmla="*/ 60439 h 739466"/>
              <a:gd name="connsiteX2696" fmla="*/ 179986 w 11505972"/>
              <a:gd name="connsiteY2696" fmla="*/ 65471 h 739466"/>
              <a:gd name="connsiteX2697" fmla="*/ 177829 w 11505972"/>
              <a:gd name="connsiteY2697" fmla="*/ 69066 h 739466"/>
              <a:gd name="connsiteX2698" fmla="*/ 179746 w 11505972"/>
              <a:gd name="connsiteY2698" fmla="*/ 69066 h 739466"/>
              <a:gd name="connsiteX2699" fmla="*/ 179746 w 11505972"/>
              <a:gd name="connsiteY2699" fmla="*/ 73380 h 739466"/>
              <a:gd name="connsiteX2700" fmla="*/ 178787 w 11505972"/>
              <a:gd name="connsiteY2700" fmla="*/ 77694 h 739466"/>
              <a:gd name="connsiteX2701" fmla="*/ 178548 w 11505972"/>
              <a:gd name="connsiteY2701" fmla="*/ 75537 h 739466"/>
              <a:gd name="connsiteX2702" fmla="*/ 178787 w 11505972"/>
              <a:gd name="connsiteY2702" fmla="*/ 72901 h 739466"/>
              <a:gd name="connsiteX2703" fmla="*/ 176870 w 11505972"/>
              <a:gd name="connsiteY2703" fmla="*/ 71223 h 739466"/>
              <a:gd name="connsiteX2704" fmla="*/ 175432 w 11505972"/>
              <a:gd name="connsiteY2704" fmla="*/ 69066 h 739466"/>
              <a:gd name="connsiteX2705" fmla="*/ 176391 w 11505972"/>
              <a:gd name="connsiteY2705" fmla="*/ 62835 h 739466"/>
              <a:gd name="connsiteX2706" fmla="*/ 178308 w 11505972"/>
              <a:gd name="connsiteY2706" fmla="*/ 58042 h 739466"/>
              <a:gd name="connsiteX2707" fmla="*/ 176631 w 11505972"/>
              <a:gd name="connsiteY2707" fmla="*/ 57802 h 739466"/>
              <a:gd name="connsiteX2708" fmla="*/ 175432 w 11505972"/>
              <a:gd name="connsiteY2708" fmla="*/ 54686 h 739466"/>
              <a:gd name="connsiteX2709" fmla="*/ 173036 w 11505972"/>
              <a:gd name="connsiteY2709" fmla="*/ 54686 h 739466"/>
              <a:gd name="connsiteX2710" fmla="*/ 171837 w 11505972"/>
              <a:gd name="connsiteY2710" fmla="*/ 67149 h 739466"/>
              <a:gd name="connsiteX2711" fmla="*/ 169680 w 11505972"/>
              <a:gd name="connsiteY2711" fmla="*/ 79132 h 739466"/>
              <a:gd name="connsiteX2712" fmla="*/ 169201 w 11505972"/>
              <a:gd name="connsiteY2712" fmla="*/ 71703 h 739466"/>
              <a:gd name="connsiteX2713" fmla="*/ 169680 w 11505972"/>
              <a:gd name="connsiteY2713" fmla="*/ 63314 h 739466"/>
              <a:gd name="connsiteX2714" fmla="*/ 167763 w 11505972"/>
              <a:gd name="connsiteY2714" fmla="*/ 67868 h 739466"/>
              <a:gd name="connsiteX2715" fmla="*/ 167284 w 11505972"/>
              <a:gd name="connsiteY2715" fmla="*/ 74338 h 739466"/>
              <a:gd name="connsiteX2716" fmla="*/ 166804 w 11505972"/>
              <a:gd name="connsiteY2716" fmla="*/ 80810 h 739466"/>
              <a:gd name="connsiteX2717" fmla="*/ 164887 w 11505972"/>
              <a:gd name="connsiteY2717" fmla="*/ 85363 h 739466"/>
              <a:gd name="connsiteX2718" fmla="*/ 163929 w 11505972"/>
              <a:gd name="connsiteY2718" fmla="*/ 82966 h 739466"/>
              <a:gd name="connsiteX2719" fmla="*/ 164887 w 11505972"/>
              <a:gd name="connsiteY2719" fmla="*/ 79132 h 739466"/>
              <a:gd name="connsiteX2720" fmla="*/ 161532 w 11505972"/>
              <a:gd name="connsiteY2720" fmla="*/ 79132 h 739466"/>
              <a:gd name="connsiteX2721" fmla="*/ 161292 w 11505972"/>
              <a:gd name="connsiteY2721" fmla="*/ 73380 h 739466"/>
              <a:gd name="connsiteX2722" fmla="*/ 161532 w 11505972"/>
              <a:gd name="connsiteY2722" fmla="*/ 69546 h 739466"/>
              <a:gd name="connsiteX2723" fmla="*/ 156978 w 11505972"/>
              <a:gd name="connsiteY2723" fmla="*/ 76496 h 739466"/>
              <a:gd name="connsiteX2724" fmla="*/ 154342 w 11505972"/>
              <a:gd name="connsiteY2724" fmla="*/ 85363 h 739466"/>
              <a:gd name="connsiteX2725" fmla="*/ 156020 w 11505972"/>
              <a:gd name="connsiteY2725" fmla="*/ 84644 h 739466"/>
              <a:gd name="connsiteX2726" fmla="*/ 158177 w 11505972"/>
              <a:gd name="connsiteY2726" fmla="*/ 82008 h 739466"/>
              <a:gd name="connsiteX2727" fmla="*/ 157697 w 11505972"/>
              <a:gd name="connsiteY2727" fmla="*/ 87040 h 739466"/>
              <a:gd name="connsiteX2728" fmla="*/ 156259 w 11505972"/>
              <a:gd name="connsiteY2728" fmla="*/ 91115 h 739466"/>
              <a:gd name="connsiteX2729" fmla="*/ 154102 w 11505972"/>
              <a:gd name="connsiteY2729" fmla="*/ 91355 h 739466"/>
              <a:gd name="connsiteX2730" fmla="*/ 151466 w 11505972"/>
              <a:gd name="connsiteY2730" fmla="*/ 91594 h 739466"/>
              <a:gd name="connsiteX2731" fmla="*/ 150987 w 11505972"/>
              <a:gd name="connsiteY2731" fmla="*/ 94230 h 739466"/>
              <a:gd name="connsiteX2732" fmla="*/ 150028 w 11505972"/>
              <a:gd name="connsiteY2732" fmla="*/ 94470 h 739466"/>
              <a:gd name="connsiteX2733" fmla="*/ 149070 w 11505972"/>
              <a:gd name="connsiteY2733" fmla="*/ 94950 h 739466"/>
              <a:gd name="connsiteX2734" fmla="*/ 149070 w 11505972"/>
              <a:gd name="connsiteY2734" fmla="*/ 97346 h 739466"/>
              <a:gd name="connsiteX2735" fmla="*/ 143797 w 11505972"/>
              <a:gd name="connsiteY2735" fmla="*/ 95668 h 739466"/>
              <a:gd name="connsiteX2736" fmla="*/ 139003 w 11505972"/>
              <a:gd name="connsiteY2736" fmla="*/ 93991 h 739466"/>
              <a:gd name="connsiteX2737" fmla="*/ 138045 w 11505972"/>
              <a:gd name="connsiteY2737" fmla="*/ 99982 h 739466"/>
              <a:gd name="connsiteX2738" fmla="*/ 137086 w 11505972"/>
              <a:gd name="connsiteY2738" fmla="*/ 105974 h 739466"/>
              <a:gd name="connsiteX2739" fmla="*/ 136128 w 11505972"/>
              <a:gd name="connsiteY2739" fmla="*/ 105734 h 739466"/>
              <a:gd name="connsiteX2740" fmla="*/ 134690 w 11505972"/>
              <a:gd name="connsiteY2740" fmla="*/ 105974 h 739466"/>
              <a:gd name="connsiteX2741" fmla="*/ 136368 w 11505972"/>
              <a:gd name="connsiteY2741" fmla="*/ 110288 h 739466"/>
              <a:gd name="connsiteX2742" fmla="*/ 136128 w 11505972"/>
              <a:gd name="connsiteY2742" fmla="*/ 115081 h 739466"/>
              <a:gd name="connsiteX2743" fmla="*/ 138045 w 11505972"/>
              <a:gd name="connsiteY2743" fmla="*/ 110288 h 739466"/>
              <a:gd name="connsiteX2744" fmla="*/ 139003 w 11505972"/>
              <a:gd name="connsiteY2744" fmla="*/ 104057 h 739466"/>
              <a:gd name="connsiteX2745" fmla="*/ 140441 w 11505972"/>
              <a:gd name="connsiteY2745" fmla="*/ 103337 h 739466"/>
              <a:gd name="connsiteX2746" fmla="*/ 139963 w 11505972"/>
              <a:gd name="connsiteY2746" fmla="*/ 101181 h 739466"/>
              <a:gd name="connsiteX2747" fmla="*/ 142359 w 11505972"/>
              <a:gd name="connsiteY2747" fmla="*/ 102139 h 739466"/>
              <a:gd name="connsiteX2748" fmla="*/ 143318 w 11505972"/>
              <a:gd name="connsiteY2748" fmla="*/ 105015 h 739466"/>
              <a:gd name="connsiteX2749" fmla="*/ 146193 w 11505972"/>
              <a:gd name="connsiteY2749" fmla="*/ 102139 h 739466"/>
              <a:gd name="connsiteX2750" fmla="*/ 148590 w 11505972"/>
              <a:gd name="connsiteY2750" fmla="*/ 98784 h 739466"/>
              <a:gd name="connsiteX2751" fmla="*/ 143318 w 11505972"/>
              <a:gd name="connsiteY2751" fmla="*/ 107412 h 739466"/>
              <a:gd name="connsiteX2752" fmla="*/ 143318 w 11505972"/>
              <a:gd name="connsiteY2752" fmla="*/ 112205 h 739466"/>
              <a:gd name="connsiteX2753" fmla="*/ 146193 w 11505972"/>
              <a:gd name="connsiteY2753" fmla="*/ 109809 h 739466"/>
              <a:gd name="connsiteX2754" fmla="*/ 145953 w 11505972"/>
              <a:gd name="connsiteY2754" fmla="*/ 111246 h 739466"/>
              <a:gd name="connsiteX2755" fmla="*/ 145714 w 11505972"/>
              <a:gd name="connsiteY2755" fmla="*/ 112684 h 739466"/>
              <a:gd name="connsiteX2756" fmla="*/ 147152 w 11505972"/>
              <a:gd name="connsiteY2756" fmla="*/ 114602 h 739466"/>
              <a:gd name="connsiteX2757" fmla="*/ 148350 w 11505972"/>
              <a:gd name="connsiteY2757" fmla="*/ 112444 h 739466"/>
              <a:gd name="connsiteX2758" fmla="*/ 150987 w 11505972"/>
              <a:gd name="connsiteY2758" fmla="*/ 112205 h 739466"/>
              <a:gd name="connsiteX2759" fmla="*/ 150028 w 11505972"/>
              <a:gd name="connsiteY2759" fmla="*/ 120593 h 739466"/>
              <a:gd name="connsiteX2760" fmla="*/ 148590 w 11505972"/>
              <a:gd name="connsiteY2760" fmla="*/ 128502 h 739466"/>
              <a:gd name="connsiteX2761" fmla="*/ 150747 w 11505972"/>
              <a:gd name="connsiteY2761" fmla="*/ 127783 h 739466"/>
              <a:gd name="connsiteX2762" fmla="*/ 151466 w 11505972"/>
              <a:gd name="connsiteY2762" fmla="*/ 125146 h 739466"/>
              <a:gd name="connsiteX2763" fmla="*/ 152185 w 11505972"/>
              <a:gd name="connsiteY2763" fmla="*/ 127783 h 739466"/>
              <a:gd name="connsiteX2764" fmla="*/ 150987 w 11505972"/>
              <a:gd name="connsiteY2764" fmla="*/ 129461 h 739466"/>
              <a:gd name="connsiteX2765" fmla="*/ 153383 w 11505972"/>
              <a:gd name="connsiteY2765" fmla="*/ 131858 h 739466"/>
              <a:gd name="connsiteX2766" fmla="*/ 152185 w 11505972"/>
              <a:gd name="connsiteY2766" fmla="*/ 144799 h 739466"/>
              <a:gd name="connsiteX2767" fmla="*/ 150028 w 11505972"/>
              <a:gd name="connsiteY2767" fmla="*/ 156782 h 739466"/>
              <a:gd name="connsiteX2768" fmla="*/ 151945 w 11505972"/>
              <a:gd name="connsiteY2768" fmla="*/ 156782 h 739466"/>
              <a:gd name="connsiteX2769" fmla="*/ 148830 w 11505972"/>
              <a:gd name="connsiteY2769" fmla="*/ 171641 h 739466"/>
              <a:gd name="connsiteX2770" fmla="*/ 143318 w 11505972"/>
              <a:gd name="connsiteY2770" fmla="*/ 182186 h 739466"/>
              <a:gd name="connsiteX2771" fmla="*/ 140202 w 11505972"/>
              <a:gd name="connsiteY2771" fmla="*/ 194888 h 739466"/>
              <a:gd name="connsiteX2772" fmla="*/ 138045 w 11505972"/>
              <a:gd name="connsiteY2772" fmla="*/ 206632 h 739466"/>
              <a:gd name="connsiteX2773" fmla="*/ 140921 w 11505972"/>
              <a:gd name="connsiteY2773" fmla="*/ 204954 h 739466"/>
              <a:gd name="connsiteX2774" fmla="*/ 142359 w 11505972"/>
              <a:gd name="connsiteY2774" fmla="*/ 201120 h 739466"/>
              <a:gd name="connsiteX2775" fmla="*/ 143558 w 11505972"/>
              <a:gd name="connsiteY2775" fmla="*/ 197285 h 739466"/>
              <a:gd name="connsiteX2776" fmla="*/ 146193 w 11505972"/>
              <a:gd name="connsiteY2776" fmla="*/ 195607 h 739466"/>
              <a:gd name="connsiteX2777" fmla="*/ 148111 w 11505972"/>
              <a:gd name="connsiteY2777" fmla="*/ 184103 h 739466"/>
              <a:gd name="connsiteX2778" fmla="*/ 154342 w 11505972"/>
              <a:gd name="connsiteY2778" fmla="*/ 177393 h 739466"/>
              <a:gd name="connsiteX2779" fmla="*/ 153383 w 11505972"/>
              <a:gd name="connsiteY2779" fmla="*/ 175955 h 739466"/>
              <a:gd name="connsiteX2780" fmla="*/ 151466 w 11505972"/>
              <a:gd name="connsiteY2780" fmla="*/ 176434 h 739466"/>
              <a:gd name="connsiteX2781" fmla="*/ 152425 w 11505972"/>
              <a:gd name="connsiteY2781" fmla="*/ 173558 h 739466"/>
              <a:gd name="connsiteX2782" fmla="*/ 154821 w 11505972"/>
              <a:gd name="connsiteY2782" fmla="*/ 171162 h 739466"/>
              <a:gd name="connsiteX2783" fmla="*/ 155061 w 11505972"/>
              <a:gd name="connsiteY2783" fmla="*/ 181946 h 739466"/>
              <a:gd name="connsiteX2784" fmla="*/ 153383 w 11505972"/>
              <a:gd name="connsiteY2784" fmla="*/ 193690 h 739466"/>
              <a:gd name="connsiteX2785" fmla="*/ 155540 w 11505972"/>
              <a:gd name="connsiteY2785" fmla="*/ 186979 h 739466"/>
              <a:gd name="connsiteX2786" fmla="*/ 156738 w 11505972"/>
              <a:gd name="connsiteY2786" fmla="*/ 178831 h 739466"/>
              <a:gd name="connsiteX2787" fmla="*/ 157218 w 11505972"/>
              <a:gd name="connsiteY2787" fmla="*/ 181228 h 739466"/>
              <a:gd name="connsiteX2788" fmla="*/ 157218 w 11505972"/>
              <a:gd name="connsiteY2788" fmla="*/ 183624 h 739466"/>
              <a:gd name="connsiteX2789" fmla="*/ 160813 w 11505972"/>
              <a:gd name="connsiteY2789" fmla="*/ 175716 h 739466"/>
              <a:gd name="connsiteX2790" fmla="*/ 162011 w 11505972"/>
              <a:gd name="connsiteY2790" fmla="*/ 167806 h 739466"/>
              <a:gd name="connsiteX2791" fmla="*/ 159375 w 11505972"/>
              <a:gd name="connsiteY2791" fmla="*/ 163492 h 739466"/>
              <a:gd name="connsiteX2792" fmla="*/ 157218 w 11505972"/>
              <a:gd name="connsiteY2792" fmla="*/ 158699 h 739466"/>
              <a:gd name="connsiteX2793" fmla="*/ 159135 w 11505972"/>
              <a:gd name="connsiteY2793" fmla="*/ 156782 h 739466"/>
              <a:gd name="connsiteX2794" fmla="*/ 160813 w 11505972"/>
              <a:gd name="connsiteY2794" fmla="*/ 160617 h 739466"/>
              <a:gd name="connsiteX2795" fmla="*/ 162011 w 11505972"/>
              <a:gd name="connsiteY2795" fmla="*/ 164931 h 739466"/>
              <a:gd name="connsiteX2796" fmla="*/ 164407 w 11505972"/>
              <a:gd name="connsiteY2796" fmla="*/ 165410 h 739466"/>
              <a:gd name="connsiteX2797" fmla="*/ 164887 w 11505972"/>
              <a:gd name="connsiteY2797" fmla="*/ 168765 h 739466"/>
              <a:gd name="connsiteX2798" fmla="*/ 166565 w 11505972"/>
              <a:gd name="connsiteY2798" fmla="*/ 167087 h 739466"/>
              <a:gd name="connsiteX2799" fmla="*/ 168242 w 11505972"/>
              <a:gd name="connsiteY2799" fmla="*/ 164931 h 739466"/>
              <a:gd name="connsiteX2800" fmla="*/ 169680 w 11505972"/>
              <a:gd name="connsiteY2800" fmla="*/ 167087 h 739466"/>
              <a:gd name="connsiteX2801" fmla="*/ 170159 w 11505972"/>
              <a:gd name="connsiteY2801" fmla="*/ 171162 h 739466"/>
              <a:gd name="connsiteX2802" fmla="*/ 169441 w 11505972"/>
              <a:gd name="connsiteY2802" fmla="*/ 171881 h 739466"/>
              <a:gd name="connsiteX2803" fmla="*/ 168242 w 11505972"/>
              <a:gd name="connsiteY2803" fmla="*/ 172599 h 739466"/>
              <a:gd name="connsiteX2804" fmla="*/ 167284 w 11505972"/>
              <a:gd name="connsiteY2804" fmla="*/ 170203 h 739466"/>
              <a:gd name="connsiteX2805" fmla="*/ 165367 w 11505972"/>
              <a:gd name="connsiteY2805" fmla="*/ 175236 h 739466"/>
              <a:gd name="connsiteX2806" fmla="*/ 164887 w 11505972"/>
              <a:gd name="connsiteY2806" fmla="*/ 182186 h 739466"/>
              <a:gd name="connsiteX2807" fmla="*/ 167763 w 11505972"/>
              <a:gd name="connsiteY2807" fmla="*/ 184583 h 739466"/>
              <a:gd name="connsiteX2808" fmla="*/ 165367 w 11505972"/>
              <a:gd name="connsiteY2808" fmla="*/ 186500 h 739466"/>
              <a:gd name="connsiteX2809" fmla="*/ 165367 w 11505972"/>
              <a:gd name="connsiteY2809" fmla="*/ 198243 h 739466"/>
              <a:gd name="connsiteX2810" fmla="*/ 162970 w 11505972"/>
              <a:gd name="connsiteY2810" fmla="*/ 209028 h 739466"/>
              <a:gd name="connsiteX2811" fmla="*/ 158656 w 11505972"/>
              <a:gd name="connsiteY2811" fmla="*/ 208549 h 739466"/>
              <a:gd name="connsiteX2812" fmla="*/ 159135 w 11505972"/>
              <a:gd name="connsiteY2812" fmla="*/ 206392 h 739466"/>
              <a:gd name="connsiteX2813" fmla="*/ 160094 w 11505972"/>
              <a:gd name="connsiteY2813" fmla="*/ 205673 h 739466"/>
              <a:gd name="connsiteX2814" fmla="*/ 157218 w 11505972"/>
              <a:gd name="connsiteY2814" fmla="*/ 203276 h 739466"/>
              <a:gd name="connsiteX2815" fmla="*/ 158177 w 11505972"/>
              <a:gd name="connsiteY2815" fmla="*/ 199442 h 739466"/>
              <a:gd name="connsiteX2816" fmla="*/ 158177 w 11505972"/>
              <a:gd name="connsiteY2816" fmla="*/ 196086 h 739466"/>
              <a:gd name="connsiteX2817" fmla="*/ 155780 w 11505972"/>
              <a:gd name="connsiteY2817" fmla="*/ 196086 h 739466"/>
              <a:gd name="connsiteX2818" fmla="*/ 155061 w 11505972"/>
              <a:gd name="connsiteY2818" fmla="*/ 201599 h 739466"/>
              <a:gd name="connsiteX2819" fmla="*/ 155300 w 11505972"/>
              <a:gd name="connsiteY2819" fmla="*/ 208070 h 739466"/>
              <a:gd name="connsiteX2820" fmla="*/ 157218 w 11505972"/>
              <a:gd name="connsiteY2820" fmla="*/ 208070 h 739466"/>
              <a:gd name="connsiteX2821" fmla="*/ 156978 w 11505972"/>
              <a:gd name="connsiteY2821" fmla="*/ 209987 h 739466"/>
              <a:gd name="connsiteX2822" fmla="*/ 156738 w 11505972"/>
              <a:gd name="connsiteY2822" fmla="*/ 211904 h 739466"/>
              <a:gd name="connsiteX2823" fmla="*/ 156259 w 11505972"/>
              <a:gd name="connsiteY2823" fmla="*/ 210945 h 739466"/>
              <a:gd name="connsiteX2824" fmla="*/ 155300 w 11505972"/>
              <a:gd name="connsiteY2824" fmla="*/ 210466 h 739466"/>
              <a:gd name="connsiteX2825" fmla="*/ 155300 w 11505972"/>
              <a:gd name="connsiteY2825" fmla="*/ 213342 h 739466"/>
              <a:gd name="connsiteX2826" fmla="*/ 156259 w 11505972"/>
              <a:gd name="connsiteY2826" fmla="*/ 215259 h 739466"/>
              <a:gd name="connsiteX2827" fmla="*/ 155780 w 11505972"/>
              <a:gd name="connsiteY2827" fmla="*/ 216218 h 739466"/>
              <a:gd name="connsiteX2828" fmla="*/ 154821 w 11505972"/>
              <a:gd name="connsiteY2828" fmla="*/ 217177 h 739466"/>
              <a:gd name="connsiteX2829" fmla="*/ 155780 w 11505972"/>
              <a:gd name="connsiteY2829" fmla="*/ 220532 h 739466"/>
              <a:gd name="connsiteX2830" fmla="*/ 156259 w 11505972"/>
              <a:gd name="connsiteY2830" fmla="*/ 224366 h 739466"/>
              <a:gd name="connsiteX2831" fmla="*/ 157218 w 11505972"/>
              <a:gd name="connsiteY2831" fmla="*/ 223168 h 739466"/>
              <a:gd name="connsiteX2832" fmla="*/ 158177 w 11505972"/>
              <a:gd name="connsiteY2832" fmla="*/ 223887 h 739466"/>
              <a:gd name="connsiteX2833" fmla="*/ 159854 w 11505972"/>
              <a:gd name="connsiteY2833" fmla="*/ 220772 h 739466"/>
              <a:gd name="connsiteX2834" fmla="*/ 160573 w 11505972"/>
              <a:gd name="connsiteY2834" fmla="*/ 216457 h 739466"/>
              <a:gd name="connsiteX2835" fmla="*/ 161532 w 11505972"/>
              <a:gd name="connsiteY2835" fmla="*/ 212623 h 739466"/>
              <a:gd name="connsiteX2836" fmla="*/ 163929 w 11505972"/>
              <a:gd name="connsiteY2836" fmla="*/ 210466 h 739466"/>
              <a:gd name="connsiteX2837" fmla="*/ 164407 w 11505972"/>
              <a:gd name="connsiteY2837" fmla="*/ 212862 h 739466"/>
              <a:gd name="connsiteX2838" fmla="*/ 164407 w 11505972"/>
              <a:gd name="connsiteY2838" fmla="*/ 215739 h 739466"/>
              <a:gd name="connsiteX2839" fmla="*/ 167284 w 11505972"/>
              <a:gd name="connsiteY2839" fmla="*/ 225804 h 739466"/>
              <a:gd name="connsiteX2840" fmla="*/ 145714 w 11505972"/>
              <a:gd name="connsiteY2840" fmla="*/ 225804 h 739466"/>
              <a:gd name="connsiteX2841" fmla="*/ 146193 w 11505972"/>
              <a:gd name="connsiteY2841" fmla="*/ 224606 h 739466"/>
              <a:gd name="connsiteX2842" fmla="*/ 146673 w 11505972"/>
              <a:gd name="connsiteY2842" fmla="*/ 223887 h 739466"/>
              <a:gd name="connsiteX2843" fmla="*/ 146673 w 11505972"/>
              <a:gd name="connsiteY2843" fmla="*/ 210466 h 739466"/>
              <a:gd name="connsiteX2844" fmla="*/ 144755 w 11505972"/>
              <a:gd name="connsiteY2844" fmla="*/ 215020 h 739466"/>
              <a:gd name="connsiteX2845" fmla="*/ 144755 w 11505972"/>
              <a:gd name="connsiteY2845" fmla="*/ 222929 h 739466"/>
              <a:gd name="connsiteX2846" fmla="*/ 143318 w 11505972"/>
              <a:gd name="connsiteY2846" fmla="*/ 224366 h 739466"/>
              <a:gd name="connsiteX2847" fmla="*/ 141880 w 11505972"/>
              <a:gd name="connsiteY2847" fmla="*/ 225804 h 739466"/>
              <a:gd name="connsiteX2848" fmla="*/ 112641 w 11505972"/>
              <a:gd name="connsiteY2848" fmla="*/ 225804 h 739466"/>
              <a:gd name="connsiteX2849" fmla="*/ 113120 w 11505972"/>
              <a:gd name="connsiteY2849" fmla="*/ 223168 h 739466"/>
              <a:gd name="connsiteX2850" fmla="*/ 113599 w 11505972"/>
              <a:gd name="connsiteY2850" fmla="*/ 220052 h 739466"/>
              <a:gd name="connsiteX2851" fmla="*/ 112401 w 11505972"/>
              <a:gd name="connsiteY2851" fmla="*/ 222689 h 739466"/>
              <a:gd name="connsiteX2852" fmla="*/ 111682 w 11505972"/>
              <a:gd name="connsiteY2852" fmla="*/ 225804 h 739466"/>
              <a:gd name="connsiteX2853" fmla="*/ 0 w 11505972"/>
              <a:gd name="connsiteY2853" fmla="*/ 225804 h 739466"/>
              <a:gd name="connsiteX2854" fmla="*/ 0 w 11505972"/>
              <a:gd name="connsiteY2854" fmla="*/ 162054 h 739466"/>
              <a:gd name="connsiteX2855" fmla="*/ 46015 w 11505972"/>
              <a:gd name="connsiteY2855" fmla="*/ 19696 h 739466"/>
              <a:gd name="connsiteX2856" fmla="*/ 48891 w 11505972"/>
              <a:gd name="connsiteY2856" fmla="*/ 16820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</a:cxnLst>
            <a:rect l="l" t="t" r="r" b="b"/>
            <a:pathLst>
              <a:path w="11505972" h="739466">
                <a:moveTo>
                  <a:pt x="254041" y="725737"/>
                </a:moveTo>
                <a:cubicBezTo>
                  <a:pt x="252443" y="725737"/>
                  <a:pt x="251645" y="726696"/>
                  <a:pt x="251645" y="728613"/>
                </a:cubicBezTo>
                <a:cubicBezTo>
                  <a:pt x="253242" y="728613"/>
                  <a:pt x="254201" y="728294"/>
                  <a:pt x="254520" y="727655"/>
                </a:cubicBezTo>
                <a:cubicBezTo>
                  <a:pt x="254520" y="727015"/>
                  <a:pt x="254441" y="726696"/>
                  <a:pt x="254281" y="726696"/>
                </a:cubicBezTo>
                <a:cubicBezTo>
                  <a:pt x="254121" y="726696"/>
                  <a:pt x="254041" y="726377"/>
                  <a:pt x="254041" y="725737"/>
                </a:cubicBezTo>
                <a:close/>
                <a:moveTo>
                  <a:pt x="81006" y="722382"/>
                </a:moveTo>
                <a:cubicBezTo>
                  <a:pt x="80367" y="722382"/>
                  <a:pt x="79727" y="723660"/>
                  <a:pt x="79088" y="726216"/>
                </a:cubicBezTo>
                <a:cubicBezTo>
                  <a:pt x="79727" y="726856"/>
                  <a:pt x="80367" y="727176"/>
                  <a:pt x="81006" y="727176"/>
                </a:cubicBezTo>
                <a:cubicBezTo>
                  <a:pt x="81645" y="726536"/>
                  <a:pt x="81805" y="725817"/>
                  <a:pt x="81485" y="725018"/>
                </a:cubicBezTo>
                <a:cubicBezTo>
                  <a:pt x="81165" y="724219"/>
                  <a:pt x="81006" y="723341"/>
                  <a:pt x="81006" y="722382"/>
                </a:cubicBezTo>
                <a:close/>
                <a:moveTo>
                  <a:pt x="63271" y="697937"/>
                </a:moveTo>
                <a:cubicBezTo>
                  <a:pt x="62632" y="697617"/>
                  <a:pt x="62072" y="698736"/>
                  <a:pt x="61593" y="701292"/>
                </a:cubicBezTo>
                <a:cubicBezTo>
                  <a:pt x="61114" y="703848"/>
                  <a:pt x="61513" y="705127"/>
                  <a:pt x="62792" y="705127"/>
                </a:cubicBezTo>
                <a:cubicBezTo>
                  <a:pt x="63431" y="702570"/>
                  <a:pt x="63591" y="700174"/>
                  <a:pt x="63271" y="697937"/>
                </a:cubicBezTo>
                <a:close/>
                <a:moveTo>
                  <a:pt x="279924" y="682598"/>
                </a:moveTo>
                <a:cubicBezTo>
                  <a:pt x="279285" y="683237"/>
                  <a:pt x="279125" y="683717"/>
                  <a:pt x="279445" y="684036"/>
                </a:cubicBezTo>
                <a:cubicBezTo>
                  <a:pt x="279765" y="684356"/>
                  <a:pt x="280084" y="684835"/>
                  <a:pt x="280404" y="685475"/>
                </a:cubicBezTo>
                <a:cubicBezTo>
                  <a:pt x="281043" y="685475"/>
                  <a:pt x="281282" y="684835"/>
                  <a:pt x="281123" y="683557"/>
                </a:cubicBezTo>
                <a:cubicBezTo>
                  <a:pt x="280963" y="682279"/>
                  <a:pt x="280563" y="681959"/>
                  <a:pt x="279924" y="682598"/>
                </a:cubicBezTo>
                <a:close/>
                <a:moveTo>
                  <a:pt x="85319" y="681640"/>
                </a:moveTo>
                <a:cubicBezTo>
                  <a:pt x="85000" y="682598"/>
                  <a:pt x="84840" y="683717"/>
                  <a:pt x="84840" y="684995"/>
                </a:cubicBezTo>
                <a:cubicBezTo>
                  <a:pt x="84840" y="686273"/>
                  <a:pt x="84840" y="687711"/>
                  <a:pt x="84840" y="689309"/>
                </a:cubicBezTo>
                <a:cubicBezTo>
                  <a:pt x="85479" y="687711"/>
                  <a:pt x="86278" y="686752"/>
                  <a:pt x="87237" y="686433"/>
                </a:cubicBezTo>
                <a:cubicBezTo>
                  <a:pt x="88196" y="686114"/>
                  <a:pt x="89314" y="685475"/>
                  <a:pt x="90592" y="684516"/>
                </a:cubicBezTo>
                <a:cubicBezTo>
                  <a:pt x="90592" y="682918"/>
                  <a:pt x="89953" y="682119"/>
                  <a:pt x="88675" y="682119"/>
                </a:cubicBezTo>
                <a:cubicBezTo>
                  <a:pt x="87397" y="682119"/>
                  <a:pt x="86278" y="681959"/>
                  <a:pt x="85319" y="681640"/>
                </a:cubicBezTo>
                <a:close/>
                <a:moveTo>
                  <a:pt x="248289" y="671574"/>
                </a:moveTo>
                <a:cubicBezTo>
                  <a:pt x="247011" y="671254"/>
                  <a:pt x="246611" y="672053"/>
                  <a:pt x="247091" y="673971"/>
                </a:cubicBezTo>
                <a:cubicBezTo>
                  <a:pt x="247570" y="675888"/>
                  <a:pt x="247650" y="677486"/>
                  <a:pt x="247331" y="678764"/>
                </a:cubicBezTo>
                <a:cubicBezTo>
                  <a:pt x="248289" y="678764"/>
                  <a:pt x="248609" y="677805"/>
                  <a:pt x="248289" y="675888"/>
                </a:cubicBezTo>
                <a:cubicBezTo>
                  <a:pt x="247969" y="673971"/>
                  <a:pt x="247969" y="672533"/>
                  <a:pt x="248289" y="671574"/>
                </a:cubicBezTo>
                <a:close/>
                <a:moveTo>
                  <a:pt x="179566" y="661269"/>
                </a:moveTo>
                <a:cubicBezTo>
                  <a:pt x="179127" y="661269"/>
                  <a:pt x="178628" y="661668"/>
                  <a:pt x="178069" y="662467"/>
                </a:cubicBezTo>
                <a:cubicBezTo>
                  <a:pt x="176950" y="664065"/>
                  <a:pt x="175911" y="664864"/>
                  <a:pt x="174953" y="664864"/>
                </a:cubicBezTo>
                <a:cubicBezTo>
                  <a:pt x="175911" y="665822"/>
                  <a:pt x="176870" y="665822"/>
                  <a:pt x="177829" y="664864"/>
                </a:cubicBezTo>
                <a:cubicBezTo>
                  <a:pt x="178787" y="663904"/>
                  <a:pt x="179746" y="663106"/>
                  <a:pt x="180704" y="662467"/>
                </a:cubicBezTo>
                <a:cubicBezTo>
                  <a:pt x="180385" y="661668"/>
                  <a:pt x="180006" y="661269"/>
                  <a:pt x="179566" y="661269"/>
                </a:cubicBezTo>
                <a:close/>
                <a:moveTo>
                  <a:pt x="277049" y="661029"/>
                </a:moveTo>
                <a:cubicBezTo>
                  <a:pt x="277049" y="663585"/>
                  <a:pt x="277368" y="666461"/>
                  <a:pt x="278007" y="669656"/>
                </a:cubicBezTo>
                <a:cubicBezTo>
                  <a:pt x="278646" y="669018"/>
                  <a:pt x="278886" y="667499"/>
                  <a:pt x="278726" y="665103"/>
                </a:cubicBezTo>
                <a:cubicBezTo>
                  <a:pt x="278566" y="662706"/>
                  <a:pt x="278007" y="661348"/>
                  <a:pt x="277049" y="661029"/>
                </a:cubicBezTo>
                <a:close/>
                <a:moveTo>
                  <a:pt x="34032" y="651442"/>
                </a:moveTo>
                <a:cubicBezTo>
                  <a:pt x="33074" y="651762"/>
                  <a:pt x="32594" y="652641"/>
                  <a:pt x="32594" y="654079"/>
                </a:cubicBezTo>
                <a:cubicBezTo>
                  <a:pt x="32594" y="655517"/>
                  <a:pt x="32594" y="656875"/>
                  <a:pt x="32594" y="658153"/>
                </a:cubicBezTo>
                <a:cubicBezTo>
                  <a:pt x="33233" y="657514"/>
                  <a:pt x="33633" y="656635"/>
                  <a:pt x="33793" y="655517"/>
                </a:cubicBezTo>
                <a:cubicBezTo>
                  <a:pt x="33952" y="654398"/>
                  <a:pt x="34032" y="653040"/>
                  <a:pt x="34032" y="651442"/>
                </a:cubicBezTo>
                <a:close/>
                <a:moveTo>
                  <a:pt x="240141" y="648567"/>
                </a:moveTo>
                <a:cubicBezTo>
                  <a:pt x="239821" y="648886"/>
                  <a:pt x="239661" y="649445"/>
                  <a:pt x="239661" y="650244"/>
                </a:cubicBezTo>
                <a:cubicBezTo>
                  <a:pt x="239661" y="651043"/>
                  <a:pt x="239661" y="651842"/>
                  <a:pt x="239661" y="652641"/>
                </a:cubicBezTo>
                <a:cubicBezTo>
                  <a:pt x="239661" y="653439"/>
                  <a:pt x="239821" y="654159"/>
                  <a:pt x="240141" y="654797"/>
                </a:cubicBezTo>
                <a:cubicBezTo>
                  <a:pt x="240460" y="655437"/>
                  <a:pt x="240940" y="655596"/>
                  <a:pt x="241578" y="655277"/>
                </a:cubicBezTo>
                <a:cubicBezTo>
                  <a:pt x="241578" y="653999"/>
                  <a:pt x="241419" y="652800"/>
                  <a:pt x="241099" y="651682"/>
                </a:cubicBezTo>
                <a:cubicBezTo>
                  <a:pt x="240780" y="650564"/>
                  <a:pt x="240460" y="649525"/>
                  <a:pt x="240141" y="648567"/>
                </a:cubicBezTo>
                <a:close/>
                <a:moveTo>
                  <a:pt x="279924" y="643773"/>
                </a:moveTo>
                <a:cubicBezTo>
                  <a:pt x="279285" y="644413"/>
                  <a:pt x="278806" y="645531"/>
                  <a:pt x="278487" y="647129"/>
                </a:cubicBezTo>
                <a:cubicBezTo>
                  <a:pt x="278167" y="648726"/>
                  <a:pt x="278806" y="649525"/>
                  <a:pt x="280404" y="649525"/>
                </a:cubicBezTo>
                <a:cubicBezTo>
                  <a:pt x="280404" y="646330"/>
                  <a:pt x="280244" y="644413"/>
                  <a:pt x="279924" y="643773"/>
                </a:cubicBezTo>
                <a:close/>
                <a:moveTo>
                  <a:pt x="263627" y="642335"/>
                </a:moveTo>
                <a:cubicBezTo>
                  <a:pt x="264267" y="645211"/>
                  <a:pt x="264426" y="648486"/>
                  <a:pt x="264107" y="652162"/>
                </a:cubicBezTo>
                <a:cubicBezTo>
                  <a:pt x="263787" y="655836"/>
                  <a:pt x="263947" y="658632"/>
                  <a:pt x="264586" y="660549"/>
                </a:cubicBezTo>
                <a:cubicBezTo>
                  <a:pt x="265225" y="659271"/>
                  <a:pt x="265545" y="656236"/>
                  <a:pt x="265545" y="651442"/>
                </a:cubicBezTo>
                <a:cubicBezTo>
                  <a:pt x="265545" y="646649"/>
                  <a:pt x="264906" y="643614"/>
                  <a:pt x="263627" y="642335"/>
                </a:cubicBezTo>
                <a:close/>
                <a:moveTo>
                  <a:pt x="276090" y="635385"/>
                </a:moveTo>
                <a:cubicBezTo>
                  <a:pt x="275770" y="634906"/>
                  <a:pt x="275451" y="634986"/>
                  <a:pt x="275131" y="635625"/>
                </a:cubicBezTo>
                <a:cubicBezTo>
                  <a:pt x="274812" y="636264"/>
                  <a:pt x="274731" y="637142"/>
                  <a:pt x="274892" y="638261"/>
                </a:cubicBezTo>
                <a:cubicBezTo>
                  <a:pt x="275051" y="639379"/>
                  <a:pt x="275451" y="640418"/>
                  <a:pt x="276090" y="641377"/>
                </a:cubicBezTo>
                <a:cubicBezTo>
                  <a:pt x="276090" y="640418"/>
                  <a:pt x="276250" y="639939"/>
                  <a:pt x="276569" y="639939"/>
                </a:cubicBezTo>
                <a:cubicBezTo>
                  <a:pt x="276569" y="637382"/>
                  <a:pt x="276409" y="635865"/>
                  <a:pt x="276090" y="635385"/>
                </a:cubicBezTo>
                <a:close/>
                <a:moveTo>
                  <a:pt x="181663" y="631311"/>
                </a:moveTo>
                <a:cubicBezTo>
                  <a:pt x="180385" y="633867"/>
                  <a:pt x="179826" y="636983"/>
                  <a:pt x="179986" y="640658"/>
                </a:cubicBezTo>
                <a:cubicBezTo>
                  <a:pt x="180145" y="644332"/>
                  <a:pt x="179906" y="647448"/>
                  <a:pt x="179267" y="650004"/>
                </a:cubicBezTo>
                <a:cubicBezTo>
                  <a:pt x="180864" y="649366"/>
                  <a:pt x="181503" y="647608"/>
                  <a:pt x="181184" y="644732"/>
                </a:cubicBezTo>
                <a:cubicBezTo>
                  <a:pt x="180864" y="641856"/>
                  <a:pt x="181503" y="639779"/>
                  <a:pt x="183101" y="638500"/>
                </a:cubicBezTo>
                <a:cubicBezTo>
                  <a:pt x="182462" y="637542"/>
                  <a:pt x="182223" y="636264"/>
                  <a:pt x="182382" y="634666"/>
                </a:cubicBezTo>
                <a:cubicBezTo>
                  <a:pt x="182542" y="633069"/>
                  <a:pt x="182302" y="631950"/>
                  <a:pt x="181663" y="631311"/>
                </a:cubicBezTo>
                <a:close/>
                <a:moveTo>
                  <a:pt x="133731" y="627956"/>
                </a:moveTo>
                <a:cubicBezTo>
                  <a:pt x="132773" y="629554"/>
                  <a:pt x="132852" y="630912"/>
                  <a:pt x="133971" y="632030"/>
                </a:cubicBezTo>
                <a:cubicBezTo>
                  <a:pt x="135089" y="633148"/>
                  <a:pt x="135968" y="633069"/>
                  <a:pt x="136607" y="631790"/>
                </a:cubicBezTo>
                <a:cubicBezTo>
                  <a:pt x="136607" y="629873"/>
                  <a:pt x="135648" y="628594"/>
                  <a:pt x="133731" y="627956"/>
                </a:cubicBezTo>
                <a:close/>
                <a:moveTo>
                  <a:pt x="186456" y="626518"/>
                </a:moveTo>
                <a:cubicBezTo>
                  <a:pt x="186456" y="627157"/>
                  <a:pt x="186297" y="627876"/>
                  <a:pt x="185977" y="628675"/>
                </a:cubicBezTo>
                <a:cubicBezTo>
                  <a:pt x="185658" y="629474"/>
                  <a:pt x="185498" y="630353"/>
                  <a:pt x="185498" y="631311"/>
                </a:cubicBezTo>
                <a:cubicBezTo>
                  <a:pt x="185498" y="632270"/>
                  <a:pt x="185578" y="633069"/>
                  <a:pt x="185738" y="633708"/>
                </a:cubicBezTo>
                <a:cubicBezTo>
                  <a:pt x="185897" y="634346"/>
                  <a:pt x="186297" y="634507"/>
                  <a:pt x="186936" y="634187"/>
                </a:cubicBezTo>
                <a:cubicBezTo>
                  <a:pt x="187255" y="632589"/>
                  <a:pt x="187176" y="631311"/>
                  <a:pt x="186696" y="630353"/>
                </a:cubicBezTo>
                <a:cubicBezTo>
                  <a:pt x="186217" y="629393"/>
                  <a:pt x="186137" y="628116"/>
                  <a:pt x="186456" y="626518"/>
                </a:cubicBezTo>
                <a:close/>
                <a:moveTo>
                  <a:pt x="37388" y="620286"/>
                </a:moveTo>
                <a:cubicBezTo>
                  <a:pt x="35790" y="622843"/>
                  <a:pt x="34831" y="626038"/>
                  <a:pt x="34511" y="629873"/>
                </a:cubicBezTo>
                <a:cubicBezTo>
                  <a:pt x="36109" y="629873"/>
                  <a:pt x="36908" y="628755"/>
                  <a:pt x="36908" y="626518"/>
                </a:cubicBezTo>
                <a:cubicBezTo>
                  <a:pt x="36908" y="624281"/>
                  <a:pt x="37068" y="622204"/>
                  <a:pt x="37388" y="620286"/>
                </a:cubicBezTo>
                <a:close/>
                <a:moveTo>
                  <a:pt x="104552" y="618669"/>
                </a:moveTo>
                <a:cubicBezTo>
                  <a:pt x="104273" y="619028"/>
                  <a:pt x="104013" y="619807"/>
                  <a:pt x="103773" y="621006"/>
                </a:cubicBezTo>
                <a:cubicBezTo>
                  <a:pt x="103294" y="623402"/>
                  <a:pt x="103374" y="624920"/>
                  <a:pt x="104013" y="625559"/>
                </a:cubicBezTo>
                <a:cubicBezTo>
                  <a:pt x="105611" y="625239"/>
                  <a:pt x="106090" y="624281"/>
                  <a:pt x="105451" y="622683"/>
                </a:cubicBezTo>
                <a:cubicBezTo>
                  <a:pt x="104812" y="621085"/>
                  <a:pt x="104812" y="619807"/>
                  <a:pt x="105451" y="618849"/>
                </a:cubicBezTo>
                <a:cubicBezTo>
                  <a:pt x="105131" y="618369"/>
                  <a:pt x="104832" y="618309"/>
                  <a:pt x="104552" y="618669"/>
                </a:cubicBezTo>
                <a:close/>
                <a:moveTo>
                  <a:pt x="90113" y="617890"/>
                </a:moveTo>
                <a:cubicBezTo>
                  <a:pt x="90752" y="616612"/>
                  <a:pt x="90592" y="616691"/>
                  <a:pt x="89633" y="618129"/>
                </a:cubicBezTo>
                <a:cubicBezTo>
                  <a:pt x="88675" y="619568"/>
                  <a:pt x="88355" y="620766"/>
                  <a:pt x="88675" y="621724"/>
                </a:cubicBezTo>
                <a:lnTo>
                  <a:pt x="90592" y="621724"/>
                </a:lnTo>
                <a:cubicBezTo>
                  <a:pt x="90912" y="620766"/>
                  <a:pt x="90832" y="620127"/>
                  <a:pt x="90353" y="619807"/>
                </a:cubicBezTo>
                <a:cubicBezTo>
                  <a:pt x="89873" y="619487"/>
                  <a:pt x="89793" y="618849"/>
                  <a:pt x="90113" y="617890"/>
                </a:cubicBezTo>
                <a:close/>
                <a:moveTo>
                  <a:pt x="100178" y="610700"/>
                </a:moveTo>
                <a:cubicBezTo>
                  <a:pt x="99220" y="610061"/>
                  <a:pt x="98581" y="610700"/>
                  <a:pt x="98261" y="612617"/>
                </a:cubicBezTo>
                <a:cubicBezTo>
                  <a:pt x="97941" y="614534"/>
                  <a:pt x="98261" y="615174"/>
                  <a:pt x="99220" y="614534"/>
                </a:cubicBezTo>
                <a:cubicBezTo>
                  <a:pt x="99859" y="613895"/>
                  <a:pt x="100178" y="612617"/>
                  <a:pt x="100178" y="610700"/>
                </a:cubicBezTo>
                <a:close/>
                <a:moveTo>
                  <a:pt x="116475" y="608304"/>
                </a:moveTo>
                <a:cubicBezTo>
                  <a:pt x="114878" y="608304"/>
                  <a:pt x="114079" y="609422"/>
                  <a:pt x="114079" y="611659"/>
                </a:cubicBezTo>
                <a:cubicBezTo>
                  <a:pt x="114718" y="612937"/>
                  <a:pt x="115437" y="613017"/>
                  <a:pt x="116236" y="611899"/>
                </a:cubicBezTo>
                <a:cubicBezTo>
                  <a:pt x="117035" y="610780"/>
                  <a:pt x="117115" y="609581"/>
                  <a:pt x="116475" y="608304"/>
                </a:cubicBezTo>
                <a:close/>
                <a:moveTo>
                  <a:pt x="92510" y="606866"/>
                </a:moveTo>
                <a:cubicBezTo>
                  <a:pt x="91231" y="607505"/>
                  <a:pt x="90512" y="608703"/>
                  <a:pt x="90353" y="610461"/>
                </a:cubicBezTo>
                <a:cubicBezTo>
                  <a:pt x="90192" y="612218"/>
                  <a:pt x="90113" y="614056"/>
                  <a:pt x="90113" y="615973"/>
                </a:cubicBezTo>
                <a:cubicBezTo>
                  <a:pt x="90752" y="615014"/>
                  <a:pt x="91391" y="613895"/>
                  <a:pt x="92030" y="612617"/>
                </a:cubicBezTo>
                <a:cubicBezTo>
                  <a:pt x="92669" y="611339"/>
                  <a:pt x="92829" y="609422"/>
                  <a:pt x="92510" y="606866"/>
                </a:cubicBezTo>
                <a:close/>
                <a:moveTo>
                  <a:pt x="13422" y="602072"/>
                </a:moveTo>
                <a:cubicBezTo>
                  <a:pt x="12782" y="601753"/>
                  <a:pt x="12303" y="602631"/>
                  <a:pt x="11983" y="604709"/>
                </a:cubicBezTo>
                <a:cubicBezTo>
                  <a:pt x="11664" y="606785"/>
                  <a:pt x="12143" y="607505"/>
                  <a:pt x="13422" y="606866"/>
                </a:cubicBezTo>
                <a:cubicBezTo>
                  <a:pt x="14060" y="605268"/>
                  <a:pt x="14060" y="603670"/>
                  <a:pt x="13422" y="602072"/>
                </a:cubicBezTo>
                <a:close/>
                <a:moveTo>
                  <a:pt x="291908" y="592007"/>
                </a:moveTo>
                <a:cubicBezTo>
                  <a:pt x="291268" y="592326"/>
                  <a:pt x="291029" y="593284"/>
                  <a:pt x="291189" y="594882"/>
                </a:cubicBezTo>
                <a:cubicBezTo>
                  <a:pt x="291348" y="596480"/>
                  <a:pt x="291588" y="597599"/>
                  <a:pt x="291908" y="598237"/>
                </a:cubicBezTo>
                <a:cubicBezTo>
                  <a:pt x="293505" y="597599"/>
                  <a:pt x="293825" y="596800"/>
                  <a:pt x="292866" y="595841"/>
                </a:cubicBezTo>
                <a:cubicBezTo>
                  <a:pt x="291908" y="594882"/>
                  <a:pt x="291588" y="593604"/>
                  <a:pt x="291908" y="592007"/>
                </a:cubicBezTo>
                <a:close/>
                <a:moveTo>
                  <a:pt x="273693" y="583379"/>
                </a:moveTo>
                <a:cubicBezTo>
                  <a:pt x="272735" y="586894"/>
                  <a:pt x="272575" y="590808"/>
                  <a:pt x="273214" y="595122"/>
                </a:cubicBezTo>
                <a:cubicBezTo>
                  <a:pt x="273853" y="599436"/>
                  <a:pt x="274652" y="603351"/>
                  <a:pt x="275611" y="606866"/>
                </a:cubicBezTo>
                <a:cubicBezTo>
                  <a:pt x="276250" y="603031"/>
                  <a:pt x="276170" y="599036"/>
                  <a:pt x="275371" y="594882"/>
                </a:cubicBezTo>
                <a:cubicBezTo>
                  <a:pt x="274572" y="590728"/>
                  <a:pt x="274013" y="586894"/>
                  <a:pt x="273693" y="583379"/>
                </a:cubicBezTo>
                <a:close/>
                <a:moveTo>
                  <a:pt x="260752" y="583379"/>
                </a:moveTo>
                <a:cubicBezTo>
                  <a:pt x="260112" y="585616"/>
                  <a:pt x="259953" y="588651"/>
                  <a:pt x="260272" y="592486"/>
                </a:cubicBezTo>
                <a:cubicBezTo>
                  <a:pt x="260592" y="596320"/>
                  <a:pt x="261230" y="598557"/>
                  <a:pt x="262190" y="599197"/>
                </a:cubicBezTo>
                <a:cubicBezTo>
                  <a:pt x="261550" y="596640"/>
                  <a:pt x="261230" y="594004"/>
                  <a:pt x="261230" y="591287"/>
                </a:cubicBezTo>
                <a:cubicBezTo>
                  <a:pt x="261230" y="588571"/>
                  <a:pt x="261071" y="585935"/>
                  <a:pt x="260752" y="583379"/>
                </a:cubicBezTo>
                <a:close/>
                <a:moveTo>
                  <a:pt x="154342" y="583379"/>
                </a:moveTo>
                <a:cubicBezTo>
                  <a:pt x="153383" y="584018"/>
                  <a:pt x="152984" y="585616"/>
                  <a:pt x="153143" y="588172"/>
                </a:cubicBezTo>
                <a:cubicBezTo>
                  <a:pt x="153303" y="590728"/>
                  <a:pt x="153064" y="592806"/>
                  <a:pt x="152425" y="594403"/>
                </a:cubicBezTo>
                <a:cubicBezTo>
                  <a:pt x="152744" y="594403"/>
                  <a:pt x="152984" y="594483"/>
                  <a:pt x="153143" y="594642"/>
                </a:cubicBezTo>
                <a:cubicBezTo>
                  <a:pt x="153303" y="594803"/>
                  <a:pt x="153703" y="594882"/>
                  <a:pt x="154342" y="594882"/>
                </a:cubicBezTo>
                <a:cubicBezTo>
                  <a:pt x="154662" y="593924"/>
                  <a:pt x="154662" y="592326"/>
                  <a:pt x="154342" y="590089"/>
                </a:cubicBezTo>
                <a:cubicBezTo>
                  <a:pt x="154023" y="587853"/>
                  <a:pt x="154023" y="585616"/>
                  <a:pt x="154342" y="583379"/>
                </a:cubicBezTo>
                <a:close/>
                <a:moveTo>
                  <a:pt x="261710" y="575230"/>
                </a:moveTo>
                <a:cubicBezTo>
                  <a:pt x="262349" y="576828"/>
                  <a:pt x="262509" y="578026"/>
                  <a:pt x="262190" y="578825"/>
                </a:cubicBezTo>
                <a:cubicBezTo>
                  <a:pt x="261870" y="579624"/>
                  <a:pt x="261710" y="580822"/>
                  <a:pt x="261710" y="582420"/>
                </a:cubicBezTo>
                <a:cubicBezTo>
                  <a:pt x="262349" y="583379"/>
                  <a:pt x="263148" y="583379"/>
                  <a:pt x="264107" y="582420"/>
                </a:cubicBezTo>
                <a:cubicBezTo>
                  <a:pt x="263468" y="581781"/>
                  <a:pt x="263148" y="580582"/>
                  <a:pt x="263148" y="578825"/>
                </a:cubicBezTo>
                <a:cubicBezTo>
                  <a:pt x="263148" y="577068"/>
                  <a:pt x="262669" y="575869"/>
                  <a:pt x="261710" y="575230"/>
                </a:cubicBezTo>
                <a:close/>
                <a:moveTo>
                  <a:pt x="36428" y="571396"/>
                </a:moveTo>
                <a:cubicBezTo>
                  <a:pt x="36109" y="572994"/>
                  <a:pt x="37068" y="573793"/>
                  <a:pt x="39305" y="573793"/>
                </a:cubicBezTo>
                <a:cubicBezTo>
                  <a:pt x="39305" y="572514"/>
                  <a:pt x="38985" y="571955"/>
                  <a:pt x="38346" y="572115"/>
                </a:cubicBezTo>
                <a:cubicBezTo>
                  <a:pt x="37707" y="572274"/>
                  <a:pt x="37068" y="572034"/>
                  <a:pt x="36428" y="571396"/>
                </a:cubicBezTo>
                <a:close/>
                <a:moveTo>
                  <a:pt x="88196" y="562768"/>
                </a:moveTo>
                <a:cubicBezTo>
                  <a:pt x="87876" y="563726"/>
                  <a:pt x="87956" y="564285"/>
                  <a:pt x="88435" y="564446"/>
                </a:cubicBezTo>
                <a:cubicBezTo>
                  <a:pt x="88915" y="564605"/>
                  <a:pt x="88994" y="565324"/>
                  <a:pt x="88675" y="566603"/>
                </a:cubicBezTo>
                <a:cubicBezTo>
                  <a:pt x="89314" y="566922"/>
                  <a:pt x="89713" y="566922"/>
                  <a:pt x="89873" y="566603"/>
                </a:cubicBezTo>
                <a:cubicBezTo>
                  <a:pt x="90033" y="566283"/>
                  <a:pt x="90432" y="566123"/>
                  <a:pt x="91071" y="566123"/>
                </a:cubicBezTo>
                <a:cubicBezTo>
                  <a:pt x="91391" y="564525"/>
                  <a:pt x="91231" y="563567"/>
                  <a:pt x="90592" y="563247"/>
                </a:cubicBezTo>
                <a:cubicBezTo>
                  <a:pt x="89953" y="562927"/>
                  <a:pt x="89154" y="562768"/>
                  <a:pt x="88196" y="562768"/>
                </a:cubicBezTo>
                <a:close/>
                <a:moveTo>
                  <a:pt x="255958" y="558933"/>
                </a:moveTo>
                <a:cubicBezTo>
                  <a:pt x="256597" y="561809"/>
                  <a:pt x="256837" y="564285"/>
                  <a:pt x="256677" y="566363"/>
                </a:cubicBezTo>
                <a:cubicBezTo>
                  <a:pt x="256517" y="568440"/>
                  <a:pt x="256757" y="570597"/>
                  <a:pt x="257396" y="572833"/>
                </a:cubicBezTo>
                <a:cubicBezTo>
                  <a:pt x="257716" y="572833"/>
                  <a:pt x="257955" y="572115"/>
                  <a:pt x="258115" y="570676"/>
                </a:cubicBezTo>
                <a:cubicBezTo>
                  <a:pt x="258275" y="569239"/>
                  <a:pt x="258275" y="567641"/>
                  <a:pt x="258115" y="565883"/>
                </a:cubicBezTo>
                <a:cubicBezTo>
                  <a:pt x="257955" y="564126"/>
                  <a:pt x="257716" y="562528"/>
                  <a:pt x="257396" y="561090"/>
                </a:cubicBezTo>
                <a:cubicBezTo>
                  <a:pt x="257077" y="559652"/>
                  <a:pt x="256597" y="558933"/>
                  <a:pt x="255958" y="558933"/>
                </a:cubicBezTo>
                <a:close/>
                <a:moveTo>
                  <a:pt x="173994" y="557974"/>
                </a:moveTo>
                <a:cubicBezTo>
                  <a:pt x="174313" y="560851"/>
                  <a:pt x="174313" y="562848"/>
                  <a:pt x="173994" y="563966"/>
                </a:cubicBezTo>
                <a:cubicBezTo>
                  <a:pt x="173675" y="565084"/>
                  <a:pt x="173675" y="567081"/>
                  <a:pt x="173994" y="569958"/>
                </a:cubicBezTo>
                <a:cubicBezTo>
                  <a:pt x="174313" y="568999"/>
                  <a:pt x="174793" y="566922"/>
                  <a:pt x="175432" y="563726"/>
                </a:cubicBezTo>
                <a:cubicBezTo>
                  <a:pt x="176071" y="560531"/>
                  <a:pt x="175592" y="558614"/>
                  <a:pt x="173994" y="557974"/>
                </a:cubicBezTo>
                <a:close/>
                <a:moveTo>
                  <a:pt x="95865" y="557495"/>
                </a:moveTo>
                <a:cubicBezTo>
                  <a:pt x="95225" y="557495"/>
                  <a:pt x="94826" y="558134"/>
                  <a:pt x="94666" y="559413"/>
                </a:cubicBezTo>
                <a:cubicBezTo>
                  <a:pt x="94507" y="560691"/>
                  <a:pt x="94586" y="561490"/>
                  <a:pt x="94906" y="561809"/>
                </a:cubicBezTo>
                <a:cubicBezTo>
                  <a:pt x="95545" y="561809"/>
                  <a:pt x="95865" y="561330"/>
                  <a:pt x="95865" y="560371"/>
                </a:cubicBezTo>
                <a:cubicBezTo>
                  <a:pt x="95865" y="559413"/>
                  <a:pt x="95865" y="558454"/>
                  <a:pt x="95865" y="557495"/>
                </a:cubicBezTo>
                <a:close/>
                <a:moveTo>
                  <a:pt x="151945" y="552702"/>
                </a:moveTo>
                <a:cubicBezTo>
                  <a:pt x="151306" y="552702"/>
                  <a:pt x="150827" y="553661"/>
                  <a:pt x="150507" y="555578"/>
                </a:cubicBezTo>
                <a:cubicBezTo>
                  <a:pt x="150188" y="557495"/>
                  <a:pt x="150667" y="558294"/>
                  <a:pt x="151945" y="557974"/>
                </a:cubicBezTo>
                <a:cubicBezTo>
                  <a:pt x="152585" y="557335"/>
                  <a:pt x="152744" y="556457"/>
                  <a:pt x="152425" y="555339"/>
                </a:cubicBezTo>
                <a:cubicBezTo>
                  <a:pt x="152105" y="554220"/>
                  <a:pt x="151945" y="553341"/>
                  <a:pt x="151945" y="552702"/>
                </a:cubicBezTo>
                <a:close/>
                <a:moveTo>
                  <a:pt x="133731" y="550785"/>
                </a:moveTo>
                <a:lnTo>
                  <a:pt x="133731" y="553181"/>
                </a:lnTo>
                <a:cubicBezTo>
                  <a:pt x="135010" y="553820"/>
                  <a:pt x="135968" y="553341"/>
                  <a:pt x="136607" y="551744"/>
                </a:cubicBezTo>
                <a:cubicBezTo>
                  <a:pt x="135648" y="550146"/>
                  <a:pt x="134690" y="549826"/>
                  <a:pt x="133731" y="550785"/>
                </a:cubicBezTo>
                <a:close/>
                <a:moveTo>
                  <a:pt x="74774" y="544554"/>
                </a:moveTo>
                <a:cubicBezTo>
                  <a:pt x="73497" y="544234"/>
                  <a:pt x="72857" y="544793"/>
                  <a:pt x="72857" y="546231"/>
                </a:cubicBezTo>
                <a:cubicBezTo>
                  <a:pt x="72857" y="547669"/>
                  <a:pt x="72857" y="549027"/>
                  <a:pt x="72857" y="550306"/>
                </a:cubicBezTo>
                <a:cubicBezTo>
                  <a:pt x="74135" y="549347"/>
                  <a:pt x="74774" y="547429"/>
                  <a:pt x="74774" y="544554"/>
                </a:cubicBezTo>
                <a:close/>
                <a:moveTo>
                  <a:pt x="33074" y="544554"/>
                </a:moveTo>
                <a:cubicBezTo>
                  <a:pt x="32115" y="544554"/>
                  <a:pt x="31556" y="545193"/>
                  <a:pt x="31396" y="546471"/>
                </a:cubicBezTo>
                <a:cubicBezTo>
                  <a:pt x="31236" y="547749"/>
                  <a:pt x="31476" y="548708"/>
                  <a:pt x="32115" y="549347"/>
                </a:cubicBezTo>
                <a:cubicBezTo>
                  <a:pt x="32754" y="549347"/>
                  <a:pt x="33074" y="547749"/>
                  <a:pt x="33074" y="544554"/>
                </a:cubicBezTo>
                <a:close/>
                <a:moveTo>
                  <a:pt x="46015" y="543595"/>
                </a:moveTo>
                <a:cubicBezTo>
                  <a:pt x="44417" y="545193"/>
                  <a:pt x="43459" y="547909"/>
                  <a:pt x="43139" y="551744"/>
                </a:cubicBezTo>
                <a:cubicBezTo>
                  <a:pt x="42820" y="555578"/>
                  <a:pt x="42341" y="558773"/>
                  <a:pt x="41701" y="561330"/>
                </a:cubicBezTo>
                <a:cubicBezTo>
                  <a:pt x="42660" y="558773"/>
                  <a:pt x="43779" y="556057"/>
                  <a:pt x="45056" y="553181"/>
                </a:cubicBezTo>
                <a:cubicBezTo>
                  <a:pt x="46335" y="550306"/>
                  <a:pt x="46654" y="547110"/>
                  <a:pt x="46015" y="543595"/>
                </a:cubicBezTo>
                <a:close/>
                <a:moveTo>
                  <a:pt x="49370" y="542157"/>
                </a:moveTo>
                <a:cubicBezTo>
                  <a:pt x="48092" y="542476"/>
                  <a:pt x="47373" y="543355"/>
                  <a:pt x="47213" y="544793"/>
                </a:cubicBezTo>
                <a:cubicBezTo>
                  <a:pt x="47054" y="546231"/>
                  <a:pt x="47772" y="546950"/>
                  <a:pt x="49370" y="546950"/>
                </a:cubicBezTo>
                <a:cubicBezTo>
                  <a:pt x="50010" y="546311"/>
                  <a:pt x="50169" y="545592"/>
                  <a:pt x="49850" y="544793"/>
                </a:cubicBezTo>
                <a:cubicBezTo>
                  <a:pt x="49530" y="543995"/>
                  <a:pt x="49370" y="543116"/>
                  <a:pt x="49370" y="542157"/>
                </a:cubicBezTo>
                <a:close/>
                <a:moveTo>
                  <a:pt x="277049" y="538322"/>
                </a:moveTo>
                <a:cubicBezTo>
                  <a:pt x="275770" y="538961"/>
                  <a:pt x="275371" y="539840"/>
                  <a:pt x="275850" y="540959"/>
                </a:cubicBezTo>
                <a:cubicBezTo>
                  <a:pt x="276329" y="542077"/>
                  <a:pt x="276569" y="543275"/>
                  <a:pt x="276569" y="544554"/>
                </a:cubicBezTo>
                <a:cubicBezTo>
                  <a:pt x="277208" y="543914"/>
                  <a:pt x="277448" y="543116"/>
                  <a:pt x="277289" y="542157"/>
                </a:cubicBezTo>
                <a:cubicBezTo>
                  <a:pt x="277128" y="541198"/>
                  <a:pt x="277049" y="539920"/>
                  <a:pt x="277049" y="538322"/>
                </a:cubicBezTo>
                <a:close/>
                <a:moveTo>
                  <a:pt x="152904" y="538322"/>
                </a:moveTo>
                <a:cubicBezTo>
                  <a:pt x="151306" y="538961"/>
                  <a:pt x="150747" y="540799"/>
                  <a:pt x="151226" y="543835"/>
                </a:cubicBezTo>
                <a:cubicBezTo>
                  <a:pt x="151705" y="546870"/>
                  <a:pt x="151786" y="549507"/>
                  <a:pt x="151466" y="551744"/>
                </a:cubicBezTo>
                <a:cubicBezTo>
                  <a:pt x="152105" y="550465"/>
                  <a:pt x="152665" y="548468"/>
                  <a:pt x="153143" y="545752"/>
                </a:cubicBezTo>
                <a:cubicBezTo>
                  <a:pt x="153623" y="543036"/>
                  <a:pt x="153543" y="540559"/>
                  <a:pt x="152904" y="538322"/>
                </a:cubicBezTo>
                <a:close/>
                <a:moveTo>
                  <a:pt x="178787" y="537843"/>
                </a:moveTo>
                <a:cubicBezTo>
                  <a:pt x="178148" y="537843"/>
                  <a:pt x="177749" y="538562"/>
                  <a:pt x="177589" y="540000"/>
                </a:cubicBezTo>
                <a:cubicBezTo>
                  <a:pt x="177430" y="541438"/>
                  <a:pt x="177190" y="541677"/>
                  <a:pt x="176870" y="540719"/>
                </a:cubicBezTo>
                <a:cubicBezTo>
                  <a:pt x="176231" y="541039"/>
                  <a:pt x="176151" y="541598"/>
                  <a:pt x="176631" y="542397"/>
                </a:cubicBezTo>
                <a:cubicBezTo>
                  <a:pt x="177109" y="543196"/>
                  <a:pt x="177669" y="543435"/>
                  <a:pt x="178308" y="543116"/>
                </a:cubicBezTo>
                <a:cubicBezTo>
                  <a:pt x="177669" y="541518"/>
                  <a:pt x="177829" y="540719"/>
                  <a:pt x="178787" y="540719"/>
                </a:cubicBezTo>
                <a:cubicBezTo>
                  <a:pt x="179746" y="540719"/>
                  <a:pt x="180065" y="539920"/>
                  <a:pt x="179746" y="538322"/>
                </a:cubicBezTo>
                <a:cubicBezTo>
                  <a:pt x="179107" y="538961"/>
                  <a:pt x="178787" y="538802"/>
                  <a:pt x="178787" y="537843"/>
                </a:cubicBezTo>
                <a:close/>
                <a:moveTo>
                  <a:pt x="136607" y="536885"/>
                </a:moveTo>
                <a:cubicBezTo>
                  <a:pt x="135648" y="537204"/>
                  <a:pt x="135249" y="538083"/>
                  <a:pt x="135409" y="539521"/>
                </a:cubicBezTo>
                <a:cubicBezTo>
                  <a:pt x="135569" y="540959"/>
                  <a:pt x="135648" y="542317"/>
                  <a:pt x="135648" y="543595"/>
                </a:cubicBezTo>
                <a:cubicBezTo>
                  <a:pt x="136287" y="543595"/>
                  <a:pt x="136767" y="542637"/>
                  <a:pt x="137086" y="540719"/>
                </a:cubicBezTo>
                <a:cubicBezTo>
                  <a:pt x="137406" y="538802"/>
                  <a:pt x="137246" y="537523"/>
                  <a:pt x="136607" y="536885"/>
                </a:cubicBezTo>
                <a:close/>
                <a:moveTo>
                  <a:pt x="48891" y="535447"/>
                </a:moveTo>
                <a:cubicBezTo>
                  <a:pt x="47613" y="535447"/>
                  <a:pt x="46974" y="536724"/>
                  <a:pt x="46974" y="539281"/>
                </a:cubicBezTo>
                <a:cubicBezTo>
                  <a:pt x="47294" y="539601"/>
                  <a:pt x="47932" y="539760"/>
                  <a:pt x="48891" y="539760"/>
                </a:cubicBezTo>
                <a:cubicBezTo>
                  <a:pt x="49211" y="539441"/>
                  <a:pt x="49450" y="538722"/>
                  <a:pt x="49610" y="537603"/>
                </a:cubicBezTo>
                <a:cubicBezTo>
                  <a:pt x="49770" y="536485"/>
                  <a:pt x="49530" y="535766"/>
                  <a:pt x="48891" y="535447"/>
                </a:cubicBezTo>
                <a:close/>
                <a:moveTo>
                  <a:pt x="167763" y="529695"/>
                </a:moveTo>
                <a:cubicBezTo>
                  <a:pt x="167124" y="530653"/>
                  <a:pt x="166565" y="531532"/>
                  <a:pt x="166085" y="532331"/>
                </a:cubicBezTo>
                <a:cubicBezTo>
                  <a:pt x="165606" y="533129"/>
                  <a:pt x="165367" y="534328"/>
                  <a:pt x="165367" y="535926"/>
                </a:cubicBezTo>
                <a:cubicBezTo>
                  <a:pt x="166005" y="536885"/>
                  <a:pt x="166804" y="536885"/>
                  <a:pt x="167763" y="535926"/>
                </a:cubicBezTo>
                <a:cubicBezTo>
                  <a:pt x="167443" y="539121"/>
                  <a:pt x="167204" y="543355"/>
                  <a:pt x="167044" y="548628"/>
                </a:cubicBezTo>
                <a:cubicBezTo>
                  <a:pt x="166884" y="553901"/>
                  <a:pt x="166964" y="557815"/>
                  <a:pt x="167284" y="560371"/>
                </a:cubicBezTo>
                <a:cubicBezTo>
                  <a:pt x="168561" y="556537"/>
                  <a:pt x="169121" y="551663"/>
                  <a:pt x="168961" y="545752"/>
                </a:cubicBezTo>
                <a:cubicBezTo>
                  <a:pt x="168801" y="539840"/>
                  <a:pt x="168402" y="534488"/>
                  <a:pt x="167763" y="529695"/>
                </a:cubicBezTo>
                <a:close/>
                <a:moveTo>
                  <a:pt x="64230" y="529695"/>
                </a:moveTo>
                <a:cubicBezTo>
                  <a:pt x="61673" y="530653"/>
                  <a:pt x="60395" y="533449"/>
                  <a:pt x="60395" y="538083"/>
                </a:cubicBezTo>
                <a:cubicBezTo>
                  <a:pt x="60395" y="542716"/>
                  <a:pt x="60075" y="546791"/>
                  <a:pt x="59437" y="550306"/>
                </a:cubicBezTo>
                <a:cubicBezTo>
                  <a:pt x="60714" y="547429"/>
                  <a:pt x="61913" y="544473"/>
                  <a:pt x="63031" y="541438"/>
                </a:cubicBezTo>
                <a:cubicBezTo>
                  <a:pt x="64150" y="538402"/>
                  <a:pt x="64549" y="534488"/>
                  <a:pt x="64230" y="529695"/>
                </a:cubicBezTo>
                <a:close/>
                <a:moveTo>
                  <a:pt x="114079" y="529215"/>
                </a:moveTo>
                <a:cubicBezTo>
                  <a:pt x="113440" y="528896"/>
                  <a:pt x="112880" y="529615"/>
                  <a:pt x="112401" y="531372"/>
                </a:cubicBezTo>
                <a:cubicBezTo>
                  <a:pt x="111922" y="533129"/>
                  <a:pt x="112322" y="533849"/>
                  <a:pt x="113599" y="533529"/>
                </a:cubicBezTo>
                <a:cubicBezTo>
                  <a:pt x="113919" y="532890"/>
                  <a:pt x="114079" y="531452"/>
                  <a:pt x="114079" y="529215"/>
                </a:cubicBezTo>
                <a:close/>
                <a:moveTo>
                  <a:pt x="146673" y="527298"/>
                </a:moveTo>
                <a:cubicBezTo>
                  <a:pt x="145395" y="527298"/>
                  <a:pt x="144915" y="528097"/>
                  <a:pt x="145235" y="529695"/>
                </a:cubicBezTo>
                <a:cubicBezTo>
                  <a:pt x="145874" y="529695"/>
                  <a:pt x="146274" y="529854"/>
                  <a:pt x="146433" y="530174"/>
                </a:cubicBezTo>
                <a:cubicBezTo>
                  <a:pt x="146593" y="530494"/>
                  <a:pt x="146992" y="530334"/>
                  <a:pt x="147631" y="529695"/>
                </a:cubicBezTo>
                <a:cubicBezTo>
                  <a:pt x="148271" y="528097"/>
                  <a:pt x="147951" y="527298"/>
                  <a:pt x="146673" y="527298"/>
                </a:cubicBezTo>
                <a:close/>
                <a:moveTo>
                  <a:pt x="275611" y="525381"/>
                </a:moveTo>
                <a:cubicBezTo>
                  <a:pt x="274652" y="526020"/>
                  <a:pt x="274412" y="526899"/>
                  <a:pt x="274892" y="528017"/>
                </a:cubicBezTo>
                <a:cubicBezTo>
                  <a:pt x="275371" y="529136"/>
                  <a:pt x="275611" y="530174"/>
                  <a:pt x="275611" y="531133"/>
                </a:cubicBezTo>
                <a:cubicBezTo>
                  <a:pt x="276250" y="531133"/>
                  <a:pt x="276409" y="530334"/>
                  <a:pt x="276090" y="528736"/>
                </a:cubicBezTo>
                <a:cubicBezTo>
                  <a:pt x="275770" y="527138"/>
                  <a:pt x="275611" y="526020"/>
                  <a:pt x="275611" y="525381"/>
                </a:cubicBezTo>
                <a:close/>
                <a:moveTo>
                  <a:pt x="165846" y="518670"/>
                </a:moveTo>
                <a:cubicBezTo>
                  <a:pt x="166485" y="521226"/>
                  <a:pt x="166485" y="523144"/>
                  <a:pt x="165846" y="524422"/>
                </a:cubicBezTo>
                <a:cubicBezTo>
                  <a:pt x="165206" y="525700"/>
                  <a:pt x="164887" y="527458"/>
                  <a:pt x="164887" y="529695"/>
                </a:cubicBezTo>
                <a:cubicBezTo>
                  <a:pt x="166165" y="529695"/>
                  <a:pt x="166964" y="528017"/>
                  <a:pt x="167284" y="524662"/>
                </a:cubicBezTo>
                <a:cubicBezTo>
                  <a:pt x="167603" y="521306"/>
                  <a:pt x="167124" y="519309"/>
                  <a:pt x="165846" y="518670"/>
                </a:cubicBezTo>
                <a:close/>
                <a:moveTo>
                  <a:pt x="142359" y="518191"/>
                </a:moveTo>
                <a:cubicBezTo>
                  <a:pt x="141400" y="517871"/>
                  <a:pt x="141001" y="518271"/>
                  <a:pt x="141161" y="519389"/>
                </a:cubicBezTo>
                <a:cubicBezTo>
                  <a:pt x="141320" y="520508"/>
                  <a:pt x="140601" y="520747"/>
                  <a:pt x="139003" y="520108"/>
                </a:cubicBezTo>
                <a:cubicBezTo>
                  <a:pt x="140282" y="520747"/>
                  <a:pt x="140841" y="522345"/>
                  <a:pt x="140681" y="524901"/>
                </a:cubicBezTo>
                <a:cubicBezTo>
                  <a:pt x="140522" y="527458"/>
                  <a:pt x="141240" y="528896"/>
                  <a:pt x="142838" y="529215"/>
                </a:cubicBezTo>
                <a:cubicBezTo>
                  <a:pt x="142199" y="527298"/>
                  <a:pt x="141880" y="525620"/>
                  <a:pt x="141880" y="524183"/>
                </a:cubicBezTo>
                <a:cubicBezTo>
                  <a:pt x="141880" y="522745"/>
                  <a:pt x="142039" y="520747"/>
                  <a:pt x="142359" y="518191"/>
                </a:cubicBezTo>
                <a:close/>
                <a:moveTo>
                  <a:pt x="73336" y="518191"/>
                </a:moveTo>
                <a:cubicBezTo>
                  <a:pt x="72698" y="517552"/>
                  <a:pt x="72378" y="517711"/>
                  <a:pt x="72378" y="518670"/>
                </a:cubicBezTo>
                <a:cubicBezTo>
                  <a:pt x="72378" y="519629"/>
                  <a:pt x="72058" y="520108"/>
                  <a:pt x="71419" y="520108"/>
                </a:cubicBezTo>
                <a:cubicBezTo>
                  <a:pt x="71419" y="521067"/>
                  <a:pt x="71738" y="521626"/>
                  <a:pt x="72378" y="521786"/>
                </a:cubicBezTo>
                <a:cubicBezTo>
                  <a:pt x="73017" y="521946"/>
                  <a:pt x="73656" y="521706"/>
                  <a:pt x="74295" y="521067"/>
                </a:cubicBezTo>
                <a:cubicBezTo>
                  <a:pt x="74295" y="520427"/>
                  <a:pt x="73976" y="519469"/>
                  <a:pt x="73336" y="518191"/>
                </a:cubicBezTo>
                <a:close/>
                <a:moveTo>
                  <a:pt x="264586" y="507646"/>
                </a:moveTo>
                <a:cubicBezTo>
                  <a:pt x="263308" y="508285"/>
                  <a:pt x="262989" y="509004"/>
                  <a:pt x="263627" y="509803"/>
                </a:cubicBezTo>
                <a:cubicBezTo>
                  <a:pt x="264267" y="510602"/>
                  <a:pt x="264426" y="511800"/>
                  <a:pt x="264107" y="513398"/>
                </a:cubicBezTo>
                <a:cubicBezTo>
                  <a:pt x="265065" y="512758"/>
                  <a:pt x="265305" y="512040"/>
                  <a:pt x="264825" y="511241"/>
                </a:cubicBezTo>
                <a:cubicBezTo>
                  <a:pt x="264347" y="510442"/>
                  <a:pt x="264267" y="509244"/>
                  <a:pt x="264586" y="507646"/>
                </a:cubicBezTo>
                <a:close/>
                <a:moveTo>
                  <a:pt x="258835" y="506208"/>
                </a:moveTo>
                <a:cubicBezTo>
                  <a:pt x="257237" y="507806"/>
                  <a:pt x="256917" y="509962"/>
                  <a:pt x="257875" y="512679"/>
                </a:cubicBezTo>
                <a:cubicBezTo>
                  <a:pt x="258835" y="515395"/>
                  <a:pt x="259154" y="517871"/>
                  <a:pt x="258835" y="520108"/>
                </a:cubicBezTo>
                <a:cubicBezTo>
                  <a:pt x="257237" y="520747"/>
                  <a:pt x="256438" y="520188"/>
                  <a:pt x="256438" y="518431"/>
                </a:cubicBezTo>
                <a:cubicBezTo>
                  <a:pt x="256438" y="516673"/>
                  <a:pt x="256118" y="515155"/>
                  <a:pt x="255479" y="513877"/>
                </a:cubicBezTo>
                <a:cubicBezTo>
                  <a:pt x="255159" y="517072"/>
                  <a:pt x="255079" y="520827"/>
                  <a:pt x="255240" y="525141"/>
                </a:cubicBezTo>
                <a:cubicBezTo>
                  <a:pt x="255399" y="529455"/>
                  <a:pt x="256118" y="532251"/>
                  <a:pt x="257396" y="533529"/>
                </a:cubicBezTo>
                <a:cubicBezTo>
                  <a:pt x="257396" y="532570"/>
                  <a:pt x="257396" y="531612"/>
                  <a:pt x="257396" y="530653"/>
                </a:cubicBezTo>
                <a:cubicBezTo>
                  <a:pt x="257396" y="529695"/>
                  <a:pt x="257237" y="528896"/>
                  <a:pt x="256917" y="528257"/>
                </a:cubicBezTo>
                <a:cubicBezTo>
                  <a:pt x="256917" y="527617"/>
                  <a:pt x="257077" y="527218"/>
                  <a:pt x="257396" y="527058"/>
                </a:cubicBezTo>
                <a:cubicBezTo>
                  <a:pt x="257716" y="526899"/>
                  <a:pt x="257875" y="526499"/>
                  <a:pt x="257875" y="525860"/>
                </a:cubicBezTo>
                <a:cubicBezTo>
                  <a:pt x="259473" y="526818"/>
                  <a:pt x="259793" y="526899"/>
                  <a:pt x="258835" y="526100"/>
                </a:cubicBezTo>
                <a:cubicBezTo>
                  <a:pt x="257875" y="525301"/>
                  <a:pt x="257716" y="523783"/>
                  <a:pt x="258355" y="521546"/>
                </a:cubicBezTo>
                <a:cubicBezTo>
                  <a:pt x="258674" y="520907"/>
                  <a:pt x="258914" y="520747"/>
                  <a:pt x="259074" y="521067"/>
                </a:cubicBezTo>
                <a:cubicBezTo>
                  <a:pt x="259234" y="521387"/>
                  <a:pt x="259313" y="521866"/>
                  <a:pt x="259313" y="522505"/>
                </a:cubicBezTo>
                <a:cubicBezTo>
                  <a:pt x="258994" y="519309"/>
                  <a:pt x="259074" y="516194"/>
                  <a:pt x="259553" y="513158"/>
                </a:cubicBezTo>
                <a:cubicBezTo>
                  <a:pt x="260033" y="510122"/>
                  <a:pt x="259793" y="507806"/>
                  <a:pt x="258835" y="506208"/>
                </a:cubicBezTo>
                <a:close/>
                <a:moveTo>
                  <a:pt x="88675" y="505249"/>
                </a:moveTo>
                <a:cubicBezTo>
                  <a:pt x="87397" y="505888"/>
                  <a:pt x="86518" y="507566"/>
                  <a:pt x="86038" y="510282"/>
                </a:cubicBezTo>
                <a:cubicBezTo>
                  <a:pt x="85559" y="512998"/>
                  <a:pt x="85479" y="514996"/>
                  <a:pt x="85799" y="516273"/>
                </a:cubicBezTo>
                <a:cubicBezTo>
                  <a:pt x="86758" y="516273"/>
                  <a:pt x="87397" y="515954"/>
                  <a:pt x="87716" y="515315"/>
                </a:cubicBezTo>
                <a:cubicBezTo>
                  <a:pt x="88035" y="514676"/>
                  <a:pt x="88675" y="514197"/>
                  <a:pt x="89633" y="513877"/>
                </a:cubicBezTo>
                <a:cubicBezTo>
                  <a:pt x="89953" y="512280"/>
                  <a:pt x="90033" y="511161"/>
                  <a:pt x="89873" y="510521"/>
                </a:cubicBezTo>
                <a:cubicBezTo>
                  <a:pt x="89713" y="509883"/>
                  <a:pt x="89474" y="509403"/>
                  <a:pt x="89154" y="509084"/>
                </a:cubicBezTo>
                <a:cubicBezTo>
                  <a:pt x="88834" y="508764"/>
                  <a:pt x="88595" y="508445"/>
                  <a:pt x="88435" y="508125"/>
                </a:cubicBezTo>
                <a:cubicBezTo>
                  <a:pt x="88275" y="507806"/>
                  <a:pt x="88355" y="506847"/>
                  <a:pt x="88675" y="505249"/>
                </a:cubicBezTo>
                <a:close/>
                <a:moveTo>
                  <a:pt x="69502" y="501894"/>
                </a:moveTo>
                <a:cubicBezTo>
                  <a:pt x="68544" y="501894"/>
                  <a:pt x="67984" y="502693"/>
                  <a:pt x="67824" y="504291"/>
                </a:cubicBezTo>
                <a:cubicBezTo>
                  <a:pt x="67665" y="505888"/>
                  <a:pt x="68224" y="506528"/>
                  <a:pt x="69502" y="506208"/>
                </a:cubicBezTo>
                <a:close/>
                <a:moveTo>
                  <a:pt x="264107" y="499018"/>
                </a:moveTo>
                <a:cubicBezTo>
                  <a:pt x="262828" y="499657"/>
                  <a:pt x="262509" y="500616"/>
                  <a:pt x="263148" y="501894"/>
                </a:cubicBezTo>
                <a:cubicBezTo>
                  <a:pt x="263787" y="503172"/>
                  <a:pt x="263947" y="504610"/>
                  <a:pt x="263627" y="506208"/>
                </a:cubicBezTo>
                <a:cubicBezTo>
                  <a:pt x="264906" y="505569"/>
                  <a:pt x="265225" y="504610"/>
                  <a:pt x="264586" y="503332"/>
                </a:cubicBezTo>
                <a:cubicBezTo>
                  <a:pt x="263947" y="502054"/>
                  <a:pt x="263787" y="500616"/>
                  <a:pt x="264107" y="499018"/>
                </a:cubicBezTo>
                <a:close/>
                <a:moveTo>
                  <a:pt x="174953" y="498539"/>
                </a:moveTo>
                <a:cubicBezTo>
                  <a:pt x="174313" y="498858"/>
                  <a:pt x="173994" y="499977"/>
                  <a:pt x="173994" y="501894"/>
                </a:cubicBezTo>
                <a:cubicBezTo>
                  <a:pt x="173994" y="503811"/>
                  <a:pt x="174474" y="504770"/>
                  <a:pt x="175432" y="504770"/>
                </a:cubicBezTo>
                <a:cubicBezTo>
                  <a:pt x="175432" y="503172"/>
                  <a:pt x="175273" y="502054"/>
                  <a:pt x="174953" y="501414"/>
                </a:cubicBezTo>
                <a:cubicBezTo>
                  <a:pt x="174633" y="500776"/>
                  <a:pt x="174633" y="499817"/>
                  <a:pt x="174953" y="498539"/>
                </a:cubicBezTo>
                <a:close/>
                <a:moveTo>
                  <a:pt x="259553" y="496861"/>
                </a:moveTo>
                <a:cubicBezTo>
                  <a:pt x="258115" y="497021"/>
                  <a:pt x="257716" y="498059"/>
                  <a:pt x="258355" y="499977"/>
                </a:cubicBezTo>
                <a:cubicBezTo>
                  <a:pt x="258994" y="499977"/>
                  <a:pt x="259953" y="499657"/>
                  <a:pt x="261230" y="499018"/>
                </a:cubicBezTo>
                <a:cubicBezTo>
                  <a:pt x="261550" y="497420"/>
                  <a:pt x="260991" y="496701"/>
                  <a:pt x="259553" y="496861"/>
                </a:cubicBezTo>
                <a:close/>
                <a:moveTo>
                  <a:pt x="98261" y="493506"/>
                </a:moveTo>
                <a:cubicBezTo>
                  <a:pt x="96983" y="494625"/>
                  <a:pt x="96664" y="495983"/>
                  <a:pt x="97303" y="497580"/>
                </a:cubicBezTo>
                <a:cubicBezTo>
                  <a:pt x="97941" y="497580"/>
                  <a:pt x="98341" y="497021"/>
                  <a:pt x="98501" y="495902"/>
                </a:cubicBezTo>
                <a:cubicBezTo>
                  <a:pt x="98661" y="494784"/>
                  <a:pt x="99220" y="494225"/>
                  <a:pt x="100178" y="494225"/>
                </a:cubicBezTo>
                <a:cubicBezTo>
                  <a:pt x="100178" y="492627"/>
                  <a:pt x="99539" y="492388"/>
                  <a:pt x="98261" y="493506"/>
                </a:cubicBezTo>
                <a:close/>
                <a:moveTo>
                  <a:pt x="179746" y="492787"/>
                </a:moveTo>
                <a:cubicBezTo>
                  <a:pt x="178787" y="492467"/>
                  <a:pt x="178308" y="493106"/>
                  <a:pt x="178308" y="494704"/>
                </a:cubicBezTo>
                <a:cubicBezTo>
                  <a:pt x="178308" y="496302"/>
                  <a:pt x="178787" y="496941"/>
                  <a:pt x="179746" y="496621"/>
                </a:cubicBezTo>
                <a:close/>
                <a:moveTo>
                  <a:pt x="97782" y="489432"/>
                </a:moveTo>
                <a:cubicBezTo>
                  <a:pt x="95865" y="489432"/>
                  <a:pt x="94906" y="490550"/>
                  <a:pt x="94906" y="492787"/>
                </a:cubicBezTo>
                <a:cubicBezTo>
                  <a:pt x="95545" y="494065"/>
                  <a:pt x="96264" y="494385"/>
                  <a:pt x="97063" y="493746"/>
                </a:cubicBezTo>
                <a:cubicBezTo>
                  <a:pt x="97862" y="493106"/>
                  <a:pt x="98102" y="491668"/>
                  <a:pt x="97782" y="489432"/>
                </a:cubicBezTo>
                <a:close/>
                <a:moveTo>
                  <a:pt x="269379" y="488952"/>
                </a:moveTo>
                <a:cubicBezTo>
                  <a:pt x="269379" y="491828"/>
                  <a:pt x="269539" y="493826"/>
                  <a:pt x="269859" y="494944"/>
                </a:cubicBezTo>
                <a:cubicBezTo>
                  <a:pt x="270178" y="496062"/>
                  <a:pt x="270498" y="496461"/>
                  <a:pt x="270817" y="496142"/>
                </a:cubicBezTo>
                <a:cubicBezTo>
                  <a:pt x="271137" y="495822"/>
                  <a:pt x="271297" y="495024"/>
                  <a:pt x="271297" y="493746"/>
                </a:cubicBezTo>
                <a:cubicBezTo>
                  <a:pt x="271297" y="492467"/>
                  <a:pt x="270658" y="490869"/>
                  <a:pt x="269379" y="488952"/>
                </a:cubicBezTo>
                <a:close/>
                <a:moveTo>
                  <a:pt x="118632" y="485597"/>
                </a:moveTo>
                <a:cubicBezTo>
                  <a:pt x="117194" y="485597"/>
                  <a:pt x="116635" y="486396"/>
                  <a:pt x="116955" y="487994"/>
                </a:cubicBezTo>
                <a:cubicBezTo>
                  <a:pt x="117594" y="488633"/>
                  <a:pt x="118153" y="488873"/>
                  <a:pt x="118632" y="488712"/>
                </a:cubicBezTo>
                <a:cubicBezTo>
                  <a:pt x="119112" y="488553"/>
                  <a:pt x="119671" y="488313"/>
                  <a:pt x="120310" y="487994"/>
                </a:cubicBezTo>
                <a:cubicBezTo>
                  <a:pt x="120630" y="486396"/>
                  <a:pt x="120070" y="485597"/>
                  <a:pt x="118632" y="485597"/>
                </a:cubicBezTo>
                <a:close/>
                <a:moveTo>
                  <a:pt x="276569" y="485117"/>
                </a:moveTo>
                <a:cubicBezTo>
                  <a:pt x="275930" y="486715"/>
                  <a:pt x="275850" y="488712"/>
                  <a:pt x="276329" y="491109"/>
                </a:cubicBezTo>
                <a:cubicBezTo>
                  <a:pt x="276809" y="493506"/>
                  <a:pt x="276889" y="495983"/>
                  <a:pt x="276569" y="498539"/>
                </a:cubicBezTo>
                <a:cubicBezTo>
                  <a:pt x="277208" y="496941"/>
                  <a:pt x="277368" y="494944"/>
                  <a:pt x="277049" y="492547"/>
                </a:cubicBezTo>
                <a:cubicBezTo>
                  <a:pt x="276729" y="490151"/>
                  <a:pt x="276569" y="487674"/>
                  <a:pt x="276569" y="485117"/>
                </a:cubicBezTo>
                <a:close/>
                <a:moveTo>
                  <a:pt x="169680" y="480804"/>
                </a:moveTo>
                <a:cubicBezTo>
                  <a:pt x="169360" y="481443"/>
                  <a:pt x="168961" y="482881"/>
                  <a:pt x="168482" y="485117"/>
                </a:cubicBezTo>
                <a:cubicBezTo>
                  <a:pt x="168002" y="487354"/>
                  <a:pt x="168402" y="488633"/>
                  <a:pt x="169680" y="488952"/>
                </a:cubicBezTo>
                <a:cubicBezTo>
                  <a:pt x="170639" y="487674"/>
                  <a:pt x="170958" y="486316"/>
                  <a:pt x="170639" y="484878"/>
                </a:cubicBezTo>
                <a:cubicBezTo>
                  <a:pt x="170320" y="483440"/>
                  <a:pt x="170000" y="482082"/>
                  <a:pt x="169680" y="480804"/>
                </a:cubicBezTo>
                <a:close/>
                <a:moveTo>
                  <a:pt x="98261" y="480804"/>
                </a:moveTo>
                <a:cubicBezTo>
                  <a:pt x="96664" y="480804"/>
                  <a:pt x="96184" y="481923"/>
                  <a:pt x="96823" y="484159"/>
                </a:cubicBezTo>
                <a:cubicBezTo>
                  <a:pt x="97143" y="484479"/>
                  <a:pt x="97782" y="484159"/>
                  <a:pt x="98740" y="483200"/>
                </a:cubicBezTo>
                <a:cubicBezTo>
                  <a:pt x="98740" y="482561"/>
                  <a:pt x="98661" y="482162"/>
                  <a:pt x="98501" y="482002"/>
                </a:cubicBezTo>
                <a:cubicBezTo>
                  <a:pt x="98341" y="481842"/>
                  <a:pt x="98261" y="481443"/>
                  <a:pt x="98261" y="480804"/>
                </a:cubicBezTo>
                <a:close/>
                <a:moveTo>
                  <a:pt x="101617" y="480325"/>
                </a:moveTo>
                <a:cubicBezTo>
                  <a:pt x="101936" y="481603"/>
                  <a:pt x="102016" y="482401"/>
                  <a:pt x="101856" y="482721"/>
                </a:cubicBezTo>
                <a:cubicBezTo>
                  <a:pt x="101696" y="483041"/>
                  <a:pt x="101457" y="483200"/>
                  <a:pt x="101137" y="483200"/>
                </a:cubicBezTo>
                <a:cubicBezTo>
                  <a:pt x="100818" y="483200"/>
                  <a:pt x="100418" y="483280"/>
                  <a:pt x="99939" y="483440"/>
                </a:cubicBezTo>
                <a:cubicBezTo>
                  <a:pt x="99460" y="483600"/>
                  <a:pt x="99220" y="484159"/>
                  <a:pt x="99220" y="485117"/>
                </a:cubicBezTo>
                <a:cubicBezTo>
                  <a:pt x="100178" y="485117"/>
                  <a:pt x="100658" y="484798"/>
                  <a:pt x="100658" y="484159"/>
                </a:cubicBezTo>
                <a:cubicBezTo>
                  <a:pt x="101297" y="484479"/>
                  <a:pt x="101617" y="485278"/>
                  <a:pt x="101617" y="486556"/>
                </a:cubicBezTo>
                <a:cubicBezTo>
                  <a:pt x="102256" y="485916"/>
                  <a:pt x="102815" y="484718"/>
                  <a:pt x="103294" y="482961"/>
                </a:cubicBezTo>
                <a:cubicBezTo>
                  <a:pt x="103773" y="481203"/>
                  <a:pt x="103214" y="480325"/>
                  <a:pt x="101617" y="480325"/>
                </a:cubicBezTo>
                <a:close/>
                <a:moveTo>
                  <a:pt x="256917" y="476490"/>
                </a:moveTo>
                <a:cubicBezTo>
                  <a:pt x="255958" y="477768"/>
                  <a:pt x="255718" y="479605"/>
                  <a:pt x="256198" y="482002"/>
                </a:cubicBezTo>
                <a:cubicBezTo>
                  <a:pt x="256677" y="484399"/>
                  <a:pt x="257396" y="486077"/>
                  <a:pt x="258355" y="487035"/>
                </a:cubicBezTo>
                <a:cubicBezTo>
                  <a:pt x="257716" y="485757"/>
                  <a:pt x="257476" y="483919"/>
                  <a:pt x="257636" y="481523"/>
                </a:cubicBezTo>
                <a:cubicBezTo>
                  <a:pt x="257796" y="479126"/>
                  <a:pt x="257556" y="477448"/>
                  <a:pt x="256917" y="476490"/>
                </a:cubicBezTo>
                <a:close/>
                <a:moveTo>
                  <a:pt x="255479" y="469780"/>
                </a:moveTo>
                <a:cubicBezTo>
                  <a:pt x="255799" y="470738"/>
                  <a:pt x="255799" y="472016"/>
                  <a:pt x="255479" y="473614"/>
                </a:cubicBezTo>
                <a:cubicBezTo>
                  <a:pt x="255159" y="475211"/>
                  <a:pt x="255639" y="475851"/>
                  <a:pt x="256917" y="475531"/>
                </a:cubicBezTo>
                <a:cubicBezTo>
                  <a:pt x="257237" y="474892"/>
                  <a:pt x="257316" y="473853"/>
                  <a:pt x="257157" y="472415"/>
                </a:cubicBezTo>
                <a:cubicBezTo>
                  <a:pt x="256997" y="470978"/>
                  <a:pt x="256438" y="470099"/>
                  <a:pt x="255479" y="469780"/>
                </a:cubicBezTo>
                <a:close/>
                <a:moveTo>
                  <a:pt x="167763" y="462590"/>
                </a:moveTo>
                <a:cubicBezTo>
                  <a:pt x="167124" y="465785"/>
                  <a:pt x="166725" y="468102"/>
                  <a:pt x="166565" y="469540"/>
                </a:cubicBezTo>
                <a:cubicBezTo>
                  <a:pt x="166405" y="470978"/>
                  <a:pt x="166005" y="472975"/>
                  <a:pt x="165367" y="475531"/>
                </a:cubicBezTo>
                <a:cubicBezTo>
                  <a:pt x="166325" y="475851"/>
                  <a:pt x="166884" y="475771"/>
                  <a:pt x="167044" y="475292"/>
                </a:cubicBezTo>
                <a:cubicBezTo>
                  <a:pt x="167204" y="474812"/>
                  <a:pt x="167603" y="474573"/>
                  <a:pt x="168242" y="474573"/>
                </a:cubicBezTo>
                <a:cubicBezTo>
                  <a:pt x="168242" y="472975"/>
                  <a:pt x="168642" y="470738"/>
                  <a:pt x="169441" y="467862"/>
                </a:cubicBezTo>
                <a:cubicBezTo>
                  <a:pt x="170239" y="464986"/>
                  <a:pt x="169680" y="463229"/>
                  <a:pt x="167763" y="462590"/>
                </a:cubicBezTo>
                <a:close/>
                <a:moveTo>
                  <a:pt x="161532" y="453483"/>
                </a:moveTo>
                <a:cubicBezTo>
                  <a:pt x="159934" y="456039"/>
                  <a:pt x="159295" y="459634"/>
                  <a:pt x="159615" y="464268"/>
                </a:cubicBezTo>
                <a:cubicBezTo>
                  <a:pt x="159934" y="468901"/>
                  <a:pt x="159934" y="472336"/>
                  <a:pt x="159615" y="474573"/>
                </a:cubicBezTo>
                <a:cubicBezTo>
                  <a:pt x="160253" y="472016"/>
                  <a:pt x="161052" y="468581"/>
                  <a:pt x="162011" y="464268"/>
                </a:cubicBezTo>
                <a:cubicBezTo>
                  <a:pt x="162970" y="459953"/>
                  <a:pt x="162810" y="456358"/>
                  <a:pt x="161532" y="453483"/>
                </a:cubicBezTo>
                <a:close/>
                <a:moveTo>
                  <a:pt x="118872" y="452524"/>
                </a:moveTo>
                <a:cubicBezTo>
                  <a:pt x="117594" y="451885"/>
                  <a:pt x="117115" y="452524"/>
                  <a:pt x="117434" y="454441"/>
                </a:cubicBezTo>
                <a:cubicBezTo>
                  <a:pt x="117754" y="456358"/>
                  <a:pt x="117754" y="457796"/>
                  <a:pt x="117434" y="458755"/>
                </a:cubicBezTo>
                <a:cubicBezTo>
                  <a:pt x="117754" y="457796"/>
                  <a:pt x="118233" y="456758"/>
                  <a:pt x="118872" y="455639"/>
                </a:cubicBezTo>
                <a:cubicBezTo>
                  <a:pt x="119511" y="454521"/>
                  <a:pt x="119511" y="453483"/>
                  <a:pt x="118872" y="452524"/>
                </a:cubicBezTo>
                <a:close/>
                <a:moveTo>
                  <a:pt x="299696" y="441284"/>
                </a:moveTo>
                <a:lnTo>
                  <a:pt x="299337" y="442219"/>
                </a:lnTo>
                <a:lnTo>
                  <a:pt x="299696" y="444015"/>
                </a:lnTo>
                <a:close/>
                <a:moveTo>
                  <a:pt x="292866" y="441020"/>
                </a:moveTo>
                <a:cubicBezTo>
                  <a:pt x="292227" y="441659"/>
                  <a:pt x="292067" y="442857"/>
                  <a:pt x="292386" y="444615"/>
                </a:cubicBezTo>
                <a:cubicBezTo>
                  <a:pt x="292707" y="446373"/>
                  <a:pt x="293026" y="447731"/>
                  <a:pt x="293346" y="448689"/>
                </a:cubicBezTo>
                <a:cubicBezTo>
                  <a:pt x="293984" y="448050"/>
                  <a:pt x="293984" y="447011"/>
                  <a:pt x="293346" y="445574"/>
                </a:cubicBezTo>
                <a:cubicBezTo>
                  <a:pt x="292707" y="444136"/>
                  <a:pt x="292547" y="442618"/>
                  <a:pt x="292866" y="441020"/>
                </a:cubicBezTo>
                <a:close/>
                <a:moveTo>
                  <a:pt x="262190" y="433830"/>
                </a:moveTo>
                <a:cubicBezTo>
                  <a:pt x="262190" y="435428"/>
                  <a:pt x="262749" y="436306"/>
                  <a:pt x="263867" y="436467"/>
                </a:cubicBezTo>
                <a:cubicBezTo>
                  <a:pt x="264986" y="436626"/>
                  <a:pt x="265864" y="437026"/>
                  <a:pt x="266503" y="437665"/>
                </a:cubicBezTo>
                <a:cubicBezTo>
                  <a:pt x="265864" y="434789"/>
                  <a:pt x="264426" y="433511"/>
                  <a:pt x="262190" y="433830"/>
                </a:cubicBezTo>
                <a:close/>
                <a:moveTo>
                  <a:pt x="262190" y="420409"/>
                </a:moveTo>
                <a:cubicBezTo>
                  <a:pt x="262190" y="420090"/>
                  <a:pt x="262029" y="420329"/>
                  <a:pt x="261710" y="421128"/>
                </a:cubicBezTo>
                <a:cubicBezTo>
                  <a:pt x="261391" y="421927"/>
                  <a:pt x="261230" y="422806"/>
                  <a:pt x="261230" y="423765"/>
                </a:cubicBezTo>
                <a:cubicBezTo>
                  <a:pt x="261230" y="424723"/>
                  <a:pt x="261311" y="425602"/>
                  <a:pt x="261470" y="426401"/>
                </a:cubicBezTo>
                <a:cubicBezTo>
                  <a:pt x="261630" y="427199"/>
                  <a:pt x="262029" y="427599"/>
                  <a:pt x="262669" y="427599"/>
                </a:cubicBezTo>
                <a:cubicBezTo>
                  <a:pt x="263627" y="426321"/>
                  <a:pt x="263627" y="425282"/>
                  <a:pt x="262669" y="424483"/>
                </a:cubicBezTo>
                <a:cubicBezTo>
                  <a:pt x="261710" y="423685"/>
                  <a:pt x="261550" y="422327"/>
                  <a:pt x="262190" y="420409"/>
                </a:cubicBezTo>
                <a:close/>
                <a:moveTo>
                  <a:pt x="298138" y="417293"/>
                </a:moveTo>
                <a:cubicBezTo>
                  <a:pt x="297500" y="417453"/>
                  <a:pt x="296860" y="417533"/>
                  <a:pt x="296221" y="417533"/>
                </a:cubicBezTo>
                <a:cubicBezTo>
                  <a:pt x="295582" y="421687"/>
                  <a:pt x="295902" y="424963"/>
                  <a:pt x="297180" y="427360"/>
                </a:cubicBezTo>
                <a:cubicBezTo>
                  <a:pt x="298458" y="429756"/>
                  <a:pt x="299257" y="433031"/>
                  <a:pt x="299576" y="437185"/>
                </a:cubicBezTo>
                <a:lnTo>
                  <a:pt x="299696" y="435032"/>
                </a:lnTo>
                <a:lnTo>
                  <a:pt x="299696" y="431372"/>
                </a:lnTo>
                <a:lnTo>
                  <a:pt x="299337" y="426880"/>
                </a:lnTo>
                <a:cubicBezTo>
                  <a:pt x="299177" y="424803"/>
                  <a:pt x="299098" y="422886"/>
                  <a:pt x="299098" y="421128"/>
                </a:cubicBezTo>
                <a:cubicBezTo>
                  <a:pt x="299098" y="419371"/>
                  <a:pt x="299098" y="418332"/>
                  <a:pt x="299098" y="418013"/>
                </a:cubicBezTo>
                <a:cubicBezTo>
                  <a:pt x="299098" y="417374"/>
                  <a:pt x="298778" y="417134"/>
                  <a:pt x="298138" y="417293"/>
                </a:cubicBezTo>
                <a:close/>
                <a:moveTo>
                  <a:pt x="272255" y="392129"/>
                </a:moveTo>
                <a:cubicBezTo>
                  <a:pt x="273533" y="395964"/>
                  <a:pt x="274412" y="400038"/>
                  <a:pt x="274892" y="404352"/>
                </a:cubicBezTo>
                <a:cubicBezTo>
                  <a:pt x="275371" y="408666"/>
                  <a:pt x="275611" y="412740"/>
                  <a:pt x="275611" y="416575"/>
                </a:cubicBezTo>
                <a:cubicBezTo>
                  <a:pt x="274971" y="412421"/>
                  <a:pt x="273933" y="408027"/>
                  <a:pt x="272495" y="403393"/>
                </a:cubicBezTo>
                <a:cubicBezTo>
                  <a:pt x="271057" y="398760"/>
                  <a:pt x="270977" y="395005"/>
                  <a:pt x="272255" y="392129"/>
                </a:cubicBezTo>
                <a:close/>
                <a:moveTo>
                  <a:pt x="228637" y="388294"/>
                </a:moveTo>
                <a:cubicBezTo>
                  <a:pt x="228637" y="390212"/>
                  <a:pt x="228877" y="391570"/>
                  <a:pt x="229356" y="392369"/>
                </a:cubicBezTo>
                <a:cubicBezTo>
                  <a:pt x="229835" y="393168"/>
                  <a:pt x="230314" y="393967"/>
                  <a:pt x="230794" y="394766"/>
                </a:cubicBezTo>
                <a:cubicBezTo>
                  <a:pt x="231273" y="395565"/>
                  <a:pt x="231672" y="396523"/>
                  <a:pt x="231992" y="397641"/>
                </a:cubicBezTo>
                <a:cubicBezTo>
                  <a:pt x="232312" y="398760"/>
                  <a:pt x="232312" y="400437"/>
                  <a:pt x="231992" y="402674"/>
                </a:cubicBezTo>
                <a:cubicBezTo>
                  <a:pt x="230395" y="401077"/>
                  <a:pt x="229116" y="398840"/>
                  <a:pt x="228157" y="395964"/>
                </a:cubicBezTo>
                <a:cubicBezTo>
                  <a:pt x="227199" y="393088"/>
                  <a:pt x="227359" y="390531"/>
                  <a:pt x="228637" y="388294"/>
                </a:cubicBezTo>
                <a:close/>
                <a:moveTo>
                  <a:pt x="281362" y="387336"/>
                </a:moveTo>
                <a:cubicBezTo>
                  <a:pt x="280404" y="387656"/>
                  <a:pt x="279845" y="388375"/>
                  <a:pt x="279684" y="389493"/>
                </a:cubicBezTo>
                <a:cubicBezTo>
                  <a:pt x="279525" y="390612"/>
                  <a:pt x="279285" y="391810"/>
                  <a:pt x="278966" y="393088"/>
                </a:cubicBezTo>
                <a:cubicBezTo>
                  <a:pt x="280563" y="394366"/>
                  <a:pt x="281362" y="396443"/>
                  <a:pt x="281362" y="399319"/>
                </a:cubicBezTo>
                <a:cubicBezTo>
                  <a:pt x="281362" y="402195"/>
                  <a:pt x="282161" y="404751"/>
                  <a:pt x="283759" y="406988"/>
                </a:cubicBezTo>
                <a:cubicBezTo>
                  <a:pt x="284718" y="404751"/>
                  <a:pt x="284398" y="402035"/>
                  <a:pt x="282801" y="398840"/>
                </a:cubicBezTo>
                <a:cubicBezTo>
                  <a:pt x="281203" y="395644"/>
                  <a:pt x="280723" y="391810"/>
                  <a:pt x="281362" y="387336"/>
                </a:cubicBezTo>
                <a:close/>
                <a:moveTo>
                  <a:pt x="270338" y="384460"/>
                </a:moveTo>
                <a:lnTo>
                  <a:pt x="270338" y="391171"/>
                </a:lnTo>
                <a:cubicBezTo>
                  <a:pt x="270658" y="389573"/>
                  <a:pt x="270577" y="388135"/>
                  <a:pt x="270098" y="386857"/>
                </a:cubicBezTo>
                <a:cubicBezTo>
                  <a:pt x="269619" y="385578"/>
                  <a:pt x="269699" y="384780"/>
                  <a:pt x="270338" y="384460"/>
                </a:cubicBezTo>
                <a:close/>
                <a:moveTo>
                  <a:pt x="170159" y="383022"/>
                </a:moveTo>
                <a:cubicBezTo>
                  <a:pt x="168881" y="382703"/>
                  <a:pt x="168482" y="383341"/>
                  <a:pt x="168961" y="384939"/>
                </a:cubicBezTo>
                <a:cubicBezTo>
                  <a:pt x="169441" y="386537"/>
                  <a:pt x="169680" y="387815"/>
                  <a:pt x="169680" y="388774"/>
                </a:cubicBezTo>
                <a:cubicBezTo>
                  <a:pt x="170320" y="388455"/>
                  <a:pt x="170559" y="387576"/>
                  <a:pt x="170399" y="386138"/>
                </a:cubicBezTo>
                <a:cubicBezTo>
                  <a:pt x="170239" y="384699"/>
                  <a:pt x="170159" y="383661"/>
                  <a:pt x="170159" y="383022"/>
                </a:cubicBezTo>
                <a:close/>
                <a:moveTo>
                  <a:pt x="243975" y="377749"/>
                </a:moveTo>
                <a:cubicBezTo>
                  <a:pt x="242697" y="378708"/>
                  <a:pt x="242377" y="379986"/>
                  <a:pt x="243016" y="381584"/>
                </a:cubicBezTo>
                <a:cubicBezTo>
                  <a:pt x="243656" y="383182"/>
                  <a:pt x="243975" y="384939"/>
                  <a:pt x="243975" y="386857"/>
                </a:cubicBezTo>
                <a:cubicBezTo>
                  <a:pt x="244934" y="383661"/>
                  <a:pt x="244934" y="380625"/>
                  <a:pt x="243975" y="377749"/>
                </a:cubicBezTo>
                <a:close/>
                <a:moveTo>
                  <a:pt x="173036" y="376312"/>
                </a:moveTo>
                <a:cubicBezTo>
                  <a:pt x="172396" y="376951"/>
                  <a:pt x="171917" y="378149"/>
                  <a:pt x="171597" y="379907"/>
                </a:cubicBezTo>
                <a:cubicBezTo>
                  <a:pt x="171278" y="381664"/>
                  <a:pt x="171917" y="382703"/>
                  <a:pt x="173515" y="383022"/>
                </a:cubicBezTo>
                <a:cubicBezTo>
                  <a:pt x="173835" y="381424"/>
                  <a:pt x="173754" y="380306"/>
                  <a:pt x="173275" y="379667"/>
                </a:cubicBezTo>
                <a:cubicBezTo>
                  <a:pt x="172796" y="379028"/>
                  <a:pt x="172716" y="377910"/>
                  <a:pt x="173036" y="376312"/>
                </a:cubicBezTo>
                <a:close/>
                <a:moveTo>
                  <a:pt x="211382" y="375832"/>
                </a:moveTo>
                <a:cubicBezTo>
                  <a:pt x="210423" y="375193"/>
                  <a:pt x="210103" y="375672"/>
                  <a:pt x="210423" y="377270"/>
                </a:cubicBezTo>
                <a:cubicBezTo>
                  <a:pt x="210742" y="378868"/>
                  <a:pt x="210742" y="380146"/>
                  <a:pt x="210423" y="381105"/>
                </a:cubicBezTo>
                <a:lnTo>
                  <a:pt x="211382" y="381105"/>
                </a:lnTo>
                <a:close/>
                <a:moveTo>
                  <a:pt x="197001" y="373435"/>
                </a:moveTo>
                <a:cubicBezTo>
                  <a:pt x="197001" y="374714"/>
                  <a:pt x="197161" y="375592"/>
                  <a:pt x="197481" y="376072"/>
                </a:cubicBezTo>
                <a:cubicBezTo>
                  <a:pt x="197800" y="376552"/>
                  <a:pt x="198120" y="377111"/>
                  <a:pt x="198440" y="377749"/>
                </a:cubicBezTo>
                <a:cubicBezTo>
                  <a:pt x="199717" y="377430"/>
                  <a:pt x="200037" y="376552"/>
                  <a:pt x="199398" y="375113"/>
                </a:cubicBezTo>
                <a:cubicBezTo>
                  <a:pt x="198759" y="373675"/>
                  <a:pt x="197960" y="373116"/>
                  <a:pt x="197001" y="373435"/>
                </a:cubicBezTo>
                <a:close/>
                <a:moveTo>
                  <a:pt x="168722" y="373435"/>
                </a:moveTo>
                <a:cubicBezTo>
                  <a:pt x="167124" y="374075"/>
                  <a:pt x="166165" y="375273"/>
                  <a:pt x="165846" y="377030"/>
                </a:cubicBezTo>
                <a:cubicBezTo>
                  <a:pt x="165526" y="378788"/>
                  <a:pt x="165367" y="380785"/>
                  <a:pt x="165367" y="383022"/>
                </a:cubicBezTo>
                <a:cubicBezTo>
                  <a:pt x="166644" y="382383"/>
                  <a:pt x="167683" y="381025"/>
                  <a:pt x="168482" y="378948"/>
                </a:cubicBezTo>
                <a:cubicBezTo>
                  <a:pt x="169281" y="376871"/>
                  <a:pt x="169360" y="375033"/>
                  <a:pt x="168722" y="373435"/>
                </a:cubicBezTo>
                <a:close/>
                <a:moveTo>
                  <a:pt x="156738" y="372477"/>
                </a:moveTo>
                <a:cubicBezTo>
                  <a:pt x="154182" y="375672"/>
                  <a:pt x="152904" y="380625"/>
                  <a:pt x="152904" y="387336"/>
                </a:cubicBezTo>
                <a:cubicBezTo>
                  <a:pt x="154182" y="386697"/>
                  <a:pt x="154821" y="386857"/>
                  <a:pt x="154821" y="387815"/>
                </a:cubicBezTo>
                <a:cubicBezTo>
                  <a:pt x="154821" y="388774"/>
                  <a:pt x="155141" y="389093"/>
                  <a:pt x="155780" y="388774"/>
                </a:cubicBezTo>
                <a:cubicBezTo>
                  <a:pt x="155460" y="385259"/>
                  <a:pt x="155940" y="382303"/>
                  <a:pt x="157218" y="379907"/>
                </a:cubicBezTo>
                <a:cubicBezTo>
                  <a:pt x="158496" y="377510"/>
                  <a:pt x="158336" y="375033"/>
                  <a:pt x="156738" y="372477"/>
                </a:cubicBezTo>
                <a:close/>
                <a:moveTo>
                  <a:pt x="236306" y="370560"/>
                </a:moveTo>
                <a:cubicBezTo>
                  <a:pt x="235987" y="375033"/>
                  <a:pt x="235907" y="380306"/>
                  <a:pt x="236066" y="386377"/>
                </a:cubicBezTo>
                <a:cubicBezTo>
                  <a:pt x="236226" y="392448"/>
                  <a:pt x="237105" y="398361"/>
                  <a:pt x="238703" y="404112"/>
                </a:cubicBezTo>
                <a:cubicBezTo>
                  <a:pt x="240940" y="402515"/>
                  <a:pt x="241739" y="399479"/>
                  <a:pt x="241099" y="395005"/>
                </a:cubicBezTo>
                <a:cubicBezTo>
                  <a:pt x="240460" y="390531"/>
                  <a:pt x="240141" y="386697"/>
                  <a:pt x="240141" y="383501"/>
                </a:cubicBezTo>
                <a:cubicBezTo>
                  <a:pt x="240141" y="382223"/>
                  <a:pt x="240540" y="380226"/>
                  <a:pt x="241339" y="377510"/>
                </a:cubicBezTo>
                <a:cubicBezTo>
                  <a:pt x="242138" y="374793"/>
                  <a:pt x="241419" y="373116"/>
                  <a:pt x="239182" y="372477"/>
                </a:cubicBezTo>
                <a:cubicBezTo>
                  <a:pt x="238862" y="375033"/>
                  <a:pt x="239022" y="376711"/>
                  <a:pt x="239661" y="377510"/>
                </a:cubicBezTo>
                <a:cubicBezTo>
                  <a:pt x="240300" y="378309"/>
                  <a:pt x="240460" y="379827"/>
                  <a:pt x="240141" y="382064"/>
                </a:cubicBezTo>
                <a:cubicBezTo>
                  <a:pt x="238543" y="381424"/>
                  <a:pt x="237744" y="379746"/>
                  <a:pt x="237744" y="377030"/>
                </a:cubicBezTo>
                <a:cubicBezTo>
                  <a:pt x="237744" y="374315"/>
                  <a:pt x="237265" y="372158"/>
                  <a:pt x="236306" y="370560"/>
                </a:cubicBezTo>
                <a:close/>
                <a:moveTo>
                  <a:pt x="221447" y="370560"/>
                </a:moveTo>
                <a:cubicBezTo>
                  <a:pt x="220169" y="370240"/>
                  <a:pt x="219370" y="371039"/>
                  <a:pt x="219050" y="372957"/>
                </a:cubicBezTo>
                <a:cubicBezTo>
                  <a:pt x="218731" y="374874"/>
                  <a:pt x="218651" y="377190"/>
                  <a:pt x="218811" y="379907"/>
                </a:cubicBezTo>
                <a:cubicBezTo>
                  <a:pt x="218970" y="382623"/>
                  <a:pt x="219210" y="385259"/>
                  <a:pt x="219530" y="387815"/>
                </a:cubicBezTo>
                <a:cubicBezTo>
                  <a:pt x="219849" y="390372"/>
                  <a:pt x="220329" y="392289"/>
                  <a:pt x="220967" y="393567"/>
                </a:cubicBezTo>
                <a:cubicBezTo>
                  <a:pt x="221607" y="389413"/>
                  <a:pt x="221527" y="385498"/>
                  <a:pt x="220728" y="381824"/>
                </a:cubicBezTo>
                <a:cubicBezTo>
                  <a:pt x="219929" y="378149"/>
                  <a:pt x="220329" y="375033"/>
                  <a:pt x="221927" y="372477"/>
                </a:cubicBezTo>
                <a:cubicBezTo>
                  <a:pt x="222246" y="371838"/>
                  <a:pt x="222086" y="371198"/>
                  <a:pt x="221447" y="370560"/>
                </a:cubicBezTo>
                <a:close/>
                <a:moveTo>
                  <a:pt x="191250" y="367684"/>
                </a:moveTo>
                <a:cubicBezTo>
                  <a:pt x="190291" y="369281"/>
                  <a:pt x="190291" y="371359"/>
                  <a:pt x="191250" y="373915"/>
                </a:cubicBezTo>
                <a:cubicBezTo>
                  <a:pt x="192847" y="374234"/>
                  <a:pt x="193646" y="373196"/>
                  <a:pt x="193646" y="370800"/>
                </a:cubicBezTo>
                <a:cubicBezTo>
                  <a:pt x="193646" y="368403"/>
                  <a:pt x="192847" y="367364"/>
                  <a:pt x="191250" y="367684"/>
                </a:cubicBezTo>
                <a:close/>
                <a:moveTo>
                  <a:pt x="207067" y="365287"/>
                </a:moveTo>
                <a:cubicBezTo>
                  <a:pt x="206429" y="366565"/>
                  <a:pt x="206109" y="368962"/>
                  <a:pt x="206109" y="372477"/>
                </a:cubicBezTo>
                <a:cubicBezTo>
                  <a:pt x="207067" y="372796"/>
                  <a:pt x="207387" y="371997"/>
                  <a:pt x="207067" y="370080"/>
                </a:cubicBezTo>
                <a:cubicBezTo>
                  <a:pt x="206748" y="368163"/>
                  <a:pt x="206748" y="366565"/>
                  <a:pt x="207067" y="365287"/>
                </a:cubicBezTo>
                <a:close/>
                <a:moveTo>
                  <a:pt x="238223" y="364808"/>
                </a:moveTo>
                <a:cubicBezTo>
                  <a:pt x="237584" y="364808"/>
                  <a:pt x="237265" y="365846"/>
                  <a:pt x="237265" y="367923"/>
                </a:cubicBezTo>
                <a:cubicBezTo>
                  <a:pt x="237265" y="370001"/>
                  <a:pt x="237744" y="370720"/>
                  <a:pt x="238703" y="370080"/>
                </a:cubicBezTo>
                <a:cubicBezTo>
                  <a:pt x="239342" y="369441"/>
                  <a:pt x="239421" y="368642"/>
                  <a:pt x="238943" y="367684"/>
                </a:cubicBezTo>
                <a:cubicBezTo>
                  <a:pt x="238463" y="366725"/>
                  <a:pt x="238223" y="365767"/>
                  <a:pt x="238223" y="364808"/>
                </a:cubicBezTo>
                <a:close/>
                <a:moveTo>
                  <a:pt x="157218" y="362411"/>
                </a:moveTo>
                <a:cubicBezTo>
                  <a:pt x="156579" y="362411"/>
                  <a:pt x="156099" y="363610"/>
                  <a:pt x="155780" y="366006"/>
                </a:cubicBezTo>
                <a:cubicBezTo>
                  <a:pt x="155460" y="368403"/>
                  <a:pt x="155780" y="369761"/>
                  <a:pt x="156738" y="370080"/>
                </a:cubicBezTo>
                <a:cubicBezTo>
                  <a:pt x="157378" y="369441"/>
                  <a:pt x="157618" y="368323"/>
                  <a:pt x="157457" y="366725"/>
                </a:cubicBezTo>
                <a:cubicBezTo>
                  <a:pt x="157298" y="365127"/>
                  <a:pt x="157218" y="363689"/>
                  <a:pt x="157218" y="362411"/>
                </a:cubicBezTo>
                <a:close/>
                <a:moveTo>
                  <a:pt x="216175" y="359535"/>
                </a:moveTo>
                <a:lnTo>
                  <a:pt x="216175" y="365287"/>
                </a:lnTo>
                <a:cubicBezTo>
                  <a:pt x="217133" y="365287"/>
                  <a:pt x="217612" y="364409"/>
                  <a:pt x="217612" y="362651"/>
                </a:cubicBezTo>
                <a:cubicBezTo>
                  <a:pt x="217612" y="360893"/>
                  <a:pt x="217133" y="359855"/>
                  <a:pt x="216175" y="359535"/>
                </a:cubicBezTo>
                <a:close/>
                <a:moveTo>
                  <a:pt x="230554" y="358098"/>
                </a:moveTo>
                <a:cubicBezTo>
                  <a:pt x="229596" y="359375"/>
                  <a:pt x="229356" y="361213"/>
                  <a:pt x="229835" y="363610"/>
                </a:cubicBezTo>
                <a:cubicBezTo>
                  <a:pt x="230314" y="366006"/>
                  <a:pt x="230554" y="367044"/>
                  <a:pt x="230554" y="366725"/>
                </a:cubicBezTo>
                <a:cubicBezTo>
                  <a:pt x="231193" y="368642"/>
                  <a:pt x="231433" y="368163"/>
                  <a:pt x="231273" y="365287"/>
                </a:cubicBezTo>
                <a:cubicBezTo>
                  <a:pt x="231113" y="362411"/>
                  <a:pt x="230873" y="360015"/>
                  <a:pt x="230554" y="358098"/>
                </a:cubicBezTo>
                <a:close/>
                <a:moveTo>
                  <a:pt x="200357" y="358098"/>
                </a:moveTo>
                <a:cubicBezTo>
                  <a:pt x="198759" y="358736"/>
                  <a:pt x="197960" y="359216"/>
                  <a:pt x="197960" y="359535"/>
                </a:cubicBezTo>
                <a:cubicBezTo>
                  <a:pt x="198599" y="362091"/>
                  <a:pt x="199398" y="363530"/>
                  <a:pt x="200357" y="363850"/>
                </a:cubicBezTo>
                <a:close/>
                <a:moveTo>
                  <a:pt x="207067" y="356659"/>
                </a:moveTo>
                <a:lnTo>
                  <a:pt x="207181" y="357000"/>
                </a:lnTo>
                <a:lnTo>
                  <a:pt x="207067" y="358098"/>
                </a:lnTo>
                <a:close/>
                <a:moveTo>
                  <a:pt x="253562" y="355221"/>
                </a:moveTo>
                <a:lnTo>
                  <a:pt x="253562" y="362411"/>
                </a:lnTo>
                <a:cubicBezTo>
                  <a:pt x="252922" y="362091"/>
                  <a:pt x="252603" y="360893"/>
                  <a:pt x="252603" y="358816"/>
                </a:cubicBezTo>
                <a:cubicBezTo>
                  <a:pt x="252603" y="356739"/>
                  <a:pt x="252922" y="355541"/>
                  <a:pt x="253562" y="355221"/>
                </a:cubicBezTo>
                <a:close/>
                <a:moveTo>
                  <a:pt x="187415" y="355221"/>
                </a:moveTo>
                <a:cubicBezTo>
                  <a:pt x="186776" y="358098"/>
                  <a:pt x="186616" y="361293"/>
                  <a:pt x="186936" y="364808"/>
                </a:cubicBezTo>
                <a:cubicBezTo>
                  <a:pt x="187255" y="368323"/>
                  <a:pt x="187415" y="371359"/>
                  <a:pt x="187415" y="373915"/>
                </a:cubicBezTo>
                <a:cubicBezTo>
                  <a:pt x="187735" y="373595"/>
                  <a:pt x="188054" y="372557"/>
                  <a:pt x="188374" y="370800"/>
                </a:cubicBezTo>
                <a:cubicBezTo>
                  <a:pt x="188693" y="369042"/>
                  <a:pt x="188933" y="367125"/>
                  <a:pt x="189093" y="365047"/>
                </a:cubicBezTo>
                <a:cubicBezTo>
                  <a:pt x="189253" y="362970"/>
                  <a:pt x="189173" y="360973"/>
                  <a:pt x="188853" y="359056"/>
                </a:cubicBezTo>
                <a:cubicBezTo>
                  <a:pt x="188534" y="357138"/>
                  <a:pt x="188054" y="355861"/>
                  <a:pt x="187415" y="355221"/>
                </a:cubicBezTo>
                <a:close/>
                <a:moveTo>
                  <a:pt x="206109" y="353783"/>
                </a:moveTo>
                <a:cubicBezTo>
                  <a:pt x="207067" y="353144"/>
                  <a:pt x="207387" y="353543"/>
                  <a:pt x="207067" y="354982"/>
                </a:cubicBezTo>
                <a:lnTo>
                  <a:pt x="207067" y="356659"/>
                </a:lnTo>
                <a:close/>
                <a:moveTo>
                  <a:pt x="165846" y="352825"/>
                </a:moveTo>
                <a:cubicBezTo>
                  <a:pt x="164248" y="355701"/>
                  <a:pt x="163289" y="359695"/>
                  <a:pt x="162970" y="364808"/>
                </a:cubicBezTo>
                <a:cubicBezTo>
                  <a:pt x="162650" y="369921"/>
                  <a:pt x="162650" y="374075"/>
                  <a:pt x="162970" y="377270"/>
                </a:cubicBezTo>
                <a:cubicBezTo>
                  <a:pt x="163929" y="375992"/>
                  <a:pt x="164248" y="374394"/>
                  <a:pt x="163929" y="372477"/>
                </a:cubicBezTo>
                <a:cubicBezTo>
                  <a:pt x="163609" y="370560"/>
                  <a:pt x="163609" y="368642"/>
                  <a:pt x="163929" y="366725"/>
                </a:cubicBezTo>
                <a:cubicBezTo>
                  <a:pt x="164248" y="364808"/>
                  <a:pt x="164807" y="362731"/>
                  <a:pt x="165606" y="360494"/>
                </a:cubicBezTo>
                <a:cubicBezTo>
                  <a:pt x="166405" y="358257"/>
                  <a:pt x="166485" y="355701"/>
                  <a:pt x="165846" y="352825"/>
                </a:cubicBezTo>
                <a:close/>
                <a:moveTo>
                  <a:pt x="152425" y="351387"/>
                </a:moveTo>
                <a:lnTo>
                  <a:pt x="152425" y="356660"/>
                </a:lnTo>
                <a:cubicBezTo>
                  <a:pt x="152744" y="356340"/>
                  <a:pt x="153143" y="355302"/>
                  <a:pt x="153623" y="353543"/>
                </a:cubicBezTo>
                <a:cubicBezTo>
                  <a:pt x="154102" y="351786"/>
                  <a:pt x="153703" y="351067"/>
                  <a:pt x="152425" y="351387"/>
                </a:cubicBezTo>
                <a:close/>
                <a:moveTo>
                  <a:pt x="146673" y="350428"/>
                </a:moveTo>
                <a:cubicBezTo>
                  <a:pt x="145075" y="351707"/>
                  <a:pt x="144276" y="352266"/>
                  <a:pt x="144276" y="352106"/>
                </a:cubicBezTo>
                <a:cubicBezTo>
                  <a:pt x="144276" y="351946"/>
                  <a:pt x="143956" y="353144"/>
                  <a:pt x="143318" y="355701"/>
                </a:cubicBezTo>
                <a:cubicBezTo>
                  <a:pt x="144915" y="358257"/>
                  <a:pt x="145475" y="361453"/>
                  <a:pt x="144995" y="365287"/>
                </a:cubicBezTo>
                <a:cubicBezTo>
                  <a:pt x="144516" y="369122"/>
                  <a:pt x="144915" y="372637"/>
                  <a:pt x="146193" y="375832"/>
                </a:cubicBezTo>
                <a:cubicBezTo>
                  <a:pt x="146833" y="372317"/>
                  <a:pt x="146913" y="367923"/>
                  <a:pt x="146433" y="362651"/>
                </a:cubicBezTo>
                <a:cubicBezTo>
                  <a:pt x="145953" y="357378"/>
                  <a:pt x="146034" y="353304"/>
                  <a:pt x="146673" y="350428"/>
                </a:cubicBezTo>
                <a:close/>
                <a:moveTo>
                  <a:pt x="184539" y="349470"/>
                </a:moveTo>
                <a:cubicBezTo>
                  <a:pt x="182302" y="351707"/>
                  <a:pt x="181025" y="355141"/>
                  <a:pt x="180704" y="359775"/>
                </a:cubicBezTo>
                <a:cubicBezTo>
                  <a:pt x="180385" y="364409"/>
                  <a:pt x="180545" y="368642"/>
                  <a:pt x="181184" y="372477"/>
                </a:cubicBezTo>
                <a:cubicBezTo>
                  <a:pt x="182143" y="372477"/>
                  <a:pt x="182622" y="372078"/>
                  <a:pt x="182622" y="371279"/>
                </a:cubicBezTo>
                <a:cubicBezTo>
                  <a:pt x="182622" y="370480"/>
                  <a:pt x="182542" y="369521"/>
                  <a:pt x="182382" y="368403"/>
                </a:cubicBezTo>
                <a:cubicBezTo>
                  <a:pt x="182223" y="367284"/>
                  <a:pt x="182143" y="366245"/>
                  <a:pt x="182143" y="365287"/>
                </a:cubicBezTo>
                <a:cubicBezTo>
                  <a:pt x="182143" y="364328"/>
                  <a:pt x="182622" y="363530"/>
                  <a:pt x="183581" y="362890"/>
                </a:cubicBezTo>
                <a:cubicBezTo>
                  <a:pt x="184859" y="362571"/>
                  <a:pt x="185258" y="363290"/>
                  <a:pt x="184779" y="365047"/>
                </a:cubicBezTo>
                <a:cubicBezTo>
                  <a:pt x="184299" y="366805"/>
                  <a:pt x="184380" y="368004"/>
                  <a:pt x="185019" y="368642"/>
                </a:cubicBezTo>
                <a:cubicBezTo>
                  <a:pt x="185658" y="366086"/>
                  <a:pt x="186057" y="362890"/>
                  <a:pt x="186217" y="359056"/>
                </a:cubicBezTo>
                <a:cubicBezTo>
                  <a:pt x="186377" y="355221"/>
                  <a:pt x="185818" y="352026"/>
                  <a:pt x="184539" y="349470"/>
                </a:cubicBezTo>
                <a:close/>
                <a:moveTo>
                  <a:pt x="196523" y="347073"/>
                </a:moveTo>
                <a:cubicBezTo>
                  <a:pt x="196523" y="348351"/>
                  <a:pt x="196523" y="349550"/>
                  <a:pt x="196523" y="350668"/>
                </a:cubicBezTo>
                <a:cubicBezTo>
                  <a:pt x="196523" y="351786"/>
                  <a:pt x="197001" y="352185"/>
                  <a:pt x="197960" y="351866"/>
                </a:cubicBezTo>
                <a:cubicBezTo>
                  <a:pt x="197960" y="352505"/>
                  <a:pt x="197481" y="352825"/>
                  <a:pt x="196523" y="352825"/>
                </a:cubicBezTo>
                <a:cubicBezTo>
                  <a:pt x="196203" y="354103"/>
                  <a:pt x="196362" y="354742"/>
                  <a:pt x="197001" y="354742"/>
                </a:cubicBezTo>
                <a:cubicBezTo>
                  <a:pt x="197641" y="354742"/>
                  <a:pt x="197960" y="355062"/>
                  <a:pt x="197960" y="355701"/>
                </a:cubicBezTo>
                <a:cubicBezTo>
                  <a:pt x="198599" y="355062"/>
                  <a:pt x="198999" y="354023"/>
                  <a:pt x="199158" y="352585"/>
                </a:cubicBezTo>
                <a:cubicBezTo>
                  <a:pt x="199318" y="351147"/>
                  <a:pt x="199398" y="349629"/>
                  <a:pt x="199398" y="348031"/>
                </a:cubicBezTo>
                <a:cubicBezTo>
                  <a:pt x="198759" y="348351"/>
                  <a:pt x="198280" y="348191"/>
                  <a:pt x="197960" y="347552"/>
                </a:cubicBezTo>
                <a:cubicBezTo>
                  <a:pt x="197641" y="346913"/>
                  <a:pt x="197161" y="346754"/>
                  <a:pt x="196523" y="347073"/>
                </a:cubicBezTo>
                <a:close/>
                <a:moveTo>
                  <a:pt x="238703" y="345156"/>
                </a:moveTo>
                <a:cubicBezTo>
                  <a:pt x="238063" y="345156"/>
                  <a:pt x="237584" y="345715"/>
                  <a:pt x="237265" y="346833"/>
                </a:cubicBezTo>
                <a:cubicBezTo>
                  <a:pt x="236945" y="347952"/>
                  <a:pt x="237105" y="348830"/>
                  <a:pt x="237744" y="349470"/>
                </a:cubicBezTo>
                <a:cubicBezTo>
                  <a:pt x="238063" y="349150"/>
                  <a:pt x="238543" y="348990"/>
                  <a:pt x="239182" y="348990"/>
                </a:cubicBezTo>
                <a:cubicBezTo>
                  <a:pt x="239182" y="346754"/>
                  <a:pt x="239022" y="345475"/>
                  <a:pt x="238703" y="345156"/>
                </a:cubicBezTo>
                <a:close/>
                <a:moveTo>
                  <a:pt x="174953" y="345156"/>
                </a:moveTo>
                <a:cubicBezTo>
                  <a:pt x="173994" y="344517"/>
                  <a:pt x="173515" y="344836"/>
                  <a:pt x="173515" y="346114"/>
                </a:cubicBezTo>
                <a:cubicBezTo>
                  <a:pt x="173515" y="347392"/>
                  <a:pt x="173036" y="348031"/>
                  <a:pt x="172077" y="348031"/>
                </a:cubicBezTo>
                <a:cubicBezTo>
                  <a:pt x="173355" y="352505"/>
                  <a:pt x="173515" y="356899"/>
                  <a:pt x="172556" y="361213"/>
                </a:cubicBezTo>
                <a:cubicBezTo>
                  <a:pt x="171597" y="365527"/>
                  <a:pt x="170958" y="370080"/>
                  <a:pt x="170639" y="374874"/>
                </a:cubicBezTo>
                <a:cubicBezTo>
                  <a:pt x="171917" y="375513"/>
                  <a:pt x="172476" y="374954"/>
                  <a:pt x="172317" y="373196"/>
                </a:cubicBezTo>
                <a:cubicBezTo>
                  <a:pt x="172157" y="371438"/>
                  <a:pt x="172556" y="370560"/>
                  <a:pt x="173515" y="370560"/>
                </a:cubicBezTo>
                <a:cubicBezTo>
                  <a:pt x="174154" y="371518"/>
                  <a:pt x="174633" y="372317"/>
                  <a:pt x="174953" y="372957"/>
                </a:cubicBezTo>
                <a:cubicBezTo>
                  <a:pt x="175273" y="373595"/>
                  <a:pt x="175273" y="374714"/>
                  <a:pt x="174953" y="376312"/>
                </a:cubicBezTo>
                <a:cubicBezTo>
                  <a:pt x="175592" y="374714"/>
                  <a:pt x="176071" y="372957"/>
                  <a:pt x="176391" y="371039"/>
                </a:cubicBezTo>
                <a:cubicBezTo>
                  <a:pt x="176710" y="369122"/>
                  <a:pt x="176550" y="367205"/>
                  <a:pt x="175911" y="365287"/>
                </a:cubicBezTo>
                <a:cubicBezTo>
                  <a:pt x="175592" y="365287"/>
                  <a:pt x="175352" y="365447"/>
                  <a:pt x="175192" y="365767"/>
                </a:cubicBezTo>
                <a:cubicBezTo>
                  <a:pt x="175033" y="366086"/>
                  <a:pt x="174793" y="366245"/>
                  <a:pt x="174474" y="366245"/>
                </a:cubicBezTo>
                <a:cubicBezTo>
                  <a:pt x="174474" y="362411"/>
                  <a:pt x="174713" y="358816"/>
                  <a:pt x="175192" y="355461"/>
                </a:cubicBezTo>
                <a:cubicBezTo>
                  <a:pt x="175672" y="352106"/>
                  <a:pt x="175592" y="348671"/>
                  <a:pt x="174953" y="345156"/>
                </a:cubicBezTo>
                <a:close/>
                <a:moveTo>
                  <a:pt x="169201" y="330776"/>
                </a:moveTo>
                <a:cubicBezTo>
                  <a:pt x="169521" y="332374"/>
                  <a:pt x="169521" y="334131"/>
                  <a:pt x="169201" y="336049"/>
                </a:cubicBezTo>
                <a:cubicBezTo>
                  <a:pt x="168881" y="337966"/>
                  <a:pt x="168561" y="339883"/>
                  <a:pt x="168242" y="341801"/>
                </a:cubicBezTo>
                <a:cubicBezTo>
                  <a:pt x="167923" y="343718"/>
                  <a:pt x="167843" y="345396"/>
                  <a:pt x="168002" y="346833"/>
                </a:cubicBezTo>
                <a:cubicBezTo>
                  <a:pt x="168162" y="348271"/>
                  <a:pt x="168722" y="349150"/>
                  <a:pt x="169680" y="349470"/>
                </a:cubicBezTo>
                <a:cubicBezTo>
                  <a:pt x="169041" y="348191"/>
                  <a:pt x="168961" y="346514"/>
                  <a:pt x="169441" y="344436"/>
                </a:cubicBezTo>
                <a:cubicBezTo>
                  <a:pt x="169920" y="342360"/>
                  <a:pt x="170399" y="340362"/>
                  <a:pt x="170879" y="338445"/>
                </a:cubicBezTo>
                <a:cubicBezTo>
                  <a:pt x="171358" y="336528"/>
                  <a:pt x="171518" y="334850"/>
                  <a:pt x="171358" y="333412"/>
                </a:cubicBezTo>
                <a:cubicBezTo>
                  <a:pt x="171198" y="331974"/>
                  <a:pt x="170479" y="331096"/>
                  <a:pt x="169201" y="330776"/>
                </a:cubicBezTo>
                <a:close/>
                <a:moveTo>
                  <a:pt x="189812" y="327421"/>
                </a:moveTo>
                <a:cubicBezTo>
                  <a:pt x="188214" y="328060"/>
                  <a:pt x="187655" y="328938"/>
                  <a:pt x="188134" y="330057"/>
                </a:cubicBezTo>
                <a:cubicBezTo>
                  <a:pt x="188613" y="331175"/>
                  <a:pt x="188693" y="332533"/>
                  <a:pt x="188374" y="334131"/>
                </a:cubicBezTo>
                <a:cubicBezTo>
                  <a:pt x="189013" y="334131"/>
                  <a:pt x="189572" y="333172"/>
                  <a:pt x="190051" y="331255"/>
                </a:cubicBezTo>
                <a:cubicBezTo>
                  <a:pt x="190531" y="329338"/>
                  <a:pt x="190451" y="328060"/>
                  <a:pt x="189812" y="327421"/>
                </a:cubicBezTo>
                <a:close/>
                <a:moveTo>
                  <a:pt x="253562" y="322148"/>
                </a:moveTo>
                <a:cubicBezTo>
                  <a:pt x="253562" y="323107"/>
                  <a:pt x="253402" y="324385"/>
                  <a:pt x="253083" y="325983"/>
                </a:cubicBezTo>
                <a:cubicBezTo>
                  <a:pt x="252763" y="327580"/>
                  <a:pt x="253242" y="328060"/>
                  <a:pt x="254520" y="327421"/>
                </a:cubicBezTo>
                <a:cubicBezTo>
                  <a:pt x="254840" y="326781"/>
                  <a:pt x="255079" y="325663"/>
                  <a:pt x="255240" y="324065"/>
                </a:cubicBezTo>
                <a:cubicBezTo>
                  <a:pt x="255399" y="322468"/>
                  <a:pt x="254840" y="321828"/>
                  <a:pt x="253562" y="322148"/>
                </a:cubicBezTo>
                <a:close/>
                <a:moveTo>
                  <a:pt x="201315" y="322148"/>
                </a:moveTo>
                <a:cubicBezTo>
                  <a:pt x="200677" y="323746"/>
                  <a:pt x="200437" y="326063"/>
                  <a:pt x="200597" y="329099"/>
                </a:cubicBezTo>
                <a:cubicBezTo>
                  <a:pt x="200756" y="332134"/>
                  <a:pt x="200516" y="334451"/>
                  <a:pt x="199878" y="336049"/>
                </a:cubicBezTo>
                <a:cubicBezTo>
                  <a:pt x="199878" y="337007"/>
                  <a:pt x="200117" y="337167"/>
                  <a:pt x="200597" y="336528"/>
                </a:cubicBezTo>
                <a:cubicBezTo>
                  <a:pt x="201076" y="335888"/>
                  <a:pt x="201635" y="335569"/>
                  <a:pt x="202275" y="335569"/>
                </a:cubicBezTo>
                <a:cubicBezTo>
                  <a:pt x="201635" y="332374"/>
                  <a:pt x="201476" y="329977"/>
                  <a:pt x="201795" y="328379"/>
                </a:cubicBezTo>
                <a:cubicBezTo>
                  <a:pt x="202114" y="326781"/>
                  <a:pt x="201955" y="324705"/>
                  <a:pt x="201315" y="322148"/>
                </a:cubicBezTo>
                <a:close/>
                <a:moveTo>
                  <a:pt x="184539" y="315917"/>
                </a:moveTo>
                <a:cubicBezTo>
                  <a:pt x="183581" y="316556"/>
                  <a:pt x="182861" y="317834"/>
                  <a:pt x="182382" y="319752"/>
                </a:cubicBezTo>
                <a:cubicBezTo>
                  <a:pt x="181903" y="321669"/>
                  <a:pt x="181583" y="323666"/>
                  <a:pt x="181424" y="325743"/>
                </a:cubicBezTo>
                <a:cubicBezTo>
                  <a:pt x="181264" y="327820"/>
                  <a:pt x="181184" y="329897"/>
                  <a:pt x="181184" y="331974"/>
                </a:cubicBezTo>
                <a:cubicBezTo>
                  <a:pt x="181184" y="334052"/>
                  <a:pt x="181025" y="335569"/>
                  <a:pt x="180704" y="336528"/>
                </a:cubicBezTo>
                <a:cubicBezTo>
                  <a:pt x="183261" y="330457"/>
                  <a:pt x="184539" y="323586"/>
                  <a:pt x="184539" y="315917"/>
                </a:cubicBezTo>
                <a:close/>
                <a:moveTo>
                  <a:pt x="258835" y="313520"/>
                </a:moveTo>
                <a:lnTo>
                  <a:pt x="261710" y="313520"/>
                </a:lnTo>
                <a:cubicBezTo>
                  <a:pt x="262349" y="315118"/>
                  <a:pt x="262349" y="317674"/>
                  <a:pt x="261710" y="321190"/>
                </a:cubicBezTo>
                <a:cubicBezTo>
                  <a:pt x="260752" y="320551"/>
                  <a:pt x="260192" y="319512"/>
                  <a:pt x="260033" y="318074"/>
                </a:cubicBezTo>
                <a:cubicBezTo>
                  <a:pt x="259873" y="316636"/>
                  <a:pt x="259473" y="315118"/>
                  <a:pt x="258835" y="313520"/>
                </a:cubicBezTo>
                <a:close/>
                <a:moveTo>
                  <a:pt x="235347" y="307768"/>
                </a:moveTo>
                <a:cubicBezTo>
                  <a:pt x="235028" y="308727"/>
                  <a:pt x="235267" y="309766"/>
                  <a:pt x="236066" y="310884"/>
                </a:cubicBezTo>
                <a:cubicBezTo>
                  <a:pt x="236865" y="312003"/>
                  <a:pt x="236786" y="312881"/>
                  <a:pt x="235826" y="313520"/>
                </a:cubicBezTo>
                <a:cubicBezTo>
                  <a:pt x="235826" y="312881"/>
                  <a:pt x="235347" y="312562"/>
                  <a:pt x="234389" y="312562"/>
                </a:cubicBezTo>
                <a:cubicBezTo>
                  <a:pt x="234389" y="311603"/>
                  <a:pt x="234389" y="310565"/>
                  <a:pt x="234389" y="309446"/>
                </a:cubicBezTo>
                <a:cubicBezTo>
                  <a:pt x="234389" y="308327"/>
                  <a:pt x="234708" y="307768"/>
                  <a:pt x="235347" y="307768"/>
                </a:cubicBezTo>
                <a:close/>
                <a:moveTo>
                  <a:pt x="169201" y="307289"/>
                </a:moveTo>
                <a:cubicBezTo>
                  <a:pt x="168561" y="309846"/>
                  <a:pt x="167923" y="313121"/>
                  <a:pt x="167284" y="317115"/>
                </a:cubicBezTo>
                <a:cubicBezTo>
                  <a:pt x="166644" y="321110"/>
                  <a:pt x="166644" y="324385"/>
                  <a:pt x="167284" y="326942"/>
                </a:cubicBezTo>
                <a:cubicBezTo>
                  <a:pt x="167923" y="324705"/>
                  <a:pt x="168561" y="321349"/>
                  <a:pt x="169201" y="316875"/>
                </a:cubicBezTo>
                <a:cubicBezTo>
                  <a:pt x="169840" y="312402"/>
                  <a:pt x="169840" y="309207"/>
                  <a:pt x="169201" y="307289"/>
                </a:cubicBezTo>
                <a:close/>
                <a:moveTo>
                  <a:pt x="213778" y="306330"/>
                </a:moveTo>
                <a:lnTo>
                  <a:pt x="216175" y="306330"/>
                </a:lnTo>
                <a:cubicBezTo>
                  <a:pt x="216494" y="307609"/>
                  <a:pt x="216414" y="308488"/>
                  <a:pt x="215935" y="308967"/>
                </a:cubicBezTo>
                <a:cubicBezTo>
                  <a:pt x="215455" y="309446"/>
                  <a:pt x="214896" y="310005"/>
                  <a:pt x="214257" y="310645"/>
                </a:cubicBezTo>
                <a:cubicBezTo>
                  <a:pt x="213938" y="309685"/>
                  <a:pt x="213778" y="308248"/>
                  <a:pt x="213778" y="306330"/>
                </a:cubicBezTo>
                <a:close/>
                <a:moveTo>
                  <a:pt x="197960" y="306330"/>
                </a:moveTo>
                <a:cubicBezTo>
                  <a:pt x="197321" y="306330"/>
                  <a:pt x="196762" y="307768"/>
                  <a:pt x="196283" y="310645"/>
                </a:cubicBezTo>
                <a:cubicBezTo>
                  <a:pt x="195803" y="313520"/>
                  <a:pt x="196203" y="315278"/>
                  <a:pt x="197481" y="315917"/>
                </a:cubicBezTo>
                <a:cubicBezTo>
                  <a:pt x="198120" y="314958"/>
                  <a:pt x="198360" y="313520"/>
                  <a:pt x="198200" y="311603"/>
                </a:cubicBezTo>
                <a:cubicBezTo>
                  <a:pt x="198040" y="309685"/>
                  <a:pt x="197960" y="307928"/>
                  <a:pt x="197960" y="306330"/>
                </a:cubicBezTo>
                <a:close/>
                <a:moveTo>
                  <a:pt x="299098" y="302496"/>
                </a:moveTo>
                <a:cubicBezTo>
                  <a:pt x="298778" y="304413"/>
                  <a:pt x="298778" y="305851"/>
                  <a:pt x="299098" y="306810"/>
                </a:cubicBezTo>
                <a:lnTo>
                  <a:pt x="299696" y="309205"/>
                </a:lnTo>
                <a:lnTo>
                  <a:pt x="299696" y="303694"/>
                </a:lnTo>
                <a:close/>
                <a:moveTo>
                  <a:pt x="150987" y="301538"/>
                </a:moveTo>
                <a:cubicBezTo>
                  <a:pt x="149389" y="305052"/>
                  <a:pt x="148111" y="309685"/>
                  <a:pt x="147152" y="315437"/>
                </a:cubicBezTo>
                <a:cubicBezTo>
                  <a:pt x="146193" y="321190"/>
                  <a:pt x="146034" y="325983"/>
                  <a:pt x="146673" y="329817"/>
                </a:cubicBezTo>
                <a:cubicBezTo>
                  <a:pt x="145395" y="332374"/>
                  <a:pt x="144596" y="335569"/>
                  <a:pt x="144276" y="339404"/>
                </a:cubicBezTo>
                <a:cubicBezTo>
                  <a:pt x="143956" y="343238"/>
                  <a:pt x="143797" y="346913"/>
                  <a:pt x="143797" y="350428"/>
                </a:cubicBezTo>
                <a:cubicBezTo>
                  <a:pt x="144436" y="347872"/>
                  <a:pt x="145075" y="344517"/>
                  <a:pt x="145714" y="340362"/>
                </a:cubicBezTo>
                <a:cubicBezTo>
                  <a:pt x="146353" y="336208"/>
                  <a:pt x="146992" y="332533"/>
                  <a:pt x="147631" y="329338"/>
                </a:cubicBezTo>
                <a:cubicBezTo>
                  <a:pt x="148590" y="330616"/>
                  <a:pt x="148830" y="332054"/>
                  <a:pt x="148350" y="333652"/>
                </a:cubicBezTo>
                <a:cubicBezTo>
                  <a:pt x="147871" y="335250"/>
                  <a:pt x="147631" y="336848"/>
                  <a:pt x="147631" y="338445"/>
                </a:cubicBezTo>
                <a:cubicBezTo>
                  <a:pt x="149229" y="335888"/>
                  <a:pt x="150347" y="332773"/>
                  <a:pt x="150987" y="329099"/>
                </a:cubicBezTo>
                <a:cubicBezTo>
                  <a:pt x="151626" y="325423"/>
                  <a:pt x="152105" y="321828"/>
                  <a:pt x="152425" y="318314"/>
                </a:cubicBezTo>
                <a:cubicBezTo>
                  <a:pt x="151146" y="317994"/>
                  <a:pt x="150347" y="318233"/>
                  <a:pt x="150028" y="319032"/>
                </a:cubicBezTo>
                <a:cubicBezTo>
                  <a:pt x="149709" y="319831"/>
                  <a:pt x="149229" y="320391"/>
                  <a:pt x="148590" y="320710"/>
                </a:cubicBezTo>
                <a:cubicBezTo>
                  <a:pt x="149229" y="318473"/>
                  <a:pt x="149629" y="316236"/>
                  <a:pt x="149788" y="314000"/>
                </a:cubicBezTo>
                <a:cubicBezTo>
                  <a:pt x="149948" y="311763"/>
                  <a:pt x="150827" y="310165"/>
                  <a:pt x="152425" y="309207"/>
                </a:cubicBezTo>
                <a:cubicBezTo>
                  <a:pt x="151146" y="307609"/>
                  <a:pt x="150827" y="306251"/>
                  <a:pt x="151466" y="305132"/>
                </a:cubicBezTo>
                <a:cubicBezTo>
                  <a:pt x="152105" y="304014"/>
                  <a:pt x="151945" y="302815"/>
                  <a:pt x="150987" y="301538"/>
                </a:cubicBezTo>
                <a:close/>
                <a:moveTo>
                  <a:pt x="182143" y="297703"/>
                </a:moveTo>
                <a:cubicBezTo>
                  <a:pt x="181503" y="297703"/>
                  <a:pt x="181025" y="298022"/>
                  <a:pt x="180704" y="298661"/>
                </a:cubicBezTo>
                <a:cubicBezTo>
                  <a:pt x="180385" y="299301"/>
                  <a:pt x="180226" y="300099"/>
                  <a:pt x="180226" y="301058"/>
                </a:cubicBezTo>
                <a:cubicBezTo>
                  <a:pt x="180226" y="302017"/>
                  <a:pt x="180465" y="302815"/>
                  <a:pt x="180944" y="303455"/>
                </a:cubicBezTo>
                <a:cubicBezTo>
                  <a:pt x="181424" y="304094"/>
                  <a:pt x="182143" y="304254"/>
                  <a:pt x="183101" y="303934"/>
                </a:cubicBezTo>
                <a:cubicBezTo>
                  <a:pt x="182782" y="302337"/>
                  <a:pt x="182702" y="301298"/>
                  <a:pt x="182861" y="300818"/>
                </a:cubicBezTo>
                <a:cubicBezTo>
                  <a:pt x="183022" y="300339"/>
                  <a:pt x="182782" y="299301"/>
                  <a:pt x="182143" y="297703"/>
                </a:cubicBezTo>
                <a:close/>
                <a:moveTo>
                  <a:pt x="160094" y="297703"/>
                </a:moveTo>
                <a:cubicBezTo>
                  <a:pt x="158816" y="302815"/>
                  <a:pt x="158177" y="307928"/>
                  <a:pt x="158177" y="313041"/>
                </a:cubicBezTo>
                <a:cubicBezTo>
                  <a:pt x="158177" y="318154"/>
                  <a:pt x="157378" y="323267"/>
                  <a:pt x="155780" y="328379"/>
                </a:cubicBezTo>
                <a:cubicBezTo>
                  <a:pt x="156738" y="329018"/>
                  <a:pt x="157298" y="329099"/>
                  <a:pt x="157457" y="328619"/>
                </a:cubicBezTo>
                <a:cubicBezTo>
                  <a:pt x="157618" y="328139"/>
                  <a:pt x="158017" y="327580"/>
                  <a:pt x="158656" y="326942"/>
                </a:cubicBezTo>
                <a:cubicBezTo>
                  <a:pt x="158976" y="328859"/>
                  <a:pt x="158656" y="330376"/>
                  <a:pt x="157697" y="331495"/>
                </a:cubicBezTo>
                <a:cubicBezTo>
                  <a:pt x="156738" y="332613"/>
                  <a:pt x="156579" y="333971"/>
                  <a:pt x="157218" y="335569"/>
                </a:cubicBezTo>
                <a:cubicBezTo>
                  <a:pt x="156259" y="335250"/>
                  <a:pt x="155460" y="335410"/>
                  <a:pt x="154821" y="336049"/>
                </a:cubicBezTo>
                <a:cubicBezTo>
                  <a:pt x="154821" y="338285"/>
                  <a:pt x="155460" y="339404"/>
                  <a:pt x="156738" y="339404"/>
                </a:cubicBezTo>
                <a:cubicBezTo>
                  <a:pt x="157378" y="338125"/>
                  <a:pt x="157537" y="336848"/>
                  <a:pt x="157218" y="335569"/>
                </a:cubicBezTo>
                <a:lnTo>
                  <a:pt x="159135" y="335569"/>
                </a:lnTo>
                <a:cubicBezTo>
                  <a:pt x="159454" y="333971"/>
                  <a:pt x="159774" y="332374"/>
                  <a:pt x="160094" y="330776"/>
                </a:cubicBezTo>
                <a:cubicBezTo>
                  <a:pt x="160414" y="329178"/>
                  <a:pt x="160893" y="327900"/>
                  <a:pt x="161532" y="326942"/>
                </a:cubicBezTo>
                <a:cubicBezTo>
                  <a:pt x="161532" y="328539"/>
                  <a:pt x="161532" y="330616"/>
                  <a:pt x="161532" y="333172"/>
                </a:cubicBezTo>
                <a:cubicBezTo>
                  <a:pt x="161532" y="335729"/>
                  <a:pt x="161452" y="338285"/>
                  <a:pt x="161292" y="340841"/>
                </a:cubicBezTo>
                <a:cubicBezTo>
                  <a:pt x="161132" y="343398"/>
                  <a:pt x="160653" y="345555"/>
                  <a:pt x="159854" y="347313"/>
                </a:cubicBezTo>
                <a:cubicBezTo>
                  <a:pt x="159055" y="349070"/>
                  <a:pt x="158017" y="349629"/>
                  <a:pt x="156738" y="348990"/>
                </a:cubicBezTo>
                <a:cubicBezTo>
                  <a:pt x="157058" y="350588"/>
                  <a:pt x="156978" y="352026"/>
                  <a:pt x="156499" y="353304"/>
                </a:cubicBezTo>
                <a:cubicBezTo>
                  <a:pt x="156020" y="354582"/>
                  <a:pt x="156099" y="355701"/>
                  <a:pt x="156738" y="356660"/>
                </a:cubicBezTo>
                <a:cubicBezTo>
                  <a:pt x="157378" y="356020"/>
                  <a:pt x="157937" y="355381"/>
                  <a:pt x="158416" y="354742"/>
                </a:cubicBezTo>
                <a:cubicBezTo>
                  <a:pt x="158895" y="354103"/>
                  <a:pt x="159454" y="353464"/>
                  <a:pt x="160094" y="352825"/>
                </a:cubicBezTo>
                <a:cubicBezTo>
                  <a:pt x="160733" y="355381"/>
                  <a:pt x="160813" y="358736"/>
                  <a:pt x="160333" y="362890"/>
                </a:cubicBezTo>
                <a:cubicBezTo>
                  <a:pt x="159854" y="367044"/>
                  <a:pt x="159774" y="370560"/>
                  <a:pt x="160094" y="373435"/>
                </a:cubicBezTo>
                <a:cubicBezTo>
                  <a:pt x="162011" y="366086"/>
                  <a:pt x="162970" y="358337"/>
                  <a:pt x="162970" y="350188"/>
                </a:cubicBezTo>
                <a:cubicBezTo>
                  <a:pt x="162970" y="342040"/>
                  <a:pt x="162970" y="333172"/>
                  <a:pt x="162970" y="323586"/>
                </a:cubicBezTo>
                <a:cubicBezTo>
                  <a:pt x="162970" y="324225"/>
                  <a:pt x="162650" y="324545"/>
                  <a:pt x="162011" y="324545"/>
                </a:cubicBezTo>
                <a:cubicBezTo>
                  <a:pt x="161691" y="323267"/>
                  <a:pt x="161851" y="322707"/>
                  <a:pt x="162490" y="322867"/>
                </a:cubicBezTo>
                <a:cubicBezTo>
                  <a:pt x="163130" y="323027"/>
                  <a:pt x="163609" y="322787"/>
                  <a:pt x="163929" y="322148"/>
                </a:cubicBezTo>
                <a:cubicBezTo>
                  <a:pt x="162650" y="320551"/>
                  <a:pt x="162011" y="318473"/>
                  <a:pt x="162011" y="315917"/>
                </a:cubicBezTo>
                <a:cubicBezTo>
                  <a:pt x="162011" y="313361"/>
                  <a:pt x="161052" y="312082"/>
                  <a:pt x="159135" y="312082"/>
                </a:cubicBezTo>
                <a:cubicBezTo>
                  <a:pt x="159135" y="311444"/>
                  <a:pt x="159295" y="310085"/>
                  <a:pt x="159615" y="308008"/>
                </a:cubicBezTo>
                <a:cubicBezTo>
                  <a:pt x="159934" y="305931"/>
                  <a:pt x="160253" y="305851"/>
                  <a:pt x="160573" y="307768"/>
                </a:cubicBezTo>
                <a:cubicBezTo>
                  <a:pt x="161532" y="306491"/>
                  <a:pt x="161532" y="305132"/>
                  <a:pt x="160573" y="303694"/>
                </a:cubicBezTo>
                <a:cubicBezTo>
                  <a:pt x="159615" y="302256"/>
                  <a:pt x="159454" y="300259"/>
                  <a:pt x="160094" y="297703"/>
                </a:cubicBezTo>
                <a:close/>
                <a:moveTo>
                  <a:pt x="215695" y="294827"/>
                </a:moveTo>
                <a:cubicBezTo>
                  <a:pt x="215695" y="296105"/>
                  <a:pt x="215775" y="297543"/>
                  <a:pt x="215935" y="299141"/>
                </a:cubicBezTo>
                <a:cubicBezTo>
                  <a:pt x="216095" y="300739"/>
                  <a:pt x="215536" y="301857"/>
                  <a:pt x="214257" y="302496"/>
                </a:cubicBezTo>
                <a:cubicBezTo>
                  <a:pt x="214577" y="300898"/>
                  <a:pt x="214497" y="299220"/>
                  <a:pt x="214017" y="297463"/>
                </a:cubicBezTo>
                <a:cubicBezTo>
                  <a:pt x="213538" y="295706"/>
                  <a:pt x="214098" y="294827"/>
                  <a:pt x="215695" y="294827"/>
                </a:cubicBezTo>
                <a:close/>
                <a:moveTo>
                  <a:pt x="147631" y="294827"/>
                </a:moveTo>
                <a:cubicBezTo>
                  <a:pt x="147631" y="295466"/>
                  <a:pt x="147631" y="296185"/>
                  <a:pt x="147631" y="296983"/>
                </a:cubicBezTo>
                <a:cubicBezTo>
                  <a:pt x="147631" y="297782"/>
                  <a:pt x="148111" y="298342"/>
                  <a:pt x="149070" y="298661"/>
                </a:cubicBezTo>
                <a:cubicBezTo>
                  <a:pt x="149709" y="298022"/>
                  <a:pt x="149948" y="297064"/>
                  <a:pt x="149788" y="295786"/>
                </a:cubicBezTo>
                <a:cubicBezTo>
                  <a:pt x="149629" y="294507"/>
                  <a:pt x="148910" y="294188"/>
                  <a:pt x="147631" y="294827"/>
                </a:cubicBezTo>
                <a:close/>
                <a:moveTo>
                  <a:pt x="296221" y="289075"/>
                </a:moveTo>
                <a:cubicBezTo>
                  <a:pt x="295582" y="290034"/>
                  <a:pt x="295503" y="291392"/>
                  <a:pt x="295981" y="293149"/>
                </a:cubicBezTo>
                <a:cubicBezTo>
                  <a:pt x="296461" y="294907"/>
                  <a:pt x="297020" y="296105"/>
                  <a:pt x="297659" y="296744"/>
                </a:cubicBezTo>
                <a:cubicBezTo>
                  <a:pt x="297340" y="295466"/>
                  <a:pt x="297100" y="294188"/>
                  <a:pt x="296941" y="292910"/>
                </a:cubicBezTo>
                <a:cubicBezTo>
                  <a:pt x="296780" y="291631"/>
                  <a:pt x="296541" y="290353"/>
                  <a:pt x="296221" y="289075"/>
                </a:cubicBezTo>
                <a:close/>
                <a:moveTo>
                  <a:pt x="208505" y="289075"/>
                </a:moveTo>
                <a:cubicBezTo>
                  <a:pt x="209144" y="294507"/>
                  <a:pt x="209384" y="301058"/>
                  <a:pt x="209225" y="308727"/>
                </a:cubicBezTo>
                <a:cubicBezTo>
                  <a:pt x="209064" y="316397"/>
                  <a:pt x="208665" y="322947"/>
                  <a:pt x="208026" y="328379"/>
                </a:cubicBezTo>
                <a:cubicBezTo>
                  <a:pt x="207067" y="321988"/>
                  <a:pt x="206828" y="315837"/>
                  <a:pt x="207307" y="309925"/>
                </a:cubicBezTo>
                <a:cubicBezTo>
                  <a:pt x="207787" y="304014"/>
                  <a:pt x="207547" y="298342"/>
                  <a:pt x="206588" y="292910"/>
                </a:cubicBezTo>
                <a:cubicBezTo>
                  <a:pt x="207866" y="293549"/>
                  <a:pt x="208346" y="293149"/>
                  <a:pt x="208026" y="291711"/>
                </a:cubicBezTo>
                <a:cubicBezTo>
                  <a:pt x="207706" y="290273"/>
                  <a:pt x="207866" y="289395"/>
                  <a:pt x="208505" y="289075"/>
                </a:cubicBezTo>
                <a:close/>
                <a:moveTo>
                  <a:pt x="155300" y="288116"/>
                </a:moveTo>
                <a:cubicBezTo>
                  <a:pt x="154662" y="288116"/>
                  <a:pt x="154262" y="288596"/>
                  <a:pt x="154102" y="289554"/>
                </a:cubicBezTo>
                <a:cubicBezTo>
                  <a:pt x="153942" y="290513"/>
                  <a:pt x="153703" y="291471"/>
                  <a:pt x="153383" y="292430"/>
                </a:cubicBezTo>
                <a:cubicBezTo>
                  <a:pt x="154342" y="292430"/>
                  <a:pt x="154821" y="291871"/>
                  <a:pt x="154821" y="290753"/>
                </a:cubicBezTo>
                <a:cubicBezTo>
                  <a:pt x="154821" y="289634"/>
                  <a:pt x="154981" y="288755"/>
                  <a:pt x="155300" y="288116"/>
                </a:cubicBezTo>
                <a:close/>
                <a:moveTo>
                  <a:pt x="280883" y="285720"/>
                </a:moveTo>
                <a:cubicBezTo>
                  <a:pt x="282801" y="288276"/>
                  <a:pt x="284158" y="291392"/>
                  <a:pt x="284957" y="295066"/>
                </a:cubicBezTo>
                <a:cubicBezTo>
                  <a:pt x="285756" y="298742"/>
                  <a:pt x="286795" y="302176"/>
                  <a:pt x="288073" y="305372"/>
                </a:cubicBezTo>
                <a:cubicBezTo>
                  <a:pt x="286475" y="308567"/>
                  <a:pt x="286235" y="311843"/>
                  <a:pt x="287354" y="315198"/>
                </a:cubicBezTo>
                <a:cubicBezTo>
                  <a:pt x="288472" y="318553"/>
                  <a:pt x="288712" y="321349"/>
                  <a:pt x="288073" y="323586"/>
                </a:cubicBezTo>
                <a:cubicBezTo>
                  <a:pt x="286475" y="317515"/>
                  <a:pt x="285117" y="311283"/>
                  <a:pt x="283999" y="304893"/>
                </a:cubicBezTo>
                <a:cubicBezTo>
                  <a:pt x="282880" y="298502"/>
                  <a:pt x="281842" y="292111"/>
                  <a:pt x="280883" y="285720"/>
                </a:cubicBezTo>
                <a:close/>
                <a:moveTo>
                  <a:pt x="145714" y="285720"/>
                </a:moveTo>
                <a:cubicBezTo>
                  <a:pt x="144117" y="286359"/>
                  <a:pt x="143397" y="288516"/>
                  <a:pt x="143558" y="292191"/>
                </a:cubicBezTo>
                <a:cubicBezTo>
                  <a:pt x="143717" y="295865"/>
                  <a:pt x="143477" y="298821"/>
                  <a:pt x="142838" y="301058"/>
                </a:cubicBezTo>
                <a:cubicBezTo>
                  <a:pt x="143157" y="302017"/>
                  <a:pt x="143477" y="301937"/>
                  <a:pt x="143797" y="300818"/>
                </a:cubicBezTo>
                <a:cubicBezTo>
                  <a:pt x="144117" y="299700"/>
                  <a:pt x="144596" y="299460"/>
                  <a:pt x="145235" y="300099"/>
                </a:cubicBezTo>
                <a:cubicBezTo>
                  <a:pt x="145554" y="300099"/>
                  <a:pt x="145714" y="300419"/>
                  <a:pt x="145714" y="301058"/>
                </a:cubicBezTo>
                <a:cubicBezTo>
                  <a:pt x="146353" y="300099"/>
                  <a:pt x="146193" y="298661"/>
                  <a:pt x="145235" y="296744"/>
                </a:cubicBezTo>
                <a:cubicBezTo>
                  <a:pt x="144276" y="294827"/>
                  <a:pt x="144596" y="293549"/>
                  <a:pt x="146193" y="292910"/>
                </a:cubicBezTo>
                <a:cubicBezTo>
                  <a:pt x="145554" y="291312"/>
                  <a:pt x="145235" y="290273"/>
                  <a:pt x="145235" y="289794"/>
                </a:cubicBezTo>
                <a:cubicBezTo>
                  <a:pt x="145235" y="289315"/>
                  <a:pt x="145395" y="287957"/>
                  <a:pt x="145714" y="285720"/>
                </a:cubicBezTo>
                <a:close/>
                <a:moveTo>
                  <a:pt x="211382" y="280447"/>
                </a:moveTo>
                <a:cubicBezTo>
                  <a:pt x="213299" y="281725"/>
                  <a:pt x="214737" y="282524"/>
                  <a:pt x="215695" y="282844"/>
                </a:cubicBezTo>
                <a:cubicBezTo>
                  <a:pt x="215056" y="285400"/>
                  <a:pt x="214816" y="287317"/>
                  <a:pt x="214977" y="288596"/>
                </a:cubicBezTo>
                <a:cubicBezTo>
                  <a:pt x="215136" y="289874"/>
                  <a:pt x="214896" y="291631"/>
                  <a:pt x="214257" y="293868"/>
                </a:cubicBezTo>
                <a:cubicBezTo>
                  <a:pt x="214257" y="293229"/>
                  <a:pt x="213938" y="293229"/>
                  <a:pt x="213299" y="293868"/>
                </a:cubicBezTo>
                <a:cubicBezTo>
                  <a:pt x="213938" y="291312"/>
                  <a:pt x="213938" y="289075"/>
                  <a:pt x="213299" y="287158"/>
                </a:cubicBezTo>
                <a:cubicBezTo>
                  <a:pt x="212659" y="285241"/>
                  <a:pt x="212020" y="283004"/>
                  <a:pt x="211382" y="280447"/>
                </a:cubicBezTo>
                <a:close/>
                <a:moveTo>
                  <a:pt x="199878" y="280447"/>
                </a:moveTo>
                <a:lnTo>
                  <a:pt x="202753" y="280447"/>
                </a:lnTo>
                <a:cubicBezTo>
                  <a:pt x="204351" y="284601"/>
                  <a:pt x="204670" y="289315"/>
                  <a:pt x="203712" y="294587"/>
                </a:cubicBezTo>
                <a:cubicBezTo>
                  <a:pt x="202753" y="299860"/>
                  <a:pt x="202594" y="304733"/>
                  <a:pt x="203233" y="309207"/>
                </a:cubicBezTo>
                <a:cubicBezTo>
                  <a:pt x="203872" y="313680"/>
                  <a:pt x="204591" y="318314"/>
                  <a:pt x="205390" y="323107"/>
                </a:cubicBezTo>
                <a:cubicBezTo>
                  <a:pt x="206189" y="327900"/>
                  <a:pt x="205310" y="332054"/>
                  <a:pt x="202753" y="335569"/>
                </a:cubicBezTo>
                <a:cubicBezTo>
                  <a:pt x="203073" y="336208"/>
                  <a:pt x="203233" y="337486"/>
                  <a:pt x="203233" y="339404"/>
                </a:cubicBezTo>
                <a:cubicBezTo>
                  <a:pt x="202594" y="340682"/>
                  <a:pt x="201955" y="341481"/>
                  <a:pt x="201315" y="341801"/>
                </a:cubicBezTo>
                <a:cubicBezTo>
                  <a:pt x="201315" y="343398"/>
                  <a:pt x="201635" y="344597"/>
                  <a:pt x="202275" y="345396"/>
                </a:cubicBezTo>
                <a:cubicBezTo>
                  <a:pt x="202913" y="346194"/>
                  <a:pt x="202913" y="347392"/>
                  <a:pt x="202275" y="348990"/>
                </a:cubicBezTo>
                <a:cubicBezTo>
                  <a:pt x="202913" y="348990"/>
                  <a:pt x="203233" y="348351"/>
                  <a:pt x="203233" y="347073"/>
                </a:cubicBezTo>
                <a:cubicBezTo>
                  <a:pt x="204511" y="349629"/>
                  <a:pt x="204990" y="352106"/>
                  <a:pt x="204670" y="354503"/>
                </a:cubicBezTo>
                <a:cubicBezTo>
                  <a:pt x="204351" y="356899"/>
                  <a:pt x="203872" y="359535"/>
                  <a:pt x="203233" y="362411"/>
                </a:cubicBezTo>
                <a:cubicBezTo>
                  <a:pt x="204511" y="360494"/>
                  <a:pt x="205070" y="360334"/>
                  <a:pt x="204910" y="361932"/>
                </a:cubicBezTo>
                <a:cubicBezTo>
                  <a:pt x="204751" y="363530"/>
                  <a:pt x="205469" y="364169"/>
                  <a:pt x="207067" y="363850"/>
                </a:cubicBezTo>
                <a:cubicBezTo>
                  <a:pt x="207706" y="363210"/>
                  <a:pt x="207706" y="362411"/>
                  <a:pt x="207067" y="361453"/>
                </a:cubicBezTo>
                <a:cubicBezTo>
                  <a:pt x="206429" y="360494"/>
                  <a:pt x="206748" y="359855"/>
                  <a:pt x="208026" y="359535"/>
                </a:cubicBezTo>
                <a:lnTo>
                  <a:pt x="207181" y="357000"/>
                </a:lnTo>
                <a:lnTo>
                  <a:pt x="208505" y="344197"/>
                </a:lnTo>
                <a:cubicBezTo>
                  <a:pt x="207227" y="343877"/>
                  <a:pt x="206748" y="344597"/>
                  <a:pt x="207067" y="346354"/>
                </a:cubicBezTo>
                <a:cubicBezTo>
                  <a:pt x="207387" y="348112"/>
                  <a:pt x="207387" y="349789"/>
                  <a:pt x="207067" y="351387"/>
                </a:cubicBezTo>
                <a:cubicBezTo>
                  <a:pt x="205469" y="350748"/>
                  <a:pt x="204990" y="348990"/>
                  <a:pt x="205630" y="346114"/>
                </a:cubicBezTo>
                <a:cubicBezTo>
                  <a:pt x="206268" y="343238"/>
                  <a:pt x="206588" y="341002"/>
                  <a:pt x="206588" y="339404"/>
                </a:cubicBezTo>
                <a:cubicBezTo>
                  <a:pt x="208505" y="337806"/>
                  <a:pt x="209624" y="335410"/>
                  <a:pt x="209943" y="332214"/>
                </a:cubicBezTo>
                <a:cubicBezTo>
                  <a:pt x="210263" y="329018"/>
                  <a:pt x="211221" y="326143"/>
                  <a:pt x="212819" y="323586"/>
                </a:cubicBezTo>
                <a:cubicBezTo>
                  <a:pt x="212180" y="321988"/>
                  <a:pt x="212100" y="320151"/>
                  <a:pt x="212580" y="318074"/>
                </a:cubicBezTo>
                <a:cubicBezTo>
                  <a:pt x="213059" y="315997"/>
                  <a:pt x="213458" y="314160"/>
                  <a:pt x="213778" y="312562"/>
                </a:cubicBezTo>
                <a:cubicBezTo>
                  <a:pt x="214417" y="314479"/>
                  <a:pt x="215296" y="315757"/>
                  <a:pt x="216414" y="316397"/>
                </a:cubicBezTo>
                <a:cubicBezTo>
                  <a:pt x="217533" y="317035"/>
                  <a:pt x="218411" y="318154"/>
                  <a:pt x="219050" y="319752"/>
                </a:cubicBezTo>
                <a:cubicBezTo>
                  <a:pt x="218411" y="314319"/>
                  <a:pt x="218012" y="310085"/>
                  <a:pt x="217852" y="307050"/>
                </a:cubicBezTo>
                <a:cubicBezTo>
                  <a:pt x="217693" y="304014"/>
                  <a:pt x="218411" y="300419"/>
                  <a:pt x="220009" y="296265"/>
                </a:cubicBezTo>
                <a:cubicBezTo>
                  <a:pt x="220648" y="297862"/>
                  <a:pt x="221207" y="300019"/>
                  <a:pt x="221687" y="302736"/>
                </a:cubicBezTo>
                <a:cubicBezTo>
                  <a:pt x="222166" y="305452"/>
                  <a:pt x="222486" y="308168"/>
                  <a:pt x="222645" y="310884"/>
                </a:cubicBezTo>
                <a:cubicBezTo>
                  <a:pt x="222805" y="313600"/>
                  <a:pt x="222726" y="316157"/>
                  <a:pt x="222406" y="318553"/>
                </a:cubicBezTo>
                <a:cubicBezTo>
                  <a:pt x="222086" y="320950"/>
                  <a:pt x="221447" y="322627"/>
                  <a:pt x="220489" y="323586"/>
                </a:cubicBezTo>
                <a:cubicBezTo>
                  <a:pt x="220169" y="325184"/>
                  <a:pt x="220489" y="325823"/>
                  <a:pt x="221447" y="325504"/>
                </a:cubicBezTo>
                <a:cubicBezTo>
                  <a:pt x="222406" y="325184"/>
                  <a:pt x="222565" y="325823"/>
                  <a:pt x="221927" y="327421"/>
                </a:cubicBezTo>
                <a:cubicBezTo>
                  <a:pt x="222885" y="327740"/>
                  <a:pt x="223285" y="327501"/>
                  <a:pt x="223124" y="326702"/>
                </a:cubicBezTo>
                <a:cubicBezTo>
                  <a:pt x="222965" y="325903"/>
                  <a:pt x="223205" y="325504"/>
                  <a:pt x="223844" y="325504"/>
                </a:cubicBezTo>
                <a:cubicBezTo>
                  <a:pt x="224483" y="326143"/>
                  <a:pt x="224403" y="326781"/>
                  <a:pt x="223604" y="327421"/>
                </a:cubicBezTo>
                <a:cubicBezTo>
                  <a:pt x="222805" y="328060"/>
                  <a:pt x="222086" y="328699"/>
                  <a:pt x="221447" y="329338"/>
                </a:cubicBezTo>
                <a:cubicBezTo>
                  <a:pt x="220489" y="341801"/>
                  <a:pt x="220967" y="354183"/>
                  <a:pt x="222885" y="366485"/>
                </a:cubicBezTo>
                <a:cubicBezTo>
                  <a:pt x="224802" y="378788"/>
                  <a:pt x="225282" y="391011"/>
                  <a:pt x="224323" y="403153"/>
                </a:cubicBezTo>
                <a:cubicBezTo>
                  <a:pt x="222726" y="402515"/>
                  <a:pt x="221367" y="401716"/>
                  <a:pt x="220249" y="400757"/>
                </a:cubicBezTo>
                <a:cubicBezTo>
                  <a:pt x="219131" y="399798"/>
                  <a:pt x="217772" y="398999"/>
                  <a:pt x="216175" y="398361"/>
                </a:cubicBezTo>
                <a:cubicBezTo>
                  <a:pt x="215536" y="398041"/>
                  <a:pt x="214896" y="397881"/>
                  <a:pt x="214257" y="397881"/>
                </a:cubicBezTo>
                <a:cubicBezTo>
                  <a:pt x="213618" y="397881"/>
                  <a:pt x="213139" y="397881"/>
                  <a:pt x="212819" y="397881"/>
                </a:cubicBezTo>
                <a:cubicBezTo>
                  <a:pt x="213458" y="394685"/>
                  <a:pt x="214257" y="392448"/>
                  <a:pt x="215216" y="391171"/>
                </a:cubicBezTo>
                <a:cubicBezTo>
                  <a:pt x="214896" y="386058"/>
                  <a:pt x="215056" y="380865"/>
                  <a:pt x="215695" y="375592"/>
                </a:cubicBezTo>
                <a:cubicBezTo>
                  <a:pt x="216334" y="370320"/>
                  <a:pt x="215855" y="365287"/>
                  <a:pt x="214257" y="360494"/>
                </a:cubicBezTo>
                <a:cubicBezTo>
                  <a:pt x="212659" y="363051"/>
                  <a:pt x="212180" y="366565"/>
                  <a:pt x="212819" y="371039"/>
                </a:cubicBezTo>
                <a:cubicBezTo>
                  <a:pt x="213458" y="375513"/>
                  <a:pt x="213618" y="379986"/>
                  <a:pt x="213299" y="384460"/>
                </a:cubicBezTo>
                <a:cubicBezTo>
                  <a:pt x="212659" y="385738"/>
                  <a:pt x="212180" y="385738"/>
                  <a:pt x="211860" y="384460"/>
                </a:cubicBezTo>
                <a:cubicBezTo>
                  <a:pt x="211541" y="383182"/>
                  <a:pt x="211062" y="383182"/>
                  <a:pt x="210423" y="384460"/>
                </a:cubicBezTo>
                <a:cubicBezTo>
                  <a:pt x="210423" y="386058"/>
                  <a:pt x="210103" y="386857"/>
                  <a:pt x="209464" y="386857"/>
                </a:cubicBezTo>
                <a:lnTo>
                  <a:pt x="209464" y="397401"/>
                </a:lnTo>
                <a:cubicBezTo>
                  <a:pt x="202753" y="395484"/>
                  <a:pt x="193327" y="394046"/>
                  <a:pt x="181184" y="393088"/>
                </a:cubicBezTo>
                <a:cubicBezTo>
                  <a:pt x="181823" y="388934"/>
                  <a:pt x="181344" y="386218"/>
                  <a:pt x="179746" y="384939"/>
                </a:cubicBezTo>
                <a:cubicBezTo>
                  <a:pt x="179746" y="386537"/>
                  <a:pt x="179746" y="387895"/>
                  <a:pt x="179746" y="389014"/>
                </a:cubicBezTo>
                <a:cubicBezTo>
                  <a:pt x="179746" y="390132"/>
                  <a:pt x="179586" y="391490"/>
                  <a:pt x="179267" y="393088"/>
                </a:cubicBezTo>
                <a:cubicBezTo>
                  <a:pt x="177669" y="392768"/>
                  <a:pt x="175672" y="392609"/>
                  <a:pt x="173275" y="392609"/>
                </a:cubicBezTo>
                <a:cubicBezTo>
                  <a:pt x="170879" y="392609"/>
                  <a:pt x="168722" y="392609"/>
                  <a:pt x="166804" y="392609"/>
                </a:cubicBezTo>
                <a:cubicBezTo>
                  <a:pt x="167124" y="391011"/>
                  <a:pt x="167284" y="389493"/>
                  <a:pt x="167284" y="388055"/>
                </a:cubicBezTo>
                <a:cubicBezTo>
                  <a:pt x="167284" y="386617"/>
                  <a:pt x="166964" y="385898"/>
                  <a:pt x="166325" y="385898"/>
                </a:cubicBezTo>
                <a:cubicBezTo>
                  <a:pt x="166644" y="387176"/>
                  <a:pt x="166644" y="388294"/>
                  <a:pt x="166325" y="389254"/>
                </a:cubicBezTo>
                <a:cubicBezTo>
                  <a:pt x="166005" y="390212"/>
                  <a:pt x="165846" y="391330"/>
                  <a:pt x="165846" y="392609"/>
                </a:cubicBezTo>
                <a:cubicBezTo>
                  <a:pt x="161691" y="392289"/>
                  <a:pt x="157937" y="391970"/>
                  <a:pt x="154582" y="391650"/>
                </a:cubicBezTo>
                <a:cubicBezTo>
                  <a:pt x="151226" y="391330"/>
                  <a:pt x="147152" y="391171"/>
                  <a:pt x="142359" y="391171"/>
                </a:cubicBezTo>
                <a:lnTo>
                  <a:pt x="142359" y="325983"/>
                </a:lnTo>
                <a:cubicBezTo>
                  <a:pt x="142679" y="325344"/>
                  <a:pt x="142838" y="324065"/>
                  <a:pt x="142838" y="322148"/>
                </a:cubicBezTo>
                <a:cubicBezTo>
                  <a:pt x="142838" y="322148"/>
                  <a:pt x="142679" y="322308"/>
                  <a:pt x="142359" y="322627"/>
                </a:cubicBezTo>
                <a:lnTo>
                  <a:pt x="142359" y="313520"/>
                </a:lnTo>
                <a:cubicBezTo>
                  <a:pt x="143318" y="314479"/>
                  <a:pt x="144117" y="314799"/>
                  <a:pt x="144755" y="314479"/>
                </a:cubicBezTo>
                <a:cubicBezTo>
                  <a:pt x="144436" y="312562"/>
                  <a:pt x="144676" y="311124"/>
                  <a:pt x="145475" y="310165"/>
                </a:cubicBezTo>
                <a:cubicBezTo>
                  <a:pt x="146274" y="309207"/>
                  <a:pt x="146353" y="307928"/>
                  <a:pt x="145714" y="306330"/>
                </a:cubicBezTo>
                <a:cubicBezTo>
                  <a:pt x="144436" y="306330"/>
                  <a:pt x="143877" y="307289"/>
                  <a:pt x="144036" y="309207"/>
                </a:cubicBezTo>
                <a:cubicBezTo>
                  <a:pt x="144196" y="311124"/>
                  <a:pt x="143956" y="312562"/>
                  <a:pt x="143318" y="313520"/>
                </a:cubicBezTo>
                <a:cubicBezTo>
                  <a:pt x="142679" y="312562"/>
                  <a:pt x="142519" y="311044"/>
                  <a:pt x="142838" y="308967"/>
                </a:cubicBezTo>
                <a:cubicBezTo>
                  <a:pt x="143157" y="306890"/>
                  <a:pt x="143318" y="305212"/>
                  <a:pt x="143318" y="303934"/>
                </a:cubicBezTo>
                <a:cubicBezTo>
                  <a:pt x="142679" y="304573"/>
                  <a:pt x="142359" y="305692"/>
                  <a:pt x="142359" y="307289"/>
                </a:cubicBezTo>
                <a:lnTo>
                  <a:pt x="142359" y="282364"/>
                </a:lnTo>
                <a:cubicBezTo>
                  <a:pt x="144915" y="282364"/>
                  <a:pt x="147152" y="282285"/>
                  <a:pt x="149070" y="282125"/>
                </a:cubicBezTo>
                <a:cubicBezTo>
                  <a:pt x="150987" y="281965"/>
                  <a:pt x="153064" y="281885"/>
                  <a:pt x="155300" y="281885"/>
                </a:cubicBezTo>
                <a:lnTo>
                  <a:pt x="155300" y="285241"/>
                </a:lnTo>
                <a:cubicBezTo>
                  <a:pt x="156259" y="285241"/>
                  <a:pt x="156738" y="284841"/>
                  <a:pt x="156738" y="284042"/>
                </a:cubicBezTo>
                <a:cubicBezTo>
                  <a:pt x="156738" y="283243"/>
                  <a:pt x="156738" y="282524"/>
                  <a:pt x="156738" y="281885"/>
                </a:cubicBezTo>
                <a:lnTo>
                  <a:pt x="157697" y="281885"/>
                </a:lnTo>
                <a:cubicBezTo>
                  <a:pt x="158017" y="282205"/>
                  <a:pt x="158336" y="282364"/>
                  <a:pt x="158656" y="282364"/>
                </a:cubicBezTo>
                <a:cubicBezTo>
                  <a:pt x="158976" y="282364"/>
                  <a:pt x="159135" y="282684"/>
                  <a:pt x="159135" y="283323"/>
                </a:cubicBezTo>
                <a:cubicBezTo>
                  <a:pt x="159454" y="283323"/>
                  <a:pt x="159535" y="283163"/>
                  <a:pt x="159375" y="282844"/>
                </a:cubicBezTo>
                <a:cubicBezTo>
                  <a:pt x="159215" y="282524"/>
                  <a:pt x="159295" y="282205"/>
                  <a:pt x="159615" y="281885"/>
                </a:cubicBezTo>
                <a:lnTo>
                  <a:pt x="171119" y="281885"/>
                </a:lnTo>
                <a:cubicBezTo>
                  <a:pt x="172077" y="284442"/>
                  <a:pt x="172476" y="287637"/>
                  <a:pt x="172317" y="291471"/>
                </a:cubicBezTo>
                <a:cubicBezTo>
                  <a:pt x="172157" y="295306"/>
                  <a:pt x="172077" y="298182"/>
                  <a:pt x="172077" y="300099"/>
                </a:cubicBezTo>
                <a:cubicBezTo>
                  <a:pt x="173675" y="301697"/>
                  <a:pt x="175273" y="302496"/>
                  <a:pt x="176870" y="302496"/>
                </a:cubicBezTo>
                <a:cubicBezTo>
                  <a:pt x="176231" y="305052"/>
                  <a:pt x="175911" y="307609"/>
                  <a:pt x="175911" y="310165"/>
                </a:cubicBezTo>
                <a:cubicBezTo>
                  <a:pt x="175911" y="312721"/>
                  <a:pt x="175112" y="314319"/>
                  <a:pt x="173515" y="314958"/>
                </a:cubicBezTo>
                <a:cubicBezTo>
                  <a:pt x="173195" y="315917"/>
                  <a:pt x="172955" y="316796"/>
                  <a:pt x="172796" y="317595"/>
                </a:cubicBezTo>
                <a:cubicBezTo>
                  <a:pt x="172636" y="318394"/>
                  <a:pt x="172716" y="319592"/>
                  <a:pt x="173036" y="321190"/>
                </a:cubicBezTo>
                <a:cubicBezTo>
                  <a:pt x="173675" y="321828"/>
                  <a:pt x="173914" y="321509"/>
                  <a:pt x="173754" y="320231"/>
                </a:cubicBezTo>
                <a:cubicBezTo>
                  <a:pt x="173595" y="318953"/>
                  <a:pt x="173675" y="317994"/>
                  <a:pt x="173994" y="317355"/>
                </a:cubicBezTo>
                <a:cubicBezTo>
                  <a:pt x="174633" y="317355"/>
                  <a:pt x="174953" y="317994"/>
                  <a:pt x="174953" y="319272"/>
                </a:cubicBezTo>
                <a:cubicBezTo>
                  <a:pt x="174953" y="320551"/>
                  <a:pt x="175273" y="321190"/>
                  <a:pt x="175911" y="321190"/>
                </a:cubicBezTo>
                <a:cubicBezTo>
                  <a:pt x="176870" y="321509"/>
                  <a:pt x="177430" y="321190"/>
                  <a:pt x="177589" y="320231"/>
                </a:cubicBezTo>
                <a:cubicBezTo>
                  <a:pt x="177749" y="319272"/>
                  <a:pt x="178148" y="318633"/>
                  <a:pt x="178787" y="318314"/>
                </a:cubicBezTo>
                <a:cubicBezTo>
                  <a:pt x="177190" y="312242"/>
                  <a:pt x="177190" y="306410"/>
                  <a:pt x="178787" y="300818"/>
                </a:cubicBezTo>
                <a:cubicBezTo>
                  <a:pt x="180385" y="295226"/>
                  <a:pt x="180864" y="288755"/>
                  <a:pt x="180226" y="281406"/>
                </a:cubicBezTo>
                <a:lnTo>
                  <a:pt x="185498" y="281406"/>
                </a:lnTo>
                <a:cubicBezTo>
                  <a:pt x="185178" y="284921"/>
                  <a:pt x="185019" y="288516"/>
                  <a:pt x="185019" y="292191"/>
                </a:cubicBezTo>
                <a:cubicBezTo>
                  <a:pt x="185019" y="295865"/>
                  <a:pt x="184699" y="299301"/>
                  <a:pt x="184060" y="302496"/>
                </a:cubicBezTo>
                <a:cubicBezTo>
                  <a:pt x="185338" y="303135"/>
                  <a:pt x="186137" y="304094"/>
                  <a:pt x="186456" y="305372"/>
                </a:cubicBezTo>
                <a:cubicBezTo>
                  <a:pt x="186456" y="307928"/>
                  <a:pt x="186057" y="309047"/>
                  <a:pt x="185258" y="308727"/>
                </a:cubicBezTo>
                <a:cubicBezTo>
                  <a:pt x="184459" y="308408"/>
                  <a:pt x="183900" y="309047"/>
                  <a:pt x="183581" y="310645"/>
                </a:cubicBezTo>
                <a:cubicBezTo>
                  <a:pt x="184539" y="310005"/>
                  <a:pt x="185338" y="309925"/>
                  <a:pt x="185977" y="310405"/>
                </a:cubicBezTo>
                <a:cubicBezTo>
                  <a:pt x="186616" y="310884"/>
                  <a:pt x="187255" y="311444"/>
                  <a:pt x="187894" y="312082"/>
                </a:cubicBezTo>
                <a:cubicBezTo>
                  <a:pt x="187575" y="314639"/>
                  <a:pt x="187575" y="316796"/>
                  <a:pt x="187894" y="318553"/>
                </a:cubicBezTo>
                <a:cubicBezTo>
                  <a:pt x="188214" y="320311"/>
                  <a:pt x="188054" y="321988"/>
                  <a:pt x="187415" y="323586"/>
                </a:cubicBezTo>
                <a:cubicBezTo>
                  <a:pt x="186776" y="323267"/>
                  <a:pt x="186537" y="322627"/>
                  <a:pt x="186696" y="321669"/>
                </a:cubicBezTo>
                <a:cubicBezTo>
                  <a:pt x="186856" y="320710"/>
                  <a:pt x="187015" y="319672"/>
                  <a:pt x="187176" y="318553"/>
                </a:cubicBezTo>
                <a:cubicBezTo>
                  <a:pt x="187335" y="317435"/>
                  <a:pt x="187335" y="316476"/>
                  <a:pt x="187176" y="315677"/>
                </a:cubicBezTo>
                <a:cubicBezTo>
                  <a:pt x="187015" y="314878"/>
                  <a:pt x="186297" y="314479"/>
                  <a:pt x="185019" y="314479"/>
                </a:cubicBezTo>
                <a:cubicBezTo>
                  <a:pt x="186297" y="316077"/>
                  <a:pt x="186616" y="317914"/>
                  <a:pt x="185977" y="319992"/>
                </a:cubicBezTo>
                <a:cubicBezTo>
                  <a:pt x="185338" y="322068"/>
                  <a:pt x="185178" y="324545"/>
                  <a:pt x="185498" y="327421"/>
                </a:cubicBezTo>
                <a:cubicBezTo>
                  <a:pt x="187096" y="326462"/>
                  <a:pt x="187814" y="325823"/>
                  <a:pt x="187655" y="325504"/>
                </a:cubicBezTo>
                <a:cubicBezTo>
                  <a:pt x="187495" y="325184"/>
                  <a:pt x="188374" y="325344"/>
                  <a:pt x="190291" y="325983"/>
                </a:cubicBezTo>
                <a:cubicBezTo>
                  <a:pt x="190930" y="322787"/>
                  <a:pt x="190850" y="319352"/>
                  <a:pt x="190051" y="315677"/>
                </a:cubicBezTo>
                <a:cubicBezTo>
                  <a:pt x="189253" y="312003"/>
                  <a:pt x="189652" y="308887"/>
                  <a:pt x="191250" y="306330"/>
                </a:cubicBezTo>
                <a:cubicBezTo>
                  <a:pt x="192208" y="306970"/>
                  <a:pt x="192528" y="307689"/>
                  <a:pt x="192208" y="308488"/>
                </a:cubicBezTo>
                <a:cubicBezTo>
                  <a:pt x="191889" y="309286"/>
                  <a:pt x="192208" y="310484"/>
                  <a:pt x="193167" y="312082"/>
                </a:cubicBezTo>
                <a:cubicBezTo>
                  <a:pt x="193806" y="311763"/>
                  <a:pt x="194046" y="310964"/>
                  <a:pt x="193886" y="309685"/>
                </a:cubicBezTo>
                <a:cubicBezTo>
                  <a:pt x="193727" y="308408"/>
                  <a:pt x="194126" y="308088"/>
                  <a:pt x="195084" y="308727"/>
                </a:cubicBezTo>
                <a:cubicBezTo>
                  <a:pt x="194445" y="303614"/>
                  <a:pt x="194365" y="298901"/>
                  <a:pt x="194845" y="294587"/>
                </a:cubicBezTo>
                <a:cubicBezTo>
                  <a:pt x="195324" y="290273"/>
                  <a:pt x="195563" y="285720"/>
                  <a:pt x="195563" y="280926"/>
                </a:cubicBezTo>
                <a:lnTo>
                  <a:pt x="196043" y="280926"/>
                </a:lnTo>
                <a:cubicBezTo>
                  <a:pt x="196682" y="283163"/>
                  <a:pt x="197161" y="286119"/>
                  <a:pt x="197481" y="289794"/>
                </a:cubicBezTo>
                <a:cubicBezTo>
                  <a:pt x="197800" y="293469"/>
                  <a:pt x="197321" y="296105"/>
                  <a:pt x="196043" y="297703"/>
                </a:cubicBezTo>
                <a:cubicBezTo>
                  <a:pt x="197641" y="298022"/>
                  <a:pt x="198679" y="297623"/>
                  <a:pt x="199158" y="296505"/>
                </a:cubicBezTo>
                <a:cubicBezTo>
                  <a:pt x="199638" y="295386"/>
                  <a:pt x="200197" y="294507"/>
                  <a:pt x="200836" y="293868"/>
                </a:cubicBezTo>
                <a:cubicBezTo>
                  <a:pt x="200516" y="291631"/>
                  <a:pt x="200357" y="289474"/>
                  <a:pt x="200357" y="287397"/>
                </a:cubicBezTo>
                <a:cubicBezTo>
                  <a:pt x="200357" y="285320"/>
                  <a:pt x="200197" y="283004"/>
                  <a:pt x="199878" y="280447"/>
                </a:cubicBezTo>
                <a:close/>
                <a:moveTo>
                  <a:pt x="229116" y="274216"/>
                </a:moveTo>
                <a:cubicBezTo>
                  <a:pt x="229116" y="277092"/>
                  <a:pt x="229037" y="279888"/>
                  <a:pt x="228877" y="282604"/>
                </a:cubicBezTo>
                <a:cubicBezTo>
                  <a:pt x="228717" y="285320"/>
                  <a:pt x="228477" y="288116"/>
                  <a:pt x="228157" y="290992"/>
                </a:cubicBezTo>
                <a:cubicBezTo>
                  <a:pt x="226880" y="290353"/>
                  <a:pt x="225841" y="289634"/>
                  <a:pt x="225042" y="288836"/>
                </a:cubicBezTo>
                <a:cubicBezTo>
                  <a:pt x="224243" y="288037"/>
                  <a:pt x="223524" y="288436"/>
                  <a:pt x="222885" y="290034"/>
                </a:cubicBezTo>
                <a:cubicBezTo>
                  <a:pt x="222246" y="288116"/>
                  <a:pt x="222246" y="286199"/>
                  <a:pt x="222885" y="284282"/>
                </a:cubicBezTo>
                <a:cubicBezTo>
                  <a:pt x="223844" y="283643"/>
                  <a:pt x="224323" y="283962"/>
                  <a:pt x="224323" y="285241"/>
                </a:cubicBezTo>
                <a:cubicBezTo>
                  <a:pt x="224323" y="286518"/>
                  <a:pt x="224643" y="287317"/>
                  <a:pt x="225282" y="287637"/>
                </a:cubicBezTo>
                <a:cubicBezTo>
                  <a:pt x="225601" y="285400"/>
                  <a:pt x="225681" y="283403"/>
                  <a:pt x="225521" y="281646"/>
                </a:cubicBezTo>
                <a:cubicBezTo>
                  <a:pt x="225361" y="279888"/>
                  <a:pt x="225441" y="278210"/>
                  <a:pt x="225761" y="276612"/>
                </a:cubicBezTo>
                <a:cubicBezTo>
                  <a:pt x="226719" y="276293"/>
                  <a:pt x="227838" y="275494"/>
                  <a:pt x="229116" y="274216"/>
                </a:cubicBezTo>
                <a:close/>
                <a:moveTo>
                  <a:pt x="282801" y="271819"/>
                </a:moveTo>
                <a:cubicBezTo>
                  <a:pt x="283440" y="273098"/>
                  <a:pt x="284078" y="274056"/>
                  <a:pt x="284718" y="274695"/>
                </a:cubicBezTo>
                <a:cubicBezTo>
                  <a:pt x="285357" y="275335"/>
                  <a:pt x="285676" y="276453"/>
                  <a:pt x="285676" y="278051"/>
                </a:cubicBezTo>
                <a:cubicBezTo>
                  <a:pt x="285037" y="277411"/>
                  <a:pt x="284239" y="276453"/>
                  <a:pt x="283279" y="275174"/>
                </a:cubicBezTo>
                <a:cubicBezTo>
                  <a:pt x="282321" y="273897"/>
                  <a:pt x="282161" y="272778"/>
                  <a:pt x="282801" y="271819"/>
                </a:cubicBezTo>
                <a:close/>
                <a:moveTo>
                  <a:pt x="248289" y="265588"/>
                </a:moveTo>
                <a:cubicBezTo>
                  <a:pt x="248928" y="269422"/>
                  <a:pt x="249887" y="273257"/>
                  <a:pt x="251165" y="277092"/>
                </a:cubicBezTo>
                <a:cubicBezTo>
                  <a:pt x="252443" y="280926"/>
                  <a:pt x="252763" y="284601"/>
                  <a:pt x="252123" y="288116"/>
                </a:cubicBezTo>
                <a:cubicBezTo>
                  <a:pt x="251165" y="287797"/>
                  <a:pt x="250526" y="287077"/>
                  <a:pt x="250206" y="285959"/>
                </a:cubicBezTo>
                <a:cubicBezTo>
                  <a:pt x="249887" y="284841"/>
                  <a:pt x="249248" y="285080"/>
                  <a:pt x="248289" y="286678"/>
                </a:cubicBezTo>
                <a:cubicBezTo>
                  <a:pt x="248289" y="284442"/>
                  <a:pt x="247969" y="282045"/>
                  <a:pt x="247331" y="279489"/>
                </a:cubicBezTo>
                <a:cubicBezTo>
                  <a:pt x="246692" y="280767"/>
                  <a:pt x="246611" y="282604"/>
                  <a:pt x="247091" y="285001"/>
                </a:cubicBezTo>
                <a:cubicBezTo>
                  <a:pt x="247570" y="287397"/>
                  <a:pt x="247011" y="289075"/>
                  <a:pt x="245413" y="290034"/>
                </a:cubicBezTo>
                <a:cubicBezTo>
                  <a:pt x="244455" y="285879"/>
                  <a:pt x="244455" y="281646"/>
                  <a:pt x="245413" y="277332"/>
                </a:cubicBezTo>
                <a:cubicBezTo>
                  <a:pt x="246372" y="273017"/>
                  <a:pt x="247331" y="269103"/>
                  <a:pt x="248289" y="265588"/>
                </a:cubicBezTo>
                <a:close/>
                <a:moveTo>
                  <a:pt x="251165" y="259357"/>
                </a:moveTo>
                <a:cubicBezTo>
                  <a:pt x="252443" y="260955"/>
                  <a:pt x="253402" y="263271"/>
                  <a:pt x="254041" y="266307"/>
                </a:cubicBezTo>
                <a:cubicBezTo>
                  <a:pt x="254680" y="269343"/>
                  <a:pt x="255000" y="271660"/>
                  <a:pt x="255000" y="273257"/>
                </a:cubicBezTo>
                <a:lnTo>
                  <a:pt x="253562" y="273257"/>
                </a:lnTo>
                <a:cubicBezTo>
                  <a:pt x="254201" y="269742"/>
                  <a:pt x="253881" y="267266"/>
                  <a:pt x="252603" y="265828"/>
                </a:cubicBezTo>
                <a:cubicBezTo>
                  <a:pt x="251325" y="264390"/>
                  <a:pt x="250846" y="262233"/>
                  <a:pt x="251165" y="259357"/>
                </a:cubicBezTo>
                <a:close/>
                <a:moveTo>
                  <a:pt x="297180" y="255043"/>
                </a:moveTo>
                <a:cubicBezTo>
                  <a:pt x="296860" y="256641"/>
                  <a:pt x="297020" y="257919"/>
                  <a:pt x="297659" y="258878"/>
                </a:cubicBezTo>
                <a:cubicBezTo>
                  <a:pt x="298299" y="259837"/>
                  <a:pt x="298618" y="260955"/>
                  <a:pt x="298618" y="262233"/>
                </a:cubicBezTo>
                <a:cubicBezTo>
                  <a:pt x="299257" y="261594"/>
                  <a:pt x="299417" y="260156"/>
                  <a:pt x="299098" y="257919"/>
                </a:cubicBezTo>
                <a:cubicBezTo>
                  <a:pt x="298778" y="255682"/>
                  <a:pt x="298138" y="254723"/>
                  <a:pt x="297180" y="255043"/>
                </a:cubicBezTo>
                <a:close/>
                <a:moveTo>
                  <a:pt x="257875" y="255043"/>
                </a:moveTo>
                <a:cubicBezTo>
                  <a:pt x="257875" y="256641"/>
                  <a:pt x="258195" y="257599"/>
                  <a:pt x="258835" y="257919"/>
                </a:cubicBezTo>
                <a:cubicBezTo>
                  <a:pt x="259473" y="258239"/>
                  <a:pt x="259633" y="259197"/>
                  <a:pt x="259313" y="260795"/>
                </a:cubicBezTo>
                <a:cubicBezTo>
                  <a:pt x="258674" y="260475"/>
                  <a:pt x="258355" y="260635"/>
                  <a:pt x="258355" y="261274"/>
                </a:cubicBezTo>
                <a:cubicBezTo>
                  <a:pt x="258355" y="261913"/>
                  <a:pt x="258036" y="262233"/>
                  <a:pt x="257396" y="262233"/>
                </a:cubicBezTo>
                <a:cubicBezTo>
                  <a:pt x="257716" y="260635"/>
                  <a:pt x="257556" y="259197"/>
                  <a:pt x="256917" y="257919"/>
                </a:cubicBezTo>
                <a:cubicBezTo>
                  <a:pt x="256278" y="256641"/>
                  <a:pt x="256597" y="255682"/>
                  <a:pt x="257875" y="255043"/>
                </a:cubicBezTo>
                <a:close/>
                <a:moveTo>
                  <a:pt x="248768" y="255043"/>
                </a:moveTo>
                <a:cubicBezTo>
                  <a:pt x="249407" y="256002"/>
                  <a:pt x="249887" y="257599"/>
                  <a:pt x="250206" y="259837"/>
                </a:cubicBezTo>
                <a:cubicBezTo>
                  <a:pt x="250526" y="262073"/>
                  <a:pt x="250366" y="263671"/>
                  <a:pt x="249727" y="264630"/>
                </a:cubicBezTo>
                <a:cubicBezTo>
                  <a:pt x="249727" y="263351"/>
                  <a:pt x="249327" y="261514"/>
                  <a:pt x="248528" y="259117"/>
                </a:cubicBezTo>
                <a:cubicBezTo>
                  <a:pt x="247730" y="256720"/>
                  <a:pt x="247810" y="255362"/>
                  <a:pt x="248768" y="255043"/>
                </a:cubicBezTo>
                <a:close/>
                <a:moveTo>
                  <a:pt x="252123" y="239705"/>
                </a:moveTo>
                <a:cubicBezTo>
                  <a:pt x="253721" y="241302"/>
                  <a:pt x="254680" y="243300"/>
                  <a:pt x="255000" y="245696"/>
                </a:cubicBezTo>
                <a:cubicBezTo>
                  <a:pt x="255319" y="248093"/>
                  <a:pt x="255639" y="250729"/>
                  <a:pt x="255958" y="253605"/>
                </a:cubicBezTo>
                <a:cubicBezTo>
                  <a:pt x="255639" y="253605"/>
                  <a:pt x="255159" y="253924"/>
                  <a:pt x="254520" y="254564"/>
                </a:cubicBezTo>
                <a:cubicBezTo>
                  <a:pt x="253881" y="253924"/>
                  <a:pt x="253562" y="253126"/>
                  <a:pt x="253562" y="252167"/>
                </a:cubicBezTo>
                <a:cubicBezTo>
                  <a:pt x="253562" y="251208"/>
                  <a:pt x="253242" y="250409"/>
                  <a:pt x="252603" y="249770"/>
                </a:cubicBezTo>
                <a:cubicBezTo>
                  <a:pt x="251964" y="249770"/>
                  <a:pt x="251724" y="250170"/>
                  <a:pt x="251884" y="250969"/>
                </a:cubicBezTo>
                <a:cubicBezTo>
                  <a:pt x="252044" y="251767"/>
                  <a:pt x="251804" y="252167"/>
                  <a:pt x="251165" y="252167"/>
                </a:cubicBezTo>
                <a:cubicBezTo>
                  <a:pt x="250526" y="251208"/>
                  <a:pt x="250206" y="250090"/>
                  <a:pt x="250206" y="248812"/>
                </a:cubicBezTo>
                <a:cubicBezTo>
                  <a:pt x="250206" y="247534"/>
                  <a:pt x="250047" y="246255"/>
                  <a:pt x="249727" y="244978"/>
                </a:cubicBezTo>
                <a:cubicBezTo>
                  <a:pt x="250366" y="243060"/>
                  <a:pt x="250686" y="241622"/>
                  <a:pt x="250686" y="240663"/>
                </a:cubicBezTo>
                <a:cubicBezTo>
                  <a:pt x="251005" y="241302"/>
                  <a:pt x="251165" y="241862"/>
                  <a:pt x="251165" y="242341"/>
                </a:cubicBezTo>
                <a:cubicBezTo>
                  <a:pt x="251165" y="242820"/>
                  <a:pt x="251485" y="243380"/>
                  <a:pt x="252123" y="244018"/>
                </a:cubicBezTo>
                <a:cubicBezTo>
                  <a:pt x="252763" y="243380"/>
                  <a:pt x="252922" y="242741"/>
                  <a:pt x="252603" y="242101"/>
                </a:cubicBezTo>
                <a:cubicBezTo>
                  <a:pt x="252284" y="241462"/>
                  <a:pt x="252123" y="240663"/>
                  <a:pt x="252123" y="239705"/>
                </a:cubicBezTo>
                <a:close/>
                <a:moveTo>
                  <a:pt x="255479" y="237308"/>
                </a:moveTo>
                <a:cubicBezTo>
                  <a:pt x="255479" y="238267"/>
                  <a:pt x="255639" y="238826"/>
                  <a:pt x="255958" y="238986"/>
                </a:cubicBezTo>
                <a:cubicBezTo>
                  <a:pt x="256278" y="239146"/>
                  <a:pt x="256278" y="239864"/>
                  <a:pt x="255958" y="241143"/>
                </a:cubicBezTo>
                <a:cubicBezTo>
                  <a:pt x="255000" y="241143"/>
                  <a:pt x="254361" y="240824"/>
                  <a:pt x="254041" y="240184"/>
                </a:cubicBezTo>
                <a:cubicBezTo>
                  <a:pt x="254041" y="239226"/>
                  <a:pt x="254201" y="238587"/>
                  <a:pt x="254520" y="238267"/>
                </a:cubicBezTo>
                <a:cubicBezTo>
                  <a:pt x="254840" y="237947"/>
                  <a:pt x="255159" y="237628"/>
                  <a:pt x="255479" y="237308"/>
                </a:cubicBezTo>
                <a:close/>
                <a:moveTo>
                  <a:pt x="286635" y="233953"/>
                </a:moveTo>
                <a:cubicBezTo>
                  <a:pt x="286955" y="238107"/>
                  <a:pt x="287514" y="241782"/>
                  <a:pt x="288313" y="244978"/>
                </a:cubicBezTo>
                <a:cubicBezTo>
                  <a:pt x="289112" y="248172"/>
                  <a:pt x="289990" y="251528"/>
                  <a:pt x="290949" y="255043"/>
                </a:cubicBezTo>
                <a:cubicBezTo>
                  <a:pt x="290949" y="252167"/>
                  <a:pt x="290629" y="248412"/>
                  <a:pt x="289990" y="243779"/>
                </a:cubicBezTo>
                <a:cubicBezTo>
                  <a:pt x="289351" y="239146"/>
                  <a:pt x="288232" y="235870"/>
                  <a:pt x="286635" y="233953"/>
                </a:cubicBezTo>
                <a:close/>
                <a:moveTo>
                  <a:pt x="267462" y="227722"/>
                </a:moveTo>
                <a:cubicBezTo>
                  <a:pt x="268420" y="228041"/>
                  <a:pt x="269060" y="228920"/>
                  <a:pt x="269379" y="230358"/>
                </a:cubicBezTo>
                <a:cubicBezTo>
                  <a:pt x="269699" y="231796"/>
                  <a:pt x="269859" y="233314"/>
                  <a:pt x="269859" y="234911"/>
                </a:cubicBezTo>
                <a:cubicBezTo>
                  <a:pt x="269859" y="236509"/>
                  <a:pt x="269939" y="238107"/>
                  <a:pt x="270098" y="239705"/>
                </a:cubicBezTo>
                <a:cubicBezTo>
                  <a:pt x="270258" y="241302"/>
                  <a:pt x="270817" y="242261"/>
                  <a:pt x="271776" y="242581"/>
                </a:cubicBezTo>
                <a:cubicBezTo>
                  <a:pt x="272415" y="242900"/>
                  <a:pt x="272655" y="242421"/>
                  <a:pt x="272495" y="241143"/>
                </a:cubicBezTo>
                <a:cubicBezTo>
                  <a:pt x="272335" y="239864"/>
                  <a:pt x="272735" y="239545"/>
                  <a:pt x="273693" y="240184"/>
                </a:cubicBezTo>
                <a:cubicBezTo>
                  <a:pt x="273373" y="241462"/>
                  <a:pt x="273373" y="242261"/>
                  <a:pt x="273693" y="242581"/>
                </a:cubicBezTo>
                <a:cubicBezTo>
                  <a:pt x="274013" y="242900"/>
                  <a:pt x="274412" y="243060"/>
                  <a:pt x="274892" y="243060"/>
                </a:cubicBezTo>
                <a:cubicBezTo>
                  <a:pt x="275371" y="243060"/>
                  <a:pt x="275770" y="243300"/>
                  <a:pt x="276090" y="243779"/>
                </a:cubicBezTo>
                <a:cubicBezTo>
                  <a:pt x="276409" y="244258"/>
                  <a:pt x="276569" y="245137"/>
                  <a:pt x="276569" y="246415"/>
                </a:cubicBezTo>
                <a:cubicBezTo>
                  <a:pt x="275611" y="247054"/>
                  <a:pt x="275211" y="246815"/>
                  <a:pt x="275371" y="245696"/>
                </a:cubicBezTo>
                <a:cubicBezTo>
                  <a:pt x="275530" y="244578"/>
                  <a:pt x="275131" y="244338"/>
                  <a:pt x="274172" y="244978"/>
                </a:cubicBezTo>
                <a:lnTo>
                  <a:pt x="274172" y="249770"/>
                </a:lnTo>
                <a:cubicBezTo>
                  <a:pt x="274812" y="248812"/>
                  <a:pt x="275291" y="248892"/>
                  <a:pt x="275611" y="250010"/>
                </a:cubicBezTo>
                <a:cubicBezTo>
                  <a:pt x="275930" y="251129"/>
                  <a:pt x="276729" y="251368"/>
                  <a:pt x="278007" y="250729"/>
                </a:cubicBezTo>
                <a:cubicBezTo>
                  <a:pt x="278646" y="253286"/>
                  <a:pt x="279125" y="255842"/>
                  <a:pt x="279445" y="258398"/>
                </a:cubicBezTo>
                <a:cubicBezTo>
                  <a:pt x="279765" y="260955"/>
                  <a:pt x="280244" y="263511"/>
                  <a:pt x="280883" y="266067"/>
                </a:cubicBezTo>
                <a:cubicBezTo>
                  <a:pt x="279285" y="265429"/>
                  <a:pt x="278487" y="265588"/>
                  <a:pt x="278487" y="266547"/>
                </a:cubicBezTo>
                <a:cubicBezTo>
                  <a:pt x="278487" y="267505"/>
                  <a:pt x="278167" y="268464"/>
                  <a:pt x="277528" y="269422"/>
                </a:cubicBezTo>
                <a:cubicBezTo>
                  <a:pt x="276889" y="269103"/>
                  <a:pt x="276729" y="268224"/>
                  <a:pt x="277049" y="266787"/>
                </a:cubicBezTo>
                <a:cubicBezTo>
                  <a:pt x="277368" y="265349"/>
                  <a:pt x="277049" y="264949"/>
                  <a:pt x="276090" y="265588"/>
                </a:cubicBezTo>
                <a:cubicBezTo>
                  <a:pt x="276409" y="268784"/>
                  <a:pt x="276649" y="271740"/>
                  <a:pt x="276809" y="274456"/>
                </a:cubicBezTo>
                <a:cubicBezTo>
                  <a:pt x="276968" y="277172"/>
                  <a:pt x="277688" y="279648"/>
                  <a:pt x="278966" y="281885"/>
                </a:cubicBezTo>
                <a:cubicBezTo>
                  <a:pt x="278007" y="284761"/>
                  <a:pt x="277688" y="287637"/>
                  <a:pt x="278007" y="290513"/>
                </a:cubicBezTo>
                <a:cubicBezTo>
                  <a:pt x="278326" y="293389"/>
                  <a:pt x="278886" y="296345"/>
                  <a:pt x="279684" y="299380"/>
                </a:cubicBezTo>
                <a:cubicBezTo>
                  <a:pt x="280483" y="302416"/>
                  <a:pt x="281362" y="305372"/>
                  <a:pt x="282321" y="308248"/>
                </a:cubicBezTo>
                <a:cubicBezTo>
                  <a:pt x="283279" y="311124"/>
                  <a:pt x="283759" y="313680"/>
                  <a:pt x="283759" y="315917"/>
                </a:cubicBezTo>
                <a:cubicBezTo>
                  <a:pt x="283440" y="314639"/>
                  <a:pt x="282641" y="314160"/>
                  <a:pt x="281362" y="314479"/>
                </a:cubicBezTo>
                <a:cubicBezTo>
                  <a:pt x="280404" y="317994"/>
                  <a:pt x="280244" y="321828"/>
                  <a:pt x="280883" y="325983"/>
                </a:cubicBezTo>
                <a:cubicBezTo>
                  <a:pt x="281522" y="330137"/>
                  <a:pt x="281203" y="333332"/>
                  <a:pt x="279924" y="335569"/>
                </a:cubicBezTo>
                <a:cubicBezTo>
                  <a:pt x="279285" y="333971"/>
                  <a:pt x="278566" y="332853"/>
                  <a:pt x="277767" y="332214"/>
                </a:cubicBezTo>
                <a:cubicBezTo>
                  <a:pt x="276968" y="331575"/>
                  <a:pt x="276409" y="330297"/>
                  <a:pt x="276090" y="328379"/>
                </a:cubicBezTo>
                <a:cubicBezTo>
                  <a:pt x="276090" y="325184"/>
                  <a:pt x="276729" y="323426"/>
                  <a:pt x="278007" y="323107"/>
                </a:cubicBezTo>
                <a:cubicBezTo>
                  <a:pt x="278007" y="319592"/>
                  <a:pt x="278167" y="316236"/>
                  <a:pt x="278487" y="313041"/>
                </a:cubicBezTo>
                <a:cubicBezTo>
                  <a:pt x="278806" y="309846"/>
                  <a:pt x="277847" y="307609"/>
                  <a:pt x="275611" y="306330"/>
                </a:cubicBezTo>
                <a:cubicBezTo>
                  <a:pt x="275611" y="303135"/>
                  <a:pt x="275371" y="299620"/>
                  <a:pt x="274892" y="295786"/>
                </a:cubicBezTo>
                <a:cubicBezTo>
                  <a:pt x="274412" y="291951"/>
                  <a:pt x="274013" y="288037"/>
                  <a:pt x="273693" y="284042"/>
                </a:cubicBezTo>
                <a:cubicBezTo>
                  <a:pt x="273373" y="280048"/>
                  <a:pt x="273214" y="276213"/>
                  <a:pt x="273214" y="272539"/>
                </a:cubicBezTo>
                <a:cubicBezTo>
                  <a:pt x="273214" y="268863"/>
                  <a:pt x="273693" y="265748"/>
                  <a:pt x="274652" y="263192"/>
                </a:cubicBezTo>
                <a:cubicBezTo>
                  <a:pt x="274013" y="262233"/>
                  <a:pt x="273773" y="260795"/>
                  <a:pt x="273933" y="258878"/>
                </a:cubicBezTo>
                <a:cubicBezTo>
                  <a:pt x="274093" y="256960"/>
                  <a:pt x="273533" y="255682"/>
                  <a:pt x="272255" y="255043"/>
                </a:cubicBezTo>
                <a:cubicBezTo>
                  <a:pt x="272255" y="256002"/>
                  <a:pt x="272255" y="256960"/>
                  <a:pt x="272255" y="257919"/>
                </a:cubicBezTo>
                <a:cubicBezTo>
                  <a:pt x="272255" y="258878"/>
                  <a:pt x="271936" y="259357"/>
                  <a:pt x="271297" y="259357"/>
                </a:cubicBezTo>
                <a:cubicBezTo>
                  <a:pt x="270977" y="257759"/>
                  <a:pt x="270897" y="256481"/>
                  <a:pt x="271057" y="255522"/>
                </a:cubicBezTo>
                <a:cubicBezTo>
                  <a:pt x="271217" y="254564"/>
                  <a:pt x="271297" y="253126"/>
                  <a:pt x="271297" y="251208"/>
                </a:cubicBezTo>
                <a:cubicBezTo>
                  <a:pt x="270018" y="251528"/>
                  <a:pt x="269379" y="251049"/>
                  <a:pt x="269379" y="249770"/>
                </a:cubicBezTo>
                <a:cubicBezTo>
                  <a:pt x="269379" y="248492"/>
                  <a:pt x="269060" y="247374"/>
                  <a:pt x="268420" y="246415"/>
                </a:cubicBezTo>
                <a:cubicBezTo>
                  <a:pt x="269060" y="244498"/>
                  <a:pt x="269300" y="242820"/>
                  <a:pt x="269140" y="241383"/>
                </a:cubicBezTo>
                <a:cubicBezTo>
                  <a:pt x="268980" y="239944"/>
                  <a:pt x="268660" y="238506"/>
                  <a:pt x="268181" y="237068"/>
                </a:cubicBezTo>
                <a:cubicBezTo>
                  <a:pt x="267702" y="235631"/>
                  <a:pt x="267302" y="234193"/>
                  <a:pt x="266982" y="232754"/>
                </a:cubicBezTo>
                <a:cubicBezTo>
                  <a:pt x="266663" y="231316"/>
                  <a:pt x="266823" y="229639"/>
                  <a:pt x="267462" y="227722"/>
                </a:cubicBezTo>
                <a:close/>
                <a:moveTo>
                  <a:pt x="253562" y="224846"/>
                </a:moveTo>
                <a:cubicBezTo>
                  <a:pt x="253562" y="226124"/>
                  <a:pt x="253721" y="227323"/>
                  <a:pt x="254041" y="228441"/>
                </a:cubicBezTo>
                <a:cubicBezTo>
                  <a:pt x="254361" y="229559"/>
                  <a:pt x="254520" y="230917"/>
                  <a:pt x="254520" y="232515"/>
                </a:cubicBezTo>
                <a:cubicBezTo>
                  <a:pt x="253881" y="231876"/>
                  <a:pt x="253562" y="231077"/>
                  <a:pt x="253562" y="230118"/>
                </a:cubicBezTo>
                <a:cubicBezTo>
                  <a:pt x="253562" y="229159"/>
                  <a:pt x="253402" y="228201"/>
                  <a:pt x="253083" y="227242"/>
                </a:cubicBezTo>
                <a:cubicBezTo>
                  <a:pt x="253402" y="226603"/>
                  <a:pt x="253562" y="225804"/>
                  <a:pt x="253562" y="224846"/>
                </a:cubicBezTo>
                <a:close/>
                <a:moveTo>
                  <a:pt x="82923" y="216697"/>
                </a:moveTo>
                <a:cubicBezTo>
                  <a:pt x="82284" y="217336"/>
                  <a:pt x="81725" y="217896"/>
                  <a:pt x="81246" y="218375"/>
                </a:cubicBezTo>
                <a:cubicBezTo>
                  <a:pt x="80766" y="218854"/>
                  <a:pt x="80686" y="219893"/>
                  <a:pt x="81006" y="221491"/>
                </a:cubicBezTo>
                <a:cubicBezTo>
                  <a:pt x="82284" y="221810"/>
                  <a:pt x="82923" y="221410"/>
                  <a:pt x="82923" y="220292"/>
                </a:cubicBezTo>
                <a:cubicBezTo>
                  <a:pt x="82923" y="219174"/>
                  <a:pt x="82923" y="217976"/>
                  <a:pt x="82923" y="216697"/>
                </a:cubicBezTo>
                <a:close/>
                <a:moveTo>
                  <a:pt x="254041" y="212862"/>
                </a:moveTo>
                <a:cubicBezTo>
                  <a:pt x="254680" y="214780"/>
                  <a:pt x="255639" y="215259"/>
                  <a:pt x="256917" y="214301"/>
                </a:cubicBezTo>
                <a:cubicBezTo>
                  <a:pt x="256597" y="215259"/>
                  <a:pt x="256677" y="215819"/>
                  <a:pt x="257157" y="215979"/>
                </a:cubicBezTo>
                <a:cubicBezTo>
                  <a:pt x="257636" y="216138"/>
                  <a:pt x="257716" y="217017"/>
                  <a:pt x="257396" y="218614"/>
                </a:cubicBezTo>
                <a:cubicBezTo>
                  <a:pt x="256118" y="218934"/>
                  <a:pt x="255559" y="218455"/>
                  <a:pt x="255718" y="217177"/>
                </a:cubicBezTo>
                <a:cubicBezTo>
                  <a:pt x="255878" y="215898"/>
                  <a:pt x="255479" y="215419"/>
                  <a:pt x="254520" y="215739"/>
                </a:cubicBezTo>
                <a:cubicBezTo>
                  <a:pt x="253881" y="217336"/>
                  <a:pt x="253562" y="219574"/>
                  <a:pt x="253562" y="222449"/>
                </a:cubicBezTo>
                <a:cubicBezTo>
                  <a:pt x="253562" y="220851"/>
                  <a:pt x="253642" y="219254"/>
                  <a:pt x="253801" y="217656"/>
                </a:cubicBezTo>
                <a:cubicBezTo>
                  <a:pt x="253961" y="216058"/>
                  <a:pt x="254041" y="214460"/>
                  <a:pt x="254041" y="212862"/>
                </a:cubicBezTo>
                <a:close/>
                <a:moveTo>
                  <a:pt x="109285" y="211904"/>
                </a:moveTo>
                <a:cubicBezTo>
                  <a:pt x="106410" y="214780"/>
                  <a:pt x="104812" y="218455"/>
                  <a:pt x="104492" y="222929"/>
                </a:cubicBezTo>
                <a:cubicBezTo>
                  <a:pt x="106410" y="222609"/>
                  <a:pt x="107528" y="221171"/>
                  <a:pt x="107847" y="218614"/>
                </a:cubicBezTo>
                <a:cubicBezTo>
                  <a:pt x="108167" y="216058"/>
                  <a:pt x="108646" y="213822"/>
                  <a:pt x="109285" y="211904"/>
                </a:cubicBezTo>
                <a:close/>
                <a:moveTo>
                  <a:pt x="139003" y="211425"/>
                </a:moveTo>
                <a:cubicBezTo>
                  <a:pt x="138365" y="211425"/>
                  <a:pt x="138045" y="211824"/>
                  <a:pt x="138045" y="212623"/>
                </a:cubicBezTo>
                <a:cubicBezTo>
                  <a:pt x="138045" y="213422"/>
                  <a:pt x="137566" y="213502"/>
                  <a:pt x="136607" y="212862"/>
                </a:cubicBezTo>
                <a:cubicBezTo>
                  <a:pt x="136607" y="214780"/>
                  <a:pt x="136447" y="216937"/>
                  <a:pt x="136128" y="219334"/>
                </a:cubicBezTo>
                <a:cubicBezTo>
                  <a:pt x="135808" y="221730"/>
                  <a:pt x="136287" y="223248"/>
                  <a:pt x="137566" y="223887"/>
                </a:cubicBezTo>
                <a:cubicBezTo>
                  <a:pt x="136927" y="220692"/>
                  <a:pt x="137406" y="218215"/>
                  <a:pt x="139003" y="216457"/>
                </a:cubicBezTo>
                <a:cubicBezTo>
                  <a:pt x="140601" y="214700"/>
                  <a:pt x="140601" y="213023"/>
                  <a:pt x="139003" y="211425"/>
                </a:cubicBezTo>
                <a:close/>
                <a:moveTo>
                  <a:pt x="299696" y="209459"/>
                </a:moveTo>
                <a:lnTo>
                  <a:pt x="299576" y="209507"/>
                </a:lnTo>
                <a:lnTo>
                  <a:pt x="299696" y="211781"/>
                </a:lnTo>
                <a:close/>
                <a:moveTo>
                  <a:pt x="256917" y="209028"/>
                </a:moveTo>
                <a:cubicBezTo>
                  <a:pt x="256597" y="209668"/>
                  <a:pt x="256517" y="210466"/>
                  <a:pt x="256677" y="211425"/>
                </a:cubicBezTo>
                <a:cubicBezTo>
                  <a:pt x="256837" y="212384"/>
                  <a:pt x="256597" y="212862"/>
                  <a:pt x="255958" y="212862"/>
                </a:cubicBezTo>
                <a:cubicBezTo>
                  <a:pt x="255639" y="212224"/>
                  <a:pt x="255319" y="211425"/>
                  <a:pt x="255000" y="210466"/>
                </a:cubicBezTo>
                <a:cubicBezTo>
                  <a:pt x="254680" y="209507"/>
                  <a:pt x="255319" y="209028"/>
                  <a:pt x="256917" y="209028"/>
                </a:cubicBezTo>
                <a:close/>
                <a:moveTo>
                  <a:pt x="131334" y="209028"/>
                </a:moveTo>
                <a:cubicBezTo>
                  <a:pt x="130695" y="208708"/>
                  <a:pt x="130216" y="208789"/>
                  <a:pt x="129896" y="209268"/>
                </a:cubicBezTo>
                <a:cubicBezTo>
                  <a:pt x="129577" y="209747"/>
                  <a:pt x="129337" y="210306"/>
                  <a:pt x="129178" y="210945"/>
                </a:cubicBezTo>
                <a:cubicBezTo>
                  <a:pt x="129018" y="211585"/>
                  <a:pt x="129018" y="212224"/>
                  <a:pt x="129178" y="212862"/>
                </a:cubicBezTo>
                <a:cubicBezTo>
                  <a:pt x="129337" y="213502"/>
                  <a:pt x="129737" y="213661"/>
                  <a:pt x="130376" y="213342"/>
                </a:cubicBezTo>
                <a:cubicBezTo>
                  <a:pt x="130376" y="212703"/>
                  <a:pt x="130536" y="212144"/>
                  <a:pt x="130856" y="211664"/>
                </a:cubicBezTo>
                <a:cubicBezTo>
                  <a:pt x="131175" y="211185"/>
                  <a:pt x="131334" y="210306"/>
                  <a:pt x="131334" y="209028"/>
                </a:cubicBezTo>
                <a:close/>
                <a:moveTo>
                  <a:pt x="45536" y="208070"/>
                </a:moveTo>
                <a:cubicBezTo>
                  <a:pt x="43938" y="208389"/>
                  <a:pt x="42820" y="209747"/>
                  <a:pt x="42181" y="212144"/>
                </a:cubicBezTo>
                <a:cubicBezTo>
                  <a:pt x="41542" y="214540"/>
                  <a:pt x="41542" y="216857"/>
                  <a:pt x="42181" y="219094"/>
                </a:cubicBezTo>
                <a:cubicBezTo>
                  <a:pt x="43779" y="218775"/>
                  <a:pt x="44578" y="217336"/>
                  <a:pt x="44578" y="214780"/>
                </a:cubicBezTo>
                <a:cubicBezTo>
                  <a:pt x="44578" y="212224"/>
                  <a:pt x="44897" y="209987"/>
                  <a:pt x="45536" y="208070"/>
                </a:cubicBezTo>
                <a:close/>
                <a:moveTo>
                  <a:pt x="167284" y="207111"/>
                </a:moveTo>
                <a:lnTo>
                  <a:pt x="167284" y="211425"/>
                </a:lnTo>
                <a:lnTo>
                  <a:pt x="165846" y="211425"/>
                </a:lnTo>
                <a:cubicBezTo>
                  <a:pt x="166165" y="210786"/>
                  <a:pt x="166245" y="209747"/>
                  <a:pt x="166085" y="208309"/>
                </a:cubicBezTo>
                <a:cubicBezTo>
                  <a:pt x="165926" y="206871"/>
                  <a:pt x="166325" y="206472"/>
                  <a:pt x="167284" y="207111"/>
                </a:cubicBezTo>
                <a:close/>
                <a:moveTo>
                  <a:pt x="125103" y="207111"/>
                </a:moveTo>
                <a:cubicBezTo>
                  <a:pt x="123506" y="209028"/>
                  <a:pt x="122707" y="211105"/>
                  <a:pt x="122707" y="213342"/>
                </a:cubicBezTo>
                <a:cubicBezTo>
                  <a:pt x="122707" y="215579"/>
                  <a:pt x="122547" y="217976"/>
                  <a:pt x="122227" y="220532"/>
                </a:cubicBezTo>
                <a:cubicBezTo>
                  <a:pt x="123186" y="219893"/>
                  <a:pt x="123665" y="220133"/>
                  <a:pt x="123665" y="221251"/>
                </a:cubicBezTo>
                <a:cubicBezTo>
                  <a:pt x="123665" y="222370"/>
                  <a:pt x="123665" y="223408"/>
                  <a:pt x="123665" y="224366"/>
                </a:cubicBezTo>
                <a:cubicBezTo>
                  <a:pt x="124304" y="223728"/>
                  <a:pt x="124784" y="223567"/>
                  <a:pt x="125103" y="223887"/>
                </a:cubicBezTo>
                <a:cubicBezTo>
                  <a:pt x="125423" y="224207"/>
                  <a:pt x="125902" y="224366"/>
                  <a:pt x="126541" y="224366"/>
                </a:cubicBezTo>
                <a:cubicBezTo>
                  <a:pt x="126222" y="222768"/>
                  <a:pt x="126701" y="222130"/>
                  <a:pt x="127979" y="222449"/>
                </a:cubicBezTo>
                <a:lnTo>
                  <a:pt x="127979" y="218614"/>
                </a:lnTo>
                <a:cubicBezTo>
                  <a:pt x="126701" y="219254"/>
                  <a:pt x="125902" y="219254"/>
                  <a:pt x="125583" y="218614"/>
                </a:cubicBezTo>
                <a:cubicBezTo>
                  <a:pt x="125263" y="217976"/>
                  <a:pt x="125103" y="217017"/>
                  <a:pt x="125103" y="215739"/>
                </a:cubicBezTo>
                <a:cubicBezTo>
                  <a:pt x="125103" y="214460"/>
                  <a:pt x="125183" y="213023"/>
                  <a:pt x="125343" y="211425"/>
                </a:cubicBezTo>
                <a:cubicBezTo>
                  <a:pt x="125502" y="209827"/>
                  <a:pt x="125423" y="208389"/>
                  <a:pt x="125103" y="207111"/>
                </a:cubicBezTo>
                <a:close/>
                <a:moveTo>
                  <a:pt x="72378" y="204714"/>
                </a:moveTo>
                <a:cubicBezTo>
                  <a:pt x="71738" y="205992"/>
                  <a:pt x="70620" y="207031"/>
                  <a:pt x="69022" y="207830"/>
                </a:cubicBezTo>
                <a:cubicBezTo>
                  <a:pt x="67425" y="208629"/>
                  <a:pt x="67265" y="210306"/>
                  <a:pt x="68544" y="212862"/>
                </a:cubicBezTo>
                <a:cubicBezTo>
                  <a:pt x="69502" y="212543"/>
                  <a:pt x="70620" y="212064"/>
                  <a:pt x="71899" y="211425"/>
                </a:cubicBezTo>
                <a:cubicBezTo>
                  <a:pt x="71260" y="209827"/>
                  <a:pt x="71179" y="208708"/>
                  <a:pt x="71659" y="208070"/>
                </a:cubicBezTo>
                <a:cubicBezTo>
                  <a:pt x="72138" y="207431"/>
                  <a:pt x="72378" y="206312"/>
                  <a:pt x="72378" y="204714"/>
                </a:cubicBezTo>
                <a:close/>
                <a:moveTo>
                  <a:pt x="146673" y="201838"/>
                </a:moveTo>
                <a:cubicBezTo>
                  <a:pt x="146034" y="201838"/>
                  <a:pt x="145475" y="202078"/>
                  <a:pt x="144995" y="202557"/>
                </a:cubicBezTo>
                <a:cubicBezTo>
                  <a:pt x="144516" y="203037"/>
                  <a:pt x="143956" y="203596"/>
                  <a:pt x="143318" y="204235"/>
                </a:cubicBezTo>
                <a:cubicBezTo>
                  <a:pt x="143956" y="209028"/>
                  <a:pt x="145714" y="210626"/>
                  <a:pt x="148590" y="209028"/>
                </a:cubicBezTo>
                <a:cubicBezTo>
                  <a:pt x="149229" y="207111"/>
                  <a:pt x="149229" y="205673"/>
                  <a:pt x="148590" y="204714"/>
                </a:cubicBezTo>
                <a:cubicBezTo>
                  <a:pt x="147951" y="203755"/>
                  <a:pt x="147312" y="202797"/>
                  <a:pt x="146673" y="201838"/>
                </a:cubicBezTo>
                <a:close/>
                <a:moveTo>
                  <a:pt x="108807" y="201838"/>
                </a:moveTo>
                <a:cubicBezTo>
                  <a:pt x="107847" y="201838"/>
                  <a:pt x="107368" y="202478"/>
                  <a:pt x="107368" y="203755"/>
                </a:cubicBezTo>
                <a:cubicBezTo>
                  <a:pt x="107368" y="205034"/>
                  <a:pt x="107368" y="206472"/>
                  <a:pt x="107368" y="208070"/>
                </a:cubicBezTo>
                <a:cubicBezTo>
                  <a:pt x="108966" y="207111"/>
                  <a:pt x="109445" y="205034"/>
                  <a:pt x="108807" y="201838"/>
                </a:cubicBezTo>
                <a:close/>
                <a:moveTo>
                  <a:pt x="71899" y="198004"/>
                </a:moveTo>
                <a:cubicBezTo>
                  <a:pt x="70620" y="198004"/>
                  <a:pt x="70301" y="198962"/>
                  <a:pt x="70940" y="200880"/>
                </a:cubicBezTo>
                <a:cubicBezTo>
                  <a:pt x="71579" y="200880"/>
                  <a:pt x="71899" y="200720"/>
                  <a:pt x="71899" y="200400"/>
                </a:cubicBezTo>
                <a:cubicBezTo>
                  <a:pt x="71899" y="200081"/>
                  <a:pt x="72218" y="200081"/>
                  <a:pt x="72857" y="200400"/>
                </a:cubicBezTo>
                <a:cubicBezTo>
                  <a:pt x="72857" y="199761"/>
                  <a:pt x="72698" y="199362"/>
                  <a:pt x="72378" y="199202"/>
                </a:cubicBezTo>
                <a:cubicBezTo>
                  <a:pt x="72058" y="199042"/>
                  <a:pt x="71899" y="198643"/>
                  <a:pt x="71899" y="198004"/>
                </a:cubicBezTo>
                <a:close/>
                <a:moveTo>
                  <a:pt x="170159" y="197045"/>
                </a:moveTo>
                <a:cubicBezTo>
                  <a:pt x="169840" y="198324"/>
                  <a:pt x="169920" y="200001"/>
                  <a:pt x="170399" y="202078"/>
                </a:cubicBezTo>
                <a:cubicBezTo>
                  <a:pt x="170879" y="204155"/>
                  <a:pt x="170479" y="205034"/>
                  <a:pt x="169201" y="204714"/>
                </a:cubicBezTo>
                <a:cubicBezTo>
                  <a:pt x="168561" y="204075"/>
                  <a:pt x="168482" y="202877"/>
                  <a:pt x="168961" y="201120"/>
                </a:cubicBezTo>
                <a:cubicBezTo>
                  <a:pt x="169441" y="199362"/>
                  <a:pt x="169840" y="198004"/>
                  <a:pt x="170159" y="197045"/>
                </a:cubicBezTo>
                <a:close/>
                <a:moveTo>
                  <a:pt x="154342" y="196086"/>
                </a:moveTo>
                <a:cubicBezTo>
                  <a:pt x="152425" y="195767"/>
                  <a:pt x="151306" y="196566"/>
                  <a:pt x="150987" y="198483"/>
                </a:cubicBezTo>
                <a:cubicBezTo>
                  <a:pt x="150667" y="200400"/>
                  <a:pt x="150188" y="201998"/>
                  <a:pt x="149548" y="203276"/>
                </a:cubicBezTo>
                <a:cubicBezTo>
                  <a:pt x="149548" y="204235"/>
                  <a:pt x="149948" y="204634"/>
                  <a:pt x="150747" y="204475"/>
                </a:cubicBezTo>
                <a:cubicBezTo>
                  <a:pt x="151546" y="204314"/>
                  <a:pt x="151786" y="205034"/>
                  <a:pt x="151466" y="206632"/>
                </a:cubicBezTo>
                <a:cubicBezTo>
                  <a:pt x="152105" y="205034"/>
                  <a:pt x="152904" y="203596"/>
                  <a:pt x="153863" y="202318"/>
                </a:cubicBezTo>
                <a:cubicBezTo>
                  <a:pt x="154821" y="201039"/>
                  <a:pt x="154981" y="198962"/>
                  <a:pt x="154342" y="196086"/>
                </a:cubicBezTo>
                <a:close/>
                <a:moveTo>
                  <a:pt x="126541" y="193690"/>
                </a:moveTo>
                <a:cubicBezTo>
                  <a:pt x="124943" y="193371"/>
                  <a:pt x="123825" y="194169"/>
                  <a:pt x="123186" y="196086"/>
                </a:cubicBezTo>
                <a:cubicBezTo>
                  <a:pt x="122547" y="198004"/>
                  <a:pt x="122547" y="199601"/>
                  <a:pt x="123186" y="200880"/>
                </a:cubicBezTo>
                <a:cubicBezTo>
                  <a:pt x="125423" y="199921"/>
                  <a:pt x="126541" y="197525"/>
                  <a:pt x="126541" y="193690"/>
                </a:cubicBezTo>
                <a:close/>
                <a:moveTo>
                  <a:pt x="288552" y="191293"/>
                </a:moveTo>
                <a:cubicBezTo>
                  <a:pt x="288552" y="192891"/>
                  <a:pt x="288712" y="193930"/>
                  <a:pt x="289031" y="194409"/>
                </a:cubicBezTo>
                <a:cubicBezTo>
                  <a:pt x="289351" y="194888"/>
                  <a:pt x="289670" y="195447"/>
                  <a:pt x="289990" y="196086"/>
                </a:cubicBezTo>
                <a:cubicBezTo>
                  <a:pt x="290629" y="195767"/>
                  <a:pt x="290709" y="194888"/>
                  <a:pt x="290230" y="193450"/>
                </a:cubicBezTo>
                <a:cubicBezTo>
                  <a:pt x="289751" y="192012"/>
                  <a:pt x="289192" y="191293"/>
                  <a:pt x="288552" y="191293"/>
                </a:cubicBezTo>
                <a:close/>
                <a:moveTo>
                  <a:pt x="161532" y="189376"/>
                </a:moveTo>
                <a:cubicBezTo>
                  <a:pt x="160573" y="190974"/>
                  <a:pt x="160414" y="192651"/>
                  <a:pt x="161052" y="194409"/>
                </a:cubicBezTo>
                <a:cubicBezTo>
                  <a:pt x="161691" y="196167"/>
                  <a:pt x="161052" y="197365"/>
                  <a:pt x="159135" y="198004"/>
                </a:cubicBezTo>
                <a:cubicBezTo>
                  <a:pt x="159454" y="199921"/>
                  <a:pt x="159934" y="200959"/>
                  <a:pt x="160573" y="201120"/>
                </a:cubicBezTo>
                <a:cubicBezTo>
                  <a:pt x="161213" y="201279"/>
                  <a:pt x="162331" y="201519"/>
                  <a:pt x="163929" y="201838"/>
                </a:cubicBezTo>
                <a:cubicBezTo>
                  <a:pt x="163289" y="199921"/>
                  <a:pt x="162730" y="198004"/>
                  <a:pt x="162251" y="196086"/>
                </a:cubicBezTo>
                <a:cubicBezTo>
                  <a:pt x="161772" y="194169"/>
                  <a:pt x="161532" y="191932"/>
                  <a:pt x="161532" y="189376"/>
                </a:cubicBezTo>
                <a:close/>
                <a:moveTo>
                  <a:pt x="178308" y="186500"/>
                </a:moveTo>
                <a:cubicBezTo>
                  <a:pt x="176710" y="187458"/>
                  <a:pt x="176391" y="189056"/>
                  <a:pt x="177349" y="191293"/>
                </a:cubicBezTo>
                <a:cubicBezTo>
                  <a:pt x="178308" y="193530"/>
                  <a:pt x="178148" y="194968"/>
                  <a:pt x="176870" y="195607"/>
                </a:cubicBezTo>
                <a:cubicBezTo>
                  <a:pt x="176870" y="196246"/>
                  <a:pt x="176950" y="196885"/>
                  <a:pt x="177109" y="197525"/>
                </a:cubicBezTo>
                <a:cubicBezTo>
                  <a:pt x="177270" y="198163"/>
                  <a:pt x="177829" y="198324"/>
                  <a:pt x="178787" y="198004"/>
                </a:cubicBezTo>
                <a:cubicBezTo>
                  <a:pt x="178468" y="195447"/>
                  <a:pt x="178468" y="193450"/>
                  <a:pt x="178787" y="192012"/>
                </a:cubicBezTo>
                <a:cubicBezTo>
                  <a:pt x="179107" y="190574"/>
                  <a:pt x="178947" y="188737"/>
                  <a:pt x="178308" y="186500"/>
                </a:cubicBezTo>
                <a:close/>
                <a:moveTo>
                  <a:pt x="131814" y="186500"/>
                </a:moveTo>
                <a:cubicBezTo>
                  <a:pt x="130536" y="186181"/>
                  <a:pt x="129737" y="186420"/>
                  <a:pt x="129417" y="187219"/>
                </a:cubicBezTo>
                <a:cubicBezTo>
                  <a:pt x="129097" y="188018"/>
                  <a:pt x="128459" y="188418"/>
                  <a:pt x="127500" y="188418"/>
                </a:cubicBezTo>
                <a:cubicBezTo>
                  <a:pt x="127500" y="189056"/>
                  <a:pt x="127739" y="189456"/>
                  <a:pt x="128219" y="189616"/>
                </a:cubicBezTo>
                <a:cubicBezTo>
                  <a:pt x="128698" y="189776"/>
                  <a:pt x="128778" y="190335"/>
                  <a:pt x="128459" y="191293"/>
                </a:cubicBezTo>
                <a:cubicBezTo>
                  <a:pt x="129417" y="191932"/>
                  <a:pt x="129896" y="191693"/>
                  <a:pt x="129896" y="190574"/>
                </a:cubicBezTo>
                <a:cubicBezTo>
                  <a:pt x="129896" y="189456"/>
                  <a:pt x="130057" y="189695"/>
                  <a:pt x="130376" y="191293"/>
                </a:cubicBezTo>
                <a:cubicBezTo>
                  <a:pt x="131334" y="191293"/>
                  <a:pt x="131814" y="189695"/>
                  <a:pt x="131814" y="186500"/>
                </a:cubicBezTo>
                <a:close/>
                <a:moveTo>
                  <a:pt x="81964" y="186500"/>
                </a:moveTo>
                <a:cubicBezTo>
                  <a:pt x="78450" y="186820"/>
                  <a:pt x="76292" y="189056"/>
                  <a:pt x="75493" y="193210"/>
                </a:cubicBezTo>
                <a:cubicBezTo>
                  <a:pt x="74695" y="197365"/>
                  <a:pt x="73656" y="201039"/>
                  <a:pt x="72378" y="204235"/>
                </a:cubicBezTo>
                <a:cubicBezTo>
                  <a:pt x="74615" y="201998"/>
                  <a:pt x="76772" y="199841"/>
                  <a:pt x="78849" y="197764"/>
                </a:cubicBezTo>
                <a:cubicBezTo>
                  <a:pt x="80926" y="195687"/>
                  <a:pt x="81964" y="191932"/>
                  <a:pt x="81964" y="186500"/>
                </a:cubicBezTo>
                <a:close/>
                <a:moveTo>
                  <a:pt x="120789" y="184583"/>
                </a:moveTo>
                <a:cubicBezTo>
                  <a:pt x="118872" y="184902"/>
                  <a:pt x="117434" y="185941"/>
                  <a:pt x="116475" y="187698"/>
                </a:cubicBezTo>
                <a:cubicBezTo>
                  <a:pt x="115517" y="189456"/>
                  <a:pt x="114239" y="190654"/>
                  <a:pt x="112641" y="191293"/>
                </a:cubicBezTo>
                <a:cubicBezTo>
                  <a:pt x="113599" y="193849"/>
                  <a:pt x="113759" y="196726"/>
                  <a:pt x="113120" y="199921"/>
                </a:cubicBezTo>
                <a:cubicBezTo>
                  <a:pt x="112481" y="203117"/>
                  <a:pt x="111523" y="205513"/>
                  <a:pt x="110244" y="207111"/>
                </a:cubicBezTo>
                <a:cubicBezTo>
                  <a:pt x="110883" y="209028"/>
                  <a:pt x="111283" y="210546"/>
                  <a:pt x="111442" y="211664"/>
                </a:cubicBezTo>
                <a:cubicBezTo>
                  <a:pt x="111603" y="212783"/>
                  <a:pt x="111523" y="214621"/>
                  <a:pt x="111203" y="217177"/>
                </a:cubicBezTo>
                <a:cubicBezTo>
                  <a:pt x="113120" y="217815"/>
                  <a:pt x="113919" y="216937"/>
                  <a:pt x="113599" y="214540"/>
                </a:cubicBezTo>
                <a:cubicBezTo>
                  <a:pt x="113280" y="212144"/>
                  <a:pt x="113280" y="209987"/>
                  <a:pt x="113599" y="208070"/>
                </a:cubicBezTo>
                <a:cubicBezTo>
                  <a:pt x="114878" y="203916"/>
                  <a:pt x="116156" y="200081"/>
                  <a:pt x="117434" y="196566"/>
                </a:cubicBezTo>
                <a:cubicBezTo>
                  <a:pt x="118713" y="193051"/>
                  <a:pt x="119831" y="189056"/>
                  <a:pt x="120789" y="184583"/>
                </a:cubicBezTo>
                <a:close/>
                <a:moveTo>
                  <a:pt x="282801" y="183624"/>
                </a:moveTo>
                <a:cubicBezTo>
                  <a:pt x="282801" y="186181"/>
                  <a:pt x="283360" y="187139"/>
                  <a:pt x="284478" y="186500"/>
                </a:cubicBezTo>
                <a:cubicBezTo>
                  <a:pt x="285597" y="185861"/>
                  <a:pt x="285996" y="185222"/>
                  <a:pt x="285676" y="184583"/>
                </a:cubicBezTo>
                <a:cubicBezTo>
                  <a:pt x="286315" y="185222"/>
                  <a:pt x="286395" y="186181"/>
                  <a:pt x="285916" y="187458"/>
                </a:cubicBezTo>
                <a:cubicBezTo>
                  <a:pt x="285436" y="188737"/>
                  <a:pt x="285996" y="189536"/>
                  <a:pt x="287594" y="189855"/>
                </a:cubicBezTo>
                <a:cubicBezTo>
                  <a:pt x="288552" y="189855"/>
                  <a:pt x="288712" y="189056"/>
                  <a:pt x="288073" y="187458"/>
                </a:cubicBezTo>
                <a:cubicBezTo>
                  <a:pt x="290310" y="188098"/>
                  <a:pt x="291189" y="189456"/>
                  <a:pt x="290709" y="191533"/>
                </a:cubicBezTo>
                <a:cubicBezTo>
                  <a:pt x="290230" y="193610"/>
                  <a:pt x="290469" y="195447"/>
                  <a:pt x="291428" y="197045"/>
                </a:cubicBezTo>
                <a:cubicBezTo>
                  <a:pt x="290150" y="199921"/>
                  <a:pt x="290150" y="203356"/>
                  <a:pt x="291428" y="207350"/>
                </a:cubicBezTo>
                <a:cubicBezTo>
                  <a:pt x="292707" y="211345"/>
                  <a:pt x="294145" y="214141"/>
                  <a:pt x="295742" y="215739"/>
                </a:cubicBezTo>
                <a:cubicBezTo>
                  <a:pt x="295103" y="218295"/>
                  <a:pt x="294304" y="219733"/>
                  <a:pt x="293346" y="220052"/>
                </a:cubicBezTo>
                <a:cubicBezTo>
                  <a:pt x="291748" y="214621"/>
                  <a:pt x="290390" y="209108"/>
                  <a:pt x="289271" y="203516"/>
                </a:cubicBezTo>
                <a:cubicBezTo>
                  <a:pt x="288153" y="197924"/>
                  <a:pt x="286635" y="192891"/>
                  <a:pt x="284718" y="188418"/>
                </a:cubicBezTo>
                <a:cubicBezTo>
                  <a:pt x="284398" y="190015"/>
                  <a:pt x="283999" y="190654"/>
                  <a:pt x="283519" y="190335"/>
                </a:cubicBezTo>
                <a:cubicBezTo>
                  <a:pt x="283040" y="190015"/>
                  <a:pt x="282480" y="189376"/>
                  <a:pt x="281842" y="188418"/>
                </a:cubicBezTo>
                <a:cubicBezTo>
                  <a:pt x="281203" y="190015"/>
                  <a:pt x="280963" y="191453"/>
                  <a:pt x="281123" y="192731"/>
                </a:cubicBezTo>
                <a:cubicBezTo>
                  <a:pt x="281282" y="194009"/>
                  <a:pt x="281522" y="195447"/>
                  <a:pt x="281842" y="197045"/>
                </a:cubicBezTo>
                <a:cubicBezTo>
                  <a:pt x="280883" y="197045"/>
                  <a:pt x="280404" y="196406"/>
                  <a:pt x="280404" y="195128"/>
                </a:cubicBezTo>
                <a:cubicBezTo>
                  <a:pt x="280404" y="193849"/>
                  <a:pt x="279924" y="193371"/>
                  <a:pt x="278966" y="193690"/>
                </a:cubicBezTo>
                <a:cubicBezTo>
                  <a:pt x="278966" y="191453"/>
                  <a:pt x="279046" y="189296"/>
                  <a:pt x="279206" y="187219"/>
                </a:cubicBezTo>
                <a:cubicBezTo>
                  <a:pt x="279365" y="185142"/>
                  <a:pt x="280563" y="183944"/>
                  <a:pt x="282801" y="183624"/>
                </a:cubicBezTo>
                <a:close/>
                <a:moveTo>
                  <a:pt x="45536" y="183145"/>
                </a:moveTo>
                <a:cubicBezTo>
                  <a:pt x="44258" y="183465"/>
                  <a:pt x="43779" y="184423"/>
                  <a:pt x="44098" y="186021"/>
                </a:cubicBezTo>
                <a:cubicBezTo>
                  <a:pt x="46015" y="185062"/>
                  <a:pt x="47134" y="185541"/>
                  <a:pt x="47453" y="187458"/>
                </a:cubicBezTo>
                <a:cubicBezTo>
                  <a:pt x="49051" y="187139"/>
                  <a:pt x="49291" y="186580"/>
                  <a:pt x="48172" y="185781"/>
                </a:cubicBezTo>
                <a:cubicBezTo>
                  <a:pt x="47054" y="184982"/>
                  <a:pt x="46974" y="184264"/>
                  <a:pt x="47932" y="183624"/>
                </a:cubicBezTo>
                <a:cubicBezTo>
                  <a:pt x="47613" y="182985"/>
                  <a:pt x="46814" y="182825"/>
                  <a:pt x="45536" y="183145"/>
                </a:cubicBezTo>
                <a:close/>
                <a:moveTo>
                  <a:pt x="162011" y="182186"/>
                </a:moveTo>
                <a:cubicBezTo>
                  <a:pt x="161052" y="181867"/>
                  <a:pt x="160813" y="182426"/>
                  <a:pt x="161292" y="183864"/>
                </a:cubicBezTo>
                <a:cubicBezTo>
                  <a:pt x="161772" y="185302"/>
                  <a:pt x="161532" y="186021"/>
                  <a:pt x="160573" y="186021"/>
                </a:cubicBezTo>
                <a:cubicBezTo>
                  <a:pt x="161213" y="187619"/>
                  <a:pt x="161851" y="188098"/>
                  <a:pt x="162490" y="187458"/>
                </a:cubicBezTo>
                <a:cubicBezTo>
                  <a:pt x="163130" y="186820"/>
                  <a:pt x="163769" y="186820"/>
                  <a:pt x="164407" y="187458"/>
                </a:cubicBezTo>
                <a:cubicBezTo>
                  <a:pt x="163769" y="185861"/>
                  <a:pt x="163209" y="184982"/>
                  <a:pt x="162730" y="184823"/>
                </a:cubicBezTo>
                <a:cubicBezTo>
                  <a:pt x="162251" y="184663"/>
                  <a:pt x="162011" y="183784"/>
                  <a:pt x="162011" y="182186"/>
                </a:cubicBezTo>
                <a:close/>
                <a:moveTo>
                  <a:pt x="175432" y="178831"/>
                </a:moveTo>
                <a:cubicBezTo>
                  <a:pt x="174793" y="178512"/>
                  <a:pt x="174474" y="178831"/>
                  <a:pt x="174474" y="179789"/>
                </a:cubicBezTo>
                <a:cubicBezTo>
                  <a:pt x="174474" y="180748"/>
                  <a:pt x="174154" y="181228"/>
                  <a:pt x="173515" y="181228"/>
                </a:cubicBezTo>
                <a:cubicBezTo>
                  <a:pt x="174154" y="182825"/>
                  <a:pt x="174793" y="183624"/>
                  <a:pt x="175432" y="183624"/>
                </a:cubicBezTo>
                <a:cubicBezTo>
                  <a:pt x="176071" y="182985"/>
                  <a:pt x="176391" y="182186"/>
                  <a:pt x="176391" y="181228"/>
                </a:cubicBezTo>
                <a:cubicBezTo>
                  <a:pt x="176391" y="180269"/>
                  <a:pt x="176071" y="179470"/>
                  <a:pt x="175432" y="178831"/>
                </a:cubicBezTo>
                <a:close/>
                <a:moveTo>
                  <a:pt x="281842" y="177393"/>
                </a:moveTo>
                <a:cubicBezTo>
                  <a:pt x="281522" y="178351"/>
                  <a:pt x="281682" y="179390"/>
                  <a:pt x="282321" y="180508"/>
                </a:cubicBezTo>
                <a:cubicBezTo>
                  <a:pt x="282960" y="181627"/>
                  <a:pt x="282801" y="182505"/>
                  <a:pt x="281842" y="183145"/>
                </a:cubicBezTo>
                <a:cubicBezTo>
                  <a:pt x="281522" y="182186"/>
                  <a:pt x="281282" y="181228"/>
                  <a:pt x="281123" y="180269"/>
                </a:cubicBezTo>
                <a:cubicBezTo>
                  <a:pt x="280963" y="179311"/>
                  <a:pt x="281203" y="178351"/>
                  <a:pt x="281842" y="177393"/>
                </a:cubicBezTo>
                <a:close/>
                <a:moveTo>
                  <a:pt x="110244" y="176434"/>
                </a:moveTo>
                <a:cubicBezTo>
                  <a:pt x="108966" y="177074"/>
                  <a:pt x="108167" y="178112"/>
                  <a:pt x="107847" y="179550"/>
                </a:cubicBezTo>
                <a:cubicBezTo>
                  <a:pt x="107528" y="180988"/>
                  <a:pt x="107368" y="182666"/>
                  <a:pt x="107368" y="184583"/>
                </a:cubicBezTo>
                <a:cubicBezTo>
                  <a:pt x="108008" y="183304"/>
                  <a:pt x="108807" y="182505"/>
                  <a:pt x="109765" y="182186"/>
                </a:cubicBezTo>
                <a:cubicBezTo>
                  <a:pt x="110724" y="181867"/>
                  <a:pt x="111203" y="182825"/>
                  <a:pt x="111203" y="185062"/>
                </a:cubicBezTo>
                <a:cubicBezTo>
                  <a:pt x="112162" y="184423"/>
                  <a:pt x="112561" y="183544"/>
                  <a:pt x="112401" y="182426"/>
                </a:cubicBezTo>
                <a:cubicBezTo>
                  <a:pt x="112241" y="181307"/>
                  <a:pt x="112322" y="179630"/>
                  <a:pt x="112641" y="177393"/>
                </a:cubicBezTo>
                <a:cubicBezTo>
                  <a:pt x="112001" y="177713"/>
                  <a:pt x="111682" y="178272"/>
                  <a:pt x="111682" y="179071"/>
                </a:cubicBezTo>
                <a:cubicBezTo>
                  <a:pt x="111682" y="179870"/>
                  <a:pt x="111363" y="180429"/>
                  <a:pt x="110724" y="180748"/>
                </a:cubicBezTo>
                <a:cubicBezTo>
                  <a:pt x="110084" y="180748"/>
                  <a:pt x="109925" y="180189"/>
                  <a:pt x="110244" y="179071"/>
                </a:cubicBezTo>
                <a:cubicBezTo>
                  <a:pt x="110564" y="177952"/>
                  <a:pt x="110564" y="177074"/>
                  <a:pt x="110244" y="176434"/>
                </a:cubicBezTo>
                <a:close/>
                <a:moveTo>
                  <a:pt x="122707" y="174996"/>
                </a:moveTo>
                <a:cubicBezTo>
                  <a:pt x="121109" y="174677"/>
                  <a:pt x="120310" y="175716"/>
                  <a:pt x="120310" y="178112"/>
                </a:cubicBezTo>
                <a:cubicBezTo>
                  <a:pt x="120310" y="180508"/>
                  <a:pt x="119511" y="181387"/>
                  <a:pt x="117914" y="180748"/>
                </a:cubicBezTo>
                <a:cubicBezTo>
                  <a:pt x="117594" y="182666"/>
                  <a:pt x="117914" y="183065"/>
                  <a:pt x="118872" y="181946"/>
                </a:cubicBezTo>
                <a:cubicBezTo>
                  <a:pt x="119831" y="180828"/>
                  <a:pt x="120150" y="181228"/>
                  <a:pt x="119831" y="183145"/>
                </a:cubicBezTo>
                <a:cubicBezTo>
                  <a:pt x="120470" y="182825"/>
                  <a:pt x="120869" y="182026"/>
                  <a:pt x="121029" y="180748"/>
                </a:cubicBezTo>
                <a:cubicBezTo>
                  <a:pt x="121189" y="179470"/>
                  <a:pt x="121908" y="179150"/>
                  <a:pt x="123186" y="179789"/>
                </a:cubicBezTo>
                <a:cubicBezTo>
                  <a:pt x="122867" y="179150"/>
                  <a:pt x="122707" y="177552"/>
                  <a:pt x="122707" y="174996"/>
                </a:cubicBezTo>
                <a:close/>
                <a:moveTo>
                  <a:pt x="299696" y="173768"/>
                </a:moveTo>
                <a:lnTo>
                  <a:pt x="298618" y="174038"/>
                </a:lnTo>
                <a:lnTo>
                  <a:pt x="299696" y="175251"/>
                </a:lnTo>
                <a:close/>
                <a:moveTo>
                  <a:pt x="175432" y="171162"/>
                </a:moveTo>
                <a:cubicBezTo>
                  <a:pt x="174793" y="173398"/>
                  <a:pt x="175112" y="175316"/>
                  <a:pt x="176391" y="176914"/>
                </a:cubicBezTo>
                <a:cubicBezTo>
                  <a:pt x="177669" y="178512"/>
                  <a:pt x="177988" y="181068"/>
                  <a:pt x="177349" y="184583"/>
                </a:cubicBezTo>
                <a:cubicBezTo>
                  <a:pt x="178628" y="182985"/>
                  <a:pt x="179107" y="180429"/>
                  <a:pt x="178787" y="176914"/>
                </a:cubicBezTo>
                <a:cubicBezTo>
                  <a:pt x="178468" y="173398"/>
                  <a:pt x="177349" y="171481"/>
                  <a:pt x="175432" y="171162"/>
                </a:cubicBezTo>
                <a:close/>
                <a:moveTo>
                  <a:pt x="277528" y="167806"/>
                </a:moveTo>
                <a:cubicBezTo>
                  <a:pt x="279125" y="168126"/>
                  <a:pt x="279765" y="169085"/>
                  <a:pt x="279445" y="170682"/>
                </a:cubicBezTo>
                <a:cubicBezTo>
                  <a:pt x="279125" y="172280"/>
                  <a:pt x="279445" y="173398"/>
                  <a:pt x="280404" y="174038"/>
                </a:cubicBezTo>
                <a:lnTo>
                  <a:pt x="278007" y="174038"/>
                </a:lnTo>
                <a:cubicBezTo>
                  <a:pt x="278326" y="172440"/>
                  <a:pt x="278326" y="171401"/>
                  <a:pt x="278007" y="170922"/>
                </a:cubicBezTo>
                <a:cubicBezTo>
                  <a:pt x="277688" y="170443"/>
                  <a:pt x="277528" y="169404"/>
                  <a:pt x="277528" y="167806"/>
                </a:cubicBezTo>
                <a:close/>
                <a:moveTo>
                  <a:pt x="60395" y="167806"/>
                </a:moveTo>
                <a:cubicBezTo>
                  <a:pt x="59117" y="168445"/>
                  <a:pt x="58398" y="169484"/>
                  <a:pt x="58238" y="170922"/>
                </a:cubicBezTo>
                <a:cubicBezTo>
                  <a:pt x="58079" y="172360"/>
                  <a:pt x="57678" y="173878"/>
                  <a:pt x="57040" y="175476"/>
                </a:cubicBezTo>
                <a:cubicBezTo>
                  <a:pt x="58318" y="174836"/>
                  <a:pt x="59037" y="173798"/>
                  <a:pt x="59197" y="172360"/>
                </a:cubicBezTo>
                <a:cubicBezTo>
                  <a:pt x="59356" y="170922"/>
                  <a:pt x="59756" y="169404"/>
                  <a:pt x="60395" y="167806"/>
                </a:cubicBezTo>
                <a:close/>
                <a:moveTo>
                  <a:pt x="178129" y="166549"/>
                </a:moveTo>
                <a:cubicBezTo>
                  <a:pt x="178887" y="166588"/>
                  <a:pt x="179746" y="167008"/>
                  <a:pt x="180704" y="167806"/>
                </a:cubicBezTo>
                <a:cubicBezTo>
                  <a:pt x="180065" y="168445"/>
                  <a:pt x="179347" y="169004"/>
                  <a:pt x="178548" y="169484"/>
                </a:cubicBezTo>
                <a:cubicBezTo>
                  <a:pt x="177749" y="169964"/>
                  <a:pt x="177669" y="171002"/>
                  <a:pt x="178308" y="172599"/>
                </a:cubicBezTo>
                <a:cubicBezTo>
                  <a:pt x="178947" y="173558"/>
                  <a:pt x="179427" y="173558"/>
                  <a:pt x="179746" y="172599"/>
                </a:cubicBezTo>
                <a:cubicBezTo>
                  <a:pt x="180065" y="171641"/>
                  <a:pt x="180545" y="171641"/>
                  <a:pt x="181184" y="172599"/>
                </a:cubicBezTo>
                <a:cubicBezTo>
                  <a:pt x="180864" y="175156"/>
                  <a:pt x="180864" y="176993"/>
                  <a:pt x="181184" y="178112"/>
                </a:cubicBezTo>
                <a:cubicBezTo>
                  <a:pt x="181503" y="179230"/>
                  <a:pt x="181344" y="180588"/>
                  <a:pt x="180704" y="182186"/>
                </a:cubicBezTo>
                <a:cubicBezTo>
                  <a:pt x="181344" y="184103"/>
                  <a:pt x="181983" y="186021"/>
                  <a:pt x="182622" y="187938"/>
                </a:cubicBezTo>
                <a:cubicBezTo>
                  <a:pt x="183261" y="189855"/>
                  <a:pt x="184220" y="191293"/>
                  <a:pt x="185498" y="192252"/>
                </a:cubicBezTo>
                <a:cubicBezTo>
                  <a:pt x="186456" y="190015"/>
                  <a:pt x="186936" y="187139"/>
                  <a:pt x="186936" y="183624"/>
                </a:cubicBezTo>
                <a:cubicBezTo>
                  <a:pt x="185977" y="183304"/>
                  <a:pt x="185019" y="182586"/>
                  <a:pt x="184060" y="181467"/>
                </a:cubicBezTo>
                <a:cubicBezTo>
                  <a:pt x="183101" y="180349"/>
                  <a:pt x="183101" y="178991"/>
                  <a:pt x="184060" y="177393"/>
                </a:cubicBezTo>
                <a:cubicBezTo>
                  <a:pt x="184699" y="177393"/>
                  <a:pt x="185258" y="177713"/>
                  <a:pt x="185738" y="178351"/>
                </a:cubicBezTo>
                <a:cubicBezTo>
                  <a:pt x="186217" y="178991"/>
                  <a:pt x="186776" y="179470"/>
                  <a:pt x="187415" y="179789"/>
                </a:cubicBezTo>
                <a:lnTo>
                  <a:pt x="187415" y="198483"/>
                </a:lnTo>
                <a:cubicBezTo>
                  <a:pt x="186456" y="197844"/>
                  <a:pt x="185658" y="198004"/>
                  <a:pt x="185019" y="198962"/>
                </a:cubicBezTo>
                <a:cubicBezTo>
                  <a:pt x="184380" y="199921"/>
                  <a:pt x="183821" y="201039"/>
                  <a:pt x="183341" y="202318"/>
                </a:cubicBezTo>
                <a:cubicBezTo>
                  <a:pt x="182861" y="203596"/>
                  <a:pt x="182382" y="204954"/>
                  <a:pt x="181903" y="206392"/>
                </a:cubicBezTo>
                <a:cubicBezTo>
                  <a:pt x="181424" y="207830"/>
                  <a:pt x="180704" y="208708"/>
                  <a:pt x="179746" y="209028"/>
                </a:cubicBezTo>
                <a:cubicBezTo>
                  <a:pt x="181025" y="209668"/>
                  <a:pt x="181583" y="211026"/>
                  <a:pt x="181424" y="213102"/>
                </a:cubicBezTo>
                <a:cubicBezTo>
                  <a:pt x="181264" y="215180"/>
                  <a:pt x="181983" y="216378"/>
                  <a:pt x="183581" y="216697"/>
                </a:cubicBezTo>
                <a:cubicBezTo>
                  <a:pt x="182942" y="217656"/>
                  <a:pt x="182462" y="219014"/>
                  <a:pt x="182143" y="220772"/>
                </a:cubicBezTo>
                <a:cubicBezTo>
                  <a:pt x="181823" y="222529"/>
                  <a:pt x="181663" y="224207"/>
                  <a:pt x="181663" y="225804"/>
                </a:cubicBezTo>
                <a:lnTo>
                  <a:pt x="176870" y="225804"/>
                </a:lnTo>
                <a:cubicBezTo>
                  <a:pt x="176550" y="224846"/>
                  <a:pt x="176550" y="223807"/>
                  <a:pt x="176870" y="222689"/>
                </a:cubicBezTo>
                <a:cubicBezTo>
                  <a:pt x="177190" y="221571"/>
                  <a:pt x="177190" y="220692"/>
                  <a:pt x="176870" y="220052"/>
                </a:cubicBezTo>
                <a:cubicBezTo>
                  <a:pt x="177509" y="217496"/>
                  <a:pt x="177988" y="214700"/>
                  <a:pt x="178308" y="211664"/>
                </a:cubicBezTo>
                <a:cubicBezTo>
                  <a:pt x="178628" y="208629"/>
                  <a:pt x="178308" y="205833"/>
                  <a:pt x="177349" y="203276"/>
                </a:cubicBezTo>
                <a:cubicBezTo>
                  <a:pt x="176391" y="206152"/>
                  <a:pt x="175432" y="209108"/>
                  <a:pt x="174474" y="212144"/>
                </a:cubicBezTo>
                <a:cubicBezTo>
                  <a:pt x="173515" y="215180"/>
                  <a:pt x="173036" y="217976"/>
                  <a:pt x="173036" y="220532"/>
                </a:cubicBezTo>
                <a:cubicBezTo>
                  <a:pt x="172396" y="219574"/>
                  <a:pt x="171917" y="218375"/>
                  <a:pt x="171597" y="216937"/>
                </a:cubicBezTo>
                <a:cubicBezTo>
                  <a:pt x="171278" y="215499"/>
                  <a:pt x="171119" y="213901"/>
                  <a:pt x="171119" y="212144"/>
                </a:cubicBezTo>
                <a:cubicBezTo>
                  <a:pt x="171119" y="210386"/>
                  <a:pt x="171198" y="208789"/>
                  <a:pt x="171358" y="207350"/>
                </a:cubicBezTo>
                <a:cubicBezTo>
                  <a:pt x="171518" y="205912"/>
                  <a:pt x="171757" y="204874"/>
                  <a:pt x="172077" y="204235"/>
                </a:cubicBezTo>
                <a:cubicBezTo>
                  <a:pt x="172077" y="205833"/>
                  <a:pt x="172556" y="206632"/>
                  <a:pt x="173515" y="206632"/>
                </a:cubicBezTo>
                <a:cubicBezTo>
                  <a:pt x="173195" y="204395"/>
                  <a:pt x="172876" y="202957"/>
                  <a:pt x="172556" y="202318"/>
                </a:cubicBezTo>
                <a:cubicBezTo>
                  <a:pt x="172237" y="201679"/>
                  <a:pt x="172396" y="200241"/>
                  <a:pt x="173036" y="198004"/>
                </a:cubicBezTo>
                <a:cubicBezTo>
                  <a:pt x="173675" y="197045"/>
                  <a:pt x="174234" y="196885"/>
                  <a:pt x="174713" y="197525"/>
                </a:cubicBezTo>
                <a:cubicBezTo>
                  <a:pt x="175192" y="198163"/>
                  <a:pt x="175592" y="197684"/>
                  <a:pt x="175911" y="196086"/>
                </a:cubicBezTo>
                <a:cubicBezTo>
                  <a:pt x="174953" y="195447"/>
                  <a:pt x="174793" y="193610"/>
                  <a:pt x="175432" y="190574"/>
                </a:cubicBezTo>
                <a:cubicBezTo>
                  <a:pt x="176071" y="187539"/>
                  <a:pt x="175592" y="185701"/>
                  <a:pt x="173994" y="185062"/>
                </a:cubicBezTo>
                <a:cubicBezTo>
                  <a:pt x="174313" y="186659"/>
                  <a:pt x="174234" y="188178"/>
                  <a:pt x="173754" y="189616"/>
                </a:cubicBezTo>
                <a:cubicBezTo>
                  <a:pt x="173275" y="191053"/>
                  <a:pt x="173195" y="192252"/>
                  <a:pt x="173515" y="193210"/>
                </a:cubicBezTo>
                <a:cubicBezTo>
                  <a:pt x="173195" y="192572"/>
                  <a:pt x="172796" y="192252"/>
                  <a:pt x="172317" y="192252"/>
                </a:cubicBezTo>
                <a:cubicBezTo>
                  <a:pt x="171837" y="192252"/>
                  <a:pt x="171278" y="191932"/>
                  <a:pt x="170639" y="191293"/>
                </a:cubicBezTo>
                <a:cubicBezTo>
                  <a:pt x="170958" y="189056"/>
                  <a:pt x="171358" y="186260"/>
                  <a:pt x="171837" y="182905"/>
                </a:cubicBezTo>
                <a:cubicBezTo>
                  <a:pt x="172317" y="179550"/>
                  <a:pt x="172876" y="176514"/>
                  <a:pt x="173515" y="173798"/>
                </a:cubicBezTo>
                <a:cubicBezTo>
                  <a:pt x="174154" y="171082"/>
                  <a:pt x="175033" y="169004"/>
                  <a:pt x="176151" y="167567"/>
                </a:cubicBezTo>
                <a:cubicBezTo>
                  <a:pt x="176710" y="166848"/>
                  <a:pt x="177370" y="166508"/>
                  <a:pt x="178129" y="166549"/>
                </a:cubicBezTo>
                <a:close/>
                <a:moveTo>
                  <a:pt x="81725" y="163732"/>
                </a:moveTo>
                <a:cubicBezTo>
                  <a:pt x="81565" y="164212"/>
                  <a:pt x="81165" y="164291"/>
                  <a:pt x="80526" y="163972"/>
                </a:cubicBezTo>
                <a:cubicBezTo>
                  <a:pt x="78928" y="166528"/>
                  <a:pt x="77810" y="169484"/>
                  <a:pt x="77171" y="172839"/>
                </a:cubicBezTo>
                <a:cubicBezTo>
                  <a:pt x="76532" y="176194"/>
                  <a:pt x="75733" y="179630"/>
                  <a:pt x="74774" y="183145"/>
                </a:cubicBezTo>
                <a:cubicBezTo>
                  <a:pt x="74135" y="184742"/>
                  <a:pt x="73177" y="186500"/>
                  <a:pt x="71899" y="188418"/>
                </a:cubicBezTo>
                <a:cubicBezTo>
                  <a:pt x="70620" y="190335"/>
                  <a:pt x="70461" y="192411"/>
                  <a:pt x="71419" y="194648"/>
                </a:cubicBezTo>
                <a:cubicBezTo>
                  <a:pt x="73976" y="191453"/>
                  <a:pt x="75653" y="187139"/>
                  <a:pt x="76452" y="181707"/>
                </a:cubicBezTo>
                <a:cubicBezTo>
                  <a:pt x="77251" y="176275"/>
                  <a:pt x="78928" y="172280"/>
                  <a:pt x="81485" y="169724"/>
                </a:cubicBezTo>
                <a:cubicBezTo>
                  <a:pt x="80846" y="169085"/>
                  <a:pt x="80686" y="168126"/>
                  <a:pt x="81006" y="166848"/>
                </a:cubicBezTo>
                <a:cubicBezTo>
                  <a:pt x="81325" y="165570"/>
                  <a:pt x="81645" y="164611"/>
                  <a:pt x="81964" y="163972"/>
                </a:cubicBezTo>
                <a:cubicBezTo>
                  <a:pt x="81964" y="163333"/>
                  <a:pt x="81884" y="163253"/>
                  <a:pt x="81725" y="163732"/>
                </a:cubicBezTo>
                <a:close/>
                <a:moveTo>
                  <a:pt x="186936" y="163013"/>
                </a:moveTo>
                <a:cubicBezTo>
                  <a:pt x="187575" y="168445"/>
                  <a:pt x="186936" y="172440"/>
                  <a:pt x="185019" y="174996"/>
                </a:cubicBezTo>
                <a:cubicBezTo>
                  <a:pt x="183421" y="173079"/>
                  <a:pt x="183022" y="171002"/>
                  <a:pt x="183821" y="168765"/>
                </a:cubicBezTo>
                <a:cubicBezTo>
                  <a:pt x="184619" y="166528"/>
                  <a:pt x="185658" y="164611"/>
                  <a:pt x="186936" y="163013"/>
                </a:cubicBezTo>
                <a:close/>
                <a:moveTo>
                  <a:pt x="126062" y="161575"/>
                </a:moveTo>
                <a:cubicBezTo>
                  <a:pt x="125103" y="161895"/>
                  <a:pt x="124624" y="162853"/>
                  <a:pt x="124624" y="164451"/>
                </a:cubicBezTo>
                <a:cubicBezTo>
                  <a:pt x="124624" y="166049"/>
                  <a:pt x="124304" y="167487"/>
                  <a:pt x="123665" y="168765"/>
                </a:cubicBezTo>
                <a:cubicBezTo>
                  <a:pt x="125263" y="167168"/>
                  <a:pt x="126062" y="164771"/>
                  <a:pt x="126062" y="161575"/>
                </a:cubicBezTo>
                <a:close/>
                <a:moveTo>
                  <a:pt x="120789" y="159179"/>
                </a:moveTo>
                <a:cubicBezTo>
                  <a:pt x="119511" y="159818"/>
                  <a:pt x="118792" y="161096"/>
                  <a:pt x="118632" y="163013"/>
                </a:cubicBezTo>
                <a:cubicBezTo>
                  <a:pt x="118473" y="164931"/>
                  <a:pt x="118233" y="166848"/>
                  <a:pt x="117914" y="168765"/>
                </a:cubicBezTo>
                <a:cubicBezTo>
                  <a:pt x="116955" y="168445"/>
                  <a:pt x="116076" y="169085"/>
                  <a:pt x="115277" y="170682"/>
                </a:cubicBezTo>
                <a:cubicBezTo>
                  <a:pt x="114478" y="172280"/>
                  <a:pt x="114079" y="174197"/>
                  <a:pt x="114079" y="176434"/>
                </a:cubicBezTo>
                <a:cubicBezTo>
                  <a:pt x="115357" y="177074"/>
                  <a:pt x="115917" y="176594"/>
                  <a:pt x="115757" y="174996"/>
                </a:cubicBezTo>
                <a:cubicBezTo>
                  <a:pt x="115596" y="173398"/>
                  <a:pt x="116316" y="172919"/>
                  <a:pt x="117914" y="173558"/>
                </a:cubicBezTo>
                <a:cubicBezTo>
                  <a:pt x="118233" y="170682"/>
                  <a:pt x="118872" y="168366"/>
                  <a:pt x="119831" y="166608"/>
                </a:cubicBezTo>
                <a:cubicBezTo>
                  <a:pt x="120789" y="164850"/>
                  <a:pt x="121109" y="162374"/>
                  <a:pt x="120789" y="159179"/>
                </a:cubicBezTo>
                <a:close/>
                <a:moveTo>
                  <a:pt x="173036" y="156782"/>
                </a:moveTo>
                <a:cubicBezTo>
                  <a:pt x="174313" y="156143"/>
                  <a:pt x="174953" y="156622"/>
                  <a:pt x="174953" y="158220"/>
                </a:cubicBezTo>
                <a:cubicBezTo>
                  <a:pt x="174953" y="159818"/>
                  <a:pt x="174953" y="161416"/>
                  <a:pt x="174953" y="163013"/>
                </a:cubicBezTo>
                <a:cubicBezTo>
                  <a:pt x="174313" y="162694"/>
                  <a:pt x="173835" y="161975"/>
                  <a:pt x="173515" y="160857"/>
                </a:cubicBezTo>
                <a:cubicBezTo>
                  <a:pt x="173195" y="159738"/>
                  <a:pt x="173036" y="158380"/>
                  <a:pt x="173036" y="156782"/>
                </a:cubicBezTo>
                <a:close/>
                <a:moveTo>
                  <a:pt x="262669" y="155824"/>
                </a:moveTo>
                <a:cubicBezTo>
                  <a:pt x="263308" y="157421"/>
                  <a:pt x="263707" y="159738"/>
                  <a:pt x="263867" y="162774"/>
                </a:cubicBezTo>
                <a:cubicBezTo>
                  <a:pt x="264027" y="165810"/>
                  <a:pt x="264426" y="168126"/>
                  <a:pt x="265065" y="169724"/>
                </a:cubicBezTo>
                <a:cubicBezTo>
                  <a:pt x="265385" y="169085"/>
                  <a:pt x="265545" y="168206"/>
                  <a:pt x="265545" y="167087"/>
                </a:cubicBezTo>
                <a:cubicBezTo>
                  <a:pt x="265545" y="165969"/>
                  <a:pt x="266024" y="165410"/>
                  <a:pt x="266982" y="165410"/>
                </a:cubicBezTo>
                <a:cubicBezTo>
                  <a:pt x="267302" y="167966"/>
                  <a:pt x="267462" y="170443"/>
                  <a:pt x="267462" y="172839"/>
                </a:cubicBezTo>
                <a:cubicBezTo>
                  <a:pt x="267462" y="175236"/>
                  <a:pt x="267143" y="177552"/>
                  <a:pt x="266503" y="179789"/>
                </a:cubicBezTo>
                <a:cubicBezTo>
                  <a:pt x="266184" y="176275"/>
                  <a:pt x="265065" y="172280"/>
                  <a:pt x="263148" y="167806"/>
                </a:cubicBezTo>
                <a:cubicBezTo>
                  <a:pt x="261230" y="163333"/>
                  <a:pt x="261071" y="159338"/>
                  <a:pt x="262669" y="155824"/>
                </a:cubicBezTo>
                <a:close/>
                <a:moveTo>
                  <a:pt x="125583" y="155344"/>
                </a:moveTo>
                <a:cubicBezTo>
                  <a:pt x="123985" y="155344"/>
                  <a:pt x="123186" y="156463"/>
                  <a:pt x="123186" y="158699"/>
                </a:cubicBezTo>
                <a:cubicBezTo>
                  <a:pt x="123825" y="159338"/>
                  <a:pt x="124624" y="159498"/>
                  <a:pt x="125583" y="159179"/>
                </a:cubicBezTo>
                <a:close/>
                <a:moveTo>
                  <a:pt x="69981" y="150551"/>
                </a:moveTo>
                <a:cubicBezTo>
                  <a:pt x="68383" y="151510"/>
                  <a:pt x="67185" y="153427"/>
                  <a:pt x="66387" y="156302"/>
                </a:cubicBezTo>
                <a:cubicBezTo>
                  <a:pt x="65588" y="159179"/>
                  <a:pt x="65348" y="161416"/>
                  <a:pt x="65667" y="163013"/>
                </a:cubicBezTo>
                <a:cubicBezTo>
                  <a:pt x="67904" y="160137"/>
                  <a:pt x="69343" y="155983"/>
                  <a:pt x="69981" y="150551"/>
                </a:cubicBezTo>
                <a:close/>
                <a:moveTo>
                  <a:pt x="181663" y="145278"/>
                </a:moveTo>
                <a:cubicBezTo>
                  <a:pt x="182302" y="145918"/>
                  <a:pt x="182542" y="146796"/>
                  <a:pt x="182382" y="147915"/>
                </a:cubicBezTo>
                <a:cubicBezTo>
                  <a:pt x="182223" y="149033"/>
                  <a:pt x="182143" y="150231"/>
                  <a:pt x="182143" y="151510"/>
                </a:cubicBezTo>
                <a:cubicBezTo>
                  <a:pt x="182143" y="152148"/>
                  <a:pt x="181663" y="152388"/>
                  <a:pt x="180704" y="152229"/>
                </a:cubicBezTo>
                <a:cubicBezTo>
                  <a:pt x="179746" y="152069"/>
                  <a:pt x="179427" y="152628"/>
                  <a:pt x="179746" y="153906"/>
                </a:cubicBezTo>
                <a:cubicBezTo>
                  <a:pt x="179746" y="155504"/>
                  <a:pt x="180226" y="155824"/>
                  <a:pt x="181184" y="154865"/>
                </a:cubicBezTo>
                <a:cubicBezTo>
                  <a:pt x="181503" y="154865"/>
                  <a:pt x="181823" y="154545"/>
                  <a:pt x="182143" y="153906"/>
                </a:cubicBezTo>
                <a:cubicBezTo>
                  <a:pt x="182782" y="156782"/>
                  <a:pt x="183022" y="158939"/>
                  <a:pt x="182861" y="160377"/>
                </a:cubicBezTo>
                <a:cubicBezTo>
                  <a:pt x="182702" y="161815"/>
                  <a:pt x="181983" y="163333"/>
                  <a:pt x="180704" y="164931"/>
                </a:cubicBezTo>
                <a:cubicBezTo>
                  <a:pt x="180065" y="163652"/>
                  <a:pt x="179906" y="162614"/>
                  <a:pt x="180226" y="161815"/>
                </a:cubicBezTo>
                <a:cubicBezTo>
                  <a:pt x="180545" y="161016"/>
                  <a:pt x="180704" y="159658"/>
                  <a:pt x="180704" y="157741"/>
                </a:cubicBezTo>
                <a:cubicBezTo>
                  <a:pt x="179427" y="158380"/>
                  <a:pt x="178707" y="158380"/>
                  <a:pt x="178548" y="157741"/>
                </a:cubicBezTo>
                <a:cubicBezTo>
                  <a:pt x="178388" y="157101"/>
                  <a:pt x="177988" y="156463"/>
                  <a:pt x="177349" y="155824"/>
                </a:cubicBezTo>
                <a:cubicBezTo>
                  <a:pt x="178308" y="152309"/>
                  <a:pt x="179746" y="148793"/>
                  <a:pt x="181663" y="145278"/>
                </a:cubicBezTo>
                <a:close/>
                <a:moveTo>
                  <a:pt x="145235" y="144320"/>
                </a:moveTo>
                <a:cubicBezTo>
                  <a:pt x="141720" y="146237"/>
                  <a:pt x="139963" y="149432"/>
                  <a:pt x="139963" y="153906"/>
                </a:cubicBezTo>
                <a:cubicBezTo>
                  <a:pt x="140921" y="154545"/>
                  <a:pt x="141400" y="154466"/>
                  <a:pt x="141400" y="153667"/>
                </a:cubicBezTo>
                <a:cubicBezTo>
                  <a:pt x="141400" y="152868"/>
                  <a:pt x="141720" y="152309"/>
                  <a:pt x="142359" y="151989"/>
                </a:cubicBezTo>
                <a:cubicBezTo>
                  <a:pt x="143318" y="152628"/>
                  <a:pt x="143318" y="153586"/>
                  <a:pt x="142359" y="154865"/>
                </a:cubicBezTo>
                <a:cubicBezTo>
                  <a:pt x="141400" y="156143"/>
                  <a:pt x="141400" y="157101"/>
                  <a:pt x="142359" y="157741"/>
                </a:cubicBezTo>
                <a:cubicBezTo>
                  <a:pt x="142998" y="158061"/>
                  <a:pt x="143318" y="157980"/>
                  <a:pt x="143318" y="157501"/>
                </a:cubicBezTo>
                <a:cubicBezTo>
                  <a:pt x="143318" y="157022"/>
                  <a:pt x="143318" y="156463"/>
                  <a:pt x="143318" y="155824"/>
                </a:cubicBezTo>
                <a:cubicBezTo>
                  <a:pt x="143318" y="155184"/>
                  <a:pt x="143318" y="154545"/>
                  <a:pt x="143318" y="153906"/>
                </a:cubicBezTo>
                <a:cubicBezTo>
                  <a:pt x="143318" y="153267"/>
                  <a:pt x="143477" y="152947"/>
                  <a:pt x="143797" y="152947"/>
                </a:cubicBezTo>
                <a:cubicBezTo>
                  <a:pt x="144117" y="157421"/>
                  <a:pt x="143877" y="162215"/>
                  <a:pt x="143078" y="167327"/>
                </a:cubicBezTo>
                <a:cubicBezTo>
                  <a:pt x="142279" y="172440"/>
                  <a:pt x="141560" y="177393"/>
                  <a:pt x="140921" y="182186"/>
                </a:cubicBezTo>
                <a:cubicBezTo>
                  <a:pt x="140282" y="182186"/>
                  <a:pt x="139882" y="182026"/>
                  <a:pt x="139723" y="181707"/>
                </a:cubicBezTo>
                <a:cubicBezTo>
                  <a:pt x="139563" y="181387"/>
                  <a:pt x="139323" y="181228"/>
                  <a:pt x="139003" y="181228"/>
                </a:cubicBezTo>
                <a:cubicBezTo>
                  <a:pt x="139323" y="178671"/>
                  <a:pt x="140042" y="176194"/>
                  <a:pt x="141161" y="173798"/>
                </a:cubicBezTo>
                <a:cubicBezTo>
                  <a:pt x="142279" y="171401"/>
                  <a:pt x="142359" y="168605"/>
                  <a:pt x="141400" y="165410"/>
                </a:cubicBezTo>
                <a:cubicBezTo>
                  <a:pt x="138524" y="165090"/>
                  <a:pt x="136927" y="166369"/>
                  <a:pt x="136607" y="169244"/>
                </a:cubicBezTo>
                <a:cubicBezTo>
                  <a:pt x="136287" y="172121"/>
                  <a:pt x="136128" y="175316"/>
                  <a:pt x="136128" y="178831"/>
                </a:cubicBezTo>
                <a:cubicBezTo>
                  <a:pt x="134849" y="178512"/>
                  <a:pt x="134530" y="177792"/>
                  <a:pt x="135169" y="176674"/>
                </a:cubicBezTo>
                <a:cubicBezTo>
                  <a:pt x="135808" y="175555"/>
                  <a:pt x="135968" y="174197"/>
                  <a:pt x="135648" y="172599"/>
                </a:cubicBezTo>
                <a:cubicBezTo>
                  <a:pt x="135010" y="172599"/>
                  <a:pt x="134610" y="172440"/>
                  <a:pt x="134450" y="172121"/>
                </a:cubicBezTo>
                <a:cubicBezTo>
                  <a:pt x="134290" y="171801"/>
                  <a:pt x="133891" y="171641"/>
                  <a:pt x="133251" y="171641"/>
                </a:cubicBezTo>
                <a:cubicBezTo>
                  <a:pt x="132932" y="174836"/>
                  <a:pt x="132293" y="177153"/>
                  <a:pt x="131334" y="178591"/>
                </a:cubicBezTo>
                <a:cubicBezTo>
                  <a:pt x="130376" y="180029"/>
                  <a:pt x="130376" y="182505"/>
                  <a:pt x="131334" y="186021"/>
                </a:cubicBezTo>
                <a:cubicBezTo>
                  <a:pt x="132293" y="186021"/>
                  <a:pt x="132773" y="184423"/>
                  <a:pt x="132773" y="181228"/>
                </a:cubicBezTo>
                <a:cubicBezTo>
                  <a:pt x="133092" y="181547"/>
                  <a:pt x="133651" y="181867"/>
                  <a:pt x="134450" y="182186"/>
                </a:cubicBezTo>
                <a:cubicBezTo>
                  <a:pt x="135249" y="182505"/>
                  <a:pt x="135329" y="182026"/>
                  <a:pt x="134690" y="180748"/>
                </a:cubicBezTo>
                <a:cubicBezTo>
                  <a:pt x="135968" y="181387"/>
                  <a:pt x="136447" y="182426"/>
                  <a:pt x="136128" y="183864"/>
                </a:cubicBezTo>
                <a:cubicBezTo>
                  <a:pt x="135808" y="185302"/>
                  <a:pt x="135648" y="186820"/>
                  <a:pt x="135648" y="188418"/>
                </a:cubicBezTo>
                <a:cubicBezTo>
                  <a:pt x="137246" y="188418"/>
                  <a:pt x="138365" y="188098"/>
                  <a:pt x="139003" y="187458"/>
                </a:cubicBezTo>
                <a:cubicBezTo>
                  <a:pt x="138684" y="186820"/>
                  <a:pt x="138365" y="186580"/>
                  <a:pt x="138045" y="186740"/>
                </a:cubicBezTo>
                <a:cubicBezTo>
                  <a:pt x="137725" y="186899"/>
                  <a:pt x="137406" y="186820"/>
                  <a:pt x="137086" y="186500"/>
                </a:cubicBezTo>
                <a:cubicBezTo>
                  <a:pt x="137406" y="185541"/>
                  <a:pt x="138045" y="184902"/>
                  <a:pt x="139003" y="184583"/>
                </a:cubicBezTo>
                <a:cubicBezTo>
                  <a:pt x="139643" y="184264"/>
                  <a:pt x="139802" y="184663"/>
                  <a:pt x="139483" y="185781"/>
                </a:cubicBezTo>
                <a:cubicBezTo>
                  <a:pt x="139164" y="186899"/>
                  <a:pt x="139643" y="187139"/>
                  <a:pt x="140921" y="186500"/>
                </a:cubicBezTo>
                <a:cubicBezTo>
                  <a:pt x="141240" y="184902"/>
                  <a:pt x="141320" y="183864"/>
                  <a:pt x="141161" y="183384"/>
                </a:cubicBezTo>
                <a:cubicBezTo>
                  <a:pt x="141001" y="182905"/>
                  <a:pt x="141560" y="182825"/>
                  <a:pt x="142838" y="183145"/>
                </a:cubicBezTo>
                <a:cubicBezTo>
                  <a:pt x="143477" y="181228"/>
                  <a:pt x="143797" y="179230"/>
                  <a:pt x="143797" y="177153"/>
                </a:cubicBezTo>
                <a:cubicBezTo>
                  <a:pt x="143797" y="175076"/>
                  <a:pt x="144117" y="173079"/>
                  <a:pt x="144755" y="171162"/>
                </a:cubicBezTo>
                <a:cubicBezTo>
                  <a:pt x="145395" y="171801"/>
                  <a:pt x="145714" y="172599"/>
                  <a:pt x="145714" y="173558"/>
                </a:cubicBezTo>
                <a:cubicBezTo>
                  <a:pt x="146992" y="172919"/>
                  <a:pt x="147232" y="172280"/>
                  <a:pt x="146433" y="171641"/>
                </a:cubicBezTo>
                <a:cubicBezTo>
                  <a:pt x="145634" y="171002"/>
                  <a:pt x="145075" y="170363"/>
                  <a:pt x="144755" y="169724"/>
                </a:cubicBezTo>
                <a:cubicBezTo>
                  <a:pt x="145075" y="165570"/>
                  <a:pt x="146193" y="161735"/>
                  <a:pt x="148111" y="158220"/>
                </a:cubicBezTo>
                <a:cubicBezTo>
                  <a:pt x="150028" y="154705"/>
                  <a:pt x="149868" y="151190"/>
                  <a:pt x="147631" y="147675"/>
                </a:cubicBezTo>
                <a:cubicBezTo>
                  <a:pt x="146992" y="147356"/>
                  <a:pt x="146593" y="147595"/>
                  <a:pt x="146433" y="148394"/>
                </a:cubicBezTo>
                <a:cubicBezTo>
                  <a:pt x="146274" y="149193"/>
                  <a:pt x="145874" y="149752"/>
                  <a:pt x="145235" y="150072"/>
                </a:cubicBezTo>
                <a:cubicBezTo>
                  <a:pt x="144276" y="149432"/>
                  <a:pt x="144117" y="148553"/>
                  <a:pt x="144755" y="147435"/>
                </a:cubicBezTo>
                <a:cubicBezTo>
                  <a:pt x="145395" y="146317"/>
                  <a:pt x="145554" y="145278"/>
                  <a:pt x="145235" y="144320"/>
                </a:cubicBezTo>
                <a:close/>
                <a:moveTo>
                  <a:pt x="118872" y="142882"/>
                </a:moveTo>
                <a:cubicBezTo>
                  <a:pt x="118233" y="143521"/>
                  <a:pt x="117833" y="144479"/>
                  <a:pt x="117674" y="145758"/>
                </a:cubicBezTo>
                <a:cubicBezTo>
                  <a:pt x="117514" y="147036"/>
                  <a:pt x="117274" y="148474"/>
                  <a:pt x="116955" y="150072"/>
                </a:cubicBezTo>
                <a:cubicBezTo>
                  <a:pt x="118553" y="149752"/>
                  <a:pt x="119032" y="150311"/>
                  <a:pt x="118393" y="151749"/>
                </a:cubicBezTo>
                <a:cubicBezTo>
                  <a:pt x="117754" y="153187"/>
                  <a:pt x="117754" y="154385"/>
                  <a:pt x="118393" y="155344"/>
                </a:cubicBezTo>
                <a:cubicBezTo>
                  <a:pt x="119671" y="153746"/>
                  <a:pt x="120230" y="152548"/>
                  <a:pt x="120070" y="151749"/>
                </a:cubicBezTo>
                <a:cubicBezTo>
                  <a:pt x="119911" y="150950"/>
                  <a:pt x="120630" y="150871"/>
                  <a:pt x="122227" y="151510"/>
                </a:cubicBezTo>
                <a:cubicBezTo>
                  <a:pt x="122227" y="150551"/>
                  <a:pt x="122387" y="149832"/>
                  <a:pt x="122707" y="149352"/>
                </a:cubicBezTo>
                <a:cubicBezTo>
                  <a:pt x="123026" y="148873"/>
                  <a:pt x="123026" y="147994"/>
                  <a:pt x="122707" y="146716"/>
                </a:cubicBezTo>
                <a:cubicBezTo>
                  <a:pt x="121748" y="146396"/>
                  <a:pt x="120949" y="146157"/>
                  <a:pt x="120310" y="145997"/>
                </a:cubicBezTo>
                <a:cubicBezTo>
                  <a:pt x="119671" y="145837"/>
                  <a:pt x="119191" y="146557"/>
                  <a:pt x="118872" y="148154"/>
                </a:cubicBezTo>
                <a:cubicBezTo>
                  <a:pt x="118233" y="147515"/>
                  <a:pt x="118233" y="146796"/>
                  <a:pt x="118872" y="145997"/>
                </a:cubicBezTo>
                <a:cubicBezTo>
                  <a:pt x="119511" y="145198"/>
                  <a:pt x="119511" y="144160"/>
                  <a:pt x="118872" y="142882"/>
                </a:cubicBezTo>
                <a:close/>
                <a:moveTo>
                  <a:pt x="14380" y="141923"/>
                </a:moveTo>
                <a:cubicBezTo>
                  <a:pt x="14060" y="143201"/>
                  <a:pt x="14140" y="144080"/>
                  <a:pt x="14619" y="144560"/>
                </a:cubicBezTo>
                <a:cubicBezTo>
                  <a:pt x="15099" y="145039"/>
                  <a:pt x="15179" y="146077"/>
                  <a:pt x="14859" y="147675"/>
                </a:cubicBezTo>
                <a:cubicBezTo>
                  <a:pt x="16457" y="147675"/>
                  <a:pt x="17256" y="145758"/>
                  <a:pt x="17256" y="141923"/>
                </a:cubicBezTo>
                <a:close/>
                <a:moveTo>
                  <a:pt x="46974" y="140485"/>
                </a:moveTo>
                <a:cubicBezTo>
                  <a:pt x="46335" y="140166"/>
                  <a:pt x="45456" y="141124"/>
                  <a:pt x="44338" y="143361"/>
                </a:cubicBezTo>
                <a:cubicBezTo>
                  <a:pt x="43219" y="145598"/>
                  <a:pt x="42980" y="147515"/>
                  <a:pt x="43618" y="149113"/>
                </a:cubicBezTo>
                <a:cubicBezTo>
                  <a:pt x="44897" y="148474"/>
                  <a:pt x="45616" y="147195"/>
                  <a:pt x="45775" y="145278"/>
                </a:cubicBezTo>
                <a:cubicBezTo>
                  <a:pt x="45936" y="143361"/>
                  <a:pt x="46335" y="141763"/>
                  <a:pt x="46974" y="140485"/>
                </a:cubicBezTo>
                <a:close/>
                <a:moveTo>
                  <a:pt x="161532" y="139526"/>
                </a:moveTo>
                <a:cubicBezTo>
                  <a:pt x="160893" y="141124"/>
                  <a:pt x="161052" y="141683"/>
                  <a:pt x="162011" y="141204"/>
                </a:cubicBezTo>
                <a:cubicBezTo>
                  <a:pt x="162970" y="140725"/>
                  <a:pt x="163289" y="140965"/>
                  <a:pt x="162970" y="141923"/>
                </a:cubicBezTo>
                <a:cubicBezTo>
                  <a:pt x="162331" y="142562"/>
                  <a:pt x="162011" y="143840"/>
                  <a:pt x="162011" y="145758"/>
                </a:cubicBezTo>
                <a:cubicBezTo>
                  <a:pt x="162650" y="145758"/>
                  <a:pt x="163130" y="145358"/>
                  <a:pt x="163449" y="144560"/>
                </a:cubicBezTo>
                <a:cubicBezTo>
                  <a:pt x="163769" y="143761"/>
                  <a:pt x="164248" y="143361"/>
                  <a:pt x="164887" y="143361"/>
                </a:cubicBezTo>
                <a:cubicBezTo>
                  <a:pt x="164887" y="146237"/>
                  <a:pt x="164887" y="149832"/>
                  <a:pt x="164887" y="154146"/>
                </a:cubicBezTo>
                <a:cubicBezTo>
                  <a:pt x="164887" y="158460"/>
                  <a:pt x="164727" y="161416"/>
                  <a:pt x="164407" y="163013"/>
                </a:cubicBezTo>
                <a:cubicBezTo>
                  <a:pt x="163769" y="162374"/>
                  <a:pt x="163449" y="161655"/>
                  <a:pt x="163449" y="160857"/>
                </a:cubicBezTo>
                <a:cubicBezTo>
                  <a:pt x="163449" y="160058"/>
                  <a:pt x="162970" y="159818"/>
                  <a:pt x="162011" y="160137"/>
                </a:cubicBezTo>
                <a:cubicBezTo>
                  <a:pt x="162331" y="158859"/>
                  <a:pt x="162570" y="157101"/>
                  <a:pt x="162730" y="154865"/>
                </a:cubicBezTo>
                <a:cubicBezTo>
                  <a:pt x="162890" y="152628"/>
                  <a:pt x="162650" y="151030"/>
                  <a:pt x="162011" y="150072"/>
                </a:cubicBezTo>
                <a:cubicBezTo>
                  <a:pt x="161691" y="150072"/>
                  <a:pt x="161452" y="150231"/>
                  <a:pt x="161292" y="150551"/>
                </a:cubicBezTo>
                <a:cubicBezTo>
                  <a:pt x="161132" y="150871"/>
                  <a:pt x="160733" y="151190"/>
                  <a:pt x="160094" y="151510"/>
                </a:cubicBezTo>
                <a:cubicBezTo>
                  <a:pt x="160414" y="149912"/>
                  <a:pt x="160253" y="149033"/>
                  <a:pt x="159615" y="148873"/>
                </a:cubicBezTo>
                <a:cubicBezTo>
                  <a:pt x="158976" y="148714"/>
                  <a:pt x="158816" y="147994"/>
                  <a:pt x="159135" y="146716"/>
                </a:cubicBezTo>
                <a:cubicBezTo>
                  <a:pt x="159774" y="145119"/>
                  <a:pt x="160174" y="143840"/>
                  <a:pt x="160333" y="142882"/>
                </a:cubicBezTo>
                <a:cubicBezTo>
                  <a:pt x="160493" y="141923"/>
                  <a:pt x="160893" y="140805"/>
                  <a:pt x="161532" y="139526"/>
                </a:cubicBezTo>
                <a:close/>
                <a:moveTo>
                  <a:pt x="131814" y="139526"/>
                </a:moveTo>
                <a:cubicBezTo>
                  <a:pt x="130536" y="139846"/>
                  <a:pt x="129737" y="140565"/>
                  <a:pt x="129417" y="141683"/>
                </a:cubicBezTo>
                <a:cubicBezTo>
                  <a:pt x="129097" y="142801"/>
                  <a:pt x="129097" y="144160"/>
                  <a:pt x="129417" y="145758"/>
                </a:cubicBezTo>
                <a:cubicBezTo>
                  <a:pt x="130376" y="145758"/>
                  <a:pt x="131175" y="145039"/>
                  <a:pt x="131814" y="143600"/>
                </a:cubicBezTo>
                <a:cubicBezTo>
                  <a:pt x="132453" y="142163"/>
                  <a:pt x="132453" y="140805"/>
                  <a:pt x="131814" y="139526"/>
                </a:cubicBezTo>
                <a:close/>
                <a:moveTo>
                  <a:pt x="149070" y="139047"/>
                </a:moveTo>
                <a:cubicBezTo>
                  <a:pt x="148750" y="140006"/>
                  <a:pt x="148510" y="141124"/>
                  <a:pt x="148350" y="142402"/>
                </a:cubicBezTo>
                <a:cubicBezTo>
                  <a:pt x="148191" y="143681"/>
                  <a:pt x="147791" y="144639"/>
                  <a:pt x="147152" y="145278"/>
                </a:cubicBezTo>
                <a:cubicBezTo>
                  <a:pt x="147152" y="145598"/>
                  <a:pt x="147472" y="145518"/>
                  <a:pt x="148111" y="145039"/>
                </a:cubicBezTo>
                <a:cubicBezTo>
                  <a:pt x="148750" y="144560"/>
                  <a:pt x="149309" y="143840"/>
                  <a:pt x="149788" y="142882"/>
                </a:cubicBezTo>
                <a:cubicBezTo>
                  <a:pt x="150268" y="141923"/>
                  <a:pt x="150507" y="141044"/>
                  <a:pt x="150507" y="140245"/>
                </a:cubicBezTo>
                <a:cubicBezTo>
                  <a:pt x="150507" y="139446"/>
                  <a:pt x="150028" y="139047"/>
                  <a:pt x="149070" y="139047"/>
                </a:cubicBezTo>
                <a:close/>
                <a:moveTo>
                  <a:pt x="58957" y="139047"/>
                </a:moveTo>
                <a:cubicBezTo>
                  <a:pt x="57678" y="138728"/>
                  <a:pt x="57040" y="139686"/>
                  <a:pt x="57040" y="141923"/>
                </a:cubicBezTo>
                <a:cubicBezTo>
                  <a:pt x="57678" y="142242"/>
                  <a:pt x="58158" y="142242"/>
                  <a:pt x="58477" y="141923"/>
                </a:cubicBezTo>
                <a:cubicBezTo>
                  <a:pt x="58797" y="141603"/>
                  <a:pt x="59117" y="141444"/>
                  <a:pt x="59437" y="141444"/>
                </a:cubicBezTo>
                <a:cubicBezTo>
                  <a:pt x="59756" y="140805"/>
                  <a:pt x="59756" y="140406"/>
                  <a:pt x="59437" y="140245"/>
                </a:cubicBezTo>
                <a:cubicBezTo>
                  <a:pt x="59117" y="140086"/>
                  <a:pt x="58957" y="139686"/>
                  <a:pt x="58957" y="139047"/>
                </a:cubicBezTo>
                <a:close/>
                <a:moveTo>
                  <a:pt x="157218" y="135692"/>
                </a:moveTo>
                <a:cubicBezTo>
                  <a:pt x="157857" y="139526"/>
                  <a:pt x="157857" y="143361"/>
                  <a:pt x="157218" y="147195"/>
                </a:cubicBezTo>
                <a:cubicBezTo>
                  <a:pt x="156579" y="151030"/>
                  <a:pt x="155141" y="153746"/>
                  <a:pt x="152904" y="155344"/>
                </a:cubicBezTo>
                <a:cubicBezTo>
                  <a:pt x="152904" y="153108"/>
                  <a:pt x="153463" y="151270"/>
                  <a:pt x="154582" y="149832"/>
                </a:cubicBezTo>
                <a:cubicBezTo>
                  <a:pt x="155700" y="148394"/>
                  <a:pt x="155300" y="147675"/>
                  <a:pt x="153383" y="147675"/>
                </a:cubicBezTo>
                <a:cubicBezTo>
                  <a:pt x="154342" y="145758"/>
                  <a:pt x="154901" y="143521"/>
                  <a:pt x="155061" y="140965"/>
                </a:cubicBezTo>
                <a:cubicBezTo>
                  <a:pt x="155221" y="138408"/>
                  <a:pt x="155940" y="136650"/>
                  <a:pt x="157218" y="135692"/>
                </a:cubicBezTo>
                <a:close/>
                <a:moveTo>
                  <a:pt x="258355" y="133295"/>
                </a:moveTo>
                <a:cubicBezTo>
                  <a:pt x="259633" y="133934"/>
                  <a:pt x="260512" y="134973"/>
                  <a:pt x="260991" y="136411"/>
                </a:cubicBezTo>
                <a:cubicBezTo>
                  <a:pt x="261470" y="137849"/>
                  <a:pt x="262509" y="138408"/>
                  <a:pt x="264107" y="138088"/>
                </a:cubicBezTo>
                <a:cubicBezTo>
                  <a:pt x="264107" y="139367"/>
                  <a:pt x="264267" y="140325"/>
                  <a:pt x="264586" y="140965"/>
                </a:cubicBezTo>
                <a:cubicBezTo>
                  <a:pt x="264906" y="141603"/>
                  <a:pt x="265065" y="142402"/>
                  <a:pt x="265065" y="143361"/>
                </a:cubicBezTo>
                <a:cubicBezTo>
                  <a:pt x="263468" y="143361"/>
                  <a:pt x="262749" y="143761"/>
                  <a:pt x="262908" y="144560"/>
                </a:cubicBezTo>
                <a:cubicBezTo>
                  <a:pt x="263068" y="145358"/>
                  <a:pt x="263308" y="146557"/>
                  <a:pt x="263627" y="148154"/>
                </a:cubicBezTo>
                <a:cubicBezTo>
                  <a:pt x="262349" y="148154"/>
                  <a:pt x="261630" y="147595"/>
                  <a:pt x="261470" y="146477"/>
                </a:cubicBezTo>
                <a:cubicBezTo>
                  <a:pt x="261311" y="145358"/>
                  <a:pt x="261071" y="144160"/>
                  <a:pt x="260752" y="142882"/>
                </a:cubicBezTo>
                <a:cubicBezTo>
                  <a:pt x="261071" y="142562"/>
                  <a:pt x="261311" y="142482"/>
                  <a:pt x="261470" y="142642"/>
                </a:cubicBezTo>
                <a:cubicBezTo>
                  <a:pt x="261630" y="142801"/>
                  <a:pt x="261710" y="142562"/>
                  <a:pt x="261710" y="141923"/>
                </a:cubicBezTo>
                <a:cubicBezTo>
                  <a:pt x="261071" y="141603"/>
                  <a:pt x="260911" y="140805"/>
                  <a:pt x="261230" y="139526"/>
                </a:cubicBezTo>
                <a:cubicBezTo>
                  <a:pt x="261550" y="138248"/>
                  <a:pt x="261071" y="137769"/>
                  <a:pt x="259793" y="138088"/>
                </a:cubicBezTo>
                <a:cubicBezTo>
                  <a:pt x="259793" y="138728"/>
                  <a:pt x="259953" y="139287"/>
                  <a:pt x="260272" y="139766"/>
                </a:cubicBezTo>
                <a:cubicBezTo>
                  <a:pt x="260592" y="140245"/>
                  <a:pt x="260752" y="140805"/>
                  <a:pt x="260752" y="141444"/>
                </a:cubicBezTo>
                <a:cubicBezTo>
                  <a:pt x="259473" y="141444"/>
                  <a:pt x="258515" y="141124"/>
                  <a:pt x="257875" y="140485"/>
                </a:cubicBezTo>
                <a:cubicBezTo>
                  <a:pt x="257237" y="138568"/>
                  <a:pt x="257316" y="137529"/>
                  <a:pt x="258115" y="137370"/>
                </a:cubicBezTo>
                <a:cubicBezTo>
                  <a:pt x="258914" y="137210"/>
                  <a:pt x="259313" y="136331"/>
                  <a:pt x="259313" y="134733"/>
                </a:cubicBezTo>
                <a:cubicBezTo>
                  <a:pt x="258674" y="134733"/>
                  <a:pt x="258355" y="134254"/>
                  <a:pt x="258355" y="133295"/>
                </a:cubicBezTo>
                <a:close/>
                <a:moveTo>
                  <a:pt x="166325" y="133295"/>
                </a:moveTo>
                <a:cubicBezTo>
                  <a:pt x="166325" y="134254"/>
                  <a:pt x="166245" y="135213"/>
                  <a:pt x="166085" y="136171"/>
                </a:cubicBezTo>
                <a:cubicBezTo>
                  <a:pt x="165926" y="137130"/>
                  <a:pt x="165846" y="138248"/>
                  <a:pt x="165846" y="139526"/>
                </a:cubicBezTo>
                <a:cubicBezTo>
                  <a:pt x="164248" y="139846"/>
                  <a:pt x="163689" y="138808"/>
                  <a:pt x="164168" y="136411"/>
                </a:cubicBezTo>
                <a:cubicBezTo>
                  <a:pt x="164647" y="134014"/>
                  <a:pt x="165367" y="132976"/>
                  <a:pt x="166325" y="133295"/>
                </a:cubicBezTo>
                <a:close/>
                <a:moveTo>
                  <a:pt x="125103" y="128502"/>
                </a:moveTo>
                <a:cubicBezTo>
                  <a:pt x="124145" y="129141"/>
                  <a:pt x="124065" y="129621"/>
                  <a:pt x="124864" y="129940"/>
                </a:cubicBezTo>
                <a:cubicBezTo>
                  <a:pt x="125663" y="130260"/>
                  <a:pt x="125902" y="130898"/>
                  <a:pt x="125583" y="131858"/>
                </a:cubicBezTo>
                <a:cubicBezTo>
                  <a:pt x="126541" y="131858"/>
                  <a:pt x="127021" y="130739"/>
                  <a:pt x="127021" y="128502"/>
                </a:cubicBezTo>
                <a:cubicBezTo>
                  <a:pt x="126381" y="128182"/>
                  <a:pt x="125902" y="128422"/>
                  <a:pt x="125583" y="129221"/>
                </a:cubicBezTo>
                <a:cubicBezTo>
                  <a:pt x="125263" y="130020"/>
                  <a:pt x="125103" y="129780"/>
                  <a:pt x="125103" y="128502"/>
                </a:cubicBezTo>
                <a:close/>
                <a:moveTo>
                  <a:pt x="71419" y="128023"/>
                </a:moveTo>
                <a:cubicBezTo>
                  <a:pt x="70780" y="127703"/>
                  <a:pt x="70301" y="127783"/>
                  <a:pt x="69981" y="128263"/>
                </a:cubicBezTo>
                <a:cubicBezTo>
                  <a:pt x="69662" y="128741"/>
                  <a:pt x="69182" y="129141"/>
                  <a:pt x="68544" y="129461"/>
                </a:cubicBezTo>
                <a:cubicBezTo>
                  <a:pt x="68863" y="132017"/>
                  <a:pt x="68703" y="133775"/>
                  <a:pt x="68064" y="134733"/>
                </a:cubicBezTo>
                <a:cubicBezTo>
                  <a:pt x="67425" y="135692"/>
                  <a:pt x="66946" y="137130"/>
                  <a:pt x="66627" y="139047"/>
                </a:cubicBezTo>
                <a:cubicBezTo>
                  <a:pt x="69182" y="136811"/>
                  <a:pt x="70780" y="133135"/>
                  <a:pt x="71419" y="128023"/>
                </a:cubicBezTo>
                <a:close/>
                <a:moveTo>
                  <a:pt x="137566" y="126585"/>
                </a:moveTo>
                <a:cubicBezTo>
                  <a:pt x="137885" y="127224"/>
                  <a:pt x="137965" y="128023"/>
                  <a:pt x="137805" y="128981"/>
                </a:cubicBezTo>
                <a:cubicBezTo>
                  <a:pt x="137645" y="129940"/>
                  <a:pt x="138045" y="130099"/>
                  <a:pt x="139003" y="129461"/>
                </a:cubicBezTo>
                <a:cubicBezTo>
                  <a:pt x="139003" y="129141"/>
                  <a:pt x="139084" y="128741"/>
                  <a:pt x="139243" y="128263"/>
                </a:cubicBezTo>
                <a:cubicBezTo>
                  <a:pt x="139403" y="127783"/>
                  <a:pt x="139483" y="127224"/>
                  <a:pt x="139483" y="126585"/>
                </a:cubicBezTo>
                <a:close/>
                <a:moveTo>
                  <a:pt x="266024" y="125146"/>
                </a:moveTo>
                <a:cubicBezTo>
                  <a:pt x="267302" y="125146"/>
                  <a:pt x="267861" y="125786"/>
                  <a:pt x="267702" y="127064"/>
                </a:cubicBezTo>
                <a:cubicBezTo>
                  <a:pt x="267542" y="128342"/>
                  <a:pt x="267302" y="129461"/>
                  <a:pt x="266982" y="130419"/>
                </a:cubicBezTo>
                <a:cubicBezTo>
                  <a:pt x="266024" y="130419"/>
                  <a:pt x="265545" y="129700"/>
                  <a:pt x="265545" y="128263"/>
                </a:cubicBezTo>
                <a:cubicBezTo>
                  <a:pt x="265545" y="126824"/>
                  <a:pt x="265705" y="125786"/>
                  <a:pt x="266024" y="125146"/>
                </a:cubicBezTo>
                <a:close/>
                <a:moveTo>
                  <a:pt x="141400" y="124668"/>
                </a:moveTo>
                <a:cubicBezTo>
                  <a:pt x="140441" y="125307"/>
                  <a:pt x="139963" y="126665"/>
                  <a:pt x="139963" y="128741"/>
                </a:cubicBezTo>
                <a:cubicBezTo>
                  <a:pt x="139963" y="130819"/>
                  <a:pt x="139882" y="132976"/>
                  <a:pt x="139723" y="135213"/>
                </a:cubicBezTo>
                <a:cubicBezTo>
                  <a:pt x="139563" y="137449"/>
                  <a:pt x="139243" y="139446"/>
                  <a:pt x="138764" y="141204"/>
                </a:cubicBezTo>
                <a:cubicBezTo>
                  <a:pt x="138285" y="142962"/>
                  <a:pt x="137246" y="144000"/>
                  <a:pt x="135648" y="144320"/>
                </a:cubicBezTo>
                <a:cubicBezTo>
                  <a:pt x="136287" y="147195"/>
                  <a:pt x="136287" y="149752"/>
                  <a:pt x="135648" y="151989"/>
                </a:cubicBezTo>
                <a:cubicBezTo>
                  <a:pt x="132773" y="152628"/>
                  <a:pt x="131255" y="154466"/>
                  <a:pt x="131095" y="157501"/>
                </a:cubicBezTo>
                <a:cubicBezTo>
                  <a:pt x="130935" y="160537"/>
                  <a:pt x="129737" y="162694"/>
                  <a:pt x="127500" y="163972"/>
                </a:cubicBezTo>
                <a:cubicBezTo>
                  <a:pt x="126861" y="165570"/>
                  <a:pt x="127100" y="166129"/>
                  <a:pt x="128219" y="165649"/>
                </a:cubicBezTo>
                <a:cubicBezTo>
                  <a:pt x="129337" y="165170"/>
                  <a:pt x="129737" y="165729"/>
                  <a:pt x="129417" y="167327"/>
                </a:cubicBezTo>
                <a:cubicBezTo>
                  <a:pt x="130376" y="167327"/>
                  <a:pt x="130935" y="166848"/>
                  <a:pt x="131095" y="165889"/>
                </a:cubicBezTo>
                <a:cubicBezTo>
                  <a:pt x="131255" y="164931"/>
                  <a:pt x="131654" y="163972"/>
                  <a:pt x="132293" y="163013"/>
                </a:cubicBezTo>
                <a:cubicBezTo>
                  <a:pt x="132613" y="164291"/>
                  <a:pt x="133092" y="165810"/>
                  <a:pt x="133731" y="167567"/>
                </a:cubicBezTo>
                <a:cubicBezTo>
                  <a:pt x="134370" y="169324"/>
                  <a:pt x="135169" y="169724"/>
                  <a:pt x="136128" y="168765"/>
                </a:cubicBezTo>
                <a:cubicBezTo>
                  <a:pt x="135169" y="167487"/>
                  <a:pt x="134690" y="166049"/>
                  <a:pt x="134690" y="164451"/>
                </a:cubicBezTo>
                <a:cubicBezTo>
                  <a:pt x="134690" y="162853"/>
                  <a:pt x="134929" y="161336"/>
                  <a:pt x="135409" y="159897"/>
                </a:cubicBezTo>
                <a:cubicBezTo>
                  <a:pt x="135888" y="158460"/>
                  <a:pt x="136368" y="156942"/>
                  <a:pt x="136846" y="155344"/>
                </a:cubicBezTo>
                <a:cubicBezTo>
                  <a:pt x="137326" y="153746"/>
                  <a:pt x="137406" y="152148"/>
                  <a:pt x="137086" y="150551"/>
                </a:cubicBezTo>
                <a:cubicBezTo>
                  <a:pt x="138684" y="147036"/>
                  <a:pt x="139963" y="143361"/>
                  <a:pt x="140921" y="139526"/>
                </a:cubicBezTo>
                <a:cubicBezTo>
                  <a:pt x="141880" y="135692"/>
                  <a:pt x="142519" y="131378"/>
                  <a:pt x="142838" y="126585"/>
                </a:cubicBezTo>
                <a:cubicBezTo>
                  <a:pt x="141880" y="126585"/>
                  <a:pt x="141400" y="126106"/>
                  <a:pt x="141400" y="125146"/>
                </a:cubicBezTo>
                <a:close/>
                <a:moveTo>
                  <a:pt x="134690" y="119874"/>
                </a:moveTo>
                <a:cubicBezTo>
                  <a:pt x="133412" y="120833"/>
                  <a:pt x="132773" y="123070"/>
                  <a:pt x="132773" y="126585"/>
                </a:cubicBezTo>
                <a:cubicBezTo>
                  <a:pt x="134050" y="125945"/>
                  <a:pt x="134849" y="124907"/>
                  <a:pt x="135169" y="123469"/>
                </a:cubicBezTo>
                <a:cubicBezTo>
                  <a:pt x="135489" y="122031"/>
                  <a:pt x="135329" y="120833"/>
                  <a:pt x="134690" y="119874"/>
                </a:cubicBezTo>
                <a:close/>
                <a:moveTo>
                  <a:pt x="188853" y="118436"/>
                </a:moveTo>
                <a:cubicBezTo>
                  <a:pt x="189492" y="118117"/>
                  <a:pt x="189892" y="118196"/>
                  <a:pt x="190051" y="118676"/>
                </a:cubicBezTo>
                <a:cubicBezTo>
                  <a:pt x="190211" y="119155"/>
                  <a:pt x="190610" y="119555"/>
                  <a:pt x="191250" y="119874"/>
                </a:cubicBezTo>
                <a:cubicBezTo>
                  <a:pt x="190930" y="120513"/>
                  <a:pt x="190771" y="121153"/>
                  <a:pt x="190771" y="121791"/>
                </a:cubicBezTo>
                <a:cubicBezTo>
                  <a:pt x="190771" y="122431"/>
                  <a:pt x="190610" y="123070"/>
                  <a:pt x="190291" y="123709"/>
                </a:cubicBezTo>
                <a:cubicBezTo>
                  <a:pt x="189652" y="123070"/>
                  <a:pt x="189013" y="122910"/>
                  <a:pt x="188374" y="123229"/>
                </a:cubicBezTo>
                <a:cubicBezTo>
                  <a:pt x="188693" y="125466"/>
                  <a:pt x="188933" y="127703"/>
                  <a:pt x="189093" y="129940"/>
                </a:cubicBezTo>
                <a:cubicBezTo>
                  <a:pt x="189253" y="132177"/>
                  <a:pt x="188693" y="134094"/>
                  <a:pt x="187415" y="135692"/>
                </a:cubicBezTo>
                <a:cubicBezTo>
                  <a:pt x="187735" y="132816"/>
                  <a:pt x="187814" y="129780"/>
                  <a:pt x="187655" y="126585"/>
                </a:cubicBezTo>
                <a:cubicBezTo>
                  <a:pt x="187495" y="123389"/>
                  <a:pt x="187894" y="120673"/>
                  <a:pt x="188853" y="118436"/>
                </a:cubicBezTo>
                <a:close/>
                <a:moveTo>
                  <a:pt x="145714" y="118436"/>
                </a:moveTo>
                <a:cubicBezTo>
                  <a:pt x="144755" y="118436"/>
                  <a:pt x="144356" y="119235"/>
                  <a:pt x="144516" y="120833"/>
                </a:cubicBezTo>
                <a:cubicBezTo>
                  <a:pt x="144676" y="122431"/>
                  <a:pt x="144436" y="123709"/>
                  <a:pt x="143797" y="124668"/>
                </a:cubicBezTo>
                <a:cubicBezTo>
                  <a:pt x="145075" y="124348"/>
                  <a:pt x="146353" y="123549"/>
                  <a:pt x="147631" y="122271"/>
                </a:cubicBezTo>
                <a:cubicBezTo>
                  <a:pt x="147631" y="121952"/>
                  <a:pt x="147551" y="121632"/>
                  <a:pt x="147392" y="121312"/>
                </a:cubicBezTo>
                <a:cubicBezTo>
                  <a:pt x="147232" y="120992"/>
                  <a:pt x="147152" y="120513"/>
                  <a:pt x="147152" y="119874"/>
                </a:cubicBezTo>
                <a:cubicBezTo>
                  <a:pt x="146513" y="120513"/>
                  <a:pt x="146193" y="121312"/>
                  <a:pt x="146193" y="122271"/>
                </a:cubicBezTo>
                <a:cubicBezTo>
                  <a:pt x="145235" y="121952"/>
                  <a:pt x="145075" y="120673"/>
                  <a:pt x="145714" y="118436"/>
                </a:cubicBezTo>
                <a:close/>
                <a:moveTo>
                  <a:pt x="165367" y="114602"/>
                </a:moveTo>
                <a:lnTo>
                  <a:pt x="167763" y="114602"/>
                </a:lnTo>
                <a:cubicBezTo>
                  <a:pt x="168083" y="116519"/>
                  <a:pt x="168242" y="118596"/>
                  <a:pt x="168242" y="120833"/>
                </a:cubicBezTo>
                <a:cubicBezTo>
                  <a:pt x="168242" y="123070"/>
                  <a:pt x="168242" y="125466"/>
                  <a:pt x="168242" y="128023"/>
                </a:cubicBezTo>
                <a:cubicBezTo>
                  <a:pt x="167284" y="125786"/>
                  <a:pt x="166405" y="125227"/>
                  <a:pt x="165606" y="126345"/>
                </a:cubicBezTo>
                <a:cubicBezTo>
                  <a:pt x="164807" y="127464"/>
                  <a:pt x="163929" y="127703"/>
                  <a:pt x="162970" y="127064"/>
                </a:cubicBezTo>
                <a:cubicBezTo>
                  <a:pt x="162331" y="126106"/>
                  <a:pt x="162251" y="125067"/>
                  <a:pt x="162730" y="123948"/>
                </a:cubicBezTo>
                <a:cubicBezTo>
                  <a:pt x="163209" y="122830"/>
                  <a:pt x="163769" y="121952"/>
                  <a:pt x="164407" y="121312"/>
                </a:cubicBezTo>
                <a:cubicBezTo>
                  <a:pt x="164407" y="123549"/>
                  <a:pt x="164887" y="124348"/>
                  <a:pt x="165846" y="123709"/>
                </a:cubicBezTo>
                <a:cubicBezTo>
                  <a:pt x="166485" y="121791"/>
                  <a:pt x="166485" y="120753"/>
                  <a:pt x="165846" y="120593"/>
                </a:cubicBezTo>
                <a:cubicBezTo>
                  <a:pt x="165206" y="120433"/>
                  <a:pt x="164727" y="120194"/>
                  <a:pt x="164407" y="119874"/>
                </a:cubicBezTo>
                <a:cubicBezTo>
                  <a:pt x="165047" y="118596"/>
                  <a:pt x="165367" y="116838"/>
                  <a:pt x="165367" y="114602"/>
                </a:cubicBezTo>
                <a:close/>
                <a:moveTo>
                  <a:pt x="140921" y="113643"/>
                </a:moveTo>
                <a:cubicBezTo>
                  <a:pt x="140282" y="115561"/>
                  <a:pt x="139643" y="117078"/>
                  <a:pt x="139003" y="118196"/>
                </a:cubicBezTo>
                <a:cubicBezTo>
                  <a:pt x="138365" y="119315"/>
                  <a:pt x="138365" y="120992"/>
                  <a:pt x="139003" y="123229"/>
                </a:cubicBezTo>
                <a:cubicBezTo>
                  <a:pt x="139643" y="122910"/>
                  <a:pt x="140122" y="122511"/>
                  <a:pt x="140441" y="122031"/>
                </a:cubicBezTo>
                <a:cubicBezTo>
                  <a:pt x="140762" y="121552"/>
                  <a:pt x="141400" y="121312"/>
                  <a:pt x="142359" y="121312"/>
                </a:cubicBezTo>
                <a:cubicBezTo>
                  <a:pt x="142679" y="120354"/>
                  <a:pt x="142838" y="119235"/>
                  <a:pt x="142838" y="117957"/>
                </a:cubicBezTo>
                <a:cubicBezTo>
                  <a:pt x="142838" y="116679"/>
                  <a:pt x="143157" y="115720"/>
                  <a:pt x="143797" y="115081"/>
                </a:cubicBezTo>
                <a:cubicBezTo>
                  <a:pt x="143477" y="113803"/>
                  <a:pt x="143078" y="113404"/>
                  <a:pt x="142598" y="113883"/>
                </a:cubicBezTo>
                <a:cubicBezTo>
                  <a:pt x="142119" y="114362"/>
                  <a:pt x="141560" y="114282"/>
                  <a:pt x="140921" y="113643"/>
                </a:cubicBezTo>
                <a:close/>
                <a:moveTo>
                  <a:pt x="259793" y="112684"/>
                </a:moveTo>
                <a:cubicBezTo>
                  <a:pt x="259793" y="113643"/>
                  <a:pt x="260033" y="114362"/>
                  <a:pt x="260512" y="114841"/>
                </a:cubicBezTo>
                <a:cubicBezTo>
                  <a:pt x="260991" y="115321"/>
                  <a:pt x="261071" y="116200"/>
                  <a:pt x="260752" y="117478"/>
                </a:cubicBezTo>
                <a:cubicBezTo>
                  <a:pt x="260112" y="118117"/>
                  <a:pt x="259313" y="118436"/>
                  <a:pt x="258355" y="118436"/>
                </a:cubicBezTo>
                <a:cubicBezTo>
                  <a:pt x="257396" y="118436"/>
                  <a:pt x="257237" y="117637"/>
                  <a:pt x="257875" y="116039"/>
                </a:cubicBezTo>
                <a:cubicBezTo>
                  <a:pt x="258515" y="116039"/>
                  <a:pt x="258835" y="116200"/>
                  <a:pt x="258835" y="116519"/>
                </a:cubicBezTo>
                <a:cubicBezTo>
                  <a:pt x="258835" y="116838"/>
                  <a:pt x="258994" y="117158"/>
                  <a:pt x="259313" y="117478"/>
                </a:cubicBezTo>
                <a:cubicBezTo>
                  <a:pt x="259633" y="116838"/>
                  <a:pt x="259633" y="115960"/>
                  <a:pt x="259313" y="114841"/>
                </a:cubicBezTo>
                <a:cubicBezTo>
                  <a:pt x="258994" y="113723"/>
                  <a:pt x="259154" y="113004"/>
                  <a:pt x="259793" y="112684"/>
                </a:cubicBezTo>
                <a:close/>
                <a:moveTo>
                  <a:pt x="187415" y="112205"/>
                </a:moveTo>
                <a:cubicBezTo>
                  <a:pt x="187415" y="112844"/>
                  <a:pt x="187495" y="113323"/>
                  <a:pt x="187655" y="113643"/>
                </a:cubicBezTo>
                <a:cubicBezTo>
                  <a:pt x="187814" y="113963"/>
                  <a:pt x="187894" y="114442"/>
                  <a:pt x="187894" y="115081"/>
                </a:cubicBezTo>
                <a:cubicBezTo>
                  <a:pt x="187255" y="115081"/>
                  <a:pt x="186856" y="115241"/>
                  <a:pt x="186696" y="115561"/>
                </a:cubicBezTo>
                <a:cubicBezTo>
                  <a:pt x="186537" y="115880"/>
                  <a:pt x="186137" y="116039"/>
                  <a:pt x="185498" y="116039"/>
                </a:cubicBezTo>
                <a:cubicBezTo>
                  <a:pt x="186137" y="113803"/>
                  <a:pt x="186776" y="112525"/>
                  <a:pt x="187415" y="112205"/>
                </a:cubicBezTo>
                <a:close/>
                <a:moveTo>
                  <a:pt x="99220" y="110767"/>
                </a:moveTo>
                <a:cubicBezTo>
                  <a:pt x="98581" y="110767"/>
                  <a:pt x="98181" y="111246"/>
                  <a:pt x="98022" y="112205"/>
                </a:cubicBezTo>
                <a:cubicBezTo>
                  <a:pt x="97862" y="113164"/>
                  <a:pt x="97462" y="113963"/>
                  <a:pt x="96823" y="114602"/>
                </a:cubicBezTo>
                <a:cubicBezTo>
                  <a:pt x="97462" y="115880"/>
                  <a:pt x="98102" y="115800"/>
                  <a:pt x="98740" y="114362"/>
                </a:cubicBezTo>
                <a:cubicBezTo>
                  <a:pt x="99380" y="112924"/>
                  <a:pt x="99539" y="111726"/>
                  <a:pt x="99220" y="110767"/>
                </a:cubicBezTo>
                <a:close/>
                <a:moveTo>
                  <a:pt x="12582" y="109929"/>
                </a:moveTo>
                <a:cubicBezTo>
                  <a:pt x="12183" y="110008"/>
                  <a:pt x="11824" y="110448"/>
                  <a:pt x="11504" y="111246"/>
                </a:cubicBezTo>
                <a:cubicBezTo>
                  <a:pt x="10865" y="112844"/>
                  <a:pt x="11104" y="113404"/>
                  <a:pt x="12223" y="112924"/>
                </a:cubicBezTo>
                <a:cubicBezTo>
                  <a:pt x="13342" y="112444"/>
                  <a:pt x="13901" y="112684"/>
                  <a:pt x="13901" y="113643"/>
                </a:cubicBezTo>
                <a:cubicBezTo>
                  <a:pt x="14859" y="113004"/>
                  <a:pt x="14859" y="112045"/>
                  <a:pt x="13901" y="110767"/>
                </a:cubicBezTo>
                <a:cubicBezTo>
                  <a:pt x="13422" y="110128"/>
                  <a:pt x="12982" y="109848"/>
                  <a:pt x="12582" y="109929"/>
                </a:cubicBezTo>
                <a:close/>
                <a:moveTo>
                  <a:pt x="50329" y="109809"/>
                </a:moveTo>
                <a:cubicBezTo>
                  <a:pt x="50329" y="111086"/>
                  <a:pt x="50728" y="111646"/>
                  <a:pt x="51527" y="111486"/>
                </a:cubicBezTo>
                <a:cubicBezTo>
                  <a:pt x="52326" y="111326"/>
                  <a:pt x="53045" y="111566"/>
                  <a:pt x="53685" y="112205"/>
                </a:cubicBezTo>
                <a:cubicBezTo>
                  <a:pt x="53685" y="110927"/>
                  <a:pt x="53285" y="110288"/>
                  <a:pt x="52486" y="110288"/>
                </a:cubicBezTo>
                <a:cubicBezTo>
                  <a:pt x="51687" y="110288"/>
                  <a:pt x="50968" y="110128"/>
                  <a:pt x="50329" y="109809"/>
                </a:cubicBezTo>
                <a:close/>
                <a:moveTo>
                  <a:pt x="125583" y="108850"/>
                </a:moveTo>
                <a:cubicBezTo>
                  <a:pt x="123985" y="108530"/>
                  <a:pt x="122308" y="109089"/>
                  <a:pt x="120550" y="110527"/>
                </a:cubicBezTo>
                <a:cubicBezTo>
                  <a:pt x="118792" y="111966"/>
                  <a:pt x="117434" y="113323"/>
                  <a:pt x="116475" y="114602"/>
                </a:cubicBezTo>
                <a:cubicBezTo>
                  <a:pt x="117115" y="114602"/>
                  <a:pt x="117754" y="114522"/>
                  <a:pt x="118393" y="114362"/>
                </a:cubicBezTo>
                <a:cubicBezTo>
                  <a:pt x="119032" y="114203"/>
                  <a:pt x="119511" y="113483"/>
                  <a:pt x="119831" y="112205"/>
                </a:cubicBezTo>
                <a:cubicBezTo>
                  <a:pt x="120789" y="111885"/>
                  <a:pt x="121269" y="112125"/>
                  <a:pt x="121269" y="112924"/>
                </a:cubicBezTo>
                <a:cubicBezTo>
                  <a:pt x="121269" y="113723"/>
                  <a:pt x="121748" y="113963"/>
                  <a:pt x="122707" y="113643"/>
                </a:cubicBezTo>
                <a:cubicBezTo>
                  <a:pt x="123346" y="113004"/>
                  <a:pt x="123825" y="112205"/>
                  <a:pt x="124145" y="111246"/>
                </a:cubicBezTo>
                <a:cubicBezTo>
                  <a:pt x="124464" y="110288"/>
                  <a:pt x="124943" y="109489"/>
                  <a:pt x="125583" y="108850"/>
                </a:cubicBezTo>
                <a:close/>
                <a:moveTo>
                  <a:pt x="252123" y="105015"/>
                </a:moveTo>
                <a:cubicBezTo>
                  <a:pt x="252443" y="107572"/>
                  <a:pt x="253002" y="109809"/>
                  <a:pt x="253801" y="111726"/>
                </a:cubicBezTo>
                <a:cubicBezTo>
                  <a:pt x="254600" y="113643"/>
                  <a:pt x="255159" y="115880"/>
                  <a:pt x="255479" y="118436"/>
                </a:cubicBezTo>
                <a:cubicBezTo>
                  <a:pt x="253881" y="119395"/>
                  <a:pt x="252763" y="118037"/>
                  <a:pt x="252123" y="114362"/>
                </a:cubicBezTo>
                <a:cubicBezTo>
                  <a:pt x="251485" y="110687"/>
                  <a:pt x="251485" y="107572"/>
                  <a:pt x="252123" y="105015"/>
                </a:cubicBezTo>
                <a:close/>
                <a:moveTo>
                  <a:pt x="33553" y="105015"/>
                </a:moveTo>
                <a:cubicBezTo>
                  <a:pt x="33233" y="107252"/>
                  <a:pt x="34032" y="108051"/>
                  <a:pt x="35949" y="107412"/>
                </a:cubicBezTo>
                <a:lnTo>
                  <a:pt x="35949" y="105015"/>
                </a:lnTo>
                <a:close/>
                <a:moveTo>
                  <a:pt x="129896" y="101660"/>
                </a:moveTo>
                <a:cubicBezTo>
                  <a:pt x="128938" y="101660"/>
                  <a:pt x="128459" y="102139"/>
                  <a:pt x="128459" y="103098"/>
                </a:cubicBezTo>
                <a:cubicBezTo>
                  <a:pt x="128459" y="104057"/>
                  <a:pt x="128459" y="105015"/>
                  <a:pt x="128459" y="105974"/>
                </a:cubicBezTo>
                <a:cubicBezTo>
                  <a:pt x="128459" y="106932"/>
                  <a:pt x="128379" y="107731"/>
                  <a:pt x="128219" y="108371"/>
                </a:cubicBezTo>
                <a:cubicBezTo>
                  <a:pt x="128059" y="109010"/>
                  <a:pt x="127340" y="109169"/>
                  <a:pt x="126062" y="108850"/>
                </a:cubicBezTo>
                <a:cubicBezTo>
                  <a:pt x="126381" y="110448"/>
                  <a:pt x="126861" y="110687"/>
                  <a:pt x="127500" y="109569"/>
                </a:cubicBezTo>
                <a:cubicBezTo>
                  <a:pt x="128139" y="108451"/>
                  <a:pt x="128938" y="108530"/>
                  <a:pt x="129896" y="109809"/>
                </a:cubicBezTo>
                <a:cubicBezTo>
                  <a:pt x="130536" y="108211"/>
                  <a:pt x="130695" y="106853"/>
                  <a:pt x="130376" y="105734"/>
                </a:cubicBezTo>
                <a:cubicBezTo>
                  <a:pt x="130057" y="104616"/>
                  <a:pt x="129896" y="103258"/>
                  <a:pt x="129896" y="101660"/>
                </a:cubicBezTo>
                <a:close/>
                <a:moveTo>
                  <a:pt x="177829" y="99263"/>
                </a:moveTo>
                <a:cubicBezTo>
                  <a:pt x="177829" y="101500"/>
                  <a:pt x="177509" y="104536"/>
                  <a:pt x="176870" y="108371"/>
                </a:cubicBezTo>
                <a:cubicBezTo>
                  <a:pt x="176231" y="112205"/>
                  <a:pt x="175432" y="114442"/>
                  <a:pt x="174474" y="115081"/>
                </a:cubicBezTo>
                <a:cubicBezTo>
                  <a:pt x="174793" y="112844"/>
                  <a:pt x="175033" y="110048"/>
                  <a:pt x="175192" y="106693"/>
                </a:cubicBezTo>
                <a:cubicBezTo>
                  <a:pt x="175352" y="103337"/>
                  <a:pt x="176231" y="100861"/>
                  <a:pt x="177829" y="99263"/>
                </a:cubicBezTo>
                <a:close/>
                <a:moveTo>
                  <a:pt x="246372" y="97346"/>
                </a:moveTo>
                <a:cubicBezTo>
                  <a:pt x="247331" y="97346"/>
                  <a:pt x="247969" y="97746"/>
                  <a:pt x="248289" y="98544"/>
                </a:cubicBezTo>
                <a:cubicBezTo>
                  <a:pt x="248609" y="99343"/>
                  <a:pt x="249248" y="99423"/>
                  <a:pt x="250206" y="98784"/>
                </a:cubicBezTo>
                <a:cubicBezTo>
                  <a:pt x="249248" y="100062"/>
                  <a:pt x="248768" y="101500"/>
                  <a:pt x="248768" y="103098"/>
                </a:cubicBezTo>
                <a:cubicBezTo>
                  <a:pt x="248768" y="104695"/>
                  <a:pt x="248928" y="106373"/>
                  <a:pt x="249248" y="108131"/>
                </a:cubicBezTo>
                <a:cubicBezTo>
                  <a:pt x="249567" y="109888"/>
                  <a:pt x="249887" y="111726"/>
                  <a:pt x="250206" y="113643"/>
                </a:cubicBezTo>
                <a:cubicBezTo>
                  <a:pt x="250526" y="115561"/>
                  <a:pt x="250366" y="117158"/>
                  <a:pt x="249727" y="118436"/>
                </a:cubicBezTo>
                <a:cubicBezTo>
                  <a:pt x="249727" y="117797"/>
                  <a:pt x="249567" y="117318"/>
                  <a:pt x="249248" y="116998"/>
                </a:cubicBezTo>
                <a:cubicBezTo>
                  <a:pt x="248289" y="113803"/>
                  <a:pt x="247730" y="110368"/>
                  <a:pt x="247570" y="106693"/>
                </a:cubicBezTo>
                <a:cubicBezTo>
                  <a:pt x="247410" y="103018"/>
                  <a:pt x="247011" y="99903"/>
                  <a:pt x="246372" y="97346"/>
                </a:cubicBezTo>
                <a:close/>
                <a:moveTo>
                  <a:pt x="188374" y="95908"/>
                </a:moveTo>
                <a:cubicBezTo>
                  <a:pt x="190930" y="96548"/>
                  <a:pt x="192208" y="98305"/>
                  <a:pt x="192208" y="101181"/>
                </a:cubicBezTo>
                <a:cubicBezTo>
                  <a:pt x="192208" y="104057"/>
                  <a:pt x="192847" y="106932"/>
                  <a:pt x="194126" y="109809"/>
                </a:cubicBezTo>
                <a:lnTo>
                  <a:pt x="194126" y="110288"/>
                </a:lnTo>
                <a:cubicBezTo>
                  <a:pt x="192208" y="109649"/>
                  <a:pt x="191010" y="108290"/>
                  <a:pt x="190531" y="106214"/>
                </a:cubicBezTo>
                <a:cubicBezTo>
                  <a:pt x="190051" y="104136"/>
                  <a:pt x="190132" y="101820"/>
                  <a:pt x="190771" y="99263"/>
                </a:cubicBezTo>
                <a:cubicBezTo>
                  <a:pt x="190132" y="98944"/>
                  <a:pt x="189652" y="99104"/>
                  <a:pt x="189333" y="99742"/>
                </a:cubicBezTo>
                <a:cubicBezTo>
                  <a:pt x="189013" y="100382"/>
                  <a:pt x="188534" y="100541"/>
                  <a:pt x="187894" y="100222"/>
                </a:cubicBezTo>
                <a:cubicBezTo>
                  <a:pt x="187894" y="97666"/>
                  <a:pt x="188054" y="96228"/>
                  <a:pt x="188374" y="95908"/>
                </a:cubicBezTo>
                <a:close/>
                <a:moveTo>
                  <a:pt x="156259" y="94470"/>
                </a:moveTo>
                <a:cubicBezTo>
                  <a:pt x="156898" y="94789"/>
                  <a:pt x="157378" y="95109"/>
                  <a:pt x="157697" y="95429"/>
                </a:cubicBezTo>
                <a:cubicBezTo>
                  <a:pt x="158017" y="95749"/>
                  <a:pt x="158496" y="95429"/>
                  <a:pt x="159135" y="94470"/>
                </a:cubicBezTo>
                <a:cubicBezTo>
                  <a:pt x="160414" y="96387"/>
                  <a:pt x="161213" y="98624"/>
                  <a:pt x="161532" y="101181"/>
                </a:cubicBezTo>
                <a:cubicBezTo>
                  <a:pt x="161851" y="103737"/>
                  <a:pt x="161851" y="106453"/>
                  <a:pt x="161532" y="109329"/>
                </a:cubicBezTo>
                <a:cubicBezTo>
                  <a:pt x="161213" y="112205"/>
                  <a:pt x="160893" y="115001"/>
                  <a:pt x="160573" y="117717"/>
                </a:cubicBezTo>
                <a:cubicBezTo>
                  <a:pt x="160253" y="120433"/>
                  <a:pt x="160094" y="122751"/>
                  <a:pt x="160094" y="124668"/>
                </a:cubicBezTo>
                <a:cubicBezTo>
                  <a:pt x="158177" y="124028"/>
                  <a:pt x="157058" y="124668"/>
                  <a:pt x="156738" y="126585"/>
                </a:cubicBezTo>
                <a:cubicBezTo>
                  <a:pt x="156738" y="125626"/>
                  <a:pt x="156978" y="124348"/>
                  <a:pt x="157457" y="122751"/>
                </a:cubicBezTo>
                <a:cubicBezTo>
                  <a:pt x="157937" y="121153"/>
                  <a:pt x="158416" y="119395"/>
                  <a:pt x="158895" y="117478"/>
                </a:cubicBezTo>
                <a:cubicBezTo>
                  <a:pt x="159375" y="115561"/>
                  <a:pt x="159615" y="113803"/>
                  <a:pt x="159615" y="112205"/>
                </a:cubicBezTo>
                <a:cubicBezTo>
                  <a:pt x="159615" y="110608"/>
                  <a:pt x="159135" y="109329"/>
                  <a:pt x="158177" y="108371"/>
                </a:cubicBezTo>
                <a:cubicBezTo>
                  <a:pt x="156579" y="109968"/>
                  <a:pt x="155540" y="112444"/>
                  <a:pt x="155061" y="115800"/>
                </a:cubicBezTo>
                <a:cubicBezTo>
                  <a:pt x="154582" y="119155"/>
                  <a:pt x="154342" y="122751"/>
                  <a:pt x="154342" y="126585"/>
                </a:cubicBezTo>
                <a:cubicBezTo>
                  <a:pt x="153383" y="127863"/>
                  <a:pt x="152984" y="128342"/>
                  <a:pt x="153143" y="128023"/>
                </a:cubicBezTo>
                <a:cubicBezTo>
                  <a:pt x="153303" y="127703"/>
                  <a:pt x="153383" y="126744"/>
                  <a:pt x="153383" y="125146"/>
                </a:cubicBezTo>
                <a:cubicBezTo>
                  <a:pt x="153703" y="119715"/>
                  <a:pt x="154422" y="115241"/>
                  <a:pt x="155540" y="111726"/>
                </a:cubicBezTo>
                <a:cubicBezTo>
                  <a:pt x="156658" y="108211"/>
                  <a:pt x="157537" y="105175"/>
                  <a:pt x="158177" y="102619"/>
                </a:cubicBezTo>
                <a:cubicBezTo>
                  <a:pt x="157537" y="104216"/>
                  <a:pt x="156978" y="104935"/>
                  <a:pt x="156499" y="104776"/>
                </a:cubicBezTo>
                <a:cubicBezTo>
                  <a:pt x="156020" y="104616"/>
                  <a:pt x="155300" y="104216"/>
                  <a:pt x="154342" y="103577"/>
                </a:cubicBezTo>
                <a:cubicBezTo>
                  <a:pt x="153383" y="105175"/>
                  <a:pt x="152904" y="107572"/>
                  <a:pt x="152904" y="110767"/>
                </a:cubicBezTo>
                <a:cubicBezTo>
                  <a:pt x="151945" y="110767"/>
                  <a:pt x="151306" y="110608"/>
                  <a:pt x="150987" y="110288"/>
                </a:cubicBezTo>
                <a:cubicBezTo>
                  <a:pt x="150667" y="109968"/>
                  <a:pt x="150028" y="110128"/>
                  <a:pt x="149070" y="110767"/>
                </a:cubicBezTo>
                <a:cubicBezTo>
                  <a:pt x="150028" y="107252"/>
                  <a:pt x="151067" y="104297"/>
                  <a:pt x="152185" y="101900"/>
                </a:cubicBezTo>
                <a:cubicBezTo>
                  <a:pt x="153303" y="99503"/>
                  <a:pt x="154662" y="97026"/>
                  <a:pt x="156259" y="94470"/>
                </a:cubicBezTo>
                <a:close/>
                <a:moveTo>
                  <a:pt x="172077" y="93991"/>
                </a:moveTo>
                <a:cubicBezTo>
                  <a:pt x="171757" y="99104"/>
                  <a:pt x="171837" y="103258"/>
                  <a:pt x="172317" y="106453"/>
                </a:cubicBezTo>
                <a:cubicBezTo>
                  <a:pt x="172796" y="109649"/>
                  <a:pt x="172077" y="112525"/>
                  <a:pt x="170159" y="115081"/>
                </a:cubicBezTo>
                <a:cubicBezTo>
                  <a:pt x="171438" y="111246"/>
                  <a:pt x="171757" y="107652"/>
                  <a:pt x="171119" y="104297"/>
                </a:cubicBezTo>
                <a:cubicBezTo>
                  <a:pt x="170479" y="100941"/>
                  <a:pt x="170799" y="97506"/>
                  <a:pt x="172077" y="93991"/>
                </a:cubicBezTo>
                <a:close/>
                <a:moveTo>
                  <a:pt x="124384" y="93991"/>
                </a:moveTo>
                <a:cubicBezTo>
                  <a:pt x="123266" y="94630"/>
                  <a:pt x="122867" y="95749"/>
                  <a:pt x="123186" y="97346"/>
                </a:cubicBezTo>
                <a:cubicBezTo>
                  <a:pt x="124145" y="97666"/>
                  <a:pt x="124784" y="97266"/>
                  <a:pt x="125103" y="96148"/>
                </a:cubicBezTo>
                <a:cubicBezTo>
                  <a:pt x="125423" y="95029"/>
                  <a:pt x="125902" y="94311"/>
                  <a:pt x="126541" y="93991"/>
                </a:cubicBezTo>
                <a:cubicBezTo>
                  <a:pt x="126222" y="93352"/>
                  <a:pt x="125502" y="93352"/>
                  <a:pt x="124384" y="93991"/>
                </a:cubicBezTo>
                <a:close/>
                <a:moveTo>
                  <a:pt x="230075" y="93032"/>
                </a:moveTo>
                <a:cubicBezTo>
                  <a:pt x="230395" y="93671"/>
                  <a:pt x="230554" y="94950"/>
                  <a:pt x="230554" y="96867"/>
                </a:cubicBezTo>
                <a:cubicBezTo>
                  <a:pt x="229915" y="96867"/>
                  <a:pt x="229436" y="96707"/>
                  <a:pt x="229116" y="96387"/>
                </a:cubicBezTo>
                <a:cubicBezTo>
                  <a:pt x="229116" y="94470"/>
                  <a:pt x="229436" y="93352"/>
                  <a:pt x="230075" y="93032"/>
                </a:cubicBezTo>
                <a:close/>
                <a:moveTo>
                  <a:pt x="185019" y="93032"/>
                </a:moveTo>
                <a:cubicBezTo>
                  <a:pt x="186616" y="93671"/>
                  <a:pt x="187335" y="94789"/>
                  <a:pt x="187176" y="96387"/>
                </a:cubicBezTo>
                <a:cubicBezTo>
                  <a:pt x="187015" y="97985"/>
                  <a:pt x="186936" y="99742"/>
                  <a:pt x="186936" y="101660"/>
                </a:cubicBezTo>
                <a:cubicBezTo>
                  <a:pt x="185338" y="101340"/>
                  <a:pt x="184619" y="100302"/>
                  <a:pt x="184779" y="98544"/>
                </a:cubicBezTo>
                <a:cubicBezTo>
                  <a:pt x="184939" y="96787"/>
                  <a:pt x="185019" y="94950"/>
                  <a:pt x="185019" y="93032"/>
                </a:cubicBezTo>
                <a:close/>
                <a:moveTo>
                  <a:pt x="127500" y="93032"/>
                </a:moveTo>
                <a:cubicBezTo>
                  <a:pt x="127500" y="93991"/>
                  <a:pt x="127580" y="94630"/>
                  <a:pt x="127739" y="94950"/>
                </a:cubicBezTo>
                <a:cubicBezTo>
                  <a:pt x="127899" y="95269"/>
                  <a:pt x="127979" y="95749"/>
                  <a:pt x="127979" y="96387"/>
                </a:cubicBezTo>
                <a:cubicBezTo>
                  <a:pt x="128938" y="96387"/>
                  <a:pt x="129417" y="95269"/>
                  <a:pt x="129417" y="93032"/>
                </a:cubicBezTo>
                <a:close/>
                <a:moveTo>
                  <a:pt x="237744" y="92553"/>
                </a:moveTo>
                <a:cubicBezTo>
                  <a:pt x="237105" y="93831"/>
                  <a:pt x="236865" y="95029"/>
                  <a:pt x="237025" y="96148"/>
                </a:cubicBezTo>
                <a:cubicBezTo>
                  <a:pt x="237185" y="97266"/>
                  <a:pt x="237265" y="98305"/>
                  <a:pt x="237265" y="99263"/>
                </a:cubicBezTo>
                <a:cubicBezTo>
                  <a:pt x="237265" y="99263"/>
                  <a:pt x="237105" y="99104"/>
                  <a:pt x="236786" y="98784"/>
                </a:cubicBezTo>
                <a:cubicBezTo>
                  <a:pt x="237105" y="97506"/>
                  <a:pt x="237185" y="96308"/>
                  <a:pt x="237025" y="95189"/>
                </a:cubicBezTo>
                <a:cubicBezTo>
                  <a:pt x="236865" y="94071"/>
                  <a:pt x="237105" y="93192"/>
                  <a:pt x="237744" y="92553"/>
                </a:cubicBezTo>
                <a:close/>
                <a:moveTo>
                  <a:pt x="261230" y="91594"/>
                </a:moveTo>
                <a:cubicBezTo>
                  <a:pt x="261550" y="92872"/>
                  <a:pt x="261870" y="93112"/>
                  <a:pt x="262190" y="92313"/>
                </a:cubicBezTo>
                <a:cubicBezTo>
                  <a:pt x="262509" y="91514"/>
                  <a:pt x="262989" y="91275"/>
                  <a:pt x="263627" y="91594"/>
                </a:cubicBezTo>
                <a:cubicBezTo>
                  <a:pt x="264906" y="95429"/>
                  <a:pt x="264906" y="99104"/>
                  <a:pt x="263627" y="102619"/>
                </a:cubicBezTo>
                <a:cubicBezTo>
                  <a:pt x="262349" y="106134"/>
                  <a:pt x="262029" y="109649"/>
                  <a:pt x="262669" y="113164"/>
                </a:cubicBezTo>
                <a:cubicBezTo>
                  <a:pt x="262029" y="109968"/>
                  <a:pt x="261311" y="106453"/>
                  <a:pt x="260512" y="102619"/>
                </a:cubicBezTo>
                <a:cubicBezTo>
                  <a:pt x="259713" y="98784"/>
                  <a:pt x="259953" y="95109"/>
                  <a:pt x="261230" y="91594"/>
                </a:cubicBezTo>
                <a:close/>
                <a:moveTo>
                  <a:pt x="49370" y="91115"/>
                </a:moveTo>
                <a:cubicBezTo>
                  <a:pt x="47772" y="91754"/>
                  <a:pt x="46495" y="92633"/>
                  <a:pt x="45536" y="93751"/>
                </a:cubicBezTo>
                <a:cubicBezTo>
                  <a:pt x="44578" y="94870"/>
                  <a:pt x="43299" y="95749"/>
                  <a:pt x="41701" y="96387"/>
                </a:cubicBezTo>
                <a:cubicBezTo>
                  <a:pt x="43299" y="97346"/>
                  <a:pt x="44976" y="97666"/>
                  <a:pt x="46734" y="97346"/>
                </a:cubicBezTo>
                <a:cubicBezTo>
                  <a:pt x="48492" y="97026"/>
                  <a:pt x="50169" y="96548"/>
                  <a:pt x="51767" y="95908"/>
                </a:cubicBezTo>
                <a:cubicBezTo>
                  <a:pt x="53045" y="95269"/>
                  <a:pt x="53525" y="95749"/>
                  <a:pt x="53205" y="97346"/>
                </a:cubicBezTo>
                <a:cubicBezTo>
                  <a:pt x="52886" y="98944"/>
                  <a:pt x="53525" y="99423"/>
                  <a:pt x="55123" y="98784"/>
                </a:cubicBezTo>
                <a:cubicBezTo>
                  <a:pt x="55442" y="97506"/>
                  <a:pt x="55362" y="96787"/>
                  <a:pt x="54882" y="96627"/>
                </a:cubicBezTo>
                <a:cubicBezTo>
                  <a:pt x="54403" y="96467"/>
                  <a:pt x="54164" y="95749"/>
                  <a:pt x="54164" y="94470"/>
                </a:cubicBezTo>
                <a:cubicBezTo>
                  <a:pt x="52566" y="94151"/>
                  <a:pt x="51527" y="93911"/>
                  <a:pt x="51048" y="93751"/>
                </a:cubicBezTo>
                <a:cubicBezTo>
                  <a:pt x="50569" y="93591"/>
                  <a:pt x="50010" y="92713"/>
                  <a:pt x="49370" y="91115"/>
                </a:cubicBezTo>
                <a:close/>
                <a:moveTo>
                  <a:pt x="255000" y="86801"/>
                </a:moveTo>
                <a:lnTo>
                  <a:pt x="258835" y="86801"/>
                </a:lnTo>
                <a:cubicBezTo>
                  <a:pt x="258835" y="88399"/>
                  <a:pt x="258994" y="89198"/>
                  <a:pt x="259313" y="89198"/>
                </a:cubicBezTo>
                <a:cubicBezTo>
                  <a:pt x="259633" y="88878"/>
                  <a:pt x="259713" y="88559"/>
                  <a:pt x="259553" y="88239"/>
                </a:cubicBezTo>
                <a:cubicBezTo>
                  <a:pt x="259394" y="87919"/>
                  <a:pt x="259473" y="87760"/>
                  <a:pt x="259793" y="87760"/>
                </a:cubicBezTo>
                <a:cubicBezTo>
                  <a:pt x="259793" y="88399"/>
                  <a:pt x="259873" y="89198"/>
                  <a:pt x="260033" y="90156"/>
                </a:cubicBezTo>
                <a:cubicBezTo>
                  <a:pt x="260192" y="91115"/>
                  <a:pt x="259953" y="91594"/>
                  <a:pt x="259313" y="91594"/>
                </a:cubicBezTo>
                <a:cubicBezTo>
                  <a:pt x="258994" y="90955"/>
                  <a:pt x="258754" y="90396"/>
                  <a:pt x="258595" y="89917"/>
                </a:cubicBezTo>
                <a:cubicBezTo>
                  <a:pt x="258435" y="89437"/>
                  <a:pt x="258036" y="89198"/>
                  <a:pt x="257396" y="89198"/>
                </a:cubicBezTo>
                <a:cubicBezTo>
                  <a:pt x="258036" y="91754"/>
                  <a:pt x="257955" y="94230"/>
                  <a:pt x="257157" y="96627"/>
                </a:cubicBezTo>
                <a:cubicBezTo>
                  <a:pt x="256358" y="99024"/>
                  <a:pt x="255639" y="101021"/>
                  <a:pt x="255000" y="102619"/>
                </a:cubicBezTo>
                <a:cubicBezTo>
                  <a:pt x="256278" y="101979"/>
                  <a:pt x="256917" y="102299"/>
                  <a:pt x="256917" y="103577"/>
                </a:cubicBezTo>
                <a:cubicBezTo>
                  <a:pt x="256917" y="104856"/>
                  <a:pt x="257077" y="105974"/>
                  <a:pt x="257396" y="106932"/>
                </a:cubicBezTo>
                <a:cubicBezTo>
                  <a:pt x="255799" y="107252"/>
                  <a:pt x="254920" y="106773"/>
                  <a:pt x="254760" y="105494"/>
                </a:cubicBezTo>
                <a:cubicBezTo>
                  <a:pt x="254600" y="104216"/>
                  <a:pt x="254361" y="102938"/>
                  <a:pt x="254041" y="101660"/>
                </a:cubicBezTo>
                <a:cubicBezTo>
                  <a:pt x="255319" y="100062"/>
                  <a:pt x="255718" y="98065"/>
                  <a:pt x="255240" y="95668"/>
                </a:cubicBezTo>
                <a:cubicBezTo>
                  <a:pt x="254760" y="93272"/>
                  <a:pt x="254680" y="90316"/>
                  <a:pt x="255000" y="86801"/>
                </a:cubicBezTo>
                <a:close/>
                <a:moveTo>
                  <a:pt x="142838" y="86801"/>
                </a:moveTo>
                <a:cubicBezTo>
                  <a:pt x="142199" y="86801"/>
                  <a:pt x="141640" y="87680"/>
                  <a:pt x="141161" y="89437"/>
                </a:cubicBezTo>
                <a:cubicBezTo>
                  <a:pt x="140681" y="91195"/>
                  <a:pt x="141240" y="91754"/>
                  <a:pt x="142838" y="91115"/>
                </a:cubicBezTo>
                <a:close/>
                <a:moveTo>
                  <a:pt x="125583" y="86801"/>
                </a:moveTo>
                <a:cubicBezTo>
                  <a:pt x="124943" y="87440"/>
                  <a:pt x="124384" y="87839"/>
                  <a:pt x="123905" y="88000"/>
                </a:cubicBezTo>
                <a:cubicBezTo>
                  <a:pt x="123426" y="88159"/>
                  <a:pt x="123346" y="88878"/>
                  <a:pt x="123665" y="90156"/>
                </a:cubicBezTo>
                <a:cubicBezTo>
                  <a:pt x="124304" y="90156"/>
                  <a:pt x="124703" y="90076"/>
                  <a:pt x="124864" y="89917"/>
                </a:cubicBezTo>
                <a:cubicBezTo>
                  <a:pt x="125023" y="89757"/>
                  <a:pt x="125423" y="89517"/>
                  <a:pt x="126062" y="89198"/>
                </a:cubicBezTo>
                <a:cubicBezTo>
                  <a:pt x="126062" y="88559"/>
                  <a:pt x="125982" y="88159"/>
                  <a:pt x="125822" y="88000"/>
                </a:cubicBezTo>
                <a:cubicBezTo>
                  <a:pt x="125663" y="87839"/>
                  <a:pt x="125583" y="87440"/>
                  <a:pt x="125583" y="86801"/>
                </a:cubicBezTo>
                <a:close/>
                <a:moveTo>
                  <a:pt x="128998" y="86202"/>
                </a:moveTo>
                <a:cubicBezTo>
                  <a:pt x="128718" y="86122"/>
                  <a:pt x="128459" y="86481"/>
                  <a:pt x="128219" y="87280"/>
                </a:cubicBezTo>
                <a:cubicBezTo>
                  <a:pt x="127739" y="88878"/>
                  <a:pt x="127180" y="89836"/>
                  <a:pt x="126541" y="90156"/>
                </a:cubicBezTo>
                <a:cubicBezTo>
                  <a:pt x="125902" y="91434"/>
                  <a:pt x="126062" y="91914"/>
                  <a:pt x="127021" y="91594"/>
                </a:cubicBezTo>
                <a:cubicBezTo>
                  <a:pt x="127979" y="91275"/>
                  <a:pt x="128298" y="91594"/>
                  <a:pt x="127979" y="92553"/>
                </a:cubicBezTo>
                <a:cubicBezTo>
                  <a:pt x="128938" y="92553"/>
                  <a:pt x="129337" y="91834"/>
                  <a:pt x="129178" y="90396"/>
                </a:cubicBezTo>
                <a:cubicBezTo>
                  <a:pt x="129018" y="88958"/>
                  <a:pt x="129258" y="88079"/>
                  <a:pt x="129896" y="87760"/>
                </a:cubicBezTo>
                <a:cubicBezTo>
                  <a:pt x="129577" y="86801"/>
                  <a:pt x="129277" y="86282"/>
                  <a:pt x="128998" y="86202"/>
                </a:cubicBezTo>
                <a:close/>
                <a:moveTo>
                  <a:pt x="200597" y="85363"/>
                </a:moveTo>
                <a:cubicBezTo>
                  <a:pt x="202035" y="85682"/>
                  <a:pt x="203233" y="85682"/>
                  <a:pt x="204192" y="85363"/>
                </a:cubicBezTo>
                <a:cubicBezTo>
                  <a:pt x="204831" y="86641"/>
                  <a:pt x="204990" y="87919"/>
                  <a:pt x="204670" y="89198"/>
                </a:cubicBezTo>
                <a:cubicBezTo>
                  <a:pt x="204032" y="89517"/>
                  <a:pt x="203712" y="89437"/>
                  <a:pt x="203712" y="88958"/>
                </a:cubicBezTo>
                <a:cubicBezTo>
                  <a:pt x="203712" y="88478"/>
                  <a:pt x="203552" y="88079"/>
                  <a:pt x="203233" y="87760"/>
                </a:cubicBezTo>
                <a:cubicBezTo>
                  <a:pt x="203233" y="88399"/>
                  <a:pt x="203073" y="88718"/>
                  <a:pt x="202753" y="88718"/>
                </a:cubicBezTo>
                <a:cubicBezTo>
                  <a:pt x="203393" y="89677"/>
                  <a:pt x="203712" y="91115"/>
                  <a:pt x="203712" y="93032"/>
                </a:cubicBezTo>
                <a:cubicBezTo>
                  <a:pt x="203712" y="94950"/>
                  <a:pt x="203552" y="96548"/>
                  <a:pt x="203233" y="97825"/>
                </a:cubicBezTo>
                <a:cubicBezTo>
                  <a:pt x="201955" y="96548"/>
                  <a:pt x="201476" y="94870"/>
                  <a:pt x="201795" y="92792"/>
                </a:cubicBezTo>
                <a:cubicBezTo>
                  <a:pt x="202114" y="90716"/>
                  <a:pt x="201315" y="89358"/>
                  <a:pt x="199398" y="88718"/>
                </a:cubicBezTo>
                <a:cubicBezTo>
                  <a:pt x="198759" y="86162"/>
                  <a:pt x="199158" y="85044"/>
                  <a:pt x="200597" y="85363"/>
                </a:cubicBezTo>
                <a:close/>
                <a:moveTo>
                  <a:pt x="108327" y="82008"/>
                </a:moveTo>
                <a:cubicBezTo>
                  <a:pt x="108327" y="84245"/>
                  <a:pt x="108487" y="85682"/>
                  <a:pt x="108807" y="86322"/>
                </a:cubicBezTo>
                <a:cubicBezTo>
                  <a:pt x="109445" y="86002"/>
                  <a:pt x="110244" y="85363"/>
                  <a:pt x="111203" y="84405"/>
                </a:cubicBezTo>
                <a:cubicBezTo>
                  <a:pt x="111523" y="82807"/>
                  <a:pt x="110564" y="82008"/>
                  <a:pt x="108327" y="82008"/>
                </a:cubicBezTo>
                <a:close/>
                <a:moveTo>
                  <a:pt x="118872" y="80090"/>
                </a:moveTo>
                <a:cubicBezTo>
                  <a:pt x="118233" y="80090"/>
                  <a:pt x="117833" y="80969"/>
                  <a:pt x="117674" y="82727"/>
                </a:cubicBezTo>
                <a:cubicBezTo>
                  <a:pt x="117514" y="84484"/>
                  <a:pt x="118233" y="85044"/>
                  <a:pt x="119831" y="84405"/>
                </a:cubicBezTo>
                <a:cubicBezTo>
                  <a:pt x="120150" y="83126"/>
                  <a:pt x="120070" y="82327"/>
                  <a:pt x="119591" y="82008"/>
                </a:cubicBezTo>
                <a:cubicBezTo>
                  <a:pt x="119112" y="81688"/>
                  <a:pt x="118872" y="81049"/>
                  <a:pt x="118872" y="80090"/>
                </a:cubicBezTo>
                <a:close/>
                <a:moveTo>
                  <a:pt x="196043" y="77694"/>
                </a:moveTo>
                <a:cubicBezTo>
                  <a:pt x="197321" y="77374"/>
                  <a:pt x="197800" y="77854"/>
                  <a:pt x="197481" y="79132"/>
                </a:cubicBezTo>
                <a:cubicBezTo>
                  <a:pt x="197161" y="80410"/>
                  <a:pt x="196682" y="81209"/>
                  <a:pt x="196043" y="81528"/>
                </a:cubicBezTo>
                <a:close/>
                <a:moveTo>
                  <a:pt x="75733" y="76735"/>
                </a:moveTo>
                <a:cubicBezTo>
                  <a:pt x="74455" y="77374"/>
                  <a:pt x="73976" y="78493"/>
                  <a:pt x="74295" y="80090"/>
                </a:cubicBezTo>
                <a:cubicBezTo>
                  <a:pt x="75573" y="80090"/>
                  <a:pt x="76212" y="80250"/>
                  <a:pt x="76212" y="80570"/>
                </a:cubicBezTo>
                <a:cubicBezTo>
                  <a:pt x="76852" y="80250"/>
                  <a:pt x="76931" y="79691"/>
                  <a:pt x="76452" y="78893"/>
                </a:cubicBezTo>
                <a:cubicBezTo>
                  <a:pt x="75973" y="78094"/>
                  <a:pt x="75733" y="77374"/>
                  <a:pt x="75733" y="76735"/>
                </a:cubicBezTo>
                <a:close/>
                <a:moveTo>
                  <a:pt x="188853" y="74338"/>
                </a:moveTo>
                <a:cubicBezTo>
                  <a:pt x="190771" y="74658"/>
                  <a:pt x="191649" y="75936"/>
                  <a:pt x="191489" y="78173"/>
                </a:cubicBezTo>
                <a:cubicBezTo>
                  <a:pt x="191330" y="80410"/>
                  <a:pt x="190930" y="82168"/>
                  <a:pt x="190291" y="83446"/>
                </a:cubicBezTo>
                <a:cubicBezTo>
                  <a:pt x="190930" y="83765"/>
                  <a:pt x="191250" y="84245"/>
                  <a:pt x="191250" y="84883"/>
                </a:cubicBezTo>
                <a:cubicBezTo>
                  <a:pt x="191250" y="85523"/>
                  <a:pt x="191729" y="85682"/>
                  <a:pt x="192688" y="85363"/>
                </a:cubicBezTo>
                <a:cubicBezTo>
                  <a:pt x="193007" y="86641"/>
                  <a:pt x="192928" y="87360"/>
                  <a:pt x="192448" y="87520"/>
                </a:cubicBezTo>
                <a:cubicBezTo>
                  <a:pt x="191969" y="87680"/>
                  <a:pt x="191889" y="88239"/>
                  <a:pt x="192208" y="89198"/>
                </a:cubicBezTo>
                <a:cubicBezTo>
                  <a:pt x="190930" y="89836"/>
                  <a:pt x="190451" y="89437"/>
                  <a:pt x="190771" y="88000"/>
                </a:cubicBezTo>
                <a:cubicBezTo>
                  <a:pt x="191090" y="86561"/>
                  <a:pt x="190771" y="86162"/>
                  <a:pt x="189812" y="86801"/>
                </a:cubicBezTo>
                <a:cubicBezTo>
                  <a:pt x="190451" y="84245"/>
                  <a:pt x="190291" y="82807"/>
                  <a:pt x="189333" y="82487"/>
                </a:cubicBezTo>
                <a:cubicBezTo>
                  <a:pt x="188374" y="82168"/>
                  <a:pt x="187735" y="81528"/>
                  <a:pt x="187415" y="80570"/>
                </a:cubicBezTo>
                <a:cubicBezTo>
                  <a:pt x="187735" y="78972"/>
                  <a:pt x="188214" y="78573"/>
                  <a:pt x="188853" y="79371"/>
                </a:cubicBezTo>
                <a:cubicBezTo>
                  <a:pt x="189492" y="80170"/>
                  <a:pt x="189972" y="79771"/>
                  <a:pt x="190291" y="78173"/>
                </a:cubicBezTo>
                <a:cubicBezTo>
                  <a:pt x="189333" y="78173"/>
                  <a:pt x="188853" y="76895"/>
                  <a:pt x="188853" y="74338"/>
                </a:cubicBezTo>
                <a:close/>
                <a:moveTo>
                  <a:pt x="89633" y="74338"/>
                </a:moveTo>
                <a:cubicBezTo>
                  <a:pt x="88035" y="75298"/>
                  <a:pt x="87077" y="76975"/>
                  <a:pt x="86758" y="79371"/>
                </a:cubicBezTo>
                <a:cubicBezTo>
                  <a:pt x="86438" y="81768"/>
                  <a:pt x="85639" y="83446"/>
                  <a:pt x="84361" y="84405"/>
                </a:cubicBezTo>
                <a:cubicBezTo>
                  <a:pt x="83402" y="85044"/>
                  <a:pt x="82923" y="84804"/>
                  <a:pt x="82923" y="83685"/>
                </a:cubicBezTo>
                <a:cubicBezTo>
                  <a:pt x="82923" y="82567"/>
                  <a:pt x="82443" y="82327"/>
                  <a:pt x="81485" y="82966"/>
                </a:cubicBezTo>
                <a:cubicBezTo>
                  <a:pt x="81805" y="84245"/>
                  <a:pt x="82124" y="85203"/>
                  <a:pt x="82443" y="85842"/>
                </a:cubicBezTo>
                <a:cubicBezTo>
                  <a:pt x="82763" y="86481"/>
                  <a:pt x="83242" y="87440"/>
                  <a:pt x="83882" y="88718"/>
                </a:cubicBezTo>
                <a:cubicBezTo>
                  <a:pt x="85160" y="87121"/>
                  <a:pt x="86438" y="84964"/>
                  <a:pt x="87716" y="82248"/>
                </a:cubicBezTo>
                <a:cubicBezTo>
                  <a:pt x="88994" y="79531"/>
                  <a:pt x="89633" y="76895"/>
                  <a:pt x="89633" y="74338"/>
                </a:cubicBezTo>
                <a:close/>
                <a:moveTo>
                  <a:pt x="77890" y="73140"/>
                </a:moveTo>
                <a:cubicBezTo>
                  <a:pt x="77091" y="74259"/>
                  <a:pt x="77171" y="75137"/>
                  <a:pt x="78130" y="75776"/>
                </a:cubicBezTo>
                <a:cubicBezTo>
                  <a:pt x="78769" y="76096"/>
                  <a:pt x="79088" y="75776"/>
                  <a:pt x="79088" y="74818"/>
                </a:cubicBezTo>
                <a:cubicBezTo>
                  <a:pt x="79088" y="73859"/>
                  <a:pt x="79408" y="73380"/>
                  <a:pt x="80047" y="73380"/>
                </a:cubicBezTo>
                <a:cubicBezTo>
                  <a:pt x="79408" y="72102"/>
                  <a:pt x="78689" y="72022"/>
                  <a:pt x="77890" y="73140"/>
                </a:cubicBezTo>
                <a:close/>
                <a:moveTo>
                  <a:pt x="207067" y="70504"/>
                </a:moveTo>
                <a:cubicBezTo>
                  <a:pt x="207706" y="74978"/>
                  <a:pt x="208346" y="79212"/>
                  <a:pt x="208985" y="83206"/>
                </a:cubicBezTo>
                <a:cubicBezTo>
                  <a:pt x="209624" y="87201"/>
                  <a:pt x="209943" y="90955"/>
                  <a:pt x="209943" y="94470"/>
                </a:cubicBezTo>
                <a:cubicBezTo>
                  <a:pt x="207387" y="92233"/>
                  <a:pt x="206588" y="90156"/>
                  <a:pt x="207547" y="88239"/>
                </a:cubicBezTo>
                <a:cubicBezTo>
                  <a:pt x="208505" y="86322"/>
                  <a:pt x="208505" y="83286"/>
                  <a:pt x="207547" y="79132"/>
                </a:cubicBezTo>
                <a:cubicBezTo>
                  <a:pt x="206588" y="79132"/>
                  <a:pt x="205949" y="78812"/>
                  <a:pt x="205630" y="78173"/>
                </a:cubicBezTo>
                <a:cubicBezTo>
                  <a:pt x="204990" y="79132"/>
                  <a:pt x="204511" y="80090"/>
                  <a:pt x="204192" y="81049"/>
                </a:cubicBezTo>
                <a:cubicBezTo>
                  <a:pt x="203872" y="82008"/>
                  <a:pt x="203393" y="82807"/>
                  <a:pt x="202753" y="83446"/>
                </a:cubicBezTo>
                <a:cubicBezTo>
                  <a:pt x="202753" y="83126"/>
                  <a:pt x="202114" y="82966"/>
                  <a:pt x="200836" y="82966"/>
                </a:cubicBezTo>
                <a:cubicBezTo>
                  <a:pt x="201156" y="81049"/>
                  <a:pt x="200916" y="79851"/>
                  <a:pt x="200117" y="79371"/>
                </a:cubicBezTo>
                <a:cubicBezTo>
                  <a:pt x="199318" y="78893"/>
                  <a:pt x="199239" y="77534"/>
                  <a:pt x="199878" y="75298"/>
                </a:cubicBezTo>
                <a:cubicBezTo>
                  <a:pt x="201476" y="74978"/>
                  <a:pt x="202674" y="74099"/>
                  <a:pt x="203473" y="72661"/>
                </a:cubicBezTo>
                <a:cubicBezTo>
                  <a:pt x="204272" y="71223"/>
                  <a:pt x="205469" y="70504"/>
                  <a:pt x="207067" y="70504"/>
                </a:cubicBezTo>
                <a:close/>
                <a:moveTo>
                  <a:pt x="153383" y="69546"/>
                </a:moveTo>
                <a:cubicBezTo>
                  <a:pt x="151786" y="69546"/>
                  <a:pt x="151146" y="70904"/>
                  <a:pt x="151466" y="73620"/>
                </a:cubicBezTo>
                <a:cubicBezTo>
                  <a:pt x="151786" y="76336"/>
                  <a:pt x="150987" y="77694"/>
                  <a:pt x="149070" y="77694"/>
                </a:cubicBezTo>
                <a:cubicBezTo>
                  <a:pt x="148750" y="79291"/>
                  <a:pt x="148510" y="80810"/>
                  <a:pt x="148350" y="82248"/>
                </a:cubicBezTo>
                <a:cubicBezTo>
                  <a:pt x="148191" y="83685"/>
                  <a:pt x="148271" y="85523"/>
                  <a:pt x="148590" y="87760"/>
                </a:cubicBezTo>
                <a:cubicBezTo>
                  <a:pt x="150188" y="87121"/>
                  <a:pt x="150667" y="85842"/>
                  <a:pt x="150028" y="83925"/>
                </a:cubicBezTo>
                <a:cubicBezTo>
                  <a:pt x="149389" y="82008"/>
                  <a:pt x="150028" y="81369"/>
                  <a:pt x="151945" y="82008"/>
                </a:cubicBezTo>
                <a:cubicBezTo>
                  <a:pt x="151306" y="81049"/>
                  <a:pt x="151067" y="80170"/>
                  <a:pt x="151226" y="79371"/>
                </a:cubicBezTo>
                <a:cubicBezTo>
                  <a:pt x="151386" y="78573"/>
                  <a:pt x="151705" y="77774"/>
                  <a:pt x="152185" y="76975"/>
                </a:cubicBezTo>
                <a:cubicBezTo>
                  <a:pt x="152665" y="76176"/>
                  <a:pt x="153064" y="75217"/>
                  <a:pt x="153383" y="74099"/>
                </a:cubicBezTo>
                <a:cubicBezTo>
                  <a:pt x="153703" y="72980"/>
                  <a:pt x="153703" y="71463"/>
                  <a:pt x="153383" y="69546"/>
                </a:cubicBezTo>
                <a:close/>
                <a:moveTo>
                  <a:pt x="132773" y="67149"/>
                </a:moveTo>
                <a:cubicBezTo>
                  <a:pt x="131814" y="66829"/>
                  <a:pt x="131175" y="67229"/>
                  <a:pt x="130856" y="68347"/>
                </a:cubicBezTo>
                <a:cubicBezTo>
                  <a:pt x="130536" y="69466"/>
                  <a:pt x="130695" y="70345"/>
                  <a:pt x="131334" y="70983"/>
                </a:cubicBezTo>
                <a:cubicBezTo>
                  <a:pt x="131654" y="70345"/>
                  <a:pt x="131974" y="69785"/>
                  <a:pt x="132293" y="69306"/>
                </a:cubicBezTo>
                <a:cubicBezTo>
                  <a:pt x="132613" y="68826"/>
                  <a:pt x="132773" y="68108"/>
                  <a:pt x="132773" y="67149"/>
                </a:cubicBezTo>
                <a:close/>
                <a:moveTo>
                  <a:pt x="97243" y="65711"/>
                </a:moveTo>
                <a:cubicBezTo>
                  <a:pt x="96883" y="65711"/>
                  <a:pt x="96504" y="66190"/>
                  <a:pt x="96105" y="67149"/>
                </a:cubicBezTo>
                <a:cubicBezTo>
                  <a:pt x="95306" y="69066"/>
                  <a:pt x="95225" y="70345"/>
                  <a:pt x="95865" y="70983"/>
                </a:cubicBezTo>
                <a:cubicBezTo>
                  <a:pt x="96823" y="70983"/>
                  <a:pt x="97303" y="70504"/>
                  <a:pt x="97303" y="69546"/>
                </a:cubicBezTo>
                <a:cubicBezTo>
                  <a:pt x="97303" y="68586"/>
                  <a:pt x="97622" y="67788"/>
                  <a:pt x="98261" y="67149"/>
                </a:cubicBezTo>
                <a:cubicBezTo>
                  <a:pt x="97941" y="66190"/>
                  <a:pt x="97602" y="65711"/>
                  <a:pt x="97243" y="65711"/>
                </a:cubicBezTo>
                <a:close/>
                <a:moveTo>
                  <a:pt x="56560" y="63314"/>
                </a:moveTo>
                <a:cubicBezTo>
                  <a:pt x="55282" y="64593"/>
                  <a:pt x="53365" y="64752"/>
                  <a:pt x="50808" y="63794"/>
                </a:cubicBezTo>
                <a:cubicBezTo>
                  <a:pt x="52087" y="65711"/>
                  <a:pt x="53285" y="67468"/>
                  <a:pt x="54403" y="69066"/>
                </a:cubicBezTo>
                <a:cubicBezTo>
                  <a:pt x="55522" y="70664"/>
                  <a:pt x="56879" y="71942"/>
                  <a:pt x="58477" y="72901"/>
                </a:cubicBezTo>
                <a:cubicBezTo>
                  <a:pt x="59117" y="70983"/>
                  <a:pt x="59117" y="69146"/>
                  <a:pt x="58477" y="67388"/>
                </a:cubicBezTo>
                <a:cubicBezTo>
                  <a:pt x="57839" y="65631"/>
                  <a:pt x="57200" y="64273"/>
                  <a:pt x="56560" y="63314"/>
                </a:cubicBezTo>
                <a:close/>
                <a:moveTo>
                  <a:pt x="281636" y="63276"/>
                </a:moveTo>
                <a:lnTo>
                  <a:pt x="282115" y="64277"/>
                </a:lnTo>
                <a:lnTo>
                  <a:pt x="281842" y="65231"/>
                </a:lnTo>
                <a:close/>
                <a:moveTo>
                  <a:pt x="282801" y="61876"/>
                </a:moveTo>
                <a:lnTo>
                  <a:pt x="282801" y="65711"/>
                </a:lnTo>
                <a:lnTo>
                  <a:pt x="282115" y="64277"/>
                </a:lnTo>
                <a:close/>
                <a:moveTo>
                  <a:pt x="159615" y="60918"/>
                </a:moveTo>
                <a:cubicBezTo>
                  <a:pt x="158336" y="61557"/>
                  <a:pt x="157937" y="62515"/>
                  <a:pt x="158416" y="63794"/>
                </a:cubicBezTo>
                <a:cubicBezTo>
                  <a:pt x="158895" y="65072"/>
                  <a:pt x="159135" y="66190"/>
                  <a:pt x="159135" y="67149"/>
                </a:cubicBezTo>
                <a:cubicBezTo>
                  <a:pt x="159774" y="67788"/>
                  <a:pt x="160174" y="67708"/>
                  <a:pt x="160333" y="66909"/>
                </a:cubicBezTo>
                <a:cubicBezTo>
                  <a:pt x="160493" y="66110"/>
                  <a:pt x="160893" y="65711"/>
                  <a:pt x="161532" y="65711"/>
                </a:cubicBezTo>
                <a:cubicBezTo>
                  <a:pt x="161851" y="64113"/>
                  <a:pt x="161691" y="63155"/>
                  <a:pt x="161052" y="62835"/>
                </a:cubicBezTo>
                <a:cubicBezTo>
                  <a:pt x="160414" y="62515"/>
                  <a:pt x="159934" y="61876"/>
                  <a:pt x="159615" y="60918"/>
                </a:cubicBezTo>
                <a:close/>
                <a:moveTo>
                  <a:pt x="143797" y="60439"/>
                </a:moveTo>
                <a:cubicBezTo>
                  <a:pt x="143797" y="62036"/>
                  <a:pt x="144117" y="63155"/>
                  <a:pt x="144755" y="63794"/>
                </a:cubicBezTo>
                <a:cubicBezTo>
                  <a:pt x="144117" y="64432"/>
                  <a:pt x="143477" y="64752"/>
                  <a:pt x="142838" y="64752"/>
                </a:cubicBezTo>
                <a:cubicBezTo>
                  <a:pt x="142199" y="64752"/>
                  <a:pt x="141880" y="64273"/>
                  <a:pt x="141880" y="63314"/>
                </a:cubicBezTo>
                <a:cubicBezTo>
                  <a:pt x="142519" y="62995"/>
                  <a:pt x="142758" y="62276"/>
                  <a:pt x="142598" y="61157"/>
                </a:cubicBezTo>
                <a:cubicBezTo>
                  <a:pt x="142439" y="60039"/>
                  <a:pt x="142838" y="59799"/>
                  <a:pt x="143797" y="60439"/>
                </a:cubicBezTo>
                <a:close/>
                <a:moveTo>
                  <a:pt x="124145" y="58042"/>
                </a:moveTo>
                <a:cubicBezTo>
                  <a:pt x="122547" y="59000"/>
                  <a:pt x="121748" y="60918"/>
                  <a:pt x="121748" y="63794"/>
                </a:cubicBezTo>
                <a:cubicBezTo>
                  <a:pt x="121109" y="64113"/>
                  <a:pt x="120630" y="64033"/>
                  <a:pt x="120310" y="63554"/>
                </a:cubicBezTo>
                <a:cubicBezTo>
                  <a:pt x="119990" y="63074"/>
                  <a:pt x="119511" y="62995"/>
                  <a:pt x="118872" y="63314"/>
                </a:cubicBezTo>
                <a:cubicBezTo>
                  <a:pt x="118233" y="64593"/>
                  <a:pt x="118073" y="65791"/>
                  <a:pt x="118393" y="66909"/>
                </a:cubicBezTo>
                <a:cubicBezTo>
                  <a:pt x="118713" y="68027"/>
                  <a:pt x="119191" y="68906"/>
                  <a:pt x="119831" y="69546"/>
                </a:cubicBezTo>
                <a:cubicBezTo>
                  <a:pt x="120470" y="67628"/>
                  <a:pt x="121509" y="66110"/>
                  <a:pt x="122946" y="64992"/>
                </a:cubicBezTo>
                <a:cubicBezTo>
                  <a:pt x="124384" y="63873"/>
                  <a:pt x="124784" y="61557"/>
                  <a:pt x="124145" y="58042"/>
                </a:cubicBezTo>
                <a:close/>
                <a:moveTo>
                  <a:pt x="101137" y="55645"/>
                </a:moveTo>
                <a:cubicBezTo>
                  <a:pt x="100178" y="55006"/>
                  <a:pt x="99539" y="55725"/>
                  <a:pt x="99220" y="57802"/>
                </a:cubicBezTo>
                <a:cubicBezTo>
                  <a:pt x="98901" y="59879"/>
                  <a:pt x="99380" y="60758"/>
                  <a:pt x="100658" y="60439"/>
                </a:cubicBezTo>
                <a:cubicBezTo>
                  <a:pt x="100658" y="59479"/>
                  <a:pt x="100818" y="58761"/>
                  <a:pt x="101137" y="58281"/>
                </a:cubicBezTo>
                <a:cubicBezTo>
                  <a:pt x="101457" y="57802"/>
                  <a:pt x="101457" y="56923"/>
                  <a:pt x="101137" y="55645"/>
                </a:cubicBezTo>
                <a:close/>
                <a:moveTo>
                  <a:pt x="277528" y="54686"/>
                </a:moveTo>
                <a:cubicBezTo>
                  <a:pt x="278167" y="54686"/>
                  <a:pt x="278646" y="54926"/>
                  <a:pt x="278966" y="55405"/>
                </a:cubicBezTo>
                <a:cubicBezTo>
                  <a:pt x="279285" y="55884"/>
                  <a:pt x="279924" y="55965"/>
                  <a:pt x="280883" y="55645"/>
                </a:cubicBezTo>
                <a:cubicBezTo>
                  <a:pt x="282161" y="57562"/>
                  <a:pt x="282321" y="59240"/>
                  <a:pt x="281362" y="60678"/>
                </a:cubicBezTo>
                <a:lnTo>
                  <a:pt x="281636" y="63276"/>
                </a:lnTo>
                <a:close/>
                <a:moveTo>
                  <a:pt x="145714" y="53728"/>
                </a:moveTo>
                <a:cubicBezTo>
                  <a:pt x="145075" y="54367"/>
                  <a:pt x="144835" y="55485"/>
                  <a:pt x="144995" y="57083"/>
                </a:cubicBezTo>
                <a:cubicBezTo>
                  <a:pt x="145155" y="58681"/>
                  <a:pt x="144755" y="59479"/>
                  <a:pt x="143797" y="59479"/>
                </a:cubicBezTo>
                <a:cubicBezTo>
                  <a:pt x="143157" y="58841"/>
                  <a:pt x="143238" y="57562"/>
                  <a:pt x="144036" y="55645"/>
                </a:cubicBezTo>
                <a:cubicBezTo>
                  <a:pt x="144835" y="53728"/>
                  <a:pt x="145395" y="53089"/>
                  <a:pt x="145714" y="53728"/>
                </a:cubicBezTo>
                <a:close/>
                <a:moveTo>
                  <a:pt x="133251" y="52290"/>
                </a:moveTo>
                <a:cubicBezTo>
                  <a:pt x="132293" y="52929"/>
                  <a:pt x="131974" y="54287"/>
                  <a:pt x="132293" y="56364"/>
                </a:cubicBezTo>
                <a:cubicBezTo>
                  <a:pt x="132613" y="58441"/>
                  <a:pt x="132773" y="60278"/>
                  <a:pt x="132773" y="61876"/>
                </a:cubicBezTo>
                <a:cubicBezTo>
                  <a:pt x="134370" y="61237"/>
                  <a:pt x="135010" y="59879"/>
                  <a:pt x="134690" y="57802"/>
                </a:cubicBezTo>
                <a:cubicBezTo>
                  <a:pt x="134370" y="55725"/>
                  <a:pt x="133891" y="53888"/>
                  <a:pt x="133251" y="52290"/>
                </a:cubicBezTo>
                <a:close/>
                <a:moveTo>
                  <a:pt x="197001" y="50852"/>
                </a:moveTo>
                <a:cubicBezTo>
                  <a:pt x="196682" y="52769"/>
                  <a:pt x="196842" y="54127"/>
                  <a:pt x="197481" y="54926"/>
                </a:cubicBezTo>
                <a:cubicBezTo>
                  <a:pt x="198120" y="55725"/>
                  <a:pt x="198120" y="56923"/>
                  <a:pt x="197481" y="58521"/>
                </a:cubicBezTo>
                <a:cubicBezTo>
                  <a:pt x="196203" y="57882"/>
                  <a:pt x="195644" y="56683"/>
                  <a:pt x="195803" y="54926"/>
                </a:cubicBezTo>
                <a:cubicBezTo>
                  <a:pt x="195963" y="53168"/>
                  <a:pt x="196362" y="51811"/>
                  <a:pt x="197001" y="50852"/>
                </a:cubicBezTo>
                <a:close/>
                <a:moveTo>
                  <a:pt x="182143" y="49893"/>
                </a:moveTo>
                <a:cubicBezTo>
                  <a:pt x="182143" y="51491"/>
                  <a:pt x="182462" y="52609"/>
                  <a:pt x="183101" y="53249"/>
                </a:cubicBezTo>
                <a:cubicBezTo>
                  <a:pt x="183740" y="53888"/>
                  <a:pt x="184380" y="53888"/>
                  <a:pt x="185019" y="53249"/>
                </a:cubicBezTo>
                <a:cubicBezTo>
                  <a:pt x="184380" y="52609"/>
                  <a:pt x="184060" y="51811"/>
                  <a:pt x="184060" y="50852"/>
                </a:cubicBezTo>
                <a:cubicBezTo>
                  <a:pt x="184060" y="49893"/>
                  <a:pt x="183421" y="49573"/>
                  <a:pt x="182143" y="49893"/>
                </a:cubicBezTo>
                <a:close/>
                <a:moveTo>
                  <a:pt x="197960" y="48934"/>
                </a:moveTo>
                <a:cubicBezTo>
                  <a:pt x="199558" y="48615"/>
                  <a:pt x="200516" y="49095"/>
                  <a:pt x="200836" y="50372"/>
                </a:cubicBezTo>
                <a:cubicBezTo>
                  <a:pt x="201156" y="51651"/>
                  <a:pt x="201955" y="52290"/>
                  <a:pt x="203233" y="52290"/>
                </a:cubicBezTo>
                <a:lnTo>
                  <a:pt x="203233" y="60918"/>
                </a:lnTo>
                <a:cubicBezTo>
                  <a:pt x="200677" y="61557"/>
                  <a:pt x="199079" y="62675"/>
                  <a:pt x="198440" y="64273"/>
                </a:cubicBezTo>
                <a:cubicBezTo>
                  <a:pt x="197800" y="65871"/>
                  <a:pt x="196682" y="67948"/>
                  <a:pt x="195084" y="70504"/>
                </a:cubicBezTo>
                <a:lnTo>
                  <a:pt x="195084" y="60439"/>
                </a:lnTo>
                <a:cubicBezTo>
                  <a:pt x="195724" y="59479"/>
                  <a:pt x="196362" y="59400"/>
                  <a:pt x="197001" y="60199"/>
                </a:cubicBezTo>
                <a:cubicBezTo>
                  <a:pt x="197641" y="60998"/>
                  <a:pt x="198440" y="61557"/>
                  <a:pt x="199398" y="61876"/>
                </a:cubicBezTo>
                <a:cubicBezTo>
                  <a:pt x="199079" y="59959"/>
                  <a:pt x="198999" y="57962"/>
                  <a:pt x="199158" y="55884"/>
                </a:cubicBezTo>
                <a:cubicBezTo>
                  <a:pt x="199318" y="53808"/>
                  <a:pt x="198919" y="51491"/>
                  <a:pt x="197960" y="48934"/>
                </a:cubicBezTo>
                <a:close/>
                <a:moveTo>
                  <a:pt x="284718" y="45100"/>
                </a:moveTo>
                <a:cubicBezTo>
                  <a:pt x="285996" y="45739"/>
                  <a:pt x="286715" y="46777"/>
                  <a:pt x="286874" y="48216"/>
                </a:cubicBezTo>
                <a:cubicBezTo>
                  <a:pt x="287034" y="49654"/>
                  <a:pt x="287434" y="50692"/>
                  <a:pt x="288073" y="51331"/>
                </a:cubicBezTo>
                <a:cubicBezTo>
                  <a:pt x="287434" y="52929"/>
                  <a:pt x="286315" y="53568"/>
                  <a:pt x="284718" y="53249"/>
                </a:cubicBezTo>
                <a:cubicBezTo>
                  <a:pt x="284718" y="51651"/>
                  <a:pt x="284558" y="50293"/>
                  <a:pt x="284239" y="49174"/>
                </a:cubicBezTo>
                <a:cubicBezTo>
                  <a:pt x="283919" y="48056"/>
                  <a:pt x="284078" y="46698"/>
                  <a:pt x="284718" y="45100"/>
                </a:cubicBezTo>
                <a:close/>
                <a:moveTo>
                  <a:pt x="278726" y="42464"/>
                </a:moveTo>
                <a:cubicBezTo>
                  <a:pt x="278886" y="41985"/>
                  <a:pt x="278966" y="42064"/>
                  <a:pt x="278966" y="42703"/>
                </a:cubicBezTo>
                <a:cubicBezTo>
                  <a:pt x="278007" y="43662"/>
                  <a:pt x="278087" y="44621"/>
                  <a:pt x="279206" y="45579"/>
                </a:cubicBezTo>
                <a:cubicBezTo>
                  <a:pt x="280324" y="46538"/>
                  <a:pt x="280244" y="47177"/>
                  <a:pt x="278966" y="47497"/>
                </a:cubicBezTo>
                <a:cubicBezTo>
                  <a:pt x="278966" y="45899"/>
                  <a:pt x="278726" y="45100"/>
                  <a:pt x="278247" y="45100"/>
                </a:cubicBezTo>
                <a:cubicBezTo>
                  <a:pt x="277767" y="45100"/>
                  <a:pt x="277528" y="44301"/>
                  <a:pt x="277528" y="42703"/>
                </a:cubicBezTo>
                <a:cubicBezTo>
                  <a:pt x="278167" y="43023"/>
                  <a:pt x="278566" y="42943"/>
                  <a:pt x="278726" y="42464"/>
                </a:cubicBezTo>
                <a:close/>
                <a:moveTo>
                  <a:pt x="106889" y="42224"/>
                </a:moveTo>
                <a:cubicBezTo>
                  <a:pt x="106250" y="45419"/>
                  <a:pt x="106729" y="46698"/>
                  <a:pt x="108327" y="46059"/>
                </a:cubicBezTo>
                <a:cubicBezTo>
                  <a:pt x="108327" y="44461"/>
                  <a:pt x="108407" y="43343"/>
                  <a:pt x="108567" y="42703"/>
                </a:cubicBezTo>
                <a:cubicBezTo>
                  <a:pt x="108727" y="42064"/>
                  <a:pt x="108167" y="41905"/>
                  <a:pt x="106889" y="42224"/>
                </a:cubicBezTo>
                <a:close/>
                <a:moveTo>
                  <a:pt x="194605" y="41265"/>
                </a:moveTo>
                <a:lnTo>
                  <a:pt x="197001" y="41265"/>
                </a:lnTo>
                <a:cubicBezTo>
                  <a:pt x="197321" y="42224"/>
                  <a:pt x="197561" y="43182"/>
                  <a:pt x="197721" y="44142"/>
                </a:cubicBezTo>
                <a:cubicBezTo>
                  <a:pt x="197881" y="45100"/>
                  <a:pt x="198440" y="45739"/>
                  <a:pt x="199398" y="46059"/>
                </a:cubicBezTo>
                <a:cubicBezTo>
                  <a:pt x="198759" y="46378"/>
                  <a:pt x="198360" y="46858"/>
                  <a:pt x="198200" y="47497"/>
                </a:cubicBezTo>
                <a:cubicBezTo>
                  <a:pt x="198040" y="48136"/>
                  <a:pt x="197641" y="48455"/>
                  <a:pt x="197001" y="48455"/>
                </a:cubicBezTo>
                <a:cubicBezTo>
                  <a:pt x="195724" y="46218"/>
                  <a:pt x="194925" y="43822"/>
                  <a:pt x="194605" y="41265"/>
                </a:cubicBezTo>
                <a:close/>
                <a:moveTo>
                  <a:pt x="149070" y="41265"/>
                </a:moveTo>
                <a:cubicBezTo>
                  <a:pt x="145554" y="42863"/>
                  <a:pt x="144436" y="46218"/>
                  <a:pt x="145714" y="51331"/>
                </a:cubicBezTo>
                <a:cubicBezTo>
                  <a:pt x="144436" y="51331"/>
                  <a:pt x="143238" y="52130"/>
                  <a:pt x="142119" y="53728"/>
                </a:cubicBezTo>
                <a:cubicBezTo>
                  <a:pt x="141001" y="55325"/>
                  <a:pt x="140122" y="57243"/>
                  <a:pt x="139483" y="59479"/>
                </a:cubicBezTo>
                <a:cubicBezTo>
                  <a:pt x="140122" y="59799"/>
                  <a:pt x="140681" y="60119"/>
                  <a:pt x="141161" y="60439"/>
                </a:cubicBezTo>
                <a:cubicBezTo>
                  <a:pt x="141640" y="60758"/>
                  <a:pt x="141720" y="61716"/>
                  <a:pt x="141400" y="63314"/>
                </a:cubicBezTo>
                <a:cubicBezTo>
                  <a:pt x="141081" y="63953"/>
                  <a:pt x="140681" y="64193"/>
                  <a:pt x="140202" y="64033"/>
                </a:cubicBezTo>
                <a:cubicBezTo>
                  <a:pt x="139723" y="63873"/>
                  <a:pt x="139483" y="64273"/>
                  <a:pt x="139483" y="65231"/>
                </a:cubicBezTo>
                <a:cubicBezTo>
                  <a:pt x="138844" y="65231"/>
                  <a:pt x="138604" y="64672"/>
                  <a:pt x="138764" y="63554"/>
                </a:cubicBezTo>
                <a:cubicBezTo>
                  <a:pt x="138924" y="62435"/>
                  <a:pt x="139003" y="61557"/>
                  <a:pt x="139003" y="60918"/>
                </a:cubicBezTo>
                <a:cubicBezTo>
                  <a:pt x="136767" y="60918"/>
                  <a:pt x="135409" y="62435"/>
                  <a:pt x="134929" y="65471"/>
                </a:cubicBezTo>
                <a:cubicBezTo>
                  <a:pt x="134450" y="68507"/>
                  <a:pt x="134690" y="71143"/>
                  <a:pt x="135648" y="73380"/>
                </a:cubicBezTo>
                <a:cubicBezTo>
                  <a:pt x="136607" y="72741"/>
                  <a:pt x="137086" y="71622"/>
                  <a:pt x="137086" y="70025"/>
                </a:cubicBezTo>
                <a:cubicBezTo>
                  <a:pt x="137086" y="68427"/>
                  <a:pt x="137406" y="66989"/>
                  <a:pt x="138045" y="65711"/>
                </a:cubicBezTo>
                <a:cubicBezTo>
                  <a:pt x="138684" y="66989"/>
                  <a:pt x="139323" y="67468"/>
                  <a:pt x="139963" y="67149"/>
                </a:cubicBezTo>
                <a:cubicBezTo>
                  <a:pt x="140601" y="66829"/>
                  <a:pt x="141400" y="66669"/>
                  <a:pt x="142359" y="66669"/>
                </a:cubicBezTo>
                <a:cubicBezTo>
                  <a:pt x="142679" y="68267"/>
                  <a:pt x="142598" y="69385"/>
                  <a:pt x="142119" y="70025"/>
                </a:cubicBezTo>
                <a:cubicBezTo>
                  <a:pt x="141640" y="70664"/>
                  <a:pt x="141560" y="71782"/>
                  <a:pt x="141880" y="73380"/>
                </a:cubicBezTo>
                <a:cubicBezTo>
                  <a:pt x="143477" y="71782"/>
                  <a:pt x="144676" y="69306"/>
                  <a:pt x="145475" y="65951"/>
                </a:cubicBezTo>
                <a:cubicBezTo>
                  <a:pt x="146274" y="62595"/>
                  <a:pt x="146833" y="59959"/>
                  <a:pt x="147152" y="58042"/>
                </a:cubicBezTo>
                <a:cubicBezTo>
                  <a:pt x="147791" y="57083"/>
                  <a:pt x="148350" y="56844"/>
                  <a:pt x="148830" y="57323"/>
                </a:cubicBezTo>
                <a:cubicBezTo>
                  <a:pt x="149309" y="57802"/>
                  <a:pt x="150028" y="57722"/>
                  <a:pt x="150987" y="57083"/>
                </a:cubicBezTo>
                <a:cubicBezTo>
                  <a:pt x="151306" y="55485"/>
                  <a:pt x="151386" y="54127"/>
                  <a:pt x="151226" y="53009"/>
                </a:cubicBezTo>
                <a:cubicBezTo>
                  <a:pt x="151067" y="51891"/>
                  <a:pt x="150987" y="50852"/>
                  <a:pt x="150987" y="49893"/>
                </a:cubicBezTo>
                <a:cubicBezTo>
                  <a:pt x="150028" y="49893"/>
                  <a:pt x="149469" y="50293"/>
                  <a:pt x="149309" y="51092"/>
                </a:cubicBezTo>
                <a:cubicBezTo>
                  <a:pt x="149149" y="51891"/>
                  <a:pt x="148910" y="52609"/>
                  <a:pt x="148590" y="53249"/>
                </a:cubicBezTo>
                <a:cubicBezTo>
                  <a:pt x="147951" y="51970"/>
                  <a:pt x="148031" y="50293"/>
                  <a:pt x="148830" y="48216"/>
                </a:cubicBezTo>
                <a:cubicBezTo>
                  <a:pt x="149629" y="46139"/>
                  <a:pt x="149709" y="43822"/>
                  <a:pt x="149070" y="41265"/>
                </a:cubicBezTo>
                <a:close/>
                <a:moveTo>
                  <a:pt x="125583" y="41265"/>
                </a:moveTo>
                <a:cubicBezTo>
                  <a:pt x="124624" y="41585"/>
                  <a:pt x="124145" y="42464"/>
                  <a:pt x="124145" y="43902"/>
                </a:cubicBezTo>
                <a:cubicBezTo>
                  <a:pt x="124145" y="45340"/>
                  <a:pt x="123825" y="46538"/>
                  <a:pt x="123186" y="47497"/>
                </a:cubicBezTo>
                <a:cubicBezTo>
                  <a:pt x="123825" y="46538"/>
                  <a:pt x="124384" y="45739"/>
                  <a:pt x="124864" y="45100"/>
                </a:cubicBezTo>
                <a:cubicBezTo>
                  <a:pt x="125343" y="44461"/>
                  <a:pt x="125583" y="43182"/>
                  <a:pt x="125583" y="41265"/>
                </a:cubicBezTo>
                <a:close/>
                <a:moveTo>
                  <a:pt x="155300" y="40307"/>
                </a:moveTo>
                <a:cubicBezTo>
                  <a:pt x="154662" y="40307"/>
                  <a:pt x="154262" y="40466"/>
                  <a:pt x="154102" y="40786"/>
                </a:cubicBezTo>
                <a:cubicBezTo>
                  <a:pt x="153942" y="41106"/>
                  <a:pt x="153543" y="41265"/>
                  <a:pt x="152904" y="41265"/>
                </a:cubicBezTo>
                <a:cubicBezTo>
                  <a:pt x="152904" y="43822"/>
                  <a:pt x="153703" y="45100"/>
                  <a:pt x="155300" y="45100"/>
                </a:cubicBezTo>
                <a:cubicBezTo>
                  <a:pt x="155940" y="44461"/>
                  <a:pt x="156099" y="43742"/>
                  <a:pt x="155780" y="42943"/>
                </a:cubicBezTo>
                <a:cubicBezTo>
                  <a:pt x="155460" y="42144"/>
                  <a:pt x="155300" y="41265"/>
                  <a:pt x="155300" y="40307"/>
                </a:cubicBezTo>
                <a:close/>
                <a:moveTo>
                  <a:pt x="174953" y="37431"/>
                </a:moveTo>
                <a:cubicBezTo>
                  <a:pt x="173994" y="38070"/>
                  <a:pt x="173275" y="39268"/>
                  <a:pt x="172796" y="41026"/>
                </a:cubicBezTo>
                <a:cubicBezTo>
                  <a:pt x="172317" y="42783"/>
                  <a:pt x="171119" y="42863"/>
                  <a:pt x="169201" y="41265"/>
                </a:cubicBezTo>
                <a:cubicBezTo>
                  <a:pt x="168881" y="43502"/>
                  <a:pt x="168242" y="44301"/>
                  <a:pt x="167284" y="43662"/>
                </a:cubicBezTo>
                <a:cubicBezTo>
                  <a:pt x="166005" y="47177"/>
                  <a:pt x="165766" y="50372"/>
                  <a:pt x="166565" y="53249"/>
                </a:cubicBezTo>
                <a:cubicBezTo>
                  <a:pt x="167364" y="56124"/>
                  <a:pt x="166804" y="59000"/>
                  <a:pt x="164887" y="61876"/>
                </a:cubicBezTo>
                <a:cubicBezTo>
                  <a:pt x="164887" y="62515"/>
                  <a:pt x="165286" y="62755"/>
                  <a:pt x="166085" y="62595"/>
                </a:cubicBezTo>
                <a:cubicBezTo>
                  <a:pt x="166884" y="62435"/>
                  <a:pt x="167124" y="62995"/>
                  <a:pt x="166804" y="64273"/>
                </a:cubicBezTo>
                <a:cubicBezTo>
                  <a:pt x="167443" y="62036"/>
                  <a:pt x="168162" y="59560"/>
                  <a:pt x="168961" y="56844"/>
                </a:cubicBezTo>
                <a:cubicBezTo>
                  <a:pt x="169760" y="54127"/>
                  <a:pt x="170159" y="51012"/>
                  <a:pt x="170159" y="47497"/>
                </a:cubicBezTo>
                <a:cubicBezTo>
                  <a:pt x="172716" y="46858"/>
                  <a:pt x="173994" y="45100"/>
                  <a:pt x="173994" y="42224"/>
                </a:cubicBezTo>
                <a:cubicBezTo>
                  <a:pt x="174633" y="43502"/>
                  <a:pt x="174713" y="44860"/>
                  <a:pt x="174234" y="46298"/>
                </a:cubicBezTo>
                <a:cubicBezTo>
                  <a:pt x="173754" y="47737"/>
                  <a:pt x="173675" y="49254"/>
                  <a:pt x="173994" y="50852"/>
                </a:cubicBezTo>
                <a:cubicBezTo>
                  <a:pt x="175273" y="49254"/>
                  <a:pt x="176311" y="47097"/>
                  <a:pt x="177109" y="44381"/>
                </a:cubicBezTo>
                <a:cubicBezTo>
                  <a:pt x="177908" y="41665"/>
                  <a:pt x="177349" y="39827"/>
                  <a:pt x="175432" y="38869"/>
                </a:cubicBezTo>
                <a:lnTo>
                  <a:pt x="174953" y="39827"/>
                </a:lnTo>
                <a:cubicBezTo>
                  <a:pt x="174633" y="39827"/>
                  <a:pt x="174633" y="39028"/>
                  <a:pt x="174953" y="37431"/>
                </a:cubicBezTo>
                <a:close/>
                <a:moveTo>
                  <a:pt x="139963" y="37431"/>
                </a:moveTo>
                <a:cubicBezTo>
                  <a:pt x="139003" y="39028"/>
                  <a:pt x="137805" y="40147"/>
                  <a:pt x="136368" y="40786"/>
                </a:cubicBezTo>
                <a:cubicBezTo>
                  <a:pt x="134929" y="41425"/>
                  <a:pt x="134370" y="43502"/>
                  <a:pt x="134690" y="47017"/>
                </a:cubicBezTo>
                <a:cubicBezTo>
                  <a:pt x="135648" y="47017"/>
                  <a:pt x="136208" y="46618"/>
                  <a:pt x="136368" y="45819"/>
                </a:cubicBezTo>
                <a:cubicBezTo>
                  <a:pt x="136527" y="45020"/>
                  <a:pt x="136767" y="44301"/>
                  <a:pt x="137086" y="43662"/>
                </a:cubicBezTo>
                <a:cubicBezTo>
                  <a:pt x="138684" y="44940"/>
                  <a:pt x="139003" y="46538"/>
                  <a:pt x="138045" y="48455"/>
                </a:cubicBezTo>
                <a:cubicBezTo>
                  <a:pt x="139643" y="48455"/>
                  <a:pt x="140762" y="48136"/>
                  <a:pt x="141400" y="47497"/>
                </a:cubicBezTo>
                <a:cubicBezTo>
                  <a:pt x="141081" y="45899"/>
                  <a:pt x="140921" y="44221"/>
                  <a:pt x="140921" y="42464"/>
                </a:cubicBezTo>
                <a:cubicBezTo>
                  <a:pt x="140921" y="40706"/>
                  <a:pt x="140601" y="39028"/>
                  <a:pt x="139963" y="37431"/>
                </a:cubicBezTo>
                <a:close/>
                <a:moveTo>
                  <a:pt x="107847" y="36472"/>
                </a:moveTo>
                <a:cubicBezTo>
                  <a:pt x="107209" y="36792"/>
                  <a:pt x="106649" y="37750"/>
                  <a:pt x="106170" y="39348"/>
                </a:cubicBezTo>
                <a:cubicBezTo>
                  <a:pt x="105690" y="40946"/>
                  <a:pt x="106250" y="41585"/>
                  <a:pt x="107847" y="41265"/>
                </a:cubicBezTo>
                <a:cubicBezTo>
                  <a:pt x="107847" y="39348"/>
                  <a:pt x="108167" y="38390"/>
                  <a:pt x="108807" y="38390"/>
                </a:cubicBezTo>
                <a:cubicBezTo>
                  <a:pt x="108807" y="37750"/>
                  <a:pt x="108646" y="37431"/>
                  <a:pt x="108327" y="37431"/>
                </a:cubicBezTo>
                <a:cubicBezTo>
                  <a:pt x="108008" y="37431"/>
                  <a:pt x="107847" y="37111"/>
                  <a:pt x="107847" y="36472"/>
                </a:cubicBezTo>
                <a:close/>
                <a:moveTo>
                  <a:pt x="165846" y="33117"/>
                </a:moveTo>
                <a:cubicBezTo>
                  <a:pt x="164568" y="35354"/>
                  <a:pt x="164008" y="38070"/>
                  <a:pt x="164168" y="41265"/>
                </a:cubicBezTo>
                <a:cubicBezTo>
                  <a:pt x="164328" y="44461"/>
                  <a:pt x="164407" y="47337"/>
                  <a:pt x="164407" y="49893"/>
                </a:cubicBezTo>
                <a:cubicBezTo>
                  <a:pt x="166325" y="45419"/>
                  <a:pt x="166804" y="39827"/>
                  <a:pt x="165846" y="33117"/>
                </a:cubicBezTo>
                <a:close/>
                <a:moveTo>
                  <a:pt x="120310" y="33117"/>
                </a:moveTo>
                <a:cubicBezTo>
                  <a:pt x="119671" y="34715"/>
                  <a:pt x="119511" y="35594"/>
                  <a:pt x="119831" y="35753"/>
                </a:cubicBezTo>
                <a:cubicBezTo>
                  <a:pt x="120150" y="35913"/>
                  <a:pt x="120470" y="36472"/>
                  <a:pt x="120789" y="37431"/>
                </a:cubicBezTo>
                <a:cubicBezTo>
                  <a:pt x="121748" y="37431"/>
                  <a:pt x="122147" y="36712"/>
                  <a:pt x="121988" y="35274"/>
                </a:cubicBezTo>
                <a:cubicBezTo>
                  <a:pt x="121828" y="33836"/>
                  <a:pt x="121269" y="33117"/>
                  <a:pt x="120310" y="33117"/>
                </a:cubicBezTo>
                <a:close/>
                <a:moveTo>
                  <a:pt x="287594" y="31200"/>
                </a:moveTo>
                <a:cubicBezTo>
                  <a:pt x="287913" y="31839"/>
                  <a:pt x="288232" y="32318"/>
                  <a:pt x="288552" y="32638"/>
                </a:cubicBezTo>
                <a:cubicBezTo>
                  <a:pt x="288872" y="32957"/>
                  <a:pt x="288872" y="33756"/>
                  <a:pt x="288552" y="35035"/>
                </a:cubicBezTo>
                <a:cubicBezTo>
                  <a:pt x="287274" y="35035"/>
                  <a:pt x="286635" y="34874"/>
                  <a:pt x="286635" y="34555"/>
                </a:cubicBezTo>
                <a:cubicBezTo>
                  <a:pt x="287274" y="34874"/>
                  <a:pt x="287434" y="34236"/>
                  <a:pt x="287114" y="32638"/>
                </a:cubicBezTo>
                <a:cubicBezTo>
                  <a:pt x="286795" y="31040"/>
                  <a:pt x="286955" y="30560"/>
                  <a:pt x="287594" y="31200"/>
                </a:cubicBezTo>
                <a:close/>
                <a:moveTo>
                  <a:pt x="190291" y="31200"/>
                </a:moveTo>
                <a:cubicBezTo>
                  <a:pt x="191889" y="33117"/>
                  <a:pt x="193327" y="33596"/>
                  <a:pt x="194605" y="32638"/>
                </a:cubicBezTo>
                <a:cubicBezTo>
                  <a:pt x="194286" y="33276"/>
                  <a:pt x="194286" y="34155"/>
                  <a:pt x="194605" y="35274"/>
                </a:cubicBezTo>
                <a:cubicBezTo>
                  <a:pt x="194925" y="36393"/>
                  <a:pt x="194765" y="36792"/>
                  <a:pt x="194126" y="36472"/>
                </a:cubicBezTo>
                <a:cubicBezTo>
                  <a:pt x="194126" y="36153"/>
                  <a:pt x="193646" y="35993"/>
                  <a:pt x="192688" y="35993"/>
                </a:cubicBezTo>
                <a:cubicBezTo>
                  <a:pt x="192688" y="37271"/>
                  <a:pt x="192368" y="38229"/>
                  <a:pt x="191729" y="38869"/>
                </a:cubicBezTo>
                <a:cubicBezTo>
                  <a:pt x="191090" y="39508"/>
                  <a:pt x="190930" y="40626"/>
                  <a:pt x="191250" y="42224"/>
                </a:cubicBezTo>
                <a:cubicBezTo>
                  <a:pt x="191889" y="41905"/>
                  <a:pt x="192448" y="41345"/>
                  <a:pt x="192928" y="40547"/>
                </a:cubicBezTo>
                <a:cubicBezTo>
                  <a:pt x="193406" y="39748"/>
                  <a:pt x="193806" y="39668"/>
                  <a:pt x="194126" y="40307"/>
                </a:cubicBezTo>
                <a:cubicBezTo>
                  <a:pt x="193487" y="41585"/>
                  <a:pt x="193247" y="43182"/>
                  <a:pt x="193406" y="45100"/>
                </a:cubicBezTo>
                <a:cubicBezTo>
                  <a:pt x="193566" y="47017"/>
                  <a:pt x="193167" y="48296"/>
                  <a:pt x="192208" y="48934"/>
                </a:cubicBezTo>
                <a:cubicBezTo>
                  <a:pt x="191250" y="46059"/>
                  <a:pt x="190691" y="43263"/>
                  <a:pt x="190531" y="40547"/>
                </a:cubicBezTo>
                <a:cubicBezTo>
                  <a:pt x="190371" y="37830"/>
                  <a:pt x="190291" y="34715"/>
                  <a:pt x="190291" y="31200"/>
                </a:cubicBezTo>
                <a:close/>
                <a:moveTo>
                  <a:pt x="281362" y="27365"/>
                </a:moveTo>
                <a:cubicBezTo>
                  <a:pt x="282002" y="28963"/>
                  <a:pt x="282241" y="31120"/>
                  <a:pt x="282081" y="33836"/>
                </a:cubicBezTo>
                <a:cubicBezTo>
                  <a:pt x="281921" y="36552"/>
                  <a:pt x="282801" y="37750"/>
                  <a:pt x="284718" y="37431"/>
                </a:cubicBezTo>
                <a:cubicBezTo>
                  <a:pt x="285037" y="38709"/>
                  <a:pt x="285037" y="39588"/>
                  <a:pt x="284718" y="40067"/>
                </a:cubicBezTo>
                <a:cubicBezTo>
                  <a:pt x="284398" y="40547"/>
                  <a:pt x="284239" y="41265"/>
                  <a:pt x="284239" y="42224"/>
                </a:cubicBezTo>
                <a:cubicBezTo>
                  <a:pt x="283919" y="41905"/>
                  <a:pt x="283440" y="41026"/>
                  <a:pt x="282801" y="39588"/>
                </a:cubicBezTo>
                <a:cubicBezTo>
                  <a:pt x="282161" y="38150"/>
                  <a:pt x="281522" y="36712"/>
                  <a:pt x="280883" y="35274"/>
                </a:cubicBezTo>
                <a:cubicBezTo>
                  <a:pt x="280244" y="33836"/>
                  <a:pt x="279924" y="32398"/>
                  <a:pt x="279924" y="30960"/>
                </a:cubicBezTo>
                <a:cubicBezTo>
                  <a:pt x="279924" y="29522"/>
                  <a:pt x="280404" y="28323"/>
                  <a:pt x="281362" y="27365"/>
                </a:cubicBezTo>
                <a:close/>
                <a:moveTo>
                  <a:pt x="189812" y="27365"/>
                </a:moveTo>
                <a:cubicBezTo>
                  <a:pt x="189812" y="29921"/>
                  <a:pt x="189173" y="31999"/>
                  <a:pt x="187894" y="33596"/>
                </a:cubicBezTo>
                <a:cubicBezTo>
                  <a:pt x="186616" y="35194"/>
                  <a:pt x="186776" y="37271"/>
                  <a:pt x="188374" y="39827"/>
                </a:cubicBezTo>
                <a:lnTo>
                  <a:pt x="185498" y="39827"/>
                </a:lnTo>
                <a:cubicBezTo>
                  <a:pt x="186137" y="37591"/>
                  <a:pt x="186537" y="35673"/>
                  <a:pt x="186696" y="34075"/>
                </a:cubicBezTo>
                <a:cubicBezTo>
                  <a:pt x="186856" y="32478"/>
                  <a:pt x="186776" y="30401"/>
                  <a:pt x="186456" y="27845"/>
                </a:cubicBezTo>
                <a:cubicBezTo>
                  <a:pt x="186776" y="26886"/>
                  <a:pt x="187894" y="26726"/>
                  <a:pt x="189812" y="27365"/>
                </a:cubicBezTo>
                <a:close/>
                <a:moveTo>
                  <a:pt x="143318" y="25448"/>
                </a:moveTo>
                <a:cubicBezTo>
                  <a:pt x="142679" y="25448"/>
                  <a:pt x="142279" y="25688"/>
                  <a:pt x="142119" y="26167"/>
                </a:cubicBezTo>
                <a:cubicBezTo>
                  <a:pt x="141960" y="26646"/>
                  <a:pt x="141560" y="26726"/>
                  <a:pt x="140921" y="26406"/>
                </a:cubicBezTo>
                <a:cubicBezTo>
                  <a:pt x="141560" y="28963"/>
                  <a:pt x="141400" y="30800"/>
                  <a:pt x="140441" y="31918"/>
                </a:cubicBezTo>
                <a:cubicBezTo>
                  <a:pt x="139483" y="33037"/>
                  <a:pt x="139323" y="34395"/>
                  <a:pt x="139963" y="35993"/>
                </a:cubicBezTo>
                <a:cubicBezTo>
                  <a:pt x="140921" y="35354"/>
                  <a:pt x="141480" y="34475"/>
                  <a:pt x="141640" y="33357"/>
                </a:cubicBezTo>
                <a:cubicBezTo>
                  <a:pt x="141799" y="32238"/>
                  <a:pt x="142519" y="31999"/>
                  <a:pt x="143797" y="32638"/>
                </a:cubicBezTo>
                <a:cubicBezTo>
                  <a:pt x="143797" y="31040"/>
                  <a:pt x="143558" y="29921"/>
                  <a:pt x="143078" y="29283"/>
                </a:cubicBezTo>
                <a:cubicBezTo>
                  <a:pt x="142598" y="28643"/>
                  <a:pt x="142679" y="27365"/>
                  <a:pt x="143318" y="25448"/>
                </a:cubicBezTo>
                <a:close/>
                <a:moveTo>
                  <a:pt x="293585" y="24250"/>
                </a:moveTo>
                <a:cubicBezTo>
                  <a:pt x="292786" y="23770"/>
                  <a:pt x="291748" y="24169"/>
                  <a:pt x="290469" y="25448"/>
                </a:cubicBezTo>
                <a:cubicBezTo>
                  <a:pt x="291109" y="27365"/>
                  <a:pt x="291827" y="29602"/>
                  <a:pt x="292626" y="32158"/>
                </a:cubicBezTo>
                <a:cubicBezTo>
                  <a:pt x="293425" y="34715"/>
                  <a:pt x="294623" y="35673"/>
                  <a:pt x="296221" y="35035"/>
                </a:cubicBezTo>
                <a:cubicBezTo>
                  <a:pt x="296541" y="36632"/>
                  <a:pt x="296621" y="37591"/>
                  <a:pt x="296461" y="37910"/>
                </a:cubicBezTo>
                <a:cubicBezTo>
                  <a:pt x="296301" y="38229"/>
                  <a:pt x="295902" y="38869"/>
                  <a:pt x="295263" y="39827"/>
                </a:cubicBezTo>
                <a:cubicBezTo>
                  <a:pt x="295902" y="41745"/>
                  <a:pt x="296701" y="42464"/>
                  <a:pt x="297659" y="41985"/>
                </a:cubicBezTo>
                <a:lnTo>
                  <a:pt x="299696" y="42130"/>
                </a:lnTo>
                <a:lnTo>
                  <a:pt x="299696" y="38607"/>
                </a:lnTo>
                <a:lnTo>
                  <a:pt x="297420" y="36952"/>
                </a:lnTo>
                <a:cubicBezTo>
                  <a:pt x="296621" y="35673"/>
                  <a:pt x="296142" y="34236"/>
                  <a:pt x="295981" y="32638"/>
                </a:cubicBezTo>
                <a:cubicBezTo>
                  <a:pt x="295822" y="31040"/>
                  <a:pt x="295822" y="29522"/>
                  <a:pt x="295981" y="28084"/>
                </a:cubicBezTo>
                <a:cubicBezTo>
                  <a:pt x="296142" y="26646"/>
                  <a:pt x="296541" y="25767"/>
                  <a:pt x="297180" y="25448"/>
                </a:cubicBezTo>
                <a:cubicBezTo>
                  <a:pt x="295582" y="25128"/>
                  <a:pt x="294384" y="24728"/>
                  <a:pt x="293585" y="24250"/>
                </a:cubicBezTo>
                <a:close/>
                <a:moveTo>
                  <a:pt x="288552" y="22093"/>
                </a:moveTo>
                <a:cubicBezTo>
                  <a:pt x="287913" y="22412"/>
                  <a:pt x="287514" y="23051"/>
                  <a:pt x="287354" y="24010"/>
                </a:cubicBezTo>
                <a:cubicBezTo>
                  <a:pt x="287194" y="24968"/>
                  <a:pt x="286955" y="25767"/>
                  <a:pt x="286635" y="26406"/>
                </a:cubicBezTo>
                <a:cubicBezTo>
                  <a:pt x="287594" y="27046"/>
                  <a:pt x="287993" y="26806"/>
                  <a:pt x="287833" y="25688"/>
                </a:cubicBezTo>
                <a:cubicBezTo>
                  <a:pt x="287673" y="24569"/>
                  <a:pt x="287913" y="24329"/>
                  <a:pt x="288552" y="24968"/>
                </a:cubicBezTo>
                <a:close/>
                <a:moveTo>
                  <a:pt x="152425" y="14903"/>
                </a:moveTo>
                <a:cubicBezTo>
                  <a:pt x="151786" y="14583"/>
                  <a:pt x="151226" y="14983"/>
                  <a:pt x="150747" y="16101"/>
                </a:cubicBezTo>
                <a:cubicBezTo>
                  <a:pt x="150268" y="17219"/>
                  <a:pt x="150347" y="18098"/>
                  <a:pt x="150987" y="18737"/>
                </a:cubicBezTo>
                <a:cubicBezTo>
                  <a:pt x="151626" y="18098"/>
                  <a:pt x="152105" y="17619"/>
                  <a:pt x="152425" y="17299"/>
                </a:cubicBezTo>
                <a:cubicBezTo>
                  <a:pt x="152744" y="16980"/>
                  <a:pt x="152744" y="16181"/>
                  <a:pt x="152425" y="14903"/>
                </a:cubicBezTo>
                <a:close/>
                <a:moveTo>
                  <a:pt x="154821" y="11548"/>
                </a:moveTo>
                <a:cubicBezTo>
                  <a:pt x="154821" y="13145"/>
                  <a:pt x="155300" y="13944"/>
                  <a:pt x="156259" y="13944"/>
                </a:cubicBezTo>
                <a:cubicBezTo>
                  <a:pt x="157218" y="13944"/>
                  <a:pt x="158177" y="14263"/>
                  <a:pt x="159135" y="14903"/>
                </a:cubicBezTo>
                <a:lnTo>
                  <a:pt x="159135" y="12026"/>
                </a:lnTo>
                <a:cubicBezTo>
                  <a:pt x="158177" y="12346"/>
                  <a:pt x="157378" y="12266"/>
                  <a:pt x="156738" y="11787"/>
                </a:cubicBezTo>
                <a:cubicBezTo>
                  <a:pt x="156099" y="11308"/>
                  <a:pt x="155460" y="11228"/>
                  <a:pt x="154821" y="11548"/>
                </a:cubicBezTo>
                <a:close/>
                <a:moveTo>
                  <a:pt x="131814" y="7713"/>
                </a:moveTo>
                <a:cubicBezTo>
                  <a:pt x="129577" y="7393"/>
                  <a:pt x="128219" y="8751"/>
                  <a:pt x="127739" y="11787"/>
                </a:cubicBezTo>
                <a:cubicBezTo>
                  <a:pt x="127261" y="14823"/>
                  <a:pt x="127340" y="17140"/>
                  <a:pt x="127979" y="18737"/>
                </a:cubicBezTo>
                <a:cubicBezTo>
                  <a:pt x="129577" y="18098"/>
                  <a:pt x="130456" y="16581"/>
                  <a:pt x="130616" y="14184"/>
                </a:cubicBezTo>
                <a:cubicBezTo>
                  <a:pt x="130775" y="11787"/>
                  <a:pt x="131175" y="9630"/>
                  <a:pt x="131814" y="7713"/>
                </a:cubicBezTo>
                <a:close/>
                <a:moveTo>
                  <a:pt x="281362" y="5796"/>
                </a:moveTo>
                <a:cubicBezTo>
                  <a:pt x="282002" y="6435"/>
                  <a:pt x="282801" y="6834"/>
                  <a:pt x="283759" y="6994"/>
                </a:cubicBezTo>
                <a:cubicBezTo>
                  <a:pt x="284718" y="7154"/>
                  <a:pt x="285037" y="8033"/>
                  <a:pt x="284718" y="9630"/>
                </a:cubicBezTo>
                <a:cubicBezTo>
                  <a:pt x="283759" y="10908"/>
                  <a:pt x="282960" y="10988"/>
                  <a:pt x="282321" y="9870"/>
                </a:cubicBezTo>
                <a:cubicBezTo>
                  <a:pt x="281682" y="8751"/>
                  <a:pt x="281362" y="7393"/>
                  <a:pt x="281362" y="5796"/>
                </a:cubicBezTo>
                <a:close/>
                <a:moveTo>
                  <a:pt x="284758" y="0"/>
                </a:moveTo>
                <a:lnTo>
                  <a:pt x="2470021" y="0"/>
                </a:lnTo>
                <a:lnTo>
                  <a:pt x="2516663" y="0"/>
                </a:lnTo>
                <a:lnTo>
                  <a:pt x="2516788" y="0"/>
                </a:lnTo>
                <a:lnTo>
                  <a:pt x="2530165" y="0"/>
                </a:lnTo>
                <a:lnTo>
                  <a:pt x="2537454" y="0"/>
                </a:lnTo>
                <a:lnTo>
                  <a:pt x="2569437" y="0"/>
                </a:lnTo>
                <a:lnTo>
                  <a:pt x="2571264" y="0"/>
                </a:lnTo>
                <a:lnTo>
                  <a:pt x="2630916" y="0"/>
                </a:lnTo>
                <a:lnTo>
                  <a:pt x="2633247" y="0"/>
                </a:lnTo>
                <a:lnTo>
                  <a:pt x="2651645" y="0"/>
                </a:lnTo>
                <a:lnTo>
                  <a:pt x="2766362" y="0"/>
                </a:lnTo>
                <a:lnTo>
                  <a:pt x="2767541" y="0"/>
                </a:lnTo>
                <a:lnTo>
                  <a:pt x="2845446" y="0"/>
                </a:lnTo>
                <a:lnTo>
                  <a:pt x="2849469" y="0"/>
                </a:lnTo>
                <a:lnTo>
                  <a:pt x="2855177" y="0"/>
                </a:lnTo>
                <a:lnTo>
                  <a:pt x="2855798" y="0"/>
                </a:lnTo>
                <a:lnTo>
                  <a:pt x="2859385" y="0"/>
                </a:lnTo>
                <a:lnTo>
                  <a:pt x="4868977" y="0"/>
                </a:lnTo>
                <a:lnTo>
                  <a:pt x="11505972" y="0"/>
                </a:lnTo>
                <a:lnTo>
                  <a:pt x="11505972" y="739466"/>
                </a:lnTo>
                <a:lnTo>
                  <a:pt x="4868977" y="739466"/>
                </a:lnTo>
                <a:lnTo>
                  <a:pt x="2661703" y="739466"/>
                </a:lnTo>
                <a:lnTo>
                  <a:pt x="2647045" y="739466"/>
                </a:lnTo>
                <a:lnTo>
                  <a:pt x="2528555" y="739466"/>
                </a:lnTo>
                <a:lnTo>
                  <a:pt x="179951" y="739466"/>
                </a:lnTo>
                <a:lnTo>
                  <a:pt x="178308" y="737960"/>
                </a:lnTo>
                <a:cubicBezTo>
                  <a:pt x="177030" y="737481"/>
                  <a:pt x="175672" y="737481"/>
                  <a:pt x="174234" y="737960"/>
                </a:cubicBezTo>
                <a:lnTo>
                  <a:pt x="172180" y="739466"/>
                </a:lnTo>
                <a:lnTo>
                  <a:pt x="109360" y="739466"/>
                </a:lnTo>
                <a:lnTo>
                  <a:pt x="82443" y="729572"/>
                </a:lnTo>
                <a:cubicBezTo>
                  <a:pt x="75414" y="725418"/>
                  <a:pt x="69262" y="721104"/>
                  <a:pt x="63990" y="716630"/>
                </a:cubicBezTo>
                <a:cubicBezTo>
                  <a:pt x="58717" y="712156"/>
                  <a:pt x="53525" y="707523"/>
                  <a:pt x="48412" y="702730"/>
                </a:cubicBezTo>
                <a:cubicBezTo>
                  <a:pt x="50649" y="701132"/>
                  <a:pt x="50968" y="698576"/>
                  <a:pt x="49370" y="695060"/>
                </a:cubicBezTo>
                <a:cubicBezTo>
                  <a:pt x="47772" y="694102"/>
                  <a:pt x="46335" y="693862"/>
                  <a:pt x="45056" y="694342"/>
                </a:cubicBezTo>
                <a:cubicBezTo>
                  <a:pt x="43779" y="694821"/>
                  <a:pt x="42820" y="695859"/>
                  <a:pt x="42181" y="697457"/>
                </a:cubicBezTo>
                <a:cubicBezTo>
                  <a:pt x="30677" y="685315"/>
                  <a:pt x="21889" y="671574"/>
                  <a:pt x="15818" y="656236"/>
                </a:cubicBezTo>
                <a:cubicBezTo>
                  <a:pt x="5273" y="627476"/>
                  <a:pt x="0" y="577307"/>
                  <a:pt x="0" y="505729"/>
                </a:cubicBezTo>
                <a:lnTo>
                  <a:pt x="0" y="446293"/>
                </a:lnTo>
                <a:lnTo>
                  <a:pt x="30198" y="446293"/>
                </a:lnTo>
                <a:cubicBezTo>
                  <a:pt x="30837" y="448210"/>
                  <a:pt x="31636" y="449008"/>
                  <a:pt x="32594" y="448689"/>
                </a:cubicBezTo>
                <a:lnTo>
                  <a:pt x="32594" y="446293"/>
                </a:lnTo>
                <a:lnTo>
                  <a:pt x="79568" y="446293"/>
                </a:lnTo>
                <a:cubicBezTo>
                  <a:pt x="78928" y="447890"/>
                  <a:pt x="78609" y="449728"/>
                  <a:pt x="78609" y="451805"/>
                </a:cubicBezTo>
                <a:cubicBezTo>
                  <a:pt x="78609" y="453882"/>
                  <a:pt x="78450" y="455720"/>
                  <a:pt x="78130" y="457317"/>
                </a:cubicBezTo>
                <a:cubicBezTo>
                  <a:pt x="79088" y="456039"/>
                  <a:pt x="79807" y="454441"/>
                  <a:pt x="80287" y="452524"/>
                </a:cubicBezTo>
                <a:cubicBezTo>
                  <a:pt x="80766" y="450606"/>
                  <a:pt x="81325" y="448530"/>
                  <a:pt x="81964" y="446293"/>
                </a:cubicBezTo>
                <a:lnTo>
                  <a:pt x="125103" y="446293"/>
                </a:lnTo>
                <a:cubicBezTo>
                  <a:pt x="125103" y="446932"/>
                  <a:pt x="125263" y="447251"/>
                  <a:pt x="125583" y="447251"/>
                </a:cubicBezTo>
                <a:lnTo>
                  <a:pt x="125583" y="446293"/>
                </a:lnTo>
                <a:lnTo>
                  <a:pt x="147631" y="446293"/>
                </a:lnTo>
                <a:cubicBezTo>
                  <a:pt x="147631" y="447890"/>
                  <a:pt x="147631" y="449328"/>
                  <a:pt x="147631" y="450606"/>
                </a:cubicBezTo>
                <a:cubicBezTo>
                  <a:pt x="147631" y="451885"/>
                  <a:pt x="147152" y="452843"/>
                  <a:pt x="146193" y="453483"/>
                </a:cubicBezTo>
                <a:cubicBezTo>
                  <a:pt x="146833" y="461471"/>
                  <a:pt x="146833" y="469300"/>
                  <a:pt x="146193" y="476969"/>
                </a:cubicBezTo>
                <a:cubicBezTo>
                  <a:pt x="146193" y="478887"/>
                  <a:pt x="145874" y="481124"/>
                  <a:pt x="145235" y="483680"/>
                </a:cubicBezTo>
                <a:cubicBezTo>
                  <a:pt x="144596" y="486236"/>
                  <a:pt x="145075" y="488153"/>
                  <a:pt x="146673" y="489432"/>
                </a:cubicBezTo>
                <a:cubicBezTo>
                  <a:pt x="147631" y="486875"/>
                  <a:pt x="148031" y="483360"/>
                  <a:pt x="147871" y="478887"/>
                </a:cubicBezTo>
                <a:cubicBezTo>
                  <a:pt x="147712" y="474413"/>
                  <a:pt x="148111" y="470419"/>
                  <a:pt x="149070" y="466903"/>
                </a:cubicBezTo>
                <a:cubicBezTo>
                  <a:pt x="149389" y="466903"/>
                  <a:pt x="149548" y="467303"/>
                  <a:pt x="149548" y="468102"/>
                </a:cubicBezTo>
                <a:cubicBezTo>
                  <a:pt x="149548" y="468901"/>
                  <a:pt x="149548" y="469699"/>
                  <a:pt x="149548" y="470498"/>
                </a:cubicBezTo>
                <a:cubicBezTo>
                  <a:pt x="149548" y="471297"/>
                  <a:pt x="149629" y="472016"/>
                  <a:pt x="149788" y="472655"/>
                </a:cubicBezTo>
                <a:cubicBezTo>
                  <a:pt x="149948" y="473294"/>
                  <a:pt x="150347" y="473454"/>
                  <a:pt x="150987" y="473135"/>
                </a:cubicBezTo>
                <a:cubicBezTo>
                  <a:pt x="151626" y="470898"/>
                  <a:pt x="151705" y="468102"/>
                  <a:pt x="151226" y="464746"/>
                </a:cubicBezTo>
                <a:cubicBezTo>
                  <a:pt x="150747" y="461391"/>
                  <a:pt x="150827" y="457637"/>
                  <a:pt x="151466" y="453483"/>
                </a:cubicBezTo>
                <a:cubicBezTo>
                  <a:pt x="149868" y="454441"/>
                  <a:pt x="149229" y="454042"/>
                  <a:pt x="149548" y="452284"/>
                </a:cubicBezTo>
                <a:cubicBezTo>
                  <a:pt x="149868" y="450527"/>
                  <a:pt x="150028" y="448530"/>
                  <a:pt x="150028" y="446293"/>
                </a:cubicBezTo>
                <a:lnTo>
                  <a:pt x="173994" y="446293"/>
                </a:lnTo>
                <a:cubicBezTo>
                  <a:pt x="173994" y="448210"/>
                  <a:pt x="174074" y="450047"/>
                  <a:pt x="174234" y="451805"/>
                </a:cubicBezTo>
                <a:cubicBezTo>
                  <a:pt x="174394" y="453562"/>
                  <a:pt x="174313" y="454921"/>
                  <a:pt x="173994" y="455879"/>
                </a:cubicBezTo>
                <a:cubicBezTo>
                  <a:pt x="174313" y="454921"/>
                  <a:pt x="174553" y="453562"/>
                  <a:pt x="174713" y="451805"/>
                </a:cubicBezTo>
                <a:cubicBezTo>
                  <a:pt x="174873" y="450047"/>
                  <a:pt x="175112" y="448210"/>
                  <a:pt x="175432" y="446293"/>
                </a:cubicBezTo>
                <a:lnTo>
                  <a:pt x="187415" y="446293"/>
                </a:lnTo>
                <a:lnTo>
                  <a:pt x="187415" y="568520"/>
                </a:lnTo>
                <a:cubicBezTo>
                  <a:pt x="187415" y="601114"/>
                  <a:pt x="189333" y="621724"/>
                  <a:pt x="193167" y="630353"/>
                </a:cubicBezTo>
                <a:cubicBezTo>
                  <a:pt x="197001" y="639299"/>
                  <a:pt x="205469" y="643773"/>
                  <a:pt x="218571" y="643773"/>
                </a:cubicBezTo>
                <a:cubicBezTo>
                  <a:pt x="233270" y="643773"/>
                  <a:pt x="243016" y="638021"/>
                  <a:pt x="247810" y="626518"/>
                </a:cubicBezTo>
                <a:cubicBezTo>
                  <a:pt x="252284" y="615014"/>
                  <a:pt x="254520" y="586095"/>
                  <a:pt x="254520" y="539760"/>
                </a:cubicBezTo>
                <a:lnTo>
                  <a:pt x="254520" y="487514"/>
                </a:lnTo>
                <a:cubicBezTo>
                  <a:pt x="254520" y="476330"/>
                  <a:pt x="253881" y="466504"/>
                  <a:pt x="252603" y="458036"/>
                </a:cubicBezTo>
                <a:cubicBezTo>
                  <a:pt x="251325" y="449568"/>
                  <a:pt x="249727" y="442138"/>
                  <a:pt x="247810" y="435747"/>
                </a:cubicBezTo>
                <a:cubicBezTo>
                  <a:pt x="248130" y="432872"/>
                  <a:pt x="248289" y="430235"/>
                  <a:pt x="248289" y="427839"/>
                </a:cubicBezTo>
                <a:cubicBezTo>
                  <a:pt x="248289" y="425442"/>
                  <a:pt x="247490" y="423445"/>
                  <a:pt x="245893" y="421847"/>
                </a:cubicBezTo>
                <a:cubicBezTo>
                  <a:pt x="245893" y="423765"/>
                  <a:pt x="245972" y="425282"/>
                  <a:pt x="246133" y="426401"/>
                </a:cubicBezTo>
                <a:cubicBezTo>
                  <a:pt x="246292" y="427519"/>
                  <a:pt x="246372" y="428718"/>
                  <a:pt x="246372" y="429995"/>
                </a:cubicBezTo>
                <a:cubicBezTo>
                  <a:pt x="246052" y="429356"/>
                  <a:pt x="245812" y="428478"/>
                  <a:pt x="245653" y="427360"/>
                </a:cubicBezTo>
                <a:cubicBezTo>
                  <a:pt x="245493" y="426241"/>
                  <a:pt x="245253" y="425362"/>
                  <a:pt x="244934" y="424723"/>
                </a:cubicBezTo>
                <a:cubicBezTo>
                  <a:pt x="244614" y="424084"/>
                  <a:pt x="244295" y="423525"/>
                  <a:pt x="243975" y="423045"/>
                </a:cubicBezTo>
                <a:cubicBezTo>
                  <a:pt x="243656" y="422566"/>
                  <a:pt x="243176" y="422007"/>
                  <a:pt x="242538" y="421368"/>
                </a:cubicBezTo>
                <a:cubicBezTo>
                  <a:pt x="240940" y="419131"/>
                  <a:pt x="239502" y="417054"/>
                  <a:pt x="238223" y="415137"/>
                </a:cubicBezTo>
                <a:cubicBezTo>
                  <a:pt x="236945" y="413220"/>
                  <a:pt x="235507" y="411462"/>
                  <a:pt x="233909" y="409864"/>
                </a:cubicBezTo>
                <a:cubicBezTo>
                  <a:pt x="233909" y="408905"/>
                  <a:pt x="233909" y="407947"/>
                  <a:pt x="233909" y="406988"/>
                </a:cubicBezTo>
                <a:cubicBezTo>
                  <a:pt x="233909" y="406030"/>
                  <a:pt x="234229" y="405231"/>
                  <a:pt x="234868" y="404591"/>
                </a:cubicBezTo>
                <a:cubicBezTo>
                  <a:pt x="233909" y="404591"/>
                  <a:pt x="233750" y="403873"/>
                  <a:pt x="234389" y="402435"/>
                </a:cubicBezTo>
                <a:cubicBezTo>
                  <a:pt x="235028" y="400996"/>
                  <a:pt x="234868" y="399638"/>
                  <a:pt x="233909" y="398361"/>
                </a:cubicBezTo>
                <a:cubicBezTo>
                  <a:pt x="234868" y="398041"/>
                  <a:pt x="235267" y="397322"/>
                  <a:pt x="235108" y="396203"/>
                </a:cubicBezTo>
                <a:cubicBezTo>
                  <a:pt x="234948" y="395085"/>
                  <a:pt x="234708" y="393967"/>
                  <a:pt x="234389" y="392848"/>
                </a:cubicBezTo>
                <a:cubicBezTo>
                  <a:pt x="234069" y="391730"/>
                  <a:pt x="233830" y="390691"/>
                  <a:pt x="233670" y="389733"/>
                </a:cubicBezTo>
                <a:cubicBezTo>
                  <a:pt x="233510" y="388774"/>
                  <a:pt x="233750" y="387975"/>
                  <a:pt x="234389" y="387336"/>
                </a:cubicBezTo>
                <a:cubicBezTo>
                  <a:pt x="231193" y="380945"/>
                  <a:pt x="229037" y="372397"/>
                  <a:pt x="227918" y="361692"/>
                </a:cubicBezTo>
                <a:cubicBezTo>
                  <a:pt x="226800" y="350987"/>
                  <a:pt x="225921" y="340682"/>
                  <a:pt x="225282" y="330776"/>
                </a:cubicBezTo>
                <a:cubicBezTo>
                  <a:pt x="224962" y="327580"/>
                  <a:pt x="224802" y="324305"/>
                  <a:pt x="224802" y="320950"/>
                </a:cubicBezTo>
                <a:cubicBezTo>
                  <a:pt x="224802" y="317595"/>
                  <a:pt x="225282" y="314639"/>
                  <a:pt x="226240" y="312082"/>
                </a:cubicBezTo>
                <a:cubicBezTo>
                  <a:pt x="227518" y="314639"/>
                  <a:pt x="227918" y="317355"/>
                  <a:pt x="227439" y="320231"/>
                </a:cubicBezTo>
                <a:cubicBezTo>
                  <a:pt x="226959" y="323107"/>
                  <a:pt x="226880" y="326143"/>
                  <a:pt x="227199" y="329338"/>
                </a:cubicBezTo>
                <a:cubicBezTo>
                  <a:pt x="227838" y="333812"/>
                  <a:pt x="228956" y="338285"/>
                  <a:pt x="230554" y="342759"/>
                </a:cubicBezTo>
                <a:cubicBezTo>
                  <a:pt x="232152" y="347233"/>
                  <a:pt x="232632" y="352185"/>
                  <a:pt x="231992" y="357618"/>
                </a:cubicBezTo>
                <a:cubicBezTo>
                  <a:pt x="232951" y="351866"/>
                  <a:pt x="234069" y="345795"/>
                  <a:pt x="235347" y="339404"/>
                </a:cubicBezTo>
                <a:cubicBezTo>
                  <a:pt x="236625" y="333013"/>
                  <a:pt x="236945" y="326143"/>
                  <a:pt x="236306" y="318793"/>
                </a:cubicBezTo>
                <a:cubicBezTo>
                  <a:pt x="237265" y="321030"/>
                  <a:pt x="237744" y="323107"/>
                  <a:pt x="237744" y="325024"/>
                </a:cubicBezTo>
                <a:cubicBezTo>
                  <a:pt x="237744" y="326942"/>
                  <a:pt x="237664" y="328859"/>
                  <a:pt x="237504" y="330776"/>
                </a:cubicBezTo>
                <a:cubicBezTo>
                  <a:pt x="237345" y="332694"/>
                  <a:pt x="237185" y="334690"/>
                  <a:pt x="237025" y="336767"/>
                </a:cubicBezTo>
                <a:cubicBezTo>
                  <a:pt x="236865" y="338845"/>
                  <a:pt x="237105" y="341002"/>
                  <a:pt x="237744" y="343238"/>
                </a:cubicBezTo>
                <a:cubicBezTo>
                  <a:pt x="238383" y="343558"/>
                  <a:pt x="238623" y="343398"/>
                  <a:pt x="238463" y="342759"/>
                </a:cubicBezTo>
                <a:cubicBezTo>
                  <a:pt x="238303" y="342120"/>
                  <a:pt x="238543" y="341801"/>
                  <a:pt x="239182" y="341801"/>
                </a:cubicBezTo>
                <a:cubicBezTo>
                  <a:pt x="239821" y="346274"/>
                  <a:pt x="240780" y="350987"/>
                  <a:pt x="242058" y="355940"/>
                </a:cubicBezTo>
                <a:cubicBezTo>
                  <a:pt x="243336" y="360893"/>
                  <a:pt x="244535" y="365846"/>
                  <a:pt x="245653" y="370800"/>
                </a:cubicBezTo>
                <a:cubicBezTo>
                  <a:pt x="246771" y="375753"/>
                  <a:pt x="247570" y="380945"/>
                  <a:pt x="248050" y="386377"/>
                </a:cubicBezTo>
                <a:cubicBezTo>
                  <a:pt x="248528" y="391810"/>
                  <a:pt x="248289" y="397242"/>
                  <a:pt x="247331" y="402674"/>
                </a:cubicBezTo>
                <a:cubicBezTo>
                  <a:pt x="247011" y="403633"/>
                  <a:pt x="247091" y="404192"/>
                  <a:pt x="247570" y="404352"/>
                </a:cubicBezTo>
                <a:cubicBezTo>
                  <a:pt x="248050" y="404512"/>
                  <a:pt x="248289" y="404911"/>
                  <a:pt x="248289" y="405550"/>
                </a:cubicBezTo>
                <a:cubicBezTo>
                  <a:pt x="247650" y="410343"/>
                  <a:pt x="247570" y="415056"/>
                  <a:pt x="248050" y="419690"/>
                </a:cubicBezTo>
                <a:cubicBezTo>
                  <a:pt x="248528" y="424324"/>
                  <a:pt x="250366" y="427439"/>
                  <a:pt x="253562" y="429037"/>
                </a:cubicBezTo>
                <a:cubicBezTo>
                  <a:pt x="253562" y="431913"/>
                  <a:pt x="254041" y="434310"/>
                  <a:pt x="255000" y="436227"/>
                </a:cubicBezTo>
                <a:cubicBezTo>
                  <a:pt x="256917" y="436227"/>
                  <a:pt x="258195" y="434789"/>
                  <a:pt x="258835" y="431913"/>
                </a:cubicBezTo>
                <a:cubicBezTo>
                  <a:pt x="257875" y="431274"/>
                  <a:pt x="257716" y="429995"/>
                  <a:pt x="258355" y="428078"/>
                </a:cubicBezTo>
                <a:cubicBezTo>
                  <a:pt x="258994" y="426161"/>
                  <a:pt x="259154" y="424403"/>
                  <a:pt x="258835" y="422806"/>
                </a:cubicBezTo>
                <a:cubicBezTo>
                  <a:pt x="258835" y="421208"/>
                  <a:pt x="258515" y="419930"/>
                  <a:pt x="257875" y="418971"/>
                </a:cubicBezTo>
                <a:cubicBezTo>
                  <a:pt x="257237" y="418013"/>
                  <a:pt x="256597" y="416734"/>
                  <a:pt x="255958" y="415137"/>
                </a:cubicBezTo>
                <a:cubicBezTo>
                  <a:pt x="254041" y="407148"/>
                  <a:pt x="253162" y="398920"/>
                  <a:pt x="253322" y="390451"/>
                </a:cubicBezTo>
                <a:cubicBezTo>
                  <a:pt x="253482" y="381983"/>
                  <a:pt x="253242" y="373595"/>
                  <a:pt x="252603" y="365287"/>
                </a:cubicBezTo>
                <a:cubicBezTo>
                  <a:pt x="252603" y="364648"/>
                  <a:pt x="253083" y="364409"/>
                  <a:pt x="254041" y="364568"/>
                </a:cubicBezTo>
                <a:cubicBezTo>
                  <a:pt x="255000" y="364728"/>
                  <a:pt x="255479" y="364488"/>
                  <a:pt x="255479" y="363850"/>
                </a:cubicBezTo>
                <a:cubicBezTo>
                  <a:pt x="254520" y="354263"/>
                  <a:pt x="253562" y="344277"/>
                  <a:pt x="252603" y="333892"/>
                </a:cubicBezTo>
                <a:cubicBezTo>
                  <a:pt x="251645" y="323506"/>
                  <a:pt x="250846" y="311763"/>
                  <a:pt x="250206" y="298661"/>
                </a:cubicBezTo>
                <a:cubicBezTo>
                  <a:pt x="250526" y="302176"/>
                  <a:pt x="251405" y="305531"/>
                  <a:pt x="252843" y="308727"/>
                </a:cubicBezTo>
                <a:cubicBezTo>
                  <a:pt x="254281" y="311922"/>
                  <a:pt x="254201" y="315118"/>
                  <a:pt x="252603" y="318314"/>
                </a:cubicBezTo>
                <a:cubicBezTo>
                  <a:pt x="253242" y="318314"/>
                  <a:pt x="253562" y="318154"/>
                  <a:pt x="253562" y="317834"/>
                </a:cubicBezTo>
                <a:cubicBezTo>
                  <a:pt x="253562" y="317515"/>
                  <a:pt x="253881" y="317355"/>
                  <a:pt x="254520" y="317355"/>
                </a:cubicBezTo>
                <a:cubicBezTo>
                  <a:pt x="255799" y="320551"/>
                  <a:pt x="256438" y="323985"/>
                  <a:pt x="256438" y="327660"/>
                </a:cubicBezTo>
                <a:cubicBezTo>
                  <a:pt x="256438" y="331335"/>
                  <a:pt x="256757" y="334770"/>
                  <a:pt x="257396" y="337966"/>
                </a:cubicBezTo>
                <a:cubicBezTo>
                  <a:pt x="257716" y="339564"/>
                  <a:pt x="258036" y="340841"/>
                  <a:pt x="258355" y="341801"/>
                </a:cubicBezTo>
                <a:cubicBezTo>
                  <a:pt x="258674" y="342759"/>
                  <a:pt x="258835" y="344037"/>
                  <a:pt x="258835" y="345635"/>
                </a:cubicBezTo>
                <a:cubicBezTo>
                  <a:pt x="258835" y="347233"/>
                  <a:pt x="258515" y="348671"/>
                  <a:pt x="257875" y="349949"/>
                </a:cubicBezTo>
                <a:cubicBezTo>
                  <a:pt x="257237" y="351227"/>
                  <a:pt x="256917" y="352665"/>
                  <a:pt x="256917" y="354263"/>
                </a:cubicBezTo>
                <a:cubicBezTo>
                  <a:pt x="256278" y="358736"/>
                  <a:pt x="256358" y="363370"/>
                  <a:pt x="257157" y="368163"/>
                </a:cubicBezTo>
                <a:cubicBezTo>
                  <a:pt x="257955" y="372957"/>
                  <a:pt x="258674" y="377910"/>
                  <a:pt x="259313" y="383022"/>
                </a:cubicBezTo>
                <a:cubicBezTo>
                  <a:pt x="259313" y="383661"/>
                  <a:pt x="259154" y="384380"/>
                  <a:pt x="258835" y="385179"/>
                </a:cubicBezTo>
                <a:cubicBezTo>
                  <a:pt x="258515" y="385978"/>
                  <a:pt x="258195" y="386697"/>
                  <a:pt x="257875" y="387336"/>
                </a:cubicBezTo>
                <a:cubicBezTo>
                  <a:pt x="257875" y="388934"/>
                  <a:pt x="258835" y="389413"/>
                  <a:pt x="260752" y="388774"/>
                </a:cubicBezTo>
                <a:cubicBezTo>
                  <a:pt x="261391" y="393247"/>
                  <a:pt x="262349" y="397401"/>
                  <a:pt x="263627" y="401236"/>
                </a:cubicBezTo>
                <a:cubicBezTo>
                  <a:pt x="264906" y="405071"/>
                  <a:pt x="265225" y="409065"/>
                  <a:pt x="264586" y="413220"/>
                </a:cubicBezTo>
                <a:cubicBezTo>
                  <a:pt x="263947" y="411622"/>
                  <a:pt x="262828" y="411142"/>
                  <a:pt x="261230" y="411781"/>
                </a:cubicBezTo>
                <a:cubicBezTo>
                  <a:pt x="261230" y="410184"/>
                  <a:pt x="261151" y="408745"/>
                  <a:pt x="260991" y="407468"/>
                </a:cubicBezTo>
                <a:cubicBezTo>
                  <a:pt x="260831" y="406189"/>
                  <a:pt x="260752" y="404751"/>
                  <a:pt x="260752" y="403153"/>
                </a:cubicBezTo>
                <a:cubicBezTo>
                  <a:pt x="259473" y="405071"/>
                  <a:pt x="258515" y="407308"/>
                  <a:pt x="257875" y="409864"/>
                </a:cubicBezTo>
                <a:cubicBezTo>
                  <a:pt x="259154" y="409225"/>
                  <a:pt x="259953" y="409784"/>
                  <a:pt x="260272" y="411542"/>
                </a:cubicBezTo>
                <a:cubicBezTo>
                  <a:pt x="260592" y="413299"/>
                  <a:pt x="260911" y="415456"/>
                  <a:pt x="261230" y="418013"/>
                </a:cubicBezTo>
                <a:cubicBezTo>
                  <a:pt x="261870" y="418013"/>
                  <a:pt x="262029" y="417374"/>
                  <a:pt x="261710" y="416095"/>
                </a:cubicBezTo>
                <a:cubicBezTo>
                  <a:pt x="261391" y="414817"/>
                  <a:pt x="261391" y="413859"/>
                  <a:pt x="261710" y="413220"/>
                </a:cubicBezTo>
                <a:cubicBezTo>
                  <a:pt x="262349" y="413220"/>
                  <a:pt x="262669" y="413619"/>
                  <a:pt x="262669" y="414418"/>
                </a:cubicBezTo>
                <a:cubicBezTo>
                  <a:pt x="262669" y="415217"/>
                  <a:pt x="263148" y="415456"/>
                  <a:pt x="264107" y="415137"/>
                </a:cubicBezTo>
                <a:cubicBezTo>
                  <a:pt x="264107" y="417693"/>
                  <a:pt x="264506" y="419450"/>
                  <a:pt x="265305" y="420409"/>
                </a:cubicBezTo>
                <a:cubicBezTo>
                  <a:pt x="266104" y="421368"/>
                  <a:pt x="266823" y="422646"/>
                  <a:pt x="267462" y="424244"/>
                </a:cubicBezTo>
                <a:cubicBezTo>
                  <a:pt x="268420" y="429356"/>
                  <a:pt x="269060" y="434470"/>
                  <a:pt x="269379" y="439582"/>
                </a:cubicBezTo>
                <a:cubicBezTo>
                  <a:pt x="269699" y="444695"/>
                  <a:pt x="270338" y="449648"/>
                  <a:pt x="271297" y="454441"/>
                </a:cubicBezTo>
                <a:cubicBezTo>
                  <a:pt x="271616" y="455400"/>
                  <a:pt x="272015" y="456758"/>
                  <a:pt x="272495" y="458515"/>
                </a:cubicBezTo>
                <a:cubicBezTo>
                  <a:pt x="272974" y="460273"/>
                  <a:pt x="274013" y="461151"/>
                  <a:pt x="275611" y="461151"/>
                </a:cubicBezTo>
                <a:cubicBezTo>
                  <a:pt x="275930" y="456997"/>
                  <a:pt x="275530" y="453483"/>
                  <a:pt x="274412" y="450606"/>
                </a:cubicBezTo>
                <a:cubicBezTo>
                  <a:pt x="273294" y="447731"/>
                  <a:pt x="273054" y="444535"/>
                  <a:pt x="273693" y="441020"/>
                </a:cubicBezTo>
                <a:cubicBezTo>
                  <a:pt x="273054" y="441020"/>
                  <a:pt x="272814" y="441180"/>
                  <a:pt x="272974" y="441499"/>
                </a:cubicBezTo>
                <a:cubicBezTo>
                  <a:pt x="273134" y="441819"/>
                  <a:pt x="273054" y="442138"/>
                  <a:pt x="272735" y="442458"/>
                </a:cubicBezTo>
                <a:cubicBezTo>
                  <a:pt x="270498" y="437026"/>
                  <a:pt x="269459" y="431114"/>
                  <a:pt x="269619" y="424723"/>
                </a:cubicBezTo>
                <a:cubicBezTo>
                  <a:pt x="269778" y="418332"/>
                  <a:pt x="269060" y="412421"/>
                  <a:pt x="267462" y="406988"/>
                </a:cubicBezTo>
                <a:cubicBezTo>
                  <a:pt x="268420" y="406349"/>
                  <a:pt x="268900" y="406669"/>
                  <a:pt x="268900" y="407947"/>
                </a:cubicBezTo>
                <a:cubicBezTo>
                  <a:pt x="268900" y="409225"/>
                  <a:pt x="269379" y="409704"/>
                  <a:pt x="270338" y="409385"/>
                </a:cubicBezTo>
                <a:cubicBezTo>
                  <a:pt x="270977" y="408745"/>
                  <a:pt x="271057" y="408027"/>
                  <a:pt x="270577" y="407228"/>
                </a:cubicBezTo>
                <a:cubicBezTo>
                  <a:pt x="270098" y="406429"/>
                  <a:pt x="269699" y="405550"/>
                  <a:pt x="269379" y="404591"/>
                </a:cubicBezTo>
                <a:cubicBezTo>
                  <a:pt x="268740" y="404591"/>
                  <a:pt x="268420" y="404751"/>
                  <a:pt x="268420" y="405071"/>
                </a:cubicBezTo>
                <a:cubicBezTo>
                  <a:pt x="268420" y="405390"/>
                  <a:pt x="268101" y="405550"/>
                  <a:pt x="267462" y="405550"/>
                </a:cubicBezTo>
                <a:cubicBezTo>
                  <a:pt x="267143" y="399798"/>
                  <a:pt x="266743" y="394845"/>
                  <a:pt x="266264" y="390691"/>
                </a:cubicBezTo>
                <a:cubicBezTo>
                  <a:pt x="265785" y="386537"/>
                  <a:pt x="265864" y="382223"/>
                  <a:pt x="266503" y="377749"/>
                </a:cubicBezTo>
                <a:cubicBezTo>
                  <a:pt x="268101" y="383821"/>
                  <a:pt x="269379" y="390771"/>
                  <a:pt x="270338" y="398600"/>
                </a:cubicBezTo>
                <a:cubicBezTo>
                  <a:pt x="271297" y="406429"/>
                  <a:pt x="272735" y="413379"/>
                  <a:pt x="274652" y="419450"/>
                </a:cubicBezTo>
                <a:cubicBezTo>
                  <a:pt x="275291" y="419770"/>
                  <a:pt x="275611" y="419770"/>
                  <a:pt x="275611" y="419450"/>
                </a:cubicBezTo>
                <a:cubicBezTo>
                  <a:pt x="275611" y="419131"/>
                  <a:pt x="275930" y="418971"/>
                  <a:pt x="276569" y="418971"/>
                </a:cubicBezTo>
                <a:cubicBezTo>
                  <a:pt x="276889" y="426001"/>
                  <a:pt x="277368" y="432472"/>
                  <a:pt x="278007" y="438384"/>
                </a:cubicBezTo>
                <a:cubicBezTo>
                  <a:pt x="278646" y="444295"/>
                  <a:pt x="278966" y="450926"/>
                  <a:pt x="278966" y="458276"/>
                </a:cubicBezTo>
                <a:cubicBezTo>
                  <a:pt x="281522" y="463708"/>
                  <a:pt x="282880" y="470658"/>
                  <a:pt x="283040" y="479126"/>
                </a:cubicBezTo>
                <a:cubicBezTo>
                  <a:pt x="283200" y="487594"/>
                  <a:pt x="283599" y="495184"/>
                  <a:pt x="284239" y="501894"/>
                </a:cubicBezTo>
                <a:cubicBezTo>
                  <a:pt x="285836" y="504770"/>
                  <a:pt x="286475" y="508524"/>
                  <a:pt x="286156" y="513158"/>
                </a:cubicBezTo>
                <a:cubicBezTo>
                  <a:pt x="285836" y="517792"/>
                  <a:pt x="286315" y="521387"/>
                  <a:pt x="287594" y="523943"/>
                </a:cubicBezTo>
                <a:cubicBezTo>
                  <a:pt x="288872" y="521387"/>
                  <a:pt x="288872" y="517871"/>
                  <a:pt x="287594" y="513398"/>
                </a:cubicBezTo>
                <a:cubicBezTo>
                  <a:pt x="286315" y="508924"/>
                  <a:pt x="285996" y="505409"/>
                  <a:pt x="286635" y="502853"/>
                </a:cubicBezTo>
                <a:cubicBezTo>
                  <a:pt x="286955" y="501894"/>
                  <a:pt x="287274" y="501414"/>
                  <a:pt x="287594" y="501414"/>
                </a:cubicBezTo>
                <a:cubicBezTo>
                  <a:pt x="287913" y="501414"/>
                  <a:pt x="287434" y="500935"/>
                  <a:pt x="286156" y="499977"/>
                </a:cubicBezTo>
                <a:cubicBezTo>
                  <a:pt x="285197" y="487834"/>
                  <a:pt x="284558" y="476330"/>
                  <a:pt x="284239" y="465465"/>
                </a:cubicBezTo>
                <a:cubicBezTo>
                  <a:pt x="283919" y="454601"/>
                  <a:pt x="282801" y="444056"/>
                  <a:pt x="280883" y="433830"/>
                </a:cubicBezTo>
                <a:cubicBezTo>
                  <a:pt x="280244" y="431593"/>
                  <a:pt x="279765" y="429676"/>
                  <a:pt x="279445" y="428078"/>
                </a:cubicBezTo>
                <a:cubicBezTo>
                  <a:pt x="279125" y="426481"/>
                  <a:pt x="278646" y="424723"/>
                  <a:pt x="278007" y="422806"/>
                </a:cubicBezTo>
                <a:cubicBezTo>
                  <a:pt x="276729" y="417054"/>
                  <a:pt x="276010" y="410663"/>
                  <a:pt x="275850" y="403633"/>
                </a:cubicBezTo>
                <a:cubicBezTo>
                  <a:pt x="275691" y="396603"/>
                  <a:pt x="275291" y="389892"/>
                  <a:pt x="274652" y="383501"/>
                </a:cubicBezTo>
                <a:cubicBezTo>
                  <a:pt x="274013" y="379028"/>
                  <a:pt x="273373" y="373995"/>
                  <a:pt x="272735" y="368403"/>
                </a:cubicBezTo>
                <a:cubicBezTo>
                  <a:pt x="272096" y="362811"/>
                  <a:pt x="271616" y="357299"/>
                  <a:pt x="271297" y="351866"/>
                </a:cubicBezTo>
                <a:cubicBezTo>
                  <a:pt x="270658" y="352185"/>
                  <a:pt x="270498" y="352665"/>
                  <a:pt x="270817" y="353304"/>
                </a:cubicBezTo>
                <a:cubicBezTo>
                  <a:pt x="271137" y="353943"/>
                  <a:pt x="270977" y="354263"/>
                  <a:pt x="270338" y="354263"/>
                </a:cubicBezTo>
                <a:cubicBezTo>
                  <a:pt x="269060" y="354582"/>
                  <a:pt x="268501" y="353943"/>
                  <a:pt x="268660" y="352346"/>
                </a:cubicBezTo>
                <a:cubicBezTo>
                  <a:pt x="268820" y="350748"/>
                  <a:pt x="268740" y="349310"/>
                  <a:pt x="268420" y="348031"/>
                </a:cubicBezTo>
                <a:cubicBezTo>
                  <a:pt x="269379" y="347392"/>
                  <a:pt x="269778" y="347632"/>
                  <a:pt x="269619" y="348751"/>
                </a:cubicBezTo>
                <a:cubicBezTo>
                  <a:pt x="269459" y="349869"/>
                  <a:pt x="269699" y="350428"/>
                  <a:pt x="270338" y="350428"/>
                </a:cubicBezTo>
                <a:cubicBezTo>
                  <a:pt x="270658" y="350428"/>
                  <a:pt x="270817" y="349709"/>
                  <a:pt x="270817" y="348271"/>
                </a:cubicBezTo>
                <a:cubicBezTo>
                  <a:pt x="270817" y="346833"/>
                  <a:pt x="270738" y="345315"/>
                  <a:pt x="270577" y="343718"/>
                </a:cubicBezTo>
                <a:cubicBezTo>
                  <a:pt x="270418" y="342120"/>
                  <a:pt x="270338" y="340602"/>
                  <a:pt x="270338" y="339164"/>
                </a:cubicBezTo>
                <a:cubicBezTo>
                  <a:pt x="270338" y="337726"/>
                  <a:pt x="270658" y="337007"/>
                  <a:pt x="271297" y="337007"/>
                </a:cubicBezTo>
                <a:cubicBezTo>
                  <a:pt x="270018" y="335729"/>
                  <a:pt x="269379" y="336608"/>
                  <a:pt x="269379" y="339644"/>
                </a:cubicBezTo>
                <a:cubicBezTo>
                  <a:pt x="269379" y="342679"/>
                  <a:pt x="269219" y="344996"/>
                  <a:pt x="268900" y="346593"/>
                </a:cubicBezTo>
                <a:cubicBezTo>
                  <a:pt x="268261" y="346913"/>
                  <a:pt x="267781" y="346274"/>
                  <a:pt x="267462" y="344676"/>
                </a:cubicBezTo>
                <a:cubicBezTo>
                  <a:pt x="267143" y="343078"/>
                  <a:pt x="267462" y="342439"/>
                  <a:pt x="268420" y="342759"/>
                </a:cubicBezTo>
                <a:cubicBezTo>
                  <a:pt x="268420" y="341161"/>
                  <a:pt x="267622" y="340203"/>
                  <a:pt x="266024" y="339883"/>
                </a:cubicBezTo>
                <a:cubicBezTo>
                  <a:pt x="264426" y="339564"/>
                  <a:pt x="263787" y="340522"/>
                  <a:pt x="264107" y="342759"/>
                </a:cubicBezTo>
                <a:cubicBezTo>
                  <a:pt x="263787" y="339244"/>
                  <a:pt x="264107" y="335250"/>
                  <a:pt x="265065" y="330776"/>
                </a:cubicBezTo>
                <a:cubicBezTo>
                  <a:pt x="266024" y="331415"/>
                  <a:pt x="266423" y="332454"/>
                  <a:pt x="266264" y="333892"/>
                </a:cubicBezTo>
                <a:cubicBezTo>
                  <a:pt x="266104" y="335329"/>
                  <a:pt x="266184" y="336848"/>
                  <a:pt x="266503" y="338445"/>
                </a:cubicBezTo>
                <a:cubicBezTo>
                  <a:pt x="267462" y="337167"/>
                  <a:pt x="267861" y="334371"/>
                  <a:pt x="267702" y="330057"/>
                </a:cubicBezTo>
                <a:cubicBezTo>
                  <a:pt x="267542" y="325743"/>
                  <a:pt x="267143" y="322787"/>
                  <a:pt x="266503" y="321190"/>
                </a:cubicBezTo>
                <a:cubicBezTo>
                  <a:pt x="266184" y="319911"/>
                  <a:pt x="266344" y="319911"/>
                  <a:pt x="266982" y="321190"/>
                </a:cubicBezTo>
                <a:cubicBezTo>
                  <a:pt x="267622" y="322468"/>
                  <a:pt x="267942" y="322308"/>
                  <a:pt x="267942" y="320710"/>
                </a:cubicBezTo>
                <a:cubicBezTo>
                  <a:pt x="268261" y="319432"/>
                  <a:pt x="267781" y="318793"/>
                  <a:pt x="266503" y="318793"/>
                </a:cubicBezTo>
                <a:cubicBezTo>
                  <a:pt x="266503" y="313361"/>
                  <a:pt x="266024" y="308567"/>
                  <a:pt x="265065" y="304413"/>
                </a:cubicBezTo>
                <a:cubicBezTo>
                  <a:pt x="264107" y="300259"/>
                  <a:pt x="262828" y="295945"/>
                  <a:pt x="261230" y="291471"/>
                </a:cubicBezTo>
                <a:cubicBezTo>
                  <a:pt x="260272" y="288915"/>
                  <a:pt x="259473" y="286359"/>
                  <a:pt x="258835" y="283802"/>
                </a:cubicBezTo>
                <a:cubicBezTo>
                  <a:pt x="258195" y="281246"/>
                  <a:pt x="257077" y="279009"/>
                  <a:pt x="255479" y="277092"/>
                </a:cubicBezTo>
                <a:cubicBezTo>
                  <a:pt x="256118" y="276134"/>
                  <a:pt x="256358" y="274615"/>
                  <a:pt x="256198" y="272539"/>
                </a:cubicBezTo>
                <a:cubicBezTo>
                  <a:pt x="256038" y="270461"/>
                  <a:pt x="255958" y="268624"/>
                  <a:pt x="255958" y="267026"/>
                </a:cubicBezTo>
                <a:cubicBezTo>
                  <a:pt x="258195" y="266707"/>
                  <a:pt x="259234" y="268145"/>
                  <a:pt x="259074" y="271340"/>
                </a:cubicBezTo>
                <a:cubicBezTo>
                  <a:pt x="258914" y="274536"/>
                  <a:pt x="259154" y="277252"/>
                  <a:pt x="259793" y="279489"/>
                </a:cubicBezTo>
                <a:cubicBezTo>
                  <a:pt x="262029" y="278849"/>
                  <a:pt x="262589" y="277571"/>
                  <a:pt x="261470" y="275654"/>
                </a:cubicBezTo>
                <a:cubicBezTo>
                  <a:pt x="260352" y="273737"/>
                  <a:pt x="260112" y="271660"/>
                  <a:pt x="260752" y="269422"/>
                </a:cubicBezTo>
                <a:cubicBezTo>
                  <a:pt x="262349" y="271979"/>
                  <a:pt x="263148" y="275255"/>
                  <a:pt x="263148" y="279249"/>
                </a:cubicBezTo>
                <a:cubicBezTo>
                  <a:pt x="263148" y="283243"/>
                  <a:pt x="262828" y="286838"/>
                  <a:pt x="262190" y="290034"/>
                </a:cubicBezTo>
                <a:cubicBezTo>
                  <a:pt x="262509" y="290353"/>
                  <a:pt x="262828" y="290513"/>
                  <a:pt x="263148" y="290513"/>
                </a:cubicBezTo>
                <a:cubicBezTo>
                  <a:pt x="263468" y="290513"/>
                  <a:pt x="263627" y="290832"/>
                  <a:pt x="263627" y="291471"/>
                </a:cubicBezTo>
                <a:cubicBezTo>
                  <a:pt x="264586" y="292111"/>
                  <a:pt x="265065" y="291631"/>
                  <a:pt x="265065" y="290034"/>
                </a:cubicBezTo>
                <a:cubicBezTo>
                  <a:pt x="266024" y="290672"/>
                  <a:pt x="266584" y="291791"/>
                  <a:pt x="266743" y="293389"/>
                </a:cubicBezTo>
                <a:cubicBezTo>
                  <a:pt x="266903" y="294987"/>
                  <a:pt x="266982" y="296585"/>
                  <a:pt x="266982" y="298182"/>
                </a:cubicBezTo>
                <a:cubicBezTo>
                  <a:pt x="266982" y="299780"/>
                  <a:pt x="267063" y="301298"/>
                  <a:pt x="267222" y="302736"/>
                </a:cubicBezTo>
                <a:cubicBezTo>
                  <a:pt x="267382" y="304173"/>
                  <a:pt x="267942" y="304893"/>
                  <a:pt x="268900" y="304893"/>
                </a:cubicBezTo>
                <a:cubicBezTo>
                  <a:pt x="269219" y="297543"/>
                  <a:pt x="268660" y="289794"/>
                  <a:pt x="267222" y="281646"/>
                </a:cubicBezTo>
                <a:cubicBezTo>
                  <a:pt x="265785" y="273497"/>
                  <a:pt x="265864" y="265748"/>
                  <a:pt x="267462" y="258398"/>
                </a:cubicBezTo>
                <a:cubicBezTo>
                  <a:pt x="266823" y="257759"/>
                  <a:pt x="266024" y="257440"/>
                  <a:pt x="265065" y="257440"/>
                </a:cubicBezTo>
                <a:cubicBezTo>
                  <a:pt x="265705" y="255842"/>
                  <a:pt x="265785" y="254004"/>
                  <a:pt x="265305" y="251928"/>
                </a:cubicBezTo>
                <a:cubicBezTo>
                  <a:pt x="264825" y="249850"/>
                  <a:pt x="264746" y="247534"/>
                  <a:pt x="265065" y="244978"/>
                </a:cubicBezTo>
                <a:cubicBezTo>
                  <a:pt x="265065" y="248492"/>
                  <a:pt x="266024" y="251767"/>
                  <a:pt x="267942" y="254803"/>
                </a:cubicBezTo>
                <a:cubicBezTo>
                  <a:pt x="269859" y="257839"/>
                  <a:pt x="270018" y="260795"/>
                  <a:pt x="268420" y="263671"/>
                </a:cubicBezTo>
                <a:cubicBezTo>
                  <a:pt x="269379" y="268464"/>
                  <a:pt x="270577" y="273337"/>
                  <a:pt x="272015" y="278290"/>
                </a:cubicBezTo>
                <a:cubicBezTo>
                  <a:pt x="273454" y="283243"/>
                  <a:pt x="274013" y="288915"/>
                  <a:pt x="273693" y="295306"/>
                </a:cubicBezTo>
                <a:cubicBezTo>
                  <a:pt x="273054" y="296585"/>
                  <a:pt x="272655" y="296345"/>
                  <a:pt x="272495" y="294587"/>
                </a:cubicBezTo>
                <a:cubicBezTo>
                  <a:pt x="272335" y="292829"/>
                  <a:pt x="271776" y="292270"/>
                  <a:pt x="270817" y="292910"/>
                </a:cubicBezTo>
                <a:cubicBezTo>
                  <a:pt x="271456" y="296424"/>
                  <a:pt x="271456" y="299061"/>
                  <a:pt x="270817" y="300818"/>
                </a:cubicBezTo>
                <a:cubicBezTo>
                  <a:pt x="270178" y="302576"/>
                  <a:pt x="270178" y="305212"/>
                  <a:pt x="270817" y="308727"/>
                </a:cubicBezTo>
                <a:cubicBezTo>
                  <a:pt x="269859" y="309685"/>
                  <a:pt x="269619" y="312402"/>
                  <a:pt x="270098" y="316875"/>
                </a:cubicBezTo>
                <a:cubicBezTo>
                  <a:pt x="270577" y="321349"/>
                  <a:pt x="271137" y="325504"/>
                  <a:pt x="271776" y="329338"/>
                </a:cubicBezTo>
                <a:cubicBezTo>
                  <a:pt x="273373" y="336368"/>
                  <a:pt x="275451" y="343558"/>
                  <a:pt x="278007" y="350908"/>
                </a:cubicBezTo>
                <a:cubicBezTo>
                  <a:pt x="280563" y="358257"/>
                  <a:pt x="282641" y="365767"/>
                  <a:pt x="284239" y="373435"/>
                </a:cubicBezTo>
                <a:cubicBezTo>
                  <a:pt x="285836" y="380146"/>
                  <a:pt x="286635" y="386537"/>
                  <a:pt x="286635" y="392609"/>
                </a:cubicBezTo>
                <a:cubicBezTo>
                  <a:pt x="286635" y="398680"/>
                  <a:pt x="287913" y="403952"/>
                  <a:pt x="290469" y="408426"/>
                </a:cubicBezTo>
                <a:cubicBezTo>
                  <a:pt x="291109" y="400118"/>
                  <a:pt x="290390" y="392688"/>
                  <a:pt x="288313" y="386138"/>
                </a:cubicBezTo>
                <a:cubicBezTo>
                  <a:pt x="286235" y="379587"/>
                  <a:pt x="284877" y="372477"/>
                  <a:pt x="284239" y="364808"/>
                </a:cubicBezTo>
                <a:cubicBezTo>
                  <a:pt x="284239" y="363530"/>
                  <a:pt x="284478" y="362811"/>
                  <a:pt x="284957" y="362651"/>
                </a:cubicBezTo>
                <a:cubicBezTo>
                  <a:pt x="285436" y="362491"/>
                  <a:pt x="285996" y="362091"/>
                  <a:pt x="286635" y="361453"/>
                </a:cubicBezTo>
                <a:cubicBezTo>
                  <a:pt x="286635" y="358896"/>
                  <a:pt x="286235" y="356420"/>
                  <a:pt x="285436" y="354023"/>
                </a:cubicBezTo>
                <a:cubicBezTo>
                  <a:pt x="284638" y="351626"/>
                  <a:pt x="284398" y="349310"/>
                  <a:pt x="284718" y="347073"/>
                </a:cubicBezTo>
                <a:cubicBezTo>
                  <a:pt x="286635" y="351866"/>
                  <a:pt x="288393" y="356819"/>
                  <a:pt x="289990" y="361932"/>
                </a:cubicBezTo>
                <a:cubicBezTo>
                  <a:pt x="291588" y="367044"/>
                  <a:pt x="292547" y="373116"/>
                  <a:pt x="292866" y="380146"/>
                </a:cubicBezTo>
                <a:cubicBezTo>
                  <a:pt x="292547" y="381424"/>
                  <a:pt x="292626" y="382064"/>
                  <a:pt x="293106" y="382064"/>
                </a:cubicBezTo>
                <a:cubicBezTo>
                  <a:pt x="293585" y="382064"/>
                  <a:pt x="293984" y="382383"/>
                  <a:pt x="294304" y="383022"/>
                </a:cubicBezTo>
                <a:cubicBezTo>
                  <a:pt x="294304" y="388455"/>
                  <a:pt x="295103" y="393088"/>
                  <a:pt x="296701" y="396923"/>
                </a:cubicBezTo>
                <a:cubicBezTo>
                  <a:pt x="298299" y="400757"/>
                  <a:pt x="298618" y="405390"/>
                  <a:pt x="297659" y="410823"/>
                </a:cubicBezTo>
                <a:lnTo>
                  <a:pt x="299696" y="415855"/>
                </a:lnTo>
                <a:lnTo>
                  <a:pt x="299696" y="390228"/>
                </a:lnTo>
                <a:lnTo>
                  <a:pt x="299576" y="389733"/>
                </a:lnTo>
                <a:lnTo>
                  <a:pt x="299696" y="389630"/>
                </a:lnTo>
                <a:lnTo>
                  <a:pt x="299696" y="382748"/>
                </a:lnTo>
                <a:lnTo>
                  <a:pt x="299337" y="382543"/>
                </a:lnTo>
                <a:cubicBezTo>
                  <a:pt x="299497" y="382543"/>
                  <a:pt x="299417" y="383182"/>
                  <a:pt x="299098" y="384460"/>
                </a:cubicBezTo>
                <a:cubicBezTo>
                  <a:pt x="298458" y="381904"/>
                  <a:pt x="297819" y="379427"/>
                  <a:pt x="297180" y="377030"/>
                </a:cubicBezTo>
                <a:cubicBezTo>
                  <a:pt x="296541" y="374634"/>
                  <a:pt x="295263" y="373116"/>
                  <a:pt x="293346" y="372477"/>
                </a:cubicBezTo>
                <a:cubicBezTo>
                  <a:pt x="292707" y="367684"/>
                  <a:pt x="291428" y="362491"/>
                  <a:pt x="289511" y="356899"/>
                </a:cubicBezTo>
                <a:cubicBezTo>
                  <a:pt x="287594" y="351307"/>
                  <a:pt x="287274" y="344996"/>
                  <a:pt x="288552" y="337966"/>
                </a:cubicBezTo>
                <a:cubicBezTo>
                  <a:pt x="286955" y="337327"/>
                  <a:pt x="286475" y="335888"/>
                  <a:pt x="287114" y="333652"/>
                </a:cubicBezTo>
                <a:cubicBezTo>
                  <a:pt x="287753" y="331415"/>
                  <a:pt x="287753" y="329338"/>
                  <a:pt x="287114" y="327421"/>
                </a:cubicBezTo>
                <a:cubicBezTo>
                  <a:pt x="288073" y="327421"/>
                  <a:pt x="288712" y="327980"/>
                  <a:pt x="289031" y="329099"/>
                </a:cubicBezTo>
                <a:cubicBezTo>
                  <a:pt x="289351" y="330217"/>
                  <a:pt x="290150" y="330457"/>
                  <a:pt x="291428" y="329817"/>
                </a:cubicBezTo>
                <a:cubicBezTo>
                  <a:pt x="291109" y="332054"/>
                  <a:pt x="291268" y="333892"/>
                  <a:pt x="291908" y="335329"/>
                </a:cubicBezTo>
                <a:cubicBezTo>
                  <a:pt x="292547" y="336767"/>
                  <a:pt x="292866" y="338285"/>
                  <a:pt x="292866" y="339883"/>
                </a:cubicBezTo>
                <a:cubicBezTo>
                  <a:pt x="292227" y="340203"/>
                  <a:pt x="291668" y="340362"/>
                  <a:pt x="291189" y="340362"/>
                </a:cubicBezTo>
                <a:cubicBezTo>
                  <a:pt x="290709" y="340362"/>
                  <a:pt x="290469" y="340682"/>
                  <a:pt x="290469" y="341321"/>
                </a:cubicBezTo>
                <a:cubicBezTo>
                  <a:pt x="290150" y="344836"/>
                  <a:pt x="291428" y="346593"/>
                  <a:pt x="294304" y="346593"/>
                </a:cubicBezTo>
                <a:cubicBezTo>
                  <a:pt x="295902" y="349470"/>
                  <a:pt x="296860" y="352266"/>
                  <a:pt x="297180" y="354982"/>
                </a:cubicBezTo>
                <a:cubicBezTo>
                  <a:pt x="297500" y="357698"/>
                  <a:pt x="297979" y="361133"/>
                  <a:pt x="298618" y="365287"/>
                </a:cubicBezTo>
                <a:cubicBezTo>
                  <a:pt x="297979" y="364968"/>
                  <a:pt x="297340" y="365846"/>
                  <a:pt x="296701" y="367923"/>
                </a:cubicBezTo>
                <a:cubicBezTo>
                  <a:pt x="296062" y="370001"/>
                  <a:pt x="296062" y="371838"/>
                  <a:pt x="296701" y="373435"/>
                </a:cubicBezTo>
                <a:cubicBezTo>
                  <a:pt x="297340" y="372796"/>
                  <a:pt x="297819" y="372477"/>
                  <a:pt x="298138" y="372477"/>
                </a:cubicBezTo>
                <a:cubicBezTo>
                  <a:pt x="298458" y="372477"/>
                  <a:pt x="298937" y="372158"/>
                  <a:pt x="299576" y="371518"/>
                </a:cubicBezTo>
                <a:lnTo>
                  <a:pt x="299696" y="372515"/>
                </a:lnTo>
                <a:lnTo>
                  <a:pt x="299696" y="366447"/>
                </a:lnTo>
                <a:lnTo>
                  <a:pt x="299576" y="366006"/>
                </a:lnTo>
                <a:lnTo>
                  <a:pt x="299696" y="364182"/>
                </a:lnTo>
                <a:lnTo>
                  <a:pt x="299696" y="349629"/>
                </a:lnTo>
                <a:lnTo>
                  <a:pt x="295503" y="340841"/>
                </a:lnTo>
                <a:cubicBezTo>
                  <a:pt x="294704" y="335410"/>
                  <a:pt x="294623" y="330776"/>
                  <a:pt x="295263" y="326942"/>
                </a:cubicBezTo>
                <a:cubicBezTo>
                  <a:pt x="295582" y="327900"/>
                  <a:pt x="295822" y="329099"/>
                  <a:pt x="295981" y="330536"/>
                </a:cubicBezTo>
                <a:cubicBezTo>
                  <a:pt x="296142" y="331974"/>
                  <a:pt x="296541" y="333332"/>
                  <a:pt x="297180" y="334611"/>
                </a:cubicBezTo>
                <a:cubicBezTo>
                  <a:pt x="296541" y="331415"/>
                  <a:pt x="296142" y="328220"/>
                  <a:pt x="295981" y="325024"/>
                </a:cubicBezTo>
                <a:cubicBezTo>
                  <a:pt x="295822" y="321828"/>
                  <a:pt x="295902" y="318314"/>
                  <a:pt x="296221" y="314479"/>
                </a:cubicBezTo>
                <a:cubicBezTo>
                  <a:pt x="296860" y="306810"/>
                  <a:pt x="295422" y="300739"/>
                  <a:pt x="291908" y="296265"/>
                </a:cubicBezTo>
                <a:cubicBezTo>
                  <a:pt x="291268" y="296904"/>
                  <a:pt x="290869" y="297223"/>
                  <a:pt x="290709" y="297223"/>
                </a:cubicBezTo>
                <a:cubicBezTo>
                  <a:pt x="290550" y="297223"/>
                  <a:pt x="289830" y="297064"/>
                  <a:pt x="288552" y="296744"/>
                </a:cubicBezTo>
                <a:cubicBezTo>
                  <a:pt x="286315" y="291951"/>
                  <a:pt x="285037" y="286199"/>
                  <a:pt x="284718" y="279489"/>
                </a:cubicBezTo>
                <a:cubicBezTo>
                  <a:pt x="286955" y="280127"/>
                  <a:pt x="288153" y="281805"/>
                  <a:pt x="288313" y="284521"/>
                </a:cubicBezTo>
                <a:cubicBezTo>
                  <a:pt x="288472" y="287238"/>
                  <a:pt x="288872" y="290034"/>
                  <a:pt x="289511" y="292910"/>
                </a:cubicBezTo>
                <a:cubicBezTo>
                  <a:pt x="290469" y="292270"/>
                  <a:pt x="290869" y="291471"/>
                  <a:pt x="290709" y="290513"/>
                </a:cubicBezTo>
                <a:cubicBezTo>
                  <a:pt x="290550" y="289554"/>
                  <a:pt x="291268" y="289874"/>
                  <a:pt x="292866" y="291471"/>
                </a:cubicBezTo>
                <a:cubicBezTo>
                  <a:pt x="292547" y="288276"/>
                  <a:pt x="291588" y="286678"/>
                  <a:pt x="289990" y="286678"/>
                </a:cubicBezTo>
                <a:cubicBezTo>
                  <a:pt x="290629" y="286039"/>
                  <a:pt x="290789" y="284761"/>
                  <a:pt x="290469" y="282844"/>
                </a:cubicBezTo>
                <a:cubicBezTo>
                  <a:pt x="290150" y="282844"/>
                  <a:pt x="289990" y="283643"/>
                  <a:pt x="289990" y="285241"/>
                </a:cubicBezTo>
                <a:cubicBezTo>
                  <a:pt x="289351" y="284282"/>
                  <a:pt x="288712" y="282364"/>
                  <a:pt x="288073" y="279489"/>
                </a:cubicBezTo>
                <a:cubicBezTo>
                  <a:pt x="288712" y="280447"/>
                  <a:pt x="289271" y="280127"/>
                  <a:pt x="289751" y="278530"/>
                </a:cubicBezTo>
                <a:cubicBezTo>
                  <a:pt x="290230" y="276932"/>
                  <a:pt x="290629" y="277092"/>
                  <a:pt x="290949" y="279009"/>
                </a:cubicBezTo>
                <a:cubicBezTo>
                  <a:pt x="291268" y="275174"/>
                  <a:pt x="290709" y="271340"/>
                  <a:pt x="289271" y="267505"/>
                </a:cubicBezTo>
                <a:cubicBezTo>
                  <a:pt x="287833" y="263671"/>
                  <a:pt x="286635" y="260156"/>
                  <a:pt x="285676" y="256960"/>
                </a:cubicBezTo>
                <a:cubicBezTo>
                  <a:pt x="285037" y="256960"/>
                  <a:pt x="284798" y="257519"/>
                  <a:pt x="284957" y="258638"/>
                </a:cubicBezTo>
                <a:cubicBezTo>
                  <a:pt x="285117" y="259756"/>
                  <a:pt x="285357" y="260475"/>
                  <a:pt x="285676" y="260795"/>
                </a:cubicBezTo>
                <a:cubicBezTo>
                  <a:pt x="283759" y="258558"/>
                  <a:pt x="282480" y="255682"/>
                  <a:pt x="281842" y="252167"/>
                </a:cubicBezTo>
                <a:cubicBezTo>
                  <a:pt x="281203" y="248652"/>
                  <a:pt x="280723" y="244738"/>
                  <a:pt x="280404" y="240424"/>
                </a:cubicBezTo>
                <a:cubicBezTo>
                  <a:pt x="280084" y="236110"/>
                  <a:pt x="279765" y="231796"/>
                  <a:pt x="279445" y="227482"/>
                </a:cubicBezTo>
                <a:cubicBezTo>
                  <a:pt x="279125" y="223168"/>
                  <a:pt x="278646" y="219254"/>
                  <a:pt x="278007" y="215739"/>
                </a:cubicBezTo>
                <a:cubicBezTo>
                  <a:pt x="279605" y="219254"/>
                  <a:pt x="280644" y="222609"/>
                  <a:pt x="281123" y="225804"/>
                </a:cubicBezTo>
                <a:cubicBezTo>
                  <a:pt x="281602" y="229000"/>
                  <a:pt x="282480" y="232195"/>
                  <a:pt x="283759" y="235391"/>
                </a:cubicBezTo>
                <a:cubicBezTo>
                  <a:pt x="283759" y="236030"/>
                  <a:pt x="283120" y="236349"/>
                  <a:pt x="281842" y="236349"/>
                </a:cubicBezTo>
                <a:cubicBezTo>
                  <a:pt x="282801" y="239545"/>
                  <a:pt x="283120" y="242820"/>
                  <a:pt x="282801" y="246176"/>
                </a:cubicBezTo>
                <a:cubicBezTo>
                  <a:pt x="282480" y="249531"/>
                  <a:pt x="283120" y="251848"/>
                  <a:pt x="284718" y="253126"/>
                </a:cubicBezTo>
                <a:cubicBezTo>
                  <a:pt x="285037" y="251848"/>
                  <a:pt x="284957" y="250969"/>
                  <a:pt x="284478" y="250490"/>
                </a:cubicBezTo>
                <a:cubicBezTo>
                  <a:pt x="283999" y="250010"/>
                  <a:pt x="283919" y="248971"/>
                  <a:pt x="284239" y="247374"/>
                </a:cubicBezTo>
                <a:cubicBezTo>
                  <a:pt x="285836" y="250569"/>
                  <a:pt x="286635" y="254244"/>
                  <a:pt x="286635" y="258398"/>
                </a:cubicBezTo>
                <a:cubicBezTo>
                  <a:pt x="289192" y="259357"/>
                  <a:pt x="290789" y="261754"/>
                  <a:pt x="291428" y="265588"/>
                </a:cubicBezTo>
                <a:cubicBezTo>
                  <a:pt x="292386" y="264630"/>
                  <a:pt x="292547" y="263432"/>
                  <a:pt x="291908" y="261993"/>
                </a:cubicBezTo>
                <a:cubicBezTo>
                  <a:pt x="291268" y="260555"/>
                  <a:pt x="291109" y="259038"/>
                  <a:pt x="291428" y="257440"/>
                </a:cubicBezTo>
                <a:cubicBezTo>
                  <a:pt x="290789" y="256801"/>
                  <a:pt x="290150" y="256641"/>
                  <a:pt x="289511" y="256960"/>
                </a:cubicBezTo>
                <a:cubicBezTo>
                  <a:pt x="289192" y="251528"/>
                  <a:pt x="288153" y="246655"/>
                  <a:pt x="286395" y="242341"/>
                </a:cubicBezTo>
                <a:cubicBezTo>
                  <a:pt x="284638" y="238027"/>
                  <a:pt x="284398" y="233154"/>
                  <a:pt x="285676" y="227722"/>
                </a:cubicBezTo>
                <a:cubicBezTo>
                  <a:pt x="287274" y="228361"/>
                  <a:pt x="287753" y="230118"/>
                  <a:pt x="287114" y="232994"/>
                </a:cubicBezTo>
                <a:cubicBezTo>
                  <a:pt x="287753" y="233314"/>
                  <a:pt x="288153" y="233314"/>
                  <a:pt x="288313" y="232994"/>
                </a:cubicBezTo>
                <a:cubicBezTo>
                  <a:pt x="288472" y="232675"/>
                  <a:pt x="288872" y="232515"/>
                  <a:pt x="289511" y="232515"/>
                </a:cubicBezTo>
                <a:cubicBezTo>
                  <a:pt x="290150" y="234432"/>
                  <a:pt x="290789" y="236589"/>
                  <a:pt x="291428" y="238986"/>
                </a:cubicBezTo>
                <a:cubicBezTo>
                  <a:pt x="292067" y="241383"/>
                  <a:pt x="292707" y="243699"/>
                  <a:pt x="293346" y="245936"/>
                </a:cubicBezTo>
                <a:cubicBezTo>
                  <a:pt x="293984" y="245616"/>
                  <a:pt x="294384" y="245057"/>
                  <a:pt x="294544" y="244258"/>
                </a:cubicBezTo>
                <a:cubicBezTo>
                  <a:pt x="294704" y="243459"/>
                  <a:pt x="295263" y="243220"/>
                  <a:pt x="296221" y="243539"/>
                </a:cubicBezTo>
                <a:cubicBezTo>
                  <a:pt x="296860" y="244179"/>
                  <a:pt x="296941" y="245297"/>
                  <a:pt x="296461" y="246895"/>
                </a:cubicBezTo>
                <a:cubicBezTo>
                  <a:pt x="295981" y="248492"/>
                  <a:pt x="296062" y="249931"/>
                  <a:pt x="296701" y="251208"/>
                </a:cubicBezTo>
                <a:cubicBezTo>
                  <a:pt x="297340" y="251848"/>
                  <a:pt x="297739" y="252007"/>
                  <a:pt x="297899" y="251688"/>
                </a:cubicBezTo>
                <a:cubicBezTo>
                  <a:pt x="298059" y="251368"/>
                  <a:pt x="298458" y="251208"/>
                  <a:pt x="299098" y="251208"/>
                </a:cubicBezTo>
                <a:lnTo>
                  <a:pt x="299696" y="254336"/>
                </a:lnTo>
                <a:lnTo>
                  <a:pt x="299696" y="233159"/>
                </a:lnTo>
                <a:lnTo>
                  <a:pt x="299576" y="232994"/>
                </a:lnTo>
                <a:lnTo>
                  <a:pt x="299696" y="232815"/>
                </a:lnTo>
                <a:lnTo>
                  <a:pt x="299696" y="224377"/>
                </a:lnTo>
                <a:lnTo>
                  <a:pt x="298618" y="216937"/>
                </a:lnTo>
                <a:cubicBezTo>
                  <a:pt x="297659" y="211345"/>
                  <a:pt x="296701" y="205513"/>
                  <a:pt x="295742" y="199442"/>
                </a:cubicBezTo>
                <a:cubicBezTo>
                  <a:pt x="296381" y="198163"/>
                  <a:pt x="297100" y="198004"/>
                  <a:pt x="297899" y="198962"/>
                </a:cubicBezTo>
                <a:lnTo>
                  <a:pt x="299696" y="198563"/>
                </a:lnTo>
                <a:lnTo>
                  <a:pt x="299696" y="179202"/>
                </a:lnTo>
                <a:lnTo>
                  <a:pt x="295742" y="176434"/>
                </a:lnTo>
                <a:cubicBezTo>
                  <a:pt x="295742" y="174517"/>
                  <a:pt x="295343" y="172599"/>
                  <a:pt x="294544" y="170682"/>
                </a:cubicBezTo>
                <a:cubicBezTo>
                  <a:pt x="293745" y="168765"/>
                  <a:pt x="293665" y="167008"/>
                  <a:pt x="294304" y="165410"/>
                </a:cubicBezTo>
                <a:cubicBezTo>
                  <a:pt x="294623" y="167327"/>
                  <a:pt x="295263" y="168685"/>
                  <a:pt x="296221" y="169484"/>
                </a:cubicBezTo>
                <a:cubicBezTo>
                  <a:pt x="297180" y="170283"/>
                  <a:pt x="297979" y="169724"/>
                  <a:pt x="298618" y="167806"/>
                </a:cubicBezTo>
                <a:cubicBezTo>
                  <a:pt x="298937" y="168765"/>
                  <a:pt x="299177" y="169803"/>
                  <a:pt x="299337" y="170922"/>
                </a:cubicBezTo>
                <a:lnTo>
                  <a:pt x="299696" y="171425"/>
                </a:lnTo>
                <a:lnTo>
                  <a:pt x="299696" y="166847"/>
                </a:lnTo>
                <a:lnTo>
                  <a:pt x="299576" y="166369"/>
                </a:lnTo>
                <a:lnTo>
                  <a:pt x="299696" y="166468"/>
                </a:lnTo>
                <a:lnTo>
                  <a:pt x="299696" y="84285"/>
                </a:lnTo>
                <a:lnTo>
                  <a:pt x="299337" y="84644"/>
                </a:lnTo>
                <a:cubicBezTo>
                  <a:pt x="299497" y="85763"/>
                  <a:pt x="299257" y="86322"/>
                  <a:pt x="298618" y="86322"/>
                </a:cubicBezTo>
                <a:cubicBezTo>
                  <a:pt x="297020" y="83765"/>
                  <a:pt x="295103" y="81049"/>
                  <a:pt x="292866" y="78173"/>
                </a:cubicBezTo>
                <a:cubicBezTo>
                  <a:pt x="290629" y="75298"/>
                  <a:pt x="289192" y="72262"/>
                  <a:pt x="288552" y="69066"/>
                </a:cubicBezTo>
                <a:cubicBezTo>
                  <a:pt x="287913" y="68427"/>
                  <a:pt x="287114" y="67868"/>
                  <a:pt x="286156" y="67388"/>
                </a:cubicBezTo>
                <a:cubicBezTo>
                  <a:pt x="285197" y="66909"/>
                  <a:pt x="284398" y="66350"/>
                  <a:pt x="283759" y="65711"/>
                </a:cubicBezTo>
                <a:cubicBezTo>
                  <a:pt x="284078" y="65072"/>
                  <a:pt x="284398" y="64752"/>
                  <a:pt x="284718" y="64752"/>
                </a:cubicBezTo>
                <a:cubicBezTo>
                  <a:pt x="285037" y="64752"/>
                  <a:pt x="284877" y="64273"/>
                  <a:pt x="284239" y="63314"/>
                </a:cubicBezTo>
                <a:cubicBezTo>
                  <a:pt x="284877" y="62675"/>
                  <a:pt x="285357" y="62515"/>
                  <a:pt x="285676" y="62835"/>
                </a:cubicBezTo>
                <a:cubicBezTo>
                  <a:pt x="285996" y="63155"/>
                  <a:pt x="286475" y="62835"/>
                  <a:pt x="287114" y="61876"/>
                </a:cubicBezTo>
                <a:cubicBezTo>
                  <a:pt x="288712" y="65392"/>
                  <a:pt x="290070" y="68507"/>
                  <a:pt x="291189" y="71223"/>
                </a:cubicBezTo>
                <a:cubicBezTo>
                  <a:pt x="292307" y="73939"/>
                  <a:pt x="294145" y="76575"/>
                  <a:pt x="296701" y="79132"/>
                </a:cubicBezTo>
                <a:cubicBezTo>
                  <a:pt x="296062" y="75936"/>
                  <a:pt x="295183" y="73140"/>
                  <a:pt x="294064" y="70744"/>
                </a:cubicBezTo>
                <a:cubicBezTo>
                  <a:pt x="292946" y="68347"/>
                  <a:pt x="291908" y="65871"/>
                  <a:pt x="290949" y="63314"/>
                </a:cubicBezTo>
                <a:cubicBezTo>
                  <a:pt x="291268" y="62995"/>
                  <a:pt x="291588" y="63074"/>
                  <a:pt x="291908" y="63554"/>
                </a:cubicBezTo>
                <a:cubicBezTo>
                  <a:pt x="292227" y="64033"/>
                  <a:pt x="292547" y="64513"/>
                  <a:pt x="292866" y="64992"/>
                </a:cubicBezTo>
                <a:cubicBezTo>
                  <a:pt x="293185" y="65471"/>
                  <a:pt x="293505" y="65711"/>
                  <a:pt x="293825" y="65711"/>
                </a:cubicBezTo>
                <a:cubicBezTo>
                  <a:pt x="294145" y="65711"/>
                  <a:pt x="294304" y="64912"/>
                  <a:pt x="294304" y="63314"/>
                </a:cubicBezTo>
                <a:cubicBezTo>
                  <a:pt x="294943" y="64273"/>
                  <a:pt x="295422" y="65231"/>
                  <a:pt x="295742" y="66190"/>
                </a:cubicBezTo>
                <a:cubicBezTo>
                  <a:pt x="296062" y="67149"/>
                  <a:pt x="296541" y="68108"/>
                  <a:pt x="297180" y="69066"/>
                </a:cubicBezTo>
                <a:cubicBezTo>
                  <a:pt x="297500" y="69705"/>
                  <a:pt x="297340" y="69785"/>
                  <a:pt x="296701" y="69306"/>
                </a:cubicBezTo>
                <a:cubicBezTo>
                  <a:pt x="296062" y="68826"/>
                  <a:pt x="295742" y="68427"/>
                  <a:pt x="295742" y="68108"/>
                </a:cubicBezTo>
                <a:cubicBezTo>
                  <a:pt x="295103" y="68747"/>
                  <a:pt x="295343" y="69466"/>
                  <a:pt x="296461" y="70264"/>
                </a:cubicBezTo>
                <a:cubicBezTo>
                  <a:pt x="297579" y="71063"/>
                  <a:pt x="298458" y="71143"/>
                  <a:pt x="299098" y="70504"/>
                </a:cubicBezTo>
                <a:lnTo>
                  <a:pt x="299696" y="66512"/>
                </a:lnTo>
                <a:lnTo>
                  <a:pt x="299696" y="47122"/>
                </a:lnTo>
                <a:lnTo>
                  <a:pt x="299098" y="43662"/>
                </a:lnTo>
                <a:cubicBezTo>
                  <a:pt x="298458" y="45579"/>
                  <a:pt x="297739" y="46538"/>
                  <a:pt x="296941" y="46538"/>
                </a:cubicBezTo>
                <a:cubicBezTo>
                  <a:pt x="296142" y="46538"/>
                  <a:pt x="295582" y="47656"/>
                  <a:pt x="295263" y="49893"/>
                </a:cubicBezTo>
                <a:cubicBezTo>
                  <a:pt x="294304" y="49573"/>
                  <a:pt x="293745" y="48934"/>
                  <a:pt x="293585" y="47976"/>
                </a:cubicBezTo>
                <a:cubicBezTo>
                  <a:pt x="293425" y="47017"/>
                  <a:pt x="293185" y="46059"/>
                  <a:pt x="292866" y="45100"/>
                </a:cubicBezTo>
                <a:cubicBezTo>
                  <a:pt x="290949" y="48615"/>
                  <a:pt x="291029" y="51491"/>
                  <a:pt x="293106" y="53728"/>
                </a:cubicBezTo>
                <a:cubicBezTo>
                  <a:pt x="295183" y="55965"/>
                  <a:pt x="296541" y="58361"/>
                  <a:pt x="297180" y="60918"/>
                </a:cubicBezTo>
                <a:cubicBezTo>
                  <a:pt x="295582" y="61557"/>
                  <a:pt x="294224" y="61157"/>
                  <a:pt x="293106" y="59719"/>
                </a:cubicBezTo>
                <a:cubicBezTo>
                  <a:pt x="291987" y="58281"/>
                  <a:pt x="291109" y="56284"/>
                  <a:pt x="290469" y="53728"/>
                </a:cubicBezTo>
                <a:cubicBezTo>
                  <a:pt x="289830" y="51171"/>
                  <a:pt x="289351" y="48455"/>
                  <a:pt x="289031" y="45579"/>
                </a:cubicBezTo>
                <a:cubicBezTo>
                  <a:pt x="288712" y="42703"/>
                  <a:pt x="288872" y="40307"/>
                  <a:pt x="289511" y="38390"/>
                </a:cubicBezTo>
                <a:cubicBezTo>
                  <a:pt x="290469" y="38070"/>
                  <a:pt x="291109" y="38310"/>
                  <a:pt x="291428" y="39108"/>
                </a:cubicBezTo>
                <a:cubicBezTo>
                  <a:pt x="291748" y="39907"/>
                  <a:pt x="291987" y="40786"/>
                  <a:pt x="292147" y="41745"/>
                </a:cubicBezTo>
                <a:cubicBezTo>
                  <a:pt x="292307" y="42703"/>
                  <a:pt x="292547" y="43422"/>
                  <a:pt x="292866" y="43902"/>
                </a:cubicBezTo>
                <a:cubicBezTo>
                  <a:pt x="293185" y="44381"/>
                  <a:pt x="293665" y="44301"/>
                  <a:pt x="294304" y="43662"/>
                </a:cubicBezTo>
                <a:cubicBezTo>
                  <a:pt x="294304" y="41745"/>
                  <a:pt x="293665" y="40147"/>
                  <a:pt x="292386" y="38869"/>
                </a:cubicBezTo>
                <a:cubicBezTo>
                  <a:pt x="291109" y="37591"/>
                  <a:pt x="291268" y="36153"/>
                  <a:pt x="292866" y="34555"/>
                </a:cubicBezTo>
                <a:cubicBezTo>
                  <a:pt x="292227" y="33916"/>
                  <a:pt x="291827" y="33197"/>
                  <a:pt x="291668" y="32398"/>
                </a:cubicBezTo>
                <a:cubicBezTo>
                  <a:pt x="291508" y="31599"/>
                  <a:pt x="291268" y="30880"/>
                  <a:pt x="290949" y="30241"/>
                </a:cubicBezTo>
                <a:lnTo>
                  <a:pt x="287594" y="30241"/>
                </a:lnTo>
                <a:cubicBezTo>
                  <a:pt x="286635" y="27685"/>
                  <a:pt x="285756" y="25208"/>
                  <a:pt x="284957" y="22811"/>
                </a:cubicBezTo>
                <a:cubicBezTo>
                  <a:pt x="284158" y="20415"/>
                  <a:pt x="283120" y="17939"/>
                  <a:pt x="281842" y="15382"/>
                </a:cubicBezTo>
                <a:cubicBezTo>
                  <a:pt x="283440" y="15702"/>
                  <a:pt x="284398" y="16581"/>
                  <a:pt x="284718" y="18018"/>
                </a:cubicBezTo>
                <a:cubicBezTo>
                  <a:pt x="285037" y="19456"/>
                  <a:pt x="285836" y="20335"/>
                  <a:pt x="287114" y="20655"/>
                </a:cubicBezTo>
                <a:cubicBezTo>
                  <a:pt x="286795" y="19376"/>
                  <a:pt x="286395" y="18338"/>
                  <a:pt x="285916" y="17539"/>
                </a:cubicBezTo>
                <a:cubicBezTo>
                  <a:pt x="285436" y="16740"/>
                  <a:pt x="285037" y="15542"/>
                  <a:pt x="284718" y="13944"/>
                </a:cubicBezTo>
                <a:cubicBezTo>
                  <a:pt x="285996" y="13624"/>
                  <a:pt x="286715" y="14104"/>
                  <a:pt x="286874" y="15382"/>
                </a:cubicBezTo>
                <a:cubicBezTo>
                  <a:pt x="287034" y="16660"/>
                  <a:pt x="287594" y="17140"/>
                  <a:pt x="288552" y="16820"/>
                </a:cubicBezTo>
                <a:cubicBezTo>
                  <a:pt x="289192" y="15861"/>
                  <a:pt x="289271" y="14663"/>
                  <a:pt x="288792" y="13225"/>
                </a:cubicBezTo>
                <a:cubicBezTo>
                  <a:pt x="288313" y="11787"/>
                  <a:pt x="287753" y="10589"/>
                  <a:pt x="287114" y="9630"/>
                </a:cubicBezTo>
                <a:cubicBezTo>
                  <a:pt x="289351" y="9630"/>
                  <a:pt x="290869" y="10988"/>
                  <a:pt x="291668" y="13704"/>
                </a:cubicBezTo>
                <a:cubicBezTo>
                  <a:pt x="292467" y="16420"/>
                  <a:pt x="293185" y="19057"/>
                  <a:pt x="293825" y="21613"/>
                </a:cubicBezTo>
                <a:cubicBezTo>
                  <a:pt x="295103" y="20974"/>
                  <a:pt x="296142" y="21294"/>
                  <a:pt x="296941" y="22572"/>
                </a:cubicBezTo>
                <a:cubicBezTo>
                  <a:pt x="297739" y="23850"/>
                  <a:pt x="298299" y="25448"/>
                  <a:pt x="298618" y="27365"/>
                </a:cubicBezTo>
                <a:cubicBezTo>
                  <a:pt x="298937" y="29283"/>
                  <a:pt x="299177" y="31359"/>
                  <a:pt x="299337" y="33596"/>
                </a:cubicBezTo>
                <a:lnTo>
                  <a:pt x="299696" y="36231"/>
                </a:lnTo>
                <a:lnTo>
                  <a:pt x="299696" y="26166"/>
                </a:lnTo>
                <a:lnTo>
                  <a:pt x="299098" y="24968"/>
                </a:lnTo>
                <a:cubicBezTo>
                  <a:pt x="298138" y="23051"/>
                  <a:pt x="297659" y="20655"/>
                  <a:pt x="297659" y="17778"/>
                </a:cubicBezTo>
                <a:cubicBezTo>
                  <a:pt x="297020" y="17140"/>
                  <a:pt x="296461" y="16341"/>
                  <a:pt x="295981" y="15382"/>
                </a:cubicBezTo>
                <a:cubicBezTo>
                  <a:pt x="295503" y="14423"/>
                  <a:pt x="294943" y="13305"/>
                  <a:pt x="294304" y="12026"/>
                </a:cubicBezTo>
                <a:cubicBezTo>
                  <a:pt x="294943" y="11388"/>
                  <a:pt x="295263" y="10908"/>
                  <a:pt x="295263" y="10589"/>
                </a:cubicBezTo>
                <a:cubicBezTo>
                  <a:pt x="296541" y="10908"/>
                  <a:pt x="297500" y="11627"/>
                  <a:pt x="298138" y="12746"/>
                </a:cubicBezTo>
                <a:lnTo>
                  <a:pt x="299696" y="15666"/>
                </a:lnTo>
                <a:lnTo>
                  <a:pt x="299696" y="8052"/>
                </a:lnTo>
                <a:lnTo>
                  <a:pt x="297659" y="7713"/>
                </a:lnTo>
                <a:cubicBezTo>
                  <a:pt x="297340" y="5796"/>
                  <a:pt x="297020" y="4038"/>
                  <a:pt x="296701" y="2440"/>
                </a:cubicBezTo>
                <a:cubicBezTo>
                  <a:pt x="295742" y="2440"/>
                  <a:pt x="294704" y="2520"/>
                  <a:pt x="293585" y="2680"/>
                </a:cubicBezTo>
                <a:cubicBezTo>
                  <a:pt x="292467" y="2840"/>
                  <a:pt x="291588" y="3239"/>
                  <a:pt x="290949" y="3879"/>
                </a:cubicBezTo>
                <a:cubicBezTo>
                  <a:pt x="291588" y="4837"/>
                  <a:pt x="292386" y="5636"/>
                  <a:pt x="293346" y="6275"/>
                </a:cubicBezTo>
                <a:cubicBezTo>
                  <a:pt x="294304" y="6914"/>
                  <a:pt x="295103" y="7872"/>
                  <a:pt x="295742" y="9151"/>
                </a:cubicBezTo>
                <a:cubicBezTo>
                  <a:pt x="295422" y="9790"/>
                  <a:pt x="294863" y="10190"/>
                  <a:pt x="294064" y="10349"/>
                </a:cubicBezTo>
                <a:cubicBezTo>
                  <a:pt x="293265" y="10509"/>
                  <a:pt x="292866" y="11068"/>
                  <a:pt x="292866" y="12026"/>
                </a:cubicBezTo>
                <a:cubicBezTo>
                  <a:pt x="291268" y="10429"/>
                  <a:pt x="290070" y="8432"/>
                  <a:pt x="289271" y="6035"/>
                </a:cubicBezTo>
                <a:cubicBezTo>
                  <a:pt x="288472" y="3639"/>
                  <a:pt x="286955" y="1961"/>
                  <a:pt x="284718" y="1002"/>
                </a:cubicBezTo>
                <a:close/>
                <a:moveTo>
                  <a:pt x="282527" y="0"/>
                </a:moveTo>
                <a:lnTo>
                  <a:pt x="282856" y="0"/>
                </a:lnTo>
                <a:lnTo>
                  <a:pt x="282801" y="1002"/>
                </a:lnTo>
                <a:close/>
                <a:moveTo>
                  <a:pt x="277368" y="0"/>
                </a:moveTo>
                <a:lnTo>
                  <a:pt x="279501" y="0"/>
                </a:lnTo>
                <a:lnTo>
                  <a:pt x="278966" y="1961"/>
                </a:lnTo>
                <a:close/>
                <a:moveTo>
                  <a:pt x="235439" y="0"/>
                </a:moveTo>
                <a:lnTo>
                  <a:pt x="236064" y="0"/>
                </a:lnTo>
                <a:lnTo>
                  <a:pt x="235826" y="523"/>
                </a:lnTo>
                <a:cubicBezTo>
                  <a:pt x="237105" y="1482"/>
                  <a:pt x="237744" y="3159"/>
                  <a:pt x="237744" y="5556"/>
                </a:cubicBezTo>
                <a:cubicBezTo>
                  <a:pt x="237744" y="7953"/>
                  <a:pt x="238383" y="9630"/>
                  <a:pt x="239661" y="10589"/>
                </a:cubicBezTo>
                <a:cubicBezTo>
                  <a:pt x="239022" y="11228"/>
                  <a:pt x="238144" y="11308"/>
                  <a:pt x="237025" y="10829"/>
                </a:cubicBezTo>
                <a:cubicBezTo>
                  <a:pt x="235907" y="10349"/>
                  <a:pt x="235028" y="9470"/>
                  <a:pt x="234389" y="8192"/>
                </a:cubicBezTo>
                <a:cubicBezTo>
                  <a:pt x="236625" y="7553"/>
                  <a:pt x="237185" y="6035"/>
                  <a:pt x="236066" y="3639"/>
                </a:cubicBezTo>
                <a:close/>
                <a:moveTo>
                  <a:pt x="164865" y="0"/>
                </a:moveTo>
                <a:lnTo>
                  <a:pt x="174619" y="0"/>
                </a:lnTo>
                <a:lnTo>
                  <a:pt x="168722" y="9151"/>
                </a:lnTo>
                <a:cubicBezTo>
                  <a:pt x="166804" y="8512"/>
                  <a:pt x="165766" y="6994"/>
                  <a:pt x="165606" y="4597"/>
                </a:cubicBezTo>
                <a:close/>
                <a:moveTo>
                  <a:pt x="78326" y="0"/>
                </a:moveTo>
                <a:lnTo>
                  <a:pt x="103055" y="0"/>
                </a:lnTo>
                <a:lnTo>
                  <a:pt x="103055" y="44"/>
                </a:lnTo>
                <a:lnTo>
                  <a:pt x="103121" y="0"/>
                </a:lnTo>
                <a:lnTo>
                  <a:pt x="110213" y="0"/>
                </a:lnTo>
                <a:lnTo>
                  <a:pt x="110005" y="763"/>
                </a:lnTo>
                <a:cubicBezTo>
                  <a:pt x="108886" y="922"/>
                  <a:pt x="108008" y="1642"/>
                  <a:pt x="107368" y="2919"/>
                </a:cubicBezTo>
                <a:cubicBezTo>
                  <a:pt x="108966" y="3559"/>
                  <a:pt x="110883" y="3319"/>
                  <a:pt x="113120" y="2201"/>
                </a:cubicBezTo>
                <a:lnTo>
                  <a:pt x="114078" y="0"/>
                </a:lnTo>
                <a:lnTo>
                  <a:pt x="131034" y="0"/>
                </a:lnTo>
                <a:lnTo>
                  <a:pt x="131334" y="1002"/>
                </a:lnTo>
                <a:lnTo>
                  <a:pt x="132003" y="0"/>
                </a:lnTo>
                <a:lnTo>
                  <a:pt x="163629" y="0"/>
                </a:lnTo>
                <a:lnTo>
                  <a:pt x="161772" y="6754"/>
                </a:lnTo>
                <a:cubicBezTo>
                  <a:pt x="160973" y="9950"/>
                  <a:pt x="160253" y="13305"/>
                  <a:pt x="159615" y="16820"/>
                </a:cubicBezTo>
                <a:cubicBezTo>
                  <a:pt x="161213" y="16820"/>
                  <a:pt x="162171" y="15861"/>
                  <a:pt x="162490" y="13944"/>
                </a:cubicBezTo>
                <a:cubicBezTo>
                  <a:pt x="162810" y="12026"/>
                  <a:pt x="163289" y="10429"/>
                  <a:pt x="163929" y="9151"/>
                </a:cubicBezTo>
                <a:cubicBezTo>
                  <a:pt x="163929" y="12666"/>
                  <a:pt x="163289" y="15462"/>
                  <a:pt x="162011" y="17539"/>
                </a:cubicBezTo>
                <a:cubicBezTo>
                  <a:pt x="160733" y="19616"/>
                  <a:pt x="159135" y="21453"/>
                  <a:pt x="157218" y="23051"/>
                </a:cubicBezTo>
                <a:cubicBezTo>
                  <a:pt x="155300" y="24649"/>
                  <a:pt x="153303" y="26167"/>
                  <a:pt x="151226" y="27605"/>
                </a:cubicBezTo>
                <a:cubicBezTo>
                  <a:pt x="149149" y="29043"/>
                  <a:pt x="147631" y="30880"/>
                  <a:pt x="146673" y="33117"/>
                </a:cubicBezTo>
                <a:cubicBezTo>
                  <a:pt x="147951" y="33756"/>
                  <a:pt x="149309" y="34236"/>
                  <a:pt x="150747" y="34555"/>
                </a:cubicBezTo>
                <a:cubicBezTo>
                  <a:pt x="152185" y="34874"/>
                  <a:pt x="153383" y="35354"/>
                  <a:pt x="154342" y="35993"/>
                </a:cubicBezTo>
                <a:cubicBezTo>
                  <a:pt x="154981" y="34395"/>
                  <a:pt x="155940" y="33197"/>
                  <a:pt x="157218" y="32398"/>
                </a:cubicBezTo>
                <a:cubicBezTo>
                  <a:pt x="158496" y="31599"/>
                  <a:pt x="159615" y="31839"/>
                  <a:pt x="160573" y="33117"/>
                </a:cubicBezTo>
                <a:cubicBezTo>
                  <a:pt x="161213" y="32478"/>
                  <a:pt x="161372" y="31999"/>
                  <a:pt x="161052" y="31679"/>
                </a:cubicBezTo>
                <a:cubicBezTo>
                  <a:pt x="160733" y="31359"/>
                  <a:pt x="160893" y="30880"/>
                  <a:pt x="161532" y="30241"/>
                </a:cubicBezTo>
                <a:cubicBezTo>
                  <a:pt x="163130" y="30560"/>
                  <a:pt x="164248" y="30720"/>
                  <a:pt x="164887" y="30720"/>
                </a:cubicBezTo>
                <a:cubicBezTo>
                  <a:pt x="165526" y="30720"/>
                  <a:pt x="166644" y="31040"/>
                  <a:pt x="168242" y="31679"/>
                </a:cubicBezTo>
                <a:cubicBezTo>
                  <a:pt x="168242" y="32638"/>
                  <a:pt x="168083" y="33276"/>
                  <a:pt x="167763" y="33596"/>
                </a:cubicBezTo>
                <a:cubicBezTo>
                  <a:pt x="167443" y="33916"/>
                  <a:pt x="167443" y="34715"/>
                  <a:pt x="167763" y="35993"/>
                </a:cubicBezTo>
                <a:cubicBezTo>
                  <a:pt x="169041" y="35993"/>
                  <a:pt x="169521" y="34874"/>
                  <a:pt x="169201" y="32638"/>
                </a:cubicBezTo>
                <a:cubicBezTo>
                  <a:pt x="170479" y="32957"/>
                  <a:pt x="171917" y="32957"/>
                  <a:pt x="173515" y="32638"/>
                </a:cubicBezTo>
                <a:cubicBezTo>
                  <a:pt x="175112" y="32318"/>
                  <a:pt x="176391" y="32957"/>
                  <a:pt x="177349" y="34555"/>
                </a:cubicBezTo>
                <a:cubicBezTo>
                  <a:pt x="177988" y="35833"/>
                  <a:pt x="177988" y="36871"/>
                  <a:pt x="177349" y="37670"/>
                </a:cubicBezTo>
                <a:cubicBezTo>
                  <a:pt x="176710" y="38469"/>
                  <a:pt x="177190" y="39189"/>
                  <a:pt x="178787" y="39827"/>
                </a:cubicBezTo>
                <a:cubicBezTo>
                  <a:pt x="178148" y="40786"/>
                  <a:pt x="177749" y="42144"/>
                  <a:pt x="177589" y="43902"/>
                </a:cubicBezTo>
                <a:cubicBezTo>
                  <a:pt x="177430" y="45659"/>
                  <a:pt x="177669" y="47337"/>
                  <a:pt x="178308" y="48934"/>
                </a:cubicBezTo>
                <a:cubicBezTo>
                  <a:pt x="179586" y="47017"/>
                  <a:pt x="180385" y="44940"/>
                  <a:pt x="180704" y="42703"/>
                </a:cubicBezTo>
                <a:cubicBezTo>
                  <a:pt x="181663" y="42383"/>
                  <a:pt x="182143" y="42863"/>
                  <a:pt x="182143" y="44142"/>
                </a:cubicBezTo>
                <a:cubicBezTo>
                  <a:pt x="182143" y="45419"/>
                  <a:pt x="182462" y="46378"/>
                  <a:pt x="183101" y="47017"/>
                </a:cubicBezTo>
                <a:cubicBezTo>
                  <a:pt x="183740" y="47337"/>
                  <a:pt x="184060" y="47097"/>
                  <a:pt x="184060" y="46298"/>
                </a:cubicBezTo>
                <a:cubicBezTo>
                  <a:pt x="184060" y="45500"/>
                  <a:pt x="184380" y="44940"/>
                  <a:pt x="185019" y="44621"/>
                </a:cubicBezTo>
                <a:cubicBezTo>
                  <a:pt x="185658" y="44940"/>
                  <a:pt x="185897" y="45819"/>
                  <a:pt x="185738" y="47257"/>
                </a:cubicBezTo>
                <a:cubicBezTo>
                  <a:pt x="185578" y="48695"/>
                  <a:pt x="185498" y="49893"/>
                  <a:pt x="185498" y="50852"/>
                </a:cubicBezTo>
                <a:cubicBezTo>
                  <a:pt x="186776" y="49893"/>
                  <a:pt x="187495" y="50453"/>
                  <a:pt x="187655" y="52529"/>
                </a:cubicBezTo>
                <a:cubicBezTo>
                  <a:pt x="187814" y="54607"/>
                  <a:pt x="187655" y="57323"/>
                  <a:pt x="187176" y="60678"/>
                </a:cubicBezTo>
                <a:cubicBezTo>
                  <a:pt x="186696" y="64033"/>
                  <a:pt x="186057" y="67388"/>
                  <a:pt x="185258" y="70744"/>
                </a:cubicBezTo>
                <a:cubicBezTo>
                  <a:pt x="184459" y="74099"/>
                  <a:pt x="183900" y="76416"/>
                  <a:pt x="183581" y="77694"/>
                </a:cubicBezTo>
                <a:cubicBezTo>
                  <a:pt x="182302" y="77694"/>
                  <a:pt x="181663" y="77854"/>
                  <a:pt x="181663" y="78173"/>
                </a:cubicBezTo>
                <a:cubicBezTo>
                  <a:pt x="180704" y="76575"/>
                  <a:pt x="180545" y="74658"/>
                  <a:pt x="181184" y="72421"/>
                </a:cubicBezTo>
                <a:cubicBezTo>
                  <a:pt x="181823" y="70184"/>
                  <a:pt x="182462" y="68427"/>
                  <a:pt x="183101" y="67149"/>
                </a:cubicBezTo>
                <a:cubicBezTo>
                  <a:pt x="183740" y="67468"/>
                  <a:pt x="184060" y="68108"/>
                  <a:pt x="184060" y="69066"/>
                </a:cubicBezTo>
                <a:cubicBezTo>
                  <a:pt x="184060" y="70025"/>
                  <a:pt x="184380" y="70184"/>
                  <a:pt x="185019" y="69546"/>
                </a:cubicBezTo>
                <a:cubicBezTo>
                  <a:pt x="185338" y="66350"/>
                  <a:pt x="185418" y="63794"/>
                  <a:pt x="185258" y="61876"/>
                </a:cubicBezTo>
                <a:cubicBezTo>
                  <a:pt x="185098" y="59959"/>
                  <a:pt x="184859" y="58361"/>
                  <a:pt x="184539" y="57083"/>
                </a:cubicBezTo>
                <a:cubicBezTo>
                  <a:pt x="183261" y="55485"/>
                  <a:pt x="182143" y="55485"/>
                  <a:pt x="181184" y="57083"/>
                </a:cubicBezTo>
                <a:cubicBezTo>
                  <a:pt x="180226" y="58681"/>
                  <a:pt x="179427" y="59799"/>
                  <a:pt x="178787" y="60439"/>
                </a:cubicBezTo>
                <a:cubicBezTo>
                  <a:pt x="179107" y="61077"/>
                  <a:pt x="179347" y="61157"/>
                  <a:pt x="179506" y="60678"/>
                </a:cubicBezTo>
                <a:cubicBezTo>
                  <a:pt x="179666" y="60199"/>
                  <a:pt x="180065" y="60119"/>
                  <a:pt x="180704" y="60439"/>
                </a:cubicBezTo>
                <a:cubicBezTo>
                  <a:pt x="181025" y="62995"/>
                  <a:pt x="180785" y="64672"/>
                  <a:pt x="179986" y="65471"/>
                </a:cubicBezTo>
                <a:cubicBezTo>
                  <a:pt x="179187" y="66270"/>
                  <a:pt x="178468" y="67468"/>
                  <a:pt x="177829" y="69066"/>
                </a:cubicBezTo>
                <a:cubicBezTo>
                  <a:pt x="178468" y="69705"/>
                  <a:pt x="179107" y="69705"/>
                  <a:pt x="179746" y="69066"/>
                </a:cubicBezTo>
                <a:cubicBezTo>
                  <a:pt x="179746" y="70345"/>
                  <a:pt x="179746" y="71782"/>
                  <a:pt x="179746" y="73380"/>
                </a:cubicBezTo>
                <a:cubicBezTo>
                  <a:pt x="179746" y="74978"/>
                  <a:pt x="179427" y="76416"/>
                  <a:pt x="178787" y="77694"/>
                </a:cubicBezTo>
                <a:cubicBezTo>
                  <a:pt x="178148" y="77055"/>
                  <a:pt x="178069" y="76336"/>
                  <a:pt x="178548" y="75537"/>
                </a:cubicBezTo>
                <a:cubicBezTo>
                  <a:pt x="179027" y="74738"/>
                  <a:pt x="179107" y="73859"/>
                  <a:pt x="178787" y="72901"/>
                </a:cubicBezTo>
                <a:cubicBezTo>
                  <a:pt x="177829" y="72581"/>
                  <a:pt x="177190" y="72022"/>
                  <a:pt x="176870" y="71223"/>
                </a:cubicBezTo>
                <a:cubicBezTo>
                  <a:pt x="176550" y="70424"/>
                  <a:pt x="176071" y="69705"/>
                  <a:pt x="175432" y="69066"/>
                </a:cubicBezTo>
                <a:cubicBezTo>
                  <a:pt x="175432" y="66510"/>
                  <a:pt x="175752" y="64432"/>
                  <a:pt x="176391" y="62835"/>
                </a:cubicBezTo>
                <a:cubicBezTo>
                  <a:pt x="177030" y="61237"/>
                  <a:pt x="177669" y="59640"/>
                  <a:pt x="178308" y="58042"/>
                </a:cubicBezTo>
                <a:cubicBezTo>
                  <a:pt x="177669" y="57403"/>
                  <a:pt x="177109" y="57323"/>
                  <a:pt x="176631" y="57802"/>
                </a:cubicBezTo>
                <a:cubicBezTo>
                  <a:pt x="176151" y="58281"/>
                  <a:pt x="175752" y="57243"/>
                  <a:pt x="175432" y="54686"/>
                </a:cubicBezTo>
                <a:lnTo>
                  <a:pt x="173036" y="54686"/>
                </a:lnTo>
                <a:cubicBezTo>
                  <a:pt x="172396" y="58521"/>
                  <a:pt x="171997" y="62675"/>
                  <a:pt x="171837" y="67149"/>
                </a:cubicBezTo>
                <a:cubicBezTo>
                  <a:pt x="171678" y="71622"/>
                  <a:pt x="170958" y="75617"/>
                  <a:pt x="169680" y="79132"/>
                </a:cubicBezTo>
                <a:cubicBezTo>
                  <a:pt x="168722" y="77215"/>
                  <a:pt x="168561" y="74738"/>
                  <a:pt x="169201" y="71703"/>
                </a:cubicBezTo>
                <a:cubicBezTo>
                  <a:pt x="169840" y="68667"/>
                  <a:pt x="170000" y="65871"/>
                  <a:pt x="169680" y="63314"/>
                </a:cubicBezTo>
                <a:cubicBezTo>
                  <a:pt x="168722" y="64273"/>
                  <a:pt x="168083" y="65791"/>
                  <a:pt x="167763" y="67868"/>
                </a:cubicBezTo>
                <a:cubicBezTo>
                  <a:pt x="167443" y="69945"/>
                  <a:pt x="167284" y="72102"/>
                  <a:pt x="167284" y="74338"/>
                </a:cubicBezTo>
                <a:cubicBezTo>
                  <a:pt x="167284" y="76575"/>
                  <a:pt x="167124" y="78732"/>
                  <a:pt x="166804" y="80810"/>
                </a:cubicBezTo>
                <a:cubicBezTo>
                  <a:pt x="166485" y="82886"/>
                  <a:pt x="165846" y="84405"/>
                  <a:pt x="164887" y="85363"/>
                </a:cubicBezTo>
                <a:cubicBezTo>
                  <a:pt x="163289" y="84724"/>
                  <a:pt x="162970" y="83925"/>
                  <a:pt x="163929" y="82966"/>
                </a:cubicBezTo>
                <a:cubicBezTo>
                  <a:pt x="164887" y="82008"/>
                  <a:pt x="165206" y="80729"/>
                  <a:pt x="164887" y="79132"/>
                </a:cubicBezTo>
                <a:lnTo>
                  <a:pt x="161532" y="79132"/>
                </a:lnTo>
                <a:cubicBezTo>
                  <a:pt x="161213" y="76575"/>
                  <a:pt x="161132" y="74658"/>
                  <a:pt x="161292" y="73380"/>
                </a:cubicBezTo>
                <a:cubicBezTo>
                  <a:pt x="161452" y="72102"/>
                  <a:pt x="161532" y="70823"/>
                  <a:pt x="161532" y="69546"/>
                </a:cubicBezTo>
                <a:cubicBezTo>
                  <a:pt x="160573" y="72741"/>
                  <a:pt x="159055" y="75058"/>
                  <a:pt x="156978" y="76496"/>
                </a:cubicBezTo>
                <a:cubicBezTo>
                  <a:pt x="154901" y="77933"/>
                  <a:pt x="154023" y="80889"/>
                  <a:pt x="154342" y="85363"/>
                </a:cubicBezTo>
                <a:cubicBezTo>
                  <a:pt x="154981" y="86322"/>
                  <a:pt x="155540" y="86082"/>
                  <a:pt x="156020" y="84644"/>
                </a:cubicBezTo>
                <a:cubicBezTo>
                  <a:pt x="156499" y="83206"/>
                  <a:pt x="157218" y="82327"/>
                  <a:pt x="158177" y="82008"/>
                </a:cubicBezTo>
                <a:cubicBezTo>
                  <a:pt x="158177" y="84245"/>
                  <a:pt x="158017" y="85922"/>
                  <a:pt x="157697" y="87040"/>
                </a:cubicBezTo>
                <a:cubicBezTo>
                  <a:pt x="157378" y="88159"/>
                  <a:pt x="156898" y="89517"/>
                  <a:pt x="156259" y="91115"/>
                </a:cubicBezTo>
                <a:cubicBezTo>
                  <a:pt x="155300" y="90796"/>
                  <a:pt x="154582" y="90875"/>
                  <a:pt x="154102" y="91355"/>
                </a:cubicBezTo>
                <a:cubicBezTo>
                  <a:pt x="153623" y="91834"/>
                  <a:pt x="152744" y="91914"/>
                  <a:pt x="151466" y="91594"/>
                </a:cubicBezTo>
                <a:cubicBezTo>
                  <a:pt x="151466" y="93192"/>
                  <a:pt x="151306" y="94071"/>
                  <a:pt x="150987" y="94230"/>
                </a:cubicBezTo>
                <a:cubicBezTo>
                  <a:pt x="150667" y="94390"/>
                  <a:pt x="150347" y="94470"/>
                  <a:pt x="150028" y="94470"/>
                </a:cubicBezTo>
                <a:cubicBezTo>
                  <a:pt x="149709" y="94470"/>
                  <a:pt x="149389" y="94630"/>
                  <a:pt x="149070" y="94950"/>
                </a:cubicBezTo>
                <a:cubicBezTo>
                  <a:pt x="148750" y="95269"/>
                  <a:pt x="148750" y="96068"/>
                  <a:pt x="149070" y="97346"/>
                </a:cubicBezTo>
                <a:cubicBezTo>
                  <a:pt x="146833" y="96707"/>
                  <a:pt x="145075" y="96148"/>
                  <a:pt x="143797" y="95668"/>
                </a:cubicBezTo>
                <a:cubicBezTo>
                  <a:pt x="142519" y="95189"/>
                  <a:pt x="140921" y="94630"/>
                  <a:pt x="139003" y="93991"/>
                </a:cubicBezTo>
                <a:cubicBezTo>
                  <a:pt x="138365" y="95588"/>
                  <a:pt x="138045" y="97586"/>
                  <a:pt x="138045" y="99982"/>
                </a:cubicBezTo>
                <a:cubicBezTo>
                  <a:pt x="138045" y="102379"/>
                  <a:pt x="137725" y="104376"/>
                  <a:pt x="137086" y="105974"/>
                </a:cubicBezTo>
                <a:cubicBezTo>
                  <a:pt x="136767" y="106613"/>
                  <a:pt x="136447" y="106533"/>
                  <a:pt x="136128" y="105734"/>
                </a:cubicBezTo>
                <a:cubicBezTo>
                  <a:pt x="135808" y="104935"/>
                  <a:pt x="135329" y="105015"/>
                  <a:pt x="134690" y="105974"/>
                </a:cubicBezTo>
                <a:cubicBezTo>
                  <a:pt x="136287" y="106932"/>
                  <a:pt x="136846" y="108371"/>
                  <a:pt x="136368" y="110288"/>
                </a:cubicBezTo>
                <a:cubicBezTo>
                  <a:pt x="135888" y="112205"/>
                  <a:pt x="135808" y="113803"/>
                  <a:pt x="136128" y="115081"/>
                </a:cubicBezTo>
                <a:cubicBezTo>
                  <a:pt x="138365" y="114122"/>
                  <a:pt x="139003" y="112525"/>
                  <a:pt x="138045" y="110288"/>
                </a:cubicBezTo>
                <a:cubicBezTo>
                  <a:pt x="137086" y="108051"/>
                  <a:pt x="137406" y="105974"/>
                  <a:pt x="139003" y="104057"/>
                </a:cubicBezTo>
                <a:cubicBezTo>
                  <a:pt x="139643" y="103418"/>
                  <a:pt x="140122" y="103178"/>
                  <a:pt x="140441" y="103337"/>
                </a:cubicBezTo>
                <a:cubicBezTo>
                  <a:pt x="140762" y="103498"/>
                  <a:pt x="140601" y="102778"/>
                  <a:pt x="139963" y="101181"/>
                </a:cubicBezTo>
                <a:cubicBezTo>
                  <a:pt x="140921" y="101500"/>
                  <a:pt x="141720" y="101820"/>
                  <a:pt x="142359" y="102139"/>
                </a:cubicBezTo>
                <a:cubicBezTo>
                  <a:pt x="142998" y="102459"/>
                  <a:pt x="143318" y="103418"/>
                  <a:pt x="143318" y="105015"/>
                </a:cubicBezTo>
                <a:cubicBezTo>
                  <a:pt x="144276" y="104057"/>
                  <a:pt x="145235" y="103098"/>
                  <a:pt x="146193" y="102139"/>
                </a:cubicBezTo>
                <a:cubicBezTo>
                  <a:pt x="147152" y="101181"/>
                  <a:pt x="147951" y="100062"/>
                  <a:pt x="148590" y="98784"/>
                </a:cubicBezTo>
                <a:cubicBezTo>
                  <a:pt x="148271" y="102938"/>
                  <a:pt x="146513" y="105814"/>
                  <a:pt x="143318" y="107412"/>
                </a:cubicBezTo>
                <a:lnTo>
                  <a:pt x="143318" y="112205"/>
                </a:lnTo>
                <a:cubicBezTo>
                  <a:pt x="144596" y="110927"/>
                  <a:pt x="145554" y="110128"/>
                  <a:pt x="146193" y="109809"/>
                </a:cubicBezTo>
                <a:cubicBezTo>
                  <a:pt x="146193" y="110448"/>
                  <a:pt x="146114" y="110927"/>
                  <a:pt x="145953" y="111246"/>
                </a:cubicBezTo>
                <a:cubicBezTo>
                  <a:pt x="145794" y="111566"/>
                  <a:pt x="145714" y="112045"/>
                  <a:pt x="145714" y="112684"/>
                </a:cubicBezTo>
                <a:cubicBezTo>
                  <a:pt x="146992" y="112684"/>
                  <a:pt x="147472" y="113323"/>
                  <a:pt x="147152" y="114602"/>
                </a:cubicBezTo>
                <a:cubicBezTo>
                  <a:pt x="147791" y="113963"/>
                  <a:pt x="148191" y="113243"/>
                  <a:pt x="148350" y="112444"/>
                </a:cubicBezTo>
                <a:cubicBezTo>
                  <a:pt x="148510" y="111646"/>
                  <a:pt x="149389" y="111566"/>
                  <a:pt x="150987" y="112205"/>
                </a:cubicBezTo>
                <a:cubicBezTo>
                  <a:pt x="149709" y="114762"/>
                  <a:pt x="149389" y="117558"/>
                  <a:pt x="150028" y="120593"/>
                </a:cubicBezTo>
                <a:cubicBezTo>
                  <a:pt x="150667" y="123629"/>
                  <a:pt x="150188" y="126265"/>
                  <a:pt x="148590" y="128502"/>
                </a:cubicBezTo>
                <a:cubicBezTo>
                  <a:pt x="150188" y="129141"/>
                  <a:pt x="150907" y="128902"/>
                  <a:pt x="150747" y="127783"/>
                </a:cubicBezTo>
                <a:cubicBezTo>
                  <a:pt x="150587" y="126665"/>
                  <a:pt x="150827" y="125786"/>
                  <a:pt x="151466" y="125146"/>
                </a:cubicBezTo>
                <a:cubicBezTo>
                  <a:pt x="152105" y="125466"/>
                  <a:pt x="152345" y="126345"/>
                  <a:pt x="152185" y="127783"/>
                </a:cubicBezTo>
                <a:cubicBezTo>
                  <a:pt x="152025" y="129221"/>
                  <a:pt x="151626" y="129780"/>
                  <a:pt x="150987" y="129461"/>
                </a:cubicBezTo>
                <a:cubicBezTo>
                  <a:pt x="151626" y="131378"/>
                  <a:pt x="152425" y="132177"/>
                  <a:pt x="153383" y="131858"/>
                </a:cubicBezTo>
                <a:cubicBezTo>
                  <a:pt x="152425" y="136970"/>
                  <a:pt x="152025" y="141284"/>
                  <a:pt x="152185" y="144799"/>
                </a:cubicBezTo>
                <a:cubicBezTo>
                  <a:pt x="152345" y="148314"/>
                  <a:pt x="151626" y="152309"/>
                  <a:pt x="150028" y="156782"/>
                </a:cubicBezTo>
                <a:lnTo>
                  <a:pt x="151945" y="156782"/>
                </a:lnTo>
                <a:cubicBezTo>
                  <a:pt x="150347" y="161255"/>
                  <a:pt x="149309" y="166209"/>
                  <a:pt x="148830" y="171641"/>
                </a:cubicBezTo>
                <a:cubicBezTo>
                  <a:pt x="148350" y="177074"/>
                  <a:pt x="146513" y="180588"/>
                  <a:pt x="143318" y="182186"/>
                </a:cubicBezTo>
                <a:cubicBezTo>
                  <a:pt x="142679" y="186659"/>
                  <a:pt x="141640" y="190894"/>
                  <a:pt x="140202" y="194888"/>
                </a:cubicBezTo>
                <a:cubicBezTo>
                  <a:pt x="138764" y="198883"/>
                  <a:pt x="138045" y="202797"/>
                  <a:pt x="138045" y="206632"/>
                </a:cubicBezTo>
                <a:cubicBezTo>
                  <a:pt x="139323" y="206632"/>
                  <a:pt x="140282" y="206073"/>
                  <a:pt x="140921" y="204954"/>
                </a:cubicBezTo>
                <a:cubicBezTo>
                  <a:pt x="141560" y="203836"/>
                  <a:pt x="142039" y="202557"/>
                  <a:pt x="142359" y="201120"/>
                </a:cubicBezTo>
                <a:cubicBezTo>
                  <a:pt x="142679" y="199681"/>
                  <a:pt x="143078" y="198403"/>
                  <a:pt x="143558" y="197285"/>
                </a:cubicBezTo>
                <a:cubicBezTo>
                  <a:pt x="144036" y="196167"/>
                  <a:pt x="144915" y="195607"/>
                  <a:pt x="146193" y="195607"/>
                </a:cubicBezTo>
                <a:cubicBezTo>
                  <a:pt x="145554" y="190175"/>
                  <a:pt x="146193" y="186340"/>
                  <a:pt x="148111" y="184103"/>
                </a:cubicBezTo>
                <a:cubicBezTo>
                  <a:pt x="150028" y="181867"/>
                  <a:pt x="152105" y="179630"/>
                  <a:pt x="154342" y="177393"/>
                </a:cubicBezTo>
                <a:cubicBezTo>
                  <a:pt x="154342" y="175795"/>
                  <a:pt x="154023" y="175316"/>
                  <a:pt x="153383" y="175955"/>
                </a:cubicBezTo>
                <a:cubicBezTo>
                  <a:pt x="152744" y="176594"/>
                  <a:pt x="152105" y="176754"/>
                  <a:pt x="151466" y="176434"/>
                </a:cubicBezTo>
                <a:cubicBezTo>
                  <a:pt x="152425" y="175476"/>
                  <a:pt x="152744" y="174517"/>
                  <a:pt x="152425" y="173558"/>
                </a:cubicBezTo>
                <a:cubicBezTo>
                  <a:pt x="152105" y="172599"/>
                  <a:pt x="152904" y="171801"/>
                  <a:pt x="154821" y="171162"/>
                </a:cubicBezTo>
                <a:cubicBezTo>
                  <a:pt x="155460" y="174038"/>
                  <a:pt x="155540" y="177633"/>
                  <a:pt x="155061" y="181946"/>
                </a:cubicBezTo>
                <a:cubicBezTo>
                  <a:pt x="154582" y="186260"/>
                  <a:pt x="154023" y="190175"/>
                  <a:pt x="153383" y="193690"/>
                </a:cubicBezTo>
                <a:cubicBezTo>
                  <a:pt x="154662" y="192092"/>
                  <a:pt x="155381" y="189855"/>
                  <a:pt x="155540" y="186979"/>
                </a:cubicBezTo>
                <a:cubicBezTo>
                  <a:pt x="155700" y="184103"/>
                  <a:pt x="156099" y="181387"/>
                  <a:pt x="156738" y="178831"/>
                </a:cubicBezTo>
                <a:cubicBezTo>
                  <a:pt x="157697" y="179470"/>
                  <a:pt x="157857" y="180269"/>
                  <a:pt x="157218" y="181228"/>
                </a:cubicBezTo>
                <a:cubicBezTo>
                  <a:pt x="156579" y="182186"/>
                  <a:pt x="156579" y="182985"/>
                  <a:pt x="157218" y="183624"/>
                </a:cubicBezTo>
                <a:cubicBezTo>
                  <a:pt x="158177" y="180748"/>
                  <a:pt x="159375" y="178112"/>
                  <a:pt x="160813" y="175716"/>
                </a:cubicBezTo>
                <a:cubicBezTo>
                  <a:pt x="162251" y="173319"/>
                  <a:pt x="162650" y="170682"/>
                  <a:pt x="162011" y="167806"/>
                </a:cubicBezTo>
                <a:cubicBezTo>
                  <a:pt x="161691" y="165570"/>
                  <a:pt x="160813" y="164132"/>
                  <a:pt x="159375" y="163492"/>
                </a:cubicBezTo>
                <a:cubicBezTo>
                  <a:pt x="157937" y="162853"/>
                  <a:pt x="157218" y="161255"/>
                  <a:pt x="157218" y="158699"/>
                </a:cubicBezTo>
                <a:cubicBezTo>
                  <a:pt x="157857" y="157421"/>
                  <a:pt x="158496" y="156782"/>
                  <a:pt x="159135" y="156782"/>
                </a:cubicBezTo>
                <a:cubicBezTo>
                  <a:pt x="159135" y="159019"/>
                  <a:pt x="159694" y="160297"/>
                  <a:pt x="160813" y="160617"/>
                </a:cubicBezTo>
                <a:cubicBezTo>
                  <a:pt x="161931" y="160936"/>
                  <a:pt x="162331" y="162374"/>
                  <a:pt x="162011" y="164931"/>
                </a:cubicBezTo>
                <a:cubicBezTo>
                  <a:pt x="162650" y="164931"/>
                  <a:pt x="163449" y="165090"/>
                  <a:pt x="164407" y="165410"/>
                </a:cubicBezTo>
                <a:cubicBezTo>
                  <a:pt x="165367" y="165729"/>
                  <a:pt x="165526" y="166848"/>
                  <a:pt x="164887" y="168765"/>
                </a:cubicBezTo>
                <a:cubicBezTo>
                  <a:pt x="165526" y="168126"/>
                  <a:pt x="166085" y="167567"/>
                  <a:pt x="166565" y="167087"/>
                </a:cubicBezTo>
                <a:cubicBezTo>
                  <a:pt x="167044" y="166608"/>
                  <a:pt x="167603" y="165889"/>
                  <a:pt x="168242" y="164931"/>
                </a:cubicBezTo>
                <a:cubicBezTo>
                  <a:pt x="168881" y="165250"/>
                  <a:pt x="169360" y="165969"/>
                  <a:pt x="169680" y="167087"/>
                </a:cubicBezTo>
                <a:cubicBezTo>
                  <a:pt x="170000" y="168206"/>
                  <a:pt x="170159" y="169564"/>
                  <a:pt x="170159" y="171162"/>
                </a:cubicBezTo>
                <a:cubicBezTo>
                  <a:pt x="170159" y="171801"/>
                  <a:pt x="169920" y="172040"/>
                  <a:pt x="169441" y="171881"/>
                </a:cubicBezTo>
                <a:cubicBezTo>
                  <a:pt x="168961" y="171721"/>
                  <a:pt x="168561" y="171961"/>
                  <a:pt x="168242" y="172599"/>
                </a:cubicBezTo>
                <a:cubicBezTo>
                  <a:pt x="167603" y="171961"/>
                  <a:pt x="167284" y="171162"/>
                  <a:pt x="167284" y="170203"/>
                </a:cubicBezTo>
                <a:cubicBezTo>
                  <a:pt x="166644" y="171801"/>
                  <a:pt x="166005" y="173479"/>
                  <a:pt x="165367" y="175236"/>
                </a:cubicBezTo>
                <a:cubicBezTo>
                  <a:pt x="164727" y="176993"/>
                  <a:pt x="164568" y="179311"/>
                  <a:pt x="164887" y="182186"/>
                </a:cubicBezTo>
                <a:cubicBezTo>
                  <a:pt x="166804" y="181547"/>
                  <a:pt x="167763" y="182346"/>
                  <a:pt x="167763" y="184583"/>
                </a:cubicBezTo>
                <a:cubicBezTo>
                  <a:pt x="167763" y="185861"/>
                  <a:pt x="166964" y="186500"/>
                  <a:pt x="165367" y="186500"/>
                </a:cubicBezTo>
                <a:cubicBezTo>
                  <a:pt x="165367" y="189695"/>
                  <a:pt x="165367" y="193610"/>
                  <a:pt x="165367" y="198243"/>
                </a:cubicBezTo>
                <a:cubicBezTo>
                  <a:pt x="165367" y="202877"/>
                  <a:pt x="164568" y="206472"/>
                  <a:pt x="162970" y="209028"/>
                </a:cubicBezTo>
                <a:cubicBezTo>
                  <a:pt x="161691" y="206791"/>
                  <a:pt x="160253" y="206632"/>
                  <a:pt x="158656" y="208549"/>
                </a:cubicBezTo>
                <a:cubicBezTo>
                  <a:pt x="158976" y="207909"/>
                  <a:pt x="159135" y="207191"/>
                  <a:pt x="159135" y="206392"/>
                </a:cubicBezTo>
                <a:cubicBezTo>
                  <a:pt x="159135" y="205593"/>
                  <a:pt x="159454" y="205353"/>
                  <a:pt x="160094" y="205673"/>
                </a:cubicBezTo>
                <a:cubicBezTo>
                  <a:pt x="159135" y="204075"/>
                  <a:pt x="158177" y="203276"/>
                  <a:pt x="157218" y="203276"/>
                </a:cubicBezTo>
                <a:cubicBezTo>
                  <a:pt x="157218" y="201679"/>
                  <a:pt x="157537" y="200400"/>
                  <a:pt x="158177" y="199442"/>
                </a:cubicBezTo>
                <a:cubicBezTo>
                  <a:pt x="158816" y="198483"/>
                  <a:pt x="158816" y="197365"/>
                  <a:pt x="158177" y="196086"/>
                </a:cubicBezTo>
                <a:lnTo>
                  <a:pt x="155780" y="196086"/>
                </a:lnTo>
                <a:cubicBezTo>
                  <a:pt x="155460" y="198004"/>
                  <a:pt x="155221" y="199841"/>
                  <a:pt x="155061" y="201599"/>
                </a:cubicBezTo>
                <a:cubicBezTo>
                  <a:pt x="154901" y="203356"/>
                  <a:pt x="154981" y="205513"/>
                  <a:pt x="155300" y="208070"/>
                </a:cubicBezTo>
                <a:lnTo>
                  <a:pt x="157218" y="208070"/>
                </a:lnTo>
                <a:cubicBezTo>
                  <a:pt x="157537" y="209028"/>
                  <a:pt x="157457" y="209668"/>
                  <a:pt x="156978" y="209987"/>
                </a:cubicBezTo>
                <a:cubicBezTo>
                  <a:pt x="156499" y="210306"/>
                  <a:pt x="156419" y="210945"/>
                  <a:pt x="156738" y="211904"/>
                </a:cubicBezTo>
                <a:cubicBezTo>
                  <a:pt x="156419" y="211585"/>
                  <a:pt x="156259" y="211265"/>
                  <a:pt x="156259" y="210945"/>
                </a:cubicBezTo>
                <a:cubicBezTo>
                  <a:pt x="156259" y="210626"/>
                  <a:pt x="155940" y="210466"/>
                  <a:pt x="155300" y="210466"/>
                </a:cubicBezTo>
                <a:cubicBezTo>
                  <a:pt x="155300" y="211425"/>
                  <a:pt x="155300" y="212384"/>
                  <a:pt x="155300" y="213342"/>
                </a:cubicBezTo>
                <a:cubicBezTo>
                  <a:pt x="155300" y="214301"/>
                  <a:pt x="155620" y="214940"/>
                  <a:pt x="156259" y="215259"/>
                </a:cubicBezTo>
                <a:cubicBezTo>
                  <a:pt x="156579" y="215898"/>
                  <a:pt x="156419" y="216218"/>
                  <a:pt x="155780" y="216218"/>
                </a:cubicBezTo>
                <a:cubicBezTo>
                  <a:pt x="155141" y="216218"/>
                  <a:pt x="154821" y="216538"/>
                  <a:pt x="154821" y="217177"/>
                </a:cubicBezTo>
                <a:cubicBezTo>
                  <a:pt x="154821" y="218775"/>
                  <a:pt x="155141" y="219893"/>
                  <a:pt x="155780" y="220532"/>
                </a:cubicBezTo>
                <a:cubicBezTo>
                  <a:pt x="156419" y="221171"/>
                  <a:pt x="156579" y="222449"/>
                  <a:pt x="156259" y="224366"/>
                </a:cubicBezTo>
                <a:cubicBezTo>
                  <a:pt x="156898" y="225005"/>
                  <a:pt x="157218" y="224606"/>
                  <a:pt x="157218" y="223168"/>
                </a:cubicBezTo>
                <a:cubicBezTo>
                  <a:pt x="157218" y="221730"/>
                  <a:pt x="157537" y="221970"/>
                  <a:pt x="158177" y="223887"/>
                </a:cubicBezTo>
                <a:cubicBezTo>
                  <a:pt x="159135" y="223248"/>
                  <a:pt x="159694" y="222209"/>
                  <a:pt x="159854" y="220772"/>
                </a:cubicBezTo>
                <a:cubicBezTo>
                  <a:pt x="160014" y="219334"/>
                  <a:pt x="160253" y="217896"/>
                  <a:pt x="160573" y="216457"/>
                </a:cubicBezTo>
                <a:cubicBezTo>
                  <a:pt x="160893" y="215020"/>
                  <a:pt x="161213" y="213742"/>
                  <a:pt x="161532" y="212623"/>
                </a:cubicBezTo>
                <a:cubicBezTo>
                  <a:pt x="161851" y="211504"/>
                  <a:pt x="162650" y="210786"/>
                  <a:pt x="163929" y="210466"/>
                </a:cubicBezTo>
                <a:cubicBezTo>
                  <a:pt x="164568" y="210786"/>
                  <a:pt x="164727" y="211585"/>
                  <a:pt x="164407" y="212862"/>
                </a:cubicBezTo>
                <a:cubicBezTo>
                  <a:pt x="164088" y="214141"/>
                  <a:pt x="164088" y="215099"/>
                  <a:pt x="164407" y="215739"/>
                </a:cubicBezTo>
                <a:cubicBezTo>
                  <a:pt x="166325" y="217336"/>
                  <a:pt x="167284" y="220692"/>
                  <a:pt x="167284" y="225804"/>
                </a:cubicBezTo>
                <a:lnTo>
                  <a:pt x="145714" y="225804"/>
                </a:lnTo>
                <a:cubicBezTo>
                  <a:pt x="146034" y="225485"/>
                  <a:pt x="146193" y="225086"/>
                  <a:pt x="146193" y="224606"/>
                </a:cubicBezTo>
                <a:cubicBezTo>
                  <a:pt x="146193" y="224127"/>
                  <a:pt x="146353" y="223887"/>
                  <a:pt x="146673" y="223887"/>
                </a:cubicBezTo>
                <a:cubicBezTo>
                  <a:pt x="146034" y="219413"/>
                  <a:pt x="146034" y="214940"/>
                  <a:pt x="146673" y="210466"/>
                </a:cubicBezTo>
                <a:cubicBezTo>
                  <a:pt x="145075" y="211105"/>
                  <a:pt x="144436" y="212623"/>
                  <a:pt x="144755" y="215020"/>
                </a:cubicBezTo>
                <a:cubicBezTo>
                  <a:pt x="145075" y="217416"/>
                  <a:pt x="145075" y="220052"/>
                  <a:pt x="144755" y="222929"/>
                </a:cubicBezTo>
                <a:cubicBezTo>
                  <a:pt x="144117" y="223567"/>
                  <a:pt x="143637" y="224047"/>
                  <a:pt x="143318" y="224366"/>
                </a:cubicBezTo>
                <a:cubicBezTo>
                  <a:pt x="142998" y="224686"/>
                  <a:pt x="142519" y="225165"/>
                  <a:pt x="141880" y="225804"/>
                </a:cubicBezTo>
                <a:lnTo>
                  <a:pt x="112641" y="225804"/>
                </a:lnTo>
                <a:cubicBezTo>
                  <a:pt x="112641" y="224846"/>
                  <a:pt x="112801" y="223967"/>
                  <a:pt x="113120" y="223168"/>
                </a:cubicBezTo>
                <a:cubicBezTo>
                  <a:pt x="113440" y="222370"/>
                  <a:pt x="113599" y="221331"/>
                  <a:pt x="113599" y="220052"/>
                </a:cubicBezTo>
                <a:cubicBezTo>
                  <a:pt x="112961" y="220692"/>
                  <a:pt x="112561" y="221571"/>
                  <a:pt x="112401" y="222689"/>
                </a:cubicBezTo>
                <a:cubicBezTo>
                  <a:pt x="112241" y="223807"/>
                  <a:pt x="112001" y="224846"/>
                  <a:pt x="111682" y="225804"/>
                </a:cubicBezTo>
                <a:lnTo>
                  <a:pt x="0" y="225804"/>
                </a:lnTo>
                <a:lnTo>
                  <a:pt x="0" y="162054"/>
                </a:lnTo>
                <a:cubicBezTo>
                  <a:pt x="0" y="93032"/>
                  <a:pt x="15339" y="45579"/>
                  <a:pt x="46015" y="19696"/>
                </a:cubicBezTo>
                <a:cubicBezTo>
                  <a:pt x="47613" y="19696"/>
                  <a:pt x="48571" y="18737"/>
                  <a:pt x="48891" y="168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</a:rPr>
              <a:t>岗位需求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grpSp>
        <p:nvGrpSpPr>
          <p:cNvPr id="2" name="组合 1"/>
          <p:cNvGrpSpPr/>
          <p:nvPr>
            <p:custDataLst>
              <p:tags r:id="rId1"/>
            </p:custDataLst>
          </p:nvPr>
        </p:nvGrpSpPr>
        <p:grpSpPr>
          <a:xfrm>
            <a:off x="942181" y="2292076"/>
            <a:ext cx="3184236" cy="1149874"/>
            <a:chOff x="942181" y="2292076"/>
            <a:chExt cx="3184236" cy="1149874"/>
          </a:xfrm>
        </p:grpSpPr>
        <p:grpSp>
          <p:nvGrpSpPr>
            <p:cNvPr id="9" name="îṩľîḍê"/>
            <p:cNvGrpSpPr/>
            <p:nvPr/>
          </p:nvGrpSpPr>
          <p:grpSpPr>
            <a:xfrm>
              <a:off x="942181" y="2341203"/>
              <a:ext cx="3184236" cy="1100747"/>
              <a:chOff x="1011000" y="2853432"/>
              <a:chExt cx="3330000" cy="1151136"/>
            </a:xfrm>
          </p:grpSpPr>
          <p:sp>
            <p:nvSpPr>
              <p:cNvPr id="35" name="íṥlïḑé"/>
              <p:cNvSpPr/>
              <p:nvPr>
                <p:custDataLst>
                  <p:tags r:id="rId2"/>
                </p:custDataLst>
              </p:nvPr>
            </p:nvSpPr>
            <p:spPr>
              <a:xfrm>
                <a:off x="1011000" y="2853432"/>
                <a:ext cx="3330000" cy="1151136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95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" name="ïslïďe"/>
              <p:cNvSpPr/>
              <p:nvPr>
                <p:custDataLst>
                  <p:tags r:id="rId3"/>
                </p:custDataLst>
              </p:nvPr>
            </p:nvSpPr>
            <p:spPr>
              <a:xfrm>
                <a:off x="1011000" y="2853432"/>
                <a:ext cx="1181429" cy="1151008"/>
              </a:xfrm>
              <a:prstGeom prst="ellipse">
                <a:avLst/>
              </a:prstGeom>
              <a:blipFill>
                <a:blip r:embed="rId4" cstate="print"/>
                <a:stretch>
                  <a:fillRect l="-23357" r="-22838"/>
                </a:stretch>
              </a:blipFill>
              <a:ln w="381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24" name="矩形 23"/>
            <p:cNvSpPr/>
            <p:nvPr>
              <p:custDataLst>
                <p:tags r:id="rId5"/>
              </p:custDataLst>
            </p:nvPr>
          </p:nvSpPr>
          <p:spPr>
            <a:xfrm>
              <a:off x="2118518" y="2292076"/>
              <a:ext cx="1987656" cy="3219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17" name="组合 16"/>
          <p:cNvGrpSpPr/>
          <p:nvPr>
            <p:custDataLst>
              <p:tags r:id="rId6"/>
            </p:custDataLst>
          </p:nvPr>
        </p:nvGrpSpPr>
        <p:grpSpPr>
          <a:xfrm>
            <a:off x="942181" y="4264786"/>
            <a:ext cx="3184236" cy="1100747"/>
            <a:chOff x="942181" y="4260718"/>
            <a:chExt cx="3184236" cy="1100747"/>
          </a:xfrm>
        </p:grpSpPr>
        <p:grpSp>
          <p:nvGrpSpPr>
            <p:cNvPr id="12" name="îšľidê"/>
            <p:cNvGrpSpPr/>
            <p:nvPr/>
          </p:nvGrpSpPr>
          <p:grpSpPr>
            <a:xfrm>
              <a:off x="942181" y="4260718"/>
              <a:ext cx="3184236" cy="1100747"/>
              <a:chOff x="1011000" y="2853432"/>
              <a:chExt cx="3330000" cy="1151136"/>
            </a:xfrm>
          </p:grpSpPr>
          <p:sp>
            <p:nvSpPr>
              <p:cNvPr id="23" name="ïsļîḍè"/>
              <p:cNvSpPr/>
              <p:nvPr>
                <p:custDataLst>
                  <p:tags r:id="rId7"/>
                </p:custDataLst>
              </p:nvPr>
            </p:nvSpPr>
            <p:spPr>
              <a:xfrm>
                <a:off x="1011000" y="2853432"/>
                <a:ext cx="3330000" cy="1151136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95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" name="îṥlîďê"/>
              <p:cNvSpPr/>
              <p:nvPr>
                <p:custDataLst>
                  <p:tags r:id="rId8"/>
                </p:custDataLst>
              </p:nvPr>
            </p:nvSpPr>
            <p:spPr>
              <a:xfrm>
                <a:off x="1011000" y="2853432"/>
                <a:ext cx="1181429" cy="1151008"/>
              </a:xfrm>
              <a:prstGeom prst="ellipse">
                <a:avLst/>
              </a:prstGeom>
              <a:blipFill>
                <a:blip r:embed="rId9" cstate="print"/>
                <a:stretch>
                  <a:fillRect l="-23618" r="-23093"/>
                </a:stretch>
              </a:blipFill>
              <a:ln w="381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25" name="矩形 24"/>
            <p:cNvSpPr/>
            <p:nvPr>
              <p:custDataLst>
                <p:tags r:id="rId10"/>
              </p:custDataLst>
            </p:nvPr>
          </p:nvSpPr>
          <p:spPr>
            <a:xfrm>
              <a:off x="2118518" y="4366859"/>
              <a:ext cx="1862355" cy="9941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1</a:t>
              </a:r>
              <a:r>
                <a:rPr lang="zh-CN" alt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、班组生产管理，班组生产计划下达和执行；</a:t>
              </a:r>
              <a:br>
                <a:rPr lang="zh-CN" alt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</a:br>
              <a:r>
                <a:rPr lang="en-US" altLang="zh-CN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2</a:t>
              </a:r>
              <a:r>
                <a:rPr lang="zh-CN" alt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、班组人员管理，前后工序生产对接。</a:t>
              </a: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" name="组合 2"/>
          <p:cNvGrpSpPr/>
          <p:nvPr>
            <p:custDataLst>
              <p:tags r:id="rId11"/>
            </p:custDataLst>
          </p:nvPr>
        </p:nvGrpSpPr>
        <p:grpSpPr>
          <a:xfrm>
            <a:off x="4503882" y="2317945"/>
            <a:ext cx="3184236" cy="1246495"/>
            <a:chOff x="4503882" y="2317945"/>
            <a:chExt cx="3184236" cy="1246495"/>
          </a:xfrm>
        </p:grpSpPr>
        <p:grpSp>
          <p:nvGrpSpPr>
            <p:cNvPr id="10" name="íṡļíḍê"/>
            <p:cNvGrpSpPr/>
            <p:nvPr/>
          </p:nvGrpSpPr>
          <p:grpSpPr>
            <a:xfrm>
              <a:off x="4503882" y="2341203"/>
              <a:ext cx="3184236" cy="1100747"/>
              <a:chOff x="1011000" y="2853432"/>
              <a:chExt cx="3330000" cy="1151136"/>
            </a:xfrm>
          </p:grpSpPr>
          <p:sp>
            <p:nvSpPr>
              <p:cNvPr id="31" name="íśḷïdé"/>
              <p:cNvSpPr/>
              <p:nvPr>
                <p:custDataLst>
                  <p:tags r:id="rId12"/>
                </p:custDataLst>
              </p:nvPr>
            </p:nvSpPr>
            <p:spPr>
              <a:xfrm>
                <a:off x="1011000" y="2853432"/>
                <a:ext cx="3330000" cy="1151136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95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34" name="îṡ1îde"/>
              <p:cNvSpPr/>
              <p:nvPr>
                <p:custDataLst>
                  <p:tags r:id="rId13"/>
                </p:custDataLst>
              </p:nvPr>
            </p:nvSpPr>
            <p:spPr>
              <a:xfrm>
                <a:off x="1011000" y="2853432"/>
                <a:ext cx="1181429" cy="1151008"/>
              </a:xfrm>
              <a:prstGeom prst="ellipse">
                <a:avLst/>
              </a:prstGeom>
              <a:blipFill>
                <a:blip r:embed="rId14" cstate="print"/>
                <a:stretch>
                  <a:fillRect l="-23386" r="-22866"/>
                </a:stretch>
              </a:blipFill>
              <a:ln w="381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28" name="矩形 27"/>
            <p:cNvSpPr/>
            <p:nvPr>
              <p:custDataLst>
                <p:tags r:id="rId15"/>
              </p:custDataLst>
            </p:nvPr>
          </p:nvSpPr>
          <p:spPr>
            <a:xfrm>
              <a:off x="5712426" y="2317945"/>
              <a:ext cx="1862355" cy="12464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1</a:t>
              </a:r>
              <a:r>
                <a:rPr lang="zh-CN" alt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、公司主材采购，辅料采购；</a:t>
              </a:r>
              <a:endParaRPr lang="en-US" altLang="zh-CN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  <a:p>
              <a:pPr>
                <a:lnSpc>
                  <a:spcPct val="125000"/>
                </a:lnSpc>
              </a:pPr>
              <a:r>
                <a:rPr lang="en-US" altLang="zh-CN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2</a:t>
              </a:r>
              <a:r>
                <a:rPr lang="zh-CN" alt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、熟悉采购流程，良好的沟通能力、谈判能力和成本意识</a:t>
              </a:r>
              <a:r>
                <a:rPr lang="en-US" altLang="zh-CN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.</a:t>
              </a: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16" name="组合 15"/>
          <p:cNvGrpSpPr/>
          <p:nvPr>
            <p:custDataLst>
              <p:tags r:id="rId16"/>
            </p:custDataLst>
          </p:nvPr>
        </p:nvGrpSpPr>
        <p:grpSpPr>
          <a:xfrm>
            <a:off x="4503882" y="4256158"/>
            <a:ext cx="3287754" cy="1118002"/>
            <a:chOff x="4503882" y="4260717"/>
            <a:chExt cx="3287754" cy="1118002"/>
          </a:xfrm>
        </p:grpSpPr>
        <p:grpSp>
          <p:nvGrpSpPr>
            <p:cNvPr id="13" name="î$ḷïḋé"/>
            <p:cNvGrpSpPr/>
            <p:nvPr/>
          </p:nvGrpSpPr>
          <p:grpSpPr>
            <a:xfrm>
              <a:off x="4503882" y="4260717"/>
              <a:ext cx="3287754" cy="1118002"/>
              <a:chOff x="1011000" y="2853431"/>
              <a:chExt cx="3438258" cy="1169181"/>
            </a:xfrm>
          </p:grpSpPr>
          <p:sp>
            <p:nvSpPr>
              <p:cNvPr id="19" name="iṥľîḓe"/>
              <p:cNvSpPr/>
              <p:nvPr>
                <p:custDataLst>
                  <p:tags r:id="rId17"/>
                </p:custDataLst>
              </p:nvPr>
            </p:nvSpPr>
            <p:spPr>
              <a:xfrm>
                <a:off x="1119259" y="2871476"/>
                <a:ext cx="3329999" cy="1151136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" name="i$ľîďe"/>
              <p:cNvSpPr/>
              <p:nvPr>
                <p:custDataLst>
                  <p:tags r:id="rId18"/>
                </p:custDataLst>
              </p:nvPr>
            </p:nvSpPr>
            <p:spPr>
              <a:xfrm>
                <a:off x="1011000" y="2853431"/>
                <a:ext cx="1181429" cy="1151008"/>
              </a:xfrm>
              <a:prstGeom prst="ellipse">
                <a:avLst/>
              </a:prstGeom>
              <a:blipFill>
                <a:blip r:embed="rId19" cstate="print"/>
                <a:stretch>
                  <a:fillRect l="-23357" r="-22838"/>
                </a:stretch>
              </a:blipFill>
              <a:ln w="381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29" name="矩形 28"/>
            <p:cNvSpPr/>
            <p:nvPr>
              <p:custDataLst>
                <p:tags r:id="rId20"/>
              </p:custDataLst>
            </p:nvPr>
          </p:nvSpPr>
          <p:spPr>
            <a:xfrm>
              <a:off x="5729679" y="4496249"/>
              <a:ext cx="1862355" cy="3219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7" name="组合 6"/>
          <p:cNvGrpSpPr/>
          <p:nvPr>
            <p:custDataLst>
              <p:tags r:id="rId21"/>
            </p:custDataLst>
          </p:nvPr>
        </p:nvGrpSpPr>
        <p:grpSpPr>
          <a:xfrm>
            <a:off x="8065582" y="2341203"/>
            <a:ext cx="3184236" cy="1100747"/>
            <a:chOff x="8065582" y="2341203"/>
            <a:chExt cx="3184236" cy="1100747"/>
          </a:xfrm>
        </p:grpSpPr>
        <p:grpSp>
          <p:nvGrpSpPr>
            <p:cNvPr id="11" name="ï$ļíḍê"/>
            <p:cNvGrpSpPr/>
            <p:nvPr/>
          </p:nvGrpSpPr>
          <p:grpSpPr>
            <a:xfrm>
              <a:off x="8065582" y="2341203"/>
              <a:ext cx="3184236" cy="1100747"/>
              <a:chOff x="1011000" y="2853432"/>
              <a:chExt cx="3330000" cy="1151136"/>
            </a:xfrm>
          </p:grpSpPr>
          <p:sp>
            <p:nvSpPr>
              <p:cNvPr id="27" name="îśľidè"/>
              <p:cNvSpPr/>
              <p:nvPr>
                <p:custDataLst>
                  <p:tags r:id="rId22"/>
                </p:custDataLst>
              </p:nvPr>
            </p:nvSpPr>
            <p:spPr>
              <a:xfrm>
                <a:off x="1011000" y="2853432"/>
                <a:ext cx="3330000" cy="1151136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95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30" name="ïSḷïḓé"/>
              <p:cNvSpPr/>
              <p:nvPr>
                <p:custDataLst>
                  <p:tags r:id="rId23"/>
                </p:custDataLst>
              </p:nvPr>
            </p:nvSpPr>
            <p:spPr>
              <a:xfrm>
                <a:off x="1011000" y="2853432"/>
                <a:ext cx="1181429" cy="1151008"/>
              </a:xfrm>
              <a:prstGeom prst="ellipse">
                <a:avLst/>
              </a:prstGeom>
              <a:blipFill>
                <a:blip r:embed="rId24" cstate="print"/>
                <a:stretch>
                  <a:fillRect l="-23618" r="-23093"/>
                </a:stretch>
              </a:blipFill>
              <a:ln w="381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32" name="矩形 31"/>
            <p:cNvSpPr/>
            <p:nvPr>
              <p:custDataLst>
                <p:tags r:id="rId25"/>
              </p:custDataLst>
            </p:nvPr>
          </p:nvSpPr>
          <p:spPr>
            <a:xfrm>
              <a:off x="9254435" y="2499100"/>
              <a:ext cx="1862355" cy="3219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8" name="组合 7"/>
          <p:cNvGrpSpPr/>
          <p:nvPr>
            <p:custDataLst>
              <p:tags r:id="rId26"/>
            </p:custDataLst>
          </p:nvPr>
        </p:nvGrpSpPr>
        <p:grpSpPr>
          <a:xfrm>
            <a:off x="8065582" y="4239152"/>
            <a:ext cx="3184236" cy="1152015"/>
            <a:chOff x="8065582" y="4260718"/>
            <a:chExt cx="3184236" cy="1152015"/>
          </a:xfrm>
        </p:grpSpPr>
        <p:grpSp>
          <p:nvGrpSpPr>
            <p:cNvPr id="14" name="íSḻîḑé"/>
            <p:cNvGrpSpPr/>
            <p:nvPr/>
          </p:nvGrpSpPr>
          <p:grpSpPr>
            <a:xfrm>
              <a:off x="8065582" y="4260718"/>
              <a:ext cx="3184236" cy="1100747"/>
              <a:chOff x="1011000" y="2853432"/>
              <a:chExt cx="3330000" cy="1151136"/>
            </a:xfrm>
          </p:grpSpPr>
          <p:sp>
            <p:nvSpPr>
              <p:cNvPr id="15" name="íSliḋe"/>
              <p:cNvSpPr/>
              <p:nvPr>
                <p:custDataLst>
                  <p:tags r:id="rId27"/>
                </p:custDataLst>
              </p:nvPr>
            </p:nvSpPr>
            <p:spPr>
              <a:xfrm>
                <a:off x="1011000" y="2853432"/>
                <a:ext cx="3330000" cy="1151136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95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" name="íśļidé"/>
              <p:cNvSpPr/>
              <p:nvPr>
                <p:custDataLst>
                  <p:tags r:id="rId28"/>
                </p:custDataLst>
              </p:nvPr>
            </p:nvSpPr>
            <p:spPr>
              <a:xfrm>
                <a:off x="1011000" y="2853432"/>
                <a:ext cx="1181429" cy="1151008"/>
              </a:xfrm>
              <a:prstGeom prst="ellipse">
                <a:avLst/>
              </a:prstGeom>
              <a:blipFill>
                <a:blip r:embed="rId29" cstate="print"/>
                <a:stretch>
                  <a:fillRect l="-17678" r="-17283"/>
                </a:stretch>
              </a:blipFill>
              <a:ln w="38100" cap="flat" cmpd="sng" algn="ctr">
                <a:solidFill>
                  <a:schemeClr val="bg1"/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33" name="矩形 32"/>
            <p:cNvSpPr/>
            <p:nvPr>
              <p:custDataLst>
                <p:tags r:id="rId30"/>
              </p:custDataLst>
            </p:nvPr>
          </p:nvSpPr>
          <p:spPr>
            <a:xfrm>
              <a:off x="9254435" y="4418615"/>
              <a:ext cx="1862355" cy="99411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1</a:t>
              </a:r>
              <a:r>
                <a:rPr lang="zh-CN" alt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、客户图纸转换、现场设备管理；</a:t>
              </a:r>
              <a:br>
                <a:rPr lang="zh-CN" alt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</a:br>
              <a:r>
                <a:rPr lang="en-US" altLang="zh-CN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2</a:t>
              </a:r>
              <a:r>
                <a:rPr lang="zh-CN" alt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、现有产品技术管控、新品技术标准制定。</a:t>
              </a: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</p:txBody>
        </p:sp>
      </p:grpSp>
      <p:sp>
        <p:nvSpPr>
          <p:cNvPr id="37" name="矩形 36"/>
          <p:cNvSpPr/>
          <p:nvPr>
            <p:custDataLst>
              <p:tags r:id="rId31"/>
            </p:custDataLst>
          </p:nvPr>
        </p:nvSpPr>
        <p:spPr>
          <a:xfrm>
            <a:off x="5374980" y="1900262"/>
            <a:ext cx="116570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zh-CN" altLang="en-US" b="1" dirty="0" smtClean="0"/>
              <a:t>采购员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0" name="矩形 39"/>
          <p:cNvSpPr/>
          <p:nvPr>
            <p:custDataLst>
              <p:tags r:id="rId32"/>
            </p:custDataLst>
          </p:nvPr>
        </p:nvSpPr>
        <p:spPr>
          <a:xfrm>
            <a:off x="1813279" y="3821674"/>
            <a:ext cx="13965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zh-CN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生产管理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2" name="矩形 41"/>
          <p:cNvSpPr/>
          <p:nvPr>
            <p:custDataLst>
              <p:tags r:id="rId33"/>
            </p:custDataLst>
          </p:nvPr>
        </p:nvSpPr>
        <p:spPr>
          <a:xfrm>
            <a:off x="8936680" y="3821674"/>
            <a:ext cx="231986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zh-CN" altLang="en-US" b="1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技术及品质检验员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7" grpId="1"/>
      <p:bldP spid="40" grpId="0"/>
      <p:bldP spid="40" grpId="1"/>
      <p:bldP spid="42" grpId="0"/>
      <p:bldP spid="42" grpId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686027" y="373194"/>
            <a:ext cx="11505972" cy="739466"/>
          </a:xfrm>
          <a:custGeom>
            <a:avLst/>
            <a:gdLst>
              <a:gd name="connsiteX0" fmla="*/ 254041 w 11505972"/>
              <a:gd name="connsiteY0" fmla="*/ 725737 h 739466"/>
              <a:gd name="connsiteX1" fmla="*/ 251645 w 11505972"/>
              <a:gd name="connsiteY1" fmla="*/ 728613 h 739466"/>
              <a:gd name="connsiteX2" fmla="*/ 254520 w 11505972"/>
              <a:gd name="connsiteY2" fmla="*/ 727655 h 739466"/>
              <a:gd name="connsiteX3" fmla="*/ 254281 w 11505972"/>
              <a:gd name="connsiteY3" fmla="*/ 726696 h 739466"/>
              <a:gd name="connsiteX4" fmla="*/ 254041 w 11505972"/>
              <a:gd name="connsiteY4" fmla="*/ 725737 h 739466"/>
              <a:gd name="connsiteX5" fmla="*/ 81006 w 11505972"/>
              <a:gd name="connsiteY5" fmla="*/ 722382 h 739466"/>
              <a:gd name="connsiteX6" fmla="*/ 79088 w 11505972"/>
              <a:gd name="connsiteY6" fmla="*/ 726216 h 739466"/>
              <a:gd name="connsiteX7" fmla="*/ 81006 w 11505972"/>
              <a:gd name="connsiteY7" fmla="*/ 727176 h 739466"/>
              <a:gd name="connsiteX8" fmla="*/ 81485 w 11505972"/>
              <a:gd name="connsiteY8" fmla="*/ 725018 h 739466"/>
              <a:gd name="connsiteX9" fmla="*/ 81006 w 11505972"/>
              <a:gd name="connsiteY9" fmla="*/ 722382 h 739466"/>
              <a:gd name="connsiteX10" fmla="*/ 63271 w 11505972"/>
              <a:gd name="connsiteY10" fmla="*/ 697937 h 739466"/>
              <a:gd name="connsiteX11" fmla="*/ 61593 w 11505972"/>
              <a:gd name="connsiteY11" fmla="*/ 701292 h 739466"/>
              <a:gd name="connsiteX12" fmla="*/ 62792 w 11505972"/>
              <a:gd name="connsiteY12" fmla="*/ 705127 h 739466"/>
              <a:gd name="connsiteX13" fmla="*/ 63271 w 11505972"/>
              <a:gd name="connsiteY13" fmla="*/ 697937 h 739466"/>
              <a:gd name="connsiteX14" fmla="*/ 279924 w 11505972"/>
              <a:gd name="connsiteY14" fmla="*/ 682598 h 739466"/>
              <a:gd name="connsiteX15" fmla="*/ 279445 w 11505972"/>
              <a:gd name="connsiteY15" fmla="*/ 684036 h 739466"/>
              <a:gd name="connsiteX16" fmla="*/ 280404 w 11505972"/>
              <a:gd name="connsiteY16" fmla="*/ 685475 h 739466"/>
              <a:gd name="connsiteX17" fmla="*/ 281123 w 11505972"/>
              <a:gd name="connsiteY17" fmla="*/ 683557 h 739466"/>
              <a:gd name="connsiteX18" fmla="*/ 279924 w 11505972"/>
              <a:gd name="connsiteY18" fmla="*/ 682598 h 739466"/>
              <a:gd name="connsiteX19" fmla="*/ 85319 w 11505972"/>
              <a:gd name="connsiteY19" fmla="*/ 681640 h 739466"/>
              <a:gd name="connsiteX20" fmla="*/ 84840 w 11505972"/>
              <a:gd name="connsiteY20" fmla="*/ 684995 h 739466"/>
              <a:gd name="connsiteX21" fmla="*/ 84840 w 11505972"/>
              <a:gd name="connsiteY21" fmla="*/ 689309 h 739466"/>
              <a:gd name="connsiteX22" fmla="*/ 87237 w 11505972"/>
              <a:gd name="connsiteY22" fmla="*/ 686433 h 739466"/>
              <a:gd name="connsiteX23" fmla="*/ 90592 w 11505972"/>
              <a:gd name="connsiteY23" fmla="*/ 684516 h 739466"/>
              <a:gd name="connsiteX24" fmla="*/ 88675 w 11505972"/>
              <a:gd name="connsiteY24" fmla="*/ 682119 h 739466"/>
              <a:gd name="connsiteX25" fmla="*/ 85319 w 11505972"/>
              <a:gd name="connsiteY25" fmla="*/ 681640 h 739466"/>
              <a:gd name="connsiteX26" fmla="*/ 248289 w 11505972"/>
              <a:gd name="connsiteY26" fmla="*/ 671574 h 739466"/>
              <a:gd name="connsiteX27" fmla="*/ 247091 w 11505972"/>
              <a:gd name="connsiteY27" fmla="*/ 673971 h 739466"/>
              <a:gd name="connsiteX28" fmla="*/ 247331 w 11505972"/>
              <a:gd name="connsiteY28" fmla="*/ 678764 h 739466"/>
              <a:gd name="connsiteX29" fmla="*/ 248289 w 11505972"/>
              <a:gd name="connsiteY29" fmla="*/ 675888 h 739466"/>
              <a:gd name="connsiteX30" fmla="*/ 248289 w 11505972"/>
              <a:gd name="connsiteY30" fmla="*/ 671574 h 739466"/>
              <a:gd name="connsiteX31" fmla="*/ 179566 w 11505972"/>
              <a:gd name="connsiteY31" fmla="*/ 661269 h 739466"/>
              <a:gd name="connsiteX32" fmla="*/ 178069 w 11505972"/>
              <a:gd name="connsiteY32" fmla="*/ 662467 h 739466"/>
              <a:gd name="connsiteX33" fmla="*/ 174953 w 11505972"/>
              <a:gd name="connsiteY33" fmla="*/ 664864 h 739466"/>
              <a:gd name="connsiteX34" fmla="*/ 177829 w 11505972"/>
              <a:gd name="connsiteY34" fmla="*/ 664864 h 739466"/>
              <a:gd name="connsiteX35" fmla="*/ 180704 w 11505972"/>
              <a:gd name="connsiteY35" fmla="*/ 662467 h 739466"/>
              <a:gd name="connsiteX36" fmla="*/ 179566 w 11505972"/>
              <a:gd name="connsiteY36" fmla="*/ 661269 h 739466"/>
              <a:gd name="connsiteX37" fmla="*/ 277049 w 11505972"/>
              <a:gd name="connsiteY37" fmla="*/ 661029 h 739466"/>
              <a:gd name="connsiteX38" fmla="*/ 278007 w 11505972"/>
              <a:gd name="connsiteY38" fmla="*/ 669656 h 739466"/>
              <a:gd name="connsiteX39" fmla="*/ 278726 w 11505972"/>
              <a:gd name="connsiteY39" fmla="*/ 665103 h 739466"/>
              <a:gd name="connsiteX40" fmla="*/ 277049 w 11505972"/>
              <a:gd name="connsiteY40" fmla="*/ 661029 h 739466"/>
              <a:gd name="connsiteX41" fmla="*/ 34032 w 11505972"/>
              <a:gd name="connsiteY41" fmla="*/ 651442 h 739466"/>
              <a:gd name="connsiteX42" fmla="*/ 32594 w 11505972"/>
              <a:gd name="connsiteY42" fmla="*/ 654079 h 739466"/>
              <a:gd name="connsiteX43" fmla="*/ 32594 w 11505972"/>
              <a:gd name="connsiteY43" fmla="*/ 658153 h 739466"/>
              <a:gd name="connsiteX44" fmla="*/ 33793 w 11505972"/>
              <a:gd name="connsiteY44" fmla="*/ 655517 h 739466"/>
              <a:gd name="connsiteX45" fmla="*/ 34032 w 11505972"/>
              <a:gd name="connsiteY45" fmla="*/ 651442 h 739466"/>
              <a:gd name="connsiteX46" fmla="*/ 240141 w 11505972"/>
              <a:gd name="connsiteY46" fmla="*/ 648567 h 739466"/>
              <a:gd name="connsiteX47" fmla="*/ 239661 w 11505972"/>
              <a:gd name="connsiteY47" fmla="*/ 650244 h 739466"/>
              <a:gd name="connsiteX48" fmla="*/ 239661 w 11505972"/>
              <a:gd name="connsiteY48" fmla="*/ 652641 h 739466"/>
              <a:gd name="connsiteX49" fmla="*/ 240141 w 11505972"/>
              <a:gd name="connsiteY49" fmla="*/ 654797 h 739466"/>
              <a:gd name="connsiteX50" fmla="*/ 241578 w 11505972"/>
              <a:gd name="connsiteY50" fmla="*/ 655277 h 739466"/>
              <a:gd name="connsiteX51" fmla="*/ 241099 w 11505972"/>
              <a:gd name="connsiteY51" fmla="*/ 651682 h 739466"/>
              <a:gd name="connsiteX52" fmla="*/ 240141 w 11505972"/>
              <a:gd name="connsiteY52" fmla="*/ 648567 h 739466"/>
              <a:gd name="connsiteX53" fmla="*/ 279924 w 11505972"/>
              <a:gd name="connsiteY53" fmla="*/ 643773 h 739466"/>
              <a:gd name="connsiteX54" fmla="*/ 278487 w 11505972"/>
              <a:gd name="connsiteY54" fmla="*/ 647129 h 739466"/>
              <a:gd name="connsiteX55" fmla="*/ 280404 w 11505972"/>
              <a:gd name="connsiteY55" fmla="*/ 649525 h 739466"/>
              <a:gd name="connsiteX56" fmla="*/ 279924 w 11505972"/>
              <a:gd name="connsiteY56" fmla="*/ 643773 h 739466"/>
              <a:gd name="connsiteX57" fmla="*/ 263627 w 11505972"/>
              <a:gd name="connsiteY57" fmla="*/ 642335 h 739466"/>
              <a:gd name="connsiteX58" fmla="*/ 264107 w 11505972"/>
              <a:gd name="connsiteY58" fmla="*/ 652162 h 739466"/>
              <a:gd name="connsiteX59" fmla="*/ 264586 w 11505972"/>
              <a:gd name="connsiteY59" fmla="*/ 660549 h 739466"/>
              <a:gd name="connsiteX60" fmla="*/ 265545 w 11505972"/>
              <a:gd name="connsiteY60" fmla="*/ 651442 h 739466"/>
              <a:gd name="connsiteX61" fmla="*/ 263627 w 11505972"/>
              <a:gd name="connsiteY61" fmla="*/ 642335 h 739466"/>
              <a:gd name="connsiteX62" fmla="*/ 276090 w 11505972"/>
              <a:gd name="connsiteY62" fmla="*/ 635385 h 739466"/>
              <a:gd name="connsiteX63" fmla="*/ 275131 w 11505972"/>
              <a:gd name="connsiteY63" fmla="*/ 635625 h 739466"/>
              <a:gd name="connsiteX64" fmla="*/ 274892 w 11505972"/>
              <a:gd name="connsiteY64" fmla="*/ 638261 h 739466"/>
              <a:gd name="connsiteX65" fmla="*/ 276090 w 11505972"/>
              <a:gd name="connsiteY65" fmla="*/ 641377 h 739466"/>
              <a:gd name="connsiteX66" fmla="*/ 276569 w 11505972"/>
              <a:gd name="connsiteY66" fmla="*/ 639939 h 739466"/>
              <a:gd name="connsiteX67" fmla="*/ 276090 w 11505972"/>
              <a:gd name="connsiteY67" fmla="*/ 635385 h 739466"/>
              <a:gd name="connsiteX68" fmla="*/ 181663 w 11505972"/>
              <a:gd name="connsiteY68" fmla="*/ 631311 h 739466"/>
              <a:gd name="connsiteX69" fmla="*/ 179986 w 11505972"/>
              <a:gd name="connsiteY69" fmla="*/ 640658 h 739466"/>
              <a:gd name="connsiteX70" fmla="*/ 179267 w 11505972"/>
              <a:gd name="connsiteY70" fmla="*/ 650004 h 739466"/>
              <a:gd name="connsiteX71" fmla="*/ 181184 w 11505972"/>
              <a:gd name="connsiteY71" fmla="*/ 644732 h 739466"/>
              <a:gd name="connsiteX72" fmla="*/ 183101 w 11505972"/>
              <a:gd name="connsiteY72" fmla="*/ 638500 h 739466"/>
              <a:gd name="connsiteX73" fmla="*/ 182382 w 11505972"/>
              <a:gd name="connsiteY73" fmla="*/ 634666 h 739466"/>
              <a:gd name="connsiteX74" fmla="*/ 181663 w 11505972"/>
              <a:gd name="connsiteY74" fmla="*/ 631311 h 739466"/>
              <a:gd name="connsiteX75" fmla="*/ 133731 w 11505972"/>
              <a:gd name="connsiteY75" fmla="*/ 627956 h 739466"/>
              <a:gd name="connsiteX76" fmla="*/ 133971 w 11505972"/>
              <a:gd name="connsiteY76" fmla="*/ 632030 h 739466"/>
              <a:gd name="connsiteX77" fmla="*/ 136607 w 11505972"/>
              <a:gd name="connsiteY77" fmla="*/ 631790 h 739466"/>
              <a:gd name="connsiteX78" fmla="*/ 133731 w 11505972"/>
              <a:gd name="connsiteY78" fmla="*/ 627956 h 739466"/>
              <a:gd name="connsiteX79" fmla="*/ 186456 w 11505972"/>
              <a:gd name="connsiteY79" fmla="*/ 626518 h 739466"/>
              <a:gd name="connsiteX80" fmla="*/ 185977 w 11505972"/>
              <a:gd name="connsiteY80" fmla="*/ 628675 h 739466"/>
              <a:gd name="connsiteX81" fmla="*/ 185498 w 11505972"/>
              <a:gd name="connsiteY81" fmla="*/ 631311 h 739466"/>
              <a:gd name="connsiteX82" fmla="*/ 185738 w 11505972"/>
              <a:gd name="connsiteY82" fmla="*/ 633708 h 739466"/>
              <a:gd name="connsiteX83" fmla="*/ 186936 w 11505972"/>
              <a:gd name="connsiteY83" fmla="*/ 634187 h 739466"/>
              <a:gd name="connsiteX84" fmla="*/ 186696 w 11505972"/>
              <a:gd name="connsiteY84" fmla="*/ 630353 h 739466"/>
              <a:gd name="connsiteX85" fmla="*/ 186456 w 11505972"/>
              <a:gd name="connsiteY85" fmla="*/ 626518 h 739466"/>
              <a:gd name="connsiteX86" fmla="*/ 37388 w 11505972"/>
              <a:gd name="connsiteY86" fmla="*/ 620286 h 739466"/>
              <a:gd name="connsiteX87" fmla="*/ 34511 w 11505972"/>
              <a:gd name="connsiteY87" fmla="*/ 629873 h 739466"/>
              <a:gd name="connsiteX88" fmla="*/ 36908 w 11505972"/>
              <a:gd name="connsiteY88" fmla="*/ 626518 h 739466"/>
              <a:gd name="connsiteX89" fmla="*/ 37388 w 11505972"/>
              <a:gd name="connsiteY89" fmla="*/ 620286 h 739466"/>
              <a:gd name="connsiteX90" fmla="*/ 104552 w 11505972"/>
              <a:gd name="connsiteY90" fmla="*/ 618669 h 739466"/>
              <a:gd name="connsiteX91" fmla="*/ 103773 w 11505972"/>
              <a:gd name="connsiteY91" fmla="*/ 621006 h 739466"/>
              <a:gd name="connsiteX92" fmla="*/ 104013 w 11505972"/>
              <a:gd name="connsiteY92" fmla="*/ 625559 h 739466"/>
              <a:gd name="connsiteX93" fmla="*/ 105451 w 11505972"/>
              <a:gd name="connsiteY93" fmla="*/ 622683 h 739466"/>
              <a:gd name="connsiteX94" fmla="*/ 105451 w 11505972"/>
              <a:gd name="connsiteY94" fmla="*/ 618849 h 739466"/>
              <a:gd name="connsiteX95" fmla="*/ 104552 w 11505972"/>
              <a:gd name="connsiteY95" fmla="*/ 618669 h 739466"/>
              <a:gd name="connsiteX96" fmla="*/ 90113 w 11505972"/>
              <a:gd name="connsiteY96" fmla="*/ 617890 h 739466"/>
              <a:gd name="connsiteX97" fmla="*/ 89633 w 11505972"/>
              <a:gd name="connsiteY97" fmla="*/ 618129 h 739466"/>
              <a:gd name="connsiteX98" fmla="*/ 88675 w 11505972"/>
              <a:gd name="connsiteY98" fmla="*/ 621724 h 739466"/>
              <a:gd name="connsiteX99" fmla="*/ 90592 w 11505972"/>
              <a:gd name="connsiteY99" fmla="*/ 621724 h 739466"/>
              <a:gd name="connsiteX100" fmla="*/ 90353 w 11505972"/>
              <a:gd name="connsiteY100" fmla="*/ 619807 h 739466"/>
              <a:gd name="connsiteX101" fmla="*/ 90113 w 11505972"/>
              <a:gd name="connsiteY101" fmla="*/ 617890 h 739466"/>
              <a:gd name="connsiteX102" fmla="*/ 100178 w 11505972"/>
              <a:gd name="connsiteY102" fmla="*/ 610700 h 739466"/>
              <a:gd name="connsiteX103" fmla="*/ 98261 w 11505972"/>
              <a:gd name="connsiteY103" fmla="*/ 612617 h 739466"/>
              <a:gd name="connsiteX104" fmla="*/ 99220 w 11505972"/>
              <a:gd name="connsiteY104" fmla="*/ 614534 h 739466"/>
              <a:gd name="connsiteX105" fmla="*/ 100178 w 11505972"/>
              <a:gd name="connsiteY105" fmla="*/ 610700 h 739466"/>
              <a:gd name="connsiteX106" fmla="*/ 116475 w 11505972"/>
              <a:gd name="connsiteY106" fmla="*/ 608304 h 739466"/>
              <a:gd name="connsiteX107" fmla="*/ 114079 w 11505972"/>
              <a:gd name="connsiteY107" fmla="*/ 611659 h 739466"/>
              <a:gd name="connsiteX108" fmla="*/ 116236 w 11505972"/>
              <a:gd name="connsiteY108" fmla="*/ 611899 h 739466"/>
              <a:gd name="connsiteX109" fmla="*/ 116475 w 11505972"/>
              <a:gd name="connsiteY109" fmla="*/ 608304 h 739466"/>
              <a:gd name="connsiteX110" fmla="*/ 92510 w 11505972"/>
              <a:gd name="connsiteY110" fmla="*/ 606866 h 739466"/>
              <a:gd name="connsiteX111" fmla="*/ 90353 w 11505972"/>
              <a:gd name="connsiteY111" fmla="*/ 610461 h 739466"/>
              <a:gd name="connsiteX112" fmla="*/ 90113 w 11505972"/>
              <a:gd name="connsiteY112" fmla="*/ 615973 h 739466"/>
              <a:gd name="connsiteX113" fmla="*/ 92030 w 11505972"/>
              <a:gd name="connsiteY113" fmla="*/ 612617 h 739466"/>
              <a:gd name="connsiteX114" fmla="*/ 92510 w 11505972"/>
              <a:gd name="connsiteY114" fmla="*/ 606866 h 739466"/>
              <a:gd name="connsiteX115" fmla="*/ 13422 w 11505972"/>
              <a:gd name="connsiteY115" fmla="*/ 602072 h 739466"/>
              <a:gd name="connsiteX116" fmla="*/ 11983 w 11505972"/>
              <a:gd name="connsiteY116" fmla="*/ 604709 h 739466"/>
              <a:gd name="connsiteX117" fmla="*/ 13422 w 11505972"/>
              <a:gd name="connsiteY117" fmla="*/ 606866 h 739466"/>
              <a:gd name="connsiteX118" fmla="*/ 13422 w 11505972"/>
              <a:gd name="connsiteY118" fmla="*/ 602072 h 739466"/>
              <a:gd name="connsiteX119" fmla="*/ 291908 w 11505972"/>
              <a:gd name="connsiteY119" fmla="*/ 592007 h 739466"/>
              <a:gd name="connsiteX120" fmla="*/ 291189 w 11505972"/>
              <a:gd name="connsiteY120" fmla="*/ 594882 h 739466"/>
              <a:gd name="connsiteX121" fmla="*/ 291908 w 11505972"/>
              <a:gd name="connsiteY121" fmla="*/ 598237 h 739466"/>
              <a:gd name="connsiteX122" fmla="*/ 292866 w 11505972"/>
              <a:gd name="connsiteY122" fmla="*/ 595841 h 739466"/>
              <a:gd name="connsiteX123" fmla="*/ 291908 w 11505972"/>
              <a:gd name="connsiteY123" fmla="*/ 592007 h 739466"/>
              <a:gd name="connsiteX124" fmla="*/ 273693 w 11505972"/>
              <a:gd name="connsiteY124" fmla="*/ 583379 h 739466"/>
              <a:gd name="connsiteX125" fmla="*/ 273214 w 11505972"/>
              <a:gd name="connsiteY125" fmla="*/ 595122 h 739466"/>
              <a:gd name="connsiteX126" fmla="*/ 275611 w 11505972"/>
              <a:gd name="connsiteY126" fmla="*/ 606866 h 739466"/>
              <a:gd name="connsiteX127" fmla="*/ 275371 w 11505972"/>
              <a:gd name="connsiteY127" fmla="*/ 594882 h 739466"/>
              <a:gd name="connsiteX128" fmla="*/ 273693 w 11505972"/>
              <a:gd name="connsiteY128" fmla="*/ 583379 h 739466"/>
              <a:gd name="connsiteX129" fmla="*/ 260752 w 11505972"/>
              <a:gd name="connsiteY129" fmla="*/ 583379 h 739466"/>
              <a:gd name="connsiteX130" fmla="*/ 260272 w 11505972"/>
              <a:gd name="connsiteY130" fmla="*/ 592486 h 739466"/>
              <a:gd name="connsiteX131" fmla="*/ 262190 w 11505972"/>
              <a:gd name="connsiteY131" fmla="*/ 599197 h 739466"/>
              <a:gd name="connsiteX132" fmla="*/ 261230 w 11505972"/>
              <a:gd name="connsiteY132" fmla="*/ 591287 h 739466"/>
              <a:gd name="connsiteX133" fmla="*/ 260752 w 11505972"/>
              <a:gd name="connsiteY133" fmla="*/ 583379 h 739466"/>
              <a:gd name="connsiteX134" fmla="*/ 154342 w 11505972"/>
              <a:gd name="connsiteY134" fmla="*/ 583379 h 739466"/>
              <a:gd name="connsiteX135" fmla="*/ 153143 w 11505972"/>
              <a:gd name="connsiteY135" fmla="*/ 588172 h 739466"/>
              <a:gd name="connsiteX136" fmla="*/ 152425 w 11505972"/>
              <a:gd name="connsiteY136" fmla="*/ 594403 h 739466"/>
              <a:gd name="connsiteX137" fmla="*/ 153143 w 11505972"/>
              <a:gd name="connsiteY137" fmla="*/ 594642 h 739466"/>
              <a:gd name="connsiteX138" fmla="*/ 154342 w 11505972"/>
              <a:gd name="connsiteY138" fmla="*/ 594882 h 739466"/>
              <a:gd name="connsiteX139" fmla="*/ 154342 w 11505972"/>
              <a:gd name="connsiteY139" fmla="*/ 590089 h 739466"/>
              <a:gd name="connsiteX140" fmla="*/ 154342 w 11505972"/>
              <a:gd name="connsiteY140" fmla="*/ 583379 h 739466"/>
              <a:gd name="connsiteX141" fmla="*/ 261710 w 11505972"/>
              <a:gd name="connsiteY141" fmla="*/ 575230 h 739466"/>
              <a:gd name="connsiteX142" fmla="*/ 262190 w 11505972"/>
              <a:gd name="connsiteY142" fmla="*/ 578825 h 739466"/>
              <a:gd name="connsiteX143" fmla="*/ 261710 w 11505972"/>
              <a:gd name="connsiteY143" fmla="*/ 582420 h 739466"/>
              <a:gd name="connsiteX144" fmla="*/ 264107 w 11505972"/>
              <a:gd name="connsiteY144" fmla="*/ 582420 h 739466"/>
              <a:gd name="connsiteX145" fmla="*/ 263148 w 11505972"/>
              <a:gd name="connsiteY145" fmla="*/ 578825 h 739466"/>
              <a:gd name="connsiteX146" fmla="*/ 261710 w 11505972"/>
              <a:gd name="connsiteY146" fmla="*/ 575230 h 739466"/>
              <a:gd name="connsiteX147" fmla="*/ 36428 w 11505972"/>
              <a:gd name="connsiteY147" fmla="*/ 571396 h 739466"/>
              <a:gd name="connsiteX148" fmla="*/ 39305 w 11505972"/>
              <a:gd name="connsiteY148" fmla="*/ 573793 h 739466"/>
              <a:gd name="connsiteX149" fmla="*/ 38346 w 11505972"/>
              <a:gd name="connsiteY149" fmla="*/ 572115 h 739466"/>
              <a:gd name="connsiteX150" fmla="*/ 36428 w 11505972"/>
              <a:gd name="connsiteY150" fmla="*/ 571396 h 739466"/>
              <a:gd name="connsiteX151" fmla="*/ 88196 w 11505972"/>
              <a:gd name="connsiteY151" fmla="*/ 562768 h 739466"/>
              <a:gd name="connsiteX152" fmla="*/ 88435 w 11505972"/>
              <a:gd name="connsiteY152" fmla="*/ 564446 h 739466"/>
              <a:gd name="connsiteX153" fmla="*/ 88675 w 11505972"/>
              <a:gd name="connsiteY153" fmla="*/ 566603 h 739466"/>
              <a:gd name="connsiteX154" fmla="*/ 89873 w 11505972"/>
              <a:gd name="connsiteY154" fmla="*/ 566603 h 739466"/>
              <a:gd name="connsiteX155" fmla="*/ 91071 w 11505972"/>
              <a:gd name="connsiteY155" fmla="*/ 566123 h 739466"/>
              <a:gd name="connsiteX156" fmla="*/ 90592 w 11505972"/>
              <a:gd name="connsiteY156" fmla="*/ 563247 h 739466"/>
              <a:gd name="connsiteX157" fmla="*/ 88196 w 11505972"/>
              <a:gd name="connsiteY157" fmla="*/ 562768 h 739466"/>
              <a:gd name="connsiteX158" fmla="*/ 255958 w 11505972"/>
              <a:gd name="connsiteY158" fmla="*/ 558933 h 739466"/>
              <a:gd name="connsiteX159" fmla="*/ 256677 w 11505972"/>
              <a:gd name="connsiteY159" fmla="*/ 566363 h 739466"/>
              <a:gd name="connsiteX160" fmla="*/ 257396 w 11505972"/>
              <a:gd name="connsiteY160" fmla="*/ 572833 h 739466"/>
              <a:gd name="connsiteX161" fmla="*/ 258115 w 11505972"/>
              <a:gd name="connsiteY161" fmla="*/ 570676 h 739466"/>
              <a:gd name="connsiteX162" fmla="*/ 258115 w 11505972"/>
              <a:gd name="connsiteY162" fmla="*/ 565883 h 739466"/>
              <a:gd name="connsiteX163" fmla="*/ 257396 w 11505972"/>
              <a:gd name="connsiteY163" fmla="*/ 561090 h 739466"/>
              <a:gd name="connsiteX164" fmla="*/ 255958 w 11505972"/>
              <a:gd name="connsiteY164" fmla="*/ 558933 h 739466"/>
              <a:gd name="connsiteX165" fmla="*/ 173994 w 11505972"/>
              <a:gd name="connsiteY165" fmla="*/ 557974 h 739466"/>
              <a:gd name="connsiteX166" fmla="*/ 173994 w 11505972"/>
              <a:gd name="connsiteY166" fmla="*/ 563966 h 739466"/>
              <a:gd name="connsiteX167" fmla="*/ 173994 w 11505972"/>
              <a:gd name="connsiteY167" fmla="*/ 569958 h 739466"/>
              <a:gd name="connsiteX168" fmla="*/ 175432 w 11505972"/>
              <a:gd name="connsiteY168" fmla="*/ 563726 h 739466"/>
              <a:gd name="connsiteX169" fmla="*/ 173994 w 11505972"/>
              <a:gd name="connsiteY169" fmla="*/ 557974 h 739466"/>
              <a:gd name="connsiteX170" fmla="*/ 95865 w 11505972"/>
              <a:gd name="connsiteY170" fmla="*/ 557495 h 739466"/>
              <a:gd name="connsiteX171" fmla="*/ 94666 w 11505972"/>
              <a:gd name="connsiteY171" fmla="*/ 559413 h 739466"/>
              <a:gd name="connsiteX172" fmla="*/ 94906 w 11505972"/>
              <a:gd name="connsiteY172" fmla="*/ 561809 h 739466"/>
              <a:gd name="connsiteX173" fmla="*/ 95865 w 11505972"/>
              <a:gd name="connsiteY173" fmla="*/ 560371 h 739466"/>
              <a:gd name="connsiteX174" fmla="*/ 95865 w 11505972"/>
              <a:gd name="connsiteY174" fmla="*/ 557495 h 739466"/>
              <a:gd name="connsiteX175" fmla="*/ 151945 w 11505972"/>
              <a:gd name="connsiteY175" fmla="*/ 552702 h 739466"/>
              <a:gd name="connsiteX176" fmla="*/ 150507 w 11505972"/>
              <a:gd name="connsiteY176" fmla="*/ 555578 h 739466"/>
              <a:gd name="connsiteX177" fmla="*/ 151945 w 11505972"/>
              <a:gd name="connsiteY177" fmla="*/ 557974 h 739466"/>
              <a:gd name="connsiteX178" fmla="*/ 152425 w 11505972"/>
              <a:gd name="connsiteY178" fmla="*/ 555339 h 739466"/>
              <a:gd name="connsiteX179" fmla="*/ 151945 w 11505972"/>
              <a:gd name="connsiteY179" fmla="*/ 552702 h 739466"/>
              <a:gd name="connsiteX180" fmla="*/ 133731 w 11505972"/>
              <a:gd name="connsiteY180" fmla="*/ 550785 h 739466"/>
              <a:gd name="connsiteX181" fmla="*/ 133731 w 11505972"/>
              <a:gd name="connsiteY181" fmla="*/ 553181 h 739466"/>
              <a:gd name="connsiteX182" fmla="*/ 136607 w 11505972"/>
              <a:gd name="connsiteY182" fmla="*/ 551744 h 739466"/>
              <a:gd name="connsiteX183" fmla="*/ 133731 w 11505972"/>
              <a:gd name="connsiteY183" fmla="*/ 550785 h 739466"/>
              <a:gd name="connsiteX184" fmla="*/ 74774 w 11505972"/>
              <a:gd name="connsiteY184" fmla="*/ 544554 h 739466"/>
              <a:gd name="connsiteX185" fmla="*/ 72857 w 11505972"/>
              <a:gd name="connsiteY185" fmla="*/ 546231 h 739466"/>
              <a:gd name="connsiteX186" fmla="*/ 72857 w 11505972"/>
              <a:gd name="connsiteY186" fmla="*/ 550306 h 739466"/>
              <a:gd name="connsiteX187" fmla="*/ 74774 w 11505972"/>
              <a:gd name="connsiteY187" fmla="*/ 544554 h 739466"/>
              <a:gd name="connsiteX188" fmla="*/ 33074 w 11505972"/>
              <a:gd name="connsiteY188" fmla="*/ 544554 h 739466"/>
              <a:gd name="connsiteX189" fmla="*/ 31396 w 11505972"/>
              <a:gd name="connsiteY189" fmla="*/ 546471 h 739466"/>
              <a:gd name="connsiteX190" fmla="*/ 32115 w 11505972"/>
              <a:gd name="connsiteY190" fmla="*/ 549347 h 739466"/>
              <a:gd name="connsiteX191" fmla="*/ 33074 w 11505972"/>
              <a:gd name="connsiteY191" fmla="*/ 544554 h 739466"/>
              <a:gd name="connsiteX192" fmla="*/ 46015 w 11505972"/>
              <a:gd name="connsiteY192" fmla="*/ 543595 h 739466"/>
              <a:gd name="connsiteX193" fmla="*/ 43139 w 11505972"/>
              <a:gd name="connsiteY193" fmla="*/ 551744 h 739466"/>
              <a:gd name="connsiteX194" fmla="*/ 41701 w 11505972"/>
              <a:gd name="connsiteY194" fmla="*/ 561330 h 739466"/>
              <a:gd name="connsiteX195" fmla="*/ 45056 w 11505972"/>
              <a:gd name="connsiteY195" fmla="*/ 553181 h 739466"/>
              <a:gd name="connsiteX196" fmla="*/ 46015 w 11505972"/>
              <a:gd name="connsiteY196" fmla="*/ 543595 h 739466"/>
              <a:gd name="connsiteX197" fmla="*/ 49370 w 11505972"/>
              <a:gd name="connsiteY197" fmla="*/ 542157 h 739466"/>
              <a:gd name="connsiteX198" fmla="*/ 47213 w 11505972"/>
              <a:gd name="connsiteY198" fmla="*/ 544793 h 739466"/>
              <a:gd name="connsiteX199" fmla="*/ 49370 w 11505972"/>
              <a:gd name="connsiteY199" fmla="*/ 546950 h 739466"/>
              <a:gd name="connsiteX200" fmla="*/ 49850 w 11505972"/>
              <a:gd name="connsiteY200" fmla="*/ 544793 h 739466"/>
              <a:gd name="connsiteX201" fmla="*/ 49370 w 11505972"/>
              <a:gd name="connsiteY201" fmla="*/ 542157 h 739466"/>
              <a:gd name="connsiteX202" fmla="*/ 277049 w 11505972"/>
              <a:gd name="connsiteY202" fmla="*/ 538322 h 739466"/>
              <a:gd name="connsiteX203" fmla="*/ 275850 w 11505972"/>
              <a:gd name="connsiteY203" fmla="*/ 540959 h 739466"/>
              <a:gd name="connsiteX204" fmla="*/ 276569 w 11505972"/>
              <a:gd name="connsiteY204" fmla="*/ 544554 h 739466"/>
              <a:gd name="connsiteX205" fmla="*/ 277289 w 11505972"/>
              <a:gd name="connsiteY205" fmla="*/ 542157 h 739466"/>
              <a:gd name="connsiteX206" fmla="*/ 277049 w 11505972"/>
              <a:gd name="connsiteY206" fmla="*/ 538322 h 739466"/>
              <a:gd name="connsiteX207" fmla="*/ 152904 w 11505972"/>
              <a:gd name="connsiteY207" fmla="*/ 538322 h 739466"/>
              <a:gd name="connsiteX208" fmla="*/ 151226 w 11505972"/>
              <a:gd name="connsiteY208" fmla="*/ 543835 h 739466"/>
              <a:gd name="connsiteX209" fmla="*/ 151466 w 11505972"/>
              <a:gd name="connsiteY209" fmla="*/ 551744 h 739466"/>
              <a:gd name="connsiteX210" fmla="*/ 153143 w 11505972"/>
              <a:gd name="connsiteY210" fmla="*/ 545752 h 739466"/>
              <a:gd name="connsiteX211" fmla="*/ 152904 w 11505972"/>
              <a:gd name="connsiteY211" fmla="*/ 538322 h 739466"/>
              <a:gd name="connsiteX212" fmla="*/ 178787 w 11505972"/>
              <a:gd name="connsiteY212" fmla="*/ 537843 h 739466"/>
              <a:gd name="connsiteX213" fmla="*/ 177589 w 11505972"/>
              <a:gd name="connsiteY213" fmla="*/ 540000 h 739466"/>
              <a:gd name="connsiteX214" fmla="*/ 176870 w 11505972"/>
              <a:gd name="connsiteY214" fmla="*/ 540719 h 739466"/>
              <a:gd name="connsiteX215" fmla="*/ 176631 w 11505972"/>
              <a:gd name="connsiteY215" fmla="*/ 542397 h 739466"/>
              <a:gd name="connsiteX216" fmla="*/ 178308 w 11505972"/>
              <a:gd name="connsiteY216" fmla="*/ 543116 h 739466"/>
              <a:gd name="connsiteX217" fmla="*/ 178787 w 11505972"/>
              <a:gd name="connsiteY217" fmla="*/ 540719 h 739466"/>
              <a:gd name="connsiteX218" fmla="*/ 179746 w 11505972"/>
              <a:gd name="connsiteY218" fmla="*/ 538322 h 739466"/>
              <a:gd name="connsiteX219" fmla="*/ 178787 w 11505972"/>
              <a:gd name="connsiteY219" fmla="*/ 537843 h 739466"/>
              <a:gd name="connsiteX220" fmla="*/ 136607 w 11505972"/>
              <a:gd name="connsiteY220" fmla="*/ 536885 h 739466"/>
              <a:gd name="connsiteX221" fmla="*/ 135409 w 11505972"/>
              <a:gd name="connsiteY221" fmla="*/ 539521 h 739466"/>
              <a:gd name="connsiteX222" fmla="*/ 135648 w 11505972"/>
              <a:gd name="connsiteY222" fmla="*/ 543595 h 739466"/>
              <a:gd name="connsiteX223" fmla="*/ 137086 w 11505972"/>
              <a:gd name="connsiteY223" fmla="*/ 540719 h 739466"/>
              <a:gd name="connsiteX224" fmla="*/ 136607 w 11505972"/>
              <a:gd name="connsiteY224" fmla="*/ 536885 h 739466"/>
              <a:gd name="connsiteX225" fmla="*/ 48891 w 11505972"/>
              <a:gd name="connsiteY225" fmla="*/ 535447 h 739466"/>
              <a:gd name="connsiteX226" fmla="*/ 46974 w 11505972"/>
              <a:gd name="connsiteY226" fmla="*/ 539281 h 739466"/>
              <a:gd name="connsiteX227" fmla="*/ 48891 w 11505972"/>
              <a:gd name="connsiteY227" fmla="*/ 539760 h 739466"/>
              <a:gd name="connsiteX228" fmla="*/ 49610 w 11505972"/>
              <a:gd name="connsiteY228" fmla="*/ 537603 h 739466"/>
              <a:gd name="connsiteX229" fmla="*/ 48891 w 11505972"/>
              <a:gd name="connsiteY229" fmla="*/ 535447 h 739466"/>
              <a:gd name="connsiteX230" fmla="*/ 167763 w 11505972"/>
              <a:gd name="connsiteY230" fmla="*/ 529695 h 739466"/>
              <a:gd name="connsiteX231" fmla="*/ 166085 w 11505972"/>
              <a:gd name="connsiteY231" fmla="*/ 532331 h 739466"/>
              <a:gd name="connsiteX232" fmla="*/ 165367 w 11505972"/>
              <a:gd name="connsiteY232" fmla="*/ 535926 h 739466"/>
              <a:gd name="connsiteX233" fmla="*/ 167763 w 11505972"/>
              <a:gd name="connsiteY233" fmla="*/ 535926 h 739466"/>
              <a:gd name="connsiteX234" fmla="*/ 167044 w 11505972"/>
              <a:gd name="connsiteY234" fmla="*/ 548628 h 739466"/>
              <a:gd name="connsiteX235" fmla="*/ 167284 w 11505972"/>
              <a:gd name="connsiteY235" fmla="*/ 560371 h 739466"/>
              <a:gd name="connsiteX236" fmla="*/ 168961 w 11505972"/>
              <a:gd name="connsiteY236" fmla="*/ 545752 h 739466"/>
              <a:gd name="connsiteX237" fmla="*/ 167763 w 11505972"/>
              <a:gd name="connsiteY237" fmla="*/ 529695 h 739466"/>
              <a:gd name="connsiteX238" fmla="*/ 64230 w 11505972"/>
              <a:gd name="connsiteY238" fmla="*/ 529695 h 739466"/>
              <a:gd name="connsiteX239" fmla="*/ 60395 w 11505972"/>
              <a:gd name="connsiteY239" fmla="*/ 538083 h 739466"/>
              <a:gd name="connsiteX240" fmla="*/ 59437 w 11505972"/>
              <a:gd name="connsiteY240" fmla="*/ 550306 h 739466"/>
              <a:gd name="connsiteX241" fmla="*/ 63031 w 11505972"/>
              <a:gd name="connsiteY241" fmla="*/ 541438 h 739466"/>
              <a:gd name="connsiteX242" fmla="*/ 64230 w 11505972"/>
              <a:gd name="connsiteY242" fmla="*/ 529695 h 739466"/>
              <a:gd name="connsiteX243" fmla="*/ 114079 w 11505972"/>
              <a:gd name="connsiteY243" fmla="*/ 529215 h 739466"/>
              <a:gd name="connsiteX244" fmla="*/ 112401 w 11505972"/>
              <a:gd name="connsiteY244" fmla="*/ 531372 h 739466"/>
              <a:gd name="connsiteX245" fmla="*/ 113599 w 11505972"/>
              <a:gd name="connsiteY245" fmla="*/ 533529 h 739466"/>
              <a:gd name="connsiteX246" fmla="*/ 114079 w 11505972"/>
              <a:gd name="connsiteY246" fmla="*/ 529215 h 739466"/>
              <a:gd name="connsiteX247" fmla="*/ 146673 w 11505972"/>
              <a:gd name="connsiteY247" fmla="*/ 527298 h 739466"/>
              <a:gd name="connsiteX248" fmla="*/ 145235 w 11505972"/>
              <a:gd name="connsiteY248" fmla="*/ 529695 h 739466"/>
              <a:gd name="connsiteX249" fmla="*/ 146433 w 11505972"/>
              <a:gd name="connsiteY249" fmla="*/ 530174 h 739466"/>
              <a:gd name="connsiteX250" fmla="*/ 147631 w 11505972"/>
              <a:gd name="connsiteY250" fmla="*/ 529695 h 739466"/>
              <a:gd name="connsiteX251" fmla="*/ 146673 w 11505972"/>
              <a:gd name="connsiteY251" fmla="*/ 527298 h 739466"/>
              <a:gd name="connsiteX252" fmla="*/ 275611 w 11505972"/>
              <a:gd name="connsiteY252" fmla="*/ 525381 h 739466"/>
              <a:gd name="connsiteX253" fmla="*/ 274892 w 11505972"/>
              <a:gd name="connsiteY253" fmla="*/ 528017 h 739466"/>
              <a:gd name="connsiteX254" fmla="*/ 275611 w 11505972"/>
              <a:gd name="connsiteY254" fmla="*/ 531133 h 739466"/>
              <a:gd name="connsiteX255" fmla="*/ 276090 w 11505972"/>
              <a:gd name="connsiteY255" fmla="*/ 528736 h 739466"/>
              <a:gd name="connsiteX256" fmla="*/ 275611 w 11505972"/>
              <a:gd name="connsiteY256" fmla="*/ 525381 h 739466"/>
              <a:gd name="connsiteX257" fmla="*/ 165846 w 11505972"/>
              <a:gd name="connsiteY257" fmla="*/ 518670 h 739466"/>
              <a:gd name="connsiteX258" fmla="*/ 165846 w 11505972"/>
              <a:gd name="connsiteY258" fmla="*/ 524422 h 739466"/>
              <a:gd name="connsiteX259" fmla="*/ 164887 w 11505972"/>
              <a:gd name="connsiteY259" fmla="*/ 529695 h 739466"/>
              <a:gd name="connsiteX260" fmla="*/ 167284 w 11505972"/>
              <a:gd name="connsiteY260" fmla="*/ 524662 h 739466"/>
              <a:gd name="connsiteX261" fmla="*/ 165846 w 11505972"/>
              <a:gd name="connsiteY261" fmla="*/ 518670 h 739466"/>
              <a:gd name="connsiteX262" fmla="*/ 142359 w 11505972"/>
              <a:gd name="connsiteY262" fmla="*/ 518191 h 739466"/>
              <a:gd name="connsiteX263" fmla="*/ 141161 w 11505972"/>
              <a:gd name="connsiteY263" fmla="*/ 519389 h 739466"/>
              <a:gd name="connsiteX264" fmla="*/ 139003 w 11505972"/>
              <a:gd name="connsiteY264" fmla="*/ 520108 h 739466"/>
              <a:gd name="connsiteX265" fmla="*/ 140681 w 11505972"/>
              <a:gd name="connsiteY265" fmla="*/ 524901 h 739466"/>
              <a:gd name="connsiteX266" fmla="*/ 142838 w 11505972"/>
              <a:gd name="connsiteY266" fmla="*/ 529215 h 739466"/>
              <a:gd name="connsiteX267" fmla="*/ 141880 w 11505972"/>
              <a:gd name="connsiteY267" fmla="*/ 524183 h 739466"/>
              <a:gd name="connsiteX268" fmla="*/ 142359 w 11505972"/>
              <a:gd name="connsiteY268" fmla="*/ 518191 h 739466"/>
              <a:gd name="connsiteX269" fmla="*/ 73336 w 11505972"/>
              <a:gd name="connsiteY269" fmla="*/ 518191 h 739466"/>
              <a:gd name="connsiteX270" fmla="*/ 72378 w 11505972"/>
              <a:gd name="connsiteY270" fmla="*/ 518670 h 739466"/>
              <a:gd name="connsiteX271" fmla="*/ 71419 w 11505972"/>
              <a:gd name="connsiteY271" fmla="*/ 520108 h 739466"/>
              <a:gd name="connsiteX272" fmla="*/ 72378 w 11505972"/>
              <a:gd name="connsiteY272" fmla="*/ 521786 h 739466"/>
              <a:gd name="connsiteX273" fmla="*/ 74295 w 11505972"/>
              <a:gd name="connsiteY273" fmla="*/ 521067 h 739466"/>
              <a:gd name="connsiteX274" fmla="*/ 73336 w 11505972"/>
              <a:gd name="connsiteY274" fmla="*/ 518191 h 739466"/>
              <a:gd name="connsiteX275" fmla="*/ 264586 w 11505972"/>
              <a:gd name="connsiteY275" fmla="*/ 507646 h 739466"/>
              <a:gd name="connsiteX276" fmla="*/ 263627 w 11505972"/>
              <a:gd name="connsiteY276" fmla="*/ 509803 h 739466"/>
              <a:gd name="connsiteX277" fmla="*/ 264107 w 11505972"/>
              <a:gd name="connsiteY277" fmla="*/ 513398 h 739466"/>
              <a:gd name="connsiteX278" fmla="*/ 264825 w 11505972"/>
              <a:gd name="connsiteY278" fmla="*/ 511241 h 739466"/>
              <a:gd name="connsiteX279" fmla="*/ 264586 w 11505972"/>
              <a:gd name="connsiteY279" fmla="*/ 507646 h 739466"/>
              <a:gd name="connsiteX280" fmla="*/ 258835 w 11505972"/>
              <a:gd name="connsiteY280" fmla="*/ 506208 h 739466"/>
              <a:gd name="connsiteX281" fmla="*/ 257875 w 11505972"/>
              <a:gd name="connsiteY281" fmla="*/ 512679 h 739466"/>
              <a:gd name="connsiteX282" fmla="*/ 258835 w 11505972"/>
              <a:gd name="connsiteY282" fmla="*/ 520108 h 739466"/>
              <a:gd name="connsiteX283" fmla="*/ 256438 w 11505972"/>
              <a:gd name="connsiteY283" fmla="*/ 518431 h 739466"/>
              <a:gd name="connsiteX284" fmla="*/ 255479 w 11505972"/>
              <a:gd name="connsiteY284" fmla="*/ 513877 h 739466"/>
              <a:gd name="connsiteX285" fmla="*/ 255240 w 11505972"/>
              <a:gd name="connsiteY285" fmla="*/ 525141 h 739466"/>
              <a:gd name="connsiteX286" fmla="*/ 257396 w 11505972"/>
              <a:gd name="connsiteY286" fmla="*/ 533529 h 739466"/>
              <a:gd name="connsiteX287" fmla="*/ 257396 w 11505972"/>
              <a:gd name="connsiteY287" fmla="*/ 530653 h 739466"/>
              <a:gd name="connsiteX288" fmla="*/ 256917 w 11505972"/>
              <a:gd name="connsiteY288" fmla="*/ 528257 h 739466"/>
              <a:gd name="connsiteX289" fmla="*/ 257396 w 11505972"/>
              <a:gd name="connsiteY289" fmla="*/ 527058 h 739466"/>
              <a:gd name="connsiteX290" fmla="*/ 257875 w 11505972"/>
              <a:gd name="connsiteY290" fmla="*/ 525860 h 739466"/>
              <a:gd name="connsiteX291" fmla="*/ 258835 w 11505972"/>
              <a:gd name="connsiteY291" fmla="*/ 526100 h 739466"/>
              <a:gd name="connsiteX292" fmla="*/ 258355 w 11505972"/>
              <a:gd name="connsiteY292" fmla="*/ 521546 h 739466"/>
              <a:gd name="connsiteX293" fmla="*/ 259074 w 11505972"/>
              <a:gd name="connsiteY293" fmla="*/ 521067 h 739466"/>
              <a:gd name="connsiteX294" fmla="*/ 259313 w 11505972"/>
              <a:gd name="connsiteY294" fmla="*/ 522505 h 739466"/>
              <a:gd name="connsiteX295" fmla="*/ 259553 w 11505972"/>
              <a:gd name="connsiteY295" fmla="*/ 513158 h 739466"/>
              <a:gd name="connsiteX296" fmla="*/ 258835 w 11505972"/>
              <a:gd name="connsiteY296" fmla="*/ 506208 h 739466"/>
              <a:gd name="connsiteX297" fmla="*/ 88675 w 11505972"/>
              <a:gd name="connsiteY297" fmla="*/ 505249 h 739466"/>
              <a:gd name="connsiteX298" fmla="*/ 86038 w 11505972"/>
              <a:gd name="connsiteY298" fmla="*/ 510282 h 739466"/>
              <a:gd name="connsiteX299" fmla="*/ 85799 w 11505972"/>
              <a:gd name="connsiteY299" fmla="*/ 516273 h 739466"/>
              <a:gd name="connsiteX300" fmla="*/ 87716 w 11505972"/>
              <a:gd name="connsiteY300" fmla="*/ 515315 h 739466"/>
              <a:gd name="connsiteX301" fmla="*/ 89633 w 11505972"/>
              <a:gd name="connsiteY301" fmla="*/ 513877 h 739466"/>
              <a:gd name="connsiteX302" fmla="*/ 89873 w 11505972"/>
              <a:gd name="connsiteY302" fmla="*/ 510521 h 739466"/>
              <a:gd name="connsiteX303" fmla="*/ 89154 w 11505972"/>
              <a:gd name="connsiteY303" fmla="*/ 509084 h 739466"/>
              <a:gd name="connsiteX304" fmla="*/ 88435 w 11505972"/>
              <a:gd name="connsiteY304" fmla="*/ 508125 h 739466"/>
              <a:gd name="connsiteX305" fmla="*/ 88675 w 11505972"/>
              <a:gd name="connsiteY305" fmla="*/ 505249 h 739466"/>
              <a:gd name="connsiteX306" fmla="*/ 69502 w 11505972"/>
              <a:gd name="connsiteY306" fmla="*/ 501894 h 739466"/>
              <a:gd name="connsiteX307" fmla="*/ 67824 w 11505972"/>
              <a:gd name="connsiteY307" fmla="*/ 504291 h 739466"/>
              <a:gd name="connsiteX308" fmla="*/ 69502 w 11505972"/>
              <a:gd name="connsiteY308" fmla="*/ 506208 h 739466"/>
              <a:gd name="connsiteX309" fmla="*/ 264107 w 11505972"/>
              <a:gd name="connsiteY309" fmla="*/ 499018 h 739466"/>
              <a:gd name="connsiteX310" fmla="*/ 263148 w 11505972"/>
              <a:gd name="connsiteY310" fmla="*/ 501894 h 739466"/>
              <a:gd name="connsiteX311" fmla="*/ 263627 w 11505972"/>
              <a:gd name="connsiteY311" fmla="*/ 506208 h 739466"/>
              <a:gd name="connsiteX312" fmla="*/ 264586 w 11505972"/>
              <a:gd name="connsiteY312" fmla="*/ 503332 h 739466"/>
              <a:gd name="connsiteX313" fmla="*/ 264107 w 11505972"/>
              <a:gd name="connsiteY313" fmla="*/ 499018 h 739466"/>
              <a:gd name="connsiteX314" fmla="*/ 174953 w 11505972"/>
              <a:gd name="connsiteY314" fmla="*/ 498539 h 739466"/>
              <a:gd name="connsiteX315" fmla="*/ 173994 w 11505972"/>
              <a:gd name="connsiteY315" fmla="*/ 501894 h 739466"/>
              <a:gd name="connsiteX316" fmla="*/ 175432 w 11505972"/>
              <a:gd name="connsiteY316" fmla="*/ 504770 h 739466"/>
              <a:gd name="connsiteX317" fmla="*/ 174953 w 11505972"/>
              <a:gd name="connsiteY317" fmla="*/ 501414 h 739466"/>
              <a:gd name="connsiteX318" fmla="*/ 174953 w 11505972"/>
              <a:gd name="connsiteY318" fmla="*/ 498539 h 739466"/>
              <a:gd name="connsiteX319" fmla="*/ 259553 w 11505972"/>
              <a:gd name="connsiteY319" fmla="*/ 496861 h 739466"/>
              <a:gd name="connsiteX320" fmla="*/ 258355 w 11505972"/>
              <a:gd name="connsiteY320" fmla="*/ 499977 h 739466"/>
              <a:gd name="connsiteX321" fmla="*/ 261230 w 11505972"/>
              <a:gd name="connsiteY321" fmla="*/ 499018 h 739466"/>
              <a:gd name="connsiteX322" fmla="*/ 259553 w 11505972"/>
              <a:gd name="connsiteY322" fmla="*/ 496861 h 739466"/>
              <a:gd name="connsiteX323" fmla="*/ 98261 w 11505972"/>
              <a:gd name="connsiteY323" fmla="*/ 493506 h 739466"/>
              <a:gd name="connsiteX324" fmla="*/ 97303 w 11505972"/>
              <a:gd name="connsiteY324" fmla="*/ 497580 h 739466"/>
              <a:gd name="connsiteX325" fmla="*/ 98501 w 11505972"/>
              <a:gd name="connsiteY325" fmla="*/ 495902 h 739466"/>
              <a:gd name="connsiteX326" fmla="*/ 100178 w 11505972"/>
              <a:gd name="connsiteY326" fmla="*/ 494225 h 739466"/>
              <a:gd name="connsiteX327" fmla="*/ 98261 w 11505972"/>
              <a:gd name="connsiteY327" fmla="*/ 493506 h 739466"/>
              <a:gd name="connsiteX328" fmla="*/ 179746 w 11505972"/>
              <a:gd name="connsiteY328" fmla="*/ 492787 h 739466"/>
              <a:gd name="connsiteX329" fmla="*/ 178308 w 11505972"/>
              <a:gd name="connsiteY329" fmla="*/ 494704 h 739466"/>
              <a:gd name="connsiteX330" fmla="*/ 179746 w 11505972"/>
              <a:gd name="connsiteY330" fmla="*/ 496621 h 739466"/>
              <a:gd name="connsiteX331" fmla="*/ 97782 w 11505972"/>
              <a:gd name="connsiteY331" fmla="*/ 489432 h 739466"/>
              <a:gd name="connsiteX332" fmla="*/ 94906 w 11505972"/>
              <a:gd name="connsiteY332" fmla="*/ 492787 h 739466"/>
              <a:gd name="connsiteX333" fmla="*/ 97063 w 11505972"/>
              <a:gd name="connsiteY333" fmla="*/ 493746 h 739466"/>
              <a:gd name="connsiteX334" fmla="*/ 97782 w 11505972"/>
              <a:gd name="connsiteY334" fmla="*/ 489432 h 739466"/>
              <a:gd name="connsiteX335" fmla="*/ 269379 w 11505972"/>
              <a:gd name="connsiteY335" fmla="*/ 488952 h 739466"/>
              <a:gd name="connsiteX336" fmla="*/ 269859 w 11505972"/>
              <a:gd name="connsiteY336" fmla="*/ 494944 h 739466"/>
              <a:gd name="connsiteX337" fmla="*/ 270817 w 11505972"/>
              <a:gd name="connsiteY337" fmla="*/ 496142 h 739466"/>
              <a:gd name="connsiteX338" fmla="*/ 271297 w 11505972"/>
              <a:gd name="connsiteY338" fmla="*/ 493746 h 739466"/>
              <a:gd name="connsiteX339" fmla="*/ 269379 w 11505972"/>
              <a:gd name="connsiteY339" fmla="*/ 488952 h 739466"/>
              <a:gd name="connsiteX340" fmla="*/ 118632 w 11505972"/>
              <a:gd name="connsiteY340" fmla="*/ 485597 h 739466"/>
              <a:gd name="connsiteX341" fmla="*/ 116955 w 11505972"/>
              <a:gd name="connsiteY341" fmla="*/ 487994 h 739466"/>
              <a:gd name="connsiteX342" fmla="*/ 118632 w 11505972"/>
              <a:gd name="connsiteY342" fmla="*/ 488712 h 739466"/>
              <a:gd name="connsiteX343" fmla="*/ 120310 w 11505972"/>
              <a:gd name="connsiteY343" fmla="*/ 487994 h 739466"/>
              <a:gd name="connsiteX344" fmla="*/ 118632 w 11505972"/>
              <a:gd name="connsiteY344" fmla="*/ 485597 h 739466"/>
              <a:gd name="connsiteX345" fmla="*/ 276569 w 11505972"/>
              <a:gd name="connsiteY345" fmla="*/ 485117 h 739466"/>
              <a:gd name="connsiteX346" fmla="*/ 276329 w 11505972"/>
              <a:gd name="connsiteY346" fmla="*/ 491109 h 739466"/>
              <a:gd name="connsiteX347" fmla="*/ 276569 w 11505972"/>
              <a:gd name="connsiteY347" fmla="*/ 498539 h 739466"/>
              <a:gd name="connsiteX348" fmla="*/ 277049 w 11505972"/>
              <a:gd name="connsiteY348" fmla="*/ 492547 h 739466"/>
              <a:gd name="connsiteX349" fmla="*/ 276569 w 11505972"/>
              <a:gd name="connsiteY349" fmla="*/ 485117 h 739466"/>
              <a:gd name="connsiteX350" fmla="*/ 169680 w 11505972"/>
              <a:gd name="connsiteY350" fmla="*/ 480804 h 739466"/>
              <a:gd name="connsiteX351" fmla="*/ 168482 w 11505972"/>
              <a:gd name="connsiteY351" fmla="*/ 485117 h 739466"/>
              <a:gd name="connsiteX352" fmla="*/ 169680 w 11505972"/>
              <a:gd name="connsiteY352" fmla="*/ 488952 h 739466"/>
              <a:gd name="connsiteX353" fmla="*/ 170639 w 11505972"/>
              <a:gd name="connsiteY353" fmla="*/ 484878 h 739466"/>
              <a:gd name="connsiteX354" fmla="*/ 169680 w 11505972"/>
              <a:gd name="connsiteY354" fmla="*/ 480804 h 739466"/>
              <a:gd name="connsiteX355" fmla="*/ 98261 w 11505972"/>
              <a:gd name="connsiteY355" fmla="*/ 480804 h 739466"/>
              <a:gd name="connsiteX356" fmla="*/ 96823 w 11505972"/>
              <a:gd name="connsiteY356" fmla="*/ 484159 h 739466"/>
              <a:gd name="connsiteX357" fmla="*/ 98740 w 11505972"/>
              <a:gd name="connsiteY357" fmla="*/ 483200 h 739466"/>
              <a:gd name="connsiteX358" fmla="*/ 98501 w 11505972"/>
              <a:gd name="connsiteY358" fmla="*/ 482002 h 739466"/>
              <a:gd name="connsiteX359" fmla="*/ 98261 w 11505972"/>
              <a:gd name="connsiteY359" fmla="*/ 480804 h 739466"/>
              <a:gd name="connsiteX360" fmla="*/ 101617 w 11505972"/>
              <a:gd name="connsiteY360" fmla="*/ 480325 h 739466"/>
              <a:gd name="connsiteX361" fmla="*/ 101856 w 11505972"/>
              <a:gd name="connsiteY361" fmla="*/ 482721 h 739466"/>
              <a:gd name="connsiteX362" fmla="*/ 101137 w 11505972"/>
              <a:gd name="connsiteY362" fmla="*/ 483200 h 739466"/>
              <a:gd name="connsiteX363" fmla="*/ 99939 w 11505972"/>
              <a:gd name="connsiteY363" fmla="*/ 483440 h 739466"/>
              <a:gd name="connsiteX364" fmla="*/ 99220 w 11505972"/>
              <a:gd name="connsiteY364" fmla="*/ 485117 h 739466"/>
              <a:gd name="connsiteX365" fmla="*/ 100658 w 11505972"/>
              <a:gd name="connsiteY365" fmla="*/ 484159 h 739466"/>
              <a:gd name="connsiteX366" fmla="*/ 101617 w 11505972"/>
              <a:gd name="connsiteY366" fmla="*/ 486556 h 739466"/>
              <a:gd name="connsiteX367" fmla="*/ 103294 w 11505972"/>
              <a:gd name="connsiteY367" fmla="*/ 482961 h 739466"/>
              <a:gd name="connsiteX368" fmla="*/ 101617 w 11505972"/>
              <a:gd name="connsiteY368" fmla="*/ 480325 h 739466"/>
              <a:gd name="connsiteX369" fmla="*/ 256917 w 11505972"/>
              <a:gd name="connsiteY369" fmla="*/ 476490 h 739466"/>
              <a:gd name="connsiteX370" fmla="*/ 256198 w 11505972"/>
              <a:gd name="connsiteY370" fmla="*/ 482002 h 739466"/>
              <a:gd name="connsiteX371" fmla="*/ 258355 w 11505972"/>
              <a:gd name="connsiteY371" fmla="*/ 487035 h 739466"/>
              <a:gd name="connsiteX372" fmla="*/ 257636 w 11505972"/>
              <a:gd name="connsiteY372" fmla="*/ 481523 h 739466"/>
              <a:gd name="connsiteX373" fmla="*/ 256917 w 11505972"/>
              <a:gd name="connsiteY373" fmla="*/ 476490 h 739466"/>
              <a:gd name="connsiteX374" fmla="*/ 255479 w 11505972"/>
              <a:gd name="connsiteY374" fmla="*/ 469780 h 739466"/>
              <a:gd name="connsiteX375" fmla="*/ 255479 w 11505972"/>
              <a:gd name="connsiteY375" fmla="*/ 473614 h 739466"/>
              <a:gd name="connsiteX376" fmla="*/ 256917 w 11505972"/>
              <a:gd name="connsiteY376" fmla="*/ 475531 h 739466"/>
              <a:gd name="connsiteX377" fmla="*/ 257157 w 11505972"/>
              <a:gd name="connsiteY377" fmla="*/ 472415 h 739466"/>
              <a:gd name="connsiteX378" fmla="*/ 255479 w 11505972"/>
              <a:gd name="connsiteY378" fmla="*/ 469780 h 739466"/>
              <a:gd name="connsiteX379" fmla="*/ 167763 w 11505972"/>
              <a:gd name="connsiteY379" fmla="*/ 462590 h 739466"/>
              <a:gd name="connsiteX380" fmla="*/ 166565 w 11505972"/>
              <a:gd name="connsiteY380" fmla="*/ 469540 h 739466"/>
              <a:gd name="connsiteX381" fmla="*/ 165367 w 11505972"/>
              <a:gd name="connsiteY381" fmla="*/ 475531 h 739466"/>
              <a:gd name="connsiteX382" fmla="*/ 167044 w 11505972"/>
              <a:gd name="connsiteY382" fmla="*/ 475292 h 739466"/>
              <a:gd name="connsiteX383" fmla="*/ 168242 w 11505972"/>
              <a:gd name="connsiteY383" fmla="*/ 474573 h 739466"/>
              <a:gd name="connsiteX384" fmla="*/ 169441 w 11505972"/>
              <a:gd name="connsiteY384" fmla="*/ 467862 h 739466"/>
              <a:gd name="connsiteX385" fmla="*/ 167763 w 11505972"/>
              <a:gd name="connsiteY385" fmla="*/ 462590 h 739466"/>
              <a:gd name="connsiteX386" fmla="*/ 161532 w 11505972"/>
              <a:gd name="connsiteY386" fmla="*/ 453483 h 739466"/>
              <a:gd name="connsiteX387" fmla="*/ 159615 w 11505972"/>
              <a:gd name="connsiteY387" fmla="*/ 464268 h 739466"/>
              <a:gd name="connsiteX388" fmla="*/ 159615 w 11505972"/>
              <a:gd name="connsiteY388" fmla="*/ 474573 h 739466"/>
              <a:gd name="connsiteX389" fmla="*/ 162011 w 11505972"/>
              <a:gd name="connsiteY389" fmla="*/ 464268 h 739466"/>
              <a:gd name="connsiteX390" fmla="*/ 161532 w 11505972"/>
              <a:gd name="connsiteY390" fmla="*/ 453483 h 739466"/>
              <a:gd name="connsiteX391" fmla="*/ 118872 w 11505972"/>
              <a:gd name="connsiteY391" fmla="*/ 452524 h 739466"/>
              <a:gd name="connsiteX392" fmla="*/ 117434 w 11505972"/>
              <a:gd name="connsiteY392" fmla="*/ 454441 h 739466"/>
              <a:gd name="connsiteX393" fmla="*/ 117434 w 11505972"/>
              <a:gd name="connsiteY393" fmla="*/ 458755 h 739466"/>
              <a:gd name="connsiteX394" fmla="*/ 118872 w 11505972"/>
              <a:gd name="connsiteY394" fmla="*/ 455639 h 739466"/>
              <a:gd name="connsiteX395" fmla="*/ 118872 w 11505972"/>
              <a:gd name="connsiteY395" fmla="*/ 452524 h 739466"/>
              <a:gd name="connsiteX396" fmla="*/ 299696 w 11505972"/>
              <a:gd name="connsiteY396" fmla="*/ 441284 h 739466"/>
              <a:gd name="connsiteX397" fmla="*/ 299337 w 11505972"/>
              <a:gd name="connsiteY397" fmla="*/ 442219 h 739466"/>
              <a:gd name="connsiteX398" fmla="*/ 299696 w 11505972"/>
              <a:gd name="connsiteY398" fmla="*/ 444015 h 739466"/>
              <a:gd name="connsiteX399" fmla="*/ 292866 w 11505972"/>
              <a:gd name="connsiteY399" fmla="*/ 441020 h 739466"/>
              <a:gd name="connsiteX400" fmla="*/ 292386 w 11505972"/>
              <a:gd name="connsiteY400" fmla="*/ 444615 h 739466"/>
              <a:gd name="connsiteX401" fmla="*/ 293346 w 11505972"/>
              <a:gd name="connsiteY401" fmla="*/ 448689 h 739466"/>
              <a:gd name="connsiteX402" fmla="*/ 293346 w 11505972"/>
              <a:gd name="connsiteY402" fmla="*/ 445574 h 739466"/>
              <a:gd name="connsiteX403" fmla="*/ 292866 w 11505972"/>
              <a:gd name="connsiteY403" fmla="*/ 441020 h 739466"/>
              <a:gd name="connsiteX404" fmla="*/ 262190 w 11505972"/>
              <a:gd name="connsiteY404" fmla="*/ 433830 h 739466"/>
              <a:gd name="connsiteX405" fmla="*/ 263867 w 11505972"/>
              <a:gd name="connsiteY405" fmla="*/ 436467 h 739466"/>
              <a:gd name="connsiteX406" fmla="*/ 266503 w 11505972"/>
              <a:gd name="connsiteY406" fmla="*/ 437665 h 739466"/>
              <a:gd name="connsiteX407" fmla="*/ 262190 w 11505972"/>
              <a:gd name="connsiteY407" fmla="*/ 433830 h 739466"/>
              <a:gd name="connsiteX408" fmla="*/ 262190 w 11505972"/>
              <a:gd name="connsiteY408" fmla="*/ 420409 h 739466"/>
              <a:gd name="connsiteX409" fmla="*/ 261710 w 11505972"/>
              <a:gd name="connsiteY409" fmla="*/ 421128 h 739466"/>
              <a:gd name="connsiteX410" fmla="*/ 261230 w 11505972"/>
              <a:gd name="connsiteY410" fmla="*/ 423765 h 739466"/>
              <a:gd name="connsiteX411" fmla="*/ 261470 w 11505972"/>
              <a:gd name="connsiteY411" fmla="*/ 426401 h 739466"/>
              <a:gd name="connsiteX412" fmla="*/ 262669 w 11505972"/>
              <a:gd name="connsiteY412" fmla="*/ 427599 h 739466"/>
              <a:gd name="connsiteX413" fmla="*/ 262669 w 11505972"/>
              <a:gd name="connsiteY413" fmla="*/ 424483 h 739466"/>
              <a:gd name="connsiteX414" fmla="*/ 262190 w 11505972"/>
              <a:gd name="connsiteY414" fmla="*/ 420409 h 739466"/>
              <a:gd name="connsiteX415" fmla="*/ 298138 w 11505972"/>
              <a:gd name="connsiteY415" fmla="*/ 417293 h 739466"/>
              <a:gd name="connsiteX416" fmla="*/ 296221 w 11505972"/>
              <a:gd name="connsiteY416" fmla="*/ 417533 h 739466"/>
              <a:gd name="connsiteX417" fmla="*/ 297180 w 11505972"/>
              <a:gd name="connsiteY417" fmla="*/ 427360 h 739466"/>
              <a:gd name="connsiteX418" fmla="*/ 299576 w 11505972"/>
              <a:gd name="connsiteY418" fmla="*/ 437185 h 739466"/>
              <a:gd name="connsiteX419" fmla="*/ 299696 w 11505972"/>
              <a:gd name="connsiteY419" fmla="*/ 435032 h 739466"/>
              <a:gd name="connsiteX420" fmla="*/ 299696 w 11505972"/>
              <a:gd name="connsiteY420" fmla="*/ 431372 h 739466"/>
              <a:gd name="connsiteX421" fmla="*/ 299337 w 11505972"/>
              <a:gd name="connsiteY421" fmla="*/ 426880 h 739466"/>
              <a:gd name="connsiteX422" fmla="*/ 299098 w 11505972"/>
              <a:gd name="connsiteY422" fmla="*/ 421128 h 739466"/>
              <a:gd name="connsiteX423" fmla="*/ 299098 w 11505972"/>
              <a:gd name="connsiteY423" fmla="*/ 418013 h 739466"/>
              <a:gd name="connsiteX424" fmla="*/ 298138 w 11505972"/>
              <a:gd name="connsiteY424" fmla="*/ 417293 h 739466"/>
              <a:gd name="connsiteX425" fmla="*/ 272255 w 11505972"/>
              <a:gd name="connsiteY425" fmla="*/ 392129 h 739466"/>
              <a:gd name="connsiteX426" fmla="*/ 274892 w 11505972"/>
              <a:gd name="connsiteY426" fmla="*/ 404352 h 739466"/>
              <a:gd name="connsiteX427" fmla="*/ 275611 w 11505972"/>
              <a:gd name="connsiteY427" fmla="*/ 416575 h 739466"/>
              <a:gd name="connsiteX428" fmla="*/ 272495 w 11505972"/>
              <a:gd name="connsiteY428" fmla="*/ 403393 h 739466"/>
              <a:gd name="connsiteX429" fmla="*/ 272255 w 11505972"/>
              <a:gd name="connsiteY429" fmla="*/ 392129 h 739466"/>
              <a:gd name="connsiteX430" fmla="*/ 228637 w 11505972"/>
              <a:gd name="connsiteY430" fmla="*/ 388294 h 739466"/>
              <a:gd name="connsiteX431" fmla="*/ 229356 w 11505972"/>
              <a:gd name="connsiteY431" fmla="*/ 392369 h 739466"/>
              <a:gd name="connsiteX432" fmla="*/ 230794 w 11505972"/>
              <a:gd name="connsiteY432" fmla="*/ 394766 h 739466"/>
              <a:gd name="connsiteX433" fmla="*/ 231992 w 11505972"/>
              <a:gd name="connsiteY433" fmla="*/ 397641 h 739466"/>
              <a:gd name="connsiteX434" fmla="*/ 231992 w 11505972"/>
              <a:gd name="connsiteY434" fmla="*/ 402674 h 739466"/>
              <a:gd name="connsiteX435" fmla="*/ 228157 w 11505972"/>
              <a:gd name="connsiteY435" fmla="*/ 395964 h 739466"/>
              <a:gd name="connsiteX436" fmla="*/ 228637 w 11505972"/>
              <a:gd name="connsiteY436" fmla="*/ 388294 h 739466"/>
              <a:gd name="connsiteX437" fmla="*/ 281362 w 11505972"/>
              <a:gd name="connsiteY437" fmla="*/ 387336 h 739466"/>
              <a:gd name="connsiteX438" fmla="*/ 279684 w 11505972"/>
              <a:gd name="connsiteY438" fmla="*/ 389493 h 739466"/>
              <a:gd name="connsiteX439" fmla="*/ 278966 w 11505972"/>
              <a:gd name="connsiteY439" fmla="*/ 393088 h 739466"/>
              <a:gd name="connsiteX440" fmla="*/ 281362 w 11505972"/>
              <a:gd name="connsiteY440" fmla="*/ 399319 h 739466"/>
              <a:gd name="connsiteX441" fmla="*/ 283759 w 11505972"/>
              <a:gd name="connsiteY441" fmla="*/ 406988 h 739466"/>
              <a:gd name="connsiteX442" fmla="*/ 282801 w 11505972"/>
              <a:gd name="connsiteY442" fmla="*/ 398840 h 739466"/>
              <a:gd name="connsiteX443" fmla="*/ 281362 w 11505972"/>
              <a:gd name="connsiteY443" fmla="*/ 387336 h 739466"/>
              <a:gd name="connsiteX444" fmla="*/ 270338 w 11505972"/>
              <a:gd name="connsiteY444" fmla="*/ 384460 h 739466"/>
              <a:gd name="connsiteX445" fmla="*/ 270338 w 11505972"/>
              <a:gd name="connsiteY445" fmla="*/ 391171 h 739466"/>
              <a:gd name="connsiteX446" fmla="*/ 270098 w 11505972"/>
              <a:gd name="connsiteY446" fmla="*/ 386857 h 739466"/>
              <a:gd name="connsiteX447" fmla="*/ 270338 w 11505972"/>
              <a:gd name="connsiteY447" fmla="*/ 384460 h 739466"/>
              <a:gd name="connsiteX448" fmla="*/ 170159 w 11505972"/>
              <a:gd name="connsiteY448" fmla="*/ 383022 h 739466"/>
              <a:gd name="connsiteX449" fmla="*/ 168961 w 11505972"/>
              <a:gd name="connsiteY449" fmla="*/ 384939 h 739466"/>
              <a:gd name="connsiteX450" fmla="*/ 169680 w 11505972"/>
              <a:gd name="connsiteY450" fmla="*/ 388774 h 739466"/>
              <a:gd name="connsiteX451" fmla="*/ 170399 w 11505972"/>
              <a:gd name="connsiteY451" fmla="*/ 386138 h 739466"/>
              <a:gd name="connsiteX452" fmla="*/ 170159 w 11505972"/>
              <a:gd name="connsiteY452" fmla="*/ 383022 h 739466"/>
              <a:gd name="connsiteX453" fmla="*/ 243975 w 11505972"/>
              <a:gd name="connsiteY453" fmla="*/ 377749 h 739466"/>
              <a:gd name="connsiteX454" fmla="*/ 243016 w 11505972"/>
              <a:gd name="connsiteY454" fmla="*/ 381584 h 739466"/>
              <a:gd name="connsiteX455" fmla="*/ 243975 w 11505972"/>
              <a:gd name="connsiteY455" fmla="*/ 386857 h 739466"/>
              <a:gd name="connsiteX456" fmla="*/ 243975 w 11505972"/>
              <a:gd name="connsiteY456" fmla="*/ 377749 h 739466"/>
              <a:gd name="connsiteX457" fmla="*/ 173036 w 11505972"/>
              <a:gd name="connsiteY457" fmla="*/ 376312 h 739466"/>
              <a:gd name="connsiteX458" fmla="*/ 171597 w 11505972"/>
              <a:gd name="connsiteY458" fmla="*/ 379907 h 739466"/>
              <a:gd name="connsiteX459" fmla="*/ 173515 w 11505972"/>
              <a:gd name="connsiteY459" fmla="*/ 383022 h 739466"/>
              <a:gd name="connsiteX460" fmla="*/ 173275 w 11505972"/>
              <a:gd name="connsiteY460" fmla="*/ 379667 h 739466"/>
              <a:gd name="connsiteX461" fmla="*/ 173036 w 11505972"/>
              <a:gd name="connsiteY461" fmla="*/ 376312 h 739466"/>
              <a:gd name="connsiteX462" fmla="*/ 211382 w 11505972"/>
              <a:gd name="connsiteY462" fmla="*/ 375832 h 739466"/>
              <a:gd name="connsiteX463" fmla="*/ 210423 w 11505972"/>
              <a:gd name="connsiteY463" fmla="*/ 377270 h 739466"/>
              <a:gd name="connsiteX464" fmla="*/ 210423 w 11505972"/>
              <a:gd name="connsiteY464" fmla="*/ 381105 h 739466"/>
              <a:gd name="connsiteX465" fmla="*/ 211382 w 11505972"/>
              <a:gd name="connsiteY465" fmla="*/ 381105 h 739466"/>
              <a:gd name="connsiteX466" fmla="*/ 197001 w 11505972"/>
              <a:gd name="connsiteY466" fmla="*/ 373435 h 739466"/>
              <a:gd name="connsiteX467" fmla="*/ 197481 w 11505972"/>
              <a:gd name="connsiteY467" fmla="*/ 376072 h 739466"/>
              <a:gd name="connsiteX468" fmla="*/ 198440 w 11505972"/>
              <a:gd name="connsiteY468" fmla="*/ 377749 h 739466"/>
              <a:gd name="connsiteX469" fmla="*/ 199398 w 11505972"/>
              <a:gd name="connsiteY469" fmla="*/ 375113 h 739466"/>
              <a:gd name="connsiteX470" fmla="*/ 197001 w 11505972"/>
              <a:gd name="connsiteY470" fmla="*/ 373435 h 739466"/>
              <a:gd name="connsiteX471" fmla="*/ 168722 w 11505972"/>
              <a:gd name="connsiteY471" fmla="*/ 373435 h 739466"/>
              <a:gd name="connsiteX472" fmla="*/ 165846 w 11505972"/>
              <a:gd name="connsiteY472" fmla="*/ 377030 h 739466"/>
              <a:gd name="connsiteX473" fmla="*/ 165367 w 11505972"/>
              <a:gd name="connsiteY473" fmla="*/ 383022 h 739466"/>
              <a:gd name="connsiteX474" fmla="*/ 168482 w 11505972"/>
              <a:gd name="connsiteY474" fmla="*/ 378948 h 739466"/>
              <a:gd name="connsiteX475" fmla="*/ 168722 w 11505972"/>
              <a:gd name="connsiteY475" fmla="*/ 373435 h 739466"/>
              <a:gd name="connsiteX476" fmla="*/ 156738 w 11505972"/>
              <a:gd name="connsiteY476" fmla="*/ 372477 h 739466"/>
              <a:gd name="connsiteX477" fmla="*/ 152904 w 11505972"/>
              <a:gd name="connsiteY477" fmla="*/ 387336 h 739466"/>
              <a:gd name="connsiteX478" fmla="*/ 154821 w 11505972"/>
              <a:gd name="connsiteY478" fmla="*/ 387815 h 739466"/>
              <a:gd name="connsiteX479" fmla="*/ 155780 w 11505972"/>
              <a:gd name="connsiteY479" fmla="*/ 388774 h 739466"/>
              <a:gd name="connsiteX480" fmla="*/ 157218 w 11505972"/>
              <a:gd name="connsiteY480" fmla="*/ 379907 h 739466"/>
              <a:gd name="connsiteX481" fmla="*/ 156738 w 11505972"/>
              <a:gd name="connsiteY481" fmla="*/ 372477 h 739466"/>
              <a:gd name="connsiteX482" fmla="*/ 236306 w 11505972"/>
              <a:gd name="connsiteY482" fmla="*/ 370560 h 739466"/>
              <a:gd name="connsiteX483" fmla="*/ 236066 w 11505972"/>
              <a:gd name="connsiteY483" fmla="*/ 386377 h 739466"/>
              <a:gd name="connsiteX484" fmla="*/ 238703 w 11505972"/>
              <a:gd name="connsiteY484" fmla="*/ 404112 h 739466"/>
              <a:gd name="connsiteX485" fmla="*/ 241099 w 11505972"/>
              <a:gd name="connsiteY485" fmla="*/ 395005 h 739466"/>
              <a:gd name="connsiteX486" fmla="*/ 240141 w 11505972"/>
              <a:gd name="connsiteY486" fmla="*/ 383501 h 739466"/>
              <a:gd name="connsiteX487" fmla="*/ 241339 w 11505972"/>
              <a:gd name="connsiteY487" fmla="*/ 377510 h 739466"/>
              <a:gd name="connsiteX488" fmla="*/ 239182 w 11505972"/>
              <a:gd name="connsiteY488" fmla="*/ 372477 h 739466"/>
              <a:gd name="connsiteX489" fmla="*/ 239661 w 11505972"/>
              <a:gd name="connsiteY489" fmla="*/ 377510 h 739466"/>
              <a:gd name="connsiteX490" fmla="*/ 240141 w 11505972"/>
              <a:gd name="connsiteY490" fmla="*/ 382064 h 739466"/>
              <a:gd name="connsiteX491" fmla="*/ 237744 w 11505972"/>
              <a:gd name="connsiteY491" fmla="*/ 377030 h 739466"/>
              <a:gd name="connsiteX492" fmla="*/ 236306 w 11505972"/>
              <a:gd name="connsiteY492" fmla="*/ 370560 h 739466"/>
              <a:gd name="connsiteX493" fmla="*/ 221447 w 11505972"/>
              <a:gd name="connsiteY493" fmla="*/ 370560 h 739466"/>
              <a:gd name="connsiteX494" fmla="*/ 219050 w 11505972"/>
              <a:gd name="connsiteY494" fmla="*/ 372957 h 739466"/>
              <a:gd name="connsiteX495" fmla="*/ 218811 w 11505972"/>
              <a:gd name="connsiteY495" fmla="*/ 379907 h 739466"/>
              <a:gd name="connsiteX496" fmla="*/ 219530 w 11505972"/>
              <a:gd name="connsiteY496" fmla="*/ 387815 h 739466"/>
              <a:gd name="connsiteX497" fmla="*/ 220967 w 11505972"/>
              <a:gd name="connsiteY497" fmla="*/ 393567 h 739466"/>
              <a:gd name="connsiteX498" fmla="*/ 220728 w 11505972"/>
              <a:gd name="connsiteY498" fmla="*/ 381824 h 739466"/>
              <a:gd name="connsiteX499" fmla="*/ 221927 w 11505972"/>
              <a:gd name="connsiteY499" fmla="*/ 372477 h 739466"/>
              <a:gd name="connsiteX500" fmla="*/ 221447 w 11505972"/>
              <a:gd name="connsiteY500" fmla="*/ 370560 h 739466"/>
              <a:gd name="connsiteX501" fmla="*/ 191250 w 11505972"/>
              <a:gd name="connsiteY501" fmla="*/ 367684 h 739466"/>
              <a:gd name="connsiteX502" fmla="*/ 191250 w 11505972"/>
              <a:gd name="connsiteY502" fmla="*/ 373915 h 739466"/>
              <a:gd name="connsiteX503" fmla="*/ 193646 w 11505972"/>
              <a:gd name="connsiteY503" fmla="*/ 370800 h 739466"/>
              <a:gd name="connsiteX504" fmla="*/ 191250 w 11505972"/>
              <a:gd name="connsiteY504" fmla="*/ 367684 h 739466"/>
              <a:gd name="connsiteX505" fmla="*/ 207067 w 11505972"/>
              <a:gd name="connsiteY505" fmla="*/ 365287 h 739466"/>
              <a:gd name="connsiteX506" fmla="*/ 206109 w 11505972"/>
              <a:gd name="connsiteY506" fmla="*/ 372477 h 739466"/>
              <a:gd name="connsiteX507" fmla="*/ 207067 w 11505972"/>
              <a:gd name="connsiteY507" fmla="*/ 370080 h 739466"/>
              <a:gd name="connsiteX508" fmla="*/ 207067 w 11505972"/>
              <a:gd name="connsiteY508" fmla="*/ 365287 h 739466"/>
              <a:gd name="connsiteX509" fmla="*/ 238223 w 11505972"/>
              <a:gd name="connsiteY509" fmla="*/ 364808 h 739466"/>
              <a:gd name="connsiteX510" fmla="*/ 237265 w 11505972"/>
              <a:gd name="connsiteY510" fmla="*/ 367923 h 739466"/>
              <a:gd name="connsiteX511" fmla="*/ 238703 w 11505972"/>
              <a:gd name="connsiteY511" fmla="*/ 370080 h 739466"/>
              <a:gd name="connsiteX512" fmla="*/ 238943 w 11505972"/>
              <a:gd name="connsiteY512" fmla="*/ 367684 h 739466"/>
              <a:gd name="connsiteX513" fmla="*/ 238223 w 11505972"/>
              <a:gd name="connsiteY513" fmla="*/ 364808 h 739466"/>
              <a:gd name="connsiteX514" fmla="*/ 157218 w 11505972"/>
              <a:gd name="connsiteY514" fmla="*/ 362411 h 739466"/>
              <a:gd name="connsiteX515" fmla="*/ 155780 w 11505972"/>
              <a:gd name="connsiteY515" fmla="*/ 366006 h 739466"/>
              <a:gd name="connsiteX516" fmla="*/ 156738 w 11505972"/>
              <a:gd name="connsiteY516" fmla="*/ 370080 h 739466"/>
              <a:gd name="connsiteX517" fmla="*/ 157457 w 11505972"/>
              <a:gd name="connsiteY517" fmla="*/ 366725 h 739466"/>
              <a:gd name="connsiteX518" fmla="*/ 157218 w 11505972"/>
              <a:gd name="connsiteY518" fmla="*/ 362411 h 739466"/>
              <a:gd name="connsiteX519" fmla="*/ 216175 w 11505972"/>
              <a:gd name="connsiteY519" fmla="*/ 359535 h 739466"/>
              <a:gd name="connsiteX520" fmla="*/ 216175 w 11505972"/>
              <a:gd name="connsiteY520" fmla="*/ 365287 h 739466"/>
              <a:gd name="connsiteX521" fmla="*/ 217612 w 11505972"/>
              <a:gd name="connsiteY521" fmla="*/ 362651 h 739466"/>
              <a:gd name="connsiteX522" fmla="*/ 216175 w 11505972"/>
              <a:gd name="connsiteY522" fmla="*/ 359535 h 739466"/>
              <a:gd name="connsiteX523" fmla="*/ 230554 w 11505972"/>
              <a:gd name="connsiteY523" fmla="*/ 358098 h 739466"/>
              <a:gd name="connsiteX524" fmla="*/ 229835 w 11505972"/>
              <a:gd name="connsiteY524" fmla="*/ 363610 h 739466"/>
              <a:gd name="connsiteX525" fmla="*/ 230554 w 11505972"/>
              <a:gd name="connsiteY525" fmla="*/ 366725 h 739466"/>
              <a:gd name="connsiteX526" fmla="*/ 231273 w 11505972"/>
              <a:gd name="connsiteY526" fmla="*/ 365287 h 739466"/>
              <a:gd name="connsiteX527" fmla="*/ 230554 w 11505972"/>
              <a:gd name="connsiteY527" fmla="*/ 358098 h 739466"/>
              <a:gd name="connsiteX528" fmla="*/ 200357 w 11505972"/>
              <a:gd name="connsiteY528" fmla="*/ 358098 h 739466"/>
              <a:gd name="connsiteX529" fmla="*/ 197960 w 11505972"/>
              <a:gd name="connsiteY529" fmla="*/ 359535 h 739466"/>
              <a:gd name="connsiteX530" fmla="*/ 200357 w 11505972"/>
              <a:gd name="connsiteY530" fmla="*/ 363850 h 739466"/>
              <a:gd name="connsiteX531" fmla="*/ 207067 w 11505972"/>
              <a:gd name="connsiteY531" fmla="*/ 356659 h 739466"/>
              <a:gd name="connsiteX532" fmla="*/ 207181 w 11505972"/>
              <a:gd name="connsiteY532" fmla="*/ 357000 h 739466"/>
              <a:gd name="connsiteX533" fmla="*/ 207067 w 11505972"/>
              <a:gd name="connsiteY533" fmla="*/ 358098 h 739466"/>
              <a:gd name="connsiteX534" fmla="*/ 253562 w 11505972"/>
              <a:gd name="connsiteY534" fmla="*/ 355221 h 739466"/>
              <a:gd name="connsiteX535" fmla="*/ 253562 w 11505972"/>
              <a:gd name="connsiteY535" fmla="*/ 362411 h 739466"/>
              <a:gd name="connsiteX536" fmla="*/ 252603 w 11505972"/>
              <a:gd name="connsiteY536" fmla="*/ 358816 h 739466"/>
              <a:gd name="connsiteX537" fmla="*/ 253562 w 11505972"/>
              <a:gd name="connsiteY537" fmla="*/ 355221 h 739466"/>
              <a:gd name="connsiteX538" fmla="*/ 187415 w 11505972"/>
              <a:gd name="connsiteY538" fmla="*/ 355221 h 739466"/>
              <a:gd name="connsiteX539" fmla="*/ 186936 w 11505972"/>
              <a:gd name="connsiteY539" fmla="*/ 364808 h 739466"/>
              <a:gd name="connsiteX540" fmla="*/ 187415 w 11505972"/>
              <a:gd name="connsiteY540" fmla="*/ 373915 h 739466"/>
              <a:gd name="connsiteX541" fmla="*/ 188374 w 11505972"/>
              <a:gd name="connsiteY541" fmla="*/ 370800 h 739466"/>
              <a:gd name="connsiteX542" fmla="*/ 189093 w 11505972"/>
              <a:gd name="connsiteY542" fmla="*/ 365047 h 739466"/>
              <a:gd name="connsiteX543" fmla="*/ 188853 w 11505972"/>
              <a:gd name="connsiteY543" fmla="*/ 359056 h 739466"/>
              <a:gd name="connsiteX544" fmla="*/ 187415 w 11505972"/>
              <a:gd name="connsiteY544" fmla="*/ 355221 h 739466"/>
              <a:gd name="connsiteX545" fmla="*/ 206109 w 11505972"/>
              <a:gd name="connsiteY545" fmla="*/ 353783 h 739466"/>
              <a:gd name="connsiteX546" fmla="*/ 207067 w 11505972"/>
              <a:gd name="connsiteY546" fmla="*/ 354982 h 739466"/>
              <a:gd name="connsiteX547" fmla="*/ 207067 w 11505972"/>
              <a:gd name="connsiteY547" fmla="*/ 356659 h 739466"/>
              <a:gd name="connsiteX548" fmla="*/ 165846 w 11505972"/>
              <a:gd name="connsiteY548" fmla="*/ 352825 h 739466"/>
              <a:gd name="connsiteX549" fmla="*/ 162970 w 11505972"/>
              <a:gd name="connsiteY549" fmla="*/ 364808 h 739466"/>
              <a:gd name="connsiteX550" fmla="*/ 162970 w 11505972"/>
              <a:gd name="connsiteY550" fmla="*/ 377270 h 739466"/>
              <a:gd name="connsiteX551" fmla="*/ 163929 w 11505972"/>
              <a:gd name="connsiteY551" fmla="*/ 372477 h 739466"/>
              <a:gd name="connsiteX552" fmla="*/ 163929 w 11505972"/>
              <a:gd name="connsiteY552" fmla="*/ 366725 h 739466"/>
              <a:gd name="connsiteX553" fmla="*/ 165606 w 11505972"/>
              <a:gd name="connsiteY553" fmla="*/ 360494 h 739466"/>
              <a:gd name="connsiteX554" fmla="*/ 165846 w 11505972"/>
              <a:gd name="connsiteY554" fmla="*/ 352825 h 739466"/>
              <a:gd name="connsiteX555" fmla="*/ 152425 w 11505972"/>
              <a:gd name="connsiteY555" fmla="*/ 351387 h 739466"/>
              <a:gd name="connsiteX556" fmla="*/ 152425 w 11505972"/>
              <a:gd name="connsiteY556" fmla="*/ 356660 h 739466"/>
              <a:gd name="connsiteX557" fmla="*/ 153623 w 11505972"/>
              <a:gd name="connsiteY557" fmla="*/ 353543 h 739466"/>
              <a:gd name="connsiteX558" fmla="*/ 152425 w 11505972"/>
              <a:gd name="connsiteY558" fmla="*/ 351387 h 739466"/>
              <a:gd name="connsiteX559" fmla="*/ 146673 w 11505972"/>
              <a:gd name="connsiteY559" fmla="*/ 350428 h 739466"/>
              <a:gd name="connsiteX560" fmla="*/ 144276 w 11505972"/>
              <a:gd name="connsiteY560" fmla="*/ 352106 h 739466"/>
              <a:gd name="connsiteX561" fmla="*/ 143318 w 11505972"/>
              <a:gd name="connsiteY561" fmla="*/ 355701 h 739466"/>
              <a:gd name="connsiteX562" fmla="*/ 144995 w 11505972"/>
              <a:gd name="connsiteY562" fmla="*/ 365287 h 739466"/>
              <a:gd name="connsiteX563" fmla="*/ 146193 w 11505972"/>
              <a:gd name="connsiteY563" fmla="*/ 375832 h 739466"/>
              <a:gd name="connsiteX564" fmla="*/ 146433 w 11505972"/>
              <a:gd name="connsiteY564" fmla="*/ 362651 h 739466"/>
              <a:gd name="connsiteX565" fmla="*/ 146673 w 11505972"/>
              <a:gd name="connsiteY565" fmla="*/ 350428 h 739466"/>
              <a:gd name="connsiteX566" fmla="*/ 184539 w 11505972"/>
              <a:gd name="connsiteY566" fmla="*/ 349470 h 739466"/>
              <a:gd name="connsiteX567" fmla="*/ 180704 w 11505972"/>
              <a:gd name="connsiteY567" fmla="*/ 359775 h 739466"/>
              <a:gd name="connsiteX568" fmla="*/ 181184 w 11505972"/>
              <a:gd name="connsiteY568" fmla="*/ 372477 h 739466"/>
              <a:gd name="connsiteX569" fmla="*/ 182622 w 11505972"/>
              <a:gd name="connsiteY569" fmla="*/ 371279 h 739466"/>
              <a:gd name="connsiteX570" fmla="*/ 182382 w 11505972"/>
              <a:gd name="connsiteY570" fmla="*/ 368403 h 739466"/>
              <a:gd name="connsiteX571" fmla="*/ 182143 w 11505972"/>
              <a:gd name="connsiteY571" fmla="*/ 365287 h 739466"/>
              <a:gd name="connsiteX572" fmla="*/ 183581 w 11505972"/>
              <a:gd name="connsiteY572" fmla="*/ 362890 h 739466"/>
              <a:gd name="connsiteX573" fmla="*/ 184779 w 11505972"/>
              <a:gd name="connsiteY573" fmla="*/ 365047 h 739466"/>
              <a:gd name="connsiteX574" fmla="*/ 185019 w 11505972"/>
              <a:gd name="connsiteY574" fmla="*/ 368642 h 739466"/>
              <a:gd name="connsiteX575" fmla="*/ 186217 w 11505972"/>
              <a:gd name="connsiteY575" fmla="*/ 359056 h 739466"/>
              <a:gd name="connsiteX576" fmla="*/ 184539 w 11505972"/>
              <a:gd name="connsiteY576" fmla="*/ 349470 h 739466"/>
              <a:gd name="connsiteX577" fmla="*/ 196523 w 11505972"/>
              <a:gd name="connsiteY577" fmla="*/ 347073 h 739466"/>
              <a:gd name="connsiteX578" fmla="*/ 196523 w 11505972"/>
              <a:gd name="connsiteY578" fmla="*/ 350668 h 739466"/>
              <a:gd name="connsiteX579" fmla="*/ 197960 w 11505972"/>
              <a:gd name="connsiteY579" fmla="*/ 351866 h 739466"/>
              <a:gd name="connsiteX580" fmla="*/ 196523 w 11505972"/>
              <a:gd name="connsiteY580" fmla="*/ 352825 h 739466"/>
              <a:gd name="connsiteX581" fmla="*/ 197001 w 11505972"/>
              <a:gd name="connsiteY581" fmla="*/ 354742 h 739466"/>
              <a:gd name="connsiteX582" fmla="*/ 197960 w 11505972"/>
              <a:gd name="connsiteY582" fmla="*/ 355701 h 739466"/>
              <a:gd name="connsiteX583" fmla="*/ 199158 w 11505972"/>
              <a:gd name="connsiteY583" fmla="*/ 352585 h 739466"/>
              <a:gd name="connsiteX584" fmla="*/ 199398 w 11505972"/>
              <a:gd name="connsiteY584" fmla="*/ 348031 h 739466"/>
              <a:gd name="connsiteX585" fmla="*/ 197960 w 11505972"/>
              <a:gd name="connsiteY585" fmla="*/ 347552 h 739466"/>
              <a:gd name="connsiteX586" fmla="*/ 196523 w 11505972"/>
              <a:gd name="connsiteY586" fmla="*/ 347073 h 739466"/>
              <a:gd name="connsiteX587" fmla="*/ 238703 w 11505972"/>
              <a:gd name="connsiteY587" fmla="*/ 345156 h 739466"/>
              <a:gd name="connsiteX588" fmla="*/ 237265 w 11505972"/>
              <a:gd name="connsiteY588" fmla="*/ 346833 h 739466"/>
              <a:gd name="connsiteX589" fmla="*/ 237744 w 11505972"/>
              <a:gd name="connsiteY589" fmla="*/ 349470 h 739466"/>
              <a:gd name="connsiteX590" fmla="*/ 239182 w 11505972"/>
              <a:gd name="connsiteY590" fmla="*/ 348990 h 739466"/>
              <a:gd name="connsiteX591" fmla="*/ 238703 w 11505972"/>
              <a:gd name="connsiteY591" fmla="*/ 345156 h 739466"/>
              <a:gd name="connsiteX592" fmla="*/ 174953 w 11505972"/>
              <a:gd name="connsiteY592" fmla="*/ 345156 h 739466"/>
              <a:gd name="connsiteX593" fmla="*/ 173515 w 11505972"/>
              <a:gd name="connsiteY593" fmla="*/ 346114 h 739466"/>
              <a:gd name="connsiteX594" fmla="*/ 172077 w 11505972"/>
              <a:gd name="connsiteY594" fmla="*/ 348031 h 739466"/>
              <a:gd name="connsiteX595" fmla="*/ 172556 w 11505972"/>
              <a:gd name="connsiteY595" fmla="*/ 361213 h 739466"/>
              <a:gd name="connsiteX596" fmla="*/ 170639 w 11505972"/>
              <a:gd name="connsiteY596" fmla="*/ 374874 h 739466"/>
              <a:gd name="connsiteX597" fmla="*/ 172317 w 11505972"/>
              <a:gd name="connsiteY597" fmla="*/ 373196 h 739466"/>
              <a:gd name="connsiteX598" fmla="*/ 173515 w 11505972"/>
              <a:gd name="connsiteY598" fmla="*/ 370560 h 739466"/>
              <a:gd name="connsiteX599" fmla="*/ 174953 w 11505972"/>
              <a:gd name="connsiteY599" fmla="*/ 372957 h 739466"/>
              <a:gd name="connsiteX600" fmla="*/ 174953 w 11505972"/>
              <a:gd name="connsiteY600" fmla="*/ 376312 h 739466"/>
              <a:gd name="connsiteX601" fmla="*/ 176391 w 11505972"/>
              <a:gd name="connsiteY601" fmla="*/ 371039 h 739466"/>
              <a:gd name="connsiteX602" fmla="*/ 175911 w 11505972"/>
              <a:gd name="connsiteY602" fmla="*/ 365287 h 739466"/>
              <a:gd name="connsiteX603" fmla="*/ 175192 w 11505972"/>
              <a:gd name="connsiteY603" fmla="*/ 365767 h 739466"/>
              <a:gd name="connsiteX604" fmla="*/ 174474 w 11505972"/>
              <a:gd name="connsiteY604" fmla="*/ 366245 h 739466"/>
              <a:gd name="connsiteX605" fmla="*/ 175192 w 11505972"/>
              <a:gd name="connsiteY605" fmla="*/ 355461 h 739466"/>
              <a:gd name="connsiteX606" fmla="*/ 174953 w 11505972"/>
              <a:gd name="connsiteY606" fmla="*/ 345156 h 739466"/>
              <a:gd name="connsiteX607" fmla="*/ 169201 w 11505972"/>
              <a:gd name="connsiteY607" fmla="*/ 330776 h 739466"/>
              <a:gd name="connsiteX608" fmla="*/ 169201 w 11505972"/>
              <a:gd name="connsiteY608" fmla="*/ 336049 h 739466"/>
              <a:gd name="connsiteX609" fmla="*/ 168242 w 11505972"/>
              <a:gd name="connsiteY609" fmla="*/ 341801 h 739466"/>
              <a:gd name="connsiteX610" fmla="*/ 168002 w 11505972"/>
              <a:gd name="connsiteY610" fmla="*/ 346833 h 739466"/>
              <a:gd name="connsiteX611" fmla="*/ 169680 w 11505972"/>
              <a:gd name="connsiteY611" fmla="*/ 349470 h 739466"/>
              <a:gd name="connsiteX612" fmla="*/ 169441 w 11505972"/>
              <a:gd name="connsiteY612" fmla="*/ 344436 h 739466"/>
              <a:gd name="connsiteX613" fmla="*/ 170879 w 11505972"/>
              <a:gd name="connsiteY613" fmla="*/ 338445 h 739466"/>
              <a:gd name="connsiteX614" fmla="*/ 171358 w 11505972"/>
              <a:gd name="connsiteY614" fmla="*/ 333412 h 739466"/>
              <a:gd name="connsiteX615" fmla="*/ 169201 w 11505972"/>
              <a:gd name="connsiteY615" fmla="*/ 330776 h 739466"/>
              <a:gd name="connsiteX616" fmla="*/ 189812 w 11505972"/>
              <a:gd name="connsiteY616" fmla="*/ 327421 h 739466"/>
              <a:gd name="connsiteX617" fmla="*/ 188134 w 11505972"/>
              <a:gd name="connsiteY617" fmla="*/ 330057 h 739466"/>
              <a:gd name="connsiteX618" fmla="*/ 188374 w 11505972"/>
              <a:gd name="connsiteY618" fmla="*/ 334131 h 739466"/>
              <a:gd name="connsiteX619" fmla="*/ 190051 w 11505972"/>
              <a:gd name="connsiteY619" fmla="*/ 331255 h 739466"/>
              <a:gd name="connsiteX620" fmla="*/ 189812 w 11505972"/>
              <a:gd name="connsiteY620" fmla="*/ 327421 h 739466"/>
              <a:gd name="connsiteX621" fmla="*/ 253562 w 11505972"/>
              <a:gd name="connsiteY621" fmla="*/ 322148 h 739466"/>
              <a:gd name="connsiteX622" fmla="*/ 253083 w 11505972"/>
              <a:gd name="connsiteY622" fmla="*/ 325983 h 739466"/>
              <a:gd name="connsiteX623" fmla="*/ 254520 w 11505972"/>
              <a:gd name="connsiteY623" fmla="*/ 327421 h 739466"/>
              <a:gd name="connsiteX624" fmla="*/ 255240 w 11505972"/>
              <a:gd name="connsiteY624" fmla="*/ 324065 h 739466"/>
              <a:gd name="connsiteX625" fmla="*/ 253562 w 11505972"/>
              <a:gd name="connsiteY625" fmla="*/ 322148 h 739466"/>
              <a:gd name="connsiteX626" fmla="*/ 201315 w 11505972"/>
              <a:gd name="connsiteY626" fmla="*/ 322148 h 739466"/>
              <a:gd name="connsiteX627" fmla="*/ 200597 w 11505972"/>
              <a:gd name="connsiteY627" fmla="*/ 329099 h 739466"/>
              <a:gd name="connsiteX628" fmla="*/ 199878 w 11505972"/>
              <a:gd name="connsiteY628" fmla="*/ 336049 h 739466"/>
              <a:gd name="connsiteX629" fmla="*/ 200597 w 11505972"/>
              <a:gd name="connsiteY629" fmla="*/ 336528 h 739466"/>
              <a:gd name="connsiteX630" fmla="*/ 202275 w 11505972"/>
              <a:gd name="connsiteY630" fmla="*/ 335569 h 739466"/>
              <a:gd name="connsiteX631" fmla="*/ 201795 w 11505972"/>
              <a:gd name="connsiteY631" fmla="*/ 328379 h 739466"/>
              <a:gd name="connsiteX632" fmla="*/ 201315 w 11505972"/>
              <a:gd name="connsiteY632" fmla="*/ 322148 h 739466"/>
              <a:gd name="connsiteX633" fmla="*/ 184539 w 11505972"/>
              <a:gd name="connsiteY633" fmla="*/ 315917 h 739466"/>
              <a:gd name="connsiteX634" fmla="*/ 182382 w 11505972"/>
              <a:gd name="connsiteY634" fmla="*/ 319752 h 739466"/>
              <a:gd name="connsiteX635" fmla="*/ 181424 w 11505972"/>
              <a:gd name="connsiteY635" fmla="*/ 325743 h 739466"/>
              <a:gd name="connsiteX636" fmla="*/ 181184 w 11505972"/>
              <a:gd name="connsiteY636" fmla="*/ 331974 h 739466"/>
              <a:gd name="connsiteX637" fmla="*/ 180704 w 11505972"/>
              <a:gd name="connsiteY637" fmla="*/ 336528 h 739466"/>
              <a:gd name="connsiteX638" fmla="*/ 184539 w 11505972"/>
              <a:gd name="connsiteY638" fmla="*/ 315917 h 739466"/>
              <a:gd name="connsiteX639" fmla="*/ 258835 w 11505972"/>
              <a:gd name="connsiteY639" fmla="*/ 313520 h 739466"/>
              <a:gd name="connsiteX640" fmla="*/ 261710 w 11505972"/>
              <a:gd name="connsiteY640" fmla="*/ 313520 h 739466"/>
              <a:gd name="connsiteX641" fmla="*/ 261710 w 11505972"/>
              <a:gd name="connsiteY641" fmla="*/ 321190 h 739466"/>
              <a:gd name="connsiteX642" fmla="*/ 260033 w 11505972"/>
              <a:gd name="connsiteY642" fmla="*/ 318074 h 739466"/>
              <a:gd name="connsiteX643" fmla="*/ 258835 w 11505972"/>
              <a:gd name="connsiteY643" fmla="*/ 313520 h 739466"/>
              <a:gd name="connsiteX644" fmla="*/ 235347 w 11505972"/>
              <a:gd name="connsiteY644" fmla="*/ 307768 h 739466"/>
              <a:gd name="connsiteX645" fmla="*/ 236066 w 11505972"/>
              <a:gd name="connsiteY645" fmla="*/ 310884 h 739466"/>
              <a:gd name="connsiteX646" fmla="*/ 235826 w 11505972"/>
              <a:gd name="connsiteY646" fmla="*/ 313520 h 739466"/>
              <a:gd name="connsiteX647" fmla="*/ 234389 w 11505972"/>
              <a:gd name="connsiteY647" fmla="*/ 312562 h 739466"/>
              <a:gd name="connsiteX648" fmla="*/ 234389 w 11505972"/>
              <a:gd name="connsiteY648" fmla="*/ 309446 h 739466"/>
              <a:gd name="connsiteX649" fmla="*/ 235347 w 11505972"/>
              <a:gd name="connsiteY649" fmla="*/ 307768 h 739466"/>
              <a:gd name="connsiteX650" fmla="*/ 169201 w 11505972"/>
              <a:gd name="connsiteY650" fmla="*/ 307289 h 739466"/>
              <a:gd name="connsiteX651" fmla="*/ 167284 w 11505972"/>
              <a:gd name="connsiteY651" fmla="*/ 317115 h 739466"/>
              <a:gd name="connsiteX652" fmla="*/ 167284 w 11505972"/>
              <a:gd name="connsiteY652" fmla="*/ 326942 h 739466"/>
              <a:gd name="connsiteX653" fmla="*/ 169201 w 11505972"/>
              <a:gd name="connsiteY653" fmla="*/ 316875 h 739466"/>
              <a:gd name="connsiteX654" fmla="*/ 169201 w 11505972"/>
              <a:gd name="connsiteY654" fmla="*/ 307289 h 739466"/>
              <a:gd name="connsiteX655" fmla="*/ 213778 w 11505972"/>
              <a:gd name="connsiteY655" fmla="*/ 306330 h 739466"/>
              <a:gd name="connsiteX656" fmla="*/ 216175 w 11505972"/>
              <a:gd name="connsiteY656" fmla="*/ 306330 h 739466"/>
              <a:gd name="connsiteX657" fmla="*/ 215935 w 11505972"/>
              <a:gd name="connsiteY657" fmla="*/ 308967 h 739466"/>
              <a:gd name="connsiteX658" fmla="*/ 214257 w 11505972"/>
              <a:gd name="connsiteY658" fmla="*/ 310645 h 739466"/>
              <a:gd name="connsiteX659" fmla="*/ 213778 w 11505972"/>
              <a:gd name="connsiteY659" fmla="*/ 306330 h 739466"/>
              <a:gd name="connsiteX660" fmla="*/ 197960 w 11505972"/>
              <a:gd name="connsiteY660" fmla="*/ 306330 h 739466"/>
              <a:gd name="connsiteX661" fmla="*/ 196283 w 11505972"/>
              <a:gd name="connsiteY661" fmla="*/ 310645 h 739466"/>
              <a:gd name="connsiteX662" fmla="*/ 197481 w 11505972"/>
              <a:gd name="connsiteY662" fmla="*/ 315917 h 739466"/>
              <a:gd name="connsiteX663" fmla="*/ 198200 w 11505972"/>
              <a:gd name="connsiteY663" fmla="*/ 311603 h 739466"/>
              <a:gd name="connsiteX664" fmla="*/ 197960 w 11505972"/>
              <a:gd name="connsiteY664" fmla="*/ 306330 h 739466"/>
              <a:gd name="connsiteX665" fmla="*/ 299098 w 11505972"/>
              <a:gd name="connsiteY665" fmla="*/ 302496 h 739466"/>
              <a:gd name="connsiteX666" fmla="*/ 299098 w 11505972"/>
              <a:gd name="connsiteY666" fmla="*/ 306810 h 739466"/>
              <a:gd name="connsiteX667" fmla="*/ 299696 w 11505972"/>
              <a:gd name="connsiteY667" fmla="*/ 309205 h 739466"/>
              <a:gd name="connsiteX668" fmla="*/ 299696 w 11505972"/>
              <a:gd name="connsiteY668" fmla="*/ 303694 h 739466"/>
              <a:gd name="connsiteX669" fmla="*/ 150987 w 11505972"/>
              <a:gd name="connsiteY669" fmla="*/ 301538 h 739466"/>
              <a:gd name="connsiteX670" fmla="*/ 147152 w 11505972"/>
              <a:gd name="connsiteY670" fmla="*/ 315437 h 739466"/>
              <a:gd name="connsiteX671" fmla="*/ 146673 w 11505972"/>
              <a:gd name="connsiteY671" fmla="*/ 329817 h 739466"/>
              <a:gd name="connsiteX672" fmla="*/ 144276 w 11505972"/>
              <a:gd name="connsiteY672" fmla="*/ 339404 h 739466"/>
              <a:gd name="connsiteX673" fmla="*/ 143797 w 11505972"/>
              <a:gd name="connsiteY673" fmla="*/ 350428 h 739466"/>
              <a:gd name="connsiteX674" fmla="*/ 145714 w 11505972"/>
              <a:gd name="connsiteY674" fmla="*/ 340362 h 739466"/>
              <a:gd name="connsiteX675" fmla="*/ 147631 w 11505972"/>
              <a:gd name="connsiteY675" fmla="*/ 329338 h 739466"/>
              <a:gd name="connsiteX676" fmla="*/ 148350 w 11505972"/>
              <a:gd name="connsiteY676" fmla="*/ 333652 h 739466"/>
              <a:gd name="connsiteX677" fmla="*/ 147631 w 11505972"/>
              <a:gd name="connsiteY677" fmla="*/ 338445 h 739466"/>
              <a:gd name="connsiteX678" fmla="*/ 150987 w 11505972"/>
              <a:gd name="connsiteY678" fmla="*/ 329099 h 739466"/>
              <a:gd name="connsiteX679" fmla="*/ 152425 w 11505972"/>
              <a:gd name="connsiteY679" fmla="*/ 318314 h 739466"/>
              <a:gd name="connsiteX680" fmla="*/ 150028 w 11505972"/>
              <a:gd name="connsiteY680" fmla="*/ 319032 h 739466"/>
              <a:gd name="connsiteX681" fmla="*/ 148590 w 11505972"/>
              <a:gd name="connsiteY681" fmla="*/ 320710 h 739466"/>
              <a:gd name="connsiteX682" fmla="*/ 149788 w 11505972"/>
              <a:gd name="connsiteY682" fmla="*/ 314000 h 739466"/>
              <a:gd name="connsiteX683" fmla="*/ 152425 w 11505972"/>
              <a:gd name="connsiteY683" fmla="*/ 309207 h 739466"/>
              <a:gd name="connsiteX684" fmla="*/ 151466 w 11505972"/>
              <a:gd name="connsiteY684" fmla="*/ 305132 h 739466"/>
              <a:gd name="connsiteX685" fmla="*/ 150987 w 11505972"/>
              <a:gd name="connsiteY685" fmla="*/ 301538 h 739466"/>
              <a:gd name="connsiteX686" fmla="*/ 182143 w 11505972"/>
              <a:gd name="connsiteY686" fmla="*/ 297703 h 739466"/>
              <a:gd name="connsiteX687" fmla="*/ 180704 w 11505972"/>
              <a:gd name="connsiteY687" fmla="*/ 298661 h 739466"/>
              <a:gd name="connsiteX688" fmla="*/ 180226 w 11505972"/>
              <a:gd name="connsiteY688" fmla="*/ 301058 h 739466"/>
              <a:gd name="connsiteX689" fmla="*/ 180944 w 11505972"/>
              <a:gd name="connsiteY689" fmla="*/ 303455 h 739466"/>
              <a:gd name="connsiteX690" fmla="*/ 183101 w 11505972"/>
              <a:gd name="connsiteY690" fmla="*/ 303934 h 739466"/>
              <a:gd name="connsiteX691" fmla="*/ 182861 w 11505972"/>
              <a:gd name="connsiteY691" fmla="*/ 300818 h 739466"/>
              <a:gd name="connsiteX692" fmla="*/ 182143 w 11505972"/>
              <a:gd name="connsiteY692" fmla="*/ 297703 h 739466"/>
              <a:gd name="connsiteX693" fmla="*/ 160094 w 11505972"/>
              <a:gd name="connsiteY693" fmla="*/ 297703 h 739466"/>
              <a:gd name="connsiteX694" fmla="*/ 158177 w 11505972"/>
              <a:gd name="connsiteY694" fmla="*/ 313041 h 739466"/>
              <a:gd name="connsiteX695" fmla="*/ 155780 w 11505972"/>
              <a:gd name="connsiteY695" fmla="*/ 328379 h 739466"/>
              <a:gd name="connsiteX696" fmla="*/ 157457 w 11505972"/>
              <a:gd name="connsiteY696" fmla="*/ 328619 h 739466"/>
              <a:gd name="connsiteX697" fmla="*/ 158656 w 11505972"/>
              <a:gd name="connsiteY697" fmla="*/ 326942 h 739466"/>
              <a:gd name="connsiteX698" fmla="*/ 157697 w 11505972"/>
              <a:gd name="connsiteY698" fmla="*/ 331495 h 739466"/>
              <a:gd name="connsiteX699" fmla="*/ 157218 w 11505972"/>
              <a:gd name="connsiteY699" fmla="*/ 335569 h 739466"/>
              <a:gd name="connsiteX700" fmla="*/ 154821 w 11505972"/>
              <a:gd name="connsiteY700" fmla="*/ 336049 h 739466"/>
              <a:gd name="connsiteX701" fmla="*/ 156738 w 11505972"/>
              <a:gd name="connsiteY701" fmla="*/ 339404 h 739466"/>
              <a:gd name="connsiteX702" fmla="*/ 157218 w 11505972"/>
              <a:gd name="connsiteY702" fmla="*/ 335569 h 739466"/>
              <a:gd name="connsiteX703" fmla="*/ 159135 w 11505972"/>
              <a:gd name="connsiteY703" fmla="*/ 335569 h 739466"/>
              <a:gd name="connsiteX704" fmla="*/ 160094 w 11505972"/>
              <a:gd name="connsiteY704" fmla="*/ 330776 h 739466"/>
              <a:gd name="connsiteX705" fmla="*/ 161532 w 11505972"/>
              <a:gd name="connsiteY705" fmla="*/ 326942 h 739466"/>
              <a:gd name="connsiteX706" fmla="*/ 161532 w 11505972"/>
              <a:gd name="connsiteY706" fmla="*/ 333172 h 739466"/>
              <a:gd name="connsiteX707" fmla="*/ 161292 w 11505972"/>
              <a:gd name="connsiteY707" fmla="*/ 340841 h 739466"/>
              <a:gd name="connsiteX708" fmla="*/ 159854 w 11505972"/>
              <a:gd name="connsiteY708" fmla="*/ 347313 h 739466"/>
              <a:gd name="connsiteX709" fmla="*/ 156738 w 11505972"/>
              <a:gd name="connsiteY709" fmla="*/ 348990 h 739466"/>
              <a:gd name="connsiteX710" fmla="*/ 156499 w 11505972"/>
              <a:gd name="connsiteY710" fmla="*/ 353304 h 739466"/>
              <a:gd name="connsiteX711" fmla="*/ 156738 w 11505972"/>
              <a:gd name="connsiteY711" fmla="*/ 356660 h 739466"/>
              <a:gd name="connsiteX712" fmla="*/ 158416 w 11505972"/>
              <a:gd name="connsiteY712" fmla="*/ 354742 h 739466"/>
              <a:gd name="connsiteX713" fmla="*/ 160094 w 11505972"/>
              <a:gd name="connsiteY713" fmla="*/ 352825 h 739466"/>
              <a:gd name="connsiteX714" fmla="*/ 160333 w 11505972"/>
              <a:gd name="connsiteY714" fmla="*/ 362890 h 739466"/>
              <a:gd name="connsiteX715" fmla="*/ 160094 w 11505972"/>
              <a:gd name="connsiteY715" fmla="*/ 373435 h 739466"/>
              <a:gd name="connsiteX716" fmla="*/ 162970 w 11505972"/>
              <a:gd name="connsiteY716" fmla="*/ 350188 h 739466"/>
              <a:gd name="connsiteX717" fmla="*/ 162970 w 11505972"/>
              <a:gd name="connsiteY717" fmla="*/ 323586 h 739466"/>
              <a:gd name="connsiteX718" fmla="*/ 162011 w 11505972"/>
              <a:gd name="connsiteY718" fmla="*/ 324545 h 739466"/>
              <a:gd name="connsiteX719" fmla="*/ 162490 w 11505972"/>
              <a:gd name="connsiteY719" fmla="*/ 322867 h 739466"/>
              <a:gd name="connsiteX720" fmla="*/ 163929 w 11505972"/>
              <a:gd name="connsiteY720" fmla="*/ 322148 h 739466"/>
              <a:gd name="connsiteX721" fmla="*/ 162011 w 11505972"/>
              <a:gd name="connsiteY721" fmla="*/ 315917 h 739466"/>
              <a:gd name="connsiteX722" fmla="*/ 159135 w 11505972"/>
              <a:gd name="connsiteY722" fmla="*/ 312082 h 739466"/>
              <a:gd name="connsiteX723" fmla="*/ 159615 w 11505972"/>
              <a:gd name="connsiteY723" fmla="*/ 308008 h 739466"/>
              <a:gd name="connsiteX724" fmla="*/ 160573 w 11505972"/>
              <a:gd name="connsiteY724" fmla="*/ 307768 h 739466"/>
              <a:gd name="connsiteX725" fmla="*/ 160573 w 11505972"/>
              <a:gd name="connsiteY725" fmla="*/ 303694 h 739466"/>
              <a:gd name="connsiteX726" fmla="*/ 160094 w 11505972"/>
              <a:gd name="connsiteY726" fmla="*/ 297703 h 739466"/>
              <a:gd name="connsiteX727" fmla="*/ 215695 w 11505972"/>
              <a:gd name="connsiteY727" fmla="*/ 294827 h 739466"/>
              <a:gd name="connsiteX728" fmla="*/ 215935 w 11505972"/>
              <a:gd name="connsiteY728" fmla="*/ 299141 h 739466"/>
              <a:gd name="connsiteX729" fmla="*/ 214257 w 11505972"/>
              <a:gd name="connsiteY729" fmla="*/ 302496 h 739466"/>
              <a:gd name="connsiteX730" fmla="*/ 214017 w 11505972"/>
              <a:gd name="connsiteY730" fmla="*/ 297463 h 739466"/>
              <a:gd name="connsiteX731" fmla="*/ 215695 w 11505972"/>
              <a:gd name="connsiteY731" fmla="*/ 294827 h 739466"/>
              <a:gd name="connsiteX732" fmla="*/ 147631 w 11505972"/>
              <a:gd name="connsiteY732" fmla="*/ 294827 h 739466"/>
              <a:gd name="connsiteX733" fmla="*/ 147631 w 11505972"/>
              <a:gd name="connsiteY733" fmla="*/ 296983 h 739466"/>
              <a:gd name="connsiteX734" fmla="*/ 149070 w 11505972"/>
              <a:gd name="connsiteY734" fmla="*/ 298661 h 739466"/>
              <a:gd name="connsiteX735" fmla="*/ 149788 w 11505972"/>
              <a:gd name="connsiteY735" fmla="*/ 295786 h 739466"/>
              <a:gd name="connsiteX736" fmla="*/ 147631 w 11505972"/>
              <a:gd name="connsiteY736" fmla="*/ 294827 h 739466"/>
              <a:gd name="connsiteX737" fmla="*/ 296221 w 11505972"/>
              <a:gd name="connsiteY737" fmla="*/ 289075 h 739466"/>
              <a:gd name="connsiteX738" fmla="*/ 295981 w 11505972"/>
              <a:gd name="connsiteY738" fmla="*/ 293149 h 739466"/>
              <a:gd name="connsiteX739" fmla="*/ 297659 w 11505972"/>
              <a:gd name="connsiteY739" fmla="*/ 296744 h 739466"/>
              <a:gd name="connsiteX740" fmla="*/ 296941 w 11505972"/>
              <a:gd name="connsiteY740" fmla="*/ 292910 h 739466"/>
              <a:gd name="connsiteX741" fmla="*/ 296221 w 11505972"/>
              <a:gd name="connsiteY741" fmla="*/ 289075 h 739466"/>
              <a:gd name="connsiteX742" fmla="*/ 208505 w 11505972"/>
              <a:gd name="connsiteY742" fmla="*/ 289075 h 739466"/>
              <a:gd name="connsiteX743" fmla="*/ 209225 w 11505972"/>
              <a:gd name="connsiteY743" fmla="*/ 308727 h 739466"/>
              <a:gd name="connsiteX744" fmla="*/ 208026 w 11505972"/>
              <a:gd name="connsiteY744" fmla="*/ 328379 h 739466"/>
              <a:gd name="connsiteX745" fmla="*/ 207307 w 11505972"/>
              <a:gd name="connsiteY745" fmla="*/ 309925 h 739466"/>
              <a:gd name="connsiteX746" fmla="*/ 206588 w 11505972"/>
              <a:gd name="connsiteY746" fmla="*/ 292910 h 739466"/>
              <a:gd name="connsiteX747" fmla="*/ 208026 w 11505972"/>
              <a:gd name="connsiteY747" fmla="*/ 291711 h 739466"/>
              <a:gd name="connsiteX748" fmla="*/ 208505 w 11505972"/>
              <a:gd name="connsiteY748" fmla="*/ 289075 h 739466"/>
              <a:gd name="connsiteX749" fmla="*/ 155300 w 11505972"/>
              <a:gd name="connsiteY749" fmla="*/ 288116 h 739466"/>
              <a:gd name="connsiteX750" fmla="*/ 154102 w 11505972"/>
              <a:gd name="connsiteY750" fmla="*/ 289554 h 739466"/>
              <a:gd name="connsiteX751" fmla="*/ 153383 w 11505972"/>
              <a:gd name="connsiteY751" fmla="*/ 292430 h 739466"/>
              <a:gd name="connsiteX752" fmla="*/ 154821 w 11505972"/>
              <a:gd name="connsiteY752" fmla="*/ 290753 h 739466"/>
              <a:gd name="connsiteX753" fmla="*/ 155300 w 11505972"/>
              <a:gd name="connsiteY753" fmla="*/ 288116 h 739466"/>
              <a:gd name="connsiteX754" fmla="*/ 280883 w 11505972"/>
              <a:gd name="connsiteY754" fmla="*/ 285720 h 739466"/>
              <a:gd name="connsiteX755" fmla="*/ 284957 w 11505972"/>
              <a:gd name="connsiteY755" fmla="*/ 295066 h 739466"/>
              <a:gd name="connsiteX756" fmla="*/ 288073 w 11505972"/>
              <a:gd name="connsiteY756" fmla="*/ 305372 h 739466"/>
              <a:gd name="connsiteX757" fmla="*/ 287354 w 11505972"/>
              <a:gd name="connsiteY757" fmla="*/ 315198 h 739466"/>
              <a:gd name="connsiteX758" fmla="*/ 288073 w 11505972"/>
              <a:gd name="connsiteY758" fmla="*/ 323586 h 739466"/>
              <a:gd name="connsiteX759" fmla="*/ 283999 w 11505972"/>
              <a:gd name="connsiteY759" fmla="*/ 304893 h 739466"/>
              <a:gd name="connsiteX760" fmla="*/ 280883 w 11505972"/>
              <a:gd name="connsiteY760" fmla="*/ 285720 h 739466"/>
              <a:gd name="connsiteX761" fmla="*/ 145714 w 11505972"/>
              <a:gd name="connsiteY761" fmla="*/ 285720 h 739466"/>
              <a:gd name="connsiteX762" fmla="*/ 143558 w 11505972"/>
              <a:gd name="connsiteY762" fmla="*/ 292191 h 739466"/>
              <a:gd name="connsiteX763" fmla="*/ 142838 w 11505972"/>
              <a:gd name="connsiteY763" fmla="*/ 301058 h 739466"/>
              <a:gd name="connsiteX764" fmla="*/ 143797 w 11505972"/>
              <a:gd name="connsiteY764" fmla="*/ 300818 h 739466"/>
              <a:gd name="connsiteX765" fmla="*/ 145235 w 11505972"/>
              <a:gd name="connsiteY765" fmla="*/ 300099 h 739466"/>
              <a:gd name="connsiteX766" fmla="*/ 145714 w 11505972"/>
              <a:gd name="connsiteY766" fmla="*/ 301058 h 739466"/>
              <a:gd name="connsiteX767" fmla="*/ 145235 w 11505972"/>
              <a:gd name="connsiteY767" fmla="*/ 296744 h 739466"/>
              <a:gd name="connsiteX768" fmla="*/ 146193 w 11505972"/>
              <a:gd name="connsiteY768" fmla="*/ 292910 h 739466"/>
              <a:gd name="connsiteX769" fmla="*/ 145235 w 11505972"/>
              <a:gd name="connsiteY769" fmla="*/ 289794 h 739466"/>
              <a:gd name="connsiteX770" fmla="*/ 145714 w 11505972"/>
              <a:gd name="connsiteY770" fmla="*/ 285720 h 739466"/>
              <a:gd name="connsiteX771" fmla="*/ 211382 w 11505972"/>
              <a:gd name="connsiteY771" fmla="*/ 280447 h 739466"/>
              <a:gd name="connsiteX772" fmla="*/ 215695 w 11505972"/>
              <a:gd name="connsiteY772" fmla="*/ 282844 h 739466"/>
              <a:gd name="connsiteX773" fmla="*/ 214977 w 11505972"/>
              <a:gd name="connsiteY773" fmla="*/ 288596 h 739466"/>
              <a:gd name="connsiteX774" fmla="*/ 214257 w 11505972"/>
              <a:gd name="connsiteY774" fmla="*/ 293868 h 739466"/>
              <a:gd name="connsiteX775" fmla="*/ 213299 w 11505972"/>
              <a:gd name="connsiteY775" fmla="*/ 293868 h 739466"/>
              <a:gd name="connsiteX776" fmla="*/ 213299 w 11505972"/>
              <a:gd name="connsiteY776" fmla="*/ 287158 h 739466"/>
              <a:gd name="connsiteX777" fmla="*/ 211382 w 11505972"/>
              <a:gd name="connsiteY777" fmla="*/ 280447 h 739466"/>
              <a:gd name="connsiteX778" fmla="*/ 199878 w 11505972"/>
              <a:gd name="connsiteY778" fmla="*/ 280447 h 739466"/>
              <a:gd name="connsiteX779" fmla="*/ 202753 w 11505972"/>
              <a:gd name="connsiteY779" fmla="*/ 280447 h 739466"/>
              <a:gd name="connsiteX780" fmla="*/ 203712 w 11505972"/>
              <a:gd name="connsiteY780" fmla="*/ 294587 h 739466"/>
              <a:gd name="connsiteX781" fmla="*/ 203233 w 11505972"/>
              <a:gd name="connsiteY781" fmla="*/ 309207 h 739466"/>
              <a:gd name="connsiteX782" fmla="*/ 205390 w 11505972"/>
              <a:gd name="connsiteY782" fmla="*/ 323107 h 739466"/>
              <a:gd name="connsiteX783" fmla="*/ 202753 w 11505972"/>
              <a:gd name="connsiteY783" fmla="*/ 335569 h 739466"/>
              <a:gd name="connsiteX784" fmla="*/ 203233 w 11505972"/>
              <a:gd name="connsiteY784" fmla="*/ 339404 h 739466"/>
              <a:gd name="connsiteX785" fmla="*/ 201315 w 11505972"/>
              <a:gd name="connsiteY785" fmla="*/ 341801 h 739466"/>
              <a:gd name="connsiteX786" fmla="*/ 202275 w 11505972"/>
              <a:gd name="connsiteY786" fmla="*/ 345396 h 739466"/>
              <a:gd name="connsiteX787" fmla="*/ 202275 w 11505972"/>
              <a:gd name="connsiteY787" fmla="*/ 348990 h 739466"/>
              <a:gd name="connsiteX788" fmla="*/ 203233 w 11505972"/>
              <a:gd name="connsiteY788" fmla="*/ 347073 h 739466"/>
              <a:gd name="connsiteX789" fmla="*/ 204670 w 11505972"/>
              <a:gd name="connsiteY789" fmla="*/ 354503 h 739466"/>
              <a:gd name="connsiteX790" fmla="*/ 203233 w 11505972"/>
              <a:gd name="connsiteY790" fmla="*/ 362411 h 739466"/>
              <a:gd name="connsiteX791" fmla="*/ 204910 w 11505972"/>
              <a:gd name="connsiteY791" fmla="*/ 361932 h 739466"/>
              <a:gd name="connsiteX792" fmla="*/ 207067 w 11505972"/>
              <a:gd name="connsiteY792" fmla="*/ 363850 h 739466"/>
              <a:gd name="connsiteX793" fmla="*/ 207067 w 11505972"/>
              <a:gd name="connsiteY793" fmla="*/ 361453 h 739466"/>
              <a:gd name="connsiteX794" fmla="*/ 208026 w 11505972"/>
              <a:gd name="connsiteY794" fmla="*/ 359535 h 739466"/>
              <a:gd name="connsiteX795" fmla="*/ 207181 w 11505972"/>
              <a:gd name="connsiteY795" fmla="*/ 357000 h 739466"/>
              <a:gd name="connsiteX796" fmla="*/ 208505 w 11505972"/>
              <a:gd name="connsiteY796" fmla="*/ 344197 h 739466"/>
              <a:gd name="connsiteX797" fmla="*/ 207067 w 11505972"/>
              <a:gd name="connsiteY797" fmla="*/ 346354 h 739466"/>
              <a:gd name="connsiteX798" fmla="*/ 207067 w 11505972"/>
              <a:gd name="connsiteY798" fmla="*/ 351387 h 739466"/>
              <a:gd name="connsiteX799" fmla="*/ 205630 w 11505972"/>
              <a:gd name="connsiteY799" fmla="*/ 346114 h 739466"/>
              <a:gd name="connsiteX800" fmla="*/ 206588 w 11505972"/>
              <a:gd name="connsiteY800" fmla="*/ 339404 h 739466"/>
              <a:gd name="connsiteX801" fmla="*/ 209943 w 11505972"/>
              <a:gd name="connsiteY801" fmla="*/ 332214 h 739466"/>
              <a:gd name="connsiteX802" fmla="*/ 212819 w 11505972"/>
              <a:gd name="connsiteY802" fmla="*/ 323586 h 739466"/>
              <a:gd name="connsiteX803" fmla="*/ 212580 w 11505972"/>
              <a:gd name="connsiteY803" fmla="*/ 318074 h 739466"/>
              <a:gd name="connsiteX804" fmla="*/ 213778 w 11505972"/>
              <a:gd name="connsiteY804" fmla="*/ 312562 h 739466"/>
              <a:gd name="connsiteX805" fmla="*/ 216414 w 11505972"/>
              <a:gd name="connsiteY805" fmla="*/ 316397 h 739466"/>
              <a:gd name="connsiteX806" fmla="*/ 219050 w 11505972"/>
              <a:gd name="connsiteY806" fmla="*/ 319752 h 739466"/>
              <a:gd name="connsiteX807" fmla="*/ 217852 w 11505972"/>
              <a:gd name="connsiteY807" fmla="*/ 307050 h 739466"/>
              <a:gd name="connsiteX808" fmla="*/ 220009 w 11505972"/>
              <a:gd name="connsiteY808" fmla="*/ 296265 h 739466"/>
              <a:gd name="connsiteX809" fmla="*/ 221687 w 11505972"/>
              <a:gd name="connsiteY809" fmla="*/ 302736 h 739466"/>
              <a:gd name="connsiteX810" fmla="*/ 222645 w 11505972"/>
              <a:gd name="connsiteY810" fmla="*/ 310884 h 739466"/>
              <a:gd name="connsiteX811" fmla="*/ 222406 w 11505972"/>
              <a:gd name="connsiteY811" fmla="*/ 318553 h 739466"/>
              <a:gd name="connsiteX812" fmla="*/ 220489 w 11505972"/>
              <a:gd name="connsiteY812" fmla="*/ 323586 h 739466"/>
              <a:gd name="connsiteX813" fmla="*/ 221447 w 11505972"/>
              <a:gd name="connsiteY813" fmla="*/ 325504 h 739466"/>
              <a:gd name="connsiteX814" fmla="*/ 221927 w 11505972"/>
              <a:gd name="connsiteY814" fmla="*/ 327421 h 739466"/>
              <a:gd name="connsiteX815" fmla="*/ 223124 w 11505972"/>
              <a:gd name="connsiteY815" fmla="*/ 326702 h 739466"/>
              <a:gd name="connsiteX816" fmla="*/ 223844 w 11505972"/>
              <a:gd name="connsiteY816" fmla="*/ 325504 h 739466"/>
              <a:gd name="connsiteX817" fmla="*/ 223604 w 11505972"/>
              <a:gd name="connsiteY817" fmla="*/ 327421 h 739466"/>
              <a:gd name="connsiteX818" fmla="*/ 221447 w 11505972"/>
              <a:gd name="connsiteY818" fmla="*/ 329338 h 739466"/>
              <a:gd name="connsiteX819" fmla="*/ 222885 w 11505972"/>
              <a:gd name="connsiteY819" fmla="*/ 366485 h 739466"/>
              <a:gd name="connsiteX820" fmla="*/ 224323 w 11505972"/>
              <a:gd name="connsiteY820" fmla="*/ 403153 h 739466"/>
              <a:gd name="connsiteX821" fmla="*/ 220249 w 11505972"/>
              <a:gd name="connsiteY821" fmla="*/ 400757 h 739466"/>
              <a:gd name="connsiteX822" fmla="*/ 216175 w 11505972"/>
              <a:gd name="connsiteY822" fmla="*/ 398361 h 739466"/>
              <a:gd name="connsiteX823" fmla="*/ 214257 w 11505972"/>
              <a:gd name="connsiteY823" fmla="*/ 397881 h 739466"/>
              <a:gd name="connsiteX824" fmla="*/ 212819 w 11505972"/>
              <a:gd name="connsiteY824" fmla="*/ 397881 h 739466"/>
              <a:gd name="connsiteX825" fmla="*/ 215216 w 11505972"/>
              <a:gd name="connsiteY825" fmla="*/ 391171 h 739466"/>
              <a:gd name="connsiteX826" fmla="*/ 215695 w 11505972"/>
              <a:gd name="connsiteY826" fmla="*/ 375592 h 739466"/>
              <a:gd name="connsiteX827" fmla="*/ 214257 w 11505972"/>
              <a:gd name="connsiteY827" fmla="*/ 360494 h 739466"/>
              <a:gd name="connsiteX828" fmla="*/ 212819 w 11505972"/>
              <a:gd name="connsiteY828" fmla="*/ 371039 h 739466"/>
              <a:gd name="connsiteX829" fmla="*/ 213299 w 11505972"/>
              <a:gd name="connsiteY829" fmla="*/ 384460 h 739466"/>
              <a:gd name="connsiteX830" fmla="*/ 211860 w 11505972"/>
              <a:gd name="connsiteY830" fmla="*/ 384460 h 739466"/>
              <a:gd name="connsiteX831" fmla="*/ 210423 w 11505972"/>
              <a:gd name="connsiteY831" fmla="*/ 384460 h 739466"/>
              <a:gd name="connsiteX832" fmla="*/ 209464 w 11505972"/>
              <a:gd name="connsiteY832" fmla="*/ 386857 h 739466"/>
              <a:gd name="connsiteX833" fmla="*/ 209464 w 11505972"/>
              <a:gd name="connsiteY833" fmla="*/ 397401 h 739466"/>
              <a:gd name="connsiteX834" fmla="*/ 181184 w 11505972"/>
              <a:gd name="connsiteY834" fmla="*/ 393088 h 739466"/>
              <a:gd name="connsiteX835" fmla="*/ 179746 w 11505972"/>
              <a:gd name="connsiteY835" fmla="*/ 384939 h 739466"/>
              <a:gd name="connsiteX836" fmla="*/ 179746 w 11505972"/>
              <a:gd name="connsiteY836" fmla="*/ 389014 h 739466"/>
              <a:gd name="connsiteX837" fmla="*/ 179267 w 11505972"/>
              <a:gd name="connsiteY837" fmla="*/ 393088 h 739466"/>
              <a:gd name="connsiteX838" fmla="*/ 173275 w 11505972"/>
              <a:gd name="connsiteY838" fmla="*/ 392609 h 739466"/>
              <a:gd name="connsiteX839" fmla="*/ 166804 w 11505972"/>
              <a:gd name="connsiteY839" fmla="*/ 392609 h 739466"/>
              <a:gd name="connsiteX840" fmla="*/ 167284 w 11505972"/>
              <a:gd name="connsiteY840" fmla="*/ 388055 h 739466"/>
              <a:gd name="connsiteX841" fmla="*/ 166325 w 11505972"/>
              <a:gd name="connsiteY841" fmla="*/ 385898 h 739466"/>
              <a:gd name="connsiteX842" fmla="*/ 166325 w 11505972"/>
              <a:gd name="connsiteY842" fmla="*/ 389254 h 739466"/>
              <a:gd name="connsiteX843" fmla="*/ 165846 w 11505972"/>
              <a:gd name="connsiteY843" fmla="*/ 392609 h 739466"/>
              <a:gd name="connsiteX844" fmla="*/ 154582 w 11505972"/>
              <a:gd name="connsiteY844" fmla="*/ 391650 h 739466"/>
              <a:gd name="connsiteX845" fmla="*/ 142359 w 11505972"/>
              <a:gd name="connsiteY845" fmla="*/ 391171 h 739466"/>
              <a:gd name="connsiteX846" fmla="*/ 142359 w 11505972"/>
              <a:gd name="connsiteY846" fmla="*/ 325983 h 739466"/>
              <a:gd name="connsiteX847" fmla="*/ 142838 w 11505972"/>
              <a:gd name="connsiteY847" fmla="*/ 322148 h 739466"/>
              <a:gd name="connsiteX848" fmla="*/ 142359 w 11505972"/>
              <a:gd name="connsiteY848" fmla="*/ 322627 h 739466"/>
              <a:gd name="connsiteX849" fmla="*/ 142359 w 11505972"/>
              <a:gd name="connsiteY849" fmla="*/ 313520 h 739466"/>
              <a:gd name="connsiteX850" fmla="*/ 144755 w 11505972"/>
              <a:gd name="connsiteY850" fmla="*/ 314479 h 739466"/>
              <a:gd name="connsiteX851" fmla="*/ 145475 w 11505972"/>
              <a:gd name="connsiteY851" fmla="*/ 310165 h 739466"/>
              <a:gd name="connsiteX852" fmla="*/ 145714 w 11505972"/>
              <a:gd name="connsiteY852" fmla="*/ 306330 h 739466"/>
              <a:gd name="connsiteX853" fmla="*/ 144036 w 11505972"/>
              <a:gd name="connsiteY853" fmla="*/ 309207 h 739466"/>
              <a:gd name="connsiteX854" fmla="*/ 143318 w 11505972"/>
              <a:gd name="connsiteY854" fmla="*/ 313520 h 739466"/>
              <a:gd name="connsiteX855" fmla="*/ 142838 w 11505972"/>
              <a:gd name="connsiteY855" fmla="*/ 308967 h 739466"/>
              <a:gd name="connsiteX856" fmla="*/ 143318 w 11505972"/>
              <a:gd name="connsiteY856" fmla="*/ 303934 h 739466"/>
              <a:gd name="connsiteX857" fmla="*/ 142359 w 11505972"/>
              <a:gd name="connsiteY857" fmla="*/ 307289 h 739466"/>
              <a:gd name="connsiteX858" fmla="*/ 142359 w 11505972"/>
              <a:gd name="connsiteY858" fmla="*/ 282364 h 739466"/>
              <a:gd name="connsiteX859" fmla="*/ 149070 w 11505972"/>
              <a:gd name="connsiteY859" fmla="*/ 282125 h 739466"/>
              <a:gd name="connsiteX860" fmla="*/ 155300 w 11505972"/>
              <a:gd name="connsiteY860" fmla="*/ 281885 h 739466"/>
              <a:gd name="connsiteX861" fmla="*/ 155300 w 11505972"/>
              <a:gd name="connsiteY861" fmla="*/ 285241 h 739466"/>
              <a:gd name="connsiteX862" fmla="*/ 156738 w 11505972"/>
              <a:gd name="connsiteY862" fmla="*/ 284042 h 739466"/>
              <a:gd name="connsiteX863" fmla="*/ 156738 w 11505972"/>
              <a:gd name="connsiteY863" fmla="*/ 281885 h 739466"/>
              <a:gd name="connsiteX864" fmla="*/ 157697 w 11505972"/>
              <a:gd name="connsiteY864" fmla="*/ 281885 h 739466"/>
              <a:gd name="connsiteX865" fmla="*/ 158656 w 11505972"/>
              <a:gd name="connsiteY865" fmla="*/ 282364 h 739466"/>
              <a:gd name="connsiteX866" fmla="*/ 159135 w 11505972"/>
              <a:gd name="connsiteY866" fmla="*/ 283323 h 739466"/>
              <a:gd name="connsiteX867" fmla="*/ 159375 w 11505972"/>
              <a:gd name="connsiteY867" fmla="*/ 282844 h 739466"/>
              <a:gd name="connsiteX868" fmla="*/ 159615 w 11505972"/>
              <a:gd name="connsiteY868" fmla="*/ 281885 h 739466"/>
              <a:gd name="connsiteX869" fmla="*/ 171119 w 11505972"/>
              <a:gd name="connsiteY869" fmla="*/ 281885 h 739466"/>
              <a:gd name="connsiteX870" fmla="*/ 172317 w 11505972"/>
              <a:gd name="connsiteY870" fmla="*/ 291471 h 739466"/>
              <a:gd name="connsiteX871" fmla="*/ 172077 w 11505972"/>
              <a:gd name="connsiteY871" fmla="*/ 300099 h 739466"/>
              <a:gd name="connsiteX872" fmla="*/ 176870 w 11505972"/>
              <a:gd name="connsiteY872" fmla="*/ 302496 h 739466"/>
              <a:gd name="connsiteX873" fmla="*/ 175911 w 11505972"/>
              <a:gd name="connsiteY873" fmla="*/ 310165 h 739466"/>
              <a:gd name="connsiteX874" fmla="*/ 173515 w 11505972"/>
              <a:gd name="connsiteY874" fmla="*/ 314958 h 739466"/>
              <a:gd name="connsiteX875" fmla="*/ 172796 w 11505972"/>
              <a:gd name="connsiteY875" fmla="*/ 317595 h 739466"/>
              <a:gd name="connsiteX876" fmla="*/ 173036 w 11505972"/>
              <a:gd name="connsiteY876" fmla="*/ 321190 h 739466"/>
              <a:gd name="connsiteX877" fmla="*/ 173754 w 11505972"/>
              <a:gd name="connsiteY877" fmla="*/ 320231 h 739466"/>
              <a:gd name="connsiteX878" fmla="*/ 173994 w 11505972"/>
              <a:gd name="connsiteY878" fmla="*/ 317355 h 739466"/>
              <a:gd name="connsiteX879" fmla="*/ 174953 w 11505972"/>
              <a:gd name="connsiteY879" fmla="*/ 319272 h 739466"/>
              <a:gd name="connsiteX880" fmla="*/ 175911 w 11505972"/>
              <a:gd name="connsiteY880" fmla="*/ 321190 h 739466"/>
              <a:gd name="connsiteX881" fmla="*/ 177589 w 11505972"/>
              <a:gd name="connsiteY881" fmla="*/ 320231 h 739466"/>
              <a:gd name="connsiteX882" fmla="*/ 178787 w 11505972"/>
              <a:gd name="connsiteY882" fmla="*/ 318314 h 739466"/>
              <a:gd name="connsiteX883" fmla="*/ 178787 w 11505972"/>
              <a:gd name="connsiteY883" fmla="*/ 300818 h 739466"/>
              <a:gd name="connsiteX884" fmla="*/ 180226 w 11505972"/>
              <a:gd name="connsiteY884" fmla="*/ 281406 h 739466"/>
              <a:gd name="connsiteX885" fmla="*/ 185498 w 11505972"/>
              <a:gd name="connsiteY885" fmla="*/ 281406 h 739466"/>
              <a:gd name="connsiteX886" fmla="*/ 185019 w 11505972"/>
              <a:gd name="connsiteY886" fmla="*/ 292191 h 739466"/>
              <a:gd name="connsiteX887" fmla="*/ 184060 w 11505972"/>
              <a:gd name="connsiteY887" fmla="*/ 302496 h 739466"/>
              <a:gd name="connsiteX888" fmla="*/ 186456 w 11505972"/>
              <a:gd name="connsiteY888" fmla="*/ 305372 h 739466"/>
              <a:gd name="connsiteX889" fmla="*/ 185258 w 11505972"/>
              <a:gd name="connsiteY889" fmla="*/ 308727 h 739466"/>
              <a:gd name="connsiteX890" fmla="*/ 183581 w 11505972"/>
              <a:gd name="connsiteY890" fmla="*/ 310645 h 739466"/>
              <a:gd name="connsiteX891" fmla="*/ 185977 w 11505972"/>
              <a:gd name="connsiteY891" fmla="*/ 310405 h 739466"/>
              <a:gd name="connsiteX892" fmla="*/ 187894 w 11505972"/>
              <a:gd name="connsiteY892" fmla="*/ 312082 h 739466"/>
              <a:gd name="connsiteX893" fmla="*/ 187894 w 11505972"/>
              <a:gd name="connsiteY893" fmla="*/ 318553 h 739466"/>
              <a:gd name="connsiteX894" fmla="*/ 187415 w 11505972"/>
              <a:gd name="connsiteY894" fmla="*/ 323586 h 739466"/>
              <a:gd name="connsiteX895" fmla="*/ 186696 w 11505972"/>
              <a:gd name="connsiteY895" fmla="*/ 321669 h 739466"/>
              <a:gd name="connsiteX896" fmla="*/ 187176 w 11505972"/>
              <a:gd name="connsiteY896" fmla="*/ 318553 h 739466"/>
              <a:gd name="connsiteX897" fmla="*/ 187176 w 11505972"/>
              <a:gd name="connsiteY897" fmla="*/ 315677 h 739466"/>
              <a:gd name="connsiteX898" fmla="*/ 185019 w 11505972"/>
              <a:gd name="connsiteY898" fmla="*/ 314479 h 739466"/>
              <a:gd name="connsiteX899" fmla="*/ 185977 w 11505972"/>
              <a:gd name="connsiteY899" fmla="*/ 319992 h 739466"/>
              <a:gd name="connsiteX900" fmla="*/ 185498 w 11505972"/>
              <a:gd name="connsiteY900" fmla="*/ 327421 h 739466"/>
              <a:gd name="connsiteX901" fmla="*/ 187655 w 11505972"/>
              <a:gd name="connsiteY901" fmla="*/ 325504 h 739466"/>
              <a:gd name="connsiteX902" fmla="*/ 190291 w 11505972"/>
              <a:gd name="connsiteY902" fmla="*/ 325983 h 739466"/>
              <a:gd name="connsiteX903" fmla="*/ 190051 w 11505972"/>
              <a:gd name="connsiteY903" fmla="*/ 315677 h 739466"/>
              <a:gd name="connsiteX904" fmla="*/ 191250 w 11505972"/>
              <a:gd name="connsiteY904" fmla="*/ 306330 h 739466"/>
              <a:gd name="connsiteX905" fmla="*/ 192208 w 11505972"/>
              <a:gd name="connsiteY905" fmla="*/ 308488 h 739466"/>
              <a:gd name="connsiteX906" fmla="*/ 193167 w 11505972"/>
              <a:gd name="connsiteY906" fmla="*/ 312082 h 739466"/>
              <a:gd name="connsiteX907" fmla="*/ 193886 w 11505972"/>
              <a:gd name="connsiteY907" fmla="*/ 309685 h 739466"/>
              <a:gd name="connsiteX908" fmla="*/ 195084 w 11505972"/>
              <a:gd name="connsiteY908" fmla="*/ 308727 h 739466"/>
              <a:gd name="connsiteX909" fmla="*/ 194845 w 11505972"/>
              <a:gd name="connsiteY909" fmla="*/ 294587 h 739466"/>
              <a:gd name="connsiteX910" fmla="*/ 195563 w 11505972"/>
              <a:gd name="connsiteY910" fmla="*/ 280926 h 739466"/>
              <a:gd name="connsiteX911" fmla="*/ 196043 w 11505972"/>
              <a:gd name="connsiteY911" fmla="*/ 280926 h 739466"/>
              <a:gd name="connsiteX912" fmla="*/ 197481 w 11505972"/>
              <a:gd name="connsiteY912" fmla="*/ 289794 h 739466"/>
              <a:gd name="connsiteX913" fmla="*/ 196043 w 11505972"/>
              <a:gd name="connsiteY913" fmla="*/ 297703 h 739466"/>
              <a:gd name="connsiteX914" fmla="*/ 199158 w 11505972"/>
              <a:gd name="connsiteY914" fmla="*/ 296505 h 739466"/>
              <a:gd name="connsiteX915" fmla="*/ 200836 w 11505972"/>
              <a:gd name="connsiteY915" fmla="*/ 293868 h 739466"/>
              <a:gd name="connsiteX916" fmla="*/ 200357 w 11505972"/>
              <a:gd name="connsiteY916" fmla="*/ 287397 h 739466"/>
              <a:gd name="connsiteX917" fmla="*/ 199878 w 11505972"/>
              <a:gd name="connsiteY917" fmla="*/ 280447 h 739466"/>
              <a:gd name="connsiteX918" fmla="*/ 229116 w 11505972"/>
              <a:gd name="connsiteY918" fmla="*/ 274216 h 739466"/>
              <a:gd name="connsiteX919" fmla="*/ 228877 w 11505972"/>
              <a:gd name="connsiteY919" fmla="*/ 282604 h 739466"/>
              <a:gd name="connsiteX920" fmla="*/ 228157 w 11505972"/>
              <a:gd name="connsiteY920" fmla="*/ 290992 h 739466"/>
              <a:gd name="connsiteX921" fmla="*/ 225042 w 11505972"/>
              <a:gd name="connsiteY921" fmla="*/ 288836 h 739466"/>
              <a:gd name="connsiteX922" fmla="*/ 222885 w 11505972"/>
              <a:gd name="connsiteY922" fmla="*/ 290034 h 739466"/>
              <a:gd name="connsiteX923" fmla="*/ 222885 w 11505972"/>
              <a:gd name="connsiteY923" fmla="*/ 284282 h 739466"/>
              <a:gd name="connsiteX924" fmla="*/ 224323 w 11505972"/>
              <a:gd name="connsiteY924" fmla="*/ 285241 h 739466"/>
              <a:gd name="connsiteX925" fmla="*/ 225282 w 11505972"/>
              <a:gd name="connsiteY925" fmla="*/ 287637 h 739466"/>
              <a:gd name="connsiteX926" fmla="*/ 225521 w 11505972"/>
              <a:gd name="connsiteY926" fmla="*/ 281646 h 739466"/>
              <a:gd name="connsiteX927" fmla="*/ 225761 w 11505972"/>
              <a:gd name="connsiteY927" fmla="*/ 276612 h 739466"/>
              <a:gd name="connsiteX928" fmla="*/ 229116 w 11505972"/>
              <a:gd name="connsiteY928" fmla="*/ 274216 h 739466"/>
              <a:gd name="connsiteX929" fmla="*/ 282801 w 11505972"/>
              <a:gd name="connsiteY929" fmla="*/ 271819 h 739466"/>
              <a:gd name="connsiteX930" fmla="*/ 284718 w 11505972"/>
              <a:gd name="connsiteY930" fmla="*/ 274695 h 739466"/>
              <a:gd name="connsiteX931" fmla="*/ 285676 w 11505972"/>
              <a:gd name="connsiteY931" fmla="*/ 278051 h 739466"/>
              <a:gd name="connsiteX932" fmla="*/ 283279 w 11505972"/>
              <a:gd name="connsiteY932" fmla="*/ 275174 h 739466"/>
              <a:gd name="connsiteX933" fmla="*/ 282801 w 11505972"/>
              <a:gd name="connsiteY933" fmla="*/ 271819 h 739466"/>
              <a:gd name="connsiteX934" fmla="*/ 248289 w 11505972"/>
              <a:gd name="connsiteY934" fmla="*/ 265588 h 739466"/>
              <a:gd name="connsiteX935" fmla="*/ 251165 w 11505972"/>
              <a:gd name="connsiteY935" fmla="*/ 277092 h 739466"/>
              <a:gd name="connsiteX936" fmla="*/ 252123 w 11505972"/>
              <a:gd name="connsiteY936" fmla="*/ 288116 h 739466"/>
              <a:gd name="connsiteX937" fmla="*/ 250206 w 11505972"/>
              <a:gd name="connsiteY937" fmla="*/ 285959 h 739466"/>
              <a:gd name="connsiteX938" fmla="*/ 248289 w 11505972"/>
              <a:gd name="connsiteY938" fmla="*/ 286678 h 739466"/>
              <a:gd name="connsiteX939" fmla="*/ 247331 w 11505972"/>
              <a:gd name="connsiteY939" fmla="*/ 279489 h 739466"/>
              <a:gd name="connsiteX940" fmla="*/ 247091 w 11505972"/>
              <a:gd name="connsiteY940" fmla="*/ 285001 h 739466"/>
              <a:gd name="connsiteX941" fmla="*/ 245413 w 11505972"/>
              <a:gd name="connsiteY941" fmla="*/ 290034 h 739466"/>
              <a:gd name="connsiteX942" fmla="*/ 245413 w 11505972"/>
              <a:gd name="connsiteY942" fmla="*/ 277332 h 739466"/>
              <a:gd name="connsiteX943" fmla="*/ 248289 w 11505972"/>
              <a:gd name="connsiteY943" fmla="*/ 265588 h 739466"/>
              <a:gd name="connsiteX944" fmla="*/ 251165 w 11505972"/>
              <a:gd name="connsiteY944" fmla="*/ 259357 h 739466"/>
              <a:gd name="connsiteX945" fmla="*/ 254041 w 11505972"/>
              <a:gd name="connsiteY945" fmla="*/ 266307 h 739466"/>
              <a:gd name="connsiteX946" fmla="*/ 255000 w 11505972"/>
              <a:gd name="connsiteY946" fmla="*/ 273257 h 739466"/>
              <a:gd name="connsiteX947" fmla="*/ 253562 w 11505972"/>
              <a:gd name="connsiteY947" fmla="*/ 273257 h 739466"/>
              <a:gd name="connsiteX948" fmla="*/ 252603 w 11505972"/>
              <a:gd name="connsiteY948" fmla="*/ 265828 h 739466"/>
              <a:gd name="connsiteX949" fmla="*/ 251165 w 11505972"/>
              <a:gd name="connsiteY949" fmla="*/ 259357 h 739466"/>
              <a:gd name="connsiteX950" fmla="*/ 297180 w 11505972"/>
              <a:gd name="connsiteY950" fmla="*/ 255043 h 739466"/>
              <a:gd name="connsiteX951" fmla="*/ 297659 w 11505972"/>
              <a:gd name="connsiteY951" fmla="*/ 258878 h 739466"/>
              <a:gd name="connsiteX952" fmla="*/ 298618 w 11505972"/>
              <a:gd name="connsiteY952" fmla="*/ 262233 h 739466"/>
              <a:gd name="connsiteX953" fmla="*/ 299098 w 11505972"/>
              <a:gd name="connsiteY953" fmla="*/ 257919 h 739466"/>
              <a:gd name="connsiteX954" fmla="*/ 297180 w 11505972"/>
              <a:gd name="connsiteY954" fmla="*/ 255043 h 739466"/>
              <a:gd name="connsiteX955" fmla="*/ 257875 w 11505972"/>
              <a:gd name="connsiteY955" fmla="*/ 255043 h 739466"/>
              <a:gd name="connsiteX956" fmla="*/ 258835 w 11505972"/>
              <a:gd name="connsiteY956" fmla="*/ 257919 h 739466"/>
              <a:gd name="connsiteX957" fmla="*/ 259313 w 11505972"/>
              <a:gd name="connsiteY957" fmla="*/ 260795 h 739466"/>
              <a:gd name="connsiteX958" fmla="*/ 258355 w 11505972"/>
              <a:gd name="connsiteY958" fmla="*/ 261274 h 739466"/>
              <a:gd name="connsiteX959" fmla="*/ 257396 w 11505972"/>
              <a:gd name="connsiteY959" fmla="*/ 262233 h 739466"/>
              <a:gd name="connsiteX960" fmla="*/ 256917 w 11505972"/>
              <a:gd name="connsiteY960" fmla="*/ 257919 h 739466"/>
              <a:gd name="connsiteX961" fmla="*/ 257875 w 11505972"/>
              <a:gd name="connsiteY961" fmla="*/ 255043 h 739466"/>
              <a:gd name="connsiteX962" fmla="*/ 248768 w 11505972"/>
              <a:gd name="connsiteY962" fmla="*/ 255043 h 739466"/>
              <a:gd name="connsiteX963" fmla="*/ 250206 w 11505972"/>
              <a:gd name="connsiteY963" fmla="*/ 259837 h 739466"/>
              <a:gd name="connsiteX964" fmla="*/ 249727 w 11505972"/>
              <a:gd name="connsiteY964" fmla="*/ 264630 h 739466"/>
              <a:gd name="connsiteX965" fmla="*/ 248528 w 11505972"/>
              <a:gd name="connsiteY965" fmla="*/ 259117 h 739466"/>
              <a:gd name="connsiteX966" fmla="*/ 248768 w 11505972"/>
              <a:gd name="connsiteY966" fmla="*/ 255043 h 739466"/>
              <a:gd name="connsiteX967" fmla="*/ 252123 w 11505972"/>
              <a:gd name="connsiteY967" fmla="*/ 239705 h 739466"/>
              <a:gd name="connsiteX968" fmla="*/ 255000 w 11505972"/>
              <a:gd name="connsiteY968" fmla="*/ 245696 h 739466"/>
              <a:gd name="connsiteX969" fmla="*/ 255958 w 11505972"/>
              <a:gd name="connsiteY969" fmla="*/ 253605 h 739466"/>
              <a:gd name="connsiteX970" fmla="*/ 254520 w 11505972"/>
              <a:gd name="connsiteY970" fmla="*/ 254564 h 739466"/>
              <a:gd name="connsiteX971" fmla="*/ 253562 w 11505972"/>
              <a:gd name="connsiteY971" fmla="*/ 252167 h 739466"/>
              <a:gd name="connsiteX972" fmla="*/ 252603 w 11505972"/>
              <a:gd name="connsiteY972" fmla="*/ 249770 h 739466"/>
              <a:gd name="connsiteX973" fmla="*/ 251884 w 11505972"/>
              <a:gd name="connsiteY973" fmla="*/ 250969 h 739466"/>
              <a:gd name="connsiteX974" fmla="*/ 251165 w 11505972"/>
              <a:gd name="connsiteY974" fmla="*/ 252167 h 739466"/>
              <a:gd name="connsiteX975" fmla="*/ 250206 w 11505972"/>
              <a:gd name="connsiteY975" fmla="*/ 248812 h 739466"/>
              <a:gd name="connsiteX976" fmla="*/ 249727 w 11505972"/>
              <a:gd name="connsiteY976" fmla="*/ 244978 h 739466"/>
              <a:gd name="connsiteX977" fmla="*/ 250686 w 11505972"/>
              <a:gd name="connsiteY977" fmla="*/ 240663 h 739466"/>
              <a:gd name="connsiteX978" fmla="*/ 251165 w 11505972"/>
              <a:gd name="connsiteY978" fmla="*/ 242341 h 739466"/>
              <a:gd name="connsiteX979" fmla="*/ 252123 w 11505972"/>
              <a:gd name="connsiteY979" fmla="*/ 244018 h 739466"/>
              <a:gd name="connsiteX980" fmla="*/ 252603 w 11505972"/>
              <a:gd name="connsiteY980" fmla="*/ 242101 h 739466"/>
              <a:gd name="connsiteX981" fmla="*/ 252123 w 11505972"/>
              <a:gd name="connsiteY981" fmla="*/ 239705 h 739466"/>
              <a:gd name="connsiteX982" fmla="*/ 255479 w 11505972"/>
              <a:gd name="connsiteY982" fmla="*/ 237308 h 739466"/>
              <a:gd name="connsiteX983" fmla="*/ 255958 w 11505972"/>
              <a:gd name="connsiteY983" fmla="*/ 238986 h 739466"/>
              <a:gd name="connsiteX984" fmla="*/ 255958 w 11505972"/>
              <a:gd name="connsiteY984" fmla="*/ 241143 h 739466"/>
              <a:gd name="connsiteX985" fmla="*/ 254041 w 11505972"/>
              <a:gd name="connsiteY985" fmla="*/ 240184 h 739466"/>
              <a:gd name="connsiteX986" fmla="*/ 254520 w 11505972"/>
              <a:gd name="connsiteY986" fmla="*/ 238267 h 739466"/>
              <a:gd name="connsiteX987" fmla="*/ 255479 w 11505972"/>
              <a:gd name="connsiteY987" fmla="*/ 237308 h 739466"/>
              <a:gd name="connsiteX988" fmla="*/ 286635 w 11505972"/>
              <a:gd name="connsiteY988" fmla="*/ 233953 h 739466"/>
              <a:gd name="connsiteX989" fmla="*/ 288313 w 11505972"/>
              <a:gd name="connsiteY989" fmla="*/ 244978 h 739466"/>
              <a:gd name="connsiteX990" fmla="*/ 290949 w 11505972"/>
              <a:gd name="connsiteY990" fmla="*/ 255043 h 739466"/>
              <a:gd name="connsiteX991" fmla="*/ 289990 w 11505972"/>
              <a:gd name="connsiteY991" fmla="*/ 243779 h 739466"/>
              <a:gd name="connsiteX992" fmla="*/ 286635 w 11505972"/>
              <a:gd name="connsiteY992" fmla="*/ 233953 h 739466"/>
              <a:gd name="connsiteX993" fmla="*/ 267462 w 11505972"/>
              <a:gd name="connsiteY993" fmla="*/ 227722 h 739466"/>
              <a:gd name="connsiteX994" fmla="*/ 269379 w 11505972"/>
              <a:gd name="connsiteY994" fmla="*/ 230358 h 739466"/>
              <a:gd name="connsiteX995" fmla="*/ 269859 w 11505972"/>
              <a:gd name="connsiteY995" fmla="*/ 234911 h 739466"/>
              <a:gd name="connsiteX996" fmla="*/ 270098 w 11505972"/>
              <a:gd name="connsiteY996" fmla="*/ 239705 h 739466"/>
              <a:gd name="connsiteX997" fmla="*/ 271776 w 11505972"/>
              <a:gd name="connsiteY997" fmla="*/ 242581 h 739466"/>
              <a:gd name="connsiteX998" fmla="*/ 272495 w 11505972"/>
              <a:gd name="connsiteY998" fmla="*/ 241143 h 739466"/>
              <a:gd name="connsiteX999" fmla="*/ 273693 w 11505972"/>
              <a:gd name="connsiteY999" fmla="*/ 240184 h 739466"/>
              <a:gd name="connsiteX1000" fmla="*/ 273693 w 11505972"/>
              <a:gd name="connsiteY1000" fmla="*/ 242581 h 739466"/>
              <a:gd name="connsiteX1001" fmla="*/ 274892 w 11505972"/>
              <a:gd name="connsiteY1001" fmla="*/ 243060 h 739466"/>
              <a:gd name="connsiteX1002" fmla="*/ 276090 w 11505972"/>
              <a:gd name="connsiteY1002" fmla="*/ 243779 h 739466"/>
              <a:gd name="connsiteX1003" fmla="*/ 276569 w 11505972"/>
              <a:gd name="connsiteY1003" fmla="*/ 246415 h 739466"/>
              <a:gd name="connsiteX1004" fmla="*/ 275371 w 11505972"/>
              <a:gd name="connsiteY1004" fmla="*/ 245696 h 739466"/>
              <a:gd name="connsiteX1005" fmla="*/ 274172 w 11505972"/>
              <a:gd name="connsiteY1005" fmla="*/ 244978 h 739466"/>
              <a:gd name="connsiteX1006" fmla="*/ 274172 w 11505972"/>
              <a:gd name="connsiteY1006" fmla="*/ 249770 h 739466"/>
              <a:gd name="connsiteX1007" fmla="*/ 275611 w 11505972"/>
              <a:gd name="connsiteY1007" fmla="*/ 250010 h 739466"/>
              <a:gd name="connsiteX1008" fmla="*/ 278007 w 11505972"/>
              <a:gd name="connsiteY1008" fmla="*/ 250729 h 739466"/>
              <a:gd name="connsiteX1009" fmla="*/ 279445 w 11505972"/>
              <a:gd name="connsiteY1009" fmla="*/ 258398 h 739466"/>
              <a:gd name="connsiteX1010" fmla="*/ 280883 w 11505972"/>
              <a:gd name="connsiteY1010" fmla="*/ 266067 h 739466"/>
              <a:gd name="connsiteX1011" fmla="*/ 278487 w 11505972"/>
              <a:gd name="connsiteY1011" fmla="*/ 266547 h 739466"/>
              <a:gd name="connsiteX1012" fmla="*/ 277528 w 11505972"/>
              <a:gd name="connsiteY1012" fmla="*/ 269422 h 739466"/>
              <a:gd name="connsiteX1013" fmla="*/ 277049 w 11505972"/>
              <a:gd name="connsiteY1013" fmla="*/ 266787 h 739466"/>
              <a:gd name="connsiteX1014" fmla="*/ 276090 w 11505972"/>
              <a:gd name="connsiteY1014" fmla="*/ 265588 h 739466"/>
              <a:gd name="connsiteX1015" fmla="*/ 276809 w 11505972"/>
              <a:gd name="connsiteY1015" fmla="*/ 274456 h 739466"/>
              <a:gd name="connsiteX1016" fmla="*/ 278966 w 11505972"/>
              <a:gd name="connsiteY1016" fmla="*/ 281885 h 739466"/>
              <a:gd name="connsiteX1017" fmla="*/ 278007 w 11505972"/>
              <a:gd name="connsiteY1017" fmla="*/ 290513 h 739466"/>
              <a:gd name="connsiteX1018" fmla="*/ 279684 w 11505972"/>
              <a:gd name="connsiteY1018" fmla="*/ 299380 h 739466"/>
              <a:gd name="connsiteX1019" fmla="*/ 282321 w 11505972"/>
              <a:gd name="connsiteY1019" fmla="*/ 308248 h 739466"/>
              <a:gd name="connsiteX1020" fmla="*/ 283759 w 11505972"/>
              <a:gd name="connsiteY1020" fmla="*/ 315917 h 739466"/>
              <a:gd name="connsiteX1021" fmla="*/ 281362 w 11505972"/>
              <a:gd name="connsiteY1021" fmla="*/ 314479 h 739466"/>
              <a:gd name="connsiteX1022" fmla="*/ 280883 w 11505972"/>
              <a:gd name="connsiteY1022" fmla="*/ 325983 h 739466"/>
              <a:gd name="connsiteX1023" fmla="*/ 279924 w 11505972"/>
              <a:gd name="connsiteY1023" fmla="*/ 335569 h 739466"/>
              <a:gd name="connsiteX1024" fmla="*/ 277767 w 11505972"/>
              <a:gd name="connsiteY1024" fmla="*/ 332214 h 739466"/>
              <a:gd name="connsiteX1025" fmla="*/ 276090 w 11505972"/>
              <a:gd name="connsiteY1025" fmla="*/ 328379 h 739466"/>
              <a:gd name="connsiteX1026" fmla="*/ 278007 w 11505972"/>
              <a:gd name="connsiteY1026" fmla="*/ 323107 h 739466"/>
              <a:gd name="connsiteX1027" fmla="*/ 278487 w 11505972"/>
              <a:gd name="connsiteY1027" fmla="*/ 313041 h 739466"/>
              <a:gd name="connsiteX1028" fmla="*/ 275611 w 11505972"/>
              <a:gd name="connsiteY1028" fmla="*/ 306330 h 739466"/>
              <a:gd name="connsiteX1029" fmla="*/ 274892 w 11505972"/>
              <a:gd name="connsiteY1029" fmla="*/ 295786 h 739466"/>
              <a:gd name="connsiteX1030" fmla="*/ 273693 w 11505972"/>
              <a:gd name="connsiteY1030" fmla="*/ 284042 h 739466"/>
              <a:gd name="connsiteX1031" fmla="*/ 273214 w 11505972"/>
              <a:gd name="connsiteY1031" fmla="*/ 272539 h 739466"/>
              <a:gd name="connsiteX1032" fmla="*/ 274652 w 11505972"/>
              <a:gd name="connsiteY1032" fmla="*/ 263192 h 739466"/>
              <a:gd name="connsiteX1033" fmla="*/ 273933 w 11505972"/>
              <a:gd name="connsiteY1033" fmla="*/ 258878 h 739466"/>
              <a:gd name="connsiteX1034" fmla="*/ 272255 w 11505972"/>
              <a:gd name="connsiteY1034" fmla="*/ 255043 h 739466"/>
              <a:gd name="connsiteX1035" fmla="*/ 272255 w 11505972"/>
              <a:gd name="connsiteY1035" fmla="*/ 257919 h 739466"/>
              <a:gd name="connsiteX1036" fmla="*/ 271297 w 11505972"/>
              <a:gd name="connsiteY1036" fmla="*/ 259357 h 739466"/>
              <a:gd name="connsiteX1037" fmla="*/ 271057 w 11505972"/>
              <a:gd name="connsiteY1037" fmla="*/ 255522 h 739466"/>
              <a:gd name="connsiteX1038" fmla="*/ 271297 w 11505972"/>
              <a:gd name="connsiteY1038" fmla="*/ 251208 h 739466"/>
              <a:gd name="connsiteX1039" fmla="*/ 269379 w 11505972"/>
              <a:gd name="connsiteY1039" fmla="*/ 249770 h 739466"/>
              <a:gd name="connsiteX1040" fmla="*/ 268420 w 11505972"/>
              <a:gd name="connsiteY1040" fmla="*/ 246415 h 739466"/>
              <a:gd name="connsiteX1041" fmla="*/ 269140 w 11505972"/>
              <a:gd name="connsiteY1041" fmla="*/ 241383 h 739466"/>
              <a:gd name="connsiteX1042" fmla="*/ 268181 w 11505972"/>
              <a:gd name="connsiteY1042" fmla="*/ 237068 h 739466"/>
              <a:gd name="connsiteX1043" fmla="*/ 266982 w 11505972"/>
              <a:gd name="connsiteY1043" fmla="*/ 232754 h 739466"/>
              <a:gd name="connsiteX1044" fmla="*/ 267462 w 11505972"/>
              <a:gd name="connsiteY1044" fmla="*/ 227722 h 739466"/>
              <a:gd name="connsiteX1045" fmla="*/ 253562 w 11505972"/>
              <a:gd name="connsiteY1045" fmla="*/ 224846 h 739466"/>
              <a:gd name="connsiteX1046" fmla="*/ 254041 w 11505972"/>
              <a:gd name="connsiteY1046" fmla="*/ 228441 h 739466"/>
              <a:gd name="connsiteX1047" fmla="*/ 254520 w 11505972"/>
              <a:gd name="connsiteY1047" fmla="*/ 232515 h 739466"/>
              <a:gd name="connsiteX1048" fmla="*/ 253562 w 11505972"/>
              <a:gd name="connsiteY1048" fmla="*/ 230118 h 739466"/>
              <a:gd name="connsiteX1049" fmla="*/ 253083 w 11505972"/>
              <a:gd name="connsiteY1049" fmla="*/ 227242 h 739466"/>
              <a:gd name="connsiteX1050" fmla="*/ 253562 w 11505972"/>
              <a:gd name="connsiteY1050" fmla="*/ 224846 h 739466"/>
              <a:gd name="connsiteX1051" fmla="*/ 82923 w 11505972"/>
              <a:gd name="connsiteY1051" fmla="*/ 216697 h 739466"/>
              <a:gd name="connsiteX1052" fmla="*/ 81246 w 11505972"/>
              <a:gd name="connsiteY1052" fmla="*/ 218375 h 739466"/>
              <a:gd name="connsiteX1053" fmla="*/ 81006 w 11505972"/>
              <a:gd name="connsiteY1053" fmla="*/ 221491 h 739466"/>
              <a:gd name="connsiteX1054" fmla="*/ 82923 w 11505972"/>
              <a:gd name="connsiteY1054" fmla="*/ 220292 h 739466"/>
              <a:gd name="connsiteX1055" fmla="*/ 82923 w 11505972"/>
              <a:gd name="connsiteY1055" fmla="*/ 216697 h 739466"/>
              <a:gd name="connsiteX1056" fmla="*/ 254041 w 11505972"/>
              <a:gd name="connsiteY1056" fmla="*/ 212862 h 739466"/>
              <a:gd name="connsiteX1057" fmla="*/ 256917 w 11505972"/>
              <a:gd name="connsiteY1057" fmla="*/ 214301 h 739466"/>
              <a:gd name="connsiteX1058" fmla="*/ 257157 w 11505972"/>
              <a:gd name="connsiteY1058" fmla="*/ 215979 h 739466"/>
              <a:gd name="connsiteX1059" fmla="*/ 257396 w 11505972"/>
              <a:gd name="connsiteY1059" fmla="*/ 218614 h 739466"/>
              <a:gd name="connsiteX1060" fmla="*/ 255718 w 11505972"/>
              <a:gd name="connsiteY1060" fmla="*/ 217177 h 739466"/>
              <a:gd name="connsiteX1061" fmla="*/ 254520 w 11505972"/>
              <a:gd name="connsiteY1061" fmla="*/ 215739 h 739466"/>
              <a:gd name="connsiteX1062" fmla="*/ 253562 w 11505972"/>
              <a:gd name="connsiteY1062" fmla="*/ 222449 h 739466"/>
              <a:gd name="connsiteX1063" fmla="*/ 253801 w 11505972"/>
              <a:gd name="connsiteY1063" fmla="*/ 217656 h 739466"/>
              <a:gd name="connsiteX1064" fmla="*/ 254041 w 11505972"/>
              <a:gd name="connsiteY1064" fmla="*/ 212862 h 739466"/>
              <a:gd name="connsiteX1065" fmla="*/ 109285 w 11505972"/>
              <a:gd name="connsiteY1065" fmla="*/ 211904 h 739466"/>
              <a:gd name="connsiteX1066" fmla="*/ 104492 w 11505972"/>
              <a:gd name="connsiteY1066" fmla="*/ 222929 h 739466"/>
              <a:gd name="connsiteX1067" fmla="*/ 107847 w 11505972"/>
              <a:gd name="connsiteY1067" fmla="*/ 218614 h 739466"/>
              <a:gd name="connsiteX1068" fmla="*/ 109285 w 11505972"/>
              <a:gd name="connsiteY1068" fmla="*/ 211904 h 739466"/>
              <a:gd name="connsiteX1069" fmla="*/ 139003 w 11505972"/>
              <a:gd name="connsiteY1069" fmla="*/ 211425 h 739466"/>
              <a:gd name="connsiteX1070" fmla="*/ 138045 w 11505972"/>
              <a:gd name="connsiteY1070" fmla="*/ 212623 h 739466"/>
              <a:gd name="connsiteX1071" fmla="*/ 136607 w 11505972"/>
              <a:gd name="connsiteY1071" fmla="*/ 212862 h 739466"/>
              <a:gd name="connsiteX1072" fmla="*/ 136128 w 11505972"/>
              <a:gd name="connsiteY1072" fmla="*/ 219334 h 739466"/>
              <a:gd name="connsiteX1073" fmla="*/ 137566 w 11505972"/>
              <a:gd name="connsiteY1073" fmla="*/ 223887 h 739466"/>
              <a:gd name="connsiteX1074" fmla="*/ 139003 w 11505972"/>
              <a:gd name="connsiteY1074" fmla="*/ 216457 h 739466"/>
              <a:gd name="connsiteX1075" fmla="*/ 139003 w 11505972"/>
              <a:gd name="connsiteY1075" fmla="*/ 211425 h 739466"/>
              <a:gd name="connsiteX1076" fmla="*/ 299696 w 11505972"/>
              <a:gd name="connsiteY1076" fmla="*/ 209459 h 739466"/>
              <a:gd name="connsiteX1077" fmla="*/ 299576 w 11505972"/>
              <a:gd name="connsiteY1077" fmla="*/ 209507 h 739466"/>
              <a:gd name="connsiteX1078" fmla="*/ 299696 w 11505972"/>
              <a:gd name="connsiteY1078" fmla="*/ 211781 h 739466"/>
              <a:gd name="connsiteX1079" fmla="*/ 256917 w 11505972"/>
              <a:gd name="connsiteY1079" fmla="*/ 209028 h 739466"/>
              <a:gd name="connsiteX1080" fmla="*/ 256677 w 11505972"/>
              <a:gd name="connsiteY1080" fmla="*/ 211425 h 739466"/>
              <a:gd name="connsiteX1081" fmla="*/ 255958 w 11505972"/>
              <a:gd name="connsiteY1081" fmla="*/ 212862 h 739466"/>
              <a:gd name="connsiteX1082" fmla="*/ 255000 w 11505972"/>
              <a:gd name="connsiteY1082" fmla="*/ 210466 h 739466"/>
              <a:gd name="connsiteX1083" fmla="*/ 256917 w 11505972"/>
              <a:gd name="connsiteY1083" fmla="*/ 209028 h 739466"/>
              <a:gd name="connsiteX1084" fmla="*/ 131334 w 11505972"/>
              <a:gd name="connsiteY1084" fmla="*/ 209028 h 739466"/>
              <a:gd name="connsiteX1085" fmla="*/ 129896 w 11505972"/>
              <a:gd name="connsiteY1085" fmla="*/ 209268 h 739466"/>
              <a:gd name="connsiteX1086" fmla="*/ 129178 w 11505972"/>
              <a:gd name="connsiteY1086" fmla="*/ 210945 h 739466"/>
              <a:gd name="connsiteX1087" fmla="*/ 129178 w 11505972"/>
              <a:gd name="connsiteY1087" fmla="*/ 212862 h 739466"/>
              <a:gd name="connsiteX1088" fmla="*/ 130376 w 11505972"/>
              <a:gd name="connsiteY1088" fmla="*/ 213342 h 739466"/>
              <a:gd name="connsiteX1089" fmla="*/ 130856 w 11505972"/>
              <a:gd name="connsiteY1089" fmla="*/ 211664 h 739466"/>
              <a:gd name="connsiteX1090" fmla="*/ 131334 w 11505972"/>
              <a:gd name="connsiteY1090" fmla="*/ 209028 h 739466"/>
              <a:gd name="connsiteX1091" fmla="*/ 45536 w 11505972"/>
              <a:gd name="connsiteY1091" fmla="*/ 208070 h 739466"/>
              <a:gd name="connsiteX1092" fmla="*/ 42181 w 11505972"/>
              <a:gd name="connsiteY1092" fmla="*/ 212144 h 739466"/>
              <a:gd name="connsiteX1093" fmla="*/ 42181 w 11505972"/>
              <a:gd name="connsiteY1093" fmla="*/ 219094 h 739466"/>
              <a:gd name="connsiteX1094" fmla="*/ 44578 w 11505972"/>
              <a:gd name="connsiteY1094" fmla="*/ 214780 h 739466"/>
              <a:gd name="connsiteX1095" fmla="*/ 45536 w 11505972"/>
              <a:gd name="connsiteY1095" fmla="*/ 208070 h 739466"/>
              <a:gd name="connsiteX1096" fmla="*/ 167284 w 11505972"/>
              <a:gd name="connsiteY1096" fmla="*/ 207111 h 739466"/>
              <a:gd name="connsiteX1097" fmla="*/ 167284 w 11505972"/>
              <a:gd name="connsiteY1097" fmla="*/ 211425 h 739466"/>
              <a:gd name="connsiteX1098" fmla="*/ 165846 w 11505972"/>
              <a:gd name="connsiteY1098" fmla="*/ 211425 h 739466"/>
              <a:gd name="connsiteX1099" fmla="*/ 166085 w 11505972"/>
              <a:gd name="connsiteY1099" fmla="*/ 208309 h 739466"/>
              <a:gd name="connsiteX1100" fmla="*/ 167284 w 11505972"/>
              <a:gd name="connsiteY1100" fmla="*/ 207111 h 739466"/>
              <a:gd name="connsiteX1101" fmla="*/ 125103 w 11505972"/>
              <a:gd name="connsiteY1101" fmla="*/ 207111 h 739466"/>
              <a:gd name="connsiteX1102" fmla="*/ 122707 w 11505972"/>
              <a:gd name="connsiteY1102" fmla="*/ 213342 h 739466"/>
              <a:gd name="connsiteX1103" fmla="*/ 122227 w 11505972"/>
              <a:gd name="connsiteY1103" fmla="*/ 220532 h 739466"/>
              <a:gd name="connsiteX1104" fmla="*/ 123665 w 11505972"/>
              <a:gd name="connsiteY1104" fmla="*/ 221251 h 739466"/>
              <a:gd name="connsiteX1105" fmla="*/ 123665 w 11505972"/>
              <a:gd name="connsiteY1105" fmla="*/ 224366 h 739466"/>
              <a:gd name="connsiteX1106" fmla="*/ 125103 w 11505972"/>
              <a:gd name="connsiteY1106" fmla="*/ 223887 h 739466"/>
              <a:gd name="connsiteX1107" fmla="*/ 126541 w 11505972"/>
              <a:gd name="connsiteY1107" fmla="*/ 224366 h 739466"/>
              <a:gd name="connsiteX1108" fmla="*/ 127979 w 11505972"/>
              <a:gd name="connsiteY1108" fmla="*/ 222449 h 739466"/>
              <a:gd name="connsiteX1109" fmla="*/ 127979 w 11505972"/>
              <a:gd name="connsiteY1109" fmla="*/ 218614 h 739466"/>
              <a:gd name="connsiteX1110" fmla="*/ 125583 w 11505972"/>
              <a:gd name="connsiteY1110" fmla="*/ 218614 h 739466"/>
              <a:gd name="connsiteX1111" fmla="*/ 125103 w 11505972"/>
              <a:gd name="connsiteY1111" fmla="*/ 215739 h 739466"/>
              <a:gd name="connsiteX1112" fmla="*/ 125343 w 11505972"/>
              <a:gd name="connsiteY1112" fmla="*/ 211425 h 739466"/>
              <a:gd name="connsiteX1113" fmla="*/ 125103 w 11505972"/>
              <a:gd name="connsiteY1113" fmla="*/ 207111 h 739466"/>
              <a:gd name="connsiteX1114" fmla="*/ 72378 w 11505972"/>
              <a:gd name="connsiteY1114" fmla="*/ 204714 h 739466"/>
              <a:gd name="connsiteX1115" fmla="*/ 69022 w 11505972"/>
              <a:gd name="connsiteY1115" fmla="*/ 207830 h 739466"/>
              <a:gd name="connsiteX1116" fmla="*/ 68544 w 11505972"/>
              <a:gd name="connsiteY1116" fmla="*/ 212862 h 739466"/>
              <a:gd name="connsiteX1117" fmla="*/ 71899 w 11505972"/>
              <a:gd name="connsiteY1117" fmla="*/ 211425 h 739466"/>
              <a:gd name="connsiteX1118" fmla="*/ 71659 w 11505972"/>
              <a:gd name="connsiteY1118" fmla="*/ 208070 h 739466"/>
              <a:gd name="connsiteX1119" fmla="*/ 72378 w 11505972"/>
              <a:gd name="connsiteY1119" fmla="*/ 204714 h 739466"/>
              <a:gd name="connsiteX1120" fmla="*/ 146673 w 11505972"/>
              <a:gd name="connsiteY1120" fmla="*/ 201838 h 739466"/>
              <a:gd name="connsiteX1121" fmla="*/ 144995 w 11505972"/>
              <a:gd name="connsiteY1121" fmla="*/ 202557 h 739466"/>
              <a:gd name="connsiteX1122" fmla="*/ 143318 w 11505972"/>
              <a:gd name="connsiteY1122" fmla="*/ 204235 h 739466"/>
              <a:gd name="connsiteX1123" fmla="*/ 148590 w 11505972"/>
              <a:gd name="connsiteY1123" fmla="*/ 209028 h 739466"/>
              <a:gd name="connsiteX1124" fmla="*/ 148590 w 11505972"/>
              <a:gd name="connsiteY1124" fmla="*/ 204714 h 739466"/>
              <a:gd name="connsiteX1125" fmla="*/ 146673 w 11505972"/>
              <a:gd name="connsiteY1125" fmla="*/ 201838 h 739466"/>
              <a:gd name="connsiteX1126" fmla="*/ 108807 w 11505972"/>
              <a:gd name="connsiteY1126" fmla="*/ 201838 h 739466"/>
              <a:gd name="connsiteX1127" fmla="*/ 107368 w 11505972"/>
              <a:gd name="connsiteY1127" fmla="*/ 203755 h 739466"/>
              <a:gd name="connsiteX1128" fmla="*/ 107368 w 11505972"/>
              <a:gd name="connsiteY1128" fmla="*/ 208070 h 739466"/>
              <a:gd name="connsiteX1129" fmla="*/ 108807 w 11505972"/>
              <a:gd name="connsiteY1129" fmla="*/ 201838 h 739466"/>
              <a:gd name="connsiteX1130" fmla="*/ 71899 w 11505972"/>
              <a:gd name="connsiteY1130" fmla="*/ 198004 h 739466"/>
              <a:gd name="connsiteX1131" fmla="*/ 70940 w 11505972"/>
              <a:gd name="connsiteY1131" fmla="*/ 200880 h 739466"/>
              <a:gd name="connsiteX1132" fmla="*/ 71899 w 11505972"/>
              <a:gd name="connsiteY1132" fmla="*/ 200400 h 739466"/>
              <a:gd name="connsiteX1133" fmla="*/ 72857 w 11505972"/>
              <a:gd name="connsiteY1133" fmla="*/ 200400 h 739466"/>
              <a:gd name="connsiteX1134" fmla="*/ 72378 w 11505972"/>
              <a:gd name="connsiteY1134" fmla="*/ 199202 h 739466"/>
              <a:gd name="connsiteX1135" fmla="*/ 71899 w 11505972"/>
              <a:gd name="connsiteY1135" fmla="*/ 198004 h 739466"/>
              <a:gd name="connsiteX1136" fmla="*/ 170159 w 11505972"/>
              <a:gd name="connsiteY1136" fmla="*/ 197045 h 739466"/>
              <a:gd name="connsiteX1137" fmla="*/ 170399 w 11505972"/>
              <a:gd name="connsiteY1137" fmla="*/ 202078 h 739466"/>
              <a:gd name="connsiteX1138" fmla="*/ 169201 w 11505972"/>
              <a:gd name="connsiteY1138" fmla="*/ 204714 h 739466"/>
              <a:gd name="connsiteX1139" fmla="*/ 168961 w 11505972"/>
              <a:gd name="connsiteY1139" fmla="*/ 201120 h 739466"/>
              <a:gd name="connsiteX1140" fmla="*/ 170159 w 11505972"/>
              <a:gd name="connsiteY1140" fmla="*/ 197045 h 739466"/>
              <a:gd name="connsiteX1141" fmla="*/ 154342 w 11505972"/>
              <a:gd name="connsiteY1141" fmla="*/ 196086 h 739466"/>
              <a:gd name="connsiteX1142" fmla="*/ 150987 w 11505972"/>
              <a:gd name="connsiteY1142" fmla="*/ 198483 h 739466"/>
              <a:gd name="connsiteX1143" fmla="*/ 149548 w 11505972"/>
              <a:gd name="connsiteY1143" fmla="*/ 203276 h 739466"/>
              <a:gd name="connsiteX1144" fmla="*/ 150747 w 11505972"/>
              <a:gd name="connsiteY1144" fmla="*/ 204475 h 739466"/>
              <a:gd name="connsiteX1145" fmla="*/ 151466 w 11505972"/>
              <a:gd name="connsiteY1145" fmla="*/ 206632 h 739466"/>
              <a:gd name="connsiteX1146" fmla="*/ 153863 w 11505972"/>
              <a:gd name="connsiteY1146" fmla="*/ 202318 h 739466"/>
              <a:gd name="connsiteX1147" fmla="*/ 154342 w 11505972"/>
              <a:gd name="connsiteY1147" fmla="*/ 196086 h 739466"/>
              <a:gd name="connsiteX1148" fmla="*/ 126541 w 11505972"/>
              <a:gd name="connsiteY1148" fmla="*/ 193690 h 739466"/>
              <a:gd name="connsiteX1149" fmla="*/ 123186 w 11505972"/>
              <a:gd name="connsiteY1149" fmla="*/ 196086 h 739466"/>
              <a:gd name="connsiteX1150" fmla="*/ 123186 w 11505972"/>
              <a:gd name="connsiteY1150" fmla="*/ 200880 h 739466"/>
              <a:gd name="connsiteX1151" fmla="*/ 126541 w 11505972"/>
              <a:gd name="connsiteY1151" fmla="*/ 193690 h 739466"/>
              <a:gd name="connsiteX1152" fmla="*/ 288552 w 11505972"/>
              <a:gd name="connsiteY1152" fmla="*/ 191293 h 739466"/>
              <a:gd name="connsiteX1153" fmla="*/ 289031 w 11505972"/>
              <a:gd name="connsiteY1153" fmla="*/ 194409 h 739466"/>
              <a:gd name="connsiteX1154" fmla="*/ 289990 w 11505972"/>
              <a:gd name="connsiteY1154" fmla="*/ 196086 h 739466"/>
              <a:gd name="connsiteX1155" fmla="*/ 290230 w 11505972"/>
              <a:gd name="connsiteY1155" fmla="*/ 193450 h 739466"/>
              <a:gd name="connsiteX1156" fmla="*/ 288552 w 11505972"/>
              <a:gd name="connsiteY1156" fmla="*/ 191293 h 739466"/>
              <a:gd name="connsiteX1157" fmla="*/ 161532 w 11505972"/>
              <a:gd name="connsiteY1157" fmla="*/ 189376 h 739466"/>
              <a:gd name="connsiteX1158" fmla="*/ 161052 w 11505972"/>
              <a:gd name="connsiteY1158" fmla="*/ 194409 h 739466"/>
              <a:gd name="connsiteX1159" fmla="*/ 159135 w 11505972"/>
              <a:gd name="connsiteY1159" fmla="*/ 198004 h 739466"/>
              <a:gd name="connsiteX1160" fmla="*/ 160573 w 11505972"/>
              <a:gd name="connsiteY1160" fmla="*/ 201120 h 739466"/>
              <a:gd name="connsiteX1161" fmla="*/ 163929 w 11505972"/>
              <a:gd name="connsiteY1161" fmla="*/ 201838 h 739466"/>
              <a:gd name="connsiteX1162" fmla="*/ 162251 w 11505972"/>
              <a:gd name="connsiteY1162" fmla="*/ 196086 h 739466"/>
              <a:gd name="connsiteX1163" fmla="*/ 161532 w 11505972"/>
              <a:gd name="connsiteY1163" fmla="*/ 189376 h 739466"/>
              <a:gd name="connsiteX1164" fmla="*/ 178308 w 11505972"/>
              <a:gd name="connsiteY1164" fmla="*/ 186500 h 739466"/>
              <a:gd name="connsiteX1165" fmla="*/ 177349 w 11505972"/>
              <a:gd name="connsiteY1165" fmla="*/ 191293 h 739466"/>
              <a:gd name="connsiteX1166" fmla="*/ 176870 w 11505972"/>
              <a:gd name="connsiteY1166" fmla="*/ 195607 h 739466"/>
              <a:gd name="connsiteX1167" fmla="*/ 177109 w 11505972"/>
              <a:gd name="connsiteY1167" fmla="*/ 197525 h 739466"/>
              <a:gd name="connsiteX1168" fmla="*/ 178787 w 11505972"/>
              <a:gd name="connsiteY1168" fmla="*/ 198004 h 739466"/>
              <a:gd name="connsiteX1169" fmla="*/ 178787 w 11505972"/>
              <a:gd name="connsiteY1169" fmla="*/ 192012 h 739466"/>
              <a:gd name="connsiteX1170" fmla="*/ 178308 w 11505972"/>
              <a:gd name="connsiteY1170" fmla="*/ 186500 h 739466"/>
              <a:gd name="connsiteX1171" fmla="*/ 131814 w 11505972"/>
              <a:gd name="connsiteY1171" fmla="*/ 186500 h 739466"/>
              <a:gd name="connsiteX1172" fmla="*/ 129417 w 11505972"/>
              <a:gd name="connsiteY1172" fmla="*/ 187219 h 739466"/>
              <a:gd name="connsiteX1173" fmla="*/ 127500 w 11505972"/>
              <a:gd name="connsiteY1173" fmla="*/ 188418 h 739466"/>
              <a:gd name="connsiteX1174" fmla="*/ 128219 w 11505972"/>
              <a:gd name="connsiteY1174" fmla="*/ 189616 h 739466"/>
              <a:gd name="connsiteX1175" fmla="*/ 128459 w 11505972"/>
              <a:gd name="connsiteY1175" fmla="*/ 191293 h 739466"/>
              <a:gd name="connsiteX1176" fmla="*/ 129896 w 11505972"/>
              <a:gd name="connsiteY1176" fmla="*/ 190574 h 739466"/>
              <a:gd name="connsiteX1177" fmla="*/ 130376 w 11505972"/>
              <a:gd name="connsiteY1177" fmla="*/ 191293 h 739466"/>
              <a:gd name="connsiteX1178" fmla="*/ 131814 w 11505972"/>
              <a:gd name="connsiteY1178" fmla="*/ 186500 h 739466"/>
              <a:gd name="connsiteX1179" fmla="*/ 81964 w 11505972"/>
              <a:gd name="connsiteY1179" fmla="*/ 186500 h 739466"/>
              <a:gd name="connsiteX1180" fmla="*/ 75493 w 11505972"/>
              <a:gd name="connsiteY1180" fmla="*/ 193210 h 739466"/>
              <a:gd name="connsiteX1181" fmla="*/ 72378 w 11505972"/>
              <a:gd name="connsiteY1181" fmla="*/ 204235 h 739466"/>
              <a:gd name="connsiteX1182" fmla="*/ 78849 w 11505972"/>
              <a:gd name="connsiteY1182" fmla="*/ 197764 h 739466"/>
              <a:gd name="connsiteX1183" fmla="*/ 81964 w 11505972"/>
              <a:gd name="connsiteY1183" fmla="*/ 186500 h 739466"/>
              <a:gd name="connsiteX1184" fmla="*/ 120789 w 11505972"/>
              <a:gd name="connsiteY1184" fmla="*/ 184583 h 739466"/>
              <a:gd name="connsiteX1185" fmla="*/ 116475 w 11505972"/>
              <a:gd name="connsiteY1185" fmla="*/ 187698 h 739466"/>
              <a:gd name="connsiteX1186" fmla="*/ 112641 w 11505972"/>
              <a:gd name="connsiteY1186" fmla="*/ 191293 h 739466"/>
              <a:gd name="connsiteX1187" fmla="*/ 113120 w 11505972"/>
              <a:gd name="connsiteY1187" fmla="*/ 199921 h 739466"/>
              <a:gd name="connsiteX1188" fmla="*/ 110244 w 11505972"/>
              <a:gd name="connsiteY1188" fmla="*/ 207111 h 739466"/>
              <a:gd name="connsiteX1189" fmla="*/ 111442 w 11505972"/>
              <a:gd name="connsiteY1189" fmla="*/ 211664 h 739466"/>
              <a:gd name="connsiteX1190" fmla="*/ 111203 w 11505972"/>
              <a:gd name="connsiteY1190" fmla="*/ 217177 h 739466"/>
              <a:gd name="connsiteX1191" fmla="*/ 113599 w 11505972"/>
              <a:gd name="connsiteY1191" fmla="*/ 214540 h 739466"/>
              <a:gd name="connsiteX1192" fmla="*/ 113599 w 11505972"/>
              <a:gd name="connsiteY1192" fmla="*/ 208070 h 739466"/>
              <a:gd name="connsiteX1193" fmla="*/ 117434 w 11505972"/>
              <a:gd name="connsiteY1193" fmla="*/ 196566 h 739466"/>
              <a:gd name="connsiteX1194" fmla="*/ 120789 w 11505972"/>
              <a:gd name="connsiteY1194" fmla="*/ 184583 h 739466"/>
              <a:gd name="connsiteX1195" fmla="*/ 282801 w 11505972"/>
              <a:gd name="connsiteY1195" fmla="*/ 183624 h 739466"/>
              <a:gd name="connsiteX1196" fmla="*/ 284478 w 11505972"/>
              <a:gd name="connsiteY1196" fmla="*/ 186500 h 739466"/>
              <a:gd name="connsiteX1197" fmla="*/ 285676 w 11505972"/>
              <a:gd name="connsiteY1197" fmla="*/ 184583 h 739466"/>
              <a:gd name="connsiteX1198" fmla="*/ 285916 w 11505972"/>
              <a:gd name="connsiteY1198" fmla="*/ 187458 h 739466"/>
              <a:gd name="connsiteX1199" fmla="*/ 287594 w 11505972"/>
              <a:gd name="connsiteY1199" fmla="*/ 189855 h 739466"/>
              <a:gd name="connsiteX1200" fmla="*/ 288073 w 11505972"/>
              <a:gd name="connsiteY1200" fmla="*/ 187458 h 739466"/>
              <a:gd name="connsiteX1201" fmla="*/ 290709 w 11505972"/>
              <a:gd name="connsiteY1201" fmla="*/ 191533 h 739466"/>
              <a:gd name="connsiteX1202" fmla="*/ 291428 w 11505972"/>
              <a:gd name="connsiteY1202" fmla="*/ 197045 h 739466"/>
              <a:gd name="connsiteX1203" fmla="*/ 291428 w 11505972"/>
              <a:gd name="connsiteY1203" fmla="*/ 207350 h 739466"/>
              <a:gd name="connsiteX1204" fmla="*/ 295742 w 11505972"/>
              <a:gd name="connsiteY1204" fmla="*/ 215739 h 739466"/>
              <a:gd name="connsiteX1205" fmla="*/ 293346 w 11505972"/>
              <a:gd name="connsiteY1205" fmla="*/ 220052 h 739466"/>
              <a:gd name="connsiteX1206" fmla="*/ 289271 w 11505972"/>
              <a:gd name="connsiteY1206" fmla="*/ 203516 h 739466"/>
              <a:gd name="connsiteX1207" fmla="*/ 284718 w 11505972"/>
              <a:gd name="connsiteY1207" fmla="*/ 188418 h 739466"/>
              <a:gd name="connsiteX1208" fmla="*/ 283519 w 11505972"/>
              <a:gd name="connsiteY1208" fmla="*/ 190335 h 739466"/>
              <a:gd name="connsiteX1209" fmla="*/ 281842 w 11505972"/>
              <a:gd name="connsiteY1209" fmla="*/ 188418 h 739466"/>
              <a:gd name="connsiteX1210" fmla="*/ 281123 w 11505972"/>
              <a:gd name="connsiteY1210" fmla="*/ 192731 h 739466"/>
              <a:gd name="connsiteX1211" fmla="*/ 281842 w 11505972"/>
              <a:gd name="connsiteY1211" fmla="*/ 197045 h 739466"/>
              <a:gd name="connsiteX1212" fmla="*/ 280404 w 11505972"/>
              <a:gd name="connsiteY1212" fmla="*/ 195128 h 739466"/>
              <a:gd name="connsiteX1213" fmla="*/ 278966 w 11505972"/>
              <a:gd name="connsiteY1213" fmla="*/ 193690 h 739466"/>
              <a:gd name="connsiteX1214" fmla="*/ 279206 w 11505972"/>
              <a:gd name="connsiteY1214" fmla="*/ 187219 h 739466"/>
              <a:gd name="connsiteX1215" fmla="*/ 282801 w 11505972"/>
              <a:gd name="connsiteY1215" fmla="*/ 183624 h 739466"/>
              <a:gd name="connsiteX1216" fmla="*/ 45536 w 11505972"/>
              <a:gd name="connsiteY1216" fmla="*/ 183145 h 739466"/>
              <a:gd name="connsiteX1217" fmla="*/ 44098 w 11505972"/>
              <a:gd name="connsiteY1217" fmla="*/ 186021 h 739466"/>
              <a:gd name="connsiteX1218" fmla="*/ 47453 w 11505972"/>
              <a:gd name="connsiteY1218" fmla="*/ 187458 h 739466"/>
              <a:gd name="connsiteX1219" fmla="*/ 48172 w 11505972"/>
              <a:gd name="connsiteY1219" fmla="*/ 185781 h 739466"/>
              <a:gd name="connsiteX1220" fmla="*/ 47932 w 11505972"/>
              <a:gd name="connsiteY1220" fmla="*/ 183624 h 739466"/>
              <a:gd name="connsiteX1221" fmla="*/ 45536 w 11505972"/>
              <a:gd name="connsiteY1221" fmla="*/ 183145 h 739466"/>
              <a:gd name="connsiteX1222" fmla="*/ 162011 w 11505972"/>
              <a:gd name="connsiteY1222" fmla="*/ 182186 h 739466"/>
              <a:gd name="connsiteX1223" fmla="*/ 161292 w 11505972"/>
              <a:gd name="connsiteY1223" fmla="*/ 183864 h 739466"/>
              <a:gd name="connsiteX1224" fmla="*/ 160573 w 11505972"/>
              <a:gd name="connsiteY1224" fmla="*/ 186021 h 739466"/>
              <a:gd name="connsiteX1225" fmla="*/ 162490 w 11505972"/>
              <a:gd name="connsiteY1225" fmla="*/ 187458 h 739466"/>
              <a:gd name="connsiteX1226" fmla="*/ 164407 w 11505972"/>
              <a:gd name="connsiteY1226" fmla="*/ 187458 h 739466"/>
              <a:gd name="connsiteX1227" fmla="*/ 162730 w 11505972"/>
              <a:gd name="connsiteY1227" fmla="*/ 184823 h 739466"/>
              <a:gd name="connsiteX1228" fmla="*/ 162011 w 11505972"/>
              <a:gd name="connsiteY1228" fmla="*/ 182186 h 739466"/>
              <a:gd name="connsiteX1229" fmla="*/ 175432 w 11505972"/>
              <a:gd name="connsiteY1229" fmla="*/ 178831 h 739466"/>
              <a:gd name="connsiteX1230" fmla="*/ 174474 w 11505972"/>
              <a:gd name="connsiteY1230" fmla="*/ 179789 h 739466"/>
              <a:gd name="connsiteX1231" fmla="*/ 173515 w 11505972"/>
              <a:gd name="connsiteY1231" fmla="*/ 181228 h 739466"/>
              <a:gd name="connsiteX1232" fmla="*/ 175432 w 11505972"/>
              <a:gd name="connsiteY1232" fmla="*/ 183624 h 739466"/>
              <a:gd name="connsiteX1233" fmla="*/ 176391 w 11505972"/>
              <a:gd name="connsiteY1233" fmla="*/ 181228 h 739466"/>
              <a:gd name="connsiteX1234" fmla="*/ 175432 w 11505972"/>
              <a:gd name="connsiteY1234" fmla="*/ 178831 h 739466"/>
              <a:gd name="connsiteX1235" fmla="*/ 281842 w 11505972"/>
              <a:gd name="connsiteY1235" fmla="*/ 177393 h 739466"/>
              <a:gd name="connsiteX1236" fmla="*/ 282321 w 11505972"/>
              <a:gd name="connsiteY1236" fmla="*/ 180508 h 739466"/>
              <a:gd name="connsiteX1237" fmla="*/ 281842 w 11505972"/>
              <a:gd name="connsiteY1237" fmla="*/ 183145 h 739466"/>
              <a:gd name="connsiteX1238" fmla="*/ 281123 w 11505972"/>
              <a:gd name="connsiteY1238" fmla="*/ 180269 h 739466"/>
              <a:gd name="connsiteX1239" fmla="*/ 281842 w 11505972"/>
              <a:gd name="connsiteY1239" fmla="*/ 177393 h 739466"/>
              <a:gd name="connsiteX1240" fmla="*/ 110244 w 11505972"/>
              <a:gd name="connsiteY1240" fmla="*/ 176434 h 739466"/>
              <a:gd name="connsiteX1241" fmla="*/ 107847 w 11505972"/>
              <a:gd name="connsiteY1241" fmla="*/ 179550 h 739466"/>
              <a:gd name="connsiteX1242" fmla="*/ 107368 w 11505972"/>
              <a:gd name="connsiteY1242" fmla="*/ 184583 h 739466"/>
              <a:gd name="connsiteX1243" fmla="*/ 109765 w 11505972"/>
              <a:gd name="connsiteY1243" fmla="*/ 182186 h 739466"/>
              <a:gd name="connsiteX1244" fmla="*/ 111203 w 11505972"/>
              <a:gd name="connsiteY1244" fmla="*/ 185062 h 739466"/>
              <a:gd name="connsiteX1245" fmla="*/ 112401 w 11505972"/>
              <a:gd name="connsiteY1245" fmla="*/ 182426 h 739466"/>
              <a:gd name="connsiteX1246" fmla="*/ 112641 w 11505972"/>
              <a:gd name="connsiteY1246" fmla="*/ 177393 h 739466"/>
              <a:gd name="connsiteX1247" fmla="*/ 111682 w 11505972"/>
              <a:gd name="connsiteY1247" fmla="*/ 179071 h 739466"/>
              <a:gd name="connsiteX1248" fmla="*/ 110724 w 11505972"/>
              <a:gd name="connsiteY1248" fmla="*/ 180748 h 739466"/>
              <a:gd name="connsiteX1249" fmla="*/ 110244 w 11505972"/>
              <a:gd name="connsiteY1249" fmla="*/ 179071 h 739466"/>
              <a:gd name="connsiteX1250" fmla="*/ 110244 w 11505972"/>
              <a:gd name="connsiteY1250" fmla="*/ 176434 h 739466"/>
              <a:gd name="connsiteX1251" fmla="*/ 122707 w 11505972"/>
              <a:gd name="connsiteY1251" fmla="*/ 174996 h 739466"/>
              <a:gd name="connsiteX1252" fmla="*/ 120310 w 11505972"/>
              <a:gd name="connsiteY1252" fmla="*/ 178112 h 739466"/>
              <a:gd name="connsiteX1253" fmla="*/ 117914 w 11505972"/>
              <a:gd name="connsiteY1253" fmla="*/ 180748 h 739466"/>
              <a:gd name="connsiteX1254" fmla="*/ 118872 w 11505972"/>
              <a:gd name="connsiteY1254" fmla="*/ 181946 h 739466"/>
              <a:gd name="connsiteX1255" fmla="*/ 119831 w 11505972"/>
              <a:gd name="connsiteY1255" fmla="*/ 183145 h 739466"/>
              <a:gd name="connsiteX1256" fmla="*/ 121029 w 11505972"/>
              <a:gd name="connsiteY1256" fmla="*/ 180748 h 739466"/>
              <a:gd name="connsiteX1257" fmla="*/ 123186 w 11505972"/>
              <a:gd name="connsiteY1257" fmla="*/ 179789 h 739466"/>
              <a:gd name="connsiteX1258" fmla="*/ 122707 w 11505972"/>
              <a:gd name="connsiteY1258" fmla="*/ 174996 h 739466"/>
              <a:gd name="connsiteX1259" fmla="*/ 299696 w 11505972"/>
              <a:gd name="connsiteY1259" fmla="*/ 173768 h 739466"/>
              <a:gd name="connsiteX1260" fmla="*/ 298618 w 11505972"/>
              <a:gd name="connsiteY1260" fmla="*/ 174038 h 739466"/>
              <a:gd name="connsiteX1261" fmla="*/ 299696 w 11505972"/>
              <a:gd name="connsiteY1261" fmla="*/ 175251 h 739466"/>
              <a:gd name="connsiteX1262" fmla="*/ 175432 w 11505972"/>
              <a:gd name="connsiteY1262" fmla="*/ 171162 h 739466"/>
              <a:gd name="connsiteX1263" fmla="*/ 176391 w 11505972"/>
              <a:gd name="connsiteY1263" fmla="*/ 176914 h 739466"/>
              <a:gd name="connsiteX1264" fmla="*/ 177349 w 11505972"/>
              <a:gd name="connsiteY1264" fmla="*/ 184583 h 739466"/>
              <a:gd name="connsiteX1265" fmla="*/ 178787 w 11505972"/>
              <a:gd name="connsiteY1265" fmla="*/ 176914 h 739466"/>
              <a:gd name="connsiteX1266" fmla="*/ 175432 w 11505972"/>
              <a:gd name="connsiteY1266" fmla="*/ 171162 h 739466"/>
              <a:gd name="connsiteX1267" fmla="*/ 277528 w 11505972"/>
              <a:gd name="connsiteY1267" fmla="*/ 167806 h 739466"/>
              <a:gd name="connsiteX1268" fmla="*/ 279445 w 11505972"/>
              <a:gd name="connsiteY1268" fmla="*/ 170682 h 739466"/>
              <a:gd name="connsiteX1269" fmla="*/ 280404 w 11505972"/>
              <a:gd name="connsiteY1269" fmla="*/ 174038 h 739466"/>
              <a:gd name="connsiteX1270" fmla="*/ 278007 w 11505972"/>
              <a:gd name="connsiteY1270" fmla="*/ 174038 h 739466"/>
              <a:gd name="connsiteX1271" fmla="*/ 278007 w 11505972"/>
              <a:gd name="connsiteY1271" fmla="*/ 170922 h 739466"/>
              <a:gd name="connsiteX1272" fmla="*/ 277528 w 11505972"/>
              <a:gd name="connsiteY1272" fmla="*/ 167806 h 739466"/>
              <a:gd name="connsiteX1273" fmla="*/ 60395 w 11505972"/>
              <a:gd name="connsiteY1273" fmla="*/ 167806 h 739466"/>
              <a:gd name="connsiteX1274" fmla="*/ 58238 w 11505972"/>
              <a:gd name="connsiteY1274" fmla="*/ 170922 h 739466"/>
              <a:gd name="connsiteX1275" fmla="*/ 57040 w 11505972"/>
              <a:gd name="connsiteY1275" fmla="*/ 175476 h 739466"/>
              <a:gd name="connsiteX1276" fmla="*/ 59197 w 11505972"/>
              <a:gd name="connsiteY1276" fmla="*/ 172360 h 739466"/>
              <a:gd name="connsiteX1277" fmla="*/ 60395 w 11505972"/>
              <a:gd name="connsiteY1277" fmla="*/ 167806 h 739466"/>
              <a:gd name="connsiteX1278" fmla="*/ 178129 w 11505972"/>
              <a:gd name="connsiteY1278" fmla="*/ 166549 h 739466"/>
              <a:gd name="connsiteX1279" fmla="*/ 180704 w 11505972"/>
              <a:gd name="connsiteY1279" fmla="*/ 167806 h 739466"/>
              <a:gd name="connsiteX1280" fmla="*/ 178548 w 11505972"/>
              <a:gd name="connsiteY1280" fmla="*/ 169484 h 739466"/>
              <a:gd name="connsiteX1281" fmla="*/ 178308 w 11505972"/>
              <a:gd name="connsiteY1281" fmla="*/ 172599 h 739466"/>
              <a:gd name="connsiteX1282" fmla="*/ 179746 w 11505972"/>
              <a:gd name="connsiteY1282" fmla="*/ 172599 h 739466"/>
              <a:gd name="connsiteX1283" fmla="*/ 181184 w 11505972"/>
              <a:gd name="connsiteY1283" fmla="*/ 172599 h 739466"/>
              <a:gd name="connsiteX1284" fmla="*/ 181184 w 11505972"/>
              <a:gd name="connsiteY1284" fmla="*/ 178112 h 739466"/>
              <a:gd name="connsiteX1285" fmla="*/ 180704 w 11505972"/>
              <a:gd name="connsiteY1285" fmla="*/ 182186 h 739466"/>
              <a:gd name="connsiteX1286" fmla="*/ 182622 w 11505972"/>
              <a:gd name="connsiteY1286" fmla="*/ 187938 h 739466"/>
              <a:gd name="connsiteX1287" fmla="*/ 185498 w 11505972"/>
              <a:gd name="connsiteY1287" fmla="*/ 192252 h 739466"/>
              <a:gd name="connsiteX1288" fmla="*/ 186936 w 11505972"/>
              <a:gd name="connsiteY1288" fmla="*/ 183624 h 739466"/>
              <a:gd name="connsiteX1289" fmla="*/ 184060 w 11505972"/>
              <a:gd name="connsiteY1289" fmla="*/ 181467 h 739466"/>
              <a:gd name="connsiteX1290" fmla="*/ 184060 w 11505972"/>
              <a:gd name="connsiteY1290" fmla="*/ 177393 h 739466"/>
              <a:gd name="connsiteX1291" fmla="*/ 185738 w 11505972"/>
              <a:gd name="connsiteY1291" fmla="*/ 178351 h 739466"/>
              <a:gd name="connsiteX1292" fmla="*/ 187415 w 11505972"/>
              <a:gd name="connsiteY1292" fmla="*/ 179789 h 739466"/>
              <a:gd name="connsiteX1293" fmla="*/ 187415 w 11505972"/>
              <a:gd name="connsiteY1293" fmla="*/ 198483 h 739466"/>
              <a:gd name="connsiteX1294" fmla="*/ 185019 w 11505972"/>
              <a:gd name="connsiteY1294" fmla="*/ 198962 h 739466"/>
              <a:gd name="connsiteX1295" fmla="*/ 183341 w 11505972"/>
              <a:gd name="connsiteY1295" fmla="*/ 202318 h 739466"/>
              <a:gd name="connsiteX1296" fmla="*/ 181903 w 11505972"/>
              <a:gd name="connsiteY1296" fmla="*/ 206392 h 739466"/>
              <a:gd name="connsiteX1297" fmla="*/ 179746 w 11505972"/>
              <a:gd name="connsiteY1297" fmla="*/ 209028 h 739466"/>
              <a:gd name="connsiteX1298" fmla="*/ 181424 w 11505972"/>
              <a:gd name="connsiteY1298" fmla="*/ 213102 h 739466"/>
              <a:gd name="connsiteX1299" fmla="*/ 183581 w 11505972"/>
              <a:gd name="connsiteY1299" fmla="*/ 216697 h 739466"/>
              <a:gd name="connsiteX1300" fmla="*/ 182143 w 11505972"/>
              <a:gd name="connsiteY1300" fmla="*/ 220772 h 739466"/>
              <a:gd name="connsiteX1301" fmla="*/ 181663 w 11505972"/>
              <a:gd name="connsiteY1301" fmla="*/ 225804 h 739466"/>
              <a:gd name="connsiteX1302" fmla="*/ 176870 w 11505972"/>
              <a:gd name="connsiteY1302" fmla="*/ 225804 h 739466"/>
              <a:gd name="connsiteX1303" fmla="*/ 176870 w 11505972"/>
              <a:gd name="connsiteY1303" fmla="*/ 222689 h 739466"/>
              <a:gd name="connsiteX1304" fmla="*/ 176870 w 11505972"/>
              <a:gd name="connsiteY1304" fmla="*/ 220052 h 739466"/>
              <a:gd name="connsiteX1305" fmla="*/ 178308 w 11505972"/>
              <a:gd name="connsiteY1305" fmla="*/ 211664 h 739466"/>
              <a:gd name="connsiteX1306" fmla="*/ 177349 w 11505972"/>
              <a:gd name="connsiteY1306" fmla="*/ 203276 h 739466"/>
              <a:gd name="connsiteX1307" fmla="*/ 174474 w 11505972"/>
              <a:gd name="connsiteY1307" fmla="*/ 212144 h 739466"/>
              <a:gd name="connsiteX1308" fmla="*/ 173036 w 11505972"/>
              <a:gd name="connsiteY1308" fmla="*/ 220532 h 739466"/>
              <a:gd name="connsiteX1309" fmla="*/ 171597 w 11505972"/>
              <a:gd name="connsiteY1309" fmla="*/ 216937 h 739466"/>
              <a:gd name="connsiteX1310" fmla="*/ 171119 w 11505972"/>
              <a:gd name="connsiteY1310" fmla="*/ 212144 h 739466"/>
              <a:gd name="connsiteX1311" fmla="*/ 171358 w 11505972"/>
              <a:gd name="connsiteY1311" fmla="*/ 207350 h 739466"/>
              <a:gd name="connsiteX1312" fmla="*/ 172077 w 11505972"/>
              <a:gd name="connsiteY1312" fmla="*/ 204235 h 739466"/>
              <a:gd name="connsiteX1313" fmla="*/ 173515 w 11505972"/>
              <a:gd name="connsiteY1313" fmla="*/ 206632 h 739466"/>
              <a:gd name="connsiteX1314" fmla="*/ 172556 w 11505972"/>
              <a:gd name="connsiteY1314" fmla="*/ 202318 h 739466"/>
              <a:gd name="connsiteX1315" fmla="*/ 173036 w 11505972"/>
              <a:gd name="connsiteY1315" fmla="*/ 198004 h 739466"/>
              <a:gd name="connsiteX1316" fmla="*/ 174713 w 11505972"/>
              <a:gd name="connsiteY1316" fmla="*/ 197525 h 739466"/>
              <a:gd name="connsiteX1317" fmla="*/ 175911 w 11505972"/>
              <a:gd name="connsiteY1317" fmla="*/ 196086 h 739466"/>
              <a:gd name="connsiteX1318" fmla="*/ 175432 w 11505972"/>
              <a:gd name="connsiteY1318" fmla="*/ 190574 h 739466"/>
              <a:gd name="connsiteX1319" fmla="*/ 173994 w 11505972"/>
              <a:gd name="connsiteY1319" fmla="*/ 185062 h 739466"/>
              <a:gd name="connsiteX1320" fmla="*/ 173754 w 11505972"/>
              <a:gd name="connsiteY1320" fmla="*/ 189616 h 739466"/>
              <a:gd name="connsiteX1321" fmla="*/ 173515 w 11505972"/>
              <a:gd name="connsiteY1321" fmla="*/ 193210 h 739466"/>
              <a:gd name="connsiteX1322" fmla="*/ 172317 w 11505972"/>
              <a:gd name="connsiteY1322" fmla="*/ 192252 h 739466"/>
              <a:gd name="connsiteX1323" fmla="*/ 170639 w 11505972"/>
              <a:gd name="connsiteY1323" fmla="*/ 191293 h 739466"/>
              <a:gd name="connsiteX1324" fmla="*/ 171837 w 11505972"/>
              <a:gd name="connsiteY1324" fmla="*/ 182905 h 739466"/>
              <a:gd name="connsiteX1325" fmla="*/ 173515 w 11505972"/>
              <a:gd name="connsiteY1325" fmla="*/ 173798 h 739466"/>
              <a:gd name="connsiteX1326" fmla="*/ 176151 w 11505972"/>
              <a:gd name="connsiteY1326" fmla="*/ 167567 h 739466"/>
              <a:gd name="connsiteX1327" fmla="*/ 178129 w 11505972"/>
              <a:gd name="connsiteY1327" fmla="*/ 166549 h 739466"/>
              <a:gd name="connsiteX1328" fmla="*/ 81725 w 11505972"/>
              <a:gd name="connsiteY1328" fmla="*/ 163732 h 739466"/>
              <a:gd name="connsiteX1329" fmla="*/ 80526 w 11505972"/>
              <a:gd name="connsiteY1329" fmla="*/ 163972 h 739466"/>
              <a:gd name="connsiteX1330" fmla="*/ 77171 w 11505972"/>
              <a:gd name="connsiteY1330" fmla="*/ 172839 h 739466"/>
              <a:gd name="connsiteX1331" fmla="*/ 74774 w 11505972"/>
              <a:gd name="connsiteY1331" fmla="*/ 183145 h 739466"/>
              <a:gd name="connsiteX1332" fmla="*/ 71899 w 11505972"/>
              <a:gd name="connsiteY1332" fmla="*/ 188418 h 739466"/>
              <a:gd name="connsiteX1333" fmla="*/ 71419 w 11505972"/>
              <a:gd name="connsiteY1333" fmla="*/ 194648 h 739466"/>
              <a:gd name="connsiteX1334" fmla="*/ 76452 w 11505972"/>
              <a:gd name="connsiteY1334" fmla="*/ 181707 h 739466"/>
              <a:gd name="connsiteX1335" fmla="*/ 81485 w 11505972"/>
              <a:gd name="connsiteY1335" fmla="*/ 169724 h 739466"/>
              <a:gd name="connsiteX1336" fmla="*/ 81006 w 11505972"/>
              <a:gd name="connsiteY1336" fmla="*/ 166848 h 739466"/>
              <a:gd name="connsiteX1337" fmla="*/ 81964 w 11505972"/>
              <a:gd name="connsiteY1337" fmla="*/ 163972 h 739466"/>
              <a:gd name="connsiteX1338" fmla="*/ 81725 w 11505972"/>
              <a:gd name="connsiteY1338" fmla="*/ 163732 h 739466"/>
              <a:gd name="connsiteX1339" fmla="*/ 186936 w 11505972"/>
              <a:gd name="connsiteY1339" fmla="*/ 163013 h 739466"/>
              <a:gd name="connsiteX1340" fmla="*/ 185019 w 11505972"/>
              <a:gd name="connsiteY1340" fmla="*/ 174996 h 739466"/>
              <a:gd name="connsiteX1341" fmla="*/ 183821 w 11505972"/>
              <a:gd name="connsiteY1341" fmla="*/ 168765 h 739466"/>
              <a:gd name="connsiteX1342" fmla="*/ 186936 w 11505972"/>
              <a:gd name="connsiteY1342" fmla="*/ 163013 h 739466"/>
              <a:gd name="connsiteX1343" fmla="*/ 126062 w 11505972"/>
              <a:gd name="connsiteY1343" fmla="*/ 161575 h 739466"/>
              <a:gd name="connsiteX1344" fmla="*/ 124624 w 11505972"/>
              <a:gd name="connsiteY1344" fmla="*/ 164451 h 739466"/>
              <a:gd name="connsiteX1345" fmla="*/ 123665 w 11505972"/>
              <a:gd name="connsiteY1345" fmla="*/ 168765 h 739466"/>
              <a:gd name="connsiteX1346" fmla="*/ 126062 w 11505972"/>
              <a:gd name="connsiteY1346" fmla="*/ 161575 h 739466"/>
              <a:gd name="connsiteX1347" fmla="*/ 120789 w 11505972"/>
              <a:gd name="connsiteY1347" fmla="*/ 159179 h 739466"/>
              <a:gd name="connsiteX1348" fmla="*/ 118632 w 11505972"/>
              <a:gd name="connsiteY1348" fmla="*/ 163013 h 739466"/>
              <a:gd name="connsiteX1349" fmla="*/ 117914 w 11505972"/>
              <a:gd name="connsiteY1349" fmla="*/ 168765 h 739466"/>
              <a:gd name="connsiteX1350" fmla="*/ 115277 w 11505972"/>
              <a:gd name="connsiteY1350" fmla="*/ 170682 h 739466"/>
              <a:gd name="connsiteX1351" fmla="*/ 114079 w 11505972"/>
              <a:gd name="connsiteY1351" fmla="*/ 176434 h 739466"/>
              <a:gd name="connsiteX1352" fmla="*/ 115757 w 11505972"/>
              <a:gd name="connsiteY1352" fmla="*/ 174996 h 739466"/>
              <a:gd name="connsiteX1353" fmla="*/ 117914 w 11505972"/>
              <a:gd name="connsiteY1353" fmla="*/ 173558 h 739466"/>
              <a:gd name="connsiteX1354" fmla="*/ 119831 w 11505972"/>
              <a:gd name="connsiteY1354" fmla="*/ 166608 h 739466"/>
              <a:gd name="connsiteX1355" fmla="*/ 120789 w 11505972"/>
              <a:gd name="connsiteY1355" fmla="*/ 159179 h 739466"/>
              <a:gd name="connsiteX1356" fmla="*/ 173036 w 11505972"/>
              <a:gd name="connsiteY1356" fmla="*/ 156782 h 739466"/>
              <a:gd name="connsiteX1357" fmla="*/ 174953 w 11505972"/>
              <a:gd name="connsiteY1357" fmla="*/ 158220 h 739466"/>
              <a:gd name="connsiteX1358" fmla="*/ 174953 w 11505972"/>
              <a:gd name="connsiteY1358" fmla="*/ 163013 h 739466"/>
              <a:gd name="connsiteX1359" fmla="*/ 173515 w 11505972"/>
              <a:gd name="connsiteY1359" fmla="*/ 160857 h 739466"/>
              <a:gd name="connsiteX1360" fmla="*/ 173036 w 11505972"/>
              <a:gd name="connsiteY1360" fmla="*/ 156782 h 739466"/>
              <a:gd name="connsiteX1361" fmla="*/ 262669 w 11505972"/>
              <a:gd name="connsiteY1361" fmla="*/ 155824 h 739466"/>
              <a:gd name="connsiteX1362" fmla="*/ 263867 w 11505972"/>
              <a:gd name="connsiteY1362" fmla="*/ 162774 h 739466"/>
              <a:gd name="connsiteX1363" fmla="*/ 265065 w 11505972"/>
              <a:gd name="connsiteY1363" fmla="*/ 169724 h 739466"/>
              <a:gd name="connsiteX1364" fmla="*/ 265545 w 11505972"/>
              <a:gd name="connsiteY1364" fmla="*/ 167087 h 739466"/>
              <a:gd name="connsiteX1365" fmla="*/ 266982 w 11505972"/>
              <a:gd name="connsiteY1365" fmla="*/ 165410 h 739466"/>
              <a:gd name="connsiteX1366" fmla="*/ 267462 w 11505972"/>
              <a:gd name="connsiteY1366" fmla="*/ 172839 h 739466"/>
              <a:gd name="connsiteX1367" fmla="*/ 266503 w 11505972"/>
              <a:gd name="connsiteY1367" fmla="*/ 179789 h 739466"/>
              <a:gd name="connsiteX1368" fmla="*/ 263148 w 11505972"/>
              <a:gd name="connsiteY1368" fmla="*/ 167806 h 739466"/>
              <a:gd name="connsiteX1369" fmla="*/ 262669 w 11505972"/>
              <a:gd name="connsiteY1369" fmla="*/ 155824 h 739466"/>
              <a:gd name="connsiteX1370" fmla="*/ 125583 w 11505972"/>
              <a:gd name="connsiteY1370" fmla="*/ 155344 h 739466"/>
              <a:gd name="connsiteX1371" fmla="*/ 123186 w 11505972"/>
              <a:gd name="connsiteY1371" fmla="*/ 158699 h 739466"/>
              <a:gd name="connsiteX1372" fmla="*/ 125583 w 11505972"/>
              <a:gd name="connsiteY1372" fmla="*/ 159179 h 739466"/>
              <a:gd name="connsiteX1373" fmla="*/ 69981 w 11505972"/>
              <a:gd name="connsiteY1373" fmla="*/ 150551 h 739466"/>
              <a:gd name="connsiteX1374" fmla="*/ 66387 w 11505972"/>
              <a:gd name="connsiteY1374" fmla="*/ 156302 h 739466"/>
              <a:gd name="connsiteX1375" fmla="*/ 65667 w 11505972"/>
              <a:gd name="connsiteY1375" fmla="*/ 163013 h 739466"/>
              <a:gd name="connsiteX1376" fmla="*/ 69981 w 11505972"/>
              <a:gd name="connsiteY1376" fmla="*/ 150551 h 739466"/>
              <a:gd name="connsiteX1377" fmla="*/ 181663 w 11505972"/>
              <a:gd name="connsiteY1377" fmla="*/ 145278 h 739466"/>
              <a:gd name="connsiteX1378" fmla="*/ 182382 w 11505972"/>
              <a:gd name="connsiteY1378" fmla="*/ 147915 h 739466"/>
              <a:gd name="connsiteX1379" fmla="*/ 182143 w 11505972"/>
              <a:gd name="connsiteY1379" fmla="*/ 151510 h 739466"/>
              <a:gd name="connsiteX1380" fmla="*/ 180704 w 11505972"/>
              <a:gd name="connsiteY1380" fmla="*/ 152229 h 739466"/>
              <a:gd name="connsiteX1381" fmla="*/ 179746 w 11505972"/>
              <a:gd name="connsiteY1381" fmla="*/ 153906 h 739466"/>
              <a:gd name="connsiteX1382" fmla="*/ 181184 w 11505972"/>
              <a:gd name="connsiteY1382" fmla="*/ 154865 h 739466"/>
              <a:gd name="connsiteX1383" fmla="*/ 182143 w 11505972"/>
              <a:gd name="connsiteY1383" fmla="*/ 153906 h 739466"/>
              <a:gd name="connsiteX1384" fmla="*/ 182861 w 11505972"/>
              <a:gd name="connsiteY1384" fmla="*/ 160377 h 739466"/>
              <a:gd name="connsiteX1385" fmla="*/ 180704 w 11505972"/>
              <a:gd name="connsiteY1385" fmla="*/ 164931 h 739466"/>
              <a:gd name="connsiteX1386" fmla="*/ 180226 w 11505972"/>
              <a:gd name="connsiteY1386" fmla="*/ 161815 h 739466"/>
              <a:gd name="connsiteX1387" fmla="*/ 180704 w 11505972"/>
              <a:gd name="connsiteY1387" fmla="*/ 157741 h 739466"/>
              <a:gd name="connsiteX1388" fmla="*/ 178548 w 11505972"/>
              <a:gd name="connsiteY1388" fmla="*/ 157741 h 739466"/>
              <a:gd name="connsiteX1389" fmla="*/ 177349 w 11505972"/>
              <a:gd name="connsiteY1389" fmla="*/ 155824 h 739466"/>
              <a:gd name="connsiteX1390" fmla="*/ 181663 w 11505972"/>
              <a:gd name="connsiteY1390" fmla="*/ 145278 h 739466"/>
              <a:gd name="connsiteX1391" fmla="*/ 145235 w 11505972"/>
              <a:gd name="connsiteY1391" fmla="*/ 144320 h 739466"/>
              <a:gd name="connsiteX1392" fmla="*/ 139963 w 11505972"/>
              <a:gd name="connsiteY1392" fmla="*/ 153906 h 739466"/>
              <a:gd name="connsiteX1393" fmla="*/ 141400 w 11505972"/>
              <a:gd name="connsiteY1393" fmla="*/ 153667 h 739466"/>
              <a:gd name="connsiteX1394" fmla="*/ 142359 w 11505972"/>
              <a:gd name="connsiteY1394" fmla="*/ 151989 h 739466"/>
              <a:gd name="connsiteX1395" fmla="*/ 142359 w 11505972"/>
              <a:gd name="connsiteY1395" fmla="*/ 154865 h 739466"/>
              <a:gd name="connsiteX1396" fmla="*/ 142359 w 11505972"/>
              <a:gd name="connsiteY1396" fmla="*/ 157741 h 739466"/>
              <a:gd name="connsiteX1397" fmla="*/ 143318 w 11505972"/>
              <a:gd name="connsiteY1397" fmla="*/ 157501 h 739466"/>
              <a:gd name="connsiteX1398" fmla="*/ 143318 w 11505972"/>
              <a:gd name="connsiteY1398" fmla="*/ 155824 h 739466"/>
              <a:gd name="connsiteX1399" fmla="*/ 143318 w 11505972"/>
              <a:gd name="connsiteY1399" fmla="*/ 153906 h 739466"/>
              <a:gd name="connsiteX1400" fmla="*/ 143797 w 11505972"/>
              <a:gd name="connsiteY1400" fmla="*/ 152947 h 739466"/>
              <a:gd name="connsiteX1401" fmla="*/ 143078 w 11505972"/>
              <a:gd name="connsiteY1401" fmla="*/ 167327 h 739466"/>
              <a:gd name="connsiteX1402" fmla="*/ 140921 w 11505972"/>
              <a:gd name="connsiteY1402" fmla="*/ 182186 h 739466"/>
              <a:gd name="connsiteX1403" fmla="*/ 139723 w 11505972"/>
              <a:gd name="connsiteY1403" fmla="*/ 181707 h 739466"/>
              <a:gd name="connsiteX1404" fmla="*/ 139003 w 11505972"/>
              <a:gd name="connsiteY1404" fmla="*/ 181228 h 739466"/>
              <a:gd name="connsiteX1405" fmla="*/ 141161 w 11505972"/>
              <a:gd name="connsiteY1405" fmla="*/ 173798 h 739466"/>
              <a:gd name="connsiteX1406" fmla="*/ 141400 w 11505972"/>
              <a:gd name="connsiteY1406" fmla="*/ 165410 h 739466"/>
              <a:gd name="connsiteX1407" fmla="*/ 136607 w 11505972"/>
              <a:gd name="connsiteY1407" fmla="*/ 169244 h 739466"/>
              <a:gd name="connsiteX1408" fmla="*/ 136128 w 11505972"/>
              <a:gd name="connsiteY1408" fmla="*/ 178831 h 739466"/>
              <a:gd name="connsiteX1409" fmla="*/ 135169 w 11505972"/>
              <a:gd name="connsiteY1409" fmla="*/ 176674 h 739466"/>
              <a:gd name="connsiteX1410" fmla="*/ 135648 w 11505972"/>
              <a:gd name="connsiteY1410" fmla="*/ 172599 h 739466"/>
              <a:gd name="connsiteX1411" fmla="*/ 134450 w 11505972"/>
              <a:gd name="connsiteY1411" fmla="*/ 172121 h 739466"/>
              <a:gd name="connsiteX1412" fmla="*/ 133251 w 11505972"/>
              <a:gd name="connsiteY1412" fmla="*/ 171641 h 739466"/>
              <a:gd name="connsiteX1413" fmla="*/ 131334 w 11505972"/>
              <a:gd name="connsiteY1413" fmla="*/ 178591 h 739466"/>
              <a:gd name="connsiteX1414" fmla="*/ 131334 w 11505972"/>
              <a:gd name="connsiteY1414" fmla="*/ 186021 h 739466"/>
              <a:gd name="connsiteX1415" fmla="*/ 132773 w 11505972"/>
              <a:gd name="connsiteY1415" fmla="*/ 181228 h 739466"/>
              <a:gd name="connsiteX1416" fmla="*/ 134450 w 11505972"/>
              <a:gd name="connsiteY1416" fmla="*/ 182186 h 739466"/>
              <a:gd name="connsiteX1417" fmla="*/ 134690 w 11505972"/>
              <a:gd name="connsiteY1417" fmla="*/ 180748 h 739466"/>
              <a:gd name="connsiteX1418" fmla="*/ 136128 w 11505972"/>
              <a:gd name="connsiteY1418" fmla="*/ 183864 h 739466"/>
              <a:gd name="connsiteX1419" fmla="*/ 135648 w 11505972"/>
              <a:gd name="connsiteY1419" fmla="*/ 188418 h 739466"/>
              <a:gd name="connsiteX1420" fmla="*/ 139003 w 11505972"/>
              <a:gd name="connsiteY1420" fmla="*/ 187458 h 739466"/>
              <a:gd name="connsiteX1421" fmla="*/ 138045 w 11505972"/>
              <a:gd name="connsiteY1421" fmla="*/ 186740 h 739466"/>
              <a:gd name="connsiteX1422" fmla="*/ 137086 w 11505972"/>
              <a:gd name="connsiteY1422" fmla="*/ 186500 h 739466"/>
              <a:gd name="connsiteX1423" fmla="*/ 139003 w 11505972"/>
              <a:gd name="connsiteY1423" fmla="*/ 184583 h 739466"/>
              <a:gd name="connsiteX1424" fmla="*/ 139483 w 11505972"/>
              <a:gd name="connsiteY1424" fmla="*/ 185781 h 739466"/>
              <a:gd name="connsiteX1425" fmla="*/ 140921 w 11505972"/>
              <a:gd name="connsiteY1425" fmla="*/ 186500 h 739466"/>
              <a:gd name="connsiteX1426" fmla="*/ 141161 w 11505972"/>
              <a:gd name="connsiteY1426" fmla="*/ 183384 h 739466"/>
              <a:gd name="connsiteX1427" fmla="*/ 142838 w 11505972"/>
              <a:gd name="connsiteY1427" fmla="*/ 183145 h 739466"/>
              <a:gd name="connsiteX1428" fmla="*/ 143797 w 11505972"/>
              <a:gd name="connsiteY1428" fmla="*/ 177153 h 739466"/>
              <a:gd name="connsiteX1429" fmla="*/ 144755 w 11505972"/>
              <a:gd name="connsiteY1429" fmla="*/ 171162 h 739466"/>
              <a:gd name="connsiteX1430" fmla="*/ 145714 w 11505972"/>
              <a:gd name="connsiteY1430" fmla="*/ 173558 h 739466"/>
              <a:gd name="connsiteX1431" fmla="*/ 146433 w 11505972"/>
              <a:gd name="connsiteY1431" fmla="*/ 171641 h 739466"/>
              <a:gd name="connsiteX1432" fmla="*/ 144755 w 11505972"/>
              <a:gd name="connsiteY1432" fmla="*/ 169724 h 739466"/>
              <a:gd name="connsiteX1433" fmla="*/ 148111 w 11505972"/>
              <a:gd name="connsiteY1433" fmla="*/ 158220 h 739466"/>
              <a:gd name="connsiteX1434" fmla="*/ 147631 w 11505972"/>
              <a:gd name="connsiteY1434" fmla="*/ 147675 h 739466"/>
              <a:gd name="connsiteX1435" fmla="*/ 146433 w 11505972"/>
              <a:gd name="connsiteY1435" fmla="*/ 148394 h 739466"/>
              <a:gd name="connsiteX1436" fmla="*/ 145235 w 11505972"/>
              <a:gd name="connsiteY1436" fmla="*/ 150072 h 739466"/>
              <a:gd name="connsiteX1437" fmla="*/ 144755 w 11505972"/>
              <a:gd name="connsiteY1437" fmla="*/ 147435 h 739466"/>
              <a:gd name="connsiteX1438" fmla="*/ 145235 w 11505972"/>
              <a:gd name="connsiteY1438" fmla="*/ 144320 h 739466"/>
              <a:gd name="connsiteX1439" fmla="*/ 118872 w 11505972"/>
              <a:gd name="connsiteY1439" fmla="*/ 142882 h 739466"/>
              <a:gd name="connsiteX1440" fmla="*/ 117674 w 11505972"/>
              <a:gd name="connsiteY1440" fmla="*/ 145758 h 739466"/>
              <a:gd name="connsiteX1441" fmla="*/ 116955 w 11505972"/>
              <a:gd name="connsiteY1441" fmla="*/ 150072 h 739466"/>
              <a:gd name="connsiteX1442" fmla="*/ 118393 w 11505972"/>
              <a:gd name="connsiteY1442" fmla="*/ 151749 h 739466"/>
              <a:gd name="connsiteX1443" fmla="*/ 118393 w 11505972"/>
              <a:gd name="connsiteY1443" fmla="*/ 155344 h 739466"/>
              <a:gd name="connsiteX1444" fmla="*/ 120070 w 11505972"/>
              <a:gd name="connsiteY1444" fmla="*/ 151749 h 739466"/>
              <a:gd name="connsiteX1445" fmla="*/ 122227 w 11505972"/>
              <a:gd name="connsiteY1445" fmla="*/ 151510 h 739466"/>
              <a:gd name="connsiteX1446" fmla="*/ 122707 w 11505972"/>
              <a:gd name="connsiteY1446" fmla="*/ 149352 h 739466"/>
              <a:gd name="connsiteX1447" fmla="*/ 122707 w 11505972"/>
              <a:gd name="connsiteY1447" fmla="*/ 146716 h 739466"/>
              <a:gd name="connsiteX1448" fmla="*/ 120310 w 11505972"/>
              <a:gd name="connsiteY1448" fmla="*/ 145997 h 739466"/>
              <a:gd name="connsiteX1449" fmla="*/ 118872 w 11505972"/>
              <a:gd name="connsiteY1449" fmla="*/ 148154 h 739466"/>
              <a:gd name="connsiteX1450" fmla="*/ 118872 w 11505972"/>
              <a:gd name="connsiteY1450" fmla="*/ 145997 h 739466"/>
              <a:gd name="connsiteX1451" fmla="*/ 118872 w 11505972"/>
              <a:gd name="connsiteY1451" fmla="*/ 142882 h 739466"/>
              <a:gd name="connsiteX1452" fmla="*/ 14380 w 11505972"/>
              <a:gd name="connsiteY1452" fmla="*/ 141923 h 739466"/>
              <a:gd name="connsiteX1453" fmla="*/ 14619 w 11505972"/>
              <a:gd name="connsiteY1453" fmla="*/ 144560 h 739466"/>
              <a:gd name="connsiteX1454" fmla="*/ 14859 w 11505972"/>
              <a:gd name="connsiteY1454" fmla="*/ 147675 h 739466"/>
              <a:gd name="connsiteX1455" fmla="*/ 17256 w 11505972"/>
              <a:gd name="connsiteY1455" fmla="*/ 141923 h 739466"/>
              <a:gd name="connsiteX1456" fmla="*/ 46974 w 11505972"/>
              <a:gd name="connsiteY1456" fmla="*/ 140485 h 739466"/>
              <a:gd name="connsiteX1457" fmla="*/ 44338 w 11505972"/>
              <a:gd name="connsiteY1457" fmla="*/ 143361 h 739466"/>
              <a:gd name="connsiteX1458" fmla="*/ 43618 w 11505972"/>
              <a:gd name="connsiteY1458" fmla="*/ 149113 h 739466"/>
              <a:gd name="connsiteX1459" fmla="*/ 45775 w 11505972"/>
              <a:gd name="connsiteY1459" fmla="*/ 145278 h 739466"/>
              <a:gd name="connsiteX1460" fmla="*/ 46974 w 11505972"/>
              <a:gd name="connsiteY1460" fmla="*/ 140485 h 739466"/>
              <a:gd name="connsiteX1461" fmla="*/ 161532 w 11505972"/>
              <a:gd name="connsiteY1461" fmla="*/ 139526 h 739466"/>
              <a:gd name="connsiteX1462" fmla="*/ 162011 w 11505972"/>
              <a:gd name="connsiteY1462" fmla="*/ 141204 h 739466"/>
              <a:gd name="connsiteX1463" fmla="*/ 162970 w 11505972"/>
              <a:gd name="connsiteY1463" fmla="*/ 141923 h 739466"/>
              <a:gd name="connsiteX1464" fmla="*/ 162011 w 11505972"/>
              <a:gd name="connsiteY1464" fmla="*/ 145758 h 739466"/>
              <a:gd name="connsiteX1465" fmla="*/ 163449 w 11505972"/>
              <a:gd name="connsiteY1465" fmla="*/ 144560 h 739466"/>
              <a:gd name="connsiteX1466" fmla="*/ 164887 w 11505972"/>
              <a:gd name="connsiteY1466" fmla="*/ 143361 h 739466"/>
              <a:gd name="connsiteX1467" fmla="*/ 164887 w 11505972"/>
              <a:gd name="connsiteY1467" fmla="*/ 154146 h 739466"/>
              <a:gd name="connsiteX1468" fmla="*/ 164407 w 11505972"/>
              <a:gd name="connsiteY1468" fmla="*/ 163013 h 739466"/>
              <a:gd name="connsiteX1469" fmla="*/ 163449 w 11505972"/>
              <a:gd name="connsiteY1469" fmla="*/ 160857 h 739466"/>
              <a:gd name="connsiteX1470" fmla="*/ 162011 w 11505972"/>
              <a:gd name="connsiteY1470" fmla="*/ 160137 h 739466"/>
              <a:gd name="connsiteX1471" fmla="*/ 162730 w 11505972"/>
              <a:gd name="connsiteY1471" fmla="*/ 154865 h 739466"/>
              <a:gd name="connsiteX1472" fmla="*/ 162011 w 11505972"/>
              <a:gd name="connsiteY1472" fmla="*/ 150072 h 739466"/>
              <a:gd name="connsiteX1473" fmla="*/ 161292 w 11505972"/>
              <a:gd name="connsiteY1473" fmla="*/ 150551 h 739466"/>
              <a:gd name="connsiteX1474" fmla="*/ 160094 w 11505972"/>
              <a:gd name="connsiteY1474" fmla="*/ 151510 h 739466"/>
              <a:gd name="connsiteX1475" fmla="*/ 159615 w 11505972"/>
              <a:gd name="connsiteY1475" fmla="*/ 148873 h 739466"/>
              <a:gd name="connsiteX1476" fmla="*/ 159135 w 11505972"/>
              <a:gd name="connsiteY1476" fmla="*/ 146716 h 739466"/>
              <a:gd name="connsiteX1477" fmla="*/ 160333 w 11505972"/>
              <a:gd name="connsiteY1477" fmla="*/ 142882 h 739466"/>
              <a:gd name="connsiteX1478" fmla="*/ 161532 w 11505972"/>
              <a:gd name="connsiteY1478" fmla="*/ 139526 h 739466"/>
              <a:gd name="connsiteX1479" fmla="*/ 131814 w 11505972"/>
              <a:gd name="connsiteY1479" fmla="*/ 139526 h 739466"/>
              <a:gd name="connsiteX1480" fmla="*/ 129417 w 11505972"/>
              <a:gd name="connsiteY1480" fmla="*/ 141683 h 739466"/>
              <a:gd name="connsiteX1481" fmla="*/ 129417 w 11505972"/>
              <a:gd name="connsiteY1481" fmla="*/ 145758 h 739466"/>
              <a:gd name="connsiteX1482" fmla="*/ 131814 w 11505972"/>
              <a:gd name="connsiteY1482" fmla="*/ 143600 h 739466"/>
              <a:gd name="connsiteX1483" fmla="*/ 131814 w 11505972"/>
              <a:gd name="connsiteY1483" fmla="*/ 139526 h 739466"/>
              <a:gd name="connsiteX1484" fmla="*/ 149070 w 11505972"/>
              <a:gd name="connsiteY1484" fmla="*/ 139047 h 739466"/>
              <a:gd name="connsiteX1485" fmla="*/ 148350 w 11505972"/>
              <a:gd name="connsiteY1485" fmla="*/ 142402 h 739466"/>
              <a:gd name="connsiteX1486" fmla="*/ 147152 w 11505972"/>
              <a:gd name="connsiteY1486" fmla="*/ 145278 h 739466"/>
              <a:gd name="connsiteX1487" fmla="*/ 148111 w 11505972"/>
              <a:gd name="connsiteY1487" fmla="*/ 145039 h 739466"/>
              <a:gd name="connsiteX1488" fmla="*/ 149788 w 11505972"/>
              <a:gd name="connsiteY1488" fmla="*/ 142882 h 739466"/>
              <a:gd name="connsiteX1489" fmla="*/ 150507 w 11505972"/>
              <a:gd name="connsiteY1489" fmla="*/ 140245 h 739466"/>
              <a:gd name="connsiteX1490" fmla="*/ 149070 w 11505972"/>
              <a:gd name="connsiteY1490" fmla="*/ 139047 h 739466"/>
              <a:gd name="connsiteX1491" fmla="*/ 58957 w 11505972"/>
              <a:gd name="connsiteY1491" fmla="*/ 139047 h 739466"/>
              <a:gd name="connsiteX1492" fmla="*/ 57040 w 11505972"/>
              <a:gd name="connsiteY1492" fmla="*/ 141923 h 739466"/>
              <a:gd name="connsiteX1493" fmla="*/ 58477 w 11505972"/>
              <a:gd name="connsiteY1493" fmla="*/ 141923 h 739466"/>
              <a:gd name="connsiteX1494" fmla="*/ 59437 w 11505972"/>
              <a:gd name="connsiteY1494" fmla="*/ 141444 h 739466"/>
              <a:gd name="connsiteX1495" fmla="*/ 59437 w 11505972"/>
              <a:gd name="connsiteY1495" fmla="*/ 140245 h 739466"/>
              <a:gd name="connsiteX1496" fmla="*/ 58957 w 11505972"/>
              <a:gd name="connsiteY1496" fmla="*/ 139047 h 739466"/>
              <a:gd name="connsiteX1497" fmla="*/ 157218 w 11505972"/>
              <a:gd name="connsiteY1497" fmla="*/ 135692 h 739466"/>
              <a:gd name="connsiteX1498" fmla="*/ 157218 w 11505972"/>
              <a:gd name="connsiteY1498" fmla="*/ 147195 h 739466"/>
              <a:gd name="connsiteX1499" fmla="*/ 152904 w 11505972"/>
              <a:gd name="connsiteY1499" fmla="*/ 155344 h 739466"/>
              <a:gd name="connsiteX1500" fmla="*/ 154582 w 11505972"/>
              <a:gd name="connsiteY1500" fmla="*/ 149832 h 739466"/>
              <a:gd name="connsiteX1501" fmla="*/ 153383 w 11505972"/>
              <a:gd name="connsiteY1501" fmla="*/ 147675 h 739466"/>
              <a:gd name="connsiteX1502" fmla="*/ 155061 w 11505972"/>
              <a:gd name="connsiteY1502" fmla="*/ 140965 h 739466"/>
              <a:gd name="connsiteX1503" fmla="*/ 157218 w 11505972"/>
              <a:gd name="connsiteY1503" fmla="*/ 135692 h 739466"/>
              <a:gd name="connsiteX1504" fmla="*/ 258355 w 11505972"/>
              <a:gd name="connsiteY1504" fmla="*/ 133295 h 739466"/>
              <a:gd name="connsiteX1505" fmla="*/ 260991 w 11505972"/>
              <a:gd name="connsiteY1505" fmla="*/ 136411 h 739466"/>
              <a:gd name="connsiteX1506" fmla="*/ 264107 w 11505972"/>
              <a:gd name="connsiteY1506" fmla="*/ 138088 h 739466"/>
              <a:gd name="connsiteX1507" fmla="*/ 264586 w 11505972"/>
              <a:gd name="connsiteY1507" fmla="*/ 140965 h 739466"/>
              <a:gd name="connsiteX1508" fmla="*/ 265065 w 11505972"/>
              <a:gd name="connsiteY1508" fmla="*/ 143361 h 739466"/>
              <a:gd name="connsiteX1509" fmla="*/ 262908 w 11505972"/>
              <a:gd name="connsiteY1509" fmla="*/ 144560 h 739466"/>
              <a:gd name="connsiteX1510" fmla="*/ 263627 w 11505972"/>
              <a:gd name="connsiteY1510" fmla="*/ 148154 h 739466"/>
              <a:gd name="connsiteX1511" fmla="*/ 261470 w 11505972"/>
              <a:gd name="connsiteY1511" fmla="*/ 146477 h 739466"/>
              <a:gd name="connsiteX1512" fmla="*/ 260752 w 11505972"/>
              <a:gd name="connsiteY1512" fmla="*/ 142882 h 739466"/>
              <a:gd name="connsiteX1513" fmla="*/ 261470 w 11505972"/>
              <a:gd name="connsiteY1513" fmla="*/ 142642 h 739466"/>
              <a:gd name="connsiteX1514" fmla="*/ 261710 w 11505972"/>
              <a:gd name="connsiteY1514" fmla="*/ 141923 h 739466"/>
              <a:gd name="connsiteX1515" fmla="*/ 261230 w 11505972"/>
              <a:gd name="connsiteY1515" fmla="*/ 139526 h 739466"/>
              <a:gd name="connsiteX1516" fmla="*/ 259793 w 11505972"/>
              <a:gd name="connsiteY1516" fmla="*/ 138088 h 739466"/>
              <a:gd name="connsiteX1517" fmla="*/ 260272 w 11505972"/>
              <a:gd name="connsiteY1517" fmla="*/ 139766 h 739466"/>
              <a:gd name="connsiteX1518" fmla="*/ 260752 w 11505972"/>
              <a:gd name="connsiteY1518" fmla="*/ 141444 h 739466"/>
              <a:gd name="connsiteX1519" fmla="*/ 257875 w 11505972"/>
              <a:gd name="connsiteY1519" fmla="*/ 140485 h 739466"/>
              <a:gd name="connsiteX1520" fmla="*/ 258115 w 11505972"/>
              <a:gd name="connsiteY1520" fmla="*/ 137370 h 739466"/>
              <a:gd name="connsiteX1521" fmla="*/ 259313 w 11505972"/>
              <a:gd name="connsiteY1521" fmla="*/ 134733 h 739466"/>
              <a:gd name="connsiteX1522" fmla="*/ 258355 w 11505972"/>
              <a:gd name="connsiteY1522" fmla="*/ 133295 h 739466"/>
              <a:gd name="connsiteX1523" fmla="*/ 166325 w 11505972"/>
              <a:gd name="connsiteY1523" fmla="*/ 133295 h 739466"/>
              <a:gd name="connsiteX1524" fmla="*/ 166085 w 11505972"/>
              <a:gd name="connsiteY1524" fmla="*/ 136171 h 739466"/>
              <a:gd name="connsiteX1525" fmla="*/ 165846 w 11505972"/>
              <a:gd name="connsiteY1525" fmla="*/ 139526 h 739466"/>
              <a:gd name="connsiteX1526" fmla="*/ 164168 w 11505972"/>
              <a:gd name="connsiteY1526" fmla="*/ 136411 h 739466"/>
              <a:gd name="connsiteX1527" fmla="*/ 166325 w 11505972"/>
              <a:gd name="connsiteY1527" fmla="*/ 133295 h 739466"/>
              <a:gd name="connsiteX1528" fmla="*/ 125103 w 11505972"/>
              <a:gd name="connsiteY1528" fmla="*/ 128502 h 739466"/>
              <a:gd name="connsiteX1529" fmla="*/ 124864 w 11505972"/>
              <a:gd name="connsiteY1529" fmla="*/ 129940 h 739466"/>
              <a:gd name="connsiteX1530" fmla="*/ 125583 w 11505972"/>
              <a:gd name="connsiteY1530" fmla="*/ 131858 h 739466"/>
              <a:gd name="connsiteX1531" fmla="*/ 127021 w 11505972"/>
              <a:gd name="connsiteY1531" fmla="*/ 128502 h 739466"/>
              <a:gd name="connsiteX1532" fmla="*/ 125583 w 11505972"/>
              <a:gd name="connsiteY1532" fmla="*/ 129221 h 739466"/>
              <a:gd name="connsiteX1533" fmla="*/ 125103 w 11505972"/>
              <a:gd name="connsiteY1533" fmla="*/ 128502 h 739466"/>
              <a:gd name="connsiteX1534" fmla="*/ 71419 w 11505972"/>
              <a:gd name="connsiteY1534" fmla="*/ 128023 h 739466"/>
              <a:gd name="connsiteX1535" fmla="*/ 69981 w 11505972"/>
              <a:gd name="connsiteY1535" fmla="*/ 128263 h 739466"/>
              <a:gd name="connsiteX1536" fmla="*/ 68544 w 11505972"/>
              <a:gd name="connsiteY1536" fmla="*/ 129461 h 739466"/>
              <a:gd name="connsiteX1537" fmla="*/ 68064 w 11505972"/>
              <a:gd name="connsiteY1537" fmla="*/ 134733 h 739466"/>
              <a:gd name="connsiteX1538" fmla="*/ 66627 w 11505972"/>
              <a:gd name="connsiteY1538" fmla="*/ 139047 h 739466"/>
              <a:gd name="connsiteX1539" fmla="*/ 71419 w 11505972"/>
              <a:gd name="connsiteY1539" fmla="*/ 128023 h 739466"/>
              <a:gd name="connsiteX1540" fmla="*/ 137566 w 11505972"/>
              <a:gd name="connsiteY1540" fmla="*/ 126585 h 739466"/>
              <a:gd name="connsiteX1541" fmla="*/ 137805 w 11505972"/>
              <a:gd name="connsiteY1541" fmla="*/ 128981 h 739466"/>
              <a:gd name="connsiteX1542" fmla="*/ 139003 w 11505972"/>
              <a:gd name="connsiteY1542" fmla="*/ 129461 h 739466"/>
              <a:gd name="connsiteX1543" fmla="*/ 139243 w 11505972"/>
              <a:gd name="connsiteY1543" fmla="*/ 128263 h 739466"/>
              <a:gd name="connsiteX1544" fmla="*/ 139483 w 11505972"/>
              <a:gd name="connsiteY1544" fmla="*/ 126585 h 739466"/>
              <a:gd name="connsiteX1545" fmla="*/ 266024 w 11505972"/>
              <a:gd name="connsiteY1545" fmla="*/ 125146 h 739466"/>
              <a:gd name="connsiteX1546" fmla="*/ 267702 w 11505972"/>
              <a:gd name="connsiteY1546" fmla="*/ 127064 h 739466"/>
              <a:gd name="connsiteX1547" fmla="*/ 266982 w 11505972"/>
              <a:gd name="connsiteY1547" fmla="*/ 130419 h 739466"/>
              <a:gd name="connsiteX1548" fmla="*/ 265545 w 11505972"/>
              <a:gd name="connsiteY1548" fmla="*/ 128263 h 739466"/>
              <a:gd name="connsiteX1549" fmla="*/ 266024 w 11505972"/>
              <a:gd name="connsiteY1549" fmla="*/ 125146 h 739466"/>
              <a:gd name="connsiteX1550" fmla="*/ 141400 w 11505972"/>
              <a:gd name="connsiteY1550" fmla="*/ 124668 h 739466"/>
              <a:gd name="connsiteX1551" fmla="*/ 139963 w 11505972"/>
              <a:gd name="connsiteY1551" fmla="*/ 128741 h 739466"/>
              <a:gd name="connsiteX1552" fmla="*/ 139723 w 11505972"/>
              <a:gd name="connsiteY1552" fmla="*/ 135213 h 739466"/>
              <a:gd name="connsiteX1553" fmla="*/ 138764 w 11505972"/>
              <a:gd name="connsiteY1553" fmla="*/ 141204 h 739466"/>
              <a:gd name="connsiteX1554" fmla="*/ 135648 w 11505972"/>
              <a:gd name="connsiteY1554" fmla="*/ 144320 h 739466"/>
              <a:gd name="connsiteX1555" fmla="*/ 135648 w 11505972"/>
              <a:gd name="connsiteY1555" fmla="*/ 151989 h 739466"/>
              <a:gd name="connsiteX1556" fmla="*/ 131095 w 11505972"/>
              <a:gd name="connsiteY1556" fmla="*/ 157501 h 739466"/>
              <a:gd name="connsiteX1557" fmla="*/ 127500 w 11505972"/>
              <a:gd name="connsiteY1557" fmla="*/ 163972 h 739466"/>
              <a:gd name="connsiteX1558" fmla="*/ 128219 w 11505972"/>
              <a:gd name="connsiteY1558" fmla="*/ 165649 h 739466"/>
              <a:gd name="connsiteX1559" fmla="*/ 129417 w 11505972"/>
              <a:gd name="connsiteY1559" fmla="*/ 167327 h 739466"/>
              <a:gd name="connsiteX1560" fmla="*/ 131095 w 11505972"/>
              <a:gd name="connsiteY1560" fmla="*/ 165889 h 739466"/>
              <a:gd name="connsiteX1561" fmla="*/ 132293 w 11505972"/>
              <a:gd name="connsiteY1561" fmla="*/ 163013 h 739466"/>
              <a:gd name="connsiteX1562" fmla="*/ 133731 w 11505972"/>
              <a:gd name="connsiteY1562" fmla="*/ 167567 h 739466"/>
              <a:gd name="connsiteX1563" fmla="*/ 136128 w 11505972"/>
              <a:gd name="connsiteY1563" fmla="*/ 168765 h 739466"/>
              <a:gd name="connsiteX1564" fmla="*/ 134690 w 11505972"/>
              <a:gd name="connsiteY1564" fmla="*/ 164451 h 739466"/>
              <a:gd name="connsiteX1565" fmla="*/ 135409 w 11505972"/>
              <a:gd name="connsiteY1565" fmla="*/ 159897 h 739466"/>
              <a:gd name="connsiteX1566" fmla="*/ 136846 w 11505972"/>
              <a:gd name="connsiteY1566" fmla="*/ 155344 h 739466"/>
              <a:gd name="connsiteX1567" fmla="*/ 137086 w 11505972"/>
              <a:gd name="connsiteY1567" fmla="*/ 150551 h 739466"/>
              <a:gd name="connsiteX1568" fmla="*/ 140921 w 11505972"/>
              <a:gd name="connsiteY1568" fmla="*/ 139526 h 739466"/>
              <a:gd name="connsiteX1569" fmla="*/ 142838 w 11505972"/>
              <a:gd name="connsiteY1569" fmla="*/ 126585 h 739466"/>
              <a:gd name="connsiteX1570" fmla="*/ 141400 w 11505972"/>
              <a:gd name="connsiteY1570" fmla="*/ 125146 h 739466"/>
              <a:gd name="connsiteX1571" fmla="*/ 134690 w 11505972"/>
              <a:gd name="connsiteY1571" fmla="*/ 119874 h 739466"/>
              <a:gd name="connsiteX1572" fmla="*/ 132773 w 11505972"/>
              <a:gd name="connsiteY1572" fmla="*/ 126585 h 739466"/>
              <a:gd name="connsiteX1573" fmla="*/ 135169 w 11505972"/>
              <a:gd name="connsiteY1573" fmla="*/ 123469 h 739466"/>
              <a:gd name="connsiteX1574" fmla="*/ 134690 w 11505972"/>
              <a:gd name="connsiteY1574" fmla="*/ 119874 h 739466"/>
              <a:gd name="connsiteX1575" fmla="*/ 188853 w 11505972"/>
              <a:gd name="connsiteY1575" fmla="*/ 118436 h 739466"/>
              <a:gd name="connsiteX1576" fmla="*/ 190051 w 11505972"/>
              <a:gd name="connsiteY1576" fmla="*/ 118676 h 739466"/>
              <a:gd name="connsiteX1577" fmla="*/ 191250 w 11505972"/>
              <a:gd name="connsiteY1577" fmla="*/ 119874 h 739466"/>
              <a:gd name="connsiteX1578" fmla="*/ 190771 w 11505972"/>
              <a:gd name="connsiteY1578" fmla="*/ 121791 h 739466"/>
              <a:gd name="connsiteX1579" fmla="*/ 190291 w 11505972"/>
              <a:gd name="connsiteY1579" fmla="*/ 123709 h 739466"/>
              <a:gd name="connsiteX1580" fmla="*/ 188374 w 11505972"/>
              <a:gd name="connsiteY1580" fmla="*/ 123229 h 739466"/>
              <a:gd name="connsiteX1581" fmla="*/ 189093 w 11505972"/>
              <a:gd name="connsiteY1581" fmla="*/ 129940 h 739466"/>
              <a:gd name="connsiteX1582" fmla="*/ 187415 w 11505972"/>
              <a:gd name="connsiteY1582" fmla="*/ 135692 h 739466"/>
              <a:gd name="connsiteX1583" fmla="*/ 187655 w 11505972"/>
              <a:gd name="connsiteY1583" fmla="*/ 126585 h 739466"/>
              <a:gd name="connsiteX1584" fmla="*/ 188853 w 11505972"/>
              <a:gd name="connsiteY1584" fmla="*/ 118436 h 739466"/>
              <a:gd name="connsiteX1585" fmla="*/ 145714 w 11505972"/>
              <a:gd name="connsiteY1585" fmla="*/ 118436 h 739466"/>
              <a:gd name="connsiteX1586" fmla="*/ 144516 w 11505972"/>
              <a:gd name="connsiteY1586" fmla="*/ 120833 h 739466"/>
              <a:gd name="connsiteX1587" fmla="*/ 143797 w 11505972"/>
              <a:gd name="connsiteY1587" fmla="*/ 124668 h 739466"/>
              <a:gd name="connsiteX1588" fmla="*/ 147631 w 11505972"/>
              <a:gd name="connsiteY1588" fmla="*/ 122271 h 739466"/>
              <a:gd name="connsiteX1589" fmla="*/ 147392 w 11505972"/>
              <a:gd name="connsiteY1589" fmla="*/ 121312 h 739466"/>
              <a:gd name="connsiteX1590" fmla="*/ 147152 w 11505972"/>
              <a:gd name="connsiteY1590" fmla="*/ 119874 h 739466"/>
              <a:gd name="connsiteX1591" fmla="*/ 146193 w 11505972"/>
              <a:gd name="connsiteY1591" fmla="*/ 122271 h 739466"/>
              <a:gd name="connsiteX1592" fmla="*/ 145714 w 11505972"/>
              <a:gd name="connsiteY1592" fmla="*/ 118436 h 739466"/>
              <a:gd name="connsiteX1593" fmla="*/ 165367 w 11505972"/>
              <a:gd name="connsiteY1593" fmla="*/ 114602 h 739466"/>
              <a:gd name="connsiteX1594" fmla="*/ 167763 w 11505972"/>
              <a:gd name="connsiteY1594" fmla="*/ 114602 h 739466"/>
              <a:gd name="connsiteX1595" fmla="*/ 168242 w 11505972"/>
              <a:gd name="connsiteY1595" fmla="*/ 120833 h 739466"/>
              <a:gd name="connsiteX1596" fmla="*/ 168242 w 11505972"/>
              <a:gd name="connsiteY1596" fmla="*/ 128023 h 739466"/>
              <a:gd name="connsiteX1597" fmla="*/ 165606 w 11505972"/>
              <a:gd name="connsiteY1597" fmla="*/ 126345 h 739466"/>
              <a:gd name="connsiteX1598" fmla="*/ 162970 w 11505972"/>
              <a:gd name="connsiteY1598" fmla="*/ 127064 h 739466"/>
              <a:gd name="connsiteX1599" fmla="*/ 162730 w 11505972"/>
              <a:gd name="connsiteY1599" fmla="*/ 123948 h 739466"/>
              <a:gd name="connsiteX1600" fmla="*/ 164407 w 11505972"/>
              <a:gd name="connsiteY1600" fmla="*/ 121312 h 739466"/>
              <a:gd name="connsiteX1601" fmla="*/ 165846 w 11505972"/>
              <a:gd name="connsiteY1601" fmla="*/ 123709 h 739466"/>
              <a:gd name="connsiteX1602" fmla="*/ 165846 w 11505972"/>
              <a:gd name="connsiteY1602" fmla="*/ 120593 h 739466"/>
              <a:gd name="connsiteX1603" fmla="*/ 164407 w 11505972"/>
              <a:gd name="connsiteY1603" fmla="*/ 119874 h 739466"/>
              <a:gd name="connsiteX1604" fmla="*/ 165367 w 11505972"/>
              <a:gd name="connsiteY1604" fmla="*/ 114602 h 739466"/>
              <a:gd name="connsiteX1605" fmla="*/ 140921 w 11505972"/>
              <a:gd name="connsiteY1605" fmla="*/ 113643 h 739466"/>
              <a:gd name="connsiteX1606" fmla="*/ 139003 w 11505972"/>
              <a:gd name="connsiteY1606" fmla="*/ 118196 h 739466"/>
              <a:gd name="connsiteX1607" fmla="*/ 139003 w 11505972"/>
              <a:gd name="connsiteY1607" fmla="*/ 123229 h 739466"/>
              <a:gd name="connsiteX1608" fmla="*/ 140441 w 11505972"/>
              <a:gd name="connsiteY1608" fmla="*/ 122031 h 739466"/>
              <a:gd name="connsiteX1609" fmla="*/ 142359 w 11505972"/>
              <a:gd name="connsiteY1609" fmla="*/ 121312 h 739466"/>
              <a:gd name="connsiteX1610" fmla="*/ 142838 w 11505972"/>
              <a:gd name="connsiteY1610" fmla="*/ 117957 h 739466"/>
              <a:gd name="connsiteX1611" fmla="*/ 143797 w 11505972"/>
              <a:gd name="connsiteY1611" fmla="*/ 115081 h 739466"/>
              <a:gd name="connsiteX1612" fmla="*/ 142598 w 11505972"/>
              <a:gd name="connsiteY1612" fmla="*/ 113883 h 739466"/>
              <a:gd name="connsiteX1613" fmla="*/ 140921 w 11505972"/>
              <a:gd name="connsiteY1613" fmla="*/ 113643 h 739466"/>
              <a:gd name="connsiteX1614" fmla="*/ 259793 w 11505972"/>
              <a:gd name="connsiteY1614" fmla="*/ 112684 h 739466"/>
              <a:gd name="connsiteX1615" fmla="*/ 260512 w 11505972"/>
              <a:gd name="connsiteY1615" fmla="*/ 114841 h 739466"/>
              <a:gd name="connsiteX1616" fmla="*/ 260752 w 11505972"/>
              <a:gd name="connsiteY1616" fmla="*/ 117478 h 739466"/>
              <a:gd name="connsiteX1617" fmla="*/ 258355 w 11505972"/>
              <a:gd name="connsiteY1617" fmla="*/ 118436 h 739466"/>
              <a:gd name="connsiteX1618" fmla="*/ 257875 w 11505972"/>
              <a:gd name="connsiteY1618" fmla="*/ 116039 h 739466"/>
              <a:gd name="connsiteX1619" fmla="*/ 258835 w 11505972"/>
              <a:gd name="connsiteY1619" fmla="*/ 116519 h 739466"/>
              <a:gd name="connsiteX1620" fmla="*/ 259313 w 11505972"/>
              <a:gd name="connsiteY1620" fmla="*/ 117478 h 739466"/>
              <a:gd name="connsiteX1621" fmla="*/ 259313 w 11505972"/>
              <a:gd name="connsiteY1621" fmla="*/ 114841 h 739466"/>
              <a:gd name="connsiteX1622" fmla="*/ 259793 w 11505972"/>
              <a:gd name="connsiteY1622" fmla="*/ 112684 h 739466"/>
              <a:gd name="connsiteX1623" fmla="*/ 187415 w 11505972"/>
              <a:gd name="connsiteY1623" fmla="*/ 112205 h 739466"/>
              <a:gd name="connsiteX1624" fmla="*/ 187655 w 11505972"/>
              <a:gd name="connsiteY1624" fmla="*/ 113643 h 739466"/>
              <a:gd name="connsiteX1625" fmla="*/ 187894 w 11505972"/>
              <a:gd name="connsiteY1625" fmla="*/ 115081 h 739466"/>
              <a:gd name="connsiteX1626" fmla="*/ 186696 w 11505972"/>
              <a:gd name="connsiteY1626" fmla="*/ 115561 h 739466"/>
              <a:gd name="connsiteX1627" fmla="*/ 185498 w 11505972"/>
              <a:gd name="connsiteY1627" fmla="*/ 116039 h 739466"/>
              <a:gd name="connsiteX1628" fmla="*/ 187415 w 11505972"/>
              <a:gd name="connsiteY1628" fmla="*/ 112205 h 739466"/>
              <a:gd name="connsiteX1629" fmla="*/ 99220 w 11505972"/>
              <a:gd name="connsiteY1629" fmla="*/ 110767 h 739466"/>
              <a:gd name="connsiteX1630" fmla="*/ 98022 w 11505972"/>
              <a:gd name="connsiteY1630" fmla="*/ 112205 h 739466"/>
              <a:gd name="connsiteX1631" fmla="*/ 96823 w 11505972"/>
              <a:gd name="connsiteY1631" fmla="*/ 114602 h 739466"/>
              <a:gd name="connsiteX1632" fmla="*/ 98740 w 11505972"/>
              <a:gd name="connsiteY1632" fmla="*/ 114362 h 739466"/>
              <a:gd name="connsiteX1633" fmla="*/ 99220 w 11505972"/>
              <a:gd name="connsiteY1633" fmla="*/ 110767 h 739466"/>
              <a:gd name="connsiteX1634" fmla="*/ 12582 w 11505972"/>
              <a:gd name="connsiteY1634" fmla="*/ 109929 h 739466"/>
              <a:gd name="connsiteX1635" fmla="*/ 11504 w 11505972"/>
              <a:gd name="connsiteY1635" fmla="*/ 111246 h 739466"/>
              <a:gd name="connsiteX1636" fmla="*/ 12223 w 11505972"/>
              <a:gd name="connsiteY1636" fmla="*/ 112924 h 739466"/>
              <a:gd name="connsiteX1637" fmla="*/ 13901 w 11505972"/>
              <a:gd name="connsiteY1637" fmla="*/ 113643 h 739466"/>
              <a:gd name="connsiteX1638" fmla="*/ 13901 w 11505972"/>
              <a:gd name="connsiteY1638" fmla="*/ 110767 h 739466"/>
              <a:gd name="connsiteX1639" fmla="*/ 12582 w 11505972"/>
              <a:gd name="connsiteY1639" fmla="*/ 109929 h 739466"/>
              <a:gd name="connsiteX1640" fmla="*/ 50329 w 11505972"/>
              <a:gd name="connsiteY1640" fmla="*/ 109809 h 739466"/>
              <a:gd name="connsiteX1641" fmla="*/ 51527 w 11505972"/>
              <a:gd name="connsiteY1641" fmla="*/ 111486 h 739466"/>
              <a:gd name="connsiteX1642" fmla="*/ 53685 w 11505972"/>
              <a:gd name="connsiteY1642" fmla="*/ 112205 h 739466"/>
              <a:gd name="connsiteX1643" fmla="*/ 52486 w 11505972"/>
              <a:gd name="connsiteY1643" fmla="*/ 110288 h 739466"/>
              <a:gd name="connsiteX1644" fmla="*/ 50329 w 11505972"/>
              <a:gd name="connsiteY1644" fmla="*/ 109809 h 739466"/>
              <a:gd name="connsiteX1645" fmla="*/ 125583 w 11505972"/>
              <a:gd name="connsiteY1645" fmla="*/ 108850 h 739466"/>
              <a:gd name="connsiteX1646" fmla="*/ 120550 w 11505972"/>
              <a:gd name="connsiteY1646" fmla="*/ 110527 h 739466"/>
              <a:gd name="connsiteX1647" fmla="*/ 116475 w 11505972"/>
              <a:gd name="connsiteY1647" fmla="*/ 114602 h 739466"/>
              <a:gd name="connsiteX1648" fmla="*/ 118393 w 11505972"/>
              <a:gd name="connsiteY1648" fmla="*/ 114362 h 739466"/>
              <a:gd name="connsiteX1649" fmla="*/ 119831 w 11505972"/>
              <a:gd name="connsiteY1649" fmla="*/ 112205 h 739466"/>
              <a:gd name="connsiteX1650" fmla="*/ 121269 w 11505972"/>
              <a:gd name="connsiteY1650" fmla="*/ 112924 h 739466"/>
              <a:gd name="connsiteX1651" fmla="*/ 122707 w 11505972"/>
              <a:gd name="connsiteY1651" fmla="*/ 113643 h 739466"/>
              <a:gd name="connsiteX1652" fmla="*/ 124145 w 11505972"/>
              <a:gd name="connsiteY1652" fmla="*/ 111246 h 739466"/>
              <a:gd name="connsiteX1653" fmla="*/ 125583 w 11505972"/>
              <a:gd name="connsiteY1653" fmla="*/ 108850 h 739466"/>
              <a:gd name="connsiteX1654" fmla="*/ 252123 w 11505972"/>
              <a:gd name="connsiteY1654" fmla="*/ 105015 h 739466"/>
              <a:gd name="connsiteX1655" fmla="*/ 253801 w 11505972"/>
              <a:gd name="connsiteY1655" fmla="*/ 111726 h 739466"/>
              <a:gd name="connsiteX1656" fmla="*/ 255479 w 11505972"/>
              <a:gd name="connsiteY1656" fmla="*/ 118436 h 739466"/>
              <a:gd name="connsiteX1657" fmla="*/ 252123 w 11505972"/>
              <a:gd name="connsiteY1657" fmla="*/ 114362 h 739466"/>
              <a:gd name="connsiteX1658" fmla="*/ 252123 w 11505972"/>
              <a:gd name="connsiteY1658" fmla="*/ 105015 h 739466"/>
              <a:gd name="connsiteX1659" fmla="*/ 33553 w 11505972"/>
              <a:gd name="connsiteY1659" fmla="*/ 105015 h 739466"/>
              <a:gd name="connsiteX1660" fmla="*/ 35949 w 11505972"/>
              <a:gd name="connsiteY1660" fmla="*/ 107412 h 739466"/>
              <a:gd name="connsiteX1661" fmla="*/ 35949 w 11505972"/>
              <a:gd name="connsiteY1661" fmla="*/ 105015 h 739466"/>
              <a:gd name="connsiteX1662" fmla="*/ 129896 w 11505972"/>
              <a:gd name="connsiteY1662" fmla="*/ 101660 h 739466"/>
              <a:gd name="connsiteX1663" fmla="*/ 128459 w 11505972"/>
              <a:gd name="connsiteY1663" fmla="*/ 103098 h 739466"/>
              <a:gd name="connsiteX1664" fmla="*/ 128459 w 11505972"/>
              <a:gd name="connsiteY1664" fmla="*/ 105974 h 739466"/>
              <a:gd name="connsiteX1665" fmla="*/ 128219 w 11505972"/>
              <a:gd name="connsiteY1665" fmla="*/ 108371 h 739466"/>
              <a:gd name="connsiteX1666" fmla="*/ 126062 w 11505972"/>
              <a:gd name="connsiteY1666" fmla="*/ 108850 h 739466"/>
              <a:gd name="connsiteX1667" fmla="*/ 127500 w 11505972"/>
              <a:gd name="connsiteY1667" fmla="*/ 109569 h 739466"/>
              <a:gd name="connsiteX1668" fmla="*/ 129896 w 11505972"/>
              <a:gd name="connsiteY1668" fmla="*/ 109809 h 739466"/>
              <a:gd name="connsiteX1669" fmla="*/ 130376 w 11505972"/>
              <a:gd name="connsiteY1669" fmla="*/ 105734 h 739466"/>
              <a:gd name="connsiteX1670" fmla="*/ 129896 w 11505972"/>
              <a:gd name="connsiteY1670" fmla="*/ 101660 h 739466"/>
              <a:gd name="connsiteX1671" fmla="*/ 177829 w 11505972"/>
              <a:gd name="connsiteY1671" fmla="*/ 99263 h 739466"/>
              <a:gd name="connsiteX1672" fmla="*/ 176870 w 11505972"/>
              <a:gd name="connsiteY1672" fmla="*/ 108371 h 739466"/>
              <a:gd name="connsiteX1673" fmla="*/ 174474 w 11505972"/>
              <a:gd name="connsiteY1673" fmla="*/ 115081 h 739466"/>
              <a:gd name="connsiteX1674" fmla="*/ 175192 w 11505972"/>
              <a:gd name="connsiteY1674" fmla="*/ 106693 h 739466"/>
              <a:gd name="connsiteX1675" fmla="*/ 177829 w 11505972"/>
              <a:gd name="connsiteY1675" fmla="*/ 99263 h 739466"/>
              <a:gd name="connsiteX1676" fmla="*/ 246372 w 11505972"/>
              <a:gd name="connsiteY1676" fmla="*/ 97346 h 739466"/>
              <a:gd name="connsiteX1677" fmla="*/ 248289 w 11505972"/>
              <a:gd name="connsiteY1677" fmla="*/ 98544 h 739466"/>
              <a:gd name="connsiteX1678" fmla="*/ 250206 w 11505972"/>
              <a:gd name="connsiteY1678" fmla="*/ 98784 h 739466"/>
              <a:gd name="connsiteX1679" fmla="*/ 248768 w 11505972"/>
              <a:gd name="connsiteY1679" fmla="*/ 103098 h 739466"/>
              <a:gd name="connsiteX1680" fmla="*/ 249248 w 11505972"/>
              <a:gd name="connsiteY1680" fmla="*/ 108131 h 739466"/>
              <a:gd name="connsiteX1681" fmla="*/ 250206 w 11505972"/>
              <a:gd name="connsiteY1681" fmla="*/ 113643 h 739466"/>
              <a:gd name="connsiteX1682" fmla="*/ 249727 w 11505972"/>
              <a:gd name="connsiteY1682" fmla="*/ 118436 h 739466"/>
              <a:gd name="connsiteX1683" fmla="*/ 249248 w 11505972"/>
              <a:gd name="connsiteY1683" fmla="*/ 116998 h 739466"/>
              <a:gd name="connsiteX1684" fmla="*/ 247570 w 11505972"/>
              <a:gd name="connsiteY1684" fmla="*/ 106693 h 739466"/>
              <a:gd name="connsiteX1685" fmla="*/ 246372 w 11505972"/>
              <a:gd name="connsiteY1685" fmla="*/ 97346 h 739466"/>
              <a:gd name="connsiteX1686" fmla="*/ 188374 w 11505972"/>
              <a:gd name="connsiteY1686" fmla="*/ 95908 h 739466"/>
              <a:gd name="connsiteX1687" fmla="*/ 192208 w 11505972"/>
              <a:gd name="connsiteY1687" fmla="*/ 101181 h 739466"/>
              <a:gd name="connsiteX1688" fmla="*/ 194126 w 11505972"/>
              <a:gd name="connsiteY1688" fmla="*/ 109809 h 739466"/>
              <a:gd name="connsiteX1689" fmla="*/ 194126 w 11505972"/>
              <a:gd name="connsiteY1689" fmla="*/ 110288 h 739466"/>
              <a:gd name="connsiteX1690" fmla="*/ 190531 w 11505972"/>
              <a:gd name="connsiteY1690" fmla="*/ 106214 h 739466"/>
              <a:gd name="connsiteX1691" fmla="*/ 190771 w 11505972"/>
              <a:gd name="connsiteY1691" fmla="*/ 99263 h 739466"/>
              <a:gd name="connsiteX1692" fmla="*/ 189333 w 11505972"/>
              <a:gd name="connsiteY1692" fmla="*/ 99742 h 739466"/>
              <a:gd name="connsiteX1693" fmla="*/ 187894 w 11505972"/>
              <a:gd name="connsiteY1693" fmla="*/ 100222 h 739466"/>
              <a:gd name="connsiteX1694" fmla="*/ 188374 w 11505972"/>
              <a:gd name="connsiteY1694" fmla="*/ 95908 h 739466"/>
              <a:gd name="connsiteX1695" fmla="*/ 156259 w 11505972"/>
              <a:gd name="connsiteY1695" fmla="*/ 94470 h 739466"/>
              <a:gd name="connsiteX1696" fmla="*/ 157697 w 11505972"/>
              <a:gd name="connsiteY1696" fmla="*/ 95429 h 739466"/>
              <a:gd name="connsiteX1697" fmla="*/ 159135 w 11505972"/>
              <a:gd name="connsiteY1697" fmla="*/ 94470 h 739466"/>
              <a:gd name="connsiteX1698" fmla="*/ 161532 w 11505972"/>
              <a:gd name="connsiteY1698" fmla="*/ 101181 h 739466"/>
              <a:gd name="connsiteX1699" fmla="*/ 161532 w 11505972"/>
              <a:gd name="connsiteY1699" fmla="*/ 109329 h 739466"/>
              <a:gd name="connsiteX1700" fmla="*/ 160573 w 11505972"/>
              <a:gd name="connsiteY1700" fmla="*/ 117717 h 739466"/>
              <a:gd name="connsiteX1701" fmla="*/ 160094 w 11505972"/>
              <a:gd name="connsiteY1701" fmla="*/ 124668 h 739466"/>
              <a:gd name="connsiteX1702" fmla="*/ 156738 w 11505972"/>
              <a:gd name="connsiteY1702" fmla="*/ 126585 h 739466"/>
              <a:gd name="connsiteX1703" fmla="*/ 157457 w 11505972"/>
              <a:gd name="connsiteY1703" fmla="*/ 122751 h 739466"/>
              <a:gd name="connsiteX1704" fmla="*/ 158895 w 11505972"/>
              <a:gd name="connsiteY1704" fmla="*/ 117478 h 739466"/>
              <a:gd name="connsiteX1705" fmla="*/ 159615 w 11505972"/>
              <a:gd name="connsiteY1705" fmla="*/ 112205 h 739466"/>
              <a:gd name="connsiteX1706" fmla="*/ 158177 w 11505972"/>
              <a:gd name="connsiteY1706" fmla="*/ 108371 h 739466"/>
              <a:gd name="connsiteX1707" fmla="*/ 155061 w 11505972"/>
              <a:gd name="connsiteY1707" fmla="*/ 115800 h 739466"/>
              <a:gd name="connsiteX1708" fmla="*/ 154342 w 11505972"/>
              <a:gd name="connsiteY1708" fmla="*/ 126585 h 739466"/>
              <a:gd name="connsiteX1709" fmla="*/ 153143 w 11505972"/>
              <a:gd name="connsiteY1709" fmla="*/ 128023 h 739466"/>
              <a:gd name="connsiteX1710" fmla="*/ 153383 w 11505972"/>
              <a:gd name="connsiteY1710" fmla="*/ 125146 h 739466"/>
              <a:gd name="connsiteX1711" fmla="*/ 155540 w 11505972"/>
              <a:gd name="connsiteY1711" fmla="*/ 111726 h 739466"/>
              <a:gd name="connsiteX1712" fmla="*/ 158177 w 11505972"/>
              <a:gd name="connsiteY1712" fmla="*/ 102619 h 739466"/>
              <a:gd name="connsiteX1713" fmla="*/ 156499 w 11505972"/>
              <a:gd name="connsiteY1713" fmla="*/ 104776 h 739466"/>
              <a:gd name="connsiteX1714" fmla="*/ 154342 w 11505972"/>
              <a:gd name="connsiteY1714" fmla="*/ 103577 h 739466"/>
              <a:gd name="connsiteX1715" fmla="*/ 152904 w 11505972"/>
              <a:gd name="connsiteY1715" fmla="*/ 110767 h 739466"/>
              <a:gd name="connsiteX1716" fmla="*/ 150987 w 11505972"/>
              <a:gd name="connsiteY1716" fmla="*/ 110288 h 739466"/>
              <a:gd name="connsiteX1717" fmla="*/ 149070 w 11505972"/>
              <a:gd name="connsiteY1717" fmla="*/ 110767 h 739466"/>
              <a:gd name="connsiteX1718" fmla="*/ 152185 w 11505972"/>
              <a:gd name="connsiteY1718" fmla="*/ 101900 h 739466"/>
              <a:gd name="connsiteX1719" fmla="*/ 156259 w 11505972"/>
              <a:gd name="connsiteY1719" fmla="*/ 94470 h 739466"/>
              <a:gd name="connsiteX1720" fmla="*/ 172077 w 11505972"/>
              <a:gd name="connsiteY1720" fmla="*/ 93991 h 739466"/>
              <a:gd name="connsiteX1721" fmla="*/ 172317 w 11505972"/>
              <a:gd name="connsiteY1721" fmla="*/ 106453 h 739466"/>
              <a:gd name="connsiteX1722" fmla="*/ 170159 w 11505972"/>
              <a:gd name="connsiteY1722" fmla="*/ 115081 h 739466"/>
              <a:gd name="connsiteX1723" fmla="*/ 171119 w 11505972"/>
              <a:gd name="connsiteY1723" fmla="*/ 104297 h 739466"/>
              <a:gd name="connsiteX1724" fmla="*/ 172077 w 11505972"/>
              <a:gd name="connsiteY1724" fmla="*/ 93991 h 739466"/>
              <a:gd name="connsiteX1725" fmla="*/ 124384 w 11505972"/>
              <a:gd name="connsiteY1725" fmla="*/ 93991 h 739466"/>
              <a:gd name="connsiteX1726" fmla="*/ 123186 w 11505972"/>
              <a:gd name="connsiteY1726" fmla="*/ 97346 h 739466"/>
              <a:gd name="connsiteX1727" fmla="*/ 125103 w 11505972"/>
              <a:gd name="connsiteY1727" fmla="*/ 96148 h 739466"/>
              <a:gd name="connsiteX1728" fmla="*/ 126541 w 11505972"/>
              <a:gd name="connsiteY1728" fmla="*/ 93991 h 739466"/>
              <a:gd name="connsiteX1729" fmla="*/ 124384 w 11505972"/>
              <a:gd name="connsiteY1729" fmla="*/ 93991 h 739466"/>
              <a:gd name="connsiteX1730" fmla="*/ 230075 w 11505972"/>
              <a:gd name="connsiteY1730" fmla="*/ 93032 h 739466"/>
              <a:gd name="connsiteX1731" fmla="*/ 230554 w 11505972"/>
              <a:gd name="connsiteY1731" fmla="*/ 96867 h 739466"/>
              <a:gd name="connsiteX1732" fmla="*/ 229116 w 11505972"/>
              <a:gd name="connsiteY1732" fmla="*/ 96387 h 739466"/>
              <a:gd name="connsiteX1733" fmla="*/ 230075 w 11505972"/>
              <a:gd name="connsiteY1733" fmla="*/ 93032 h 739466"/>
              <a:gd name="connsiteX1734" fmla="*/ 185019 w 11505972"/>
              <a:gd name="connsiteY1734" fmla="*/ 93032 h 739466"/>
              <a:gd name="connsiteX1735" fmla="*/ 187176 w 11505972"/>
              <a:gd name="connsiteY1735" fmla="*/ 96387 h 739466"/>
              <a:gd name="connsiteX1736" fmla="*/ 186936 w 11505972"/>
              <a:gd name="connsiteY1736" fmla="*/ 101660 h 739466"/>
              <a:gd name="connsiteX1737" fmla="*/ 184779 w 11505972"/>
              <a:gd name="connsiteY1737" fmla="*/ 98544 h 739466"/>
              <a:gd name="connsiteX1738" fmla="*/ 185019 w 11505972"/>
              <a:gd name="connsiteY1738" fmla="*/ 93032 h 739466"/>
              <a:gd name="connsiteX1739" fmla="*/ 127500 w 11505972"/>
              <a:gd name="connsiteY1739" fmla="*/ 93032 h 739466"/>
              <a:gd name="connsiteX1740" fmla="*/ 127739 w 11505972"/>
              <a:gd name="connsiteY1740" fmla="*/ 94950 h 739466"/>
              <a:gd name="connsiteX1741" fmla="*/ 127979 w 11505972"/>
              <a:gd name="connsiteY1741" fmla="*/ 96387 h 739466"/>
              <a:gd name="connsiteX1742" fmla="*/ 129417 w 11505972"/>
              <a:gd name="connsiteY1742" fmla="*/ 93032 h 739466"/>
              <a:gd name="connsiteX1743" fmla="*/ 237744 w 11505972"/>
              <a:gd name="connsiteY1743" fmla="*/ 92553 h 739466"/>
              <a:gd name="connsiteX1744" fmla="*/ 237025 w 11505972"/>
              <a:gd name="connsiteY1744" fmla="*/ 96148 h 739466"/>
              <a:gd name="connsiteX1745" fmla="*/ 237265 w 11505972"/>
              <a:gd name="connsiteY1745" fmla="*/ 99263 h 739466"/>
              <a:gd name="connsiteX1746" fmla="*/ 236786 w 11505972"/>
              <a:gd name="connsiteY1746" fmla="*/ 98784 h 739466"/>
              <a:gd name="connsiteX1747" fmla="*/ 237025 w 11505972"/>
              <a:gd name="connsiteY1747" fmla="*/ 95189 h 739466"/>
              <a:gd name="connsiteX1748" fmla="*/ 237744 w 11505972"/>
              <a:gd name="connsiteY1748" fmla="*/ 92553 h 739466"/>
              <a:gd name="connsiteX1749" fmla="*/ 261230 w 11505972"/>
              <a:gd name="connsiteY1749" fmla="*/ 91594 h 739466"/>
              <a:gd name="connsiteX1750" fmla="*/ 262190 w 11505972"/>
              <a:gd name="connsiteY1750" fmla="*/ 92313 h 739466"/>
              <a:gd name="connsiteX1751" fmla="*/ 263627 w 11505972"/>
              <a:gd name="connsiteY1751" fmla="*/ 91594 h 739466"/>
              <a:gd name="connsiteX1752" fmla="*/ 263627 w 11505972"/>
              <a:gd name="connsiteY1752" fmla="*/ 102619 h 739466"/>
              <a:gd name="connsiteX1753" fmla="*/ 262669 w 11505972"/>
              <a:gd name="connsiteY1753" fmla="*/ 113164 h 739466"/>
              <a:gd name="connsiteX1754" fmla="*/ 260512 w 11505972"/>
              <a:gd name="connsiteY1754" fmla="*/ 102619 h 739466"/>
              <a:gd name="connsiteX1755" fmla="*/ 261230 w 11505972"/>
              <a:gd name="connsiteY1755" fmla="*/ 91594 h 739466"/>
              <a:gd name="connsiteX1756" fmla="*/ 49370 w 11505972"/>
              <a:gd name="connsiteY1756" fmla="*/ 91115 h 739466"/>
              <a:gd name="connsiteX1757" fmla="*/ 45536 w 11505972"/>
              <a:gd name="connsiteY1757" fmla="*/ 93751 h 739466"/>
              <a:gd name="connsiteX1758" fmla="*/ 41701 w 11505972"/>
              <a:gd name="connsiteY1758" fmla="*/ 96387 h 739466"/>
              <a:gd name="connsiteX1759" fmla="*/ 46734 w 11505972"/>
              <a:gd name="connsiteY1759" fmla="*/ 97346 h 739466"/>
              <a:gd name="connsiteX1760" fmla="*/ 51767 w 11505972"/>
              <a:gd name="connsiteY1760" fmla="*/ 95908 h 739466"/>
              <a:gd name="connsiteX1761" fmla="*/ 53205 w 11505972"/>
              <a:gd name="connsiteY1761" fmla="*/ 97346 h 739466"/>
              <a:gd name="connsiteX1762" fmla="*/ 55123 w 11505972"/>
              <a:gd name="connsiteY1762" fmla="*/ 98784 h 739466"/>
              <a:gd name="connsiteX1763" fmla="*/ 54882 w 11505972"/>
              <a:gd name="connsiteY1763" fmla="*/ 96627 h 739466"/>
              <a:gd name="connsiteX1764" fmla="*/ 54164 w 11505972"/>
              <a:gd name="connsiteY1764" fmla="*/ 94470 h 739466"/>
              <a:gd name="connsiteX1765" fmla="*/ 51048 w 11505972"/>
              <a:gd name="connsiteY1765" fmla="*/ 93751 h 739466"/>
              <a:gd name="connsiteX1766" fmla="*/ 49370 w 11505972"/>
              <a:gd name="connsiteY1766" fmla="*/ 91115 h 739466"/>
              <a:gd name="connsiteX1767" fmla="*/ 255000 w 11505972"/>
              <a:gd name="connsiteY1767" fmla="*/ 86801 h 739466"/>
              <a:gd name="connsiteX1768" fmla="*/ 258835 w 11505972"/>
              <a:gd name="connsiteY1768" fmla="*/ 86801 h 739466"/>
              <a:gd name="connsiteX1769" fmla="*/ 259313 w 11505972"/>
              <a:gd name="connsiteY1769" fmla="*/ 89198 h 739466"/>
              <a:gd name="connsiteX1770" fmla="*/ 259553 w 11505972"/>
              <a:gd name="connsiteY1770" fmla="*/ 88239 h 739466"/>
              <a:gd name="connsiteX1771" fmla="*/ 259793 w 11505972"/>
              <a:gd name="connsiteY1771" fmla="*/ 87760 h 739466"/>
              <a:gd name="connsiteX1772" fmla="*/ 260033 w 11505972"/>
              <a:gd name="connsiteY1772" fmla="*/ 90156 h 739466"/>
              <a:gd name="connsiteX1773" fmla="*/ 259313 w 11505972"/>
              <a:gd name="connsiteY1773" fmla="*/ 91594 h 739466"/>
              <a:gd name="connsiteX1774" fmla="*/ 258595 w 11505972"/>
              <a:gd name="connsiteY1774" fmla="*/ 89917 h 739466"/>
              <a:gd name="connsiteX1775" fmla="*/ 257396 w 11505972"/>
              <a:gd name="connsiteY1775" fmla="*/ 89198 h 739466"/>
              <a:gd name="connsiteX1776" fmla="*/ 257157 w 11505972"/>
              <a:gd name="connsiteY1776" fmla="*/ 96627 h 739466"/>
              <a:gd name="connsiteX1777" fmla="*/ 255000 w 11505972"/>
              <a:gd name="connsiteY1777" fmla="*/ 102619 h 739466"/>
              <a:gd name="connsiteX1778" fmla="*/ 256917 w 11505972"/>
              <a:gd name="connsiteY1778" fmla="*/ 103577 h 739466"/>
              <a:gd name="connsiteX1779" fmla="*/ 257396 w 11505972"/>
              <a:gd name="connsiteY1779" fmla="*/ 106932 h 739466"/>
              <a:gd name="connsiteX1780" fmla="*/ 254760 w 11505972"/>
              <a:gd name="connsiteY1780" fmla="*/ 105494 h 739466"/>
              <a:gd name="connsiteX1781" fmla="*/ 254041 w 11505972"/>
              <a:gd name="connsiteY1781" fmla="*/ 101660 h 739466"/>
              <a:gd name="connsiteX1782" fmla="*/ 255240 w 11505972"/>
              <a:gd name="connsiteY1782" fmla="*/ 95668 h 739466"/>
              <a:gd name="connsiteX1783" fmla="*/ 255000 w 11505972"/>
              <a:gd name="connsiteY1783" fmla="*/ 86801 h 739466"/>
              <a:gd name="connsiteX1784" fmla="*/ 142838 w 11505972"/>
              <a:gd name="connsiteY1784" fmla="*/ 86801 h 739466"/>
              <a:gd name="connsiteX1785" fmla="*/ 141161 w 11505972"/>
              <a:gd name="connsiteY1785" fmla="*/ 89437 h 739466"/>
              <a:gd name="connsiteX1786" fmla="*/ 142838 w 11505972"/>
              <a:gd name="connsiteY1786" fmla="*/ 91115 h 739466"/>
              <a:gd name="connsiteX1787" fmla="*/ 125583 w 11505972"/>
              <a:gd name="connsiteY1787" fmla="*/ 86801 h 739466"/>
              <a:gd name="connsiteX1788" fmla="*/ 123905 w 11505972"/>
              <a:gd name="connsiteY1788" fmla="*/ 88000 h 739466"/>
              <a:gd name="connsiteX1789" fmla="*/ 123665 w 11505972"/>
              <a:gd name="connsiteY1789" fmla="*/ 90156 h 739466"/>
              <a:gd name="connsiteX1790" fmla="*/ 124864 w 11505972"/>
              <a:gd name="connsiteY1790" fmla="*/ 89917 h 739466"/>
              <a:gd name="connsiteX1791" fmla="*/ 126062 w 11505972"/>
              <a:gd name="connsiteY1791" fmla="*/ 89198 h 739466"/>
              <a:gd name="connsiteX1792" fmla="*/ 125822 w 11505972"/>
              <a:gd name="connsiteY1792" fmla="*/ 88000 h 739466"/>
              <a:gd name="connsiteX1793" fmla="*/ 125583 w 11505972"/>
              <a:gd name="connsiteY1793" fmla="*/ 86801 h 739466"/>
              <a:gd name="connsiteX1794" fmla="*/ 128998 w 11505972"/>
              <a:gd name="connsiteY1794" fmla="*/ 86202 h 739466"/>
              <a:gd name="connsiteX1795" fmla="*/ 128219 w 11505972"/>
              <a:gd name="connsiteY1795" fmla="*/ 87280 h 739466"/>
              <a:gd name="connsiteX1796" fmla="*/ 126541 w 11505972"/>
              <a:gd name="connsiteY1796" fmla="*/ 90156 h 739466"/>
              <a:gd name="connsiteX1797" fmla="*/ 127021 w 11505972"/>
              <a:gd name="connsiteY1797" fmla="*/ 91594 h 739466"/>
              <a:gd name="connsiteX1798" fmla="*/ 127979 w 11505972"/>
              <a:gd name="connsiteY1798" fmla="*/ 92553 h 739466"/>
              <a:gd name="connsiteX1799" fmla="*/ 129178 w 11505972"/>
              <a:gd name="connsiteY1799" fmla="*/ 90396 h 739466"/>
              <a:gd name="connsiteX1800" fmla="*/ 129896 w 11505972"/>
              <a:gd name="connsiteY1800" fmla="*/ 87760 h 739466"/>
              <a:gd name="connsiteX1801" fmla="*/ 128998 w 11505972"/>
              <a:gd name="connsiteY1801" fmla="*/ 86202 h 739466"/>
              <a:gd name="connsiteX1802" fmla="*/ 200597 w 11505972"/>
              <a:gd name="connsiteY1802" fmla="*/ 85363 h 739466"/>
              <a:gd name="connsiteX1803" fmla="*/ 204192 w 11505972"/>
              <a:gd name="connsiteY1803" fmla="*/ 85363 h 739466"/>
              <a:gd name="connsiteX1804" fmla="*/ 204670 w 11505972"/>
              <a:gd name="connsiteY1804" fmla="*/ 89198 h 739466"/>
              <a:gd name="connsiteX1805" fmla="*/ 203712 w 11505972"/>
              <a:gd name="connsiteY1805" fmla="*/ 88958 h 739466"/>
              <a:gd name="connsiteX1806" fmla="*/ 203233 w 11505972"/>
              <a:gd name="connsiteY1806" fmla="*/ 87760 h 739466"/>
              <a:gd name="connsiteX1807" fmla="*/ 202753 w 11505972"/>
              <a:gd name="connsiteY1807" fmla="*/ 88718 h 739466"/>
              <a:gd name="connsiteX1808" fmla="*/ 203712 w 11505972"/>
              <a:gd name="connsiteY1808" fmla="*/ 93032 h 739466"/>
              <a:gd name="connsiteX1809" fmla="*/ 203233 w 11505972"/>
              <a:gd name="connsiteY1809" fmla="*/ 97825 h 739466"/>
              <a:gd name="connsiteX1810" fmla="*/ 201795 w 11505972"/>
              <a:gd name="connsiteY1810" fmla="*/ 92792 h 739466"/>
              <a:gd name="connsiteX1811" fmla="*/ 199398 w 11505972"/>
              <a:gd name="connsiteY1811" fmla="*/ 88718 h 739466"/>
              <a:gd name="connsiteX1812" fmla="*/ 200597 w 11505972"/>
              <a:gd name="connsiteY1812" fmla="*/ 85363 h 739466"/>
              <a:gd name="connsiteX1813" fmla="*/ 108327 w 11505972"/>
              <a:gd name="connsiteY1813" fmla="*/ 82008 h 739466"/>
              <a:gd name="connsiteX1814" fmla="*/ 108807 w 11505972"/>
              <a:gd name="connsiteY1814" fmla="*/ 86322 h 739466"/>
              <a:gd name="connsiteX1815" fmla="*/ 111203 w 11505972"/>
              <a:gd name="connsiteY1815" fmla="*/ 84405 h 739466"/>
              <a:gd name="connsiteX1816" fmla="*/ 108327 w 11505972"/>
              <a:gd name="connsiteY1816" fmla="*/ 82008 h 739466"/>
              <a:gd name="connsiteX1817" fmla="*/ 118872 w 11505972"/>
              <a:gd name="connsiteY1817" fmla="*/ 80090 h 739466"/>
              <a:gd name="connsiteX1818" fmla="*/ 117674 w 11505972"/>
              <a:gd name="connsiteY1818" fmla="*/ 82727 h 739466"/>
              <a:gd name="connsiteX1819" fmla="*/ 119831 w 11505972"/>
              <a:gd name="connsiteY1819" fmla="*/ 84405 h 739466"/>
              <a:gd name="connsiteX1820" fmla="*/ 119591 w 11505972"/>
              <a:gd name="connsiteY1820" fmla="*/ 82008 h 739466"/>
              <a:gd name="connsiteX1821" fmla="*/ 118872 w 11505972"/>
              <a:gd name="connsiteY1821" fmla="*/ 80090 h 739466"/>
              <a:gd name="connsiteX1822" fmla="*/ 196043 w 11505972"/>
              <a:gd name="connsiteY1822" fmla="*/ 77694 h 739466"/>
              <a:gd name="connsiteX1823" fmla="*/ 197481 w 11505972"/>
              <a:gd name="connsiteY1823" fmla="*/ 79132 h 739466"/>
              <a:gd name="connsiteX1824" fmla="*/ 196043 w 11505972"/>
              <a:gd name="connsiteY1824" fmla="*/ 81528 h 739466"/>
              <a:gd name="connsiteX1825" fmla="*/ 75733 w 11505972"/>
              <a:gd name="connsiteY1825" fmla="*/ 76735 h 739466"/>
              <a:gd name="connsiteX1826" fmla="*/ 74295 w 11505972"/>
              <a:gd name="connsiteY1826" fmla="*/ 80090 h 739466"/>
              <a:gd name="connsiteX1827" fmla="*/ 76212 w 11505972"/>
              <a:gd name="connsiteY1827" fmla="*/ 80570 h 739466"/>
              <a:gd name="connsiteX1828" fmla="*/ 76452 w 11505972"/>
              <a:gd name="connsiteY1828" fmla="*/ 78893 h 739466"/>
              <a:gd name="connsiteX1829" fmla="*/ 75733 w 11505972"/>
              <a:gd name="connsiteY1829" fmla="*/ 76735 h 739466"/>
              <a:gd name="connsiteX1830" fmla="*/ 188853 w 11505972"/>
              <a:gd name="connsiteY1830" fmla="*/ 74338 h 739466"/>
              <a:gd name="connsiteX1831" fmla="*/ 191489 w 11505972"/>
              <a:gd name="connsiteY1831" fmla="*/ 78173 h 739466"/>
              <a:gd name="connsiteX1832" fmla="*/ 190291 w 11505972"/>
              <a:gd name="connsiteY1832" fmla="*/ 83446 h 739466"/>
              <a:gd name="connsiteX1833" fmla="*/ 191250 w 11505972"/>
              <a:gd name="connsiteY1833" fmla="*/ 84883 h 739466"/>
              <a:gd name="connsiteX1834" fmla="*/ 192688 w 11505972"/>
              <a:gd name="connsiteY1834" fmla="*/ 85363 h 739466"/>
              <a:gd name="connsiteX1835" fmla="*/ 192448 w 11505972"/>
              <a:gd name="connsiteY1835" fmla="*/ 87520 h 739466"/>
              <a:gd name="connsiteX1836" fmla="*/ 192208 w 11505972"/>
              <a:gd name="connsiteY1836" fmla="*/ 89198 h 739466"/>
              <a:gd name="connsiteX1837" fmla="*/ 190771 w 11505972"/>
              <a:gd name="connsiteY1837" fmla="*/ 88000 h 739466"/>
              <a:gd name="connsiteX1838" fmla="*/ 189812 w 11505972"/>
              <a:gd name="connsiteY1838" fmla="*/ 86801 h 739466"/>
              <a:gd name="connsiteX1839" fmla="*/ 189333 w 11505972"/>
              <a:gd name="connsiteY1839" fmla="*/ 82487 h 739466"/>
              <a:gd name="connsiteX1840" fmla="*/ 187415 w 11505972"/>
              <a:gd name="connsiteY1840" fmla="*/ 80570 h 739466"/>
              <a:gd name="connsiteX1841" fmla="*/ 188853 w 11505972"/>
              <a:gd name="connsiteY1841" fmla="*/ 79371 h 739466"/>
              <a:gd name="connsiteX1842" fmla="*/ 190291 w 11505972"/>
              <a:gd name="connsiteY1842" fmla="*/ 78173 h 739466"/>
              <a:gd name="connsiteX1843" fmla="*/ 188853 w 11505972"/>
              <a:gd name="connsiteY1843" fmla="*/ 74338 h 739466"/>
              <a:gd name="connsiteX1844" fmla="*/ 89633 w 11505972"/>
              <a:gd name="connsiteY1844" fmla="*/ 74338 h 739466"/>
              <a:gd name="connsiteX1845" fmla="*/ 86758 w 11505972"/>
              <a:gd name="connsiteY1845" fmla="*/ 79371 h 739466"/>
              <a:gd name="connsiteX1846" fmla="*/ 84361 w 11505972"/>
              <a:gd name="connsiteY1846" fmla="*/ 84405 h 739466"/>
              <a:gd name="connsiteX1847" fmla="*/ 82923 w 11505972"/>
              <a:gd name="connsiteY1847" fmla="*/ 83685 h 739466"/>
              <a:gd name="connsiteX1848" fmla="*/ 81485 w 11505972"/>
              <a:gd name="connsiteY1848" fmla="*/ 82966 h 739466"/>
              <a:gd name="connsiteX1849" fmla="*/ 82443 w 11505972"/>
              <a:gd name="connsiteY1849" fmla="*/ 85842 h 739466"/>
              <a:gd name="connsiteX1850" fmla="*/ 83882 w 11505972"/>
              <a:gd name="connsiteY1850" fmla="*/ 88718 h 739466"/>
              <a:gd name="connsiteX1851" fmla="*/ 87716 w 11505972"/>
              <a:gd name="connsiteY1851" fmla="*/ 82248 h 739466"/>
              <a:gd name="connsiteX1852" fmla="*/ 89633 w 11505972"/>
              <a:gd name="connsiteY1852" fmla="*/ 74338 h 739466"/>
              <a:gd name="connsiteX1853" fmla="*/ 77890 w 11505972"/>
              <a:gd name="connsiteY1853" fmla="*/ 73140 h 739466"/>
              <a:gd name="connsiteX1854" fmla="*/ 78130 w 11505972"/>
              <a:gd name="connsiteY1854" fmla="*/ 75776 h 739466"/>
              <a:gd name="connsiteX1855" fmla="*/ 79088 w 11505972"/>
              <a:gd name="connsiteY1855" fmla="*/ 74818 h 739466"/>
              <a:gd name="connsiteX1856" fmla="*/ 80047 w 11505972"/>
              <a:gd name="connsiteY1856" fmla="*/ 73380 h 739466"/>
              <a:gd name="connsiteX1857" fmla="*/ 77890 w 11505972"/>
              <a:gd name="connsiteY1857" fmla="*/ 73140 h 739466"/>
              <a:gd name="connsiteX1858" fmla="*/ 207067 w 11505972"/>
              <a:gd name="connsiteY1858" fmla="*/ 70504 h 739466"/>
              <a:gd name="connsiteX1859" fmla="*/ 208985 w 11505972"/>
              <a:gd name="connsiteY1859" fmla="*/ 83206 h 739466"/>
              <a:gd name="connsiteX1860" fmla="*/ 209943 w 11505972"/>
              <a:gd name="connsiteY1860" fmla="*/ 94470 h 739466"/>
              <a:gd name="connsiteX1861" fmla="*/ 207547 w 11505972"/>
              <a:gd name="connsiteY1861" fmla="*/ 88239 h 739466"/>
              <a:gd name="connsiteX1862" fmla="*/ 207547 w 11505972"/>
              <a:gd name="connsiteY1862" fmla="*/ 79132 h 739466"/>
              <a:gd name="connsiteX1863" fmla="*/ 205630 w 11505972"/>
              <a:gd name="connsiteY1863" fmla="*/ 78173 h 739466"/>
              <a:gd name="connsiteX1864" fmla="*/ 204192 w 11505972"/>
              <a:gd name="connsiteY1864" fmla="*/ 81049 h 739466"/>
              <a:gd name="connsiteX1865" fmla="*/ 202753 w 11505972"/>
              <a:gd name="connsiteY1865" fmla="*/ 83446 h 739466"/>
              <a:gd name="connsiteX1866" fmla="*/ 200836 w 11505972"/>
              <a:gd name="connsiteY1866" fmla="*/ 82966 h 739466"/>
              <a:gd name="connsiteX1867" fmla="*/ 200117 w 11505972"/>
              <a:gd name="connsiteY1867" fmla="*/ 79371 h 739466"/>
              <a:gd name="connsiteX1868" fmla="*/ 199878 w 11505972"/>
              <a:gd name="connsiteY1868" fmla="*/ 75298 h 739466"/>
              <a:gd name="connsiteX1869" fmla="*/ 203473 w 11505972"/>
              <a:gd name="connsiteY1869" fmla="*/ 72661 h 739466"/>
              <a:gd name="connsiteX1870" fmla="*/ 207067 w 11505972"/>
              <a:gd name="connsiteY1870" fmla="*/ 70504 h 739466"/>
              <a:gd name="connsiteX1871" fmla="*/ 153383 w 11505972"/>
              <a:gd name="connsiteY1871" fmla="*/ 69546 h 739466"/>
              <a:gd name="connsiteX1872" fmla="*/ 151466 w 11505972"/>
              <a:gd name="connsiteY1872" fmla="*/ 73620 h 739466"/>
              <a:gd name="connsiteX1873" fmla="*/ 149070 w 11505972"/>
              <a:gd name="connsiteY1873" fmla="*/ 77694 h 739466"/>
              <a:gd name="connsiteX1874" fmla="*/ 148350 w 11505972"/>
              <a:gd name="connsiteY1874" fmla="*/ 82248 h 739466"/>
              <a:gd name="connsiteX1875" fmla="*/ 148590 w 11505972"/>
              <a:gd name="connsiteY1875" fmla="*/ 87760 h 739466"/>
              <a:gd name="connsiteX1876" fmla="*/ 150028 w 11505972"/>
              <a:gd name="connsiteY1876" fmla="*/ 83925 h 739466"/>
              <a:gd name="connsiteX1877" fmla="*/ 151945 w 11505972"/>
              <a:gd name="connsiteY1877" fmla="*/ 82008 h 739466"/>
              <a:gd name="connsiteX1878" fmla="*/ 151226 w 11505972"/>
              <a:gd name="connsiteY1878" fmla="*/ 79371 h 739466"/>
              <a:gd name="connsiteX1879" fmla="*/ 152185 w 11505972"/>
              <a:gd name="connsiteY1879" fmla="*/ 76975 h 739466"/>
              <a:gd name="connsiteX1880" fmla="*/ 153383 w 11505972"/>
              <a:gd name="connsiteY1880" fmla="*/ 74099 h 739466"/>
              <a:gd name="connsiteX1881" fmla="*/ 153383 w 11505972"/>
              <a:gd name="connsiteY1881" fmla="*/ 69546 h 739466"/>
              <a:gd name="connsiteX1882" fmla="*/ 132773 w 11505972"/>
              <a:gd name="connsiteY1882" fmla="*/ 67149 h 739466"/>
              <a:gd name="connsiteX1883" fmla="*/ 130856 w 11505972"/>
              <a:gd name="connsiteY1883" fmla="*/ 68347 h 739466"/>
              <a:gd name="connsiteX1884" fmla="*/ 131334 w 11505972"/>
              <a:gd name="connsiteY1884" fmla="*/ 70983 h 739466"/>
              <a:gd name="connsiteX1885" fmla="*/ 132293 w 11505972"/>
              <a:gd name="connsiteY1885" fmla="*/ 69306 h 739466"/>
              <a:gd name="connsiteX1886" fmla="*/ 132773 w 11505972"/>
              <a:gd name="connsiteY1886" fmla="*/ 67149 h 739466"/>
              <a:gd name="connsiteX1887" fmla="*/ 97243 w 11505972"/>
              <a:gd name="connsiteY1887" fmla="*/ 65711 h 739466"/>
              <a:gd name="connsiteX1888" fmla="*/ 96105 w 11505972"/>
              <a:gd name="connsiteY1888" fmla="*/ 67149 h 739466"/>
              <a:gd name="connsiteX1889" fmla="*/ 95865 w 11505972"/>
              <a:gd name="connsiteY1889" fmla="*/ 70983 h 739466"/>
              <a:gd name="connsiteX1890" fmla="*/ 97303 w 11505972"/>
              <a:gd name="connsiteY1890" fmla="*/ 69546 h 739466"/>
              <a:gd name="connsiteX1891" fmla="*/ 98261 w 11505972"/>
              <a:gd name="connsiteY1891" fmla="*/ 67149 h 739466"/>
              <a:gd name="connsiteX1892" fmla="*/ 97243 w 11505972"/>
              <a:gd name="connsiteY1892" fmla="*/ 65711 h 739466"/>
              <a:gd name="connsiteX1893" fmla="*/ 56560 w 11505972"/>
              <a:gd name="connsiteY1893" fmla="*/ 63314 h 739466"/>
              <a:gd name="connsiteX1894" fmla="*/ 50808 w 11505972"/>
              <a:gd name="connsiteY1894" fmla="*/ 63794 h 739466"/>
              <a:gd name="connsiteX1895" fmla="*/ 54403 w 11505972"/>
              <a:gd name="connsiteY1895" fmla="*/ 69066 h 739466"/>
              <a:gd name="connsiteX1896" fmla="*/ 58477 w 11505972"/>
              <a:gd name="connsiteY1896" fmla="*/ 72901 h 739466"/>
              <a:gd name="connsiteX1897" fmla="*/ 58477 w 11505972"/>
              <a:gd name="connsiteY1897" fmla="*/ 67388 h 739466"/>
              <a:gd name="connsiteX1898" fmla="*/ 56560 w 11505972"/>
              <a:gd name="connsiteY1898" fmla="*/ 63314 h 739466"/>
              <a:gd name="connsiteX1899" fmla="*/ 281636 w 11505972"/>
              <a:gd name="connsiteY1899" fmla="*/ 63276 h 739466"/>
              <a:gd name="connsiteX1900" fmla="*/ 282115 w 11505972"/>
              <a:gd name="connsiteY1900" fmla="*/ 64277 h 739466"/>
              <a:gd name="connsiteX1901" fmla="*/ 281842 w 11505972"/>
              <a:gd name="connsiteY1901" fmla="*/ 65231 h 739466"/>
              <a:gd name="connsiteX1902" fmla="*/ 282801 w 11505972"/>
              <a:gd name="connsiteY1902" fmla="*/ 61876 h 739466"/>
              <a:gd name="connsiteX1903" fmla="*/ 282801 w 11505972"/>
              <a:gd name="connsiteY1903" fmla="*/ 65711 h 739466"/>
              <a:gd name="connsiteX1904" fmla="*/ 282115 w 11505972"/>
              <a:gd name="connsiteY1904" fmla="*/ 64277 h 739466"/>
              <a:gd name="connsiteX1905" fmla="*/ 159615 w 11505972"/>
              <a:gd name="connsiteY1905" fmla="*/ 60918 h 739466"/>
              <a:gd name="connsiteX1906" fmla="*/ 158416 w 11505972"/>
              <a:gd name="connsiteY1906" fmla="*/ 63794 h 739466"/>
              <a:gd name="connsiteX1907" fmla="*/ 159135 w 11505972"/>
              <a:gd name="connsiteY1907" fmla="*/ 67149 h 739466"/>
              <a:gd name="connsiteX1908" fmla="*/ 160333 w 11505972"/>
              <a:gd name="connsiteY1908" fmla="*/ 66909 h 739466"/>
              <a:gd name="connsiteX1909" fmla="*/ 161532 w 11505972"/>
              <a:gd name="connsiteY1909" fmla="*/ 65711 h 739466"/>
              <a:gd name="connsiteX1910" fmla="*/ 161052 w 11505972"/>
              <a:gd name="connsiteY1910" fmla="*/ 62835 h 739466"/>
              <a:gd name="connsiteX1911" fmla="*/ 159615 w 11505972"/>
              <a:gd name="connsiteY1911" fmla="*/ 60918 h 739466"/>
              <a:gd name="connsiteX1912" fmla="*/ 143797 w 11505972"/>
              <a:gd name="connsiteY1912" fmla="*/ 60439 h 739466"/>
              <a:gd name="connsiteX1913" fmla="*/ 144755 w 11505972"/>
              <a:gd name="connsiteY1913" fmla="*/ 63794 h 739466"/>
              <a:gd name="connsiteX1914" fmla="*/ 142838 w 11505972"/>
              <a:gd name="connsiteY1914" fmla="*/ 64752 h 739466"/>
              <a:gd name="connsiteX1915" fmla="*/ 141880 w 11505972"/>
              <a:gd name="connsiteY1915" fmla="*/ 63314 h 739466"/>
              <a:gd name="connsiteX1916" fmla="*/ 142598 w 11505972"/>
              <a:gd name="connsiteY1916" fmla="*/ 61157 h 739466"/>
              <a:gd name="connsiteX1917" fmla="*/ 143797 w 11505972"/>
              <a:gd name="connsiteY1917" fmla="*/ 60439 h 739466"/>
              <a:gd name="connsiteX1918" fmla="*/ 124145 w 11505972"/>
              <a:gd name="connsiteY1918" fmla="*/ 58042 h 739466"/>
              <a:gd name="connsiteX1919" fmla="*/ 121748 w 11505972"/>
              <a:gd name="connsiteY1919" fmla="*/ 63794 h 739466"/>
              <a:gd name="connsiteX1920" fmla="*/ 120310 w 11505972"/>
              <a:gd name="connsiteY1920" fmla="*/ 63554 h 739466"/>
              <a:gd name="connsiteX1921" fmla="*/ 118872 w 11505972"/>
              <a:gd name="connsiteY1921" fmla="*/ 63314 h 739466"/>
              <a:gd name="connsiteX1922" fmla="*/ 118393 w 11505972"/>
              <a:gd name="connsiteY1922" fmla="*/ 66909 h 739466"/>
              <a:gd name="connsiteX1923" fmla="*/ 119831 w 11505972"/>
              <a:gd name="connsiteY1923" fmla="*/ 69546 h 739466"/>
              <a:gd name="connsiteX1924" fmla="*/ 122946 w 11505972"/>
              <a:gd name="connsiteY1924" fmla="*/ 64992 h 739466"/>
              <a:gd name="connsiteX1925" fmla="*/ 124145 w 11505972"/>
              <a:gd name="connsiteY1925" fmla="*/ 58042 h 739466"/>
              <a:gd name="connsiteX1926" fmla="*/ 101137 w 11505972"/>
              <a:gd name="connsiteY1926" fmla="*/ 55645 h 739466"/>
              <a:gd name="connsiteX1927" fmla="*/ 99220 w 11505972"/>
              <a:gd name="connsiteY1927" fmla="*/ 57802 h 739466"/>
              <a:gd name="connsiteX1928" fmla="*/ 100658 w 11505972"/>
              <a:gd name="connsiteY1928" fmla="*/ 60439 h 739466"/>
              <a:gd name="connsiteX1929" fmla="*/ 101137 w 11505972"/>
              <a:gd name="connsiteY1929" fmla="*/ 58281 h 739466"/>
              <a:gd name="connsiteX1930" fmla="*/ 101137 w 11505972"/>
              <a:gd name="connsiteY1930" fmla="*/ 55645 h 739466"/>
              <a:gd name="connsiteX1931" fmla="*/ 277528 w 11505972"/>
              <a:gd name="connsiteY1931" fmla="*/ 54686 h 739466"/>
              <a:gd name="connsiteX1932" fmla="*/ 278966 w 11505972"/>
              <a:gd name="connsiteY1932" fmla="*/ 55405 h 739466"/>
              <a:gd name="connsiteX1933" fmla="*/ 280883 w 11505972"/>
              <a:gd name="connsiteY1933" fmla="*/ 55645 h 739466"/>
              <a:gd name="connsiteX1934" fmla="*/ 281362 w 11505972"/>
              <a:gd name="connsiteY1934" fmla="*/ 60678 h 739466"/>
              <a:gd name="connsiteX1935" fmla="*/ 281636 w 11505972"/>
              <a:gd name="connsiteY1935" fmla="*/ 63276 h 739466"/>
              <a:gd name="connsiteX1936" fmla="*/ 145714 w 11505972"/>
              <a:gd name="connsiteY1936" fmla="*/ 53728 h 739466"/>
              <a:gd name="connsiteX1937" fmla="*/ 144995 w 11505972"/>
              <a:gd name="connsiteY1937" fmla="*/ 57083 h 739466"/>
              <a:gd name="connsiteX1938" fmla="*/ 143797 w 11505972"/>
              <a:gd name="connsiteY1938" fmla="*/ 59479 h 739466"/>
              <a:gd name="connsiteX1939" fmla="*/ 144036 w 11505972"/>
              <a:gd name="connsiteY1939" fmla="*/ 55645 h 739466"/>
              <a:gd name="connsiteX1940" fmla="*/ 145714 w 11505972"/>
              <a:gd name="connsiteY1940" fmla="*/ 53728 h 739466"/>
              <a:gd name="connsiteX1941" fmla="*/ 133251 w 11505972"/>
              <a:gd name="connsiteY1941" fmla="*/ 52290 h 739466"/>
              <a:gd name="connsiteX1942" fmla="*/ 132293 w 11505972"/>
              <a:gd name="connsiteY1942" fmla="*/ 56364 h 739466"/>
              <a:gd name="connsiteX1943" fmla="*/ 132773 w 11505972"/>
              <a:gd name="connsiteY1943" fmla="*/ 61876 h 739466"/>
              <a:gd name="connsiteX1944" fmla="*/ 134690 w 11505972"/>
              <a:gd name="connsiteY1944" fmla="*/ 57802 h 739466"/>
              <a:gd name="connsiteX1945" fmla="*/ 133251 w 11505972"/>
              <a:gd name="connsiteY1945" fmla="*/ 52290 h 739466"/>
              <a:gd name="connsiteX1946" fmla="*/ 197001 w 11505972"/>
              <a:gd name="connsiteY1946" fmla="*/ 50852 h 739466"/>
              <a:gd name="connsiteX1947" fmla="*/ 197481 w 11505972"/>
              <a:gd name="connsiteY1947" fmla="*/ 54926 h 739466"/>
              <a:gd name="connsiteX1948" fmla="*/ 197481 w 11505972"/>
              <a:gd name="connsiteY1948" fmla="*/ 58521 h 739466"/>
              <a:gd name="connsiteX1949" fmla="*/ 195803 w 11505972"/>
              <a:gd name="connsiteY1949" fmla="*/ 54926 h 739466"/>
              <a:gd name="connsiteX1950" fmla="*/ 197001 w 11505972"/>
              <a:gd name="connsiteY1950" fmla="*/ 50852 h 739466"/>
              <a:gd name="connsiteX1951" fmla="*/ 182143 w 11505972"/>
              <a:gd name="connsiteY1951" fmla="*/ 49893 h 739466"/>
              <a:gd name="connsiteX1952" fmla="*/ 183101 w 11505972"/>
              <a:gd name="connsiteY1952" fmla="*/ 53249 h 739466"/>
              <a:gd name="connsiteX1953" fmla="*/ 185019 w 11505972"/>
              <a:gd name="connsiteY1953" fmla="*/ 53249 h 739466"/>
              <a:gd name="connsiteX1954" fmla="*/ 184060 w 11505972"/>
              <a:gd name="connsiteY1954" fmla="*/ 50852 h 739466"/>
              <a:gd name="connsiteX1955" fmla="*/ 182143 w 11505972"/>
              <a:gd name="connsiteY1955" fmla="*/ 49893 h 739466"/>
              <a:gd name="connsiteX1956" fmla="*/ 197960 w 11505972"/>
              <a:gd name="connsiteY1956" fmla="*/ 48934 h 739466"/>
              <a:gd name="connsiteX1957" fmla="*/ 200836 w 11505972"/>
              <a:gd name="connsiteY1957" fmla="*/ 50372 h 739466"/>
              <a:gd name="connsiteX1958" fmla="*/ 203233 w 11505972"/>
              <a:gd name="connsiteY1958" fmla="*/ 52290 h 739466"/>
              <a:gd name="connsiteX1959" fmla="*/ 203233 w 11505972"/>
              <a:gd name="connsiteY1959" fmla="*/ 60918 h 739466"/>
              <a:gd name="connsiteX1960" fmla="*/ 198440 w 11505972"/>
              <a:gd name="connsiteY1960" fmla="*/ 64273 h 739466"/>
              <a:gd name="connsiteX1961" fmla="*/ 195084 w 11505972"/>
              <a:gd name="connsiteY1961" fmla="*/ 70504 h 739466"/>
              <a:gd name="connsiteX1962" fmla="*/ 195084 w 11505972"/>
              <a:gd name="connsiteY1962" fmla="*/ 60439 h 739466"/>
              <a:gd name="connsiteX1963" fmla="*/ 197001 w 11505972"/>
              <a:gd name="connsiteY1963" fmla="*/ 60199 h 739466"/>
              <a:gd name="connsiteX1964" fmla="*/ 199398 w 11505972"/>
              <a:gd name="connsiteY1964" fmla="*/ 61876 h 739466"/>
              <a:gd name="connsiteX1965" fmla="*/ 199158 w 11505972"/>
              <a:gd name="connsiteY1965" fmla="*/ 55884 h 739466"/>
              <a:gd name="connsiteX1966" fmla="*/ 197960 w 11505972"/>
              <a:gd name="connsiteY1966" fmla="*/ 48934 h 739466"/>
              <a:gd name="connsiteX1967" fmla="*/ 284718 w 11505972"/>
              <a:gd name="connsiteY1967" fmla="*/ 45100 h 739466"/>
              <a:gd name="connsiteX1968" fmla="*/ 286874 w 11505972"/>
              <a:gd name="connsiteY1968" fmla="*/ 48216 h 739466"/>
              <a:gd name="connsiteX1969" fmla="*/ 288073 w 11505972"/>
              <a:gd name="connsiteY1969" fmla="*/ 51331 h 739466"/>
              <a:gd name="connsiteX1970" fmla="*/ 284718 w 11505972"/>
              <a:gd name="connsiteY1970" fmla="*/ 53249 h 739466"/>
              <a:gd name="connsiteX1971" fmla="*/ 284239 w 11505972"/>
              <a:gd name="connsiteY1971" fmla="*/ 49174 h 739466"/>
              <a:gd name="connsiteX1972" fmla="*/ 284718 w 11505972"/>
              <a:gd name="connsiteY1972" fmla="*/ 45100 h 739466"/>
              <a:gd name="connsiteX1973" fmla="*/ 278726 w 11505972"/>
              <a:gd name="connsiteY1973" fmla="*/ 42464 h 739466"/>
              <a:gd name="connsiteX1974" fmla="*/ 278966 w 11505972"/>
              <a:gd name="connsiteY1974" fmla="*/ 42703 h 739466"/>
              <a:gd name="connsiteX1975" fmla="*/ 279206 w 11505972"/>
              <a:gd name="connsiteY1975" fmla="*/ 45579 h 739466"/>
              <a:gd name="connsiteX1976" fmla="*/ 278966 w 11505972"/>
              <a:gd name="connsiteY1976" fmla="*/ 47497 h 739466"/>
              <a:gd name="connsiteX1977" fmla="*/ 278247 w 11505972"/>
              <a:gd name="connsiteY1977" fmla="*/ 45100 h 739466"/>
              <a:gd name="connsiteX1978" fmla="*/ 277528 w 11505972"/>
              <a:gd name="connsiteY1978" fmla="*/ 42703 h 739466"/>
              <a:gd name="connsiteX1979" fmla="*/ 278726 w 11505972"/>
              <a:gd name="connsiteY1979" fmla="*/ 42464 h 739466"/>
              <a:gd name="connsiteX1980" fmla="*/ 106889 w 11505972"/>
              <a:gd name="connsiteY1980" fmla="*/ 42224 h 739466"/>
              <a:gd name="connsiteX1981" fmla="*/ 108327 w 11505972"/>
              <a:gd name="connsiteY1981" fmla="*/ 46059 h 739466"/>
              <a:gd name="connsiteX1982" fmla="*/ 108567 w 11505972"/>
              <a:gd name="connsiteY1982" fmla="*/ 42703 h 739466"/>
              <a:gd name="connsiteX1983" fmla="*/ 106889 w 11505972"/>
              <a:gd name="connsiteY1983" fmla="*/ 42224 h 739466"/>
              <a:gd name="connsiteX1984" fmla="*/ 194605 w 11505972"/>
              <a:gd name="connsiteY1984" fmla="*/ 41265 h 739466"/>
              <a:gd name="connsiteX1985" fmla="*/ 197001 w 11505972"/>
              <a:gd name="connsiteY1985" fmla="*/ 41265 h 739466"/>
              <a:gd name="connsiteX1986" fmla="*/ 197721 w 11505972"/>
              <a:gd name="connsiteY1986" fmla="*/ 44142 h 739466"/>
              <a:gd name="connsiteX1987" fmla="*/ 199398 w 11505972"/>
              <a:gd name="connsiteY1987" fmla="*/ 46059 h 739466"/>
              <a:gd name="connsiteX1988" fmla="*/ 198200 w 11505972"/>
              <a:gd name="connsiteY1988" fmla="*/ 47497 h 739466"/>
              <a:gd name="connsiteX1989" fmla="*/ 197001 w 11505972"/>
              <a:gd name="connsiteY1989" fmla="*/ 48455 h 739466"/>
              <a:gd name="connsiteX1990" fmla="*/ 194605 w 11505972"/>
              <a:gd name="connsiteY1990" fmla="*/ 41265 h 739466"/>
              <a:gd name="connsiteX1991" fmla="*/ 149070 w 11505972"/>
              <a:gd name="connsiteY1991" fmla="*/ 41265 h 739466"/>
              <a:gd name="connsiteX1992" fmla="*/ 145714 w 11505972"/>
              <a:gd name="connsiteY1992" fmla="*/ 51331 h 739466"/>
              <a:gd name="connsiteX1993" fmla="*/ 142119 w 11505972"/>
              <a:gd name="connsiteY1993" fmla="*/ 53728 h 739466"/>
              <a:gd name="connsiteX1994" fmla="*/ 139483 w 11505972"/>
              <a:gd name="connsiteY1994" fmla="*/ 59479 h 739466"/>
              <a:gd name="connsiteX1995" fmla="*/ 141161 w 11505972"/>
              <a:gd name="connsiteY1995" fmla="*/ 60439 h 739466"/>
              <a:gd name="connsiteX1996" fmla="*/ 141400 w 11505972"/>
              <a:gd name="connsiteY1996" fmla="*/ 63314 h 739466"/>
              <a:gd name="connsiteX1997" fmla="*/ 140202 w 11505972"/>
              <a:gd name="connsiteY1997" fmla="*/ 64033 h 739466"/>
              <a:gd name="connsiteX1998" fmla="*/ 139483 w 11505972"/>
              <a:gd name="connsiteY1998" fmla="*/ 65231 h 739466"/>
              <a:gd name="connsiteX1999" fmla="*/ 138764 w 11505972"/>
              <a:gd name="connsiteY1999" fmla="*/ 63554 h 739466"/>
              <a:gd name="connsiteX2000" fmla="*/ 139003 w 11505972"/>
              <a:gd name="connsiteY2000" fmla="*/ 60918 h 739466"/>
              <a:gd name="connsiteX2001" fmla="*/ 134929 w 11505972"/>
              <a:gd name="connsiteY2001" fmla="*/ 65471 h 739466"/>
              <a:gd name="connsiteX2002" fmla="*/ 135648 w 11505972"/>
              <a:gd name="connsiteY2002" fmla="*/ 73380 h 739466"/>
              <a:gd name="connsiteX2003" fmla="*/ 137086 w 11505972"/>
              <a:gd name="connsiteY2003" fmla="*/ 70025 h 739466"/>
              <a:gd name="connsiteX2004" fmla="*/ 138045 w 11505972"/>
              <a:gd name="connsiteY2004" fmla="*/ 65711 h 739466"/>
              <a:gd name="connsiteX2005" fmla="*/ 139963 w 11505972"/>
              <a:gd name="connsiteY2005" fmla="*/ 67149 h 739466"/>
              <a:gd name="connsiteX2006" fmla="*/ 142359 w 11505972"/>
              <a:gd name="connsiteY2006" fmla="*/ 66669 h 739466"/>
              <a:gd name="connsiteX2007" fmla="*/ 142119 w 11505972"/>
              <a:gd name="connsiteY2007" fmla="*/ 70025 h 739466"/>
              <a:gd name="connsiteX2008" fmla="*/ 141880 w 11505972"/>
              <a:gd name="connsiteY2008" fmla="*/ 73380 h 739466"/>
              <a:gd name="connsiteX2009" fmla="*/ 145475 w 11505972"/>
              <a:gd name="connsiteY2009" fmla="*/ 65951 h 739466"/>
              <a:gd name="connsiteX2010" fmla="*/ 147152 w 11505972"/>
              <a:gd name="connsiteY2010" fmla="*/ 58042 h 739466"/>
              <a:gd name="connsiteX2011" fmla="*/ 148830 w 11505972"/>
              <a:gd name="connsiteY2011" fmla="*/ 57323 h 739466"/>
              <a:gd name="connsiteX2012" fmla="*/ 150987 w 11505972"/>
              <a:gd name="connsiteY2012" fmla="*/ 57083 h 739466"/>
              <a:gd name="connsiteX2013" fmla="*/ 151226 w 11505972"/>
              <a:gd name="connsiteY2013" fmla="*/ 53009 h 739466"/>
              <a:gd name="connsiteX2014" fmla="*/ 150987 w 11505972"/>
              <a:gd name="connsiteY2014" fmla="*/ 49893 h 739466"/>
              <a:gd name="connsiteX2015" fmla="*/ 149309 w 11505972"/>
              <a:gd name="connsiteY2015" fmla="*/ 51092 h 739466"/>
              <a:gd name="connsiteX2016" fmla="*/ 148590 w 11505972"/>
              <a:gd name="connsiteY2016" fmla="*/ 53249 h 739466"/>
              <a:gd name="connsiteX2017" fmla="*/ 148830 w 11505972"/>
              <a:gd name="connsiteY2017" fmla="*/ 48216 h 739466"/>
              <a:gd name="connsiteX2018" fmla="*/ 149070 w 11505972"/>
              <a:gd name="connsiteY2018" fmla="*/ 41265 h 739466"/>
              <a:gd name="connsiteX2019" fmla="*/ 125583 w 11505972"/>
              <a:gd name="connsiteY2019" fmla="*/ 41265 h 739466"/>
              <a:gd name="connsiteX2020" fmla="*/ 124145 w 11505972"/>
              <a:gd name="connsiteY2020" fmla="*/ 43902 h 739466"/>
              <a:gd name="connsiteX2021" fmla="*/ 123186 w 11505972"/>
              <a:gd name="connsiteY2021" fmla="*/ 47497 h 739466"/>
              <a:gd name="connsiteX2022" fmla="*/ 124864 w 11505972"/>
              <a:gd name="connsiteY2022" fmla="*/ 45100 h 739466"/>
              <a:gd name="connsiteX2023" fmla="*/ 125583 w 11505972"/>
              <a:gd name="connsiteY2023" fmla="*/ 41265 h 739466"/>
              <a:gd name="connsiteX2024" fmla="*/ 155300 w 11505972"/>
              <a:gd name="connsiteY2024" fmla="*/ 40307 h 739466"/>
              <a:gd name="connsiteX2025" fmla="*/ 154102 w 11505972"/>
              <a:gd name="connsiteY2025" fmla="*/ 40786 h 739466"/>
              <a:gd name="connsiteX2026" fmla="*/ 152904 w 11505972"/>
              <a:gd name="connsiteY2026" fmla="*/ 41265 h 739466"/>
              <a:gd name="connsiteX2027" fmla="*/ 155300 w 11505972"/>
              <a:gd name="connsiteY2027" fmla="*/ 45100 h 739466"/>
              <a:gd name="connsiteX2028" fmla="*/ 155780 w 11505972"/>
              <a:gd name="connsiteY2028" fmla="*/ 42943 h 739466"/>
              <a:gd name="connsiteX2029" fmla="*/ 155300 w 11505972"/>
              <a:gd name="connsiteY2029" fmla="*/ 40307 h 739466"/>
              <a:gd name="connsiteX2030" fmla="*/ 174953 w 11505972"/>
              <a:gd name="connsiteY2030" fmla="*/ 37431 h 739466"/>
              <a:gd name="connsiteX2031" fmla="*/ 172796 w 11505972"/>
              <a:gd name="connsiteY2031" fmla="*/ 41026 h 739466"/>
              <a:gd name="connsiteX2032" fmla="*/ 169201 w 11505972"/>
              <a:gd name="connsiteY2032" fmla="*/ 41265 h 739466"/>
              <a:gd name="connsiteX2033" fmla="*/ 167284 w 11505972"/>
              <a:gd name="connsiteY2033" fmla="*/ 43662 h 739466"/>
              <a:gd name="connsiteX2034" fmla="*/ 166565 w 11505972"/>
              <a:gd name="connsiteY2034" fmla="*/ 53249 h 739466"/>
              <a:gd name="connsiteX2035" fmla="*/ 164887 w 11505972"/>
              <a:gd name="connsiteY2035" fmla="*/ 61876 h 739466"/>
              <a:gd name="connsiteX2036" fmla="*/ 166085 w 11505972"/>
              <a:gd name="connsiteY2036" fmla="*/ 62595 h 739466"/>
              <a:gd name="connsiteX2037" fmla="*/ 166804 w 11505972"/>
              <a:gd name="connsiteY2037" fmla="*/ 64273 h 739466"/>
              <a:gd name="connsiteX2038" fmla="*/ 168961 w 11505972"/>
              <a:gd name="connsiteY2038" fmla="*/ 56844 h 739466"/>
              <a:gd name="connsiteX2039" fmla="*/ 170159 w 11505972"/>
              <a:gd name="connsiteY2039" fmla="*/ 47497 h 739466"/>
              <a:gd name="connsiteX2040" fmla="*/ 173994 w 11505972"/>
              <a:gd name="connsiteY2040" fmla="*/ 42224 h 739466"/>
              <a:gd name="connsiteX2041" fmla="*/ 174234 w 11505972"/>
              <a:gd name="connsiteY2041" fmla="*/ 46298 h 739466"/>
              <a:gd name="connsiteX2042" fmla="*/ 173994 w 11505972"/>
              <a:gd name="connsiteY2042" fmla="*/ 50852 h 739466"/>
              <a:gd name="connsiteX2043" fmla="*/ 177109 w 11505972"/>
              <a:gd name="connsiteY2043" fmla="*/ 44381 h 739466"/>
              <a:gd name="connsiteX2044" fmla="*/ 175432 w 11505972"/>
              <a:gd name="connsiteY2044" fmla="*/ 38869 h 739466"/>
              <a:gd name="connsiteX2045" fmla="*/ 174953 w 11505972"/>
              <a:gd name="connsiteY2045" fmla="*/ 39827 h 739466"/>
              <a:gd name="connsiteX2046" fmla="*/ 174953 w 11505972"/>
              <a:gd name="connsiteY2046" fmla="*/ 37431 h 739466"/>
              <a:gd name="connsiteX2047" fmla="*/ 139963 w 11505972"/>
              <a:gd name="connsiteY2047" fmla="*/ 37431 h 739466"/>
              <a:gd name="connsiteX2048" fmla="*/ 136368 w 11505972"/>
              <a:gd name="connsiteY2048" fmla="*/ 40786 h 739466"/>
              <a:gd name="connsiteX2049" fmla="*/ 134690 w 11505972"/>
              <a:gd name="connsiteY2049" fmla="*/ 47017 h 739466"/>
              <a:gd name="connsiteX2050" fmla="*/ 136368 w 11505972"/>
              <a:gd name="connsiteY2050" fmla="*/ 45819 h 739466"/>
              <a:gd name="connsiteX2051" fmla="*/ 137086 w 11505972"/>
              <a:gd name="connsiteY2051" fmla="*/ 43662 h 739466"/>
              <a:gd name="connsiteX2052" fmla="*/ 138045 w 11505972"/>
              <a:gd name="connsiteY2052" fmla="*/ 48455 h 739466"/>
              <a:gd name="connsiteX2053" fmla="*/ 141400 w 11505972"/>
              <a:gd name="connsiteY2053" fmla="*/ 47497 h 739466"/>
              <a:gd name="connsiteX2054" fmla="*/ 140921 w 11505972"/>
              <a:gd name="connsiteY2054" fmla="*/ 42464 h 739466"/>
              <a:gd name="connsiteX2055" fmla="*/ 139963 w 11505972"/>
              <a:gd name="connsiteY2055" fmla="*/ 37431 h 739466"/>
              <a:gd name="connsiteX2056" fmla="*/ 107847 w 11505972"/>
              <a:gd name="connsiteY2056" fmla="*/ 36472 h 739466"/>
              <a:gd name="connsiteX2057" fmla="*/ 106170 w 11505972"/>
              <a:gd name="connsiteY2057" fmla="*/ 39348 h 739466"/>
              <a:gd name="connsiteX2058" fmla="*/ 107847 w 11505972"/>
              <a:gd name="connsiteY2058" fmla="*/ 41265 h 739466"/>
              <a:gd name="connsiteX2059" fmla="*/ 108807 w 11505972"/>
              <a:gd name="connsiteY2059" fmla="*/ 38390 h 739466"/>
              <a:gd name="connsiteX2060" fmla="*/ 108327 w 11505972"/>
              <a:gd name="connsiteY2060" fmla="*/ 37431 h 739466"/>
              <a:gd name="connsiteX2061" fmla="*/ 107847 w 11505972"/>
              <a:gd name="connsiteY2061" fmla="*/ 36472 h 739466"/>
              <a:gd name="connsiteX2062" fmla="*/ 165846 w 11505972"/>
              <a:gd name="connsiteY2062" fmla="*/ 33117 h 739466"/>
              <a:gd name="connsiteX2063" fmla="*/ 164168 w 11505972"/>
              <a:gd name="connsiteY2063" fmla="*/ 41265 h 739466"/>
              <a:gd name="connsiteX2064" fmla="*/ 164407 w 11505972"/>
              <a:gd name="connsiteY2064" fmla="*/ 49893 h 739466"/>
              <a:gd name="connsiteX2065" fmla="*/ 165846 w 11505972"/>
              <a:gd name="connsiteY2065" fmla="*/ 33117 h 739466"/>
              <a:gd name="connsiteX2066" fmla="*/ 120310 w 11505972"/>
              <a:gd name="connsiteY2066" fmla="*/ 33117 h 739466"/>
              <a:gd name="connsiteX2067" fmla="*/ 119831 w 11505972"/>
              <a:gd name="connsiteY2067" fmla="*/ 35753 h 739466"/>
              <a:gd name="connsiteX2068" fmla="*/ 120789 w 11505972"/>
              <a:gd name="connsiteY2068" fmla="*/ 37431 h 739466"/>
              <a:gd name="connsiteX2069" fmla="*/ 121988 w 11505972"/>
              <a:gd name="connsiteY2069" fmla="*/ 35274 h 739466"/>
              <a:gd name="connsiteX2070" fmla="*/ 120310 w 11505972"/>
              <a:gd name="connsiteY2070" fmla="*/ 33117 h 739466"/>
              <a:gd name="connsiteX2071" fmla="*/ 287594 w 11505972"/>
              <a:gd name="connsiteY2071" fmla="*/ 31200 h 739466"/>
              <a:gd name="connsiteX2072" fmla="*/ 288552 w 11505972"/>
              <a:gd name="connsiteY2072" fmla="*/ 32638 h 739466"/>
              <a:gd name="connsiteX2073" fmla="*/ 288552 w 11505972"/>
              <a:gd name="connsiteY2073" fmla="*/ 35035 h 739466"/>
              <a:gd name="connsiteX2074" fmla="*/ 286635 w 11505972"/>
              <a:gd name="connsiteY2074" fmla="*/ 34555 h 739466"/>
              <a:gd name="connsiteX2075" fmla="*/ 287114 w 11505972"/>
              <a:gd name="connsiteY2075" fmla="*/ 32638 h 739466"/>
              <a:gd name="connsiteX2076" fmla="*/ 287594 w 11505972"/>
              <a:gd name="connsiteY2076" fmla="*/ 31200 h 739466"/>
              <a:gd name="connsiteX2077" fmla="*/ 190291 w 11505972"/>
              <a:gd name="connsiteY2077" fmla="*/ 31200 h 739466"/>
              <a:gd name="connsiteX2078" fmla="*/ 194605 w 11505972"/>
              <a:gd name="connsiteY2078" fmla="*/ 32638 h 739466"/>
              <a:gd name="connsiteX2079" fmla="*/ 194605 w 11505972"/>
              <a:gd name="connsiteY2079" fmla="*/ 35274 h 739466"/>
              <a:gd name="connsiteX2080" fmla="*/ 194126 w 11505972"/>
              <a:gd name="connsiteY2080" fmla="*/ 36472 h 739466"/>
              <a:gd name="connsiteX2081" fmla="*/ 192688 w 11505972"/>
              <a:gd name="connsiteY2081" fmla="*/ 35993 h 739466"/>
              <a:gd name="connsiteX2082" fmla="*/ 191729 w 11505972"/>
              <a:gd name="connsiteY2082" fmla="*/ 38869 h 739466"/>
              <a:gd name="connsiteX2083" fmla="*/ 191250 w 11505972"/>
              <a:gd name="connsiteY2083" fmla="*/ 42224 h 739466"/>
              <a:gd name="connsiteX2084" fmla="*/ 192928 w 11505972"/>
              <a:gd name="connsiteY2084" fmla="*/ 40547 h 739466"/>
              <a:gd name="connsiteX2085" fmla="*/ 194126 w 11505972"/>
              <a:gd name="connsiteY2085" fmla="*/ 40307 h 739466"/>
              <a:gd name="connsiteX2086" fmla="*/ 193406 w 11505972"/>
              <a:gd name="connsiteY2086" fmla="*/ 45100 h 739466"/>
              <a:gd name="connsiteX2087" fmla="*/ 192208 w 11505972"/>
              <a:gd name="connsiteY2087" fmla="*/ 48934 h 739466"/>
              <a:gd name="connsiteX2088" fmla="*/ 190531 w 11505972"/>
              <a:gd name="connsiteY2088" fmla="*/ 40547 h 739466"/>
              <a:gd name="connsiteX2089" fmla="*/ 190291 w 11505972"/>
              <a:gd name="connsiteY2089" fmla="*/ 31200 h 739466"/>
              <a:gd name="connsiteX2090" fmla="*/ 281362 w 11505972"/>
              <a:gd name="connsiteY2090" fmla="*/ 27365 h 739466"/>
              <a:gd name="connsiteX2091" fmla="*/ 282081 w 11505972"/>
              <a:gd name="connsiteY2091" fmla="*/ 33836 h 739466"/>
              <a:gd name="connsiteX2092" fmla="*/ 284718 w 11505972"/>
              <a:gd name="connsiteY2092" fmla="*/ 37431 h 739466"/>
              <a:gd name="connsiteX2093" fmla="*/ 284718 w 11505972"/>
              <a:gd name="connsiteY2093" fmla="*/ 40067 h 739466"/>
              <a:gd name="connsiteX2094" fmla="*/ 284239 w 11505972"/>
              <a:gd name="connsiteY2094" fmla="*/ 42224 h 739466"/>
              <a:gd name="connsiteX2095" fmla="*/ 282801 w 11505972"/>
              <a:gd name="connsiteY2095" fmla="*/ 39588 h 739466"/>
              <a:gd name="connsiteX2096" fmla="*/ 280883 w 11505972"/>
              <a:gd name="connsiteY2096" fmla="*/ 35274 h 739466"/>
              <a:gd name="connsiteX2097" fmla="*/ 279924 w 11505972"/>
              <a:gd name="connsiteY2097" fmla="*/ 30960 h 739466"/>
              <a:gd name="connsiteX2098" fmla="*/ 281362 w 11505972"/>
              <a:gd name="connsiteY2098" fmla="*/ 27365 h 739466"/>
              <a:gd name="connsiteX2099" fmla="*/ 189812 w 11505972"/>
              <a:gd name="connsiteY2099" fmla="*/ 27365 h 739466"/>
              <a:gd name="connsiteX2100" fmla="*/ 187894 w 11505972"/>
              <a:gd name="connsiteY2100" fmla="*/ 33596 h 739466"/>
              <a:gd name="connsiteX2101" fmla="*/ 188374 w 11505972"/>
              <a:gd name="connsiteY2101" fmla="*/ 39827 h 739466"/>
              <a:gd name="connsiteX2102" fmla="*/ 185498 w 11505972"/>
              <a:gd name="connsiteY2102" fmla="*/ 39827 h 739466"/>
              <a:gd name="connsiteX2103" fmla="*/ 186696 w 11505972"/>
              <a:gd name="connsiteY2103" fmla="*/ 34075 h 739466"/>
              <a:gd name="connsiteX2104" fmla="*/ 186456 w 11505972"/>
              <a:gd name="connsiteY2104" fmla="*/ 27845 h 739466"/>
              <a:gd name="connsiteX2105" fmla="*/ 189812 w 11505972"/>
              <a:gd name="connsiteY2105" fmla="*/ 27365 h 739466"/>
              <a:gd name="connsiteX2106" fmla="*/ 143318 w 11505972"/>
              <a:gd name="connsiteY2106" fmla="*/ 25448 h 739466"/>
              <a:gd name="connsiteX2107" fmla="*/ 142119 w 11505972"/>
              <a:gd name="connsiteY2107" fmla="*/ 26167 h 739466"/>
              <a:gd name="connsiteX2108" fmla="*/ 140921 w 11505972"/>
              <a:gd name="connsiteY2108" fmla="*/ 26406 h 739466"/>
              <a:gd name="connsiteX2109" fmla="*/ 140441 w 11505972"/>
              <a:gd name="connsiteY2109" fmla="*/ 31918 h 739466"/>
              <a:gd name="connsiteX2110" fmla="*/ 139963 w 11505972"/>
              <a:gd name="connsiteY2110" fmla="*/ 35993 h 739466"/>
              <a:gd name="connsiteX2111" fmla="*/ 141640 w 11505972"/>
              <a:gd name="connsiteY2111" fmla="*/ 33357 h 739466"/>
              <a:gd name="connsiteX2112" fmla="*/ 143797 w 11505972"/>
              <a:gd name="connsiteY2112" fmla="*/ 32638 h 739466"/>
              <a:gd name="connsiteX2113" fmla="*/ 143078 w 11505972"/>
              <a:gd name="connsiteY2113" fmla="*/ 29283 h 739466"/>
              <a:gd name="connsiteX2114" fmla="*/ 143318 w 11505972"/>
              <a:gd name="connsiteY2114" fmla="*/ 25448 h 739466"/>
              <a:gd name="connsiteX2115" fmla="*/ 293585 w 11505972"/>
              <a:gd name="connsiteY2115" fmla="*/ 24250 h 739466"/>
              <a:gd name="connsiteX2116" fmla="*/ 290469 w 11505972"/>
              <a:gd name="connsiteY2116" fmla="*/ 25448 h 739466"/>
              <a:gd name="connsiteX2117" fmla="*/ 292626 w 11505972"/>
              <a:gd name="connsiteY2117" fmla="*/ 32158 h 739466"/>
              <a:gd name="connsiteX2118" fmla="*/ 296221 w 11505972"/>
              <a:gd name="connsiteY2118" fmla="*/ 35035 h 739466"/>
              <a:gd name="connsiteX2119" fmla="*/ 296461 w 11505972"/>
              <a:gd name="connsiteY2119" fmla="*/ 37910 h 739466"/>
              <a:gd name="connsiteX2120" fmla="*/ 295263 w 11505972"/>
              <a:gd name="connsiteY2120" fmla="*/ 39827 h 739466"/>
              <a:gd name="connsiteX2121" fmla="*/ 297659 w 11505972"/>
              <a:gd name="connsiteY2121" fmla="*/ 41985 h 739466"/>
              <a:gd name="connsiteX2122" fmla="*/ 299696 w 11505972"/>
              <a:gd name="connsiteY2122" fmla="*/ 42130 h 739466"/>
              <a:gd name="connsiteX2123" fmla="*/ 299696 w 11505972"/>
              <a:gd name="connsiteY2123" fmla="*/ 38607 h 739466"/>
              <a:gd name="connsiteX2124" fmla="*/ 297420 w 11505972"/>
              <a:gd name="connsiteY2124" fmla="*/ 36952 h 739466"/>
              <a:gd name="connsiteX2125" fmla="*/ 295981 w 11505972"/>
              <a:gd name="connsiteY2125" fmla="*/ 32638 h 739466"/>
              <a:gd name="connsiteX2126" fmla="*/ 295981 w 11505972"/>
              <a:gd name="connsiteY2126" fmla="*/ 28084 h 739466"/>
              <a:gd name="connsiteX2127" fmla="*/ 297180 w 11505972"/>
              <a:gd name="connsiteY2127" fmla="*/ 25448 h 739466"/>
              <a:gd name="connsiteX2128" fmla="*/ 293585 w 11505972"/>
              <a:gd name="connsiteY2128" fmla="*/ 24250 h 739466"/>
              <a:gd name="connsiteX2129" fmla="*/ 288552 w 11505972"/>
              <a:gd name="connsiteY2129" fmla="*/ 22093 h 739466"/>
              <a:gd name="connsiteX2130" fmla="*/ 287354 w 11505972"/>
              <a:gd name="connsiteY2130" fmla="*/ 24010 h 739466"/>
              <a:gd name="connsiteX2131" fmla="*/ 286635 w 11505972"/>
              <a:gd name="connsiteY2131" fmla="*/ 26406 h 739466"/>
              <a:gd name="connsiteX2132" fmla="*/ 287833 w 11505972"/>
              <a:gd name="connsiteY2132" fmla="*/ 25688 h 739466"/>
              <a:gd name="connsiteX2133" fmla="*/ 288552 w 11505972"/>
              <a:gd name="connsiteY2133" fmla="*/ 24968 h 739466"/>
              <a:gd name="connsiteX2134" fmla="*/ 152425 w 11505972"/>
              <a:gd name="connsiteY2134" fmla="*/ 14903 h 739466"/>
              <a:gd name="connsiteX2135" fmla="*/ 150747 w 11505972"/>
              <a:gd name="connsiteY2135" fmla="*/ 16101 h 739466"/>
              <a:gd name="connsiteX2136" fmla="*/ 150987 w 11505972"/>
              <a:gd name="connsiteY2136" fmla="*/ 18737 h 739466"/>
              <a:gd name="connsiteX2137" fmla="*/ 152425 w 11505972"/>
              <a:gd name="connsiteY2137" fmla="*/ 17299 h 739466"/>
              <a:gd name="connsiteX2138" fmla="*/ 152425 w 11505972"/>
              <a:gd name="connsiteY2138" fmla="*/ 14903 h 739466"/>
              <a:gd name="connsiteX2139" fmla="*/ 154821 w 11505972"/>
              <a:gd name="connsiteY2139" fmla="*/ 11548 h 739466"/>
              <a:gd name="connsiteX2140" fmla="*/ 156259 w 11505972"/>
              <a:gd name="connsiteY2140" fmla="*/ 13944 h 739466"/>
              <a:gd name="connsiteX2141" fmla="*/ 159135 w 11505972"/>
              <a:gd name="connsiteY2141" fmla="*/ 14903 h 739466"/>
              <a:gd name="connsiteX2142" fmla="*/ 159135 w 11505972"/>
              <a:gd name="connsiteY2142" fmla="*/ 12026 h 739466"/>
              <a:gd name="connsiteX2143" fmla="*/ 156738 w 11505972"/>
              <a:gd name="connsiteY2143" fmla="*/ 11787 h 739466"/>
              <a:gd name="connsiteX2144" fmla="*/ 154821 w 11505972"/>
              <a:gd name="connsiteY2144" fmla="*/ 11548 h 739466"/>
              <a:gd name="connsiteX2145" fmla="*/ 131814 w 11505972"/>
              <a:gd name="connsiteY2145" fmla="*/ 7713 h 739466"/>
              <a:gd name="connsiteX2146" fmla="*/ 127739 w 11505972"/>
              <a:gd name="connsiteY2146" fmla="*/ 11787 h 739466"/>
              <a:gd name="connsiteX2147" fmla="*/ 127979 w 11505972"/>
              <a:gd name="connsiteY2147" fmla="*/ 18737 h 739466"/>
              <a:gd name="connsiteX2148" fmla="*/ 130616 w 11505972"/>
              <a:gd name="connsiteY2148" fmla="*/ 14184 h 739466"/>
              <a:gd name="connsiteX2149" fmla="*/ 131814 w 11505972"/>
              <a:gd name="connsiteY2149" fmla="*/ 7713 h 739466"/>
              <a:gd name="connsiteX2150" fmla="*/ 281362 w 11505972"/>
              <a:gd name="connsiteY2150" fmla="*/ 5796 h 739466"/>
              <a:gd name="connsiteX2151" fmla="*/ 283759 w 11505972"/>
              <a:gd name="connsiteY2151" fmla="*/ 6994 h 739466"/>
              <a:gd name="connsiteX2152" fmla="*/ 284718 w 11505972"/>
              <a:gd name="connsiteY2152" fmla="*/ 9630 h 739466"/>
              <a:gd name="connsiteX2153" fmla="*/ 282321 w 11505972"/>
              <a:gd name="connsiteY2153" fmla="*/ 9870 h 739466"/>
              <a:gd name="connsiteX2154" fmla="*/ 281362 w 11505972"/>
              <a:gd name="connsiteY2154" fmla="*/ 5796 h 739466"/>
              <a:gd name="connsiteX2155" fmla="*/ 284758 w 11505972"/>
              <a:gd name="connsiteY2155" fmla="*/ 0 h 739466"/>
              <a:gd name="connsiteX2156" fmla="*/ 2470021 w 11505972"/>
              <a:gd name="connsiteY2156" fmla="*/ 0 h 739466"/>
              <a:gd name="connsiteX2157" fmla="*/ 2516663 w 11505972"/>
              <a:gd name="connsiteY2157" fmla="*/ 0 h 739466"/>
              <a:gd name="connsiteX2158" fmla="*/ 2516788 w 11505972"/>
              <a:gd name="connsiteY2158" fmla="*/ 0 h 739466"/>
              <a:gd name="connsiteX2159" fmla="*/ 2530165 w 11505972"/>
              <a:gd name="connsiteY2159" fmla="*/ 0 h 739466"/>
              <a:gd name="connsiteX2160" fmla="*/ 2537454 w 11505972"/>
              <a:gd name="connsiteY2160" fmla="*/ 0 h 739466"/>
              <a:gd name="connsiteX2161" fmla="*/ 2569437 w 11505972"/>
              <a:gd name="connsiteY2161" fmla="*/ 0 h 739466"/>
              <a:gd name="connsiteX2162" fmla="*/ 2571264 w 11505972"/>
              <a:gd name="connsiteY2162" fmla="*/ 0 h 739466"/>
              <a:gd name="connsiteX2163" fmla="*/ 2630916 w 11505972"/>
              <a:gd name="connsiteY2163" fmla="*/ 0 h 739466"/>
              <a:gd name="connsiteX2164" fmla="*/ 2633247 w 11505972"/>
              <a:gd name="connsiteY2164" fmla="*/ 0 h 739466"/>
              <a:gd name="connsiteX2165" fmla="*/ 2651645 w 11505972"/>
              <a:gd name="connsiteY2165" fmla="*/ 0 h 739466"/>
              <a:gd name="connsiteX2166" fmla="*/ 2766362 w 11505972"/>
              <a:gd name="connsiteY2166" fmla="*/ 0 h 739466"/>
              <a:gd name="connsiteX2167" fmla="*/ 2767541 w 11505972"/>
              <a:gd name="connsiteY2167" fmla="*/ 0 h 739466"/>
              <a:gd name="connsiteX2168" fmla="*/ 2845446 w 11505972"/>
              <a:gd name="connsiteY2168" fmla="*/ 0 h 739466"/>
              <a:gd name="connsiteX2169" fmla="*/ 2849469 w 11505972"/>
              <a:gd name="connsiteY2169" fmla="*/ 0 h 739466"/>
              <a:gd name="connsiteX2170" fmla="*/ 2855177 w 11505972"/>
              <a:gd name="connsiteY2170" fmla="*/ 0 h 739466"/>
              <a:gd name="connsiteX2171" fmla="*/ 2855798 w 11505972"/>
              <a:gd name="connsiteY2171" fmla="*/ 0 h 739466"/>
              <a:gd name="connsiteX2172" fmla="*/ 2859385 w 11505972"/>
              <a:gd name="connsiteY2172" fmla="*/ 0 h 739466"/>
              <a:gd name="connsiteX2173" fmla="*/ 4868977 w 11505972"/>
              <a:gd name="connsiteY2173" fmla="*/ 0 h 739466"/>
              <a:gd name="connsiteX2174" fmla="*/ 11505972 w 11505972"/>
              <a:gd name="connsiteY2174" fmla="*/ 0 h 739466"/>
              <a:gd name="connsiteX2175" fmla="*/ 11505972 w 11505972"/>
              <a:gd name="connsiteY2175" fmla="*/ 739466 h 739466"/>
              <a:gd name="connsiteX2176" fmla="*/ 4868977 w 11505972"/>
              <a:gd name="connsiteY2176" fmla="*/ 739466 h 739466"/>
              <a:gd name="connsiteX2177" fmla="*/ 2661703 w 11505972"/>
              <a:gd name="connsiteY2177" fmla="*/ 739466 h 739466"/>
              <a:gd name="connsiteX2178" fmla="*/ 2647045 w 11505972"/>
              <a:gd name="connsiteY2178" fmla="*/ 739466 h 739466"/>
              <a:gd name="connsiteX2179" fmla="*/ 2528555 w 11505972"/>
              <a:gd name="connsiteY2179" fmla="*/ 739466 h 739466"/>
              <a:gd name="connsiteX2180" fmla="*/ 179951 w 11505972"/>
              <a:gd name="connsiteY2180" fmla="*/ 739466 h 739466"/>
              <a:gd name="connsiteX2181" fmla="*/ 178308 w 11505972"/>
              <a:gd name="connsiteY2181" fmla="*/ 737960 h 739466"/>
              <a:gd name="connsiteX2182" fmla="*/ 174234 w 11505972"/>
              <a:gd name="connsiteY2182" fmla="*/ 737960 h 739466"/>
              <a:gd name="connsiteX2183" fmla="*/ 172180 w 11505972"/>
              <a:gd name="connsiteY2183" fmla="*/ 739466 h 739466"/>
              <a:gd name="connsiteX2184" fmla="*/ 109360 w 11505972"/>
              <a:gd name="connsiteY2184" fmla="*/ 739466 h 739466"/>
              <a:gd name="connsiteX2185" fmla="*/ 82443 w 11505972"/>
              <a:gd name="connsiteY2185" fmla="*/ 729572 h 739466"/>
              <a:gd name="connsiteX2186" fmla="*/ 63990 w 11505972"/>
              <a:gd name="connsiteY2186" fmla="*/ 716630 h 739466"/>
              <a:gd name="connsiteX2187" fmla="*/ 48412 w 11505972"/>
              <a:gd name="connsiteY2187" fmla="*/ 702730 h 739466"/>
              <a:gd name="connsiteX2188" fmla="*/ 49370 w 11505972"/>
              <a:gd name="connsiteY2188" fmla="*/ 695060 h 739466"/>
              <a:gd name="connsiteX2189" fmla="*/ 45056 w 11505972"/>
              <a:gd name="connsiteY2189" fmla="*/ 694342 h 739466"/>
              <a:gd name="connsiteX2190" fmla="*/ 42181 w 11505972"/>
              <a:gd name="connsiteY2190" fmla="*/ 697457 h 739466"/>
              <a:gd name="connsiteX2191" fmla="*/ 15818 w 11505972"/>
              <a:gd name="connsiteY2191" fmla="*/ 656236 h 739466"/>
              <a:gd name="connsiteX2192" fmla="*/ 0 w 11505972"/>
              <a:gd name="connsiteY2192" fmla="*/ 505729 h 739466"/>
              <a:gd name="connsiteX2193" fmla="*/ 0 w 11505972"/>
              <a:gd name="connsiteY2193" fmla="*/ 446293 h 739466"/>
              <a:gd name="connsiteX2194" fmla="*/ 30198 w 11505972"/>
              <a:gd name="connsiteY2194" fmla="*/ 446293 h 739466"/>
              <a:gd name="connsiteX2195" fmla="*/ 32594 w 11505972"/>
              <a:gd name="connsiteY2195" fmla="*/ 448689 h 739466"/>
              <a:gd name="connsiteX2196" fmla="*/ 32594 w 11505972"/>
              <a:gd name="connsiteY2196" fmla="*/ 446293 h 739466"/>
              <a:gd name="connsiteX2197" fmla="*/ 79568 w 11505972"/>
              <a:gd name="connsiteY2197" fmla="*/ 446293 h 739466"/>
              <a:gd name="connsiteX2198" fmla="*/ 78609 w 11505972"/>
              <a:gd name="connsiteY2198" fmla="*/ 451805 h 739466"/>
              <a:gd name="connsiteX2199" fmla="*/ 78130 w 11505972"/>
              <a:gd name="connsiteY2199" fmla="*/ 457317 h 739466"/>
              <a:gd name="connsiteX2200" fmla="*/ 80287 w 11505972"/>
              <a:gd name="connsiteY2200" fmla="*/ 452524 h 739466"/>
              <a:gd name="connsiteX2201" fmla="*/ 81964 w 11505972"/>
              <a:gd name="connsiteY2201" fmla="*/ 446293 h 739466"/>
              <a:gd name="connsiteX2202" fmla="*/ 125103 w 11505972"/>
              <a:gd name="connsiteY2202" fmla="*/ 446293 h 739466"/>
              <a:gd name="connsiteX2203" fmla="*/ 125583 w 11505972"/>
              <a:gd name="connsiteY2203" fmla="*/ 447251 h 739466"/>
              <a:gd name="connsiteX2204" fmla="*/ 125583 w 11505972"/>
              <a:gd name="connsiteY2204" fmla="*/ 446293 h 739466"/>
              <a:gd name="connsiteX2205" fmla="*/ 147631 w 11505972"/>
              <a:gd name="connsiteY2205" fmla="*/ 446293 h 739466"/>
              <a:gd name="connsiteX2206" fmla="*/ 147631 w 11505972"/>
              <a:gd name="connsiteY2206" fmla="*/ 450606 h 739466"/>
              <a:gd name="connsiteX2207" fmla="*/ 146193 w 11505972"/>
              <a:gd name="connsiteY2207" fmla="*/ 453483 h 739466"/>
              <a:gd name="connsiteX2208" fmla="*/ 146193 w 11505972"/>
              <a:gd name="connsiteY2208" fmla="*/ 476969 h 739466"/>
              <a:gd name="connsiteX2209" fmla="*/ 145235 w 11505972"/>
              <a:gd name="connsiteY2209" fmla="*/ 483680 h 739466"/>
              <a:gd name="connsiteX2210" fmla="*/ 146673 w 11505972"/>
              <a:gd name="connsiteY2210" fmla="*/ 489432 h 739466"/>
              <a:gd name="connsiteX2211" fmla="*/ 147871 w 11505972"/>
              <a:gd name="connsiteY2211" fmla="*/ 478887 h 739466"/>
              <a:gd name="connsiteX2212" fmla="*/ 149070 w 11505972"/>
              <a:gd name="connsiteY2212" fmla="*/ 466903 h 739466"/>
              <a:gd name="connsiteX2213" fmla="*/ 149548 w 11505972"/>
              <a:gd name="connsiteY2213" fmla="*/ 468102 h 739466"/>
              <a:gd name="connsiteX2214" fmla="*/ 149548 w 11505972"/>
              <a:gd name="connsiteY2214" fmla="*/ 470498 h 739466"/>
              <a:gd name="connsiteX2215" fmla="*/ 149788 w 11505972"/>
              <a:gd name="connsiteY2215" fmla="*/ 472655 h 739466"/>
              <a:gd name="connsiteX2216" fmla="*/ 150987 w 11505972"/>
              <a:gd name="connsiteY2216" fmla="*/ 473135 h 739466"/>
              <a:gd name="connsiteX2217" fmla="*/ 151226 w 11505972"/>
              <a:gd name="connsiteY2217" fmla="*/ 464746 h 739466"/>
              <a:gd name="connsiteX2218" fmla="*/ 151466 w 11505972"/>
              <a:gd name="connsiteY2218" fmla="*/ 453483 h 739466"/>
              <a:gd name="connsiteX2219" fmla="*/ 149548 w 11505972"/>
              <a:gd name="connsiteY2219" fmla="*/ 452284 h 739466"/>
              <a:gd name="connsiteX2220" fmla="*/ 150028 w 11505972"/>
              <a:gd name="connsiteY2220" fmla="*/ 446293 h 739466"/>
              <a:gd name="connsiteX2221" fmla="*/ 173994 w 11505972"/>
              <a:gd name="connsiteY2221" fmla="*/ 446293 h 739466"/>
              <a:gd name="connsiteX2222" fmla="*/ 174234 w 11505972"/>
              <a:gd name="connsiteY2222" fmla="*/ 451805 h 739466"/>
              <a:gd name="connsiteX2223" fmla="*/ 173994 w 11505972"/>
              <a:gd name="connsiteY2223" fmla="*/ 455879 h 739466"/>
              <a:gd name="connsiteX2224" fmla="*/ 174713 w 11505972"/>
              <a:gd name="connsiteY2224" fmla="*/ 451805 h 739466"/>
              <a:gd name="connsiteX2225" fmla="*/ 175432 w 11505972"/>
              <a:gd name="connsiteY2225" fmla="*/ 446293 h 739466"/>
              <a:gd name="connsiteX2226" fmla="*/ 187415 w 11505972"/>
              <a:gd name="connsiteY2226" fmla="*/ 446293 h 739466"/>
              <a:gd name="connsiteX2227" fmla="*/ 187415 w 11505972"/>
              <a:gd name="connsiteY2227" fmla="*/ 568520 h 739466"/>
              <a:gd name="connsiteX2228" fmla="*/ 193167 w 11505972"/>
              <a:gd name="connsiteY2228" fmla="*/ 630353 h 739466"/>
              <a:gd name="connsiteX2229" fmla="*/ 218571 w 11505972"/>
              <a:gd name="connsiteY2229" fmla="*/ 643773 h 739466"/>
              <a:gd name="connsiteX2230" fmla="*/ 247810 w 11505972"/>
              <a:gd name="connsiteY2230" fmla="*/ 626518 h 739466"/>
              <a:gd name="connsiteX2231" fmla="*/ 254520 w 11505972"/>
              <a:gd name="connsiteY2231" fmla="*/ 539760 h 739466"/>
              <a:gd name="connsiteX2232" fmla="*/ 254520 w 11505972"/>
              <a:gd name="connsiteY2232" fmla="*/ 487514 h 739466"/>
              <a:gd name="connsiteX2233" fmla="*/ 252603 w 11505972"/>
              <a:gd name="connsiteY2233" fmla="*/ 458036 h 739466"/>
              <a:gd name="connsiteX2234" fmla="*/ 247810 w 11505972"/>
              <a:gd name="connsiteY2234" fmla="*/ 435747 h 739466"/>
              <a:gd name="connsiteX2235" fmla="*/ 248289 w 11505972"/>
              <a:gd name="connsiteY2235" fmla="*/ 427839 h 739466"/>
              <a:gd name="connsiteX2236" fmla="*/ 245893 w 11505972"/>
              <a:gd name="connsiteY2236" fmla="*/ 421847 h 739466"/>
              <a:gd name="connsiteX2237" fmla="*/ 246133 w 11505972"/>
              <a:gd name="connsiteY2237" fmla="*/ 426401 h 739466"/>
              <a:gd name="connsiteX2238" fmla="*/ 246372 w 11505972"/>
              <a:gd name="connsiteY2238" fmla="*/ 429995 h 739466"/>
              <a:gd name="connsiteX2239" fmla="*/ 245653 w 11505972"/>
              <a:gd name="connsiteY2239" fmla="*/ 427360 h 739466"/>
              <a:gd name="connsiteX2240" fmla="*/ 244934 w 11505972"/>
              <a:gd name="connsiteY2240" fmla="*/ 424723 h 739466"/>
              <a:gd name="connsiteX2241" fmla="*/ 243975 w 11505972"/>
              <a:gd name="connsiteY2241" fmla="*/ 423045 h 739466"/>
              <a:gd name="connsiteX2242" fmla="*/ 242538 w 11505972"/>
              <a:gd name="connsiteY2242" fmla="*/ 421368 h 739466"/>
              <a:gd name="connsiteX2243" fmla="*/ 238223 w 11505972"/>
              <a:gd name="connsiteY2243" fmla="*/ 415137 h 739466"/>
              <a:gd name="connsiteX2244" fmla="*/ 233909 w 11505972"/>
              <a:gd name="connsiteY2244" fmla="*/ 409864 h 739466"/>
              <a:gd name="connsiteX2245" fmla="*/ 233909 w 11505972"/>
              <a:gd name="connsiteY2245" fmla="*/ 406988 h 739466"/>
              <a:gd name="connsiteX2246" fmla="*/ 234868 w 11505972"/>
              <a:gd name="connsiteY2246" fmla="*/ 404591 h 739466"/>
              <a:gd name="connsiteX2247" fmla="*/ 234389 w 11505972"/>
              <a:gd name="connsiteY2247" fmla="*/ 402435 h 739466"/>
              <a:gd name="connsiteX2248" fmla="*/ 233909 w 11505972"/>
              <a:gd name="connsiteY2248" fmla="*/ 398361 h 739466"/>
              <a:gd name="connsiteX2249" fmla="*/ 235108 w 11505972"/>
              <a:gd name="connsiteY2249" fmla="*/ 396203 h 739466"/>
              <a:gd name="connsiteX2250" fmla="*/ 234389 w 11505972"/>
              <a:gd name="connsiteY2250" fmla="*/ 392848 h 739466"/>
              <a:gd name="connsiteX2251" fmla="*/ 233670 w 11505972"/>
              <a:gd name="connsiteY2251" fmla="*/ 389733 h 739466"/>
              <a:gd name="connsiteX2252" fmla="*/ 234389 w 11505972"/>
              <a:gd name="connsiteY2252" fmla="*/ 387336 h 739466"/>
              <a:gd name="connsiteX2253" fmla="*/ 227918 w 11505972"/>
              <a:gd name="connsiteY2253" fmla="*/ 361692 h 739466"/>
              <a:gd name="connsiteX2254" fmla="*/ 225282 w 11505972"/>
              <a:gd name="connsiteY2254" fmla="*/ 330776 h 739466"/>
              <a:gd name="connsiteX2255" fmla="*/ 224802 w 11505972"/>
              <a:gd name="connsiteY2255" fmla="*/ 320950 h 739466"/>
              <a:gd name="connsiteX2256" fmla="*/ 226240 w 11505972"/>
              <a:gd name="connsiteY2256" fmla="*/ 312082 h 739466"/>
              <a:gd name="connsiteX2257" fmla="*/ 227439 w 11505972"/>
              <a:gd name="connsiteY2257" fmla="*/ 320231 h 739466"/>
              <a:gd name="connsiteX2258" fmla="*/ 227199 w 11505972"/>
              <a:gd name="connsiteY2258" fmla="*/ 329338 h 739466"/>
              <a:gd name="connsiteX2259" fmla="*/ 230554 w 11505972"/>
              <a:gd name="connsiteY2259" fmla="*/ 342759 h 739466"/>
              <a:gd name="connsiteX2260" fmla="*/ 231992 w 11505972"/>
              <a:gd name="connsiteY2260" fmla="*/ 357618 h 739466"/>
              <a:gd name="connsiteX2261" fmla="*/ 235347 w 11505972"/>
              <a:gd name="connsiteY2261" fmla="*/ 339404 h 739466"/>
              <a:gd name="connsiteX2262" fmla="*/ 236306 w 11505972"/>
              <a:gd name="connsiteY2262" fmla="*/ 318793 h 739466"/>
              <a:gd name="connsiteX2263" fmla="*/ 237744 w 11505972"/>
              <a:gd name="connsiteY2263" fmla="*/ 325024 h 739466"/>
              <a:gd name="connsiteX2264" fmla="*/ 237504 w 11505972"/>
              <a:gd name="connsiteY2264" fmla="*/ 330776 h 739466"/>
              <a:gd name="connsiteX2265" fmla="*/ 237025 w 11505972"/>
              <a:gd name="connsiteY2265" fmla="*/ 336767 h 739466"/>
              <a:gd name="connsiteX2266" fmla="*/ 237744 w 11505972"/>
              <a:gd name="connsiteY2266" fmla="*/ 343238 h 739466"/>
              <a:gd name="connsiteX2267" fmla="*/ 238463 w 11505972"/>
              <a:gd name="connsiteY2267" fmla="*/ 342759 h 739466"/>
              <a:gd name="connsiteX2268" fmla="*/ 239182 w 11505972"/>
              <a:gd name="connsiteY2268" fmla="*/ 341801 h 739466"/>
              <a:gd name="connsiteX2269" fmla="*/ 242058 w 11505972"/>
              <a:gd name="connsiteY2269" fmla="*/ 355940 h 739466"/>
              <a:gd name="connsiteX2270" fmla="*/ 245653 w 11505972"/>
              <a:gd name="connsiteY2270" fmla="*/ 370800 h 739466"/>
              <a:gd name="connsiteX2271" fmla="*/ 248050 w 11505972"/>
              <a:gd name="connsiteY2271" fmla="*/ 386377 h 739466"/>
              <a:gd name="connsiteX2272" fmla="*/ 247331 w 11505972"/>
              <a:gd name="connsiteY2272" fmla="*/ 402674 h 739466"/>
              <a:gd name="connsiteX2273" fmla="*/ 247570 w 11505972"/>
              <a:gd name="connsiteY2273" fmla="*/ 404352 h 739466"/>
              <a:gd name="connsiteX2274" fmla="*/ 248289 w 11505972"/>
              <a:gd name="connsiteY2274" fmla="*/ 405550 h 739466"/>
              <a:gd name="connsiteX2275" fmla="*/ 248050 w 11505972"/>
              <a:gd name="connsiteY2275" fmla="*/ 419690 h 739466"/>
              <a:gd name="connsiteX2276" fmla="*/ 253562 w 11505972"/>
              <a:gd name="connsiteY2276" fmla="*/ 429037 h 739466"/>
              <a:gd name="connsiteX2277" fmla="*/ 255000 w 11505972"/>
              <a:gd name="connsiteY2277" fmla="*/ 436227 h 739466"/>
              <a:gd name="connsiteX2278" fmla="*/ 258835 w 11505972"/>
              <a:gd name="connsiteY2278" fmla="*/ 431913 h 739466"/>
              <a:gd name="connsiteX2279" fmla="*/ 258355 w 11505972"/>
              <a:gd name="connsiteY2279" fmla="*/ 428078 h 739466"/>
              <a:gd name="connsiteX2280" fmla="*/ 258835 w 11505972"/>
              <a:gd name="connsiteY2280" fmla="*/ 422806 h 739466"/>
              <a:gd name="connsiteX2281" fmla="*/ 257875 w 11505972"/>
              <a:gd name="connsiteY2281" fmla="*/ 418971 h 739466"/>
              <a:gd name="connsiteX2282" fmla="*/ 255958 w 11505972"/>
              <a:gd name="connsiteY2282" fmla="*/ 415137 h 739466"/>
              <a:gd name="connsiteX2283" fmla="*/ 253322 w 11505972"/>
              <a:gd name="connsiteY2283" fmla="*/ 390451 h 739466"/>
              <a:gd name="connsiteX2284" fmla="*/ 252603 w 11505972"/>
              <a:gd name="connsiteY2284" fmla="*/ 365287 h 739466"/>
              <a:gd name="connsiteX2285" fmla="*/ 254041 w 11505972"/>
              <a:gd name="connsiteY2285" fmla="*/ 364568 h 739466"/>
              <a:gd name="connsiteX2286" fmla="*/ 255479 w 11505972"/>
              <a:gd name="connsiteY2286" fmla="*/ 363850 h 739466"/>
              <a:gd name="connsiteX2287" fmla="*/ 252603 w 11505972"/>
              <a:gd name="connsiteY2287" fmla="*/ 333892 h 739466"/>
              <a:gd name="connsiteX2288" fmla="*/ 250206 w 11505972"/>
              <a:gd name="connsiteY2288" fmla="*/ 298661 h 739466"/>
              <a:gd name="connsiteX2289" fmla="*/ 252843 w 11505972"/>
              <a:gd name="connsiteY2289" fmla="*/ 308727 h 739466"/>
              <a:gd name="connsiteX2290" fmla="*/ 252603 w 11505972"/>
              <a:gd name="connsiteY2290" fmla="*/ 318314 h 739466"/>
              <a:gd name="connsiteX2291" fmla="*/ 253562 w 11505972"/>
              <a:gd name="connsiteY2291" fmla="*/ 317834 h 739466"/>
              <a:gd name="connsiteX2292" fmla="*/ 254520 w 11505972"/>
              <a:gd name="connsiteY2292" fmla="*/ 317355 h 739466"/>
              <a:gd name="connsiteX2293" fmla="*/ 256438 w 11505972"/>
              <a:gd name="connsiteY2293" fmla="*/ 327660 h 739466"/>
              <a:gd name="connsiteX2294" fmla="*/ 257396 w 11505972"/>
              <a:gd name="connsiteY2294" fmla="*/ 337966 h 739466"/>
              <a:gd name="connsiteX2295" fmla="*/ 258355 w 11505972"/>
              <a:gd name="connsiteY2295" fmla="*/ 341801 h 739466"/>
              <a:gd name="connsiteX2296" fmla="*/ 258835 w 11505972"/>
              <a:gd name="connsiteY2296" fmla="*/ 345635 h 739466"/>
              <a:gd name="connsiteX2297" fmla="*/ 257875 w 11505972"/>
              <a:gd name="connsiteY2297" fmla="*/ 349949 h 739466"/>
              <a:gd name="connsiteX2298" fmla="*/ 256917 w 11505972"/>
              <a:gd name="connsiteY2298" fmla="*/ 354263 h 739466"/>
              <a:gd name="connsiteX2299" fmla="*/ 257157 w 11505972"/>
              <a:gd name="connsiteY2299" fmla="*/ 368163 h 739466"/>
              <a:gd name="connsiteX2300" fmla="*/ 259313 w 11505972"/>
              <a:gd name="connsiteY2300" fmla="*/ 383022 h 739466"/>
              <a:gd name="connsiteX2301" fmla="*/ 258835 w 11505972"/>
              <a:gd name="connsiteY2301" fmla="*/ 385179 h 739466"/>
              <a:gd name="connsiteX2302" fmla="*/ 257875 w 11505972"/>
              <a:gd name="connsiteY2302" fmla="*/ 387336 h 739466"/>
              <a:gd name="connsiteX2303" fmla="*/ 260752 w 11505972"/>
              <a:gd name="connsiteY2303" fmla="*/ 388774 h 739466"/>
              <a:gd name="connsiteX2304" fmla="*/ 263627 w 11505972"/>
              <a:gd name="connsiteY2304" fmla="*/ 401236 h 739466"/>
              <a:gd name="connsiteX2305" fmla="*/ 264586 w 11505972"/>
              <a:gd name="connsiteY2305" fmla="*/ 413220 h 739466"/>
              <a:gd name="connsiteX2306" fmla="*/ 261230 w 11505972"/>
              <a:gd name="connsiteY2306" fmla="*/ 411781 h 739466"/>
              <a:gd name="connsiteX2307" fmla="*/ 260991 w 11505972"/>
              <a:gd name="connsiteY2307" fmla="*/ 407468 h 739466"/>
              <a:gd name="connsiteX2308" fmla="*/ 260752 w 11505972"/>
              <a:gd name="connsiteY2308" fmla="*/ 403153 h 739466"/>
              <a:gd name="connsiteX2309" fmla="*/ 257875 w 11505972"/>
              <a:gd name="connsiteY2309" fmla="*/ 409864 h 739466"/>
              <a:gd name="connsiteX2310" fmla="*/ 260272 w 11505972"/>
              <a:gd name="connsiteY2310" fmla="*/ 411542 h 739466"/>
              <a:gd name="connsiteX2311" fmla="*/ 261230 w 11505972"/>
              <a:gd name="connsiteY2311" fmla="*/ 418013 h 739466"/>
              <a:gd name="connsiteX2312" fmla="*/ 261710 w 11505972"/>
              <a:gd name="connsiteY2312" fmla="*/ 416095 h 739466"/>
              <a:gd name="connsiteX2313" fmla="*/ 261710 w 11505972"/>
              <a:gd name="connsiteY2313" fmla="*/ 413220 h 739466"/>
              <a:gd name="connsiteX2314" fmla="*/ 262669 w 11505972"/>
              <a:gd name="connsiteY2314" fmla="*/ 414418 h 739466"/>
              <a:gd name="connsiteX2315" fmla="*/ 264107 w 11505972"/>
              <a:gd name="connsiteY2315" fmla="*/ 415137 h 739466"/>
              <a:gd name="connsiteX2316" fmla="*/ 265305 w 11505972"/>
              <a:gd name="connsiteY2316" fmla="*/ 420409 h 739466"/>
              <a:gd name="connsiteX2317" fmla="*/ 267462 w 11505972"/>
              <a:gd name="connsiteY2317" fmla="*/ 424244 h 739466"/>
              <a:gd name="connsiteX2318" fmla="*/ 269379 w 11505972"/>
              <a:gd name="connsiteY2318" fmla="*/ 439582 h 739466"/>
              <a:gd name="connsiteX2319" fmla="*/ 271297 w 11505972"/>
              <a:gd name="connsiteY2319" fmla="*/ 454441 h 739466"/>
              <a:gd name="connsiteX2320" fmla="*/ 272495 w 11505972"/>
              <a:gd name="connsiteY2320" fmla="*/ 458515 h 739466"/>
              <a:gd name="connsiteX2321" fmla="*/ 275611 w 11505972"/>
              <a:gd name="connsiteY2321" fmla="*/ 461151 h 739466"/>
              <a:gd name="connsiteX2322" fmla="*/ 274412 w 11505972"/>
              <a:gd name="connsiteY2322" fmla="*/ 450606 h 739466"/>
              <a:gd name="connsiteX2323" fmla="*/ 273693 w 11505972"/>
              <a:gd name="connsiteY2323" fmla="*/ 441020 h 739466"/>
              <a:gd name="connsiteX2324" fmla="*/ 272974 w 11505972"/>
              <a:gd name="connsiteY2324" fmla="*/ 441499 h 739466"/>
              <a:gd name="connsiteX2325" fmla="*/ 272735 w 11505972"/>
              <a:gd name="connsiteY2325" fmla="*/ 442458 h 739466"/>
              <a:gd name="connsiteX2326" fmla="*/ 269619 w 11505972"/>
              <a:gd name="connsiteY2326" fmla="*/ 424723 h 739466"/>
              <a:gd name="connsiteX2327" fmla="*/ 267462 w 11505972"/>
              <a:gd name="connsiteY2327" fmla="*/ 406988 h 739466"/>
              <a:gd name="connsiteX2328" fmla="*/ 268900 w 11505972"/>
              <a:gd name="connsiteY2328" fmla="*/ 407947 h 739466"/>
              <a:gd name="connsiteX2329" fmla="*/ 270338 w 11505972"/>
              <a:gd name="connsiteY2329" fmla="*/ 409385 h 739466"/>
              <a:gd name="connsiteX2330" fmla="*/ 270577 w 11505972"/>
              <a:gd name="connsiteY2330" fmla="*/ 407228 h 739466"/>
              <a:gd name="connsiteX2331" fmla="*/ 269379 w 11505972"/>
              <a:gd name="connsiteY2331" fmla="*/ 404591 h 739466"/>
              <a:gd name="connsiteX2332" fmla="*/ 268420 w 11505972"/>
              <a:gd name="connsiteY2332" fmla="*/ 405071 h 739466"/>
              <a:gd name="connsiteX2333" fmla="*/ 267462 w 11505972"/>
              <a:gd name="connsiteY2333" fmla="*/ 405550 h 739466"/>
              <a:gd name="connsiteX2334" fmla="*/ 266264 w 11505972"/>
              <a:gd name="connsiteY2334" fmla="*/ 390691 h 739466"/>
              <a:gd name="connsiteX2335" fmla="*/ 266503 w 11505972"/>
              <a:gd name="connsiteY2335" fmla="*/ 377749 h 739466"/>
              <a:gd name="connsiteX2336" fmla="*/ 270338 w 11505972"/>
              <a:gd name="connsiteY2336" fmla="*/ 398600 h 739466"/>
              <a:gd name="connsiteX2337" fmla="*/ 274652 w 11505972"/>
              <a:gd name="connsiteY2337" fmla="*/ 419450 h 739466"/>
              <a:gd name="connsiteX2338" fmla="*/ 275611 w 11505972"/>
              <a:gd name="connsiteY2338" fmla="*/ 419450 h 739466"/>
              <a:gd name="connsiteX2339" fmla="*/ 276569 w 11505972"/>
              <a:gd name="connsiteY2339" fmla="*/ 418971 h 739466"/>
              <a:gd name="connsiteX2340" fmla="*/ 278007 w 11505972"/>
              <a:gd name="connsiteY2340" fmla="*/ 438384 h 739466"/>
              <a:gd name="connsiteX2341" fmla="*/ 278966 w 11505972"/>
              <a:gd name="connsiteY2341" fmla="*/ 458276 h 739466"/>
              <a:gd name="connsiteX2342" fmla="*/ 283040 w 11505972"/>
              <a:gd name="connsiteY2342" fmla="*/ 479126 h 739466"/>
              <a:gd name="connsiteX2343" fmla="*/ 284239 w 11505972"/>
              <a:gd name="connsiteY2343" fmla="*/ 501894 h 739466"/>
              <a:gd name="connsiteX2344" fmla="*/ 286156 w 11505972"/>
              <a:gd name="connsiteY2344" fmla="*/ 513158 h 739466"/>
              <a:gd name="connsiteX2345" fmla="*/ 287594 w 11505972"/>
              <a:gd name="connsiteY2345" fmla="*/ 523943 h 739466"/>
              <a:gd name="connsiteX2346" fmla="*/ 287594 w 11505972"/>
              <a:gd name="connsiteY2346" fmla="*/ 513398 h 739466"/>
              <a:gd name="connsiteX2347" fmla="*/ 286635 w 11505972"/>
              <a:gd name="connsiteY2347" fmla="*/ 502853 h 739466"/>
              <a:gd name="connsiteX2348" fmla="*/ 287594 w 11505972"/>
              <a:gd name="connsiteY2348" fmla="*/ 501414 h 739466"/>
              <a:gd name="connsiteX2349" fmla="*/ 286156 w 11505972"/>
              <a:gd name="connsiteY2349" fmla="*/ 499977 h 739466"/>
              <a:gd name="connsiteX2350" fmla="*/ 284239 w 11505972"/>
              <a:gd name="connsiteY2350" fmla="*/ 465465 h 739466"/>
              <a:gd name="connsiteX2351" fmla="*/ 280883 w 11505972"/>
              <a:gd name="connsiteY2351" fmla="*/ 433830 h 739466"/>
              <a:gd name="connsiteX2352" fmla="*/ 279445 w 11505972"/>
              <a:gd name="connsiteY2352" fmla="*/ 428078 h 739466"/>
              <a:gd name="connsiteX2353" fmla="*/ 278007 w 11505972"/>
              <a:gd name="connsiteY2353" fmla="*/ 422806 h 739466"/>
              <a:gd name="connsiteX2354" fmla="*/ 275850 w 11505972"/>
              <a:gd name="connsiteY2354" fmla="*/ 403633 h 739466"/>
              <a:gd name="connsiteX2355" fmla="*/ 274652 w 11505972"/>
              <a:gd name="connsiteY2355" fmla="*/ 383501 h 739466"/>
              <a:gd name="connsiteX2356" fmla="*/ 272735 w 11505972"/>
              <a:gd name="connsiteY2356" fmla="*/ 368403 h 739466"/>
              <a:gd name="connsiteX2357" fmla="*/ 271297 w 11505972"/>
              <a:gd name="connsiteY2357" fmla="*/ 351866 h 739466"/>
              <a:gd name="connsiteX2358" fmla="*/ 270817 w 11505972"/>
              <a:gd name="connsiteY2358" fmla="*/ 353304 h 739466"/>
              <a:gd name="connsiteX2359" fmla="*/ 270338 w 11505972"/>
              <a:gd name="connsiteY2359" fmla="*/ 354263 h 739466"/>
              <a:gd name="connsiteX2360" fmla="*/ 268660 w 11505972"/>
              <a:gd name="connsiteY2360" fmla="*/ 352346 h 739466"/>
              <a:gd name="connsiteX2361" fmla="*/ 268420 w 11505972"/>
              <a:gd name="connsiteY2361" fmla="*/ 348031 h 739466"/>
              <a:gd name="connsiteX2362" fmla="*/ 269619 w 11505972"/>
              <a:gd name="connsiteY2362" fmla="*/ 348751 h 739466"/>
              <a:gd name="connsiteX2363" fmla="*/ 270338 w 11505972"/>
              <a:gd name="connsiteY2363" fmla="*/ 350428 h 739466"/>
              <a:gd name="connsiteX2364" fmla="*/ 270817 w 11505972"/>
              <a:gd name="connsiteY2364" fmla="*/ 348271 h 739466"/>
              <a:gd name="connsiteX2365" fmla="*/ 270577 w 11505972"/>
              <a:gd name="connsiteY2365" fmla="*/ 343718 h 739466"/>
              <a:gd name="connsiteX2366" fmla="*/ 270338 w 11505972"/>
              <a:gd name="connsiteY2366" fmla="*/ 339164 h 739466"/>
              <a:gd name="connsiteX2367" fmla="*/ 271297 w 11505972"/>
              <a:gd name="connsiteY2367" fmla="*/ 337007 h 739466"/>
              <a:gd name="connsiteX2368" fmla="*/ 269379 w 11505972"/>
              <a:gd name="connsiteY2368" fmla="*/ 339644 h 739466"/>
              <a:gd name="connsiteX2369" fmla="*/ 268900 w 11505972"/>
              <a:gd name="connsiteY2369" fmla="*/ 346593 h 739466"/>
              <a:gd name="connsiteX2370" fmla="*/ 267462 w 11505972"/>
              <a:gd name="connsiteY2370" fmla="*/ 344676 h 739466"/>
              <a:gd name="connsiteX2371" fmla="*/ 268420 w 11505972"/>
              <a:gd name="connsiteY2371" fmla="*/ 342759 h 739466"/>
              <a:gd name="connsiteX2372" fmla="*/ 266024 w 11505972"/>
              <a:gd name="connsiteY2372" fmla="*/ 339883 h 739466"/>
              <a:gd name="connsiteX2373" fmla="*/ 264107 w 11505972"/>
              <a:gd name="connsiteY2373" fmla="*/ 342759 h 739466"/>
              <a:gd name="connsiteX2374" fmla="*/ 265065 w 11505972"/>
              <a:gd name="connsiteY2374" fmla="*/ 330776 h 739466"/>
              <a:gd name="connsiteX2375" fmla="*/ 266264 w 11505972"/>
              <a:gd name="connsiteY2375" fmla="*/ 333892 h 739466"/>
              <a:gd name="connsiteX2376" fmla="*/ 266503 w 11505972"/>
              <a:gd name="connsiteY2376" fmla="*/ 338445 h 739466"/>
              <a:gd name="connsiteX2377" fmla="*/ 267702 w 11505972"/>
              <a:gd name="connsiteY2377" fmla="*/ 330057 h 739466"/>
              <a:gd name="connsiteX2378" fmla="*/ 266503 w 11505972"/>
              <a:gd name="connsiteY2378" fmla="*/ 321190 h 739466"/>
              <a:gd name="connsiteX2379" fmla="*/ 266982 w 11505972"/>
              <a:gd name="connsiteY2379" fmla="*/ 321190 h 739466"/>
              <a:gd name="connsiteX2380" fmla="*/ 267942 w 11505972"/>
              <a:gd name="connsiteY2380" fmla="*/ 320710 h 739466"/>
              <a:gd name="connsiteX2381" fmla="*/ 266503 w 11505972"/>
              <a:gd name="connsiteY2381" fmla="*/ 318793 h 739466"/>
              <a:gd name="connsiteX2382" fmla="*/ 265065 w 11505972"/>
              <a:gd name="connsiteY2382" fmla="*/ 304413 h 739466"/>
              <a:gd name="connsiteX2383" fmla="*/ 261230 w 11505972"/>
              <a:gd name="connsiteY2383" fmla="*/ 291471 h 739466"/>
              <a:gd name="connsiteX2384" fmla="*/ 258835 w 11505972"/>
              <a:gd name="connsiteY2384" fmla="*/ 283802 h 739466"/>
              <a:gd name="connsiteX2385" fmla="*/ 255479 w 11505972"/>
              <a:gd name="connsiteY2385" fmla="*/ 277092 h 739466"/>
              <a:gd name="connsiteX2386" fmla="*/ 256198 w 11505972"/>
              <a:gd name="connsiteY2386" fmla="*/ 272539 h 739466"/>
              <a:gd name="connsiteX2387" fmla="*/ 255958 w 11505972"/>
              <a:gd name="connsiteY2387" fmla="*/ 267026 h 739466"/>
              <a:gd name="connsiteX2388" fmla="*/ 259074 w 11505972"/>
              <a:gd name="connsiteY2388" fmla="*/ 271340 h 739466"/>
              <a:gd name="connsiteX2389" fmla="*/ 259793 w 11505972"/>
              <a:gd name="connsiteY2389" fmla="*/ 279489 h 739466"/>
              <a:gd name="connsiteX2390" fmla="*/ 261470 w 11505972"/>
              <a:gd name="connsiteY2390" fmla="*/ 275654 h 739466"/>
              <a:gd name="connsiteX2391" fmla="*/ 260752 w 11505972"/>
              <a:gd name="connsiteY2391" fmla="*/ 269422 h 739466"/>
              <a:gd name="connsiteX2392" fmla="*/ 263148 w 11505972"/>
              <a:gd name="connsiteY2392" fmla="*/ 279249 h 739466"/>
              <a:gd name="connsiteX2393" fmla="*/ 262190 w 11505972"/>
              <a:gd name="connsiteY2393" fmla="*/ 290034 h 739466"/>
              <a:gd name="connsiteX2394" fmla="*/ 263148 w 11505972"/>
              <a:gd name="connsiteY2394" fmla="*/ 290513 h 739466"/>
              <a:gd name="connsiteX2395" fmla="*/ 263627 w 11505972"/>
              <a:gd name="connsiteY2395" fmla="*/ 291471 h 739466"/>
              <a:gd name="connsiteX2396" fmla="*/ 265065 w 11505972"/>
              <a:gd name="connsiteY2396" fmla="*/ 290034 h 739466"/>
              <a:gd name="connsiteX2397" fmla="*/ 266743 w 11505972"/>
              <a:gd name="connsiteY2397" fmla="*/ 293389 h 739466"/>
              <a:gd name="connsiteX2398" fmla="*/ 266982 w 11505972"/>
              <a:gd name="connsiteY2398" fmla="*/ 298182 h 739466"/>
              <a:gd name="connsiteX2399" fmla="*/ 267222 w 11505972"/>
              <a:gd name="connsiteY2399" fmla="*/ 302736 h 739466"/>
              <a:gd name="connsiteX2400" fmla="*/ 268900 w 11505972"/>
              <a:gd name="connsiteY2400" fmla="*/ 304893 h 739466"/>
              <a:gd name="connsiteX2401" fmla="*/ 267222 w 11505972"/>
              <a:gd name="connsiteY2401" fmla="*/ 281646 h 739466"/>
              <a:gd name="connsiteX2402" fmla="*/ 267462 w 11505972"/>
              <a:gd name="connsiteY2402" fmla="*/ 258398 h 739466"/>
              <a:gd name="connsiteX2403" fmla="*/ 265065 w 11505972"/>
              <a:gd name="connsiteY2403" fmla="*/ 257440 h 739466"/>
              <a:gd name="connsiteX2404" fmla="*/ 265305 w 11505972"/>
              <a:gd name="connsiteY2404" fmla="*/ 251928 h 739466"/>
              <a:gd name="connsiteX2405" fmla="*/ 265065 w 11505972"/>
              <a:gd name="connsiteY2405" fmla="*/ 244978 h 739466"/>
              <a:gd name="connsiteX2406" fmla="*/ 267942 w 11505972"/>
              <a:gd name="connsiteY2406" fmla="*/ 254803 h 739466"/>
              <a:gd name="connsiteX2407" fmla="*/ 268420 w 11505972"/>
              <a:gd name="connsiteY2407" fmla="*/ 263671 h 739466"/>
              <a:gd name="connsiteX2408" fmla="*/ 272015 w 11505972"/>
              <a:gd name="connsiteY2408" fmla="*/ 278290 h 739466"/>
              <a:gd name="connsiteX2409" fmla="*/ 273693 w 11505972"/>
              <a:gd name="connsiteY2409" fmla="*/ 295306 h 739466"/>
              <a:gd name="connsiteX2410" fmla="*/ 272495 w 11505972"/>
              <a:gd name="connsiteY2410" fmla="*/ 294587 h 739466"/>
              <a:gd name="connsiteX2411" fmla="*/ 270817 w 11505972"/>
              <a:gd name="connsiteY2411" fmla="*/ 292910 h 739466"/>
              <a:gd name="connsiteX2412" fmla="*/ 270817 w 11505972"/>
              <a:gd name="connsiteY2412" fmla="*/ 300818 h 739466"/>
              <a:gd name="connsiteX2413" fmla="*/ 270817 w 11505972"/>
              <a:gd name="connsiteY2413" fmla="*/ 308727 h 739466"/>
              <a:gd name="connsiteX2414" fmla="*/ 270098 w 11505972"/>
              <a:gd name="connsiteY2414" fmla="*/ 316875 h 739466"/>
              <a:gd name="connsiteX2415" fmla="*/ 271776 w 11505972"/>
              <a:gd name="connsiteY2415" fmla="*/ 329338 h 739466"/>
              <a:gd name="connsiteX2416" fmla="*/ 278007 w 11505972"/>
              <a:gd name="connsiteY2416" fmla="*/ 350908 h 739466"/>
              <a:gd name="connsiteX2417" fmla="*/ 284239 w 11505972"/>
              <a:gd name="connsiteY2417" fmla="*/ 373435 h 739466"/>
              <a:gd name="connsiteX2418" fmla="*/ 286635 w 11505972"/>
              <a:gd name="connsiteY2418" fmla="*/ 392609 h 739466"/>
              <a:gd name="connsiteX2419" fmla="*/ 290469 w 11505972"/>
              <a:gd name="connsiteY2419" fmla="*/ 408426 h 739466"/>
              <a:gd name="connsiteX2420" fmla="*/ 288313 w 11505972"/>
              <a:gd name="connsiteY2420" fmla="*/ 386138 h 739466"/>
              <a:gd name="connsiteX2421" fmla="*/ 284239 w 11505972"/>
              <a:gd name="connsiteY2421" fmla="*/ 364808 h 739466"/>
              <a:gd name="connsiteX2422" fmla="*/ 284957 w 11505972"/>
              <a:gd name="connsiteY2422" fmla="*/ 362651 h 739466"/>
              <a:gd name="connsiteX2423" fmla="*/ 286635 w 11505972"/>
              <a:gd name="connsiteY2423" fmla="*/ 361453 h 739466"/>
              <a:gd name="connsiteX2424" fmla="*/ 285436 w 11505972"/>
              <a:gd name="connsiteY2424" fmla="*/ 354023 h 739466"/>
              <a:gd name="connsiteX2425" fmla="*/ 284718 w 11505972"/>
              <a:gd name="connsiteY2425" fmla="*/ 347073 h 739466"/>
              <a:gd name="connsiteX2426" fmla="*/ 289990 w 11505972"/>
              <a:gd name="connsiteY2426" fmla="*/ 361932 h 739466"/>
              <a:gd name="connsiteX2427" fmla="*/ 292866 w 11505972"/>
              <a:gd name="connsiteY2427" fmla="*/ 380146 h 739466"/>
              <a:gd name="connsiteX2428" fmla="*/ 293106 w 11505972"/>
              <a:gd name="connsiteY2428" fmla="*/ 382064 h 739466"/>
              <a:gd name="connsiteX2429" fmla="*/ 294304 w 11505972"/>
              <a:gd name="connsiteY2429" fmla="*/ 383022 h 739466"/>
              <a:gd name="connsiteX2430" fmla="*/ 296701 w 11505972"/>
              <a:gd name="connsiteY2430" fmla="*/ 396923 h 739466"/>
              <a:gd name="connsiteX2431" fmla="*/ 297659 w 11505972"/>
              <a:gd name="connsiteY2431" fmla="*/ 410823 h 739466"/>
              <a:gd name="connsiteX2432" fmla="*/ 299696 w 11505972"/>
              <a:gd name="connsiteY2432" fmla="*/ 415855 h 739466"/>
              <a:gd name="connsiteX2433" fmla="*/ 299696 w 11505972"/>
              <a:gd name="connsiteY2433" fmla="*/ 390228 h 739466"/>
              <a:gd name="connsiteX2434" fmla="*/ 299576 w 11505972"/>
              <a:gd name="connsiteY2434" fmla="*/ 389733 h 739466"/>
              <a:gd name="connsiteX2435" fmla="*/ 299696 w 11505972"/>
              <a:gd name="connsiteY2435" fmla="*/ 389630 h 739466"/>
              <a:gd name="connsiteX2436" fmla="*/ 299696 w 11505972"/>
              <a:gd name="connsiteY2436" fmla="*/ 382748 h 739466"/>
              <a:gd name="connsiteX2437" fmla="*/ 299337 w 11505972"/>
              <a:gd name="connsiteY2437" fmla="*/ 382543 h 739466"/>
              <a:gd name="connsiteX2438" fmla="*/ 299098 w 11505972"/>
              <a:gd name="connsiteY2438" fmla="*/ 384460 h 739466"/>
              <a:gd name="connsiteX2439" fmla="*/ 297180 w 11505972"/>
              <a:gd name="connsiteY2439" fmla="*/ 377030 h 739466"/>
              <a:gd name="connsiteX2440" fmla="*/ 293346 w 11505972"/>
              <a:gd name="connsiteY2440" fmla="*/ 372477 h 739466"/>
              <a:gd name="connsiteX2441" fmla="*/ 289511 w 11505972"/>
              <a:gd name="connsiteY2441" fmla="*/ 356899 h 739466"/>
              <a:gd name="connsiteX2442" fmla="*/ 288552 w 11505972"/>
              <a:gd name="connsiteY2442" fmla="*/ 337966 h 739466"/>
              <a:gd name="connsiteX2443" fmla="*/ 287114 w 11505972"/>
              <a:gd name="connsiteY2443" fmla="*/ 333652 h 739466"/>
              <a:gd name="connsiteX2444" fmla="*/ 287114 w 11505972"/>
              <a:gd name="connsiteY2444" fmla="*/ 327421 h 739466"/>
              <a:gd name="connsiteX2445" fmla="*/ 289031 w 11505972"/>
              <a:gd name="connsiteY2445" fmla="*/ 329099 h 739466"/>
              <a:gd name="connsiteX2446" fmla="*/ 291428 w 11505972"/>
              <a:gd name="connsiteY2446" fmla="*/ 329817 h 739466"/>
              <a:gd name="connsiteX2447" fmla="*/ 291908 w 11505972"/>
              <a:gd name="connsiteY2447" fmla="*/ 335329 h 739466"/>
              <a:gd name="connsiteX2448" fmla="*/ 292866 w 11505972"/>
              <a:gd name="connsiteY2448" fmla="*/ 339883 h 739466"/>
              <a:gd name="connsiteX2449" fmla="*/ 291189 w 11505972"/>
              <a:gd name="connsiteY2449" fmla="*/ 340362 h 739466"/>
              <a:gd name="connsiteX2450" fmla="*/ 290469 w 11505972"/>
              <a:gd name="connsiteY2450" fmla="*/ 341321 h 739466"/>
              <a:gd name="connsiteX2451" fmla="*/ 294304 w 11505972"/>
              <a:gd name="connsiteY2451" fmla="*/ 346593 h 739466"/>
              <a:gd name="connsiteX2452" fmla="*/ 297180 w 11505972"/>
              <a:gd name="connsiteY2452" fmla="*/ 354982 h 739466"/>
              <a:gd name="connsiteX2453" fmla="*/ 298618 w 11505972"/>
              <a:gd name="connsiteY2453" fmla="*/ 365287 h 739466"/>
              <a:gd name="connsiteX2454" fmla="*/ 296701 w 11505972"/>
              <a:gd name="connsiteY2454" fmla="*/ 367923 h 739466"/>
              <a:gd name="connsiteX2455" fmla="*/ 296701 w 11505972"/>
              <a:gd name="connsiteY2455" fmla="*/ 373435 h 739466"/>
              <a:gd name="connsiteX2456" fmla="*/ 298138 w 11505972"/>
              <a:gd name="connsiteY2456" fmla="*/ 372477 h 739466"/>
              <a:gd name="connsiteX2457" fmla="*/ 299576 w 11505972"/>
              <a:gd name="connsiteY2457" fmla="*/ 371518 h 739466"/>
              <a:gd name="connsiteX2458" fmla="*/ 299696 w 11505972"/>
              <a:gd name="connsiteY2458" fmla="*/ 372515 h 739466"/>
              <a:gd name="connsiteX2459" fmla="*/ 299696 w 11505972"/>
              <a:gd name="connsiteY2459" fmla="*/ 366447 h 739466"/>
              <a:gd name="connsiteX2460" fmla="*/ 299576 w 11505972"/>
              <a:gd name="connsiteY2460" fmla="*/ 366006 h 739466"/>
              <a:gd name="connsiteX2461" fmla="*/ 299696 w 11505972"/>
              <a:gd name="connsiteY2461" fmla="*/ 364182 h 739466"/>
              <a:gd name="connsiteX2462" fmla="*/ 299696 w 11505972"/>
              <a:gd name="connsiteY2462" fmla="*/ 349629 h 739466"/>
              <a:gd name="connsiteX2463" fmla="*/ 295503 w 11505972"/>
              <a:gd name="connsiteY2463" fmla="*/ 340841 h 739466"/>
              <a:gd name="connsiteX2464" fmla="*/ 295263 w 11505972"/>
              <a:gd name="connsiteY2464" fmla="*/ 326942 h 739466"/>
              <a:gd name="connsiteX2465" fmla="*/ 295981 w 11505972"/>
              <a:gd name="connsiteY2465" fmla="*/ 330536 h 739466"/>
              <a:gd name="connsiteX2466" fmla="*/ 297180 w 11505972"/>
              <a:gd name="connsiteY2466" fmla="*/ 334611 h 739466"/>
              <a:gd name="connsiteX2467" fmla="*/ 295981 w 11505972"/>
              <a:gd name="connsiteY2467" fmla="*/ 325024 h 739466"/>
              <a:gd name="connsiteX2468" fmla="*/ 296221 w 11505972"/>
              <a:gd name="connsiteY2468" fmla="*/ 314479 h 739466"/>
              <a:gd name="connsiteX2469" fmla="*/ 291908 w 11505972"/>
              <a:gd name="connsiteY2469" fmla="*/ 296265 h 739466"/>
              <a:gd name="connsiteX2470" fmla="*/ 290709 w 11505972"/>
              <a:gd name="connsiteY2470" fmla="*/ 297223 h 739466"/>
              <a:gd name="connsiteX2471" fmla="*/ 288552 w 11505972"/>
              <a:gd name="connsiteY2471" fmla="*/ 296744 h 739466"/>
              <a:gd name="connsiteX2472" fmla="*/ 284718 w 11505972"/>
              <a:gd name="connsiteY2472" fmla="*/ 279489 h 739466"/>
              <a:gd name="connsiteX2473" fmla="*/ 288313 w 11505972"/>
              <a:gd name="connsiteY2473" fmla="*/ 284521 h 739466"/>
              <a:gd name="connsiteX2474" fmla="*/ 289511 w 11505972"/>
              <a:gd name="connsiteY2474" fmla="*/ 292910 h 739466"/>
              <a:gd name="connsiteX2475" fmla="*/ 290709 w 11505972"/>
              <a:gd name="connsiteY2475" fmla="*/ 290513 h 739466"/>
              <a:gd name="connsiteX2476" fmla="*/ 292866 w 11505972"/>
              <a:gd name="connsiteY2476" fmla="*/ 291471 h 739466"/>
              <a:gd name="connsiteX2477" fmla="*/ 289990 w 11505972"/>
              <a:gd name="connsiteY2477" fmla="*/ 286678 h 739466"/>
              <a:gd name="connsiteX2478" fmla="*/ 290469 w 11505972"/>
              <a:gd name="connsiteY2478" fmla="*/ 282844 h 739466"/>
              <a:gd name="connsiteX2479" fmla="*/ 289990 w 11505972"/>
              <a:gd name="connsiteY2479" fmla="*/ 285241 h 739466"/>
              <a:gd name="connsiteX2480" fmla="*/ 288073 w 11505972"/>
              <a:gd name="connsiteY2480" fmla="*/ 279489 h 739466"/>
              <a:gd name="connsiteX2481" fmla="*/ 289751 w 11505972"/>
              <a:gd name="connsiteY2481" fmla="*/ 278530 h 739466"/>
              <a:gd name="connsiteX2482" fmla="*/ 290949 w 11505972"/>
              <a:gd name="connsiteY2482" fmla="*/ 279009 h 739466"/>
              <a:gd name="connsiteX2483" fmla="*/ 289271 w 11505972"/>
              <a:gd name="connsiteY2483" fmla="*/ 267505 h 739466"/>
              <a:gd name="connsiteX2484" fmla="*/ 285676 w 11505972"/>
              <a:gd name="connsiteY2484" fmla="*/ 256960 h 739466"/>
              <a:gd name="connsiteX2485" fmla="*/ 284957 w 11505972"/>
              <a:gd name="connsiteY2485" fmla="*/ 258638 h 739466"/>
              <a:gd name="connsiteX2486" fmla="*/ 285676 w 11505972"/>
              <a:gd name="connsiteY2486" fmla="*/ 260795 h 739466"/>
              <a:gd name="connsiteX2487" fmla="*/ 281842 w 11505972"/>
              <a:gd name="connsiteY2487" fmla="*/ 252167 h 739466"/>
              <a:gd name="connsiteX2488" fmla="*/ 280404 w 11505972"/>
              <a:gd name="connsiteY2488" fmla="*/ 240424 h 739466"/>
              <a:gd name="connsiteX2489" fmla="*/ 279445 w 11505972"/>
              <a:gd name="connsiteY2489" fmla="*/ 227482 h 739466"/>
              <a:gd name="connsiteX2490" fmla="*/ 278007 w 11505972"/>
              <a:gd name="connsiteY2490" fmla="*/ 215739 h 739466"/>
              <a:gd name="connsiteX2491" fmla="*/ 281123 w 11505972"/>
              <a:gd name="connsiteY2491" fmla="*/ 225804 h 739466"/>
              <a:gd name="connsiteX2492" fmla="*/ 283759 w 11505972"/>
              <a:gd name="connsiteY2492" fmla="*/ 235391 h 739466"/>
              <a:gd name="connsiteX2493" fmla="*/ 281842 w 11505972"/>
              <a:gd name="connsiteY2493" fmla="*/ 236349 h 739466"/>
              <a:gd name="connsiteX2494" fmla="*/ 282801 w 11505972"/>
              <a:gd name="connsiteY2494" fmla="*/ 246176 h 739466"/>
              <a:gd name="connsiteX2495" fmla="*/ 284718 w 11505972"/>
              <a:gd name="connsiteY2495" fmla="*/ 253126 h 739466"/>
              <a:gd name="connsiteX2496" fmla="*/ 284478 w 11505972"/>
              <a:gd name="connsiteY2496" fmla="*/ 250490 h 739466"/>
              <a:gd name="connsiteX2497" fmla="*/ 284239 w 11505972"/>
              <a:gd name="connsiteY2497" fmla="*/ 247374 h 739466"/>
              <a:gd name="connsiteX2498" fmla="*/ 286635 w 11505972"/>
              <a:gd name="connsiteY2498" fmla="*/ 258398 h 739466"/>
              <a:gd name="connsiteX2499" fmla="*/ 291428 w 11505972"/>
              <a:gd name="connsiteY2499" fmla="*/ 265588 h 739466"/>
              <a:gd name="connsiteX2500" fmla="*/ 291908 w 11505972"/>
              <a:gd name="connsiteY2500" fmla="*/ 261993 h 739466"/>
              <a:gd name="connsiteX2501" fmla="*/ 291428 w 11505972"/>
              <a:gd name="connsiteY2501" fmla="*/ 257440 h 739466"/>
              <a:gd name="connsiteX2502" fmla="*/ 289511 w 11505972"/>
              <a:gd name="connsiteY2502" fmla="*/ 256960 h 739466"/>
              <a:gd name="connsiteX2503" fmla="*/ 286395 w 11505972"/>
              <a:gd name="connsiteY2503" fmla="*/ 242341 h 739466"/>
              <a:gd name="connsiteX2504" fmla="*/ 285676 w 11505972"/>
              <a:gd name="connsiteY2504" fmla="*/ 227722 h 739466"/>
              <a:gd name="connsiteX2505" fmla="*/ 287114 w 11505972"/>
              <a:gd name="connsiteY2505" fmla="*/ 232994 h 739466"/>
              <a:gd name="connsiteX2506" fmla="*/ 288313 w 11505972"/>
              <a:gd name="connsiteY2506" fmla="*/ 232994 h 739466"/>
              <a:gd name="connsiteX2507" fmla="*/ 289511 w 11505972"/>
              <a:gd name="connsiteY2507" fmla="*/ 232515 h 739466"/>
              <a:gd name="connsiteX2508" fmla="*/ 291428 w 11505972"/>
              <a:gd name="connsiteY2508" fmla="*/ 238986 h 739466"/>
              <a:gd name="connsiteX2509" fmla="*/ 293346 w 11505972"/>
              <a:gd name="connsiteY2509" fmla="*/ 245936 h 739466"/>
              <a:gd name="connsiteX2510" fmla="*/ 294544 w 11505972"/>
              <a:gd name="connsiteY2510" fmla="*/ 244258 h 739466"/>
              <a:gd name="connsiteX2511" fmla="*/ 296221 w 11505972"/>
              <a:gd name="connsiteY2511" fmla="*/ 243539 h 739466"/>
              <a:gd name="connsiteX2512" fmla="*/ 296461 w 11505972"/>
              <a:gd name="connsiteY2512" fmla="*/ 246895 h 739466"/>
              <a:gd name="connsiteX2513" fmla="*/ 296701 w 11505972"/>
              <a:gd name="connsiteY2513" fmla="*/ 251208 h 739466"/>
              <a:gd name="connsiteX2514" fmla="*/ 297899 w 11505972"/>
              <a:gd name="connsiteY2514" fmla="*/ 251688 h 739466"/>
              <a:gd name="connsiteX2515" fmla="*/ 299098 w 11505972"/>
              <a:gd name="connsiteY2515" fmla="*/ 251208 h 739466"/>
              <a:gd name="connsiteX2516" fmla="*/ 299696 w 11505972"/>
              <a:gd name="connsiteY2516" fmla="*/ 254336 h 739466"/>
              <a:gd name="connsiteX2517" fmla="*/ 299696 w 11505972"/>
              <a:gd name="connsiteY2517" fmla="*/ 233159 h 739466"/>
              <a:gd name="connsiteX2518" fmla="*/ 299576 w 11505972"/>
              <a:gd name="connsiteY2518" fmla="*/ 232994 h 739466"/>
              <a:gd name="connsiteX2519" fmla="*/ 299696 w 11505972"/>
              <a:gd name="connsiteY2519" fmla="*/ 232815 h 739466"/>
              <a:gd name="connsiteX2520" fmla="*/ 299696 w 11505972"/>
              <a:gd name="connsiteY2520" fmla="*/ 224377 h 739466"/>
              <a:gd name="connsiteX2521" fmla="*/ 298618 w 11505972"/>
              <a:gd name="connsiteY2521" fmla="*/ 216937 h 739466"/>
              <a:gd name="connsiteX2522" fmla="*/ 295742 w 11505972"/>
              <a:gd name="connsiteY2522" fmla="*/ 199442 h 739466"/>
              <a:gd name="connsiteX2523" fmla="*/ 297899 w 11505972"/>
              <a:gd name="connsiteY2523" fmla="*/ 198962 h 739466"/>
              <a:gd name="connsiteX2524" fmla="*/ 299696 w 11505972"/>
              <a:gd name="connsiteY2524" fmla="*/ 198563 h 739466"/>
              <a:gd name="connsiteX2525" fmla="*/ 299696 w 11505972"/>
              <a:gd name="connsiteY2525" fmla="*/ 179202 h 739466"/>
              <a:gd name="connsiteX2526" fmla="*/ 295742 w 11505972"/>
              <a:gd name="connsiteY2526" fmla="*/ 176434 h 739466"/>
              <a:gd name="connsiteX2527" fmla="*/ 294544 w 11505972"/>
              <a:gd name="connsiteY2527" fmla="*/ 170682 h 739466"/>
              <a:gd name="connsiteX2528" fmla="*/ 294304 w 11505972"/>
              <a:gd name="connsiteY2528" fmla="*/ 165410 h 739466"/>
              <a:gd name="connsiteX2529" fmla="*/ 296221 w 11505972"/>
              <a:gd name="connsiteY2529" fmla="*/ 169484 h 739466"/>
              <a:gd name="connsiteX2530" fmla="*/ 298618 w 11505972"/>
              <a:gd name="connsiteY2530" fmla="*/ 167806 h 739466"/>
              <a:gd name="connsiteX2531" fmla="*/ 299337 w 11505972"/>
              <a:gd name="connsiteY2531" fmla="*/ 170922 h 739466"/>
              <a:gd name="connsiteX2532" fmla="*/ 299696 w 11505972"/>
              <a:gd name="connsiteY2532" fmla="*/ 171425 h 739466"/>
              <a:gd name="connsiteX2533" fmla="*/ 299696 w 11505972"/>
              <a:gd name="connsiteY2533" fmla="*/ 166847 h 739466"/>
              <a:gd name="connsiteX2534" fmla="*/ 299576 w 11505972"/>
              <a:gd name="connsiteY2534" fmla="*/ 166369 h 739466"/>
              <a:gd name="connsiteX2535" fmla="*/ 299696 w 11505972"/>
              <a:gd name="connsiteY2535" fmla="*/ 166468 h 739466"/>
              <a:gd name="connsiteX2536" fmla="*/ 299696 w 11505972"/>
              <a:gd name="connsiteY2536" fmla="*/ 84285 h 739466"/>
              <a:gd name="connsiteX2537" fmla="*/ 299337 w 11505972"/>
              <a:gd name="connsiteY2537" fmla="*/ 84644 h 739466"/>
              <a:gd name="connsiteX2538" fmla="*/ 298618 w 11505972"/>
              <a:gd name="connsiteY2538" fmla="*/ 86322 h 739466"/>
              <a:gd name="connsiteX2539" fmla="*/ 292866 w 11505972"/>
              <a:gd name="connsiteY2539" fmla="*/ 78173 h 739466"/>
              <a:gd name="connsiteX2540" fmla="*/ 288552 w 11505972"/>
              <a:gd name="connsiteY2540" fmla="*/ 69066 h 739466"/>
              <a:gd name="connsiteX2541" fmla="*/ 286156 w 11505972"/>
              <a:gd name="connsiteY2541" fmla="*/ 67388 h 739466"/>
              <a:gd name="connsiteX2542" fmla="*/ 283759 w 11505972"/>
              <a:gd name="connsiteY2542" fmla="*/ 65711 h 739466"/>
              <a:gd name="connsiteX2543" fmla="*/ 284718 w 11505972"/>
              <a:gd name="connsiteY2543" fmla="*/ 64752 h 739466"/>
              <a:gd name="connsiteX2544" fmla="*/ 284239 w 11505972"/>
              <a:gd name="connsiteY2544" fmla="*/ 63314 h 739466"/>
              <a:gd name="connsiteX2545" fmla="*/ 285676 w 11505972"/>
              <a:gd name="connsiteY2545" fmla="*/ 62835 h 739466"/>
              <a:gd name="connsiteX2546" fmla="*/ 287114 w 11505972"/>
              <a:gd name="connsiteY2546" fmla="*/ 61876 h 739466"/>
              <a:gd name="connsiteX2547" fmla="*/ 291189 w 11505972"/>
              <a:gd name="connsiteY2547" fmla="*/ 71223 h 739466"/>
              <a:gd name="connsiteX2548" fmla="*/ 296701 w 11505972"/>
              <a:gd name="connsiteY2548" fmla="*/ 79132 h 739466"/>
              <a:gd name="connsiteX2549" fmla="*/ 294064 w 11505972"/>
              <a:gd name="connsiteY2549" fmla="*/ 70744 h 739466"/>
              <a:gd name="connsiteX2550" fmla="*/ 290949 w 11505972"/>
              <a:gd name="connsiteY2550" fmla="*/ 63314 h 739466"/>
              <a:gd name="connsiteX2551" fmla="*/ 291908 w 11505972"/>
              <a:gd name="connsiteY2551" fmla="*/ 63554 h 739466"/>
              <a:gd name="connsiteX2552" fmla="*/ 292866 w 11505972"/>
              <a:gd name="connsiteY2552" fmla="*/ 64992 h 739466"/>
              <a:gd name="connsiteX2553" fmla="*/ 293825 w 11505972"/>
              <a:gd name="connsiteY2553" fmla="*/ 65711 h 739466"/>
              <a:gd name="connsiteX2554" fmla="*/ 294304 w 11505972"/>
              <a:gd name="connsiteY2554" fmla="*/ 63314 h 739466"/>
              <a:gd name="connsiteX2555" fmla="*/ 295742 w 11505972"/>
              <a:gd name="connsiteY2555" fmla="*/ 66190 h 739466"/>
              <a:gd name="connsiteX2556" fmla="*/ 297180 w 11505972"/>
              <a:gd name="connsiteY2556" fmla="*/ 69066 h 739466"/>
              <a:gd name="connsiteX2557" fmla="*/ 296701 w 11505972"/>
              <a:gd name="connsiteY2557" fmla="*/ 69306 h 739466"/>
              <a:gd name="connsiteX2558" fmla="*/ 295742 w 11505972"/>
              <a:gd name="connsiteY2558" fmla="*/ 68108 h 739466"/>
              <a:gd name="connsiteX2559" fmla="*/ 296461 w 11505972"/>
              <a:gd name="connsiteY2559" fmla="*/ 70264 h 739466"/>
              <a:gd name="connsiteX2560" fmla="*/ 299098 w 11505972"/>
              <a:gd name="connsiteY2560" fmla="*/ 70504 h 739466"/>
              <a:gd name="connsiteX2561" fmla="*/ 299696 w 11505972"/>
              <a:gd name="connsiteY2561" fmla="*/ 66512 h 739466"/>
              <a:gd name="connsiteX2562" fmla="*/ 299696 w 11505972"/>
              <a:gd name="connsiteY2562" fmla="*/ 47122 h 739466"/>
              <a:gd name="connsiteX2563" fmla="*/ 299098 w 11505972"/>
              <a:gd name="connsiteY2563" fmla="*/ 43662 h 739466"/>
              <a:gd name="connsiteX2564" fmla="*/ 296941 w 11505972"/>
              <a:gd name="connsiteY2564" fmla="*/ 46538 h 739466"/>
              <a:gd name="connsiteX2565" fmla="*/ 295263 w 11505972"/>
              <a:gd name="connsiteY2565" fmla="*/ 49893 h 739466"/>
              <a:gd name="connsiteX2566" fmla="*/ 293585 w 11505972"/>
              <a:gd name="connsiteY2566" fmla="*/ 47976 h 739466"/>
              <a:gd name="connsiteX2567" fmla="*/ 292866 w 11505972"/>
              <a:gd name="connsiteY2567" fmla="*/ 45100 h 739466"/>
              <a:gd name="connsiteX2568" fmla="*/ 293106 w 11505972"/>
              <a:gd name="connsiteY2568" fmla="*/ 53728 h 739466"/>
              <a:gd name="connsiteX2569" fmla="*/ 297180 w 11505972"/>
              <a:gd name="connsiteY2569" fmla="*/ 60918 h 739466"/>
              <a:gd name="connsiteX2570" fmla="*/ 293106 w 11505972"/>
              <a:gd name="connsiteY2570" fmla="*/ 59719 h 739466"/>
              <a:gd name="connsiteX2571" fmla="*/ 290469 w 11505972"/>
              <a:gd name="connsiteY2571" fmla="*/ 53728 h 739466"/>
              <a:gd name="connsiteX2572" fmla="*/ 289031 w 11505972"/>
              <a:gd name="connsiteY2572" fmla="*/ 45579 h 739466"/>
              <a:gd name="connsiteX2573" fmla="*/ 289511 w 11505972"/>
              <a:gd name="connsiteY2573" fmla="*/ 38390 h 739466"/>
              <a:gd name="connsiteX2574" fmla="*/ 291428 w 11505972"/>
              <a:gd name="connsiteY2574" fmla="*/ 39108 h 739466"/>
              <a:gd name="connsiteX2575" fmla="*/ 292147 w 11505972"/>
              <a:gd name="connsiteY2575" fmla="*/ 41745 h 739466"/>
              <a:gd name="connsiteX2576" fmla="*/ 292866 w 11505972"/>
              <a:gd name="connsiteY2576" fmla="*/ 43902 h 739466"/>
              <a:gd name="connsiteX2577" fmla="*/ 294304 w 11505972"/>
              <a:gd name="connsiteY2577" fmla="*/ 43662 h 739466"/>
              <a:gd name="connsiteX2578" fmla="*/ 292386 w 11505972"/>
              <a:gd name="connsiteY2578" fmla="*/ 38869 h 739466"/>
              <a:gd name="connsiteX2579" fmla="*/ 292866 w 11505972"/>
              <a:gd name="connsiteY2579" fmla="*/ 34555 h 739466"/>
              <a:gd name="connsiteX2580" fmla="*/ 291668 w 11505972"/>
              <a:gd name="connsiteY2580" fmla="*/ 32398 h 739466"/>
              <a:gd name="connsiteX2581" fmla="*/ 290949 w 11505972"/>
              <a:gd name="connsiteY2581" fmla="*/ 30241 h 739466"/>
              <a:gd name="connsiteX2582" fmla="*/ 287594 w 11505972"/>
              <a:gd name="connsiteY2582" fmla="*/ 30241 h 739466"/>
              <a:gd name="connsiteX2583" fmla="*/ 284957 w 11505972"/>
              <a:gd name="connsiteY2583" fmla="*/ 22811 h 739466"/>
              <a:gd name="connsiteX2584" fmla="*/ 281842 w 11505972"/>
              <a:gd name="connsiteY2584" fmla="*/ 15382 h 739466"/>
              <a:gd name="connsiteX2585" fmla="*/ 284718 w 11505972"/>
              <a:gd name="connsiteY2585" fmla="*/ 18018 h 739466"/>
              <a:gd name="connsiteX2586" fmla="*/ 287114 w 11505972"/>
              <a:gd name="connsiteY2586" fmla="*/ 20655 h 739466"/>
              <a:gd name="connsiteX2587" fmla="*/ 285916 w 11505972"/>
              <a:gd name="connsiteY2587" fmla="*/ 17539 h 739466"/>
              <a:gd name="connsiteX2588" fmla="*/ 284718 w 11505972"/>
              <a:gd name="connsiteY2588" fmla="*/ 13944 h 739466"/>
              <a:gd name="connsiteX2589" fmla="*/ 286874 w 11505972"/>
              <a:gd name="connsiteY2589" fmla="*/ 15382 h 739466"/>
              <a:gd name="connsiteX2590" fmla="*/ 288552 w 11505972"/>
              <a:gd name="connsiteY2590" fmla="*/ 16820 h 739466"/>
              <a:gd name="connsiteX2591" fmla="*/ 288792 w 11505972"/>
              <a:gd name="connsiteY2591" fmla="*/ 13225 h 739466"/>
              <a:gd name="connsiteX2592" fmla="*/ 287114 w 11505972"/>
              <a:gd name="connsiteY2592" fmla="*/ 9630 h 739466"/>
              <a:gd name="connsiteX2593" fmla="*/ 291668 w 11505972"/>
              <a:gd name="connsiteY2593" fmla="*/ 13704 h 739466"/>
              <a:gd name="connsiteX2594" fmla="*/ 293825 w 11505972"/>
              <a:gd name="connsiteY2594" fmla="*/ 21613 h 739466"/>
              <a:gd name="connsiteX2595" fmla="*/ 296941 w 11505972"/>
              <a:gd name="connsiteY2595" fmla="*/ 22572 h 739466"/>
              <a:gd name="connsiteX2596" fmla="*/ 298618 w 11505972"/>
              <a:gd name="connsiteY2596" fmla="*/ 27365 h 739466"/>
              <a:gd name="connsiteX2597" fmla="*/ 299337 w 11505972"/>
              <a:gd name="connsiteY2597" fmla="*/ 33596 h 739466"/>
              <a:gd name="connsiteX2598" fmla="*/ 299696 w 11505972"/>
              <a:gd name="connsiteY2598" fmla="*/ 36231 h 739466"/>
              <a:gd name="connsiteX2599" fmla="*/ 299696 w 11505972"/>
              <a:gd name="connsiteY2599" fmla="*/ 26166 h 739466"/>
              <a:gd name="connsiteX2600" fmla="*/ 299098 w 11505972"/>
              <a:gd name="connsiteY2600" fmla="*/ 24968 h 739466"/>
              <a:gd name="connsiteX2601" fmla="*/ 297659 w 11505972"/>
              <a:gd name="connsiteY2601" fmla="*/ 17778 h 739466"/>
              <a:gd name="connsiteX2602" fmla="*/ 295981 w 11505972"/>
              <a:gd name="connsiteY2602" fmla="*/ 15382 h 739466"/>
              <a:gd name="connsiteX2603" fmla="*/ 294304 w 11505972"/>
              <a:gd name="connsiteY2603" fmla="*/ 12026 h 739466"/>
              <a:gd name="connsiteX2604" fmla="*/ 295263 w 11505972"/>
              <a:gd name="connsiteY2604" fmla="*/ 10589 h 739466"/>
              <a:gd name="connsiteX2605" fmla="*/ 298138 w 11505972"/>
              <a:gd name="connsiteY2605" fmla="*/ 12746 h 739466"/>
              <a:gd name="connsiteX2606" fmla="*/ 299696 w 11505972"/>
              <a:gd name="connsiteY2606" fmla="*/ 15666 h 739466"/>
              <a:gd name="connsiteX2607" fmla="*/ 299696 w 11505972"/>
              <a:gd name="connsiteY2607" fmla="*/ 8052 h 739466"/>
              <a:gd name="connsiteX2608" fmla="*/ 297659 w 11505972"/>
              <a:gd name="connsiteY2608" fmla="*/ 7713 h 739466"/>
              <a:gd name="connsiteX2609" fmla="*/ 296701 w 11505972"/>
              <a:gd name="connsiteY2609" fmla="*/ 2440 h 739466"/>
              <a:gd name="connsiteX2610" fmla="*/ 293585 w 11505972"/>
              <a:gd name="connsiteY2610" fmla="*/ 2680 h 739466"/>
              <a:gd name="connsiteX2611" fmla="*/ 290949 w 11505972"/>
              <a:gd name="connsiteY2611" fmla="*/ 3879 h 739466"/>
              <a:gd name="connsiteX2612" fmla="*/ 293346 w 11505972"/>
              <a:gd name="connsiteY2612" fmla="*/ 6275 h 739466"/>
              <a:gd name="connsiteX2613" fmla="*/ 295742 w 11505972"/>
              <a:gd name="connsiteY2613" fmla="*/ 9151 h 739466"/>
              <a:gd name="connsiteX2614" fmla="*/ 294064 w 11505972"/>
              <a:gd name="connsiteY2614" fmla="*/ 10349 h 739466"/>
              <a:gd name="connsiteX2615" fmla="*/ 292866 w 11505972"/>
              <a:gd name="connsiteY2615" fmla="*/ 12026 h 739466"/>
              <a:gd name="connsiteX2616" fmla="*/ 289271 w 11505972"/>
              <a:gd name="connsiteY2616" fmla="*/ 6035 h 739466"/>
              <a:gd name="connsiteX2617" fmla="*/ 284718 w 11505972"/>
              <a:gd name="connsiteY2617" fmla="*/ 1002 h 739466"/>
              <a:gd name="connsiteX2618" fmla="*/ 282527 w 11505972"/>
              <a:gd name="connsiteY2618" fmla="*/ 0 h 739466"/>
              <a:gd name="connsiteX2619" fmla="*/ 282856 w 11505972"/>
              <a:gd name="connsiteY2619" fmla="*/ 0 h 739466"/>
              <a:gd name="connsiteX2620" fmla="*/ 282801 w 11505972"/>
              <a:gd name="connsiteY2620" fmla="*/ 1002 h 739466"/>
              <a:gd name="connsiteX2621" fmla="*/ 277368 w 11505972"/>
              <a:gd name="connsiteY2621" fmla="*/ 0 h 739466"/>
              <a:gd name="connsiteX2622" fmla="*/ 279501 w 11505972"/>
              <a:gd name="connsiteY2622" fmla="*/ 0 h 739466"/>
              <a:gd name="connsiteX2623" fmla="*/ 278966 w 11505972"/>
              <a:gd name="connsiteY2623" fmla="*/ 1961 h 739466"/>
              <a:gd name="connsiteX2624" fmla="*/ 235439 w 11505972"/>
              <a:gd name="connsiteY2624" fmla="*/ 0 h 739466"/>
              <a:gd name="connsiteX2625" fmla="*/ 236064 w 11505972"/>
              <a:gd name="connsiteY2625" fmla="*/ 0 h 739466"/>
              <a:gd name="connsiteX2626" fmla="*/ 235826 w 11505972"/>
              <a:gd name="connsiteY2626" fmla="*/ 523 h 739466"/>
              <a:gd name="connsiteX2627" fmla="*/ 237744 w 11505972"/>
              <a:gd name="connsiteY2627" fmla="*/ 5556 h 739466"/>
              <a:gd name="connsiteX2628" fmla="*/ 239661 w 11505972"/>
              <a:gd name="connsiteY2628" fmla="*/ 10589 h 739466"/>
              <a:gd name="connsiteX2629" fmla="*/ 237025 w 11505972"/>
              <a:gd name="connsiteY2629" fmla="*/ 10829 h 739466"/>
              <a:gd name="connsiteX2630" fmla="*/ 234389 w 11505972"/>
              <a:gd name="connsiteY2630" fmla="*/ 8192 h 739466"/>
              <a:gd name="connsiteX2631" fmla="*/ 236066 w 11505972"/>
              <a:gd name="connsiteY2631" fmla="*/ 3639 h 739466"/>
              <a:gd name="connsiteX2632" fmla="*/ 164865 w 11505972"/>
              <a:gd name="connsiteY2632" fmla="*/ 0 h 739466"/>
              <a:gd name="connsiteX2633" fmla="*/ 174619 w 11505972"/>
              <a:gd name="connsiteY2633" fmla="*/ 0 h 739466"/>
              <a:gd name="connsiteX2634" fmla="*/ 168722 w 11505972"/>
              <a:gd name="connsiteY2634" fmla="*/ 9151 h 739466"/>
              <a:gd name="connsiteX2635" fmla="*/ 165606 w 11505972"/>
              <a:gd name="connsiteY2635" fmla="*/ 4597 h 739466"/>
              <a:gd name="connsiteX2636" fmla="*/ 78326 w 11505972"/>
              <a:gd name="connsiteY2636" fmla="*/ 0 h 739466"/>
              <a:gd name="connsiteX2637" fmla="*/ 103055 w 11505972"/>
              <a:gd name="connsiteY2637" fmla="*/ 0 h 739466"/>
              <a:gd name="connsiteX2638" fmla="*/ 103055 w 11505972"/>
              <a:gd name="connsiteY2638" fmla="*/ 44 h 739466"/>
              <a:gd name="connsiteX2639" fmla="*/ 103121 w 11505972"/>
              <a:gd name="connsiteY2639" fmla="*/ 0 h 739466"/>
              <a:gd name="connsiteX2640" fmla="*/ 110213 w 11505972"/>
              <a:gd name="connsiteY2640" fmla="*/ 0 h 739466"/>
              <a:gd name="connsiteX2641" fmla="*/ 110005 w 11505972"/>
              <a:gd name="connsiteY2641" fmla="*/ 763 h 739466"/>
              <a:gd name="connsiteX2642" fmla="*/ 107368 w 11505972"/>
              <a:gd name="connsiteY2642" fmla="*/ 2919 h 739466"/>
              <a:gd name="connsiteX2643" fmla="*/ 113120 w 11505972"/>
              <a:gd name="connsiteY2643" fmla="*/ 2201 h 739466"/>
              <a:gd name="connsiteX2644" fmla="*/ 114078 w 11505972"/>
              <a:gd name="connsiteY2644" fmla="*/ 0 h 739466"/>
              <a:gd name="connsiteX2645" fmla="*/ 131034 w 11505972"/>
              <a:gd name="connsiteY2645" fmla="*/ 0 h 739466"/>
              <a:gd name="connsiteX2646" fmla="*/ 131334 w 11505972"/>
              <a:gd name="connsiteY2646" fmla="*/ 1002 h 739466"/>
              <a:gd name="connsiteX2647" fmla="*/ 132003 w 11505972"/>
              <a:gd name="connsiteY2647" fmla="*/ 0 h 739466"/>
              <a:gd name="connsiteX2648" fmla="*/ 163629 w 11505972"/>
              <a:gd name="connsiteY2648" fmla="*/ 0 h 739466"/>
              <a:gd name="connsiteX2649" fmla="*/ 161772 w 11505972"/>
              <a:gd name="connsiteY2649" fmla="*/ 6754 h 739466"/>
              <a:gd name="connsiteX2650" fmla="*/ 159615 w 11505972"/>
              <a:gd name="connsiteY2650" fmla="*/ 16820 h 739466"/>
              <a:gd name="connsiteX2651" fmla="*/ 162490 w 11505972"/>
              <a:gd name="connsiteY2651" fmla="*/ 13944 h 739466"/>
              <a:gd name="connsiteX2652" fmla="*/ 163929 w 11505972"/>
              <a:gd name="connsiteY2652" fmla="*/ 9151 h 739466"/>
              <a:gd name="connsiteX2653" fmla="*/ 162011 w 11505972"/>
              <a:gd name="connsiteY2653" fmla="*/ 17539 h 739466"/>
              <a:gd name="connsiteX2654" fmla="*/ 157218 w 11505972"/>
              <a:gd name="connsiteY2654" fmla="*/ 23051 h 739466"/>
              <a:gd name="connsiteX2655" fmla="*/ 151226 w 11505972"/>
              <a:gd name="connsiteY2655" fmla="*/ 27605 h 739466"/>
              <a:gd name="connsiteX2656" fmla="*/ 146673 w 11505972"/>
              <a:gd name="connsiteY2656" fmla="*/ 33117 h 739466"/>
              <a:gd name="connsiteX2657" fmla="*/ 150747 w 11505972"/>
              <a:gd name="connsiteY2657" fmla="*/ 34555 h 739466"/>
              <a:gd name="connsiteX2658" fmla="*/ 154342 w 11505972"/>
              <a:gd name="connsiteY2658" fmla="*/ 35993 h 739466"/>
              <a:gd name="connsiteX2659" fmla="*/ 157218 w 11505972"/>
              <a:gd name="connsiteY2659" fmla="*/ 32398 h 739466"/>
              <a:gd name="connsiteX2660" fmla="*/ 160573 w 11505972"/>
              <a:gd name="connsiteY2660" fmla="*/ 33117 h 739466"/>
              <a:gd name="connsiteX2661" fmla="*/ 161052 w 11505972"/>
              <a:gd name="connsiteY2661" fmla="*/ 31679 h 739466"/>
              <a:gd name="connsiteX2662" fmla="*/ 161532 w 11505972"/>
              <a:gd name="connsiteY2662" fmla="*/ 30241 h 739466"/>
              <a:gd name="connsiteX2663" fmla="*/ 164887 w 11505972"/>
              <a:gd name="connsiteY2663" fmla="*/ 30720 h 739466"/>
              <a:gd name="connsiteX2664" fmla="*/ 168242 w 11505972"/>
              <a:gd name="connsiteY2664" fmla="*/ 31679 h 739466"/>
              <a:gd name="connsiteX2665" fmla="*/ 167763 w 11505972"/>
              <a:gd name="connsiteY2665" fmla="*/ 33596 h 739466"/>
              <a:gd name="connsiteX2666" fmla="*/ 167763 w 11505972"/>
              <a:gd name="connsiteY2666" fmla="*/ 35993 h 739466"/>
              <a:gd name="connsiteX2667" fmla="*/ 169201 w 11505972"/>
              <a:gd name="connsiteY2667" fmla="*/ 32638 h 739466"/>
              <a:gd name="connsiteX2668" fmla="*/ 173515 w 11505972"/>
              <a:gd name="connsiteY2668" fmla="*/ 32638 h 739466"/>
              <a:gd name="connsiteX2669" fmla="*/ 177349 w 11505972"/>
              <a:gd name="connsiteY2669" fmla="*/ 34555 h 739466"/>
              <a:gd name="connsiteX2670" fmla="*/ 177349 w 11505972"/>
              <a:gd name="connsiteY2670" fmla="*/ 37670 h 739466"/>
              <a:gd name="connsiteX2671" fmla="*/ 178787 w 11505972"/>
              <a:gd name="connsiteY2671" fmla="*/ 39827 h 739466"/>
              <a:gd name="connsiteX2672" fmla="*/ 177589 w 11505972"/>
              <a:gd name="connsiteY2672" fmla="*/ 43902 h 739466"/>
              <a:gd name="connsiteX2673" fmla="*/ 178308 w 11505972"/>
              <a:gd name="connsiteY2673" fmla="*/ 48934 h 739466"/>
              <a:gd name="connsiteX2674" fmla="*/ 180704 w 11505972"/>
              <a:gd name="connsiteY2674" fmla="*/ 42703 h 739466"/>
              <a:gd name="connsiteX2675" fmla="*/ 182143 w 11505972"/>
              <a:gd name="connsiteY2675" fmla="*/ 44142 h 739466"/>
              <a:gd name="connsiteX2676" fmla="*/ 183101 w 11505972"/>
              <a:gd name="connsiteY2676" fmla="*/ 47017 h 739466"/>
              <a:gd name="connsiteX2677" fmla="*/ 184060 w 11505972"/>
              <a:gd name="connsiteY2677" fmla="*/ 46298 h 739466"/>
              <a:gd name="connsiteX2678" fmla="*/ 185019 w 11505972"/>
              <a:gd name="connsiteY2678" fmla="*/ 44621 h 739466"/>
              <a:gd name="connsiteX2679" fmla="*/ 185738 w 11505972"/>
              <a:gd name="connsiteY2679" fmla="*/ 47257 h 739466"/>
              <a:gd name="connsiteX2680" fmla="*/ 185498 w 11505972"/>
              <a:gd name="connsiteY2680" fmla="*/ 50852 h 739466"/>
              <a:gd name="connsiteX2681" fmla="*/ 187655 w 11505972"/>
              <a:gd name="connsiteY2681" fmla="*/ 52529 h 739466"/>
              <a:gd name="connsiteX2682" fmla="*/ 187176 w 11505972"/>
              <a:gd name="connsiteY2682" fmla="*/ 60678 h 739466"/>
              <a:gd name="connsiteX2683" fmla="*/ 185258 w 11505972"/>
              <a:gd name="connsiteY2683" fmla="*/ 70744 h 739466"/>
              <a:gd name="connsiteX2684" fmla="*/ 183581 w 11505972"/>
              <a:gd name="connsiteY2684" fmla="*/ 77694 h 739466"/>
              <a:gd name="connsiteX2685" fmla="*/ 181663 w 11505972"/>
              <a:gd name="connsiteY2685" fmla="*/ 78173 h 739466"/>
              <a:gd name="connsiteX2686" fmla="*/ 181184 w 11505972"/>
              <a:gd name="connsiteY2686" fmla="*/ 72421 h 739466"/>
              <a:gd name="connsiteX2687" fmla="*/ 183101 w 11505972"/>
              <a:gd name="connsiteY2687" fmla="*/ 67149 h 739466"/>
              <a:gd name="connsiteX2688" fmla="*/ 184060 w 11505972"/>
              <a:gd name="connsiteY2688" fmla="*/ 69066 h 739466"/>
              <a:gd name="connsiteX2689" fmla="*/ 185019 w 11505972"/>
              <a:gd name="connsiteY2689" fmla="*/ 69546 h 739466"/>
              <a:gd name="connsiteX2690" fmla="*/ 185258 w 11505972"/>
              <a:gd name="connsiteY2690" fmla="*/ 61876 h 739466"/>
              <a:gd name="connsiteX2691" fmla="*/ 184539 w 11505972"/>
              <a:gd name="connsiteY2691" fmla="*/ 57083 h 739466"/>
              <a:gd name="connsiteX2692" fmla="*/ 181184 w 11505972"/>
              <a:gd name="connsiteY2692" fmla="*/ 57083 h 739466"/>
              <a:gd name="connsiteX2693" fmla="*/ 178787 w 11505972"/>
              <a:gd name="connsiteY2693" fmla="*/ 60439 h 739466"/>
              <a:gd name="connsiteX2694" fmla="*/ 179506 w 11505972"/>
              <a:gd name="connsiteY2694" fmla="*/ 60678 h 739466"/>
              <a:gd name="connsiteX2695" fmla="*/ 180704 w 11505972"/>
              <a:gd name="connsiteY2695" fmla="*/ 60439 h 739466"/>
              <a:gd name="connsiteX2696" fmla="*/ 179986 w 11505972"/>
              <a:gd name="connsiteY2696" fmla="*/ 65471 h 739466"/>
              <a:gd name="connsiteX2697" fmla="*/ 177829 w 11505972"/>
              <a:gd name="connsiteY2697" fmla="*/ 69066 h 739466"/>
              <a:gd name="connsiteX2698" fmla="*/ 179746 w 11505972"/>
              <a:gd name="connsiteY2698" fmla="*/ 69066 h 739466"/>
              <a:gd name="connsiteX2699" fmla="*/ 179746 w 11505972"/>
              <a:gd name="connsiteY2699" fmla="*/ 73380 h 739466"/>
              <a:gd name="connsiteX2700" fmla="*/ 178787 w 11505972"/>
              <a:gd name="connsiteY2700" fmla="*/ 77694 h 739466"/>
              <a:gd name="connsiteX2701" fmla="*/ 178548 w 11505972"/>
              <a:gd name="connsiteY2701" fmla="*/ 75537 h 739466"/>
              <a:gd name="connsiteX2702" fmla="*/ 178787 w 11505972"/>
              <a:gd name="connsiteY2702" fmla="*/ 72901 h 739466"/>
              <a:gd name="connsiteX2703" fmla="*/ 176870 w 11505972"/>
              <a:gd name="connsiteY2703" fmla="*/ 71223 h 739466"/>
              <a:gd name="connsiteX2704" fmla="*/ 175432 w 11505972"/>
              <a:gd name="connsiteY2704" fmla="*/ 69066 h 739466"/>
              <a:gd name="connsiteX2705" fmla="*/ 176391 w 11505972"/>
              <a:gd name="connsiteY2705" fmla="*/ 62835 h 739466"/>
              <a:gd name="connsiteX2706" fmla="*/ 178308 w 11505972"/>
              <a:gd name="connsiteY2706" fmla="*/ 58042 h 739466"/>
              <a:gd name="connsiteX2707" fmla="*/ 176631 w 11505972"/>
              <a:gd name="connsiteY2707" fmla="*/ 57802 h 739466"/>
              <a:gd name="connsiteX2708" fmla="*/ 175432 w 11505972"/>
              <a:gd name="connsiteY2708" fmla="*/ 54686 h 739466"/>
              <a:gd name="connsiteX2709" fmla="*/ 173036 w 11505972"/>
              <a:gd name="connsiteY2709" fmla="*/ 54686 h 739466"/>
              <a:gd name="connsiteX2710" fmla="*/ 171837 w 11505972"/>
              <a:gd name="connsiteY2710" fmla="*/ 67149 h 739466"/>
              <a:gd name="connsiteX2711" fmla="*/ 169680 w 11505972"/>
              <a:gd name="connsiteY2711" fmla="*/ 79132 h 739466"/>
              <a:gd name="connsiteX2712" fmla="*/ 169201 w 11505972"/>
              <a:gd name="connsiteY2712" fmla="*/ 71703 h 739466"/>
              <a:gd name="connsiteX2713" fmla="*/ 169680 w 11505972"/>
              <a:gd name="connsiteY2713" fmla="*/ 63314 h 739466"/>
              <a:gd name="connsiteX2714" fmla="*/ 167763 w 11505972"/>
              <a:gd name="connsiteY2714" fmla="*/ 67868 h 739466"/>
              <a:gd name="connsiteX2715" fmla="*/ 167284 w 11505972"/>
              <a:gd name="connsiteY2715" fmla="*/ 74338 h 739466"/>
              <a:gd name="connsiteX2716" fmla="*/ 166804 w 11505972"/>
              <a:gd name="connsiteY2716" fmla="*/ 80810 h 739466"/>
              <a:gd name="connsiteX2717" fmla="*/ 164887 w 11505972"/>
              <a:gd name="connsiteY2717" fmla="*/ 85363 h 739466"/>
              <a:gd name="connsiteX2718" fmla="*/ 163929 w 11505972"/>
              <a:gd name="connsiteY2718" fmla="*/ 82966 h 739466"/>
              <a:gd name="connsiteX2719" fmla="*/ 164887 w 11505972"/>
              <a:gd name="connsiteY2719" fmla="*/ 79132 h 739466"/>
              <a:gd name="connsiteX2720" fmla="*/ 161532 w 11505972"/>
              <a:gd name="connsiteY2720" fmla="*/ 79132 h 739466"/>
              <a:gd name="connsiteX2721" fmla="*/ 161292 w 11505972"/>
              <a:gd name="connsiteY2721" fmla="*/ 73380 h 739466"/>
              <a:gd name="connsiteX2722" fmla="*/ 161532 w 11505972"/>
              <a:gd name="connsiteY2722" fmla="*/ 69546 h 739466"/>
              <a:gd name="connsiteX2723" fmla="*/ 156978 w 11505972"/>
              <a:gd name="connsiteY2723" fmla="*/ 76496 h 739466"/>
              <a:gd name="connsiteX2724" fmla="*/ 154342 w 11505972"/>
              <a:gd name="connsiteY2724" fmla="*/ 85363 h 739466"/>
              <a:gd name="connsiteX2725" fmla="*/ 156020 w 11505972"/>
              <a:gd name="connsiteY2725" fmla="*/ 84644 h 739466"/>
              <a:gd name="connsiteX2726" fmla="*/ 158177 w 11505972"/>
              <a:gd name="connsiteY2726" fmla="*/ 82008 h 739466"/>
              <a:gd name="connsiteX2727" fmla="*/ 157697 w 11505972"/>
              <a:gd name="connsiteY2727" fmla="*/ 87040 h 739466"/>
              <a:gd name="connsiteX2728" fmla="*/ 156259 w 11505972"/>
              <a:gd name="connsiteY2728" fmla="*/ 91115 h 739466"/>
              <a:gd name="connsiteX2729" fmla="*/ 154102 w 11505972"/>
              <a:gd name="connsiteY2729" fmla="*/ 91355 h 739466"/>
              <a:gd name="connsiteX2730" fmla="*/ 151466 w 11505972"/>
              <a:gd name="connsiteY2730" fmla="*/ 91594 h 739466"/>
              <a:gd name="connsiteX2731" fmla="*/ 150987 w 11505972"/>
              <a:gd name="connsiteY2731" fmla="*/ 94230 h 739466"/>
              <a:gd name="connsiteX2732" fmla="*/ 150028 w 11505972"/>
              <a:gd name="connsiteY2732" fmla="*/ 94470 h 739466"/>
              <a:gd name="connsiteX2733" fmla="*/ 149070 w 11505972"/>
              <a:gd name="connsiteY2733" fmla="*/ 94950 h 739466"/>
              <a:gd name="connsiteX2734" fmla="*/ 149070 w 11505972"/>
              <a:gd name="connsiteY2734" fmla="*/ 97346 h 739466"/>
              <a:gd name="connsiteX2735" fmla="*/ 143797 w 11505972"/>
              <a:gd name="connsiteY2735" fmla="*/ 95668 h 739466"/>
              <a:gd name="connsiteX2736" fmla="*/ 139003 w 11505972"/>
              <a:gd name="connsiteY2736" fmla="*/ 93991 h 739466"/>
              <a:gd name="connsiteX2737" fmla="*/ 138045 w 11505972"/>
              <a:gd name="connsiteY2737" fmla="*/ 99982 h 739466"/>
              <a:gd name="connsiteX2738" fmla="*/ 137086 w 11505972"/>
              <a:gd name="connsiteY2738" fmla="*/ 105974 h 739466"/>
              <a:gd name="connsiteX2739" fmla="*/ 136128 w 11505972"/>
              <a:gd name="connsiteY2739" fmla="*/ 105734 h 739466"/>
              <a:gd name="connsiteX2740" fmla="*/ 134690 w 11505972"/>
              <a:gd name="connsiteY2740" fmla="*/ 105974 h 739466"/>
              <a:gd name="connsiteX2741" fmla="*/ 136368 w 11505972"/>
              <a:gd name="connsiteY2741" fmla="*/ 110288 h 739466"/>
              <a:gd name="connsiteX2742" fmla="*/ 136128 w 11505972"/>
              <a:gd name="connsiteY2742" fmla="*/ 115081 h 739466"/>
              <a:gd name="connsiteX2743" fmla="*/ 138045 w 11505972"/>
              <a:gd name="connsiteY2743" fmla="*/ 110288 h 739466"/>
              <a:gd name="connsiteX2744" fmla="*/ 139003 w 11505972"/>
              <a:gd name="connsiteY2744" fmla="*/ 104057 h 739466"/>
              <a:gd name="connsiteX2745" fmla="*/ 140441 w 11505972"/>
              <a:gd name="connsiteY2745" fmla="*/ 103337 h 739466"/>
              <a:gd name="connsiteX2746" fmla="*/ 139963 w 11505972"/>
              <a:gd name="connsiteY2746" fmla="*/ 101181 h 739466"/>
              <a:gd name="connsiteX2747" fmla="*/ 142359 w 11505972"/>
              <a:gd name="connsiteY2747" fmla="*/ 102139 h 739466"/>
              <a:gd name="connsiteX2748" fmla="*/ 143318 w 11505972"/>
              <a:gd name="connsiteY2748" fmla="*/ 105015 h 739466"/>
              <a:gd name="connsiteX2749" fmla="*/ 146193 w 11505972"/>
              <a:gd name="connsiteY2749" fmla="*/ 102139 h 739466"/>
              <a:gd name="connsiteX2750" fmla="*/ 148590 w 11505972"/>
              <a:gd name="connsiteY2750" fmla="*/ 98784 h 739466"/>
              <a:gd name="connsiteX2751" fmla="*/ 143318 w 11505972"/>
              <a:gd name="connsiteY2751" fmla="*/ 107412 h 739466"/>
              <a:gd name="connsiteX2752" fmla="*/ 143318 w 11505972"/>
              <a:gd name="connsiteY2752" fmla="*/ 112205 h 739466"/>
              <a:gd name="connsiteX2753" fmla="*/ 146193 w 11505972"/>
              <a:gd name="connsiteY2753" fmla="*/ 109809 h 739466"/>
              <a:gd name="connsiteX2754" fmla="*/ 145953 w 11505972"/>
              <a:gd name="connsiteY2754" fmla="*/ 111246 h 739466"/>
              <a:gd name="connsiteX2755" fmla="*/ 145714 w 11505972"/>
              <a:gd name="connsiteY2755" fmla="*/ 112684 h 739466"/>
              <a:gd name="connsiteX2756" fmla="*/ 147152 w 11505972"/>
              <a:gd name="connsiteY2756" fmla="*/ 114602 h 739466"/>
              <a:gd name="connsiteX2757" fmla="*/ 148350 w 11505972"/>
              <a:gd name="connsiteY2757" fmla="*/ 112444 h 739466"/>
              <a:gd name="connsiteX2758" fmla="*/ 150987 w 11505972"/>
              <a:gd name="connsiteY2758" fmla="*/ 112205 h 739466"/>
              <a:gd name="connsiteX2759" fmla="*/ 150028 w 11505972"/>
              <a:gd name="connsiteY2759" fmla="*/ 120593 h 739466"/>
              <a:gd name="connsiteX2760" fmla="*/ 148590 w 11505972"/>
              <a:gd name="connsiteY2760" fmla="*/ 128502 h 739466"/>
              <a:gd name="connsiteX2761" fmla="*/ 150747 w 11505972"/>
              <a:gd name="connsiteY2761" fmla="*/ 127783 h 739466"/>
              <a:gd name="connsiteX2762" fmla="*/ 151466 w 11505972"/>
              <a:gd name="connsiteY2762" fmla="*/ 125146 h 739466"/>
              <a:gd name="connsiteX2763" fmla="*/ 152185 w 11505972"/>
              <a:gd name="connsiteY2763" fmla="*/ 127783 h 739466"/>
              <a:gd name="connsiteX2764" fmla="*/ 150987 w 11505972"/>
              <a:gd name="connsiteY2764" fmla="*/ 129461 h 739466"/>
              <a:gd name="connsiteX2765" fmla="*/ 153383 w 11505972"/>
              <a:gd name="connsiteY2765" fmla="*/ 131858 h 739466"/>
              <a:gd name="connsiteX2766" fmla="*/ 152185 w 11505972"/>
              <a:gd name="connsiteY2766" fmla="*/ 144799 h 739466"/>
              <a:gd name="connsiteX2767" fmla="*/ 150028 w 11505972"/>
              <a:gd name="connsiteY2767" fmla="*/ 156782 h 739466"/>
              <a:gd name="connsiteX2768" fmla="*/ 151945 w 11505972"/>
              <a:gd name="connsiteY2768" fmla="*/ 156782 h 739466"/>
              <a:gd name="connsiteX2769" fmla="*/ 148830 w 11505972"/>
              <a:gd name="connsiteY2769" fmla="*/ 171641 h 739466"/>
              <a:gd name="connsiteX2770" fmla="*/ 143318 w 11505972"/>
              <a:gd name="connsiteY2770" fmla="*/ 182186 h 739466"/>
              <a:gd name="connsiteX2771" fmla="*/ 140202 w 11505972"/>
              <a:gd name="connsiteY2771" fmla="*/ 194888 h 739466"/>
              <a:gd name="connsiteX2772" fmla="*/ 138045 w 11505972"/>
              <a:gd name="connsiteY2772" fmla="*/ 206632 h 739466"/>
              <a:gd name="connsiteX2773" fmla="*/ 140921 w 11505972"/>
              <a:gd name="connsiteY2773" fmla="*/ 204954 h 739466"/>
              <a:gd name="connsiteX2774" fmla="*/ 142359 w 11505972"/>
              <a:gd name="connsiteY2774" fmla="*/ 201120 h 739466"/>
              <a:gd name="connsiteX2775" fmla="*/ 143558 w 11505972"/>
              <a:gd name="connsiteY2775" fmla="*/ 197285 h 739466"/>
              <a:gd name="connsiteX2776" fmla="*/ 146193 w 11505972"/>
              <a:gd name="connsiteY2776" fmla="*/ 195607 h 739466"/>
              <a:gd name="connsiteX2777" fmla="*/ 148111 w 11505972"/>
              <a:gd name="connsiteY2777" fmla="*/ 184103 h 739466"/>
              <a:gd name="connsiteX2778" fmla="*/ 154342 w 11505972"/>
              <a:gd name="connsiteY2778" fmla="*/ 177393 h 739466"/>
              <a:gd name="connsiteX2779" fmla="*/ 153383 w 11505972"/>
              <a:gd name="connsiteY2779" fmla="*/ 175955 h 739466"/>
              <a:gd name="connsiteX2780" fmla="*/ 151466 w 11505972"/>
              <a:gd name="connsiteY2780" fmla="*/ 176434 h 739466"/>
              <a:gd name="connsiteX2781" fmla="*/ 152425 w 11505972"/>
              <a:gd name="connsiteY2781" fmla="*/ 173558 h 739466"/>
              <a:gd name="connsiteX2782" fmla="*/ 154821 w 11505972"/>
              <a:gd name="connsiteY2782" fmla="*/ 171162 h 739466"/>
              <a:gd name="connsiteX2783" fmla="*/ 155061 w 11505972"/>
              <a:gd name="connsiteY2783" fmla="*/ 181946 h 739466"/>
              <a:gd name="connsiteX2784" fmla="*/ 153383 w 11505972"/>
              <a:gd name="connsiteY2784" fmla="*/ 193690 h 739466"/>
              <a:gd name="connsiteX2785" fmla="*/ 155540 w 11505972"/>
              <a:gd name="connsiteY2785" fmla="*/ 186979 h 739466"/>
              <a:gd name="connsiteX2786" fmla="*/ 156738 w 11505972"/>
              <a:gd name="connsiteY2786" fmla="*/ 178831 h 739466"/>
              <a:gd name="connsiteX2787" fmla="*/ 157218 w 11505972"/>
              <a:gd name="connsiteY2787" fmla="*/ 181228 h 739466"/>
              <a:gd name="connsiteX2788" fmla="*/ 157218 w 11505972"/>
              <a:gd name="connsiteY2788" fmla="*/ 183624 h 739466"/>
              <a:gd name="connsiteX2789" fmla="*/ 160813 w 11505972"/>
              <a:gd name="connsiteY2789" fmla="*/ 175716 h 739466"/>
              <a:gd name="connsiteX2790" fmla="*/ 162011 w 11505972"/>
              <a:gd name="connsiteY2790" fmla="*/ 167806 h 739466"/>
              <a:gd name="connsiteX2791" fmla="*/ 159375 w 11505972"/>
              <a:gd name="connsiteY2791" fmla="*/ 163492 h 739466"/>
              <a:gd name="connsiteX2792" fmla="*/ 157218 w 11505972"/>
              <a:gd name="connsiteY2792" fmla="*/ 158699 h 739466"/>
              <a:gd name="connsiteX2793" fmla="*/ 159135 w 11505972"/>
              <a:gd name="connsiteY2793" fmla="*/ 156782 h 739466"/>
              <a:gd name="connsiteX2794" fmla="*/ 160813 w 11505972"/>
              <a:gd name="connsiteY2794" fmla="*/ 160617 h 739466"/>
              <a:gd name="connsiteX2795" fmla="*/ 162011 w 11505972"/>
              <a:gd name="connsiteY2795" fmla="*/ 164931 h 739466"/>
              <a:gd name="connsiteX2796" fmla="*/ 164407 w 11505972"/>
              <a:gd name="connsiteY2796" fmla="*/ 165410 h 739466"/>
              <a:gd name="connsiteX2797" fmla="*/ 164887 w 11505972"/>
              <a:gd name="connsiteY2797" fmla="*/ 168765 h 739466"/>
              <a:gd name="connsiteX2798" fmla="*/ 166565 w 11505972"/>
              <a:gd name="connsiteY2798" fmla="*/ 167087 h 739466"/>
              <a:gd name="connsiteX2799" fmla="*/ 168242 w 11505972"/>
              <a:gd name="connsiteY2799" fmla="*/ 164931 h 739466"/>
              <a:gd name="connsiteX2800" fmla="*/ 169680 w 11505972"/>
              <a:gd name="connsiteY2800" fmla="*/ 167087 h 739466"/>
              <a:gd name="connsiteX2801" fmla="*/ 170159 w 11505972"/>
              <a:gd name="connsiteY2801" fmla="*/ 171162 h 739466"/>
              <a:gd name="connsiteX2802" fmla="*/ 169441 w 11505972"/>
              <a:gd name="connsiteY2802" fmla="*/ 171881 h 739466"/>
              <a:gd name="connsiteX2803" fmla="*/ 168242 w 11505972"/>
              <a:gd name="connsiteY2803" fmla="*/ 172599 h 739466"/>
              <a:gd name="connsiteX2804" fmla="*/ 167284 w 11505972"/>
              <a:gd name="connsiteY2804" fmla="*/ 170203 h 739466"/>
              <a:gd name="connsiteX2805" fmla="*/ 165367 w 11505972"/>
              <a:gd name="connsiteY2805" fmla="*/ 175236 h 739466"/>
              <a:gd name="connsiteX2806" fmla="*/ 164887 w 11505972"/>
              <a:gd name="connsiteY2806" fmla="*/ 182186 h 739466"/>
              <a:gd name="connsiteX2807" fmla="*/ 167763 w 11505972"/>
              <a:gd name="connsiteY2807" fmla="*/ 184583 h 739466"/>
              <a:gd name="connsiteX2808" fmla="*/ 165367 w 11505972"/>
              <a:gd name="connsiteY2808" fmla="*/ 186500 h 739466"/>
              <a:gd name="connsiteX2809" fmla="*/ 165367 w 11505972"/>
              <a:gd name="connsiteY2809" fmla="*/ 198243 h 739466"/>
              <a:gd name="connsiteX2810" fmla="*/ 162970 w 11505972"/>
              <a:gd name="connsiteY2810" fmla="*/ 209028 h 739466"/>
              <a:gd name="connsiteX2811" fmla="*/ 158656 w 11505972"/>
              <a:gd name="connsiteY2811" fmla="*/ 208549 h 739466"/>
              <a:gd name="connsiteX2812" fmla="*/ 159135 w 11505972"/>
              <a:gd name="connsiteY2812" fmla="*/ 206392 h 739466"/>
              <a:gd name="connsiteX2813" fmla="*/ 160094 w 11505972"/>
              <a:gd name="connsiteY2813" fmla="*/ 205673 h 739466"/>
              <a:gd name="connsiteX2814" fmla="*/ 157218 w 11505972"/>
              <a:gd name="connsiteY2814" fmla="*/ 203276 h 739466"/>
              <a:gd name="connsiteX2815" fmla="*/ 158177 w 11505972"/>
              <a:gd name="connsiteY2815" fmla="*/ 199442 h 739466"/>
              <a:gd name="connsiteX2816" fmla="*/ 158177 w 11505972"/>
              <a:gd name="connsiteY2816" fmla="*/ 196086 h 739466"/>
              <a:gd name="connsiteX2817" fmla="*/ 155780 w 11505972"/>
              <a:gd name="connsiteY2817" fmla="*/ 196086 h 739466"/>
              <a:gd name="connsiteX2818" fmla="*/ 155061 w 11505972"/>
              <a:gd name="connsiteY2818" fmla="*/ 201599 h 739466"/>
              <a:gd name="connsiteX2819" fmla="*/ 155300 w 11505972"/>
              <a:gd name="connsiteY2819" fmla="*/ 208070 h 739466"/>
              <a:gd name="connsiteX2820" fmla="*/ 157218 w 11505972"/>
              <a:gd name="connsiteY2820" fmla="*/ 208070 h 739466"/>
              <a:gd name="connsiteX2821" fmla="*/ 156978 w 11505972"/>
              <a:gd name="connsiteY2821" fmla="*/ 209987 h 739466"/>
              <a:gd name="connsiteX2822" fmla="*/ 156738 w 11505972"/>
              <a:gd name="connsiteY2822" fmla="*/ 211904 h 739466"/>
              <a:gd name="connsiteX2823" fmla="*/ 156259 w 11505972"/>
              <a:gd name="connsiteY2823" fmla="*/ 210945 h 739466"/>
              <a:gd name="connsiteX2824" fmla="*/ 155300 w 11505972"/>
              <a:gd name="connsiteY2824" fmla="*/ 210466 h 739466"/>
              <a:gd name="connsiteX2825" fmla="*/ 155300 w 11505972"/>
              <a:gd name="connsiteY2825" fmla="*/ 213342 h 739466"/>
              <a:gd name="connsiteX2826" fmla="*/ 156259 w 11505972"/>
              <a:gd name="connsiteY2826" fmla="*/ 215259 h 739466"/>
              <a:gd name="connsiteX2827" fmla="*/ 155780 w 11505972"/>
              <a:gd name="connsiteY2827" fmla="*/ 216218 h 739466"/>
              <a:gd name="connsiteX2828" fmla="*/ 154821 w 11505972"/>
              <a:gd name="connsiteY2828" fmla="*/ 217177 h 739466"/>
              <a:gd name="connsiteX2829" fmla="*/ 155780 w 11505972"/>
              <a:gd name="connsiteY2829" fmla="*/ 220532 h 739466"/>
              <a:gd name="connsiteX2830" fmla="*/ 156259 w 11505972"/>
              <a:gd name="connsiteY2830" fmla="*/ 224366 h 739466"/>
              <a:gd name="connsiteX2831" fmla="*/ 157218 w 11505972"/>
              <a:gd name="connsiteY2831" fmla="*/ 223168 h 739466"/>
              <a:gd name="connsiteX2832" fmla="*/ 158177 w 11505972"/>
              <a:gd name="connsiteY2832" fmla="*/ 223887 h 739466"/>
              <a:gd name="connsiteX2833" fmla="*/ 159854 w 11505972"/>
              <a:gd name="connsiteY2833" fmla="*/ 220772 h 739466"/>
              <a:gd name="connsiteX2834" fmla="*/ 160573 w 11505972"/>
              <a:gd name="connsiteY2834" fmla="*/ 216457 h 739466"/>
              <a:gd name="connsiteX2835" fmla="*/ 161532 w 11505972"/>
              <a:gd name="connsiteY2835" fmla="*/ 212623 h 739466"/>
              <a:gd name="connsiteX2836" fmla="*/ 163929 w 11505972"/>
              <a:gd name="connsiteY2836" fmla="*/ 210466 h 739466"/>
              <a:gd name="connsiteX2837" fmla="*/ 164407 w 11505972"/>
              <a:gd name="connsiteY2837" fmla="*/ 212862 h 739466"/>
              <a:gd name="connsiteX2838" fmla="*/ 164407 w 11505972"/>
              <a:gd name="connsiteY2838" fmla="*/ 215739 h 739466"/>
              <a:gd name="connsiteX2839" fmla="*/ 167284 w 11505972"/>
              <a:gd name="connsiteY2839" fmla="*/ 225804 h 739466"/>
              <a:gd name="connsiteX2840" fmla="*/ 145714 w 11505972"/>
              <a:gd name="connsiteY2840" fmla="*/ 225804 h 739466"/>
              <a:gd name="connsiteX2841" fmla="*/ 146193 w 11505972"/>
              <a:gd name="connsiteY2841" fmla="*/ 224606 h 739466"/>
              <a:gd name="connsiteX2842" fmla="*/ 146673 w 11505972"/>
              <a:gd name="connsiteY2842" fmla="*/ 223887 h 739466"/>
              <a:gd name="connsiteX2843" fmla="*/ 146673 w 11505972"/>
              <a:gd name="connsiteY2843" fmla="*/ 210466 h 739466"/>
              <a:gd name="connsiteX2844" fmla="*/ 144755 w 11505972"/>
              <a:gd name="connsiteY2844" fmla="*/ 215020 h 739466"/>
              <a:gd name="connsiteX2845" fmla="*/ 144755 w 11505972"/>
              <a:gd name="connsiteY2845" fmla="*/ 222929 h 739466"/>
              <a:gd name="connsiteX2846" fmla="*/ 143318 w 11505972"/>
              <a:gd name="connsiteY2846" fmla="*/ 224366 h 739466"/>
              <a:gd name="connsiteX2847" fmla="*/ 141880 w 11505972"/>
              <a:gd name="connsiteY2847" fmla="*/ 225804 h 739466"/>
              <a:gd name="connsiteX2848" fmla="*/ 112641 w 11505972"/>
              <a:gd name="connsiteY2848" fmla="*/ 225804 h 739466"/>
              <a:gd name="connsiteX2849" fmla="*/ 113120 w 11505972"/>
              <a:gd name="connsiteY2849" fmla="*/ 223168 h 739466"/>
              <a:gd name="connsiteX2850" fmla="*/ 113599 w 11505972"/>
              <a:gd name="connsiteY2850" fmla="*/ 220052 h 739466"/>
              <a:gd name="connsiteX2851" fmla="*/ 112401 w 11505972"/>
              <a:gd name="connsiteY2851" fmla="*/ 222689 h 739466"/>
              <a:gd name="connsiteX2852" fmla="*/ 111682 w 11505972"/>
              <a:gd name="connsiteY2852" fmla="*/ 225804 h 739466"/>
              <a:gd name="connsiteX2853" fmla="*/ 0 w 11505972"/>
              <a:gd name="connsiteY2853" fmla="*/ 225804 h 739466"/>
              <a:gd name="connsiteX2854" fmla="*/ 0 w 11505972"/>
              <a:gd name="connsiteY2854" fmla="*/ 162054 h 739466"/>
              <a:gd name="connsiteX2855" fmla="*/ 46015 w 11505972"/>
              <a:gd name="connsiteY2855" fmla="*/ 19696 h 739466"/>
              <a:gd name="connsiteX2856" fmla="*/ 48891 w 11505972"/>
              <a:gd name="connsiteY2856" fmla="*/ 16820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</a:cxnLst>
            <a:rect l="l" t="t" r="r" b="b"/>
            <a:pathLst>
              <a:path w="11505972" h="739466">
                <a:moveTo>
                  <a:pt x="254041" y="725737"/>
                </a:moveTo>
                <a:cubicBezTo>
                  <a:pt x="252443" y="725737"/>
                  <a:pt x="251645" y="726696"/>
                  <a:pt x="251645" y="728613"/>
                </a:cubicBezTo>
                <a:cubicBezTo>
                  <a:pt x="253242" y="728613"/>
                  <a:pt x="254201" y="728294"/>
                  <a:pt x="254520" y="727655"/>
                </a:cubicBezTo>
                <a:cubicBezTo>
                  <a:pt x="254520" y="727015"/>
                  <a:pt x="254441" y="726696"/>
                  <a:pt x="254281" y="726696"/>
                </a:cubicBezTo>
                <a:cubicBezTo>
                  <a:pt x="254121" y="726696"/>
                  <a:pt x="254041" y="726377"/>
                  <a:pt x="254041" y="725737"/>
                </a:cubicBezTo>
                <a:close/>
                <a:moveTo>
                  <a:pt x="81006" y="722382"/>
                </a:moveTo>
                <a:cubicBezTo>
                  <a:pt x="80367" y="722382"/>
                  <a:pt x="79727" y="723660"/>
                  <a:pt x="79088" y="726216"/>
                </a:cubicBezTo>
                <a:cubicBezTo>
                  <a:pt x="79727" y="726856"/>
                  <a:pt x="80367" y="727176"/>
                  <a:pt x="81006" y="727176"/>
                </a:cubicBezTo>
                <a:cubicBezTo>
                  <a:pt x="81645" y="726536"/>
                  <a:pt x="81805" y="725817"/>
                  <a:pt x="81485" y="725018"/>
                </a:cubicBezTo>
                <a:cubicBezTo>
                  <a:pt x="81165" y="724219"/>
                  <a:pt x="81006" y="723341"/>
                  <a:pt x="81006" y="722382"/>
                </a:cubicBezTo>
                <a:close/>
                <a:moveTo>
                  <a:pt x="63271" y="697937"/>
                </a:moveTo>
                <a:cubicBezTo>
                  <a:pt x="62632" y="697617"/>
                  <a:pt x="62072" y="698736"/>
                  <a:pt x="61593" y="701292"/>
                </a:cubicBezTo>
                <a:cubicBezTo>
                  <a:pt x="61114" y="703848"/>
                  <a:pt x="61513" y="705127"/>
                  <a:pt x="62792" y="705127"/>
                </a:cubicBezTo>
                <a:cubicBezTo>
                  <a:pt x="63431" y="702570"/>
                  <a:pt x="63591" y="700174"/>
                  <a:pt x="63271" y="697937"/>
                </a:cubicBezTo>
                <a:close/>
                <a:moveTo>
                  <a:pt x="279924" y="682598"/>
                </a:moveTo>
                <a:cubicBezTo>
                  <a:pt x="279285" y="683237"/>
                  <a:pt x="279125" y="683717"/>
                  <a:pt x="279445" y="684036"/>
                </a:cubicBezTo>
                <a:cubicBezTo>
                  <a:pt x="279765" y="684356"/>
                  <a:pt x="280084" y="684835"/>
                  <a:pt x="280404" y="685475"/>
                </a:cubicBezTo>
                <a:cubicBezTo>
                  <a:pt x="281043" y="685475"/>
                  <a:pt x="281282" y="684835"/>
                  <a:pt x="281123" y="683557"/>
                </a:cubicBezTo>
                <a:cubicBezTo>
                  <a:pt x="280963" y="682279"/>
                  <a:pt x="280563" y="681959"/>
                  <a:pt x="279924" y="682598"/>
                </a:cubicBezTo>
                <a:close/>
                <a:moveTo>
                  <a:pt x="85319" y="681640"/>
                </a:moveTo>
                <a:cubicBezTo>
                  <a:pt x="85000" y="682598"/>
                  <a:pt x="84840" y="683717"/>
                  <a:pt x="84840" y="684995"/>
                </a:cubicBezTo>
                <a:cubicBezTo>
                  <a:pt x="84840" y="686273"/>
                  <a:pt x="84840" y="687711"/>
                  <a:pt x="84840" y="689309"/>
                </a:cubicBezTo>
                <a:cubicBezTo>
                  <a:pt x="85479" y="687711"/>
                  <a:pt x="86278" y="686752"/>
                  <a:pt x="87237" y="686433"/>
                </a:cubicBezTo>
                <a:cubicBezTo>
                  <a:pt x="88196" y="686114"/>
                  <a:pt x="89314" y="685475"/>
                  <a:pt x="90592" y="684516"/>
                </a:cubicBezTo>
                <a:cubicBezTo>
                  <a:pt x="90592" y="682918"/>
                  <a:pt x="89953" y="682119"/>
                  <a:pt x="88675" y="682119"/>
                </a:cubicBezTo>
                <a:cubicBezTo>
                  <a:pt x="87397" y="682119"/>
                  <a:pt x="86278" y="681959"/>
                  <a:pt x="85319" y="681640"/>
                </a:cubicBezTo>
                <a:close/>
                <a:moveTo>
                  <a:pt x="248289" y="671574"/>
                </a:moveTo>
                <a:cubicBezTo>
                  <a:pt x="247011" y="671254"/>
                  <a:pt x="246611" y="672053"/>
                  <a:pt x="247091" y="673971"/>
                </a:cubicBezTo>
                <a:cubicBezTo>
                  <a:pt x="247570" y="675888"/>
                  <a:pt x="247650" y="677486"/>
                  <a:pt x="247331" y="678764"/>
                </a:cubicBezTo>
                <a:cubicBezTo>
                  <a:pt x="248289" y="678764"/>
                  <a:pt x="248609" y="677805"/>
                  <a:pt x="248289" y="675888"/>
                </a:cubicBezTo>
                <a:cubicBezTo>
                  <a:pt x="247969" y="673971"/>
                  <a:pt x="247969" y="672533"/>
                  <a:pt x="248289" y="671574"/>
                </a:cubicBezTo>
                <a:close/>
                <a:moveTo>
                  <a:pt x="179566" y="661269"/>
                </a:moveTo>
                <a:cubicBezTo>
                  <a:pt x="179127" y="661269"/>
                  <a:pt x="178628" y="661668"/>
                  <a:pt x="178069" y="662467"/>
                </a:cubicBezTo>
                <a:cubicBezTo>
                  <a:pt x="176950" y="664065"/>
                  <a:pt x="175911" y="664864"/>
                  <a:pt x="174953" y="664864"/>
                </a:cubicBezTo>
                <a:cubicBezTo>
                  <a:pt x="175911" y="665822"/>
                  <a:pt x="176870" y="665822"/>
                  <a:pt x="177829" y="664864"/>
                </a:cubicBezTo>
                <a:cubicBezTo>
                  <a:pt x="178787" y="663904"/>
                  <a:pt x="179746" y="663106"/>
                  <a:pt x="180704" y="662467"/>
                </a:cubicBezTo>
                <a:cubicBezTo>
                  <a:pt x="180385" y="661668"/>
                  <a:pt x="180006" y="661269"/>
                  <a:pt x="179566" y="661269"/>
                </a:cubicBezTo>
                <a:close/>
                <a:moveTo>
                  <a:pt x="277049" y="661029"/>
                </a:moveTo>
                <a:cubicBezTo>
                  <a:pt x="277049" y="663585"/>
                  <a:pt x="277368" y="666461"/>
                  <a:pt x="278007" y="669656"/>
                </a:cubicBezTo>
                <a:cubicBezTo>
                  <a:pt x="278646" y="669018"/>
                  <a:pt x="278886" y="667499"/>
                  <a:pt x="278726" y="665103"/>
                </a:cubicBezTo>
                <a:cubicBezTo>
                  <a:pt x="278566" y="662706"/>
                  <a:pt x="278007" y="661348"/>
                  <a:pt x="277049" y="661029"/>
                </a:cubicBezTo>
                <a:close/>
                <a:moveTo>
                  <a:pt x="34032" y="651442"/>
                </a:moveTo>
                <a:cubicBezTo>
                  <a:pt x="33074" y="651762"/>
                  <a:pt x="32594" y="652641"/>
                  <a:pt x="32594" y="654079"/>
                </a:cubicBezTo>
                <a:cubicBezTo>
                  <a:pt x="32594" y="655517"/>
                  <a:pt x="32594" y="656875"/>
                  <a:pt x="32594" y="658153"/>
                </a:cubicBezTo>
                <a:cubicBezTo>
                  <a:pt x="33233" y="657514"/>
                  <a:pt x="33633" y="656635"/>
                  <a:pt x="33793" y="655517"/>
                </a:cubicBezTo>
                <a:cubicBezTo>
                  <a:pt x="33952" y="654398"/>
                  <a:pt x="34032" y="653040"/>
                  <a:pt x="34032" y="651442"/>
                </a:cubicBezTo>
                <a:close/>
                <a:moveTo>
                  <a:pt x="240141" y="648567"/>
                </a:moveTo>
                <a:cubicBezTo>
                  <a:pt x="239821" y="648886"/>
                  <a:pt x="239661" y="649445"/>
                  <a:pt x="239661" y="650244"/>
                </a:cubicBezTo>
                <a:cubicBezTo>
                  <a:pt x="239661" y="651043"/>
                  <a:pt x="239661" y="651842"/>
                  <a:pt x="239661" y="652641"/>
                </a:cubicBezTo>
                <a:cubicBezTo>
                  <a:pt x="239661" y="653439"/>
                  <a:pt x="239821" y="654159"/>
                  <a:pt x="240141" y="654797"/>
                </a:cubicBezTo>
                <a:cubicBezTo>
                  <a:pt x="240460" y="655437"/>
                  <a:pt x="240940" y="655596"/>
                  <a:pt x="241578" y="655277"/>
                </a:cubicBezTo>
                <a:cubicBezTo>
                  <a:pt x="241578" y="653999"/>
                  <a:pt x="241419" y="652800"/>
                  <a:pt x="241099" y="651682"/>
                </a:cubicBezTo>
                <a:cubicBezTo>
                  <a:pt x="240780" y="650564"/>
                  <a:pt x="240460" y="649525"/>
                  <a:pt x="240141" y="648567"/>
                </a:cubicBezTo>
                <a:close/>
                <a:moveTo>
                  <a:pt x="279924" y="643773"/>
                </a:moveTo>
                <a:cubicBezTo>
                  <a:pt x="279285" y="644413"/>
                  <a:pt x="278806" y="645531"/>
                  <a:pt x="278487" y="647129"/>
                </a:cubicBezTo>
                <a:cubicBezTo>
                  <a:pt x="278167" y="648726"/>
                  <a:pt x="278806" y="649525"/>
                  <a:pt x="280404" y="649525"/>
                </a:cubicBezTo>
                <a:cubicBezTo>
                  <a:pt x="280404" y="646330"/>
                  <a:pt x="280244" y="644413"/>
                  <a:pt x="279924" y="643773"/>
                </a:cubicBezTo>
                <a:close/>
                <a:moveTo>
                  <a:pt x="263627" y="642335"/>
                </a:moveTo>
                <a:cubicBezTo>
                  <a:pt x="264267" y="645211"/>
                  <a:pt x="264426" y="648486"/>
                  <a:pt x="264107" y="652162"/>
                </a:cubicBezTo>
                <a:cubicBezTo>
                  <a:pt x="263787" y="655836"/>
                  <a:pt x="263947" y="658632"/>
                  <a:pt x="264586" y="660549"/>
                </a:cubicBezTo>
                <a:cubicBezTo>
                  <a:pt x="265225" y="659271"/>
                  <a:pt x="265545" y="656236"/>
                  <a:pt x="265545" y="651442"/>
                </a:cubicBezTo>
                <a:cubicBezTo>
                  <a:pt x="265545" y="646649"/>
                  <a:pt x="264906" y="643614"/>
                  <a:pt x="263627" y="642335"/>
                </a:cubicBezTo>
                <a:close/>
                <a:moveTo>
                  <a:pt x="276090" y="635385"/>
                </a:moveTo>
                <a:cubicBezTo>
                  <a:pt x="275770" y="634906"/>
                  <a:pt x="275451" y="634986"/>
                  <a:pt x="275131" y="635625"/>
                </a:cubicBezTo>
                <a:cubicBezTo>
                  <a:pt x="274812" y="636264"/>
                  <a:pt x="274731" y="637142"/>
                  <a:pt x="274892" y="638261"/>
                </a:cubicBezTo>
                <a:cubicBezTo>
                  <a:pt x="275051" y="639379"/>
                  <a:pt x="275451" y="640418"/>
                  <a:pt x="276090" y="641377"/>
                </a:cubicBezTo>
                <a:cubicBezTo>
                  <a:pt x="276090" y="640418"/>
                  <a:pt x="276250" y="639939"/>
                  <a:pt x="276569" y="639939"/>
                </a:cubicBezTo>
                <a:cubicBezTo>
                  <a:pt x="276569" y="637382"/>
                  <a:pt x="276409" y="635865"/>
                  <a:pt x="276090" y="635385"/>
                </a:cubicBezTo>
                <a:close/>
                <a:moveTo>
                  <a:pt x="181663" y="631311"/>
                </a:moveTo>
                <a:cubicBezTo>
                  <a:pt x="180385" y="633867"/>
                  <a:pt x="179826" y="636983"/>
                  <a:pt x="179986" y="640658"/>
                </a:cubicBezTo>
                <a:cubicBezTo>
                  <a:pt x="180145" y="644332"/>
                  <a:pt x="179906" y="647448"/>
                  <a:pt x="179267" y="650004"/>
                </a:cubicBezTo>
                <a:cubicBezTo>
                  <a:pt x="180864" y="649366"/>
                  <a:pt x="181503" y="647608"/>
                  <a:pt x="181184" y="644732"/>
                </a:cubicBezTo>
                <a:cubicBezTo>
                  <a:pt x="180864" y="641856"/>
                  <a:pt x="181503" y="639779"/>
                  <a:pt x="183101" y="638500"/>
                </a:cubicBezTo>
                <a:cubicBezTo>
                  <a:pt x="182462" y="637542"/>
                  <a:pt x="182223" y="636264"/>
                  <a:pt x="182382" y="634666"/>
                </a:cubicBezTo>
                <a:cubicBezTo>
                  <a:pt x="182542" y="633069"/>
                  <a:pt x="182302" y="631950"/>
                  <a:pt x="181663" y="631311"/>
                </a:cubicBezTo>
                <a:close/>
                <a:moveTo>
                  <a:pt x="133731" y="627956"/>
                </a:moveTo>
                <a:cubicBezTo>
                  <a:pt x="132773" y="629554"/>
                  <a:pt x="132852" y="630912"/>
                  <a:pt x="133971" y="632030"/>
                </a:cubicBezTo>
                <a:cubicBezTo>
                  <a:pt x="135089" y="633148"/>
                  <a:pt x="135968" y="633069"/>
                  <a:pt x="136607" y="631790"/>
                </a:cubicBezTo>
                <a:cubicBezTo>
                  <a:pt x="136607" y="629873"/>
                  <a:pt x="135648" y="628594"/>
                  <a:pt x="133731" y="627956"/>
                </a:cubicBezTo>
                <a:close/>
                <a:moveTo>
                  <a:pt x="186456" y="626518"/>
                </a:moveTo>
                <a:cubicBezTo>
                  <a:pt x="186456" y="627157"/>
                  <a:pt x="186297" y="627876"/>
                  <a:pt x="185977" y="628675"/>
                </a:cubicBezTo>
                <a:cubicBezTo>
                  <a:pt x="185658" y="629474"/>
                  <a:pt x="185498" y="630353"/>
                  <a:pt x="185498" y="631311"/>
                </a:cubicBezTo>
                <a:cubicBezTo>
                  <a:pt x="185498" y="632270"/>
                  <a:pt x="185578" y="633069"/>
                  <a:pt x="185738" y="633708"/>
                </a:cubicBezTo>
                <a:cubicBezTo>
                  <a:pt x="185897" y="634346"/>
                  <a:pt x="186297" y="634507"/>
                  <a:pt x="186936" y="634187"/>
                </a:cubicBezTo>
                <a:cubicBezTo>
                  <a:pt x="187255" y="632589"/>
                  <a:pt x="187176" y="631311"/>
                  <a:pt x="186696" y="630353"/>
                </a:cubicBezTo>
                <a:cubicBezTo>
                  <a:pt x="186217" y="629393"/>
                  <a:pt x="186137" y="628116"/>
                  <a:pt x="186456" y="626518"/>
                </a:cubicBezTo>
                <a:close/>
                <a:moveTo>
                  <a:pt x="37388" y="620286"/>
                </a:moveTo>
                <a:cubicBezTo>
                  <a:pt x="35790" y="622843"/>
                  <a:pt x="34831" y="626038"/>
                  <a:pt x="34511" y="629873"/>
                </a:cubicBezTo>
                <a:cubicBezTo>
                  <a:pt x="36109" y="629873"/>
                  <a:pt x="36908" y="628755"/>
                  <a:pt x="36908" y="626518"/>
                </a:cubicBezTo>
                <a:cubicBezTo>
                  <a:pt x="36908" y="624281"/>
                  <a:pt x="37068" y="622204"/>
                  <a:pt x="37388" y="620286"/>
                </a:cubicBezTo>
                <a:close/>
                <a:moveTo>
                  <a:pt x="104552" y="618669"/>
                </a:moveTo>
                <a:cubicBezTo>
                  <a:pt x="104273" y="619028"/>
                  <a:pt x="104013" y="619807"/>
                  <a:pt x="103773" y="621006"/>
                </a:cubicBezTo>
                <a:cubicBezTo>
                  <a:pt x="103294" y="623402"/>
                  <a:pt x="103374" y="624920"/>
                  <a:pt x="104013" y="625559"/>
                </a:cubicBezTo>
                <a:cubicBezTo>
                  <a:pt x="105611" y="625239"/>
                  <a:pt x="106090" y="624281"/>
                  <a:pt x="105451" y="622683"/>
                </a:cubicBezTo>
                <a:cubicBezTo>
                  <a:pt x="104812" y="621085"/>
                  <a:pt x="104812" y="619807"/>
                  <a:pt x="105451" y="618849"/>
                </a:cubicBezTo>
                <a:cubicBezTo>
                  <a:pt x="105131" y="618369"/>
                  <a:pt x="104832" y="618309"/>
                  <a:pt x="104552" y="618669"/>
                </a:cubicBezTo>
                <a:close/>
                <a:moveTo>
                  <a:pt x="90113" y="617890"/>
                </a:moveTo>
                <a:cubicBezTo>
                  <a:pt x="90752" y="616612"/>
                  <a:pt x="90592" y="616691"/>
                  <a:pt x="89633" y="618129"/>
                </a:cubicBezTo>
                <a:cubicBezTo>
                  <a:pt x="88675" y="619568"/>
                  <a:pt x="88355" y="620766"/>
                  <a:pt x="88675" y="621724"/>
                </a:cubicBezTo>
                <a:lnTo>
                  <a:pt x="90592" y="621724"/>
                </a:lnTo>
                <a:cubicBezTo>
                  <a:pt x="90912" y="620766"/>
                  <a:pt x="90832" y="620127"/>
                  <a:pt x="90353" y="619807"/>
                </a:cubicBezTo>
                <a:cubicBezTo>
                  <a:pt x="89873" y="619487"/>
                  <a:pt x="89793" y="618849"/>
                  <a:pt x="90113" y="617890"/>
                </a:cubicBezTo>
                <a:close/>
                <a:moveTo>
                  <a:pt x="100178" y="610700"/>
                </a:moveTo>
                <a:cubicBezTo>
                  <a:pt x="99220" y="610061"/>
                  <a:pt x="98581" y="610700"/>
                  <a:pt x="98261" y="612617"/>
                </a:cubicBezTo>
                <a:cubicBezTo>
                  <a:pt x="97941" y="614534"/>
                  <a:pt x="98261" y="615174"/>
                  <a:pt x="99220" y="614534"/>
                </a:cubicBezTo>
                <a:cubicBezTo>
                  <a:pt x="99859" y="613895"/>
                  <a:pt x="100178" y="612617"/>
                  <a:pt x="100178" y="610700"/>
                </a:cubicBezTo>
                <a:close/>
                <a:moveTo>
                  <a:pt x="116475" y="608304"/>
                </a:moveTo>
                <a:cubicBezTo>
                  <a:pt x="114878" y="608304"/>
                  <a:pt x="114079" y="609422"/>
                  <a:pt x="114079" y="611659"/>
                </a:cubicBezTo>
                <a:cubicBezTo>
                  <a:pt x="114718" y="612937"/>
                  <a:pt x="115437" y="613017"/>
                  <a:pt x="116236" y="611899"/>
                </a:cubicBezTo>
                <a:cubicBezTo>
                  <a:pt x="117035" y="610780"/>
                  <a:pt x="117115" y="609581"/>
                  <a:pt x="116475" y="608304"/>
                </a:cubicBezTo>
                <a:close/>
                <a:moveTo>
                  <a:pt x="92510" y="606866"/>
                </a:moveTo>
                <a:cubicBezTo>
                  <a:pt x="91231" y="607505"/>
                  <a:pt x="90512" y="608703"/>
                  <a:pt x="90353" y="610461"/>
                </a:cubicBezTo>
                <a:cubicBezTo>
                  <a:pt x="90192" y="612218"/>
                  <a:pt x="90113" y="614056"/>
                  <a:pt x="90113" y="615973"/>
                </a:cubicBezTo>
                <a:cubicBezTo>
                  <a:pt x="90752" y="615014"/>
                  <a:pt x="91391" y="613895"/>
                  <a:pt x="92030" y="612617"/>
                </a:cubicBezTo>
                <a:cubicBezTo>
                  <a:pt x="92669" y="611339"/>
                  <a:pt x="92829" y="609422"/>
                  <a:pt x="92510" y="606866"/>
                </a:cubicBezTo>
                <a:close/>
                <a:moveTo>
                  <a:pt x="13422" y="602072"/>
                </a:moveTo>
                <a:cubicBezTo>
                  <a:pt x="12782" y="601753"/>
                  <a:pt x="12303" y="602631"/>
                  <a:pt x="11983" y="604709"/>
                </a:cubicBezTo>
                <a:cubicBezTo>
                  <a:pt x="11664" y="606785"/>
                  <a:pt x="12143" y="607505"/>
                  <a:pt x="13422" y="606866"/>
                </a:cubicBezTo>
                <a:cubicBezTo>
                  <a:pt x="14060" y="605268"/>
                  <a:pt x="14060" y="603670"/>
                  <a:pt x="13422" y="602072"/>
                </a:cubicBezTo>
                <a:close/>
                <a:moveTo>
                  <a:pt x="291908" y="592007"/>
                </a:moveTo>
                <a:cubicBezTo>
                  <a:pt x="291268" y="592326"/>
                  <a:pt x="291029" y="593284"/>
                  <a:pt x="291189" y="594882"/>
                </a:cubicBezTo>
                <a:cubicBezTo>
                  <a:pt x="291348" y="596480"/>
                  <a:pt x="291588" y="597599"/>
                  <a:pt x="291908" y="598237"/>
                </a:cubicBezTo>
                <a:cubicBezTo>
                  <a:pt x="293505" y="597599"/>
                  <a:pt x="293825" y="596800"/>
                  <a:pt x="292866" y="595841"/>
                </a:cubicBezTo>
                <a:cubicBezTo>
                  <a:pt x="291908" y="594882"/>
                  <a:pt x="291588" y="593604"/>
                  <a:pt x="291908" y="592007"/>
                </a:cubicBezTo>
                <a:close/>
                <a:moveTo>
                  <a:pt x="273693" y="583379"/>
                </a:moveTo>
                <a:cubicBezTo>
                  <a:pt x="272735" y="586894"/>
                  <a:pt x="272575" y="590808"/>
                  <a:pt x="273214" y="595122"/>
                </a:cubicBezTo>
                <a:cubicBezTo>
                  <a:pt x="273853" y="599436"/>
                  <a:pt x="274652" y="603351"/>
                  <a:pt x="275611" y="606866"/>
                </a:cubicBezTo>
                <a:cubicBezTo>
                  <a:pt x="276250" y="603031"/>
                  <a:pt x="276170" y="599036"/>
                  <a:pt x="275371" y="594882"/>
                </a:cubicBezTo>
                <a:cubicBezTo>
                  <a:pt x="274572" y="590728"/>
                  <a:pt x="274013" y="586894"/>
                  <a:pt x="273693" y="583379"/>
                </a:cubicBezTo>
                <a:close/>
                <a:moveTo>
                  <a:pt x="260752" y="583379"/>
                </a:moveTo>
                <a:cubicBezTo>
                  <a:pt x="260112" y="585616"/>
                  <a:pt x="259953" y="588651"/>
                  <a:pt x="260272" y="592486"/>
                </a:cubicBezTo>
                <a:cubicBezTo>
                  <a:pt x="260592" y="596320"/>
                  <a:pt x="261230" y="598557"/>
                  <a:pt x="262190" y="599197"/>
                </a:cubicBezTo>
                <a:cubicBezTo>
                  <a:pt x="261550" y="596640"/>
                  <a:pt x="261230" y="594004"/>
                  <a:pt x="261230" y="591287"/>
                </a:cubicBezTo>
                <a:cubicBezTo>
                  <a:pt x="261230" y="588571"/>
                  <a:pt x="261071" y="585935"/>
                  <a:pt x="260752" y="583379"/>
                </a:cubicBezTo>
                <a:close/>
                <a:moveTo>
                  <a:pt x="154342" y="583379"/>
                </a:moveTo>
                <a:cubicBezTo>
                  <a:pt x="153383" y="584018"/>
                  <a:pt x="152984" y="585616"/>
                  <a:pt x="153143" y="588172"/>
                </a:cubicBezTo>
                <a:cubicBezTo>
                  <a:pt x="153303" y="590728"/>
                  <a:pt x="153064" y="592806"/>
                  <a:pt x="152425" y="594403"/>
                </a:cubicBezTo>
                <a:cubicBezTo>
                  <a:pt x="152744" y="594403"/>
                  <a:pt x="152984" y="594483"/>
                  <a:pt x="153143" y="594642"/>
                </a:cubicBezTo>
                <a:cubicBezTo>
                  <a:pt x="153303" y="594803"/>
                  <a:pt x="153703" y="594882"/>
                  <a:pt x="154342" y="594882"/>
                </a:cubicBezTo>
                <a:cubicBezTo>
                  <a:pt x="154662" y="593924"/>
                  <a:pt x="154662" y="592326"/>
                  <a:pt x="154342" y="590089"/>
                </a:cubicBezTo>
                <a:cubicBezTo>
                  <a:pt x="154023" y="587853"/>
                  <a:pt x="154023" y="585616"/>
                  <a:pt x="154342" y="583379"/>
                </a:cubicBezTo>
                <a:close/>
                <a:moveTo>
                  <a:pt x="261710" y="575230"/>
                </a:moveTo>
                <a:cubicBezTo>
                  <a:pt x="262349" y="576828"/>
                  <a:pt x="262509" y="578026"/>
                  <a:pt x="262190" y="578825"/>
                </a:cubicBezTo>
                <a:cubicBezTo>
                  <a:pt x="261870" y="579624"/>
                  <a:pt x="261710" y="580822"/>
                  <a:pt x="261710" y="582420"/>
                </a:cubicBezTo>
                <a:cubicBezTo>
                  <a:pt x="262349" y="583379"/>
                  <a:pt x="263148" y="583379"/>
                  <a:pt x="264107" y="582420"/>
                </a:cubicBezTo>
                <a:cubicBezTo>
                  <a:pt x="263468" y="581781"/>
                  <a:pt x="263148" y="580582"/>
                  <a:pt x="263148" y="578825"/>
                </a:cubicBezTo>
                <a:cubicBezTo>
                  <a:pt x="263148" y="577068"/>
                  <a:pt x="262669" y="575869"/>
                  <a:pt x="261710" y="575230"/>
                </a:cubicBezTo>
                <a:close/>
                <a:moveTo>
                  <a:pt x="36428" y="571396"/>
                </a:moveTo>
                <a:cubicBezTo>
                  <a:pt x="36109" y="572994"/>
                  <a:pt x="37068" y="573793"/>
                  <a:pt x="39305" y="573793"/>
                </a:cubicBezTo>
                <a:cubicBezTo>
                  <a:pt x="39305" y="572514"/>
                  <a:pt x="38985" y="571955"/>
                  <a:pt x="38346" y="572115"/>
                </a:cubicBezTo>
                <a:cubicBezTo>
                  <a:pt x="37707" y="572274"/>
                  <a:pt x="37068" y="572034"/>
                  <a:pt x="36428" y="571396"/>
                </a:cubicBezTo>
                <a:close/>
                <a:moveTo>
                  <a:pt x="88196" y="562768"/>
                </a:moveTo>
                <a:cubicBezTo>
                  <a:pt x="87876" y="563726"/>
                  <a:pt x="87956" y="564285"/>
                  <a:pt x="88435" y="564446"/>
                </a:cubicBezTo>
                <a:cubicBezTo>
                  <a:pt x="88915" y="564605"/>
                  <a:pt x="88994" y="565324"/>
                  <a:pt x="88675" y="566603"/>
                </a:cubicBezTo>
                <a:cubicBezTo>
                  <a:pt x="89314" y="566922"/>
                  <a:pt x="89713" y="566922"/>
                  <a:pt x="89873" y="566603"/>
                </a:cubicBezTo>
                <a:cubicBezTo>
                  <a:pt x="90033" y="566283"/>
                  <a:pt x="90432" y="566123"/>
                  <a:pt x="91071" y="566123"/>
                </a:cubicBezTo>
                <a:cubicBezTo>
                  <a:pt x="91391" y="564525"/>
                  <a:pt x="91231" y="563567"/>
                  <a:pt x="90592" y="563247"/>
                </a:cubicBezTo>
                <a:cubicBezTo>
                  <a:pt x="89953" y="562927"/>
                  <a:pt x="89154" y="562768"/>
                  <a:pt x="88196" y="562768"/>
                </a:cubicBezTo>
                <a:close/>
                <a:moveTo>
                  <a:pt x="255958" y="558933"/>
                </a:moveTo>
                <a:cubicBezTo>
                  <a:pt x="256597" y="561809"/>
                  <a:pt x="256837" y="564285"/>
                  <a:pt x="256677" y="566363"/>
                </a:cubicBezTo>
                <a:cubicBezTo>
                  <a:pt x="256517" y="568440"/>
                  <a:pt x="256757" y="570597"/>
                  <a:pt x="257396" y="572833"/>
                </a:cubicBezTo>
                <a:cubicBezTo>
                  <a:pt x="257716" y="572833"/>
                  <a:pt x="257955" y="572115"/>
                  <a:pt x="258115" y="570676"/>
                </a:cubicBezTo>
                <a:cubicBezTo>
                  <a:pt x="258275" y="569239"/>
                  <a:pt x="258275" y="567641"/>
                  <a:pt x="258115" y="565883"/>
                </a:cubicBezTo>
                <a:cubicBezTo>
                  <a:pt x="257955" y="564126"/>
                  <a:pt x="257716" y="562528"/>
                  <a:pt x="257396" y="561090"/>
                </a:cubicBezTo>
                <a:cubicBezTo>
                  <a:pt x="257077" y="559652"/>
                  <a:pt x="256597" y="558933"/>
                  <a:pt x="255958" y="558933"/>
                </a:cubicBezTo>
                <a:close/>
                <a:moveTo>
                  <a:pt x="173994" y="557974"/>
                </a:moveTo>
                <a:cubicBezTo>
                  <a:pt x="174313" y="560851"/>
                  <a:pt x="174313" y="562848"/>
                  <a:pt x="173994" y="563966"/>
                </a:cubicBezTo>
                <a:cubicBezTo>
                  <a:pt x="173675" y="565084"/>
                  <a:pt x="173675" y="567081"/>
                  <a:pt x="173994" y="569958"/>
                </a:cubicBezTo>
                <a:cubicBezTo>
                  <a:pt x="174313" y="568999"/>
                  <a:pt x="174793" y="566922"/>
                  <a:pt x="175432" y="563726"/>
                </a:cubicBezTo>
                <a:cubicBezTo>
                  <a:pt x="176071" y="560531"/>
                  <a:pt x="175592" y="558614"/>
                  <a:pt x="173994" y="557974"/>
                </a:cubicBezTo>
                <a:close/>
                <a:moveTo>
                  <a:pt x="95865" y="557495"/>
                </a:moveTo>
                <a:cubicBezTo>
                  <a:pt x="95225" y="557495"/>
                  <a:pt x="94826" y="558134"/>
                  <a:pt x="94666" y="559413"/>
                </a:cubicBezTo>
                <a:cubicBezTo>
                  <a:pt x="94507" y="560691"/>
                  <a:pt x="94586" y="561490"/>
                  <a:pt x="94906" y="561809"/>
                </a:cubicBezTo>
                <a:cubicBezTo>
                  <a:pt x="95545" y="561809"/>
                  <a:pt x="95865" y="561330"/>
                  <a:pt x="95865" y="560371"/>
                </a:cubicBezTo>
                <a:cubicBezTo>
                  <a:pt x="95865" y="559413"/>
                  <a:pt x="95865" y="558454"/>
                  <a:pt x="95865" y="557495"/>
                </a:cubicBezTo>
                <a:close/>
                <a:moveTo>
                  <a:pt x="151945" y="552702"/>
                </a:moveTo>
                <a:cubicBezTo>
                  <a:pt x="151306" y="552702"/>
                  <a:pt x="150827" y="553661"/>
                  <a:pt x="150507" y="555578"/>
                </a:cubicBezTo>
                <a:cubicBezTo>
                  <a:pt x="150188" y="557495"/>
                  <a:pt x="150667" y="558294"/>
                  <a:pt x="151945" y="557974"/>
                </a:cubicBezTo>
                <a:cubicBezTo>
                  <a:pt x="152585" y="557335"/>
                  <a:pt x="152744" y="556457"/>
                  <a:pt x="152425" y="555339"/>
                </a:cubicBezTo>
                <a:cubicBezTo>
                  <a:pt x="152105" y="554220"/>
                  <a:pt x="151945" y="553341"/>
                  <a:pt x="151945" y="552702"/>
                </a:cubicBezTo>
                <a:close/>
                <a:moveTo>
                  <a:pt x="133731" y="550785"/>
                </a:moveTo>
                <a:lnTo>
                  <a:pt x="133731" y="553181"/>
                </a:lnTo>
                <a:cubicBezTo>
                  <a:pt x="135010" y="553820"/>
                  <a:pt x="135968" y="553341"/>
                  <a:pt x="136607" y="551744"/>
                </a:cubicBezTo>
                <a:cubicBezTo>
                  <a:pt x="135648" y="550146"/>
                  <a:pt x="134690" y="549826"/>
                  <a:pt x="133731" y="550785"/>
                </a:cubicBezTo>
                <a:close/>
                <a:moveTo>
                  <a:pt x="74774" y="544554"/>
                </a:moveTo>
                <a:cubicBezTo>
                  <a:pt x="73497" y="544234"/>
                  <a:pt x="72857" y="544793"/>
                  <a:pt x="72857" y="546231"/>
                </a:cubicBezTo>
                <a:cubicBezTo>
                  <a:pt x="72857" y="547669"/>
                  <a:pt x="72857" y="549027"/>
                  <a:pt x="72857" y="550306"/>
                </a:cubicBezTo>
                <a:cubicBezTo>
                  <a:pt x="74135" y="549347"/>
                  <a:pt x="74774" y="547429"/>
                  <a:pt x="74774" y="544554"/>
                </a:cubicBezTo>
                <a:close/>
                <a:moveTo>
                  <a:pt x="33074" y="544554"/>
                </a:moveTo>
                <a:cubicBezTo>
                  <a:pt x="32115" y="544554"/>
                  <a:pt x="31556" y="545193"/>
                  <a:pt x="31396" y="546471"/>
                </a:cubicBezTo>
                <a:cubicBezTo>
                  <a:pt x="31236" y="547749"/>
                  <a:pt x="31476" y="548708"/>
                  <a:pt x="32115" y="549347"/>
                </a:cubicBezTo>
                <a:cubicBezTo>
                  <a:pt x="32754" y="549347"/>
                  <a:pt x="33074" y="547749"/>
                  <a:pt x="33074" y="544554"/>
                </a:cubicBezTo>
                <a:close/>
                <a:moveTo>
                  <a:pt x="46015" y="543595"/>
                </a:moveTo>
                <a:cubicBezTo>
                  <a:pt x="44417" y="545193"/>
                  <a:pt x="43459" y="547909"/>
                  <a:pt x="43139" y="551744"/>
                </a:cubicBezTo>
                <a:cubicBezTo>
                  <a:pt x="42820" y="555578"/>
                  <a:pt x="42341" y="558773"/>
                  <a:pt x="41701" y="561330"/>
                </a:cubicBezTo>
                <a:cubicBezTo>
                  <a:pt x="42660" y="558773"/>
                  <a:pt x="43779" y="556057"/>
                  <a:pt x="45056" y="553181"/>
                </a:cubicBezTo>
                <a:cubicBezTo>
                  <a:pt x="46335" y="550306"/>
                  <a:pt x="46654" y="547110"/>
                  <a:pt x="46015" y="543595"/>
                </a:cubicBezTo>
                <a:close/>
                <a:moveTo>
                  <a:pt x="49370" y="542157"/>
                </a:moveTo>
                <a:cubicBezTo>
                  <a:pt x="48092" y="542476"/>
                  <a:pt x="47373" y="543355"/>
                  <a:pt x="47213" y="544793"/>
                </a:cubicBezTo>
                <a:cubicBezTo>
                  <a:pt x="47054" y="546231"/>
                  <a:pt x="47772" y="546950"/>
                  <a:pt x="49370" y="546950"/>
                </a:cubicBezTo>
                <a:cubicBezTo>
                  <a:pt x="50010" y="546311"/>
                  <a:pt x="50169" y="545592"/>
                  <a:pt x="49850" y="544793"/>
                </a:cubicBezTo>
                <a:cubicBezTo>
                  <a:pt x="49530" y="543995"/>
                  <a:pt x="49370" y="543116"/>
                  <a:pt x="49370" y="542157"/>
                </a:cubicBezTo>
                <a:close/>
                <a:moveTo>
                  <a:pt x="277049" y="538322"/>
                </a:moveTo>
                <a:cubicBezTo>
                  <a:pt x="275770" y="538961"/>
                  <a:pt x="275371" y="539840"/>
                  <a:pt x="275850" y="540959"/>
                </a:cubicBezTo>
                <a:cubicBezTo>
                  <a:pt x="276329" y="542077"/>
                  <a:pt x="276569" y="543275"/>
                  <a:pt x="276569" y="544554"/>
                </a:cubicBezTo>
                <a:cubicBezTo>
                  <a:pt x="277208" y="543914"/>
                  <a:pt x="277448" y="543116"/>
                  <a:pt x="277289" y="542157"/>
                </a:cubicBezTo>
                <a:cubicBezTo>
                  <a:pt x="277128" y="541198"/>
                  <a:pt x="277049" y="539920"/>
                  <a:pt x="277049" y="538322"/>
                </a:cubicBezTo>
                <a:close/>
                <a:moveTo>
                  <a:pt x="152904" y="538322"/>
                </a:moveTo>
                <a:cubicBezTo>
                  <a:pt x="151306" y="538961"/>
                  <a:pt x="150747" y="540799"/>
                  <a:pt x="151226" y="543835"/>
                </a:cubicBezTo>
                <a:cubicBezTo>
                  <a:pt x="151705" y="546870"/>
                  <a:pt x="151786" y="549507"/>
                  <a:pt x="151466" y="551744"/>
                </a:cubicBezTo>
                <a:cubicBezTo>
                  <a:pt x="152105" y="550465"/>
                  <a:pt x="152665" y="548468"/>
                  <a:pt x="153143" y="545752"/>
                </a:cubicBezTo>
                <a:cubicBezTo>
                  <a:pt x="153623" y="543036"/>
                  <a:pt x="153543" y="540559"/>
                  <a:pt x="152904" y="538322"/>
                </a:cubicBezTo>
                <a:close/>
                <a:moveTo>
                  <a:pt x="178787" y="537843"/>
                </a:moveTo>
                <a:cubicBezTo>
                  <a:pt x="178148" y="537843"/>
                  <a:pt x="177749" y="538562"/>
                  <a:pt x="177589" y="540000"/>
                </a:cubicBezTo>
                <a:cubicBezTo>
                  <a:pt x="177430" y="541438"/>
                  <a:pt x="177190" y="541677"/>
                  <a:pt x="176870" y="540719"/>
                </a:cubicBezTo>
                <a:cubicBezTo>
                  <a:pt x="176231" y="541039"/>
                  <a:pt x="176151" y="541598"/>
                  <a:pt x="176631" y="542397"/>
                </a:cubicBezTo>
                <a:cubicBezTo>
                  <a:pt x="177109" y="543196"/>
                  <a:pt x="177669" y="543435"/>
                  <a:pt x="178308" y="543116"/>
                </a:cubicBezTo>
                <a:cubicBezTo>
                  <a:pt x="177669" y="541518"/>
                  <a:pt x="177829" y="540719"/>
                  <a:pt x="178787" y="540719"/>
                </a:cubicBezTo>
                <a:cubicBezTo>
                  <a:pt x="179746" y="540719"/>
                  <a:pt x="180065" y="539920"/>
                  <a:pt x="179746" y="538322"/>
                </a:cubicBezTo>
                <a:cubicBezTo>
                  <a:pt x="179107" y="538961"/>
                  <a:pt x="178787" y="538802"/>
                  <a:pt x="178787" y="537843"/>
                </a:cubicBezTo>
                <a:close/>
                <a:moveTo>
                  <a:pt x="136607" y="536885"/>
                </a:moveTo>
                <a:cubicBezTo>
                  <a:pt x="135648" y="537204"/>
                  <a:pt x="135249" y="538083"/>
                  <a:pt x="135409" y="539521"/>
                </a:cubicBezTo>
                <a:cubicBezTo>
                  <a:pt x="135569" y="540959"/>
                  <a:pt x="135648" y="542317"/>
                  <a:pt x="135648" y="543595"/>
                </a:cubicBezTo>
                <a:cubicBezTo>
                  <a:pt x="136287" y="543595"/>
                  <a:pt x="136767" y="542637"/>
                  <a:pt x="137086" y="540719"/>
                </a:cubicBezTo>
                <a:cubicBezTo>
                  <a:pt x="137406" y="538802"/>
                  <a:pt x="137246" y="537523"/>
                  <a:pt x="136607" y="536885"/>
                </a:cubicBezTo>
                <a:close/>
                <a:moveTo>
                  <a:pt x="48891" y="535447"/>
                </a:moveTo>
                <a:cubicBezTo>
                  <a:pt x="47613" y="535447"/>
                  <a:pt x="46974" y="536724"/>
                  <a:pt x="46974" y="539281"/>
                </a:cubicBezTo>
                <a:cubicBezTo>
                  <a:pt x="47294" y="539601"/>
                  <a:pt x="47932" y="539760"/>
                  <a:pt x="48891" y="539760"/>
                </a:cubicBezTo>
                <a:cubicBezTo>
                  <a:pt x="49211" y="539441"/>
                  <a:pt x="49450" y="538722"/>
                  <a:pt x="49610" y="537603"/>
                </a:cubicBezTo>
                <a:cubicBezTo>
                  <a:pt x="49770" y="536485"/>
                  <a:pt x="49530" y="535766"/>
                  <a:pt x="48891" y="535447"/>
                </a:cubicBezTo>
                <a:close/>
                <a:moveTo>
                  <a:pt x="167763" y="529695"/>
                </a:moveTo>
                <a:cubicBezTo>
                  <a:pt x="167124" y="530653"/>
                  <a:pt x="166565" y="531532"/>
                  <a:pt x="166085" y="532331"/>
                </a:cubicBezTo>
                <a:cubicBezTo>
                  <a:pt x="165606" y="533129"/>
                  <a:pt x="165367" y="534328"/>
                  <a:pt x="165367" y="535926"/>
                </a:cubicBezTo>
                <a:cubicBezTo>
                  <a:pt x="166005" y="536885"/>
                  <a:pt x="166804" y="536885"/>
                  <a:pt x="167763" y="535926"/>
                </a:cubicBezTo>
                <a:cubicBezTo>
                  <a:pt x="167443" y="539121"/>
                  <a:pt x="167204" y="543355"/>
                  <a:pt x="167044" y="548628"/>
                </a:cubicBezTo>
                <a:cubicBezTo>
                  <a:pt x="166884" y="553901"/>
                  <a:pt x="166964" y="557815"/>
                  <a:pt x="167284" y="560371"/>
                </a:cubicBezTo>
                <a:cubicBezTo>
                  <a:pt x="168561" y="556537"/>
                  <a:pt x="169121" y="551663"/>
                  <a:pt x="168961" y="545752"/>
                </a:cubicBezTo>
                <a:cubicBezTo>
                  <a:pt x="168801" y="539840"/>
                  <a:pt x="168402" y="534488"/>
                  <a:pt x="167763" y="529695"/>
                </a:cubicBezTo>
                <a:close/>
                <a:moveTo>
                  <a:pt x="64230" y="529695"/>
                </a:moveTo>
                <a:cubicBezTo>
                  <a:pt x="61673" y="530653"/>
                  <a:pt x="60395" y="533449"/>
                  <a:pt x="60395" y="538083"/>
                </a:cubicBezTo>
                <a:cubicBezTo>
                  <a:pt x="60395" y="542716"/>
                  <a:pt x="60075" y="546791"/>
                  <a:pt x="59437" y="550306"/>
                </a:cubicBezTo>
                <a:cubicBezTo>
                  <a:pt x="60714" y="547429"/>
                  <a:pt x="61913" y="544473"/>
                  <a:pt x="63031" y="541438"/>
                </a:cubicBezTo>
                <a:cubicBezTo>
                  <a:pt x="64150" y="538402"/>
                  <a:pt x="64549" y="534488"/>
                  <a:pt x="64230" y="529695"/>
                </a:cubicBezTo>
                <a:close/>
                <a:moveTo>
                  <a:pt x="114079" y="529215"/>
                </a:moveTo>
                <a:cubicBezTo>
                  <a:pt x="113440" y="528896"/>
                  <a:pt x="112880" y="529615"/>
                  <a:pt x="112401" y="531372"/>
                </a:cubicBezTo>
                <a:cubicBezTo>
                  <a:pt x="111922" y="533129"/>
                  <a:pt x="112322" y="533849"/>
                  <a:pt x="113599" y="533529"/>
                </a:cubicBezTo>
                <a:cubicBezTo>
                  <a:pt x="113919" y="532890"/>
                  <a:pt x="114079" y="531452"/>
                  <a:pt x="114079" y="529215"/>
                </a:cubicBezTo>
                <a:close/>
                <a:moveTo>
                  <a:pt x="146673" y="527298"/>
                </a:moveTo>
                <a:cubicBezTo>
                  <a:pt x="145395" y="527298"/>
                  <a:pt x="144915" y="528097"/>
                  <a:pt x="145235" y="529695"/>
                </a:cubicBezTo>
                <a:cubicBezTo>
                  <a:pt x="145874" y="529695"/>
                  <a:pt x="146274" y="529854"/>
                  <a:pt x="146433" y="530174"/>
                </a:cubicBezTo>
                <a:cubicBezTo>
                  <a:pt x="146593" y="530494"/>
                  <a:pt x="146992" y="530334"/>
                  <a:pt x="147631" y="529695"/>
                </a:cubicBezTo>
                <a:cubicBezTo>
                  <a:pt x="148271" y="528097"/>
                  <a:pt x="147951" y="527298"/>
                  <a:pt x="146673" y="527298"/>
                </a:cubicBezTo>
                <a:close/>
                <a:moveTo>
                  <a:pt x="275611" y="525381"/>
                </a:moveTo>
                <a:cubicBezTo>
                  <a:pt x="274652" y="526020"/>
                  <a:pt x="274412" y="526899"/>
                  <a:pt x="274892" y="528017"/>
                </a:cubicBezTo>
                <a:cubicBezTo>
                  <a:pt x="275371" y="529136"/>
                  <a:pt x="275611" y="530174"/>
                  <a:pt x="275611" y="531133"/>
                </a:cubicBezTo>
                <a:cubicBezTo>
                  <a:pt x="276250" y="531133"/>
                  <a:pt x="276409" y="530334"/>
                  <a:pt x="276090" y="528736"/>
                </a:cubicBezTo>
                <a:cubicBezTo>
                  <a:pt x="275770" y="527138"/>
                  <a:pt x="275611" y="526020"/>
                  <a:pt x="275611" y="525381"/>
                </a:cubicBezTo>
                <a:close/>
                <a:moveTo>
                  <a:pt x="165846" y="518670"/>
                </a:moveTo>
                <a:cubicBezTo>
                  <a:pt x="166485" y="521226"/>
                  <a:pt x="166485" y="523144"/>
                  <a:pt x="165846" y="524422"/>
                </a:cubicBezTo>
                <a:cubicBezTo>
                  <a:pt x="165206" y="525700"/>
                  <a:pt x="164887" y="527458"/>
                  <a:pt x="164887" y="529695"/>
                </a:cubicBezTo>
                <a:cubicBezTo>
                  <a:pt x="166165" y="529695"/>
                  <a:pt x="166964" y="528017"/>
                  <a:pt x="167284" y="524662"/>
                </a:cubicBezTo>
                <a:cubicBezTo>
                  <a:pt x="167603" y="521306"/>
                  <a:pt x="167124" y="519309"/>
                  <a:pt x="165846" y="518670"/>
                </a:cubicBezTo>
                <a:close/>
                <a:moveTo>
                  <a:pt x="142359" y="518191"/>
                </a:moveTo>
                <a:cubicBezTo>
                  <a:pt x="141400" y="517871"/>
                  <a:pt x="141001" y="518271"/>
                  <a:pt x="141161" y="519389"/>
                </a:cubicBezTo>
                <a:cubicBezTo>
                  <a:pt x="141320" y="520508"/>
                  <a:pt x="140601" y="520747"/>
                  <a:pt x="139003" y="520108"/>
                </a:cubicBezTo>
                <a:cubicBezTo>
                  <a:pt x="140282" y="520747"/>
                  <a:pt x="140841" y="522345"/>
                  <a:pt x="140681" y="524901"/>
                </a:cubicBezTo>
                <a:cubicBezTo>
                  <a:pt x="140522" y="527458"/>
                  <a:pt x="141240" y="528896"/>
                  <a:pt x="142838" y="529215"/>
                </a:cubicBezTo>
                <a:cubicBezTo>
                  <a:pt x="142199" y="527298"/>
                  <a:pt x="141880" y="525620"/>
                  <a:pt x="141880" y="524183"/>
                </a:cubicBezTo>
                <a:cubicBezTo>
                  <a:pt x="141880" y="522745"/>
                  <a:pt x="142039" y="520747"/>
                  <a:pt x="142359" y="518191"/>
                </a:cubicBezTo>
                <a:close/>
                <a:moveTo>
                  <a:pt x="73336" y="518191"/>
                </a:moveTo>
                <a:cubicBezTo>
                  <a:pt x="72698" y="517552"/>
                  <a:pt x="72378" y="517711"/>
                  <a:pt x="72378" y="518670"/>
                </a:cubicBezTo>
                <a:cubicBezTo>
                  <a:pt x="72378" y="519629"/>
                  <a:pt x="72058" y="520108"/>
                  <a:pt x="71419" y="520108"/>
                </a:cubicBezTo>
                <a:cubicBezTo>
                  <a:pt x="71419" y="521067"/>
                  <a:pt x="71738" y="521626"/>
                  <a:pt x="72378" y="521786"/>
                </a:cubicBezTo>
                <a:cubicBezTo>
                  <a:pt x="73017" y="521946"/>
                  <a:pt x="73656" y="521706"/>
                  <a:pt x="74295" y="521067"/>
                </a:cubicBezTo>
                <a:cubicBezTo>
                  <a:pt x="74295" y="520427"/>
                  <a:pt x="73976" y="519469"/>
                  <a:pt x="73336" y="518191"/>
                </a:cubicBezTo>
                <a:close/>
                <a:moveTo>
                  <a:pt x="264586" y="507646"/>
                </a:moveTo>
                <a:cubicBezTo>
                  <a:pt x="263308" y="508285"/>
                  <a:pt x="262989" y="509004"/>
                  <a:pt x="263627" y="509803"/>
                </a:cubicBezTo>
                <a:cubicBezTo>
                  <a:pt x="264267" y="510602"/>
                  <a:pt x="264426" y="511800"/>
                  <a:pt x="264107" y="513398"/>
                </a:cubicBezTo>
                <a:cubicBezTo>
                  <a:pt x="265065" y="512758"/>
                  <a:pt x="265305" y="512040"/>
                  <a:pt x="264825" y="511241"/>
                </a:cubicBezTo>
                <a:cubicBezTo>
                  <a:pt x="264347" y="510442"/>
                  <a:pt x="264267" y="509244"/>
                  <a:pt x="264586" y="507646"/>
                </a:cubicBezTo>
                <a:close/>
                <a:moveTo>
                  <a:pt x="258835" y="506208"/>
                </a:moveTo>
                <a:cubicBezTo>
                  <a:pt x="257237" y="507806"/>
                  <a:pt x="256917" y="509962"/>
                  <a:pt x="257875" y="512679"/>
                </a:cubicBezTo>
                <a:cubicBezTo>
                  <a:pt x="258835" y="515395"/>
                  <a:pt x="259154" y="517871"/>
                  <a:pt x="258835" y="520108"/>
                </a:cubicBezTo>
                <a:cubicBezTo>
                  <a:pt x="257237" y="520747"/>
                  <a:pt x="256438" y="520188"/>
                  <a:pt x="256438" y="518431"/>
                </a:cubicBezTo>
                <a:cubicBezTo>
                  <a:pt x="256438" y="516673"/>
                  <a:pt x="256118" y="515155"/>
                  <a:pt x="255479" y="513877"/>
                </a:cubicBezTo>
                <a:cubicBezTo>
                  <a:pt x="255159" y="517072"/>
                  <a:pt x="255079" y="520827"/>
                  <a:pt x="255240" y="525141"/>
                </a:cubicBezTo>
                <a:cubicBezTo>
                  <a:pt x="255399" y="529455"/>
                  <a:pt x="256118" y="532251"/>
                  <a:pt x="257396" y="533529"/>
                </a:cubicBezTo>
                <a:cubicBezTo>
                  <a:pt x="257396" y="532570"/>
                  <a:pt x="257396" y="531612"/>
                  <a:pt x="257396" y="530653"/>
                </a:cubicBezTo>
                <a:cubicBezTo>
                  <a:pt x="257396" y="529695"/>
                  <a:pt x="257237" y="528896"/>
                  <a:pt x="256917" y="528257"/>
                </a:cubicBezTo>
                <a:cubicBezTo>
                  <a:pt x="256917" y="527617"/>
                  <a:pt x="257077" y="527218"/>
                  <a:pt x="257396" y="527058"/>
                </a:cubicBezTo>
                <a:cubicBezTo>
                  <a:pt x="257716" y="526899"/>
                  <a:pt x="257875" y="526499"/>
                  <a:pt x="257875" y="525860"/>
                </a:cubicBezTo>
                <a:cubicBezTo>
                  <a:pt x="259473" y="526818"/>
                  <a:pt x="259793" y="526899"/>
                  <a:pt x="258835" y="526100"/>
                </a:cubicBezTo>
                <a:cubicBezTo>
                  <a:pt x="257875" y="525301"/>
                  <a:pt x="257716" y="523783"/>
                  <a:pt x="258355" y="521546"/>
                </a:cubicBezTo>
                <a:cubicBezTo>
                  <a:pt x="258674" y="520907"/>
                  <a:pt x="258914" y="520747"/>
                  <a:pt x="259074" y="521067"/>
                </a:cubicBezTo>
                <a:cubicBezTo>
                  <a:pt x="259234" y="521387"/>
                  <a:pt x="259313" y="521866"/>
                  <a:pt x="259313" y="522505"/>
                </a:cubicBezTo>
                <a:cubicBezTo>
                  <a:pt x="258994" y="519309"/>
                  <a:pt x="259074" y="516194"/>
                  <a:pt x="259553" y="513158"/>
                </a:cubicBezTo>
                <a:cubicBezTo>
                  <a:pt x="260033" y="510122"/>
                  <a:pt x="259793" y="507806"/>
                  <a:pt x="258835" y="506208"/>
                </a:cubicBezTo>
                <a:close/>
                <a:moveTo>
                  <a:pt x="88675" y="505249"/>
                </a:moveTo>
                <a:cubicBezTo>
                  <a:pt x="87397" y="505888"/>
                  <a:pt x="86518" y="507566"/>
                  <a:pt x="86038" y="510282"/>
                </a:cubicBezTo>
                <a:cubicBezTo>
                  <a:pt x="85559" y="512998"/>
                  <a:pt x="85479" y="514996"/>
                  <a:pt x="85799" y="516273"/>
                </a:cubicBezTo>
                <a:cubicBezTo>
                  <a:pt x="86758" y="516273"/>
                  <a:pt x="87397" y="515954"/>
                  <a:pt x="87716" y="515315"/>
                </a:cubicBezTo>
                <a:cubicBezTo>
                  <a:pt x="88035" y="514676"/>
                  <a:pt x="88675" y="514197"/>
                  <a:pt x="89633" y="513877"/>
                </a:cubicBezTo>
                <a:cubicBezTo>
                  <a:pt x="89953" y="512280"/>
                  <a:pt x="90033" y="511161"/>
                  <a:pt x="89873" y="510521"/>
                </a:cubicBezTo>
                <a:cubicBezTo>
                  <a:pt x="89713" y="509883"/>
                  <a:pt x="89474" y="509403"/>
                  <a:pt x="89154" y="509084"/>
                </a:cubicBezTo>
                <a:cubicBezTo>
                  <a:pt x="88834" y="508764"/>
                  <a:pt x="88595" y="508445"/>
                  <a:pt x="88435" y="508125"/>
                </a:cubicBezTo>
                <a:cubicBezTo>
                  <a:pt x="88275" y="507806"/>
                  <a:pt x="88355" y="506847"/>
                  <a:pt x="88675" y="505249"/>
                </a:cubicBezTo>
                <a:close/>
                <a:moveTo>
                  <a:pt x="69502" y="501894"/>
                </a:moveTo>
                <a:cubicBezTo>
                  <a:pt x="68544" y="501894"/>
                  <a:pt x="67984" y="502693"/>
                  <a:pt x="67824" y="504291"/>
                </a:cubicBezTo>
                <a:cubicBezTo>
                  <a:pt x="67665" y="505888"/>
                  <a:pt x="68224" y="506528"/>
                  <a:pt x="69502" y="506208"/>
                </a:cubicBezTo>
                <a:close/>
                <a:moveTo>
                  <a:pt x="264107" y="499018"/>
                </a:moveTo>
                <a:cubicBezTo>
                  <a:pt x="262828" y="499657"/>
                  <a:pt x="262509" y="500616"/>
                  <a:pt x="263148" y="501894"/>
                </a:cubicBezTo>
                <a:cubicBezTo>
                  <a:pt x="263787" y="503172"/>
                  <a:pt x="263947" y="504610"/>
                  <a:pt x="263627" y="506208"/>
                </a:cubicBezTo>
                <a:cubicBezTo>
                  <a:pt x="264906" y="505569"/>
                  <a:pt x="265225" y="504610"/>
                  <a:pt x="264586" y="503332"/>
                </a:cubicBezTo>
                <a:cubicBezTo>
                  <a:pt x="263947" y="502054"/>
                  <a:pt x="263787" y="500616"/>
                  <a:pt x="264107" y="499018"/>
                </a:cubicBezTo>
                <a:close/>
                <a:moveTo>
                  <a:pt x="174953" y="498539"/>
                </a:moveTo>
                <a:cubicBezTo>
                  <a:pt x="174313" y="498858"/>
                  <a:pt x="173994" y="499977"/>
                  <a:pt x="173994" y="501894"/>
                </a:cubicBezTo>
                <a:cubicBezTo>
                  <a:pt x="173994" y="503811"/>
                  <a:pt x="174474" y="504770"/>
                  <a:pt x="175432" y="504770"/>
                </a:cubicBezTo>
                <a:cubicBezTo>
                  <a:pt x="175432" y="503172"/>
                  <a:pt x="175273" y="502054"/>
                  <a:pt x="174953" y="501414"/>
                </a:cubicBezTo>
                <a:cubicBezTo>
                  <a:pt x="174633" y="500776"/>
                  <a:pt x="174633" y="499817"/>
                  <a:pt x="174953" y="498539"/>
                </a:cubicBezTo>
                <a:close/>
                <a:moveTo>
                  <a:pt x="259553" y="496861"/>
                </a:moveTo>
                <a:cubicBezTo>
                  <a:pt x="258115" y="497021"/>
                  <a:pt x="257716" y="498059"/>
                  <a:pt x="258355" y="499977"/>
                </a:cubicBezTo>
                <a:cubicBezTo>
                  <a:pt x="258994" y="499977"/>
                  <a:pt x="259953" y="499657"/>
                  <a:pt x="261230" y="499018"/>
                </a:cubicBezTo>
                <a:cubicBezTo>
                  <a:pt x="261550" y="497420"/>
                  <a:pt x="260991" y="496701"/>
                  <a:pt x="259553" y="496861"/>
                </a:cubicBezTo>
                <a:close/>
                <a:moveTo>
                  <a:pt x="98261" y="493506"/>
                </a:moveTo>
                <a:cubicBezTo>
                  <a:pt x="96983" y="494625"/>
                  <a:pt x="96664" y="495983"/>
                  <a:pt x="97303" y="497580"/>
                </a:cubicBezTo>
                <a:cubicBezTo>
                  <a:pt x="97941" y="497580"/>
                  <a:pt x="98341" y="497021"/>
                  <a:pt x="98501" y="495902"/>
                </a:cubicBezTo>
                <a:cubicBezTo>
                  <a:pt x="98661" y="494784"/>
                  <a:pt x="99220" y="494225"/>
                  <a:pt x="100178" y="494225"/>
                </a:cubicBezTo>
                <a:cubicBezTo>
                  <a:pt x="100178" y="492627"/>
                  <a:pt x="99539" y="492388"/>
                  <a:pt x="98261" y="493506"/>
                </a:cubicBezTo>
                <a:close/>
                <a:moveTo>
                  <a:pt x="179746" y="492787"/>
                </a:moveTo>
                <a:cubicBezTo>
                  <a:pt x="178787" y="492467"/>
                  <a:pt x="178308" y="493106"/>
                  <a:pt x="178308" y="494704"/>
                </a:cubicBezTo>
                <a:cubicBezTo>
                  <a:pt x="178308" y="496302"/>
                  <a:pt x="178787" y="496941"/>
                  <a:pt x="179746" y="496621"/>
                </a:cubicBezTo>
                <a:close/>
                <a:moveTo>
                  <a:pt x="97782" y="489432"/>
                </a:moveTo>
                <a:cubicBezTo>
                  <a:pt x="95865" y="489432"/>
                  <a:pt x="94906" y="490550"/>
                  <a:pt x="94906" y="492787"/>
                </a:cubicBezTo>
                <a:cubicBezTo>
                  <a:pt x="95545" y="494065"/>
                  <a:pt x="96264" y="494385"/>
                  <a:pt x="97063" y="493746"/>
                </a:cubicBezTo>
                <a:cubicBezTo>
                  <a:pt x="97862" y="493106"/>
                  <a:pt x="98102" y="491668"/>
                  <a:pt x="97782" y="489432"/>
                </a:cubicBezTo>
                <a:close/>
                <a:moveTo>
                  <a:pt x="269379" y="488952"/>
                </a:moveTo>
                <a:cubicBezTo>
                  <a:pt x="269379" y="491828"/>
                  <a:pt x="269539" y="493826"/>
                  <a:pt x="269859" y="494944"/>
                </a:cubicBezTo>
                <a:cubicBezTo>
                  <a:pt x="270178" y="496062"/>
                  <a:pt x="270498" y="496461"/>
                  <a:pt x="270817" y="496142"/>
                </a:cubicBezTo>
                <a:cubicBezTo>
                  <a:pt x="271137" y="495822"/>
                  <a:pt x="271297" y="495024"/>
                  <a:pt x="271297" y="493746"/>
                </a:cubicBezTo>
                <a:cubicBezTo>
                  <a:pt x="271297" y="492467"/>
                  <a:pt x="270658" y="490869"/>
                  <a:pt x="269379" y="488952"/>
                </a:cubicBezTo>
                <a:close/>
                <a:moveTo>
                  <a:pt x="118632" y="485597"/>
                </a:moveTo>
                <a:cubicBezTo>
                  <a:pt x="117194" y="485597"/>
                  <a:pt x="116635" y="486396"/>
                  <a:pt x="116955" y="487994"/>
                </a:cubicBezTo>
                <a:cubicBezTo>
                  <a:pt x="117594" y="488633"/>
                  <a:pt x="118153" y="488873"/>
                  <a:pt x="118632" y="488712"/>
                </a:cubicBezTo>
                <a:cubicBezTo>
                  <a:pt x="119112" y="488553"/>
                  <a:pt x="119671" y="488313"/>
                  <a:pt x="120310" y="487994"/>
                </a:cubicBezTo>
                <a:cubicBezTo>
                  <a:pt x="120630" y="486396"/>
                  <a:pt x="120070" y="485597"/>
                  <a:pt x="118632" y="485597"/>
                </a:cubicBezTo>
                <a:close/>
                <a:moveTo>
                  <a:pt x="276569" y="485117"/>
                </a:moveTo>
                <a:cubicBezTo>
                  <a:pt x="275930" y="486715"/>
                  <a:pt x="275850" y="488712"/>
                  <a:pt x="276329" y="491109"/>
                </a:cubicBezTo>
                <a:cubicBezTo>
                  <a:pt x="276809" y="493506"/>
                  <a:pt x="276889" y="495983"/>
                  <a:pt x="276569" y="498539"/>
                </a:cubicBezTo>
                <a:cubicBezTo>
                  <a:pt x="277208" y="496941"/>
                  <a:pt x="277368" y="494944"/>
                  <a:pt x="277049" y="492547"/>
                </a:cubicBezTo>
                <a:cubicBezTo>
                  <a:pt x="276729" y="490151"/>
                  <a:pt x="276569" y="487674"/>
                  <a:pt x="276569" y="485117"/>
                </a:cubicBezTo>
                <a:close/>
                <a:moveTo>
                  <a:pt x="169680" y="480804"/>
                </a:moveTo>
                <a:cubicBezTo>
                  <a:pt x="169360" y="481443"/>
                  <a:pt x="168961" y="482881"/>
                  <a:pt x="168482" y="485117"/>
                </a:cubicBezTo>
                <a:cubicBezTo>
                  <a:pt x="168002" y="487354"/>
                  <a:pt x="168402" y="488633"/>
                  <a:pt x="169680" y="488952"/>
                </a:cubicBezTo>
                <a:cubicBezTo>
                  <a:pt x="170639" y="487674"/>
                  <a:pt x="170958" y="486316"/>
                  <a:pt x="170639" y="484878"/>
                </a:cubicBezTo>
                <a:cubicBezTo>
                  <a:pt x="170320" y="483440"/>
                  <a:pt x="170000" y="482082"/>
                  <a:pt x="169680" y="480804"/>
                </a:cubicBezTo>
                <a:close/>
                <a:moveTo>
                  <a:pt x="98261" y="480804"/>
                </a:moveTo>
                <a:cubicBezTo>
                  <a:pt x="96664" y="480804"/>
                  <a:pt x="96184" y="481923"/>
                  <a:pt x="96823" y="484159"/>
                </a:cubicBezTo>
                <a:cubicBezTo>
                  <a:pt x="97143" y="484479"/>
                  <a:pt x="97782" y="484159"/>
                  <a:pt x="98740" y="483200"/>
                </a:cubicBezTo>
                <a:cubicBezTo>
                  <a:pt x="98740" y="482561"/>
                  <a:pt x="98661" y="482162"/>
                  <a:pt x="98501" y="482002"/>
                </a:cubicBezTo>
                <a:cubicBezTo>
                  <a:pt x="98341" y="481842"/>
                  <a:pt x="98261" y="481443"/>
                  <a:pt x="98261" y="480804"/>
                </a:cubicBezTo>
                <a:close/>
                <a:moveTo>
                  <a:pt x="101617" y="480325"/>
                </a:moveTo>
                <a:cubicBezTo>
                  <a:pt x="101936" y="481603"/>
                  <a:pt x="102016" y="482401"/>
                  <a:pt x="101856" y="482721"/>
                </a:cubicBezTo>
                <a:cubicBezTo>
                  <a:pt x="101696" y="483041"/>
                  <a:pt x="101457" y="483200"/>
                  <a:pt x="101137" y="483200"/>
                </a:cubicBezTo>
                <a:cubicBezTo>
                  <a:pt x="100818" y="483200"/>
                  <a:pt x="100418" y="483280"/>
                  <a:pt x="99939" y="483440"/>
                </a:cubicBezTo>
                <a:cubicBezTo>
                  <a:pt x="99460" y="483600"/>
                  <a:pt x="99220" y="484159"/>
                  <a:pt x="99220" y="485117"/>
                </a:cubicBezTo>
                <a:cubicBezTo>
                  <a:pt x="100178" y="485117"/>
                  <a:pt x="100658" y="484798"/>
                  <a:pt x="100658" y="484159"/>
                </a:cubicBezTo>
                <a:cubicBezTo>
                  <a:pt x="101297" y="484479"/>
                  <a:pt x="101617" y="485278"/>
                  <a:pt x="101617" y="486556"/>
                </a:cubicBezTo>
                <a:cubicBezTo>
                  <a:pt x="102256" y="485916"/>
                  <a:pt x="102815" y="484718"/>
                  <a:pt x="103294" y="482961"/>
                </a:cubicBezTo>
                <a:cubicBezTo>
                  <a:pt x="103773" y="481203"/>
                  <a:pt x="103214" y="480325"/>
                  <a:pt x="101617" y="480325"/>
                </a:cubicBezTo>
                <a:close/>
                <a:moveTo>
                  <a:pt x="256917" y="476490"/>
                </a:moveTo>
                <a:cubicBezTo>
                  <a:pt x="255958" y="477768"/>
                  <a:pt x="255718" y="479605"/>
                  <a:pt x="256198" y="482002"/>
                </a:cubicBezTo>
                <a:cubicBezTo>
                  <a:pt x="256677" y="484399"/>
                  <a:pt x="257396" y="486077"/>
                  <a:pt x="258355" y="487035"/>
                </a:cubicBezTo>
                <a:cubicBezTo>
                  <a:pt x="257716" y="485757"/>
                  <a:pt x="257476" y="483919"/>
                  <a:pt x="257636" y="481523"/>
                </a:cubicBezTo>
                <a:cubicBezTo>
                  <a:pt x="257796" y="479126"/>
                  <a:pt x="257556" y="477448"/>
                  <a:pt x="256917" y="476490"/>
                </a:cubicBezTo>
                <a:close/>
                <a:moveTo>
                  <a:pt x="255479" y="469780"/>
                </a:moveTo>
                <a:cubicBezTo>
                  <a:pt x="255799" y="470738"/>
                  <a:pt x="255799" y="472016"/>
                  <a:pt x="255479" y="473614"/>
                </a:cubicBezTo>
                <a:cubicBezTo>
                  <a:pt x="255159" y="475211"/>
                  <a:pt x="255639" y="475851"/>
                  <a:pt x="256917" y="475531"/>
                </a:cubicBezTo>
                <a:cubicBezTo>
                  <a:pt x="257237" y="474892"/>
                  <a:pt x="257316" y="473853"/>
                  <a:pt x="257157" y="472415"/>
                </a:cubicBezTo>
                <a:cubicBezTo>
                  <a:pt x="256997" y="470978"/>
                  <a:pt x="256438" y="470099"/>
                  <a:pt x="255479" y="469780"/>
                </a:cubicBezTo>
                <a:close/>
                <a:moveTo>
                  <a:pt x="167763" y="462590"/>
                </a:moveTo>
                <a:cubicBezTo>
                  <a:pt x="167124" y="465785"/>
                  <a:pt x="166725" y="468102"/>
                  <a:pt x="166565" y="469540"/>
                </a:cubicBezTo>
                <a:cubicBezTo>
                  <a:pt x="166405" y="470978"/>
                  <a:pt x="166005" y="472975"/>
                  <a:pt x="165367" y="475531"/>
                </a:cubicBezTo>
                <a:cubicBezTo>
                  <a:pt x="166325" y="475851"/>
                  <a:pt x="166884" y="475771"/>
                  <a:pt x="167044" y="475292"/>
                </a:cubicBezTo>
                <a:cubicBezTo>
                  <a:pt x="167204" y="474812"/>
                  <a:pt x="167603" y="474573"/>
                  <a:pt x="168242" y="474573"/>
                </a:cubicBezTo>
                <a:cubicBezTo>
                  <a:pt x="168242" y="472975"/>
                  <a:pt x="168642" y="470738"/>
                  <a:pt x="169441" y="467862"/>
                </a:cubicBezTo>
                <a:cubicBezTo>
                  <a:pt x="170239" y="464986"/>
                  <a:pt x="169680" y="463229"/>
                  <a:pt x="167763" y="462590"/>
                </a:cubicBezTo>
                <a:close/>
                <a:moveTo>
                  <a:pt x="161532" y="453483"/>
                </a:moveTo>
                <a:cubicBezTo>
                  <a:pt x="159934" y="456039"/>
                  <a:pt x="159295" y="459634"/>
                  <a:pt x="159615" y="464268"/>
                </a:cubicBezTo>
                <a:cubicBezTo>
                  <a:pt x="159934" y="468901"/>
                  <a:pt x="159934" y="472336"/>
                  <a:pt x="159615" y="474573"/>
                </a:cubicBezTo>
                <a:cubicBezTo>
                  <a:pt x="160253" y="472016"/>
                  <a:pt x="161052" y="468581"/>
                  <a:pt x="162011" y="464268"/>
                </a:cubicBezTo>
                <a:cubicBezTo>
                  <a:pt x="162970" y="459953"/>
                  <a:pt x="162810" y="456358"/>
                  <a:pt x="161532" y="453483"/>
                </a:cubicBezTo>
                <a:close/>
                <a:moveTo>
                  <a:pt x="118872" y="452524"/>
                </a:moveTo>
                <a:cubicBezTo>
                  <a:pt x="117594" y="451885"/>
                  <a:pt x="117115" y="452524"/>
                  <a:pt x="117434" y="454441"/>
                </a:cubicBezTo>
                <a:cubicBezTo>
                  <a:pt x="117754" y="456358"/>
                  <a:pt x="117754" y="457796"/>
                  <a:pt x="117434" y="458755"/>
                </a:cubicBezTo>
                <a:cubicBezTo>
                  <a:pt x="117754" y="457796"/>
                  <a:pt x="118233" y="456758"/>
                  <a:pt x="118872" y="455639"/>
                </a:cubicBezTo>
                <a:cubicBezTo>
                  <a:pt x="119511" y="454521"/>
                  <a:pt x="119511" y="453483"/>
                  <a:pt x="118872" y="452524"/>
                </a:cubicBezTo>
                <a:close/>
                <a:moveTo>
                  <a:pt x="299696" y="441284"/>
                </a:moveTo>
                <a:lnTo>
                  <a:pt x="299337" y="442219"/>
                </a:lnTo>
                <a:lnTo>
                  <a:pt x="299696" y="444015"/>
                </a:lnTo>
                <a:close/>
                <a:moveTo>
                  <a:pt x="292866" y="441020"/>
                </a:moveTo>
                <a:cubicBezTo>
                  <a:pt x="292227" y="441659"/>
                  <a:pt x="292067" y="442857"/>
                  <a:pt x="292386" y="444615"/>
                </a:cubicBezTo>
                <a:cubicBezTo>
                  <a:pt x="292707" y="446373"/>
                  <a:pt x="293026" y="447731"/>
                  <a:pt x="293346" y="448689"/>
                </a:cubicBezTo>
                <a:cubicBezTo>
                  <a:pt x="293984" y="448050"/>
                  <a:pt x="293984" y="447011"/>
                  <a:pt x="293346" y="445574"/>
                </a:cubicBezTo>
                <a:cubicBezTo>
                  <a:pt x="292707" y="444136"/>
                  <a:pt x="292547" y="442618"/>
                  <a:pt x="292866" y="441020"/>
                </a:cubicBezTo>
                <a:close/>
                <a:moveTo>
                  <a:pt x="262190" y="433830"/>
                </a:moveTo>
                <a:cubicBezTo>
                  <a:pt x="262190" y="435428"/>
                  <a:pt x="262749" y="436306"/>
                  <a:pt x="263867" y="436467"/>
                </a:cubicBezTo>
                <a:cubicBezTo>
                  <a:pt x="264986" y="436626"/>
                  <a:pt x="265864" y="437026"/>
                  <a:pt x="266503" y="437665"/>
                </a:cubicBezTo>
                <a:cubicBezTo>
                  <a:pt x="265864" y="434789"/>
                  <a:pt x="264426" y="433511"/>
                  <a:pt x="262190" y="433830"/>
                </a:cubicBezTo>
                <a:close/>
                <a:moveTo>
                  <a:pt x="262190" y="420409"/>
                </a:moveTo>
                <a:cubicBezTo>
                  <a:pt x="262190" y="420090"/>
                  <a:pt x="262029" y="420329"/>
                  <a:pt x="261710" y="421128"/>
                </a:cubicBezTo>
                <a:cubicBezTo>
                  <a:pt x="261391" y="421927"/>
                  <a:pt x="261230" y="422806"/>
                  <a:pt x="261230" y="423765"/>
                </a:cubicBezTo>
                <a:cubicBezTo>
                  <a:pt x="261230" y="424723"/>
                  <a:pt x="261311" y="425602"/>
                  <a:pt x="261470" y="426401"/>
                </a:cubicBezTo>
                <a:cubicBezTo>
                  <a:pt x="261630" y="427199"/>
                  <a:pt x="262029" y="427599"/>
                  <a:pt x="262669" y="427599"/>
                </a:cubicBezTo>
                <a:cubicBezTo>
                  <a:pt x="263627" y="426321"/>
                  <a:pt x="263627" y="425282"/>
                  <a:pt x="262669" y="424483"/>
                </a:cubicBezTo>
                <a:cubicBezTo>
                  <a:pt x="261710" y="423685"/>
                  <a:pt x="261550" y="422327"/>
                  <a:pt x="262190" y="420409"/>
                </a:cubicBezTo>
                <a:close/>
                <a:moveTo>
                  <a:pt x="298138" y="417293"/>
                </a:moveTo>
                <a:cubicBezTo>
                  <a:pt x="297500" y="417453"/>
                  <a:pt x="296860" y="417533"/>
                  <a:pt x="296221" y="417533"/>
                </a:cubicBezTo>
                <a:cubicBezTo>
                  <a:pt x="295582" y="421687"/>
                  <a:pt x="295902" y="424963"/>
                  <a:pt x="297180" y="427360"/>
                </a:cubicBezTo>
                <a:cubicBezTo>
                  <a:pt x="298458" y="429756"/>
                  <a:pt x="299257" y="433031"/>
                  <a:pt x="299576" y="437185"/>
                </a:cubicBezTo>
                <a:lnTo>
                  <a:pt x="299696" y="435032"/>
                </a:lnTo>
                <a:lnTo>
                  <a:pt x="299696" y="431372"/>
                </a:lnTo>
                <a:lnTo>
                  <a:pt x="299337" y="426880"/>
                </a:lnTo>
                <a:cubicBezTo>
                  <a:pt x="299177" y="424803"/>
                  <a:pt x="299098" y="422886"/>
                  <a:pt x="299098" y="421128"/>
                </a:cubicBezTo>
                <a:cubicBezTo>
                  <a:pt x="299098" y="419371"/>
                  <a:pt x="299098" y="418332"/>
                  <a:pt x="299098" y="418013"/>
                </a:cubicBezTo>
                <a:cubicBezTo>
                  <a:pt x="299098" y="417374"/>
                  <a:pt x="298778" y="417134"/>
                  <a:pt x="298138" y="417293"/>
                </a:cubicBezTo>
                <a:close/>
                <a:moveTo>
                  <a:pt x="272255" y="392129"/>
                </a:moveTo>
                <a:cubicBezTo>
                  <a:pt x="273533" y="395964"/>
                  <a:pt x="274412" y="400038"/>
                  <a:pt x="274892" y="404352"/>
                </a:cubicBezTo>
                <a:cubicBezTo>
                  <a:pt x="275371" y="408666"/>
                  <a:pt x="275611" y="412740"/>
                  <a:pt x="275611" y="416575"/>
                </a:cubicBezTo>
                <a:cubicBezTo>
                  <a:pt x="274971" y="412421"/>
                  <a:pt x="273933" y="408027"/>
                  <a:pt x="272495" y="403393"/>
                </a:cubicBezTo>
                <a:cubicBezTo>
                  <a:pt x="271057" y="398760"/>
                  <a:pt x="270977" y="395005"/>
                  <a:pt x="272255" y="392129"/>
                </a:cubicBezTo>
                <a:close/>
                <a:moveTo>
                  <a:pt x="228637" y="388294"/>
                </a:moveTo>
                <a:cubicBezTo>
                  <a:pt x="228637" y="390212"/>
                  <a:pt x="228877" y="391570"/>
                  <a:pt x="229356" y="392369"/>
                </a:cubicBezTo>
                <a:cubicBezTo>
                  <a:pt x="229835" y="393168"/>
                  <a:pt x="230314" y="393967"/>
                  <a:pt x="230794" y="394766"/>
                </a:cubicBezTo>
                <a:cubicBezTo>
                  <a:pt x="231273" y="395565"/>
                  <a:pt x="231672" y="396523"/>
                  <a:pt x="231992" y="397641"/>
                </a:cubicBezTo>
                <a:cubicBezTo>
                  <a:pt x="232312" y="398760"/>
                  <a:pt x="232312" y="400437"/>
                  <a:pt x="231992" y="402674"/>
                </a:cubicBezTo>
                <a:cubicBezTo>
                  <a:pt x="230395" y="401077"/>
                  <a:pt x="229116" y="398840"/>
                  <a:pt x="228157" y="395964"/>
                </a:cubicBezTo>
                <a:cubicBezTo>
                  <a:pt x="227199" y="393088"/>
                  <a:pt x="227359" y="390531"/>
                  <a:pt x="228637" y="388294"/>
                </a:cubicBezTo>
                <a:close/>
                <a:moveTo>
                  <a:pt x="281362" y="387336"/>
                </a:moveTo>
                <a:cubicBezTo>
                  <a:pt x="280404" y="387656"/>
                  <a:pt x="279845" y="388375"/>
                  <a:pt x="279684" y="389493"/>
                </a:cubicBezTo>
                <a:cubicBezTo>
                  <a:pt x="279525" y="390612"/>
                  <a:pt x="279285" y="391810"/>
                  <a:pt x="278966" y="393088"/>
                </a:cubicBezTo>
                <a:cubicBezTo>
                  <a:pt x="280563" y="394366"/>
                  <a:pt x="281362" y="396443"/>
                  <a:pt x="281362" y="399319"/>
                </a:cubicBezTo>
                <a:cubicBezTo>
                  <a:pt x="281362" y="402195"/>
                  <a:pt x="282161" y="404751"/>
                  <a:pt x="283759" y="406988"/>
                </a:cubicBezTo>
                <a:cubicBezTo>
                  <a:pt x="284718" y="404751"/>
                  <a:pt x="284398" y="402035"/>
                  <a:pt x="282801" y="398840"/>
                </a:cubicBezTo>
                <a:cubicBezTo>
                  <a:pt x="281203" y="395644"/>
                  <a:pt x="280723" y="391810"/>
                  <a:pt x="281362" y="387336"/>
                </a:cubicBezTo>
                <a:close/>
                <a:moveTo>
                  <a:pt x="270338" y="384460"/>
                </a:moveTo>
                <a:lnTo>
                  <a:pt x="270338" y="391171"/>
                </a:lnTo>
                <a:cubicBezTo>
                  <a:pt x="270658" y="389573"/>
                  <a:pt x="270577" y="388135"/>
                  <a:pt x="270098" y="386857"/>
                </a:cubicBezTo>
                <a:cubicBezTo>
                  <a:pt x="269619" y="385578"/>
                  <a:pt x="269699" y="384780"/>
                  <a:pt x="270338" y="384460"/>
                </a:cubicBezTo>
                <a:close/>
                <a:moveTo>
                  <a:pt x="170159" y="383022"/>
                </a:moveTo>
                <a:cubicBezTo>
                  <a:pt x="168881" y="382703"/>
                  <a:pt x="168482" y="383341"/>
                  <a:pt x="168961" y="384939"/>
                </a:cubicBezTo>
                <a:cubicBezTo>
                  <a:pt x="169441" y="386537"/>
                  <a:pt x="169680" y="387815"/>
                  <a:pt x="169680" y="388774"/>
                </a:cubicBezTo>
                <a:cubicBezTo>
                  <a:pt x="170320" y="388455"/>
                  <a:pt x="170559" y="387576"/>
                  <a:pt x="170399" y="386138"/>
                </a:cubicBezTo>
                <a:cubicBezTo>
                  <a:pt x="170239" y="384699"/>
                  <a:pt x="170159" y="383661"/>
                  <a:pt x="170159" y="383022"/>
                </a:cubicBezTo>
                <a:close/>
                <a:moveTo>
                  <a:pt x="243975" y="377749"/>
                </a:moveTo>
                <a:cubicBezTo>
                  <a:pt x="242697" y="378708"/>
                  <a:pt x="242377" y="379986"/>
                  <a:pt x="243016" y="381584"/>
                </a:cubicBezTo>
                <a:cubicBezTo>
                  <a:pt x="243656" y="383182"/>
                  <a:pt x="243975" y="384939"/>
                  <a:pt x="243975" y="386857"/>
                </a:cubicBezTo>
                <a:cubicBezTo>
                  <a:pt x="244934" y="383661"/>
                  <a:pt x="244934" y="380625"/>
                  <a:pt x="243975" y="377749"/>
                </a:cubicBezTo>
                <a:close/>
                <a:moveTo>
                  <a:pt x="173036" y="376312"/>
                </a:moveTo>
                <a:cubicBezTo>
                  <a:pt x="172396" y="376951"/>
                  <a:pt x="171917" y="378149"/>
                  <a:pt x="171597" y="379907"/>
                </a:cubicBezTo>
                <a:cubicBezTo>
                  <a:pt x="171278" y="381664"/>
                  <a:pt x="171917" y="382703"/>
                  <a:pt x="173515" y="383022"/>
                </a:cubicBezTo>
                <a:cubicBezTo>
                  <a:pt x="173835" y="381424"/>
                  <a:pt x="173754" y="380306"/>
                  <a:pt x="173275" y="379667"/>
                </a:cubicBezTo>
                <a:cubicBezTo>
                  <a:pt x="172796" y="379028"/>
                  <a:pt x="172716" y="377910"/>
                  <a:pt x="173036" y="376312"/>
                </a:cubicBezTo>
                <a:close/>
                <a:moveTo>
                  <a:pt x="211382" y="375832"/>
                </a:moveTo>
                <a:cubicBezTo>
                  <a:pt x="210423" y="375193"/>
                  <a:pt x="210103" y="375672"/>
                  <a:pt x="210423" y="377270"/>
                </a:cubicBezTo>
                <a:cubicBezTo>
                  <a:pt x="210742" y="378868"/>
                  <a:pt x="210742" y="380146"/>
                  <a:pt x="210423" y="381105"/>
                </a:cubicBezTo>
                <a:lnTo>
                  <a:pt x="211382" y="381105"/>
                </a:lnTo>
                <a:close/>
                <a:moveTo>
                  <a:pt x="197001" y="373435"/>
                </a:moveTo>
                <a:cubicBezTo>
                  <a:pt x="197001" y="374714"/>
                  <a:pt x="197161" y="375592"/>
                  <a:pt x="197481" y="376072"/>
                </a:cubicBezTo>
                <a:cubicBezTo>
                  <a:pt x="197800" y="376552"/>
                  <a:pt x="198120" y="377111"/>
                  <a:pt x="198440" y="377749"/>
                </a:cubicBezTo>
                <a:cubicBezTo>
                  <a:pt x="199717" y="377430"/>
                  <a:pt x="200037" y="376552"/>
                  <a:pt x="199398" y="375113"/>
                </a:cubicBezTo>
                <a:cubicBezTo>
                  <a:pt x="198759" y="373675"/>
                  <a:pt x="197960" y="373116"/>
                  <a:pt x="197001" y="373435"/>
                </a:cubicBezTo>
                <a:close/>
                <a:moveTo>
                  <a:pt x="168722" y="373435"/>
                </a:moveTo>
                <a:cubicBezTo>
                  <a:pt x="167124" y="374075"/>
                  <a:pt x="166165" y="375273"/>
                  <a:pt x="165846" y="377030"/>
                </a:cubicBezTo>
                <a:cubicBezTo>
                  <a:pt x="165526" y="378788"/>
                  <a:pt x="165367" y="380785"/>
                  <a:pt x="165367" y="383022"/>
                </a:cubicBezTo>
                <a:cubicBezTo>
                  <a:pt x="166644" y="382383"/>
                  <a:pt x="167683" y="381025"/>
                  <a:pt x="168482" y="378948"/>
                </a:cubicBezTo>
                <a:cubicBezTo>
                  <a:pt x="169281" y="376871"/>
                  <a:pt x="169360" y="375033"/>
                  <a:pt x="168722" y="373435"/>
                </a:cubicBezTo>
                <a:close/>
                <a:moveTo>
                  <a:pt x="156738" y="372477"/>
                </a:moveTo>
                <a:cubicBezTo>
                  <a:pt x="154182" y="375672"/>
                  <a:pt x="152904" y="380625"/>
                  <a:pt x="152904" y="387336"/>
                </a:cubicBezTo>
                <a:cubicBezTo>
                  <a:pt x="154182" y="386697"/>
                  <a:pt x="154821" y="386857"/>
                  <a:pt x="154821" y="387815"/>
                </a:cubicBezTo>
                <a:cubicBezTo>
                  <a:pt x="154821" y="388774"/>
                  <a:pt x="155141" y="389093"/>
                  <a:pt x="155780" y="388774"/>
                </a:cubicBezTo>
                <a:cubicBezTo>
                  <a:pt x="155460" y="385259"/>
                  <a:pt x="155940" y="382303"/>
                  <a:pt x="157218" y="379907"/>
                </a:cubicBezTo>
                <a:cubicBezTo>
                  <a:pt x="158496" y="377510"/>
                  <a:pt x="158336" y="375033"/>
                  <a:pt x="156738" y="372477"/>
                </a:cubicBezTo>
                <a:close/>
                <a:moveTo>
                  <a:pt x="236306" y="370560"/>
                </a:moveTo>
                <a:cubicBezTo>
                  <a:pt x="235987" y="375033"/>
                  <a:pt x="235907" y="380306"/>
                  <a:pt x="236066" y="386377"/>
                </a:cubicBezTo>
                <a:cubicBezTo>
                  <a:pt x="236226" y="392448"/>
                  <a:pt x="237105" y="398361"/>
                  <a:pt x="238703" y="404112"/>
                </a:cubicBezTo>
                <a:cubicBezTo>
                  <a:pt x="240940" y="402515"/>
                  <a:pt x="241739" y="399479"/>
                  <a:pt x="241099" y="395005"/>
                </a:cubicBezTo>
                <a:cubicBezTo>
                  <a:pt x="240460" y="390531"/>
                  <a:pt x="240141" y="386697"/>
                  <a:pt x="240141" y="383501"/>
                </a:cubicBezTo>
                <a:cubicBezTo>
                  <a:pt x="240141" y="382223"/>
                  <a:pt x="240540" y="380226"/>
                  <a:pt x="241339" y="377510"/>
                </a:cubicBezTo>
                <a:cubicBezTo>
                  <a:pt x="242138" y="374793"/>
                  <a:pt x="241419" y="373116"/>
                  <a:pt x="239182" y="372477"/>
                </a:cubicBezTo>
                <a:cubicBezTo>
                  <a:pt x="238862" y="375033"/>
                  <a:pt x="239022" y="376711"/>
                  <a:pt x="239661" y="377510"/>
                </a:cubicBezTo>
                <a:cubicBezTo>
                  <a:pt x="240300" y="378309"/>
                  <a:pt x="240460" y="379827"/>
                  <a:pt x="240141" y="382064"/>
                </a:cubicBezTo>
                <a:cubicBezTo>
                  <a:pt x="238543" y="381424"/>
                  <a:pt x="237744" y="379746"/>
                  <a:pt x="237744" y="377030"/>
                </a:cubicBezTo>
                <a:cubicBezTo>
                  <a:pt x="237744" y="374315"/>
                  <a:pt x="237265" y="372158"/>
                  <a:pt x="236306" y="370560"/>
                </a:cubicBezTo>
                <a:close/>
                <a:moveTo>
                  <a:pt x="221447" y="370560"/>
                </a:moveTo>
                <a:cubicBezTo>
                  <a:pt x="220169" y="370240"/>
                  <a:pt x="219370" y="371039"/>
                  <a:pt x="219050" y="372957"/>
                </a:cubicBezTo>
                <a:cubicBezTo>
                  <a:pt x="218731" y="374874"/>
                  <a:pt x="218651" y="377190"/>
                  <a:pt x="218811" y="379907"/>
                </a:cubicBezTo>
                <a:cubicBezTo>
                  <a:pt x="218970" y="382623"/>
                  <a:pt x="219210" y="385259"/>
                  <a:pt x="219530" y="387815"/>
                </a:cubicBezTo>
                <a:cubicBezTo>
                  <a:pt x="219849" y="390372"/>
                  <a:pt x="220329" y="392289"/>
                  <a:pt x="220967" y="393567"/>
                </a:cubicBezTo>
                <a:cubicBezTo>
                  <a:pt x="221607" y="389413"/>
                  <a:pt x="221527" y="385498"/>
                  <a:pt x="220728" y="381824"/>
                </a:cubicBezTo>
                <a:cubicBezTo>
                  <a:pt x="219929" y="378149"/>
                  <a:pt x="220329" y="375033"/>
                  <a:pt x="221927" y="372477"/>
                </a:cubicBezTo>
                <a:cubicBezTo>
                  <a:pt x="222246" y="371838"/>
                  <a:pt x="222086" y="371198"/>
                  <a:pt x="221447" y="370560"/>
                </a:cubicBezTo>
                <a:close/>
                <a:moveTo>
                  <a:pt x="191250" y="367684"/>
                </a:moveTo>
                <a:cubicBezTo>
                  <a:pt x="190291" y="369281"/>
                  <a:pt x="190291" y="371359"/>
                  <a:pt x="191250" y="373915"/>
                </a:cubicBezTo>
                <a:cubicBezTo>
                  <a:pt x="192847" y="374234"/>
                  <a:pt x="193646" y="373196"/>
                  <a:pt x="193646" y="370800"/>
                </a:cubicBezTo>
                <a:cubicBezTo>
                  <a:pt x="193646" y="368403"/>
                  <a:pt x="192847" y="367364"/>
                  <a:pt x="191250" y="367684"/>
                </a:cubicBezTo>
                <a:close/>
                <a:moveTo>
                  <a:pt x="207067" y="365287"/>
                </a:moveTo>
                <a:cubicBezTo>
                  <a:pt x="206429" y="366565"/>
                  <a:pt x="206109" y="368962"/>
                  <a:pt x="206109" y="372477"/>
                </a:cubicBezTo>
                <a:cubicBezTo>
                  <a:pt x="207067" y="372796"/>
                  <a:pt x="207387" y="371997"/>
                  <a:pt x="207067" y="370080"/>
                </a:cubicBezTo>
                <a:cubicBezTo>
                  <a:pt x="206748" y="368163"/>
                  <a:pt x="206748" y="366565"/>
                  <a:pt x="207067" y="365287"/>
                </a:cubicBezTo>
                <a:close/>
                <a:moveTo>
                  <a:pt x="238223" y="364808"/>
                </a:moveTo>
                <a:cubicBezTo>
                  <a:pt x="237584" y="364808"/>
                  <a:pt x="237265" y="365846"/>
                  <a:pt x="237265" y="367923"/>
                </a:cubicBezTo>
                <a:cubicBezTo>
                  <a:pt x="237265" y="370001"/>
                  <a:pt x="237744" y="370720"/>
                  <a:pt x="238703" y="370080"/>
                </a:cubicBezTo>
                <a:cubicBezTo>
                  <a:pt x="239342" y="369441"/>
                  <a:pt x="239421" y="368642"/>
                  <a:pt x="238943" y="367684"/>
                </a:cubicBezTo>
                <a:cubicBezTo>
                  <a:pt x="238463" y="366725"/>
                  <a:pt x="238223" y="365767"/>
                  <a:pt x="238223" y="364808"/>
                </a:cubicBezTo>
                <a:close/>
                <a:moveTo>
                  <a:pt x="157218" y="362411"/>
                </a:moveTo>
                <a:cubicBezTo>
                  <a:pt x="156579" y="362411"/>
                  <a:pt x="156099" y="363610"/>
                  <a:pt x="155780" y="366006"/>
                </a:cubicBezTo>
                <a:cubicBezTo>
                  <a:pt x="155460" y="368403"/>
                  <a:pt x="155780" y="369761"/>
                  <a:pt x="156738" y="370080"/>
                </a:cubicBezTo>
                <a:cubicBezTo>
                  <a:pt x="157378" y="369441"/>
                  <a:pt x="157618" y="368323"/>
                  <a:pt x="157457" y="366725"/>
                </a:cubicBezTo>
                <a:cubicBezTo>
                  <a:pt x="157298" y="365127"/>
                  <a:pt x="157218" y="363689"/>
                  <a:pt x="157218" y="362411"/>
                </a:cubicBezTo>
                <a:close/>
                <a:moveTo>
                  <a:pt x="216175" y="359535"/>
                </a:moveTo>
                <a:lnTo>
                  <a:pt x="216175" y="365287"/>
                </a:lnTo>
                <a:cubicBezTo>
                  <a:pt x="217133" y="365287"/>
                  <a:pt x="217612" y="364409"/>
                  <a:pt x="217612" y="362651"/>
                </a:cubicBezTo>
                <a:cubicBezTo>
                  <a:pt x="217612" y="360893"/>
                  <a:pt x="217133" y="359855"/>
                  <a:pt x="216175" y="359535"/>
                </a:cubicBezTo>
                <a:close/>
                <a:moveTo>
                  <a:pt x="230554" y="358098"/>
                </a:moveTo>
                <a:cubicBezTo>
                  <a:pt x="229596" y="359375"/>
                  <a:pt x="229356" y="361213"/>
                  <a:pt x="229835" y="363610"/>
                </a:cubicBezTo>
                <a:cubicBezTo>
                  <a:pt x="230314" y="366006"/>
                  <a:pt x="230554" y="367044"/>
                  <a:pt x="230554" y="366725"/>
                </a:cubicBezTo>
                <a:cubicBezTo>
                  <a:pt x="231193" y="368642"/>
                  <a:pt x="231433" y="368163"/>
                  <a:pt x="231273" y="365287"/>
                </a:cubicBezTo>
                <a:cubicBezTo>
                  <a:pt x="231113" y="362411"/>
                  <a:pt x="230873" y="360015"/>
                  <a:pt x="230554" y="358098"/>
                </a:cubicBezTo>
                <a:close/>
                <a:moveTo>
                  <a:pt x="200357" y="358098"/>
                </a:moveTo>
                <a:cubicBezTo>
                  <a:pt x="198759" y="358736"/>
                  <a:pt x="197960" y="359216"/>
                  <a:pt x="197960" y="359535"/>
                </a:cubicBezTo>
                <a:cubicBezTo>
                  <a:pt x="198599" y="362091"/>
                  <a:pt x="199398" y="363530"/>
                  <a:pt x="200357" y="363850"/>
                </a:cubicBezTo>
                <a:close/>
                <a:moveTo>
                  <a:pt x="207067" y="356659"/>
                </a:moveTo>
                <a:lnTo>
                  <a:pt x="207181" y="357000"/>
                </a:lnTo>
                <a:lnTo>
                  <a:pt x="207067" y="358098"/>
                </a:lnTo>
                <a:close/>
                <a:moveTo>
                  <a:pt x="253562" y="355221"/>
                </a:moveTo>
                <a:lnTo>
                  <a:pt x="253562" y="362411"/>
                </a:lnTo>
                <a:cubicBezTo>
                  <a:pt x="252922" y="362091"/>
                  <a:pt x="252603" y="360893"/>
                  <a:pt x="252603" y="358816"/>
                </a:cubicBezTo>
                <a:cubicBezTo>
                  <a:pt x="252603" y="356739"/>
                  <a:pt x="252922" y="355541"/>
                  <a:pt x="253562" y="355221"/>
                </a:cubicBezTo>
                <a:close/>
                <a:moveTo>
                  <a:pt x="187415" y="355221"/>
                </a:moveTo>
                <a:cubicBezTo>
                  <a:pt x="186776" y="358098"/>
                  <a:pt x="186616" y="361293"/>
                  <a:pt x="186936" y="364808"/>
                </a:cubicBezTo>
                <a:cubicBezTo>
                  <a:pt x="187255" y="368323"/>
                  <a:pt x="187415" y="371359"/>
                  <a:pt x="187415" y="373915"/>
                </a:cubicBezTo>
                <a:cubicBezTo>
                  <a:pt x="187735" y="373595"/>
                  <a:pt x="188054" y="372557"/>
                  <a:pt x="188374" y="370800"/>
                </a:cubicBezTo>
                <a:cubicBezTo>
                  <a:pt x="188693" y="369042"/>
                  <a:pt x="188933" y="367125"/>
                  <a:pt x="189093" y="365047"/>
                </a:cubicBezTo>
                <a:cubicBezTo>
                  <a:pt x="189253" y="362970"/>
                  <a:pt x="189173" y="360973"/>
                  <a:pt x="188853" y="359056"/>
                </a:cubicBezTo>
                <a:cubicBezTo>
                  <a:pt x="188534" y="357138"/>
                  <a:pt x="188054" y="355861"/>
                  <a:pt x="187415" y="355221"/>
                </a:cubicBezTo>
                <a:close/>
                <a:moveTo>
                  <a:pt x="206109" y="353783"/>
                </a:moveTo>
                <a:cubicBezTo>
                  <a:pt x="207067" y="353144"/>
                  <a:pt x="207387" y="353543"/>
                  <a:pt x="207067" y="354982"/>
                </a:cubicBezTo>
                <a:lnTo>
                  <a:pt x="207067" y="356659"/>
                </a:lnTo>
                <a:close/>
                <a:moveTo>
                  <a:pt x="165846" y="352825"/>
                </a:moveTo>
                <a:cubicBezTo>
                  <a:pt x="164248" y="355701"/>
                  <a:pt x="163289" y="359695"/>
                  <a:pt x="162970" y="364808"/>
                </a:cubicBezTo>
                <a:cubicBezTo>
                  <a:pt x="162650" y="369921"/>
                  <a:pt x="162650" y="374075"/>
                  <a:pt x="162970" y="377270"/>
                </a:cubicBezTo>
                <a:cubicBezTo>
                  <a:pt x="163929" y="375992"/>
                  <a:pt x="164248" y="374394"/>
                  <a:pt x="163929" y="372477"/>
                </a:cubicBezTo>
                <a:cubicBezTo>
                  <a:pt x="163609" y="370560"/>
                  <a:pt x="163609" y="368642"/>
                  <a:pt x="163929" y="366725"/>
                </a:cubicBezTo>
                <a:cubicBezTo>
                  <a:pt x="164248" y="364808"/>
                  <a:pt x="164807" y="362731"/>
                  <a:pt x="165606" y="360494"/>
                </a:cubicBezTo>
                <a:cubicBezTo>
                  <a:pt x="166405" y="358257"/>
                  <a:pt x="166485" y="355701"/>
                  <a:pt x="165846" y="352825"/>
                </a:cubicBezTo>
                <a:close/>
                <a:moveTo>
                  <a:pt x="152425" y="351387"/>
                </a:moveTo>
                <a:lnTo>
                  <a:pt x="152425" y="356660"/>
                </a:lnTo>
                <a:cubicBezTo>
                  <a:pt x="152744" y="356340"/>
                  <a:pt x="153143" y="355302"/>
                  <a:pt x="153623" y="353543"/>
                </a:cubicBezTo>
                <a:cubicBezTo>
                  <a:pt x="154102" y="351786"/>
                  <a:pt x="153703" y="351067"/>
                  <a:pt x="152425" y="351387"/>
                </a:cubicBezTo>
                <a:close/>
                <a:moveTo>
                  <a:pt x="146673" y="350428"/>
                </a:moveTo>
                <a:cubicBezTo>
                  <a:pt x="145075" y="351707"/>
                  <a:pt x="144276" y="352266"/>
                  <a:pt x="144276" y="352106"/>
                </a:cubicBezTo>
                <a:cubicBezTo>
                  <a:pt x="144276" y="351946"/>
                  <a:pt x="143956" y="353144"/>
                  <a:pt x="143318" y="355701"/>
                </a:cubicBezTo>
                <a:cubicBezTo>
                  <a:pt x="144915" y="358257"/>
                  <a:pt x="145475" y="361453"/>
                  <a:pt x="144995" y="365287"/>
                </a:cubicBezTo>
                <a:cubicBezTo>
                  <a:pt x="144516" y="369122"/>
                  <a:pt x="144915" y="372637"/>
                  <a:pt x="146193" y="375832"/>
                </a:cubicBezTo>
                <a:cubicBezTo>
                  <a:pt x="146833" y="372317"/>
                  <a:pt x="146913" y="367923"/>
                  <a:pt x="146433" y="362651"/>
                </a:cubicBezTo>
                <a:cubicBezTo>
                  <a:pt x="145953" y="357378"/>
                  <a:pt x="146034" y="353304"/>
                  <a:pt x="146673" y="350428"/>
                </a:cubicBezTo>
                <a:close/>
                <a:moveTo>
                  <a:pt x="184539" y="349470"/>
                </a:moveTo>
                <a:cubicBezTo>
                  <a:pt x="182302" y="351707"/>
                  <a:pt x="181025" y="355141"/>
                  <a:pt x="180704" y="359775"/>
                </a:cubicBezTo>
                <a:cubicBezTo>
                  <a:pt x="180385" y="364409"/>
                  <a:pt x="180545" y="368642"/>
                  <a:pt x="181184" y="372477"/>
                </a:cubicBezTo>
                <a:cubicBezTo>
                  <a:pt x="182143" y="372477"/>
                  <a:pt x="182622" y="372078"/>
                  <a:pt x="182622" y="371279"/>
                </a:cubicBezTo>
                <a:cubicBezTo>
                  <a:pt x="182622" y="370480"/>
                  <a:pt x="182542" y="369521"/>
                  <a:pt x="182382" y="368403"/>
                </a:cubicBezTo>
                <a:cubicBezTo>
                  <a:pt x="182223" y="367284"/>
                  <a:pt x="182143" y="366245"/>
                  <a:pt x="182143" y="365287"/>
                </a:cubicBezTo>
                <a:cubicBezTo>
                  <a:pt x="182143" y="364328"/>
                  <a:pt x="182622" y="363530"/>
                  <a:pt x="183581" y="362890"/>
                </a:cubicBezTo>
                <a:cubicBezTo>
                  <a:pt x="184859" y="362571"/>
                  <a:pt x="185258" y="363290"/>
                  <a:pt x="184779" y="365047"/>
                </a:cubicBezTo>
                <a:cubicBezTo>
                  <a:pt x="184299" y="366805"/>
                  <a:pt x="184380" y="368004"/>
                  <a:pt x="185019" y="368642"/>
                </a:cubicBezTo>
                <a:cubicBezTo>
                  <a:pt x="185658" y="366086"/>
                  <a:pt x="186057" y="362890"/>
                  <a:pt x="186217" y="359056"/>
                </a:cubicBezTo>
                <a:cubicBezTo>
                  <a:pt x="186377" y="355221"/>
                  <a:pt x="185818" y="352026"/>
                  <a:pt x="184539" y="349470"/>
                </a:cubicBezTo>
                <a:close/>
                <a:moveTo>
                  <a:pt x="196523" y="347073"/>
                </a:moveTo>
                <a:cubicBezTo>
                  <a:pt x="196523" y="348351"/>
                  <a:pt x="196523" y="349550"/>
                  <a:pt x="196523" y="350668"/>
                </a:cubicBezTo>
                <a:cubicBezTo>
                  <a:pt x="196523" y="351786"/>
                  <a:pt x="197001" y="352185"/>
                  <a:pt x="197960" y="351866"/>
                </a:cubicBezTo>
                <a:cubicBezTo>
                  <a:pt x="197960" y="352505"/>
                  <a:pt x="197481" y="352825"/>
                  <a:pt x="196523" y="352825"/>
                </a:cubicBezTo>
                <a:cubicBezTo>
                  <a:pt x="196203" y="354103"/>
                  <a:pt x="196362" y="354742"/>
                  <a:pt x="197001" y="354742"/>
                </a:cubicBezTo>
                <a:cubicBezTo>
                  <a:pt x="197641" y="354742"/>
                  <a:pt x="197960" y="355062"/>
                  <a:pt x="197960" y="355701"/>
                </a:cubicBezTo>
                <a:cubicBezTo>
                  <a:pt x="198599" y="355062"/>
                  <a:pt x="198999" y="354023"/>
                  <a:pt x="199158" y="352585"/>
                </a:cubicBezTo>
                <a:cubicBezTo>
                  <a:pt x="199318" y="351147"/>
                  <a:pt x="199398" y="349629"/>
                  <a:pt x="199398" y="348031"/>
                </a:cubicBezTo>
                <a:cubicBezTo>
                  <a:pt x="198759" y="348351"/>
                  <a:pt x="198280" y="348191"/>
                  <a:pt x="197960" y="347552"/>
                </a:cubicBezTo>
                <a:cubicBezTo>
                  <a:pt x="197641" y="346913"/>
                  <a:pt x="197161" y="346754"/>
                  <a:pt x="196523" y="347073"/>
                </a:cubicBezTo>
                <a:close/>
                <a:moveTo>
                  <a:pt x="238703" y="345156"/>
                </a:moveTo>
                <a:cubicBezTo>
                  <a:pt x="238063" y="345156"/>
                  <a:pt x="237584" y="345715"/>
                  <a:pt x="237265" y="346833"/>
                </a:cubicBezTo>
                <a:cubicBezTo>
                  <a:pt x="236945" y="347952"/>
                  <a:pt x="237105" y="348830"/>
                  <a:pt x="237744" y="349470"/>
                </a:cubicBezTo>
                <a:cubicBezTo>
                  <a:pt x="238063" y="349150"/>
                  <a:pt x="238543" y="348990"/>
                  <a:pt x="239182" y="348990"/>
                </a:cubicBezTo>
                <a:cubicBezTo>
                  <a:pt x="239182" y="346754"/>
                  <a:pt x="239022" y="345475"/>
                  <a:pt x="238703" y="345156"/>
                </a:cubicBezTo>
                <a:close/>
                <a:moveTo>
                  <a:pt x="174953" y="345156"/>
                </a:moveTo>
                <a:cubicBezTo>
                  <a:pt x="173994" y="344517"/>
                  <a:pt x="173515" y="344836"/>
                  <a:pt x="173515" y="346114"/>
                </a:cubicBezTo>
                <a:cubicBezTo>
                  <a:pt x="173515" y="347392"/>
                  <a:pt x="173036" y="348031"/>
                  <a:pt x="172077" y="348031"/>
                </a:cubicBezTo>
                <a:cubicBezTo>
                  <a:pt x="173355" y="352505"/>
                  <a:pt x="173515" y="356899"/>
                  <a:pt x="172556" y="361213"/>
                </a:cubicBezTo>
                <a:cubicBezTo>
                  <a:pt x="171597" y="365527"/>
                  <a:pt x="170958" y="370080"/>
                  <a:pt x="170639" y="374874"/>
                </a:cubicBezTo>
                <a:cubicBezTo>
                  <a:pt x="171917" y="375513"/>
                  <a:pt x="172476" y="374954"/>
                  <a:pt x="172317" y="373196"/>
                </a:cubicBezTo>
                <a:cubicBezTo>
                  <a:pt x="172157" y="371438"/>
                  <a:pt x="172556" y="370560"/>
                  <a:pt x="173515" y="370560"/>
                </a:cubicBezTo>
                <a:cubicBezTo>
                  <a:pt x="174154" y="371518"/>
                  <a:pt x="174633" y="372317"/>
                  <a:pt x="174953" y="372957"/>
                </a:cubicBezTo>
                <a:cubicBezTo>
                  <a:pt x="175273" y="373595"/>
                  <a:pt x="175273" y="374714"/>
                  <a:pt x="174953" y="376312"/>
                </a:cubicBezTo>
                <a:cubicBezTo>
                  <a:pt x="175592" y="374714"/>
                  <a:pt x="176071" y="372957"/>
                  <a:pt x="176391" y="371039"/>
                </a:cubicBezTo>
                <a:cubicBezTo>
                  <a:pt x="176710" y="369122"/>
                  <a:pt x="176550" y="367205"/>
                  <a:pt x="175911" y="365287"/>
                </a:cubicBezTo>
                <a:cubicBezTo>
                  <a:pt x="175592" y="365287"/>
                  <a:pt x="175352" y="365447"/>
                  <a:pt x="175192" y="365767"/>
                </a:cubicBezTo>
                <a:cubicBezTo>
                  <a:pt x="175033" y="366086"/>
                  <a:pt x="174793" y="366245"/>
                  <a:pt x="174474" y="366245"/>
                </a:cubicBezTo>
                <a:cubicBezTo>
                  <a:pt x="174474" y="362411"/>
                  <a:pt x="174713" y="358816"/>
                  <a:pt x="175192" y="355461"/>
                </a:cubicBezTo>
                <a:cubicBezTo>
                  <a:pt x="175672" y="352106"/>
                  <a:pt x="175592" y="348671"/>
                  <a:pt x="174953" y="345156"/>
                </a:cubicBezTo>
                <a:close/>
                <a:moveTo>
                  <a:pt x="169201" y="330776"/>
                </a:moveTo>
                <a:cubicBezTo>
                  <a:pt x="169521" y="332374"/>
                  <a:pt x="169521" y="334131"/>
                  <a:pt x="169201" y="336049"/>
                </a:cubicBezTo>
                <a:cubicBezTo>
                  <a:pt x="168881" y="337966"/>
                  <a:pt x="168561" y="339883"/>
                  <a:pt x="168242" y="341801"/>
                </a:cubicBezTo>
                <a:cubicBezTo>
                  <a:pt x="167923" y="343718"/>
                  <a:pt x="167843" y="345396"/>
                  <a:pt x="168002" y="346833"/>
                </a:cubicBezTo>
                <a:cubicBezTo>
                  <a:pt x="168162" y="348271"/>
                  <a:pt x="168722" y="349150"/>
                  <a:pt x="169680" y="349470"/>
                </a:cubicBezTo>
                <a:cubicBezTo>
                  <a:pt x="169041" y="348191"/>
                  <a:pt x="168961" y="346514"/>
                  <a:pt x="169441" y="344436"/>
                </a:cubicBezTo>
                <a:cubicBezTo>
                  <a:pt x="169920" y="342360"/>
                  <a:pt x="170399" y="340362"/>
                  <a:pt x="170879" y="338445"/>
                </a:cubicBezTo>
                <a:cubicBezTo>
                  <a:pt x="171358" y="336528"/>
                  <a:pt x="171518" y="334850"/>
                  <a:pt x="171358" y="333412"/>
                </a:cubicBezTo>
                <a:cubicBezTo>
                  <a:pt x="171198" y="331974"/>
                  <a:pt x="170479" y="331096"/>
                  <a:pt x="169201" y="330776"/>
                </a:cubicBezTo>
                <a:close/>
                <a:moveTo>
                  <a:pt x="189812" y="327421"/>
                </a:moveTo>
                <a:cubicBezTo>
                  <a:pt x="188214" y="328060"/>
                  <a:pt x="187655" y="328938"/>
                  <a:pt x="188134" y="330057"/>
                </a:cubicBezTo>
                <a:cubicBezTo>
                  <a:pt x="188613" y="331175"/>
                  <a:pt x="188693" y="332533"/>
                  <a:pt x="188374" y="334131"/>
                </a:cubicBezTo>
                <a:cubicBezTo>
                  <a:pt x="189013" y="334131"/>
                  <a:pt x="189572" y="333172"/>
                  <a:pt x="190051" y="331255"/>
                </a:cubicBezTo>
                <a:cubicBezTo>
                  <a:pt x="190531" y="329338"/>
                  <a:pt x="190451" y="328060"/>
                  <a:pt x="189812" y="327421"/>
                </a:cubicBezTo>
                <a:close/>
                <a:moveTo>
                  <a:pt x="253562" y="322148"/>
                </a:moveTo>
                <a:cubicBezTo>
                  <a:pt x="253562" y="323107"/>
                  <a:pt x="253402" y="324385"/>
                  <a:pt x="253083" y="325983"/>
                </a:cubicBezTo>
                <a:cubicBezTo>
                  <a:pt x="252763" y="327580"/>
                  <a:pt x="253242" y="328060"/>
                  <a:pt x="254520" y="327421"/>
                </a:cubicBezTo>
                <a:cubicBezTo>
                  <a:pt x="254840" y="326781"/>
                  <a:pt x="255079" y="325663"/>
                  <a:pt x="255240" y="324065"/>
                </a:cubicBezTo>
                <a:cubicBezTo>
                  <a:pt x="255399" y="322468"/>
                  <a:pt x="254840" y="321828"/>
                  <a:pt x="253562" y="322148"/>
                </a:cubicBezTo>
                <a:close/>
                <a:moveTo>
                  <a:pt x="201315" y="322148"/>
                </a:moveTo>
                <a:cubicBezTo>
                  <a:pt x="200677" y="323746"/>
                  <a:pt x="200437" y="326063"/>
                  <a:pt x="200597" y="329099"/>
                </a:cubicBezTo>
                <a:cubicBezTo>
                  <a:pt x="200756" y="332134"/>
                  <a:pt x="200516" y="334451"/>
                  <a:pt x="199878" y="336049"/>
                </a:cubicBezTo>
                <a:cubicBezTo>
                  <a:pt x="199878" y="337007"/>
                  <a:pt x="200117" y="337167"/>
                  <a:pt x="200597" y="336528"/>
                </a:cubicBezTo>
                <a:cubicBezTo>
                  <a:pt x="201076" y="335888"/>
                  <a:pt x="201635" y="335569"/>
                  <a:pt x="202275" y="335569"/>
                </a:cubicBezTo>
                <a:cubicBezTo>
                  <a:pt x="201635" y="332374"/>
                  <a:pt x="201476" y="329977"/>
                  <a:pt x="201795" y="328379"/>
                </a:cubicBezTo>
                <a:cubicBezTo>
                  <a:pt x="202114" y="326781"/>
                  <a:pt x="201955" y="324705"/>
                  <a:pt x="201315" y="322148"/>
                </a:cubicBezTo>
                <a:close/>
                <a:moveTo>
                  <a:pt x="184539" y="315917"/>
                </a:moveTo>
                <a:cubicBezTo>
                  <a:pt x="183581" y="316556"/>
                  <a:pt x="182861" y="317834"/>
                  <a:pt x="182382" y="319752"/>
                </a:cubicBezTo>
                <a:cubicBezTo>
                  <a:pt x="181903" y="321669"/>
                  <a:pt x="181583" y="323666"/>
                  <a:pt x="181424" y="325743"/>
                </a:cubicBezTo>
                <a:cubicBezTo>
                  <a:pt x="181264" y="327820"/>
                  <a:pt x="181184" y="329897"/>
                  <a:pt x="181184" y="331974"/>
                </a:cubicBezTo>
                <a:cubicBezTo>
                  <a:pt x="181184" y="334052"/>
                  <a:pt x="181025" y="335569"/>
                  <a:pt x="180704" y="336528"/>
                </a:cubicBezTo>
                <a:cubicBezTo>
                  <a:pt x="183261" y="330457"/>
                  <a:pt x="184539" y="323586"/>
                  <a:pt x="184539" y="315917"/>
                </a:cubicBezTo>
                <a:close/>
                <a:moveTo>
                  <a:pt x="258835" y="313520"/>
                </a:moveTo>
                <a:lnTo>
                  <a:pt x="261710" y="313520"/>
                </a:lnTo>
                <a:cubicBezTo>
                  <a:pt x="262349" y="315118"/>
                  <a:pt x="262349" y="317674"/>
                  <a:pt x="261710" y="321190"/>
                </a:cubicBezTo>
                <a:cubicBezTo>
                  <a:pt x="260752" y="320551"/>
                  <a:pt x="260192" y="319512"/>
                  <a:pt x="260033" y="318074"/>
                </a:cubicBezTo>
                <a:cubicBezTo>
                  <a:pt x="259873" y="316636"/>
                  <a:pt x="259473" y="315118"/>
                  <a:pt x="258835" y="313520"/>
                </a:cubicBezTo>
                <a:close/>
                <a:moveTo>
                  <a:pt x="235347" y="307768"/>
                </a:moveTo>
                <a:cubicBezTo>
                  <a:pt x="235028" y="308727"/>
                  <a:pt x="235267" y="309766"/>
                  <a:pt x="236066" y="310884"/>
                </a:cubicBezTo>
                <a:cubicBezTo>
                  <a:pt x="236865" y="312003"/>
                  <a:pt x="236786" y="312881"/>
                  <a:pt x="235826" y="313520"/>
                </a:cubicBezTo>
                <a:cubicBezTo>
                  <a:pt x="235826" y="312881"/>
                  <a:pt x="235347" y="312562"/>
                  <a:pt x="234389" y="312562"/>
                </a:cubicBezTo>
                <a:cubicBezTo>
                  <a:pt x="234389" y="311603"/>
                  <a:pt x="234389" y="310565"/>
                  <a:pt x="234389" y="309446"/>
                </a:cubicBezTo>
                <a:cubicBezTo>
                  <a:pt x="234389" y="308327"/>
                  <a:pt x="234708" y="307768"/>
                  <a:pt x="235347" y="307768"/>
                </a:cubicBezTo>
                <a:close/>
                <a:moveTo>
                  <a:pt x="169201" y="307289"/>
                </a:moveTo>
                <a:cubicBezTo>
                  <a:pt x="168561" y="309846"/>
                  <a:pt x="167923" y="313121"/>
                  <a:pt x="167284" y="317115"/>
                </a:cubicBezTo>
                <a:cubicBezTo>
                  <a:pt x="166644" y="321110"/>
                  <a:pt x="166644" y="324385"/>
                  <a:pt x="167284" y="326942"/>
                </a:cubicBezTo>
                <a:cubicBezTo>
                  <a:pt x="167923" y="324705"/>
                  <a:pt x="168561" y="321349"/>
                  <a:pt x="169201" y="316875"/>
                </a:cubicBezTo>
                <a:cubicBezTo>
                  <a:pt x="169840" y="312402"/>
                  <a:pt x="169840" y="309207"/>
                  <a:pt x="169201" y="307289"/>
                </a:cubicBezTo>
                <a:close/>
                <a:moveTo>
                  <a:pt x="213778" y="306330"/>
                </a:moveTo>
                <a:lnTo>
                  <a:pt x="216175" y="306330"/>
                </a:lnTo>
                <a:cubicBezTo>
                  <a:pt x="216494" y="307609"/>
                  <a:pt x="216414" y="308488"/>
                  <a:pt x="215935" y="308967"/>
                </a:cubicBezTo>
                <a:cubicBezTo>
                  <a:pt x="215455" y="309446"/>
                  <a:pt x="214896" y="310005"/>
                  <a:pt x="214257" y="310645"/>
                </a:cubicBezTo>
                <a:cubicBezTo>
                  <a:pt x="213938" y="309685"/>
                  <a:pt x="213778" y="308248"/>
                  <a:pt x="213778" y="306330"/>
                </a:cubicBezTo>
                <a:close/>
                <a:moveTo>
                  <a:pt x="197960" y="306330"/>
                </a:moveTo>
                <a:cubicBezTo>
                  <a:pt x="197321" y="306330"/>
                  <a:pt x="196762" y="307768"/>
                  <a:pt x="196283" y="310645"/>
                </a:cubicBezTo>
                <a:cubicBezTo>
                  <a:pt x="195803" y="313520"/>
                  <a:pt x="196203" y="315278"/>
                  <a:pt x="197481" y="315917"/>
                </a:cubicBezTo>
                <a:cubicBezTo>
                  <a:pt x="198120" y="314958"/>
                  <a:pt x="198360" y="313520"/>
                  <a:pt x="198200" y="311603"/>
                </a:cubicBezTo>
                <a:cubicBezTo>
                  <a:pt x="198040" y="309685"/>
                  <a:pt x="197960" y="307928"/>
                  <a:pt x="197960" y="306330"/>
                </a:cubicBezTo>
                <a:close/>
                <a:moveTo>
                  <a:pt x="299098" y="302496"/>
                </a:moveTo>
                <a:cubicBezTo>
                  <a:pt x="298778" y="304413"/>
                  <a:pt x="298778" y="305851"/>
                  <a:pt x="299098" y="306810"/>
                </a:cubicBezTo>
                <a:lnTo>
                  <a:pt x="299696" y="309205"/>
                </a:lnTo>
                <a:lnTo>
                  <a:pt x="299696" y="303694"/>
                </a:lnTo>
                <a:close/>
                <a:moveTo>
                  <a:pt x="150987" y="301538"/>
                </a:moveTo>
                <a:cubicBezTo>
                  <a:pt x="149389" y="305052"/>
                  <a:pt x="148111" y="309685"/>
                  <a:pt x="147152" y="315437"/>
                </a:cubicBezTo>
                <a:cubicBezTo>
                  <a:pt x="146193" y="321190"/>
                  <a:pt x="146034" y="325983"/>
                  <a:pt x="146673" y="329817"/>
                </a:cubicBezTo>
                <a:cubicBezTo>
                  <a:pt x="145395" y="332374"/>
                  <a:pt x="144596" y="335569"/>
                  <a:pt x="144276" y="339404"/>
                </a:cubicBezTo>
                <a:cubicBezTo>
                  <a:pt x="143956" y="343238"/>
                  <a:pt x="143797" y="346913"/>
                  <a:pt x="143797" y="350428"/>
                </a:cubicBezTo>
                <a:cubicBezTo>
                  <a:pt x="144436" y="347872"/>
                  <a:pt x="145075" y="344517"/>
                  <a:pt x="145714" y="340362"/>
                </a:cubicBezTo>
                <a:cubicBezTo>
                  <a:pt x="146353" y="336208"/>
                  <a:pt x="146992" y="332533"/>
                  <a:pt x="147631" y="329338"/>
                </a:cubicBezTo>
                <a:cubicBezTo>
                  <a:pt x="148590" y="330616"/>
                  <a:pt x="148830" y="332054"/>
                  <a:pt x="148350" y="333652"/>
                </a:cubicBezTo>
                <a:cubicBezTo>
                  <a:pt x="147871" y="335250"/>
                  <a:pt x="147631" y="336848"/>
                  <a:pt x="147631" y="338445"/>
                </a:cubicBezTo>
                <a:cubicBezTo>
                  <a:pt x="149229" y="335888"/>
                  <a:pt x="150347" y="332773"/>
                  <a:pt x="150987" y="329099"/>
                </a:cubicBezTo>
                <a:cubicBezTo>
                  <a:pt x="151626" y="325423"/>
                  <a:pt x="152105" y="321828"/>
                  <a:pt x="152425" y="318314"/>
                </a:cubicBezTo>
                <a:cubicBezTo>
                  <a:pt x="151146" y="317994"/>
                  <a:pt x="150347" y="318233"/>
                  <a:pt x="150028" y="319032"/>
                </a:cubicBezTo>
                <a:cubicBezTo>
                  <a:pt x="149709" y="319831"/>
                  <a:pt x="149229" y="320391"/>
                  <a:pt x="148590" y="320710"/>
                </a:cubicBezTo>
                <a:cubicBezTo>
                  <a:pt x="149229" y="318473"/>
                  <a:pt x="149629" y="316236"/>
                  <a:pt x="149788" y="314000"/>
                </a:cubicBezTo>
                <a:cubicBezTo>
                  <a:pt x="149948" y="311763"/>
                  <a:pt x="150827" y="310165"/>
                  <a:pt x="152425" y="309207"/>
                </a:cubicBezTo>
                <a:cubicBezTo>
                  <a:pt x="151146" y="307609"/>
                  <a:pt x="150827" y="306251"/>
                  <a:pt x="151466" y="305132"/>
                </a:cubicBezTo>
                <a:cubicBezTo>
                  <a:pt x="152105" y="304014"/>
                  <a:pt x="151945" y="302815"/>
                  <a:pt x="150987" y="301538"/>
                </a:cubicBezTo>
                <a:close/>
                <a:moveTo>
                  <a:pt x="182143" y="297703"/>
                </a:moveTo>
                <a:cubicBezTo>
                  <a:pt x="181503" y="297703"/>
                  <a:pt x="181025" y="298022"/>
                  <a:pt x="180704" y="298661"/>
                </a:cubicBezTo>
                <a:cubicBezTo>
                  <a:pt x="180385" y="299301"/>
                  <a:pt x="180226" y="300099"/>
                  <a:pt x="180226" y="301058"/>
                </a:cubicBezTo>
                <a:cubicBezTo>
                  <a:pt x="180226" y="302017"/>
                  <a:pt x="180465" y="302815"/>
                  <a:pt x="180944" y="303455"/>
                </a:cubicBezTo>
                <a:cubicBezTo>
                  <a:pt x="181424" y="304094"/>
                  <a:pt x="182143" y="304254"/>
                  <a:pt x="183101" y="303934"/>
                </a:cubicBezTo>
                <a:cubicBezTo>
                  <a:pt x="182782" y="302337"/>
                  <a:pt x="182702" y="301298"/>
                  <a:pt x="182861" y="300818"/>
                </a:cubicBezTo>
                <a:cubicBezTo>
                  <a:pt x="183022" y="300339"/>
                  <a:pt x="182782" y="299301"/>
                  <a:pt x="182143" y="297703"/>
                </a:cubicBezTo>
                <a:close/>
                <a:moveTo>
                  <a:pt x="160094" y="297703"/>
                </a:moveTo>
                <a:cubicBezTo>
                  <a:pt x="158816" y="302815"/>
                  <a:pt x="158177" y="307928"/>
                  <a:pt x="158177" y="313041"/>
                </a:cubicBezTo>
                <a:cubicBezTo>
                  <a:pt x="158177" y="318154"/>
                  <a:pt x="157378" y="323267"/>
                  <a:pt x="155780" y="328379"/>
                </a:cubicBezTo>
                <a:cubicBezTo>
                  <a:pt x="156738" y="329018"/>
                  <a:pt x="157298" y="329099"/>
                  <a:pt x="157457" y="328619"/>
                </a:cubicBezTo>
                <a:cubicBezTo>
                  <a:pt x="157618" y="328139"/>
                  <a:pt x="158017" y="327580"/>
                  <a:pt x="158656" y="326942"/>
                </a:cubicBezTo>
                <a:cubicBezTo>
                  <a:pt x="158976" y="328859"/>
                  <a:pt x="158656" y="330376"/>
                  <a:pt x="157697" y="331495"/>
                </a:cubicBezTo>
                <a:cubicBezTo>
                  <a:pt x="156738" y="332613"/>
                  <a:pt x="156579" y="333971"/>
                  <a:pt x="157218" y="335569"/>
                </a:cubicBezTo>
                <a:cubicBezTo>
                  <a:pt x="156259" y="335250"/>
                  <a:pt x="155460" y="335410"/>
                  <a:pt x="154821" y="336049"/>
                </a:cubicBezTo>
                <a:cubicBezTo>
                  <a:pt x="154821" y="338285"/>
                  <a:pt x="155460" y="339404"/>
                  <a:pt x="156738" y="339404"/>
                </a:cubicBezTo>
                <a:cubicBezTo>
                  <a:pt x="157378" y="338125"/>
                  <a:pt x="157537" y="336848"/>
                  <a:pt x="157218" y="335569"/>
                </a:cubicBezTo>
                <a:lnTo>
                  <a:pt x="159135" y="335569"/>
                </a:lnTo>
                <a:cubicBezTo>
                  <a:pt x="159454" y="333971"/>
                  <a:pt x="159774" y="332374"/>
                  <a:pt x="160094" y="330776"/>
                </a:cubicBezTo>
                <a:cubicBezTo>
                  <a:pt x="160414" y="329178"/>
                  <a:pt x="160893" y="327900"/>
                  <a:pt x="161532" y="326942"/>
                </a:cubicBezTo>
                <a:cubicBezTo>
                  <a:pt x="161532" y="328539"/>
                  <a:pt x="161532" y="330616"/>
                  <a:pt x="161532" y="333172"/>
                </a:cubicBezTo>
                <a:cubicBezTo>
                  <a:pt x="161532" y="335729"/>
                  <a:pt x="161452" y="338285"/>
                  <a:pt x="161292" y="340841"/>
                </a:cubicBezTo>
                <a:cubicBezTo>
                  <a:pt x="161132" y="343398"/>
                  <a:pt x="160653" y="345555"/>
                  <a:pt x="159854" y="347313"/>
                </a:cubicBezTo>
                <a:cubicBezTo>
                  <a:pt x="159055" y="349070"/>
                  <a:pt x="158017" y="349629"/>
                  <a:pt x="156738" y="348990"/>
                </a:cubicBezTo>
                <a:cubicBezTo>
                  <a:pt x="157058" y="350588"/>
                  <a:pt x="156978" y="352026"/>
                  <a:pt x="156499" y="353304"/>
                </a:cubicBezTo>
                <a:cubicBezTo>
                  <a:pt x="156020" y="354582"/>
                  <a:pt x="156099" y="355701"/>
                  <a:pt x="156738" y="356660"/>
                </a:cubicBezTo>
                <a:cubicBezTo>
                  <a:pt x="157378" y="356020"/>
                  <a:pt x="157937" y="355381"/>
                  <a:pt x="158416" y="354742"/>
                </a:cubicBezTo>
                <a:cubicBezTo>
                  <a:pt x="158895" y="354103"/>
                  <a:pt x="159454" y="353464"/>
                  <a:pt x="160094" y="352825"/>
                </a:cubicBezTo>
                <a:cubicBezTo>
                  <a:pt x="160733" y="355381"/>
                  <a:pt x="160813" y="358736"/>
                  <a:pt x="160333" y="362890"/>
                </a:cubicBezTo>
                <a:cubicBezTo>
                  <a:pt x="159854" y="367044"/>
                  <a:pt x="159774" y="370560"/>
                  <a:pt x="160094" y="373435"/>
                </a:cubicBezTo>
                <a:cubicBezTo>
                  <a:pt x="162011" y="366086"/>
                  <a:pt x="162970" y="358337"/>
                  <a:pt x="162970" y="350188"/>
                </a:cubicBezTo>
                <a:cubicBezTo>
                  <a:pt x="162970" y="342040"/>
                  <a:pt x="162970" y="333172"/>
                  <a:pt x="162970" y="323586"/>
                </a:cubicBezTo>
                <a:cubicBezTo>
                  <a:pt x="162970" y="324225"/>
                  <a:pt x="162650" y="324545"/>
                  <a:pt x="162011" y="324545"/>
                </a:cubicBezTo>
                <a:cubicBezTo>
                  <a:pt x="161691" y="323267"/>
                  <a:pt x="161851" y="322707"/>
                  <a:pt x="162490" y="322867"/>
                </a:cubicBezTo>
                <a:cubicBezTo>
                  <a:pt x="163130" y="323027"/>
                  <a:pt x="163609" y="322787"/>
                  <a:pt x="163929" y="322148"/>
                </a:cubicBezTo>
                <a:cubicBezTo>
                  <a:pt x="162650" y="320551"/>
                  <a:pt x="162011" y="318473"/>
                  <a:pt x="162011" y="315917"/>
                </a:cubicBezTo>
                <a:cubicBezTo>
                  <a:pt x="162011" y="313361"/>
                  <a:pt x="161052" y="312082"/>
                  <a:pt x="159135" y="312082"/>
                </a:cubicBezTo>
                <a:cubicBezTo>
                  <a:pt x="159135" y="311444"/>
                  <a:pt x="159295" y="310085"/>
                  <a:pt x="159615" y="308008"/>
                </a:cubicBezTo>
                <a:cubicBezTo>
                  <a:pt x="159934" y="305931"/>
                  <a:pt x="160253" y="305851"/>
                  <a:pt x="160573" y="307768"/>
                </a:cubicBezTo>
                <a:cubicBezTo>
                  <a:pt x="161532" y="306491"/>
                  <a:pt x="161532" y="305132"/>
                  <a:pt x="160573" y="303694"/>
                </a:cubicBezTo>
                <a:cubicBezTo>
                  <a:pt x="159615" y="302256"/>
                  <a:pt x="159454" y="300259"/>
                  <a:pt x="160094" y="297703"/>
                </a:cubicBezTo>
                <a:close/>
                <a:moveTo>
                  <a:pt x="215695" y="294827"/>
                </a:moveTo>
                <a:cubicBezTo>
                  <a:pt x="215695" y="296105"/>
                  <a:pt x="215775" y="297543"/>
                  <a:pt x="215935" y="299141"/>
                </a:cubicBezTo>
                <a:cubicBezTo>
                  <a:pt x="216095" y="300739"/>
                  <a:pt x="215536" y="301857"/>
                  <a:pt x="214257" y="302496"/>
                </a:cubicBezTo>
                <a:cubicBezTo>
                  <a:pt x="214577" y="300898"/>
                  <a:pt x="214497" y="299220"/>
                  <a:pt x="214017" y="297463"/>
                </a:cubicBezTo>
                <a:cubicBezTo>
                  <a:pt x="213538" y="295706"/>
                  <a:pt x="214098" y="294827"/>
                  <a:pt x="215695" y="294827"/>
                </a:cubicBezTo>
                <a:close/>
                <a:moveTo>
                  <a:pt x="147631" y="294827"/>
                </a:moveTo>
                <a:cubicBezTo>
                  <a:pt x="147631" y="295466"/>
                  <a:pt x="147631" y="296185"/>
                  <a:pt x="147631" y="296983"/>
                </a:cubicBezTo>
                <a:cubicBezTo>
                  <a:pt x="147631" y="297782"/>
                  <a:pt x="148111" y="298342"/>
                  <a:pt x="149070" y="298661"/>
                </a:cubicBezTo>
                <a:cubicBezTo>
                  <a:pt x="149709" y="298022"/>
                  <a:pt x="149948" y="297064"/>
                  <a:pt x="149788" y="295786"/>
                </a:cubicBezTo>
                <a:cubicBezTo>
                  <a:pt x="149629" y="294507"/>
                  <a:pt x="148910" y="294188"/>
                  <a:pt x="147631" y="294827"/>
                </a:cubicBezTo>
                <a:close/>
                <a:moveTo>
                  <a:pt x="296221" y="289075"/>
                </a:moveTo>
                <a:cubicBezTo>
                  <a:pt x="295582" y="290034"/>
                  <a:pt x="295503" y="291392"/>
                  <a:pt x="295981" y="293149"/>
                </a:cubicBezTo>
                <a:cubicBezTo>
                  <a:pt x="296461" y="294907"/>
                  <a:pt x="297020" y="296105"/>
                  <a:pt x="297659" y="296744"/>
                </a:cubicBezTo>
                <a:cubicBezTo>
                  <a:pt x="297340" y="295466"/>
                  <a:pt x="297100" y="294188"/>
                  <a:pt x="296941" y="292910"/>
                </a:cubicBezTo>
                <a:cubicBezTo>
                  <a:pt x="296780" y="291631"/>
                  <a:pt x="296541" y="290353"/>
                  <a:pt x="296221" y="289075"/>
                </a:cubicBezTo>
                <a:close/>
                <a:moveTo>
                  <a:pt x="208505" y="289075"/>
                </a:moveTo>
                <a:cubicBezTo>
                  <a:pt x="209144" y="294507"/>
                  <a:pt x="209384" y="301058"/>
                  <a:pt x="209225" y="308727"/>
                </a:cubicBezTo>
                <a:cubicBezTo>
                  <a:pt x="209064" y="316397"/>
                  <a:pt x="208665" y="322947"/>
                  <a:pt x="208026" y="328379"/>
                </a:cubicBezTo>
                <a:cubicBezTo>
                  <a:pt x="207067" y="321988"/>
                  <a:pt x="206828" y="315837"/>
                  <a:pt x="207307" y="309925"/>
                </a:cubicBezTo>
                <a:cubicBezTo>
                  <a:pt x="207787" y="304014"/>
                  <a:pt x="207547" y="298342"/>
                  <a:pt x="206588" y="292910"/>
                </a:cubicBezTo>
                <a:cubicBezTo>
                  <a:pt x="207866" y="293549"/>
                  <a:pt x="208346" y="293149"/>
                  <a:pt x="208026" y="291711"/>
                </a:cubicBezTo>
                <a:cubicBezTo>
                  <a:pt x="207706" y="290273"/>
                  <a:pt x="207866" y="289395"/>
                  <a:pt x="208505" y="289075"/>
                </a:cubicBezTo>
                <a:close/>
                <a:moveTo>
                  <a:pt x="155300" y="288116"/>
                </a:moveTo>
                <a:cubicBezTo>
                  <a:pt x="154662" y="288116"/>
                  <a:pt x="154262" y="288596"/>
                  <a:pt x="154102" y="289554"/>
                </a:cubicBezTo>
                <a:cubicBezTo>
                  <a:pt x="153942" y="290513"/>
                  <a:pt x="153703" y="291471"/>
                  <a:pt x="153383" y="292430"/>
                </a:cubicBezTo>
                <a:cubicBezTo>
                  <a:pt x="154342" y="292430"/>
                  <a:pt x="154821" y="291871"/>
                  <a:pt x="154821" y="290753"/>
                </a:cubicBezTo>
                <a:cubicBezTo>
                  <a:pt x="154821" y="289634"/>
                  <a:pt x="154981" y="288755"/>
                  <a:pt x="155300" y="288116"/>
                </a:cubicBezTo>
                <a:close/>
                <a:moveTo>
                  <a:pt x="280883" y="285720"/>
                </a:moveTo>
                <a:cubicBezTo>
                  <a:pt x="282801" y="288276"/>
                  <a:pt x="284158" y="291392"/>
                  <a:pt x="284957" y="295066"/>
                </a:cubicBezTo>
                <a:cubicBezTo>
                  <a:pt x="285756" y="298742"/>
                  <a:pt x="286795" y="302176"/>
                  <a:pt x="288073" y="305372"/>
                </a:cubicBezTo>
                <a:cubicBezTo>
                  <a:pt x="286475" y="308567"/>
                  <a:pt x="286235" y="311843"/>
                  <a:pt x="287354" y="315198"/>
                </a:cubicBezTo>
                <a:cubicBezTo>
                  <a:pt x="288472" y="318553"/>
                  <a:pt x="288712" y="321349"/>
                  <a:pt x="288073" y="323586"/>
                </a:cubicBezTo>
                <a:cubicBezTo>
                  <a:pt x="286475" y="317515"/>
                  <a:pt x="285117" y="311283"/>
                  <a:pt x="283999" y="304893"/>
                </a:cubicBezTo>
                <a:cubicBezTo>
                  <a:pt x="282880" y="298502"/>
                  <a:pt x="281842" y="292111"/>
                  <a:pt x="280883" y="285720"/>
                </a:cubicBezTo>
                <a:close/>
                <a:moveTo>
                  <a:pt x="145714" y="285720"/>
                </a:moveTo>
                <a:cubicBezTo>
                  <a:pt x="144117" y="286359"/>
                  <a:pt x="143397" y="288516"/>
                  <a:pt x="143558" y="292191"/>
                </a:cubicBezTo>
                <a:cubicBezTo>
                  <a:pt x="143717" y="295865"/>
                  <a:pt x="143477" y="298821"/>
                  <a:pt x="142838" y="301058"/>
                </a:cubicBezTo>
                <a:cubicBezTo>
                  <a:pt x="143157" y="302017"/>
                  <a:pt x="143477" y="301937"/>
                  <a:pt x="143797" y="300818"/>
                </a:cubicBezTo>
                <a:cubicBezTo>
                  <a:pt x="144117" y="299700"/>
                  <a:pt x="144596" y="299460"/>
                  <a:pt x="145235" y="300099"/>
                </a:cubicBezTo>
                <a:cubicBezTo>
                  <a:pt x="145554" y="300099"/>
                  <a:pt x="145714" y="300419"/>
                  <a:pt x="145714" y="301058"/>
                </a:cubicBezTo>
                <a:cubicBezTo>
                  <a:pt x="146353" y="300099"/>
                  <a:pt x="146193" y="298661"/>
                  <a:pt x="145235" y="296744"/>
                </a:cubicBezTo>
                <a:cubicBezTo>
                  <a:pt x="144276" y="294827"/>
                  <a:pt x="144596" y="293549"/>
                  <a:pt x="146193" y="292910"/>
                </a:cubicBezTo>
                <a:cubicBezTo>
                  <a:pt x="145554" y="291312"/>
                  <a:pt x="145235" y="290273"/>
                  <a:pt x="145235" y="289794"/>
                </a:cubicBezTo>
                <a:cubicBezTo>
                  <a:pt x="145235" y="289315"/>
                  <a:pt x="145395" y="287957"/>
                  <a:pt x="145714" y="285720"/>
                </a:cubicBezTo>
                <a:close/>
                <a:moveTo>
                  <a:pt x="211382" y="280447"/>
                </a:moveTo>
                <a:cubicBezTo>
                  <a:pt x="213299" y="281725"/>
                  <a:pt x="214737" y="282524"/>
                  <a:pt x="215695" y="282844"/>
                </a:cubicBezTo>
                <a:cubicBezTo>
                  <a:pt x="215056" y="285400"/>
                  <a:pt x="214816" y="287317"/>
                  <a:pt x="214977" y="288596"/>
                </a:cubicBezTo>
                <a:cubicBezTo>
                  <a:pt x="215136" y="289874"/>
                  <a:pt x="214896" y="291631"/>
                  <a:pt x="214257" y="293868"/>
                </a:cubicBezTo>
                <a:cubicBezTo>
                  <a:pt x="214257" y="293229"/>
                  <a:pt x="213938" y="293229"/>
                  <a:pt x="213299" y="293868"/>
                </a:cubicBezTo>
                <a:cubicBezTo>
                  <a:pt x="213938" y="291312"/>
                  <a:pt x="213938" y="289075"/>
                  <a:pt x="213299" y="287158"/>
                </a:cubicBezTo>
                <a:cubicBezTo>
                  <a:pt x="212659" y="285241"/>
                  <a:pt x="212020" y="283004"/>
                  <a:pt x="211382" y="280447"/>
                </a:cubicBezTo>
                <a:close/>
                <a:moveTo>
                  <a:pt x="199878" y="280447"/>
                </a:moveTo>
                <a:lnTo>
                  <a:pt x="202753" y="280447"/>
                </a:lnTo>
                <a:cubicBezTo>
                  <a:pt x="204351" y="284601"/>
                  <a:pt x="204670" y="289315"/>
                  <a:pt x="203712" y="294587"/>
                </a:cubicBezTo>
                <a:cubicBezTo>
                  <a:pt x="202753" y="299860"/>
                  <a:pt x="202594" y="304733"/>
                  <a:pt x="203233" y="309207"/>
                </a:cubicBezTo>
                <a:cubicBezTo>
                  <a:pt x="203872" y="313680"/>
                  <a:pt x="204591" y="318314"/>
                  <a:pt x="205390" y="323107"/>
                </a:cubicBezTo>
                <a:cubicBezTo>
                  <a:pt x="206189" y="327900"/>
                  <a:pt x="205310" y="332054"/>
                  <a:pt x="202753" y="335569"/>
                </a:cubicBezTo>
                <a:cubicBezTo>
                  <a:pt x="203073" y="336208"/>
                  <a:pt x="203233" y="337486"/>
                  <a:pt x="203233" y="339404"/>
                </a:cubicBezTo>
                <a:cubicBezTo>
                  <a:pt x="202594" y="340682"/>
                  <a:pt x="201955" y="341481"/>
                  <a:pt x="201315" y="341801"/>
                </a:cubicBezTo>
                <a:cubicBezTo>
                  <a:pt x="201315" y="343398"/>
                  <a:pt x="201635" y="344597"/>
                  <a:pt x="202275" y="345396"/>
                </a:cubicBezTo>
                <a:cubicBezTo>
                  <a:pt x="202913" y="346194"/>
                  <a:pt x="202913" y="347392"/>
                  <a:pt x="202275" y="348990"/>
                </a:cubicBezTo>
                <a:cubicBezTo>
                  <a:pt x="202913" y="348990"/>
                  <a:pt x="203233" y="348351"/>
                  <a:pt x="203233" y="347073"/>
                </a:cubicBezTo>
                <a:cubicBezTo>
                  <a:pt x="204511" y="349629"/>
                  <a:pt x="204990" y="352106"/>
                  <a:pt x="204670" y="354503"/>
                </a:cubicBezTo>
                <a:cubicBezTo>
                  <a:pt x="204351" y="356899"/>
                  <a:pt x="203872" y="359535"/>
                  <a:pt x="203233" y="362411"/>
                </a:cubicBezTo>
                <a:cubicBezTo>
                  <a:pt x="204511" y="360494"/>
                  <a:pt x="205070" y="360334"/>
                  <a:pt x="204910" y="361932"/>
                </a:cubicBezTo>
                <a:cubicBezTo>
                  <a:pt x="204751" y="363530"/>
                  <a:pt x="205469" y="364169"/>
                  <a:pt x="207067" y="363850"/>
                </a:cubicBezTo>
                <a:cubicBezTo>
                  <a:pt x="207706" y="363210"/>
                  <a:pt x="207706" y="362411"/>
                  <a:pt x="207067" y="361453"/>
                </a:cubicBezTo>
                <a:cubicBezTo>
                  <a:pt x="206429" y="360494"/>
                  <a:pt x="206748" y="359855"/>
                  <a:pt x="208026" y="359535"/>
                </a:cubicBezTo>
                <a:lnTo>
                  <a:pt x="207181" y="357000"/>
                </a:lnTo>
                <a:lnTo>
                  <a:pt x="208505" y="344197"/>
                </a:lnTo>
                <a:cubicBezTo>
                  <a:pt x="207227" y="343877"/>
                  <a:pt x="206748" y="344597"/>
                  <a:pt x="207067" y="346354"/>
                </a:cubicBezTo>
                <a:cubicBezTo>
                  <a:pt x="207387" y="348112"/>
                  <a:pt x="207387" y="349789"/>
                  <a:pt x="207067" y="351387"/>
                </a:cubicBezTo>
                <a:cubicBezTo>
                  <a:pt x="205469" y="350748"/>
                  <a:pt x="204990" y="348990"/>
                  <a:pt x="205630" y="346114"/>
                </a:cubicBezTo>
                <a:cubicBezTo>
                  <a:pt x="206268" y="343238"/>
                  <a:pt x="206588" y="341002"/>
                  <a:pt x="206588" y="339404"/>
                </a:cubicBezTo>
                <a:cubicBezTo>
                  <a:pt x="208505" y="337806"/>
                  <a:pt x="209624" y="335410"/>
                  <a:pt x="209943" y="332214"/>
                </a:cubicBezTo>
                <a:cubicBezTo>
                  <a:pt x="210263" y="329018"/>
                  <a:pt x="211221" y="326143"/>
                  <a:pt x="212819" y="323586"/>
                </a:cubicBezTo>
                <a:cubicBezTo>
                  <a:pt x="212180" y="321988"/>
                  <a:pt x="212100" y="320151"/>
                  <a:pt x="212580" y="318074"/>
                </a:cubicBezTo>
                <a:cubicBezTo>
                  <a:pt x="213059" y="315997"/>
                  <a:pt x="213458" y="314160"/>
                  <a:pt x="213778" y="312562"/>
                </a:cubicBezTo>
                <a:cubicBezTo>
                  <a:pt x="214417" y="314479"/>
                  <a:pt x="215296" y="315757"/>
                  <a:pt x="216414" y="316397"/>
                </a:cubicBezTo>
                <a:cubicBezTo>
                  <a:pt x="217533" y="317035"/>
                  <a:pt x="218411" y="318154"/>
                  <a:pt x="219050" y="319752"/>
                </a:cubicBezTo>
                <a:cubicBezTo>
                  <a:pt x="218411" y="314319"/>
                  <a:pt x="218012" y="310085"/>
                  <a:pt x="217852" y="307050"/>
                </a:cubicBezTo>
                <a:cubicBezTo>
                  <a:pt x="217693" y="304014"/>
                  <a:pt x="218411" y="300419"/>
                  <a:pt x="220009" y="296265"/>
                </a:cubicBezTo>
                <a:cubicBezTo>
                  <a:pt x="220648" y="297862"/>
                  <a:pt x="221207" y="300019"/>
                  <a:pt x="221687" y="302736"/>
                </a:cubicBezTo>
                <a:cubicBezTo>
                  <a:pt x="222166" y="305452"/>
                  <a:pt x="222486" y="308168"/>
                  <a:pt x="222645" y="310884"/>
                </a:cubicBezTo>
                <a:cubicBezTo>
                  <a:pt x="222805" y="313600"/>
                  <a:pt x="222726" y="316157"/>
                  <a:pt x="222406" y="318553"/>
                </a:cubicBezTo>
                <a:cubicBezTo>
                  <a:pt x="222086" y="320950"/>
                  <a:pt x="221447" y="322627"/>
                  <a:pt x="220489" y="323586"/>
                </a:cubicBezTo>
                <a:cubicBezTo>
                  <a:pt x="220169" y="325184"/>
                  <a:pt x="220489" y="325823"/>
                  <a:pt x="221447" y="325504"/>
                </a:cubicBezTo>
                <a:cubicBezTo>
                  <a:pt x="222406" y="325184"/>
                  <a:pt x="222565" y="325823"/>
                  <a:pt x="221927" y="327421"/>
                </a:cubicBezTo>
                <a:cubicBezTo>
                  <a:pt x="222885" y="327740"/>
                  <a:pt x="223285" y="327501"/>
                  <a:pt x="223124" y="326702"/>
                </a:cubicBezTo>
                <a:cubicBezTo>
                  <a:pt x="222965" y="325903"/>
                  <a:pt x="223205" y="325504"/>
                  <a:pt x="223844" y="325504"/>
                </a:cubicBezTo>
                <a:cubicBezTo>
                  <a:pt x="224483" y="326143"/>
                  <a:pt x="224403" y="326781"/>
                  <a:pt x="223604" y="327421"/>
                </a:cubicBezTo>
                <a:cubicBezTo>
                  <a:pt x="222805" y="328060"/>
                  <a:pt x="222086" y="328699"/>
                  <a:pt x="221447" y="329338"/>
                </a:cubicBezTo>
                <a:cubicBezTo>
                  <a:pt x="220489" y="341801"/>
                  <a:pt x="220967" y="354183"/>
                  <a:pt x="222885" y="366485"/>
                </a:cubicBezTo>
                <a:cubicBezTo>
                  <a:pt x="224802" y="378788"/>
                  <a:pt x="225282" y="391011"/>
                  <a:pt x="224323" y="403153"/>
                </a:cubicBezTo>
                <a:cubicBezTo>
                  <a:pt x="222726" y="402515"/>
                  <a:pt x="221367" y="401716"/>
                  <a:pt x="220249" y="400757"/>
                </a:cubicBezTo>
                <a:cubicBezTo>
                  <a:pt x="219131" y="399798"/>
                  <a:pt x="217772" y="398999"/>
                  <a:pt x="216175" y="398361"/>
                </a:cubicBezTo>
                <a:cubicBezTo>
                  <a:pt x="215536" y="398041"/>
                  <a:pt x="214896" y="397881"/>
                  <a:pt x="214257" y="397881"/>
                </a:cubicBezTo>
                <a:cubicBezTo>
                  <a:pt x="213618" y="397881"/>
                  <a:pt x="213139" y="397881"/>
                  <a:pt x="212819" y="397881"/>
                </a:cubicBezTo>
                <a:cubicBezTo>
                  <a:pt x="213458" y="394685"/>
                  <a:pt x="214257" y="392448"/>
                  <a:pt x="215216" y="391171"/>
                </a:cubicBezTo>
                <a:cubicBezTo>
                  <a:pt x="214896" y="386058"/>
                  <a:pt x="215056" y="380865"/>
                  <a:pt x="215695" y="375592"/>
                </a:cubicBezTo>
                <a:cubicBezTo>
                  <a:pt x="216334" y="370320"/>
                  <a:pt x="215855" y="365287"/>
                  <a:pt x="214257" y="360494"/>
                </a:cubicBezTo>
                <a:cubicBezTo>
                  <a:pt x="212659" y="363051"/>
                  <a:pt x="212180" y="366565"/>
                  <a:pt x="212819" y="371039"/>
                </a:cubicBezTo>
                <a:cubicBezTo>
                  <a:pt x="213458" y="375513"/>
                  <a:pt x="213618" y="379986"/>
                  <a:pt x="213299" y="384460"/>
                </a:cubicBezTo>
                <a:cubicBezTo>
                  <a:pt x="212659" y="385738"/>
                  <a:pt x="212180" y="385738"/>
                  <a:pt x="211860" y="384460"/>
                </a:cubicBezTo>
                <a:cubicBezTo>
                  <a:pt x="211541" y="383182"/>
                  <a:pt x="211062" y="383182"/>
                  <a:pt x="210423" y="384460"/>
                </a:cubicBezTo>
                <a:cubicBezTo>
                  <a:pt x="210423" y="386058"/>
                  <a:pt x="210103" y="386857"/>
                  <a:pt x="209464" y="386857"/>
                </a:cubicBezTo>
                <a:lnTo>
                  <a:pt x="209464" y="397401"/>
                </a:lnTo>
                <a:cubicBezTo>
                  <a:pt x="202753" y="395484"/>
                  <a:pt x="193327" y="394046"/>
                  <a:pt x="181184" y="393088"/>
                </a:cubicBezTo>
                <a:cubicBezTo>
                  <a:pt x="181823" y="388934"/>
                  <a:pt x="181344" y="386218"/>
                  <a:pt x="179746" y="384939"/>
                </a:cubicBezTo>
                <a:cubicBezTo>
                  <a:pt x="179746" y="386537"/>
                  <a:pt x="179746" y="387895"/>
                  <a:pt x="179746" y="389014"/>
                </a:cubicBezTo>
                <a:cubicBezTo>
                  <a:pt x="179746" y="390132"/>
                  <a:pt x="179586" y="391490"/>
                  <a:pt x="179267" y="393088"/>
                </a:cubicBezTo>
                <a:cubicBezTo>
                  <a:pt x="177669" y="392768"/>
                  <a:pt x="175672" y="392609"/>
                  <a:pt x="173275" y="392609"/>
                </a:cubicBezTo>
                <a:cubicBezTo>
                  <a:pt x="170879" y="392609"/>
                  <a:pt x="168722" y="392609"/>
                  <a:pt x="166804" y="392609"/>
                </a:cubicBezTo>
                <a:cubicBezTo>
                  <a:pt x="167124" y="391011"/>
                  <a:pt x="167284" y="389493"/>
                  <a:pt x="167284" y="388055"/>
                </a:cubicBezTo>
                <a:cubicBezTo>
                  <a:pt x="167284" y="386617"/>
                  <a:pt x="166964" y="385898"/>
                  <a:pt x="166325" y="385898"/>
                </a:cubicBezTo>
                <a:cubicBezTo>
                  <a:pt x="166644" y="387176"/>
                  <a:pt x="166644" y="388294"/>
                  <a:pt x="166325" y="389254"/>
                </a:cubicBezTo>
                <a:cubicBezTo>
                  <a:pt x="166005" y="390212"/>
                  <a:pt x="165846" y="391330"/>
                  <a:pt x="165846" y="392609"/>
                </a:cubicBezTo>
                <a:cubicBezTo>
                  <a:pt x="161691" y="392289"/>
                  <a:pt x="157937" y="391970"/>
                  <a:pt x="154582" y="391650"/>
                </a:cubicBezTo>
                <a:cubicBezTo>
                  <a:pt x="151226" y="391330"/>
                  <a:pt x="147152" y="391171"/>
                  <a:pt x="142359" y="391171"/>
                </a:cubicBezTo>
                <a:lnTo>
                  <a:pt x="142359" y="325983"/>
                </a:lnTo>
                <a:cubicBezTo>
                  <a:pt x="142679" y="325344"/>
                  <a:pt x="142838" y="324065"/>
                  <a:pt x="142838" y="322148"/>
                </a:cubicBezTo>
                <a:cubicBezTo>
                  <a:pt x="142838" y="322148"/>
                  <a:pt x="142679" y="322308"/>
                  <a:pt x="142359" y="322627"/>
                </a:cubicBezTo>
                <a:lnTo>
                  <a:pt x="142359" y="313520"/>
                </a:lnTo>
                <a:cubicBezTo>
                  <a:pt x="143318" y="314479"/>
                  <a:pt x="144117" y="314799"/>
                  <a:pt x="144755" y="314479"/>
                </a:cubicBezTo>
                <a:cubicBezTo>
                  <a:pt x="144436" y="312562"/>
                  <a:pt x="144676" y="311124"/>
                  <a:pt x="145475" y="310165"/>
                </a:cubicBezTo>
                <a:cubicBezTo>
                  <a:pt x="146274" y="309207"/>
                  <a:pt x="146353" y="307928"/>
                  <a:pt x="145714" y="306330"/>
                </a:cubicBezTo>
                <a:cubicBezTo>
                  <a:pt x="144436" y="306330"/>
                  <a:pt x="143877" y="307289"/>
                  <a:pt x="144036" y="309207"/>
                </a:cubicBezTo>
                <a:cubicBezTo>
                  <a:pt x="144196" y="311124"/>
                  <a:pt x="143956" y="312562"/>
                  <a:pt x="143318" y="313520"/>
                </a:cubicBezTo>
                <a:cubicBezTo>
                  <a:pt x="142679" y="312562"/>
                  <a:pt x="142519" y="311044"/>
                  <a:pt x="142838" y="308967"/>
                </a:cubicBezTo>
                <a:cubicBezTo>
                  <a:pt x="143157" y="306890"/>
                  <a:pt x="143318" y="305212"/>
                  <a:pt x="143318" y="303934"/>
                </a:cubicBezTo>
                <a:cubicBezTo>
                  <a:pt x="142679" y="304573"/>
                  <a:pt x="142359" y="305692"/>
                  <a:pt x="142359" y="307289"/>
                </a:cubicBezTo>
                <a:lnTo>
                  <a:pt x="142359" y="282364"/>
                </a:lnTo>
                <a:cubicBezTo>
                  <a:pt x="144915" y="282364"/>
                  <a:pt x="147152" y="282285"/>
                  <a:pt x="149070" y="282125"/>
                </a:cubicBezTo>
                <a:cubicBezTo>
                  <a:pt x="150987" y="281965"/>
                  <a:pt x="153064" y="281885"/>
                  <a:pt x="155300" y="281885"/>
                </a:cubicBezTo>
                <a:lnTo>
                  <a:pt x="155300" y="285241"/>
                </a:lnTo>
                <a:cubicBezTo>
                  <a:pt x="156259" y="285241"/>
                  <a:pt x="156738" y="284841"/>
                  <a:pt x="156738" y="284042"/>
                </a:cubicBezTo>
                <a:cubicBezTo>
                  <a:pt x="156738" y="283243"/>
                  <a:pt x="156738" y="282524"/>
                  <a:pt x="156738" y="281885"/>
                </a:cubicBezTo>
                <a:lnTo>
                  <a:pt x="157697" y="281885"/>
                </a:lnTo>
                <a:cubicBezTo>
                  <a:pt x="158017" y="282205"/>
                  <a:pt x="158336" y="282364"/>
                  <a:pt x="158656" y="282364"/>
                </a:cubicBezTo>
                <a:cubicBezTo>
                  <a:pt x="158976" y="282364"/>
                  <a:pt x="159135" y="282684"/>
                  <a:pt x="159135" y="283323"/>
                </a:cubicBezTo>
                <a:cubicBezTo>
                  <a:pt x="159454" y="283323"/>
                  <a:pt x="159535" y="283163"/>
                  <a:pt x="159375" y="282844"/>
                </a:cubicBezTo>
                <a:cubicBezTo>
                  <a:pt x="159215" y="282524"/>
                  <a:pt x="159295" y="282205"/>
                  <a:pt x="159615" y="281885"/>
                </a:cubicBezTo>
                <a:lnTo>
                  <a:pt x="171119" y="281885"/>
                </a:lnTo>
                <a:cubicBezTo>
                  <a:pt x="172077" y="284442"/>
                  <a:pt x="172476" y="287637"/>
                  <a:pt x="172317" y="291471"/>
                </a:cubicBezTo>
                <a:cubicBezTo>
                  <a:pt x="172157" y="295306"/>
                  <a:pt x="172077" y="298182"/>
                  <a:pt x="172077" y="300099"/>
                </a:cubicBezTo>
                <a:cubicBezTo>
                  <a:pt x="173675" y="301697"/>
                  <a:pt x="175273" y="302496"/>
                  <a:pt x="176870" y="302496"/>
                </a:cubicBezTo>
                <a:cubicBezTo>
                  <a:pt x="176231" y="305052"/>
                  <a:pt x="175911" y="307609"/>
                  <a:pt x="175911" y="310165"/>
                </a:cubicBezTo>
                <a:cubicBezTo>
                  <a:pt x="175911" y="312721"/>
                  <a:pt x="175112" y="314319"/>
                  <a:pt x="173515" y="314958"/>
                </a:cubicBezTo>
                <a:cubicBezTo>
                  <a:pt x="173195" y="315917"/>
                  <a:pt x="172955" y="316796"/>
                  <a:pt x="172796" y="317595"/>
                </a:cubicBezTo>
                <a:cubicBezTo>
                  <a:pt x="172636" y="318394"/>
                  <a:pt x="172716" y="319592"/>
                  <a:pt x="173036" y="321190"/>
                </a:cubicBezTo>
                <a:cubicBezTo>
                  <a:pt x="173675" y="321828"/>
                  <a:pt x="173914" y="321509"/>
                  <a:pt x="173754" y="320231"/>
                </a:cubicBezTo>
                <a:cubicBezTo>
                  <a:pt x="173595" y="318953"/>
                  <a:pt x="173675" y="317994"/>
                  <a:pt x="173994" y="317355"/>
                </a:cubicBezTo>
                <a:cubicBezTo>
                  <a:pt x="174633" y="317355"/>
                  <a:pt x="174953" y="317994"/>
                  <a:pt x="174953" y="319272"/>
                </a:cubicBezTo>
                <a:cubicBezTo>
                  <a:pt x="174953" y="320551"/>
                  <a:pt x="175273" y="321190"/>
                  <a:pt x="175911" y="321190"/>
                </a:cubicBezTo>
                <a:cubicBezTo>
                  <a:pt x="176870" y="321509"/>
                  <a:pt x="177430" y="321190"/>
                  <a:pt x="177589" y="320231"/>
                </a:cubicBezTo>
                <a:cubicBezTo>
                  <a:pt x="177749" y="319272"/>
                  <a:pt x="178148" y="318633"/>
                  <a:pt x="178787" y="318314"/>
                </a:cubicBezTo>
                <a:cubicBezTo>
                  <a:pt x="177190" y="312242"/>
                  <a:pt x="177190" y="306410"/>
                  <a:pt x="178787" y="300818"/>
                </a:cubicBezTo>
                <a:cubicBezTo>
                  <a:pt x="180385" y="295226"/>
                  <a:pt x="180864" y="288755"/>
                  <a:pt x="180226" y="281406"/>
                </a:cubicBezTo>
                <a:lnTo>
                  <a:pt x="185498" y="281406"/>
                </a:lnTo>
                <a:cubicBezTo>
                  <a:pt x="185178" y="284921"/>
                  <a:pt x="185019" y="288516"/>
                  <a:pt x="185019" y="292191"/>
                </a:cubicBezTo>
                <a:cubicBezTo>
                  <a:pt x="185019" y="295865"/>
                  <a:pt x="184699" y="299301"/>
                  <a:pt x="184060" y="302496"/>
                </a:cubicBezTo>
                <a:cubicBezTo>
                  <a:pt x="185338" y="303135"/>
                  <a:pt x="186137" y="304094"/>
                  <a:pt x="186456" y="305372"/>
                </a:cubicBezTo>
                <a:cubicBezTo>
                  <a:pt x="186456" y="307928"/>
                  <a:pt x="186057" y="309047"/>
                  <a:pt x="185258" y="308727"/>
                </a:cubicBezTo>
                <a:cubicBezTo>
                  <a:pt x="184459" y="308408"/>
                  <a:pt x="183900" y="309047"/>
                  <a:pt x="183581" y="310645"/>
                </a:cubicBezTo>
                <a:cubicBezTo>
                  <a:pt x="184539" y="310005"/>
                  <a:pt x="185338" y="309925"/>
                  <a:pt x="185977" y="310405"/>
                </a:cubicBezTo>
                <a:cubicBezTo>
                  <a:pt x="186616" y="310884"/>
                  <a:pt x="187255" y="311444"/>
                  <a:pt x="187894" y="312082"/>
                </a:cubicBezTo>
                <a:cubicBezTo>
                  <a:pt x="187575" y="314639"/>
                  <a:pt x="187575" y="316796"/>
                  <a:pt x="187894" y="318553"/>
                </a:cubicBezTo>
                <a:cubicBezTo>
                  <a:pt x="188214" y="320311"/>
                  <a:pt x="188054" y="321988"/>
                  <a:pt x="187415" y="323586"/>
                </a:cubicBezTo>
                <a:cubicBezTo>
                  <a:pt x="186776" y="323267"/>
                  <a:pt x="186537" y="322627"/>
                  <a:pt x="186696" y="321669"/>
                </a:cubicBezTo>
                <a:cubicBezTo>
                  <a:pt x="186856" y="320710"/>
                  <a:pt x="187015" y="319672"/>
                  <a:pt x="187176" y="318553"/>
                </a:cubicBezTo>
                <a:cubicBezTo>
                  <a:pt x="187335" y="317435"/>
                  <a:pt x="187335" y="316476"/>
                  <a:pt x="187176" y="315677"/>
                </a:cubicBezTo>
                <a:cubicBezTo>
                  <a:pt x="187015" y="314878"/>
                  <a:pt x="186297" y="314479"/>
                  <a:pt x="185019" y="314479"/>
                </a:cubicBezTo>
                <a:cubicBezTo>
                  <a:pt x="186297" y="316077"/>
                  <a:pt x="186616" y="317914"/>
                  <a:pt x="185977" y="319992"/>
                </a:cubicBezTo>
                <a:cubicBezTo>
                  <a:pt x="185338" y="322068"/>
                  <a:pt x="185178" y="324545"/>
                  <a:pt x="185498" y="327421"/>
                </a:cubicBezTo>
                <a:cubicBezTo>
                  <a:pt x="187096" y="326462"/>
                  <a:pt x="187814" y="325823"/>
                  <a:pt x="187655" y="325504"/>
                </a:cubicBezTo>
                <a:cubicBezTo>
                  <a:pt x="187495" y="325184"/>
                  <a:pt x="188374" y="325344"/>
                  <a:pt x="190291" y="325983"/>
                </a:cubicBezTo>
                <a:cubicBezTo>
                  <a:pt x="190930" y="322787"/>
                  <a:pt x="190850" y="319352"/>
                  <a:pt x="190051" y="315677"/>
                </a:cubicBezTo>
                <a:cubicBezTo>
                  <a:pt x="189253" y="312003"/>
                  <a:pt x="189652" y="308887"/>
                  <a:pt x="191250" y="306330"/>
                </a:cubicBezTo>
                <a:cubicBezTo>
                  <a:pt x="192208" y="306970"/>
                  <a:pt x="192528" y="307689"/>
                  <a:pt x="192208" y="308488"/>
                </a:cubicBezTo>
                <a:cubicBezTo>
                  <a:pt x="191889" y="309286"/>
                  <a:pt x="192208" y="310484"/>
                  <a:pt x="193167" y="312082"/>
                </a:cubicBezTo>
                <a:cubicBezTo>
                  <a:pt x="193806" y="311763"/>
                  <a:pt x="194046" y="310964"/>
                  <a:pt x="193886" y="309685"/>
                </a:cubicBezTo>
                <a:cubicBezTo>
                  <a:pt x="193727" y="308408"/>
                  <a:pt x="194126" y="308088"/>
                  <a:pt x="195084" y="308727"/>
                </a:cubicBezTo>
                <a:cubicBezTo>
                  <a:pt x="194445" y="303614"/>
                  <a:pt x="194365" y="298901"/>
                  <a:pt x="194845" y="294587"/>
                </a:cubicBezTo>
                <a:cubicBezTo>
                  <a:pt x="195324" y="290273"/>
                  <a:pt x="195563" y="285720"/>
                  <a:pt x="195563" y="280926"/>
                </a:cubicBezTo>
                <a:lnTo>
                  <a:pt x="196043" y="280926"/>
                </a:lnTo>
                <a:cubicBezTo>
                  <a:pt x="196682" y="283163"/>
                  <a:pt x="197161" y="286119"/>
                  <a:pt x="197481" y="289794"/>
                </a:cubicBezTo>
                <a:cubicBezTo>
                  <a:pt x="197800" y="293469"/>
                  <a:pt x="197321" y="296105"/>
                  <a:pt x="196043" y="297703"/>
                </a:cubicBezTo>
                <a:cubicBezTo>
                  <a:pt x="197641" y="298022"/>
                  <a:pt x="198679" y="297623"/>
                  <a:pt x="199158" y="296505"/>
                </a:cubicBezTo>
                <a:cubicBezTo>
                  <a:pt x="199638" y="295386"/>
                  <a:pt x="200197" y="294507"/>
                  <a:pt x="200836" y="293868"/>
                </a:cubicBezTo>
                <a:cubicBezTo>
                  <a:pt x="200516" y="291631"/>
                  <a:pt x="200357" y="289474"/>
                  <a:pt x="200357" y="287397"/>
                </a:cubicBezTo>
                <a:cubicBezTo>
                  <a:pt x="200357" y="285320"/>
                  <a:pt x="200197" y="283004"/>
                  <a:pt x="199878" y="280447"/>
                </a:cubicBezTo>
                <a:close/>
                <a:moveTo>
                  <a:pt x="229116" y="274216"/>
                </a:moveTo>
                <a:cubicBezTo>
                  <a:pt x="229116" y="277092"/>
                  <a:pt x="229037" y="279888"/>
                  <a:pt x="228877" y="282604"/>
                </a:cubicBezTo>
                <a:cubicBezTo>
                  <a:pt x="228717" y="285320"/>
                  <a:pt x="228477" y="288116"/>
                  <a:pt x="228157" y="290992"/>
                </a:cubicBezTo>
                <a:cubicBezTo>
                  <a:pt x="226880" y="290353"/>
                  <a:pt x="225841" y="289634"/>
                  <a:pt x="225042" y="288836"/>
                </a:cubicBezTo>
                <a:cubicBezTo>
                  <a:pt x="224243" y="288037"/>
                  <a:pt x="223524" y="288436"/>
                  <a:pt x="222885" y="290034"/>
                </a:cubicBezTo>
                <a:cubicBezTo>
                  <a:pt x="222246" y="288116"/>
                  <a:pt x="222246" y="286199"/>
                  <a:pt x="222885" y="284282"/>
                </a:cubicBezTo>
                <a:cubicBezTo>
                  <a:pt x="223844" y="283643"/>
                  <a:pt x="224323" y="283962"/>
                  <a:pt x="224323" y="285241"/>
                </a:cubicBezTo>
                <a:cubicBezTo>
                  <a:pt x="224323" y="286518"/>
                  <a:pt x="224643" y="287317"/>
                  <a:pt x="225282" y="287637"/>
                </a:cubicBezTo>
                <a:cubicBezTo>
                  <a:pt x="225601" y="285400"/>
                  <a:pt x="225681" y="283403"/>
                  <a:pt x="225521" y="281646"/>
                </a:cubicBezTo>
                <a:cubicBezTo>
                  <a:pt x="225361" y="279888"/>
                  <a:pt x="225441" y="278210"/>
                  <a:pt x="225761" y="276612"/>
                </a:cubicBezTo>
                <a:cubicBezTo>
                  <a:pt x="226719" y="276293"/>
                  <a:pt x="227838" y="275494"/>
                  <a:pt x="229116" y="274216"/>
                </a:cubicBezTo>
                <a:close/>
                <a:moveTo>
                  <a:pt x="282801" y="271819"/>
                </a:moveTo>
                <a:cubicBezTo>
                  <a:pt x="283440" y="273098"/>
                  <a:pt x="284078" y="274056"/>
                  <a:pt x="284718" y="274695"/>
                </a:cubicBezTo>
                <a:cubicBezTo>
                  <a:pt x="285357" y="275335"/>
                  <a:pt x="285676" y="276453"/>
                  <a:pt x="285676" y="278051"/>
                </a:cubicBezTo>
                <a:cubicBezTo>
                  <a:pt x="285037" y="277411"/>
                  <a:pt x="284239" y="276453"/>
                  <a:pt x="283279" y="275174"/>
                </a:cubicBezTo>
                <a:cubicBezTo>
                  <a:pt x="282321" y="273897"/>
                  <a:pt x="282161" y="272778"/>
                  <a:pt x="282801" y="271819"/>
                </a:cubicBezTo>
                <a:close/>
                <a:moveTo>
                  <a:pt x="248289" y="265588"/>
                </a:moveTo>
                <a:cubicBezTo>
                  <a:pt x="248928" y="269422"/>
                  <a:pt x="249887" y="273257"/>
                  <a:pt x="251165" y="277092"/>
                </a:cubicBezTo>
                <a:cubicBezTo>
                  <a:pt x="252443" y="280926"/>
                  <a:pt x="252763" y="284601"/>
                  <a:pt x="252123" y="288116"/>
                </a:cubicBezTo>
                <a:cubicBezTo>
                  <a:pt x="251165" y="287797"/>
                  <a:pt x="250526" y="287077"/>
                  <a:pt x="250206" y="285959"/>
                </a:cubicBezTo>
                <a:cubicBezTo>
                  <a:pt x="249887" y="284841"/>
                  <a:pt x="249248" y="285080"/>
                  <a:pt x="248289" y="286678"/>
                </a:cubicBezTo>
                <a:cubicBezTo>
                  <a:pt x="248289" y="284442"/>
                  <a:pt x="247969" y="282045"/>
                  <a:pt x="247331" y="279489"/>
                </a:cubicBezTo>
                <a:cubicBezTo>
                  <a:pt x="246692" y="280767"/>
                  <a:pt x="246611" y="282604"/>
                  <a:pt x="247091" y="285001"/>
                </a:cubicBezTo>
                <a:cubicBezTo>
                  <a:pt x="247570" y="287397"/>
                  <a:pt x="247011" y="289075"/>
                  <a:pt x="245413" y="290034"/>
                </a:cubicBezTo>
                <a:cubicBezTo>
                  <a:pt x="244455" y="285879"/>
                  <a:pt x="244455" y="281646"/>
                  <a:pt x="245413" y="277332"/>
                </a:cubicBezTo>
                <a:cubicBezTo>
                  <a:pt x="246372" y="273017"/>
                  <a:pt x="247331" y="269103"/>
                  <a:pt x="248289" y="265588"/>
                </a:cubicBezTo>
                <a:close/>
                <a:moveTo>
                  <a:pt x="251165" y="259357"/>
                </a:moveTo>
                <a:cubicBezTo>
                  <a:pt x="252443" y="260955"/>
                  <a:pt x="253402" y="263271"/>
                  <a:pt x="254041" y="266307"/>
                </a:cubicBezTo>
                <a:cubicBezTo>
                  <a:pt x="254680" y="269343"/>
                  <a:pt x="255000" y="271660"/>
                  <a:pt x="255000" y="273257"/>
                </a:cubicBezTo>
                <a:lnTo>
                  <a:pt x="253562" y="273257"/>
                </a:lnTo>
                <a:cubicBezTo>
                  <a:pt x="254201" y="269742"/>
                  <a:pt x="253881" y="267266"/>
                  <a:pt x="252603" y="265828"/>
                </a:cubicBezTo>
                <a:cubicBezTo>
                  <a:pt x="251325" y="264390"/>
                  <a:pt x="250846" y="262233"/>
                  <a:pt x="251165" y="259357"/>
                </a:cubicBezTo>
                <a:close/>
                <a:moveTo>
                  <a:pt x="297180" y="255043"/>
                </a:moveTo>
                <a:cubicBezTo>
                  <a:pt x="296860" y="256641"/>
                  <a:pt x="297020" y="257919"/>
                  <a:pt x="297659" y="258878"/>
                </a:cubicBezTo>
                <a:cubicBezTo>
                  <a:pt x="298299" y="259837"/>
                  <a:pt x="298618" y="260955"/>
                  <a:pt x="298618" y="262233"/>
                </a:cubicBezTo>
                <a:cubicBezTo>
                  <a:pt x="299257" y="261594"/>
                  <a:pt x="299417" y="260156"/>
                  <a:pt x="299098" y="257919"/>
                </a:cubicBezTo>
                <a:cubicBezTo>
                  <a:pt x="298778" y="255682"/>
                  <a:pt x="298138" y="254723"/>
                  <a:pt x="297180" y="255043"/>
                </a:cubicBezTo>
                <a:close/>
                <a:moveTo>
                  <a:pt x="257875" y="255043"/>
                </a:moveTo>
                <a:cubicBezTo>
                  <a:pt x="257875" y="256641"/>
                  <a:pt x="258195" y="257599"/>
                  <a:pt x="258835" y="257919"/>
                </a:cubicBezTo>
                <a:cubicBezTo>
                  <a:pt x="259473" y="258239"/>
                  <a:pt x="259633" y="259197"/>
                  <a:pt x="259313" y="260795"/>
                </a:cubicBezTo>
                <a:cubicBezTo>
                  <a:pt x="258674" y="260475"/>
                  <a:pt x="258355" y="260635"/>
                  <a:pt x="258355" y="261274"/>
                </a:cubicBezTo>
                <a:cubicBezTo>
                  <a:pt x="258355" y="261913"/>
                  <a:pt x="258036" y="262233"/>
                  <a:pt x="257396" y="262233"/>
                </a:cubicBezTo>
                <a:cubicBezTo>
                  <a:pt x="257716" y="260635"/>
                  <a:pt x="257556" y="259197"/>
                  <a:pt x="256917" y="257919"/>
                </a:cubicBezTo>
                <a:cubicBezTo>
                  <a:pt x="256278" y="256641"/>
                  <a:pt x="256597" y="255682"/>
                  <a:pt x="257875" y="255043"/>
                </a:cubicBezTo>
                <a:close/>
                <a:moveTo>
                  <a:pt x="248768" y="255043"/>
                </a:moveTo>
                <a:cubicBezTo>
                  <a:pt x="249407" y="256002"/>
                  <a:pt x="249887" y="257599"/>
                  <a:pt x="250206" y="259837"/>
                </a:cubicBezTo>
                <a:cubicBezTo>
                  <a:pt x="250526" y="262073"/>
                  <a:pt x="250366" y="263671"/>
                  <a:pt x="249727" y="264630"/>
                </a:cubicBezTo>
                <a:cubicBezTo>
                  <a:pt x="249727" y="263351"/>
                  <a:pt x="249327" y="261514"/>
                  <a:pt x="248528" y="259117"/>
                </a:cubicBezTo>
                <a:cubicBezTo>
                  <a:pt x="247730" y="256720"/>
                  <a:pt x="247810" y="255362"/>
                  <a:pt x="248768" y="255043"/>
                </a:cubicBezTo>
                <a:close/>
                <a:moveTo>
                  <a:pt x="252123" y="239705"/>
                </a:moveTo>
                <a:cubicBezTo>
                  <a:pt x="253721" y="241302"/>
                  <a:pt x="254680" y="243300"/>
                  <a:pt x="255000" y="245696"/>
                </a:cubicBezTo>
                <a:cubicBezTo>
                  <a:pt x="255319" y="248093"/>
                  <a:pt x="255639" y="250729"/>
                  <a:pt x="255958" y="253605"/>
                </a:cubicBezTo>
                <a:cubicBezTo>
                  <a:pt x="255639" y="253605"/>
                  <a:pt x="255159" y="253924"/>
                  <a:pt x="254520" y="254564"/>
                </a:cubicBezTo>
                <a:cubicBezTo>
                  <a:pt x="253881" y="253924"/>
                  <a:pt x="253562" y="253126"/>
                  <a:pt x="253562" y="252167"/>
                </a:cubicBezTo>
                <a:cubicBezTo>
                  <a:pt x="253562" y="251208"/>
                  <a:pt x="253242" y="250409"/>
                  <a:pt x="252603" y="249770"/>
                </a:cubicBezTo>
                <a:cubicBezTo>
                  <a:pt x="251964" y="249770"/>
                  <a:pt x="251724" y="250170"/>
                  <a:pt x="251884" y="250969"/>
                </a:cubicBezTo>
                <a:cubicBezTo>
                  <a:pt x="252044" y="251767"/>
                  <a:pt x="251804" y="252167"/>
                  <a:pt x="251165" y="252167"/>
                </a:cubicBezTo>
                <a:cubicBezTo>
                  <a:pt x="250526" y="251208"/>
                  <a:pt x="250206" y="250090"/>
                  <a:pt x="250206" y="248812"/>
                </a:cubicBezTo>
                <a:cubicBezTo>
                  <a:pt x="250206" y="247534"/>
                  <a:pt x="250047" y="246255"/>
                  <a:pt x="249727" y="244978"/>
                </a:cubicBezTo>
                <a:cubicBezTo>
                  <a:pt x="250366" y="243060"/>
                  <a:pt x="250686" y="241622"/>
                  <a:pt x="250686" y="240663"/>
                </a:cubicBezTo>
                <a:cubicBezTo>
                  <a:pt x="251005" y="241302"/>
                  <a:pt x="251165" y="241862"/>
                  <a:pt x="251165" y="242341"/>
                </a:cubicBezTo>
                <a:cubicBezTo>
                  <a:pt x="251165" y="242820"/>
                  <a:pt x="251485" y="243380"/>
                  <a:pt x="252123" y="244018"/>
                </a:cubicBezTo>
                <a:cubicBezTo>
                  <a:pt x="252763" y="243380"/>
                  <a:pt x="252922" y="242741"/>
                  <a:pt x="252603" y="242101"/>
                </a:cubicBezTo>
                <a:cubicBezTo>
                  <a:pt x="252284" y="241462"/>
                  <a:pt x="252123" y="240663"/>
                  <a:pt x="252123" y="239705"/>
                </a:cubicBezTo>
                <a:close/>
                <a:moveTo>
                  <a:pt x="255479" y="237308"/>
                </a:moveTo>
                <a:cubicBezTo>
                  <a:pt x="255479" y="238267"/>
                  <a:pt x="255639" y="238826"/>
                  <a:pt x="255958" y="238986"/>
                </a:cubicBezTo>
                <a:cubicBezTo>
                  <a:pt x="256278" y="239146"/>
                  <a:pt x="256278" y="239864"/>
                  <a:pt x="255958" y="241143"/>
                </a:cubicBezTo>
                <a:cubicBezTo>
                  <a:pt x="255000" y="241143"/>
                  <a:pt x="254361" y="240824"/>
                  <a:pt x="254041" y="240184"/>
                </a:cubicBezTo>
                <a:cubicBezTo>
                  <a:pt x="254041" y="239226"/>
                  <a:pt x="254201" y="238587"/>
                  <a:pt x="254520" y="238267"/>
                </a:cubicBezTo>
                <a:cubicBezTo>
                  <a:pt x="254840" y="237947"/>
                  <a:pt x="255159" y="237628"/>
                  <a:pt x="255479" y="237308"/>
                </a:cubicBezTo>
                <a:close/>
                <a:moveTo>
                  <a:pt x="286635" y="233953"/>
                </a:moveTo>
                <a:cubicBezTo>
                  <a:pt x="286955" y="238107"/>
                  <a:pt x="287514" y="241782"/>
                  <a:pt x="288313" y="244978"/>
                </a:cubicBezTo>
                <a:cubicBezTo>
                  <a:pt x="289112" y="248172"/>
                  <a:pt x="289990" y="251528"/>
                  <a:pt x="290949" y="255043"/>
                </a:cubicBezTo>
                <a:cubicBezTo>
                  <a:pt x="290949" y="252167"/>
                  <a:pt x="290629" y="248412"/>
                  <a:pt x="289990" y="243779"/>
                </a:cubicBezTo>
                <a:cubicBezTo>
                  <a:pt x="289351" y="239146"/>
                  <a:pt x="288232" y="235870"/>
                  <a:pt x="286635" y="233953"/>
                </a:cubicBezTo>
                <a:close/>
                <a:moveTo>
                  <a:pt x="267462" y="227722"/>
                </a:moveTo>
                <a:cubicBezTo>
                  <a:pt x="268420" y="228041"/>
                  <a:pt x="269060" y="228920"/>
                  <a:pt x="269379" y="230358"/>
                </a:cubicBezTo>
                <a:cubicBezTo>
                  <a:pt x="269699" y="231796"/>
                  <a:pt x="269859" y="233314"/>
                  <a:pt x="269859" y="234911"/>
                </a:cubicBezTo>
                <a:cubicBezTo>
                  <a:pt x="269859" y="236509"/>
                  <a:pt x="269939" y="238107"/>
                  <a:pt x="270098" y="239705"/>
                </a:cubicBezTo>
                <a:cubicBezTo>
                  <a:pt x="270258" y="241302"/>
                  <a:pt x="270817" y="242261"/>
                  <a:pt x="271776" y="242581"/>
                </a:cubicBezTo>
                <a:cubicBezTo>
                  <a:pt x="272415" y="242900"/>
                  <a:pt x="272655" y="242421"/>
                  <a:pt x="272495" y="241143"/>
                </a:cubicBezTo>
                <a:cubicBezTo>
                  <a:pt x="272335" y="239864"/>
                  <a:pt x="272735" y="239545"/>
                  <a:pt x="273693" y="240184"/>
                </a:cubicBezTo>
                <a:cubicBezTo>
                  <a:pt x="273373" y="241462"/>
                  <a:pt x="273373" y="242261"/>
                  <a:pt x="273693" y="242581"/>
                </a:cubicBezTo>
                <a:cubicBezTo>
                  <a:pt x="274013" y="242900"/>
                  <a:pt x="274412" y="243060"/>
                  <a:pt x="274892" y="243060"/>
                </a:cubicBezTo>
                <a:cubicBezTo>
                  <a:pt x="275371" y="243060"/>
                  <a:pt x="275770" y="243300"/>
                  <a:pt x="276090" y="243779"/>
                </a:cubicBezTo>
                <a:cubicBezTo>
                  <a:pt x="276409" y="244258"/>
                  <a:pt x="276569" y="245137"/>
                  <a:pt x="276569" y="246415"/>
                </a:cubicBezTo>
                <a:cubicBezTo>
                  <a:pt x="275611" y="247054"/>
                  <a:pt x="275211" y="246815"/>
                  <a:pt x="275371" y="245696"/>
                </a:cubicBezTo>
                <a:cubicBezTo>
                  <a:pt x="275530" y="244578"/>
                  <a:pt x="275131" y="244338"/>
                  <a:pt x="274172" y="244978"/>
                </a:cubicBezTo>
                <a:lnTo>
                  <a:pt x="274172" y="249770"/>
                </a:lnTo>
                <a:cubicBezTo>
                  <a:pt x="274812" y="248812"/>
                  <a:pt x="275291" y="248892"/>
                  <a:pt x="275611" y="250010"/>
                </a:cubicBezTo>
                <a:cubicBezTo>
                  <a:pt x="275930" y="251129"/>
                  <a:pt x="276729" y="251368"/>
                  <a:pt x="278007" y="250729"/>
                </a:cubicBezTo>
                <a:cubicBezTo>
                  <a:pt x="278646" y="253286"/>
                  <a:pt x="279125" y="255842"/>
                  <a:pt x="279445" y="258398"/>
                </a:cubicBezTo>
                <a:cubicBezTo>
                  <a:pt x="279765" y="260955"/>
                  <a:pt x="280244" y="263511"/>
                  <a:pt x="280883" y="266067"/>
                </a:cubicBezTo>
                <a:cubicBezTo>
                  <a:pt x="279285" y="265429"/>
                  <a:pt x="278487" y="265588"/>
                  <a:pt x="278487" y="266547"/>
                </a:cubicBezTo>
                <a:cubicBezTo>
                  <a:pt x="278487" y="267505"/>
                  <a:pt x="278167" y="268464"/>
                  <a:pt x="277528" y="269422"/>
                </a:cubicBezTo>
                <a:cubicBezTo>
                  <a:pt x="276889" y="269103"/>
                  <a:pt x="276729" y="268224"/>
                  <a:pt x="277049" y="266787"/>
                </a:cubicBezTo>
                <a:cubicBezTo>
                  <a:pt x="277368" y="265349"/>
                  <a:pt x="277049" y="264949"/>
                  <a:pt x="276090" y="265588"/>
                </a:cubicBezTo>
                <a:cubicBezTo>
                  <a:pt x="276409" y="268784"/>
                  <a:pt x="276649" y="271740"/>
                  <a:pt x="276809" y="274456"/>
                </a:cubicBezTo>
                <a:cubicBezTo>
                  <a:pt x="276968" y="277172"/>
                  <a:pt x="277688" y="279648"/>
                  <a:pt x="278966" y="281885"/>
                </a:cubicBezTo>
                <a:cubicBezTo>
                  <a:pt x="278007" y="284761"/>
                  <a:pt x="277688" y="287637"/>
                  <a:pt x="278007" y="290513"/>
                </a:cubicBezTo>
                <a:cubicBezTo>
                  <a:pt x="278326" y="293389"/>
                  <a:pt x="278886" y="296345"/>
                  <a:pt x="279684" y="299380"/>
                </a:cubicBezTo>
                <a:cubicBezTo>
                  <a:pt x="280483" y="302416"/>
                  <a:pt x="281362" y="305372"/>
                  <a:pt x="282321" y="308248"/>
                </a:cubicBezTo>
                <a:cubicBezTo>
                  <a:pt x="283279" y="311124"/>
                  <a:pt x="283759" y="313680"/>
                  <a:pt x="283759" y="315917"/>
                </a:cubicBezTo>
                <a:cubicBezTo>
                  <a:pt x="283440" y="314639"/>
                  <a:pt x="282641" y="314160"/>
                  <a:pt x="281362" y="314479"/>
                </a:cubicBezTo>
                <a:cubicBezTo>
                  <a:pt x="280404" y="317994"/>
                  <a:pt x="280244" y="321828"/>
                  <a:pt x="280883" y="325983"/>
                </a:cubicBezTo>
                <a:cubicBezTo>
                  <a:pt x="281522" y="330137"/>
                  <a:pt x="281203" y="333332"/>
                  <a:pt x="279924" y="335569"/>
                </a:cubicBezTo>
                <a:cubicBezTo>
                  <a:pt x="279285" y="333971"/>
                  <a:pt x="278566" y="332853"/>
                  <a:pt x="277767" y="332214"/>
                </a:cubicBezTo>
                <a:cubicBezTo>
                  <a:pt x="276968" y="331575"/>
                  <a:pt x="276409" y="330297"/>
                  <a:pt x="276090" y="328379"/>
                </a:cubicBezTo>
                <a:cubicBezTo>
                  <a:pt x="276090" y="325184"/>
                  <a:pt x="276729" y="323426"/>
                  <a:pt x="278007" y="323107"/>
                </a:cubicBezTo>
                <a:cubicBezTo>
                  <a:pt x="278007" y="319592"/>
                  <a:pt x="278167" y="316236"/>
                  <a:pt x="278487" y="313041"/>
                </a:cubicBezTo>
                <a:cubicBezTo>
                  <a:pt x="278806" y="309846"/>
                  <a:pt x="277847" y="307609"/>
                  <a:pt x="275611" y="306330"/>
                </a:cubicBezTo>
                <a:cubicBezTo>
                  <a:pt x="275611" y="303135"/>
                  <a:pt x="275371" y="299620"/>
                  <a:pt x="274892" y="295786"/>
                </a:cubicBezTo>
                <a:cubicBezTo>
                  <a:pt x="274412" y="291951"/>
                  <a:pt x="274013" y="288037"/>
                  <a:pt x="273693" y="284042"/>
                </a:cubicBezTo>
                <a:cubicBezTo>
                  <a:pt x="273373" y="280048"/>
                  <a:pt x="273214" y="276213"/>
                  <a:pt x="273214" y="272539"/>
                </a:cubicBezTo>
                <a:cubicBezTo>
                  <a:pt x="273214" y="268863"/>
                  <a:pt x="273693" y="265748"/>
                  <a:pt x="274652" y="263192"/>
                </a:cubicBezTo>
                <a:cubicBezTo>
                  <a:pt x="274013" y="262233"/>
                  <a:pt x="273773" y="260795"/>
                  <a:pt x="273933" y="258878"/>
                </a:cubicBezTo>
                <a:cubicBezTo>
                  <a:pt x="274093" y="256960"/>
                  <a:pt x="273533" y="255682"/>
                  <a:pt x="272255" y="255043"/>
                </a:cubicBezTo>
                <a:cubicBezTo>
                  <a:pt x="272255" y="256002"/>
                  <a:pt x="272255" y="256960"/>
                  <a:pt x="272255" y="257919"/>
                </a:cubicBezTo>
                <a:cubicBezTo>
                  <a:pt x="272255" y="258878"/>
                  <a:pt x="271936" y="259357"/>
                  <a:pt x="271297" y="259357"/>
                </a:cubicBezTo>
                <a:cubicBezTo>
                  <a:pt x="270977" y="257759"/>
                  <a:pt x="270897" y="256481"/>
                  <a:pt x="271057" y="255522"/>
                </a:cubicBezTo>
                <a:cubicBezTo>
                  <a:pt x="271217" y="254564"/>
                  <a:pt x="271297" y="253126"/>
                  <a:pt x="271297" y="251208"/>
                </a:cubicBezTo>
                <a:cubicBezTo>
                  <a:pt x="270018" y="251528"/>
                  <a:pt x="269379" y="251049"/>
                  <a:pt x="269379" y="249770"/>
                </a:cubicBezTo>
                <a:cubicBezTo>
                  <a:pt x="269379" y="248492"/>
                  <a:pt x="269060" y="247374"/>
                  <a:pt x="268420" y="246415"/>
                </a:cubicBezTo>
                <a:cubicBezTo>
                  <a:pt x="269060" y="244498"/>
                  <a:pt x="269300" y="242820"/>
                  <a:pt x="269140" y="241383"/>
                </a:cubicBezTo>
                <a:cubicBezTo>
                  <a:pt x="268980" y="239944"/>
                  <a:pt x="268660" y="238506"/>
                  <a:pt x="268181" y="237068"/>
                </a:cubicBezTo>
                <a:cubicBezTo>
                  <a:pt x="267702" y="235631"/>
                  <a:pt x="267302" y="234193"/>
                  <a:pt x="266982" y="232754"/>
                </a:cubicBezTo>
                <a:cubicBezTo>
                  <a:pt x="266663" y="231316"/>
                  <a:pt x="266823" y="229639"/>
                  <a:pt x="267462" y="227722"/>
                </a:cubicBezTo>
                <a:close/>
                <a:moveTo>
                  <a:pt x="253562" y="224846"/>
                </a:moveTo>
                <a:cubicBezTo>
                  <a:pt x="253562" y="226124"/>
                  <a:pt x="253721" y="227323"/>
                  <a:pt x="254041" y="228441"/>
                </a:cubicBezTo>
                <a:cubicBezTo>
                  <a:pt x="254361" y="229559"/>
                  <a:pt x="254520" y="230917"/>
                  <a:pt x="254520" y="232515"/>
                </a:cubicBezTo>
                <a:cubicBezTo>
                  <a:pt x="253881" y="231876"/>
                  <a:pt x="253562" y="231077"/>
                  <a:pt x="253562" y="230118"/>
                </a:cubicBezTo>
                <a:cubicBezTo>
                  <a:pt x="253562" y="229159"/>
                  <a:pt x="253402" y="228201"/>
                  <a:pt x="253083" y="227242"/>
                </a:cubicBezTo>
                <a:cubicBezTo>
                  <a:pt x="253402" y="226603"/>
                  <a:pt x="253562" y="225804"/>
                  <a:pt x="253562" y="224846"/>
                </a:cubicBezTo>
                <a:close/>
                <a:moveTo>
                  <a:pt x="82923" y="216697"/>
                </a:moveTo>
                <a:cubicBezTo>
                  <a:pt x="82284" y="217336"/>
                  <a:pt x="81725" y="217896"/>
                  <a:pt x="81246" y="218375"/>
                </a:cubicBezTo>
                <a:cubicBezTo>
                  <a:pt x="80766" y="218854"/>
                  <a:pt x="80686" y="219893"/>
                  <a:pt x="81006" y="221491"/>
                </a:cubicBezTo>
                <a:cubicBezTo>
                  <a:pt x="82284" y="221810"/>
                  <a:pt x="82923" y="221410"/>
                  <a:pt x="82923" y="220292"/>
                </a:cubicBezTo>
                <a:cubicBezTo>
                  <a:pt x="82923" y="219174"/>
                  <a:pt x="82923" y="217976"/>
                  <a:pt x="82923" y="216697"/>
                </a:cubicBezTo>
                <a:close/>
                <a:moveTo>
                  <a:pt x="254041" y="212862"/>
                </a:moveTo>
                <a:cubicBezTo>
                  <a:pt x="254680" y="214780"/>
                  <a:pt x="255639" y="215259"/>
                  <a:pt x="256917" y="214301"/>
                </a:cubicBezTo>
                <a:cubicBezTo>
                  <a:pt x="256597" y="215259"/>
                  <a:pt x="256677" y="215819"/>
                  <a:pt x="257157" y="215979"/>
                </a:cubicBezTo>
                <a:cubicBezTo>
                  <a:pt x="257636" y="216138"/>
                  <a:pt x="257716" y="217017"/>
                  <a:pt x="257396" y="218614"/>
                </a:cubicBezTo>
                <a:cubicBezTo>
                  <a:pt x="256118" y="218934"/>
                  <a:pt x="255559" y="218455"/>
                  <a:pt x="255718" y="217177"/>
                </a:cubicBezTo>
                <a:cubicBezTo>
                  <a:pt x="255878" y="215898"/>
                  <a:pt x="255479" y="215419"/>
                  <a:pt x="254520" y="215739"/>
                </a:cubicBezTo>
                <a:cubicBezTo>
                  <a:pt x="253881" y="217336"/>
                  <a:pt x="253562" y="219574"/>
                  <a:pt x="253562" y="222449"/>
                </a:cubicBezTo>
                <a:cubicBezTo>
                  <a:pt x="253562" y="220851"/>
                  <a:pt x="253642" y="219254"/>
                  <a:pt x="253801" y="217656"/>
                </a:cubicBezTo>
                <a:cubicBezTo>
                  <a:pt x="253961" y="216058"/>
                  <a:pt x="254041" y="214460"/>
                  <a:pt x="254041" y="212862"/>
                </a:cubicBezTo>
                <a:close/>
                <a:moveTo>
                  <a:pt x="109285" y="211904"/>
                </a:moveTo>
                <a:cubicBezTo>
                  <a:pt x="106410" y="214780"/>
                  <a:pt x="104812" y="218455"/>
                  <a:pt x="104492" y="222929"/>
                </a:cubicBezTo>
                <a:cubicBezTo>
                  <a:pt x="106410" y="222609"/>
                  <a:pt x="107528" y="221171"/>
                  <a:pt x="107847" y="218614"/>
                </a:cubicBezTo>
                <a:cubicBezTo>
                  <a:pt x="108167" y="216058"/>
                  <a:pt x="108646" y="213822"/>
                  <a:pt x="109285" y="211904"/>
                </a:cubicBezTo>
                <a:close/>
                <a:moveTo>
                  <a:pt x="139003" y="211425"/>
                </a:moveTo>
                <a:cubicBezTo>
                  <a:pt x="138365" y="211425"/>
                  <a:pt x="138045" y="211824"/>
                  <a:pt x="138045" y="212623"/>
                </a:cubicBezTo>
                <a:cubicBezTo>
                  <a:pt x="138045" y="213422"/>
                  <a:pt x="137566" y="213502"/>
                  <a:pt x="136607" y="212862"/>
                </a:cubicBezTo>
                <a:cubicBezTo>
                  <a:pt x="136607" y="214780"/>
                  <a:pt x="136447" y="216937"/>
                  <a:pt x="136128" y="219334"/>
                </a:cubicBezTo>
                <a:cubicBezTo>
                  <a:pt x="135808" y="221730"/>
                  <a:pt x="136287" y="223248"/>
                  <a:pt x="137566" y="223887"/>
                </a:cubicBezTo>
                <a:cubicBezTo>
                  <a:pt x="136927" y="220692"/>
                  <a:pt x="137406" y="218215"/>
                  <a:pt x="139003" y="216457"/>
                </a:cubicBezTo>
                <a:cubicBezTo>
                  <a:pt x="140601" y="214700"/>
                  <a:pt x="140601" y="213023"/>
                  <a:pt x="139003" y="211425"/>
                </a:cubicBezTo>
                <a:close/>
                <a:moveTo>
                  <a:pt x="299696" y="209459"/>
                </a:moveTo>
                <a:lnTo>
                  <a:pt x="299576" y="209507"/>
                </a:lnTo>
                <a:lnTo>
                  <a:pt x="299696" y="211781"/>
                </a:lnTo>
                <a:close/>
                <a:moveTo>
                  <a:pt x="256917" y="209028"/>
                </a:moveTo>
                <a:cubicBezTo>
                  <a:pt x="256597" y="209668"/>
                  <a:pt x="256517" y="210466"/>
                  <a:pt x="256677" y="211425"/>
                </a:cubicBezTo>
                <a:cubicBezTo>
                  <a:pt x="256837" y="212384"/>
                  <a:pt x="256597" y="212862"/>
                  <a:pt x="255958" y="212862"/>
                </a:cubicBezTo>
                <a:cubicBezTo>
                  <a:pt x="255639" y="212224"/>
                  <a:pt x="255319" y="211425"/>
                  <a:pt x="255000" y="210466"/>
                </a:cubicBezTo>
                <a:cubicBezTo>
                  <a:pt x="254680" y="209507"/>
                  <a:pt x="255319" y="209028"/>
                  <a:pt x="256917" y="209028"/>
                </a:cubicBezTo>
                <a:close/>
                <a:moveTo>
                  <a:pt x="131334" y="209028"/>
                </a:moveTo>
                <a:cubicBezTo>
                  <a:pt x="130695" y="208708"/>
                  <a:pt x="130216" y="208789"/>
                  <a:pt x="129896" y="209268"/>
                </a:cubicBezTo>
                <a:cubicBezTo>
                  <a:pt x="129577" y="209747"/>
                  <a:pt x="129337" y="210306"/>
                  <a:pt x="129178" y="210945"/>
                </a:cubicBezTo>
                <a:cubicBezTo>
                  <a:pt x="129018" y="211585"/>
                  <a:pt x="129018" y="212224"/>
                  <a:pt x="129178" y="212862"/>
                </a:cubicBezTo>
                <a:cubicBezTo>
                  <a:pt x="129337" y="213502"/>
                  <a:pt x="129737" y="213661"/>
                  <a:pt x="130376" y="213342"/>
                </a:cubicBezTo>
                <a:cubicBezTo>
                  <a:pt x="130376" y="212703"/>
                  <a:pt x="130536" y="212144"/>
                  <a:pt x="130856" y="211664"/>
                </a:cubicBezTo>
                <a:cubicBezTo>
                  <a:pt x="131175" y="211185"/>
                  <a:pt x="131334" y="210306"/>
                  <a:pt x="131334" y="209028"/>
                </a:cubicBezTo>
                <a:close/>
                <a:moveTo>
                  <a:pt x="45536" y="208070"/>
                </a:moveTo>
                <a:cubicBezTo>
                  <a:pt x="43938" y="208389"/>
                  <a:pt x="42820" y="209747"/>
                  <a:pt x="42181" y="212144"/>
                </a:cubicBezTo>
                <a:cubicBezTo>
                  <a:pt x="41542" y="214540"/>
                  <a:pt x="41542" y="216857"/>
                  <a:pt x="42181" y="219094"/>
                </a:cubicBezTo>
                <a:cubicBezTo>
                  <a:pt x="43779" y="218775"/>
                  <a:pt x="44578" y="217336"/>
                  <a:pt x="44578" y="214780"/>
                </a:cubicBezTo>
                <a:cubicBezTo>
                  <a:pt x="44578" y="212224"/>
                  <a:pt x="44897" y="209987"/>
                  <a:pt x="45536" y="208070"/>
                </a:cubicBezTo>
                <a:close/>
                <a:moveTo>
                  <a:pt x="167284" y="207111"/>
                </a:moveTo>
                <a:lnTo>
                  <a:pt x="167284" y="211425"/>
                </a:lnTo>
                <a:lnTo>
                  <a:pt x="165846" y="211425"/>
                </a:lnTo>
                <a:cubicBezTo>
                  <a:pt x="166165" y="210786"/>
                  <a:pt x="166245" y="209747"/>
                  <a:pt x="166085" y="208309"/>
                </a:cubicBezTo>
                <a:cubicBezTo>
                  <a:pt x="165926" y="206871"/>
                  <a:pt x="166325" y="206472"/>
                  <a:pt x="167284" y="207111"/>
                </a:cubicBezTo>
                <a:close/>
                <a:moveTo>
                  <a:pt x="125103" y="207111"/>
                </a:moveTo>
                <a:cubicBezTo>
                  <a:pt x="123506" y="209028"/>
                  <a:pt x="122707" y="211105"/>
                  <a:pt x="122707" y="213342"/>
                </a:cubicBezTo>
                <a:cubicBezTo>
                  <a:pt x="122707" y="215579"/>
                  <a:pt x="122547" y="217976"/>
                  <a:pt x="122227" y="220532"/>
                </a:cubicBezTo>
                <a:cubicBezTo>
                  <a:pt x="123186" y="219893"/>
                  <a:pt x="123665" y="220133"/>
                  <a:pt x="123665" y="221251"/>
                </a:cubicBezTo>
                <a:cubicBezTo>
                  <a:pt x="123665" y="222370"/>
                  <a:pt x="123665" y="223408"/>
                  <a:pt x="123665" y="224366"/>
                </a:cubicBezTo>
                <a:cubicBezTo>
                  <a:pt x="124304" y="223728"/>
                  <a:pt x="124784" y="223567"/>
                  <a:pt x="125103" y="223887"/>
                </a:cubicBezTo>
                <a:cubicBezTo>
                  <a:pt x="125423" y="224207"/>
                  <a:pt x="125902" y="224366"/>
                  <a:pt x="126541" y="224366"/>
                </a:cubicBezTo>
                <a:cubicBezTo>
                  <a:pt x="126222" y="222768"/>
                  <a:pt x="126701" y="222130"/>
                  <a:pt x="127979" y="222449"/>
                </a:cubicBezTo>
                <a:lnTo>
                  <a:pt x="127979" y="218614"/>
                </a:lnTo>
                <a:cubicBezTo>
                  <a:pt x="126701" y="219254"/>
                  <a:pt x="125902" y="219254"/>
                  <a:pt x="125583" y="218614"/>
                </a:cubicBezTo>
                <a:cubicBezTo>
                  <a:pt x="125263" y="217976"/>
                  <a:pt x="125103" y="217017"/>
                  <a:pt x="125103" y="215739"/>
                </a:cubicBezTo>
                <a:cubicBezTo>
                  <a:pt x="125103" y="214460"/>
                  <a:pt x="125183" y="213023"/>
                  <a:pt x="125343" y="211425"/>
                </a:cubicBezTo>
                <a:cubicBezTo>
                  <a:pt x="125502" y="209827"/>
                  <a:pt x="125423" y="208389"/>
                  <a:pt x="125103" y="207111"/>
                </a:cubicBezTo>
                <a:close/>
                <a:moveTo>
                  <a:pt x="72378" y="204714"/>
                </a:moveTo>
                <a:cubicBezTo>
                  <a:pt x="71738" y="205992"/>
                  <a:pt x="70620" y="207031"/>
                  <a:pt x="69022" y="207830"/>
                </a:cubicBezTo>
                <a:cubicBezTo>
                  <a:pt x="67425" y="208629"/>
                  <a:pt x="67265" y="210306"/>
                  <a:pt x="68544" y="212862"/>
                </a:cubicBezTo>
                <a:cubicBezTo>
                  <a:pt x="69502" y="212543"/>
                  <a:pt x="70620" y="212064"/>
                  <a:pt x="71899" y="211425"/>
                </a:cubicBezTo>
                <a:cubicBezTo>
                  <a:pt x="71260" y="209827"/>
                  <a:pt x="71179" y="208708"/>
                  <a:pt x="71659" y="208070"/>
                </a:cubicBezTo>
                <a:cubicBezTo>
                  <a:pt x="72138" y="207431"/>
                  <a:pt x="72378" y="206312"/>
                  <a:pt x="72378" y="204714"/>
                </a:cubicBezTo>
                <a:close/>
                <a:moveTo>
                  <a:pt x="146673" y="201838"/>
                </a:moveTo>
                <a:cubicBezTo>
                  <a:pt x="146034" y="201838"/>
                  <a:pt x="145475" y="202078"/>
                  <a:pt x="144995" y="202557"/>
                </a:cubicBezTo>
                <a:cubicBezTo>
                  <a:pt x="144516" y="203037"/>
                  <a:pt x="143956" y="203596"/>
                  <a:pt x="143318" y="204235"/>
                </a:cubicBezTo>
                <a:cubicBezTo>
                  <a:pt x="143956" y="209028"/>
                  <a:pt x="145714" y="210626"/>
                  <a:pt x="148590" y="209028"/>
                </a:cubicBezTo>
                <a:cubicBezTo>
                  <a:pt x="149229" y="207111"/>
                  <a:pt x="149229" y="205673"/>
                  <a:pt x="148590" y="204714"/>
                </a:cubicBezTo>
                <a:cubicBezTo>
                  <a:pt x="147951" y="203755"/>
                  <a:pt x="147312" y="202797"/>
                  <a:pt x="146673" y="201838"/>
                </a:cubicBezTo>
                <a:close/>
                <a:moveTo>
                  <a:pt x="108807" y="201838"/>
                </a:moveTo>
                <a:cubicBezTo>
                  <a:pt x="107847" y="201838"/>
                  <a:pt x="107368" y="202478"/>
                  <a:pt x="107368" y="203755"/>
                </a:cubicBezTo>
                <a:cubicBezTo>
                  <a:pt x="107368" y="205034"/>
                  <a:pt x="107368" y="206472"/>
                  <a:pt x="107368" y="208070"/>
                </a:cubicBezTo>
                <a:cubicBezTo>
                  <a:pt x="108966" y="207111"/>
                  <a:pt x="109445" y="205034"/>
                  <a:pt x="108807" y="201838"/>
                </a:cubicBezTo>
                <a:close/>
                <a:moveTo>
                  <a:pt x="71899" y="198004"/>
                </a:moveTo>
                <a:cubicBezTo>
                  <a:pt x="70620" y="198004"/>
                  <a:pt x="70301" y="198962"/>
                  <a:pt x="70940" y="200880"/>
                </a:cubicBezTo>
                <a:cubicBezTo>
                  <a:pt x="71579" y="200880"/>
                  <a:pt x="71899" y="200720"/>
                  <a:pt x="71899" y="200400"/>
                </a:cubicBezTo>
                <a:cubicBezTo>
                  <a:pt x="71899" y="200081"/>
                  <a:pt x="72218" y="200081"/>
                  <a:pt x="72857" y="200400"/>
                </a:cubicBezTo>
                <a:cubicBezTo>
                  <a:pt x="72857" y="199761"/>
                  <a:pt x="72698" y="199362"/>
                  <a:pt x="72378" y="199202"/>
                </a:cubicBezTo>
                <a:cubicBezTo>
                  <a:pt x="72058" y="199042"/>
                  <a:pt x="71899" y="198643"/>
                  <a:pt x="71899" y="198004"/>
                </a:cubicBezTo>
                <a:close/>
                <a:moveTo>
                  <a:pt x="170159" y="197045"/>
                </a:moveTo>
                <a:cubicBezTo>
                  <a:pt x="169840" y="198324"/>
                  <a:pt x="169920" y="200001"/>
                  <a:pt x="170399" y="202078"/>
                </a:cubicBezTo>
                <a:cubicBezTo>
                  <a:pt x="170879" y="204155"/>
                  <a:pt x="170479" y="205034"/>
                  <a:pt x="169201" y="204714"/>
                </a:cubicBezTo>
                <a:cubicBezTo>
                  <a:pt x="168561" y="204075"/>
                  <a:pt x="168482" y="202877"/>
                  <a:pt x="168961" y="201120"/>
                </a:cubicBezTo>
                <a:cubicBezTo>
                  <a:pt x="169441" y="199362"/>
                  <a:pt x="169840" y="198004"/>
                  <a:pt x="170159" y="197045"/>
                </a:cubicBezTo>
                <a:close/>
                <a:moveTo>
                  <a:pt x="154342" y="196086"/>
                </a:moveTo>
                <a:cubicBezTo>
                  <a:pt x="152425" y="195767"/>
                  <a:pt x="151306" y="196566"/>
                  <a:pt x="150987" y="198483"/>
                </a:cubicBezTo>
                <a:cubicBezTo>
                  <a:pt x="150667" y="200400"/>
                  <a:pt x="150188" y="201998"/>
                  <a:pt x="149548" y="203276"/>
                </a:cubicBezTo>
                <a:cubicBezTo>
                  <a:pt x="149548" y="204235"/>
                  <a:pt x="149948" y="204634"/>
                  <a:pt x="150747" y="204475"/>
                </a:cubicBezTo>
                <a:cubicBezTo>
                  <a:pt x="151546" y="204314"/>
                  <a:pt x="151786" y="205034"/>
                  <a:pt x="151466" y="206632"/>
                </a:cubicBezTo>
                <a:cubicBezTo>
                  <a:pt x="152105" y="205034"/>
                  <a:pt x="152904" y="203596"/>
                  <a:pt x="153863" y="202318"/>
                </a:cubicBezTo>
                <a:cubicBezTo>
                  <a:pt x="154821" y="201039"/>
                  <a:pt x="154981" y="198962"/>
                  <a:pt x="154342" y="196086"/>
                </a:cubicBezTo>
                <a:close/>
                <a:moveTo>
                  <a:pt x="126541" y="193690"/>
                </a:moveTo>
                <a:cubicBezTo>
                  <a:pt x="124943" y="193371"/>
                  <a:pt x="123825" y="194169"/>
                  <a:pt x="123186" y="196086"/>
                </a:cubicBezTo>
                <a:cubicBezTo>
                  <a:pt x="122547" y="198004"/>
                  <a:pt x="122547" y="199601"/>
                  <a:pt x="123186" y="200880"/>
                </a:cubicBezTo>
                <a:cubicBezTo>
                  <a:pt x="125423" y="199921"/>
                  <a:pt x="126541" y="197525"/>
                  <a:pt x="126541" y="193690"/>
                </a:cubicBezTo>
                <a:close/>
                <a:moveTo>
                  <a:pt x="288552" y="191293"/>
                </a:moveTo>
                <a:cubicBezTo>
                  <a:pt x="288552" y="192891"/>
                  <a:pt x="288712" y="193930"/>
                  <a:pt x="289031" y="194409"/>
                </a:cubicBezTo>
                <a:cubicBezTo>
                  <a:pt x="289351" y="194888"/>
                  <a:pt x="289670" y="195447"/>
                  <a:pt x="289990" y="196086"/>
                </a:cubicBezTo>
                <a:cubicBezTo>
                  <a:pt x="290629" y="195767"/>
                  <a:pt x="290709" y="194888"/>
                  <a:pt x="290230" y="193450"/>
                </a:cubicBezTo>
                <a:cubicBezTo>
                  <a:pt x="289751" y="192012"/>
                  <a:pt x="289192" y="191293"/>
                  <a:pt x="288552" y="191293"/>
                </a:cubicBezTo>
                <a:close/>
                <a:moveTo>
                  <a:pt x="161532" y="189376"/>
                </a:moveTo>
                <a:cubicBezTo>
                  <a:pt x="160573" y="190974"/>
                  <a:pt x="160414" y="192651"/>
                  <a:pt x="161052" y="194409"/>
                </a:cubicBezTo>
                <a:cubicBezTo>
                  <a:pt x="161691" y="196167"/>
                  <a:pt x="161052" y="197365"/>
                  <a:pt x="159135" y="198004"/>
                </a:cubicBezTo>
                <a:cubicBezTo>
                  <a:pt x="159454" y="199921"/>
                  <a:pt x="159934" y="200959"/>
                  <a:pt x="160573" y="201120"/>
                </a:cubicBezTo>
                <a:cubicBezTo>
                  <a:pt x="161213" y="201279"/>
                  <a:pt x="162331" y="201519"/>
                  <a:pt x="163929" y="201838"/>
                </a:cubicBezTo>
                <a:cubicBezTo>
                  <a:pt x="163289" y="199921"/>
                  <a:pt x="162730" y="198004"/>
                  <a:pt x="162251" y="196086"/>
                </a:cubicBezTo>
                <a:cubicBezTo>
                  <a:pt x="161772" y="194169"/>
                  <a:pt x="161532" y="191932"/>
                  <a:pt x="161532" y="189376"/>
                </a:cubicBezTo>
                <a:close/>
                <a:moveTo>
                  <a:pt x="178308" y="186500"/>
                </a:moveTo>
                <a:cubicBezTo>
                  <a:pt x="176710" y="187458"/>
                  <a:pt x="176391" y="189056"/>
                  <a:pt x="177349" y="191293"/>
                </a:cubicBezTo>
                <a:cubicBezTo>
                  <a:pt x="178308" y="193530"/>
                  <a:pt x="178148" y="194968"/>
                  <a:pt x="176870" y="195607"/>
                </a:cubicBezTo>
                <a:cubicBezTo>
                  <a:pt x="176870" y="196246"/>
                  <a:pt x="176950" y="196885"/>
                  <a:pt x="177109" y="197525"/>
                </a:cubicBezTo>
                <a:cubicBezTo>
                  <a:pt x="177270" y="198163"/>
                  <a:pt x="177829" y="198324"/>
                  <a:pt x="178787" y="198004"/>
                </a:cubicBezTo>
                <a:cubicBezTo>
                  <a:pt x="178468" y="195447"/>
                  <a:pt x="178468" y="193450"/>
                  <a:pt x="178787" y="192012"/>
                </a:cubicBezTo>
                <a:cubicBezTo>
                  <a:pt x="179107" y="190574"/>
                  <a:pt x="178947" y="188737"/>
                  <a:pt x="178308" y="186500"/>
                </a:cubicBezTo>
                <a:close/>
                <a:moveTo>
                  <a:pt x="131814" y="186500"/>
                </a:moveTo>
                <a:cubicBezTo>
                  <a:pt x="130536" y="186181"/>
                  <a:pt x="129737" y="186420"/>
                  <a:pt x="129417" y="187219"/>
                </a:cubicBezTo>
                <a:cubicBezTo>
                  <a:pt x="129097" y="188018"/>
                  <a:pt x="128459" y="188418"/>
                  <a:pt x="127500" y="188418"/>
                </a:cubicBezTo>
                <a:cubicBezTo>
                  <a:pt x="127500" y="189056"/>
                  <a:pt x="127739" y="189456"/>
                  <a:pt x="128219" y="189616"/>
                </a:cubicBezTo>
                <a:cubicBezTo>
                  <a:pt x="128698" y="189776"/>
                  <a:pt x="128778" y="190335"/>
                  <a:pt x="128459" y="191293"/>
                </a:cubicBezTo>
                <a:cubicBezTo>
                  <a:pt x="129417" y="191932"/>
                  <a:pt x="129896" y="191693"/>
                  <a:pt x="129896" y="190574"/>
                </a:cubicBezTo>
                <a:cubicBezTo>
                  <a:pt x="129896" y="189456"/>
                  <a:pt x="130057" y="189695"/>
                  <a:pt x="130376" y="191293"/>
                </a:cubicBezTo>
                <a:cubicBezTo>
                  <a:pt x="131334" y="191293"/>
                  <a:pt x="131814" y="189695"/>
                  <a:pt x="131814" y="186500"/>
                </a:cubicBezTo>
                <a:close/>
                <a:moveTo>
                  <a:pt x="81964" y="186500"/>
                </a:moveTo>
                <a:cubicBezTo>
                  <a:pt x="78450" y="186820"/>
                  <a:pt x="76292" y="189056"/>
                  <a:pt x="75493" y="193210"/>
                </a:cubicBezTo>
                <a:cubicBezTo>
                  <a:pt x="74695" y="197365"/>
                  <a:pt x="73656" y="201039"/>
                  <a:pt x="72378" y="204235"/>
                </a:cubicBezTo>
                <a:cubicBezTo>
                  <a:pt x="74615" y="201998"/>
                  <a:pt x="76772" y="199841"/>
                  <a:pt x="78849" y="197764"/>
                </a:cubicBezTo>
                <a:cubicBezTo>
                  <a:pt x="80926" y="195687"/>
                  <a:pt x="81964" y="191932"/>
                  <a:pt x="81964" y="186500"/>
                </a:cubicBezTo>
                <a:close/>
                <a:moveTo>
                  <a:pt x="120789" y="184583"/>
                </a:moveTo>
                <a:cubicBezTo>
                  <a:pt x="118872" y="184902"/>
                  <a:pt x="117434" y="185941"/>
                  <a:pt x="116475" y="187698"/>
                </a:cubicBezTo>
                <a:cubicBezTo>
                  <a:pt x="115517" y="189456"/>
                  <a:pt x="114239" y="190654"/>
                  <a:pt x="112641" y="191293"/>
                </a:cubicBezTo>
                <a:cubicBezTo>
                  <a:pt x="113599" y="193849"/>
                  <a:pt x="113759" y="196726"/>
                  <a:pt x="113120" y="199921"/>
                </a:cubicBezTo>
                <a:cubicBezTo>
                  <a:pt x="112481" y="203117"/>
                  <a:pt x="111523" y="205513"/>
                  <a:pt x="110244" y="207111"/>
                </a:cubicBezTo>
                <a:cubicBezTo>
                  <a:pt x="110883" y="209028"/>
                  <a:pt x="111283" y="210546"/>
                  <a:pt x="111442" y="211664"/>
                </a:cubicBezTo>
                <a:cubicBezTo>
                  <a:pt x="111603" y="212783"/>
                  <a:pt x="111523" y="214621"/>
                  <a:pt x="111203" y="217177"/>
                </a:cubicBezTo>
                <a:cubicBezTo>
                  <a:pt x="113120" y="217815"/>
                  <a:pt x="113919" y="216937"/>
                  <a:pt x="113599" y="214540"/>
                </a:cubicBezTo>
                <a:cubicBezTo>
                  <a:pt x="113280" y="212144"/>
                  <a:pt x="113280" y="209987"/>
                  <a:pt x="113599" y="208070"/>
                </a:cubicBezTo>
                <a:cubicBezTo>
                  <a:pt x="114878" y="203916"/>
                  <a:pt x="116156" y="200081"/>
                  <a:pt x="117434" y="196566"/>
                </a:cubicBezTo>
                <a:cubicBezTo>
                  <a:pt x="118713" y="193051"/>
                  <a:pt x="119831" y="189056"/>
                  <a:pt x="120789" y="184583"/>
                </a:cubicBezTo>
                <a:close/>
                <a:moveTo>
                  <a:pt x="282801" y="183624"/>
                </a:moveTo>
                <a:cubicBezTo>
                  <a:pt x="282801" y="186181"/>
                  <a:pt x="283360" y="187139"/>
                  <a:pt x="284478" y="186500"/>
                </a:cubicBezTo>
                <a:cubicBezTo>
                  <a:pt x="285597" y="185861"/>
                  <a:pt x="285996" y="185222"/>
                  <a:pt x="285676" y="184583"/>
                </a:cubicBezTo>
                <a:cubicBezTo>
                  <a:pt x="286315" y="185222"/>
                  <a:pt x="286395" y="186181"/>
                  <a:pt x="285916" y="187458"/>
                </a:cubicBezTo>
                <a:cubicBezTo>
                  <a:pt x="285436" y="188737"/>
                  <a:pt x="285996" y="189536"/>
                  <a:pt x="287594" y="189855"/>
                </a:cubicBezTo>
                <a:cubicBezTo>
                  <a:pt x="288552" y="189855"/>
                  <a:pt x="288712" y="189056"/>
                  <a:pt x="288073" y="187458"/>
                </a:cubicBezTo>
                <a:cubicBezTo>
                  <a:pt x="290310" y="188098"/>
                  <a:pt x="291189" y="189456"/>
                  <a:pt x="290709" y="191533"/>
                </a:cubicBezTo>
                <a:cubicBezTo>
                  <a:pt x="290230" y="193610"/>
                  <a:pt x="290469" y="195447"/>
                  <a:pt x="291428" y="197045"/>
                </a:cubicBezTo>
                <a:cubicBezTo>
                  <a:pt x="290150" y="199921"/>
                  <a:pt x="290150" y="203356"/>
                  <a:pt x="291428" y="207350"/>
                </a:cubicBezTo>
                <a:cubicBezTo>
                  <a:pt x="292707" y="211345"/>
                  <a:pt x="294145" y="214141"/>
                  <a:pt x="295742" y="215739"/>
                </a:cubicBezTo>
                <a:cubicBezTo>
                  <a:pt x="295103" y="218295"/>
                  <a:pt x="294304" y="219733"/>
                  <a:pt x="293346" y="220052"/>
                </a:cubicBezTo>
                <a:cubicBezTo>
                  <a:pt x="291748" y="214621"/>
                  <a:pt x="290390" y="209108"/>
                  <a:pt x="289271" y="203516"/>
                </a:cubicBezTo>
                <a:cubicBezTo>
                  <a:pt x="288153" y="197924"/>
                  <a:pt x="286635" y="192891"/>
                  <a:pt x="284718" y="188418"/>
                </a:cubicBezTo>
                <a:cubicBezTo>
                  <a:pt x="284398" y="190015"/>
                  <a:pt x="283999" y="190654"/>
                  <a:pt x="283519" y="190335"/>
                </a:cubicBezTo>
                <a:cubicBezTo>
                  <a:pt x="283040" y="190015"/>
                  <a:pt x="282480" y="189376"/>
                  <a:pt x="281842" y="188418"/>
                </a:cubicBezTo>
                <a:cubicBezTo>
                  <a:pt x="281203" y="190015"/>
                  <a:pt x="280963" y="191453"/>
                  <a:pt x="281123" y="192731"/>
                </a:cubicBezTo>
                <a:cubicBezTo>
                  <a:pt x="281282" y="194009"/>
                  <a:pt x="281522" y="195447"/>
                  <a:pt x="281842" y="197045"/>
                </a:cubicBezTo>
                <a:cubicBezTo>
                  <a:pt x="280883" y="197045"/>
                  <a:pt x="280404" y="196406"/>
                  <a:pt x="280404" y="195128"/>
                </a:cubicBezTo>
                <a:cubicBezTo>
                  <a:pt x="280404" y="193849"/>
                  <a:pt x="279924" y="193371"/>
                  <a:pt x="278966" y="193690"/>
                </a:cubicBezTo>
                <a:cubicBezTo>
                  <a:pt x="278966" y="191453"/>
                  <a:pt x="279046" y="189296"/>
                  <a:pt x="279206" y="187219"/>
                </a:cubicBezTo>
                <a:cubicBezTo>
                  <a:pt x="279365" y="185142"/>
                  <a:pt x="280563" y="183944"/>
                  <a:pt x="282801" y="183624"/>
                </a:cubicBezTo>
                <a:close/>
                <a:moveTo>
                  <a:pt x="45536" y="183145"/>
                </a:moveTo>
                <a:cubicBezTo>
                  <a:pt x="44258" y="183465"/>
                  <a:pt x="43779" y="184423"/>
                  <a:pt x="44098" y="186021"/>
                </a:cubicBezTo>
                <a:cubicBezTo>
                  <a:pt x="46015" y="185062"/>
                  <a:pt x="47134" y="185541"/>
                  <a:pt x="47453" y="187458"/>
                </a:cubicBezTo>
                <a:cubicBezTo>
                  <a:pt x="49051" y="187139"/>
                  <a:pt x="49291" y="186580"/>
                  <a:pt x="48172" y="185781"/>
                </a:cubicBezTo>
                <a:cubicBezTo>
                  <a:pt x="47054" y="184982"/>
                  <a:pt x="46974" y="184264"/>
                  <a:pt x="47932" y="183624"/>
                </a:cubicBezTo>
                <a:cubicBezTo>
                  <a:pt x="47613" y="182985"/>
                  <a:pt x="46814" y="182825"/>
                  <a:pt x="45536" y="183145"/>
                </a:cubicBezTo>
                <a:close/>
                <a:moveTo>
                  <a:pt x="162011" y="182186"/>
                </a:moveTo>
                <a:cubicBezTo>
                  <a:pt x="161052" y="181867"/>
                  <a:pt x="160813" y="182426"/>
                  <a:pt x="161292" y="183864"/>
                </a:cubicBezTo>
                <a:cubicBezTo>
                  <a:pt x="161772" y="185302"/>
                  <a:pt x="161532" y="186021"/>
                  <a:pt x="160573" y="186021"/>
                </a:cubicBezTo>
                <a:cubicBezTo>
                  <a:pt x="161213" y="187619"/>
                  <a:pt x="161851" y="188098"/>
                  <a:pt x="162490" y="187458"/>
                </a:cubicBezTo>
                <a:cubicBezTo>
                  <a:pt x="163130" y="186820"/>
                  <a:pt x="163769" y="186820"/>
                  <a:pt x="164407" y="187458"/>
                </a:cubicBezTo>
                <a:cubicBezTo>
                  <a:pt x="163769" y="185861"/>
                  <a:pt x="163209" y="184982"/>
                  <a:pt x="162730" y="184823"/>
                </a:cubicBezTo>
                <a:cubicBezTo>
                  <a:pt x="162251" y="184663"/>
                  <a:pt x="162011" y="183784"/>
                  <a:pt x="162011" y="182186"/>
                </a:cubicBezTo>
                <a:close/>
                <a:moveTo>
                  <a:pt x="175432" y="178831"/>
                </a:moveTo>
                <a:cubicBezTo>
                  <a:pt x="174793" y="178512"/>
                  <a:pt x="174474" y="178831"/>
                  <a:pt x="174474" y="179789"/>
                </a:cubicBezTo>
                <a:cubicBezTo>
                  <a:pt x="174474" y="180748"/>
                  <a:pt x="174154" y="181228"/>
                  <a:pt x="173515" y="181228"/>
                </a:cubicBezTo>
                <a:cubicBezTo>
                  <a:pt x="174154" y="182825"/>
                  <a:pt x="174793" y="183624"/>
                  <a:pt x="175432" y="183624"/>
                </a:cubicBezTo>
                <a:cubicBezTo>
                  <a:pt x="176071" y="182985"/>
                  <a:pt x="176391" y="182186"/>
                  <a:pt x="176391" y="181228"/>
                </a:cubicBezTo>
                <a:cubicBezTo>
                  <a:pt x="176391" y="180269"/>
                  <a:pt x="176071" y="179470"/>
                  <a:pt x="175432" y="178831"/>
                </a:cubicBezTo>
                <a:close/>
                <a:moveTo>
                  <a:pt x="281842" y="177393"/>
                </a:moveTo>
                <a:cubicBezTo>
                  <a:pt x="281522" y="178351"/>
                  <a:pt x="281682" y="179390"/>
                  <a:pt x="282321" y="180508"/>
                </a:cubicBezTo>
                <a:cubicBezTo>
                  <a:pt x="282960" y="181627"/>
                  <a:pt x="282801" y="182505"/>
                  <a:pt x="281842" y="183145"/>
                </a:cubicBezTo>
                <a:cubicBezTo>
                  <a:pt x="281522" y="182186"/>
                  <a:pt x="281282" y="181228"/>
                  <a:pt x="281123" y="180269"/>
                </a:cubicBezTo>
                <a:cubicBezTo>
                  <a:pt x="280963" y="179311"/>
                  <a:pt x="281203" y="178351"/>
                  <a:pt x="281842" y="177393"/>
                </a:cubicBezTo>
                <a:close/>
                <a:moveTo>
                  <a:pt x="110244" y="176434"/>
                </a:moveTo>
                <a:cubicBezTo>
                  <a:pt x="108966" y="177074"/>
                  <a:pt x="108167" y="178112"/>
                  <a:pt x="107847" y="179550"/>
                </a:cubicBezTo>
                <a:cubicBezTo>
                  <a:pt x="107528" y="180988"/>
                  <a:pt x="107368" y="182666"/>
                  <a:pt x="107368" y="184583"/>
                </a:cubicBezTo>
                <a:cubicBezTo>
                  <a:pt x="108008" y="183304"/>
                  <a:pt x="108807" y="182505"/>
                  <a:pt x="109765" y="182186"/>
                </a:cubicBezTo>
                <a:cubicBezTo>
                  <a:pt x="110724" y="181867"/>
                  <a:pt x="111203" y="182825"/>
                  <a:pt x="111203" y="185062"/>
                </a:cubicBezTo>
                <a:cubicBezTo>
                  <a:pt x="112162" y="184423"/>
                  <a:pt x="112561" y="183544"/>
                  <a:pt x="112401" y="182426"/>
                </a:cubicBezTo>
                <a:cubicBezTo>
                  <a:pt x="112241" y="181307"/>
                  <a:pt x="112322" y="179630"/>
                  <a:pt x="112641" y="177393"/>
                </a:cubicBezTo>
                <a:cubicBezTo>
                  <a:pt x="112001" y="177713"/>
                  <a:pt x="111682" y="178272"/>
                  <a:pt x="111682" y="179071"/>
                </a:cubicBezTo>
                <a:cubicBezTo>
                  <a:pt x="111682" y="179870"/>
                  <a:pt x="111363" y="180429"/>
                  <a:pt x="110724" y="180748"/>
                </a:cubicBezTo>
                <a:cubicBezTo>
                  <a:pt x="110084" y="180748"/>
                  <a:pt x="109925" y="180189"/>
                  <a:pt x="110244" y="179071"/>
                </a:cubicBezTo>
                <a:cubicBezTo>
                  <a:pt x="110564" y="177952"/>
                  <a:pt x="110564" y="177074"/>
                  <a:pt x="110244" y="176434"/>
                </a:cubicBezTo>
                <a:close/>
                <a:moveTo>
                  <a:pt x="122707" y="174996"/>
                </a:moveTo>
                <a:cubicBezTo>
                  <a:pt x="121109" y="174677"/>
                  <a:pt x="120310" y="175716"/>
                  <a:pt x="120310" y="178112"/>
                </a:cubicBezTo>
                <a:cubicBezTo>
                  <a:pt x="120310" y="180508"/>
                  <a:pt x="119511" y="181387"/>
                  <a:pt x="117914" y="180748"/>
                </a:cubicBezTo>
                <a:cubicBezTo>
                  <a:pt x="117594" y="182666"/>
                  <a:pt x="117914" y="183065"/>
                  <a:pt x="118872" y="181946"/>
                </a:cubicBezTo>
                <a:cubicBezTo>
                  <a:pt x="119831" y="180828"/>
                  <a:pt x="120150" y="181228"/>
                  <a:pt x="119831" y="183145"/>
                </a:cubicBezTo>
                <a:cubicBezTo>
                  <a:pt x="120470" y="182825"/>
                  <a:pt x="120869" y="182026"/>
                  <a:pt x="121029" y="180748"/>
                </a:cubicBezTo>
                <a:cubicBezTo>
                  <a:pt x="121189" y="179470"/>
                  <a:pt x="121908" y="179150"/>
                  <a:pt x="123186" y="179789"/>
                </a:cubicBezTo>
                <a:cubicBezTo>
                  <a:pt x="122867" y="179150"/>
                  <a:pt x="122707" y="177552"/>
                  <a:pt x="122707" y="174996"/>
                </a:cubicBezTo>
                <a:close/>
                <a:moveTo>
                  <a:pt x="299696" y="173768"/>
                </a:moveTo>
                <a:lnTo>
                  <a:pt x="298618" y="174038"/>
                </a:lnTo>
                <a:lnTo>
                  <a:pt x="299696" y="175251"/>
                </a:lnTo>
                <a:close/>
                <a:moveTo>
                  <a:pt x="175432" y="171162"/>
                </a:moveTo>
                <a:cubicBezTo>
                  <a:pt x="174793" y="173398"/>
                  <a:pt x="175112" y="175316"/>
                  <a:pt x="176391" y="176914"/>
                </a:cubicBezTo>
                <a:cubicBezTo>
                  <a:pt x="177669" y="178512"/>
                  <a:pt x="177988" y="181068"/>
                  <a:pt x="177349" y="184583"/>
                </a:cubicBezTo>
                <a:cubicBezTo>
                  <a:pt x="178628" y="182985"/>
                  <a:pt x="179107" y="180429"/>
                  <a:pt x="178787" y="176914"/>
                </a:cubicBezTo>
                <a:cubicBezTo>
                  <a:pt x="178468" y="173398"/>
                  <a:pt x="177349" y="171481"/>
                  <a:pt x="175432" y="171162"/>
                </a:cubicBezTo>
                <a:close/>
                <a:moveTo>
                  <a:pt x="277528" y="167806"/>
                </a:moveTo>
                <a:cubicBezTo>
                  <a:pt x="279125" y="168126"/>
                  <a:pt x="279765" y="169085"/>
                  <a:pt x="279445" y="170682"/>
                </a:cubicBezTo>
                <a:cubicBezTo>
                  <a:pt x="279125" y="172280"/>
                  <a:pt x="279445" y="173398"/>
                  <a:pt x="280404" y="174038"/>
                </a:cubicBezTo>
                <a:lnTo>
                  <a:pt x="278007" y="174038"/>
                </a:lnTo>
                <a:cubicBezTo>
                  <a:pt x="278326" y="172440"/>
                  <a:pt x="278326" y="171401"/>
                  <a:pt x="278007" y="170922"/>
                </a:cubicBezTo>
                <a:cubicBezTo>
                  <a:pt x="277688" y="170443"/>
                  <a:pt x="277528" y="169404"/>
                  <a:pt x="277528" y="167806"/>
                </a:cubicBezTo>
                <a:close/>
                <a:moveTo>
                  <a:pt x="60395" y="167806"/>
                </a:moveTo>
                <a:cubicBezTo>
                  <a:pt x="59117" y="168445"/>
                  <a:pt x="58398" y="169484"/>
                  <a:pt x="58238" y="170922"/>
                </a:cubicBezTo>
                <a:cubicBezTo>
                  <a:pt x="58079" y="172360"/>
                  <a:pt x="57678" y="173878"/>
                  <a:pt x="57040" y="175476"/>
                </a:cubicBezTo>
                <a:cubicBezTo>
                  <a:pt x="58318" y="174836"/>
                  <a:pt x="59037" y="173798"/>
                  <a:pt x="59197" y="172360"/>
                </a:cubicBezTo>
                <a:cubicBezTo>
                  <a:pt x="59356" y="170922"/>
                  <a:pt x="59756" y="169404"/>
                  <a:pt x="60395" y="167806"/>
                </a:cubicBezTo>
                <a:close/>
                <a:moveTo>
                  <a:pt x="178129" y="166549"/>
                </a:moveTo>
                <a:cubicBezTo>
                  <a:pt x="178887" y="166588"/>
                  <a:pt x="179746" y="167008"/>
                  <a:pt x="180704" y="167806"/>
                </a:cubicBezTo>
                <a:cubicBezTo>
                  <a:pt x="180065" y="168445"/>
                  <a:pt x="179347" y="169004"/>
                  <a:pt x="178548" y="169484"/>
                </a:cubicBezTo>
                <a:cubicBezTo>
                  <a:pt x="177749" y="169964"/>
                  <a:pt x="177669" y="171002"/>
                  <a:pt x="178308" y="172599"/>
                </a:cubicBezTo>
                <a:cubicBezTo>
                  <a:pt x="178947" y="173558"/>
                  <a:pt x="179427" y="173558"/>
                  <a:pt x="179746" y="172599"/>
                </a:cubicBezTo>
                <a:cubicBezTo>
                  <a:pt x="180065" y="171641"/>
                  <a:pt x="180545" y="171641"/>
                  <a:pt x="181184" y="172599"/>
                </a:cubicBezTo>
                <a:cubicBezTo>
                  <a:pt x="180864" y="175156"/>
                  <a:pt x="180864" y="176993"/>
                  <a:pt x="181184" y="178112"/>
                </a:cubicBezTo>
                <a:cubicBezTo>
                  <a:pt x="181503" y="179230"/>
                  <a:pt x="181344" y="180588"/>
                  <a:pt x="180704" y="182186"/>
                </a:cubicBezTo>
                <a:cubicBezTo>
                  <a:pt x="181344" y="184103"/>
                  <a:pt x="181983" y="186021"/>
                  <a:pt x="182622" y="187938"/>
                </a:cubicBezTo>
                <a:cubicBezTo>
                  <a:pt x="183261" y="189855"/>
                  <a:pt x="184220" y="191293"/>
                  <a:pt x="185498" y="192252"/>
                </a:cubicBezTo>
                <a:cubicBezTo>
                  <a:pt x="186456" y="190015"/>
                  <a:pt x="186936" y="187139"/>
                  <a:pt x="186936" y="183624"/>
                </a:cubicBezTo>
                <a:cubicBezTo>
                  <a:pt x="185977" y="183304"/>
                  <a:pt x="185019" y="182586"/>
                  <a:pt x="184060" y="181467"/>
                </a:cubicBezTo>
                <a:cubicBezTo>
                  <a:pt x="183101" y="180349"/>
                  <a:pt x="183101" y="178991"/>
                  <a:pt x="184060" y="177393"/>
                </a:cubicBezTo>
                <a:cubicBezTo>
                  <a:pt x="184699" y="177393"/>
                  <a:pt x="185258" y="177713"/>
                  <a:pt x="185738" y="178351"/>
                </a:cubicBezTo>
                <a:cubicBezTo>
                  <a:pt x="186217" y="178991"/>
                  <a:pt x="186776" y="179470"/>
                  <a:pt x="187415" y="179789"/>
                </a:cubicBezTo>
                <a:lnTo>
                  <a:pt x="187415" y="198483"/>
                </a:lnTo>
                <a:cubicBezTo>
                  <a:pt x="186456" y="197844"/>
                  <a:pt x="185658" y="198004"/>
                  <a:pt x="185019" y="198962"/>
                </a:cubicBezTo>
                <a:cubicBezTo>
                  <a:pt x="184380" y="199921"/>
                  <a:pt x="183821" y="201039"/>
                  <a:pt x="183341" y="202318"/>
                </a:cubicBezTo>
                <a:cubicBezTo>
                  <a:pt x="182861" y="203596"/>
                  <a:pt x="182382" y="204954"/>
                  <a:pt x="181903" y="206392"/>
                </a:cubicBezTo>
                <a:cubicBezTo>
                  <a:pt x="181424" y="207830"/>
                  <a:pt x="180704" y="208708"/>
                  <a:pt x="179746" y="209028"/>
                </a:cubicBezTo>
                <a:cubicBezTo>
                  <a:pt x="181025" y="209668"/>
                  <a:pt x="181583" y="211026"/>
                  <a:pt x="181424" y="213102"/>
                </a:cubicBezTo>
                <a:cubicBezTo>
                  <a:pt x="181264" y="215180"/>
                  <a:pt x="181983" y="216378"/>
                  <a:pt x="183581" y="216697"/>
                </a:cubicBezTo>
                <a:cubicBezTo>
                  <a:pt x="182942" y="217656"/>
                  <a:pt x="182462" y="219014"/>
                  <a:pt x="182143" y="220772"/>
                </a:cubicBezTo>
                <a:cubicBezTo>
                  <a:pt x="181823" y="222529"/>
                  <a:pt x="181663" y="224207"/>
                  <a:pt x="181663" y="225804"/>
                </a:cubicBezTo>
                <a:lnTo>
                  <a:pt x="176870" y="225804"/>
                </a:lnTo>
                <a:cubicBezTo>
                  <a:pt x="176550" y="224846"/>
                  <a:pt x="176550" y="223807"/>
                  <a:pt x="176870" y="222689"/>
                </a:cubicBezTo>
                <a:cubicBezTo>
                  <a:pt x="177190" y="221571"/>
                  <a:pt x="177190" y="220692"/>
                  <a:pt x="176870" y="220052"/>
                </a:cubicBezTo>
                <a:cubicBezTo>
                  <a:pt x="177509" y="217496"/>
                  <a:pt x="177988" y="214700"/>
                  <a:pt x="178308" y="211664"/>
                </a:cubicBezTo>
                <a:cubicBezTo>
                  <a:pt x="178628" y="208629"/>
                  <a:pt x="178308" y="205833"/>
                  <a:pt x="177349" y="203276"/>
                </a:cubicBezTo>
                <a:cubicBezTo>
                  <a:pt x="176391" y="206152"/>
                  <a:pt x="175432" y="209108"/>
                  <a:pt x="174474" y="212144"/>
                </a:cubicBezTo>
                <a:cubicBezTo>
                  <a:pt x="173515" y="215180"/>
                  <a:pt x="173036" y="217976"/>
                  <a:pt x="173036" y="220532"/>
                </a:cubicBezTo>
                <a:cubicBezTo>
                  <a:pt x="172396" y="219574"/>
                  <a:pt x="171917" y="218375"/>
                  <a:pt x="171597" y="216937"/>
                </a:cubicBezTo>
                <a:cubicBezTo>
                  <a:pt x="171278" y="215499"/>
                  <a:pt x="171119" y="213901"/>
                  <a:pt x="171119" y="212144"/>
                </a:cubicBezTo>
                <a:cubicBezTo>
                  <a:pt x="171119" y="210386"/>
                  <a:pt x="171198" y="208789"/>
                  <a:pt x="171358" y="207350"/>
                </a:cubicBezTo>
                <a:cubicBezTo>
                  <a:pt x="171518" y="205912"/>
                  <a:pt x="171757" y="204874"/>
                  <a:pt x="172077" y="204235"/>
                </a:cubicBezTo>
                <a:cubicBezTo>
                  <a:pt x="172077" y="205833"/>
                  <a:pt x="172556" y="206632"/>
                  <a:pt x="173515" y="206632"/>
                </a:cubicBezTo>
                <a:cubicBezTo>
                  <a:pt x="173195" y="204395"/>
                  <a:pt x="172876" y="202957"/>
                  <a:pt x="172556" y="202318"/>
                </a:cubicBezTo>
                <a:cubicBezTo>
                  <a:pt x="172237" y="201679"/>
                  <a:pt x="172396" y="200241"/>
                  <a:pt x="173036" y="198004"/>
                </a:cubicBezTo>
                <a:cubicBezTo>
                  <a:pt x="173675" y="197045"/>
                  <a:pt x="174234" y="196885"/>
                  <a:pt x="174713" y="197525"/>
                </a:cubicBezTo>
                <a:cubicBezTo>
                  <a:pt x="175192" y="198163"/>
                  <a:pt x="175592" y="197684"/>
                  <a:pt x="175911" y="196086"/>
                </a:cubicBezTo>
                <a:cubicBezTo>
                  <a:pt x="174953" y="195447"/>
                  <a:pt x="174793" y="193610"/>
                  <a:pt x="175432" y="190574"/>
                </a:cubicBezTo>
                <a:cubicBezTo>
                  <a:pt x="176071" y="187539"/>
                  <a:pt x="175592" y="185701"/>
                  <a:pt x="173994" y="185062"/>
                </a:cubicBezTo>
                <a:cubicBezTo>
                  <a:pt x="174313" y="186659"/>
                  <a:pt x="174234" y="188178"/>
                  <a:pt x="173754" y="189616"/>
                </a:cubicBezTo>
                <a:cubicBezTo>
                  <a:pt x="173275" y="191053"/>
                  <a:pt x="173195" y="192252"/>
                  <a:pt x="173515" y="193210"/>
                </a:cubicBezTo>
                <a:cubicBezTo>
                  <a:pt x="173195" y="192572"/>
                  <a:pt x="172796" y="192252"/>
                  <a:pt x="172317" y="192252"/>
                </a:cubicBezTo>
                <a:cubicBezTo>
                  <a:pt x="171837" y="192252"/>
                  <a:pt x="171278" y="191932"/>
                  <a:pt x="170639" y="191293"/>
                </a:cubicBezTo>
                <a:cubicBezTo>
                  <a:pt x="170958" y="189056"/>
                  <a:pt x="171358" y="186260"/>
                  <a:pt x="171837" y="182905"/>
                </a:cubicBezTo>
                <a:cubicBezTo>
                  <a:pt x="172317" y="179550"/>
                  <a:pt x="172876" y="176514"/>
                  <a:pt x="173515" y="173798"/>
                </a:cubicBezTo>
                <a:cubicBezTo>
                  <a:pt x="174154" y="171082"/>
                  <a:pt x="175033" y="169004"/>
                  <a:pt x="176151" y="167567"/>
                </a:cubicBezTo>
                <a:cubicBezTo>
                  <a:pt x="176710" y="166848"/>
                  <a:pt x="177370" y="166508"/>
                  <a:pt x="178129" y="166549"/>
                </a:cubicBezTo>
                <a:close/>
                <a:moveTo>
                  <a:pt x="81725" y="163732"/>
                </a:moveTo>
                <a:cubicBezTo>
                  <a:pt x="81565" y="164212"/>
                  <a:pt x="81165" y="164291"/>
                  <a:pt x="80526" y="163972"/>
                </a:cubicBezTo>
                <a:cubicBezTo>
                  <a:pt x="78928" y="166528"/>
                  <a:pt x="77810" y="169484"/>
                  <a:pt x="77171" y="172839"/>
                </a:cubicBezTo>
                <a:cubicBezTo>
                  <a:pt x="76532" y="176194"/>
                  <a:pt x="75733" y="179630"/>
                  <a:pt x="74774" y="183145"/>
                </a:cubicBezTo>
                <a:cubicBezTo>
                  <a:pt x="74135" y="184742"/>
                  <a:pt x="73177" y="186500"/>
                  <a:pt x="71899" y="188418"/>
                </a:cubicBezTo>
                <a:cubicBezTo>
                  <a:pt x="70620" y="190335"/>
                  <a:pt x="70461" y="192411"/>
                  <a:pt x="71419" y="194648"/>
                </a:cubicBezTo>
                <a:cubicBezTo>
                  <a:pt x="73976" y="191453"/>
                  <a:pt x="75653" y="187139"/>
                  <a:pt x="76452" y="181707"/>
                </a:cubicBezTo>
                <a:cubicBezTo>
                  <a:pt x="77251" y="176275"/>
                  <a:pt x="78928" y="172280"/>
                  <a:pt x="81485" y="169724"/>
                </a:cubicBezTo>
                <a:cubicBezTo>
                  <a:pt x="80846" y="169085"/>
                  <a:pt x="80686" y="168126"/>
                  <a:pt x="81006" y="166848"/>
                </a:cubicBezTo>
                <a:cubicBezTo>
                  <a:pt x="81325" y="165570"/>
                  <a:pt x="81645" y="164611"/>
                  <a:pt x="81964" y="163972"/>
                </a:cubicBezTo>
                <a:cubicBezTo>
                  <a:pt x="81964" y="163333"/>
                  <a:pt x="81884" y="163253"/>
                  <a:pt x="81725" y="163732"/>
                </a:cubicBezTo>
                <a:close/>
                <a:moveTo>
                  <a:pt x="186936" y="163013"/>
                </a:moveTo>
                <a:cubicBezTo>
                  <a:pt x="187575" y="168445"/>
                  <a:pt x="186936" y="172440"/>
                  <a:pt x="185019" y="174996"/>
                </a:cubicBezTo>
                <a:cubicBezTo>
                  <a:pt x="183421" y="173079"/>
                  <a:pt x="183022" y="171002"/>
                  <a:pt x="183821" y="168765"/>
                </a:cubicBezTo>
                <a:cubicBezTo>
                  <a:pt x="184619" y="166528"/>
                  <a:pt x="185658" y="164611"/>
                  <a:pt x="186936" y="163013"/>
                </a:cubicBezTo>
                <a:close/>
                <a:moveTo>
                  <a:pt x="126062" y="161575"/>
                </a:moveTo>
                <a:cubicBezTo>
                  <a:pt x="125103" y="161895"/>
                  <a:pt x="124624" y="162853"/>
                  <a:pt x="124624" y="164451"/>
                </a:cubicBezTo>
                <a:cubicBezTo>
                  <a:pt x="124624" y="166049"/>
                  <a:pt x="124304" y="167487"/>
                  <a:pt x="123665" y="168765"/>
                </a:cubicBezTo>
                <a:cubicBezTo>
                  <a:pt x="125263" y="167168"/>
                  <a:pt x="126062" y="164771"/>
                  <a:pt x="126062" y="161575"/>
                </a:cubicBezTo>
                <a:close/>
                <a:moveTo>
                  <a:pt x="120789" y="159179"/>
                </a:moveTo>
                <a:cubicBezTo>
                  <a:pt x="119511" y="159818"/>
                  <a:pt x="118792" y="161096"/>
                  <a:pt x="118632" y="163013"/>
                </a:cubicBezTo>
                <a:cubicBezTo>
                  <a:pt x="118473" y="164931"/>
                  <a:pt x="118233" y="166848"/>
                  <a:pt x="117914" y="168765"/>
                </a:cubicBezTo>
                <a:cubicBezTo>
                  <a:pt x="116955" y="168445"/>
                  <a:pt x="116076" y="169085"/>
                  <a:pt x="115277" y="170682"/>
                </a:cubicBezTo>
                <a:cubicBezTo>
                  <a:pt x="114478" y="172280"/>
                  <a:pt x="114079" y="174197"/>
                  <a:pt x="114079" y="176434"/>
                </a:cubicBezTo>
                <a:cubicBezTo>
                  <a:pt x="115357" y="177074"/>
                  <a:pt x="115917" y="176594"/>
                  <a:pt x="115757" y="174996"/>
                </a:cubicBezTo>
                <a:cubicBezTo>
                  <a:pt x="115596" y="173398"/>
                  <a:pt x="116316" y="172919"/>
                  <a:pt x="117914" y="173558"/>
                </a:cubicBezTo>
                <a:cubicBezTo>
                  <a:pt x="118233" y="170682"/>
                  <a:pt x="118872" y="168366"/>
                  <a:pt x="119831" y="166608"/>
                </a:cubicBezTo>
                <a:cubicBezTo>
                  <a:pt x="120789" y="164850"/>
                  <a:pt x="121109" y="162374"/>
                  <a:pt x="120789" y="159179"/>
                </a:cubicBezTo>
                <a:close/>
                <a:moveTo>
                  <a:pt x="173036" y="156782"/>
                </a:moveTo>
                <a:cubicBezTo>
                  <a:pt x="174313" y="156143"/>
                  <a:pt x="174953" y="156622"/>
                  <a:pt x="174953" y="158220"/>
                </a:cubicBezTo>
                <a:cubicBezTo>
                  <a:pt x="174953" y="159818"/>
                  <a:pt x="174953" y="161416"/>
                  <a:pt x="174953" y="163013"/>
                </a:cubicBezTo>
                <a:cubicBezTo>
                  <a:pt x="174313" y="162694"/>
                  <a:pt x="173835" y="161975"/>
                  <a:pt x="173515" y="160857"/>
                </a:cubicBezTo>
                <a:cubicBezTo>
                  <a:pt x="173195" y="159738"/>
                  <a:pt x="173036" y="158380"/>
                  <a:pt x="173036" y="156782"/>
                </a:cubicBezTo>
                <a:close/>
                <a:moveTo>
                  <a:pt x="262669" y="155824"/>
                </a:moveTo>
                <a:cubicBezTo>
                  <a:pt x="263308" y="157421"/>
                  <a:pt x="263707" y="159738"/>
                  <a:pt x="263867" y="162774"/>
                </a:cubicBezTo>
                <a:cubicBezTo>
                  <a:pt x="264027" y="165810"/>
                  <a:pt x="264426" y="168126"/>
                  <a:pt x="265065" y="169724"/>
                </a:cubicBezTo>
                <a:cubicBezTo>
                  <a:pt x="265385" y="169085"/>
                  <a:pt x="265545" y="168206"/>
                  <a:pt x="265545" y="167087"/>
                </a:cubicBezTo>
                <a:cubicBezTo>
                  <a:pt x="265545" y="165969"/>
                  <a:pt x="266024" y="165410"/>
                  <a:pt x="266982" y="165410"/>
                </a:cubicBezTo>
                <a:cubicBezTo>
                  <a:pt x="267302" y="167966"/>
                  <a:pt x="267462" y="170443"/>
                  <a:pt x="267462" y="172839"/>
                </a:cubicBezTo>
                <a:cubicBezTo>
                  <a:pt x="267462" y="175236"/>
                  <a:pt x="267143" y="177552"/>
                  <a:pt x="266503" y="179789"/>
                </a:cubicBezTo>
                <a:cubicBezTo>
                  <a:pt x="266184" y="176275"/>
                  <a:pt x="265065" y="172280"/>
                  <a:pt x="263148" y="167806"/>
                </a:cubicBezTo>
                <a:cubicBezTo>
                  <a:pt x="261230" y="163333"/>
                  <a:pt x="261071" y="159338"/>
                  <a:pt x="262669" y="155824"/>
                </a:cubicBezTo>
                <a:close/>
                <a:moveTo>
                  <a:pt x="125583" y="155344"/>
                </a:moveTo>
                <a:cubicBezTo>
                  <a:pt x="123985" y="155344"/>
                  <a:pt x="123186" y="156463"/>
                  <a:pt x="123186" y="158699"/>
                </a:cubicBezTo>
                <a:cubicBezTo>
                  <a:pt x="123825" y="159338"/>
                  <a:pt x="124624" y="159498"/>
                  <a:pt x="125583" y="159179"/>
                </a:cubicBezTo>
                <a:close/>
                <a:moveTo>
                  <a:pt x="69981" y="150551"/>
                </a:moveTo>
                <a:cubicBezTo>
                  <a:pt x="68383" y="151510"/>
                  <a:pt x="67185" y="153427"/>
                  <a:pt x="66387" y="156302"/>
                </a:cubicBezTo>
                <a:cubicBezTo>
                  <a:pt x="65588" y="159179"/>
                  <a:pt x="65348" y="161416"/>
                  <a:pt x="65667" y="163013"/>
                </a:cubicBezTo>
                <a:cubicBezTo>
                  <a:pt x="67904" y="160137"/>
                  <a:pt x="69343" y="155983"/>
                  <a:pt x="69981" y="150551"/>
                </a:cubicBezTo>
                <a:close/>
                <a:moveTo>
                  <a:pt x="181663" y="145278"/>
                </a:moveTo>
                <a:cubicBezTo>
                  <a:pt x="182302" y="145918"/>
                  <a:pt x="182542" y="146796"/>
                  <a:pt x="182382" y="147915"/>
                </a:cubicBezTo>
                <a:cubicBezTo>
                  <a:pt x="182223" y="149033"/>
                  <a:pt x="182143" y="150231"/>
                  <a:pt x="182143" y="151510"/>
                </a:cubicBezTo>
                <a:cubicBezTo>
                  <a:pt x="182143" y="152148"/>
                  <a:pt x="181663" y="152388"/>
                  <a:pt x="180704" y="152229"/>
                </a:cubicBezTo>
                <a:cubicBezTo>
                  <a:pt x="179746" y="152069"/>
                  <a:pt x="179427" y="152628"/>
                  <a:pt x="179746" y="153906"/>
                </a:cubicBezTo>
                <a:cubicBezTo>
                  <a:pt x="179746" y="155504"/>
                  <a:pt x="180226" y="155824"/>
                  <a:pt x="181184" y="154865"/>
                </a:cubicBezTo>
                <a:cubicBezTo>
                  <a:pt x="181503" y="154865"/>
                  <a:pt x="181823" y="154545"/>
                  <a:pt x="182143" y="153906"/>
                </a:cubicBezTo>
                <a:cubicBezTo>
                  <a:pt x="182782" y="156782"/>
                  <a:pt x="183022" y="158939"/>
                  <a:pt x="182861" y="160377"/>
                </a:cubicBezTo>
                <a:cubicBezTo>
                  <a:pt x="182702" y="161815"/>
                  <a:pt x="181983" y="163333"/>
                  <a:pt x="180704" y="164931"/>
                </a:cubicBezTo>
                <a:cubicBezTo>
                  <a:pt x="180065" y="163652"/>
                  <a:pt x="179906" y="162614"/>
                  <a:pt x="180226" y="161815"/>
                </a:cubicBezTo>
                <a:cubicBezTo>
                  <a:pt x="180545" y="161016"/>
                  <a:pt x="180704" y="159658"/>
                  <a:pt x="180704" y="157741"/>
                </a:cubicBezTo>
                <a:cubicBezTo>
                  <a:pt x="179427" y="158380"/>
                  <a:pt x="178707" y="158380"/>
                  <a:pt x="178548" y="157741"/>
                </a:cubicBezTo>
                <a:cubicBezTo>
                  <a:pt x="178388" y="157101"/>
                  <a:pt x="177988" y="156463"/>
                  <a:pt x="177349" y="155824"/>
                </a:cubicBezTo>
                <a:cubicBezTo>
                  <a:pt x="178308" y="152309"/>
                  <a:pt x="179746" y="148793"/>
                  <a:pt x="181663" y="145278"/>
                </a:cubicBezTo>
                <a:close/>
                <a:moveTo>
                  <a:pt x="145235" y="144320"/>
                </a:moveTo>
                <a:cubicBezTo>
                  <a:pt x="141720" y="146237"/>
                  <a:pt x="139963" y="149432"/>
                  <a:pt x="139963" y="153906"/>
                </a:cubicBezTo>
                <a:cubicBezTo>
                  <a:pt x="140921" y="154545"/>
                  <a:pt x="141400" y="154466"/>
                  <a:pt x="141400" y="153667"/>
                </a:cubicBezTo>
                <a:cubicBezTo>
                  <a:pt x="141400" y="152868"/>
                  <a:pt x="141720" y="152309"/>
                  <a:pt x="142359" y="151989"/>
                </a:cubicBezTo>
                <a:cubicBezTo>
                  <a:pt x="143318" y="152628"/>
                  <a:pt x="143318" y="153586"/>
                  <a:pt x="142359" y="154865"/>
                </a:cubicBezTo>
                <a:cubicBezTo>
                  <a:pt x="141400" y="156143"/>
                  <a:pt x="141400" y="157101"/>
                  <a:pt x="142359" y="157741"/>
                </a:cubicBezTo>
                <a:cubicBezTo>
                  <a:pt x="142998" y="158061"/>
                  <a:pt x="143318" y="157980"/>
                  <a:pt x="143318" y="157501"/>
                </a:cubicBezTo>
                <a:cubicBezTo>
                  <a:pt x="143318" y="157022"/>
                  <a:pt x="143318" y="156463"/>
                  <a:pt x="143318" y="155824"/>
                </a:cubicBezTo>
                <a:cubicBezTo>
                  <a:pt x="143318" y="155184"/>
                  <a:pt x="143318" y="154545"/>
                  <a:pt x="143318" y="153906"/>
                </a:cubicBezTo>
                <a:cubicBezTo>
                  <a:pt x="143318" y="153267"/>
                  <a:pt x="143477" y="152947"/>
                  <a:pt x="143797" y="152947"/>
                </a:cubicBezTo>
                <a:cubicBezTo>
                  <a:pt x="144117" y="157421"/>
                  <a:pt x="143877" y="162215"/>
                  <a:pt x="143078" y="167327"/>
                </a:cubicBezTo>
                <a:cubicBezTo>
                  <a:pt x="142279" y="172440"/>
                  <a:pt x="141560" y="177393"/>
                  <a:pt x="140921" y="182186"/>
                </a:cubicBezTo>
                <a:cubicBezTo>
                  <a:pt x="140282" y="182186"/>
                  <a:pt x="139882" y="182026"/>
                  <a:pt x="139723" y="181707"/>
                </a:cubicBezTo>
                <a:cubicBezTo>
                  <a:pt x="139563" y="181387"/>
                  <a:pt x="139323" y="181228"/>
                  <a:pt x="139003" y="181228"/>
                </a:cubicBezTo>
                <a:cubicBezTo>
                  <a:pt x="139323" y="178671"/>
                  <a:pt x="140042" y="176194"/>
                  <a:pt x="141161" y="173798"/>
                </a:cubicBezTo>
                <a:cubicBezTo>
                  <a:pt x="142279" y="171401"/>
                  <a:pt x="142359" y="168605"/>
                  <a:pt x="141400" y="165410"/>
                </a:cubicBezTo>
                <a:cubicBezTo>
                  <a:pt x="138524" y="165090"/>
                  <a:pt x="136927" y="166369"/>
                  <a:pt x="136607" y="169244"/>
                </a:cubicBezTo>
                <a:cubicBezTo>
                  <a:pt x="136287" y="172121"/>
                  <a:pt x="136128" y="175316"/>
                  <a:pt x="136128" y="178831"/>
                </a:cubicBezTo>
                <a:cubicBezTo>
                  <a:pt x="134849" y="178512"/>
                  <a:pt x="134530" y="177792"/>
                  <a:pt x="135169" y="176674"/>
                </a:cubicBezTo>
                <a:cubicBezTo>
                  <a:pt x="135808" y="175555"/>
                  <a:pt x="135968" y="174197"/>
                  <a:pt x="135648" y="172599"/>
                </a:cubicBezTo>
                <a:cubicBezTo>
                  <a:pt x="135010" y="172599"/>
                  <a:pt x="134610" y="172440"/>
                  <a:pt x="134450" y="172121"/>
                </a:cubicBezTo>
                <a:cubicBezTo>
                  <a:pt x="134290" y="171801"/>
                  <a:pt x="133891" y="171641"/>
                  <a:pt x="133251" y="171641"/>
                </a:cubicBezTo>
                <a:cubicBezTo>
                  <a:pt x="132932" y="174836"/>
                  <a:pt x="132293" y="177153"/>
                  <a:pt x="131334" y="178591"/>
                </a:cubicBezTo>
                <a:cubicBezTo>
                  <a:pt x="130376" y="180029"/>
                  <a:pt x="130376" y="182505"/>
                  <a:pt x="131334" y="186021"/>
                </a:cubicBezTo>
                <a:cubicBezTo>
                  <a:pt x="132293" y="186021"/>
                  <a:pt x="132773" y="184423"/>
                  <a:pt x="132773" y="181228"/>
                </a:cubicBezTo>
                <a:cubicBezTo>
                  <a:pt x="133092" y="181547"/>
                  <a:pt x="133651" y="181867"/>
                  <a:pt x="134450" y="182186"/>
                </a:cubicBezTo>
                <a:cubicBezTo>
                  <a:pt x="135249" y="182505"/>
                  <a:pt x="135329" y="182026"/>
                  <a:pt x="134690" y="180748"/>
                </a:cubicBezTo>
                <a:cubicBezTo>
                  <a:pt x="135968" y="181387"/>
                  <a:pt x="136447" y="182426"/>
                  <a:pt x="136128" y="183864"/>
                </a:cubicBezTo>
                <a:cubicBezTo>
                  <a:pt x="135808" y="185302"/>
                  <a:pt x="135648" y="186820"/>
                  <a:pt x="135648" y="188418"/>
                </a:cubicBezTo>
                <a:cubicBezTo>
                  <a:pt x="137246" y="188418"/>
                  <a:pt x="138365" y="188098"/>
                  <a:pt x="139003" y="187458"/>
                </a:cubicBezTo>
                <a:cubicBezTo>
                  <a:pt x="138684" y="186820"/>
                  <a:pt x="138365" y="186580"/>
                  <a:pt x="138045" y="186740"/>
                </a:cubicBezTo>
                <a:cubicBezTo>
                  <a:pt x="137725" y="186899"/>
                  <a:pt x="137406" y="186820"/>
                  <a:pt x="137086" y="186500"/>
                </a:cubicBezTo>
                <a:cubicBezTo>
                  <a:pt x="137406" y="185541"/>
                  <a:pt x="138045" y="184902"/>
                  <a:pt x="139003" y="184583"/>
                </a:cubicBezTo>
                <a:cubicBezTo>
                  <a:pt x="139643" y="184264"/>
                  <a:pt x="139802" y="184663"/>
                  <a:pt x="139483" y="185781"/>
                </a:cubicBezTo>
                <a:cubicBezTo>
                  <a:pt x="139164" y="186899"/>
                  <a:pt x="139643" y="187139"/>
                  <a:pt x="140921" y="186500"/>
                </a:cubicBezTo>
                <a:cubicBezTo>
                  <a:pt x="141240" y="184902"/>
                  <a:pt x="141320" y="183864"/>
                  <a:pt x="141161" y="183384"/>
                </a:cubicBezTo>
                <a:cubicBezTo>
                  <a:pt x="141001" y="182905"/>
                  <a:pt x="141560" y="182825"/>
                  <a:pt x="142838" y="183145"/>
                </a:cubicBezTo>
                <a:cubicBezTo>
                  <a:pt x="143477" y="181228"/>
                  <a:pt x="143797" y="179230"/>
                  <a:pt x="143797" y="177153"/>
                </a:cubicBezTo>
                <a:cubicBezTo>
                  <a:pt x="143797" y="175076"/>
                  <a:pt x="144117" y="173079"/>
                  <a:pt x="144755" y="171162"/>
                </a:cubicBezTo>
                <a:cubicBezTo>
                  <a:pt x="145395" y="171801"/>
                  <a:pt x="145714" y="172599"/>
                  <a:pt x="145714" y="173558"/>
                </a:cubicBezTo>
                <a:cubicBezTo>
                  <a:pt x="146992" y="172919"/>
                  <a:pt x="147232" y="172280"/>
                  <a:pt x="146433" y="171641"/>
                </a:cubicBezTo>
                <a:cubicBezTo>
                  <a:pt x="145634" y="171002"/>
                  <a:pt x="145075" y="170363"/>
                  <a:pt x="144755" y="169724"/>
                </a:cubicBezTo>
                <a:cubicBezTo>
                  <a:pt x="145075" y="165570"/>
                  <a:pt x="146193" y="161735"/>
                  <a:pt x="148111" y="158220"/>
                </a:cubicBezTo>
                <a:cubicBezTo>
                  <a:pt x="150028" y="154705"/>
                  <a:pt x="149868" y="151190"/>
                  <a:pt x="147631" y="147675"/>
                </a:cubicBezTo>
                <a:cubicBezTo>
                  <a:pt x="146992" y="147356"/>
                  <a:pt x="146593" y="147595"/>
                  <a:pt x="146433" y="148394"/>
                </a:cubicBezTo>
                <a:cubicBezTo>
                  <a:pt x="146274" y="149193"/>
                  <a:pt x="145874" y="149752"/>
                  <a:pt x="145235" y="150072"/>
                </a:cubicBezTo>
                <a:cubicBezTo>
                  <a:pt x="144276" y="149432"/>
                  <a:pt x="144117" y="148553"/>
                  <a:pt x="144755" y="147435"/>
                </a:cubicBezTo>
                <a:cubicBezTo>
                  <a:pt x="145395" y="146317"/>
                  <a:pt x="145554" y="145278"/>
                  <a:pt x="145235" y="144320"/>
                </a:cubicBezTo>
                <a:close/>
                <a:moveTo>
                  <a:pt x="118872" y="142882"/>
                </a:moveTo>
                <a:cubicBezTo>
                  <a:pt x="118233" y="143521"/>
                  <a:pt x="117833" y="144479"/>
                  <a:pt x="117674" y="145758"/>
                </a:cubicBezTo>
                <a:cubicBezTo>
                  <a:pt x="117514" y="147036"/>
                  <a:pt x="117274" y="148474"/>
                  <a:pt x="116955" y="150072"/>
                </a:cubicBezTo>
                <a:cubicBezTo>
                  <a:pt x="118553" y="149752"/>
                  <a:pt x="119032" y="150311"/>
                  <a:pt x="118393" y="151749"/>
                </a:cubicBezTo>
                <a:cubicBezTo>
                  <a:pt x="117754" y="153187"/>
                  <a:pt x="117754" y="154385"/>
                  <a:pt x="118393" y="155344"/>
                </a:cubicBezTo>
                <a:cubicBezTo>
                  <a:pt x="119671" y="153746"/>
                  <a:pt x="120230" y="152548"/>
                  <a:pt x="120070" y="151749"/>
                </a:cubicBezTo>
                <a:cubicBezTo>
                  <a:pt x="119911" y="150950"/>
                  <a:pt x="120630" y="150871"/>
                  <a:pt x="122227" y="151510"/>
                </a:cubicBezTo>
                <a:cubicBezTo>
                  <a:pt x="122227" y="150551"/>
                  <a:pt x="122387" y="149832"/>
                  <a:pt x="122707" y="149352"/>
                </a:cubicBezTo>
                <a:cubicBezTo>
                  <a:pt x="123026" y="148873"/>
                  <a:pt x="123026" y="147994"/>
                  <a:pt x="122707" y="146716"/>
                </a:cubicBezTo>
                <a:cubicBezTo>
                  <a:pt x="121748" y="146396"/>
                  <a:pt x="120949" y="146157"/>
                  <a:pt x="120310" y="145997"/>
                </a:cubicBezTo>
                <a:cubicBezTo>
                  <a:pt x="119671" y="145837"/>
                  <a:pt x="119191" y="146557"/>
                  <a:pt x="118872" y="148154"/>
                </a:cubicBezTo>
                <a:cubicBezTo>
                  <a:pt x="118233" y="147515"/>
                  <a:pt x="118233" y="146796"/>
                  <a:pt x="118872" y="145997"/>
                </a:cubicBezTo>
                <a:cubicBezTo>
                  <a:pt x="119511" y="145198"/>
                  <a:pt x="119511" y="144160"/>
                  <a:pt x="118872" y="142882"/>
                </a:cubicBezTo>
                <a:close/>
                <a:moveTo>
                  <a:pt x="14380" y="141923"/>
                </a:moveTo>
                <a:cubicBezTo>
                  <a:pt x="14060" y="143201"/>
                  <a:pt x="14140" y="144080"/>
                  <a:pt x="14619" y="144560"/>
                </a:cubicBezTo>
                <a:cubicBezTo>
                  <a:pt x="15099" y="145039"/>
                  <a:pt x="15179" y="146077"/>
                  <a:pt x="14859" y="147675"/>
                </a:cubicBezTo>
                <a:cubicBezTo>
                  <a:pt x="16457" y="147675"/>
                  <a:pt x="17256" y="145758"/>
                  <a:pt x="17256" y="141923"/>
                </a:cubicBezTo>
                <a:close/>
                <a:moveTo>
                  <a:pt x="46974" y="140485"/>
                </a:moveTo>
                <a:cubicBezTo>
                  <a:pt x="46335" y="140166"/>
                  <a:pt x="45456" y="141124"/>
                  <a:pt x="44338" y="143361"/>
                </a:cubicBezTo>
                <a:cubicBezTo>
                  <a:pt x="43219" y="145598"/>
                  <a:pt x="42980" y="147515"/>
                  <a:pt x="43618" y="149113"/>
                </a:cubicBezTo>
                <a:cubicBezTo>
                  <a:pt x="44897" y="148474"/>
                  <a:pt x="45616" y="147195"/>
                  <a:pt x="45775" y="145278"/>
                </a:cubicBezTo>
                <a:cubicBezTo>
                  <a:pt x="45936" y="143361"/>
                  <a:pt x="46335" y="141763"/>
                  <a:pt x="46974" y="140485"/>
                </a:cubicBezTo>
                <a:close/>
                <a:moveTo>
                  <a:pt x="161532" y="139526"/>
                </a:moveTo>
                <a:cubicBezTo>
                  <a:pt x="160893" y="141124"/>
                  <a:pt x="161052" y="141683"/>
                  <a:pt x="162011" y="141204"/>
                </a:cubicBezTo>
                <a:cubicBezTo>
                  <a:pt x="162970" y="140725"/>
                  <a:pt x="163289" y="140965"/>
                  <a:pt x="162970" y="141923"/>
                </a:cubicBezTo>
                <a:cubicBezTo>
                  <a:pt x="162331" y="142562"/>
                  <a:pt x="162011" y="143840"/>
                  <a:pt x="162011" y="145758"/>
                </a:cubicBezTo>
                <a:cubicBezTo>
                  <a:pt x="162650" y="145758"/>
                  <a:pt x="163130" y="145358"/>
                  <a:pt x="163449" y="144560"/>
                </a:cubicBezTo>
                <a:cubicBezTo>
                  <a:pt x="163769" y="143761"/>
                  <a:pt x="164248" y="143361"/>
                  <a:pt x="164887" y="143361"/>
                </a:cubicBezTo>
                <a:cubicBezTo>
                  <a:pt x="164887" y="146237"/>
                  <a:pt x="164887" y="149832"/>
                  <a:pt x="164887" y="154146"/>
                </a:cubicBezTo>
                <a:cubicBezTo>
                  <a:pt x="164887" y="158460"/>
                  <a:pt x="164727" y="161416"/>
                  <a:pt x="164407" y="163013"/>
                </a:cubicBezTo>
                <a:cubicBezTo>
                  <a:pt x="163769" y="162374"/>
                  <a:pt x="163449" y="161655"/>
                  <a:pt x="163449" y="160857"/>
                </a:cubicBezTo>
                <a:cubicBezTo>
                  <a:pt x="163449" y="160058"/>
                  <a:pt x="162970" y="159818"/>
                  <a:pt x="162011" y="160137"/>
                </a:cubicBezTo>
                <a:cubicBezTo>
                  <a:pt x="162331" y="158859"/>
                  <a:pt x="162570" y="157101"/>
                  <a:pt x="162730" y="154865"/>
                </a:cubicBezTo>
                <a:cubicBezTo>
                  <a:pt x="162890" y="152628"/>
                  <a:pt x="162650" y="151030"/>
                  <a:pt x="162011" y="150072"/>
                </a:cubicBezTo>
                <a:cubicBezTo>
                  <a:pt x="161691" y="150072"/>
                  <a:pt x="161452" y="150231"/>
                  <a:pt x="161292" y="150551"/>
                </a:cubicBezTo>
                <a:cubicBezTo>
                  <a:pt x="161132" y="150871"/>
                  <a:pt x="160733" y="151190"/>
                  <a:pt x="160094" y="151510"/>
                </a:cubicBezTo>
                <a:cubicBezTo>
                  <a:pt x="160414" y="149912"/>
                  <a:pt x="160253" y="149033"/>
                  <a:pt x="159615" y="148873"/>
                </a:cubicBezTo>
                <a:cubicBezTo>
                  <a:pt x="158976" y="148714"/>
                  <a:pt x="158816" y="147994"/>
                  <a:pt x="159135" y="146716"/>
                </a:cubicBezTo>
                <a:cubicBezTo>
                  <a:pt x="159774" y="145119"/>
                  <a:pt x="160174" y="143840"/>
                  <a:pt x="160333" y="142882"/>
                </a:cubicBezTo>
                <a:cubicBezTo>
                  <a:pt x="160493" y="141923"/>
                  <a:pt x="160893" y="140805"/>
                  <a:pt x="161532" y="139526"/>
                </a:cubicBezTo>
                <a:close/>
                <a:moveTo>
                  <a:pt x="131814" y="139526"/>
                </a:moveTo>
                <a:cubicBezTo>
                  <a:pt x="130536" y="139846"/>
                  <a:pt x="129737" y="140565"/>
                  <a:pt x="129417" y="141683"/>
                </a:cubicBezTo>
                <a:cubicBezTo>
                  <a:pt x="129097" y="142801"/>
                  <a:pt x="129097" y="144160"/>
                  <a:pt x="129417" y="145758"/>
                </a:cubicBezTo>
                <a:cubicBezTo>
                  <a:pt x="130376" y="145758"/>
                  <a:pt x="131175" y="145039"/>
                  <a:pt x="131814" y="143600"/>
                </a:cubicBezTo>
                <a:cubicBezTo>
                  <a:pt x="132453" y="142163"/>
                  <a:pt x="132453" y="140805"/>
                  <a:pt x="131814" y="139526"/>
                </a:cubicBezTo>
                <a:close/>
                <a:moveTo>
                  <a:pt x="149070" y="139047"/>
                </a:moveTo>
                <a:cubicBezTo>
                  <a:pt x="148750" y="140006"/>
                  <a:pt x="148510" y="141124"/>
                  <a:pt x="148350" y="142402"/>
                </a:cubicBezTo>
                <a:cubicBezTo>
                  <a:pt x="148191" y="143681"/>
                  <a:pt x="147791" y="144639"/>
                  <a:pt x="147152" y="145278"/>
                </a:cubicBezTo>
                <a:cubicBezTo>
                  <a:pt x="147152" y="145598"/>
                  <a:pt x="147472" y="145518"/>
                  <a:pt x="148111" y="145039"/>
                </a:cubicBezTo>
                <a:cubicBezTo>
                  <a:pt x="148750" y="144560"/>
                  <a:pt x="149309" y="143840"/>
                  <a:pt x="149788" y="142882"/>
                </a:cubicBezTo>
                <a:cubicBezTo>
                  <a:pt x="150268" y="141923"/>
                  <a:pt x="150507" y="141044"/>
                  <a:pt x="150507" y="140245"/>
                </a:cubicBezTo>
                <a:cubicBezTo>
                  <a:pt x="150507" y="139446"/>
                  <a:pt x="150028" y="139047"/>
                  <a:pt x="149070" y="139047"/>
                </a:cubicBezTo>
                <a:close/>
                <a:moveTo>
                  <a:pt x="58957" y="139047"/>
                </a:moveTo>
                <a:cubicBezTo>
                  <a:pt x="57678" y="138728"/>
                  <a:pt x="57040" y="139686"/>
                  <a:pt x="57040" y="141923"/>
                </a:cubicBezTo>
                <a:cubicBezTo>
                  <a:pt x="57678" y="142242"/>
                  <a:pt x="58158" y="142242"/>
                  <a:pt x="58477" y="141923"/>
                </a:cubicBezTo>
                <a:cubicBezTo>
                  <a:pt x="58797" y="141603"/>
                  <a:pt x="59117" y="141444"/>
                  <a:pt x="59437" y="141444"/>
                </a:cubicBezTo>
                <a:cubicBezTo>
                  <a:pt x="59756" y="140805"/>
                  <a:pt x="59756" y="140406"/>
                  <a:pt x="59437" y="140245"/>
                </a:cubicBezTo>
                <a:cubicBezTo>
                  <a:pt x="59117" y="140086"/>
                  <a:pt x="58957" y="139686"/>
                  <a:pt x="58957" y="139047"/>
                </a:cubicBezTo>
                <a:close/>
                <a:moveTo>
                  <a:pt x="157218" y="135692"/>
                </a:moveTo>
                <a:cubicBezTo>
                  <a:pt x="157857" y="139526"/>
                  <a:pt x="157857" y="143361"/>
                  <a:pt x="157218" y="147195"/>
                </a:cubicBezTo>
                <a:cubicBezTo>
                  <a:pt x="156579" y="151030"/>
                  <a:pt x="155141" y="153746"/>
                  <a:pt x="152904" y="155344"/>
                </a:cubicBezTo>
                <a:cubicBezTo>
                  <a:pt x="152904" y="153108"/>
                  <a:pt x="153463" y="151270"/>
                  <a:pt x="154582" y="149832"/>
                </a:cubicBezTo>
                <a:cubicBezTo>
                  <a:pt x="155700" y="148394"/>
                  <a:pt x="155300" y="147675"/>
                  <a:pt x="153383" y="147675"/>
                </a:cubicBezTo>
                <a:cubicBezTo>
                  <a:pt x="154342" y="145758"/>
                  <a:pt x="154901" y="143521"/>
                  <a:pt x="155061" y="140965"/>
                </a:cubicBezTo>
                <a:cubicBezTo>
                  <a:pt x="155221" y="138408"/>
                  <a:pt x="155940" y="136650"/>
                  <a:pt x="157218" y="135692"/>
                </a:cubicBezTo>
                <a:close/>
                <a:moveTo>
                  <a:pt x="258355" y="133295"/>
                </a:moveTo>
                <a:cubicBezTo>
                  <a:pt x="259633" y="133934"/>
                  <a:pt x="260512" y="134973"/>
                  <a:pt x="260991" y="136411"/>
                </a:cubicBezTo>
                <a:cubicBezTo>
                  <a:pt x="261470" y="137849"/>
                  <a:pt x="262509" y="138408"/>
                  <a:pt x="264107" y="138088"/>
                </a:cubicBezTo>
                <a:cubicBezTo>
                  <a:pt x="264107" y="139367"/>
                  <a:pt x="264267" y="140325"/>
                  <a:pt x="264586" y="140965"/>
                </a:cubicBezTo>
                <a:cubicBezTo>
                  <a:pt x="264906" y="141603"/>
                  <a:pt x="265065" y="142402"/>
                  <a:pt x="265065" y="143361"/>
                </a:cubicBezTo>
                <a:cubicBezTo>
                  <a:pt x="263468" y="143361"/>
                  <a:pt x="262749" y="143761"/>
                  <a:pt x="262908" y="144560"/>
                </a:cubicBezTo>
                <a:cubicBezTo>
                  <a:pt x="263068" y="145358"/>
                  <a:pt x="263308" y="146557"/>
                  <a:pt x="263627" y="148154"/>
                </a:cubicBezTo>
                <a:cubicBezTo>
                  <a:pt x="262349" y="148154"/>
                  <a:pt x="261630" y="147595"/>
                  <a:pt x="261470" y="146477"/>
                </a:cubicBezTo>
                <a:cubicBezTo>
                  <a:pt x="261311" y="145358"/>
                  <a:pt x="261071" y="144160"/>
                  <a:pt x="260752" y="142882"/>
                </a:cubicBezTo>
                <a:cubicBezTo>
                  <a:pt x="261071" y="142562"/>
                  <a:pt x="261311" y="142482"/>
                  <a:pt x="261470" y="142642"/>
                </a:cubicBezTo>
                <a:cubicBezTo>
                  <a:pt x="261630" y="142801"/>
                  <a:pt x="261710" y="142562"/>
                  <a:pt x="261710" y="141923"/>
                </a:cubicBezTo>
                <a:cubicBezTo>
                  <a:pt x="261071" y="141603"/>
                  <a:pt x="260911" y="140805"/>
                  <a:pt x="261230" y="139526"/>
                </a:cubicBezTo>
                <a:cubicBezTo>
                  <a:pt x="261550" y="138248"/>
                  <a:pt x="261071" y="137769"/>
                  <a:pt x="259793" y="138088"/>
                </a:cubicBezTo>
                <a:cubicBezTo>
                  <a:pt x="259793" y="138728"/>
                  <a:pt x="259953" y="139287"/>
                  <a:pt x="260272" y="139766"/>
                </a:cubicBezTo>
                <a:cubicBezTo>
                  <a:pt x="260592" y="140245"/>
                  <a:pt x="260752" y="140805"/>
                  <a:pt x="260752" y="141444"/>
                </a:cubicBezTo>
                <a:cubicBezTo>
                  <a:pt x="259473" y="141444"/>
                  <a:pt x="258515" y="141124"/>
                  <a:pt x="257875" y="140485"/>
                </a:cubicBezTo>
                <a:cubicBezTo>
                  <a:pt x="257237" y="138568"/>
                  <a:pt x="257316" y="137529"/>
                  <a:pt x="258115" y="137370"/>
                </a:cubicBezTo>
                <a:cubicBezTo>
                  <a:pt x="258914" y="137210"/>
                  <a:pt x="259313" y="136331"/>
                  <a:pt x="259313" y="134733"/>
                </a:cubicBezTo>
                <a:cubicBezTo>
                  <a:pt x="258674" y="134733"/>
                  <a:pt x="258355" y="134254"/>
                  <a:pt x="258355" y="133295"/>
                </a:cubicBezTo>
                <a:close/>
                <a:moveTo>
                  <a:pt x="166325" y="133295"/>
                </a:moveTo>
                <a:cubicBezTo>
                  <a:pt x="166325" y="134254"/>
                  <a:pt x="166245" y="135213"/>
                  <a:pt x="166085" y="136171"/>
                </a:cubicBezTo>
                <a:cubicBezTo>
                  <a:pt x="165926" y="137130"/>
                  <a:pt x="165846" y="138248"/>
                  <a:pt x="165846" y="139526"/>
                </a:cubicBezTo>
                <a:cubicBezTo>
                  <a:pt x="164248" y="139846"/>
                  <a:pt x="163689" y="138808"/>
                  <a:pt x="164168" y="136411"/>
                </a:cubicBezTo>
                <a:cubicBezTo>
                  <a:pt x="164647" y="134014"/>
                  <a:pt x="165367" y="132976"/>
                  <a:pt x="166325" y="133295"/>
                </a:cubicBezTo>
                <a:close/>
                <a:moveTo>
                  <a:pt x="125103" y="128502"/>
                </a:moveTo>
                <a:cubicBezTo>
                  <a:pt x="124145" y="129141"/>
                  <a:pt x="124065" y="129621"/>
                  <a:pt x="124864" y="129940"/>
                </a:cubicBezTo>
                <a:cubicBezTo>
                  <a:pt x="125663" y="130260"/>
                  <a:pt x="125902" y="130898"/>
                  <a:pt x="125583" y="131858"/>
                </a:cubicBezTo>
                <a:cubicBezTo>
                  <a:pt x="126541" y="131858"/>
                  <a:pt x="127021" y="130739"/>
                  <a:pt x="127021" y="128502"/>
                </a:cubicBezTo>
                <a:cubicBezTo>
                  <a:pt x="126381" y="128182"/>
                  <a:pt x="125902" y="128422"/>
                  <a:pt x="125583" y="129221"/>
                </a:cubicBezTo>
                <a:cubicBezTo>
                  <a:pt x="125263" y="130020"/>
                  <a:pt x="125103" y="129780"/>
                  <a:pt x="125103" y="128502"/>
                </a:cubicBezTo>
                <a:close/>
                <a:moveTo>
                  <a:pt x="71419" y="128023"/>
                </a:moveTo>
                <a:cubicBezTo>
                  <a:pt x="70780" y="127703"/>
                  <a:pt x="70301" y="127783"/>
                  <a:pt x="69981" y="128263"/>
                </a:cubicBezTo>
                <a:cubicBezTo>
                  <a:pt x="69662" y="128741"/>
                  <a:pt x="69182" y="129141"/>
                  <a:pt x="68544" y="129461"/>
                </a:cubicBezTo>
                <a:cubicBezTo>
                  <a:pt x="68863" y="132017"/>
                  <a:pt x="68703" y="133775"/>
                  <a:pt x="68064" y="134733"/>
                </a:cubicBezTo>
                <a:cubicBezTo>
                  <a:pt x="67425" y="135692"/>
                  <a:pt x="66946" y="137130"/>
                  <a:pt x="66627" y="139047"/>
                </a:cubicBezTo>
                <a:cubicBezTo>
                  <a:pt x="69182" y="136811"/>
                  <a:pt x="70780" y="133135"/>
                  <a:pt x="71419" y="128023"/>
                </a:cubicBezTo>
                <a:close/>
                <a:moveTo>
                  <a:pt x="137566" y="126585"/>
                </a:moveTo>
                <a:cubicBezTo>
                  <a:pt x="137885" y="127224"/>
                  <a:pt x="137965" y="128023"/>
                  <a:pt x="137805" y="128981"/>
                </a:cubicBezTo>
                <a:cubicBezTo>
                  <a:pt x="137645" y="129940"/>
                  <a:pt x="138045" y="130099"/>
                  <a:pt x="139003" y="129461"/>
                </a:cubicBezTo>
                <a:cubicBezTo>
                  <a:pt x="139003" y="129141"/>
                  <a:pt x="139084" y="128741"/>
                  <a:pt x="139243" y="128263"/>
                </a:cubicBezTo>
                <a:cubicBezTo>
                  <a:pt x="139403" y="127783"/>
                  <a:pt x="139483" y="127224"/>
                  <a:pt x="139483" y="126585"/>
                </a:cubicBezTo>
                <a:close/>
                <a:moveTo>
                  <a:pt x="266024" y="125146"/>
                </a:moveTo>
                <a:cubicBezTo>
                  <a:pt x="267302" y="125146"/>
                  <a:pt x="267861" y="125786"/>
                  <a:pt x="267702" y="127064"/>
                </a:cubicBezTo>
                <a:cubicBezTo>
                  <a:pt x="267542" y="128342"/>
                  <a:pt x="267302" y="129461"/>
                  <a:pt x="266982" y="130419"/>
                </a:cubicBezTo>
                <a:cubicBezTo>
                  <a:pt x="266024" y="130419"/>
                  <a:pt x="265545" y="129700"/>
                  <a:pt x="265545" y="128263"/>
                </a:cubicBezTo>
                <a:cubicBezTo>
                  <a:pt x="265545" y="126824"/>
                  <a:pt x="265705" y="125786"/>
                  <a:pt x="266024" y="125146"/>
                </a:cubicBezTo>
                <a:close/>
                <a:moveTo>
                  <a:pt x="141400" y="124668"/>
                </a:moveTo>
                <a:cubicBezTo>
                  <a:pt x="140441" y="125307"/>
                  <a:pt x="139963" y="126665"/>
                  <a:pt x="139963" y="128741"/>
                </a:cubicBezTo>
                <a:cubicBezTo>
                  <a:pt x="139963" y="130819"/>
                  <a:pt x="139882" y="132976"/>
                  <a:pt x="139723" y="135213"/>
                </a:cubicBezTo>
                <a:cubicBezTo>
                  <a:pt x="139563" y="137449"/>
                  <a:pt x="139243" y="139446"/>
                  <a:pt x="138764" y="141204"/>
                </a:cubicBezTo>
                <a:cubicBezTo>
                  <a:pt x="138285" y="142962"/>
                  <a:pt x="137246" y="144000"/>
                  <a:pt x="135648" y="144320"/>
                </a:cubicBezTo>
                <a:cubicBezTo>
                  <a:pt x="136287" y="147195"/>
                  <a:pt x="136287" y="149752"/>
                  <a:pt x="135648" y="151989"/>
                </a:cubicBezTo>
                <a:cubicBezTo>
                  <a:pt x="132773" y="152628"/>
                  <a:pt x="131255" y="154466"/>
                  <a:pt x="131095" y="157501"/>
                </a:cubicBezTo>
                <a:cubicBezTo>
                  <a:pt x="130935" y="160537"/>
                  <a:pt x="129737" y="162694"/>
                  <a:pt x="127500" y="163972"/>
                </a:cubicBezTo>
                <a:cubicBezTo>
                  <a:pt x="126861" y="165570"/>
                  <a:pt x="127100" y="166129"/>
                  <a:pt x="128219" y="165649"/>
                </a:cubicBezTo>
                <a:cubicBezTo>
                  <a:pt x="129337" y="165170"/>
                  <a:pt x="129737" y="165729"/>
                  <a:pt x="129417" y="167327"/>
                </a:cubicBezTo>
                <a:cubicBezTo>
                  <a:pt x="130376" y="167327"/>
                  <a:pt x="130935" y="166848"/>
                  <a:pt x="131095" y="165889"/>
                </a:cubicBezTo>
                <a:cubicBezTo>
                  <a:pt x="131255" y="164931"/>
                  <a:pt x="131654" y="163972"/>
                  <a:pt x="132293" y="163013"/>
                </a:cubicBezTo>
                <a:cubicBezTo>
                  <a:pt x="132613" y="164291"/>
                  <a:pt x="133092" y="165810"/>
                  <a:pt x="133731" y="167567"/>
                </a:cubicBezTo>
                <a:cubicBezTo>
                  <a:pt x="134370" y="169324"/>
                  <a:pt x="135169" y="169724"/>
                  <a:pt x="136128" y="168765"/>
                </a:cubicBezTo>
                <a:cubicBezTo>
                  <a:pt x="135169" y="167487"/>
                  <a:pt x="134690" y="166049"/>
                  <a:pt x="134690" y="164451"/>
                </a:cubicBezTo>
                <a:cubicBezTo>
                  <a:pt x="134690" y="162853"/>
                  <a:pt x="134929" y="161336"/>
                  <a:pt x="135409" y="159897"/>
                </a:cubicBezTo>
                <a:cubicBezTo>
                  <a:pt x="135888" y="158460"/>
                  <a:pt x="136368" y="156942"/>
                  <a:pt x="136846" y="155344"/>
                </a:cubicBezTo>
                <a:cubicBezTo>
                  <a:pt x="137326" y="153746"/>
                  <a:pt x="137406" y="152148"/>
                  <a:pt x="137086" y="150551"/>
                </a:cubicBezTo>
                <a:cubicBezTo>
                  <a:pt x="138684" y="147036"/>
                  <a:pt x="139963" y="143361"/>
                  <a:pt x="140921" y="139526"/>
                </a:cubicBezTo>
                <a:cubicBezTo>
                  <a:pt x="141880" y="135692"/>
                  <a:pt x="142519" y="131378"/>
                  <a:pt x="142838" y="126585"/>
                </a:cubicBezTo>
                <a:cubicBezTo>
                  <a:pt x="141880" y="126585"/>
                  <a:pt x="141400" y="126106"/>
                  <a:pt x="141400" y="125146"/>
                </a:cubicBezTo>
                <a:close/>
                <a:moveTo>
                  <a:pt x="134690" y="119874"/>
                </a:moveTo>
                <a:cubicBezTo>
                  <a:pt x="133412" y="120833"/>
                  <a:pt x="132773" y="123070"/>
                  <a:pt x="132773" y="126585"/>
                </a:cubicBezTo>
                <a:cubicBezTo>
                  <a:pt x="134050" y="125945"/>
                  <a:pt x="134849" y="124907"/>
                  <a:pt x="135169" y="123469"/>
                </a:cubicBezTo>
                <a:cubicBezTo>
                  <a:pt x="135489" y="122031"/>
                  <a:pt x="135329" y="120833"/>
                  <a:pt x="134690" y="119874"/>
                </a:cubicBezTo>
                <a:close/>
                <a:moveTo>
                  <a:pt x="188853" y="118436"/>
                </a:moveTo>
                <a:cubicBezTo>
                  <a:pt x="189492" y="118117"/>
                  <a:pt x="189892" y="118196"/>
                  <a:pt x="190051" y="118676"/>
                </a:cubicBezTo>
                <a:cubicBezTo>
                  <a:pt x="190211" y="119155"/>
                  <a:pt x="190610" y="119555"/>
                  <a:pt x="191250" y="119874"/>
                </a:cubicBezTo>
                <a:cubicBezTo>
                  <a:pt x="190930" y="120513"/>
                  <a:pt x="190771" y="121153"/>
                  <a:pt x="190771" y="121791"/>
                </a:cubicBezTo>
                <a:cubicBezTo>
                  <a:pt x="190771" y="122431"/>
                  <a:pt x="190610" y="123070"/>
                  <a:pt x="190291" y="123709"/>
                </a:cubicBezTo>
                <a:cubicBezTo>
                  <a:pt x="189652" y="123070"/>
                  <a:pt x="189013" y="122910"/>
                  <a:pt x="188374" y="123229"/>
                </a:cubicBezTo>
                <a:cubicBezTo>
                  <a:pt x="188693" y="125466"/>
                  <a:pt x="188933" y="127703"/>
                  <a:pt x="189093" y="129940"/>
                </a:cubicBezTo>
                <a:cubicBezTo>
                  <a:pt x="189253" y="132177"/>
                  <a:pt x="188693" y="134094"/>
                  <a:pt x="187415" y="135692"/>
                </a:cubicBezTo>
                <a:cubicBezTo>
                  <a:pt x="187735" y="132816"/>
                  <a:pt x="187814" y="129780"/>
                  <a:pt x="187655" y="126585"/>
                </a:cubicBezTo>
                <a:cubicBezTo>
                  <a:pt x="187495" y="123389"/>
                  <a:pt x="187894" y="120673"/>
                  <a:pt x="188853" y="118436"/>
                </a:cubicBezTo>
                <a:close/>
                <a:moveTo>
                  <a:pt x="145714" y="118436"/>
                </a:moveTo>
                <a:cubicBezTo>
                  <a:pt x="144755" y="118436"/>
                  <a:pt x="144356" y="119235"/>
                  <a:pt x="144516" y="120833"/>
                </a:cubicBezTo>
                <a:cubicBezTo>
                  <a:pt x="144676" y="122431"/>
                  <a:pt x="144436" y="123709"/>
                  <a:pt x="143797" y="124668"/>
                </a:cubicBezTo>
                <a:cubicBezTo>
                  <a:pt x="145075" y="124348"/>
                  <a:pt x="146353" y="123549"/>
                  <a:pt x="147631" y="122271"/>
                </a:cubicBezTo>
                <a:cubicBezTo>
                  <a:pt x="147631" y="121952"/>
                  <a:pt x="147551" y="121632"/>
                  <a:pt x="147392" y="121312"/>
                </a:cubicBezTo>
                <a:cubicBezTo>
                  <a:pt x="147232" y="120992"/>
                  <a:pt x="147152" y="120513"/>
                  <a:pt x="147152" y="119874"/>
                </a:cubicBezTo>
                <a:cubicBezTo>
                  <a:pt x="146513" y="120513"/>
                  <a:pt x="146193" y="121312"/>
                  <a:pt x="146193" y="122271"/>
                </a:cubicBezTo>
                <a:cubicBezTo>
                  <a:pt x="145235" y="121952"/>
                  <a:pt x="145075" y="120673"/>
                  <a:pt x="145714" y="118436"/>
                </a:cubicBezTo>
                <a:close/>
                <a:moveTo>
                  <a:pt x="165367" y="114602"/>
                </a:moveTo>
                <a:lnTo>
                  <a:pt x="167763" y="114602"/>
                </a:lnTo>
                <a:cubicBezTo>
                  <a:pt x="168083" y="116519"/>
                  <a:pt x="168242" y="118596"/>
                  <a:pt x="168242" y="120833"/>
                </a:cubicBezTo>
                <a:cubicBezTo>
                  <a:pt x="168242" y="123070"/>
                  <a:pt x="168242" y="125466"/>
                  <a:pt x="168242" y="128023"/>
                </a:cubicBezTo>
                <a:cubicBezTo>
                  <a:pt x="167284" y="125786"/>
                  <a:pt x="166405" y="125227"/>
                  <a:pt x="165606" y="126345"/>
                </a:cubicBezTo>
                <a:cubicBezTo>
                  <a:pt x="164807" y="127464"/>
                  <a:pt x="163929" y="127703"/>
                  <a:pt x="162970" y="127064"/>
                </a:cubicBezTo>
                <a:cubicBezTo>
                  <a:pt x="162331" y="126106"/>
                  <a:pt x="162251" y="125067"/>
                  <a:pt x="162730" y="123948"/>
                </a:cubicBezTo>
                <a:cubicBezTo>
                  <a:pt x="163209" y="122830"/>
                  <a:pt x="163769" y="121952"/>
                  <a:pt x="164407" y="121312"/>
                </a:cubicBezTo>
                <a:cubicBezTo>
                  <a:pt x="164407" y="123549"/>
                  <a:pt x="164887" y="124348"/>
                  <a:pt x="165846" y="123709"/>
                </a:cubicBezTo>
                <a:cubicBezTo>
                  <a:pt x="166485" y="121791"/>
                  <a:pt x="166485" y="120753"/>
                  <a:pt x="165846" y="120593"/>
                </a:cubicBezTo>
                <a:cubicBezTo>
                  <a:pt x="165206" y="120433"/>
                  <a:pt x="164727" y="120194"/>
                  <a:pt x="164407" y="119874"/>
                </a:cubicBezTo>
                <a:cubicBezTo>
                  <a:pt x="165047" y="118596"/>
                  <a:pt x="165367" y="116838"/>
                  <a:pt x="165367" y="114602"/>
                </a:cubicBezTo>
                <a:close/>
                <a:moveTo>
                  <a:pt x="140921" y="113643"/>
                </a:moveTo>
                <a:cubicBezTo>
                  <a:pt x="140282" y="115561"/>
                  <a:pt x="139643" y="117078"/>
                  <a:pt x="139003" y="118196"/>
                </a:cubicBezTo>
                <a:cubicBezTo>
                  <a:pt x="138365" y="119315"/>
                  <a:pt x="138365" y="120992"/>
                  <a:pt x="139003" y="123229"/>
                </a:cubicBezTo>
                <a:cubicBezTo>
                  <a:pt x="139643" y="122910"/>
                  <a:pt x="140122" y="122511"/>
                  <a:pt x="140441" y="122031"/>
                </a:cubicBezTo>
                <a:cubicBezTo>
                  <a:pt x="140762" y="121552"/>
                  <a:pt x="141400" y="121312"/>
                  <a:pt x="142359" y="121312"/>
                </a:cubicBezTo>
                <a:cubicBezTo>
                  <a:pt x="142679" y="120354"/>
                  <a:pt x="142838" y="119235"/>
                  <a:pt x="142838" y="117957"/>
                </a:cubicBezTo>
                <a:cubicBezTo>
                  <a:pt x="142838" y="116679"/>
                  <a:pt x="143157" y="115720"/>
                  <a:pt x="143797" y="115081"/>
                </a:cubicBezTo>
                <a:cubicBezTo>
                  <a:pt x="143477" y="113803"/>
                  <a:pt x="143078" y="113404"/>
                  <a:pt x="142598" y="113883"/>
                </a:cubicBezTo>
                <a:cubicBezTo>
                  <a:pt x="142119" y="114362"/>
                  <a:pt x="141560" y="114282"/>
                  <a:pt x="140921" y="113643"/>
                </a:cubicBezTo>
                <a:close/>
                <a:moveTo>
                  <a:pt x="259793" y="112684"/>
                </a:moveTo>
                <a:cubicBezTo>
                  <a:pt x="259793" y="113643"/>
                  <a:pt x="260033" y="114362"/>
                  <a:pt x="260512" y="114841"/>
                </a:cubicBezTo>
                <a:cubicBezTo>
                  <a:pt x="260991" y="115321"/>
                  <a:pt x="261071" y="116200"/>
                  <a:pt x="260752" y="117478"/>
                </a:cubicBezTo>
                <a:cubicBezTo>
                  <a:pt x="260112" y="118117"/>
                  <a:pt x="259313" y="118436"/>
                  <a:pt x="258355" y="118436"/>
                </a:cubicBezTo>
                <a:cubicBezTo>
                  <a:pt x="257396" y="118436"/>
                  <a:pt x="257237" y="117637"/>
                  <a:pt x="257875" y="116039"/>
                </a:cubicBezTo>
                <a:cubicBezTo>
                  <a:pt x="258515" y="116039"/>
                  <a:pt x="258835" y="116200"/>
                  <a:pt x="258835" y="116519"/>
                </a:cubicBezTo>
                <a:cubicBezTo>
                  <a:pt x="258835" y="116838"/>
                  <a:pt x="258994" y="117158"/>
                  <a:pt x="259313" y="117478"/>
                </a:cubicBezTo>
                <a:cubicBezTo>
                  <a:pt x="259633" y="116838"/>
                  <a:pt x="259633" y="115960"/>
                  <a:pt x="259313" y="114841"/>
                </a:cubicBezTo>
                <a:cubicBezTo>
                  <a:pt x="258994" y="113723"/>
                  <a:pt x="259154" y="113004"/>
                  <a:pt x="259793" y="112684"/>
                </a:cubicBezTo>
                <a:close/>
                <a:moveTo>
                  <a:pt x="187415" y="112205"/>
                </a:moveTo>
                <a:cubicBezTo>
                  <a:pt x="187415" y="112844"/>
                  <a:pt x="187495" y="113323"/>
                  <a:pt x="187655" y="113643"/>
                </a:cubicBezTo>
                <a:cubicBezTo>
                  <a:pt x="187814" y="113963"/>
                  <a:pt x="187894" y="114442"/>
                  <a:pt x="187894" y="115081"/>
                </a:cubicBezTo>
                <a:cubicBezTo>
                  <a:pt x="187255" y="115081"/>
                  <a:pt x="186856" y="115241"/>
                  <a:pt x="186696" y="115561"/>
                </a:cubicBezTo>
                <a:cubicBezTo>
                  <a:pt x="186537" y="115880"/>
                  <a:pt x="186137" y="116039"/>
                  <a:pt x="185498" y="116039"/>
                </a:cubicBezTo>
                <a:cubicBezTo>
                  <a:pt x="186137" y="113803"/>
                  <a:pt x="186776" y="112525"/>
                  <a:pt x="187415" y="112205"/>
                </a:cubicBezTo>
                <a:close/>
                <a:moveTo>
                  <a:pt x="99220" y="110767"/>
                </a:moveTo>
                <a:cubicBezTo>
                  <a:pt x="98581" y="110767"/>
                  <a:pt x="98181" y="111246"/>
                  <a:pt x="98022" y="112205"/>
                </a:cubicBezTo>
                <a:cubicBezTo>
                  <a:pt x="97862" y="113164"/>
                  <a:pt x="97462" y="113963"/>
                  <a:pt x="96823" y="114602"/>
                </a:cubicBezTo>
                <a:cubicBezTo>
                  <a:pt x="97462" y="115880"/>
                  <a:pt x="98102" y="115800"/>
                  <a:pt x="98740" y="114362"/>
                </a:cubicBezTo>
                <a:cubicBezTo>
                  <a:pt x="99380" y="112924"/>
                  <a:pt x="99539" y="111726"/>
                  <a:pt x="99220" y="110767"/>
                </a:cubicBezTo>
                <a:close/>
                <a:moveTo>
                  <a:pt x="12582" y="109929"/>
                </a:moveTo>
                <a:cubicBezTo>
                  <a:pt x="12183" y="110008"/>
                  <a:pt x="11824" y="110448"/>
                  <a:pt x="11504" y="111246"/>
                </a:cubicBezTo>
                <a:cubicBezTo>
                  <a:pt x="10865" y="112844"/>
                  <a:pt x="11104" y="113404"/>
                  <a:pt x="12223" y="112924"/>
                </a:cubicBezTo>
                <a:cubicBezTo>
                  <a:pt x="13342" y="112444"/>
                  <a:pt x="13901" y="112684"/>
                  <a:pt x="13901" y="113643"/>
                </a:cubicBezTo>
                <a:cubicBezTo>
                  <a:pt x="14859" y="113004"/>
                  <a:pt x="14859" y="112045"/>
                  <a:pt x="13901" y="110767"/>
                </a:cubicBezTo>
                <a:cubicBezTo>
                  <a:pt x="13422" y="110128"/>
                  <a:pt x="12982" y="109848"/>
                  <a:pt x="12582" y="109929"/>
                </a:cubicBezTo>
                <a:close/>
                <a:moveTo>
                  <a:pt x="50329" y="109809"/>
                </a:moveTo>
                <a:cubicBezTo>
                  <a:pt x="50329" y="111086"/>
                  <a:pt x="50728" y="111646"/>
                  <a:pt x="51527" y="111486"/>
                </a:cubicBezTo>
                <a:cubicBezTo>
                  <a:pt x="52326" y="111326"/>
                  <a:pt x="53045" y="111566"/>
                  <a:pt x="53685" y="112205"/>
                </a:cubicBezTo>
                <a:cubicBezTo>
                  <a:pt x="53685" y="110927"/>
                  <a:pt x="53285" y="110288"/>
                  <a:pt x="52486" y="110288"/>
                </a:cubicBezTo>
                <a:cubicBezTo>
                  <a:pt x="51687" y="110288"/>
                  <a:pt x="50968" y="110128"/>
                  <a:pt x="50329" y="109809"/>
                </a:cubicBezTo>
                <a:close/>
                <a:moveTo>
                  <a:pt x="125583" y="108850"/>
                </a:moveTo>
                <a:cubicBezTo>
                  <a:pt x="123985" y="108530"/>
                  <a:pt x="122308" y="109089"/>
                  <a:pt x="120550" y="110527"/>
                </a:cubicBezTo>
                <a:cubicBezTo>
                  <a:pt x="118792" y="111966"/>
                  <a:pt x="117434" y="113323"/>
                  <a:pt x="116475" y="114602"/>
                </a:cubicBezTo>
                <a:cubicBezTo>
                  <a:pt x="117115" y="114602"/>
                  <a:pt x="117754" y="114522"/>
                  <a:pt x="118393" y="114362"/>
                </a:cubicBezTo>
                <a:cubicBezTo>
                  <a:pt x="119032" y="114203"/>
                  <a:pt x="119511" y="113483"/>
                  <a:pt x="119831" y="112205"/>
                </a:cubicBezTo>
                <a:cubicBezTo>
                  <a:pt x="120789" y="111885"/>
                  <a:pt x="121269" y="112125"/>
                  <a:pt x="121269" y="112924"/>
                </a:cubicBezTo>
                <a:cubicBezTo>
                  <a:pt x="121269" y="113723"/>
                  <a:pt x="121748" y="113963"/>
                  <a:pt x="122707" y="113643"/>
                </a:cubicBezTo>
                <a:cubicBezTo>
                  <a:pt x="123346" y="113004"/>
                  <a:pt x="123825" y="112205"/>
                  <a:pt x="124145" y="111246"/>
                </a:cubicBezTo>
                <a:cubicBezTo>
                  <a:pt x="124464" y="110288"/>
                  <a:pt x="124943" y="109489"/>
                  <a:pt x="125583" y="108850"/>
                </a:cubicBezTo>
                <a:close/>
                <a:moveTo>
                  <a:pt x="252123" y="105015"/>
                </a:moveTo>
                <a:cubicBezTo>
                  <a:pt x="252443" y="107572"/>
                  <a:pt x="253002" y="109809"/>
                  <a:pt x="253801" y="111726"/>
                </a:cubicBezTo>
                <a:cubicBezTo>
                  <a:pt x="254600" y="113643"/>
                  <a:pt x="255159" y="115880"/>
                  <a:pt x="255479" y="118436"/>
                </a:cubicBezTo>
                <a:cubicBezTo>
                  <a:pt x="253881" y="119395"/>
                  <a:pt x="252763" y="118037"/>
                  <a:pt x="252123" y="114362"/>
                </a:cubicBezTo>
                <a:cubicBezTo>
                  <a:pt x="251485" y="110687"/>
                  <a:pt x="251485" y="107572"/>
                  <a:pt x="252123" y="105015"/>
                </a:cubicBezTo>
                <a:close/>
                <a:moveTo>
                  <a:pt x="33553" y="105015"/>
                </a:moveTo>
                <a:cubicBezTo>
                  <a:pt x="33233" y="107252"/>
                  <a:pt x="34032" y="108051"/>
                  <a:pt x="35949" y="107412"/>
                </a:cubicBezTo>
                <a:lnTo>
                  <a:pt x="35949" y="105015"/>
                </a:lnTo>
                <a:close/>
                <a:moveTo>
                  <a:pt x="129896" y="101660"/>
                </a:moveTo>
                <a:cubicBezTo>
                  <a:pt x="128938" y="101660"/>
                  <a:pt x="128459" y="102139"/>
                  <a:pt x="128459" y="103098"/>
                </a:cubicBezTo>
                <a:cubicBezTo>
                  <a:pt x="128459" y="104057"/>
                  <a:pt x="128459" y="105015"/>
                  <a:pt x="128459" y="105974"/>
                </a:cubicBezTo>
                <a:cubicBezTo>
                  <a:pt x="128459" y="106932"/>
                  <a:pt x="128379" y="107731"/>
                  <a:pt x="128219" y="108371"/>
                </a:cubicBezTo>
                <a:cubicBezTo>
                  <a:pt x="128059" y="109010"/>
                  <a:pt x="127340" y="109169"/>
                  <a:pt x="126062" y="108850"/>
                </a:cubicBezTo>
                <a:cubicBezTo>
                  <a:pt x="126381" y="110448"/>
                  <a:pt x="126861" y="110687"/>
                  <a:pt x="127500" y="109569"/>
                </a:cubicBezTo>
                <a:cubicBezTo>
                  <a:pt x="128139" y="108451"/>
                  <a:pt x="128938" y="108530"/>
                  <a:pt x="129896" y="109809"/>
                </a:cubicBezTo>
                <a:cubicBezTo>
                  <a:pt x="130536" y="108211"/>
                  <a:pt x="130695" y="106853"/>
                  <a:pt x="130376" y="105734"/>
                </a:cubicBezTo>
                <a:cubicBezTo>
                  <a:pt x="130057" y="104616"/>
                  <a:pt x="129896" y="103258"/>
                  <a:pt x="129896" y="101660"/>
                </a:cubicBezTo>
                <a:close/>
                <a:moveTo>
                  <a:pt x="177829" y="99263"/>
                </a:moveTo>
                <a:cubicBezTo>
                  <a:pt x="177829" y="101500"/>
                  <a:pt x="177509" y="104536"/>
                  <a:pt x="176870" y="108371"/>
                </a:cubicBezTo>
                <a:cubicBezTo>
                  <a:pt x="176231" y="112205"/>
                  <a:pt x="175432" y="114442"/>
                  <a:pt x="174474" y="115081"/>
                </a:cubicBezTo>
                <a:cubicBezTo>
                  <a:pt x="174793" y="112844"/>
                  <a:pt x="175033" y="110048"/>
                  <a:pt x="175192" y="106693"/>
                </a:cubicBezTo>
                <a:cubicBezTo>
                  <a:pt x="175352" y="103337"/>
                  <a:pt x="176231" y="100861"/>
                  <a:pt x="177829" y="99263"/>
                </a:cubicBezTo>
                <a:close/>
                <a:moveTo>
                  <a:pt x="246372" y="97346"/>
                </a:moveTo>
                <a:cubicBezTo>
                  <a:pt x="247331" y="97346"/>
                  <a:pt x="247969" y="97746"/>
                  <a:pt x="248289" y="98544"/>
                </a:cubicBezTo>
                <a:cubicBezTo>
                  <a:pt x="248609" y="99343"/>
                  <a:pt x="249248" y="99423"/>
                  <a:pt x="250206" y="98784"/>
                </a:cubicBezTo>
                <a:cubicBezTo>
                  <a:pt x="249248" y="100062"/>
                  <a:pt x="248768" y="101500"/>
                  <a:pt x="248768" y="103098"/>
                </a:cubicBezTo>
                <a:cubicBezTo>
                  <a:pt x="248768" y="104695"/>
                  <a:pt x="248928" y="106373"/>
                  <a:pt x="249248" y="108131"/>
                </a:cubicBezTo>
                <a:cubicBezTo>
                  <a:pt x="249567" y="109888"/>
                  <a:pt x="249887" y="111726"/>
                  <a:pt x="250206" y="113643"/>
                </a:cubicBezTo>
                <a:cubicBezTo>
                  <a:pt x="250526" y="115561"/>
                  <a:pt x="250366" y="117158"/>
                  <a:pt x="249727" y="118436"/>
                </a:cubicBezTo>
                <a:cubicBezTo>
                  <a:pt x="249727" y="117797"/>
                  <a:pt x="249567" y="117318"/>
                  <a:pt x="249248" y="116998"/>
                </a:cubicBezTo>
                <a:cubicBezTo>
                  <a:pt x="248289" y="113803"/>
                  <a:pt x="247730" y="110368"/>
                  <a:pt x="247570" y="106693"/>
                </a:cubicBezTo>
                <a:cubicBezTo>
                  <a:pt x="247410" y="103018"/>
                  <a:pt x="247011" y="99903"/>
                  <a:pt x="246372" y="97346"/>
                </a:cubicBezTo>
                <a:close/>
                <a:moveTo>
                  <a:pt x="188374" y="95908"/>
                </a:moveTo>
                <a:cubicBezTo>
                  <a:pt x="190930" y="96548"/>
                  <a:pt x="192208" y="98305"/>
                  <a:pt x="192208" y="101181"/>
                </a:cubicBezTo>
                <a:cubicBezTo>
                  <a:pt x="192208" y="104057"/>
                  <a:pt x="192847" y="106932"/>
                  <a:pt x="194126" y="109809"/>
                </a:cubicBezTo>
                <a:lnTo>
                  <a:pt x="194126" y="110288"/>
                </a:lnTo>
                <a:cubicBezTo>
                  <a:pt x="192208" y="109649"/>
                  <a:pt x="191010" y="108290"/>
                  <a:pt x="190531" y="106214"/>
                </a:cubicBezTo>
                <a:cubicBezTo>
                  <a:pt x="190051" y="104136"/>
                  <a:pt x="190132" y="101820"/>
                  <a:pt x="190771" y="99263"/>
                </a:cubicBezTo>
                <a:cubicBezTo>
                  <a:pt x="190132" y="98944"/>
                  <a:pt x="189652" y="99104"/>
                  <a:pt x="189333" y="99742"/>
                </a:cubicBezTo>
                <a:cubicBezTo>
                  <a:pt x="189013" y="100382"/>
                  <a:pt x="188534" y="100541"/>
                  <a:pt x="187894" y="100222"/>
                </a:cubicBezTo>
                <a:cubicBezTo>
                  <a:pt x="187894" y="97666"/>
                  <a:pt x="188054" y="96228"/>
                  <a:pt x="188374" y="95908"/>
                </a:cubicBezTo>
                <a:close/>
                <a:moveTo>
                  <a:pt x="156259" y="94470"/>
                </a:moveTo>
                <a:cubicBezTo>
                  <a:pt x="156898" y="94789"/>
                  <a:pt x="157378" y="95109"/>
                  <a:pt x="157697" y="95429"/>
                </a:cubicBezTo>
                <a:cubicBezTo>
                  <a:pt x="158017" y="95749"/>
                  <a:pt x="158496" y="95429"/>
                  <a:pt x="159135" y="94470"/>
                </a:cubicBezTo>
                <a:cubicBezTo>
                  <a:pt x="160414" y="96387"/>
                  <a:pt x="161213" y="98624"/>
                  <a:pt x="161532" y="101181"/>
                </a:cubicBezTo>
                <a:cubicBezTo>
                  <a:pt x="161851" y="103737"/>
                  <a:pt x="161851" y="106453"/>
                  <a:pt x="161532" y="109329"/>
                </a:cubicBezTo>
                <a:cubicBezTo>
                  <a:pt x="161213" y="112205"/>
                  <a:pt x="160893" y="115001"/>
                  <a:pt x="160573" y="117717"/>
                </a:cubicBezTo>
                <a:cubicBezTo>
                  <a:pt x="160253" y="120433"/>
                  <a:pt x="160094" y="122751"/>
                  <a:pt x="160094" y="124668"/>
                </a:cubicBezTo>
                <a:cubicBezTo>
                  <a:pt x="158177" y="124028"/>
                  <a:pt x="157058" y="124668"/>
                  <a:pt x="156738" y="126585"/>
                </a:cubicBezTo>
                <a:cubicBezTo>
                  <a:pt x="156738" y="125626"/>
                  <a:pt x="156978" y="124348"/>
                  <a:pt x="157457" y="122751"/>
                </a:cubicBezTo>
                <a:cubicBezTo>
                  <a:pt x="157937" y="121153"/>
                  <a:pt x="158416" y="119395"/>
                  <a:pt x="158895" y="117478"/>
                </a:cubicBezTo>
                <a:cubicBezTo>
                  <a:pt x="159375" y="115561"/>
                  <a:pt x="159615" y="113803"/>
                  <a:pt x="159615" y="112205"/>
                </a:cubicBezTo>
                <a:cubicBezTo>
                  <a:pt x="159615" y="110608"/>
                  <a:pt x="159135" y="109329"/>
                  <a:pt x="158177" y="108371"/>
                </a:cubicBezTo>
                <a:cubicBezTo>
                  <a:pt x="156579" y="109968"/>
                  <a:pt x="155540" y="112444"/>
                  <a:pt x="155061" y="115800"/>
                </a:cubicBezTo>
                <a:cubicBezTo>
                  <a:pt x="154582" y="119155"/>
                  <a:pt x="154342" y="122751"/>
                  <a:pt x="154342" y="126585"/>
                </a:cubicBezTo>
                <a:cubicBezTo>
                  <a:pt x="153383" y="127863"/>
                  <a:pt x="152984" y="128342"/>
                  <a:pt x="153143" y="128023"/>
                </a:cubicBezTo>
                <a:cubicBezTo>
                  <a:pt x="153303" y="127703"/>
                  <a:pt x="153383" y="126744"/>
                  <a:pt x="153383" y="125146"/>
                </a:cubicBezTo>
                <a:cubicBezTo>
                  <a:pt x="153703" y="119715"/>
                  <a:pt x="154422" y="115241"/>
                  <a:pt x="155540" y="111726"/>
                </a:cubicBezTo>
                <a:cubicBezTo>
                  <a:pt x="156658" y="108211"/>
                  <a:pt x="157537" y="105175"/>
                  <a:pt x="158177" y="102619"/>
                </a:cubicBezTo>
                <a:cubicBezTo>
                  <a:pt x="157537" y="104216"/>
                  <a:pt x="156978" y="104935"/>
                  <a:pt x="156499" y="104776"/>
                </a:cubicBezTo>
                <a:cubicBezTo>
                  <a:pt x="156020" y="104616"/>
                  <a:pt x="155300" y="104216"/>
                  <a:pt x="154342" y="103577"/>
                </a:cubicBezTo>
                <a:cubicBezTo>
                  <a:pt x="153383" y="105175"/>
                  <a:pt x="152904" y="107572"/>
                  <a:pt x="152904" y="110767"/>
                </a:cubicBezTo>
                <a:cubicBezTo>
                  <a:pt x="151945" y="110767"/>
                  <a:pt x="151306" y="110608"/>
                  <a:pt x="150987" y="110288"/>
                </a:cubicBezTo>
                <a:cubicBezTo>
                  <a:pt x="150667" y="109968"/>
                  <a:pt x="150028" y="110128"/>
                  <a:pt x="149070" y="110767"/>
                </a:cubicBezTo>
                <a:cubicBezTo>
                  <a:pt x="150028" y="107252"/>
                  <a:pt x="151067" y="104297"/>
                  <a:pt x="152185" y="101900"/>
                </a:cubicBezTo>
                <a:cubicBezTo>
                  <a:pt x="153303" y="99503"/>
                  <a:pt x="154662" y="97026"/>
                  <a:pt x="156259" y="94470"/>
                </a:cubicBezTo>
                <a:close/>
                <a:moveTo>
                  <a:pt x="172077" y="93991"/>
                </a:moveTo>
                <a:cubicBezTo>
                  <a:pt x="171757" y="99104"/>
                  <a:pt x="171837" y="103258"/>
                  <a:pt x="172317" y="106453"/>
                </a:cubicBezTo>
                <a:cubicBezTo>
                  <a:pt x="172796" y="109649"/>
                  <a:pt x="172077" y="112525"/>
                  <a:pt x="170159" y="115081"/>
                </a:cubicBezTo>
                <a:cubicBezTo>
                  <a:pt x="171438" y="111246"/>
                  <a:pt x="171757" y="107652"/>
                  <a:pt x="171119" y="104297"/>
                </a:cubicBezTo>
                <a:cubicBezTo>
                  <a:pt x="170479" y="100941"/>
                  <a:pt x="170799" y="97506"/>
                  <a:pt x="172077" y="93991"/>
                </a:cubicBezTo>
                <a:close/>
                <a:moveTo>
                  <a:pt x="124384" y="93991"/>
                </a:moveTo>
                <a:cubicBezTo>
                  <a:pt x="123266" y="94630"/>
                  <a:pt x="122867" y="95749"/>
                  <a:pt x="123186" y="97346"/>
                </a:cubicBezTo>
                <a:cubicBezTo>
                  <a:pt x="124145" y="97666"/>
                  <a:pt x="124784" y="97266"/>
                  <a:pt x="125103" y="96148"/>
                </a:cubicBezTo>
                <a:cubicBezTo>
                  <a:pt x="125423" y="95029"/>
                  <a:pt x="125902" y="94311"/>
                  <a:pt x="126541" y="93991"/>
                </a:cubicBezTo>
                <a:cubicBezTo>
                  <a:pt x="126222" y="93352"/>
                  <a:pt x="125502" y="93352"/>
                  <a:pt x="124384" y="93991"/>
                </a:cubicBezTo>
                <a:close/>
                <a:moveTo>
                  <a:pt x="230075" y="93032"/>
                </a:moveTo>
                <a:cubicBezTo>
                  <a:pt x="230395" y="93671"/>
                  <a:pt x="230554" y="94950"/>
                  <a:pt x="230554" y="96867"/>
                </a:cubicBezTo>
                <a:cubicBezTo>
                  <a:pt x="229915" y="96867"/>
                  <a:pt x="229436" y="96707"/>
                  <a:pt x="229116" y="96387"/>
                </a:cubicBezTo>
                <a:cubicBezTo>
                  <a:pt x="229116" y="94470"/>
                  <a:pt x="229436" y="93352"/>
                  <a:pt x="230075" y="93032"/>
                </a:cubicBezTo>
                <a:close/>
                <a:moveTo>
                  <a:pt x="185019" y="93032"/>
                </a:moveTo>
                <a:cubicBezTo>
                  <a:pt x="186616" y="93671"/>
                  <a:pt x="187335" y="94789"/>
                  <a:pt x="187176" y="96387"/>
                </a:cubicBezTo>
                <a:cubicBezTo>
                  <a:pt x="187015" y="97985"/>
                  <a:pt x="186936" y="99742"/>
                  <a:pt x="186936" y="101660"/>
                </a:cubicBezTo>
                <a:cubicBezTo>
                  <a:pt x="185338" y="101340"/>
                  <a:pt x="184619" y="100302"/>
                  <a:pt x="184779" y="98544"/>
                </a:cubicBezTo>
                <a:cubicBezTo>
                  <a:pt x="184939" y="96787"/>
                  <a:pt x="185019" y="94950"/>
                  <a:pt x="185019" y="93032"/>
                </a:cubicBezTo>
                <a:close/>
                <a:moveTo>
                  <a:pt x="127500" y="93032"/>
                </a:moveTo>
                <a:cubicBezTo>
                  <a:pt x="127500" y="93991"/>
                  <a:pt x="127580" y="94630"/>
                  <a:pt x="127739" y="94950"/>
                </a:cubicBezTo>
                <a:cubicBezTo>
                  <a:pt x="127899" y="95269"/>
                  <a:pt x="127979" y="95749"/>
                  <a:pt x="127979" y="96387"/>
                </a:cubicBezTo>
                <a:cubicBezTo>
                  <a:pt x="128938" y="96387"/>
                  <a:pt x="129417" y="95269"/>
                  <a:pt x="129417" y="93032"/>
                </a:cubicBezTo>
                <a:close/>
                <a:moveTo>
                  <a:pt x="237744" y="92553"/>
                </a:moveTo>
                <a:cubicBezTo>
                  <a:pt x="237105" y="93831"/>
                  <a:pt x="236865" y="95029"/>
                  <a:pt x="237025" y="96148"/>
                </a:cubicBezTo>
                <a:cubicBezTo>
                  <a:pt x="237185" y="97266"/>
                  <a:pt x="237265" y="98305"/>
                  <a:pt x="237265" y="99263"/>
                </a:cubicBezTo>
                <a:cubicBezTo>
                  <a:pt x="237265" y="99263"/>
                  <a:pt x="237105" y="99104"/>
                  <a:pt x="236786" y="98784"/>
                </a:cubicBezTo>
                <a:cubicBezTo>
                  <a:pt x="237105" y="97506"/>
                  <a:pt x="237185" y="96308"/>
                  <a:pt x="237025" y="95189"/>
                </a:cubicBezTo>
                <a:cubicBezTo>
                  <a:pt x="236865" y="94071"/>
                  <a:pt x="237105" y="93192"/>
                  <a:pt x="237744" y="92553"/>
                </a:cubicBezTo>
                <a:close/>
                <a:moveTo>
                  <a:pt x="261230" y="91594"/>
                </a:moveTo>
                <a:cubicBezTo>
                  <a:pt x="261550" y="92872"/>
                  <a:pt x="261870" y="93112"/>
                  <a:pt x="262190" y="92313"/>
                </a:cubicBezTo>
                <a:cubicBezTo>
                  <a:pt x="262509" y="91514"/>
                  <a:pt x="262989" y="91275"/>
                  <a:pt x="263627" y="91594"/>
                </a:cubicBezTo>
                <a:cubicBezTo>
                  <a:pt x="264906" y="95429"/>
                  <a:pt x="264906" y="99104"/>
                  <a:pt x="263627" y="102619"/>
                </a:cubicBezTo>
                <a:cubicBezTo>
                  <a:pt x="262349" y="106134"/>
                  <a:pt x="262029" y="109649"/>
                  <a:pt x="262669" y="113164"/>
                </a:cubicBezTo>
                <a:cubicBezTo>
                  <a:pt x="262029" y="109968"/>
                  <a:pt x="261311" y="106453"/>
                  <a:pt x="260512" y="102619"/>
                </a:cubicBezTo>
                <a:cubicBezTo>
                  <a:pt x="259713" y="98784"/>
                  <a:pt x="259953" y="95109"/>
                  <a:pt x="261230" y="91594"/>
                </a:cubicBezTo>
                <a:close/>
                <a:moveTo>
                  <a:pt x="49370" y="91115"/>
                </a:moveTo>
                <a:cubicBezTo>
                  <a:pt x="47772" y="91754"/>
                  <a:pt x="46495" y="92633"/>
                  <a:pt x="45536" y="93751"/>
                </a:cubicBezTo>
                <a:cubicBezTo>
                  <a:pt x="44578" y="94870"/>
                  <a:pt x="43299" y="95749"/>
                  <a:pt x="41701" y="96387"/>
                </a:cubicBezTo>
                <a:cubicBezTo>
                  <a:pt x="43299" y="97346"/>
                  <a:pt x="44976" y="97666"/>
                  <a:pt x="46734" y="97346"/>
                </a:cubicBezTo>
                <a:cubicBezTo>
                  <a:pt x="48492" y="97026"/>
                  <a:pt x="50169" y="96548"/>
                  <a:pt x="51767" y="95908"/>
                </a:cubicBezTo>
                <a:cubicBezTo>
                  <a:pt x="53045" y="95269"/>
                  <a:pt x="53525" y="95749"/>
                  <a:pt x="53205" y="97346"/>
                </a:cubicBezTo>
                <a:cubicBezTo>
                  <a:pt x="52886" y="98944"/>
                  <a:pt x="53525" y="99423"/>
                  <a:pt x="55123" y="98784"/>
                </a:cubicBezTo>
                <a:cubicBezTo>
                  <a:pt x="55442" y="97506"/>
                  <a:pt x="55362" y="96787"/>
                  <a:pt x="54882" y="96627"/>
                </a:cubicBezTo>
                <a:cubicBezTo>
                  <a:pt x="54403" y="96467"/>
                  <a:pt x="54164" y="95749"/>
                  <a:pt x="54164" y="94470"/>
                </a:cubicBezTo>
                <a:cubicBezTo>
                  <a:pt x="52566" y="94151"/>
                  <a:pt x="51527" y="93911"/>
                  <a:pt x="51048" y="93751"/>
                </a:cubicBezTo>
                <a:cubicBezTo>
                  <a:pt x="50569" y="93591"/>
                  <a:pt x="50010" y="92713"/>
                  <a:pt x="49370" y="91115"/>
                </a:cubicBezTo>
                <a:close/>
                <a:moveTo>
                  <a:pt x="255000" y="86801"/>
                </a:moveTo>
                <a:lnTo>
                  <a:pt x="258835" y="86801"/>
                </a:lnTo>
                <a:cubicBezTo>
                  <a:pt x="258835" y="88399"/>
                  <a:pt x="258994" y="89198"/>
                  <a:pt x="259313" y="89198"/>
                </a:cubicBezTo>
                <a:cubicBezTo>
                  <a:pt x="259633" y="88878"/>
                  <a:pt x="259713" y="88559"/>
                  <a:pt x="259553" y="88239"/>
                </a:cubicBezTo>
                <a:cubicBezTo>
                  <a:pt x="259394" y="87919"/>
                  <a:pt x="259473" y="87760"/>
                  <a:pt x="259793" y="87760"/>
                </a:cubicBezTo>
                <a:cubicBezTo>
                  <a:pt x="259793" y="88399"/>
                  <a:pt x="259873" y="89198"/>
                  <a:pt x="260033" y="90156"/>
                </a:cubicBezTo>
                <a:cubicBezTo>
                  <a:pt x="260192" y="91115"/>
                  <a:pt x="259953" y="91594"/>
                  <a:pt x="259313" y="91594"/>
                </a:cubicBezTo>
                <a:cubicBezTo>
                  <a:pt x="258994" y="90955"/>
                  <a:pt x="258754" y="90396"/>
                  <a:pt x="258595" y="89917"/>
                </a:cubicBezTo>
                <a:cubicBezTo>
                  <a:pt x="258435" y="89437"/>
                  <a:pt x="258036" y="89198"/>
                  <a:pt x="257396" y="89198"/>
                </a:cubicBezTo>
                <a:cubicBezTo>
                  <a:pt x="258036" y="91754"/>
                  <a:pt x="257955" y="94230"/>
                  <a:pt x="257157" y="96627"/>
                </a:cubicBezTo>
                <a:cubicBezTo>
                  <a:pt x="256358" y="99024"/>
                  <a:pt x="255639" y="101021"/>
                  <a:pt x="255000" y="102619"/>
                </a:cubicBezTo>
                <a:cubicBezTo>
                  <a:pt x="256278" y="101979"/>
                  <a:pt x="256917" y="102299"/>
                  <a:pt x="256917" y="103577"/>
                </a:cubicBezTo>
                <a:cubicBezTo>
                  <a:pt x="256917" y="104856"/>
                  <a:pt x="257077" y="105974"/>
                  <a:pt x="257396" y="106932"/>
                </a:cubicBezTo>
                <a:cubicBezTo>
                  <a:pt x="255799" y="107252"/>
                  <a:pt x="254920" y="106773"/>
                  <a:pt x="254760" y="105494"/>
                </a:cubicBezTo>
                <a:cubicBezTo>
                  <a:pt x="254600" y="104216"/>
                  <a:pt x="254361" y="102938"/>
                  <a:pt x="254041" y="101660"/>
                </a:cubicBezTo>
                <a:cubicBezTo>
                  <a:pt x="255319" y="100062"/>
                  <a:pt x="255718" y="98065"/>
                  <a:pt x="255240" y="95668"/>
                </a:cubicBezTo>
                <a:cubicBezTo>
                  <a:pt x="254760" y="93272"/>
                  <a:pt x="254680" y="90316"/>
                  <a:pt x="255000" y="86801"/>
                </a:cubicBezTo>
                <a:close/>
                <a:moveTo>
                  <a:pt x="142838" y="86801"/>
                </a:moveTo>
                <a:cubicBezTo>
                  <a:pt x="142199" y="86801"/>
                  <a:pt x="141640" y="87680"/>
                  <a:pt x="141161" y="89437"/>
                </a:cubicBezTo>
                <a:cubicBezTo>
                  <a:pt x="140681" y="91195"/>
                  <a:pt x="141240" y="91754"/>
                  <a:pt x="142838" y="91115"/>
                </a:cubicBezTo>
                <a:close/>
                <a:moveTo>
                  <a:pt x="125583" y="86801"/>
                </a:moveTo>
                <a:cubicBezTo>
                  <a:pt x="124943" y="87440"/>
                  <a:pt x="124384" y="87839"/>
                  <a:pt x="123905" y="88000"/>
                </a:cubicBezTo>
                <a:cubicBezTo>
                  <a:pt x="123426" y="88159"/>
                  <a:pt x="123346" y="88878"/>
                  <a:pt x="123665" y="90156"/>
                </a:cubicBezTo>
                <a:cubicBezTo>
                  <a:pt x="124304" y="90156"/>
                  <a:pt x="124703" y="90076"/>
                  <a:pt x="124864" y="89917"/>
                </a:cubicBezTo>
                <a:cubicBezTo>
                  <a:pt x="125023" y="89757"/>
                  <a:pt x="125423" y="89517"/>
                  <a:pt x="126062" y="89198"/>
                </a:cubicBezTo>
                <a:cubicBezTo>
                  <a:pt x="126062" y="88559"/>
                  <a:pt x="125982" y="88159"/>
                  <a:pt x="125822" y="88000"/>
                </a:cubicBezTo>
                <a:cubicBezTo>
                  <a:pt x="125663" y="87839"/>
                  <a:pt x="125583" y="87440"/>
                  <a:pt x="125583" y="86801"/>
                </a:cubicBezTo>
                <a:close/>
                <a:moveTo>
                  <a:pt x="128998" y="86202"/>
                </a:moveTo>
                <a:cubicBezTo>
                  <a:pt x="128718" y="86122"/>
                  <a:pt x="128459" y="86481"/>
                  <a:pt x="128219" y="87280"/>
                </a:cubicBezTo>
                <a:cubicBezTo>
                  <a:pt x="127739" y="88878"/>
                  <a:pt x="127180" y="89836"/>
                  <a:pt x="126541" y="90156"/>
                </a:cubicBezTo>
                <a:cubicBezTo>
                  <a:pt x="125902" y="91434"/>
                  <a:pt x="126062" y="91914"/>
                  <a:pt x="127021" y="91594"/>
                </a:cubicBezTo>
                <a:cubicBezTo>
                  <a:pt x="127979" y="91275"/>
                  <a:pt x="128298" y="91594"/>
                  <a:pt x="127979" y="92553"/>
                </a:cubicBezTo>
                <a:cubicBezTo>
                  <a:pt x="128938" y="92553"/>
                  <a:pt x="129337" y="91834"/>
                  <a:pt x="129178" y="90396"/>
                </a:cubicBezTo>
                <a:cubicBezTo>
                  <a:pt x="129018" y="88958"/>
                  <a:pt x="129258" y="88079"/>
                  <a:pt x="129896" y="87760"/>
                </a:cubicBezTo>
                <a:cubicBezTo>
                  <a:pt x="129577" y="86801"/>
                  <a:pt x="129277" y="86282"/>
                  <a:pt x="128998" y="86202"/>
                </a:cubicBezTo>
                <a:close/>
                <a:moveTo>
                  <a:pt x="200597" y="85363"/>
                </a:moveTo>
                <a:cubicBezTo>
                  <a:pt x="202035" y="85682"/>
                  <a:pt x="203233" y="85682"/>
                  <a:pt x="204192" y="85363"/>
                </a:cubicBezTo>
                <a:cubicBezTo>
                  <a:pt x="204831" y="86641"/>
                  <a:pt x="204990" y="87919"/>
                  <a:pt x="204670" y="89198"/>
                </a:cubicBezTo>
                <a:cubicBezTo>
                  <a:pt x="204032" y="89517"/>
                  <a:pt x="203712" y="89437"/>
                  <a:pt x="203712" y="88958"/>
                </a:cubicBezTo>
                <a:cubicBezTo>
                  <a:pt x="203712" y="88478"/>
                  <a:pt x="203552" y="88079"/>
                  <a:pt x="203233" y="87760"/>
                </a:cubicBezTo>
                <a:cubicBezTo>
                  <a:pt x="203233" y="88399"/>
                  <a:pt x="203073" y="88718"/>
                  <a:pt x="202753" y="88718"/>
                </a:cubicBezTo>
                <a:cubicBezTo>
                  <a:pt x="203393" y="89677"/>
                  <a:pt x="203712" y="91115"/>
                  <a:pt x="203712" y="93032"/>
                </a:cubicBezTo>
                <a:cubicBezTo>
                  <a:pt x="203712" y="94950"/>
                  <a:pt x="203552" y="96548"/>
                  <a:pt x="203233" y="97825"/>
                </a:cubicBezTo>
                <a:cubicBezTo>
                  <a:pt x="201955" y="96548"/>
                  <a:pt x="201476" y="94870"/>
                  <a:pt x="201795" y="92792"/>
                </a:cubicBezTo>
                <a:cubicBezTo>
                  <a:pt x="202114" y="90716"/>
                  <a:pt x="201315" y="89358"/>
                  <a:pt x="199398" y="88718"/>
                </a:cubicBezTo>
                <a:cubicBezTo>
                  <a:pt x="198759" y="86162"/>
                  <a:pt x="199158" y="85044"/>
                  <a:pt x="200597" y="85363"/>
                </a:cubicBezTo>
                <a:close/>
                <a:moveTo>
                  <a:pt x="108327" y="82008"/>
                </a:moveTo>
                <a:cubicBezTo>
                  <a:pt x="108327" y="84245"/>
                  <a:pt x="108487" y="85682"/>
                  <a:pt x="108807" y="86322"/>
                </a:cubicBezTo>
                <a:cubicBezTo>
                  <a:pt x="109445" y="86002"/>
                  <a:pt x="110244" y="85363"/>
                  <a:pt x="111203" y="84405"/>
                </a:cubicBezTo>
                <a:cubicBezTo>
                  <a:pt x="111523" y="82807"/>
                  <a:pt x="110564" y="82008"/>
                  <a:pt x="108327" y="82008"/>
                </a:cubicBezTo>
                <a:close/>
                <a:moveTo>
                  <a:pt x="118872" y="80090"/>
                </a:moveTo>
                <a:cubicBezTo>
                  <a:pt x="118233" y="80090"/>
                  <a:pt x="117833" y="80969"/>
                  <a:pt x="117674" y="82727"/>
                </a:cubicBezTo>
                <a:cubicBezTo>
                  <a:pt x="117514" y="84484"/>
                  <a:pt x="118233" y="85044"/>
                  <a:pt x="119831" y="84405"/>
                </a:cubicBezTo>
                <a:cubicBezTo>
                  <a:pt x="120150" y="83126"/>
                  <a:pt x="120070" y="82327"/>
                  <a:pt x="119591" y="82008"/>
                </a:cubicBezTo>
                <a:cubicBezTo>
                  <a:pt x="119112" y="81688"/>
                  <a:pt x="118872" y="81049"/>
                  <a:pt x="118872" y="80090"/>
                </a:cubicBezTo>
                <a:close/>
                <a:moveTo>
                  <a:pt x="196043" y="77694"/>
                </a:moveTo>
                <a:cubicBezTo>
                  <a:pt x="197321" y="77374"/>
                  <a:pt x="197800" y="77854"/>
                  <a:pt x="197481" y="79132"/>
                </a:cubicBezTo>
                <a:cubicBezTo>
                  <a:pt x="197161" y="80410"/>
                  <a:pt x="196682" y="81209"/>
                  <a:pt x="196043" y="81528"/>
                </a:cubicBezTo>
                <a:close/>
                <a:moveTo>
                  <a:pt x="75733" y="76735"/>
                </a:moveTo>
                <a:cubicBezTo>
                  <a:pt x="74455" y="77374"/>
                  <a:pt x="73976" y="78493"/>
                  <a:pt x="74295" y="80090"/>
                </a:cubicBezTo>
                <a:cubicBezTo>
                  <a:pt x="75573" y="80090"/>
                  <a:pt x="76212" y="80250"/>
                  <a:pt x="76212" y="80570"/>
                </a:cubicBezTo>
                <a:cubicBezTo>
                  <a:pt x="76852" y="80250"/>
                  <a:pt x="76931" y="79691"/>
                  <a:pt x="76452" y="78893"/>
                </a:cubicBezTo>
                <a:cubicBezTo>
                  <a:pt x="75973" y="78094"/>
                  <a:pt x="75733" y="77374"/>
                  <a:pt x="75733" y="76735"/>
                </a:cubicBezTo>
                <a:close/>
                <a:moveTo>
                  <a:pt x="188853" y="74338"/>
                </a:moveTo>
                <a:cubicBezTo>
                  <a:pt x="190771" y="74658"/>
                  <a:pt x="191649" y="75936"/>
                  <a:pt x="191489" y="78173"/>
                </a:cubicBezTo>
                <a:cubicBezTo>
                  <a:pt x="191330" y="80410"/>
                  <a:pt x="190930" y="82168"/>
                  <a:pt x="190291" y="83446"/>
                </a:cubicBezTo>
                <a:cubicBezTo>
                  <a:pt x="190930" y="83765"/>
                  <a:pt x="191250" y="84245"/>
                  <a:pt x="191250" y="84883"/>
                </a:cubicBezTo>
                <a:cubicBezTo>
                  <a:pt x="191250" y="85523"/>
                  <a:pt x="191729" y="85682"/>
                  <a:pt x="192688" y="85363"/>
                </a:cubicBezTo>
                <a:cubicBezTo>
                  <a:pt x="193007" y="86641"/>
                  <a:pt x="192928" y="87360"/>
                  <a:pt x="192448" y="87520"/>
                </a:cubicBezTo>
                <a:cubicBezTo>
                  <a:pt x="191969" y="87680"/>
                  <a:pt x="191889" y="88239"/>
                  <a:pt x="192208" y="89198"/>
                </a:cubicBezTo>
                <a:cubicBezTo>
                  <a:pt x="190930" y="89836"/>
                  <a:pt x="190451" y="89437"/>
                  <a:pt x="190771" y="88000"/>
                </a:cubicBezTo>
                <a:cubicBezTo>
                  <a:pt x="191090" y="86561"/>
                  <a:pt x="190771" y="86162"/>
                  <a:pt x="189812" y="86801"/>
                </a:cubicBezTo>
                <a:cubicBezTo>
                  <a:pt x="190451" y="84245"/>
                  <a:pt x="190291" y="82807"/>
                  <a:pt x="189333" y="82487"/>
                </a:cubicBezTo>
                <a:cubicBezTo>
                  <a:pt x="188374" y="82168"/>
                  <a:pt x="187735" y="81528"/>
                  <a:pt x="187415" y="80570"/>
                </a:cubicBezTo>
                <a:cubicBezTo>
                  <a:pt x="187735" y="78972"/>
                  <a:pt x="188214" y="78573"/>
                  <a:pt x="188853" y="79371"/>
                </a:cubicBezTo>
                <a:cubicBezTo>
                  <a:pt x="189492" y="80170"/>
                  <a:pt x="189972" y="79771"/>
                  <a:pt x="190291" y="78173"/>
                </a:cubicBezTo>
                <a:cubicBezTo>
                  <a:pt x="189333" y="78173"/>
                  <a:pt x="188853" y="76895"/>
                  <a:pt x="188853" y="74338"/>
                </a:cubicBezTo>
                <a:close/>
                <a:moveTo>
                  <a:pt x="89633" y="74338"/>
                </a:moveTo>
                <a:cubicBezTo>
                  <a:pt x="88035" y="75298"/>
                  <a:pt x="87077" y="76975"/>
                  <a:pt x="86758" y="79371"/>
                </a:cubicBezTo>
                <a:cubicBezTo>
                  <a:pt x="86438" y="81768"/>
                  <a:pt x="85639" y="83446"/>
                  <a:pt x="84361" y="84405"/>
                </a:cubicBezTo>
                <a:cubicBezTo>
                  <a:pt x="83402" y="85044"/>
                  <a:pt x="82923" y="84804"/>
                  <a:pt x="82923" y="83685"/>
                </a:cubicBezTo>
                <a:cubicBezTo>
                  <a:pt x="82923" y="82567"/>
                  <a:pt x="82443" y="82327"/>
                  <a:pt x="81485" y="82966"/>
                </a:cubicBezTo>
                <a:cubicBezTo>
                  <a:pt x="81805" y="84245"/>
                  <a:pt x="82124" y="85203"/>
                  <a:pt x="82443" y="85842"/>
                </a:cubicBezTo>
                <a:cubicBezTo>
                  <a:pt x="82763" y="86481"/>
                  <a:pt x="83242" y="87440"/>
                  <a:pt x="83882" y="88718"/>
                </a:cubicBezTo>
                <a:cubicBezTo>
                  <a:pt x="85160" y="87121"/>
                  <a:pt x="86438" y="84964"/>
                  <a:pt x="87716" y="82248"/>
                </a:cubicBezTo>
                <a:cubicBezTo>
                  <a:pt x="88994" y="79531"/>
                  <a:pt x="89633" y="76895"/>
                  <a:pt x="89633" y="74338"/>
                </a:cubicBezTo>
                <a:close/>
                <a:moveTo>
                  <a:pt x="77890" y="73140"/>
                </a:moveTo>
                <a:cubicBezTo>
                  <a:pt x="77091" y="74259"/>
                  <a:pt x="77171" y="75137"/>
                  <a:pt x="78130" y="75776"/>
                </a:cubicBezTo>
                <a:cubicBezTo>
                  <a:pt x="78769" y="76096"/>
                  <a:pt x="79088" y="75776"/>
                  <a:pt x="79088" y="74818"/>
                </a:cubicBezTo>
                <a:cubicBezTo>
                  <a:pt x="79088" y="73859"/>
                  <a:pt x="79408" y="73380"/>
                  <a:pt x="80047" y="73380"/>
                </a:cubicBezTo>
                <a:cubicBezTo>
                  <a:pt x="79408" y="72102"/>
                  <a:pt x="78689" y="72022"/>
                  <a:pt x="77890" y="73140"/>
                </a:cubicBezTo>
                <a:close/>
                <a:moveTo>
                  <a:pt x="207067" y="70504"/>
                </a:moveTo>
                <a:cubicBezTo>
                  <a:pt x="207706" y="74978"/>
                  <a:pt x="208346" y="79212"/>
                  <a:pt x="208985" y="83206"/>
                </a:cubicBezTo>
                <a:cubicBezTo>
                  <a:pt x="209624" y="87201"/>
                  <a:pt x="209943" y="90955"/>
                  <a:pt x="209943" y="94470"/>
                </a:cubicBezTo>
                <a:cubicBezTo>
                  <a:pt x="207387" y="92233"/>
                  <a:pt x="206588" y="90156"/>
                  <a:pt x="207547" y="88239"/>
                </a:cubicBezTo>
                <a:cubicBezTo>
                  <a:pt x="208505" y="86322"/>
                  <a:pt x="208505" y="83286"/>
                  <a:pt x="207547" y="79132"/>
                </a:cubicBezTo>
                <a:cubicBezTo>
                  <a:pt x="206588" y="79132"/>
                  <a:pt x="205949" y="78812"/>
                  <a:pt x="205630" y="78173"/>
                </a:cubicBezTo>
                <a:cubicBezTo>
                  <a:pt x="204990" y="79132"/>
                  <a:pt x="204511" y="80090"/>
                  <a:pt x="204192" y="81049"/>
                </a:cubicBezTo>
                <a:cubicBezTo>
                  <a:pt x="203872" y="82008"/>
                  <a:pt x="203393" y="82807"/>
                  <a:pt x="202753" y="83446"/>
                </a:cubicBezTo>
                <a:cubicBezTo>
                  <a:pt x="202753" y="83126"/>
                  <a:pt x="202114" y="82966"/>
                  <a:pt x="200836" y="82966"/>
                </a:cubicBezTo>
                <a:cubicBezTo>
                  <a:pt x="201156" y="81049"/>
                  <a:pt x="200916" y="79851"/>
                  <a:pt x="200117" y="79371"/>
                </a:cubicBezTo>
                <a:cubicBezTo>
                  <a:pt x="199318" y="78893"/>
                  <a:pt x="199239" y="77534"/>
                  <a:pt x="199878" y="75298"/>
                </a:cubicBezTo>
                <a:cubicBezTo>
                  <a:pt x="201476" y="74978"/>
                  <a:pt x="202674" y="74099"/>
                  <a:pt x="203473" y="72661"/>
                </a:cubicBezTo>
                <a:cubicBezTo>
                  <a:pt x="204272" y="71223"/>
                  <a:pt x="205469" y="70504"/>
                  <a:pt x="207067" y="70504"/>
                </a:cubicBezTo>
                <a:close/>
                <a:moveTo>
                  <a:pt x="153383" y="69546"/>
                </a:moveTo>
                <a:cubicBezTo>
                  <a:pt x="151786" y="69546"/>
                  <a:pt x="151146" y="70904"/>
                  <a:pt x="151466" y="73620"/>
                </a:cubicBezTo>
                <a:cubicBezTo>
                  <a:pt x="151786" y="76336"/>
                  <a:pt x="150987" y="77694"/>
                  <a:pt x="149070" y="77694"/>
                </a:cubicBezTo>
                <a:cubicBezTo>
                  <a:pt x="148750" y="79291"/>
                  <a:pt x="148510" y="80810"/>
                  <a:pt x="148350" y="82248"/>
                </a:cubicBezTo>
                <a:cubicBezTo>
                  <a:pt x="148191" y="83685"/>
                  <a:pt x="148271" y="85523"/>
                  <a:pt x="148590" y="87760"/>
                </a:cubicBezTo>
                <a:cubicBezTo>
                  <a:pt x="150188" y="87121"/>
                  <a:pt x="150667" y="85842"/>
                  <a:pt x="150028" y="83925"/>
                </a:cubicBezTo>
                <a:cubicBezTo>
                  <a:pt x="149389" y="82008"/>
                  <a:pt x="150028" y="81369"/>
                  <a:pt x="151945" y="82008"/>
                </a:cubicBezTo>
                <a:cubicBezTo>
                  <a:pt x="151306" y="81049"/>
                  <a:pt x="151067" y="80170"/>
                  <a:pt x="151226" y="79371"/>
                </a:cubicBezTo>
                <a:cubicBezTo>
                  <a:pt x="151386" y="78573"/>
                  <a:pt x="151705" y="77774"/>
                  <a:pt x="152185" y="76975"/>
                </a:cubicBezTo>
                <a:cubicBezTo>
                  <a:pt x="152665" y="76176"/>
                  <a:pt x="153064" y="75217"/>
                  <a:pt x="153383" y="74099"/>
                </a:cubicBezTo>
                <a:cubicBezTo>
                  <a:pt x="153703" y="72980"/>
                  <a:pt x="153703" y="71463"/>
                  <a:pt x="153383" y="69546"/>
                </a:cubicBezTo>
                <a:close/>
                <a:moveTo>
                  <a:pt x="132773" y="67149"/>
                </a:moveTo>
                <a:cubicBezTo>
                  <a:pt x="131814" y="66829"/>
                  <a:pt x="131175" y="67229"/>
                  <a:pt x="130856" y="68347"/>
                </a:cubicBezTo>
                <a:cubicBezTo>
                  <a:pt x="130536" y="69466"/>
                  <a:pt x="130695" y="70345"/>
                  <a:pt x="131334" y="70983"/>
                </a:cubicBezTo>
                <a:cubicBezTo>
                  <a:pt x="131654" y="70345"/>
                  <a:pt x="131974" y="69785"/>
                  <a:pt x="132293" y="69306"/>
                </a:cubicBezTo>
                <a:cubicBezTo>
                  <a:pt x="132613" y="68826"/>
                  <a:pt x="132773" y="68108"/>
                  <a:pt x="132773" y="67149"/>
                </a:cubicBezTo>
                <a:close/>
                <a:moveTo>
                  <a:pt x="97243" y="65711"/>
                </a:moveTo>
                <a:cubicBezTo>
                  <a:pt x="96883" y="65711"/>
                  <a:pt x="96504" y="66190"/>
                  <a:pt x="96105" y="67149"/>
                </a:cubicBezTo>
                <a:cubicBezTo>
                  <a:pt x="95306" y="69066"/>
                  <a:pt x="95225" y="70345"/>
                  <a:pt x="95865" y="70983"/>
                </a:cubicBezTo>
                <a:cubicBezTo>
                  <a:pt x="96823" y="70983"/>
                  <a:pt x="97303" y="70504"/>
                  <a:pt x="97303" y="69546"/>
                </a:cubicBezTo>
                <a:cubicBezTo>
                  <a:pt x="97303" y="68586"/>
                  <a:pt x="97622" y="67788"/>
                  <a:pt x="98261" y="67149"/>
                </a:cubicBezTo>
                <a:cubicBezTo>
                  <a:pt x="97941" y="66190"/>
                  <a:pt x="97602" y="65711"/>
                  <a:pt x="97243" y="65711"/>
                </a:cubicBezTo>
                <a:close/>
                <a:moveTo>
                  <a:pt x="56560" y="63314"/>
                </a:moveTo>
                <a:cubicBezTo>
                  <a:pt x="55282" y="64593"/>
                  <a:pt x="53365" y="64752"/>
                  <a:pt x="50808" y="63794"/>
                </a:cubicBezTo>
                <a:cubicBezTo>
                  <a:pt x="52087" y="65711"/>
                  <a:pt x="53285" y="67468"/>
                  <a:pt x="54403" y="69066"/>
                </a:cubicBezTo>
                <a:cubicBezTo>
                  <a:pt x="55522" y="70664"/>
                  <a:pt x="56879" y="71942"/>
                  <a:pt x="58477" y="72901"/>
                </a:cubicBezTo>
                <a:cubicBezTo>
                  <a:pt x="59117" y="70983"/>
                  <a:pt x="59117" y="69146"/>
                  <a:pt x="58477" y="67388"/>
                </a:cubicBezTo>
                <a:cubicBezTo>
                  <a:pt x="57839" y="65631"/>
                  <a:pt x="57200" y="64273"/>
                  <a:pt x="56560" y="63314"/>
                </a:cubicBezTo>
                <a:close/>
                <a:moveTo>
                  <a:pt x="281636" y="63276"/>
                </a:moveTo>
                <a:lnTo>
                  <a:pt x="282115" y="64277"/>
                </a:lnTo>
                <a:lnTo>
                  <a:pt x="281842" y="65231"/>
                </a:lnTo>
                <a:close/>
                <a:moveTo>
                  <a:pt x="282801" y="61876"/>
                </a:moveTo>
                <a:lnTo>
                  <a:pt x="282801" y="65711"/>
                </a:lnTo>
                <a:lnTo>
                  <a:pt x="282115" y="64277"/>
                </a:lnTo>
                <a:close/>
                <a:moveTo>
                  <a:pt x="159615" y="60918"/>
                </a:moveTo>
                <a:cubicBezTo>
                  <a:pt x="158336" y="61557"/>
                  <a:pt x="157937" y="62515"/>
                  <a:pt x="158416" y="63794"/>
                </a:cubicBezTo>
                <a:cubicBezTo>
                  <a:pt x="158895" y="65072"/>
                  <a:pt x="159135" y="66190"/>
                  <a:pt x="159135" y="67149"/>
                </a:cubicBezTo>
                <a:cubicBezTo>
                  <a:pt x="159774" y="67788"/>
                  <a:pt x="160174" y="67708"/>
                  <a:pt x="160333" y="66909"/>
                </a:cubicBezTo>
                <a:cubicBezTo>
                  <a:pt x="160493" y="66110"/>
                  <a:pt x="160893" y="65711"/>
                  <a:pt x="161532" y="65711"/>
                </a:cubicBezTo>
                <a:cubicBezTo>
                  <a:pt x="161851" y="64113"/>
                  <a:pt x="161691" y="63155"/>
                  <a:pt x="161052" y="62835"/>
                </a:cubicBezTo>
                <a:cubicBezTo>
                  <a:pt x="160414" y="62515"/>
                  <a:pt x="159934" y="61876"/>
                  <a:pt x="159615" y="60918"/>
                </a:cubicBezTo>
                <a:close/>
                <a:moveTo>
                  <a:pt x="143797" y="60439"/>
                </a:moveTo>
                <a:cubicBezTo>
                  <a:pt x="143797" y="62036"/>
                  <a:pt x="144117" y="63155"/>
                  <a:pt x="144755" y="63794"/>
                </a:cubicBezTo>
                <a:cubicBezTo>
                  <a:pt x="144117" y="64432"/>
                  <a:pt x="143477" y="64752"/>
                  <a:pt x="142838" y="64752"/>
                </a:cubicBezTo>
                <a:cubicBezTo>
                  <a:pt x="142199" y="64752"/>
                  <a:pt x="141880" y="64273"/>
                  <a:pt x="141880" y="63314"/>
                </a:cubicBezTo>
                <a:cubicBezTo>
                  <a:pt x="142519" y="62995"/>
                  <a:pt x="142758" y="62276"/>
                  <a:pt x="142598" y="61157"/>
                </a:cubicBezTo>
                <a:cubicBezTo>
                  <a:pt x="142439" y="60039"/>
                  <a:pt x="142838" y="59799"/>
                  <a:pt x="143797" y="60439"/>
                </a:cubicBezTo>
                <a:close/>
                <a:moveTo>
                  <a:pt x="124145" y="58042"/>
                </a:moveTo>
                <a:cubicBezTo>
                  <a:pt x="122547" y="59000"/>
                  <a:pt x="121748" y="60918"/>
                  <a:pt x="121748" y="63794"/>
                </a:cubicBezTo>
                <a:cubicBezTo>
                  <a:pt x="121109" y="64113"/>
                  <a:pt x="120630" y="64033"/>
                  <a:pt x="120310" y="63554"/>
                </a:cubicBezTo>
                <a:cubicBezTo>
                  <a:pt x="119990" y="63074"/>
                  <a:pt x="119511" y="62995"/>
                  <a:pt x="118872" y="63314"/>
                </a:cubicBezTo>
                <a:cubicBezTo>
                  <a:pt x="118233" y="64593"/>
                  <a:pt x="118073" y="65791"/>
                  <a:pt x="118393" y="66909"/>
                </a:cubicBezTo>
                <a:cubicBezTo>
                  <a:pt x="118713" y="68027"/>
                  <a:pt x="119191" y="68906"/>
                  <a:pt x="119831" y="69546"/>
                </a:cubicBezTo>
                <a:cubicBezTo>
                  <a:pt x="120470" y="67628"/>
                  <a:pt x="121509" y="66110"/>
                  <a:pt x="122946" y="64992"/>
                </a:cubicBezTo>
                <a:cubicBezTo>
                  <a:pt x="124384" y="63873"/>
                  <a:pt x="124784" y="61557"/>
                  <a:pt x="124145" y="58042"/>
                </a:cubicBezTo>
                <a:close/>
                <a:moveTo>
                  <a:pt x="101137" y="55645"/>
                </a:moveTo>
                <a:cubicBezTo>
                  <a:pt x="100178" y="55006"/>
                  <a:pt x="99539" y="55725"/>
                  <a:pt x="99220" y="57802"/>
                </a:cubicBezTo>
                <a:cubicBezTo>
                  <a:pt x="98901" y="59879"/>
                  <a:pt x="99380" y="60758"/>
                  <a:pt x="100658" y="60439"/>
                </a:cubicBezTo>
                <a:cubicBezTo>
                  <a:pt x="100658" y="59479"/>
                  <a:pt x="100818" y="58761"/>
                  <a:pt x="101137" y="58281"/>
                </a:cubicBezTo>
                <a:cubicBezTo>
                  <a:pt x="101457" y="57802"/>
                  <a:pt x="101457" y="56923"/>
                  <a:pt x="101137" y="55645"/>
                </a:cubicBezTo>
                <a:close/>
                <a:moveTo>
                  <a:pt x="277528" y="54686"/>
                </a:moveTo>
                <a:cubicBezTo>
                  <a:pt x="278167" y="54686"/>
                  <a:pt x="278646" y="54926"/>
                  <a:pt x="278966" y="55405"/>
                </a:cubicBezTo>
                <a:cubicBezTo>
                  <a:pt x="279285" y="55884"/>
                  <a:pt x="279924" y="55965"/>
                  <a:pt x="280883" y="55645"/>
                </a:cubicBezTo>
                <a:cubicBezTo>
                  <a:pt x="282161" y="57562"/>
                  <a:pt x="282321" y="59240"/>
                  <a:pt x="281362" y="60678"/>
                </a:cubicBezTo>
                <a:lnTo>
                  <a:pt x="281636" y="63276"/>
                </a:lnTo>
                <a:close/>
                <a:moveTo>
                  <a:pt x="145714" y="53728"/>
                </a:moveTo>
                <a:cubicBezTo>
                  <a:pt x="145075" y="54367"/>
                  <a:pt x="144835" y="55485"/>
                  <a:pt x="144995" y="57083"/>
                </a:cubicBezTo>
                <a:cubicBezTo>
                  <a:pt x="145155" y="58681"/>
                  <a:pt x="144755" y="59479"/>
                  <a:pt x="143797" y="59479"/>
                </a:cubicBezTo>
                <a:cubicBezTo>
                  <a:pt x="143157" y="58841"/>
                  <a:pt x="143238" y="57562"/>
                  <a:pt x="144036" y="55645"/>
                </a:cubicBezTo>
                <a:cubicBezTo>
                  <a:pt x="144835" y="53728"/>
                  <a:pt x="145395" y="53089"/>
                  <a:pt x="145714" y="53728"/>
                </a:cubicBezTo>
                <a:close/>
                <a:moveTo>
                  <a:pt x="133251" y="52290"/>
                </a:moveTo>
                <a:cubicBezTo>
                  <a:pt x="132293" y="52929"/>
                  <a:pt x="131974" y="54287"/>
                  <a:pt x="132293" y="56364"/>
                </a:cubicBezTo>
                <a:cubicBezTo>
                  <a:pt x="132613" y="58441"/>
                  <a:pt x="132773" y="60278"/>
                  <a:pt x="132773" y="61876"/>
                </a:cubicBezTo>
                <a:cubicBezTo>
                  <a:pt x="134370" y="61237"/>
                  <a:pt x="135010" y="59879"/>
                  <a:pt x="134690" y="57802"/>
                </a:cubicBezTo>
                <a:cubicBezTo>
                  <a:pt x="134370" y="55725"/>
                  <a:pt x="133891" y="53888"/>
                  <a:pt x="133251" y="52290"/>
                </a:cubicBezTo>
                <a:close/>
                <a:moveTo>
                  <a:pt x="197001" y="50852"/>
                </a:moveTo>
                <a:cubicBezTo>
                  <a:pt x="196682" y="52769"/>
                  <a:pt x="196842" y="54127"/>
                  <a:pt x="197481" y="54926"/>
                </a:cubicBezTo>
                <a:cubicBezTo>
                  <a:pt x="198120" y="55725"/>
                  <a:pt x="198120" y="56923"/>
                  <a:pt x="197481" y="58521"/>
                </a:cubicBezTo>
                <a:cubicBezTo>
                  <a:pt x="196203" y="57882"/>
                  <a:pt x="195644" y="56683"/>
                  <a:pt x="195803" y="54926"/>
                </a:cubicBezTo>
                <a:cubicBezTo>
                  <a:pt x="195963" y="53168"/>
                  <a:pt x="196362" y="51811"/>
                  <a:pt x="197001" y="50852"/>
                </a:cubicBezTo>
                <a:close/>
                <a:moveTo>
                  <a:pt x="182143" y="49893"/>
                </a:moveTo>
                <a:cubicBezTo>
                  <a:pt x="182143" y="51491"/>
                  <a:pt x="182462" y="52609"/>
                  <a:pt x="183101" y="53249"/>
                </a:cubicBezTo>
                <a:cubicBezTo>
                  <a:pt x="183740" y="53888"/>
                  <a:pt x="184380" y="53888"/>
                  <a:pt x="185019" y="53249"/>
                </a:cubicBezTo>
                <a:cubicBezTo>
                  <a:pt x="184380" y="52609"/>
                  <a:pt x="184060" y="51811"/>
                  <a:pt x="184060" y="50852"/>
                </a:cubicBezTo>
                <a:cubicBezTo>
                  <a:pt x="184060" y="49893"/>
                  <a:pt x="183421" y="49573"/>
                  <a:pt x="182143" y="49893"/>
                </a:cubicBezTo>
                <a:close/>
                <a:moveTo>
                  <a:pt x="197960" y="48934"/>
                </a:moveTo>
                <a:cubicBezTo>
                  <a:pt x="199558" y="48615"/>
                  <a:pt x="200516" y="49095"/>
                  <a:pt x="200836" y="50372"/>
                </a:cubicBezTo>
                <a:cubicBezTo>
                  <a:pt x="201156" y="51651"/>
                  <a:pt x="201955" y="52290"/>
                  <a:pt x="203233" y="52290"/>
                </a:cubicBezTo>
                <a:lnTo>
                  <a:pt x="203233" y="60918"/>
                </a:lnTo>
                <a:cubicBezTo>
                  <a:pt x="200677" y="61557"/>
                  <a:pt x="199079" y="62675"/>
                  <a:pt x="198440" y="64273"/>
                </a:cubicBezTo>
                <a:cubicBezTo>
                  <a:pt x="197800" y="65871"/>
                  <a:pt x="196682" y="67948"/>
                  <a:pt x="195084" y="70504"/>
                </a:cubicBezTo>
                <a:lnTo>
                  <a:pt x="195084" y="60439"/>
                </a:lnTo>
                <a:cubicBezTo>
                  <a:pt x="195724" y="59479"/>
                  <a:pt x="196362" y="59400"/>
                  <a:pt x="197001" y="60199"/>
                </a:cubicBezTo>
                <a:cubicBezTo>
                  <a:pt x="197641" y="60998"/>
                  <a:pt x="198440" y="61557"/>
                  <a:pt x="199398" y="61876"/>
                </a:cubicBezTo>
                <a:cubicBezTo>
                  <a:pt x="199079" y="59959"/>
                  <a:pt x="198999" y="57962"/>
                  <a:pt x="199158" y="55884"/>
                </a:cubicBezTo>
                <a:cubicBezTo>
                  <a:pt x="199318" y="53808"/>
                  <a:pt x="198919" y="51491"/>
                  <a:pt x="197960" y="48934"/>
                </a:cubicBezTo>
                <a:close/>
                <a:moveTo>
                  <a:pt x="284718" y="45100"/>
                </a:moveTo>
                <a:cubicBezTo>
                  <a:pt x="285996" y="45739"/>
                  <a:pt x="286715" y="46777"/>
                  <a:pt x="286874" y="48216"/>
                </a:cubicBezTo>
                <a:cubicBezTo>
                  <a:pt x="287034" y="49654"/>
                  <a:pt x="287434" y="50692"/>
                  <a:pt x="288073" y="51331"/>
                </a:cubicBezTo>
                <a:cubicBezTo>
                  <a:pt x="287434" y="52929"/>
                  <a:pt x="286315" y="53568"/>
                  <a:pt x="284718" y="53249"/>
                </a:cubicBezTo>
                <a:cubicBezTo>
                  <a:pt x="284718" y="51651"/>
                  <a:pt x="284558" y="50293"/>
                  <a:pt x="284239" y="49174"/>
                </a:cubicBezTo>
                <a:cubicBezTo>
                  <a:pt x="283919" y="48056"/>
                  <a:pt x="284078" y="46698"/>
                  <a:pt x="284718" y="45100"/>
                </a:cubicBezTo>
                <a:close/>
                <a:moveTo>
                  <a:pt x="278726" y="42464"/>
                </a:moveTo>
                <a:cubicBezTo>
                  <a:pt x="278886" y="41985"/>
                  <a:pt x="278966" y="42064"/>
                  <a:pt x="278966" y="42703"/>
                </a:cubicBezTo>
                <a:cubicBezTo>
                  <a:pt x="278007" y="43662"/>
                  <a:pt x="278087" y="44621"/>
                  <a:pt x="279206" y="45579"/>
                </a:cubicBezTo>
                <a:cubicBezTo>
                  <a:pt x="280324" y="46538"/>
                  <a:pt x="280244" y="47177"/>
                  <a:pt x="278966" y="47497"/>
                </a:cubicBezTo>
                <a:cubicBezTo>
                  <a:pt x="278966" y="45899"/>
                  <a:pt x="278726" y="45100"/>
                  <a:pt x="278247" y="45100"/>
                </a:cubicBezTo>
                <a:cubicBezTo>
                  <a:pt x="277767" y="45100"/>
                  <a:pt x="277528" y="44301"/>
                  <a:pt x="277528" y="42703"/>
                </a:cubicBezTo>
                <a:cubicBezTo>
                  <a:pt x="278167" y="43023"/>
                  <a:pt x="278566" y="42943"/>
                  <a:pt x="278726" y="42464"/>
                </a:cubicBezTo>
                <a:close/>
                <a:moveTo>
                  <a:pt x="106889" y="42224"/>
                </a:moveTo>
                <a:cubicBezTo>
                  <a:pt x="106250" y="45419"/>
                  <a:pt x="106729" y="46698"/>
                  <a:pt x="108327" y="46059"/>
                </a:cubicBezTo>
                <a:cubicBezTo>
                  <a:pt x="108327" y="44461"/>
                  <a:pt x="108407" y="43343"/>
                  <a:pt x="108567" y="42703"/>
                </a:cubicBezTo>
                <a:cubicBezTo>
                  <a:pt x="108727" y="42064"/>
                  <a:pt x="108167" y="41905"/>
                  <a:pt x="106889" y="42224"/>
                </a:cubicBezTo>
                <a:close/>
                <a:moveTo>
                  <a:pt x="194605" y="41265"/>
                </a:moveTo>
                <a:lnTo>
                  <a:pt x="197001" y="41265"/>
                </a:lnTo>
                <a:cubicBezTo>
                  <a:pt x="197321" y="42224"/>
                  <a:pt x="197561" y="43182"/>
                  <a:pt x="197721" y="44142"/>
                </a:cubicBezTo>
                <a:cubicBezTo>
                  <a:pt x="197881" y="45100"/>
                  <a:pt x="198440" y="45739"/>
                  <a:pt x="199398" y="46059"/>
                </a:cubicBezTo>
                <a:cubicBezTo>
                  <a:pt x="198759" y="46378"/>
                  <a:pt x="198360" y="46858"/>
                  <a:pt x="198200" y="47497"/>
                </a:cubicBezTo>
                <a:cubicBezTo>
                  <a:pt x="198040" y="48136"/>
                  <a:pt x="197641" y="48455"/>
                  <a:pt x="197001" y="48455"/>
                </a:cubicBezTo>
                <a:cubicBezTo>
                  <a:pt x="195724" y="46218"/>
                  <a:pt x="194925" y="43822"/>
                  <a:pt x="194605" y="41265"/>
                </a:cubicBezTo>
                <a:close/>
                <a:moveTo>
                  <a:pt x="149070" y="41265"/>
                </a:moveTo>
                <a:cubicBezTo>
                  <a:pt x="145554" y="42863"/>
                  <a:pt x="144436" y="46218"/>
                  <a:pt x="145714" y="51331"/>
                </a:cubicBezTo>
                <a:cubicBezTo>
                  <a:pt x="144436" y="51331"/>
                  <a:pt x="143238" y="52130"/>
                  <a:pt x="142119" y="53728"/>
                </a:cubicBezTo>
                <a:cubicBezTo>
                  <a:pt x="141001" y="55325"/>
                  <a:pt x="140122" y="57243"/>
                  <a:pt x="139483" y="59479"/>
                </a:cubicBezTo>
                <a:cubicBezTo>
                  <a:pt x="140122" y="59799"/>
                  <a:pt x="140681" y="60119"/>
                  <a:pt x="141161" y="60439"/>
                </a:cubicBezTo>
                <a:cubicBezTo>
                  <a:pt x="141640" y="60758"/>
                  <a:pt x="141720" y="61716"/>
                  <a:pt x="141400" y="63314"/>
                </a:cubicBezTo>
                <a:cubicBezTo>
                  <a:pt x="141081" y="63953"/>
                  <a:pt x="140681" y="64193"/>
                  <a:pt x="140202" y="64033"/>
                </a:cubicBezTo>
                <a:cubicBezTo>
                  <a:pt x="139723" y="63873"/>
                  <a:pt x="139483" y="64273"/>
                  <a:pt x="139483" y="65231"/>
                </a:cubicBezTo>
                <a:cubicBezTo>
                  <a:pt x="138844" y="65231"/>
                  <a:pt x="138604" y="64672"/>
                  <a:pt x="138764" y="63554"/>
                </a:cubicBezTo>
                <a:cubicBezTo>
                  <a:pt x="138924" y="62435"/>
                  <a:pt x="139003" y="61557"/>
                  <a:pt x="139003" y="60918"/>
                </a:cubicBezTo>
                <a:cubicBezTo>
                  <a:pt x="136767" y="60918"/>
                  <a:pt x="135409" y="62435"/>
                  <a:pt x="134929" y="65471"/>
                </a:cubicBezTo>
                <a:cubicBezTo>
                  <a:pt x="134450" y="68507"/>
                  <a:pt x="134690" y="71143"/>
                  <a:pt x="135648" y="73380"/>
                </a:cubicBezTo>
                <a:cubicBezTo>
                  <a:pt x="136607" y="72741"/>
                  <a:pt x="137086" y="71622"/>
                  <a:pt x="137086" y="70025"/>
                </a:cubicBezTo>
                <a:cubicBezTo>
                  <a:pt x="137086" y="68427"/>
                  <a:pt x="137406" y="66989"/>
                  <a:pt x="138045" y="65711"/>
                </a:cubicBezTo>
                <a:cubicBezTo>
                  <a:pt x="138684" y="66989"/>
                  <a:pt x="139323" y="67468"/>
                  <a:pt x="139963" y="67149"/>
                </a:cubicBezTo>
                <a:cubicBezTo>
                  <a:pt x="140601" y="66829"/>
                  <a:pt x="141400" y="66669"/>
                  <a:pt x="142359" y="66669"/>
                </a:cubicBezTo>
                <a:cubicBezTo>
                  <a:pt x="142679" y="68267"/>
                  <a:pt x="142598" y="69385"/>
                  <a:pt x="142119" y="70025"/>
                </a:cubicBezTo>
                <a:cubicBezTo>
                  <a:pt x="141640" y="70664"/>
                  <a:pt x="141560" y="71782"/>
                  <a:pt x="141880" y="73380"/>
                </a:cubicBezTo>
                <a:cubicBezTo>
                  <a:pt x="143477" y="71782"/>
                  <a:pt x="144676" y="69306"/>
                  <a:pt x="145475" y="65951"/>
                </a:cubicBezTo>
                <a:cubicBezTo>
                  <a:pt x="146274" y="62595"/>
                  <a:pt x="146833" y="59959"/>
                  <a:pt x="147152" y="58042"/>
                </a:cubicBezTo>
                <a:cubicBezTo>
                  <a:pt x="147791" y="57083"/>
                  <a:pt x="148350" y="56844"/>
                  <a:pt x="148830" y="57323"/>
                </a:cubicBezTo>
                <a:cubicBezTo>
                  <a:pt x="149309" y="57802"/>
                  <a:pt x="150028" y="57722"/>
                  <a:pt x="150987" y="57083"/>
                </a:cubicBezTo>
                <a:cubicBezTo>
                  <a:pt x="151306" y="55485"/>
                  <a:pt x="151386" y="54127"/>
                  <a:pt x="151226" y="53009"/>
                </a:cubicBezTo>
                <a:cubicBezTo>
                  <a:pt x="151067" y="51891"/>
                  <a:pt x="150987" y="50852"/>
                  <a:pt x="150987" y="49893"/>
                </a:cubicBezTo>
                <a:cubicBezTo>
                  <a:pt x="150028" y="49893"/>
                  <a:pt x="149469" y="50293"/>
                  <a:pt x="149309" y="51092"/>
                </a:cubicBezTo>
                <a:cubicBezTo>
                  <a:pt x="149149" y="51891"/>
                  <a:pt x="148910" y="52609"/>
                  <a:pt x="148590" y="53249"/>
                </a:cubicBezTo>
                <a:cubicBezTo>
                  <a:pt x="147951" y="51970"/>
                  <a:pt x="148031" y="50293"/>
                  <a:pt x="148830" y="48216"/>
                </a:cubicBezTo>
                <a:cubicBezTo>
                  <a:pt x="149629" y="46139"/>
                  <a:pt x="149709" y="43822"/>
                  <a:pt x="149070" y="41265"/>
                </a:cubicBezTo>
                <a:close/>
                <a:moveTo>
                  <a:pt x="125583" y="41265"/>
                </a:moveTo>
                <a:cubicBezTo>
                  <a:pt x="124624" y="41585"/>
                  <a:pt x="124145" y="42464"/>
                  <a:pt x="124145" y="43902"/>
                </a:cubicBezTo>
                <a:cubicBezTo>
                  <a:pt x="124145" y="45340"/>
                  <a:pt x="123825" y="46538"/>
                  <a:pt x="123186" y="47497"/>
                </a:cubicBezTo>
                <a:cubicBezTo>
                  <a:pt x="123825" y="46538"/>
                  <a:pt x="124384" y="45739"/>
                  <a:pt x="124864" y="45100"/>
                </a:cubicBezTo>
                <a:cubicBezTo>
                  <a:pt x="125343" y="44461"/>
                  <a:pt x="125583" y="43182"/>
                  <a:pt x="125583" y="41265"/>
                </a:cubicBezTo>
                <a:close/>
                <a:moveTo>
                  <a:pt x="155300" y="40307"/>
                </a:moveTo>
                <a:cubicBezTo>
                  <a:pt x="154662" y="40307"/>
                  <a:pt x="154262" y="40466"/>
                  <a:pt x="154102" y="40786"/>
                </a:cubicBezTo>
                <a:cubicBezTo>
                  <a:pt x="153942" y="41106"/>
                  <a:pt x="153543" y="41265"/>
                  <a:pt x="152904" y="41265"/>
                </a:cubicBezTo>
                <a:cubicBezTo>
                  <a:pt x="152904" y="43822"/>
                  <a:pt x="153703" y="45100"/>
                  <a:pt x="155300" y="45100"/>
                </a:cubicBezTo>
                <a:cubicBezTo>
                  <a:pt x="155940" y="44461"/>
                  <a:pt x="156099" y="43742"/>
                  <a:pt x="155780" y="42943"/>
                </a:cubicBezTo>
                <a:cubicBezTo>
                  <a:pt x="155460" y="42144"/>
                  <a:pt x="155300" y="41265"/>
                  <a:pt x="155300" y="40307"/>
                </a:cubicBezTo>
                <a:close/>
                <a:moveTo>
                  <a:pt x="174953" y="37431"/>
                </a:moveTo>
                <a:cubicBezTo>
                  <a:pt x="173994" y="38070"/>
                  <a:pt x="173275" y="39268"/>
                  <a:pt x="172796" y="41026"/>
                </a:cubicBezTo>
                <a:cubicBezTo>
                  <a:pt x="172317" y="42783"/>
                  <a:pt x="171119" y="42863"/>
                  <a:pt x="169201" y="41265"/>
                </a:cubicBezTo>
                <a:cubicBezTo>
                  <a:pt x="168881" y="43502"/>
                  <a:pt x="168242" y="44301"/>
                  <a:pt x="167284" y="43662"/>
                </a:cubicBezTo>
                <a:cubicBezTo>
                  <a:pt x="166005" y="47177"/>
                  <a:pt x="165766" y="50372"/>
                  <a:pt x="166565" y="53249"/>
                </a:cubicBezTo>
                <a:cubicBezTo>
                  <a:pt x="167364" y="56124"/>
                  <a:pt x="166804" y="59000"/>
                  <a:pt x="164887" y="61876"/>
                </a:cubicBezTo>
                <a:cubicBezTo>
                  <a:pt x="164887" y="62515"/>
                  <a:pt x="165286" y="62755"/>
                  <a:pt x="166085" y="62595"/>
                </a:cubicBezTo>
                <a:cubicBezTo>
                  <a:pt x="166884" y="62435"/>
                  <a:pt x="167124" y="62995"/>
                  <a:pt x="166804" y="64273"/>
                </a:cubicBezTo>
                <a:cubicBezTo>
                  <a:pt x="167443" y="62036"/>
                  <a:pt x="168162" y="59560"/>
                  <a:pt x="168961" y="56844"/>
                </a:cubicBezTo>
                <a:cubicBezTo>
                  <a:pt x="169760" y="54127"/>
                  <a:pt x="170159" y="51012"/>
                  <a:pt x="170159" y="47497"/>
                </a:cubicBezTo>
                <a:cubicBezTo>
                  <a:pt x="172716" y="46858"/>
                  <a:pt x="173994" y="45100"/>
                  <a:pt x="173994" y="42224"/>
                </a:cubicBezTo>
                <a:cubicBezTo>
                  <a:pt x="174633" y="43502"/>
                  <a:pt x="174713" y="44860"/>
                  <a:pt x="174234" y="46298"/>
                </a:cubicBezTo>
                <a:cubicBezTo>
                  <a:pt x="173754" y="47737"/>
                  <a:pt x="173675" y="49254"/>
                  <a:pt x="173994" y="50852"/>
                </a:cubicBezTo>
                <a:cubicBezTo>
                  <a:pt x="175273" y="49254"/>
                  <a:pt x="176311" y="47097"/>
                  <a:pt x="177109" y="44381"/>
                </a:cubicBezTo>
                <a:cubicBezTo>
                  <a:pt x="177908" y="41665"/>
                  <a:pt x="177349" y="39827"/>
                  <a:pt x="175432" y="38869"/>
                </a:cubicBezTo>
                <a:lnTo>
                  <a:pt x="174953" y="39827"/>
                </a:lnTo>
                <a:cubicBezTo>
                  <a:pt x="174633" y="39827"/>
                  <a:pt x="174633" y="39028"/>
                  <a:pt x="174953" y="37431"/>
                </a:cubicBezTo>
                <a:close/>
                <a:moveTo>
                  <a:pt x="139963" y="37431"/>
                </a:moveTo>
                <a:cubicBezTo>
                  <a:pt x="139003" y="39028"/>
                  <a:pt x="137805" y="40147"/>
                  <a:pt x="136368" y="40786"/>
                </a:cubicBezTo>
                <a:cubicBezTo>
                  <a:pt x="134929" y="41425"/>
                  <a:pt x="134370" y="43502"/>
                  <a:pt x="134690" y="47017"/>
                </a:cubicBezTo>
                <a:cubicBezTo>
                  <a:pt x="135648" y="47017"/>
                  <a:pt x="136208" y="46618"/>
                  <a:pt x="136368" y="45819"/>
                </a:cubicBezTo>
                <a:cubicBezTo>
                  <a:pt x="136527" y="45020"/>
                  <a:pt x="136767" y="44301"/>
                  <a:pt x="137086" y="43662"/>
                </a:cubicBezTo>
                <a:cubicBezTo>
                  <a:pt x="138684" y="44940"/>
                  <a:pt x="139003" y="46538"/>
                  <a:pt x="138045" y="48455"/>
                </a:cubicBezTo>
                <a:cubicBezTo>
                  <a:pt x="139643" y="48455"/>
                  <a:pt x="140762" y="48136"/>
                  <a:pt x="141400" y="47497"/>
                </a:cubicBezTo>
                <a:cubicBezTo>
                  <a:pt x="141081" y="45899"/>
                  <a:pt x="140921" y="44221"/>
                  <a:pt x="140921" y="42464"/>
                </a:cubicBezTo>
                <a:cubicBezTo>
                  <a:pt x="140921" y="40706"/>
                  <a:pt x="140601" y="39028"/>
                  <a:pt x="139963" y="37431"/>
                </a:cubicBezTo>
                <a:close/>
                <a:moveTo>
                  <a:pt x="107847" y="36472"/>
                </a:moveTo>
                <a:cubicBezTo>
                  <a:pt x="107209" y="36792"/>
                  <a:pt x="106649" y="37750"/>
                  <a:pt x="106170" y="39348"/>
                </a:cubicBezTo>
                <a:cubicBezTo>
                  <a:pt x="105690" y="40946"/>
                  <a:pt x="106250" y="41585"/>
                  <a:pt x="107847" y="41265"/>
                </a:cubicBezTo>
                <a:cubicBezTo>
                  <a:pt x="107847" y="39348"/>
                  <a:pt x="108167" y="38390"/>
                  <a:pt x="108807" y="38390"/>
                </a:cubicBezTo>
                <a:cubicBezTo>
                  <a:pt x="108807" y="37750"/>
                  <a:pt x="108646" y="37431"/>
                  <a:pt x="108327" y="37431"/>
                </a:cubicBezTo>
                <a:cubicBezTo>
                  <a:pt x="108008" y="37431"/>
                  <a:pt x="107847" y="37111"/>
                  <a:pt x="107847" y="36472"/>
                </a:cubicBezTo>
                <a:close/>
                <a:moveTo>
                  <a:pt x="165846" y="33117"/>
                </a:moveTo>
                <a:cubicBezTo>
                  <a:pt x="164568" y="35354"/>
                  <a:pt x="164008" y="38070"/>
                  <a:pt x="164168" y="41265"/>
                </a:cubicBezTo>
                <a:cubicBezTo>
                  <a:pt x="164328" y="44461"/>
                  <a:pt x="164407" y="47337"/>
                  <a:pt x="164407" y="49893"/>
                </a:cubicBezTo>
                <a:cubicBezTo>
                  <a:pt x="166325" y="45419"/>
                  <a:pt x="166804" y="39827"/>
                  <a:pt x="165846" y="33117"/>
                </a:cubicBezTo>
                <a:close/>
                <a:moveTo>
                  <a:pt x="120310" y="33117"/>
                </a:moveTo>
                <a:cubicBezTo>
                  <a:pt x="119671" y="34715"/>
                  <a:pt x="119511" y="35594"/>
                  <a:pt x="119831" y="35753"/>
                </a:cubicBezTo>
                <a:cubicBezTo>
                  <a:pt x="120150" y="35913"/>
                  <a:pt x="120470" y="36472"/>
                  <a:pt x="120789" y="37431"/>
                </a:cubicBezTo>
                <a:cubicBezTo>
                  <a:pt x="121748" y="37431"/>
                  <a:pt x="122147" y="36712"/>
                  <a:pt x="121988" y="35274"/>
                </a:cubicBezTo>
                <a:cubicBezTo>
                  <a:pt x="121828" y="33836"/>
                  <a:pt x="121269" y="33117"/>
                  <a:pt x="120310" y="33117"/>
                </a:cubicBezTo>
                <a:close/>
                <a:moveTo>
                  <a:pt x="287594" y="31200"/>
                </a:moveTo>
                <a:cubicBezTo>
                  <a:pt x="287913" y="31839"/>
                  <a:pt x="288232" y="32318"/>
                  <a:pt x="288552" y="32638"/>
                </a:cubicBezTo>
                <a:cubicBezTo>
                  <a:pt x="288872" y="32957"/>
                  <a:pt x="288872" y="33756"/>
                  <a:pt x="288552" y="35035"/>
                </a:cubicBezTo>
                <a:cubicBezTo>
                  <a:pt x="287274" y="35035"/>
                  <a:pt x="286635" y="34874"/>
                  <a:pt x="286635" y="34555"/>
                </a:cubicBezTo>
                <a:cubicBezTo>
                  <a:pt x="287274" y="34874"/>
                  <a:pt x="287434" y="34236"/>
                  <a:pt x="287114" y="32638"/>
                </a:cubicBezTo>
                <a:cubicBezTo>
                  <a:pt x="286795" y="31040"/>
                  <a:pt x="286955" y="30560"/>
                  <a:pt x="287594" y="31200"/>
                </a:cubicBezTo>
                <a:close/>
                <a:moveTo>
                  <a:pt x="190291" y="31200"/>
                </a:moveTo>
                <a:cubicBezTo>
                  <a:pt x="191889" y="33117"/>
                  <a:pt x="193327" y="33596"/>
                  <a:pt x="194605" y="32638"/>
                </a:cubicBezTo>
                <a:cubicBezTo>
                  <a:pt x="194286" y="33276"/>
                  <a:pt x="194286" y="34155"/>
                  <a:pt x="194605" y="35274"/>
                </a:cubicBezTo>
                <a:cubicBezTo>
                  <a:pt x="194925" y="36393"/>
                  <a:pt x="194765" y="36792"/>
                  <a:pt x="194126" y="36472"/>
                </a:cubicBezTo>
                <a:cubicBezTo>
                  <a:pt x="194126" y="36153"/>
                  <a:pt x="193646" y="35993"/>
                  <a:pt x="192688" y="35993"/>
                </a:cubicBezTo>
                <a:cubicBezTo>
                  <a:pt x="192688" y="37271"/>
                  <a:pt x="192368" y="38229"/>
                  <a:pt x="191729" y="38869"/>
                </a:cubicBezTo>
                <a:cubicBezTo>
                  <a:pt x="191090" y="39508"/>
                  <a:pt x="190930" y="40626"/>
                  <a:pt x="191250" y="42224"/>
                </a:cubicBezTo>
                <a:cubicBezTo>
                  <a:pt x="191889" y="41905"/>
                  <a:pt x="192448" y="41345"/>
                  <a:pt x="192928" y="40547"/>
                </a:cubicBezTo>
                <a:cubicBezTo>
                  <a:pt x="193406" y="39748"/>
                  <a:pt x="193806" y="39668"/>
                  <a:pt x="194126" y="40307"/>
                </a:cubicBezTo>
                <a:cubicBezTo>
                  <a:pt x="193487" y="41585"/>
                  <a:pt x="193247" y="43182"/>
                  <a:pt x="193406" y="45100"/>
                </a:cubicBezTo>
                <a:cubicBezTo>
                  <a:pt x="193566" y="47017"/>
                  <a:pt x="193167" y="48296"/>
                  <a:pt x="192208" y="48934"/>
                </a:cubicBezTo>
                <a:cubicBezTo>
                  <a:pt x="191250" y="46059"/>
                  <a:pt x="190691" y="43263"/>
                  <a:pt x="190531" y="40547"/>
                </a:cubicBezTo>
                <a:cubicBezTo>
                  <a:pt x="190371" y="37830"/>
                  <a:pt x="190291" y="34715"/>
                  <a:pt x="190291" y="31200"/>
                </a:cubicBezTo>
                <a:close/>
                <a:moveTo>
                  <a:pt x="281362" y="27365"/>
                </a:moveTo>
                <a:cubicBezTo>
                  <a:pt x="282002" y="28963"/>
                  <a:pt x="282241" y="31120"/>
                  <a:pt x="282081" y="33836"/>
                </a:cubicBezTo>
                <a:cubicBezTo>
                  <a:pt x="281921" y="36552"/>
                  <a:pt x="282801" y="37750"/>
                  <a:pt x="284718" y="37431"/>
                </a:cubicBezTo>
                <a:cubicBezTo>
                  <a:pt x="285037" y="38709"/>
                  <a:pt x="285037" y="39588"/>
                  <a:pt x="284718" y="40067"/>
                </a:cubicBezTo>
                <a:cubicBezTo>
                  <a:pt x="284398" y="40547"/>
                  <a:pt x="284239" y="41265"/>
                  <a:pt x="284239" y="42224"/>
                </a:cubicBezTo>
                <a:cubicBezTo>
                  <a:pt x="283919" y="41905"/>
                  <a:pt x="283440" y="41026"/>
                  <a:pt x="282801" y="39588"/>
                </a:cubicBezTo>
                <a:cubicBezTo>
                  <a:pt x="282161" y="38150"/>
                  <a:pt x="281522" y="36712"/>
                  <a:pt x="280883" y="35274"/>
                </a:cubicBezTo>
                <a:cubicBezTo>
                  <a:pt x="280244" y="33836"/>
                  <a:pt x="279924" y="32398"/>
                  <a:pt x="279924" y="30960"/>
                </a:cubicBezTo>
                <a:cubicBezTo>
                  <a:pt x="279924" y="29522"/>
                  <a:pt x="280404" y="28323"/>
                  <a:pt x="281362" y="27365"/>
                </a:cubicBezTo>
                <a:close/>
                <a:moveTo>
                  <a:pt x="189812" y="27365"/>
                </a:moveTo>
                <a:cubicBezTo>
                  <a:pt x="189812" y="29921"/>
                  <a:pt x="189173" y="31999"/>
                  <a:pt x="187894" y="33596"/>
                </a:cubicBezTo>
                <a:cubicBezTo>
                  <a:pt x="186616" y="35194"/>
                  <a:pt x="186776" y="37271"/>
                  <a:pt x="188374" y="39827"/>
                </a:cubicBezTo>
                <a:lnTo>
                  <a:pt x="185498" y="39827"/>
                </a:lnTo>
                <a:cubicBezTo>
                  <a:pt x="186137" y="37591"/>
                  <a:pt x="186537" y="35673"/>
                  <a:pt x="186696" y="34075"/>
                </a:cubicBezTo>
                <a:cubicBezTo>
                  <a:pt x="186856" y="32478"/>
                  <a:pt x="186776" y="30401"/>
                  <a:pt x="186456" y="27845"/>
                </a:cubicBezTo>
                <a:cubicBezTo>
                  <a:pt x="186776" y="26886"/>
                  <a:pt x="187894" y="26726"/>
                  <a:pt x="189812" y="27365"/>
                </a:cubicBezTo>
                <a:close/>
                <a:moveTo>
                  <a:pt x="143318" y="25448"/>
                </a:moveTo>
                <a:cubicBezTo>
                  <a:pt x="142679" y="25448"/>
                  <a:pt x="142279" y="25688"/>
                  <a:pt x="142119" y="26167"/>
                </a:cubicBezTo>
                <a:cubicBezTo>
                  <a:pt x="141960" y="26646"/>
                  <a:pt x="141560" y="26726"/>
                  <a:pt x="140921" y="26406"/>
                </a:cubicBezTo>
                <a:cubicBezTo>
                  <a:pt x="141560" y="28963"/>
                  <a:pt x="141400" y="30800"/>
                  <a:pt x="140441" y="31918"/>
                </a:cubicBezTo>
                <a:cubicBezTo>
                  <a:pt x="139483" y="33037"/>
                  <a:pt x="139323" y="34395"/>
                  <a:pt x="139963" y="35993"/>
                </a:cubicBezTo>
                <a:cubicBezTo>
                  <a:pt x="140921" y="35354"/>
                  <a:pt x="141480" y="34475"/>
                  <a:pt x="141640" y="33357"/>
                </a:cubicBezTo>
                <a:cubicBezTo>
                  <a:pt x="141799" y="32238"/>
                  <a:pt x="142519" y="31999"/>
                  <a:pt x="143797" y="32638"/>
                </a:cubicBezTo>
                <a:cubicBezTo>
                  <a:pt x="143797" y="31040"/>
                  <a:pt x="143558" y="29921"/>
                  <a:pt x="143078" y="29283"/>
                </a:cubicBezTo>
                <a:cubicBezTo>
                  <a:pt x="142598" y="28643"/>
                  <a:pt x="142679" y="27365"/>
                  <a:pt x="143318" y="25448"/>
                </a:cubicBezTo>
                <a:close/>
                <a:moveTo>
                  <a:pt x="293585" y="24250"/>
                </a:moveTo>
                <a:cubicBezTo>
                  <a:pt x="292786" y="23770"/>
                  <a:pt x="291748" y="24169"/>
                  <a:pt x="290469" y="25448"/>
                </a:cubicBezTo>
                <a:cubicBezTo>
                  <a:pt x="291109" y="27365"/>
                  <a:pt x="291827" y="29602"/>
                  <a:pt x="292626" y="32158"/>
                </a:cubicBezTo>
                <a:cubicBezTo>
                  <a:pt x="293425" y="34715"/>
                  <a:pt x="294623" y="35673"/>
                  <a:pt x="296221" y="35035"/>
                </a:cubicBezTo>
                <a:cubicBezTo>
                  <a:pt x="296541" y="36632"/>
                  <a:pt x="296621" y="37591"/>
                  <a:pt x="296461" y="37910"/>
                </a:cubicBezTo>
                <a:cubicBezTo>
                  <a:pt x="296301" y="38229"/>
                  <a:pt x="295902" y="38869"/>
                  <a:pt x="295263" y="39827"/>
                </a:cubicBezTo>
                <a:cubicBezTo>
                  <a:pt x="295902" y="41745"/>
                  <a:pt x="296701" y="42464"/>
                  <a:pt x="297659" y="41985"/>
                </a:cubicBezTo>
                <a:lnTo>
                  <a:pt x="299696" y="42130"/>
                </a:lnTo>
                <a:lnTo>
                  <a:pt x="299696" y="38607"/>
                </a:lnTo>
                <a:lnTo>
                  <a:pt x="297420" y="36952"/>
                </a:lnTo>
                <a:cubicBezTo>
                  <a:pt x="296621" y="35673"/>
                  <a:pt x="296142" y="34236"/>
                  <a:pt x="295981" y="32638"/>
                </a:cubicBezTo>
                <a:cubicBezTo>
                  <a:pt x="295822" y="31040"/>
                  <a:pt x="295822" y="29522"/>
                  <a:pt x="295981" y="28084"/>
                </a:cubicBezTo>
                <a:cubicBezTo>
                  <a:pt x="296142" y="26646"/>
                  <a:pt x="296541" y="25767"/>
                  <a:pt x="297180" y="25448"/>
                </a:cubicBezTo>
                <a:cubicBezTo>
                  <a:pt x="295582" y="25128"/>
                  <a:pt x="294384" y="24728"/>
                  <a:pt x="293585" y="24250"/>
                </a:cubicBezTo>
                <a:close/>
                <a:moveTo>
                  <a:pt x="288552" y="22093"/>
                </a:moveTo>
                <a:cubicBezTo>
                  <a:pt x="287913" y="22412"/>
                  <a:pt x="287514" y="23051"/>
                  <a:pt x="287354" y="24010"/>
                </a:cubicBezTo>
                <a:cubicBezTo>
                  <a:pt x="287194" y="24968"/>
                  <a:pt x="286955" y="25767"/>
                  <a:pt x="286635" y="26406"/>
                </a:cubicBezTo>
                <a:cubicBezTo>
                  <a:pt x="287594" y="27046"/>
                  <a:pt x="287993" y="26806"/>
                  <a:pt x="287833" y="25688"/>
                </a:cubicBezTo>
                <a:cubicBezTo>
                  <a:pt x="287673" y="24569"/>
                  <a:pt x="287913" y="24329"/>
                  <a:pt x="288552" y="24968"/>
                </a:cubicBezTo>
                <a:close/>
                <a:moveTo>
                  <a:pt x="152425" y="14903"/>
                </a:moveTo>
                <a:cubicBezTo>
                  <a:pt x="151786" y="14583"/>
                  <a:pt x="151226" y="14983"/>
                  <a:pt x="150747" y="16101"/>
                </a:cubicBezTo>
                <a:cubicBezTo>
                  <a:pt x="150268" y="17219"/>
                  <a:pt x="150347" y="18098"/>
                  <a:pt x="150987" y="18737"/>
                </a:cubicBezTo>
                <a:cubicBezTo>
                  <a:pt x="151626" y="18098"/>
                  <a:pt x="152105" y="17619"/>
                  <a:pt x="152425" y="17299"/>
                </a:cubicBezTo>
                <a:cubicBezTo>
                  <a:pt x="152744" y="16980"/>
                  <a:pt x="152744" y="16181"/>
                  <a:pt x="152425" y="14903"/>
                </a:cubicBezTo>
                <a:close/>
                <a:moveTo>
                  <a:pt x="154821" y="11548"/>
                </a:moveTo>
                <a:cubicBezTo>
                  <a:pt x="154821" y="13145"/>
                  <a:pt x="155300" y="13944"/>
                  <a:pt x="156259" y="13944"/>
                </a:cubicBezTo>
                <a:cubicBezTo>
                  <a:pt x="157218" y="13944"/>
                  <a:pt x="158177" y="14263"/>
                  <a:pt x="159135" y="14903"/>
                </a:cubicBezTo>
                <a:lnTo>
                  <a:pt x="159135" y="12026"/>
                </a:lnTo>
                <a:cubicBezTo>
                  <a:pt x="158177" y="12346"/>
                  <a:pt x="157378" y="12266"/>
                  <a:pt x="156738" y="11787"/>
                </a:cubicBezTo>
                <a:cubicBezTo>
                  <a:pt x="156099" y="11308"/>
                  <a:pt x="155460" y="11228"/>
                  <a:pt x="154821" y="11548"/>
                </a:cubicBezTo>
                <a:close/>
                <a:moveTo>
                  <a:pt x="131814" y="7713"/>
                </a:moveTo>
                <a:cubicBezTo>
                  <a:pt x="129577" y="7393"/>
                  <a:pt x="128219" y="8751"/>
                  <a:pt x="127739" y="11787"/>
                </a:cubicBezTo>
                <a:cubicBezTo>
                  <a:pt x="127261" y="14823"/>
                  <a:pt x="127340" y="17140"/>
                  <a:pt x="127979" y="18737"/>
                </a:cubicBezTo>
                <a:cubicBezTo>
                  <a:pt x="129577" y="18098"/>
                  <a:pt x="130456" y="16581"/>
                  <a:pt x="130616" y="14184"/>
                </a:cubicBezTo>
                <a:cubicBezTo>
                  <a:pt x="130775" y="11787"/>
                  <a:pt x="131175" y="9630"/>
                  <a:pt x="131814" y="7713"/>
                </a:cubicBezTo>
                <a:close/>
                <a:moveTo>
                  <a:pt x="281362" y="5796"/>
                </a:moveTo>
                <a:cubicBezTo>
                  <a:pt x="282002" y="6435"/>
                  <a:pt x="282801" y="6834"/>
                  <a:pt x="283759" y="6994"/>
                </a:cubicBezTo>
                <a:cubicBezTo>
                  <a:pt x="284718" y="7154"/>
                  <a:pt x="285037" y="8033"/>
                  <a:pt x="284718" y="9630"/>
                </a:cubicBezTo>
                <a:cubicBezTo>
                  <a:pt x="283759" y="10908"/>
                  <a:pt x="282960" y="10988"/>
                  <a:pt x="282321" y="9870"/>
                </a:cubicBezTo>
                <a:cubicBezTo>
                  <a:pt x="281682" y="8751"/>
                  <a:pt x="281362" y="7393"/>
                  <a:pt x="281362" y="5796"/>
                </a:cubicBezTo>
                <a:close/>
                <a:moveTo>
                  <a:pt x="284758" y="0"/>
                </a:moveTo>
                <a:lnTo>
                  <a:pt x="2470021" y="0"/>
                </a:lnTo>
                <a:lnTo>
                  <a:pt x="2516663" y="0"/>
                </a:lnTo>
                <a:lnTo>
                  <a:pt x="2516788" y="0"/>
                </a:lnTo>
                <a:lnTo>
                  <a:pt x="2530165" y="0"/>
                </a:lnTo>
                <a:lnTo>
                  <a:pt x="2537454" y="0"/>
                </a:lnTo>
                <a:lnTo>
                  <a:pt x="2569437" y="0"/>
                </a:lnTo>
                <a:lnTo>
                  <a:pt x="2571264" y="0"/>
                </a:lnTo>
                <a:lnTo>
                  <a:pt x="2630916" y="0"/>
                </a:lnTo>
                <a:lnTo>
                  <a:pt x="2633247" y="0"/>
                </a:lnTo>
                <a:lnTo>
                  <a:pt x="2651645" y="0"/>
                </a:lnTo>
                <a:lnTo>
                  <a:pt x="2766362" y="0"/>
                </a:lnTo>
                <a:lnTo>
                  <a:pt x="2767541" y="0"/>
                </a:lnTo>
                <a:lnTo>
                  <a:pt x="2845446" y="0"/>
                </a:lnTo>
                <a:lnTo>
                  <a:pt x="2849469" y="0"/>
                </a:lnTo>
                <a:lnTo>
                  <a:pt x="2855177" y="0"/>
                </a:lnTo>
                <a:lnTo>
                  <a:pt x="2855798" y="0"/>
                </a:lnTo>
                <a:lnTo>
                  <a:pt x="2859385" y="0"/>
                </a:lnTo>
                <a:lnTo>
                  <a:pt x="4868977" y="0"/>
                </a:lnTo>
                <a:lnTo>
                  <a:pt x="11505972" y="0"/>
                </a:lnTo>
                <a:lnTo>
                  <a:pt x="11505972" y="739466"/>
                </a:lnTo>
                <a:lnTo>
                  <a:pt x="4868977" y="739466"/>
                </a:lnTo>
                <a:lnTo>
                  <a:pt x="2661703" y="739466"/>
                </a:lnTo>
                <a:lnTo>
                  <a:pt x="2647045" y="739466"/>
                </a:lnTo>
                <a:lnTo>
                  <a:pt x="2528555" y="739466"/>
                </a:lnTo>
                <a:lnTo>
                  <a:pt x="179951" y="739466"/>
                </a:lnTo>
                <a:lnTo>
                  <a:pt x="178308" y="737960"/>
                </a:lnTo>
                <a:cubicBezTo>
                  <a:pt x="177030" y="737481"/>
                  <a:pt x="175672" y="737481"/>
                  <a:pt x="174234" y="737960"/>
                </a:cubicBezTo>
                <a:lnTo>
                  <a:pt x="172180" y="739466"/>
                </a:lnTo>
                <a:lnTo>
                  <a:pt x="109360" y="739466"/>
                </a:lnTo>
                <a:lnTo>
                  <a:pt x="82443" y="729572"/>
                </a:lnTo>
                <a:cubicBezTo>
                  <a:pt x="75414" y="725418"/>
                  <a:pt x="69262" y="721104"/>
                  <a:pt x="63990" y="716630"/>
                </a:cubicBezTo>
                <a:cubicBezTo>
                  <a:pt x="58717" y="712156"/>
                  <a:pt x="53525" y="707523"/>
                  <a:pt x="48412" y="702730"/>
                </a:cubicBezTo>
                <a:cubicBezTo>
                  <a:pt x="50649" y="701132"/>
                  <a:pt x="50968" y="698576"/>
                  <a:pt x="49370" y="695060"/>
                </a:cubicBezTo>
                <a:cubicBezTo>
                  <a:pt x="47772" y="694102"/>
                  <a:pt x="46335" y="693862"/>
                  <a:pt x="45056" y="694342"/>
                </a:cubicBezTo>
                <a:cubicBezTo>
                  <a:pt x="43779" y="694821"/>
                  <a:pt x="42820" y="695859"/>
                  <a:pt x="42181" y="697457"/>
                </a:cubicBezTo>
                <a:cubicBezTo>
                  <a:pt x="30677" y="685315"/>
                  <a:pt x="21889" y="671574"/>
                  <a:pt x="15818" y="656236"/>
                </a:cubicBezTo>
                <a:cubicBezTo>
                  <a:pt x="5273" y="627476"/>
                  <a:pt x="0" y="577307"/>
                  <a:pt x="0" y="505729"/>
                </a:cubicBezTo>
                <a:lnTo>
                  <a:pt x="0" y="446293"/>
                </a:lnTo>
                <a:lnTo>
                  <a:pt x="30198" y="446293"/>
                </a:lnTo>
                <a:cubicBezTo>
                  <a:pt x="30837" y="448210"/>
                  <a:pt x="31636" y="449008"/>
                  <a:pt x="32594" y="448689"/>
                </a:cubicBezTo>
                <a:lnTo>
                  <a:pt x="32594" y="446293"/>
                </a:lnTo>
                <a:lnTo>
                  <a:pt x="79568" y="446293"/>
                </a:lnTo>
                <a:cubicBezTo>
                  <a:pt x="78928" y="447890"/>
                  <a:pt x="78609" y="449728"/>
                  <a:pt x="78609" y="451805"/>
                </a:cubicBezTo>
                <a:cubicBezTo>
                  <a:pt x="78609" y="453882"/>
                  <a:pt x="78450" y="455720"/>
                  <a:pt x="78130" y="457317"/>
                </a:cubicBezTo>
                <a:cubicBezTo>
                  <a:pt x="79088" y="456039"/>
                  <a:pt x="79807" y="454441"/>
                  <a:pt x="80287" y="452524"/>
                </a:cubicBezTo>
                <a:cubicBezTo>
                  <a:pt x="80766" y="450606"/>
                  <a:pt x="81325" y="448530"/>
                  <a:pt x="81964" y="446293"/>
                </a:cubicBezTo>
                <a:lnTo>
                  <a:pt x="125103" y="446293"/>
                </a:lnTo>
                <a:cubicBezTo>
                  <a:pt x="125103" y="446932"/>
                  <a:pt x="125263" y="447251"/>
                  <a:pt x="125583" y="447251"/>
                </a:cubicBezTo>
                <a:lnTo>
                  <a:pt x="125583" y="446293"/>
                </a:lnTo>
                <a:lnTo>
                  <a:pt x="147631" y="446293"/>
                </a:lnTo>
                <a:cubicBezTo>
                  <a:pt x="147631" y="447890"/>
                  <a:pt x="147631" y="449328"/>
                  <a:pt x="147631" y="450606"/>
                </a:cubicBezTo>
                <a:cubicBezTo>
                  <a:pt x="147631" y="451885"/>
                  <a:pt x="147152" y="452843"/>
                  <a:pt x="146193" y="453483"/>
                </a:cubicBezTo>
                <a:cubicBezTo>
                  <a:pt x="146833" y="461471"/>
                  <a:pt x="146833" y="469300"/>
                  <a:pt x="146193" y="476969"/>
                </a:cubicBezTo>
                <a:cubicBezTo>
                  <a:pt x="146193" y="478887"/>
                  <a:pt x="145874" y="481124"/>
                  <a:pt x="145235" y="483680"/>
                </a:cubicBezTo>
                <a:cubicBezTo>
                  <a:pt x="144596" y="486236"/>
                  <a:pt x="145075" y="488153"/>
                  <a:pt x="146673" y="489432"/>
                </a:cubicBezTo>
                <a:cubicBezTo>
                  <a:pt x="147631" y="486875"/>
                  <a:pt x="148031" y="483360"/>
                  <a:pt x="147871" y="478887"/>
                </a:cubicBezTo>
                <a:cubicBezTo>
                  <a:pt x="147712" y="474413"/>
                  <a:pt x="148111" y="470419"/>
                  <a:pt x="149070" y="466903"/>
                </a:cubicBezTo>
                <a:cubicBezTo>
                  <a:pt x="149389" y="466903"/>
                  <a:pt x="149548" y="467303"/>
                  <a:pt x="149548" y="468102"/>
                </a:cubicBezTo>
                <a:cubicBezTo>
                  <a:pt x="149548" y="468901"/>
                  <a:pt x="149548" y="469699"/>
                  <a:pt x="149548" y="470498"/>
                </a:cubicBezTo>
                <a:cubicBezTo>
                  <a:pt x="149548" y="471297"/>
                  <a:pt x="149629" y="472016"/>
                  <a:pt x="149788" y="472655"/>
                </a:cubicBezTo>
                <a:cubicBezTo>
                  <a:pt x="149948" y="473294"/>
                  <a:pt x="150347" y="473454"/>
                  <a:pt x="150987" y="473135"/>
                </a:cubicBezTo>
                <a:cubicBezTo>
                  <a:pt x="151626" y="470898"/>
                  <a:pt x="151705" y="468102"/>
                  <a:pt x="151226" y="464746"/>
                </a:cubicBezTo>
                <a:cubicBezTo>
                  <a:pt x="150747" y="461391"/>
                  <a:pt x="150827" y="457637"/>
                  <a:pt x="151466" y="453483"/>
                </a:cubicBezTo>
                <a:cubicBezTo>
                  <a:pt x="149868" y="454441"/>
                  <a:pt x="149229" y="454042"/>
                  <a:pt x="149548" y="452284"/>
                </a:cubicBezTo>
                <a:cubicBezTo>
                  <a:pt x="149868" y="450527"/>
                  <a:pt x="150028" y="448530"/>
                  <a:pt x="150028" y="446293"/>
                </a:cubicBezTo>
                <a:lnTo>
                  <a:pt x="173994" y="446293"/>
                </a:lnTo>
                <a:cubicBezTo>
                  <a:pt x="173994" y="448210"/>
                  <a:pt x="174074" y="450047"/>
                  <a:pt x="174234" y="451805"/>
                </a:cubicBezTo>
                <a:cubicBezTo>
                  <a:pt x="174394" y="453562"/>
                  <a:pt x="174313" y="454921"/>
                  <a:pt x="173994" y="455879"/>
                </a:cubicBezTo>
                <a:cubicBezTo>
                  <a:pt x="174313" y="454921"/>
                  <a:pt x="174553" y="453562"/>
                  <a:pt x="174713" y="451805"/>
                </a:cubicBezTo>
                <a:cubicBezTo>
                  <a:pt x="174873" y="450047"/>
                  <a:pt x="175112" y="448210"/>
                  <a:pt x="175432" y="446293"/>
                </a:cubicBezTo>
                <a:lnTo>
                  <a:pt x="187415" y="446293"/>
                </a:lnTo>
                <a:lnTo>
                  <a:pt x="187415" y="568520"/>
                </a:lnTo>
                <a:cubicBezTo>
                  <a:pt x="187415" y="601114"/>
                  <a:pt x="189333" y="621724"/>
                  <a:pt x="193167" y="630353"/>
                </a:cubicBezTo>
                <a:cubicBezTo>
                  <a:pt x="197001" y="639299"/>
                  <a:pt x="205469" y="643773"/>
                  <a:pt x="218571" y="643773"/>
                </a:cubicBezTo>
                <a:cubicBezTo>
                  <a:pt x="233270" y="643773"/>
                  <a:pt x="243016" y="638021"/>
                  <a:pt x="247810" y="626518"/>
                </a:cubicBezTo>
                <a:cubicBezTo>
                  <a:pt x="252284" y="615014"/>
                  <a:pt x="254520" y="586095"/>
                  <a:pt x="254520" y="539760"/>
                </a:cubicBezTo>
                <a:lnTo>
                  <a:pt x="254520" y="487514"/>
                </a:lnTo>
                <a:cubicBezTo>
                  <a:pt x="254520" y="476330"/>
                  <a:pt x="253881" y="466504"/>
                  <a:pt x="252603" y="458036"/>
                </a:cubicBezTo>
                <a:cubicBezTo>
                  <a:pt x="251325" y="449568"/>
                  <a:pt x="249727" y="442138"/>
                  <a:pt x="247810" y="435747"/>
                </a:cubicBezTo>
                <a:cubicBezTo>
                  <a:pt x="248130" y="432872"/>
                  <a:pt x="248289" y="430235"/>
                  <a:pt x="248289" y="427839"/>
                </a:cubicBezTo>
                <a:cubicBezTo>
                  <a:pt x="248289" y="425442"/>
                  <a:pt x="247490" y="423445"/>
                  <a:pt x="245893" y="421847"/>
                </a:cubicBezTo>
                <a:cubicBezTo>
                  <a:pt x="245893" y="423765"/>
                  <a:pt x="245972" y="425282"/>
                  <a:pt x="246133" y="426401"/>
                </a:cubicBezTo>
                <a:cubicBezTo>
                  <a:pt x="246292" y="427519"/>
                  <a:pt x="246372" y="428718"/>
                  <a:pt x="246372" y="429995"/>
                </a:cubicBezTo>
                <a:cubicBezTo>
                  <a:pt x="246052" y="429356"/>
                  <a:pt x="245812" y="428478"/>
                  <a:pt x="245653" y="427360"/>
                </a:cubicBezTo>
                <a:cubicBezTo>
                  <a:pt x="245493" y="426241"/>
                  <a:pt x="245253" y="425362"/>
                  <a:pt x="244934" y="424723"/>
                </a:cubicBezTo>
                <a:cubicBezTo>
                  <a:pt x="244614" y="424084"/>
                  <a:pt x="244295" y="423525"/>
                  <a:pt x="243975" y="423045"/>
                </a:cubicBezTo>
                <a:cubicBezTo>
                  <a:pt x="243656" y="422566"/>
                  <a:pt x="243176" y="422007"/>
                  <a:pt x="242538" y="421368"/>
                </a:cubicBezTo>
                <a:cubicBezTo>
                  <a:pt x="240940" y="419131"/>
                  <a:pt x="239502" y="417054"/>
                  <a:pt x="238223" y="415137"/>
                </a:cubicBezTo>
                <a:cubicBezTo>
                  <a:pt x="236945" y="413220"/>
                  <a:pt x="235507" y="411462"/>
                  <a:pt x="233909" y="409864"/>
                </a:cubicBezTo>
                <a:cubicBezTo>
                  <a:pt x="233909" y="408905"/>
                  <a:pt x="233909" y="407947"/>
                  <a:pt x="233909" y="406988"/>
                </a:cubicBezTo>
                <a:cubicBezTo>
                  <a:pt x="233909" y="406030"/>
                  <a:pt x="234229" y="405231"/>
                  <a:pt x="234868" y="404591"/>
                </a:cubicBezTo>
                <a:cubicBezTo>
                  <a:pt x="233909" y="404591"/>
                  <a:pt x="233750" y="403873"/>
                  <a:pt x="234389" y="402435"/>
                </a:cubicBezTo>
                <a:cubicBezTo>
                  <a:pt x="235028" y="400996"/>
                  <a:pt x="234868" y="399638"/>
                  <a:pt x="233909" y="398361"/>
                </a:cubicBezTo>
                <a:cubicBezTo>
                  <a:pt x="234868" y="398041"/>
                  <a:pt x="235267" y="397322"/>
                  <a:pt x="235108" y="396203"/>
                </a:cubicBezTo>
                <a:cubicBezTo>
                  <a:pt x="234948" y="395085"/>
                  <a:pt x="234708" y="393967"/>
                  <a:pt x="234389" y="392848"/>
                </a:cubicBezTo>
                <a:cubicBezTo>
                  <a:pt x="234069" y="391730"/>
                  <a:pt x="233830" y="390691"/>
                  <a:pt x="233670" y="389733"/>
                </a:cubicBezTo>
                <a:cubicBezTo>
                  <a:pt x="233510" y="388774"/>
                  <a:pt x="233750" y="387975"/>
                  <a:pt x="234389" y="387336"/>
                </a:cubicBezTo>
                <a:cubicBezTo>
                  <a:pt x="231193" y="380945"/>
                  <a:pt x="229037" y="372397"/>
                  <a:pt x="227918" y="361692"/>
                </a:cubicBezTo>
                <a:cubicBezTo>
                  <a:pt x="226800" y="350987"/>
                  <a:pt x="225921" y="340682"/>
                  <a:pt x="225282" y="330776"/>
                </a:cubicBezTo>
                <a:cubicBezTo>
                  <a:pt x="224962" y="327580"/>
                  <a:pt x="224802" y="324305"/>
                  <a:pt x="224802" y="320950"/>
                </a:cubicBezTo>
                <a:cubicBezTo>
                  <a:pt x="224802" y="317595"/>
                  <a:pt x="225282" y="314639"/>
                  <a:pt x="226240" y="312082"/>
                </a:cubicBezTo>
                <a:cubicBezTo>
                  <a:pt x="227518" y="314639"/>
                  <a:pt x="227918" y="317355"/>
                  <a:pt x="227439" y="320231"/>
                </a:cubicBezTo>
                <a:cubicBezTo>
                  <a:pt x="226959" y="323107"/>
                  <a:pt x="226880" y="326143"/>
                  <a:pt x="227199" y="329338"/>
                </a:cubicBezTo>
                <a:cubicBezTo>
                  <a:pt x="227838" y="333812"/>
                  <a:pt x="228956" y="338285"/>
                  <a:pt x="230554" y="342759"/>
                </a:cubicBezTo>
                <a:cubicBezTo>
                  <a:pt x="232152" y="347233"/>
                  <a:pt x="232632" y="352185"/>
                  <a:pt x="231992" y="357618"/>
                </a:cubicBezTo>
                <a:cubicBezTo>
                  <a:pt x="232951" y="351866"/>
                  <a:pt x="234069" y="345795"/>
                  <a:pt x="235347" y="339404"/>
                </a:cubicBezTo>
                <a:cubicBezTo>
                  <a:pt x="236625" y="333013"/>
                  <a:pt x="236945" y="326143"/>
                  <a:pt x="236306" y="318793"/>
                </a:cubicBezTo>
                <a:cubicBezTo>
                  <a:pt x="237265" y="321030"/>
                  <a:pt x="237744" y="323107"/>
                  <a:pt x="237744" y="325024"/>
                </a:cubicBezTo>
                <a:cubicBezTo>
                  <a:pt x="237744" y="326942"/>
                  <a:pt x="237664" y="328859"/>
                  <a:pt x="237504" y="330776"/>
                </a:cubicBezTo>
                <a:cubicBezTo>
                  <a:pt x="237345" y="332694"/>
                  <a:pt x="237185" y="334690"/>
                  <a:pt x="237025" y="336767"/>
                </a:cubicBezTo>
                <a:cubicBezTo>
                  <a:pt x="236865" y="338845"/>
                  <a:pt x="237105" y="341002"/>
                  <a:pt x="237744" y="343238"/>
                </a:cubicBezTo>
                <a:cubicBezTo>
                  <a:pt x="238383" y="343558"/>
                  <a:pt x="238623" y="343398"/>
                  <a:pt x="238463" y="342759"/>
                </a:cubicBezTo>
                <a:cubicBezTo>
                  <a:pt x="238303" y="342120"/>
                  <a:pt x="238543" y="341801"/>
                  <a:pt x="239182" y="341801"/>
                </a:cubicBezTo>
                <a:cubicBezTo>
                  <a:pt x="239821" y="346274"/>
                  <a:pt x="240780" y="350987"/>
                  <a:pt x="242058" y="355940"/>
                </a:cubicBezTo>
                <a:cubicBezTo>
                  <a:pt x="243336" y="360893"/>
                  <a:pt x="244535" y="365846"/>
                  <a:pt x="245653" y="370800"/>
                </a:cubicBezTo>
                <a:cubicBezTo>
                  <a:pt x="246771" y="375753"/>
                  <a:pt x="247570" y="380945"/>
                  <a:pt x="248050" y="386377"/>
                </a:cubicBezTo>
                <a:cubicBezTo>
                  <a:pt x="248528" y="391810"/>
                  <a:pt x="248289" y="397242"/>
                  <a:pt x="247331" y="402674"/>
                </a:cubicBezTo>
                <a:cubicBezTo>
                  <a:pt x="247011" y="403633"/>
                  <a:pt x="247091" y="404192"/>
                  <a:pt x="247570" y="404352"/>
                </a:cubicBezTo>
                <a:cubicBezTo>
                  <a:pt x="248050" y="404512"/>
                  <a:pt x="248289" y="404911"/>
                  <a:pt x="248289" y="405550"/>
                </a:cubicBezTo>
                <a:cubicBezTo>
                  <a:pt x="247650" y="410343"/>
                  <a:pt x="247570" y="415056"/>
                  <a:pt x="248050" y="419690"/>
                </a:cubicBezTo>
                <a:cubicBezTo>
                  <a:pt x="248528" y="424324"/>
                  <a:pt x="250366" y="427439"/>
                  <a:pt x="253562" y="429037"/>
                </a:cubicBezTo>
                <a:cubicBezTo>
                  <a:pt x="253562" y="431913"/>
                  <a:pt x="254041" y="434310"/>
                  <a:pt x="255000" y="436227"/>
                </a:cubicBezTo>
                <a:cubicBezTo>
                  <a:pt x="256917" y="436227"/>
                  <a:pt x="258195" y="434789"/>
                  <a:pt x="258835" y="431913"/>
                </a:cubicBezTo>
                <a:cubicBezTo>
                  <a:pt x="257875" y="431274"/>
                  <a:pt x="257716" y="429995"/>
                  <a:pt x="258355" y="428078"/>
                </a:cubicBezTo>
                <a:cubicBezTo>
                  <a:pt x="258994" y="426161"/>
                  <a:pt x="259154" y="424403"/>
                  <a:pt x="258835" y="422806"/>
                </a:cubicBezTo>
                <a:cubicBezTo>
                  <a:pt x="258835" y="421208"/>
                  <a:pt x="258515" y="419930"/>
                  <a:pt x="257875" y="418971"/>
                </a:cubicBezTo>
                <a:cubicBezTo>
                  <a:pt x="257237" y="418013"/>
                  <a:pt x="256597" y="416734"/>
                  <a:pt x="255958" y="415137"/>
                </a:cubicBezTo>
                <a:cubicBezTo>
                  <a:pt x="254041" y="407148"/>
                  <a:pt x="253162" y="398920"/>
                  <a:pt x="253322" y="390451"/>
                </a:cubicBezTo>
                <a:cubicBezTo>
                  <a:pt x="253482" y="381983"/>
                  <a:pt x="253242" y="373595"/>
                  <a:pt x="252603" y="365287"/>
                </a:cubicBezTo>
                <a:cubicBezTo>
                  <a:pt x="252603" y="364648"/>
                  <a:pt x="253083" y="364409"/>
                  <a:pt x="254041" y="364568"/>
                </a:cubicBezTo>
                <a:cubicBezTo>
                  <a:pt x="255000" y="364728"/>
                  <a:pt x="255479" y="364488"/>
                  <a:pt x="255479" y="363850"/>
                </a:cubicBezTo>
                <a:cubicBezTo>
                  <a:pt x="254520" y="354263"/>
                  <a:pt x="253562" y="344277"/>
                  <a:pt x="252603" y="333892"/>
                </a:cubicBezTo>
                <a:cubicBezTo>
                  <a:pt x="251645" y="323506"/>
                  <a:pt x="250846" y="311763"/>
                  <a:pt x="250206" y="298661"/>
                </a:cubicBezTo>
                <a:cubicBezTo>
                  <a:pt x="250526" y="302176"/>
                  <a:pt x="251405" y="305531"/>
                  <a:pt x="252843" y="308727"/>
                </a:cubicBezTo>
                <a:cubicBezTo>
                  <a:pt x="254281" y="311922"/>
                  <a:pt x="254201" y="315118"/>
                  <a:pt x="252603" y="318314"/>
                </a:cubicBezTo>
                <a:cubicBezTo>
                  <a:pt x="253242" y="318314"/>
                  <a:pt x="253562" y="318154"/>
                  <a:pt x="253562" y="317834"/>
                </a:cubicBezTo>
                <a:cubicBezTo>
                  <a:pt x="253562" y="317515"/>
                  <a:pt x="253881" y="317355"/>
                  <a:pt x="254520" y="317355"/>
                </a:cubicBezTo>
                <a:cubicBezTo>
                  <a:pt x="255799" y="320551"/>
                  <a:pt x="256438" y="323985"/>
                  <a:pt x="256438" y="327660"/>
                </a:cubicBezTo>
                <a:cubicBezTo>
                  <a:pt x="256438" y="331335"/>
                  <a:pt x="256757" y="334770"/>
                  <a:pt x="257396" y="337966"/>
                </a:cubicBezTo>
                <a:cubicBezTo>
                  <a:pt x="257716" y="339564"/>
                  <a:pt x="258036" y="340841"/>
                  <a:pt x="258355" y="341801"/>
                </a:cubicBezTo>
                <a:cubicBezTo>
                  <a:pt x="258674" y="342759"/>
                  <a:pt x="258835" y="344037"/>
                  <a:pt x="258835" y="345635"/>
                </a:cubicBezTo>
                <a:cubicBezTo>
                  <a:pt x="258835" y="347233"/>
                  <a:pt x="258515" y="348671"/>
                  <a:pt x="257875" y="349949"/>
                </a:cubicBezTo>
                <a:cubicBezTo>
                  <a:pt x="257237" y="351227"/>
                  <a:pt x="256917" y="352665"/>
                  <a:pt x="256917" y="354263"/>
                </a:cubicBezTo>
                <a:cubicBezTo>
                  <a:pt x="256278" y="358736"/>
                  <a:pt x="256358" y="363370"/>
                  <a:pt x="257157" y="368163"/>
                </a:cubicBezTo>
                <a:cubicBezTo>
                  <a:pt x="257955" y="372957"/>
                  <a:pt x="258674" y="377910"/>
                  <a:pt x="259313" y="383022"/>
                </a:cubicBezTo>
                <a:cubicBezTo>
                  <a:pt x="259313" y="383661"/>
                  <a:pt x="259154" y="384380"/>
                  <a:pt x="258835" y="385179"/>
                </a:cubicBezTo>
                <a:cubicBezTo>
                  <a:pt x="258515" y="385978"/>
                  <a:pt x="258195" y="386697"/>
                  <a:pt x="257875" y="387336"/>
                </a:cubicBezTo>
                <a:cubicBezTo>
                  <a:pt x="257875" y="388934"/>
                  <a:pt x="258835" y="389413"/>
                  <a:pt x="260752" y="388774"/>
                </a:cubicBezTo>
                <a:cubicBezTo>
                  <a:pt x="261391" y="393247"/>
                  <a:pt x="262349" y="397401"/>
                  <a:pt x="263627" y="401236"/>
                </a:cubicBezTo>
                <a:cubicBezTo>
                  <a:pt x="264906" y="405071"/>
                  <a:pt x="265225" y="409065"/>
                  <a:pt x="264586" y="413220"/>
                </a:cubicBezTo>
                <a:cubicBezTo>
                  <a:pt x="263947" y="411622"/>
                  <a:pt x="262828" y="411142"/>
                  <a:pt x="261230" y="411781"/>
                </a:cubicBezTo>
                <a:cubicBezTo>
                  <a:pt x="261230" y="410184"/>
                  <a:pt x="261151" y="408745"/>
                  <a:pt x="260991" y="407468"/>
                </a:cubicBezTo>
                <a:cubicBezTo>
                  <a:pt x="260831" y="406189"/>
                  <a:pt x="260752" y="404751"/>
                  <a:pt x="260752" y="403153"/>
                </a:cubicBezTo>
                <a:cubicBezTo>
                  <a:pt x="259473" y="405071"/>
                  <a:pt x="258515" y="407308"/>
                  <a:pt x="257875" y="409864"/>
                </a:cubicBezTo>
                <a:cubicBezTo>
                  <a:pt x="259154" y="409225"/>
                  <a:pt x="259953" y="409784"/>
                  <a:pt x="260272" y="411542"/>
                </a:cubicBezTo>
                <a:cubicBezTo>
                  <a:pt x="260592" y="413299"/>
                  <a:pt x="260911" y="415456"/>
                  <a:pt x="261230" y="418013"/>
                </a:cubicBezTo>
                <a:cubicBezTo>
                  <a:pt x="261870" y="418013"/>
                  <a:pt x="262029" y="417374"/>
                  <a:pt x="261710" y="416095"/>
                </a:cubicBezTo>
                <a:cubicBezTo>
                  <a:pt x="261391" y="414817"/>
                  <a:pt x="261391" y="413859"/>
                  <a:pt x="261710" y="413220"/>
                </a:cubicBezTo>
                <a:cubicBezTo>
                  <a:pt x="262349" y="413220"/>
                  <a:pt x="262669" y="413619"/>
                  <a:pt x="262669" y="414418"/>
                </a:cubicBezTo>
                <a:cubicBezTo>
                  <a:pt x="262669" y="415217"/>
                  <a:pt x="263148" y="415456"/>
                  <a:pt x="264107" y="415137"/>
                </a:cubicBezTo>
                <a:cubicBezTo>
                  <a:pt x="264107" y="417693"/>
                  <a:pt x="264506" y="419450"/>
                  <a:pt x="265305" y="420409"/>
                </a:cubicBezTo>
                <a:cubicBezTo>
                  <a:pt x="266104" y="421368"/>
                  <a:pt x="266823" y="422646"/>
                  <a:pt x="267462" y="424244"/>
                </a:cubicBezTo>
                <a:cubicBezTo>
                  <a:pt x="268420" y="429356"/>
                  <a:pt x="269060" y="434470"/>
                  <a:pt x="269379" y="439582"/>
                </a:cubicBezTo>
                <a:cubicBezTo>
                  <a:pt x="269699" y="444695"/>
                  <a:pt x="270338" y="449648"/>
                  <a:pt x="271297" y="454441"/>
                </a:cubicBezTo>
                <a:cubicBezTo>
                  <a:pt x="271616" y="455400"/>
                  <a:pt x="272015" y="456758"/>
                  <a:pt x="272495" y="458515"/>
                </a:cubicBezTo>
                <a:cubicBezTo>
                  <a:pt x="272974" y="460273"/>
                  <a:pt x="274013" y="461151"/>
                  <a:pt x="275611" y="461151"/>
                </a:cubicBezTo>
                <a:cubicBezTo>
                  <a:pt x="275930" y="456997"/>
                  <a:pt x="275530" y="453483"/>
                  <a:pt x="274412" y="450606"/>
                </a:cubicBezTo>
                <a:cubicBezTo>
                  <a:pt x="273294" y="447731"/>
                  <a:pt x="273054" y="444535"/>
                  <a:pt x="273693" y="441020"/>
                </a:cubicBezTo>
                <a:cubicBezTo>
                  <a:pt x="273054" y="441020"/>
                  <a:pt x="272814" y="441180"/>
                  <a:pt x="272974" y="441499"/>
                </a:cubicBezTo>
                <a:cubicBezTo>
                  <a:pt x="273134" y="441819"/>
                  <a:pt x="273054" y="442138"/>
                  <a:pt x="272735" y="442458"/>
                </a:cubicBezTo>
                <a:cubicBezTo>
                  <a:pt x="270498" y="437026"/>
                  <a:pt x="269459" y="431114"/>
                  <a:pt x="269619" y="424723"/>
                </a:cubicBezTo>
                <a:cubicBezTo>
                  <a:pt x="269778" y="418332"/>
                  <a:pt x="269060" y="412421"/>
                  <a:pt x="267462" y="406988"/>
                </a:cubicBezTo>
                <a:cubicBezTo>
                  <a:pt x="268420" y="406349"/>
                  <a:pt x="268900" y="406669"/>
                  <a:pt x="268900" y="407947"/>
                </a:cubicBezTo>
                <a:cubicBezTo>
                  <a:pt x="268900" y="409225"/>
                  <a:pt x="269379" y="409704"/>
                  <a:pt x="270338" y="409385"/>
                </a:cubicBezTo>
                <a:cubicBezTo>
                  <a:pt x="270977" y="408745"/>
                  <a:pt x="271057" y="408027"/>
                  <a:pt x="270577" y="407228"/>
                </a:cubicBezTo>
                <a:cubicBezTo>
                  <a:pt x="270098" y="406429"/>
                  <a:pt x="269699" y="405550"/>
                  <a:pt x="269379" y="404591"/>
                </a:cubicBezTo>
                <a:cubicBezTo>
                  <a:pt x="268740" y="404591"/>
                  <a:pt x="268420" y="404751"/>
                  <a:pt x="268420" y="405071"/>
                </a:cubicBezTo>
                <a:cubicBezTo>
                  <a:pt x="268420" y="405390"/>
                  <a:pt x="268101" y="405550"/>
                  <a:pt x="267462" y="405550"/>
                </a:cubicBezTo>
                <a:cubicBezTo>
                  <a:pt x="267143" y="399798"/>
                  <a:pt x="266743" y="394845"/>
                  <a:pt x="266264" y="390691"/>
                </a:cubicBezTo>
                <a:cubicBezTo>
                  <a:pt x="265785" y="386537"/>
                  <a:pt x="265864" y="382223"/>
                  <a:pt x="266503" y="377749"/>
                </a:cubicBezTo>
                <a:cubicBezTo>
                  <a:pt x="268101" y="383821"/>
                  <a:pt x="269379" y="390771"/>
                  <a:pt x="270338" y="398600"/>
                </a:cubicBezTo>
                <a:cubicBezTo>
                  <a:pt x="271297" y="406429"/>
                  <a:pt x="272735" y="413379"/>
                  <a:pt x="274652" y="419450"/>
                </a:cubicBezTo>
                <a:cubicBezTo>
                  <a:pt x="275291" y="419770"/>
                  <a:pt x="275611" y="419770"/>
                  <a:pt x="275611" y="419450"/>
                </a:cubicBezTo>
                <a:cubicBezTo>
                  <a:pt x="275611" y="419131"/>
                  <a:pt x="275930" y="418971"/>
                  <a:pt x="276569" y="418971"/>
                </a:cubicBezTo>
                <a:cubicBezTo>
                  <a:pt x="276889" y="426001"/>
                  <a:pt x="277368" y="432472"/>
                  <a:pt x="278007" y="438384"/>
                </a:cubicBezTo>
                <a:cubicBezTo>
                  <a:pt x="278646" y="444295"/>
                  <a:pt x="278966" y="450926"/>
                  <a:pt x="278966" y="458276"/>
                </a:cubicBezTo>
                <a:cubicBezTo>
                  <a:pt x="281522" y="463708"/>
                  <a:pt x="282880" y="470658"/>
                  <a:pt x="283040" y="479126"/>
                </a:cubicBezTo>
                <a:cubicBezTo>
                  <a:pt x="283200" y="487594"/>
                  <a:pt x="283599" y="495184"/>
                  <a:pt x="284239" y="501894"/>
                </a:cubicBezTo>
                <a:cubicBezTo>
                  <a:pt x="285836" y="504770"/>
                  <a:pt x="286475" y="508524"/>
                  <a:pt x="286156" y="513158"/>
                </a:cubicBezTo>
                <a:cubicBezTo>
                  <a:pt x="285836" y="517792"/>
                  <a:pt x="286315" y="521387"/>
                  <a:pt x="287594" y="523943"/>
                </a:cubicBezTo>
                <a:cubicBezTo>
                  <a:pt x="288872" y="521387"/>
                  <a:pt x="288872" y="517871"/>
                  <a:pt x="287594" y="513398"/>
                </a:cubicBezTo>
                <a:cubicBezTo>
                  <a:pt x="286315" y="508924"/>
                  <a:pt x="285996" y="505409"/>
                  <a:pt x="286635" y="502853"/>
                </a:cubicBezTo>
                <a:cubicBezTo>
                  <a:pt x="286955" y="501894"/>
                  <a:pt x="287274" y="501414"/>
                  <a:pt x="287594" y="501414"/>
                </a:cubicBezTo>
                <a:cubicBezTo>
                  <a:pt x="287913" y="501414"/>
                  <a:pt x="287434" y="500935"/>
                  <a:pt x="286156" y="499977"/>
                </a:cubicBezTo>
                <a:cubicBezTo>
                  <a:pt x="285197" y="487834"/>
                  <a:pt x="284558" y="476330"/>
                  <a:pt x="284239" y="465465"/>
                </a:cubicBezTo>
                <a:cubicBezTo>
                  <a:pt x="283919" y="454601"/>
                  <a:pt x="282801" y="444056"/>
                  <a:pt x="280883" y="433830"/>
                </a:cubicBezTo>
                <a:cubicBezTo>
                  <a:pt x="280244" y="431593"/>
                  <a:pt x="279765" y="429676"/>
                  <a:pt x="279445" y="428078"/>
                </a:cubicBezTo>
                <a:cubicBezTo>
                  <a:pt x="279125" y="426481"/>
                  <a:pt x="278646" y="424723"/>
                  <a:pt x="278007" y="422806"/>
                </a:cubicBezTo>
                <a:cubicBezTo>
                  <a:pt x="276729" y="417054"/>
                  <a:pt x="276010" y="410663"/>
                  <a:pt x="275850" y="403633"/>
                </a:cubicBezTo>
                <a:cubicBezTo>
                  <a:pt x="275691" y="396603"/>
                  <a:pt x="275291" y="389892"/>
                  <a:pt x="274652" y="383501"/>
                </a:cubicBezTo>
                <a:cubicBezTo>
                  <a:pt x="274013" y="379028"/>
                  <a:pt x="273373" y="373995"/>
                  <a:pt x="272735" y="368403"/>
                </a:cubicBezTo>
                <a:cubicBezTo>
                  <a:pt x="272096" y="362811"/>
                  <a:pt x="271616" y="357299"/>
                  <a:pt x="271297" y="351866"/>
                </a:cubicBezTo>
                <a:cubicBezTo>
                  <a:pt x="270658" y="352185"/>
                  <a:pt x="270498" y="352665"/>
                  <a:pt x="270817" y="353304"/>
                </a:cubicBezTo>
                <a:cubicBezTo>
                  <a:pt x="271137" y="353943"/>
                  <a:pt x="270977" y="354263"/>
                  <a:pt x="270338" y="354263"/>
                </a:cubicBezTo>
                <a:cubicBezTo>
                  <a:pt x="269060" y="354582"/>
                  <a:pt x="268501" y="353943"/>
                  <a:pt x="268660" y="352346"/>
                </a:cubicBezTo>
                <a:cubicBezTo>
                  <a:pt x="268820" y="350748"/>
                  <a:pt x="268740" y="349310"/>
                  <a:pt x="268420" y="348031"/>
                </a:cubicBezTo>
                <a:cubicBezTo>
                  <a:pt x="269379" y="347392"/>
                  <a:pt x="269778" y="347632"/>
                  <a:pt x="269619" y="348751"/>
                </a:cubicBezTo>
                <a:cubicBezTo>
                  <a:pt x="269459" y="349869"/>
                  <a:pt x="269699" y="350428"/>
                  <a:pt x="270338" y="350428"/>
                </a:cubicBezTo>
                <a:cubicBezTo>
                  <a:pt x="270658" y="350428"/>
                  <a:pt x="270817" y="349709"/>
                  <a:pt x="270817" y="348271"/>
                </a:cubicBezTo>
                <a:cubicBezTo>
                  <a:pt x="270817" y="346833"/>
                  <a:pt x="270738" y="345315"/>
                  <a:pt x="270577" y="343718"/>
                </a:cubicBezTo>
                <a:cubicBezTo>
                  <a:pt x="270418" y="342120"/>
                  <a:pt x="270338" y="340602"/>
                  <a:pt x="270338" y="339164"/>
                </a:cubicBezTo>
                <a:cubicBezTo>
                  <a:pt x="270338" y="337726"/>
                  <a:pt x="270658" y="337007"/>
                  <a:pt x="271297" y="337007"/>
                </a:cubicBezTo>
                <a:cubicBezTo>
                  <a:pt x="270018" y="335729"/>
                  <a:pt x="269379" y="336608"/>
                  <a:pt x="269379" y="339644"/>
                </a:cubicBezTo>
                <a:cubicBezTo>
                  <a:pt x="269379" y="342679"/>
                  <a:pt x="269219" y="344996"/>
                  <a:pt x="268900" y="346593"/>
                </a:cubicBezTo>
                <a:cubicBezTo>
                  <a:pt x="268261" y="346913"/>
                  <a:pt x="267781" y="346274"/>
                  <a:pt x="267462" y="344676"/>
                </a:cubicBezTo>
                <a:cubicBezTo>
                  <a:pt x="267143" y="343078"/>
                  <a:pt x="267462" y="342439"/>
                  <a:pt x="268420" y="342759"/>
                </a:cubicBezTo>
                <a:cubicBezTo>
                  <a:pt x="268420" y="341161"/>
                  <a:pt x="267622" y="340203"/>
                  <a:pt x="266024" y="339883"/>
                </a:cubicBezTo>
                <a:cubicBezTo>
                  <a:pt x="264426" y="339564"/>
                  <a:pt x="263787" y="340522"/>
                  <a:pt x="264107" y="342759"/>
                </a:cubicBezTo>
                <a:cubicBezTo>
                  <a:pt x="263787" y="339244"/>
                  <a:pt x="264107" y="335250"/>
                  <a:pt x="265065" y="330776"/>
                </a:cubicBezTo>
                <a:cubicBezTo>
                  <a:pt x="266024" y="331415"/>
                  <a:pt x="266423" y="332454"/>
                  <a:pt x="266264" y="333892"/>
                </a:cubicBezTo>
                <a:cubicBezTo>
                  <a:pt x="266104" y="335329"/>
                  <a:pt x="266184" y="336848"/>
                  <a:pt x="266503" y="338445"/>
                </a:cubicBezTo>
                <a:cubicBezTo>
                  <a:pt x="267462" y="337167"/>
                  <a:pt x="267861" y="334371"/>
                  <a:pt x="267702" y="330057"/>
                </a:cubicBezTo>
                <a:cubicBezTo>
                  <a:pt x="267542" y="325743"/>
                  <a:pt x="267143" y="322787"/>
                  <a:pt x="266503" y="321190"/>
                </a:cubicBezTo>
                <a:cubicBezTo>
                  <a:pt x="266184" y="319911"/>
                  <a:pt x="266344" y="319911"/>
                  <a:pt x="266982" y="321190"/>
                </a:cubicBezTo>
                <a:cubicBezTo>
                  <a:pt x="267622" y="322468"/>
                  <a:pt x="267942" y="322308"/>
                  <a:pt x="267942" y="320710"/>
                </a:cubicBezTo>
                <a:cubicBezTo>
                  <a:pt x="268261" y="319432"/>
                  <a:pt x="267781" y="318793"/>
                  <a:pt x="266503" y="318793"/>
                </a:cubicBezTo>
                <a:cubicBezTo>
                  <a:pt x="266503" y="313361"/>
                  <a:pt x="266024" y="308567"/>
                  <a:pt x="265065" y="304413"/>
                </a:cubicBezTo>
                <a:cubicBezTo>
                  <a:pt x="264107" y="300259"/>
                  <a:pt x="262828" y="295945"/>
                  <a:pt x="261230" y="291471"/>
                </a:cubicBezTo>
                <a:cubicBezTo>
                  <a:pt x="260272" y="288915"/>
                  <a:pt x="259473" y="286359"/>
                  <a:pt x="258835" y="283802"/>
                </a:cubicBezTo>
                <a:cubicBezTo>
                  <a:pt x="258195" y="281246"/>
                  <a:pt x="257077" y="279009"/>
                  <a:pt x="255479" y="277092"/>
                </a:cubicBezTo>
                <a:cubicBezTo>
                  <a:pt x="256118" y="276134"/>
                  <a:pt x="256358" y="274615"/>
                  <a:pt x="256198" y="272539"/>
                </a:cubicBezTo>
                <a:cubicBezTo>
                  <a:pt x="256038" y="270461"/>
                  <a:pt x="255958" y="268624"/>
                  <a:pt x="255958" y="267026"/>
                </a:cubicBezTo>
                <a:cubicBezTo>
                  <a:pt x="258195" y="266707"/>
                  <a:pt x="259234" y="268145"/>
                  <a:pt x="259074" y="271340"/>
                </a:cubicBezTo>
                <a:cubicBezTo>
                  <a:pt x="258914" y="274536"/>
                  <a:pt x="259154" y="277252"/>
                  <a:pt x="259793" y="279489"/>
                </a:cubicBezTo>
                <a:cubicBezTo>
                  <a:pt x="262029" y="278849"/>
                  <a:pt x="262589" y="277571"/>
                  <a:pt x="261470" y="275654"/>
                </a:cubicBezTo>
                <a:cubicBezTo>
                  <a:pt x="260352" y="273737"/>
                  <a:pt x="260112" y="271660"/>
                  <a:pt x="260752" y="269422"/>
                </a:cubicBezTo>
                <a:cubicBezTo>
                  <a:pt x="262349" y="271979"/>
                  <a:pt x="263148" y="275255"/>
                  <a:pt x="263148" y="279249"/>
                </a:cubicBezTo>
                <a:cubicBezTo>
                  <a:pt x="263148" y="283243"/>
                  <a:pt x="262828" y="286838"/>
                  <a:pt x="262190" y="290034"/>
                </a:cubicBezTo>
                <a:cubicBezTo>
                  <a:pt x="262509" y="290353"/>
                  <a:pt x="262828" y="290513"/>
                  <a:pt x="263148" y="290513"/>
                </a:cubicBezTo>
                <a:cubicBezTo>
                  <a:pt x="263468" y="290513"/>
                  <a:pt x="263627" y="290832"/>
                  <a:pt x="263627" y="291471"/>
                </a:cubicBezTo>
                <a:cubicBezTo>
                  <a:pt x="264586" y="292111"/>
                  <a:pt x="265065" y="291631"/>
                  <a:pt x="265065" y="290034"/>
                </a:cubicBezTo>
                <a:cubicBezTo>
                  <a:pt x="266024" y="290672"/>
                  <a:pt x="266584" y="291791"/>
                  <a:pt x="266743" y="293389"/>
                </a:cubicBezTo>
                <a:cubicBezTo>
                  <a:pt x="266903" y="294987"/>
                  <a:pt x="266982" y="296585"/>
                  <a:pt x="266982" y="298182"/>
                </a:cubicBezTo>
                <a:cubicBezTo>
                  <a:pt x="266982" y="299780"/>
                  <a:pt x="267063" y="301298"/>
                  <a:pt x="267222" y="302736"/>
                </a:cubicBezTo>
                <a:cubicBezTo>
                  <a:pt x="267382" y="304173"/>
                  <a:pt x="267942" y="304893"/>
                  <a:pt x="268900" y="304893"/>
                </a:cubicBezTo>
                <a:cubicBezTo>
                  <a:pt x="269219" y="297543"/>
                  <a:pt x="268660" y="289794"/>
                  <a:pt x="267222" y="281646"/>
                </a:cubicBezTo>
                <a:cubicBezTo>
                  <a:pt x="265785" y="273497"/>
                  <a:pt x="265864" y="265748"/>
                  <a:pt x="267462" y="258398"/>
                </a:cubicBezTo>
                <a:cubicBezTo>
                  <a:pt x="266823" y="257759"/>
                  <a:pt x="266024" y="257440"/>
                  <a:pt x="265065" y="257440"/>
                </a:cubicBezTo>
                <a:cubicBezTo>
                  <a:pt x="265705" y="255842"/>
                  <a:pt x="265785" y="254004"/>
                  <a:pt x="265305" y="251928"/>
                </a:cubicBezTo>
                <a:cubicBezTo>
                  <a:pt x="264825" y="249850"/>
                  <a:pt x="264746" y="247534"/>
                  <a:pt x="265065" y="244978"/>
                </a:cubicBezTo>
                <a:cubicBezTo>
                  <a:pt x="265065" y="248492"/>
                  <a:pt x="266024" y="251767"/>
                  <a:pt x="267942" y="254803"/>
                </a:cubicBezTo>
                <a:cubicBezTo>
                  <a:pt x="269859" y="257839"/>
                  <a:pt x="270018" y="260795"/>
                  <a:pt x="268420" y="263671"/>
                </a:cubicBezTo>
                <a:cubicBezTo>
                  <a:pt x="269379" y="268464"/>
                  <a:pt x="270577" y="273337"/>
                  <a:pt x="272015" y="278290"/>
                </a:cubicBezTo>
                <a:cubicBezTo>
                  <a:pt x="273454" y="283243"/>
                  <a:pt x="274013" y="288915"/>
                  <a:pt x="273693" y="295306"/>
                </a:cubicBezTo>
                <a:cubicBezTo>
                  <a:pt x="273054" y="296585"/>
                  <a:pt x="272655" y="296345"/>
                  <a:pt x="272495" y="294587"/>
                </a:cubicBezTo>
                <a:cubicBezTo>
                  <a:pt x="272335" y="292829"/>
                  <a:pt x="271776" y="292270"/>
                  <a:pt x="270817" y="292910"/>
                </a:cubicBezTo>
                <a:cubicBezTo>
                  <a:pt x="271456" y="296424"/>
                  <a:pt x="271456" y="299061"/>
                  <a:pt x="270817" y="300818"/>
                </a:cubicBezTo>
                <a:cubicBezTo>
                  <a:pt x="270178" y="302576"/>
                  <a:pt x="270178" y="305212"/>
                  <a:pt x="270817" y="308727"/>
                </a:cubicBezTo>
                <a:cubicBezTo>
                  <a:pt x="269859" y="309685"/>
                  <a:pt x="269619" y="312402"/>
                  <a:pt x="270098" y="316875"/>
                </a:cubicBezTo>
                <a:cubicBezTo>
                  <a:pt x="270577" y="321349"/>
                  <a:pt x="271137" y="325504"/>
                  <a:pt x="271776" y="329338"/>
                </a:cubicBezTo>
                <a:cubicBezTo>
                  <a:pt x="273373" y="336368"/>
                  <a:pt x="275451" y="343558"/>
                  <a:pt x="278007" y="350908"/>
                </a:cubicBezTo>
                <a:cubicBezTo>
                  <a:pt x="280563" y="358257"/>
                  <a:pt x="282641" y="365767"/>
                  <a:pt x="284239" y="373435"/>
                </a:cubicBezTo>
                <a:cubicBezTo>
                  <a:pt x="285836" y="380146"/>
                  <a:pt x="286635" y="386537"/>
                  <a:pt x="286635" y="392609"/>
                </a:cubicBezTo>
                <a:cubicBezTo>
                  <a:pt x="286635" y="398680"/>
                  <a:pt x="287913" y="403952"/>
                  <a:pt x="290469" y="408426"/>
                </a:cubicBezTo>
                <a:cubicBezTo>
                  <a:pt x="291109" y="400118"/>
                  <a:pt x="290390" y="392688"/>
                  <a:pt x="288313" y="386138"/>
                </a:cubicBezTo>
                <a:cubicBezTo>
                  <a:pt x="286235" y="379587"/>
                  <a:pt x="284877" y="372477"/>
                  <a:pt x="284239" y="364808"/>
                </a:cubicBezTo>
                <a:cubicBezTo>
                  <a:pt x="284239" y="363530"/>
                  <a:pt x="284478" y="362811"/>
                  <a:pt x="284957" y="362651"/>
                </a:cubicBezTo>
                <a:cubicBezTo>
                  <a:pt x="285436" y="362491"/>
                  <a:pt x="285996" y="362091"/>
                  <a:pt x="286635" y="361453"/>
                </a:cubicBezTo>
                <a:cubicBezTo>
                  <a:pt x="286635" y="358896"/>
                  <a:pt x="286235" y="356420"/>
                  <a:pt x="285436" y="354023"/>
                </a:cubicBezTo>
                <a:cubicBezTo>
                  <a:pt x="284638" y="351626"/>
                  <a:pt x="284398" y="349310"/>
                  <a:pt x="284718" y="347073"/>
                </a:cubicBezTo>
                <a:cubicBezTo>
                  <a:pt x="286635" y="351866"/>
                  <a:pt x="288393" y="356819"/>
                  <a:pt x="289990" y="361932"/>
                </a:cubicBezTo>
                <a:cubicBezTo>
                  <a:pt x="291588" y="367044"/>
                  <a:pt x="292547" y="373116"/>
                  <a:pt x="292866" y="380146"/>
                </a:cubicBezTo>
                <a:cubicBezTo>
                  <a:pt x="292547" y="381424"/>
                  <a:pt x="292626" y="382064"/>
                  <a:pt x="293106" y="382064"/>
                </a:cubicBezTo>
                <a:cubicBezTo>
                  <a:pt x="293585" y="382064"/>
                  <a:pt x="293984" y="382383"/>
                  <a:pt x="294304" y="383022"/>
                </a:cubicBezTo>
                <a:cubicBezTo>
                  <a:pt x="294304" y="388455"/>
                  <a:pt x="295103" y="393088"/>
                  <a:pt x="296701" y="396923"/>
                </a:cubicBezTo>
                <a:cubicBezTo>
                  <a:pt x="298299" y="400757"/>
                  <a:pt x="298618" y="405390"/>
                  <a:pt x="297659" y="410823"/>
                </a:cubicBezTo>
                <a:lnTo>
                  <a:pt x="299696" y="415855"/>
                </a:lnTo>
                <a:lnTo>
                  <a:pt x="299696" y="390228"/>
                </a:lnTo>
                <a:lnTo>
                  <a:pt x="299576" y="389733"/>
                </a:lnTo>
                <a:lnTo>
                  <a:pt x="299696" y="389630"/>
                </a:lnTo>
                <a:lnTo>
                  <a:pt x="299696" y="382748"/>
                </a:lnTo>
                <a:lnTo>
                  <a:pt x="299337" y="382543"/>
                </a:lnTo>
                <a:cubicBezTo>
                  <a:pt x="299497" y="382543"/>
                  <a:pt x="299417" y="383182"/>
                  <a:pt x="299098" y="384460"/>
                </a:cubicBezTo>
                <a:cubicBezTo>
                  <a:pt x="298458" y="381904"/>
                  <a:pt x="297819" y="379427"/>
                  <a:pt x="297180" y="377030"/>
                </a:cubicBezTo>
                <a:cubicBezTo>
                  <a:pt x="296541" y="374634"/>
                  <a:pt x="295263" y="373116"/>
                  <a:pt x="293346" y="372477"/>
                </a:cubicBezTo>
                <a:cubicBezTo>
                  <a:pt x="292707" y="367684"/>
                  <a:pt x="291428" y="362491"/>
                  <a:pt x="289511" y="356899"/>
                </a:cubicBezTo>
                <a:cubicBezTo>
                  <a:pt x="287594" y="351307"/>
                  <a:pt x="287274" y="344996"/>
                  <a:pt x="288552" y="337966"/>
                </a:cubicBezTo>
                <a:cubicBezTo>
                  <a:pt x="286955" y="337327"/>
                  <a:pt x="286475" y="335888"/>
                  <a:pt x="287114" y="333652"/>
                </a:cubicBezTo>
                <a:cubicBezTo>
                  <a:pt x="287753" y="331415"/>
                  <a:pt x="287753" y="329338"/>
                  <a:pt x="287114" y="327421"/>
                </a:cubicBezTo>
                <a:cubicBezTo>
                  <a:pt x="288073" y="327421"/>
                  <a:pt x="288712" y="327980"/>
                  <a:pt x="289031" y="329099"/>
                </a:cubicBezTo>
                <a:cubicBezTo>
                  <a:pt x="289351" y="330217"/>
                  <a:pt x="290150" y="330457"/>
                  <a:pt x="291428" y="329817"/>
                </a:cubicBezTo>
                <a:cubicBezTo>
                  <a:pt x="291109" y="332054"/>
                  <a:pt x="291268" y="333892"/>
                  <a:pt x="291908" y="335329"/>
                </a:cubicBezTo>
                <a:cubicBezTo>
                  <a:pt x="292547" y="336767"/>
                  <a:pt x="292866" y="338285"/>
                  <a:pt x="292866" y="339883"/>
                </a:cubicBezTo>
                <a:cubicBezTo>
                  <a:pt x="292227" y="340203"/>
                  <a:pt x="291668" y="340362"/>
                  <a:pt x="291189" y="340362"/>
                </a:cubicBezTo>
                <a:cubicBezTo>
                  <a:pt x="290709" y="340362"/>
                  <a:pt x="290469" y="340682"/>
                  <a:pt x="290469" y="341321"/>
                </a:cubicBezTo>
                <a:cubicBezTo>
                  <a:pt x="290150" y="344836"/>
                  <a:pt x="291428" y="346593"/>
                  <a:pt x="294304" y="346593"/>
                </a:cubicBezTo>
                <a:cubicBezTo>
                  <a:pt x="295902" y="349470"/>
                  <a:pt x="296860" y="352266"/>
                  <a:pt x="297180" y="354982"/>
                </a:cubicBezTo>
                <a:cubicBezTo>
                  <a:pt x="297500" y="357698"/>
                  <a:pt x="297979" y="361133"/>
                  <a:pt x="298618" y="365287"/>
                </a:cubicBezTo>
                <a:cubicBezTo>
                  <a:pt x="297979" y="364968"/>
                  <a:pt x="297340" y="365846"/>
                  <a:pt x="296701" y="367923"/>
                </a:cubicBezTo>
                <a:cubicBezTo>
                  <a:pt x="296062" y="370001"/>
                  <a:pt x="296062" y="371838"/>
                  <a:pt x="296701" y="373435"/>
                </a:cubicBezTo>
                <a:cubicBezTo>
                  <a:pt x="297340" y="372796"/>
                  <a:pt x="297819" y="372477"/>
                  <a:pt x="298138" y="372477"/>
                </a:cubicBezTo>
                <a:cubicBezTo>
                  <a:pt x="298458" y="372477"/>
                  <a:pt x="298937" y="372158"/>
                  <a:pt x="299576" y="371518"/>
                </a:cubicBezTo>
                <a:lnTo>
                  <a:pt x="299696" y="372515"/>
                </a:lnTo>
                <a:lnTo>
                  <a:pt x="299696" y="366447"/>
                </a:lnTo>
                <a:lnTo>
                  <a:pt x="299576" y="366006"/>
                </a:lnTo>
                <a:lnTo>
                  <a:pt x="299696" y="364182"/>
                </a:lnTo>
                <a:lnTo>
                  <a:pt x="299696" y="349629"/>
                </a:lnTo>
                <a:lnTo>
                  <a:pt x="295503" y="340841"/>
                </a:lnTo>
                <a:cubicBezTo>
                  <a:pt x="294704" y="335410"/>
                  <a:pt x="294623" y="330776"/>
                  <a:pt x="295263" y="326942"/>
                </a:cubicBezTo>
                <a:cubicBezTo>
                  <a:pt x="295582" y="327900"/>
                  <a:pt x="295822" y="329099"/>
                  <a:pt x="295981" y="330536"/>
                </a:cubicBezTo>
                <a:cubicBezTo>
                  <a:pt x="296142" y="331974"/>
                  <a:pt x="296541" y="333332"/>
                  <a:pt x="297180" y="334611"/>
                </a:cubicBezTo>
                <a:cubicBezTo>
                  <a:pt x="296541" y="331415"/>
                  <a:pt x="296142" y="328220"/>
                  <a:pt x="295981" y="325024"/>
                </a:cubicBezTo>
                <a:cubicBezTo>
                  <a:pt x="295822" y="321828"/>
                  <a:pt x="295902" y="318314"/>
                  <a:pt x="296221" y="314479"/>
                </a:cubicBezTo>
                <a:cubicBezTo>
                  <a:pt x="296860" y="306810"/>
                  <a:pt x="295422" y="300739"/>
                  <a:pt x="291908" y="296265"/>
                </a:cubicBezTo>
                <a:cubicBezTo>
                  <a:pt x="291268" y="296904"/>
                  <a:pt x="290869" y="297223"/>
                  <a:pt x="290709" y="297223"/>
                </a:cubicBezTo>
                <a:cubicBezTo>
                  <a:pt x="290550" y="297223"/>
                  <a:pt x="289830" y="297064"/>
                  <a:pt x="288552" y="296744"/>
                </a:cubicBezTo>
                <a:cubicBezTo>
                  <a:pt x="286315" y="291951"/>
                  <a:pt x="285037" y="286199"/>
                  <a:pt x="284718" y="279489"/>
                </a:cubicBezTo>
                <a:cubicBezTo>
                  <a:pt x="286955" y="280127"/>
                  <a:pt x="288153" y="281805"/>
                  <a:pt x="288313" y="284521"/>
                </a:cubicBezTo>
                <a:cubicBezTo>
                  <a:pt x="288472" y="287238"/>
                  <a:pt x="288872" y="290034"/>
                  <a:pt x="289511" y="292910"/>
                </a:cubicBezTo>
                <a:cubicBezTo>
                  <a:pt x="290469" y="292270"/>
                  <a:pt x="290869" y="291471"/>
                  <a:pt x="290709" y="290513"/>
                </a:cubicBezTo>
                <a:cubicBezTo>
                  <a:pt x="290550" y="289554"/>
                  <a:pt x="291268" y="289874"/>
                  <a:pt x="292866" y="291471"/>
                </a:cubicBezTo>
                <a:cubicBezTo>
                  <a:pt x="292547" y="288276"/>
                  <a:pt x="291588" y="286678"/>
                  <a:pt x="289990" y="286678"/>
                </a:cubicBezTo>
                <a:cubicBezTo>
                  <a:pt x="290629" y="286039"/>
                  <a:pt x="290789" y="284761"/>
                  <a:pt x="290469" y="282844"/>
                </a:cubicBezTo>
                <a:cubicBezTo>
                  <a:pt x="290150" y="282844"/>
                  <a:pt x="289990" y="283643"/>
                  <a:pt x="289990" y="285241"/>
                </a:cubicBezTo>
                <a:cubicBezTo>
                  <a:pt x="289351" y="284282"/>
                  <a:pt x="288712" y="282364"/>
                  <a:pt x="288073" y="279489"/>
                </a:cubicBezTo>
                <a:cubicBezTo>
                  <a:pt x="288712" y="280447"/>
                  <a:pt x="289271" y="280127"/>
                  <a:pt x="289751" y="278530"/>
                </a:cubicBezTo>
                <a:cubicBezTo>
                  <a:pt x="290230" y="276932"/>
                  <a:pt x="290629" y="277092"/>
                  <a:pt x="290949" y="279009"/>
                </a:cubicBezTo>
                <a:cubicBezTo>
                  <a:pt x="291268" y="275174"/>
                  <a:pt x="290709" y="271340"/>
                  <a:pt x="289271" y="267505"/>
                </a:cubicBezTo>
                <a:cubicBezTo>
                  <a:pt x="287833" y="263671"/>
                  <a:pt x="286635" y="260156"/>
                  <a:pt x="285676" y="256960"/>
                </a:cubicBezTo>
                <a:cubicBezTo>
                  <a:pt x="285037" y="256960"/>
                  <a:pt x="284798" y="257519"/>
                  <a:pt x="284957" y="258638"/>
                </a:cubicBezTo>
                <a:cubicBezTo>
                  <a:pt x="285117" y="259756"/>
                  <a:pt x="285357" y="260475"/>
                  <a:pt x="285676" y="260795"/>
                </a:cubicBezTo>
                <a:cubicBezTo>
                  <a:pt x="283759" y="258558"/>
                  <a:pt x="282480" y="255682"/>
                  <a:pt x="281842" y="252167"/>
                </a:cubicBezTo>
                <a:cubicBezTo>
                  <a:pt x="281203" y="248652"/>
                  <a:pt x="280723" y="244738"/>
                  <a:pt x="280404" y="240424"/>
                </a:cubicBezTo>
                <a:cubicBezTo>
                  <a:pt x="280084" y="236110"/>
                  <a:pt x="279765" y="231796"/>
                  <a:pt x="279445" y="227482"/>
                </a:cubicBezTo>
                <a:cubicBezTo>
                  <a:pt x="279125" y="223168"/>
                  <a:pt x="278646" y="219254"/>
                  <a:pt x="278007" y="215739"/>
                </a:cubicBezTo>
                <a:cubicBezTo>
                  <a:pt x="279605" y="219254"/>
                  <a:pt x="280644" y="222609"/>
                  <a:pt x="281123" y="225804"/>
                </a:cubicBezTo>
                <a:cubicBezTo>
                  <a:pt x="281602" y="229000"/>
                  <a:pt x="282480" y="232195"/>
                  <a:pt x="283759" y="235391"/>
                </a:cubicBezTo>
                <a:cubicBezTo>
                  <a:pt x="283759" y="236030"/>
                  <a:pt x="283120" y="236349"/>
                  <a:pt x="281842" y="236349"/>
                </a:cubicBezTo>
                <a:cubicBezTo>
                  <a:pt x="282801" y="239545"/>
                  <a:pt x="283120" y="242820"/>
                  <a:pt x="282801" y="246176"/>
                </a:cubicBezTo>
                <a:cubicBezTo>
                  <a:pt x="282480" y="249531"/>
                  <a:pt x="283120" y="251848"/>
                  <a:pt x="284718" y="253126"/>
                </a:cubicBezTo>
                <a:cubicBezTo>
                  <a:pt x="285037" y="251848"/>
                  <a:pt x="284957" y="250969"/>
                  <a:pt x="284478" y="250490"/>
                </a:cubicBezTo>
                <a:cubicBezTo>
                  <a:pt x="283999" y="250010"/>
                  <a:pt x="283919" y="248971"/>
                  <a:pt x="284239" y="247374"/>
                </a:cubicBezTo>
                <a:cubicBezTo>
                  <a:pt x="285836" y="250569"/>
                  <a:pt x="286635" y="254244"/>
                  <a:pt x="286635" y="258398"/>
                </a:cubicBezTo>
                <a:cubicBezTo>
                  <a:pt x="289192" y="259357"/>
                  <a:pt x="290789" y="261754"/>
                  <a:pt x="291428" y="265588"/>
                </a:cubicBezTo>
                <a:cubicBezTo>
                  <a:pt x="292386" y="264630"/>
                  <a:pt x="292547" y="263432"/>
                  <a:pt x="291908" y="261993"/>
                </a:cubicBezTo>
                <a:cubicBezTo>
                  <a:pt x="291268" y="260555"/>
                  <a:pt x="291109" y="259038"/>
                  <a:pt x="291428" y="257440"/>
                </a:cubicBezTo>
                <a:cubicBezTo>
                  <a:pt x="290789" y="256801"/>
                  <a:pt x="290150" y="256641"/>
                  <a:pt x="289511" y="256960"/>
                </a:cubicBezTo>
                <a:cubicBezTo>
                  <a:pt x="289192" y="251528"/>
                  <a:pt x="288153" y="246655"/>
                  <a:pt x="286395" y="242341"/>
                </a:cubicBezTo>
                <a:cubicBezTo>
                  <a:pt x="284638" y="238027"/>
                  <a:pt x="284398" y="233154"/>
                  <a:pt x="285676" y="227722"/>
                </a:cubicBezTo>
                <a:cubicBezTo>
                  <a:pt x="287274" y="228361"/>
                  <a:pt x="287753" y="230118"/>
                  <a:pt x="287114" y="232994"/>
                </a:cubicBezTo>
                <a:cubicBezTo>
                  <a:pt x="287753" y="233314"/>
                  <a:pt x="288153" y="233314"/>
                  <a:pt x="288313" y="232994"/>
                </a:cubicBezTo>
                <a:cubicBezTo>
                  <a:pt x="288472" y="232675"/>
                  <a:pt x="288872" y="232515"/>
                  <a:pt x="289511" y="232515"/>
                </a:cubicBezTo>
                <a:cubicBezTo>
                  <a:pt x="290150" y="234432"/>
                  <a:pt x="290789" y="236589"/>
                  <a:pt x="291428" y="238986"/>
                </a:cubicBezTo>
                <a:cubicBezTo>
                  <a:pt x="292067" y="241383"/>
                  <a:pt x="292707" y="243699"/>
                  <a:pt x="293346" y="245936"/>
                </a:cubicBezTo>
                <a:cubicBezTo>
                  <a:pt x="293984" y="245616"/>
                  <a:pt x="294384" y="245057"/>
                  <a:pt x="294544" y="244258"/>
                </a:cubicBezTo>
                <a:cubicBezTo>
                  <a:pt x="294704" y="243459"/>
                  <a:pt x="295263" y="243220"/>
                  <a:pt x="296221" y="243539"/>
                </a:cubicBezTo>
                <a:cubicBezTo>
                  <a:pt x="296860" y="244179"/>
                  <a:pt x="296941" y="245297"/>
                  <a:pt x="296461" y="246895"/>
                </a:cubicBezTo>
                <a:cubicBezTo>
                  <a:pt x="295981" y="248492"/>
                  <a:pt x="296062" y="249931"/>
                  <a:pt x="296701" y="251208"/>
                </a:cubicBezTo>
                <a:cubicBezTo>
                  <a:pt x="297340" y="251848"/>
                  <a:pt x="297739" y="252007"/>
                  <a:pt x="297899" y="251688"/>
                </a:cubicBezTo>
                <a:cubicBezTo>
                  <a:pt x="298059" y="251368"/>
                  <a:pt x="298458" y="251208"/>
                  <a:pt x="299098" y="251208"/>
                </a:cubicBezTo>
                <a:lnTo>
                  <a:pt x="299696" y="254336"/>
                </a:lnTo>
                <a:lnTo>
                  <a:pt x="299696" y="233159"/>
                </a:lnTo>
                <a:lnTo>
                  <a:pt x="299576" y="232994"/>
                </a:lnTo>
                <a:lnTo>
                  <a:pt x="299696" y="232815"/>
                </a:lnTo>
                <a:lnTo>
                  <a:pt x="299696" y="224377"/>
                </a:lnTo>
                <a:lnTo>
                  <a:pt x="298618" y="216937"/>
                </a:lnTo>
                <a:cubicBezTo>
                  <a:pt x="297659" y="211345"/>
                  <a:pt x="296701" y="205513"/>
                  <a:pt x="295742" y="199442"/>
                </a:cubicBezTo>
                <a:cubicBezTo>
                  <a:pt x="296381" y="198163"/>
                  <a:pt x="297100" y="198004"/>
                  <a:pt x="297899" y="198962"/>
                </a:cubicBezTo>
                <a:lnTo>
                  <a:pt x="299696" y="198563"/>
                </a:lnTo>
                <a:lnTo>
                  <a:pt x="299696" y="179202"/>
                </a:lnTo>
                <a:lnTo>
                  <a:pt x="295742" y="176434"/>
                </a:lnTo>
                <a:cubicBezTo>
                  <a:pt x="295742" y="174517"/>
                  <a:pt x="295343" y="172599"/>
                  <a:pt x="294544" y="170682"/>
                </a:cubicBezTo>
                <a:cubicBezTo>
                  <a:pt x="293745" y="168765"/>
                  <a:pt x="293665" y="167008"/>
                  <a:pt x="294304" y="165410"/>
                </a:cubicBezTo>
                <a:cubicBezTo>
                  <a:pt x="294623" y="167327"/>
                  <a:pt x="295263" y="168685"/>
                  <a:pt x="296221" y="169484"/>
                </a:cubicBezTo>
                <a:cubicBezTo>
                  <a:pt x="297180" y="170283"/>
                  <a:pt x="297979" y="169724"/>
                  <a:pt x="298618" y="167806"/>
                </a:cubicBezTo>
                <a:cubicBezTo>
                  <a:pt x="298937" y="168765"/>
                  <a:pt x="299177" y="169803"/>
                  <a:pt x="299337" y="170922"/>
                </a:cubicBezTo>
                <a:lnTo>
                  <a:pt x="299696" y="171425"/>
                </a:lnTo>
                <a:lnTo>
                  <a:pt x="299696" y="166847"/>
                </a:lnTo>
                <a:lnTo>
                  <a:pt x="299576" y="166369"/>
                </a:lnTo>
                <a:lnTo>
                  <a:pt x="299696" y="166468"/>
                </a:lnTo>
                <a:lnTo>
                  <a:pt x="299696" y="84285"/>
                </a:lnTo>
                <a:lnTo>
                  <a:pt x="299337" y="84644"/>
                </a:lnTo>
                <a:cubicBezTo>
                  <a:pt x="299497" y="85763"/>
                  <a:pt x="299257" y="86322"/>
                  <a:pt x="298618" y="86322"/>
                </a:cubicBezTo>
                <a:cubicBezTo>
                  <a:pt x="297020" y="83765"/>
                  <a:pt x="295103" y="81049"/>
                  <a:pt x="292866" y="78173"/>
                </a:cubicBezTo>
                <a:cubicBezTo>
                  <a:pt x="290629" y="75298"/>
                  <a:pt x="289192" y="72262"/>
                  <a:pt x="288552" y="69066"/>
                </a:cubicBezTo>
                <a:cubicBezTo>
                  <a:pt x="287913" y="68427"/>
                  <a:pt x="287114" y="67868"/>
                  <a:pt x="286156" y="67388"/>
                </a:cubicBezTo>
                <a:cubicBezTo>
                  <a:pt x="285197" y="66909"/>
                  <a:pt x="284398" y="66350"/>
                  <a:pt x="283759" y="65711"/>
                </a:cubicBezTo>
                <a:cubicBezTo>
                  <a:pt x="284078" y="65072"/>
                  <a:pt x="284398" y="64752"/>
                  <a:pt x="284718" y="64752"/>
                </a:cubicBezTo>
                <a:cubicBezTo>
                  <a:pt x="285037" y="64752"/>
                  <a:pt x="284877" y="64273"/>
                  <a:pt x="284239" y="63314"/>
                </a:cubicBezTo>
                <a:cubicBezTo>
                  <a:pt x="284877" y="62675"/>
                  <a:pt x="285357" y="62515"/>
                  <a:pt x="285676" y="62835"/>
                </a:cubicBezTo>
                <a:cubicBezTo>
                  <a:pt x="285996" y="63155"/>
                  <a:pt x="286475" y="62835"/>
                  <a:pt x="287114" y="61876"/>
                </a:cubicBezTo>
                <a:cubicBezTo>
                  <a:pt x="288712" y="65392"/>
                  <a:pt x="290070" y="68507"/>
                  <a:pt x="291189" y="71223"/>
                </a:cubicBezTo>
                <a:cubicBezTo>
                  <a:pt x="292307" y="73939"/>
                  <a:pt x="294145" y="76575"/>
                  <a:pt x="296701" y="79132"/>
                </a:cubicBezTo>
                <a:cubicBezTo>
                  <a:pt x="296062" y="75936"/>
                  <a:pt x="295183" y="73140"/>
                  <a:pt x="294064" y="70744"/>
                </a:cubicBezTo>
                <a:cubicBezTo>
                  <a:pt x="292946" y="68347"/>
                  <a:pt x="291908" y="65871"/>
                  <a:pt x="290949" y="63314"/>
                </a:cubicBezTo>
                <a:cubicBezTo>
                  <a:pt x="291268" y="62995"/>
                  <a:pt x="291588" y="63074"/>
                  <a:pt x="291908" y="63554"/>
                </a:cubicBezTo>
                <a:cubicBezTo>
                  <a:pt x="292227" y="64033"/>
                  <a:pt x="292547" y="64513"/>
                  <a:pt x="292866" y="64992"/>
                </a:cubicBezTo>
                <a:cubicBezTo>
                  <a:pt x="293185" y="65471"/>
                  <a:pt x="293505" y="65711"/>
                  <a:pt x="293825" y="65711"/>
                </a:cubicBezTo>
                <a:cubicBezTo>
                  <a:pt x="294145" y="65711"/>
                  <a:pt x="294304" y="64912"/>
                  <a:pt x="294304" y="63314"/>
                </a:cubicBezTo>
                <a:cubicBezTo>
                  <a:pt x="294943" y="64273"/>
                  <a:pt x="295422" y="65231"/>
                  <a:pt x="295742" y="66190"/>
                </a:cubicBezTo>
                <a:cubicBezTo>
                  <a:pt x="296062" y="67149"/>
                  <a:pt x="296541" y="68108"/>
                  <a:pt x="297180" y="69066"/>
                </a:cubicBezTo>
                <a:cubicBezTo>
                  <a:pt x="297500" y="69705"/>
                  <a:pt x="297340" y="69785"/>
                  <a:pt x="296701" y="69306"/>
                </a:cubicBezTo>
                <a:cubicBezTo>
                  <a:pt x="296062" y="68826"/>
                  <a:pt x="295742" y="68427"/>
                  <a:pt x="295742" y="68108"/>
                </a:cubicBezTo>
                <a:cubicBezTo>
                  <a:pt x="295103" y="68747"/>
                  <a:pt x="295343" y="69466"/>
                  <a:pt x="296461" y="70264"/>
                </a:cubicBezTo>
                <a:cubicBezTo>
                  <a:pt x="297579" y="71063"/>
                  <a:pt x="298458" y="71143"/>
                  <a:pt x="299098" y="70504"/>
                </a:cubicBezTo>
                <a:lnTo>
                  <a:pt x="299696" y="66512"/>
                </a:lnTo>
                <a:lnTo>
                  <a:pt x="299696" y="47122"/>
                </a:lnTo>
                <a:lnTo>
                  <a:pt x="299098" y="43662"/>
                </a:lnTo>
                <a:cubicBezTo>
                  <a:pt x="298458" y="45579"/>
                  <a:pt x="297739" y="46538"/>
                  <a:pt x="296941" y="46538"/>
                </a:cubicBezTo>
                <a:cubicBezTo>
                  <a:pt x="296142" y="46538"/>
                  <a:pt x="295582" y="47656"/>
                  <a:pt x="295263" y="49893"/>
                </a:cubicBezTo>
                <a:cubicBezTo>
                  <a:pt x="294304" y="49573"/>
                  <a:pt x="293745" y="48934"/>
                  <a:pt x="293585" y="47976"/>
                </a:cubicBezTo>
                <a:cubicBezTo>
                  <a:pt x="293425" y="47017"/>
                  <a:pt x="293185" y="46059"/>
                  <a:pt x="292866" y="45100"/>
                </a:cubicBezTo>
                <a:cubicBezTo>
                  <a:pt x="290949" y="48615"/>
                  <a:pt x="291029" y="51491"/>
                  <a:pt x="293106" y="53728"/>
                </a:cubicBezTo>
                <a:cubicBezTo>
                  <a:pt x="295183" y="55965"/>
                  <a:pt x="296541" y="58361"/>
                  <a:pt x="297180" y="60918"/>
                </a:cubicBezTo>
                <a:cubicBezTo>
                  <a:pt x="295582" y="61557"/>
                  <a:pt x="294224" y="61157"/>
                  <a:pt x="293106" y="59719"/>
                </a:cubicBezTo>
                <a:cubicBezTo>
                  <a:pt x="291987" y="58281"/>
                  <a:pt x="291109" y="56284"/>
                  <a:pt x="290469" y="53728"/>
                </a:cubicBezTo>
                <a:cubicBezTo>
                  <a:pt x="289830" y="51171"/>
                  <a:pt x="289351" y="48455"/>
                  <a:pt x="289031" y="45579"/>
                </a:cubicBezTo>
                <a:cubicBezTo>
                  <a:pt x="288712" y="42703"/>
                  <a:pt x="288872" y="40307"/>
                  <a:pt x="289511" y="38390"/>
                </a:cubicBezTo>
                <a:cubicBezTo>
                  <a:pt x="290469" y="38070"/>
                  <a:pt x="291109" y="38310"/>
                  <a:pt x="291428" y="39108"/>
                </a:cubicBezTo>
                <a:cubicBezTo>
                  <a:pt x="291748" y="39907"/>
                  <a:pt x="291987" y="40786"/>
                  <a:pt x="292147" y="41745"/>
                </a:cubicBezTo>
                <a:cubicBezTo>
                  <a:pt x="292307" y="42703"/>
                  <a:pt x="292547" y="43422"/>
                  <a:pt x="292866" y="43902"/>
                </a:cubicBezTo>
                <a:cubicBezTo>
                  <a:pt x="293185" y="44381"/>
                  <a:pt x="293665" y="44301"/>
                  <a:pt x="294304" y="43662"/>
                </a:cubicBezTo>
                <a:cubicBezTo>
                  <a:pt x="294304" y="41745"/>
                  <a:pt x="293665" y="40147"/>
                  <a:pt x="292386" y="38869"/>
                </a:cubicBezTo>
                <a:cubicBezTo>
                  <a:pt x="291109" y="37591"/>
                  <a:pt x="291268" y="36153"/>
                  <a:pt x="292866" y="34555"/>
                </a:cubicBezTo>
                <a:cubicBezTo>
                  <a:pt x="292227" y="33916"/>
                  <a:pt x="291827" y="33197"/>
                  <a:pt x="291668" y="32398"/>
                </a:cubicBezTo>
                <a:cubicBezTo>
                  <a:pt x="291508" y="31599"/>
                  <a:pt x="291268" y="30880"/>
                  <a:pt x="290949" y="30241"/>
                </a:cubicBezTo>
                <a:lnTo>
                  <a:pt x="287594" y="30241"/>
                </a:lnTo>
                <a:cubicBezTo>
                  <a:pt x="286635" y="27685"/>
                  <a:pt x="285756" y="25208"/>
                  <a:pt x="284957" y="22811"/>
                </a:cubicBezTo>
                <a:cubicBezTo>
                  <a:pt x="284158" y="20415"/>
                  <a:pt x="283120" y="17939"/>
                  <a:pt x="281842" y="15382"/>
                </a:cubicBezTo>
                <a:cubicBezTo>
                  <a:pt x="283440" y="15702"/>
                  <a:pt x="284398" y="16581"/>
                  <a:pt x="284718" y="18018"/>
                </a:cubicBezTo>
                <a:cubicBezTo>
                  <a:pt x="285037" y="19456"/>
                  <a:pt x="285836" y="20335"/>
                  <a:pt x="287114" y="20655"/>
                </a:cubicBezTo>
                <a:cubicBezTo>
                  <a:pt x="286795" y="19376"/>
                  <a:pt x="286395" y="18338"/>
                  <a:pt x="285916" y="17539"/>
                </a:cubicBezTo>
                <a:cubicBezTo>
                  <a:pt x="285436" y="16740"/>
                  <a:pt x="285037" y="15542"/>
                  <a:pt x="284718" y="13944"/>
                </a:cubicBezTo>
                <a:cubicBezTo>
                  <a:pt x="285996" y="13624"/>
                  <a:pt x="286715" y="14104"/>
                  <a:pt x="286874" y="15382"/>
                </a:cubicBezTo>
                <a:cubicBezTo>
                  <a:pt x="287034" y="16660"/>
                  <a:pt x="287594" y="17140"/>
                  <a:pt x="288552" y="16820"/>
                </a:cubicBezTo>
                <a:cubicBezTo>
                  <a:pt x="289192" y="15861"/>
                  <a:pt x="289271" y="14663"/>
                  <a:pt x="288792" y="13225"/>
                </a:cubicBezTo>
                <a:cubicBezTo>
                  <a:pt x="288313" y="11787"/>
                  <a:pt x="287753" y="10589"/>
                  <a:pt x="287114" y="9630"/>
                </a:cubicBezTo>
                <a:cubicBezTo>
                  <a:pt x="289351" y="9630"/>
                  <a:pt x="290869" y="10988"/>
                  <a:pt x="291668" y="13704"/>
                </a:cubicBezTo>
                <a:cubicBezTo>
                  <a:pt x="292467" y="16420"/>
                  <a:pt x="293185" y="19057"/>
                  <a:pt x="293825" y="21613"/>
                </a:cubicBezTo>
                <a:cubicBezTo>
                  <a:pt x="295103" y="20974"/>
                  <a:pt x="296142" y="21294"/>
                  <a:pt x="296941" y="22572"/>
                </a:cubicBezTo>
                <a:cubicBezTo>
                  <a:pt x="297739" y="23850"/>
                  <a:pt x="298299" y="25448"/>
                  <a:pt x="298618" y="27365"/>
                </a:cubicBezTo>
                <a:cubicBezTo>
                  <a:pt x="298937" y="29283"/>
                  <a:pt x="299177" y="31359"/>
                  <a:pt x="299337" y="33596"/>
                </a:cubicBezTo>
                <a:lnTo>
                  <a:pt x="299696" y="36231"/>
                </a:lnTo>
                <a:lnTo>
                  <a:pt x="299696" y="26166"/>
                </a:lnTo>
                <a:lnTo>
                  <a:pt x="299098" y="24968"/>
                </a:lnTo>
                <a:cubicBezTo>
                  <a:pt x="298138" y="23051"/>
                  <a:pt x="297659" y="20655"/>
                  <a:pt x="297659" y="17778"/>
                </a:cubicBezTo>
                <a:cubicBezTo>
                  <a:pt x="297020" y="17140"/>
                  <a:pt x="296461" y="16341"/>
                  <a:pt x="295981" y="15382"/>
                </a:cubicBezTo>
                <a:cubicBezTo>
                  <a:pt x="295503" y="14423"/>
                  <a:pt x="294943" y="13305"/>
                  <a:pt x="294304" y="12026"/>
                </a:cubicBezTo>
                <a:cubicBezTo>
                  <a:pt x="294943" y="11388"/>
                  <a:pt x="295263" y="10908"/>
                  <a:pt x="295263" y="10589"/>
                </a:cubicBezTo>
                <a:cubicBezTo>
                  <a:pt x="296541" y="10908"/>
                  <a:pt x="297500" y="11627"/>
                  <a:pt x="298138" y="12746"/>
                </a:cubicBezTo>
                <a:lnTo>
                  <a:pt x="299696" y="15666"/>
                </a:lnTo>
                <a:lnTo>
                  <a:pt x="299696" y="8052"/>
                </a:lnTo>
                <a:lnTo>
                  <a:pt x="297659" y="7713"/>
                </a:lnTo>
                <a:cubicBezTo>
                  <a:pt x="297340" y="5796"/>
                  <a:pt x="297020" y="4038"/>
                  <a:pt x="296701" y="2440"/>
                </a:cubicBezTo>
                <a:cubicBezTo>
                  <a:pt x="295742" y="2440"/>
                  <a:pt x="294704" y="2520"/>
                  <a:pt x="293585" y="2680"/>
                </a:cubicBezTo>
                <a:cubicBezTo>
                  <a:pt x="292467" y="2840"/>
                  <a:pt x="291588" y="3239"/>
                  <a:pt x="290949" y="3879"/>
                </a:cubicBezTo>
                <a:cubicBezTo>
                  <a:pt x="291588" y="4837"/>
                  <a:pt x="292386" y="5636"/>
                  <a:pt x="293346" y="6275"/>
                </a:cubicBezTo>
                <a:cubicBezTo>
                  <a:pt x="294304" y="6914"/>
                  <a:pt x="295103" y="7872"/>
                  <a:pt x="295742" y="9151"/>
                </a:cubicBezTo>
                <a:cubicBezTo>
                  <a:pt x="295422" y="9790"/>
                  <a:pt x="294863" y="10190"/>
                  <a:pt x="294064" y="10349"/>
                </a:cubicBezTo>
                <a:cubicBezTo>
                  <a:pt x="293265" y="10509"/>
                  <a:pt x="292866" y="11068"/>
                  <a:pt x="292866" y="12026"/>
                </a:cubicBezTo>
                <a:cubicBezTo>
                  <a:pt x="291268" y="10429"/>
                  <a:pt x="290070" y="8432"/>
                  <a:pt x="289271" y="6035"/>
                </a:cubicBezTo>
                <a:cubicBezTo>
                  <a:pt x="288472" y="3639"/>
                  <a:pt x="286955" y="1961"/>
                  <a:pt x="284718" y="1002"/>
                </a:cubicBezTo>
                <a:close/>
                <a:moveTo>
                  <a:pt x="282527" y="0"/>
                </a:moveTo>
                <a:lnTo>
                  <a:pt x="282856" y="0"/>
                </a:lnTo>
                <a:lnTo>
                  <a:pt x="282801" y="1002"/>
                </a:lnTo>
                <a:close/>
                <a:moveTo>
                  <a:pt x="277368" y="0"/>
                </a:moveTo>
                <a:lnTo>
                  <a:pt x="279501" y="0"/>
                </a:lnTo>
                <a:lnTo>
                  <a:pt x="278966" y="1961"/>
                </a:lnTo>
                <a:close/>
                <a:moveTo>
                  <a:pt x="235439" y="0"/>
                </a:moveTo>
                <a:lnTo>
                  <a:pt x="236064" y="0"/>
                </a:lnTo>
                <a:lnTo>
                  <a:pt x="235826" y="523"/>
                </a:lnTo>
                <a:cubicBezTo>
                  <a:pt x="237105" y="1482"/>
                  <a:pt x="237744" y="3159"/>
                  <a:pt x="237744" y="5556"/>
                </a:cubicBezTo>
                <a:cubicBezTo>
                  <a:pt x="237744" y="7953"/>
                  <a:pt x="238383" y="9630"/>
                  <a:pt x="239661" y="10589"/>
                </a:cubicBezTo>
                <a:cubicBezTo>
                  <a:pt x="239022" y="11228"/>
                  <a:pt x="238144" y="11308"/>
                  <a:pt x="237025" y="10829"/>
                </a:cubicBezTo>
                <a:cubicBezTo>
                  <a:pt x="235907" y="10349"/>
                  <a:pt x="235028" y="9470"/>
                  <a:pt x="234389" y="8192"/>
                </a:cubicBezTo>
                <a:cubicBezTo>
                  <a:pt x="236625" y="7553"/>
                  <a:pt x="237185" y="6035"/>
                  <a:pt x="236066" y="3639"/>
                </a:cubicBezTo>
                <a:close/>
                <a:moveTo>
                  <a:pt x="164865" y="0"/>
                </a:moveTo>
                <a:lnTo>
                  <a:pt x="174619" y="0"/>
                </a:lnTo>
                <a:lnTo>
                  <a:pt x="168722" y="9151"/>
                </a:lnTo>
                <a:cubicBezTo>
                  <a:pt x="166804" y="8512"/>
                  <a:pt x="165766" y="6994"/>
                  <a:pt x="165606" y="4597"/>
                </a:cubicBezTo>
                <a:close/>
                <a:moveTo>
                  <a:pt x="78326" y="0"/>
                </a:moveTo>
                <a:lnTo>
                  <a:pt x="103055" y="0"/>
                </a:lnTo>
                <a:lnTo>
                  <a:pt x="103055" y="44"/>
                </a:lnTo>
                <a:lnTo>
                  <a:pt x="103121" y="0"/>
                </a:lnTo>
                <a:lnTo>
                  <a:pt x="110213" y="0"/>
                </a:lnTo>
                <a:lnTo>
                  <a:pt x="110005" y="763"/>
                </a:lnTo>
                <a:cubicBezTo>
                  <a:pt x="108886" y="922"/>
                  <a:pt x="108008" y="1642"/>
                  <a:pt x="107368" y="2919"/>
                </a:cubicBezTo>
                <a:cubicBezTo>
                  <a:pt x="108966" y="3559"/>
                  <a:pt x="110883" y="3319"/>
                  <a:pt x="113120" y="2201"/>
                </a:cubicBezTo>
                <a:lnTo>
                  <a:pt x="114078" y="0"/>
                </a:lnTo>
                <a:lnTo>
                  <a:pt x="131034" y="0"/>
                </a:lnTo>
                <a:lnTo>
                  <a:pt x="131334" y="1002"/>
                </a:lnTo>
                <a:lnTo>
                  <a:pt x="132003" y="0"/>
                </a:lnTo>
                <a:lnTo>
                  <a:pt x="163629" y="0"/>
                </a:lnTo>
                <a:lnTo>
                  <a:pt x="161772" y="6754"/>
                </a:lnTo>
                <a:cubicBezTo>
                  <a:pt x="160973" y="9950"/>
                  <a:pt x="160253" y="13305"/>
                  <a:pt x="159615" y="16820"/>
                </a:cubicBezTo>
                <a:cubicBezTo>
                  <a:pt x="161213" y="16820"/>
                  <a:pt x="162171" y="15861"/>
                  <a:pt x="162490" y="13944"/>
                </a:cubicBezTo>
                <a:cubicBezTo>
                  <a:pt x="162810" y="12026"/>
                  <a:pt x="163289" y="10429"/>
                  <a:pt x="163929" y="9151"/>
                </a:cubicBezTo>
                <a:cubicBezTo>
                  <a:pt x="163929" y="12666"/>
                  <a:pt x="163289" y="15462"/>
                  <a:pt x="162011" y="17539"/>
                </a:cubicBezTo>
                <a:cubicBezTo>
                  <a:pt x="160733" y="19616"/>
                  <a:pt x="159135" y="21453"/>
                  <a:pt x="157218" y="23051"/>
                </a:cubicBezTo>
                <a:cubicBezTo>
                  <a:pt x="155300" y="24649"/>
                  <a:pt x="153303" y="26167"/>
                  <a:pt x="151226" y="27605"/>
                </a:cubicBezTo>
                <a:cubicBezTo>
                  <a:pt x="149149" y="29043"/>
                  <a:pt x="147631" y="30880"/>
                  <a:pt x="146673" y="33117"/>
                </a:cubicBezTo>
                <a:cubicBezTo>
                  <a:pt x="147951" y="33756"/>
                  <a:pt x="149309" y="34236"/>
                  <a:pt x="150747" y="34555"/>
                </a:cubicBezTo>
                <a:cubicBezTo>
                  <a:pt x="152185" y="34874"/>
                  <a:pt x="153383" y="35354"/>
                  <a:pt x="154342" y="35993"/>
                </a:cubicBezTo>
                <a:cubicBezTo>
                  <a:pt x="154981" y="34395"/>
                  <a:pt x="155940" y="33197"/>
                  <a:pt x="157218" y="32398"/>
                </a:cubicBezTo>
                <a:cubicBezTo>
                  <a:pt x="158496" y="31599"/>
                  <a:pt x="159615" y="31839"/>
                  <a:pt x="160573" y="33117"/>
                </a:cubicBezTo>
                <a:cubicBezTo>
                  <a:pt x="161213" y="32478"/>
                  <a:pt x="161372" y="31999"/>
                  <a:pt x="161052" y="31679"/>
                </a:cubicBezTo>
                <a:cubicBezTo>
                  <a:pt x="160733" y="31359"/>
                  <a:pt x="160893" y="30880"/>
                  <a:pt x="161532" y="30241"/>
                </a:cubicBezTo>
                <a:cubicBezTo>
                  <a:pt x="163130" y="30560"/>
                  <a:pt x="164248" y="30720"/>
                  <a:pt x="164887" y="30720"/>
                </a:cubicBezTo>
                <a:cubicBezTo>
                  <a:pt x="165526" y="30720"/>
                  <a:pt x="166644" y="31040"/>
                  <a:pt x="168242" y="31679"/>
                </a:cubicBezTo>
                <a:cubicBezTo>
                  <a:pt x="168242" y="32638"/>
                  <a:pt x="168083" y="33276"/>
                  <a:pt x="167763" y="33596"/>
                </a:cubicBezTo>
                <a:cubicBezTo>
                  <a:pt x="167443" y="33916"/>
                  <a:pt x="167443" y="34715"/>
                  <a:pt x="167763" y="35993"/>
                </a:cubicBezTo>
                <a:cubicBezTo>
                  <a:pt x="169041" y="35993"/>
                  <a:pt x="169521" y="34874"/>
                  <a:pt x="169201" y="32638"/>
                </a:cubicBezTo>
                <a:cubicBezTo>
                  <a:pt x="170479" y="32957"/>
                  <a:pt x="171917" y="32957"/>
                  <a:pt x="173515" y="32638"/>
                </a:cubicBezTo>
                <a:cubicBezTo>
                  <a:pt x="175112" y="32318"/>
                  <a:pt x="176391" y="32957"/>
                  <a:pt x="177349" y="34555"/>
                </a:cubicBezTo>
                <a:cubicBezTo>
                  <a:pt x="177988" y="35833"/>
                  <a:pt x="177988" y="36871"/>
                  <a:pt x="177349" y="37670"/>
                </a:cubicBezTo>
                <a:cubicBezTo>
                  <a:pt x="176710" y="38469"/>
                  <a:pt x="177190" y="39189"/>
                  <a:pt x="178787" y="39827"/>
                </a:cubicBezTo>
                <a:cubicBezTo>
                  <a:pt x="178148" y="40786"/>
                  <a:pt x="177749" y="42144"/>
                  <a:pt x="177589" y="43902"/>
                </a:cubicBezTo>
                <a:cubicBezTo>
                  <a:pt x="177430" y="45659"/>
                  <a:pt x="177669" y="47337"/>
                  <a:pt x="178308" y="48934"/>
                </a:cubicBezTo>
                <a:cubicBezTo>
                  <a:pt x="179586" y="47017"/>
                  <a:pt x="180385" y="44940"/>
                  <a:pt x="180704" y="42703"/>
                </a:cubicBezTo>
                <a:cubicBezTo>
                  <a:pt x="181663" y="42383"/>
                  <a:pt x="182143" y="42863"/>
                  <a:pt x="182143" y="44142"/>
                </a:cubicBezTo>
                <a:cubicBezTo>
                  <a:pt x="182143" y="45419"/>
                  <a:pt x="182462" y="46378"/>
                  <a:pt x="183101" y="47017"/>
                </a:cubicBezTo>
                <a:cubicBezTo>
                  <a:pt x="183740" y="47337"/>
                  <a:pt x="184060" y="47097"/>
                  <a:pt x="184060" y="46298"/>
                </a:cubicBezTo>
                <a:cubicBezTo>
                  <a:pt x="184060" y="45500"/>
                  <a:pt x="184380" y="44940"/>
                  <a:pt x="185019" y="44621"/>
                </a:cubicBezTo>
                <a:cubicBezTo>
                  <a:pt x="185658" y="44940"/>
                  <a:pt x="185897" y="45819"/>
                  <a:pt x="185738" y="47257"/>
                </a:cubicBezTo>
                <a:cubicBezTo>
                  <a:pt x="185578" y="48695"/>
                  <a:pt x="185498" y="49893"/>
                  <a:pt x="185498" y="50852"/>
                </a:cubicBezTo>
                <a:cubicBezTo>
                  <a:pt x="186776" y="49893"/>
                  <a:pt x="187495" y="50453"/>
                  <a:pt x="187655" y="52529"/>
                </a:cubicBezTo>
                <a:cubicBezTo>
                  <a:pt x="187814" y="54607"/>
                  <a:pt x="187655" y="57323"/>
                  <a:pt x="187176" y="60678"/>
                </a:cubicBezTo>
                <a:cubicBezTo>
                  <a:pt x="186696" y="64033"/>
                  <a:pt x="186057" y="67388"/>
                  <a:pt x="185258" y="70744"/>
                </a:cubicBezTo>
                <a:cubicBezTo>
                  <a:pt x="184459" y="74099"/>
                  <a:pt x="183900" y="76416"/>
                  <a:pt x="183581" y="77694"/>
                </a:cubicBezTo>
                <a:cubicBezTo>
                  <a:pt x="182302" y="77694"/>
                  <a:pt x="181663" y="77854"/>
                  <a:pt x="181663" y="78173"/>
                </a:cubicBezTo>
                <a:cubicBezTo>
                  <a:pt x="180704" y="76575"/>
                  <a:pt x="180545" y="74658"/>
                  <a:pt x="181184" y="72421"/>
                </a:cubicBezTo>
                <a:cubicBezTo>
                  <a:pt x="181823" y="70184"/>
                  <a:pt x="182462" y="68427"/>
                  <a:pt x="183101" y="67149"/>
                </a:cubicBezTo>
                <a:cubicBezTo>
                  <a:pt x="183740" y="67468"/>
                  <a:pt x="184060" y="68108"/>
                  <a:pt x="184060" y="69066"/>
                </a:cubicBezTo>
                <a:cubicBezTo>
                  <a:pt x="184060" y="70025"/>
                  <a:pt x="184380" y="70184"/>
                  <a:pt x="185019" y="69546"/>
                </a:cubicBezTo>
                <a:cubicBezTo>
                  <a:pt x="185338" y="66350"/>
                  <a:pt x="185418" y="63794"/>
                  <a:pt x="185258" y="61876"/>
                </a:cubicBezTo>
                <a:cubicBezTo>
                  <a:pt x="185098" y="59959"/>
                  <a:pt x="184859" y="58361"/>
                  <a:pt x="184539" y="57083"/>
                </a:cubicBezTo>
                <a:cubicBezTo>
                  <a:pt x="183261" y="55485"/>
                  <a:pt x="182143" y="55485"/>
                  <a:pt x="181184" y="57083"/>
                </a:cubicBezTo>
                <a:cubicBezTo>
                  <a:pt x="180226" y="58681"/>
                  <a:pt x="179427" y="59799"/>
                  <a:pt x="178787" y="60439"/>
                </a:cubicBezTo>
                <a:cubicBezTo>
                  <a:pt x="179107" y="61077"/>
                  <a:pt x="179347" y="61157"/>
                  <a:pt x="179506" y="60678"/>
                </a:cubicBezTo>
                <a:cubicBezTo>
                  <a:pt x="179666" y="60199"/>
                  <a:pt x="180065" y="60119"/>
                  <a:pt x="180704" y="60439"/>
                </a:cubicBezTo>
                <a:cubicBezTo>
                  <a:pt x="181025" y="62995"/>
                  <a:pt x="180785" y="64672"/>
                  <a:pt x="179986" y="65471"/>
                </a:cubicBezTo>
                <a:cubicBezTo>
                  <a:pt x="179187" y="66270"/>
                  <a:pt x="178468" y="67468"/>
                  <a:pt x="177829" y="69066"/>
                </a:cubicBezTo>
                <a:cubicBezTo>
                  <a:pt x="178468" y="69705"/>
                  <a:pt x="179107" y="69705"/>
                  <a:pt x="179746" y="69066"/>
                </a:cubicBezTo>
                <a:cubicBezTo>
                  <a:pt x="179746" y="70345"/>
                  <a:pt x="179746" y="71782"/>
                  <a:pt x="179746" y="73380"/>
                </a:cubicBezTo>
                <a:cubicBezTo>
                  <a:pt x="179746" y="74978"/>
                  <a:pt x="179427" y="76416"/>
                  <a:pt x="178787" y="77694"/>
                </a:cubicBezTo>
                <a:cubicBezTo>
                  <a:pt x="178148" y="77055"/>
                  <a:pt x="178069" y="76336"/>
                  <a:pt x="178548" y="75537"/>
                </a:cubicBezTo>
                <a:cubicBezTo>
                  <a:pt x="179027" y="74738"/>
                  <a:pt x="179107" y="73859"/>
                  <a:pt x="178787" y="72901"/>
                </a:cubicBezTo>
                <a:cubicBezTo>
                  <a:pt x="177829" y="72581"/>
                  <a:pt x="177190" y="72022"/>
                  <a:pt x="176870" y="71223"/>
                </a:cubicBezTo>
                <a:cubicBezTo>
                  <a:pt x="176550" y="70424"/>
                  <a:pt x="176071" y="69705"/>
                  <a:pt x="175432" y="69066"/>
                </a:cubicBezTo>
                <a:cubicBezTo>
                  <a:pt x="175432" y="66510"/>
                  <a:pt x="175752" y="64432"/>
                  <a:pt x="176391" y="62835"/>
                </a:cubicBezTo>
                <a:cubicBezTo>
                  <a:pt x="177030" y="61237"/>
                  <a:pt x="177669" y="59640"/>
                  <a:pt x="178308" y="58042"/>
                </a:cubicBezTo>
                <a:cubicBezTo>
                  <a:pt x="177669" y="57403"/>
                  <a:pt x="177109" y="57323"/>
                  <a:pt x="176631" y="57802"/>
                </a:cubicBezTo>
                <a:cubicBezTo>
                  <a:pt x="176151" y="58281"/>
                  <a:pt x="175752" y="57243"/>
                  <a:pt x="175432" y="54686"/>
                </a:cubicBezTo>
                <a:lnTo>
                  <a:pt x="173036" y="54686"/>
                </a:lnTo>
                <a:cubicBezTo>
                  <a:pt x="172396" y="58521"/>
                  <a:pt x="171997" y="62675"/>
                  <a:pt x="171837" y="67149"/>
                </a:cubicBezTo>
                <a:cubicBezTo>
                  <a:pt x="171678" y="71622"/>
                  <a:pt x="170958" y="75617"/>
                  <a:pt x="169680" y="79132"/>
                </a:cubicBezTo>
                <a:cubicBezTo>
                  <a:pt x="168722" y="77215"/>
                  <a:pt x="168561" y="74738"/>
                  <a:pt x="169201" y="71703"/>
                </a:cubicBezTo>
                <a:cubicBezTo>
                  <a:pt x="169840" y="68667"/>
                  <a:pt x="170000" y="65871"/>
                  <a:pt x="169680" y="63314"/>
                </a:cubicBezTo>
                <a:cubicBezTo>
                  <a:pt x="168722" y="64273"/>
                  <a:pt x="168083" y="65791"/>
                  <a:pt x="167763" y="67868"/>
                </a:cubicBezTo>
                <a:cubicBezTo>
                  <a:pt x="167443" y="69945"/>
                  <a:pt x="167284" y="72102"/>
                  <a:pt x="167284" y="74338"/>
                </a:cubicBezTo>
                <a:cubicBezTo>
                  <a:pt x="167284" y="76575"/>
                  <a:pt x="167124" y="78732"/>
                  <a:pt x="166804" y="80810"/>
                </a:cubicBezTo>
                <a:cubicBezTo>
                  <a:pt x="166485" y="82886"/>
                  <a:pt x="165846" y="84405"/>
                  <a:pt x="164887" y="85363"/>
                </a:cubicBezTo>
                <a:cubicBezTo>
                  <a:pt x="163289" y="84724"/>
                  <a:pt x="162970" y="83925"/>
                  <a:pt x="163929" y="82966"/>
                </a:cubicBezTo>
                <a:cubicBezTo>
                  <a:pt x="164887" y="82008"/>
                  <a:pt x="165206" y="80729"/>
                  <a:pt x="164887" y="79132"/>
                </a:cubicBezTo>
                <a:lnTo>
                  <a:pt x="161532" y="79132"/>
                </a:lnTo>
                <a:cubicBezTo>
                  <a:pt x="161213" y="76575"/>
                  <a:pt x="161132" y="74658"/>
                  <a:pt x="161292" y="73380"/>
                </a:cubicBezTo>
                <a:cubicBezTo>
                  <a:pt x="161452" y="72102"/>
                  <a:pt x="161532" y="70823"/>
                  <a:pt x="161532" y="69546"/>
                </a:cubicBezTo>
                <a:cubicBezTo>
                  <a:pt x="160573" y="72741"/>
                  <a:pt x="159055" y="75058"/>
                  <a:pt x="156978" y="76496"/>
                </a:cubicBezTo>
                <a:cubicBezTo>
                  <a:pt x="154901" y="77933"/>
                  <a:pt x="154023" y="80889"/>
                  <a:pt x="154342" y="85363"/>
                </a:cubicBezTo>
                <a:cubicBezTo>
                  <a:pt x="154981" y="86322"/>
                  <a:pt x="155540" y="86082"/>
                  <a:pt x="156020" y="84644"/>
                </a:cubicBezTo>
                <a:cubicBezTo>
                  <a:pt x="156499" y="83206"/>
                  <a:pt x="157218" y="82327"/>
                  <a:pt x="158177" y="82008"/>
                </a:cubicBezTo>
                <a:cubicBezTo>
                  <a:pt x="158177" y="84245"/>
                  <a:pt x="158017" y="85922"/>
                  <a:pt x="157697" y="87040"/>
                </a:cubicBezTo>
                <a:cubicBezTo>
                  <a:pt x="157378" y="88159"/>
                  <a:pt x="156898" y="89517"/>
                  <a:pt x="156259" y="91115"/>
                </a:cubicBezTo>
                <a:cubicBezTo>
                  <a:pt x="155300" y="90796"/>
                  <a:pt x="154582" y="90875"/>
                  <a:pt x="154102" y="91355"/>
                </a:cubicBezTo>
                <a:cubicBezTo>
                  <a:pt x="153623" y="91834"/>
                  <a:pt x="152744" y="91914"/>
                  <a:pt x="151466" y="91594"/>
                </a:cubicBezTo>
                <a:cubicBezTo>
                  <a:pt x="151466" y="93192"/>
                  <a:pt x="151306" y="94071"/>
                  <a:pt x="150987" y="94230"/>
                </a:cubicBezTo>
                <a:cubicBezTo>
                  <a:pt x="150667" y="94390"/>
                  <a:pt x="150347" y="94470"/>
                  <a:pt x="150028" y="94470"/>
                </a:cubicBezTo>
                <a:cubicBezTo>
                  <a:pt x="149709" y="94470"/>
                  <a:pt x="149389" y="94630"/>
                  <a:pt x="149070" y="94950"/>
                </a:cubicBezTo>
                <a:cubicBezTo>
                  <a:pt x="148750" y="95269"/>
                  <a:pt x="148750" y="96068"/>
                  <a:pt x="149070" y="97346"/>
                </a:cubicBezTo>
                <a:cubicBezTo>
                  <a:pt x="146833" y="96707"/>
                  <a:pt x="145075" y="96148"/>
                  <a:pt x="143797" y="95668"/>
                </a:cubicBezTo>
                <a:cubicBezTo>
                  <a:pt x="142519" y="95189"/>
                  <a:pt x="140921" y="94630"/>
                  <a:pt x="139003" y="93991"/>
                </a:cubicBezTo>
                <a:cubicBezTo>
                  <a:pt x="138365" y="95588"/>
                  <a:pt x="138045" y="97586"/>
                  <a:pt x="138045" y="99982"/>
                </a:cubicBezTo>
                <a:cubicBezTo>
                  <a:pt x="138045" y="102379"/>
                  <a:pt x="137725" y="104376"/>
                  <a:pt x="137086" y="105974"/>
                </a:cubicBezTo>
                <a:cubicBezTo>
                  <a:pt x="136767" y="106613"/>
                  <a:pt x="136447" y="106533"/>
                  <a:pt x="136128" y="105734"/>
                </a:cubicBezTo>
                <a:cubicBezTo>
                  <a:pt x="135808" y="104935"/>
                  <a:pt x="135329" y="105015"/>
                  <a:pt x="134690" y="105974"/>
                </a:cubicBezTo>
                <a:cubicBezTo>
                  <a:pt x="136287" y="106932"/>
                  <a:pt x="136846" y="108371"/>
                  <a:pt x="136368" y="110288"/>
                </a:cubicBezTo>
                <a:cubicBezTo>
                  <a:pt x="135888" y="112205"/>
                  <a:pt x="135808" y="113803"/>
                  <a:pt x="136128" y="115081"/>
                </a:cubicBezTo>
                <a:cubicBezTo>
                  <a:pt x="138365" y="114122"/>
                  <a:pt x="139003" y="112525"/>
                  <a:pt x="138045" y="110288"/>
                </a:cubicBezTo>
                <a:cubicBezTo>
                  <a:pt x="137086" y="108051"/>
                  <a:pt x="137406" y="105974"/>
                  <a:pt x="139003" y="104057"/>
                </a:cubicBezTo>
                <a:cubicBezTo>
                  <a:pt x="139643" y="103418"/>
                  <a:pt x="140122" y="103178"/>
                  <a:pt x="140441" y="103337"/>
                </a:cubicBezTo>
                <a:cubicBezTo>
                  <a:pt x="140762" y="103498"/>
                  <a:pt x="140601" y="102778"/>
                  <a:pt x="139963" y="101181"/>
                </a:cubicBezTo>
                <a:cubicBezTo>
                  <a:pt x="140921" y="101500"/>
                  <a:pt x="141720" y="101820"/>
                  <a:pt x="142359" y="102139"/>
                </a:cubicBezTo>
                <a:cubicBezTo>
                  <a:pt x="142998" y="102459"/>
                  <a:pt x="143318" y="103418"/>
                  <a:pt x="143318" y="105015"/>
                </a:cubicBezTo>
                <a:cubicBezTo>
                  <a:pt x="144276" y="104057"/>
                  <a:pt x="145235" y="103098"/>
                  <a:pt x="146193" y="102139"/>
                </a:cubicBezTo>
                <a:cubicBezTo>
                  <a:pt x="147152" y="101181"/>
                  <a:pt x="147951" y="100062"/>
                  <a:pt x="148590" y="98784"/>
                </a:cubicBezTo>
                <a:cubicBezTo>
                  <a:pt x="148271" y="102938"/>
                  <a:pt x="146513" y="105814"/>
                  <a:pt x="143318" y="107412"/>
                </a:cubicBezTo>
                <a:lnTo>
                  <a:pt x="143318" y="112205"/>
                </a:lnTo>
                <a:cubicBezTo>
                  <a:pt x="144596" y="110927"/>
                  <a:pt x="145554" y="110128"/>
                  <a:pt x="146193" y="109809"/>
                </a:cubicBezTo>
                <a:cubicBezTo>
                  <a:pt x="146193" y="110448"/>
                  <a:pt x="146114" y="110927"/>
                  <a:pt x="145953" y="111246"/>
                </a:cubicBezTo>
                <a:cubicBezTo>
                  <a:pt x="145794" y="111566"/>
                  <a:pt x="145714" y="112045"/>
                  <a:pt x="145714" y="112684"/>
                </a:cubicBezTo>
                <a:cubicBezTo>
                  <a:pt x="146992" y="112684"/>
                  <a:pt x="147472" y="113323"/>
                  <a:pt x="147152" y="114602"/>
                </a:cubicBezTo>
                <a:cubicBezTo>
                  <a:pt x="147791" y="113963"/>
                  <a:pt x="148191" y="113243"/>
                  <a:pt x="148350" y="112444"/>
                </a:cubicBezTo>
                <a:cubicBezTo>
                  <a:pt x="148510" y="111646"/>
                  <a:pt x="149389" y="111566"/>
                  <a:pt x="150987" y="112205"/>
                </a:cubicBezTo>
                <a:cubicBezTo>
                  <a:pt x="149709" y="114762"/>
                  <a:pt x="149389" y="117558"/>
                  <a:pt x="150028" y="120593"/>
                </a:cubicBezTo>
                <a:cubicBezTo>
                  <a:pt x="150667" y="123629"/>
                  <a:pt x="150188" y="126265"/>
                  <a:pt x="148590" y="128502"/>
                </a:cubicBezTo>
                <a:cubicBezTo>
                  <a:pt x="150188" y="129141"/>
                  <a:pt x="150907" y="128902"/>
                  <a:pt x="150747" y="127783"/>
                </a:cubicBezTo>
                <a:cubicBezTo>
                  <a:pt x="150587" y="126665"/>
                  <a:pt x="150827" y="125786"/>
                  <a:pt x="151466" y="125146"/>
                </a:cubicBezTo>
                <a:cubicBezTo>
                  <a:pt x="152105" y="125466"/>
                  <a:pt x="152345" y="126345"/>
                  <a:pt x="152185" y="127783"/>
                </a:cubicBezTo>
                <a:cubicBezTo>
                  <a:pt x="152025" y="129221"/>
                  <a:pt x="151626" y="129780"/>
                  <a:pt x="150987" y="129461"/>
                </a:cubicBezTo>
                <a:cubicBezTo>
                  <a:pt x="151626" y="131378"/>
                  <a:pt x="152425" y="132177"/>
                  <a:pt x="153383" y="131858"/>
                </a:cubicBezTo>
                <a:cubicBezTo>
                  <a:pt x="152425" y="136970"/>
                  <a:pt x="152025" y="141284"/>
                  <a:pt x="152185" y="144799"/>
                </a:cubicBezTo>
                <a:cubicBezTo>
                  <a:pt x="152345" y="148314"/>
                  <a:pt x="151626" y="152309"/>
                  <a:pt x="150028" y="156782"/>
                </a:cubicBezTo>
                <a:lnTo>
                  <a:pt x="151945" y="156782"/>
                </a:lnTo>
                <a:cubicBezTo>
                  <a:pt x="150347" y="161255"/>
                  <a:pt x="149309" y="166209"/>
                  <a:pt x="148830" y="171641"/>
                </a:cubicBezTo>
                <a:cubicBezTo>
                  <a:pt x="148350" y="177074"/>
                  <a:pt x="146513" y="180588"/>
                  <a:pt x="143318" y="182186"/>
                </a:cubicBezTo>
                <a:cubicBezTo>
                  <a:pt x="142679" y="186659"/>
                  <a:pt x="141640" y="190894"/>
                  <a:pt x="140202" y="194888"/>
                </a:cubicBezTo>
                <a:cubicBezTo>
                  <a:pt x="138764" y="198883"/>
                  <a:pt x="138045" y="202797"/>
                  <a:pt x="138045" y="206632"/>
                </a:cubicBezTo>
                <a:cubicBezTo>
                  <a:pt x="139323" y="206632"/>
                  <a:pt x="140282" y="206073"/>
                  <a:pt x="140921" y="204954"/>
                </a:cubicBezTo>
                <a:cubicBezTo>
                  <a:pt x="141560" y="203836"/>
                  <a:pt x="142039" y="202557"/>
                  <a:pt x="142359" y="201120"/>
                </a:cubicBezTo>
                <a:cubicBezTo>
                  <a:pt x="142679" y="199681"/>
                  <a:pt x="143078" y="198403"/>
                  <a:pt x="143558" y="197285"/>
                </a:cubicBezTo>
                <a:cubicBezTo>
                  <a:pt x="144036" y="196167"/>
                  <a:pt x="144915" y="195607"/>
                  <a:pt x="146193" y="195607"/>
                </a:cubicBezTo>
                <a:cubicBezTo>
                  <a:pt x="145554" y="190175"/>
                  <a:pt x="146193" y="186340"/>
                  <a:pt x="148111" y="184103"/>
                </a:cubicBezTo>
                <a:cubicBezTo>
                  <a:pt x="150028" y="181867"/>
                  <a:pt x="152105" y="179630"/>
                  <a:pt x="154342" y="177393"/>
                </a:cubicBezTo>
                <a:cubicBezTo>
                  <a:pt x="154342" y="175795"/>
                  <a:pt x="154023" y="175316"/>
                  <a:pt x="153383" y="175955"/>
                </a:cubicBezTo>
                <a:cubicBezTo>
                  <a:pt x="152744" y="176594"/>
                  <a:pt x="152105" y="176754"/>
                  <a:pt x="151466" y="176434"/>
                </a:cubicBezTo>
                <a:cubicBezTo>
                  <a:pt x="152425" y="175476"/>
                  <a:pt x="152744" y="174517"/>
                  <a:pt x="152425" y="173558"/>
                </a:cubicBezTo>
                <a:cubicBezTo>
                  <a:pt x="152105" y="172599"/>
                  <a:pt x="152904" y="171801"/>
                  <a:pt x="154821" y="171162"/>
                </a:cubicBezTo>
                <a:cubicBezTo>
                  <a:pt x="155460" y="174038"/>
                  <a:pt x="155540" y="177633"/>
                  <a:pt x="155061" y="181946"/>
                </a:cubicBezTo>
                <a:cubicBezTo>
                  <a:pt x="154582" y="186260"/>
                  <a:pt x="154023" y="190175"/>
                  <a:pt x="153383" y="193690"/>
                </a:cubicBezTo>
                <a:cubicBezTo>
                  <a:pt x="154662" y="192092"/>
                  <a:pt x="155381" y="189855"/>
                  <a:pt x="155540" y="186979"/>
                </a:cubicBezTo>
                <a:cubicBezTo>
                  <a:pt x="155700" y="184103"/>
                  <a:pt x="156099" y="181387"/>
                  <a:pt x="156738" y="178831"/>
                </a:cubicBezTo>
                <a:cubicBezTo>
                  <a:pt x="157697" y="179470"/>
                  <a:pt x="157857" y="180269"/>
                  <a:pt x="157218" y="181228"/>
                </a:cubicBezTo>
                <a:cubicBezTo>
                  <a:pt x="156579" y="182186"/>
                  <a:pt x="156579" y="182985"/>
                  <a:pt x="157218" y="183624"/>
                </a:cubicBezTo>
                <a:cubicBezTo>
                  <a:pt x="158177" y="180748"/>
                  <a:pt x="159375" y="178112"/>
                  <a:pt x="160813" y="175716"/>
                </a:cubicBezTo>
                <a:cubicBezTo>
                  <a:pt x="162251" y="173319"/>
                  <a:pt x="162650" y="170682"/>
                  <a:pt x="162011" y="167806"/>
                </a:cubicBezTo>
                <a:cubicBezTo>
                  <a:pt x="161691" y="165570"/>
                  <a:pt x="160813" y="164132"/>
                  <a:pt x="159375" y="163492"/>
                </a:cubicBezTo>
                <a:cubicBezTo>
                  <a:pt x="157937" y="162853"/>
                  <a:pt x="157218" y="161255"/>
                  <a:pt x="157218" y="158699"/>
                </a:cubicBezTo>
                <a:cubicBezTo>
                  <a:pt x="157857" y="157421"/>
                  <a:pt x="158496" y="156782"/>
                  <a:pt x="159135" y="156782"/>
                </a:cubicBezTo>
                <a:cubicBezTo>
                  <a:pt x="159135" y="159019"/>
                  <a:pt x="159694" y="160297"/>
                  <a:pt x="160813" y="160617"/>
                </a:cubicBezTo>
                <a:cubicBezTo>
                  <a:pt x="161931" y="160936"/>
                  <a:pt x="162331" y="162374"/>
                  <a:pt x="162011" y="164931"/>
                </a:cubicBezTo>
                <a:cubicBezTo>
                  <a:pt x="162650" y="164931"/>
                  <a:pt x="163449" y="165090"/>
                  <a:pt x="164407" y="165410"/>
                </a:cubicBezTo>
                <a:cubicBezTo>
                  <a:pt x="165367" y="165729"/>
                  <a:pt x="165526" y="166848"/>
                  <a:pt x="164887" y="168765"/>
                </a:cubicBezTo>
                <a:cubicBezTo>
                  <a:pt x="165526" y="168126"/>
                  <a:pt x="166085" y="167567"/>
                  <a:pt x="166565" y="167087"/>
                </a:cubicBezTo>
                <a:cubicBezTo>
                  <a:pt x="167044" y="166608"/>
                  <a:pt x="167603" y="165889"/>
                  <a:pt x="168242" y="164931"/>
                </a:cubicBezTo>
                <a:cubicBezTo>
                  <a:pt x="168881" y="165250"/>
                  <a:pt x="169360" y="165969"/>
                  <a:pt x="169680" y="167087"/>
                </a:cubicBezTo>
                <a:cubicBezTo>
                  <a:pt x="170000" y="168206"/>
                  <a:pt x="170159" y="169564"/>
                  <a:pt x="170159" y="171162"/>
                </a:cubicBezTo>
                <a:cubicBezTo>
                  <a:pt x="170159" y="171801"/>
                  <a:pt x="169920" y="172040"/>
                  <a:pt x="169441" y="171881"/>
                </a:cubicBezTo>
                <a:cubicBezTo>
                  <a:pt x="168961" y="171721"/>
                  <a:pt x="168561" y="171961"/>
                  <a:pt x="168242" y="172599"/>
                </a:cubicBezTo>
                <a:cubicBezTo>
                  <a:pt x="167603" y="171961"/>
                  <a:pt x="167284" y="171162"/>
                  <a:pt x="167284" y="170203"/>
                </a:cubicBezTo>
                <a:cubicBezTo>
                  <a:pt x="166644" y="171801"/>
                  <a:pt x="166005" y="173479"/>
                  <a:pt x="165367" y="175236"/>
                </a:cubicBezTo>
                <a:cubicBezTo>
                  <a:pt x="164727" y="176993"/>
                  <a:pt x="164568" y="179311"/>
                  <a:pt x="164887" y="182186"/>
                </a:cubicBezTo>
                <a:cubicBezTo>
                  <a:pt x="166804" y="181547"/>
                  <a:pt x="167763" y="182346"/>
                  <a:pt x="167763" y="184583"/>
                </a:cubicBezTo>
                <a:cubicBezTo>
                  <a:pt x="167763" y="185861"/>
                  <a:pt x="166964" y="186500"/>
                  <a:pt x="165367" y="186500"/>
                </a:cubicBezTo>
                <a:cubicBezTo>
                  <a:pt x="165367" y="189695"/>
                  <a:pt x="165367" y="193610"/>
                  <a:pt x="165367" y="198243"/>
                </a:cubicBezTo>
                <a:cubicBezTo>
                  <a:pt x="165367" y="202877"/>
                  <a:pt x="164568" y="206472"/>
                  <a:pt x="162970" y="209028"/>
                </a:cubicBezTo>
                <a:cubicBezTo>
                  <a:pt x="161691" y="206791"/>
                  <a:pt x="160253" y="206632"/>
                  <a:pt x="158656" y="208549"/>
                </a:cubicBezTo>
                <a:cubicBezTo>
                  <a:pt x="158976" y="207909"/>
                  <a:pt x="159135" y="207191"/>
                  <a:pt x="159135" y="206392"/>
                </a:cubicBezTo>
                <a:cubicBezTo>
                  <a:pt x="159135" y="205593"/>
                  <a:pt x="159454" y="205353"/>
                  <a:pt x="160094" y="205673"/>
                </a:cubicBezTo>
                <a:cubicBezTo>
                  <a:pt x="159135" y="204075"/>
                  <a:pt x="158177" y="203276"/>
                  <a:pt x="157218" y="203276"/>
                </a:cubicBezTo>
                <a:cubicBezTo>
                  <a:pt x="157218" y="201679"/>
                  <a:pt x="157537" y="200400"/>
                  <a:pt x="158177" y="199442"/>
                </a:cubicBezTo>
                <a:cubicBezTo>
                  <a:pt x="158816" y="198483"/>
                  <a:pt x="158816" y="197365"/>
                  <a:pt x="158177" y="196086"/>
                </a:cubicBezTo>
                <a:lnTo>
                  <a:pt x="155780" y="196086"/>
                </a:lnTo>
                <a:cubicBezTo>
                  <a:pt x="155460" y="198004"/>
                  <a:pt x="155221" y="199841"/>
                  <a:pt x="155061" y="201599"/>
                </a:cubicBezTo>
                <a:cubicBezTo>
                  <a:pt x="154901" y="203356"/>
                  <a:pt x="154981" y="205513"/>
                  <a:pt x="155300" y="208070"/>
                </a:cubicBezTo>
                <a:lnTo>
                  <a:pt x="157218" y="208070"/>
                </a:lnTo>
                <a:cubicBezTo>
                  <a:pt x="157537" y="209028"/>
                  <a:pt x="157457" y="209668"/>
                  <a:pt x="156978" y="209987"/>
                </a:cubicBezTo>
                <a:cubicBezTo>
                  <a:pt x="156499" y="210306"/>
                  <a:pt x="156419" y="210945"/>
                  <a:pt x="156738" y="211904"/>
                </a:cubicBezTo>
                <a:cubicBezTo>
                  <a:pt x="156419" y="211585"/>
                  <a:pt x="156259" y="211265"/>
                  <a:pt x="156259" y="210945"/>
                </a:cubicBezTo>
                <a:cubicBezTo>
                  <a:pt x="156259" y="210626"/>
                  <a:pt x="155940" y="210466"/>
                  <a:pt x="155300" y="210466"/>
                </a:cubicBezTo>
                <a:cubicBezTo>
                  <a:pt x="155300" y="211425"/>
                  <a:pt x="155300" y="212384"/>
                  <a:pt x="155300" y="213342"/>
                </a:cubicBezTo>
                <a:cubicBezTo>
                  <a:pt x="155300" y="214301"/>
                  <a:pt x="155620" y="214940"/>
                  <a:pt x="156259" y="215259"/>
                </a:cubicBezTo>
                <a:cubicBezTo>
                  <a:pt x="156579" y="215898"/>
                  <a:pt x="156419" y="216218"/>
                  <a:pt x="155780" y="216218"/>
                </a:cubicBezTo>
                <a:cubicBezTo>
                  <a:pt x="155141" y="216218"/>
                  <a:pt x="154821" y="216538"/>
                  <a:pt x="154821" y="217177"/>
                </a:cubicBezTo>
                <a:cubicBezTo>
                  <a:pt x="154821" y="218775"/>
                  <a:pt x="155141" y="219893"/>
                  <a:pt x="155780" y="220532"/>
                </a:cubicBezTo>
                <a:cubicBezTo>
                  <a:pt x="156419" y="221171"/>
                  <a:pt x="156579" y="222449"/>
                  <a:pt x="156259" y="224366"/>
                </a:cubicBezTo>
                <a:cubicBezTo>
                  <a:pt x="156898" y="225005"/>
                  <a:pt x="157218" y="224606"/>
                  <a:pt x="157218" y="223168"/>
                </a:cubicBezTo>
                <a:cubicBezTo>
                  <a:pt x="157218" y="221730"/>
                  <a:pt x="157537" y="221970"/>
                  <a:pt x="158177" y="223887"/>
                </a:cubicBezTo>
                <a:cubicBezTo>
                  <a:pt x="159135" y="223248"/>
                  <a:pt x="159694" y="222209"/>
                  <a:pt x="159854" y="220772"/>
                </a:cubicBezTo>
                <a:cubicBezTo>
                  <a:pt x="160014" y="219334"/>
                  <a:pt x="160253" y="217896"/>
                  <a:pt x="160573" y="216457"/>
                </a:cubicBezTo>
                <a:cubicBezTo>
                  <a:pt x="160893" y="215020"/>
                  <a:pt x="161213" y="213742"/>
                  <a:pt x="161532" y="212623"/>
                </a:cubicBezTo>
                <a:cubicBezTo>
                  <a:pt x="161851" y="211504"/>
                  <a:pt x="162650" y="210786"/>
                  <a:pt x="163929" y="210466"/>
                </a:cubicBezTo>
                <a:cubicBezTo>
                  <a:pt x="164568" y="210786"/>
                  <a:pt x="164727" y="211585"/>
                  <a:pt x="164407" y="212862"/>
                </a:cubicBezTo>
                <a:cubicBezTo>
                  <a:pt x="164088" y="214141"/>
                  <a:pt x="164088" y="215099"/>
                  <a:pt x="164407" y="215739"/>
                </a:cubicBezTo>
                <a:cubicBezTo>
                  <a:pt x="166325" y="217336"/>
                  <a:pt x="167284" y="220692"/>
                  <a:pt x="167284" y="225804"/>
                </a:cubicBezTo>
                <a:lnTo>
                  <a:pt x="145714" y="225804"/>
                </a:lnTo>
                <a:cubicBezTo>
                  <a:pt x="146034" y="225485"/>
                  <a:pt x="146193" y="225086"/>
                  <a:pt x="146193" y="224606"/>
                </a:cubicBezTo>
                <a:cubicBezTo>
                  <a:pt x="146193" y="224127"/>
                  <a:pt x="146353" y="223887"/>
                  <a:pt x="146673" y="223887"/>
                </a:cubicBezTo>
                <a:cubicBezTo>
                  <a:pt x="146034" y="219413"/>
                  <a:pt x="146034" y="214940"/>
                  <a:pt x="146673" y="210466"/>
                </a:cubicBezTo>
                <a:cubicBezTo>
                  <a:pt x="145075" y="211105"/>
                  <a:pt x="144436" y="212623"/>
                  <a:pt x="144755" y="215020"/>
                </a:cubicBezTo>
                <a:cubicBezTo>
                  <a:pt x="145075" y="217416"/>
                  <a:pt x="145075" y="220052"/>
                  <a:pt x="144755" y="222929"/>
                </a:cubicBezTo>
                <a:cubicBezTo>
                  <a:pt x="144117" y="223567"/>
                  <a:pt x="143637" y="224047"/>
                  <a:pt x="143318" y="224366"/>
                </a:cubicBezTo>
                <a:cubicBezTo>
                  <a:pt x="142998" y="224686"/>
                  <a:pt x="142519" y="225165"/>
                  <a:pt x="141880" y="225804"/>
                </a:cubicBezTo>
                <a:lnTo>
                  <a:pt x="112641" y="225804"/>
                </a:lnTo>
                <a:cubicBezTo>
                  <a:pt x="112641" y="224846"/>
                  <a:pt x="112801" y="223967"/>
                  <a:pt x="113120" y="223168"/>
                </a:cubicBezTo>
                <a:cubicBezTo>
                  <a:pt x="113440" y="222370"/>
                  <a:pt x="113599" y="221331"/>
                  <a:pt x="113599" y="220052"/>
                </a:cubicBezTo>
                <a:cubicBezTo>
                  <a:pt x="112961" y="220692"/>
                  <a:pt x="112561" y="221571"/>
                  <a:pt x="112401" y="222689"/>
                </a:cubicBezTo>
                <a:cubicBezTo>
                  <a:pt x="112241" y="223807"/>
                  <a:pt x="112001" y="224846"/>
                  <a:pt x="111682" y="225804"/>
                </a:cubicBezTo>
                <a:lnTo>
                  <a:pt x="0" y="225804"/>
                </a:lnTo>
                <a:lnTo>
                  <a:pt x="0" y="162054"/>
                </a:lnTo>
                <a:cubicBezTo>
                  <a:pt x="0" y="93032"/>
                  <a:pt x="15339" y="45579"/>
                  <a:pt x="46015" y="19696"/>
                </a:cubicBezTo>
                <a:cubicBezTo>
                  <a:pt x="47613" y="19696"/>
                  <a:pt x="48571" y="18737"/>
                  <a:pt x="48891" y="168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</a:rPr>
              <a:t>任职要求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grpSp>
        <p:nvGrpSpPr>
          <p:cNvPr id="8" name="î$ḷïḑê"/>
          <p:cNvGrpSpPr>
            <a:grpSpLocks noChangeAspect="1"/>
          </p:cNvGrpSpPr>
          <p:nvPr/>
        </p:nvGrpSpPr>
        <p:grpSpPr bwMode="auto">
          <a:xfrm>
            <a:off x="1575535" y="3411082"/>
            <a:ext cx="1074167" cy="1708698"/>
            <a:chOff x="614" y="1144"/>
            <a:chExt cx="711" cy="1131"/>
          </a:xfrm>
          <a:solidFill>
            <a:schemeClr val="accent1"/>
          </a:solidFill>
        </p:grpSpPr>
        <p:sp>
          <p:nvSpPr>
            <p:cNvPr id="32" name="í$ľïḋe"/>
            <p:cNvSpPr/>
            <p:nvPr/>
          </p:nvSpPr>
          <p:spPr bwMode="auto">
            <a:xfrm>
              <a:off x="614" y="1144"/>
              <a:ext cx="711" cy="1131"/>
            </a:xfrm>
            <a:custGeom>
              <a:avLst/>
              <a:gdLst>
                <a:gd name="T0" fmla="*/ 251 w 264"/>
                <a:gd name="T1" fmla="*/ 70 h 420"/>
                <a:gd name="T2" fmla="*/ 163 w 264"/>
                <a:gd name="T3" fmla="*/ 11 h 420"/>
                <a:gd name="T4" fmla="*/ 54 w 264"/>
                <a:gd name="T5" fmla="*/ 28 h 420"/>
                <a:gd name="T6" fmla="*/ 26 w 264"/>
                <a:gd name="T7" fmla="*/ 193 h 420"/>
                <a:gd name="T8" fmla="*/ 24 w 264"/>
                <a:gd name="T9" fmla="*/ 318 h 420"/>
                <a:gd name="T10" fmla="*/ 73 w 264"/>
                <a:gd name="T11" fmla="*/ 397 h 420"/>
                <a:gd name="T12" fmla="*/ 218 w 264"/>
                <a:gd name="T13" fmla="*/ 387 h 420"/>
                <a:gd name="T14" fmla="*/ 252 w 264"/>
                <a:gd name="T15" fmla="*/ 293 h 420"/>
                <a:gd name="T16" fmla="*/ 255 w 264"/>
                <a:gd name="T17" fmla="*/ 195 h 420"/>
                <a:gd name="T18" fmla="*/ 251 w 264"/>
                <a:gd name="T19" fmla="*/ 70 h 420"/>
                <a:gd name="T20" fmla="*/ 172 w 264"/>
                <a:gd name="T21" fmla="*/ 122 h 420"/>
                <a:gd name="T22" fmla="*/ 140 w 264"/>
                <a:gd name="T23" fmla="*/ 181 h 420"/>
                <a:gd name="T24" fmla="*/ 114 w 264"/>
                <a:gd name="T25" fmla="*/ 147 h 420"/>
                <a:gd name="T26" fmla="*/ 128 w 264"/>
                <a:gd name="T27" fmla="*/ 28 h 420"/>
                <a:gd name="T28" fmla="*/ 144 w 264"/>
                <a:gd name="T29" fmla="*/ 26 h 420"/>
                <a:gd name="T30" fmla="*/ 172 w 264"/>
                <a:gd name="T31" fmla="*/ 122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420">
                  <a:moveTo>
                    <a:pt x="251" y="70"/>
                  </a:moveTo>
                  <a:cubicBezTo>
                    <a:pt x="246" y="36"/>
                    <a:pt x="213" y="21"/>
                    <a:pt x="163" y="11"/>
                  </a:cubicBezTo>
                  <a:cubicBezTo>
                    <a:pt x="113" y="0"/>
                    <a:pt x="54" y="28"/>
                    <a:pt x="54" y="28"/>
                  </a:cubicBezTo>
                  <a:cubicBezTo>
                    <a:pt x="0" y="56"/>
                    <a:pt x="25" y="183"/>
                    <a:pt x="26" y="193"/>
                  </a:cubicBezTo>
                  <a:cubicBezTo>
                    <a:pt x="26" y="202"/>
                    <a:pt x="24" y="307"/>
                    <a:pt x="24" y="318"/>
                  </a:cubicBezTo>
                  <a:cubicBezTo>
                    <a:pt x="24" y="329"/>
                    <a:pt x="36" y="376"/>
                    <a:pt x="73" y="397"/>
                  </a:cubicBezTo>
                  <a:cubicBezTo>
                    <a:pt x="111" y="418"/>
                    <a:pt x="179" y="420"/>
                    <a:pt x="218" y="387"/>
                  </a:cubicBezTo>
                  <a:cubicBezTo>
                    <a:pt x="256" y="354"/>
                    <a:pt x="251" y="297"/>
                    <a:pt x="252" y="293"/>
                  </a:cubicBezTo>
                  <a:cubicBezTo>
                    <a:pt x="252" y="290"/>
                    <a:pt x="246" y="227"/>
                    <a:pt x="255" y="195"/>
                  </a:cubicBezTo>
                  <a:cubicBezTo>
                    <a:pt x="264" y="164"/>
                    <a:pt x="256" y="104"/>
                    <a:pt x="251" y="70"/>
                  </a:cubicBezTo>
                  <a:close/>
                  <a:moveTo>
                    <a:pt x="172" y="122"/>
                  </a:moveTo>
                  <a:cubicBezTo>
                    <a:pt x="168" y="161"/>
                    <a:pt x="156" y="178"/>
                    <a:pt x="140" y="181"/>
                  </a:cubicBezTo>
                  <a:cubicBezTo>
                    <a:pt x="125" y="184"/>
                    <a:pt x="114" y="147"/>
                    <a:pt x="114" y="147"/>
                  </a:cubicBezTo>
                  <a:cubicBezTo>
                    <a:pt x="97" y="60"/>
                    <a:pt x="123" y="35"/>
                    <a:pt x="128" y="28"/>
                  </a:cubicBezTo>
                  <a:cubicBezTo>
                    <a:pt x="134" y="20"/>
                    <a:pt x="144" y="26"/>
                    <a:pt x="144" y="26"/>
                  </a:cubicBezTo>
                  <a:cubicBezTo>
                    <a:pt x="171" y="45"/>
                    <a:pt x="175" y="83"/>
                    <a:pt x="172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ïṧľïḋè"/>
            <p:cNvSpPr/>
            <p:nvPr/>
          </p:nvSpPr>
          <p:spPr bwMode="auto">
            <a:xfrm>
              <a:off x="948" y="1262"/>
              <a:ext cx="89" cy="197"/>
            </a:xfrm>
            <a:custGeom>
              <a:avLst/>
              <a:gdLst>
                <a:gd name="T0" fmla="*/ 17 w 33"/>
                <a:gd name="T1" fmla="*/ 4 h 73"/>
                <a:gd name="T2" fmla="*/ 1 w 33"/>
                <a:gd name="T3" fmla="*/ 20 h 73"/>
                <a:gd name="T4" fmla="*/ 14 w 33"/>
                <a:gd name="T5" fmla="*/ 72 h 73"/>
                <a:gd name="T6" fmla="*/ 32 w 33"/>
                <a:gd name="T7" fmla="*/ 37 h 73"/>
                <a:gd name="T8" fmla="*/ 17 w 33"/>
                <a:gd name="T9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3">
                  <a:moveTo>
                    <a:pt x="17" y="4"/>
                  </a:moveTo>
                  <a:cubicBezTo>
                    <a:pt x="17" y="4"/>
                    <a:pt x="2" y="0"/>
                    <a:pt x="1" y="20"/>
                  </a:cubicBezTo>
                  <a:cubicBezTo>
                    <a:pt x="0" y="40"/>
                    <a:pt x="0" y="71"/>
                    <a:pt x="14" y="72"/>
                  </a:cubicBezTo>
                  <a:cubicBezTo>
                    <a:pt x="28" y="73"/>
                    <a:pt x="33" y="59"/>
                    <a:pt x="32" y="37"/>
                  </a:cubicBezTo>
                  <a:cubicBezTo>
                    <a:pt x="32" y="14"/>
                    <a:pt x="25" y="6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íṩ1iḓe"/>
            <p:cNvSpPr/>
            <p:nvPr/>
          </p:nvSpPr>
          <p:spPr bwMode="auto">
            <a:xfrm>
              <a:off x="614" y="1144"/>
              <a:ext cx="711" cy="1131"/>
            </a:xfrm>
            <a:custGeom>
              <a:avLst/>
              <a:gdLst>
                <a:gd name="T0" fmla="*/ 251 w 264"/>
                <a:gd name="T1" fmla="*/ 70 h 420"/>
                <a:gd name="T2" fmla="*/ 163 w 264"/>
                <a:gd name="T3" fmla="*/ 11 h 420"/>
                <a:gd name="T4" fmla="*/ 54 w 264"/>
                <a:gd name="T5" fmla="*/ 28 h 420"/>
                <a:gd name="T6" fmla="*/ 26 w 264"/>
                <a:gd name="T7" fmla="*/ 193 h 420"/>
                <a:gd name="T8" fmla="*/ 24 w 264"/>
                <a:gd name="T9" fmla="*/ 318 h 420"/>
                <a:gd name="T10" fmla="*/ 73 w 264"/>
                <a:gd name="T11" fmla="*/ 397 h 420"/>
                <a:gd name="T12" fmla="*/ 218 w 264"/>
                <a:gd name="T13" fmla="*/ 387 h 420"/>
                <a:gd name="T14" fmla="*/ 252 w 264"/>
                <a:gd name="T15" fmla="*/ 293 h 420"/>
                <a:gd name="T16" fmla="*/ 255 w 264"/>
                <a:gd name="T17" fmla="*/ 195 h 420"/>
                <a:gd name="T18" fmla="*/ 251 w 264"/>
                <a:gd name="T19" fmla="*/ 70 h 420"/>
                <a:gd name="T20" fmla="*/ 172 w 264"/>
                <a:gd name="T21" fmla="*/ 122 h 420"/>
                <a:gd name="T22" fmla="*/ 140 w 264"/>
                <a:gd name="T23" fmla="*/ 181 h 420"/>
                <a:gd name="T24" fmla="*/ 114 w 264"/>
                <a:gd name="T25" fmla="*/ 147 h 420"/>
                <a:gd name="T26" fmla="*/ 128 w 264"/>
                <a:gd name="T27" fmla="*/ 28 h 420"/>
                <a:gd name="T28" fmla="*/ 144 w 264"/>
                <a:gd name="T29" fmla="*/ 26 h 420"/>
                <a:gd name="T30" fmla="*/ 172 w 264"/>
                <a:gd name="T31" fmla="*/ 122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420">
                  <a:moveTo>
                    <a:pt x="251" y="70"/>
                  </a:moveTo>
                  <a:cubicBezTo>
                    <a:pt x="246" y="36"/>
                    <a:pt x="213" y="21"/>
                    <a:pt x="163" y="11"/>
                  </a:cubicBezTo>
                  <a:cubicBezTo>
                    <a:pt x="113" y="0"/>
                    <a:pt x="54" y="28"/>
                    <a:pt x="54" y="28"/>
                  </a:cubicBezTo>
                  <a:cubicBezTo>
                    <a:pt x="0" y="56"/>
                    <a:pt x="25" y="183"/>
                    <a:pt x="26" y="193"/>
                  </a:cubicBezTo>
                  <a:cubicBezTo>
                    <a:pt x="26" y="202"/>
                    <a:pt x="24" y="307"/>
                    <a:pt x="24" y="318"/>
                  </a:cubicBezTo>
                  <a:cubicBezTo>
                    <a:pt x="24" y="329"/>
                    <a:pt x="36" y="376"/>
                    <a:pt x="73" y="397"/>
                  </a:cubicBezTo>
                  <a:cubicBezTo>
                    <a:pt x="111" y="418"/>
                    <a:pt x="179" y="420"/>
                    <a:pt x="218" y="387"/>
                  </a:cubicBezTo>
                  <a:cubicBezTo>
                    <a:pt x="256" y="354"/>
                    <a:pt x="251" y="297"/>
                    <a:pt x="252" y="293"/>
                  </a:cubicBezTo>
                  <a:cubicBezTo>
                    <a:pt x="252" y="290"/>
                    <a:pt x="246" y="227"/>
                    <a:pt x="255" y="195"/>
                  </a:cubicBezTo>
                  <a:cubicBezTo>
                    <a:pt x="264" y="164"/>
                    <a:pt x="256" y="104"/>
                    <a:pt x="251" y="70"/>
                  </a:cubicBezTo>
                  <a:close/>
                  <a:moveTo>
                    <a:pt x="172" y="122"/>
                  </a:moveTo>
                  <a:cubicBezTo>
                    <a:pt x="168" y="161"/>
                    <a:pt x="156" y="178"/>
                    <a:pt x="140" y="181"/>
                  </a:cubicBezTo>
                  <a:cubicBezTo>
                    <a:pt x="125" y="184"/>
                    <a:pt x="114" y="147"/>
                    <a:pt x="114" y="147"/>
                  </a:cubicBezTo>
                  <a:cubicBezTo>
                    <a:pt x="97" y="60"/>
                    <a:pt x="123" y="35"/>
                    <a:pt x="128" y="28"/>
                  </a:cubicBezTo>
                  <a:cubicBezTo>
                    <a:pt x="134" y="20"/>
                    <a:pt x="144" y="26"/>
                    <a:pt x="144" y="26"/>
                  </a:cubicBezTo>
                  <a:cubicBezTo>
                    <a:pt x="171" y="45"/>
                    <a:pt x="175" y="83"/>
                    <a:pt x="172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ïṡľiḋé"/>
            <p:cNvSpPr/>
            <p:nvPr/>
          </p:nvSpPr>
          <p:spPr bwMode="auto">
            <a:xfrm>
              <a:off x="948" y="1262"/>
              <a:ext cx="89" cy="197"/>
            </a:xfrm>
            <a:custGeom>
              <a:avLst/>
              <a:gdLst>
                <a:gd name="T0" fmla="*/ 17 w 33"/>
                <a:gd name="T1" fmla="*/ 4 h 73"/>
                <a:gd name="T2" fmla="*/ 1 w 33"/>
                <a:gd name="T3" fmla="*/ 20 h 73"/>
                <a:gd name="T4" fmla="*/ 14 w 33"/>
                <a:gd name="T5" fmla="*/ 72 h 73"/>
                <a:gd name="T6" fmla="*/ 32 w 33"/>
                <a:gd name="T7" fmla="*/ 37 h 73"/>
                <a:gd name="T8" fmla="*/ 17 w 33"/>
                <a:gd name="T9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3">
                  <a:moveTo>
                    <a:pt x="17" y="4"/>
                  </a:moveTo>
                  <a:cubicBezTo>
                    <a:pt x="17" y="4"/>
                    <a:pt x="2" y="0"/>
                    <a:pt x="1" y="20"/>
                  </a:cubicBezTo>
                  <a:cubicBezTo>
                    <a:pt x="0" y="40"/>
                    <a:pt x="0" y="71"/>
                    <a:pt x="14" y="72"/>
                  </a:cubicBezTo>
                  <a:cubicBezTo>
                    <a:pt x="28" y="73"/>
                    <a:pt x="33" y="59"/>
                    <a:pt x="32" y="37"/>
                  </a:cubicBezTo>
                  <a:cubicBezTo>
                    <a:pt x="32" y="14"/>
                    <a:pt x="25" y="6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" name="íşḷïḓè"/>
          <p:cNvSpPr/>
          <p:nvPr/>
        </p:nvSpPr>
        <p:spPr>
          <a:xfrm>
            <a:off x="2172185" y="1962852"/>
            <a:ext cx="8662733" cy="1474129"/>
          </a:xfrm>
          <a:custGeom>
            <a:avLst/>
            <a:gdLst>
              <a:gd name="connsiteX0" fmla="*/ 0 w 2249715"/>
              <a:gd name="connsiteY0" fmla="*/ 437729 h 437729"/>
              <a:gd name="connsiteX1" fmla="*/ 217715 w 2249715"/>
              <a:gd name="connsiteY1" fmla="*/ 118415 h 437729"/>
              <a:gd name="connsiteX2" fmla="*/ 696686 w 2249715"/>
              <a:gd name="connsiteY2" fmla="*/ 234529 h 437729"/>
              <a:gd name="connsiteX3" fmla="*/ 1393372 w 2249715"/>
              <a:gd name="connsiteY3" fmla="*/ 2301 h 437729"/>
              <a:gd name="connsiteX4" fmla="*/ 1843315 w 2249715"/>
              <a:gd name="connsiteY4" fmla="*/ 132929 h 437729"/>
              <a:gd name="connsiteX5" fmla="*/ 2249715 w 2249715"/>
              <a:gd name="connsiteY5" fmla="*/ 408701 h 437729"/>
              <a:gd name="connsiteX0-1" fmla="*/ 0 w 2569030"/>
              <a:gd name="connsiteY0-2" fmla="*/ 437169 h 437169"/>
              <a:gd name="connsiteX1-3" fmla="*/ 217715 w 2569030"/>
              <a:gd name="connsiteY1-4" fmla="*/ 117855 h 437169"/>
              <a:gd name="connsiteX2-5" fmla="*/ 696686 w 2569030"/>
              <a:gd name="connsiteY2-6" fmla="*/ 233969 h 437169"/>
              <a:gd name="connsiteX3-7" fmla="*/ 1393372 w 2569030"/>
              <a:gd name="connsiteY3-8" fmla="*/ 1741 h 437169"/>
              <a:gd name="connsiteX4-9" fmla="*/ 1843315 w 2569030"/>
              <a:gd name="connsiteY4-10" fmla="*/ 132369 h 437169"/>
              <a:gd name="connsiteX5-11" fmla="*/ 2569030 w 2569030"/>
              <a:gd name="connsiteY5-12" fmla="*/ 219456 h 437169"/>
              <a:gd name="connsiteX0-13" fmla="*/ 0 w 2569030"/>
              <a:gd name="connsiteY0-14" fmla="*/ 437169 h 437169"/>
              <a:gd name="connsiteX1-15" fmla="*/ 217715 w 2569030"/>
              <a:gd name="connsiteY1-16" fmla="*/ 117855 h 437169"/>
              <a:gd name="connsiteX2-17" fmla="*/ 696686 w 2569030"/>
              <a:gd name="connsiteY2-18" fmla="*/ 233969 h 437169"/>
              <a:gd name="connsiteX3-19" fmla="*/ 1393372 w 2569030"/>
              <a:gd name="connsiteY3-20" fmla="*/ 1741 h 437169"/>
              <a:gd name="connsiteX4-21" fmla="*/ 1843315 w 2569030"/>
              <a:gd name="connsiteY4-22" fmla="*/ 132369 h 437169"/>
              <a:gd name="connsiteX5-23" fmla="*/ 2569030 w 2569030"/>
              <a:gd name="connsiteY5-24" fmla="*/ 219456 h 43716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2569030" h="437169">
                <a:moveTo>
                  <a:pt x="0" y="437169"/>
                </a:moveTo>
                <a:cubicBezTo>
                  <a:pt x="50800" y="294445"/>
                  <a:pt x="101601" y="151722"/>
                  <a:pt x="217715" y="117855"/>
                </a:cubicBezTo>
                <a:cubicBezTo>
                  <a:pt x="333829" y="83988"/>
                  <a:pt x="500743" y="253321"/>
                  <a:pt x="696686" y="233969"/>
                </a:cubicBezTo>
                <a:cubicBezTo>
                  <a:pt x="892629" y="214617"/>
                  <a:pt x="1202267" y="18674"/>
                  <a:pt x="1393372" y="1741"/>
                </a:cubicBezTo>
                <a:cubicBezTo>
                  <a:pt x="1584477" y="-15192"/>
                  <a:pt x="1647372" y="96083"/>
                  <a:pt x="1843315" y="132369"/>
                </a:cubicBezTo>
                <a:cubicBezTo>
                  <a:pt x="2039258" y="168655"/>
                  <a:pt x="2350106" y="376693"/>
                  <a:pt x="2569030" y="219456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" name="íş1îḑè"/>
          <p:cNvSpPr/>
          <p:nvPr/>
        </p:nvSpPr>
        <p:spPr>
          <a:xfrm>
            <a:off x="3853104" y="2462131"/>
            <a:ext cx="550405" cy="550409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r>
              <a:rPr lang="en-US" altLang="zh-CN" dirty="0"/>
              <a:t>Q2</a:t>
            </a:r>
            <a:endParaRPr lang="zh-CN" altLang="en-US" dirty="0"/>
          </a:p>
        </p:txBody>
      </p:sp>
      <p:sp>
        <p:nvSpPr>
          <p:cNvPr id="19" name="í$1ïḑe"/>
          <p:cNvSpPr/>
          <p:nvPr/>
        </p:nvSpPr>
        <p:spPr>
          <a:xfrm>
            <a:off x="6567497" y="1755084"/>
            <a:ext cx="550405" cy="550409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r>
              <a:rPr lang="en-US" altLang="zh-CN" dirty="0"/>
              <a:t>Q3</a:t>
            </a:r>
            <a:endParaRPr lang="zh-CN" altLang="en-US" dirty="0"/>
          </a:p>
        </p:txBody>
      </p:sp>
      <p:sp>
        <p:nvSpPr>
          <p:cNvPr id="20" name="íSlîḍé"/>
          <p:cNvSpPr/>
          <p:nvPr/>
        </p:nvSpPr>
        <p:spPr>
          <a:xfrm>
            <a:off x="9165021" y="2472390"/>
            <a:ext cx="550405" cy="550409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r>
              <a:rPr lang="en-US" altLang="zh-CN" dirty="0"/>
              <a:t>Q4</a:t>
            </a:r>
            <a:endParaRPr lang="zh-CN" altLang="en-US" dirty="0"/>
          </a:p>
        </p:txBody>
      </p:sp>
      <p:grpSp>
        <p:nvGrpSpPr>
          <p:cNvPr id="36" name="组合 35"/>
          <p:cNvGrpSpPr/>
          <p:nvPr/>
        </p:nvGrpSpPr>
        <p:grpSpPr>
          <a:xfrm>
            <a:off x="3420998" y="3170456"/>
            <a:ext cx="2196632" cy="672537"/>
            <a:chOff x="2406045" y="4973221"/>
            <a:chExt cx="2960704" cy="672537"/>
          </a:xfrm>
        </p:grpSpPr>
        <p:sp>
          <p:nvSpPr>
            <p:cNvPr id="37" name="矩形 36"/>
            <p:cNvSpPr/>
            <p:nvPr/>
          </p:nvSpPr>
          <p:spPr>
            <a:xfrm>
              <a:off x="2406045" y="4973221"/>
              <a:ext cx="149339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专业要求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2406046" y="5323813"/>
              <a:ext cx="2960703" cy="3219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zh-CN" alt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机电、机械和</a:t>
              </a:r>
              <a:r>
                <a:rPr lang="zh-CN" alt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材料类专业。</a:t>
              </a: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9109034" y="3237349"/>
            <a:ext cx="2196632" cy="672537"/>
            <a:chOff x="2406045" y="4973221"/>
            <a:chExt cx="2960704" cy="672537"/>
          </a:xfrm>
        </p:grpSpPr>
        <p:sp>
          <p:nvSpPr>
            <p:cNvPr id="40" name="矩形 39"/>
            <p:cNvSpPr/>
            <p:nvPr/>
          </p:nvSpPr>
          <p:spPr>
            <a:xfrm>
              <a:off x="2406045" y="4973221"/>
              <a:ext cx="149339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其他要求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2406046" y="5323813"/>
              <a:ext cx="2960703" cy="32194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zh-CN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爱岗敬业，锐意进取</a:t>
              </a: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6141106" y="2539573"/>
            <a:ext cx="2196632" cy="673757"/>
            <a:chOff x="2406045" y="4973221"/>
            <a:chExt cx="2960704" cy="673757"/>
          </a:xfrm>
        </p:grpSpPr>
        <p:sp>
          <p:nvSpPr>
            <p:cNvPr id="43" name="矩形 42"/>
            <p:cNvSpPr/>
            <p:nvPr/>
          </p:nvSpPr>
          <p:spPr>
            <a:xfrm>
              <a:off x="2406045" y="4973221"/>
              <a:ext cx="149339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学历要求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2406046" y="5323813"/>
              <a:ext cx="2960703" cy="3231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zh-CN" alt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entury Gothic" panose="020B0502020202020204" pitchFamily="34" charset="0"/>
                </a:rPr>
                <a:t>全日制大专（含）以上学历</a:t>
              </a: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8" grpId="0" animBg="1"/>
      <p:bldP spid="19" grpId="0" animBg="1"/>
      <p:bldP spid="20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686027" y="373194"/>
            <a:ext cx="11505972" cy="739466"/>
          </a:xfrm>
          <a:custGeom>
            <a:avLst/>
            <a:gdLst>
              <a:gd name="connsiteX0" fmla="*/ 254041 w 11505972"/>
              <a:gd name="connsiteY0" fmla="*/ 725737 h 739466"/>
              <a:gd name="connsiteX1" fmla="*/ 251645 w 11505972"/>
              <a:gd name="connsiteY1" fmla="*/ 728613 h 739466"/>
              <a:gd name="connsiteX2" fmla="*/ 254520 w 11505972"/>
              <a:gd name="connsiteY2" fmla="*/ 727655 h 739466"/>
              <a:gd name="connsiteX3" fmla="*/ 254281 w 11505972"/>
              <a:gd name="connsiteY3" fmla="*/ 726696 h 739466"/>
              <a:gd name="connsiteX4" fmla="*/ 254041 w 11505972"/>
              <a:gd name="connsiteY4" fmla="*/ 725737 h 739466"/>
              <a:gd name="connsiteX5" fmla="*/ 81006 w 11505972"/>
              <a:gd name="connsiteY5" fmla="*/ 722382 h 739466"/>
              <a:gd name="connsiteX6" fmla="*/ 79088 w 11505972"/>
              <a:gd name="connsiteY6" fmla="*/ 726216 h 739466"/>
              <a:gd name="connsiteX7" fmla="*/ 81006 w 11505972"/>
              <a:gd name="connsiteY7" fmla="*/ 727176 h 739466"/>
              <a:gd name="connsiteX8" fmla="*/ 81485 w 11505972"/>
              <a:gd name="connsiteY8" fmla="*/ 725018 h 739466"/>
              <a:gd name="connsiteX9" fmla="*/ 81006 w 11505972"/>
              <a:gd name="connsiteY9" fmla="*/ 722382 h 739466"/>
              <a:gd name="connsiteX10" fmla="*/ 63271 w 11505972"/>
              <a:gd name="connsiteY10" fmla="*/ 697937 h 739466"/>
              <a:gd name="connsiteX11" fmla="*/ 61593 w 11505972"/>
              <a:gd name="connsiteY11" fmla="*/ 701292 h 739466"/>
              <a:gd name="connsiteX12" fmla="*/ 62792 w 11505972"/>
              <a:gd name="connsiteY12" fmla="*/ 705127 h 739466"/>
              <a:gd name="connsiteX13" fmla="*/ 63271 w 11505972"/>
              <a:gd name="connsiteY13" fmla="*/ 697937 h 739466"/>
              <a:gd name="connsiteX14" fmla="*/ 279924 w 11505972"/>
              <a:gd name="connsiteY14" fmla="*/ 682598 h 739466"/>
              <a:gd name="connsiteX15" fmla="*/ 279445 w 11505972"/>
              <a:gd name="connsiteY15" fmla="*/ 684036 h 739466"/>
              <a:gd name="connsiteX16" fmla="*/ 280404 w 11505972"/>
              <a:gd name="connsiteY16" fmla="*/ 685475 h 739466"/>
              <a:gd name="connsiteX17" fmla="*/ 281123 w 11505972"/>
              <a:gd name="connsiteY17" fmla="*/ 683557 h 739466"/>
              <a:gd name="connsiteX18" fmla="*/ 279924 w 11505972"/>
              <a:gd name="connsiteY18" fmla="*/ 682598 h 739466"/>
              <a:gd name="connsiteX19" fmla="*/ 85319 w 11505972"/>
              <a:gd name="connsiteY19" fmla="*/ 681640 h 739466"/>
              <a:gd name="connsiteX20" fmla="*/ 84840 w 11505972"/>
              <a:gd name="connsiteY20" fmla="*/ 684995 h 739466"/>
              <a:gd name="connsiteX21" fmla="*/ 84840 w 11505972"/>
              <a:gd name="connsiteY21" fmla="*/ 689309 h 739466"/>
              <a:gd name="connsiteX22" fmla="*/ 87237 w 11505972"/>
              <a:gd name="connsiteY22" fmla="*/ 686433 h 739466"/>
              <a:gd name="connsiteX23" fmla="*/ 90592 w 11505972"/>
              <a:gd name="connsiteY23" fmla="*/ 684516 h 739466"/>
              <a:gd name="connsiteX24" fmla="*/ 88675 w 11505972"/>
              <a:gd name="connsiteY24" fmla="*/ 682119 h 739466"/>
              <a:gd name="connsiteX25" fmla="*/ 85319 w 11505972"/>
              <a:gd name="connsiteY25" fmla="*/ 681640 h 739466"/>
              <a:gd name="connsiteX26" fmla="*/ 248289 w 11505972"/>
              <a:gd name="connsiteY26" fmla="*/ 671574 h 739466"/>
              <a:gd name="connsiteX27" fmla="*/ 247091 w 11505972"/>
              <a:gd name="connsiteY27" fmla="*/ 673971 h 739466"/>
              <a:gd name="connsiteX28" fmla="*/ 247331 w 11505972"/>
              <a:gd name="connsiteY28" fmla="*/ 678764 h 739466"/>
              <a:gd name="connsiteX29" fmla="*/ 248289 w 11505972"/>
              <a:gd name="connsiteY29" fmla="*/ 675888 h 739466"/>
              <a:gd name="connsiteX30" fmla="*/ 248289 w 11505972"/>
              <a:gd name="connsiteY30" fmla="*/ 671574 h 739466"/>
              <a:gd name="connsiteX31" fmla="*/ 179566 w 11505972"/>
              <a:gd name="connsiteY31" fmla="*/ 661269 h 739466"/>
              <a:gd name="connsiteX32" fmla="*/ 178069 w 11505972"/>
              <a:gd name="connsiteY32" fmla="*/ 662467 h 739466"/>
              <a:gd name="connsiteX33" fmla="*/ 174953 w 11505972"/>
              <a:gd name="connsiteY33" fmla="*/ 664864 h 739466"/>
              <a:gd name="connsiteX34" fmla="*/ 177829 w 11505972"/>
              <a:gd name="connsiteY34" fmla="*/ 664864 h 739466"/>
              <a:gd name="connsiteX35" fmla="*/ 180704 w 11505972"/>
              <a:gd name="connsiteY35" fmla="*/ 662467 h 739466"/>
              <a:gd name="connsiteX36" fmla="*/ 179566 w 11505972"/>
              <a:gd name="connsiteY36" fmla="*/ 661269 h 739466"/>
              <a:gd name="connsiteX37" fmla="*/ 277049 w 11505972"/>
              <a:gd name="connsiteY37" fmla="*/ 661029 h 739466"/>
              <a:gd name="connsiteX38" fmla="*/ 278007 w 11505972"/>
              <a:gd name="connsiteY38" fmla="*/ 669656 h 739466"/>
              <a:gd name="connsiteX39" fmla="*/ 278726 w 11505972"/>
              <a:gd name="connsiteY39" fmla="*/ 665103 h 739466"/>
              <a:gd name="connsiteX40" fmla="*/ 277049 w 11505972"/>
              <a:gd name="connsiteY40" fmla="*/ 661029 h 739466"/>
              <a:gd name="connsiteX41" fmla="*/ 34032 w 11505972"/>
              <a:gd name="connsiteY41" fmla="*/ 651442 h 739466"/>
              <a:gd name="connsiteX42" fmla="*/ 32594 w 11505972"/>
              <a:gd name="connsiteY42" fmla="*/ 654079 h 739466"/>
              <a:gd name="connsiteX43" fmla="*/ 32594 w 11505972"/>
              <a:gd name="connsiteY43" fmla="*/ 658153 h 739466"/>
              <a:gd name="connsiteX44" fmla="*/ 33793 w 11505972"/>
              <a:gd name="connsiteY44" fmla="*/ 655517 h 739466"/>
              <a:gd name="connsiteX45" fmla="*/ 34032 w 11505972"/>
              <a:gd name="connsiteY45" fmla="*/ 651442 h 739466"/>
              <a:gd name="connsiteX46" fmla="*/ 240141 w 11505972"/>
              <a:gd name="connsiteY46" fmla="*/ 648567 h 739466"/>
              <a:gd name="connsiteX47" fmla="*/ 239661 w 11505972"/>
              <a:gd name="connsiteY47" fmla="*/ 650244 h 739466"/>
              <a:gd name="connsiteX48" fmla="*/ 239661 w 11505972"/>
              <a:gd name="connsiteY48" fmla="*/ 652641 h 739466"/>
              <a:gd name="connsiteX49" fmla="*/ 240141 w 11505972"/>
              <a:gd name="connsiteY49" fmla="*/ 654797 h 739466"/>
              <a:gd name="connsiteX50" fmla="*/ 241578 w 11505972"/>
              <a:gd name="connsiteY50" fmla="*/ 655277 h 739466"/>
              <a:gd name="connsiteX51" fmla="*/ 241099 w 11505972"/>
              <a:gd name="connsiteY51" fmla="*/ 651682 h 739466"/>
              <a:gd name="connsiteX52" fmla="*/ 240141 w 11505972"/>
              <a:gd name="connsiteY52" fmla="*/ 648567 h 739466"/>
              <a:gd name="connsiteX53" fmla="*/ 279924 w 11505972"/>
              <a:gd name="connsiteY53" fmla="*/ 643773 h 739466"/>
              <a:gd name="connsiteX54" fmla="*/ 278487 w 11505972"/>
              <a:gd name="connsiteY54" fmla="*/ 647129 h 739466"/>
              <a:gd name="connsiteX55" fmla="*/ 280404 w 11505972"/>
              <a:gd name="connsiteY55" fmla="*/ 649525 h 739466"/>
              <a:gd name="connsiteX56" fmla="*/ 279924 w 11505972"/>
              <a:gd name="connsiteY56" fmla="*/ 643773 h 739466"/>
              <a:gd name="connsiteX57" fmla="*/ 263627 w 11505972"/>
              <a:gd name="connsiteY57" fmla="*/ 642335 h 739466"/>
              <a:gd name="connsiteX58" fmla="*/ 264107 w 11505972"/>
              <a:gd name="connsiteY58" fmla="*/ 652162 h 739466"/>
              <a:gd name="connsiteX59" fmla="*/ 264586 w 11505972"/>
              <a:gd name="connsiteY59" fmla="*/ 660549 h 739466"/>
              <a:gd name="connsiteX60" fmla="*/ 265545 w 11505972"/>
              <a:gd name="connsiteY60" fmla="*/ 651442 h 739466"/>
              <a:gd name="connsiteX61" fmla="*/ 263627 w 11505972"/>
              <a:gd name="connsiteY61" fmla="*/ 642335 h 739466"/>
              <a:gd name="connsiteX62" fmla="*/ 276090 w 11505972"/>
              <a:gd name="connsiteY62" fmla="*/ 635385 h 739466"/>
              <a:gd name="connsiteX63" fmla="*/ 275131 w 11505972"/>
              <a:gd name="connsiteY63" fmla="*/ 635625 h 739466"/>
              <a:gd name="connsiteX64" fmla="*/ 274892 w 11505972"/>
              <a:gd name="connsiteY64" fmla="*/ 638261 h 739466"/>
              <a:gd name="connsiteX65" fmla="*/ 276090 w 11505972"/>
              <a:gd name="connsiteY65" fmla="*/ 641377 h 739466"/>
              <a:gd name="connsiteX66" fmla="*/ 276569 w 11505972"/>
              <a:gd name="connsiteY66" fmla="*/ 639939 h 739466"/>
              <a:gd name="connsiteX67" fmla="*/ 276090 w 11505972"/>
              <a:gd name="connsiteY67" fmla="*/ 635385 h 739466"/>
              <a:gd name="connsiteX68" fmla="*/ 181663 w 11505972"/>
              <a:gd name="connsiteY68" fmla="*/ 631311 h 739466"/>
              <a:gd name="connsiteX69" fmla="*/ 179986 w 11505972"/>
              <a:gd name="connsiteY69" fmla="*/ 640658 h 739466"/>
              <a:gd name="connsiteX70" fmla="*/ 179267 w 11505972"/>
              <a:gd name="connsiteY70" fmla="*/ 650004 h 739466"/>
              <a:gd name="connsiteX71" fmla="*/ 181184 w 11505972"/>
              <a:gd name="connsiteY71" fmla="*/ 644732 h 739466"/>
              <a:gd name="connsiteX72" fmla="*/ 183101 w 11505972"/>
              <a:gd name="connsiteY72" fmla="*/ 638500 h 739466"/>
              <a:gd name="connsiteX73" fmla="*/ 182382 w 11505972"/>
              <a:gd name="connsiteY73" fmla="*/ 634666 h 739466"/>
              <a:gd name="connsiteX74" fmla="*/ 181663 w 11505972"/>
              <a:gd name="connsiteY74" fmla="*/ 631311 h 739466"/>
              <a:gd name="connsiteX75" fmla="*/ 133731 w 11505972"/>
              <a:gd name="connsiteY75" fmla="*/ 627956 h 739466"/>
              <a:gd name="connsiteX76" fmla="*/ 133971 w 11505972"/>
              <a:gd name="connsiteY76" fmla="*/ 632030 h 739466"/>
              <a:gd name="connsiteX77" fmla="*/ 136607 w 11505972"/>
              <a:gd name="connsiteY77" fmla="*/ 631790 h 739466"/>
              <a:gd name="connsiteX78" fmla="*/ 133731 w 11505972"/>
              <a:gd name="connsiteY78" fmla="*/ 627956 h 739466"/>
              <a:gd name="connsiteX79" fmla="*/ 186456 w 11505972"/>
              <a:gd name="connsiteY79" fmla="*/ 626518 h 739466"/>
              <a:gd name="connsiteX80" fmla="*/ 185977 w 11505972"/>
              <a:gd name="connsiteY80" fmla="*/ 628675 h 739466"/>
              <a:gd name="connsiteX81" fmla="*/ 185498 w 11505972"/>
              <a:gd name="connsiteY81" fmla="*/ 631311 h 739466"/>
              <a:gd name="connsiteX82" fmla="*/ 185738 w 11505972"/>
              <a:gd name="connsiteY82" fmla="*/ 633708 h 739466"/>
              <a:gd name="connsiteX83" fmla="*/ 186936 w 11505972"/>
              <a:gd name="connsiteY83" fmla="*/ 634187 h 739466"/>
              <a:gd name="connsiteX84" fmla="*/ 186696 w 11505972"/>
              <a:gd name="connsiteY84" fmla="*/ 630353 h 739466"/>
              <a:gd name="connsiteX85" fmla="*/ 186456 w 11505972"/>
              <a:gd name="connsiteY85" fmla="*/ 626518 h 739466"/>
              <a:gd name="connsiteX86" fmla="*/ 37388 w 11505972"/>
              <a:gd name="connsiteY86" fmla="*/ 620286 h 739466"/>
              <a:gd name="connsiteX87" fmla="*/ 34511 w 11505972"/>
              <a:gd name="connsiteY87" fmla="*/ 629873 h 739466"/>
              <a:gd name="connsiteX88" fmla="*/ 36908 w 11505972"/>
              <a:gd name="connsiteY88" fmla="*/ 626518 h 739466"/>
              <a:gd name="connsiteX89" fmla="*/ 37388 w 11505972"/>
              <a:gd name="connsiteY89" fmla="*/ 620286 h 739466"/>
              <a:gd name="connsiteX90" fmla="*/ 104552 w 11505972"/>
              <a:gd name="connsiteY90" fmla="*/ 618669 h 739466"/>
              <a:gd name="connsiteX91" fmla="*/ 103773 w 11505972"/>
              <a:gd name="connsiteY91" fmla="*/ 621006 h 739466"/>
              <a:gd name="connsiteX92" fmla="*/ 104013 w 11505972"/>
              <a:gd name="connsiteY92" fmla="*/ 625559 h 739466"/>
              <a:gd name="connsiteX93" fmla="*/ 105451 w 11505972"/>
              <a:gd name="connsiteY93" fmla="*/ 622683 h 739466"/>
              <a:gd name="connsiteX94" fmla="*/ 105451 w 11505972"/>
              <a:gd name="connsiteY94" fmla="*/ 618849 h 739466"/>
              <a:gd name="connsiteX95" fmla="*/ 104552 w 11505972"/>
              <a:gd name="connsiteY95" fmla="*/ 618669 h 739466"/>
              <a:gd name="connsiteX96" fmla="*/ 90113 w 11505972"/>
              <a:gd name="connsiteY96" fmla="*/ 617890 h 739466"/>
              <a:gd name="connsiteX97" fmla="*/ 89633 w 11505972"/>
              <a:gd name="connsiteY97" fmla="*/ 618129 h 739466"/>
              <a:gd name="connsiteX98" fmla="*/ 88675 w 11505972"/>
              <a:gd name="connsiteY98" fmla="*/ 621724 h 739466"/>
              <a:gd name="connsiteX99" fmla="*/ 90592 w 11505972"/>
              <a:gd name="connsiteY99" fmla="*/ 621724 h 739466"/>
              <a:gd name="connsiteX100" fmla="*/ 90353 w 11505972"/>
              <a:gd name="connsiteY100" fmla="*/ 619807 h 739466"/>
              <a:gd name="connsiteX101" fmla="*/ 90113 w 11505972"/>
              <a:gd name="connsiteY101" fmla="*/ 617890 h 739466"/>
              <a:gd name="connsiteX102" fmla="*/ 100178 w 11505972"/>
              <a:gd name="connsiteY102" fmla="*/ 610700 h 739466"/>
              <a:gd name="connsiteX103" fmla="*/ 98261 w 11505972"/>
              <a:gd name="connsiteY103" fmla="*/ 612617 h 739466"/>
              <a:gd name="connsiteX104" fmla="*/ 99220 w 11505972"/>
              <a:gd name="connsiteY104" fmla="*/ 614534 h 739466"/>
              <a:gd name="connsiteX105" fmla="*/ 100178 w 11505972"/>
              <a:gd name="connsiteY105" fmla="*/ 610700 h 739466"/>
              <a:gd name="connsiteX106" fmla="*/ 116475 w 11505972"/>
              <a:gd name="connsiteY106" fmla="*/ 608304 h 739466"/>
              <a:gd name="connsiteX107" fmla="*/ 114079 w 11505972"/>
              <a:gd name="connsiteY107" fmla="*/ 611659 h 739466"/>
              <a:gd name="connsiteX108" fmla="*/ 116236 w 11505972"/>
              <a:gd name="connsiteY108" fmla="*/ 611899 h 739466"/>
              <a:gd name="connsiteX109" fmla="*/ 116475 w 11505972"/>
              <a:gd name="connsiteY109" fmla="*/ 608304 h 739466"/>
              <a:gd name="connsiteX110" fmla="*/ 92510 w 11505972"/>
              <a:gd name="connsiteY110" fmla="*/ 606866 h 739466"/>
              <a:gd name="connsiteX111" fmla="*/ 90353 w 11505972"/>
              <a:gd name="connsiteY111" fmla="*/ 610461 h 739466"/>
              <a:gd name="connsiteX112" fmla="*/ 90113 w 11505972"/>
              <a:gd name="connsiteY112" fmla="*/ 615973 h 739466"/>
              <a:gd name="connsiteX113" fmla="*/ 92030 w 11505972"/>
              <a:gd name="connsiteY113" fmla="*/ 612617 h 739466"/>
              <a:gd name="connsiteX114" fmla="*/ 92510 w 11505972"/>
              <a:gd name="connsiteY114" fmla="*/ 606866 h 739466"/>
              <a:gd name="connsiteX115" fmla="*/ 13422 w 11505972"/>
              <a:gd name="connsiteY115" fmla="*/ 602072 h 739466"/>
              <a:gd name="connsiteX116" fmla="*/ 11983 w 11505972"/>
              <a:gd name="connsiteY116" fmla="*/ 604709 h 739466"/>
              <a:gd name="connsiteX117" fmla="*/ 13422 w 11505972"/>
              <a:gd name="connsiteY117" fmla="*/ 606866 h 739466"/>
              <a:gd name="connsiteX118" fmla="*/ 13422 w 11505972"/>
              <a:gd name="connsiteY118" fmla="*/ 602072 h 739466"/>
              <a:gd name="connsiteX119" fmla="*/ 291908 w 11505972"/>
              <a:gd name="connsiteY119" fmla="*/ 592007 h 739466"/>
              <a:gd name="connsiteX120" fmla="*/ 291189 w 11505972"/>
              <a:gd name="connsiteY120" fmla="*/ 594882 h 739466"/>
              <a:gd name="connsiteX121" fmla="*/ 291908 w 11505972"/>
              <a:gd name="connsiteY121" fmla="*/ 598237 h 739466"/>
              <a:gd name="connsiteX122" fmla="*/ 292866 w 11505972"/>
              <a:gd name="connsiteY122" fmla="*/ 595841 h 739466"/>
              <a:gd name="connsiteX123" fmla="*/ 291908 w 11505972"/>
              <a:gd name="connsiteY123" fmla="*/ 592007 h 739466"/>
              <a:gd name="connsiteX124" fmla="*/ 273693 w 11505972"/>
              <a:gd name="connsiteY124" fmla="*/ 583379 h 739466"/>
              <a:gd name="connsiteX125" fmla="*/ 273214 w 11505972"/>
              <a:gd name="connsiteY125" fmla="*/ 595122 h 739466"/>
              <a:gd name="connsiteX126" fmla="*/ 275611 w 11505972"/>
              <a:gd name="connsiteY126" fmla="*/ 606866 h 739466"/>
              <a:gd name="connsiteX127" fmla="*/ 275371 w 11505972"/>
              <a:gd name="connsiteY127" fmla="*/ 594882 h 739466"/>
              <a:gd name="connsiteX128" fmla="*/ 273693 w 11505972"/>
              <a:gd name="connsiteY128" fmla="*/ 583379 h 739466"/>
              <a:gd name="connsiteX129" fmla="*/ 260752 w 11505972"/>
              <a:gd name="connsiteY129" fmla="*/ 583379 h 739466"/>
              <a:gd name="connsiteX130" fmla="*/ 260272 w 11505972"/>
              <a:gd name="connsiteY130" fmla="*/ 592486 h 739466"/>
              <a:gd name="connsiteX131" fmla="*/ 262190 w 11505972"/>
              <a:gd name="connsiteY131" fmla="*/ 599197 h 739466"/>
              <a:gd name="connsiteX132" fmla="*/ 261230 w 11505972"/>
              <a:gd name="connsiteY132" fmla="*/ 591287 h 739466"/>
              <a:gd name="connsiteX133" fmla="*/ 260752 w 11505972"/>
              <a:gd name="connsiteY133" fmla="*/ 583379 h 739466"/>
              <a:gd name="connsiteX134" fmla="*/ 154342 w 11505972"/>
              <a:gd name="connsiteY134" fmla="*/ 583379 h 739466"/>
              <a:gd name="connsiteX135" fmla="*/ 153143 w 11505972"/>
              <a:gd name="connsiteY135" fmla="*/ 588172 h 739466"/>
              <a:gd name="connsiteX136" fmla="*/ 152425 w 11505972"/>
              <a:gd name="connsiteY136" fmla="*/ 594403 h 739466"/>
              <a:gd name="connsiteX137" fmla="*/ 153143 w 11505972"/>
              <a:gd name="connsiteY137" fmla="*/ 594642 h 739466"/>
              <a:gd name="connsiteX138" fmla="*/ 154342 w 11505972"/>
              <a:gd name="connsiteY138" fmla="*/ 594882 h 739466"/>
              <a:gd name="connsiteX139" fmla="*/ 154342 w 11505972"/>
              <a:gd name="connsiteY139" fmla="*/ 590089 h 739466"/>
              <a:gd name="connsiteX140" fmla="*/ 154342 w 11505972"/>
              <a:gd name="connsiteY140" fmla="*/ 583379 h 739466"/>
              <a:gd name="connsiteX141" fmla="*/ 261710 w 11505972"/>
              <a:gd name="connsiteY141" fmla="*/ 575230 h 739466"/>
              <a:gd name="connsiteX142" fmla="*/ 262190 w 11505972"/>
              <a:gd name="connsiteY142" fmla="*/ 578825 h 739466"/>
              <a:gd name="connsiteX143" fmla="*/ 261710 w 11505972"/>
              <a:gd name="connsiteY143" fmla="*/ 582420 h 739466"/>
              <a:gd name="connsiteX144" fmla="*/ 264107 w 11505972"/>
              <a:gd name="connsiteY144" fmla="*/ 582420 h 739466"/>
              <a:gd name="connsiteX145" fmla="*/ 263148 w 11505972"/>
              <a:gd name="connsiteY145" fmla="*/ 578825 h 739466"/>
              <a:gd name="connsiteX146" fmla="*/ 261710 w 11505972"/>
              <a:gd name="connsiteY146" fmla="*/ 575230 h 739466"/>
              <a:gd name="connsiteX147" fmla="*/ 36428 w 11505972"/>
              <a:gd name="connsiteY147" fmla="*/ 571396 h 739466"/>
              <a:gd name="connsiteX148" fmla="*/ 39305 w 11505972"/>
              <a:gd name="connsiteY148" fmla="*/ 573793 h 739466"/>
              <a:gd name="connsiteX149" fmla="*/ 38346 w 11505972"/>
              <a:gd name="connsiteY149" fmla="*/ 572115 h 739466"/>
              <a:gd name="connsiteX150" fmla="*/ 36428 w 11505972"/>
              <a:gd name="connsiteY150" fmla="*/ 571396 h 739466"/>
              <a:gd name="connsiteX151" fmla="*/ 88196 w 11505972"/>
              <a:gd name="connsiteY151" fmla="*/ 562768 h 739466"/>
              <a:gd name="connsiteX152" fmla="*/ 88435 w 11505972"/>
              <a:gd name="connsiteY152" fmla="*/ 564446 h 739466"/>
              <a:gd name="connsiteX153" fmla="*/ 88675 w 11505972"/>
              <a:gd name="connsiteY153" fmla="*/ 566603 h 739466"/>
              <a:gd name="connsiteX154" fmla="*/ 89873 w 11505972"/>
              <a:gd name="connsiteY154" fmla="*/ 566603 h 739466"/>
              <a:gd name="connsiteX155" fmla="*/ 91071 w 11505972"/>
              <a:gd name="connsiteY155" fmla="*/ 566123 h 739466"/>
              <a:gd name="connsiteX156" fmla="*/ 90592 w 11505972"/>
              <a:gd name="connsiteY156" fmla="*/ 563247 h 739466"/>
              <a:gd name="connsiteX157" fmla="*/ 88196 w 11505972"/>
              <a:gd name="connsiteY157" fmla="*/ 562768 h 739466"/>
              <a:gd name="connsiteX158" fmla="*/ 255958 w 11505972"/>
              <a:gd name="connsiteY158" fmla="*/ 558933 h 739466"/>
              <a:gd name="connsiteX159" fmla="*/ 256677 w 11505972"/>
              <a:gd name="connsiteY159" fmla="*/ 566363 h 739466"/>
              <a:gd name="connsiteX160" fmla="*/ 257396 w 11505972"/>
              <a:gd name="connsiteY160" fmla="*/ 572833 h 739466"/>
              <a:gd name="connsiteX161" fmla="*/ 258115 w 11505972"/>
              <a:gd name="connsiteY161" fmla="*/ 570676 h 739466"/>
              <a:gd name="connsiteX162" fmla="*/ 258115 w 11505972"/>
              <a:gd name="connsiteY162" fmla="*/ 565883 h 739466"/>
              <a:gd name="connsiteX163" fmla="*/ 257396 w 11505972"/>
              <a:gd name="connsiteY163" fmla="*/ 561090 h 739466"/>
              <a:gd name="connsiteX164" fmla="*/ 255958 w 11505972"/>
              <a:gd name="connsiteY164" fmla="*/ 558933 h 739466"/>
              <a:gd name="connsiteX165" fmla="*/ 173994 w 11505972"/>
              <a:gd name="connsiteY165" fmla="*/ 557974 h 739466"/>
              <a:gd name="connsiteX166" fmla="*/ 173994 w 11505972"/>
              <a:gd name="connsiteY166" fmla="*/ 563966 h 739466"/>
              <a:gd name="connsiteX167" fmla="*/ 173994 w 11505972"/>
              <a:gd name="connsiteY167" fmla="*/ 569958 h 739466"/>
              <a:gd name="connsiteX168" fmla="*/ 175432 w 11505972"/>
              <a:gd name="connsiteY168" fmla="*/ 563726 h 739466"/>
              <a:gd name="connsiteX169" fmla="*/ 173994 w 11505972"/>
              <a:gd name="connsiteY169" fmla="*/ 557974 h 739466"/>
              <a:gd name="connsiteX170" fmla="*/ 95865 w 11505972"/>
              <a:gd name="connsiteY170" fmla="*/ 557495 h 739466"/>
              <a:gd name="connsiteX171" fmla="*/ 94666 w 11505972"/>
              <a:gd name="connsiteY171" fmla="*/ 559413 h 739466"/>
              <a:gd name="connsiteX172" fmla="*/ 94906 w 11505972"/>
              <a:gd name="connsiteY172" fmla="*/ 561809 h 739466"/>
              <a:gd name="connsiteX173" fmla="*/ 95865 w 11505972"/>
              <a:gd name="connsiteY173" fmla="*/ 560371 h 739466"/>
              <a:gd name="connsiteX174" fmla="*/ 95865 w 11505972"/>
              <a:gd name="connsiteY174" fmla="*/ 557495 h 739466"/>
              <a:gd name="connsiteX175" fmla="*/ 151945 w 11505972"/>
              <a:gd name="connsiteY175" fmla="*/ 552702 h 739466"/>
              <a:gd name="connsiteX176" fmla="*/ 150507 w 11505972"/>
              <a:gd name="connsiteY176" fmla="*/ 555578 h 739466"/>
              <a:gd name="connsiteX177" fmla="*/ 151945 w 11505972"/>
              <a:gd name="connsiteY177" fmla="*/ 557974 h 739466"/>
              <a:gd name="connsiteX178" fmla="*/ 152425 w 11505972"/>
              <a:gd name="connsiteY178" fmla="*/ 555339 h 739466"/>
              <a:gd name="connsiteX179" fmla="*/ 151945 w 11505972"/>
              <a:gd name="connsiteY179" fmla="*/ 552702 h 739466"/>
              <a:gd name="connsiteX180" fmla="*/ 133731 w 11505972"/>
              <a:gd name="connsiteY180" fmla="*/ 550785 h 739466"/>
              <a:gd name="connsiteX181" fmla="*/ 133731 w 11505972"/>
              <a:gd name="connsiteY181" fmla="*/ 553181 h 739466"/>
              <a:gd name="connsiteX182" fmla="*/ 136607 w 11505972"/>
              <a:gd name="connsiteY182" fmla="*/ 551744 h 739466"/>
              <a:gd name="connsiteX183" fmla="*/ 133731 w 11505972"/>
              <a:gd name="connsiteY183" fmla="*/ 550785 h 739466"/>
              <a:gd name="connsiteX184" fmla="*/ 74774 w 11505972"/>
              <a:gd name="connsiteY184" fmla="*/ 544554 h 739466"/>
              <a:gd name="connsiteX185" fmla="*/ 72857 w 11505972"/>
              <a:gd name="connsiteY185" fmla="*/ 546231 h 739466"/>
              <a:gd name="connsiteX186" fmla="*/ 72857 w 11505972"/>
              <a:gd name="connsiteY186" fmla="*/ 550306 h 739466"/>
              <a:gd name="connsiteX187" fmla="*/ 74774 w 11505972"/>
              <a:gd name="connsiteY187" fmla="*/ 544554 h 739466"/>
              <a:gd name="connsiteX188" fmla="*/ 33074 w 11505972"/>
              <a:gd name="connsiteY188" fmla="*/ 544554 h 739466"/>
              <a:gd name="connsiteX189" fmla="*/ 31396 w 11505972"/>
              <a:gd name="connsiteY189" fmla="*/ 546471 h 739466"/>
              <a:gd name="connsiteX190" fmla="*/ 32115 w 11505972"/>
              <a:gd name="connsiteY190" fmla="*/ 549347 h 739466"/>
              <a:gd name="connsiteX191" fmla="*/ 33074 w 11505972"/>
              <a:gd name="connsiteY191" fmla="*/ 544554 h 739466"/>
              <a:gd name="connsiteX192" fmla="*/ 46015 w 11505972"/>
              <a:gd name="connsiteY192" fmla="*/ 543595 h 739466"/>
              <a:gd name="connsiteX193" fmla="*/ 43139 w 11505972"/>
              <a:gd name="connsiteY193" fmla="*/ 551744 h 739466"/>
              <a:gd name="connsiteX194" fmla="*/ 41701 w 11505972"/>
              <a:gd name="connsiteY194" fmla="*/ 561330 h 739466"/>
              <a:gd name="connsiteX195" fmla="*/ 45056 w 11505972"/>
              <a:gd name="connsiteY195" fmla="*/ 553181 h 739466"/>
              <a:gd name="connsiteX196" fmla="*/ 46015 w 11505972"/>
              <a:gd name="connsiteY196" fmla="*/ 543595 h 739466"/>
              <a:gd name="connsiteX197" fmla="*/ 49370 w 11505972"/>
              <a:gd name="connsiteY197" fmla="*/ 542157 h 739466"/>
              <a:gd name="connsiteX198" fmla="*/ 47213 w 11505972"/>
              <a:gd name="connsiteY198" fmla="*/ 544793 h 739466"/>
              <a:gd name="connsiteX199" fmla="*/ 49370 w 11505972"/>
              <a:gd name="connsiteY199" fmla="*/ 546950 h 739466"/>
              <a:gd name="connsiteX200" fmla="*/ 49850 w 11505972"/>
              <a:gd name="connsiteY200" fmla="*/ 544793 h 739466"/>
              <a:gd name="connsiteX201" fmla="*/ 49370 w 11505972"/>
              <a:gd name="connsiteY201" fmla="*/ 542157 h 739466"/>
              <a:gd name="connsiteX202" fmla="*/ 277049 w 11505972"/>
              <a:gd name="connsiteY202" fmla="*/ 538322 h 739466"/>
              <a:gd name="connsiteX203" fmla="*/ 275850 w 11505972"/>
              <a:gd name="connsiteY203" fmla="*/ 540959 h 739466"/>
              <a:gd name="connsiteX204" fmla="*/ 276569 w 11505972"/>
              <a:gd name="connsiteY204" fmla="*/ 544554 h 739466"/>
              <a:gd name="connsiteX205" fmla="*/ 277289 w 11505972"/>
              <a:gd name="connsiteY205" fmla="*/ 542157 h 739466"/>
              <a:gd name="connsiteX206" fmla="*/ 277049 w 11505972"/>
              <a:gd name="connsiteY206" fmla="*/ 538322 h 739466"/>
              <a:gd name="connsiteX207" fmla="*/ 152904 w 11505972"/>
              <a:gd name="connsiteY207" fmla="*/ 538322 h 739466"/>
              <a:gd name="connsiteX208" fmla="*/ 151226 w 11505972"/>
              <a:gd name="connsiteY208" fmla="*/ 543835 h 739466"/>
              <a:gd name="connsiteX209" fmla="*/ 151466 w 11505972"/>
              <a:gd name="connsiteY209" fmla="*/ 551744 h 739466"/>
              <a:gd name="connsiteX210" fmla="*/ 153143 w 11505972"/>
              <a:gd name="connsiteY210" fmla="*/ 545752 h 739466"/>
              <a:gd name="connsiteX211" fmla="*/ 152904 w 11505972"/>
              <a:gd name="connsiteY211" fmla="*/ 538322 h 739466"/>
              <a:gd name="connsiteX212" fmla="*/ 178787 w 11505972"/>
              <a:gd name="connsiteY212" fmla="*/ 537843 h 739466"/>
              <a:gd name="connsiteX213" fmla="*/ 177589 w 11505972"/>
              <a:gd name="connsiteY213" fmla="*/ 540000 h 739466"/>
              <a:gd name="connsiteX214" fmla="*/ 176870 w 11505972"/>
              <a:gd name="connsiteY214" fmla="*/ 540719 h 739466"/>
              <a:gd name="connsiteX215" fmla="*/ 176631 w 11505972"/>
              <a:gd name="connsiteY215" fmla="*/ 542397 h 739466"/>
              <a:gd name="connsiteX216" fmla="*/ 178308 w 11505972"/>
              <a:gd name="connsiteY216" fmla="*/ 543116 h 739466"/>
              <a:gd name="connsiteX217" fmla="*/ 178787 w 11505972"/>
              <a:gd name="connsiteY217" fmla="*/ 540719 h 739466"/>
              <a:gd name="connsiteX218" fmla="*/ 179746 w 11505972"/>
              <a:gd name="connsiteY218" fmla="*/ 538322 h 739466"/>
              <a:gd name="connsiteX219" fmla="*/ 178787 w 11505972"/>
              <a:gd name="connsiteY219" fmla="*/ 537843 h 739466"/>
              <a:gd name="connsiteX220" fmla="*/ 136607 w 11505972"/>
              <a:gd name="connsiteY220" fmla="*/ 536885 h 739466"/>
              <a:gd name="connsiteX221" fmla="*/ 135409 w 11505972"/>
              <a:gd name="connsiteY221" fmla="*/ 539521 h 739466"/>
              <a:gd name="connsiteX222" fmla="*/ 135648 w 11505972"/>
              <a:gd name="connsiteY222" fmla="*/ 543595 h 739466"/>
              <a:gd name="connsiteX223" fmla="*/ 137086 w 11505972"/>
              <a:gd name="connsiteY223" fmla="*/ 540719 h 739466"/>
              <a:gd name="connsiteX224" fmla="*/ 136607 w 11505972"/>
              <a:gd name="connsiteY224" fmla="*/ 536885 h 739466"/>
              <a:gd name="connsiteX225" fmla="*/ 48891 w 11505972"/>
              <a:gd name="connsiteY225" fmla="*/ 535447 h 739466"/>
              <a:gd name="connsiteX226" fmla="*/ 46974 w 11505972"/>
              <a:gd name="connsiteY226" fmla="*/ 539281 h 739466"/>
              <a:gd name="connsiteX227" fmla="*/ 48891 w 11505972"/>
              <a:gd name="connsiteY227" fmla="*/ 539760 h 739466"/>
              <a:gd name="connsiteX228" fmla="*/ 49610 w 11505972"/>
              <a:gd name="connsiteY228" fmla="*/ 537603 h 739466"/>
              <a:gd name="connsiteX229" fmla="*/ 48891 w 11505972"/>
              <a:gd name="connsiteY229" fmla="*/ 535447 h 739466"/>
              <a:gd name="connsiteX230" fmla="*/ 167763 w 11505972"/>
              <a:gd name="connsiteY230" fmla="*/ 529695 h 739466"/>
              <a:gd name="connsiteX231" fmla="*/ 166085 w 11505972"/>
              <a:gd name="connsiteY231" fmla="*/ 532331 h 739466"/>
              <a:gd name="connsiteX232" fmla="*/ 165367 w 11505972"/>
              <a:gd name="connsiteY232" fmla="*/ 535926 h 739466"/>
              <a:gd name="connsiteX233" fmla="*/ 167763 w 11505972"/>
              <a:gd name="connsiteY233" fmla="*/ 535926 h 739466"/>
              <a:gd name="connsiteX234" fmla="*/ 167044 w 11505972"/>
              <a:gd name="connsiteY234" fmla="*/ 548628 h 739466"/>
              <a:gd name="connsiteX235" fmla="*/ 167284 w 11505972"/>
              <a:gd name="connsiteY235" fmla="*/ 560371 h 739466"/>
              <a:gd name="connsiteX236" fmla="*/ 168961 w 11505972"/>
              <a:gd name="connsiteY236" fmla="*/ 545752 h 739466"/>
              <a:gd name="connsiteX237" fmla="*/ 167763 w 11505972"/>
              <a:gd name="connsiteY237" fmla="*/ 529695 h 739466"/>
              <a:gd name="connsiteX238" fmla="*/ 64230 w 11505972"/>
              <a:gd name="connsiteY238" fmla="*/ 529695 h 739466"/>
              <a:gd name="connsiteX239" fmla="*/ 60395 w 11505972"/>
              <a:gd name="connsiteY239" fmla="*/ 538083 h 739466"/>
              <a:gd name="connsiteX240" fmla="*/ 59437 w 11505972"/>
              <a:gd name="connsiteY240" fmla="*/ 550306 h 739466"/>
              <a:gd name="connsiteX241" fmla="*/ 63031 w 11505972"/>
              <a:gd name="connsiteY241" fmla="*/ 541438 h 739466"/>
              <a:gd name="connsiteX242" fmla="*/ 64230 w 11505972"/>
              <a:gd name="connsiteY242" fmla="*/ 529695 h 739466"/>
              <a:gd name="connsiteX243" fmla="*/ 114079 w 11505972"/>
              <a:gd name="connsiteY243" fmla="*/ 529215 h 739466"/>
              <a:gd name="connsiteX244" fmla="*/ 112401 w 11505972"/>
              <a:gd name="connsiteY244" fmla="*/ 531372 h 739466"/>
              <a:gd name="connsiteX245" fmla="*/ 113599 w 11505972"/>
              <a:gd name="connsiteY245" fmla="*/ 533529 h 739466"/>
              <a:gd name="connsiteX246" fmla="*/ 114079 w 11505972"/>
              <a:gd name="connsiteY246" fmla="*/ 529215 h 739466"/>
              <a:gd name="connsiteX247" fmla="*/ 146673 w 11505972"/>
              <a:gd name="connsiteY247" fmla="*/ 527298 h 739466"/>
              <a:gd name="connsiteX248" fmla="*/ 145235 w 11505972"/>
              <a:gd name="connsiteY248" fmla="*/ 529695 h 739466"/>
              <a:gd name="connsiteX249" fmla="*/ 146433 w 11505972"/>
              <a:gd name="connsiteY249" fmla="*/ 530174 h 739466"/>
              <a:gd name="connsiteX250" fmla="*/ 147631 w 11505972"/>
              <a:gd name="connsiteY250" fmla="*/ 529695 h 739466"/>
              <a:gd name="connsiteX251" fmla="*/ 146673 w 11505972"/>
              <a:gd name="connsiteY251" fmla="*/ 527298 h 739466"/>
              <a:gd name="connsiteX252" fmla="*/ 275611 w 11505972"/>
              <a:gd name="connsiteY252" fmla="*/ 525381 h 739466"/>
              <a:gd name="connsiteX253" fmla="*/ 274892 w 11505972"/>
              <a:gd name="connsiteY253" fmla="*/ 528017 h 739466"/>
              <a:gd name="connsiteX254" fmla="*/ 275611 w 11505972"/>
              <a:gd name="connsiteY254" fmla="*/ 531133 h 739466"/>
              <a:gd name="connsiteX255" fmla="*/ 276090 w 11505972"/>
              <a:gd name="connsiteY255" fmla="*/ 528736 h 739466"/>
              <a:gd name="connsiteX256" fmla="*/ 275611 w 11505972"/>
              <a:gd name="connsiteY256" fmla="*/ 525381 h 739466"/>
              <a:gd name="connsiteX257" fmla="*/ 165846 w 11505972"/>
              <a:gd name="connsiteY257" fmla="*/ 518670 h 739466"/>
              <a:gd name="connsiteX258" fmla="*/ 165846 w 11505972"/>
              <a:gd name="connsiteY258" fmla="*/ 524422 h 739466"/>
              <a:gd name="connsiteX259" fmla="*/ 164887 w 11505972"/>
              <a:gd name="connsiteY259" fmla="*/ 529695 h 739466"/>
              <a:gd name="connsiteX260" fmla="*/ 167284 w 11505972"/>
              <a:gd name="connsiteY260" fmla="*/ 524662 h 739466"/>
              <a:gd name="connsiteX261" fmla="*/ 165846 w 11505972"/>
              <a:gd name="connsiteY261" fmla="*/ 518670 h 739466"/>
              <a:gd name="connsiteX262" fmla="*/ 142359 w 11505972"/>
              <a:gd name="connsiteY262" fmla="*/ 518191 h 739466"/>
              <a:gd name="connsiteX263" fmla="*/ 141161 w 11505972"/>
              <a:gd name="connsiteY263" fmla="*/ 519389 h 739466"/>
              <a:gd name="connsiteX264" fmla="*/ 139003 w 11505972"/>
              <a:gd name="connsiteY264" fmla="*/ 520108 h 739466"/>
              <a:gd name="connsiteX265" fmla="*/ 140681 w 11505972"/>
              <a:gd name="connsiteY265" fmla="*/ 524901 h 739466"/>
              <a:gd name="connsiteX266" fmla="*/ 142838 w 11505972"/>
              <a:gd name="connsiteY266" fmla="*/ 529215 h 739466"/>
              <a:gd name="connsiteX267" fmla="*/ 141880 w 11505972"/>
              <a:gd name="connsiteY267" fmla="*/ 524183 h 739466"/>
              <a:gd name="connsiteX268" fmla="*/ 142359 w 11505972"/>
              <a:gd name="connsiteY268" fmla="*/ 518191 h 739466"/>
              <a:gd name="connsiteX269" fmla="*/ 73336 w 11505972"/>
              <a:gd name="connsiteY269" fmla="*/ 518191 h 739466"/>
              <a:gd name="connsiteX270" fmla="*/ 72378 w 11505972"/>
              <a:gd name="connsiteY270" fmla="*/ 518670 h 739466"/>
              <a:gd name="connsiteX271" fmla="*/ 71419 w 11505972"/>
              <a:gd name="connsiteY271" fmla="*/ 520108 h 739466"/>
              <a:gd name="connsiteX272" fmla="*/ 72378 w 11505972"/>
              <a:gd name="connsiteY272" fmla="*/ 521786 h 739466"/>
              <a:gd name="connsiteX273" fmla="*/ 74295 w 11505972"/>
              <a:gd name="connsiteY273" fmla="*/ 521067 h 739466"/>
              <a:gd name="connsiteX274" fmla="*/ 73336 w 11505972"/>
              <a:gd name="connsiteY274" fmla="*/ 518191 h 739466"/>
              <a:gd name="connsiteX275" fmla="*/ 264586 w 11505972"/>
              <a:gd name="connsiteY275" fmla="*/ 507646 h 739466"/>
              <a:gd name="connsiteX276" fmla="*/ 263627 w 11505972"/>
              <a:gd name="connsiteY276" fmla="*/ 509803 h 739466"/>
              <a:gd name="connsiteX277" fmla="*/ 264107 w 11505972"/>
              <a:gd name="connsiteY277" fmla="*/ 513398 h 739466"/>
              <a:gd name="connsiteX278" fmla="*/ 264825 w 11505972"/>
              <a:gd name="connsiteY278" fmla="*/ 511241 h 739466"/>
              <a:gd name="connsiteX279" fmla="*/ 264586 w 11505972"/>
              <a:gd name="connsiteY279" fmla="*/ 507646 h 739466"/>
              <a:gd name="connsiteX280" fmla="*/ 258835 w 11505972"/>
              <a:gd name="connsiteY280" fmla="*/ 506208 h 739466"/>
              <a:gd name="connsiteX281" fmla="*/ 257875 w 11505972"/>
              <a:gd name="connsiteY281" fmla="*/ 512679 h 739466"/>
              <a:gd name="connsiteX282" fmla="*/ 258835 w 11505972"/>
              <a:gd name="connsiteY282" fmla="*/ 520108 h 739466"/>
              <a:gd name="connsiteX283" fmla="*/ 256438 w 11505972"/>
              <a:gd name="connsiteY283" fmla="*/ 518431 h 739466"/>
              <a:gd name="connsiteX284" fmla="*/ 255479 w 11505972"/>
              <a:gd name="connsiteY284" fmla="*/ 513877 h 739466"/>
              <a:gd name="connsiteX285" fmla="*/ 255240 w 11505972"/>
              <a:gd name="connsiteY285" fmla="*/ 525141 h 739466"/>
              <a:gd name="connsiteX286" fmla="*/ 257396 w 11505972"/>
              <a:gd name="connsiteY286" fmla="*/ 533529 h 739466"/>
              <a:gd name="connsiteX287" fmla="*/ 257396 w 11505972"/>
              <a:gd name="connsiteY287" fmla="*/ 530653 h 739466"/>
              <a:gd name="connsiteX288" fmla="*/ 256917 w 11505972"/>
              <a:gd name="connsiteY288" fmla="*/ 528257 h 739466"/>
              <a:gd name="connsiteX289" fmla="*/ 257396 w 11505972"/>
              <a:gd name="connsiteY289" fmla="*/ 527058 h 739466"/>
              <a:gd name="connsiteX290" fmla="*/ 257875 w 11505972"/>
              <a:gd name="connsiteY290" fmla="*/ 525860 h 739466"/>
              <a:gd name="connsiteX291" fmla="*/ 258835 w 11505972"/>
              <a:gd name="connsiteY291" fmla="*/ 526100 h 739466"/>
              <a:gd name="connsiteX292" fmla="*/ 258355 w 11505972"/>
              <a:gd name="connsiteY292" fmla="*/ 521546 h 739466"/>
              <a:gd name="connsiteX293" fmla="*/ 259074 w 11505972"/>
              <a:gd name="connsiteY293" fmla="*/ 521067 h 739466"/>
              <a:gd name="connsiteX294" fmla="*/ 259313 w 11505972"/>
              <a:gd name="connsiteY294" fmla="*/ 522505 h 739466"/>
              <a:gd name="connsiteX295" fmla="*/ 259553 w 11505972"/>
              <a:gd name="connsiteY295" fmla="*/ 513158 h 739466"/>
              <a:gd name="connsiteX296" fmla="*/ 258835 w 11505972"/>
              <a:gd name="connsiteY296" fmla="*/ 506208 h 739466"/>
              <a:gd name="connsiteX297" fmla="*/ 88675 w 11505972"/>
              <a:gd name="connsiteY297" fmla="*/ 505249 h 739466"/>
              <a:gd name="connsiteX298" fmla="*/ 86038 w 11505972"/>
              <a:gd name="connsiteY298" fmla="*/ 510282 h 739466"/>
              <a:gd name="connsiteX299" fmla="*/ 85799 w 11505972"/>
              <a:gd name="connsiteY299" fmla="*/ 516273 h 739466"/>
              <a:gd name="connsiteX300" fmla="*/ 87716 w 11505972"/>
              <a:gd name="connsiteY300" fmla="*/ 515315 h 739466"/>
              <a:gd name="connsiteX301" fmla="*/ 89633 w 11505972"/>
              <a:gd name="connsiteY301" fmla="*/ 513877 h 739466"/>
              <a:gd name="connsiteX302" fmla="*/ 89873 w 11505972"/>
              <a:gd name="connsiteY302" fmla="*/ 510521 h 739466"/>
              <a:gd name="connsiteX303" fmla="*/ 89154 w 11505972"/>
              <a:gd name="connsiteY303" fmla="*/ 509084 h 739466"/>
              <a:gd name="connsiteX304" fmla="*/ 88435 w 11505972"/>
              <a:gd name="connsiteY304" fmla="*/ 508125 h 739466"/>
              <a:gd name="connsiteX305" fmla="*/ 88675 w 11505972"/>
              <a:gd name="connsiteY305" fmla="*/ 505249 h 739466"/>
              <a:gd name="connsiteX306" fmla="*/ 69502 w 11505972"/>
              <a:gd name="connsiteY306" fmla="*/ 501894 h 739466"/>
              <a:gd name="connsiteX307" fmla="*/ 67824 w 11505972"/>
              <a:gd name="connsiteY307" fmla="*/ 504291 h 739466"/>
              <a:gd name="connsiteX308" fmla="*/ 69502 w 11505972"/>
              <a:gd name="connsiteY308" fmla="*/ 506208 h 739466"/>
              <a:gd name="connsiteX309" fmla="*/ 264107 w 11505972"/>
              <a:gd name="connsiteY309" fmla="*/ 499018 h 739466"/>
              <a:gd name="connsiteX310" fmla="*/ 263148 w 11505972"/>
              <a:gd name="connsiteY310" fmla="*/ 501894 h 739466"/>
              <a:gd name="connsiteX311" fmla="*/ 263627 w 11505972"/>
              <a:gd name="connsiteY311" fmla="*/ 506208 h 739466"/>
              <a:gd name="connsiteX312" fmla="*/ 264586 w 11505972"/>
              <a:gd name="connsiteY312" fmla="*/ 503332 h 739466"/>
              <a:gd name="connsiteX313" fmla="*/ 264107 w 11505972"/>
              <a:gd name="connsiteY313" fmla="*/ 499018 h 739466"/>
              <a:gd name="connsiteX314" fmla="*/ 174953 w 11505972"/>
              <a:gd name="connsiteY314" fmla="*/ 498539 h 739466"/>
              <a:gd name="connsiteX315" fmla="*/ 173994 w 11505972"/>
              <a:gd name="connsiteY315" fmla="*/ 501894 h 739466"/>
              <a:gd name="connsiteX316" fmla="*/ 175432 w 11505972"/>
              <a:gd name="connsiteY316" fmla="*/ 504770 h 739466"/>
              <a:gd name="connsiteX317" fmla="*/ 174953 w 11505972"/>
              <a:gd name="connsiteY317" fmla="*/ 501414 h 739466"/>
              <a:gd name="connsiteX318" fmla="*/ 174953 w 11505972"/>
              <a:gd name="connsiteY318" fmla="*/ 498539 h 739466"/>
              <a:gd name="connsiteX319" fmla="*/ 259553 w 11505972"/>
              <a:gd name="connsiteY319" fmla="*/ 496861 h 739466"/>
              <a:gd name="connsiteX320" fmla="*/ 258355 w 11505972"/>
              <a:gd name="connsiteY320" fmla="*/ 499977 h 739466"/>
              <a:gd name="connsiteX321" fmla="*/ 261230 w 11505972"/>
              <a:gd name="connsiteY321" fmla="*/ 499018 h 739466"/>
              <a:gd name="connsiteX322" fmla="*/ 259553 w 11505972"/>
              <a:gd name="connsiteY322" fmla="*/ 496861 h 739466"/>
              <a:gd name="connsiteX323" fmla="*/ 98261 w 11505972"/>
              <a:gd name="connsiteY323" fmla="*/ 493506 h 739466"/>
              <a:gd name="connsiteX324" fmla="*/ 97303 w 11505972"/>
              <a:gd name="connsiteY324" fmla="*/ 497580 h 739466"/>
              <a:gd name="connsiteX325" fmla="*/ 98501 w 11505972"/>
              <a:gd name="connsiteY325" fmla="*/ 495902 h 739466"/>
              <a:gd name="connsiteX326" fmla="*/ 100178 w 11505972"/>
              <a:gd name="connsiteY326" fmla="*/ 494225 h 739466"/>
              <a:gd name="connsiteX327" fmla="*/ 98261 w 11505972"/>
              <a:gd name="connsiteY327" fmla="*/ 493506 h 739466"/>
              <a:gd name="connsiteX328" fmla="*/ 179746 w 11505972"/>
              <a:gd name="connsiteY328" fmla="*/ 492787 h 739466"/>
              <a:gd name="connsiteX329" fmla="*/ 178308 w 11505972"/>
              <a:gd name="connsiteY329" fmla="*/ 494704 h 739466"/>
              <a:gd name="connsiteX330" fmla="*/ 179746 w 11505972"/>
              <a:gd name="connsiteY330" fmla="*/ 496621 h 739466"/>
              <a:gd name="connsiteX331" fmla="*/ 97782 w 11505972"/>
              <a:gd name="connsiteY331" fmla="*/ 489432 h 739466"/>
              <a:gd name="connsiteX332" fmla="*/ 94906 w 11505972"/>
              <a:gd name="connsiteY332" fmla="*/ 492787 h 739466"/>
              <a:gd name="connsiteX333" fmla="*/ 97063 w 11505972"/>
              <a:gd name="connsiteY333" fmla="*/ 493746 h 739466"/>
              <a:gd name="connsiteX334" fmla="*/ 97782 w 11505972"/>
              <a:gd name="connsiteY334" fmla="*/ 489432 h 739466"/>
              <a:gd name="connsiteX335" fmla="*/ 269379 w 11505972"/>
              <a:gd name="connsiteY335" fmla="*/ 488952 h 739466"/>
              <a:gd name="connsiteX336" fmla="*/ 269859 w 11505972"/>
              <a:gd name="connsiteY336" fmla="*/ 494944 h 739466"/>
              <a:gd name="connsiteX337" fmla="*/ 270817 w 11505972"/>
              <a:gd name="connsiteY337" fmla="*/ 496142 h 739466"/>
              <a:gd name="connsiteX338" fmla="*/ 271297 w 11505972"/>
              <a:gd name="connsiteY338" fmla="*/ 493746 h 739466"/>
              <a:gd name="connsiteX339" fmla="*/ 269379 w 11505972"/>
              <a:gd name="connsiteY339" fmla="*/ 488952 h 739466"/>
              <a:gd name="connsiteX340" fmla="*/ 118632 w 11505972"/>
              <a:gd name="connsiteY340" fmla="*/ 485597 h 739466"/>
              <a:gd name="connsiteX341" fmla="*/ 116955 w 11505972"/>
              <a:gd name="connsiteY341" fmla="*/ 487994 h 739466"/>
              <a:gd name="connsiteX342" fmla="*/ 118632 w 11505972"/>
              <a:gd name="connsiteY342" fmla="*/ 488712 h 739466"/>
              <a:gd name="connsiteX343" fmla="*/ 120310 w 11505972"/>
              <a:gd name="connsiteY343" fmla="*/ 487994 h 739466"/>
              <a:gd name="connsiteX344" fmla="*/ 118632 w 11505972"/>
              <a:gd name="connsiteY344" fmla="*/ 485597 h 739466"/>
              <a:gd name="connsiteX345" fmla="*/ 276569 w 11505972"/>
              <a:gd name="connsiteY345" fmla="*/ 485117 h 739466"/>
              <a:gd name="connsiteX346" fmla="*/ 276329 w 11505972"/>
              <a:gd name="connsiteY346" fmla="*/ 491109 h 739466"/>
              <a:gd name="connsiteX347" fmla="*/ 276569 w 11505972"/>
              <a:gd name="connsiteY347" fmla="*/ 498539 h 739466"/>
              <a:gd name="connsiteX348" fmla="*/ 277049 w 11505972"/>
              <a:gd name="connsiteY348" fmla="*/ 492547 h 739466"/>
              <a:gd name="connsiteX349" fmla="*/ 276569 w 11505972"/>
              <a:gd name="connsiteY349" fmla="*/ 485117 h 739466"/>
              <a:gd name="connsiteX350" fmla="*/ 169680 w 11505972"/>
              <a:gd name="connsiteY350" fmla="*/ 480804 h 739466"/>
              <a:gd name="connsiteX351" fmla="*/ 168482 w 11505972"/>
              <a:gd name="connsiteY351" fmla="*/ 485117 h 739466"/>
              <a:gd name="connsiteX352" fmla="*/ 169680 w 11505972"/>
              <a:gd name="connsiteY352" fmla="*/ 488952 h 739466"/>
              <a:gd name="connsiteX353" fmla="*/ 170639 w 11505972"/>
              <a:gd name="connsiteY353" fmla="*/ 484878 h 739466"/>
              <a:gd name="connsiteX354" fmla="*/ 169680 w 11505972"/>
              <a:gd name="connsiteY354" fmla="*/ 480804 h 739466"/>
              <a:gd name="connsiteX355" fmla="*/ 98261 w 11505972"/>
              <a:gd name="connsiteY355" fmla="*/ 480804 h 739466"/>
              <a:gd name="connsiteX356" fmla="*/ 96823 w 11505972"/>
              <a:gd name="connsiteY356" fmla="*/ 484159 h 739466"/>
              <a:gd name="connsiteX357" fmla="*/ 98740 w 11505972"/>
              <a:gd name="connsiteY357" fmla="*/ 483200 h 739466"/>
              <a:gd name="connsiteX358" fmla="*/ 98501 w 11505972"/>
              <a:gd name="connsiteY358" fmla="*/ 482002 h 739466"/>
              <a:gd name="connsiteX359" fmla="*/ 98261 w 11505972"/>
              <a:gd name="connsiteY359" fmla="*/ 480804 h 739466"/>
              <a:gd name="connsiteX360" fmla="*/ 101617 w 11505972"/>
              <a:gd name="connsiteY360" fmla="*/ 480325 h 739466"/>
              <a:gd name="connsiteX361" fmla="*/ 101856 w 11505972"/>
              <a:gd name="connsiteY361" fmla="*/ 482721 h 739466"/>
              <a:gd name="connsiteX362" fmla="*/ 101137 w 11505972"/>
              <a:gd name="connsiteY362" fmla="*/ 483200 h 739466"/>
              <a:gd name="connsiteX363" fmla="*/ 99939 w 11505972"/>
              <a:gd name="connsiteY363" fmla="*/ 483440 h 739466"/>
              <a:gd name="connsiteX364" fmla="*/ 99220 w 11505972"/>
              <a:gd name="connsiteY364" fmla="*/ 485117 h 739466"/>
              <a:gd name="connsiteX365" fmla="*/ 100658 w 11505972"/>
              <a:gd name="connsiteY365" fmla="*/ 484159 h 739466"/>
              <a:gd name="connsiteX366" fmla="*/ 101617 w 11505972"/>
              <a:gd name="connsiteY366" fmla="*/ 486556 h 739466"/>
              <a:gd name="connsiteX367" fmla="*/ 103294 w 11505972"/>
              <a:gd name="connsiteY367" fmla="*/ 482961 h 739466"/>
              <a:gd name="connsiteX368" fmla="*/ 101617 w 11505972"/>
              <a:gd name="connsiteY368" fmla="*/ 480325 h 739466"/>
              <a:gd name="connsiteX369" fmla="*/ 256917 w 11505972"/>
              <a:gd name="connsiteY369" fmla="*/ 476490 h 739466"/>
              <a:gd name="connsiteX370" fmla="*/ 256198 w 11505972"/>
              <a:gd name="connsiteY370" fmla="*/ 482002 h 739466"/>
              <a:gd name="connsiteX371" fmla="*/ 258355 w 11505972"/>
              <a:gd name="connsiteY371" fmla="*/ 487035 h 739466"/>
              <a:gd name="connsiteX372" fmla="*/ 257636 w 11505972"/>
              <a:gd name="connsiteY372" fmla="*/ 481523 h 739466"/>
              <a:gd name="connsiteX373" fmla="*/ 256917 w 11505972"/>
              <a:gd name="connsiteY373" fmla="*/ 476490 h 739466"/>
              <a:gd name="connsiteX374" fmla="*/ 255479 w 11505972"/>
              <a:gd name="connsiteY374" fmla="*/ 469780 h 739466"/>
              <a:gd name="connsiteX375" fmla="*/ 255479 w 11505972"/>
              <a:gd name="connsiteY375" fmla="*/ 473614 h 739466"/>
              <a:gd name="connsiteX376" fmla="*/ 256917 w 11505972"/>
              <a:gd name="connsiteY376" fmla="*/ 475531 h 739466"/>
              <a:gd name="connsiteX377" fmla="*/ 257157 w 11505972"/>
              <a:gd name="connsiteY377" fmla="*/ 472415 h 739466"/>
              <a:gd name="connsiteX378" fmla="*/ 255479 w 11505972"/>
              <a:gd name="connsiteY378" fmla="*/ 469780 h 739466"/>
              <a:gd name="connsiteX379" fmla="*/ 167763 w 11505972"/>
              <a:gd name="connsiteY379" fmla="*/ 462590 h 739466"/>
              <a:gd name="connsiteX380" fmla="*/ 166565 w 11505972"/>
              <a:gd name="connsiteY380" fmla="*/ 469540 h 739466"/>
              <a:gd name="connsiteX381" fmla="*/ 165367 w 11505972"/>
              <a:gd name="connsiteY381" fmla="*/ 475531 h 739466"/>
              <a:gd name="connsiteX382" fmla="*/ 167044 w 11505972"/>
              <a:gd name="connsiteY382" fmla="*/ 475292 h 739466"/>
              <a:gd name="connsiteX383" fmla="*/ 168242 w 11505972"/>
              <a:gd name="connsiteY383" fmla="*/ 474573 h 739466"/>
              <a:gd name="connsiteX384" fmla="*/ 169441 w 11505972"/>
              <a:gd name="connsiteY384" fmla="*/ 467862 h 739466"/>
              <a:gd name="connsiteX385" fmla="*/ 167763 w 11505972"/>
              <a:gd name="connsiteY385" fmla="*/ 462590 h 739466"/>
              <a:gd name="connsiteX386" fmla="*/ 161532 w 11505972"/>
              <a:gd name="connsiteY386" fmla="*/ 453483 h 739466"/>
              <a:gd name="connsiteX387" fmla="*/ 159615 w 11505972"/>
              <a:gd name="connsiteY387" fmla="*/ 464268 h 739466"/>
              <a:gd name="connsiteX388" fmla="*/ 159615 w 11505972"/>
              <a:gd name="connsiteY388" fmla="*/ 474573 h 739466"/>
              <a:gd name="connsiteX389" fmla="*/ 162011 w 11505972"/>
              <a:gd name="connsiteY389" fmla="*/ 464268 h 739466"/>
              <a:gd name="connsiteX390" fmla="*/ 161532 w 11505972"/>
              <a:gd name="connsiteY390" fmla="*/ 453483 h 739466"/>
              <a:gd name="connsiteX391" fmla="*/ 118872 w 11505972"/>
              <a:gd name="connsiteY391" fmla="*/ 452524 h 739466"/>
              <a:gd name="connsiteX392" fmla="*/ 117434 w 11505972"/>
              <a:gd name="connsiteY392" fmla="*/ 454441 h 739466"/>
              <a:gd name="connsiteX393" fmla="*/ 117434 w 11505972"/>
              <a:gd name="connsiteY393" fmla="*/ 458755 h 739466"/>
              <a:gd name="connsiteX394" fmla="*/ 118872 w 11505972"/>
              <a:gd name="connsiteY394" fmla="*/ 455639 h 739466"/>
              <a:gd name="connsiteX395" fmla="*/ 118872 w 11505972"/>
              <a:gd name="connsiteY395" fmla="*/ 452524 h 739466"/>
              <a:gd name="connsiteX396" fmla="*/ 299696 w 11505972"/>
              <a:gd name="connsiteY396" fmla="*/ 441284 h 739466"/>
              <a:gd name="connsiteX397" fmla="*/ 299337 w 11505972"/>
              <a:gd name="connsiteY397" fmla="*/ 442219 h 739466"/>
              <a:gd name="connsiteX398" fmla="*/ 299696 w 11505972"/>
              <a:gd name="connsiteY398" fmla="*/ 444015 h 739466"/>
              <a:gd name="connsiteX399" fmla="*/ 292866 w 11505972"/>
              <a:gd name="connsiteY399" fmla="*/ 441020 h 739466"/>
              <a:gd name="connsiteX400" fmla="*/ 292386 w 11505972"/>
              <a:gd name="connsiteY400" fmla="*/ 444615 h 739466"/>
              <a:gd name="connsiteX401" fmla="*/ 293346 w 11505972"/>
              <a:gd name="connsiteY401" fmla="*/ 448689 h 739466"/>
              <a:gd name="connsiteX402" fmla="*/ 293346 w 11505972"/>
              <a:gd name="connsiteY402" fmla="*/ 445574 h 739466"/>
              <a:gd name="connsiteX403" fmla="*/ 292866 w 11505972"/>
              <a:gd name="connsiteY403" fmla="*/ 441020 h 739466"/>
              <a:gd name="connsiteX404" fmla="*/ 262190 w 11505972"/>
              <a:gd name="connsiteY404" fmla="*/ 433830 h 739466"/>
              <a:gd name="connsiteX405" fmla="*/ 263867 w 11505972"/>
              <a:gd name="connsiteY405" fmla="*/ 436467 h 739466"/>
              <a:gd name="connsiteX406" fmla="*/ 266503 w 11505972"/>
              <a:gd name="connsiteY406" fmla="*/ 437665 h 739466"/>
              <a:gd name="connsiteX407" fmla="*/ 262190 w 11505972"/>
              <a:gd name="connsiteY407" fmla="*/ 433830 h 739466"/>
              <a:gd name="connsiteX408" fmla="*/ 262190 w 11505972"/>
              <a:gd name="connsiteY408" fmla="*/ 420409 h 739466"/>
              <a:gd name="connsiteX409" fmla="*/ 261710 w 11505972"/>
              <a:gd name="connsiteY409" fmla="*/ 421128 h 739466"/>
              <a:gd name="connsiteX410" fmla="*/ 261230 w 11505972"/>
              <a:gd name="connsiteY410" fmla="*/ 423765 h 739466"/>
              <a:gd name="connsiteX411" fmla="*/ 261470 w 11505972"/>
              <a:gd name="connsiteY411" fmla="*/ 426401 h 739466"/>
              <a:gd name="connsiteX412" fmla="*/ 262669 w 11505972"/>
              <a:gd name="connsiteY412" fmla="*/ 427599 h 739466"/>
              <a:gd name="connsiteX413" fmla="*/ 262669 w 11505972"/>
              <a:gd name="connsiteY413" fmla="*/ 424483 h 739466"/>
              <a:gd name="connsiteX414" fmla="*/ 262190 w 11505972"/>
              <a:gd name="connsiteY414" fmla="*/ 420409 h 739466"/>
              <a:gd name="connsiteX415" fmla="*/ 298138 w 11505972"/>
              <a:gd name="connsiteY415" fmla="*/ 417293 h 739466"/>
              <a:gd name="connsiteX416" fmla="*/ 296221 w 11505972"/>
              <a:gd name="connsiteY416" fmla="*/ 417533 h 739466"/>
              <a:gd name="connsiteX417" fmla="*/ 297180 w 11505972"/>
              <a:gd name="connsiteY417" fmla="*/ 427360 h 739466"/>
              <a:gd name="connsiteX418" fmla="*/ 299576 w 11505972"/>
              <a:gd name="connsiteY418" fmla="*/ 437185 h 739466"/>
              <a:gd name="connsiteX419" fmla="*/ 299696 w 11505972"/>
              <a:gd name="connsiteY419" fmla="*/ 435032 h 739466"/>
              <a:gd name="connsiteX420" fmla="*/ 299696 w 11505972"/>
              <a:gd name="connsiteY420" fmla="*/ 431372 h 739466"/>
              <a:gd name="connsiteX421" fmla="*/ 299337 w 11505972"/>
              <a:gd name="connsiteY421" fmla="*/ 426880 h 739466"/>
              <a:gd name="connsiteX422" fmla="*/ 299098 w 11505972"/>
              <a:gd name="connsiteY422" fmla="*/ 421128 h 739466"/>
              <a:gd name="connsiteX423" fmla="*/ 299098 w 11505972"/>
              <a:gd name="connsiteY423" fmla="*/ 418013 h 739466"/>
              <a:gd name="connsiteX424" fmla="*/ 298138 w 11505972"/>
              <a:gd name="connsiteY424" fmla="*/ 417293 h 739466"/>
              <a:gd name="connsiteX425" fmla="*/ 272255 w 11505972"/>
              <a:gd name="connsiteY425" fmla="*/ 392129 h 739466"/>
              <a:gd name="connsiteX426" fmla="*/ 274892 w 11505972"/>
              <a:gd name="connsiteY426" fmla="*/ 404352 h 739466"/>
              <a:gd name="connsiteX427" fmla="*/ 275611 w 11505972"/>
              <a:gd name="connsiteY427" fmla="*/ 416575 h 739466"/>
              <a:gd name="connsiteX428" fmla="*/ 272495 w 11505972"/>
              <a:gd name="connsiteY428" fmla="*/ 403393 h 739466"/>
              <a:gd name="connsiteX429" fmla="*/ 272255 w 11505972"/>
              <a:gd name="connsiteY429" fmla="*/ 392129 h 739466"/>
              <a:gd name="connsiteX430" fmla="*/ 228637 w 11505972"/>
              <a:gd name="connsiteY430" fmla="*/ 388294 h 739466"/>
              <a:gd name="connsiteX431" fmla="*/ 229356 w 11505972"/>
              <a:gd name="connsiteY431" fmla="*/ 392369 h 739466"/>
              <a:gd name="connsiteX432" fmla="*/ 230794 w 11505972"/>
              <a:gd name="connsiteY432" fmla="*/ 394766 h 739466"/>
              <a:gd name="connsiteX433" fmla="*/ 231992 w 11505972"/>
              <a:gd name="connsiteY433" fmla="*/ 397641 h 739466"/>
              <a:gd name="connsiteX434" fmla="*/ 231992 w 11505972"/>
              <a:gd name="connsiteY434" fmla="*/ 402674 h 739466"/>
              <a:gd name="connsiteX435" fmla="*/ 228157 w 11505972"/>
              <a:gd name="connsiteY435" fmla="*/ 395964 h 739466"/>
              <a:gd name="connsiteX436" fmla="*/ 228637 w 11505972"/>
              <a:gd name="connsiteY436" fmla="*/ 388294 h 739466"/>
              <a:gd name="connsiteX437" fmla="*/ 281362 w 11505972"/>
              <a:gd name="connsiteY437" fmla="*/ 387336 h 739466"/>
              <a:gd name="connsiteX438" fmla="*/ 279684 w 11505972"/>
              <a:gd name="connsiteY438" fmla="*/ 389493 h 739466"/>
              <a:gd name="connsiteX439" fmla="*/ 278966 w 11505972"/>
              <a:gd name="connsiteY439" fmla="*/ 393088 h 739466"/>
              <a:gd name="connsiteX440" fmla="*/ 281362 w 11505972"/>
              <a:gd name="connsiteY440" fmla="*/ 399319 h 739466"/>
              <a:gd name="connsiteX441" fmla="*/ 283759 w 11505972"/>
              <a:gd name="connsiteY441" fmla="*/ 406988 h 739466"/>
              <a:gd name="connsiteX442" fmla="*/ 282801 w 11505972"/>
              <a:gd name="connsiteY442" fmla="*/ 398840 h 739466"/>
              <a:gd name="connsiteX443" fmla="*/ 281362 w 11505972"/>
              <a:gd name="connsiteY443" fmla="*/ 387336 h 739466"/>
              <a:gd name="connsiteX444" fmla="*/ 270338 w 11505972"/>
              <a:gd name="connsiteY444" fmla="*/ 384460 h 739466"/>
              <a:gd name="connsiteX445" fmla="*/ 270338 w 11505972"/>
              <a:gd name="connsiteY445" fmla="*/ 391171 h 739466"/>
              <a:gd name="connsiteX446" fmla="*/ 270098 w 11505972"/>
              <a:gd name="connsiteY446" fmla="*/ 386857 h 739466"/>
              <a:gd name="connsiteX447" fmla="*/ 270338 w 11505972"/>
              <a:gd name="connsiteY447" fmla="*/ 384460 h 739466"/>
              <a:gd name="connsiteX448" fmla="*/ 170159 w 11505972"/>
              <a:gd name="connsiteY448" fmla="*/ 383022 h 739466"/>
              <a:gd name="connsiteX449" fmla="*/ 168961 w 11505972"/>
              <a:gd name="connsiteY449" fmla="*/ 384939 h 739466"/>
              <a:gd name="connsiteX450" fmla="*/ 169680 w 11505972"/>
              <a:gd name="connsiteY450" fmla="*/ 388774 h 739466"/>
              <a:gd name="connsiteX451" fmla="*/ 170399 w 11505972"/>
              <a:gd name="connsiteY451" fmla="*/ 386138 h 739466"/>
              <a:gd name="connsiteX452" fmla="*/ 170159 w 11505972"/>
              <a:gd name="connsiteY452" fmla="*/ 383022 h 739466"/>
              <a:gd name="connsiteX453" fmla="*/ 243975 w 11505972"/>
              <a:gd name="connsiteY453" fmla="*/ 377749 h 739466"/>
              <a:gd name="connsiteX454" fmla="*/ 243016 w 11505972"/>
              <a:gd name="connsiteY454" fmla="*/ 381584 h 739466"/>
              <a:gd name="connsiteX455" fmla="*/ 243975 w 11505972"/>
              <a:gd name="connsiteY455" fmla="*/ 386857 h 739466"/>
              <a:gd name="connsiteX456" fmla="*/ 243975 w 11505972"/>
              <a:gd name="connsiteY456" fmla="*/ 377749 h 739466"/>
              <a:gd name="connsiteX457" fmla="*/ 173036 w 11505972"/>
              <a:gd name="connsiteY457" fmla="*/ 376312 h 739466"/>
              <a:gd name="connsiteX458" fmla="*/ 171597 w 11505972"/>
              <a:gd name="connsiteY458" fmla="*/ 379907 h 739466"/>
              <a:gd name="connsiteX459" fmla="*/ 173515 w 11505972"/>
              <a:gd name="connsiteY459" fmla="*/ 383022 h 739466"/>
              <a:gd name="connsiteX460" fmla="*/ 173275 w 11505972"/>
              <a:gd name="connsiteY460" fmla="*/ 379667 h 739466"/>
              <a:gd name="connsiteX461" fmla="*/ 173036 w 11505972"/>
              <a:gd name="connsiteY461" fmla="*/ 376312 h 739466"/>
              <a:gd name="connsiteX462" fmla="*/ 211382 w 11505972"/>
              <a:gd name="connsiteY462" fmla="*/ 375832 h 739466"/>
              <a:gd name="connsiteX463" fmla="*/ 210423 w 11505972"/>
              <a:gd name="connsiteY463" fmla="*/ 377270 h 739466"/>
              <a:gd name="connsiteX464" fmla="*/ 210423 w 11505972"/>
              <a:gd name="connsiteY464" fmla="*/ 381105 h 739466"/>
              <a:gd name="connsiteX465" fmla="*/ 211382 w 11505972"/>
              <a:gd name="connsiteY465" fmla="*/ 381105 h 739466"/>
              <a:gd name="connsiteX466" fmla="*/ 197001 w 11505972"/>
              <a:gd name="connsiteY466" fmla="*/ 373435 h 739466"/>
              <a:gd name="connsiteX467" fmla="*/ 197481 w 11505972"/>
              <a:gd name="connsiteY467" fmla="*/ 376072 h 739466"/>
              <a:gd name="connsiteX468" fmla="*/ 198440 w 11505972"/>
              <a:gd name="connsiteY468" fmla="*/ 377749 h 739466"/>
              <a:gd name="connsiteX469" fmla="*/ 199398 w 11505972"/>
              <a:gd name="connsiteY469" fmla="*/ 375113 h 739466"/>
              <a:gd name="connsiteX470" fmla="*/ 197001 w 11505972"/>
              <a:gd name="connsiteY470" fmla="*/ 373435 h 739466"/>
              <a:gd name="connsiteX471" fmla="*/ 168722 w 11505972"/>
              <a:gd name="connsiteY471" fmla="*/ 373435 h 739466"/>
              <a:gd name="connsiteX472" fmla="*/ 165846 w 11505972"/>
              <a:gd name="connsiteY472" fmla="*/ 377030 h 739466"/>
              <a:gd name="connsiteX473" fmla="*/ 165367 w 11505972"/>
              <a:gd name="connsiteY473" fmla="*/ 383022 h 739466"/>
              <a:gd name="connsiteX474" fmla="*/ 168482 w 11505972"/>
              <a:gd name="connsiteY474" fmla="*/ 378948 h 739466"/>
              <a:gd name="connsiteX475" fmla="*/ 168722 w 11505972"/>
              <a:gd name="connsiteY475" fmla="*/ 373435 h 739466"/>
              <a:gd name="connsiteX476" fmla="*/ 156738 w 11505972"/>
              <a:gd name="connsiteY476" fmla="*/ 372477 h 739466"/>
              <a:gd name="connsiteX477" fmla="*/ 152904 w 11505972"/>
              <a:gd name="connsiteY477" fmla="*/ 387336 h 739466"/>
              <a:gd name="connsiteX478" fmla="*/ 154821 w 11505972"/>
              <a:gd name="connsiteY478" fmla="*/ 387815 h 739466"/>
              <a:gd name="connsiteX479" fmla="*/ 155780 w 11505972"/>
              <a:gd name="connsiteY479" fmla="*/ 388774 h 739466"/>
              <a:gd name="connsiteX480" fmla="*/ 157218 w 11505972"/>
              <a:gd name="connsiteY480" fmla="*/ 379907 h 739466"/>
              <a:gd name="connsiteX481" fmla="*/ 156738 w 11505972"/>
              <a:gd name="connsiteY481" fmla="*/ 372477 h 739466"/>
              <a:gd name="connsiteX482" fmla="*/ 236306 w 11505972"/>
              <a:gd name="connsiteY482" fmla="*/ 370560 h 739466"/>
              <a:gd name="connsiteX483" fmla="*/ 236066 w 11505972"/>
              <a:gd name="connsiteY483" fmla="*/ 386377 h 739466"/>
              <a:gd name="connsiteX484" fmla="*/ 238703 w 11505972"/>
              <a:gd name="connsiteY484" fmla="*/ 404112 h 739466"/>
              <a:gd name="connsiteX485" fmla="*/ 241099 w 11505972"/>
              <a:gd name="connsiteY485" fmla="*/ 395005 h 739466"/>
              <a:gd name="connsiteX486" fmla="*/ 240141 w 11505972"/>
              <a:gd name="connsiteY486" fmla="*/ 383501 h 739466"/>
              <a:gd name="connsiteX487" fmla="*/ 241339 w 11505972"/>
              <a:gd name="connsiteY487" fmla="*/ 377510 h 739466"/>
              <a:gd name="connsiteX488" fmla="*/ 239182 w 11505972"/>
              <a:gd name="connsiteY488" fmla="*/ 372477 h 739466"/>
              <a:gd name="connsiteX489" fmla="*/ 239661 w 11505972"/>
              <a:gd name="connsiteY489" fmla="*/ 377510 h 739466"/>
              <a:gd name="connsiteX490" fmla="*/ 240141 w 11505972"/>
              <a:gd name="connsiteY490" fmla="*/ 382064 h 739466"/>
              <a:gd name="connsiteX491" fmla="*/ 237744 w 11505972"/>
              <a:gd name="connsiteY491" fmla="*/ 377030 h 739466"/>
              <a:gd name="connsiteX492" fmla="*/ 236306 w 11505972"/>
              <a:gd name="connsiteY492" fmla="*/ 370560 h 739466"/>
              <a:gd name="connsiteX493" fmla="*/ 221447 w 11505972"/>
              <a:gd name="connsiteY493" fmla="*/ 370560 h 739466"/>
              <a:gd name="connsiteX494" fmla="*/ 219050 w 11505972"/>
              <a:gd name="connsiteY494" fmla="*/ 372957 h 739466"/>
              <a:gd name="connsiteX495" fmla="*/ 218811 w 11505972"/>
              <a:gd name="connsiteY495" fmla="*/ 379907 h 739466"/>
              <a:gd name="connsiteX496" fmla="*/ 219530 w 11505972"/>
              <a:gd name="connsiteY496" fmla="*/ 387815 h 739466"/>
              <a:gd name="connsiteX497" fmla="*/ 220967 w 11505972"/>
              <a:gd name="connsiteY497" fmla="*/ 393567 h 739466"/>
              <a:gd name="connsiteX498" fmla="*/ 220728 w 11505972"/>
              <a:gd name="connsiteY498" fmla="*/ 381824 h 739466"/>
              <a:gd name="connsiteX499" fmla="*/ 221927 w 11505972"/>
              <a:gd name="connsiteY499" fmla="*/ 372477 h 739466"/>
              <a:gd name="connsiteX500" fmla="*/ 221447 w 11505972"/>
              <a:gd name="connsiteY500" fmla="*/ 370560 h 739466"/>
              <a:gd name="connsiteX501" fmla="*/ 191250 w 11505972"/>
              <a:gd name="connsiteY501" fmla="*/ 367684 h 739466"/>
              <a:gd name="connsiteX502" fmla="*/ 191250 w 11505972"/>
              <a:gd name="connsiteY502" fmla="*/ 373915 h 739466"/>
              <a:gd name="connsiteX503" fmla="*/ 193646 w 11505972"/>
              <a:gd name="connsiteY503" fmla="*/ 370800 h 739466"/>
              <a:gd name="connsiteX504" fmla="*/ 191250 w 11505972"/>
              <a:gd name="connsiteY504" fmla="*/ 367684 h 739466"/>
              <a:gd name="connsiteX505" fmla="*/ 207067 w 11505972"/>
              <a:gd name="connsiteY505" fmla="*/ 365287 h 739466"/>
              <a:gd name="connsiteX506" fmla="*/ 206109 w 11505972"/>
              <a:gd name="connsiteY506" fmla="*/ 372477 h 739466"/>
              <a:gd name="connsiteX507" fmla="*/ 207067 w 11505972"/>
              <a:gd name="connsiteY507" fmla="*/ 370080 h 739466"/>
              <a:gd name="connsiteX508" fmla="*/ 207067 w 11505972"/>
              <a:gd name="connsiteY508" fmla="*/ 365287 h 739466"/>
              <a:gd name="connsiteX509" fmla="*/ 238223 w 11505972"/>
              <a:gd name="connsiteY509" fmla="*/ 364808 h 739466"/>
              <a:gd name="connsiteX510" fmla="*/ 237265 w 11505972"/>
              <a:gd name="connsiteY510" fmla="*/ 367923 h 739466"/>
              <a:gd name="connsiteX511" fmla="*/ 238703 w 11505972"/>
              <a:gd name="connsiteY511" fmla="*/ 370080 h 739466"/>
              <a:gd name="connsiteX512" fmla="*/ 238943 w 11505972"/>
              <a:gd name="connsiteY512" fmla="*/ 367684 h 739466"/>
              <a:gd name="connsiteX513" fmla="*/ 238223 w 11505972"/>
              <a:gd name="connsiteY513" fmla="*/ 364808 h 739466"/>
              <a:gd name="connsiteX514" fmla="*/ 157218 w 11505972"/>
              <a:gd name="connsiteY514" fmla="*/ 362411 h 739466"/>
              <a:gd name="connsiteX515" fmla="*/ 155780 w 11505972"/>
              <a:gd name="connsiteY515" fmla="*/ 366006 h 739466"/>
              <a:gd name="connsiteX516" fmla="*/ 156738 w 11505972"/>
              <a:gd name="connsiteY516" fmla="*/ 370080 h 739466"/>
              <a:gd name="connsiteX517" fmla="*/ 157457 w 11505972"/>
              <a:gd name="connsiteY517" fmla="*/ 366725 h 739466"/>
              <a:gd name="connsiteX518" fmla="*/ 157218 w 11505972"/>
              <a:gd name="connsiteY518" fmla="*/ 362411 h 739466"/>
              <a:gd name="connsiteX519" fmla="*/ 216175 w 11505972"/>
              <a:gd name="connsiteY519" fmla="*/ 359535 h 739466"/>
              <a:gd name="connsiteX520" fmla="*/ 216175 w 11505972"/>
              <a:gd name="connsiteY520" fmla="*/ 365287 h 739466"/>
              <a:gd name="connsiteX521" fmla="*/ 217612 w 11505972"/>
              <a:gd name="connsiteY521" fmla="*/ 362651 h 739466"/>
              <a:gd name="connsiteX522" fmla="*/ 216175 w 11505972"/>
              <a:gd name="connsiteY522" fmla="*/ 359535 h 739466"/>
              <a:gd name="connsiteX523" fmla="*/ 230554 w 11505972"/>
              <a:gd name="connsiteY523" fmla="*/ 358098 h 739466"/>
              <a:gd name="connsiteX524" fmla="*/ 229835 w 11505972"/>
              <a:gd name="connsiteY524" fmla="*/ 363610 h 739466"/>
              <a:gd name="connsiteX525" fmla="*/ 230554 w 11505972"/>
              <a:gd name="connsiteY525" fmla="*/ 366725 h 739466"/>
              <a:gd name="connsiteX526" fmla="*/ 231273 w 11505972"/>
              <a:gd name="connsiteY526" fmla="*/ 365287 h 739466"/>
              <a:gd name="connsiteX527" fmla="*/ 230554 w 11505972"/>
              <a:gd name="connsiteY527" fmla="*/ 358098 h 739466"/>
              <a:gd name="connsiteX528" fmla="*/ 200357 w 11505972"/>
              <a:gd name="connsiteY528" fmla="*/ 358098 h 739466"/>
              <a:gd name="connsiteX529" fmla="*/ 197960 w 11505972"/>
              <a:gd name="connsiteY529" fmla="*/ 359535 h 739466"/>
              <a:gd name="connsiteX530" fmla="*/ 200357 w 11505972"/>
              <a:gd name="connsiteY530" fmla="*/ 363850 h 739466"/>
              <a:gd name="connsiteX531" fmla="*/ 207067 w 11505972"/>
              <a:gd name="connsiteY531" fmla="*/ 356659 h 739466"/>
              <a:gd name="connsiteX532" fmla="*/ 207181 w 11505972"/>
              <a:gd name="connsiteY532" fmla="*/ 357000 h 739466"/>
              <a:gd name="connsiteX533" fmla="*/ 207067 w 11505972"/>
              <a:gd name="connsiteY533" fmla="*/ 358098 h 739466"/>
              <a:gd name="connsiteX534" fmla="*/ 253562 w 11505972"/>
              <a:gd name="connsiteY534" fmla="*/ 355221 h 739466"/>
              <a:gd name="connsiteX535" fmla="*/ 253562 w 11505972"/>
              <a:gd name="connsiteY535" fmla="*/ 362411 h 739466"/>
              <a:gd name="connsiteX536" fmla="*/ 252603 w 11505972"/>
              <a:gd name="connsiteY536" fmla="*/ 358816 h 739466"/>
              <a:gd name="connsiteX537" fmla="*/ 253562 w 11505972"/>
              <a:gd name="connsiteY537" fmla="*/ 355221 h 739466"/>
              <a:gd name="connsiteX538" fmla="*/ 187415 w 11505972"/>
              <a:gd name="connsiteY538" fmla="*/ 355221 h 739466"/>
              <a:gd name="connsiteX539" fmla="*/ 186936 w 11505972"/>
              <a:gd name="connsiteY539" fmla="*/ 364808 h 739466"/>
              <a:gd name="connsiteX540" fmla="*/ 187415 w 11505972"/>
              <a:gd name="connsiteY540" fmla="*/ 373915 h 739466"/>
              <a:gd name="connsiteX541" fmla="*/ 188374 w 11505972"/>
              <a:gd name="connsiteY541" fmla="*/ 370800 h 739466"/>
              <a:gd name="connsiteX542" fmla="*/ 189093 w 11505972"/>
              <a:gd name="connsiteY542" fmla="*/ 365047 h 739466"/>
              <a:gd name="connsiteX543" fmla="*/ 188853 w 11505972"/>
              <a:gd name="connsiteY543" fmla="*/ 359056 h 739466"/>
              <a:gd name="connsiteX544" fmla="*/ 187415 w 11505972"/>
              <a:gd name="connsiteY544" fmla="*/ 355221 h 739466"/>
              <a:gd name="connsiteX545" fmla="*/ 206109 w 11505972"/>
              <a:gd name="connsiteY545" fmla="*/ 353783 h 739466"/>
              <a:gd name="connsiteX546" fmla="*/ 207067 w 11505972"/>
              <a:gd name="connsiteY546" fmla="*/ 354982 h 739466"/>
              <a:gd name="connsiteX547" fmla="*/ 207067 w 11505972"/>
              <a:gd name="connsiteY547" fmla="*/ 356659 h 739466"/>
              <a:gd name="connsiteX548" fmla="*/ 165846 w 11505972"/>
              <a:gd name="connsiteY548" fmla="*/ 352825 h 739466"/>
              <a:gd name="connsiteX549" fmla="*/ 162970 w 11505972"/>
              <a:gd name="connsiteY549" fmla="*/ 364808 h 739466"/>
              <a:gd name="connsiteX550" fmla="*/ 162970 w 11505972"/>
              <a:gd name="connsiteY550" fmla="*/ 377270 h 739466"/>
              <a:gd name="connsiteX551" fmla="*/ 163929 w 11505972"/>
              <a:gd name="connsiteY551" fmla="*/ 372477 h 739466"/>
              <a:gd name="connsiteX552" fmla="*/ 163929 w 11505972"/>
              <a:gd name="connsiteY552" fmla="*/ 366725 h 739466"/>
              <a:gd name="connsiteX553" fmla="*/ 165606 w 11505972"/>
              <a:gd name="connsiteY553" fmla="*/ 360494 h 739466"/>
              <a:gd name="connsiteX554" fmla="*/ 165846 w 11505972"/>
              <a:gd name="connsiteY554" fmla="*/ 352825 h 739466"/>
              <a:gd name="connsiteX555" fmla="*/ 152425 w 11505972"/>
              <a:gd name="connsiteY555" fmla="*/ 351387 h 739466"/>
              <a:gd name="connsiteX556" fmla="*/ 152425 w 11505972"/>
              <a:gd name="connsiteY556" fmla="*/ 356660 h 739466"/>
              <a:gd name="connsiteX557" fmla="*/ 153623 w 11505972"/>
              <a:gd name="connsiteY557" fmla="*/ 353543 h 739466"/>
              <a:gd name="connsiteX558" fmla="*/ 152425 w 11505972"/>
              <a:gd name="connsiteY558" fmla="*/ 351387 h 739466"/>
              <a:gd name="connsiteX559" fmla="*/ 146673 w 11505972"/>
              <a:gd name="connsiteY559" fmla="*/ 350428 h 739466"/>
              <a:gd name="connsiteX560" fmla="*/ 144276 w 11505972"/>
              <a:gd name="connsiteY560" fmla="*/ 352106 h 739466"/>
              <a:gd name="connsiteX561" fmla="*/ 143318 w 11505972"/>
              <a:gd name="connsiteY561" fmla="*/ 355701 h 739466"/>
              <a:gd name="connsiteX562" fmla="*/ 144995 w 11505972"/>
              <a:gd name="connsiteY562" fmla="*/ 365287 h 739466"/>
              <a:gd name="connsiteX563" fmla="*/ 146193 w 11505972"/>
              <a:gd name="connsiteY563" fmla="*/ 375832 h 739466"/>
              <a:gd name="connsiteX564" fmla="*/ 146433 w 11505972"/>
              <a:gd name="connsiteY564" fmla="*/ 362651 h 739466"/>
              <a:gd name="connsiteX565" fmla="*/ 146673 w 11505972"/>
              <a:gd name="connsiteY565" fmla="*/ 350428 h 739466"/>
              <a:gd name="connsiteX566" fmla="*/ 184539 w 11505972"/>
              <a:gd name="connsiteY566" fmla="*/ 349470 h 739466"/>
              <a:gd name="connsiteX567" fmla="*/ 180704 w 11505972"/>
              <a:gd name="connsiteY567" fmla="*/ 359775 h 739466"/>
              <a:gd name="connsiteX568" fmla="*/ 181184 w 11505972"/>
              <a:gd name="connsiteY568" fmla="*/ 372477 h 739466"/>
              <a:gd name="connsiteX569" fmla="*/ 182622 w 11505972"/>
              <a:gd name="connsiteY569" fmla="*/ 371279 h 739466"/>
              <a:gd name="connsiteX570" fmla="*/ 182382 w 11505972"/>
              <a:gd name="connsiteY570" fmla="*/ 368403 h 739466"/>
              <a:gd name="connsiteX571" fmla="*/ 182143 w 11505972"/>
              <a:gd name="connsiteY571" fmla="*/ 365287 h 739466"/>
              <a:gd name="connsiteX572" fmla="*/ 183581 w 11505972"/>
              <a:gd name="connsiteY572" fmla="*/ 362890 h 739466"/>
              <a:gd name="connsiteX573" fmla="*/ 184779 w 11505972"/>
              <a:gd name="connsiteY573" fmla="*/ 365047 h 739466"/>
              <a:gd name="connsiteX574" fmla="*/ 185019 w 11505972"/>
              <a:gd name="connsiteY574" fmla="*/ 368642 h 739466"/>
              <a:gd name="connsiteX575" fmla="*/ 186217 w 11505972"/>
              <a:gd name="connsiteY575" fmla="*/ 359056 h 739466"/>
              <a:gd name="connsiteX576" fmla="*/ 184539 w 11505972"/>
              <a:gd name="connsiteY576" fmla="*/ 349470 h 739466"/>
              <a:gd name="connsiteX577" fmla="*/ 196523 w 11505972"/>
              <a:gd name="connsiteY577" fmla="*/ 347073 h 739466"/>
              <a:gd name="connsiteX578" fmla="*/ 196523 w 11505972"/>
              <a:gd name="connsiteY578" fmla="*/ 350668 h 739466"/>
              <a:gd name="connsiteX579" fmla="*/ 197960 w 11505972"/>
              <a:gd name="connsiteY579" fmla="*/ 351866 h 739466"/>
              <a:gd name="connsiteX580" fmla="*/ 196523 w 11505972"/>
              <a:gd name="connsiteY580" fmla="*/ 352825 h 739466"/>
              <a:gd name="connsiteX581" fmla="*/ 197001 w 11505972"/>
              <a:gd name="connsiteY581" fmla="*/ 354742 h 739466"/>
              <a:gd name="connsiteX582" fmla="*/ 197960 w 11505972"/>
              <a:gd name="connsiteY582" fmla="*/ 355701 h 739466"/>
              <a:gd name="connsiteX583" fmla="*/ 199158 w 11505972"/>
              <a:gd name="connsiteY583" fmla="*/ 352585 h 739466"/>
              <a:gd name="connsiteX584" fmla="*/ 199398 w 11505972"/>
              <a:gd name="connsiteY584" fmla="*/ 348031 h 739466"/>
              <a:gd name="connsiteX585" fmla="*/ 197960 w 11505972"/>
              <a:gd name="connsiteY585" fmla="*/ 347552 h 739466"/>
              <a:gd name="connsiteX586" fmla="*/ 196523 w 11505972"/>
              <a:gd name="connsiteY586" fmla="*/ 347073 h 739466"/>
              <a:gd name="connsiteX587" fmla="*/ 238703 w 11505972"/>
              <a:gd name="connsiteY587" fmla="*/ 345156 h 739466"/>
              <a:gd name="connsiteX588" fmla="*/ 237265 w 11505972"/>
              <a:gd name="connsiteY588" fmla="*/ 346833 h 739466"/>
              <a:gd name="connsiteX589" fmla="*/ 237744 w 11505972"/>
              <a:gd name="connsiteY589" fmla="*/ 349470 h 739466"/>
              <a:gd name="connsiteX590" fmla="*/ 239182 w 11505972"/>
              <a:gd name="connsiteY590" fmla="*/ 348990 h 739466"/>
              <a:gd name="connsiteX591" fmla="*/ 238703 w 11505972"/>
              <a:gd name="connsiteY591" fmla="*/ 345156 h 739466"/>
              <a:gd name="connsiteX592" fmla="*/ 174953 w 11505972"/>
              <a:gd name="connsiteY592" fmla="*/ 345156 h 739466"/>
              <a:gd name="connsiteX593" fmla="*/ 173515 w 11505972"/>
              <a:gd name="connsiteY593" fmla="*/ 346114 h 739466"/>
              <a:gd name="connsiteX594" fmla="*/ 172077 w 11505972"/>
              <a:gd name="connsiteY594" fmla="*/ 348031 h 739466"/>
              <a:gd name="connsiteX595" fmla="*/ 172556 w 11505972"/>
              <a:gd name="connsiteY595" fmla="*/ 361213 h 739466"/>
              <a:gd name="connsiteX596" fmla="*/ 170639 w 11505972"/>
              <a:gd name="connsiteY596" fmla="*/ 374874 h 739466"/>
              <a:gd name="connsiteX597" fmla="*/ 172317 w 11505972"/>
              <a:gd name="connsiteY597" fmla="*/ 373196 h 739466"/>
              <a:gd name="connsiteX598" fmla="*/ 173515 w 11505972"/>
              <a:gd name="connsiteY598" fmla="*/ 370560 h 739466"/>
              <a:gd name="connsiteX599" fmla="*/ 174953 w 11505972"/>
              <a:gd name="connsiteY599" fmla="*/ 372957 h 739466"/>
              <a:gd name="connsiteX600" fmla="*/ 174953 w 11505972"/>
              <a:gd name="connsiteY600" fmla="*/ 376312 h 739466"/>
              <a:gd name="connsiteX601" fmla="*/ 176391 w 11505972"/>
              <a:gd name="connsiteY601" fmla="*/ 371039 h 739466"/>
              <a:gd name="connsiteX602" fmla="*/ 175911 w 11505972"/>
              <a:gd name="connsiteY602" fmla="*/ 365287 h 739466"/>
              <a:gd name="connsiteX603" fmla="*/ 175192 w 11505972"/>
              <a:gd name="connsiteY603" fmla="*/ 365767 h 739466"/>
              <a:gd name="connsiteX604" fmla="*/ 174474 w 11505972"/>
              <a:gd name="connsiteY604" fmla="*/ 366245 h 739466"/>
              <a:gd name="connsiteX605" fmla="*/ 175192 w 11505972"/>
              <a:gd name="connsiteY605" fmla="*/ 355461 h 739466"/>
              <a:gd name="connsiteX606" fmla="*/ 174953 w 11505972"/>
              <a:gd name="connsiteY606" fmla="*/ 345156 h 739466"/>
              <a:gd name="connsiteX607" fmla="*/ 169201 w 11505972"/>
              <a:gd name="connsiteY607" fmla="*/ 330776 h 739466"/>
              <a:gd name="connsiteX608" fmla="*/ 169201 w 11505972"/>
              <a:gd name="connsiteY608" fmla="*/ 336049 h 739466"/>
              <a:gd name="connsiteX609" fmla="*/ 168242 w 11505972"/>
              <a:gd name="connsiteY609" fmla="*/ 341801 h 739466"/>
              <a:gd name="connsiteX610" fmla="*/ 168002 w 11505972"/>
              <a:gd name="connsiteY610" fmla="*/ 346833 h 739466"/>
              <a:gd name="connsiteX611" fmla="*/ 169680 w 11505972"/>
              <a:gd name="connsiteY611" fmla="*/ 349470 h 739466"/>
              <a:gd name="connsiteX612" fmla="*/ 169441 w 11505972"/>
              <a:gd name="connsiteY612" fmla="*/ 344436 h 739466"/>
              <a:gd name="connsiteX613" fmla="*/ 170879 w 11505972"/>
              <a:gd name="connsiteY613" fmla="*/ 338445 h 739466"/>
              <a:gd name="connsiteX614" fmla="*/ 171358 w 11505972"/>
              <a:gd name="connsiteY614" fmla="*/ 333412 h 739466"/>
              <a:gd name="connsiteX615" fmla="*/ 169201 w 11505972"/>
              <a:gd name="connsiteY615" fmla="*/ 330776 h 739466"/>
              <a:gd name="connsiteX616" fmla="*/ 189812 w 11505972"/>
              <a:gd name="connsiteY616" fmla="*/ 327421 h 739466"/>
              <a:gd name="connsiteX617" fmla="*/ 188134 w 11505972"/>
              <a:gd name="connsiteY617" fmla="*/ 330057 h 739466"/>
              <a:gd name="connsiteX618" fmla="*/ 188374 w 11505972"/>
              <a:gd name="connsiteY618" fmla="*/ 334131 h 739466"/>
              <a:gd name="connsiteX619" fmla="*/ 190051 w 11505972"/>
              <a:gd name="connsiteY619" fmla="*/ 331255 h 739466"/>
              <a:gd name="connsiteX620" fmla="*/ 189812 w 11505972"/>
              <a:gd name="connsiteY620" fmla="*/ 327421 h 739466"/>
              <a:gd name="connsiteX621" fmla="*/ 253562 w 11505972"/>
              <a:gd name="connsiteY621" fmla="*/ 322148 h 739466"/>
              <a:gd name="connsiteX622" fmla="*/ 253083 w 11505972"/>
              <a:gd name="connsiteY622" fmla="*/ 325983 h 739466"/>
              <a:gd name="connsiteX623" fmla="*/ 254520 w 11505972"/>
              <a:gd name="connsiteY623" fmla="*/ 327421 h 739466"/>
              <a:gd name="connsiteX624" fmla="*/ 255240 w 11505972"/>
              <a:gd name="connsiteY624" fmla="*/ 324065 h 739466"/>
              <a:gd name="connsiteX625" fmla="*/ 253562 w 11505972"/>
              <a:gd name="connsiteY625" fmla="*/ 322148 h 739466"/>
              <a:gd name="connsiteX626" fmla="*/ 201315 w 11505972"/>
              <a:gd name="connsiteY626" fmla="*/ 322148 h 739466"/>
              <a:gd name="connsiteX627" fmla="*/ 200597 w 11505972"/>
              <a:gd name="connsiteY627" fmla="*/ 329099 h 739466"/>
              <a:gd name="connsiteX628" fmla="*/ 199878 w 11505972"/>
              <a:gd name="connsiteY628" fmla="*/ 336049 h 739466"/>
              <a:gd name="connsiteX629" fmla="*/ 200597 w 11505972"/>
              <a:gd name="connsiteY629" fmla="*/ 336528 h 739466"/>
              <a:gd name="connsiteX630" fmla="*/ 202275 w 11505972"/>
              <a:gd name="connsiteY630" fmla="*/ 335569 h 739466"/>
              <a:gd name="connsiteX631" fmla="*/ 201795 w 11505972"/>
              <a:gd name="connsiteY631" fmla="*/ 328379 h 739466"/>
              <a:gd name="connsiteX632" fmla="*/ 201315 w 11505972"/>
              <a:gd name="connsiteY632" fmla="*/ 322148 h 739466"/>
              <a:gd name="connsiteX633" fmla="*/ 184539 w 11505972"/>
              <a:gd name="connsiteY633" fmla="*/ 315917 h 739466"/>
              <a:gd name="connsiteX634" fmla="*/ 182382 w 11505972"/>
              <a:gd name="connsiteY634" fmla="*/ 319752 h 739466"/>
              <a:gd name="connsiteX635" fmla="*/ 181424 w 11505972"/>
              <a:gd name="connsiteY635" fmla="*/ 325743 h 739466"/>
              <a:gd name="connsiteX636" fmla="*/ 181184 w 11505972"/>
              <a:gd name="connsiteY636" fmla="*/ 331974 h 739466"/>
              <a:gd name="connsiteX637" fmla="*/ 180704 w 11505972"/>
              <a:gd name="connsiteY637" fmla="*/ 336528 h 739466"/>
              <a:gd name="connsiteX638" fmla="*/ 184539 w 11505972"/>
              <a:gd name="connsiteY638" fmla="*/ 315917 h 739466"/>
              <a:gd name="connsiteX639" fmla="*/ 258835 w 11505972"/>
              <a:gd name="connsiteY639" fmla="*/ 313520 h 739466"/>
              <a:gd name="connsiteX640" fmla="*/ 261710 w 11505972"/>
              <a:gd name="connsiteY640" fmla="*/ 313520 h 739466"/>
              <a:gd name="connsiteX641" fmla="*/ 261710 w 11505972"/>
              <a:gd name="connsiteY641" fmla="*/ 321190 h 739466"/>
              <a:gd name="connsiteX642" fmla="*/ 260033 w 11505972"/>
              <a:gd name="connsiteY642" fmla="*/ 318074 h 739466"/>
              <a:gd name="connsiteX643" fmla="*/ 258835 w 11505972"/>
              <a:gd name="connsiteY643" fmla="*/ 313520 h 739466"/>
              <a:gd name="connsiteX644" fmla="*/ 235347 w 11505972"/>
              <a:gd name="connsiteY644" fmla="*/ 307768 h 739466"/>
              <a:gd name="connsiteX645" fmla="*/ 236066 w 11505972"/>
              <a:gd name="connsiteY645" fmla="*/ 310884 h 739466"/>
              <a:gd name="connsiteX646" fmla="*/ 235826 w 11505972"/>
              <a:gd name="connsiteY646" fmla="*/ 313520 h 739466"/>
              <a:gd name="connsiteX647" fmla="*/ 234389 w 11505972"/>
              <a:gd name="connsiteY647" fmla="*/ 312562 h 739466"/>
              <a:gd name="connsiteX648" fmla="*/ 234389 w 11505972"/>
              <a:gd name="connsiteY648" fmla="*/ 309446 h 739466"/>
              <a:gd name="connsiteX649" fmla="*/ 235347 w 11505972"/>
              <a:gd name="connsiteY649" fmla="*/ 307768 h 739466"/>
              <a:gd name="connsiteX650" fmla="*/ 169201 w 11505972"/>
              <a:gd name="connsiteY650" fmla="*/ 307289 h 739466"/>
              <a:gd name="connsiteX651" fmla="*/ 167284 w 11505972"/>
              <a:gd name="connsiteY651" fmla="*/ 317115 h 739466"/>
              <a:gd name="connsiteX652" fmla="*/ 167284 w 11505972"/>
              <a:gd name="connsiteY652" fmla="*/ 326942 h 739466"/>
              <a:gd name="connsiteX653" fmla="*/ 169201 w 11505972"/>
              <a:gd name="connsiteY653" fmla="*/ 316875 h 739466"/>
              <a:gd name="connsiteX654" fmla="*/ 169201 w 11505972"/>
              <a:gd name="connsiteY654" fmla="*/ 307289 h 739466"/>
              <a:gd name="connsiteX655" fmla="*/ 213778 w 11505972"/>
              <a:gd name="connsiteY655" fmla="*/ 306330 h 739466"/>
              <a:gd name="connsiteX656" fmla="*/ 216175 w 11505972"/>
              <a:gd name="connsiteY656" fmla="*/ 306330 h 739466"/>
              <a:gd name="connsiteX657" fmla="*/ 215935 w 11505972"/>
              <a:gd name="connsiteY657" fmla="*/ 308967 h 739466"/>
              <a:gd name="connsiteX658" fmla="*/ 214257 w 11505972"/>
              <a:gd name="connsiteY658" fmla="*/ 310645 h 739466"/>
              <a:gd name="connsiteX659" fmla="*/ 213778 w 11505972"/>
              <a:gd name="connsiteY659" fmla="*/ 306330 h 739466"/>
              <a:gd name="connsiteX660" fmla="*/ 197960 w 11505972"/>
              <a:gd name="connsiteY660" fmla="*/ 306330 h 739466"/>
              <a:gd name="connsiteX661" fmla="*/ 196283 w 11505972"/>
              <a:gd name="connsiteY661" fmla="*/ 310645 h 739466"/>
              <a:gd name="connsiteX662" fmla="*/ 197481 w 11505972"/>
              <a:gd name="connsiteY662" fmla="*/ 315917 h 739466"/>
              <a:gd name="connsiteX663" fmla="*/ 198200 w 11505972"/>
              <a:gd name="connsiteY663" fmla="*/ 311603 h 739466"/>
              <a:gd name="connsiteX664" fmla="*/ 197960 w 11505972"/>
              <a:gd name="connsiteY664" fmla="*/ 306330 h 739466"/>
              <a:gd name="connsiteX665" fmla="*/ 299098 w 11505972"/>
              <a:gd name="connsiteY665" fmla="*/ 302496 h 739466"/>
              <a:gd name="connsiteX666" fmla="*/ 299098 w 11505972"/>
              <a:gd name="connsiteY666" fmla="*/ 306810 h 739466"/>
              <a:gd name="connsiteX667" fmla="*/ 299696 w 11505972"/>
              <a:gd name="connsiteY667" fmla="*/ 309205 h 739466"/>
              <a:gd name="connsiteX668" fmla="*/ 299696 w 11505972"/>
              <a:gd name="connsiteY668" fmla="*/ 303694 h 739466"/>
              <a:gd name="connsiteX669" fmla="*/ 150987 w 11505972"/>
              <a:gd name="connsiteY669" fmla="*/ 301538 h 739466"/>
              <a:gd name="connsiteX670" fmla="*/ 147152 w 11505972"/>
              <a:gd name="connsiteY670" fmla="*/ 315437 h 739466"/>
              <a:gd name="connsiteX671" fmla="*/ 146673 w 11505972"/>
              <a:gd name="connsiteY671" fmla="*/ 329817 h 739466"/>
              <a:gd name="connsiteX672" fmla="*/ 144276 w 11505972"/>
              <a:gd name="connsiteY672" fmla="*/ 339404 h 739466"/>
              <a:gd name="connsiteX673" fmla="*/ 143797 w 11505972"/>
              <a:gd name="connsiteY673" fmla="*/ 350428 h 739466"/>
              <a:gd name="connsiteX674" fmla="*/ 145714 w 11505972"/>
              <a:gd name="connsiteY674" fmla="*/ 340362 h 739466"/>
              <a:gd name="connsiteX675" fmla="*/ 147631 w 11505972"/>
              <a:gd name="connsiteY675" fmla="*/ 329338 h 739466"/>
              <a:gd name="connsiteX676" fmla="*/ 148350 w 11505972"/>
              <a:gd name="connsiteY676" fmla="*/ 333652 h 739466"/>
              <a:gd name="connsiteX677" fmla="*/ 147631 w 11505972"/>
              <a:gd name="connsiteY677" fmla="*/ 338445 h 739466"/>
              <a:gd name="connsiteX678" fmla="*/ 150987 w 11505972"/>
              <a:gd name="connsiteY678" fmla="*/ 329099 h 739466"/>
              <a:gd name="connsiteX679" fmla="*/ 152425 w 11505972"/>
              <a:gd name="connsiteY679" fmla="*/ 318314 h 739466"/>
              <a:gd name="connsiteX680" fmla="*/ 150028 w 11505972"/>
              <a:gd name="connsiteY680" fmla="*/ 319032 h 739466"/>
              <a:gd name="connsiteX681" fmla="*/ 148590 w 11505972"/>
              <a:gd name="connsiteY681" fmla="*/ 320710 h 739466"/>
              <a:gd name="connsiteX682" fmla="*/ 149788 w 11505972"/>
              <a:gd name="connsiteY682" fmla="*/ 314000 h 739466"/>
              <a:gd name="connsiteX683" fmla="*/ 152425 w 11505972"/>
              <a:gd name="connsiteY683" fmla="*/ 309207 h 739466"/>
              <a:gd name="connsiteX684" fmla="*/ 151466 w 11505972"/>
              <a:gd name="connsiteY684" fmla="*/ 305132 h 739466"/>
              <a:gd name="connsiteX685" fmla="*/ 150987 w 11505972"/>
              <a:gd name="connsiteY685" fmla="*/ 301538 h 739466"/>
              <a:gd name="connsiteX686" fmla="*/ 182143 w 11505972"/>
              <a:gd name="connsiteY686" fmla="*/ 297703 h 739466"/>
              <a:gd name="connsiteX687" fmla="*/ 180704 w 11505972"/>
              <a:gd name="connsiteY687" fmla="*/ 298661 h 739466"/>
              <a:gd name="connsiteX688" fmla="*/ 180226 w 11505972"/>
              <a:gd name="connsiteY688" fmla="*/ 301058 h 739466"/>
              <a:gd name="connsiteX689" fmla="*/ 180944 w 11505972"/>
              <a:gd name="connsiteY689" fmla="*/ 303455 h 739466"/>
              <a:gd name="connsiteX690" fmla="*/ 183101 w 11505972"/>
              <a:gd name="connsiteY690" fmla="*/ 303934 h 739466"/>
              <a:gd name="connsiteX691" fmla="*/ 182861 w 11505972"/>
              <a:gd name="connsiteY691" fmla="*/ 300818 h 739466"/>
              <a:gd name="connsiteX692" fmla="*/ 182143 w 11505972"/>
              <a:gd name="connsiteY692" fmla="*/ 297703 h 739466"/>
              <a:gd name="connsiteX693" fmla="*/ 160094 w 11505972"/>
              <a:gd name="connsiteY693" fmla="*/ 297703 h 739466"/>
              <a:gd name="connsiteX694" fmla="*/ 158177 w 11505972"/>
              <a:gd name="connsiteY694" fmla="*/ 313041 h 739466"/>
              <a:gd name="connsiteX695" fmla="*/ 155780 w 11505972"/>
              <a:gd name="connsiteY695" fmla="*/ 328379 h 739466"/>
              <a:gd name="connsiteX696" fmla="*/ 157457 w 11505972"/>
              <a:gd name="connsiteY696" fmla="*/ 328619 h 739466"/>
              <a:gd name="connsiteX697" fmla="*/ 158656 w 11505972"/>
              <a:gd name="connsiteY697" fmla="*/ 326942 h 739466"/>
              <a:gd name="connsiteX698" fmla="*/ 157697 w 11505972"/>
              <a:gd name="connsiteY698" fmla="*/ 331495 h 739466"/>
              <a:gd name="connsiteX699" fmla="*/ 157218 w 11505972"/>
              <a:gd name="connsiteY699" fmla="*/ 335569 h 739466"/>
              <a:gd name="connsiteX700" fmla="*/ 154821 w 11505972"/>
              <a:gd name="connsiteY700" fmla="*/ 336049 h 739466"/>
              <a:gd name="connsiteX701" fmla="*/ 156738 w 11505972"/>
              <a:gd name="connsiteY701" fmla="*/ 339404 h 739466"/>
              <a:gd name="connsiteX702" fmla="*/ 157218 w 11505972"/>
              <a:gd name="connsiteY702" fmla="*/ 335569 h 739466"/>
              <a:gd name="connsiteX703" fmla="*/ 159135 w 11505972"/>
              <a:gd name="connsiteY703" fmla="*/ 335569 h 739466"/>
              <a:gd name="connsiteX704" fmla="*/ 160094 w 11505972"/>
              <a:gd name="connsiteY704" fmla="*/ 330776 h 739466"/>
              <a:gd name="connsiteX705" fmla="*/ 161532 w 11505972"/>
              <a:gd name="connsiteY705" fmla="*/ 326942 h 739466"/>
              <a:gd name="connsiteX706" fmla="*/ 161532 w 11505972"/>
              <a:gd name="connsiteY706" fmla="*/ 333172 h 739466"/>
              <a:gd name="connsiteX707" fmla="*/ 161292 w 11505972"/>
              <a:gd name="connsiteY707" fmla="*/ 340841 h 739466"/>
              <a:gd name="connsiteX708" fmla="*/ 159854 w 11505972"/>
              <a:gd name="connsiteY708" fmla="*/ 347313 h 739466"/>
              <a:gd name="connsiteX709" fmla="*/ 156738 w 11505972"/>
              <a:gd name="connsiteY709" fmla="*/ 348990 h 739466"/>
              <a:gd name="connsiteX710" fmla="*/ 156499 w 11505972"/>
              <a:gd name="connsiteY710" fmla="*/ 353304 h 739466"/>
              <a:gd name="connsiteX711" fmla="*/ 156738 w 11505972"/>
              <a:gd name="connsiteY711" fmla="*/ 356660 h 739466"/>
              <a:gd name="connsiteX712" fmla="*/ 158416 w 11505972"/>
              <a:gd name="connsiteY712" fmla="*/ 354742 h 739466"/>
              <a:gd name="connsiteX713" fmla="*/ 160094 w 11505972"/>
              <a:gd name="connsiteY713" fmla="*/ 352825 h 739466"/>
              <a:gd name="connsiteX714" fmla="*/ 160333 w 11505972"/>
              <a:gd name="connsiteY714" fmla="*/ 362890 h 739466"/>
              <a:gd name="connsiteX715" fmla="*/ 160094 w 11505972"/>
              <a:gd name="connsiteY715" fmla="*/ 373435 h 739466"/>
              <a:gd name="connsiteX716" fmla="*/ 162970 w 11505972"/>
              <a:gd name="connsiteY716" fmla="*/ 350188 h 739466"/>
              <a:gd name="connsiteX717" fmla="*/ 162970 w 11505972"/>
              <a:gd name="connsiteY717" fmla="*/ 323586 h 739466"/>
              <a:gd name="connsiteX718" fmla="*/ 162011 w 11505972"/>
              <a:gd name="connsiteY718" fmla="*/ 324545 h 739466"/>
              <a:gd name="connsiteX719" fmla="*/ 162490 w 11505972"/>
              <a:gd name="connsiteY719" fmla="*/ 322867 h 739466"/>
              <a:gd name="connsiteX720" fmla="*/ 163929 w 11505972"/>
              <a:gd name="connsiteY720" fmla="*/ 322148 h 739466"/>
              <a:gd name="connsiteX721" fmla="*/ 162011 w 11505972"/>
              <a:gd name="connsiteY721" fmla="*/ 315917 h 739466"/>
              <a:gd name="connsiteX722" fmla="*/ 159135 w 11505972"/>
              <a:gd name="connsiteY722" fmla="*/ 312082 h 739466"/>
              <a:gd name="connsiteX723" fmla="*/ 159615 w 11505972"/>
              <a:gd name="connsiteY723" fmla="*/ 308008 h 739466"/>
              <a:gd name="connsiteX724" fmla="*/ 160573 w 11505972"/>
              <a:gd name="connsiteY724" fmla="*/ 307768 h 739466"/>
              <a:gd name="connsiteX725" fmla="*/ 160573 w 11505972"/>
              <a:gd name="connsiteY725" fmla="*/ 303694 h 739466"/>
              <a:gd name="connsiteX726" fmla="*/ 160094 w 11505972"/>
              <a:gd name="connsiteY726" fmla="*/ 297703 h 739466"/>
              <a:gd name="connsiteX727" fmla="*/ 215695 w 11505972"/>
              <a:gd name="connsiteY727" fmla="*/ 294827 h 739466"/>
              <a:gd name="connsiteX728" fmla="*/ 215935 w 11505972"/>
              <a:gd name="connsiteY728" fmla="*/ 299141 h 739466"/>
              <a:gd name="connsiteX729" fmla="*/ 214257 w 11505972"/>
              <a:gd name="connsiteY729" fmla="*/ 302496 h 739466"/>
              <a:gd name="connsiteX730" fmla="*/ 214017 w 11505972"/>
              <a:gd name="connsiteY730" fmla="*/ 297463 h 739466"/>
              <a:gd name="connsiteX731" fmla="*/ 215695 w 11505972"/>
              <a:gd name="connsiteY731" fmla="*/ 294827 h 739466"/>
              <a:gd name="connsiteX732" fmla="*/ 147631 w 11505972"/>
              <a:gd name="connsiteY732" fmla="*/ 294827 h 739466"/>
              <a:gd name="connsiteX733" fmla="*/ 147631 w 11505972"/>
              <a:gd name="connsiteY733" fmla="*/ 296983 h 739466"/>
              <a:gd name="connsiteX734" fmla="*/ 149070 w 11505972"/>
              <a:gd name="connsiteY734" fmla="*/ 298661 h 739466"/>
              <a:gd name="connsiteX735" fmla="*/ 149788 w 11505972"/>
              <a:gd name="connsiteY735" fmla="*/ 295786 h 739466"/>
              <a:gd name="connsiteX736" fmla="*/ 147631 w 11505972"/>
              <a:gd name="connsiteY736" fmla="*/ 294827 h 739466"/>
              <a:gd name="connsiteX737" fmla="*/ 296221 w 11505972"/>
              <a:gd name="connsiteY737" fmla="*/ 289075 h 739466"/>
              <a:gd name="connsiteX738" fmla="*/ 295981 w 11505972"/>
              <a:gd name="connsiteY738" fmla="*/ 293149 h 739466"/>
              <a:gd name="connsiteX739" fmla="*/ 297659 w 11505972"/>
              <a:gd name="connsiteY739" fmla="*/ 296744 h 739466"/>
              <a:gd name="connsiteX740" fmla="*/ 296941 w 11505972"/>
              <a:gd name="connsiteY740" fmla="*/ 292910 h 739466"/>
              <a:gd name="connsiteX741" fmla="*/ 296221 w 11505972"/>
              <a:gd name="connsiteY741" fmla="*/ 289075 h 739466"/>
              <a:gd name="connsiteX742" fmla="*/ 208505 w 11505972"/>
              <a:gd name="connsiteY742" fmla="*/ 289075 h 739466"/>
              <a:gd name="connsiteX743" fmla="*/ 209225 w 11505972"/>
              <a:gd name="connsiteY743" fmla="*/ 308727 h 739466"/>
              <a:gd name="connsiteX744" fmla="*/ 208026 w 11505972"/>
              <a:gd name="connsiteY744" fmla="*/ 328379 h 739466"/>
              <a:gd name="connsiteX745" fmla="*/ 207307 w 11505972"/>
              <a:gd name="connsiteY745" fmla="*/ 309925 h 739466"/>
              <a:gd name="connsiteX746" fmla="*/ 206588 w 11505972"/>
              <a:gd name="connsiteY746" fmla="*/ 292910 h 739466"/>
              <a:gd name="connsiteX747" fmla="*/ 208026 w 11505972"/>
              <a:gd name="connsiteY747" fmla="*/ 291711 h 739466"/>
              <a:gd name="connsiteX748" fmla="*/ 208505 w 11505972"/>
              <a:gd name="connsiteY748" fmla="*/ 289075 h 739466"/>
              <a:gd name="connsiteX749" fmla="*/ 155300 w 11505972"/>
              <a:gd name="connsiteY749" fmla="*/ 288116 h 739466"/>
              <a:gd name="connsiteX750" fmla="*/ 154102 w 11505972"/>
              <a:gd name="connsiteY750" fmla="*/ 289554 h 739466"/>
              <a:gd name="connsiteX751" fmla="*/ 153383 w 11505972"/>
              <a:gd name="connsiteY751" fmla="*/ 292430 h 739466"/>
              <a:gd name="connsiteX752" fmla="*/ 154821 w 11505972"/>
              <a:gd name="connsiteY752" fmla="*/ 290753 h 739466"/>
              <a:gd name="connsiteX753" fmla="*/ 155300 w 11505972"/>
              <a:gd name="connsiteY753" fmla="*/ 288116 h 739466"/>
              <a:gd name="connsiteX754" fmla="*/ 280883 w 11505972"/>
              <a:gd name="connsiteY754" fmla="*/ 285720 h 739466"/>
              <a:gd name="connsiteX755" fmla="*/ 284957 w 11505972"/>
              <a:gd name="connsiteY755" fmla="*/ 295066 h 739466"/>
              <a:gd name="connsiteX756" fmla="*/ 288073 w 11505972"/>
              <a:gd name="connsiteY756" fmla="*/ 305372 h 739466"/>
              <a:gd name="connsiteX757" fmla="*/ 287354 w 11505972"/>
              <a:gd name="connsiteY757" fmla="*/ 315198 h 739466"/>
              <a:gd name="connsiteX758" fmla="*/ 288073 w 11505972"/>
              <a:gd name="connsiteY758" fmla="*/ 323586 h 739466"/>
              <a:gd name="connsiteX759" fmla="*/ 283999 w 11505972"/>
              <a:gd name="connsiteY759" fmla="*/ 304893 h 739466"/>
              <a:gd name="connsiteX760" fmla="*/ 280883 w 11505972"/>
              <a:gd name="connsiteY760" fmla="*/ 285720 h 739466"/>
              <a:gd name="connsiteX761" fmla="*/ 145714 w 11505972"/>
              <a:gd name="connsiteY761" fmla="*/ 285720 h 739466"/>
              <a:gd name="connsiteX762" fmla="*/ 143558 w 11505972"/>
              <a:gd name="connsiteY762" fmla="*/ 292191 h 739466"/>
              <a:gd name="connsiteX763" fmla="*/ 142838 w 11505972"/>
              <a:gd name="connsiteY763" fmla="*/ 301058 h 739466"/>
              <a:gd name="connsiteX764" fmla="*/ 143797 w 11505972"/>
              <a:gd name="connsiteY764" fmla="*/ 300818 h 739466"/>
              <a:gd name="connsiteX765" fmla="*/ 145235 w 11505972"/>
              <a:gd name="connsiteY765" fmla="*/ 300099 h 739466"/>
              <a:gd name="connsiteX766" fmla="*/ 145714 w 11505972"/>
              <a:gd name="connsiteY766" fmla="*/ 301058 h 739466"/>
              <a:gd name="connsiteX767" fmla="*/ 145235 w 11505972"/>
              <a:gd name="connsiteY767" fmla="*/ 296744 h 739466"/>
              <a:gd name="connsiteX768" fmla="*/ 146193 w 11505972"/>
              <a:gd name="connsiteY768" fmla="*/ 292910 h 739466"/>
              <a:gd name="connsiteX769" fmla="*/ 145235 w 11505972"/>
              <a:gd name="connsiteY769" fmla="*/ 289794 h 739466"/>
              <a:gd name="connsiteX770" fmla="*/ 145714 w 11505972"/>
              <a:gd name="connsiteY770" fmla="*/ 285720 h 739466"/>
              <a:gd name="connsiteX771" fmla="*/ 211382 w 11505972"/>
              <a:gd name="connsiteY771" fmla="*/ 280447 h 739466"/>
              <a:gd name="connsiteX772" fmla="*/ 215695 w 11505972"/>
              <a:gd name="connsiteY772" fmla="*/ 282844 h 739466"/>
              <a:gd name="connsiteX773" fmla="*/ 214977 w 11505972"/>
              <a:gd name="connsiteY773" fmla="*/ 288596 h 739466"/>
              <a:gd name="connsiteX774" fmla="*/ 214257 w 11505972"/>
              <a:gd name="connsiteY774" fmla="*/ 293868 h 739466"/>
              <a:gd name="connsiteX775" fmla="*/ 213299 w 11505972"/>
              <a:gd name="connsiteY775" fmla="*/ 293868 h 739466"/>
              <a:gd name="connsiteX776" fmla="*/ 213299 w 11505972"/>
              <a:gd name="connsiteY776" fmla="*/ 287158 h 739466"/>
              <a:gd name="connsiteX777" fmla="*/ 211382 w 11505972"/>
              <a:gd name="connsiteY777" fmla="*/ 280447 h 739466"/>
              <a:gd name="connsiteX778" fmla="*/ 199878 w 11505972"/>
              <a:gd name="connsiteY778" fmla="*/ 280447 h 739466"/>
              <a:gd name="connsiteX779" fmla="*/ 202753 w 11505972"/>
              <a:gd name="connsiteY779" fmla="*/ 280447 h 739466"/>
              <a:gd name="connsiteX780" fmla="*/ 203712 w 11505972"/>
              <a:gd name="connsiteY780" fmla="*/ 294587 h 739466"/>
              <a:gd name="connsiteX781" fmla="*/ 203233 w 11505972"/>
              <a:gd name="connsiteY781" fmla="*/ 309207 h 739466"/>
              <a:gd name="connsiteX782" fmla="*/ 205390 w 11505972"/>
              <a:gd name="connsiteY782" fmla="*/ 323107 h 739466"/>
              <a:gd name="connsiteX783" fmla="*/ 202753 w 11505972"/>
              <a:gd name="connsiteY783" fmla="*/ 335569 h 739466"/>
              <a:gd name="connsiteX784" fmla="*/ 203233 w 11505972"/>
              <a:gd name="connsiteY784" fmla="*/ 339404 h 739466"/>
              <a:gd name="connsiteX785" fmla="*/ 201315 w 11505972"/>
              <a:gd name="connsiteY785" fmla="*/ 341801 h 739466"/>
              <a:gd name="connsiteX786" fmla="*/ 202275 w 11505972"/>
              <a:gd name="connsiteY786" fmla="*/ 345396 h 739466"/>
              <a:gd name="connsiteX787" fmla="*/ 202275 w 11505972"/>
              <a:gd name="connsiteY787" fmla="*/ 348990 h 739466"/>
              <a:gd name="connsiteX788" fmla="*/ 203233 w 11505972"/>
              <a:gd name="connsiteY788" fmla="*/ 347073 h 739466"/>
              <a:gd name="connsiteX789" fmla="*/ 204670 w 11505972"/>
              <a:gd name="connsiteY789" fmla="*/ 354503 h 739466"/>
              <a:gd name="connsiteX790" fmla="*/ 203233 w 11505972"/>
              <a:gd name="connsiteY790" fmla="*/ 362411 h 739466"/>
              <a:gd name="connsiteX791" fmla="*/ 204910 w 11505972"/>
              <a:gd name="connsiteY791" fmla="*/ 361932 h 739466"/>
              <a:gd name="connsiteX792" fmla="*/ 207067 w 11505972"/>
              <a:gd name="connsiteY792" fmla="*/ 363850 h 739466"/>
              <a:gd name="connsiteX793" fmla="*/ 207067 w 11505972"/>
              <a:gd name="connsiteY793" fmla="*/ 361453 h 739466"/>
              <a:gd name="connsiteX794" fmla="*/ 208026 w 11505972"/>
              <a:gd name="connsiteY794" fmla="*/ 359535 h 739466"/>
              <a:gd name="connsiteX795" fmla="*/ 207181 w 11505972"/>
              <a:gd name="connsiteY795" fmla="*/ 357000 h 739466"/>
              <a:gd name="connsiteX796" fmla="*/ 208505 w 11505972"/>
              <a:gd name="connsiteY796" fmla="*/ 344197 h 739466"/>
              <a:gd name="connsiteX797" fmla="*/ 207067 w 11505972"/>
              <a:gd name="connsiteY797" fmla="*/ 346354 h 739466"/>
              <a:gd name="connsiteX798" fmla="*/ 207067 w 11505972"/>
              <a:gd name="connsiteY798" fmla="*/ 351387 h 739466"/>
              <a:gd name="connsiteX799" fmla="*/ 205630 w 11505972"/>
              <a:gd name="connsiteY799" fmla="*/ 346114 h 739466"/>
              <a:gd name="connsiteX800" fmla="*/ 206588 w 11505972"/>
              <a:gd name="connsiteY800" fmla="*/ 339404 h 739466"/>
              <a:gd name="connsiteX801" fmla="*/ 209943 w 11505972"/>
              <a:gd name="connsiteY801" fmla="*/ 332214 h 739466"/>
              <a:gd name="connsiteX802" fmla="*/ 212819 w 11505972"/>
              <a:gd name="connsiteY802" fmla="*/ 323586 h 739466"/>
              <a:gd name="connsiteX803" fmla="*/ 212580 w 11505972"/>
              <a:gd name="connsiteY803" fmla="*/ 318074 h 739466"/>
              <a:gd name="connsiteX804" fmla="*/ 213778 w 11505972"/>
              <a:gd name="connsiteY804" fmla="*/ 312562 h 739466"/>
              <a:gd name="connsiteX805" fmla="*/ 216414 w 11505972"/>
              <a:gd name="connsiteY805" fmla="*/ 316397 h 739466"/>
              <a:gd name="connsiteX806" fmla="*/ 219050 w 11505972"/>
              <a:gd name="connsiteY806" fmla="*/ 319752 h 739466"/>
              <a:gd name="connsiteX807" fmla="*/ 217852 w 11505972"/>
              <a:gd name="connsiteY807" fmla="*/ 307050 h 739466"/>
              <a:gd name="connsiteX808" fmla="*/ 220009 w 11505972"/>
              <a:gd name="connsiteY808" fmla="*/ 296265 h 739466"/>
              <a:gd name="connsiteX809" fmla="*/ 221687 w 11505972"/>
              <a:gd name="connsiteY809" fmla="*/ 302736 h 739466"/>
              <a:gd name="connsiteX810" fmla="*/ 222645 w 11505972"/>
              <a:gd name="connsiteY810" fmla="*/ 310884 h 739466"/>
              <a:gd name="connsiteX811" fmla="*/ 222406 w 11505972"/>
              <a:gd name="connsiteY811" fmla="*/ 318553 h 739466"/>
              <a:gd name="connsiteX812" fmla="*/ 220489 w 11505972"/>
              <a:gd name="connsiteY812" fmla="*/ 323586 h 739466"/>
              <a:gd name="connsiteX813" fmla="*/ 221447 w 11505972"/>
              <a:gd name="connsiteY813" fmla="*/ 325504 h 739466"/>
              <a:gd name="connsiteX814" fmla="*/ 221927 w 11505972"/>
              <a:gd name="connsiteY814" fmla="*/ 327421 h 739466"/>
              <a:gd name="connsiteX815" fmla="*/ 223124 w 11505972"/>
              <a:gd name="connsiteY815" fmla="*/ 326702 h 739466"/>
              <a:gd name="connsiteX816" fmla="*/ 223844 w 11505972"/>
              <a:gd name="connsiteY816" fmla="*/ 325504 h 739466"/>
              <a:gd name="connsiteX817" fmla="*/ 223604 w 11505972"/>
              <a:gd name="connsiteY817" fmla="*/ 327421 h 739466"/>
              <a:gd name="connsiteX818" fmla="*/ 221447 w 11505972"/>
              <a:gd name="connsiteY818" fmla="*/ 329338 h 739466"/>
              <a:gd name="connsiteX819" fmla="*/ 222885 w 11505972"/>
              <a:gd name="connsiteY819" fmla="*/ 366485 h 739466"/>
              <a:gd name="connsiteX820" fmla="*/ 224323 w 11505972"/>
              <a:gd name="connsiteY820" fmla="*/ 403153 h 739466"/>
              <a:gd name="connsiteX821" fmla="*/ 220249 w 11505972"/>
              <a:gd name="connsiteY821" fmla="*/ 400757 h 739466"/>
              <a:gd name="connsiteX822" fmla="*/ 216175 w 11505972"/>
              <a:gd name="connsiteY822" fmla="*/ 398361 h 739466"/>
              <a:gd name="connsiteX823" fmla="*/ 214257 w 11505972"/>
              <a:gd name="connsiteY823" fmla="*/ 397881 h 739466"/>
              <a:gd name="connsiteX824" fmla="*/ 212819 w 11505972"/>
              <a:gd name="connsiteY824" fmla="*/ 397881 h 739466"/>
              <a:gd name="connsiteX825" fmla="*/ 215216 w 11505972"/>
              <a:gd name="connsiteY825" fmla="*/ 391171 h 739466"/>
              <a:gd name="connsiteX826" fmla="*/ 215695 w 11505972"/>
              <a:gd name="connsiteY826" fmla="*/ 375592 h 739466"/>
              <a:gd name="connsiteX827" fmla="*/ 214257 w 11505972"/>
              <a:gd name="connsiteY827" fmla="*/ 360494 h 739466"/>
              <a:gd name="connsiteX828" fmla="*/ 212819 w 11505972"/>
              <a:gd name="connsiteY828" fmla="*/ 371039 h 739466"/>
              <a:gd name="connsiteX829" fmla="*/ 213299 w 11505972"/>
              <a:gd name="connsiteY829" fmla="*/ 384460 h 739466"/>
              <a:gd name="connsiteX830" fmla="*/ 211860 w 11505972"/>
              <a:gd name="connsiteY830" fmla="*/ 384460 h 739466"/>
              <a:gd name="connsiteX831" fmla="*/ 210423 w 11505972"/>
              <a:gd name="connsiteY831" fmla="*/ 384460 h 739466"/>
              <a:gd name="connsiteX832" fmla="*/ 209464 w 11505972"/>
              <a:gd name="connsiteY832" fmla="*/ 386857 h 739466"/>
              <a:gd name="connsiteX833" fmla="*/ 209464 w 11505972"/>
              <a:gd name="connsiteY833" fmla="*/ 397401 h 739466"/>
              <a:gd name="connsiteX834" fmla="*/ 181184 w 11505972"/>
              <a:gd name="connsiteY834" fmla="*/ 393088 h 739466"/>
              <a:gd name="connsiteX835" fmla="*/ 179746 w 11505972"/>
              <a:gd name="connsiteY835" fmla="*/ 384939 h 739466"/>
              <a:gd name="connsiteX836" fmla="*/ 179746 w 11505972"/>
              <a:gd name="connsiteY836" fmla="*/ 389014 h 739466"/>
              <a:gd name="connsiteX837" fmla="*/ 179267 w 11505972"/>
              <a:gd name="connsiteY837" fmla="*/ 393088 h 739466"/>
              <a:gd name="connsiteX838" fmla="*/ 173275 w 11505972"/>
              <a:gd name="connsiteY838" fmla="*/ 392609 h 739466"/>
              <a:gd name="connsiteX839" fmla="*/ 166804 w 11505972"/>
              <a:gd name="connsiteY839" fmla="*/ 392609 h 739466"/>
              <a:gd name="connsiteX840" fmla="*/ 167284 w 11505972"/>
              <a:gd name="connsiteY840" fmla="*/ 388055 h 739466"/>
              <a:gd name="connsiteX841" fmla="*/ 166325 w 11505972"/>
              <a:gd name="connsiteY841" fmla="*/ 385898 h 739466"/>
              <a:gd name="connsiteX842" fmla="*/ 166325 w 11505972"/>
              <a:gd name="connsiteY842" fmla="*/ 389254 h 739466"/>
              <a:gd name="connsiteX843" fmla="*/ 165846 w 11505972"/>
              <a:gd name="connsiteY843" fmla="*/ 392609 h 739466"/>
              <a:gd name="connsiteX844" fmla="*/ 154582 w 11505972"/>
              <a:gd name="connsiteY844" fmla="*/ 391650 h 739466"/>
              <a:gd name="connsiteX845" fmla="*/ 142359 w 11505972"/>
              <a:gd name="connsiteY845" fmla="*/ 391171 h 739466"/>
              <a:gd name="connsiteX846" fmla="*/ 142359 w 11505972"/>
              <a:gd name="connsiteY846" fmla="*/ 325983 h 739466"/>
              <a:gd name="connsiteX847" fmla="*/ 142838 w 11505972"/>
              <a:gd name="connsiteY847" fmla="*/ 322148 h 739466"/>
              <a:gd name="connsiteX848" fmla="*/ 142359 w 11505972"/>
              <a:gd name="connsiteY848" fmla="*/ 322627 h 739466"/>
              <a:gd name="connsiteX849" fmla="*/ 142359 w 11505972"/>
              <a:gd name="connsiteY849" fmla="*/ 313520 h 739466"/>
              <a:gd name="connsiteX850" fmla="*/ 144755 w 11505972"/>
              <a:gd name="connsiteY850" fmla="*/ 314479 h 739466"/>
              <a:gd name="connsiteX851" fmla="*/ 145475 w 11505972"/>
              <a:gd name="connsiteY851" fmla="*/ 310165 h 739466"/>
              <a:gd name="connsiteX852" fmla="*/ 145714 w 11505972"/>
              <a:gd name="connsiteY852" fmla="*/ 306330 h 739466"/>
              <a:gd name="connsiteX853" fmla="*/ 144036 w 11505972"/>
              <a:gd name="connsiteY853" fmla="*/ 309207 h 739466"/>
              <a:gd name="connsiteX854" fmla="*/ 143318 w 11505972"/>
              <a:gd name="connsiteY854" fmla="*/ 313520 h 739466"/>
              <a:gd name="connsiteX855" fmla="*/ 142838 w 11505972"/>
              <a:gd name="connsiteY855" fmla="*/ 308967 h 739466"/>
              <a:gd name="connsiteX856" fmla="*/ 143318 w 11505972"/>
              <a:gd name="connsiteY856" fmla="*/ 303934 h 739466"/>
              <a:gd name="connsiteX857" fmla="*/ 142359 w 11505972"/>
              <a:gd name="connsiteY857" fmla="*/ 307289 h 739466"/>
              <a:gd name="connsiteX858" fmla="*/ 142359 w 11505972"/>
              <a:gd name="connsiteY858" fmla="*/ 282364 h 739466"/>
              <a:gd name="connsiteX859" fmla="*/ 149070 w 11505972"/>
              <a:gd name="connsiteY859" fmla="*/ 282125 h 739466"/>
              <a:gd name="connsiteX860" fmla="*/ 155300 w 11505972"/>
              <a:gd name="connsiteY860" fmla="*/ 281885 h 739466"/>
              <a:gd name="connsiteX861" fmla="*/ 155300 w 11505972"/>
              <a:gd name="connsiteY861" fmla="*/ 285241 h 739466"/>
              <a:gd name="connsiteX862" fmla="*/ 156738 w 11505972"/>
              <a:gd name="connsiteY862" fmla="*/ 284042 h 739466"/>
              <a:gd name="connsiteX863" fmla="*/ 156738 w 11505972"/>
              <a:gd name="connsiteY863" fmla="*/ 281885 h 739466"/>
              <a:gd name="connsiteX864" fmla="*/ 157697 w 11505972"/>
              <a:gd name="connsiteY864" fmla="*/ 281885 h 739466"/>
              <a:gd name="connsiteX865" fmla="*/ 158656 w 11505972"/>
              <a:gd name="connsiteY865" fmla="*/ 282364 h 739466"/>
              <a:gd name="connsiteX866" fmla="*/ 159135 w 11505972"/>
              <a:gd name="connsiteY866" fmla="*/ 283323 h 739466"/>
              <a:gd name="connsiteX867" fmla="*/ 159375 w 11505972"/>
              <a:gd name="connsiteY867" fmla="*/ 282844 h 739466"/>
              <a:gd name="connsiteX868" fmla="*/ 159615 w 11505972"/>
              <a:gd name="connsiteY868" fmla="*/ 281885 h 739466"/>
              <a:gd name="connsiteX869" fmla="*/ 171119 w 11505972"/>
              <a:gd name="connsiteY869" fmla="*/ 281885 h 739466"/>
              <a:gd name="connsiteX870" fmla="*/ 172317 w 11505972"/>
              <a:gd name="connsiteY870" fmla="*/ 291471 h 739466"/>
              <a:gd name="connsiteX871" fmla="*/ 172077 w 11505972"/>
              <a:gd name="connsiteY871" fmla="*/ 300099 h 739466"/>
              <a:gd name="connsiteX872" fmla="*/ 176870 w 11505972"/>
              <a:gd name="connsiteY872" fmla="*/ 302496 h 739466"/>
              <a:gd name="connsiteX873" fmla="*/ 175911 w 11505972"/>
              <a:gd name="connsiteY873" fmla="*/ 310165 h 739466"/>
              <a:gd name="connsiteX874" fmla="*/ 173515 w 11505972"/>
              <a:gd name="connsiteY874" fmla="*/ 314958 h 739466"/>
              <a:gd name="connsiteX875" fmla="*/ 172796 w 11505972"/>
              <a:gd name="connsiteY875" fmla="*/ 317595 h 739466"/>
              <a:gd name="connsiteX876" fmla="*/ 173036 w 11505972"/>
              <a:gd name="connsiteY876" fmla="*/ 321190 h 739466"/>
              <a:gd name="connsiteX877" fmla="*/ 173754 w 11505972"/>
              <a:gd name="connsiteY877" fmla="*/ 320231 h 739466"/>
              <a:gd name="connsiteX878" fmla="*/ 173994 w 11505972"/>
              <a:gd name="connsiteY878" fmla="*/ 317355 h 739466"/>
              <a:gd name="connsiteX879" fmla="*/ 174953 w 11505972"/>
              <a:gd name="connsiteY879" fmla="*/ 319272 h 739466"/>
              <a:gd name="connsiteX880" fmla="*/ 175911 w 11505972"/>
              <a:gd name="connsiteY880" fmla="*/ 321190 h 739466"/>
              <a:gd name="connsiteX881" fmla="*/ 177589 w 11505972"/>
              <a:gd name="connsiteY881" fmla="*/ 320231 h 739466"/>
              <a:gd name="connsiteX882" fmla="*/ 178787 w 11505972"/>
              <a:gd name="connsiteY882" fmla="*/ 318314 h 739466"/>
              <a:gd name="connsiteX883" fmla="*/ 178787 w 11505972"/>
              <a:gd name="connsiteY883" fmla="*/ 300818 h 739466"/>
              <a:gd name="connsiteX884" fmla="*/ 180226 w 11505972"/>
              <a:gd name="connsiteY884" fmla="*/ 281406 h 739466"/>
              <a:gd name="connsiteX885" fmla="*/ 185498 w 11505972"/>
              <a:gd name="connsiteY885" fmla="*/ 281406 h 739466"/>
              <a:gd name="connsiteX886" fmla="*/ 185019 w 11505972"/>
              <a:gd name="connsiteY886" fmla="*/ 292191 h 739466"/>
              <a:gd name="connsiteX887" fmla="*/ 184060 w 11505972"/>
              <a:gd name="connsiteY887" fmla="*/ 302496 h 739466"/>
              <a:gd name="connsiteX888" fmla="*/ 186456 w 11505972"/>
              <a:gd name="connsiteY888" fmla="*/ 305372 h 739466"/>
              <a:gd name="connsiteX889" fmla="*/ 185258 w 11505972"/>
              <a:gd name="connsiteY889" fmla="*/ 308727 h 739466"/>
              <a:gd name="connsiteX890" fmla="*/ 183581 w 11505972"/>
              <a:gd name="connsiteY890" fmla="*/ 310645 h 739466"/>
              <a:gd name="connsiteX891" fmla="*/ 185977 w 11505972"/>
              <a:gd name="connsiteY891" fmla="*/ 310405 h 739466"/>
              <a:gd name="connsiteX892" fmla="*/ 187894 w 11505972"/>
              <a:gd name="connsiteY892" fmla="*/ 312082 h 739466"/>
              <a:gd name="connsiteX893" fmla="*/ 187894 w 11505972"/>
              <a:gd name="connsiteY893" fmla="*/ 318553 h 739466"/>
              <a:gd name="connsiteX894" fmla="*/ 187415 w 11505972"/>
              <a:gd name="connsiteY894" fmla="*/ 323586 h 739466"/>
              <a:gd name="connsiteX895" fmla="*/ 186696 w 11505972"/>
              <a:gd name="connsiteY895" fmla="*/ 321669 h 739466"/>
              <a:gd name="connsiteX896" fmla="*/ 187176 w 11505972"/>
              <a:gd name="connsiteY896" fmla="*/ 318553 h 739466"/>
              <a:gd name="connsiteX897" fmla="*/ 187176 w 11505972"/>
              <a:gd name="connsiteY897" fmla="*/ 315677 h 739466"/>
              <a:gd name="connsiteX898" fmla="*/ 185019 w 11505972"/>
              <a:gd name="connsiteY898" fmla="*/ 314479 h 739466"/>
              <a:gd name="connsiteX899" fmla="*/ 185977 w 11505972"/>
              <a:gd name="connsiteY899" fmla="*/ 319992 h 739466"/>
              <a:gd name="connsiteX900" fmla="*/ 185498 w 11505972"/>
              <a:gd name="connsiteY900" fmla="*/ 327421 h 739466"/>
              <a:gd name="connsiteX901" fmla="*/ 187655 w 11505972"/>
              <a:gd name="connsiteY901" fmla="*/ 325504 h 739466"/>
              <a:gd name="connsiteX902" fmla="*/ 190291 w 11505972"/>
              <a:gd name="connsiteY902" fmla="*/ 325983 h 739466"/>
              <a:gd name="connsiteX903" fmla="*/ 190051 w 11505972"/>
              <a:gd name="connsiteY903" fmla="*/ 315677 h 739466"/>
              <a:gd name="connsiteX904" fmla="*/ 191250 w 11505972"/>
              <a:gd name="connsiteY904" fmla="*/ 306330 h 739466"/>
              <a:gd name="connsiteX905" fmla="*/ 192208 w 11505972"/>
              <a:gd name="connsiteY905" fmla="*/ 308488 h 739466"/>
              <a:gd name="connsiteX906" fmla="*/ 193167 w 11505972"/>
              <a:gd name="connsiteY906" fmla="*/ 312082 h 739466"/>
              <a:gd name="connsiteX907" fmla="*/ 193886 w 11505972"/>
              <a:gd name="connsiteY907" fmla="*/ 309685 h 739466"/>
              <a:gd name="connsiteX908" fmla="*/ 195084 w 11505972"/>
              <a:gd name="connsiteY908" fmla="*/ 308727 h 739466"/>
              <a:gd name="connsiteX909" fmla="*/ 194845 w 11505972"/>
              <a:gd name="connsiteY909" fmla="*/ 294587 h 739466"/>
              <a:gd name="connsiteX910" fmla="*/ 195563 w 11505972"/>
              <a:gd name="connsiteY910" fmla="*/ 280926 h 739466"/>
              <a:gd name="connsiteX911" fmla="*/ 196043 w 11505972"/>
              <a:gd name="connsiteY911" fmla="*/ 280926 h 739466"/>
              <a:gd name="connsiteX912" fmla="*/ 197481 w 11505972"/>
              <a:gd name="connsiteY912" fmla="*/ 289794 h 739466"/>
              <a:gd name="connsiteX913" fmla="*/ 196043 w 11505972"/>
              <a:gd name="connsiteY913" fmla="*/ 297703 h 739466"/>
              <a:gd name="connsiteX914" fmla="*/ 199158 w 11505972"/>
              <a:gd name="connsiteY914" fmla="*/ 296505 h 739466"/>
              <a:gd name="connsiteX915" fmla="*/ 200836 w 11505972"/>
              <a:gd name="connsiteY915" fmla="*/ 293868 h 739466"/>
              <a:gd name="connsiteX916" fmla="*/ 200357 w 11505972"/>
              <a:gd name="connsiteY916" fmla="*/ 287397 h 739466"/>
              <a:gd name="connsiteX917" fmla="*/ 199878 w 11505972"/>
              <a:gd name="connsiteY917" fmla="*/ 280447 h 739466"/>
              <a:gd name="connsiteX918" fmla="*/ 229116 w 11505972"/>
              <a:gd name="connsiteY918" fmla="*/ 274216 h 739466"/>
              <a:gd name="connsiteX919" fmla="*/ 228877 w 11505972"/>
              <a:gd name="connsiteY919" fmla="*/ 282604 h 739466"/>
              <a:gd name="connsiteX920" fmla="*/ 228157 w 11505972"/>
              <a:gd name="connsiteY920" fmla="*/ 290992 h 739466"/>
              <a:gd name="connsiteX921" fmla="*/ 225042 w 11505972"/>
              <a:gd name="connsiteY921" fmla="*/ 288836 h 739466"/>
              <a:gd name="connsiteX922" fmla="*/ 222885 w 11505972"/>
              <a:gd name="connsiteY922" fmla="*/ 290034 h 739466"/>
              <a:gd name="connsiteX923" fmla="*/ 222885 w 11505972"/>
              <a:gd name="connsiteY923" fmla="*/ 284282 h 739466"/>
              <a:gd name="connsiteX924" fmla="*/ 224323 w 11505972"/>
              <a:gd name="connsiteY924" fmla="*/ 285241 h 739466"/>
              <a:gd name="connsiteX925" fmla="*/ 225282 w 11505972"/>
              <a:gd name="connsiteY925" fmla="*/ 287637 h 739466"/>
              <a:gd name="connsiteX926" fmla="*/ 225521 w 11505972"/>
              <a:gd name="connsiteY926" fmla="*/ 281646 h 739466"/>
              <a:gd name="connsiteX927" fmla="*/ 225761 w 11505972"/>
              <a:gd name="connsiteY927" fmla="*/ 276612 h 739466"/>
              <a:gd name="connsiteX928" fmla="*/ 229116 w 11505972"/>
              <a:gd name="connsiteY928" fmla="*/ 274216 h 739466"/>
              <a:gd name="connsiteX929" fmla="*/ 282801 w 11505972"/>
              <a:gd name="connsiteY929" fmla="*/ 271819 h 739466"/>
              <a:gd name="connsiteX930" fmla="*/ 284718 w 11505972"/>
              <a:gd name="connsiteY930" fmla="*/ 274695 h 739466"/>
              <a:gd name="connsiteX931" fmla="*/ 285676 w 11505972"/>
              <a:gd name="connsiteY931" fmla="*/ 278051 h 739466"/>
              <a:gd name="connsiteX932" fmla="*/ 283279 w 11505972"/>
              <a:gd name="connsiteY932" fmla="*/ 275174 h 739466"/>
              <a:gd name="connsiteX933" fmla="*/ 282801 w 11505972"/>
              <a:gd name="connsiteY933" fmla="*/ 271819 h 739466"/>
              <a:gd name="connsiteX934" fmla="*/ 248289 w 11505972"/>
              <a:gd name="connsiteY934" fmla="*/ 265588 h 739466"/>
              <a:gd name="connsiteX935" fmla="*/ 251165 w 11505972"/>
              <a:gd name="connsiteY935" fmla="*/ 277092 h 739466"/>
              <a:gd name="connsiteX936" fmla="*/ 252123 w 11505972"/>
              <a:gd name="connsiteY936" fmla="*/ 288116 h 739466"/>
              <a:gd name="connsiteX937" fmla="*/ 250206 w 11505972"/>
              <a:gd name="connsiteY937" fmla="*/ 285959 h 739466"/>
              <a:gd name="connsiteX938" fmla="*/ 248289 w 11505972"/>
              <a:gd name="connsiteY938" fmla="*/ 286678 h 739466"/>
              <a:gd name="connsiteX939" fmla="*/ 247331 w 11505972"/>
              <a:gd name="connsiteY939" fmla="*/ 279489 h 739466"/>
              <a:gd name="connsiteX940" fmla="*/ 247091 w 11505972"/>
              <a:gd name="connsiteY940" fmla="*/ 285001 h 739466"/>
              <a:gd name="connsiteX941" fmla="*/ 245413 w 11505972"/>
              <a:gd name="connsiteY941" fmla="*/ 290034 h 739466"/>
              <a:gd name="connsiteX942" fmla="*/ 245413 w 11505972"/>
              <a:gd name="connsiteY942" fmla="*/ 277332 h 739466"/>
              <a:gd name="connsiteX943" fmla="*/ 248289 w 11505972"/>
              <a:gd name="connsiteY943" fmla="*/ 265588 h 739466"/>
              <a:gd name="connsiteX944" fmla="*/ 251165 w 11505972"/>
              <a:gd name="connsiteY944" fmla="*/ 259357 h 739466"/>
              <a:gd name="connsiteX945" fmla="*/ 254041 w 11505972"/>
              <a:gd name="connsiteY945" fmla="*/ 266307 h 739466"/>
              <a:gd name="connsiteX946" fmla="*/ 255000 w 11505972"/>
              <a:gd name="connsiteY946" fmla="*/ 273257 h 739466"/>
              <a:gd name="connsiteX947" fmla="*/ 253562 w 11505972"/>
              <a:gd name="connsiteY947" fmla="*/ 273257 h 739466"/>
              <a:gd name="connsiteX948" fmla="*/ 252603 w 11505972"/>
              <a:gd name="connsiteY948" fmla="*/ 265828 h 739466"/>
              <a:gd name="connsiteX949" fmla="*/ 251165 w 11505972"/>
              <a:gd name="connsiteY949" fmla="*/ 259357 h 739466"/>
              <a:gd name="connsiteX950" fmla="*/ 297180 w 11505972"/>
              <a:gd name="connsiteY950" fmla="*/ 255043 h 739466"/>
              <a:gd name="connsiteX951" fmla="*/ 297659 w 11505972"/>
              <a:gd name="connsiteY951" fmla="*/ 258878 h 739466"/>
              <a:gd name="connsiteX952" fmla="*/ 298618 w 11505972"/>
              <a:gd name="connsiteY952" fmla="*/ 262233 h 739466"/>
              <a:gd name="connsiteX953" fmla="*/ 299098 w 11505972"/>
              <a:gd name="connsiteY953" fmla="*/ 257919 h 739466"/>
              <a:gd name="connsiteX954" fmla="*/ 297180 w 11505972"/>
              <a:gd name="connsiteY954" fmla="*/ 255043 h 739466"/>
              <a:gd name="connsiteX955" fmla="*/ 257875 w 11505972"/>
              <a:gd name="connsiteY955" fmla="*/ 255043 h 739466"/>
              <a:gd name="connsiteX956" fmla="*/ 258835 w 11505972"/>
              <a:gd name="connsiteY956" fmla="*/ 257919 h 739466"/>
              <a:gd name="connsiteX957" fmla="*/ 259313 w 11505972"/>
              <a:gd name="connsiteY957" fmla="*/ 260795 h 739466"/>
              <a:gd name="connsiteX958" fmla="*/ 258355 w 11505972"/>
              <a:gd name="connsiteY958" fmla="*/ 261274 h 739466"/>
              <a:gd name="connsiteX959" fmla="*/ 257396 w 11505972"/>
              <a:gd name="connsiteY959" fmla="*/ 262233 h 739466"/>
              <a:gd name="connsiteX960" fmla="*/ 256917 w 11505972"/>
              <a:gd name="connsiteY960" fmla="*/ 257919 h 739466"/>
              <a:gd name="connsiteX961" fmla="*/ 257875 w 11505972"/>
              <a:gd name="connsiteY961" fmla="*/ 255043 h 739466"/>
              <a:gd name="connsiteX962" fmla="*/ 248768 w 11505972"/>
              <a:gd name="connsiteY962" fmla="*/ 255043 h 739466"/>
              <a:gd name="connsiteX963" fmla="*/ 250206 w 11505972"/>
              <a:gd name="connsiteY963" fmla="*/ 259837 h 739466"/>
              <a:gd name="connsiteX964" fmla="*/ 249727 w 11505972"/>
              <a:gd name="connsiteY964" fmla="*/ 264630 h 739466"/>
              <a:gd name="connsiteX965" fmla="*/ 248528 w 11505972"/>
              <a:gd name="connsiteY965" fmla="*/ 259117 h 739466"/>
              <a:gd name="connsiteX966" fmla="*/ 248768 w 11505972"/>
              <a:gd name="connsiteY966" fmla="*/ 255043 h 739466"/>
              <a:gd name="connsiteX967" fmla="*/ 252123 w 11505972"/>
              <a:gd name="connsiteY967" fmla="*/ 239705 h 739466"/>
              <a:gd name="connsiteX968" fmla="*/ 255000 w 11505972"/>
              <a:gd name="connsiteY968" fmla="*/ 245696 h 739466"/>
              <a:gd name="connsiteX969" fmla="*/ 255958 w 11505972"/>
              <a:gd name="connsiteY969" fmla="*/ 253605 h 739466"/>
              <a:gd name="connsiteX970" fmla="*/ 254520 w 11505972"/>
              <a:gd name="connsiteY970" fmla="*/ 254564 h 739466"/>
              <a:gd name="connsiteX971" fmla="*/ 253562 w 11505972"/>
              <a:gd name="connsiteY971" fmla="*/ 252167 h 739466"/>
              <a:gd name="connsiteX972" fmla="*/ 252603 w 11505972"/>
              <a:gd name="connsiteY972" fmla="*/ 249770 h 739466"/>
              <a:gd name="connsiteX973" fmla="*/ 251884 w 11505972"/>
              <a:gd name="connsiteY973" fmla="*/ 250969 h 739466"/>
              <a:gd name="connsiteX974" fmla="*/ 251165 w 11505972"/>
              <a:gd name="connsiteY974" fmla="*/ 252167 h 739466"/>
              <a:gd name="connsiteX975" fmla="*/ 250206 w 11505972"/>
              <a:gd name="connsiteY975" fmla="*/ 248812 h 739466"/>
              <a:gd name="connsiteX976" fmla="*/ 249727 w 11505972"/>
              <a:gd name="connsiteY976" fmla="*/ 244978 h 739466"/>
              <a:gd name="connsiteX977" fmla="*/ 250686 w 11505972"/>
              <a:gd name="connsiteY977" fmla="*/ 240663 h 739466"/>
              <a:gd name="connsiteX978" fmla="*/ 251165 w 11505972"/>
              <a:gd name="connsiteY978" fmla="*/ 242341 h 739466"/>
              <a:gd name="connsiteX979" fmla="*/ 252123 w 11505972"/>
              <a:gd name="connsiteY979" fmla="*/ 244018 h 739466"/>
              <a:gd name="connsiteX980" fmla="*/ 252603 w 11505972"/>
              <a:gd name="connsiteY980" fmla="*/ 242101 h 739466"/>
              <a:gd name="connsiteX981" fmla="*/ 252123 w 11505972"/>
              <a:gd name="connsiteY981" fmla="*/ 239705 h 739466"/>
              <a:gd name="connsiteX982" fmla="*/ 255479 w 11505972"/>
              <a:gd name="connsiteY982" fmla="*/ 237308 h 739466"/>
              <a:gd name="connsiteX983" fmla="*/ 255958 w 11505972"/>
              <a:gd name="connsiteY983" fmla="*/ 238986 h 739466"/>
              <a:gd name="connsiteX984" fmla="*/ 255958 w 11505972"/>
              <a:gd name="connsiteY984" fmla="*/ 241143 h 739466"/>
              <a:gd name="connsiteX985" fmla="*/ 254041 w 11505972"/>
              <a:gd name="connsiteY985" fmla="*/ 240184 h 739466"/>
              <a:gd name="connsiteX986" fmla="*/ 254520 w 11505972"/>
              <a:gd name="connsiteY986" fmla="*/ 238267 h 739466"/>
              <a:gd name="connsiteX987" fmla="*/ 255479 w 11505972"/>
              <a:gd name="connsiteY987" fmla="*/ 237308 h 739466"/>
              <a:gd name="connsiteX988" fmla="*/ 286635 w 11505972"/>
              <a:gd name="connsiteY988" fmla="*/ 233953 h 739466"/>
              <a:gd name="connsiteX989" fmla="*/ 288313 w 11505972"/>
              <a:gd name="connsiteY989" fmla="*/ 244978 h 739466"/>
              <a:gd name="connsiteX990" fmla="*/ 290949 w 11505972"/>
              <a:gd name="connsiteY990" fmla="*/ 255043 h 739466"/>
              <a:gd name="connsiteX991" fmla="*/ 289990 w 11505972"/>
              <a:gd name="connsiteY991" fmla="*/ 243779 h 739466"/>
              <a:gd name="connsiteX992" fmla="*/ 286635 w 11505972"/>
              <a:gd name="connsiteY992" fmla="*/ 233953 h 739466"/>
              <a:gd name="connsiteX993" fmla="*/ 267462 w 11505972"/>
              <a:gd name="connsiteY993" fmla="*/ 227722 h 739466"/>
              <a:gd name="connsiteX994" fmla="*/ 269379 w 11505972"/>
              <a:gd name="connsiteY994" fmla="*/ 230358 h 739466"/>
              <a:gd name="connsiteX995" fmla="*/ 269859 w 11505972"/>
              <a:gd name="connsiteY995" fmla="*/ 234911 h 739466"/>
              <a:gd name="connsiteX996" fmla="*/ 270098 w 11505972"/>
              <a:gd name="connsiteY996" fmla="*/ 239705 h 739466"/>
              <a:gd name="connsiteX997" fmla="*/ 271776 w 11505972"/>
              <a:gd name="connsiteY997" fmla="*/ 242581 h 739466"/>
              <a:gd name="connsiteX998" fmla="*/ 272495 w 11505972"/>
              <a:gd name="connsiteY998" fmla="*/ 241143 h 739466"/>
              <a:gd name="connsiteX999" fmla="*/ 273693 w 11505972"/>
              <a:gd name="connsiteY999" fmla="*/ 240184 h 739466"/>
              <a:gd name="connsiteX1000" fmla="*/ 273693 w 11505972"/>
              <a:gd name="connsiteY1000" fmla="*/ 242581 h 739466"/>
              <a:gd name="connsiteX1001" fmla="*/ 274892 w 11505972"/>
              <a:gd name="connsiteY1001" fmla="*/ 243060 h 739466"/>
              <a:gd name="connsiteX1002" fmla="*/ 276090 w 11505972"/>
              <a:gd name="connsiteY1002" fmla="*/ 243779 h 739466"/>
              <a:gd name="connsiteX1003" fmla="*/ 276569 w 11505972"/>
              <a:gd name="connsiteY1003" fmla="*/ 246415 h 739466"/>
              <a:gd name="connsiteX1004" fmla="*/ 275371 w 11505972"/>
              <a:gd name="connsiteY1004" fmla="*/ 245696 h 739466"/>
              <a:gd name="connsiteX1005" fmla="*/ 274172 w 11505972"/>
              <a:gd name="connsiteY1005" fmla="*/ 244978 h 739466"/>
              <a:gd name="connsiteX1006" fmla="*/ 274172 w 11505972"/>
              <a:gd name="connsiteY1006" fmla="*/ 249770 h 739466"/>
              <a:gd name="connsiteX1007" fmla="*/ 275611 w 11505972"/>
              <a:gd name="connsiteY1007" fmla="*/ 250010 h 739466"/>
              <a:gd name="connsiteX1008" fmla="*/ 278007 w 11505972"/>
              <a:gd name="connsiteY1008" fmla="*/ 250729 h 739466"/>
              <a:gd name="connsiteX1009" fmla="*/ 279445 w 11505972"/>
              <a:gd name="connsiteY1009" fmla="*/ 258398 h 739466"/>
              <a:gd name="connsiteX1010" fmla="*/ 280883 w 11505972"/>
              <a:gd name="connsiteY1010" fmla="*/ 266067 h 739466"/>
              <a:gd name="connsiteX1011" fmla="*/ 278487 w 11505972"/>
              <a:gd name="connsiteY1011" fmla="*/ 266547 h 739466"/>
              <a:gd name="connsiteX1012" fmla="*/ 277528 w 11505972"/>
              <a:gd name="connsiteY1012" fmla="*/ 269422 h 739466"/>
              <a:gd name="connsiteX1013" fmla="*/ 277049 w 11505972"/>
              <a:gd name="connsiteY1013" fmla="*/ 266787 h 739466"/>
              <a:gd name="connsiteX1014" fmla="*/ 276090 w 11505972"/>
              <a:gd name="connsiteY1014" fmla="*/ 265588 h 739466"/>
              <a:gd name="connsiteX1015" fmla="*/ 276809 w 11505972"/>
              <a:gd name="connsiteY1015" fmla="*/ 274456 h 739466"/>
              <a:gd name="connsiteX1016" fmla="*/ 278966 w 11505972"/>
              <a:gd name="connsiteY1016" fmla="*/ 281885 h 739466"/>
              <a:gd name="connsiteX1017" fmla="*/ 278007 w 11505972"/>
              <a:gd name="connsiteY1017" fmla="*/ 290513 h 739466"/>
              <a:gd name="connsiteX1018" fmla="*/ 279684 w 11505972"/>
              <a:gd name="connsiteY1018" fmla="*/ 299380 h 739466"/>
              <a:gd name="connsiteX1019" fmla="*/ 282321 w 11505972"/>
              <a:gd name="connsiteY1019" fmla="*/ 308248 h 739466"/>
              <a:gd name="connsiteX1020" fmla="*/ 283759 w 11505972"/>
              <a:gd name="connsiteY1020" fmla="*/ 315917 h 739466"/>
              <a:gd name="connsiteX1021" fmla="*/ 281362 w 11505972"/>
              <a:gd name="connsiteY1021" fmla="*/ 314479 h 739466"/>
              <a:gd name="connsiteX1022" fmla="*/ 280883 w 11505972"/>
              <a:gd name="connsiteY1022" fmla="*/ 325983 h 739466"/>
              <a:gd name="connsiteX1023" fmla="*/ 279924 w 11505972"/>
              <a:gd name="connsiteY1023" fmla="*/ 335569 h 739466"/>
              <a:gd name="connsiteX1024" fmla="*/ 277767 w 11505972"/>
              <a:gd name="connsiteY1024" fmla="*/ 332214 h 739466"/>
              <a:gd name="connsiteX1025" fmla="*/ 276090 w 11505972"/>
              <a:gd name="connsiteY1025" fmla="*/ 328379 h 739466"/>
              <a:gd name="connsiteX1026" fmla="*/ 278007 w 11505972"/>
              <a:gd name="connsiteY1026" fmla="*/ 323107 h 739466"/>
              <a:gd name="connsiteX1027" fmla="*/ 278487 w 11505972"/>
              <a:gd name="connsiteY1027" fmla="*/ 313041 h 739466"/>
              <a:gd name="connsiteX1028" fmla="*/ 275611 w 11505972"/>
              <a:gd name="connsiteY1028" fmla="*/ 306330 h 739466"/>
              <a:gd name="connsiteX1029" fmla="*/ 274892 w 11505972"/>
              <a:gd name="connsiteY1029" fmla="*/ 295786 h 739466"/>
              <a:gd name="connsiteX1030" fmla="*/ 273693 w 11505972"/>
              <a:gd name="connsiteY1030" fmla="*/ 284042 h 739466"/>
              <a:gd name="connsiteX1031" fmla="*/ 273214 w 11505972"/>
              <a:gd name="connsiteY1031" fmla="*/ 272539 h 739466"/>
              <a:gd name="connsiteX1032" fmla="*/ 274652 w 11505972"/>
              <a:gd name="connsiteY1032" fmla="*/ 263192 h 739466"/>
              <a:gd name="connsiteX1033" fmla="*/ 273933 w 11505972"/>
              <a:gd name="connsiteY1033" fmla="*/ 258878 h 739466"/>
              <a:gd name="connsiteX1034" fmla="*/ 272255 w 11505972"/>
              <a:gd name="connsiteY1034" fmla="*/ 255043 h 739466"/>
              <a:gd name="connsiteX1035" fmla="*/ 272255 w 11505972"/>
              <a:gd name="connsiteY1035" fmla="*/ 257919 h 739466"/>
              <a:gd name="connsiteX1036" fmla="*/ 271297 w 11505972"/>
              <a:gd name="connsiteY1036" fmla="*/ 259357 h 739466"/>
              <a:gd name="connsiteX1037" fmla="*/ 271057 w 11505972"/>
              <a:gd name="connsiteY1037" fmla="*/ 255522 h 739466"/>
              <a:gd name="connsiteX1038" fmla="*/ 271297 w 11505972"/>
              <a:gd name="connsiteY1038" fmla="*/ 251208 h 739466"/>
              <a:gd name="connsiteX1039" fmla="*/ 269379 w 11505972"/>
              <a:gd name="connsiteY1039" fmla="*/ 249770 h 739466"/>
              <a:gd name="connsiteX1040" fmla="*/ 268420 w 11505972"/>
              <a:gd name="connsiteY1040" fmla="*/ 246415 h 739466"/>
              <a:gd name="connsiteX1041" fmla="*/ 269140 w 11505972"/>
              <a:gd name="connsiteY1041" fmla="*/ 241383 h 739466"/>
              <a:gd name="connsiteX1042" fmla="*/ 268181 w 11505972"/>
              <a:gd name="connsiteY1042" fmla="*/ 237068 h 739466"/>
              <a:gd name="connsiteX1043" fmla="*/ 266982 w 11505972"/>
              <a:gd name="connsiteY1043" fmla="*/ 232754 h 739466"/>
              <a:gd name="connsiteX1044" fmla="*/ 267462 w 11505972"/>
              <a:gd name="connsiteY1044" fmla="*/ 227722 h 739466"/>
              <a:gd name="connsiteX1045" fmla="*/ 253562 w 11505972"/>
              <a:gd name="connsiteY1045" fmla="*/ 224846 h 739466"/>
              <a:gd name="connsiteX1046" fmla="*/ 254041 w 11505972"/>
              <a:gd name="connsiteY1046" fmla="*/ 228441 h 739466"/>
              <a:gd name="connsiteX1047" fmla="*/ 254520 w 11505972"/>
              <a:gd name="connsiteY1047" fmla="*/ 232515 h 739466"/>
              <a:gd name="connsiteX1048" fmla="*/ 253562 w 11505972"/>
              <a:gd name="connsiteY1048" fmla="*/ 230118 h 739466"/>
              <a:gd name="connsiteX1049" fmla="*/ 253083 w 11505972"/>
              <a:gd name="connsiteY1049" fmla="*/ 227242 h 739466"/>
              <a:gd name="connsiteX1050" fmla="*/ 253562 w 11505972"/>
              <a:gd name="connsiteY1050" fmla="*/ 224846 h 739466"/>
              <a:gd name="connsiteX1051" fmla="*/ 82923 w 11505972"/>
              <a:gd name="connsiteY1051" fmla="*/ 216697 h 739466"/>
              <a:gd name="connsiteX1052" fmla="*/ 81246 w 11505972"/>
              <a:gd name="connsiteY1052" fmla="*/ 218375 h 739466"/>
              <a:gd name="connsiteX1053" fmla="*/ 81006 w 11505972"/>
              <a:gd name="connsiteY1053" fmla="*/ 221491 h 739466"/>
              <a:gd name="connsiteX1054" fmla="*/ 82923 w 11505972"/>
              <a:gd name="connsiteY1054" fmla="*/ 220292 h 739466"/>
              <a:gd name="connsiteX1055" fmla="*/ 82923 w 11505972"/>
              <a:gd name="connsiteY1055" fmla="*/ 216697 h 739466"/>
              <a:gd name="connsiteX1056" fmla="*/ 254041 w 11505972"/>
              <a:gd name="connsiteY1056" fmla="*/ 212862 h 739466"/>
              <a:gd name="connsiteX1057" fmla="*/ 256917 w 11505972"/>
              <a:gd name="connsiteY1057" fmla="*/ 214301 h 739466"/>
              <a:gd name="connsiteX1058" fmla="*/ 257157 w 11505972"/>
              <a:gd name="connsiteY1058" fmla="*/ 215979 h 739466"/>
              <a:gd name="connsiteX1059" fmla="*/ 257396 w 11505972"/>
              <a:gd name="connsiteY1059" fmla="*/ 218614 h 739466"/>
              <a:gd name="connsiteX1060" fmla="*/ 255718 w 11505972"/>
              <a:gd name="connsiteY1060" fmla="*/ 217177 h 739466"/>
              <a:gd name="connsiteX1061" fmla="*/ 254520 w 11505972"/>
              <a:gd name="connsiteY1061" fmla="*/ 215739 h 739466"/>
              <a:gd name="connsiteX1062" fmla="*/ 253562 w 11505972"/>
              <a:gd name="connsiteY1062" fmla="*/ 222449 h 739466"/>
              <a:gd name="connsiteX1063" fmla="*/ 253801 w 11505972"/>
              <a:gd name="connsiteY1063" fmla="*/ 217656 h 739466"/>
              <a:gd name="connsiteX1064" fmla="*/ 254041 w 11505972"/>
              <a:gd name="connsiteY1064" fmla="*/ 212862 h 739466"/>
              <a:gd name="connsiteX1065" fmla="*/ 109285 w 11505972"/>
              <a:gd name="connsiteY1065" fmla="*/ 211904 h 739466"/>
              <a:gd name="connsiteX1066" fmla="*/ 104492 w 11505972"/>
              <a:gd name="connsiteY1066" fmla="*/ 222929 h 739466"/>
              <a:gd name="connsiteX1067" fmla="*/ 107847 w 11505972"/>
              <a:gd name="connsiteY1067" fmla="*/ 218614 h 739466"/>
              <a:gd name="connsiteX1068" fmla="*/ 109285 w 11505972"/>
              <a:gd name="connsiteY1068" fmla="*/ 211904 h 739466"/>
              <a:gd name="connsiteX1069" fmla="*/ 139003 w 11505972"/>
              <a:gd name="connsiteY1069" fmla="*/ 211425 h 739466"/>
              <a:gd name="connsiteX1070" fmla="*/ 138045 w 11505972"/>
              <a:gd name="connsiteY1070" fmla="*/ 212623 h 739466"/>
              <a:gd name="connsiteX1071" fmla="*/ 136607 w 11505972"/>
              <a:gd name="connsiteY1071" fmla="*/ 212862 h 739466"/>
              <a:gd name="connsiteX1072" fmla="*/ 136128 w 11505972"/>
              <a:gd name="connsiteY1072" fmla="*/ 219334 h 739466"/>
              <a:gd name="connsiteX1073" fmla="*/ 137566 w 11505972"/>
              <a:gd name="connsiteY1073" fmla="*/ 223887 h 739466"/>
              <a:gd name="connsiteX1074" fmla="*/ 139003 w 11505972"/>
              <a:gd name="connsiteY1074" fmla="*/ 216457 h 739466"/>
              <a:gd name="connsiteX1075" fmla="*/ 139003 w 11505972"/>
              <a:gd name="connsiteY1075" fmla="*/ 211425 h 739466"/>
              <a:gd name="connsiteX1076" fmla="*/ 299696 w 11505972"/>
              <a:gd name="connsiteY1076" fmla="*/ 209459 h 739466"/>
              <a:gd name="connsiteX1077" fmla="*/ 299576 w 11505972"/>
              <a:gd name="connsiteY1077" fmla="*/ 209507 h 739466"/>
              <a:gd name="connsiteX1078" fmla="*/ 299696 w 11505972"/>
              <a:gd name="connsiteY1078" fmla="*/ 211781 h 739466"/>
              <a:gd name="connsiteX1079" fmla="*/ 256917 w 11505972"/>
              <a:gd name="connsiteY1079" fmla="*/ 209028 h 739466"/>
              <a:gd name="connsiteX1080" fmla="*/ 256677 w 11505972"/>
              <a:gd name="connsiteY1080" fmla="*/ 211425 h 739466"/>
              <a:gd name="connsiteX1081" fmla="*/ 255958 w 11505972"/>
              <a:gd name="connsiteY1081" fmla="*/ 212862 h 739466"/>
              <a:gd name="connsiteX1082" fmla="*/ 255000 w 11505972"/>
              <a:gd name="connsiteY1082" fmla="*/ 210466 h 739466"/>
              <a:gd name="connsiteX1083" fmla="*/ 256917 w 11505972"/>
              <a:gd name="connsiteY1083" fmla="*/ 209028 h 739466"/>
              <a:gd name="connsiteX1084" fmla="*/ 131334 w 11505972"/>
              <a:gd name="connsiteY1084" fmla="*/ 209028 h 739466"/>
              <a:gd name="connsiteX1085" fmla="*/ 129896 w 11505972"/>
              <a:gd name="connsiteY1085" fmla="*/ 209268 h 739466"/>
              <a:gd name="connsiteX1086" fmla="*/ 129178 w 11505972"/>
              <a:gd name="connsiteY1086" fmla="*/ 210945 h 739466"/>
              <a:gd name="connsiteX1087" fmla="*/ 129178 w 11505972"/>
              <a:gd name="connsiteY1087" fmla="*/ 212862 h 739466"/>
              <a:gd name="connsiteX1088" fmla="*/ 130376 w 11505972"/>
              <a:gd name="connsiteY1088" fmla="*/ 213342 h 739466"/>
              <a:gd name="connsiteX1089" fmla="*/ 130856 w 11505972"/>
              <a:gd name="connsiteY1089" fmla="*/ 211664 h 739466"/>
              <a:gd name="connsiteX1090" fmla="*/ 131334 w 11505972"/>
              <a:gd name="connsiteY1090" fmla="*/ 209028 h 739466"/>
              <a:gd name="connsiteX1091" fmla="*/ 45536 w 11505972"/>
              <a:gd name="connsiteY1091" fmla="*/ 208070 h 739466"/>
              <a:gd name="connsiteX1092" fmla="*/ 42181 w 11505972"/>
              <a:gd name="connsiteY1092" fmla="*/ 212144 h 739466"/>
              <a:gd name="connsiteX1093" fmla="*/ 42181 w 11505972"/>
              <a:gd name="connsiteY1093" fmla="*/ 219094 h 739466"/>
              <a:gd name="connsiteX1094" fmla="*/ 44578 w 11505972"/>
              <a:gd name="connsiteY1094" fmla="*/ 214780 h 739466"/>
              <a:gd name="connsiteX1095" fmla="*/ 45536 w 11505972"/>
              <a:gd name="connsiteY1095" fmla="*/ 208070 h 739466"/>
              <a:gd name="connsiteX1096" fmla="*/ 167284 w 11505972"/>
              <a:gd name="connsiteY1096" fmla="*/ 207111 h 739466"/>
              <a:gd name="connsiteX1097" fmla="*/ 167284 w 11505972"/>
              <a:gd name="connsiteY1097" fmla="*/ 211425 h 739466"/>
              <a:gd name="connsiteX1098" fmla="*/ 165846 w 11505972"/>
              <a:gd name="connsiteY1098" fmla="*/ 211425 h 739466"/>
              <a:gd name="connsiteX1099" fmla="*/ 166085 w 11505972"/>
              <a:gd name="connsiteY1099" fmla="*/ 208309 h 739466"/>
              <a:gd name="connsiteX1100" fmla="*/ 167284 w 11505972"/>
              <a:gd name="connsiteY1100" fmla="*/ 207111 h 739466"/>
              <a:gd name="connsiteX1101" fmla="*/ 125103 w 11505972"/>
              <a:gd name="connsiteY1101" fmla="*/ 207111 h 739466"/>
              <a:gd name="connsiteX1102" fmla="*/ 122707 w 11505972"/>
              <a:gd name="connsiteY1102" fmla="*/ 213342 h 739466"/>
              <a:gd name="connsiteX1103" fmla="*/ 122227 w 11505972"/>
              <a:gd name="connsiteY1103" fmla="*/ 220532 h 739466"/>
              <a:gd name="connsiteX1104" fmla="*/ 123665 w 11505972"/>
              <a:gd name="connsiteY1104" fmla="*/ 221251 h 739466"/>
              <a:gd name="connsiteX1105" fmla="*/ 123665 w 11505972"/>
              <a:gd name="connsiteY1105" fmla="*/ 224366 h 739466"/>
              <a:gd name="connsiteX1106" fmla="*/ 125103 w 11505972"/>
              <a:gd name="connsiteY1106" fmla="*/ 223887 h 739466"/>
              <a:gd name="connsiteX1107" fmla="*/ 126541 w 11505972"/>
              <a:gd name="connsiteY1107" fmla="*/ 224366 h 739466"/>
              <a:gd name="connsiteX1108" fmla="*/ 127979 w 11505972"/>
              <a:gd name="connsiteY1108" fmla="*/ 222449 h 739466"/>
              <a:gd name="connsiteX1109" fmla="*/ 127979 w 11505972"/>
              <a:gd name="connsiteY1109" fmla="*/ 218614 h 739466"/>
              <a:gd name="connsiteX1110" fmla="*/ 125583 w 11505972"/>
              <a:gd name="connsiteY1110" fmla="*/ 218614 h 739466"/>
              <a:gd name="connsiteX1111" fmla="*/ 125103 w 11505972"/>
              <a:gd name="connsiteY1111" fmla="*/ 215739 h 739466"/>
              <a:gd name="connsiteX1112" fmla="*/ 125343 w 11505972"/>
              <a:gd name="connsiteY1112" fmla="*/ 211425 h 739466"/>
              <a:gd name="connsiteX1113" fmla="*/ 125103 w 11505972"/>
              <a:gd name="connsiteY1113" fmla="*/ 207111 h 739466"/>
              <a:gd name="connsiteX1114" fmla="*/ 72378 w 11505972"/>
              <a:gd name="connsiteY1114" fmla="*/ 204714 h 739466"/>
              <a:gd name="connsiteX1115" fmla="*/ 69022 w 11505972"/>
              <a:gd name="connsiteY1115" fmla="*/ 207830 h 739466"/>
              <a:gd name="connsiteX1116" fmla="*/ 68544 w 11505972"/>
              <a:gd name="connsiteY1116" fmla="*/ 212862 h 739466"/>
              <a:gd name="connsiteX1117" fmla="*/ 71899 w 11505972"/>
              <a:gd name="connsiteY1117" fmla="*/ 211425 h 739466"/>
              <a:gd name="connsiteX1118" fmla="*/ 71659 w 11505972"/>
              <a:gd name="connsiteY1118" fmla="*/ 208070 h 739466"/>
              <a:gd name="connsiteX1119" fmla="*/ 72378 w 11505972"/>
              <a:gd name="connsiteY1119" fmla="*/ 204714 h 739466"/>
              <a:gd name="connsiteX1120" fmla="*/ 146673 w 11505972"/>
              <a:gd name="connsiteY1120" fmla="*/ 201838 h 739466"/>
              <a:gd name="connsiteX1121" fmla="*/ 144995 w 11505972"/>
              <a:gd name="connsiteY1121" fmla="*/ 202557 h 739466"/>
              <a:gd name="connsiteX1122" fmla="*/ 143318 w 11505972"/>
              <a:gd name="connsiteY1122" fmla="*/ 204235 h 739466"/>
              <a:gd name="connsiteX1123" fmla="*/ 148590 w 11505972"/>
              <a:gd name="connsiteY1123" fmla="*/ 209028 h 739466"/>
              <a:gd name="connsiteX1124" fmla="*/ 148590 w 11505972"/>
              <a:gd name="connsiteY1124" fmla="*/ 204714 h 739466"/>
              <a:gd name="connsiteX1125" fmla="*/ 146673 w 11505972"/>
              <a:gd name="connsiteY1125" fmla="*/ 201838 h 739466"/>
              <a:gd name="connsiteX1126" fmla="*/ 108807 w 11505972"/>
              <a:gd name="connsiteY1126" fmla="*/ 201838 h 739466"/>
              <a:gd name="connsiteX1127" fmla="*/ 107368 w 11505972"/>
              <a:gd name="connsiteY1127" fmla="*/ 203755 h 739466"/>
              <a:gd name="connsiteX1128" fmla="*/ 107368 w 11505972"/>
              <a:gd name="connsiteY1128" fmla="*/ 208070 h 739466"/>
              <a:gd name="connsiteX1129" fmla="*/ 108807 w 11505972"/>
              <a:gd name="connsiteY1129" fmla="*/ 201838 h 739466"/>
              <a:gd name="connsiteX1130" fmla="*/ 71899 w 11505972"/>
              <a:gd name="connsiteY1130" fmla="*/ 198004 h 739466"/>
              <a:gd name="connsiteX1131" fmla="*/ 70940 w 11505972"/>
              <a:gd name="connsiteY1131" fmla="*/ 200880 h 739466"/>
              <a:gd name="connsiteX1132" fmla="*/ 71899 w 11505972"/>
              <a:gd name="connsiteY1132" fmla="*/ 200400 h 739466"/>
              <a:gd name="connsiteX1133" fmla="*/ 72857 w 11505972"/>
              <a:gd name="connsiteY1133" fmla="*/ 200400 h 739466"/>
              <a:gd name="connsiteX1134" fmla="*/ 72378 w 11505972"/>
              <a:gd name="connsiteY1134" fmla="*/ 199202 h 739466"/>
              <a:gd name="connsiteX1135" fmla="*/ 71899 w 11505972"/>
              <a:gd name="connsiteY1135" fmla="*/ 198004 h 739466"/>
              <a:gd name="connsiteX1136" fmla="*/ 170159 w 11505972"/>
              <a:gd name="connsiteY1136" fmla="*/ 197045 h 739466"/>
              <a:gd name="connsiteX1137" fmla="*/ 170399 w 11505972"/>
              <a:gd name="connsiteY1137" fmla="*/ 202078 h 739466"/>
              <a:gd name="connsiteX1138" fmla="*/ 169201 w 11505972"/>
              <a:gd name="connsiteY1138" fmla="*/ 204714 h 739466"/>
              <a:gd name="connsiteX1139" fmla="*/ 168961 w 11505972"/>
              <a:gd name="connsiteY1139" fmla="*/ 201120 h 739466"/>
              <a:gd name="connsiteX1140" fmla="*/ 170159 w 11505972"/>
              <a:gd name="connsiteY1140" fmla="*/ 197045 h 739466"/>
              <a:gd name="connsiteX1141" fmla="*/ 154342 w 11505972"/>
              <a:gd name="connsiteY1141" fmla="*/ 196086 h 739466"/>
              <a:gd name="connsiteX1142" fmla="*/ 150987 w 11505972"/>
              <a:gd name="connsiteY1142" fmla="*/ 198483 h 739466"/>
              <a:gd name="connsiteX1143" fmla="*/ 149548 w 11505972"/>
              <a:gd name="connsiteY1143" fmla="*/ 203276 h 739466"/>
              <a:gd name="connsiteX1144" fmla="*/ 150747 w 11505972"/>
              <a:gd name="connsiteY1144" fmla="*/ 204475 h 739466"/>
              <a:gd name="connsiteX1145" fmla="*/ 151466 w 11505972"/>
              <a:gd name="connsiteY1145" fmla="*/ 206632 h 739466"/>
              <a:gd name="connsiteX1146" fmla="*/ 153863 w 11505972"/>
              <a:gd name="connsiteY1146" fmla="*/ 202318 h 739466"/>
              <a:gd name="connsiteX1147" fmla="*/ 154342 w 11505972"/>
              <a:gd name="connsiteY1147" fmla="*/ 196086 h 739466"/>
              <a:gd name="connsiteX1148" fmla="*/ 126541 w 11505972"/>
              <a:gd name="connsiteY1148" fmla="*/ 193690 h 739466"/>
              <a:gd name="connsiteX1149" fmla="*/ 123186 w 11505972"/>
              <a:gd name="connsiteY1149" fmla="*/ 196086 h 739466"/>
              <a:gd name="connsiteX1150" fmla="*/ 123186 w 11505972"/>
              <a:gd name="connsiteY1150" fmla="*/ 200880 h 739466"/>
              <a:gd name="connsiteX1151" fmla="*/ 126541 w 11505972"/>
              <a:gd name="connsiteY1151" fmla="*/ 193690 h 739466"/>
              <a:gd name="connsiteX1152" fmla="*/ 288552 w 11505972"/>
              <a:gd name="connsiteY1152" fmla="*/ 191293 h 739466"/>
              <a:gd name="connsiteX1153" fmla="*/ 289031 w 11505972"/>
              <a:gd name="connsiteY1153" fmla="*/ 194409 h 739466"/>
              <a:gd name="connsiteX1154" fmla="*/ 289990 w 11505972"/>
              <a:gd name="connsiteY1154" fmla="*/ 196086 h 739466"/>
              <a:gd name="connsiteX1155" fmla="*/ 290230 w 11505972"/>
              <a:gd name="connsiteY1155" fmla="*/ 193450 h 739466"/>
              <a:gd name="connsiteX1156" fmla="*/ 288552 w 11505972"/>
              <a:gd name="connsiteY1156" fmla="*/ 191293 h 739466"/>
              <a:gd name="connsiteX1157" fmla="*/ 161532 w 11505972"/>
              <a:gd name="connsiteY1157" fmla="*/ 189376 h 739466"/>
              <a:gd name="connsiteX1158" fmla="*/ 161052 w 11505972"/>
              <a:gd name="connsiteY1158" fmla="*/ 194409 h 739466"/>
              <a:gd name="connsiteX1159" fmla="*/ 159135 w 11505972"/>
              <a:gd name="connsiteY1159" fmla="*/ 198004 h 739466"/>
              <a:gd name="connsiteX1160" fmla="*/ 160573 w 11505972"/>
              <a:gd name="connsiteY1160" fmla="*/ 201120 h 739466"/>
              <a:gd name="connsiteX1161" fmla="*/ 163929 w 11505972"/>
              <a:gd name="connsiteY1161" fmla="*/ 201838 h 739466"/>
              <a:gd name="connsiteX1162" fmla="*/ 162251 w 11505972"/>
              <a:gd name="connsiteY1162" fmla="*/ 196086 h 739466"/>
              <a:gd name="connsiteX1163" fmla="*/ 161532 w 11505972"/>
              <a:gd name="connsiteY1163" fmla="*/ 189376 h 739466"/>
              <a:gd name="connsiteX1164" fmla="*/ 178308 w 11505972"/>
              <a:gd name="connsiteY1164" fmla="*/ 186500 h 739466"/>
              <a:gd name="connsiteX1165" fmla="*/ 177349 w 11505972"/>
              <a:gd name="connsiteY1165" fmla="*/ 191293 h 739466"/>
              <a:gd name="connsiteX1166" fmla="*/ 176870 w 11505972"/>
              <a:gd name="connsiteY1166" fmla="*/ 195607 h 739466"/>
              <a:gd name="connsiteX1167" fmla="*/ 177109 w 11505972"/>
              <a:gd name="connsiteY1167" fmla="*/ 197525 h 739466"/>
              <a:gd name="connsiteX1168" fmla="*/ 178787 w 11505972"/>
              <a:gd name="connsiteY1168" fmla="*/ 198004 h 739466"/>
              <a:gd name="connsiteX1169" fmla="*/ 178787 w 11505972"/>
              <a:gd name="connsiteY1169" fmla="*/ 192012 h 739466"/>
              <a:gd name="connsiteX1170" fmla="*/ 178308 w 11505972"/>
              <a:gd name="connsiteY1170" fmla="*/ 186500 h 739466"/>
              <a:gd name="connsiteX1171" fmla="*/ 131814 w 11505972"/>
              <a:gd name="connsiteY1171" fmla="*/ 186500 h 739466"/>
              <a:gd name="connsiteX1172" fmla="*/ 129417 w 11505972"/>
              <a:gd name="connsiteY1172" fmla="*/ 187219 h 739466"/>
              <a:gd name="connsiteX1173" fmla="*/ 127500 w 11505972"/>
              <a:gd name="connsiteY1173" fmla="*/ 188418 h 739466"/>
              <a:gd name="connsiteX1174" fmla="*/ 128219 w 11505972"/>
              <a:gd name="connsiteY1174" fmla="*/ 189616 h 739466"/>
              <a:gd name="connsiteX1175" fmla="*/ 128459 w 11505972"/>
              <a:gd name="connsiteY1175" fmla="*/ 191293 h 739466"/>
              <a:gd name="connsiteX1176" fmla="*/ 129896 w 11505972"/>
              <a:gd name="connsiteY1176" fmla="*/ 190574 h 739466"/>
              <a:gd name="connsiteX1177" fmla="*/ 130376 w 11505972"/>
              <a:gd name="connsiteY1177" fmla="*/ 191293 h 739466"/>
              <a:gd name="connsiteX1178" fmla="*/ 131814 w 11505972"/>
              <a:gd name="connsiteY1178" fmla="*/ 186500 h 739466"/>
              <a:gd name="connsiteX1179" fmla="*/ 81964 w 11505972"/>
              <a:gd name="connsiteY1179" fmla="*/ 186500 h 739466"/>
              <a:gd name="connsiteX1180" fmla="*/ 75493 w 11505972"/>
              <a:gd name="connsiteY1180" fmla="*/ 193210 h 739466"/>
              <a:gd name="connsiteX1181" fmla="*/ 72378 w 11505972"/>
              <a:gd name="connsiteY1181" fmla="*/ 204235 h 739466"/>
              <a:gd name="connsiteX1182" fmla="*/ 78849 w 11505972"/>
              <a:gd name="connsiteY1182" fmla="*/ 197764 h 739466"/>
              <a:gd name="connsiteX1183" fmla="*/ 81964 w 11505972"/>
              <a:gd name="connsiteY1183" fmla="*/ 186500 h 739466"/>
              <a:gd name="connsiteX1184" fmla="*/ 120789 w 11505972"/>
              <a:gd name="connsiteY1184" fmla="*/ 184583 h 739466"/>
              <a:gd name="connsiteX1185" fmla="*/ 116475 w 11505972"/>
              <a:gd name="connsiteY1185" fmla="*/ 187698 h 739466"/>
              <a:gd name="connsiteX1186" fmla="*/ 112641 w 11505972"/>
              <a:gd name="connsiteY1186" fmla="*/ 191293 h 739466"/>
              <a:gd name="connsiteX1187" fmla="*/ 113120 w 11505972"/>
              <a:gd name="connsiteY1187" fmla="*/ 199921 h 739466"/>
              <a:gd name="connsiteX1188" fmla="*/ 110244 w 11505972"/>
              <a:gd name="connsiteY1188" fmla="*/ 207111 h 739466"/>
              <a:gd name="connsiteX1189" fmla="*/ 111442 w 11505972"/>
              <a:gd name="connsiteY1189" fmla="*/ 211664 h 739466"/>
              <a:gd name="connsiteX1190" fmla="*/ 111203 w 11505972"/>
              <a:gd name="connsiteY1190" fmla="*/ 217177 h 739466"/>
              <a:gd name="connsiteX1191" fmla="*/ 113599 w 11505972"/>
              <a:gd name="connsiteY1191" fmla="*/ 214540 h 739466"/>
              <a:gd name="connsiteX1192" fmla="*/ 113599 w 11505972"/>
              <a:gd name="connsiteY1192" fmla="*/ 208070 h 739466"/>
              <a:gd name="connsiteX1193" fmla="*/ 117434 w 11505972"/>
              <a:gd name="connsiteY1193" fmla="*/ 196566 h 739466"/>
              <a:gd name="connsiteX1194" fmla="*/ 120789 w 11505972"/>
              <a:gd name="connsiteY1194" fmla="*/ 184583 h 739466"/>
              <a:gd name="connsiteX1195" fmla="*/ 282801 w 11505972"/>
              <a:gd name="connsiteY1195" fmla="*/ 183624 h 739466"/>
              <a:gd name="connsiteX1196" fmla="*/ 284478 w 11505972"/>
              <a:gd name="connsiteY1196" fmla="*/ 186500 h 739466"/>
              <a:gd name="connsiteX1197" fmla="*/ 285676 w 11505972"/>
              <a:gd name="connsiteY1197" fmla="*/ 184583 h 739466"/>
              <a:gd name="connsiteX1198" fmla="*/ 285916 w 11505972"/>
              <a:gd name="connsiteY1198" fmla="*/ 187458 h 739466"/>
              <a:gd name="connsiteX1199" fmla="*/ 287594 w 11505972"/>
              <a:gd name="connsiteY1199" fmla="*/ 189855 h 739466"/>
              <a:gd name="connsiteX1200" fmla="*/ 288073 w 11505972"/>
              <a:gd name="connsiteY1200" fmla="*/ 187458 h 739466"/>
              <a:gd name="connsiteX1201" fmla="*/ 290709 w 11505972"/>
              <a:gd name="connsiteY1201" fmla="*/ 191533 h 739466"/>
              <a:gd name="connsiteX1202" fmla="*/ 291428 w 11505972"/>
              <a:gd name="connsiteY1202" fmla="*/ 197045 h 739466"/>
              <a:gd name="connsiteX1203" fmla="*/ 291428 w 11505972"/>
              <a:gd name="connsiteY1203" fmla="*/ 207350 h 739466"/>
              <a:gd name="connsiteX1204" fmla="*/ 295742 w 11505972"/>
              <a:gd name="connsiteY1204" fmla="*/ 215739 h 739466"/>
              <a:gd name="connsiteX1205" fmla="*/ 293346 w 11505972"/>
              <a:gd name="connsiteY1205" fmla="*/ 220052 h 739466"/>
              <a:gd name="connsiteX1206" fmla="*/ 289271 w 11505972"/>
              <a:gd name="connsiteY1206" fmla="*/ 203516 h 739466"/>
              <a:gd name="connsiteX1207" fmla="*/ 284718 w 11505972"/>
              <a:gd name="connsiteY1207" fmla="*/ 188418 h 739466"/>
              <a:gd name="connsiteX1208" fmla="*/ 283519 w 11505972"/>
              <a:gd name="connsiteY1208" fmla="*/ 190335 h 739466"/>
              <a:gd name="connsiteX1209" fmla="*/ 281842 w 11505972"/>
              <a:gd name="connsiteY1209" fmla="*/ 188418 h 739466"/>
              <a:gd name="connsiteX1210" fmla="*/ 281123 w 11505972"/>
              <a:gd name="connsiteY1210" fmla="*/ 192731 h 739466"/>
              <a:gd name="connsiteX1211" fmla="*/ 281842 w 11505972"/>
              <a:gd name="connsiteY1211" fmla="*/ 197045 h 739466"/>
              <a:gd name="connsiteX1212" fmla="*/ 280404 w 11505972"/>
              <a:gd name="connsiteY1212" fmla="*/ 195128 h 739466"/>
              <a:gd name="connsiteX1213" fmla="*/ 278966 w 11505972"/>
              <a:gd name="connsiteY1213" fmla="*/ 193690 h 739466"/>
              <a:gd name="connsiteX1214" fmla="*/ 279206 w 11505972"/>
              <a:gd name="connsiteY1214" fmla="*/ 187219 h 739466"/>
              <a:gd name="connsiteX1215" fmla="*/ 282801 w 11505972"/>
              <a:gd name="connsiteY1215" fmla="*/ 183624 h 739466"/>
              <a:gd name="connsiteX1216" fmla="*/ 45536 w 11505972"/>
              <a:gd name="connsiteY1216" fmla="*/ 183145 h 739466"/>
              <a:gd name="connsiteX1217" fmla="*/ 44098 w 11505972"/>
              <a:gd name="connsiteY1217" fmla="*/ 186021 h 739466"/>
              <a:gd name="connsiteX1218" fmla="*/ 47453 w 11505972"/>
              <a:gd name="connsiteY1218" fmla="*/ 187458 h 739466"/>
              <a:gd name="connsiteX1219" fmla="*/ 48172 w 11505972"/>
              <a:gd name="connsiteY1219" fmla="*/ 185781 h 739466"/>
              <a:gd name="connsiteX1220" fmla="*/ 47932 w 11505972"/>
              <a:gd name="connsiteY1220" fmla="*/ 183624 h 739466"/>
              <a:gd name="connsiteX1221" fmla="*/ 45536 w 11505972"/>
              <a:gd name="connsiteY1221" fmla="*/ 183145 h 739466"/>
              <a:gd name="connsiteX1222" fmla="*/ 162011 w 11505972"/>
              <a:gd name="connsiteY1222" fmla="*/ 182186 h 739466"/>
              <a:gd name="connsiteX1223" fmla="*/ 161292 w 11505972"/>
              <a:gd name="connsiteY1223" fmla="*/ 183864 h 739466"/>
              <a:gd name="connsiteX1224" fmla="*/ 160573 w 11505972"/>
              <a:gd name="connsiteY1224" fmla="*/ 186021 h 739466"/>
              <a:gd name="connsiteX1225" fmla="*/ 162490 w 11505972"/>
              <a:gd name="connsiteY1225" fmla="*/ 187458 h 739466"/>
              <a:gd name="connsiteX1226" fmla="*/ 164407 w 11505972"/>
              <a:gd name="connsiteY1226" fmla="*/ 187458 h 739466"/>
              <a:gd name="connsiteX1227" fmla="*/ 162730 w 11505972"/>
              <a:gd name="connsiteY1227" fmla="*/ 184823 h 739466"/>
              <a:gd name="connsiteX1228" fmla="*/ 162011 w 11505972"/>
              <a:gd name="connsiteY1228" fmla="*/ 182186 h 739466"/>
              <a:gd name="connsiteX1229" fmla="*/ 175432 w 11505972"/>
              <a:gd name="connsiteY1229" fmla="*/ 178831 h 739466"/>
              <a:gd name="connsiteX1230" fmla="*/ 174474 w 11505972"/>
              <a:gd name="connsiteY1230" fmla="*/ 179789 h 739466"/>
              <a:gd name="connsiteX1231" fmla="*/ 173515 w 11505972"/>
              <a:gd name="connsiteY1231" fmla="*/ 181228 h 739466"/>
              <a:gd name="connsiteX1232" fmla="*/ 175432 w 11505972"/>
              <a:gd name="connsiteY1232" fmla="*/ 183624 h 739466"/>
              <a:gd name="connsiteX1233" fmla="*/ 176391 w 11505972"/>
              <a:gd name="connsiteY1233" fmla="*/ 181228 h 739466"/>
              <a:gd name="connsiteX1234" fmla="*/ 175432 w 11505972"/>
              <a:gd name="connsiteY1234" fmla="*/ 178831 h 739466"/>
              <a:gd name="connsiteX1235" fmla="*/ 281842 w 11505972"/>
              <a:gd name="connsiteY1235" fmla="*/ 177393 h 739466"/>
              <a:gd name="connsiteX1236" fmla="*/ 282321 w 11505972"/>
              <a:gd name="connsiteY1236" fmla="*/ 180508 h 739466"/>
              <a:gd name="connsiteX1237" fmla="*/ 281842 w 11505972"/>
              <a:gd name="connsiteY1237" fmla="*/ 183145 h 739466"/>
              <a:gd name="connsiteX1238" fmla="*/ 281123 w 11505972"/>
              <a:gd name="connsiteY1238" fmla="*/ 180269 h 739466"/>
              <a:gd name="connsiteX1239" fmla="*/ 281842 w 11505972"/>
              <a:gd name="connsiteY1239" fmla="*/ 177393 h 739466"/>
              <a:gd name="connsiteX1240" fmla="*/ 110244 w 11505972"/>
              <a:gd name="connsiteY1240" fmla="*/ 176434 h 739466"/>
              <a:gd name="connsiteX1241" fmla="*/ 107847 w 11505972"/>
              <a:gd name="connsiteY1241" fmla="*/ 179550 h 739466"/>
              <a:gd name="connsiteX1242" fmla="*/ 107368 w 11505972"/>
              <a:gd name="connsiteY1242" fmla="*/ 184583 h 739466"/>
              <a:gd name="connsiteX1243" fmla="*/ 109765 w 11505972"/>
              <a:gd name="connsiteY1243" fmla="*/ 182186 h 739466"/>
              <a:gd name="connsiteX1244" fmla="*/ 111203 w 11505972"/>
              <a:gd name="connsiteY1244" fmla="*/ 185062 h 739466"/>
              <a:gd name="connsiteX1245" fmla="*/ 112401 w 11505972"/>
              <a:gd name="connsiteY1245" fmla="*/ 182426 h 739466"/>
              <a:gd name="connsiteX1246" fmla="*/ 112641 w 11505972"/>
              <a:gd name="connsiteY1246" fmla="*/ 177393 h 739466"/>
              <a:gd name="connsiteX1247" fmla="*/ 111682 w 11505972"/>
              <a:gd name="connsiteY1247" fmla="*/ 179071 h 739466"/>
              <a:gd name="connsiteX1248" fmla="*/ 110724 w 11505972"/>
              <a:gd name="connsiteY1248" fmla="*/ 180748 h 739466"/>
              <a:gd name="connsiteX1249" fmla="*/ 110244 w 11505972"/>
              <a:gd name="connsiteY1249" fmla="*/ 179071 h 739466"/>
              <a:gd name="connsiteX1250" fmla="*/ 110244 w 11505972"/>
              <a:gd name="connsiteY1250" fmla="*/ 176434 h 739466"/>
              <a:gd name="connsiteX1251" fmla="*/ 122707 w 11505972"/>
              <a:gd name="connsiteY1251" fmla="*/ 174996 h 739466"/>
              <a:gd name="connsiteX1252" fmla="*/ 120310 w 11505972"/>
              <a:gd name="connsiteY1252" fmla="*/ 178112 h 739466"/>
              <a:gd name="connsiteX1253" fmla="*/ 117914 w 11505972"/>
              <a:gd name="connsiteY1253" fmla="*/ 180748 h 739466"/>
              <a:gd name="connsiteX1254" fmla="*/ 118872 w 11505972"/>
              <a:gd name="connsiteY1254" fmla="*/ 181946 h 739466"/>
              <a:gd name="connsiteX1255" fmla="*/ 119831 w 11505972"/>
              <a:gd name="connsiteY1255" fmla="*/ 183145 h 739466"/>
              <a:gd name="connsiteX1256" fmla="*/ 121029 w 11505972"/>
              <a:gd name="connsiteY1256" fmla="*/ 180748 h 739466"/>
              <a:gd name="connsiteX1257" fmla="*/ 123186 w 11505972"/>
              <a:gd name="connsiteY1257" fmla="*/ 179789 h 739466"/>
              <a:gd name="connsiteX1258" fmla="*/ 122707 w 11505972"/>
              <a:gd name="connsiteY1258" fmla="*/ 174996 h 739466"/>
              <a:gd name="connsiteX1259" fmla="*/ 299696 w 11505972"/>
              <a:gd name="connsiteY1259" fmla="*/ 173768 h 739466"/>
              <a:gd name="connsiteX1260" fmla="*/ 298618 w 11505972"/>
              <a:gd name="connsiteY1260" fmla="*/ 174038 h 739466"/>
              <a:gd name="connsiteX1261" fmla="*/ 299696 w 11505972"/>
              <a:gd name="connsiteY1261" fmla="*/ 175251 h 739466"/>
              <a:gd name="connsiteX1262" fmla="*/ 175432 w 11505972"/>
              <a:gd name="connsiteY1262" fmla="*/ 171162 h 739466"/>
              <a:gd name="connsiteX1263" fmla="*/ 176391 w 11505972"/>
              <a:gd name="connsiteY1263" fmla="*/ 176914 h 739466"/>
              <a:gd name="connsiteX1264" fmla="*/ 177349 w 11505972"/>
              <a:gd name="connsiteY1264" fmla="*/ 184583 h 739466"/>
              <a:gd name="connsiteX1265" fmla="*/ 178787 w 11505972"/>
              <a:gd name="connsiteY1265" fmla="*/ 176914 h 739466"/>
              <a:gd name="connsiteX1266" fmla="*/ 175432 w 11505972"/>
              <a:gd name="connsiteY1266" fmla="*/ 171162 h 739466"/>
              <a:gd name="connsiteX1267" fmla="*/ 277528 w 11505972"/>
              <a:gd name="connsiteY1267" fmla="*/ 167806 h 739466"/>
              <a:gd name="connsiteX1268" fmla="*/ 279445 w 11505972"/>
              <a:gd name="connsiteY1268" fmla="*/ 170682 h 739466"/>
              <a:gd name="connsiteX1269" fmla="*/ 280404 w 11505972"/>
              <a:gd name="connsiteY1269" fmla="*/ 174038 h 739466"/>
              <a:gd name="connsiteX1270" fmla="*/ 278007 w 11505972"/>
              <a:gd name="connsiteY1270" fmla="*/ 174038 h 739466"/>
              <a:gd name="connsiteX1271" fmla="*/ 278007 w 11505972"/>
              <a:gd name="connsiteY1271" fmla="*/ 170922 h 739466"/>
              <a:gd name="connsiteX1272" fmla="*/ 277528 w 11505972"/>
              <a:gd name="connsiteY1272" fmla="*/ 167806 h 739466"/>
              <a:gd name="connsiteX1273" fmla="*/ 60395 w 11505972"/>
              <a:gd name="connsiteY1273" fmla="*/ 167806 h 739466"/>
              <a:gd name="connsiteX1274" fmla="*/ 58238 w 11505972"/>
              <a:gd name="connsiteY1274" fmla="*/ 170922 h 739466"/>
              <a:gd name="connsiteX1275" fmla="*/ 57040 w 11505972"/>
              <a:gd name="connsiteY1275" fmla="*/ 175476 h 739466"/>
              <a:gd name="connsiteX1276" fmla="*/ 59197 w 11505972"/>
              <a:gd name="connsiteY1276" fmla="*/ 172360 h 739466"/>
              <a:gd name="connsiteX1277" fmla="*/ 60395 w 11505972"/>
              <a:gd name="connsiteY1277" fmla="*/ 167806 h 739466"/>
              <a:gd name="connsiteX1278" fmla="*/ 178129 w 11505972"/>
              <a:gd name="connsiteY1278" fmla="*/ 166549 h 739466"/>
              <a:gd name="connsiteX1279" fmla="*/ 180704 w 11505972"/>
              <a:gd name="connsiteY1279" fmla="*/ 167806 h 739466"/>
              <a:gd name="connsiteX1280" fmla="*/ 178548 w 11505972"/>
              <a:gd name="connsiteY1280" fmla="*/ 169484 h 739466"/>
              <a:gd name="connsiteX1281" fmla="*/ 178308 w 11505972"/>
              <a:gd name="connsiteY1281" fmla="*/ 172599 h 739466"/>
              <a:gd name="connsiteX1282" fmla="*/ 179746 w 11505972"/>
              <a:gd name="connsiteY1282" fmla="*/ 172599 h 739466"/>
              <a:gd name="connsiteX1283" fmla="*/ 181184 w 11505972"/>
              <a:gd name="connsiteY1283" fmla="*/ 172599 h 739466"/>
              <a:gd name="connsiteX1284" fmla="*/ 181184 w 11505972"/>
              <a:gd name="connsiteY1284" fmla="*/ 178112 h 739466"/>
              <a:gd name="connsiteX1285" fmla="*/ 180704 w 11505972"/>
              <a:gd name="connsiteY1285" fmla="*/ 182186 h 739466"/>
              <a:gd name="connsiteX1286" fmla="*/ 182622 w 11505972"/>
              <a:gd name="connsiteY1286" fmla="*/ 187938 h 739466"/>
              <a:gd name="connsiteX1287" fmla="*/ 185498 w 11505972"/>
              <a:gd name="connsiteY1287" fmla="*/ 192252 h 739466"/>
              <a:gd name="connsiteX1288" fmla="*/ 186936 w 11505972"/>
              <a:gd name="connsiteY1288" fmla="*/ 183624 h 739466"/>
              <a:gd name="connsiteX1289" fmla="*/ 184060 w 11505972"/>
              <a:gd name="connsiteY1289" fmla="*/ 181467 h 739466"/>
              <a:gd name="connsiteX1290" fmla="*/ 184060 w 11505972"/>
              <a:gd name="connsiteY1290" fmla="*/ 177393 h 739466"/>
              <a:gd name="connsiteX1291" fmla="*/ 185738 w 11505972"/>
              <a:gd name="connsiteY1291" fmla="*/ 178351 h 739466"/>
              <a:gd name="connsiteX1292" fmla="*/ 187415 w 11505972"/>
              <a:gd name="connsiteY1292" fmla="*/ 179789 h 739466"/>
              <a:gd name="connsiteX1293" fmla="*/ 187415 w 11505972"/>
              <a:gd name="connsiteY1293" fmla="*/ 198483 h 739466"/>
              <a:gd name="connsiteX1294" fmla="*/ 185019 w 11505972"/>
              <a:gd name="connsiteY1294" fmla="*/ 198962 h 739466"/>
              <a:gd name="connsiteX1295" fmla="*/ 183341 w 11505972"/>
              <a:gd name="connsiteY1295" fmla="*/ 202318 h 739466"/>
              <a:gd name="connsiteX1296" fmla="*/ 181903 w 11505972"/>
              <a:gd name="connsiteY1296" fmla="*/ 206392 h 739466"/>
              <a:gd name="connsiteX1297" fmla="*/ 179746 w 11505972"/>
              <a:gd name="connsiteY1297" fmla="*/ 209028 h 739466"/>
              <a:gd name="connsiteX1298" fmla="*/ 181424 w 11505972"/>
              <a:gd name="connsiteY1298" fmla="*/ 213102 h 739466"/>
              <a:gd name="connsiteX1299" fmla="*/ 183581 w 11505972"/>
              <a:gd name="connsiteY1299" fmla="*/ 216697 h 739466"/>
              <a:gd name="connsiteX1300" fmla="*/ 182143 w 11505972"/>
              <a:gd name="connsiteY1300" fmla="*/ 220772 h 739466"/>
              <a:gd name="connsiteX1301" fmla="*/ 181663 w 11505972"/>
              <a:gd name="connsiteY1301" fmla="*/ 225804 h 739466"/>
              <a:gd name="connsiteX1302" fmla="*/ 176870 w 11505972"/>
              <a:gd name="connsiteY1302" fmla="*/ 225804 h 739466"/>
              <a:gd name="connsiteX1303" fmla="*/ 176870 w 11505972"/>
              <a:gd name="connsiteY1303" fmla="*/ 222689 h 739466"/>
              <a:gd name="connsiteX1304" fmla="*/ 176870 w 11505972"/>
              <a:gd name="connsiteY1304" fmla="*/ 220052 h 739466"/>
              <a:gd name="connsiteX1305" fmla="*/ 178308 w 11505972"/>
              <a:gd name="connsiteY1305" fmla="*/ 211664 h 739466"/>
              <a:gd name="connsiteX1306" fmla="*/ 177349 w 11505972"/>
              <a:gd name="connsiteY1306" fmla="*/ 203276 h 739466"/>
              <a:gd name="connsiteX1307" fmla="*/ 174474 w 11505972"/>
              <a:gd name="connsiteY1307" fmla="*/ 212144 h 739466"/>
              <a:gd name="connsiteX1308" fmla="*/ 173036 w 11505972"/>
              <a:gd name="connsiteY1308" fmla="*/ 220532 h 739466"/>
              <a:gd name="connsiteX1309" fmla="*/ 171597 w 11505972"/>
              <a:gd name="connsiteY1309" fmla="*/ 216937 h 739466"/>
              <a:gd name="connsiteX1310" fmla="*/ 171119 w 11505972"/>
              <a:gd name="connsiteY1310" fmla="*/ 212144 h 739466"/>
              <a:gd name="connsiteX1311" fmla="*/ 171358 w 11505972"/>
              <a:gd name="connsiteY1311" fmla="*/ 207350 h 739466"/>
              <a:gd name="connsiteX1312" fmla="*/ 172077 w 11505972"/>
              <a:gd name="connsiteY1312" fmla="*/ 204235 h 739466"/>
              <a:gd name="connsiteX1313" fmla="*/ 173515 w 11505972"/>
              <a:gd name="connsiteY1313" fmla="*/ 206632 h 739466"/>
              <a:gd name="connsiteX1314" fmla="*/ 172556 w 11505972"/>
              <a:gd name="connsiteY1314" fmla="*/ 202318 h 739466"/>
              <a:gd name="connsiteX1315" fmla="*/ 173036 w 11505972"/>
              <a:gd name="connsiteY1315" fmla="*/ 198004 h 739466"/>
              <a:gd name="connsiteX1316" fmla="*/ 174713 w 11505972"/>
              <a:gd name="connsiteY1316" fmla="*/ 197525 h 739466"/>
              <a:gd name="connsiteX1317" fmla="*/ 175911 w 11505972"/>
              <a:gd name="connsiteY1317" fmla="*/ 196086 h 739466"/>
              <a:gd name="connsiteX1318" fmla="*/ 175432 w 11505972"/>
              <a:gd name="connsiteY1318" fmla="*/ 190574 h 739466"/>
              <a:gd name="connsiteX1319" fmla="*/ 173994 w 11505972"/>
              <a:gd name="connsiteY1319" fmla="*/ 185062 h 739466"/>
              <a:gd name="connsiteX1320" fmla="*/ 173754 w 11505972"/>
              <a:gd name="connsiteY1320" fmla="*/ 189616 h 739466"/>
              <a:gd name="connsiteX1321" fmla="*/ 173515 w 11505972"/>
              <a:gd name="connsiteY1321" fmla="*/ 193210 h 739466"/>
              <a:gd name="connsiteX1322" fmla="*/ 172317 w 11505972"/>
              <a:gd name="connsiteY1322" fmla="*/ 192252 h 739466"/>
              <a:gd name="connsiteX1323" fmla="*/ 170639 w 11505972"/>
              <a:gd name="connsiteY1323" fmla="*/ 191293 h 739466"/>
              <a:gd name="connsiteX1324" fmla="*/ 171837 w 11505972"/>
              <a:gd name="connsiteY1324" fmla="*/ 182905 h 739466"/>
              <a:gd name="connsiteX1325" fmla="*/ 173515 w 11505972"/>
              <a:gd name="connsiteY1325" fmla="*/ 173798 h 739466"/>
              <a:gd name="connsiteX1326" fmla="*/ 176151 w 11505972"/>
              <a:gd name="connsiteY1326" fmla="*/ 167567 h 739466"/>
              <a:gd name="connsiteX1327" fmla="*/ 178129 w 11505972"/>
              <a:gd name="connsiteY1327" fmla="*/ 166549 h 739466"/>
              <a:gd name="connsiteX1328" fmla="*/ 81725 w 11505972"/>
              <a:gd name="connsiteY1328" fmla="*/ 163732 h 739466"/>
              <a:gd name="connsiteX1329" fmla="*/ 80526 w 11505972"/>
              <a:gd name="connsiteY1329" fmla="*/ 163972 h 739466"/>
              <a:gd name="connsiteX1330" fmla="*/ 77171 w 11505972"/>
              <a:gd name="connsiteY1330" fmla="*/ 172839 h 739466"/>
              <a:gd name="connsiteX1331" fmla="*/ 74774 w 11505972"/>
              <a:gd name="connsiteY1331" fmla="*/ 183145 h 739466"/>
              <a:gd name="connsiteX1332" fmla="*/ 71899 w 11505972"/>
              <a:gd name="connsiteY1332" fmla="*/ 188418 h 739466"/>
              <a:gd name="connsiteX1333" fmla="*/ 71419 w 11505972"/>
              <a:gd name="connsiteY1333" fmla="*/ 194648 h 739466"/>
              <a:gd name="connsiteX1334" fmla="*/ 76452 w 11505972"/>
              <a:gd name="connsiteY1334" fmla="*/ 181707 h 739466"/>
              <a:gd name="connsiteX1335" fmla="*/ 81485 w 11505972"/>
              <a:gd name="connsiteY1335" fmla="*/ 169724 h 739466"/>
              <a:gd name="connsiteX1336" fmla="*/ 81006 w 11505972"/>
              <a:gd name="connsiteY1336" fmla="*/ 166848 h 739466"/>
              <a:gd name="connsiteX1337" fmla="*/ 81964 w 11505972"/>
              <a:gd name="connsiteY1337" fmla="*/ 163972 h 739466"/>
              <a:gd name="connsiteX1338" fmla="*/ 81725 w 11505972"/>
              <a:gd name="connsiteY1338" fmla="*/ 163732 h 739466"/>
              <a:gd name="connsiteX1339" fmla="*/ 186936 w 11505972"/>
              <a:gd name="connsiteY1339" fmla="*/ 163013 h 739466"/>
              <a:gd name="connsiteX1340" fmla="*/ 185019 w 11505972"/>
              <a:gd name="connsiteY1340" fmla="*/ 174996 h 739466"/>
              <a:gd name="connsiteX1341" fmla="*/ 183821 w 11505972"/>
              <a:gd name="connsiteY1341" fmla="*/ 168765 h 739466"/>
              <a:gd name="connsiteX1342" fmla="*/ 186936 w 11505972"/>
              <a:gd name="connsiteY1342" fmla="*/ 163013 h 739466"/>
              <a:gd name="connsiteX1343" fmla="*/ 126062 w 11505972"/>
              <a:gd name="connsiteY1343" fmla="*/ 161575 h 739466"/>
              <a:gd name="connsiteX1344" fmla="*/ 124624 w 11505972"/>
              <a:gd name="connsiteY1344" fmla="*/ 164451 h 739466"/>
              <a:gd name="connsiteX1345" fmla="*/ 123665 w 11505972"/>
              <a:gd name="connsiteY1345" fmla="*/ 168765 h 739466"/>
              <a:gd name="connsiteX1346" fmla="*/ 126062 w 11505972"/>
              <a:gd name="connsiteY1346" fmla="*/ 161575 h 739466"/>
              <a:gd name="connsiteX1347" fmla="*/ 120789 w 11505972"/>
              <a:gd name="connsiteY1347" fmla="*/ 159179 h 739466"/>
              <a:gd name="connsiteX1348" fmla="*/ 118632 w 11505972"/>
              <a:gd name="connsiteY1348" fmla="*/ 163013 h 739466"/>
              <a:gd name="connsiteX1349" fmla="*/ 117914 w 11505972"/>
              <a:gd name="connsiteY1349" fmla="*/ 168765 h 739466"/>
              <a:gd name="connsiteX1350" fmla="*/ 115277 w 11505972"/>
              <a:gd name="connsiteY1350" fmla="*/ 170682 h 739466"/>
              <a:gd name="connsiteX1351" fmla="*/ 114079 w 11505972"/>
              <a:gd name="connsiteY1351" fmla="*/ 176434 h 739466"/>
              <a:gd name="connsiteX1352" fmla="*/ 115757 w 11505972"/>
              <a:gd name="connsiteY1352" fmla="*/ 174996 h 739466"/>
              <a:gd name="connsiteX1353" fmla="*/ 117914 w 11505972"/>
              <a:gd name="connsiteY1353" fmla="*/ 173558 h 739466"/>
              <a:gd name="connsiteX1354" fmla="*/ 119831 w 11505972"/>
              <a:gd name="connsiteY1354" fmla="*/ 166608 h 739466"/>
              <a:gd name="connsiteX1355" fmla="*/ 120789 w 11505972"/>
              <a:gd name="connsiteY1355" fmla="*/ 159179 h 739466"/>
              <a:gd name="connsiteX1356" fmla="*/ 173036 w 11505972"/>
              <a:gd name="connsiteY1356" fmla="*/ 156782 h 739466"/>
              <a:gd name="connsiteX1357" fmla="*/ 174953 w 11505972"/>
              <a:gd name="connsiteY1357" fmla="*/ 158220 h 739466"/>
              <a:gd name="connsiteX1358" fmla="*/ 174953 w 11505972"/>
              <a:gd name="connsiteY1358" fmla="*/ 163013 h 739466"/>
              <a:gd name="connsiteX1359" fmla="*/ 173515 w 11505972"/>
              <a:gd name="connsiteY1359" fmla="*/ 160857 h 739466"/>
              <a:gd name="connsiteX1360" fmla="*/ 173036 w 11505972"/>
              <a:gd name="connsiteY1360" fmla="*/ 156782 h 739466"/>
              <a:gd name="connsiteX1361" fmla="*/ 262669 w 11505972"/>
              <a:gd name="connsiteY1361" fmla="*/ 155824 h 739466"/>
              <a:gd name="connsiteX1362" fmla="*/ 263867 w 11505972"/>
              <a:gd name="connsiteY1362" fmla="*/ 162774 h 739466"/>
              <a:gd name="connsiteX1363" fmla="*/ 265065 w 11505972"/>
              <a:gd name="connsiteY1363" fmla="*/ 169724 h 739466"/>
              <a:gd name="connsiteX1364" fmla="*/ 265545 w 11505972"/>
              <a:gd name="connsiteY1364" fmla="*/ 167087 h 739466"/>
              <a:gd name="connsiteX1365" fmla="*/ 266982 w 11505972"/>
              <a:gd name="connsiteY1365" fmla="*/ 165410 h 739466"/>
              <a:gd name="connsiteX1366" fmla="*/ 267462 w 11505972"/>
              <a:gd name="connsiteY1366" fmla="*/ 172839 h 739466"/>
              <a:gd name="connsiteX1367" fmla="*/ 266503 w 11505972"/>
              <a:gd name="connsiteY1367" fmla="*/ 179789 h 739466"/>
              <a:gd name="connsiteX1368" fmla="*/ 263148 w 11505972"/>
              <a:gd name="connsiteY1368" fmla="*/ 167806 h 739466"/>
              <a:gd name="connsiteX1369" fmla="*/ 262669 w 11505972"/>
              <a:gd name="connsiteY1369" fmla="*/ 155824 h 739466"/>
              <a:gd name="connsiteX1370" fmla="*/ 125583 w 11505972"/>
              <a:gd name="connsiteY1370" fmla="*/ 155344 h 739466"/>
              <a:gd name="connsiteX1371" fmla="*/ 123186 w 11505972"/>
              <a:gd name="connsiteY1371" fmla="*/ 158699 h 739466"/>
              <a:gd name="connsiteX1372" fmla="*/ 125583 w 11505972"/>
              <a:gd name="connsiteY1372" fmla="*/ 159179 h 739466"/>
              <a:gd name="connsiteX1373" fmla="*/ 69981 w 11505972"/>
              <a:gd name="connsiteY1373" fmla="*/ 150551 h 739466"/>
              <a:gd name="connsiteX1374" fmla="*/ 66387 w 11505972"/>
              <a:gd name="connsiteY1374" fmla="*/ 156302 h 739466"/>
              <a:gd name="connsiteX1375" fmla="*/ 65667 w 11505972"/>
              <a:gd name="connsiteY1375" fmla="*/ 163013 h 739466"/>
              <a:gd name="connsiteX1376" fmla="*/ 69981 w 11505972"/>
              <a:gd name="connsiteY1376" fmla="*/ 150551 h 739466"/>
              <a:gd name="connsiteX1377" fmla="*/ 181663 w 11505972"/>
              <a:gd name="connsiteY1377" fmla="*/ 145278 h 739466"/>
              <a:gd name="connsiteX1378" fmla="*/ 182382 w 11505972"/>
              <a:gd name="connsiteY1378" fmla="*/ 147915 h 739466"/>
              <a:gd name="connsiteX1379" fmla="*/ 182143 w 11505972"/>
              <a:gd name="connsiteY1379" fmla="*/ 151510 h 739466"/>
              <a:gd name="connsiteX1380" fmla="*/ 180704 w 11505972"/>
              <a:gd name="connsiteY1380" fmla="*/ 152229 h 739466"/>
              <a:gd name="connsiteX1381" fmla="*/ 179746 w 11505972"/>
              <a:gd name="connsiteY1381" fmla="*/ 153906 h 739466"/>
              <a:gd name="connsiteX1382" fmla="*/ 181184 w 11505972"/>
              <a:gd name="connsiteY1382" fmla="*/ 154865 h 739466"/>
              <a:gd name="connsiteX1383" fmla="*/ 182143 w 11505972"/>
              <a:gd name="connsiteY1383" fmla="*/ 153906 h 739466"/>
              <a:gd name="connsiteX1384" fmla="*/ 182861 w 11505972"/>
              <a:gd name="connsiteY1384" fmla="*/ 160377 h 739466"/>
              <a:gd name="connsiteX1385" fmla="*/ 180704 w 11505972"/>
              <a:gd name="connsiteY1385" fmla="*/ 164931 h 739466"/>
              <a:gd name="connsiteX1386" fmla="*/ 180226 w 11505972"/>
              <a:gd name="connsiteY1386" fmla="*/ 161815 h 739466"/>
              <a:gd name="connsiteX1387" fmla="*/ 180704 w 11505972"/>
              <a:gd name="connsiteY1387" fmla="*/ 157741 h 739466"/>
              <a:gd name="connsiteX1388" fmla="*/ 178548 w 11505972"/>
              <a:gd name="connsiteY1388" fmla="*/ 157741 h 739466"/>
              <a:gd name="connsiteX1389" fmla="*/ 177349 w 11505972"/>
              <a:gd name="connsiteY1389" fmla="*/ 155824 h 739466"/>
              <a:gd name="connsiteX1390" fmla="*/ 181663 w 11505972"/>
              <a:gd name="connsiteY1390" fmla="*/ 145278 h 739466"/>
              <a:gd name="connsiteX1391" fmla="*/ 145235 w 11505972"/>
              <a:gd name="connsiteY1391" fmla="*/ 144320 h 739466"/>
              <a:gd name="connsiteX1392" fmla="*/ 139963 w 11505972"/>
              <a:gd name="connsiteY1392" fmla="*/ 153906 h 739466"/>
              <a:gd name="connsiteX1393" fmla="*/ 141400 w 11505972"/>
              <a:gd name="connsiteY1393" fmla="*/ 153667 h 739466"/>
              <a:gd name="connsiteX1394" fmla="*/ 142359 w 11505972"/>
              <a:gd name="connsiteY1394" fmla="*/ 151989 h 739466"/>
              <a:gd name="connsiteX1395" fmla="*/ 142359 w 11505972"/>
              <a:gd name="connsiteY1395" fmla="*/ 154865 h 739466"/>
              <a:gd name="connsiteX1396" fmla="*/ 142359 w 11505972"/>
              <a:gd name="connsiteY1396" fmla="*/ 157741 h 739466"/>
              <a:gd name="connsiteX1397" fmla="*/ 143318 w 11505972"/>
              <a:gd name="connsiteY1397" fmla="*/ 157501 h 739466"/>
              <a:gd name="connsiteX1398" fmla="*/ 143318 w 11505972"/>
              <a:gd name="connsiteY1398" fmla="*/ 155824 h 739466"/>
              <a:gd name="connsiteX1399" fmla="*/ 143318 w 11505972"/>
              <a:gd name="connsiteY1399" fmla="*/ 153906 h 739466"/>
              <a:gd name="connsiteX1400" fmla="*/ 143797 w 11505972"/>
              <a:gd name="connsiteY1400" fmla="*/ 152947 h 739466"/>
              <a:gd name="connsiteX1401" fmla="*/ 143078 w 11505972"/>
              <a:gd name="connsiteY1401" fmla="*/ 167327 h 739466"/>
              <a:gd name="connsiteX1402" fmla="*/ 140921 w 11505972"/>
              <a:gd name="connsiteY1402" fmla="*/ 182186 h 739466"/>
              <a:gd name="connsiteX1403" fmla="*/ 139723 w 11505972"/>
              <a:gd name="connsiteY1403" fmla="*/ 181707 h 739466"/>
              <a:gd name="connsiteX1404" fmla="*/ 139003 w 11505972"/>
              <a:gd name="connsiteY1404" fmla="*/ 181228 h 739466"/>
              <a:gd name="connsiteX1405" fmla="*/ 141161 w 11505972"/>
              <a:gd name="connsiteY1405" fmla="*/ 173798 h 739466"/>
              <a:gd name="connsiteX1406" fmla="*/ 141400 w 11505972"/>
              <a:gd name="connsiteY1406" fmla="*/ 165410 h 739466"/>
              <a:gd name="connsiteX1407" fmla="*/ 136607 w 11505972"/>
              <a:gd name="connsiteY1407" fmla="*/ 169244 h 739466"/>
              <a:gd name="connsiteX1408" fmla="*/ 136128 w 11505972"/>
              <a:gd name="connsiteY1408" fmla="*/ 178831 h 739466"/>
              <a:gd name="connsiteX1409" fmla="*/ 135169 w 11505972"/>
              <a:gd name="connsiteY1409" fmla="*/ 176674 h 739466"/>
              <a:gd name="connsiteX1410" fmla="*/ 135648 w 11505972"/>
              <a:gd name="connsiteY1410" fmla="*/ 172599 h 739466"/>
              <a:gd name="connsiteX1411" fmla="*/ 134450 w 11505972"/>
              <a:gd name="connsiteY1411" fmla="*/ 172121 h 739466"/>
              <a:gd name="connsiteX1412" fmla="*/ 133251 w 11505972"/>
              <a:gd name="connsiteY1412" fmla="*/ 171641 h 739466"/>
              <a:gd name="connsiteX1413" fmla="*/ 131334 w 11505972"/>
              <a:gd name="connsiteY1413" fmla="*/ 178591 h 739466"/>
              <a:gd name="connsiteX1414" fmla="*/ 131334 w 11505972"/>
              <a:gd name="connsiteY1414" fmla="*/ 186021 h 739466"/>
              <a:gd name="connsiteX1415" fmla="*/ 132773 w 11505972"/>
              <a:gd name="connsiteY1415" fmla="*/ 181228 h 739466"/>
              <a:gd name="connsiteX1416" fmla="*/ 134450 w 11505972"/>
              <a:gd name="connsiteY1416" fmla="*/ 182186 h 739466"/>
              <a:gd name="connsiteX1417" fmla="*/ 134690 w 11505972"/>
              <a:gd name="connsiteY1417" fmla="*/ 180748 h 739466"/>
              <a:gd name="connsiteX1418" fmla="*/ 136128 w 11505972"/>
              <a:gd name="connsiteY1418" fmla="*/ 183864 h 739466"/>
              <a:gd name="connsiteX1419" fmla="*/ 135648 w 11505972"/>
              <a:gd name="connsiteY1419" fmla="*/ 188418 h 739466"/>
              <a:gd name="connsiteX1420" fmla="*/ 139003 w 11505972"/>
              <a:gd name="connsiteY1420" fmla="*/ 187458 h 739466"/>
              <a:gd name="connsiteX1421" fmla="*/ 138045 w 11505972"/>
              <a:gd name="connsiteY1421" fmla="*/ 186740 h 739466"/>
              <a:gd name="connsiteX1422" fmla="*/ 137086 w 11505972"/>
              <a:gd name="connsiteY1422" fmla="*/ 186500 h 739466"/>
              <a:gd name="connsiteX1423" fmla="*/ 139003 w 11505972"/>
              <a:gd name="connsiteY1423" fmla="*/ 184583 h 739466"/>
              <a:gd name="connsiteX1424" fmla="*/ 139483 w 11505972"/>
              <a:gd name="connsiteY1424" fmla="*/ 185781 h 739466"/>
              <a:gd name="connsiteX1425" fmla="*/ 140921 w 11505972"/>
              <a:gd name="connsiteY1425" fmla="*/ 186500 h 739466"/>
              <a:gd name="connsiteX1426" fmla="*/ 141161 w 11505972"/>
              <a:gd name="connsiteY1426" fmla="*/ 183384 h 739466"/>
              <a:gd name="connsiteX1427" fmla="*/ 142838 w 11505972"/>
              <a:gd name="connsiteY1427" fmla="*/ 183145 h 739466"/>
              <a:gd name="connsiteX1428" fmla="*/ 143797 w 11505972"/>
              <a:gd name="connsiteY1428" fmla="*/ 177153 h 739466"/>
              <a:gd name="connsiteX1429" fmla="*/ 144755 w 11505972"/>
              <a:gd name="connsiteY1429" fmla="*/ 171162 h 739466"/>
              <a:gd name="connsiteX1430" fmla="*/ 145714 w 11505972"/>
              <a:gd name="connsiteY1430" fmla="*/ 173558 h 739466"/>
              <a:gd name="connsiteX1431" fmla="*/ 146433 w 11505972"/>
              <a:gd name="connsiteY1431" fmla="*/ 171641 h 739466"/>
              <a:gd name="connsiteX1432" fmla="*/ 144755 w 11505972"/>
              <a:gd name="connsiteY1432" fmla="*/ 169724 h 739466"/>
              <a:gd name="connsiteX1433" fmla="*/ 148111 w 11505972"/>
              <a:gd name="connsiteY1433" fmla="*/ 158220 h 739466"/>
              <a:gd name="connsiteX1434" fmla="*/ 147631 w 11505972"/>
              <a:gd name="connsiteY1434" fmla="*/ 147675 h 739466"/>
              <a:gd name="connsiteX1435" fmla="*/ 146433 w 11505972"/>
              <a:gd name="connsiteY1435" fmla="*/ 148394 h 739466"/>
              <a:gd name="connsiteX1436" fmla="*/ 145235 w 11505972"/>
              <a:gd name="connsiteY1436" fmla="*/ 150072 h 739466"/>
              <a:gd name="connsiteX1437" fmla="*/ 144755 w 11505972"/>
              <a:gd name="connsiteY1437" fmla="*/ 147435 h 739466"/>
              <a:gd name="connsiteX1438" fmla="*/ 145235 w 11505972"/>
              <a:gd name="connsiteY1438" fmla="*/ 144320 h 739466"/>
              <a:gd name="connsiteX1439" fmla="*/ 118872 w 11505972"/>
              <a:gd name="connsiteY1439" fmla="*/ 142882 h 739466"/>
              <a:gd name="connsiteX1440" fmla="*/ 117674 w 11505972"/>
              <a:gd name="connsiteY1440" fmla="*/ 145758 h 739466"/>
              <a:gd name="connsiteX1441" fmla="*/ 116955 w 11505972"/>
              <a:gd name="connsiteY1441" fmla="*/ 150072 h 739466"/>
              <a:gd name="connsiteX1442" fmla="*/ 118393 w 11505972"/>
              <a:gd name="connsiteY1442" fmla="*/ 151749 h 739466"/>
              <a:gd name="connsiteX1443" fmla="*/ 118393 w 11505972"/>
              <a:gd name="connsiteY1443" fmla="*/ 155344 h 739466"/>
              <a:gd name="connsiteX1444" fmla="*/ 120070 w 11505972"/>
              <a:gd name="connsiteY1444" fmla="*/ 151749 h 739466"/>
              <a:gd name="connsiteX1445" fmla="*/ 122227 w 11505972"/>
              <a:gd name="connsiteY1445" fmla="*/ 151510 h 739466"/>
              <a:gd name="connsiteX1446" fmla="*/ 122707 w 11505972"/>
              <a:gd name="connsiteY1446" fmla="*/ 149352 h 739466"/>
              <a:gd name="connsiteX1447" fmla="*/ 122707 w 11505972"/>
              <a:gd name="connsiteY1447" fmla="*/ 146716 h 739466"/>
              <a:gd name="connsiteX1448" fmla="*/ 120310 w 11505972"/>
              <a:gd name="connsiteY1448" fmla="*/ 145997 h 739466"/>
              <a:gd name="connsiteX1449" fmla="*/ 118872 w 11505972"/>
              <a:gd name="connsiteY1449" fmla="*/ 148154 h 739466"/>
              <a:gd name="connsiteX1450" fmla="*/ 118872 w 11505972"/>
              <a:gd name="connsiteY1450" fmla="*/ 145997 h 739466"/>
              <a:gd name="connsiteX1451" fmla="*/ 118872 w 11505972"/>
              <a:gd name="connsiteY1451" fmla="*/ 142882 h 739466"/>
              <a:gd name="connsiteX1452" fmla="*/ 14380 w 11505972"/>
              <a:gd name="connsiteY1452" fmla="*/ 141923 h 739466"/>
              <a:gd name="connsiteX1453" fmla="*/ 14619 w 11505972"/>
              <a:gd name="connsiteY1453" fmla="*/ 144560 h 739466"/>
              <a:gd name="connsiteX1454" fmla="*/ 14859 w 11505972"/>
              <a:gd name="connsiteY1454" fmla="*/ 147675 h 739466"/>
              <a:gd name="connsiteX1455" fmla="*/ 17256 w 11505972"/>
              <a:gd name="connsiteY1455" fmla="*/ 141923 h 739466"/>
              <a:gd name="connsiteX1456" fmla="*/ 46974 w 11505972"/>
              <a:gd name="connsiteY1456" fmla="*/ 140485 h 739466"/>
              <a:gd name="connsiteX1457" fmla="*/ 44338 w 11505972"/>
              <a:gd name="connsiteY1457" fmla="*/ 143361 h 739466"/>
              <a:gd name="connsiteX1458" fmla="*/ 43618 w 11505972"/>
              <a:gd name="connsiteY1458" fmla="*/ 149113 h 739466"/>
              <a:gd name="connsiteX1459" fmla="*/ 45775 w 11505972"/>
              <a:gd name="connsiteY1459" fmla="*/ 145278 h 739466"/>
              <a:gd name="connsiteX1460" fmla="*/ 46974 w 11505972"/>
              <a:gd name="connsiteY1460" fmla="*/ 140485 h 739466"/>
              <a:gd name="connsiteX1461" fmla="*/ 161532 w 11505972"/>
              <a:gd name="connsiteY1461" fmla="*/ 139526 h 739466"/>
              <a:gd name="connsiteX1462" fmla="*/ 162011 w 11505972"/>
              <a:gd name="connsiteY1462" fmla="*/ 141204 h 739466"/>
              <a:gd name="connsiteX1463" fmla="*/ 162970 w 11505972"/>
              <a:gd name="connsiteY1463" fmla="*/ 141923 h 739466"/>
              <a:gd name="connsiteX1464" fmla="*/ 162011 w 11505972"/>
              <a:gd name="connsiteY1464" fmla="*/ 145758 h 739466"/>
              <a:gd name="connsiteX1465" fmla="*/ 163449 w 11505972"/>
              <a:gd name="connsiteY1465" fmla="*/ 144560 h 739466"/>
              <a:gd name="connsiteX1466" fmla="*/ 164887 w 11505972"/>
              <a:gd name="connsiteY1466" fmla="*/ 143361 h 739466"/>
              <a:gd name="connsiteX1467" fmla="*/ 164887 w 11505972"/>
              <a:gd name="connsiteY1467" fmla="*/ 154146 h 739466"/>
              <a:gd name="connsiteX1468" fmla="*/ 164407 w 11505972"/>
              <a:gd name="connsiteY1468" fmla="*/ 163013 h 739466"/>
              <a:gd name="connsiteX1469" fmla="*/ 163449 w 11505972"/>
              <a:gd name="connsiteY1469" fmla="*/ 160857 h 739466"/>
              <a:gd name="connsiteX1470" fmla="*/ 162011 w 11505972"/>
              <a:gd name="connsiteY1470" fmla="*/ 160137 h 739466"/>
              <a:gd name="connsiteX1471" fmla="*/ 162730 w 11505972"/>
              <a:gd name="connsiteY1471" fmla="*/ 154865 h 739466"/>
              <a:gd name="connsiteX1472" fmla="*/ 162011 w 11505972"/>
              <a:gd name="connsiteY1472" fmla="*/ 150072 h 739466"/>
              <a:gd name="connsiteX1473" fmla="*/ 161292 w 11505972"/>
              <a:gd name="connsiteY1473" fmla="*/ 150551 h 739466"/>
              <a:gd name="connsiteX1474" fmla="*/ 160094 w 11505972"/>
              <a:gd name="connsiteY1474" fmla="*/ 151510 h 739466"/>
              <a:gd name="connsiteX1475" fmla="*/ 159615 w 11505972"/>
              <a:gd name="connsiteY1475" fmla="*/ 148873 h 739466"/>
              <a:gd name="connsiteX1476" fmla="*/ 159135 w 11505972"/>
              <a:gd name="connsiteY1476" fmla="*/ 146716 h 739466"/>
              <a:gd name="connsiteX1477" fmla="*/ 160333 w 11505972"/>
              <a:gd name="connsiteY1477" fmla="*/ 142882 h 739466"/>
              <a:gd name="connsiteX1478" fmla="*/ 161532 w 11505972"/>
              <a:gd name="connsiteY1478" fmla="*/ 139526 h 739466"/>
              <a:gd name="connsiteX1479" fmla="*/ 131814 w 11505972"/>
              <a:gd name="connsiteY1479" fmla="*/ 139526 h 739466"/>
              <a:gd name="connsiteX1480" fmla="*/ 129417 w 11505972"/>
              <a:gd name="connsiteY1480" fmla="*/ 141683 h 739466"/>
              <a:gd name="connsiteX1481" fmla="*/ 129417 w 11505972"/>
              <a:gd name="connsiteY1481" fmla="*/ 145758 h 739466"/>
              <a:gd name="connsiteX1482" fmla="*/ 131814 w 11505972"/>
              <a:gd name="connsiteY1482" fmla="*/ 143600 h 739466"/>
              <a:gd name="connsiteX1483" fmla="*/ 131814 w 11505972"/>
              <a:gd name="connsiteY1483" fmla="*/ 139526 h 739466"/>
              <a:gd name="connsiteX1484" fmla="*/ 149070 w 11505972"/>
              <a:gd name="connsiteY1484" fmla="*/ 139047 h 739466"/>
              <a:gd name="connsiteX1485" fmla="*/ 148350 w 11505972"/>
              <a:gd name="connsiteY1485" fmla="*/ 142402 h 739466"/>
              <a:gd name="connsiteX1486" fmla="*/ 147152 w 11505972"/>
              <a:gd name="connsiteY1486" fmla="*/ 145278 h 739466"/>
              <a:gd name="connsiteX1487" fmla="*/ 148111 w 11505972"/>
              <a:gd name="connsiteY1487" fmla="*/ 145039 h 739466"/>
              <a:gd name="connsiteX1488" fmla="*/ 149788 w 11505972"/>
              <a:gd name="connsiteY1488" fmla="*/ 142882 h 739466"/>
              <a:gd name="connsiteX1489" fmla="*/ 150507 w 11505972"/>
              <a:gd name="connsiteY1489" fmla="*/ 140245 h 739466"/>
              <a:gd name="connsiteX1490" fmla="*/ 149070 w 11505972"/>
              <a:gd name="connsiteY1490" fmla="*/ 139047 h 739466"/>
              <a:gd name="connsiteX1491" fmla="*/ 58957 w 11505972"/>
              <a:gd name="connsiteY1491" fmla="*/ 139047 h 739466"/>
              <a:gd name="connsiteX1492" fmla="*/ 57040 w 11505972"/>
              <a:gd name="connsiteY1492" fmla="*/ 141923 h 739466"/>
              <a:gd name="connsiteX1493" fmla="*/ 58477 w 11505972"/>
              <a:gd name="connsiteY1493" fmla="*/ 141923 h 739466"/>
              <a:gd name="connsiteX1494" fmla="*/ 59437 w 11505972"/>
              <a:gd name="connsiteY1494" fmla="*/ 141444 h 739466"/>
              <a:gd name="connsiteX1495" fmla="*/ 59437 w 11505972"/>
              <a:gd name="connsiteY1495" fmla="*/ 140245 h 739466"/>
              <a:gd name="connsiteX1496" fmla="*/ 58957 w 11505972"/>
              <a:gd name="connsiteY1496" fmla="*/ 139047 h 739466"/>
              <a:gd name="connsiteX1497" fmla="*/ 157218 w 11505972"/>
              <a:gd name="connsiteY1497" fmla="*/ 135692 h 739466"/>
              <a:gd name="connsiteX1498" fmla="*/ 157218 w 11505972"/>
              <a:gd name="connsiteY1498" fmla="*/ 147195 h 739466"/>
              <a:gd name="connsiteX1499" fmla="*/ 152904 w 11505972"/>
              <a:gd name="connsiteY1499" fmla="*/ 155344 h 739466"/>
              <a:gd name="connsiteX1500" fmla="*/ 154582 w 11505972"/>
              <a:gd name="connsiteY1500" fmla="*/ 149832 h 739466"/>
              <a:gd name="connsiteX1501" fmla="*/ 153383 w 11505972"/>
              <a:gd name="connsiteY1501" fmla="*/ 147675 h 739466"/>
              <a:gd name="connsiteX1502" fmla="*/ 155061 w 11505972"/>
              <a:gd name="connsiteY1502" fmla="*/ 140965 h 739466"/>
              <a:gd name="connsiteX1503" fmla="*/ 157218 w 11505972"/>
              <a:gd name="connsiteY1503" fmla="*/ 135692 h 739466"/>
              <a:gd name="connsiteX1504" fmla="*/ 258355 w 11505972"/>
              <a:gd name="connsiteY1504" fmla="*/ 133295 h 739466"/>
              <a:gd name="connsiteX1505" fmla="*/ 260991 w 11505972"/>
              <a:gd name="connsiteY1505" fmla="*/ 136411 h 739466"/>
              <a:gd name="connsiteX1506" fmla="*/ 264107 w 11505972"/>
              <a:gd name="connsiteY1506" fmla="*/ 138088 h 739466"/>
              <a:gd name="connsiteX1507" fmla="*/ 264586 w 11505972"/>
              <a:gd name="connsiteY1507" fmla="*/ 140965 h 739466"/>
              <a:gd name="connsiteX1508" fmla="*/ 265065 w 11505972"/>
              <a:gd name="connsiteY1508" fmla="*/ 143361 h 739466"/>
              <a:gd name="connsiteX1509" fmla="*/ 262908 w 11505972"/>
              <a:gd name="connsiteY1509" fmla="*/ 144560 h 739466"/>
              <a:gd name="connsiteX1510" fmla="*/ 263627 w 11505972"/>
              <a:gd name="connsiteY1510" fmla="*/ 148154 h 739466"/>
              <a:gd name="connsiteX1511" fmla="*/ 261470 w 11505972"/>
              <a:gd name="connsiteY1511" fmla="*/ 146477 h 739466"/>
              <a:gd name="connsiteX1512" fmla="*/ 260752 w 11505972"/>
              <a:gd name="connsiteY1512" fmla="*/ 142882 h 739466"/>
              <a:gd name="connsiteX1513" fmla="*/ 261470 w 11505972"/>
              <a:gd name="connsiteY1513" fmla="*/ 142642 h 739466"/>
              <a:gd name="connsiteX1514" fmla="*/ 261710 w 11505972"/>
              <a:gd name="connsiteY1514" fmla="*/ 141923 h 739466"/>
              <a:gd name="connsiteX1515" fmla="*/ 261230 w 11505972"/>
              <a:gd name="connsiteY1515" fmla="*/ 139526 h 739466"/>
              <a:gd name="connsiteX1516" fmla="*/ 259793 w 11505972"/>
              <a:gd name="connsiteY1516" fmla="*/ 138088 h 739466"/>
              <a:gd name="connsiteX1517" fmla="*/ 260272 w 11505972"/>
              <a:gd name="connsiteY1517" fmla="*/ 139766 h 739466"/>
              <a:gd name="connsiteX1518" fmla="*/ 260752 w 11505972"/>
              <a:gd name="connsiteY1518" fmla="*/ 141444 h 739466"/>
              <a:gd name="connsiteX1519" fmla="*/ 257875 w 11505972"/>
              <a:gd name="connsiteY1519" fmla="*/ 140485 h 739466"/>
              <a:gd name="connsiteX1520" fmla="*/ 258115 w 11505972"/>
              <a:gd name="connsiteY1520" fmla="*/ 137370 h 739466"/>
              <a:gd name="connsiteX1521" fmla="*/ 259313 w 11505972"/>
              <a:gd name="connsiteY1521" fmla="*/ 134733 h 739466"/>
              <a:gd name="connsiteX1522" fmla="*/ 258355 w 11505972"/>
              <a:gd name="connsiteY1522" fmla="*/ 133295 h 739466"/>
              <a:gd name="connsiteX1523" fmla="*/ 166325 w 11505972"/>
              <a:gd name="connsiteY1523" fmla="*/ 133295 h 739466"/>
              <a:gd name="connsiteX1524" fmla="*/ 166085 w 11505972"/>
              <a:gd name="connsiteY1524" fmla="*/ 136171 h 739466"/>
              <a:gd name="connsiteX1525" fmla="*/ 165846 w 11505972"/>
              <a:gd name="connsiteY1525" fmla="*/ 139526 h 739466"/>
              <a:gd name="connsiteX1526" fmla="*/ 164168 w 11505972"/>
              <a:gd name="connsiteY1526" fmla="*/ 136411 h 739466"/>
              <a:gd name="connsiteX1527" fmla="*/ 166325 w 11505972"/>
              <a:gd name="connsiteY1527" fmla="*/ 133295 h 739466"/>
              <a:gd name="connsiteX1528" fmla="*/ 125103 w 11505972"/>
              <a:gd name="connsiteY1528" fmla="*/ 128502 h 739466"/>
              <a:gd name="connsiteX1529" fmla="*/ 124864 w 11505972"/>
              <a:gd name="connsiteY1529" fmla="*/ 129940 h 739466"/>
              <a:gd name="connsiteX1530" fmla="*/ 125583 w 11505972"/>
              <a:gd name="connsiteY1530" fmla="*/ 131858 h 739466"/>
              <a:gd name="connsiteX1531" fmla="*/ 127021 w 11505972"/>
              <a:gd name="connsiteY1531" fmla="*/ 128502 h 739466"/>
              <a:gd name="connsiteX1532" fmla="*/ 125583 w 11505972"/>
              <a:gd name="connsiteY1532" fmla="*/ 129221 h 739466"/>
              <a:gd name="connsiteX1533" fmla="*/ 125103 w 11505972"/>
              <a:gd name="connsiteY1533" fmla="*/ 128502 h 739466"/>
              <a:gd name="connsiteX1534" fmla="*/ 71419 w 11505972"/>
              <a:gd name="connsiteY1534" fmla="*/ 128023 h 739466"/>
              <a:gd name="connsiteX1535" fmla="*/ 69981 w 11505972"/>
              <a:gd name="connsiteY1535" fmla="*/ 128263 h 739466"/>
              <a:gd name="connsiteX1536" fmla="*/ 68544 w 11505972"/>
              <a:gd name="connsiteY1536" fmla="*/ 129461 h 739466"/>
              <a:gd name="connsiteX1537" fmla="*/ 68064 w 11505972"/>
              <a:gd name="connsiteY1537" fmla="*/ 134733 h 739466"/>
              <a:gd name="connsiteX1538" fmla="*/ 66627 w 11505972"/>
              <a:gd name="connsiteY1538" fmla="*/ 139047 h 739466"/>
              <a:gd name="connsiteX1539" fmla="*/ 71419 w 11505972"/>
              <a:gd name="connsiteY1539" fmla="*/ 128023 h 739466"/>
              <a:gd name="connsiteX1540" fmla="*/ 137566 w 11505972"/>
              <a:gd name="connsiteY1540" fmla="*/ 126585 h 739466"/>
              <a:gd name="connsiteX1541" fmla="*/ 137805 w 11505972"/>
              <a:gd name="connsiteY1541" fmla="*/ 128981 h 739466"/>
              <a:gd name="connsiteX1542" fmla="*/ 139003 w 11505972"/>
              <a:gd name="connsiteY1542" fmla="*/ 129461 h 739466"/>
              <a:gd name="connsiteX1543" fmla="*/ 139243 w 11505972"/>
              <a:gd name="connsiteY1543" fmla="*/ 128263 h 739466"/>
              <a:gd name="connsiteX1544" fmla="*/ 139483 w 11505972"/>
              <a:gd name="connsiteY1544" fmla="*/ 126585 h 739466"/>
              <a:gd name="connsiteX1545" fmla="*/ 266024 w 11505972"/>
              <a:gd name="connsiteY1545" fmla="*/ 125146 h 739466"/>
              <a:gd name="connsiteX1546" fmla="*/ 267702 w 11505972"/>
              <a:gd name="connsiteY1546" fmla="*/ 127064 h 739466"/>
              <a:gd name="connsiteX1547" fmla="*/ 266982 w 11505972"/>
              <a:gd name="connsiteY1547" fmla="*/ 130419 h 739466"/>
              <a:gd name="connsiteX1548" fmla="*/ 265545 w 11505972"/>
              <a:gd name="connsiteY1548" fmla="*/ 128263 h 739466"/>
              <a:gd name="connsiteX1549" fmla="*/ 266024 w 11505972"/>
              <a:gd name="connsiteY1549" fmla="*/ 125146 h 739466"/>
              <a:gd name="connsiteX1550" fmla="*/ 141400 w 11505972"/>
              <a:gd name="connsiteY1550" fmla="*/ 124668 h 739466"/>
              <a:gd name="connsiteX1551" fmla="*/ 139963 w 11505972"/>
              <a:gd name="connsiteY1551" fmla="*/ 128741 h 739466"/>
              <a:gd name="connsiteX1552" fmla="*/ 139723 w 11505972"/>
              <a:gd name="connsiteY1552" fmla="*/ 135213 h 739466"/>
              <a:gd name="connsiteX1553" fmla="*/ 138764 w 11505972"/>
              <a:gd name="connsiteY1553" fmla="*/ 141204 h 739466"/>
              <a:gd name="connsiteX1554" fmla="*/ 135648 w 11505972"/>
              <a:gd name="connsiteY1554" fmla="*/ 144320 h 739466"/>
              <a:gd name="connsiteX1555" fmla="*/ 135648 w 11505972"/>
              <a:gd name="connsiteY1555" fmla="*/ 151989 h 739466"/>
              <a:gd name="connsiteX1556" fmla="*/ 131095 w 11505972"/>
              <a:gd name="connsiteY1556" fmla="*/ 157501 h 739466"/>
              <a:gd name="connsiteX1557" fmla="*/ 127500 w 11505972"/>
              <a:gd name="connsiteY1557" fmla="*/ 163972 h 739466"/>
              <a:gd name="connsiteX1558" fmla="*/ 128219 w 11505972"/>
              <a:gd name="connsiteY1558" fmla="*/ 165649 h 739466"/>
              <a:gd name="connsiteX1559" fmla="*/ 129417 w 11505972"/>
              <a:gd name="connsiteY1559" fmla="*/ 167327 h 739466"/>
              <a:gd name="connsiteX1560" fmla="*/ 131095 w 11505972"/>
              <a:gd name="connsiteY1560" fmla="*/ 165889 h 739466"/>
              <a:gd name="connsiteX1561" fmla="*/ 132293 w 11505972"/>
              <a:gd name="connsiteY1561" fmla="*/ 163013 h 739466"/>
              <a:gd name="connsiteX1562" fmla="*/ 133731 w 11505972"/>
              <a:gd name="connsiteY1562" fmla="*/ 167567 h 739466"/>
              <a:gd name="connsiteX1563" fmla="*/ 136128 w 11505972"/>
              <a:gd name="connsiteY1563" fmla="*/ 168765 h 739466"/>
              <a:gd name="connsiteX1564" fmla="*/ 134690 w 11505972"/>
              <a:gd name="connsiteY1564" fmla="*/ 164451 h 739466"/>
              <a:gd name="connsiteX1565" fmla="*/ 135409 w 11505972"/>
              <a:gd name="connsiteY1565" fmla="*/ 159897 h 739466"/>
              <a:gd name="connsiteX1566" fmla="*/ 136846 w 11505972"/>
              <a:gd name="connsiteY1566" fmla="*/ 155344 h 739466"/>
              <a:gd name="connsiteX1567" fmla="*/ 137086 w 11505972"/>
              <a:gd name="connsiteY1567" fmla="*/ 150551 h 739466"/>
              <a:gd name="connsiteX1568" fmla="*/ 140921 w 11505972"/>
              <a:gd name="connsiteY1568" fmla="*/ 139526 h 739466"/>
              <a:gd name="connsiteX1569" fmla="*/ 142838 w 11505972"/>
              <a:gd name="connsiteY1569" fmla="*/ 126585 h 739466"/>
              <a:gd name="connsiteX1570" fmla="*/ 141400 w 11505972"/>
              <a:gd name="connsiteY1570" fmla="*/ 125146 h 739466"/>
              <a:gd name="connsiteX1571" fmla="*/ 134690 w 11505972"/>
              <a:gd name="connsiteY1571" fmla="*/ 119874 h 739466"/>
              <a:gd name="connsiteX1572" fmla="*/ 132773 w 11505972"/>
              <a:gd name="connsiteY1572" fmla="*/ 126585 h 739466"/>
              <a:gd name="connsiteX1573" fmla="*/ 135169 w 11505972"/>
              <a:gd name="connsiteY1573" fmla="*/ 123469 h 739466"/>
              <a:gd name="connsiteX1574" fmla="*/ 134690 w 11505972"/>
              <a:gd name="connsiteY1574" fmla="*/ 119874 h 739466"/>
              <a:gd name="connsiteX1575" fmla="*/ 188853 w 11505972"/>
              <a:gd name="connsiteY1575" fmla="*/ 118436 h 739466"/>
              <a:gd name="connsiteX1576" fmla="*/ 190051 w 11505972"/>
              <a:gd name="connsiteY1576" fmla="*/ 118676 h 739466"/>
              <a:gd name="connsiteX1577" fmla="*/ 191250 w 11505972"/>
              <a:gd name="connsiteY1577" fmla="*/ 119874 h 739466"/>
              <a:gd name="connsiteX1578" fmla="*/ 190771 w 11505972"/>
              <a:gd name="connsiteY1578" fmla="*/ 121791 h 739466"/>
              <a:gd name="connsiteX1579" fmla="*/ 190291 w 11505972"/>
              <a:gd name="connsiteY1579" fmla="*/ 123709 h 739466"/>
              <a:gd name="connsiteX1580" fmla="*/ 188374 w 11505972"/>
              <a:gd name="connsiteY1580" fmla="*/ 123229 h 739466"/>
              <a:gd name="connsiteX1581" fmla="*/ 189093 w 11505972"/>
              <a:gd name="connsiteY1581" fmla="*/ 129940 h 739466"/>
              <a:gd name="connsiteX1582" fmla="*/ 187415 w 11505972"/>
              <a:gd name="connsiteY1582" fmla="*/ 135692 h 739466"/>
              <a:gd name="connsiteX1583" fmla="*/ 187655 w 11505972"/>
              <a:gd name="connsiteY1583" fmla="*/ 126585 h 739466"/>
              <a:gd name="connsiteX1584" fmla="*/ 188853 w 11505972"/>
              <a:gd name="connsiteY1584" fmla="*/ 118436 h 739466"/>
              <a:gd name="connsiteX1585" fmla="*/ 145714 w 11505972"/>
              <a:gd name="connsiteY1585" fmla="*/ 118436 h 739466"/>
              <a:gd name="connsiteX1586" fmla="*/ 144516 w 11505972"/>
              <a:gd name="connsiteY1586" fmla="*/ 120833 h 739466"/>
              <a:gd name="connsiteX1587" fmla="*/ 143797 w 11505972"/>
              <a:gd name="connsiteY1587" fmla="*/ 124668 h 739466"/>
              <a:gd name="connsiteX1588" fmla="*/ 147631 w 11505972"/>
              <a:gd name="connsiteY1588" fmla="*/ 122271 h 739466"/>
              <a:gd name="connsiteX1589" fmla="*/ 147392 w 11505972"/>
              <a:gd name="connsiteY1589" fmla="*/ 121312 h 739466"/>
              <a:gd name="connsiteX1590" fmla="*/ 147152 w 11505972"/>
              <a:gd name="connsiteY1590" fmla="*/ 119874 h 739466"/>
              <a:gd name="connsiteX1591" fmla="*/ 146193 w 11505972"/>
              <a:gd name="connsiteY1591" fmla="*/ 122271 h 739466"/>
              <a:gd name="connsiteX1592" fmla="*/ 145714 w 11505972"/>
              <a:gd name="connsiteY1592" fmla="*/ 118436 h 739466"/>
              <a:gd name="connsiteX1593" fmla="*/ 165367 w 11505972"/>
              <a:gd name="connsiteY1593" fmla="*/ 114602 h 739466"/>
              <a:gd name="connsiteX1594" fmla="*/ 167763 w 11505972"/>
              <a:gd name="connsiteY1594" fmla="*/ 114602 h 739466"/>
              <a:gd name="connsiteX1595" fmla="*/ 168242 w 11505972"/>
              <a:gd name="connsiteY1595" fmla="*/ 120833 h 739466"/>
              <a:gd name="connsiteX1596" fmla="*/ 168242 w 11505972"/>
              <a:gd name="connsiteY1596" fmla="*/ 128023 h 739466"/>
              <a:gd name="connsiteX1597" fmla="*/ 165606 w 11505972"/>
              <a:gd name="connsiteY1597" fmla="*/ 126345 h 739466"/>
              <a:gd name="connsiteX1598" fmla="*/ 162970 w 11505972"/>
              <a:gd name="connsiteY1598" fmla="*/ 127064 h 739466"/>
              <a:gd name="connsiteX1599" fmla="*/ 162730 w 11505972"/>
              <a:gd name="connsiteY1599" fmla="*/ 123948 h 739466"/>
              <a:gd name="connsiteX1600" fmla="*/ 164407 w 11505972"/>
              <a:gd name="connsiteY1600" fmla="*/ 121312 h 739466"/>
              <a:gd name="connsiteX1601" fmla="*/ 165846 w 11505972"/>
              <a:gd name="connsiteY1601" fmla="*/ 123709 h 739466"/>
              <a:gd name="connsiteX1602" fmla="*/ 165846 w 11505972"/>
              <a:gd name="connsiteY1602" fmla="*/ 120593 h 739466"/>
              <a:gd name="connsiteX1603" fmla="*/ 164407 w 11505972"/>
              <a:gd name="connsiteY1603" fmla="*/ 119874 h 739466"/>
              <a:gd name="connsiteX1604" fmla="*/ 165367 w 11505972"/>
              <a:gd name="connsiteY1604" fmla="*/ 114602 h 739466"/>
              <a:gd name="connsiteX1605" fmla="*/ 140921 w 11505972"/>
              <a:gd name="connsiteY1605" fmla="*/ 113643 h 739466"/>
              <a:gd name="connsiteX1606" fmla="*/ 139003 w 11505972"/>
              <a:gd name="connsiteY1606" fmla="*/ 118196 h 739466"/>
              <a:gd name="connsiteX1607" fmla="*/ 139003 w 11505972"/>
              <a:gd name="connsiteY1607" fmla="*/ 123229 h 739466"/>
              <a:gd name="connsiteX1608" fmla="*/ 140441 w 11505972"/>
              <a:gd name="connsiteY1608" fmla="*/ 122031 h 739466"/>
              <a:gd name="connsiteX1609" fmla="*/ 142359 w 11505972"/>
              <a:gd name="connsiteY1609" fmla="*/ 121312 h 739466"/>
              <a:gd name="connsiteX1610" fmla="*/ 142838 w 11505972"/>
              <a:gd name="connsiteY1610" fmla="*/ 117957 h 739466"/>
              <a:gd name="connsiteX1611" fmla="*/ 143797 w 11505972"/>
              <a:gd name="connsiteY1611" fmla="*/ 115081 h 739466"/>
              <a:gd name="connsiteX1612" fmla="*/ 142598 w 11505972"/>
              <a:gd name="connsiteY1612" fmla="*/ 113883 h 739466"/>
              <a:gd name="connsiteX1613" fmla="*/ 140921 w 11505972"/>
              <a:gd name="connsiteY1613" fmla="*/ 113643 h 739466"/>
              <a:gd name="connsiteX1614" fmla="*/ 259793 w 11505972"/>
              <a:gd name="connsiteY1614" fmla="*/ 112684 h 739466"/>
              <a:gd name="connsiteX1615" fmla="*/ 260512 w 11505972"/>
              <a:gd name="connsiteY1615" fmla="*/ 114841 h 739466"/>
              <a:gd name="connsiteX1616" fmla="*/ 260752 w 11505972"/>
              <a:gd name="connsiteY1616" fmla="*/ 117478 h 739466"/>
              <a:gd name="connsiteX1617" fmla="*/ 258355 w 11505972"/>
              <a:gd name="connsiteY1617" fmla="*/ 118436 h 739466"/>
              <a:gd name="connsiteX1618" fmla="*/ 257875 w 11505972"/>
              <a:gd name="connsiteY1618" fmla="*/ 116039 h 739466"/>
              <a:gd name="connsiteX1619" fmla="*/ 258835 w 11505972"/>
              <a:gd name="connsiteY1619" fmla="*/ 116519 h 739466"/>
              <a:gd name="connsiteX1620" fmla="*/ 259313 w 11505972"/>
              <a:gd name="connsiteY1620" fmla="*/ 117478 h 739466"/>
              <a:gd name="connsiteX1621" fmla="*/ 259313 w 11505972"/>
              <a:gd name="connsiteY1621" fmla="*/ 114841 h 739466"/>
              <a:gd name="connsiteX1622" fmla="*/ 259793 w 11505972"/>
              <a:gd name="connsiteY1622" fmla="*/ 112684 h 739466"/>
              <a:gd name="connsiteX1623" fmla="*/ 187415 w 11505972"/>
              <a:gd name="connsiteY1623" fmla="*/ 112205 h 739466"/>
              <a:gd name="connsiteX1624" fmla="*/ 187655 w 11505972"/>
              <a:gd name="connsiteY1624" fmla="*/ 113643 h 739466"/>
              <a:gd name="connsiteX1625" fmla="*/ 187894 w 11505972"/>
              <a:gd name="connsiteY1625" fmla="*/ 115081 h 739466"/>
              <a:gd name="connsiteX1626" fmla="*/ 186696 w 11505972"/>
              <a:gd name="connsiteY1626" fmla="*/ 115561 h 739466"/>
              <a:gd name="connsiteX1627" fmla="*/ 185498 w 11505972"/>
              <a:gd name="connsiteY1627" fmla="*/ 116039 h 739466"/>
              <a:gd name="connsiteX1628" fmla="*/ 187415 w 11505972"/>
              <a:gd name="connsiteY1628" fmla="*/ 112205 h 739466"/>
              <a:gd name="connsiteX1629" fmla="*/ 99220 w 11505972"/>
              <a:gd name="connsiteY1629" fmla="*/ 110767 h 739466"/>
              <a:gd name="connsiteX1630" fmla="*/ 98022 w 11505972"/>
              <a:gd name="connsiteY1630" fmla="*/ 112205 h 739466"/>
              <a:gd name="connsiteX1631" fmla="*/ 96823 w 11505972"/>
              <a:gd name="connsiteY1631" fmla="*/ 114602 h 739466"/>
              <a:gd name="connsiteX1632" fmla="*/ 98740 w 11505972"/>
              <a:gd name="connsiteY1632" fmla="*/ 114362 h 739466"/>
              <a:gd name="connsiteX1633" fmla="*/ 99220 w 11505972"/>
              <a:gd name="connsiteY1633" fmla="*/ 110767 h 739466"/>
              <a:gd name="connsiteX1634" fmla="*/ 12582 w 11505972"/>
              <a:gd name="connsiteY1634" fmla="*/ 109929 h 739466"/>
              <a:gd name="connsiteX1635" fmla="*/ 11504 w 11505972"/>
              <a:gd name="connsiteY1635" fmla="*/ 111246 h 739466"/>
              <a:gd name="connsiteX1636" fmla="*/ 12223 w 11505972"/>
              <a:gd name="connsiteY1636" fmla="*/ 112924 h 739466"/>
              <a:gd name="connsiteX1637" fmla="*/ 13901 w 11505972"/>
              <a:gd name="connsiteY1637" fmla="*/ 113643 h 739466"/>
              <a:gd name="connsiteX1638" fmla="*/ 13901 w 11505972"/>
              <a:gd name="connsiteY1638" fmla="*/ 110767 h 739466"/>
              <a:gd name="connsiteX1639" fmla="*/ 12582 w 11505972"/>
              <a:gd name="connsiteY1639" fmla="*/ 109929 h 739466"/>
              <a:gd name="connsiteX1640" fmla="*/ 50329 w 11505972"/>
              <a:gd name="connsiteY1640" fmla="*/ 109809 h 739466"/>
              <a:gd name="connsiteX1641" fmla="*/ 51527 w 11505972"/>
              <a:gd name="connsiteY1641" fmla="*/ 111486 h 739466"/>
              <a:gd name="connsiteX1642" fmla="*/ 53685 w 11505972"/>
              <a:gd name="connsiteY1642" fmla="*/ 112205 h 739466"/>
              <a:gd name="connsiteX1643" fmla="*/ 52486 w 11505972"/>
              <a:gd name="connsiteY1643" fmla="*/ 110288 h 739466"/>
              <a:gd name="connsiteX1644" fmla="*/ 50329 w 11505972"/>
              <a:gd name="connsiteY1644" fmla="*/ 109809 h 739466"/>
              <a:gd name="connsiteX1645" fmla="*/ 125583 w 11505972"/>
              <a:gd name="connsiteY1645" fmla="*/ 108850 h 739466"/>
              <a:gd name="connsiteX1646" fmla="*/ 120550 w 11505972"/>
              <a:gd name="connsiteY1646" fmla="*/ 110527 h 739466"/>
              <a:gd name="connsiteX1647" fmla="*/ 116475 w 11505972"/>
              <a:gd name="connsiteY1647" fmla="*/ 114602 h 739466"/>
              <a:gd name="connsiteX1648" fmla="*/ 118393 w 11505972"/>
              <a:gd name="connsiteY1648" fmla="*/ 114362 h 739466"/>
              <a:gd name="connsiteX1649" fmla="*/ 119831 w 11505972"/>
              <a:gd name="connsiteY1649" fmla="*/ 112205 h 739466"/>
              <a:gd name="connsiteX1650" fmla="*/ 121269 w 11505972"/>
              <a:gd name="connsiteY1650" fmla="*/ 112924 h 739466"/>
              <a:gd name="connsiteX1651" fmla="*/ 122707 w 11505972"/>
              <a:gd name="connsiteY1651" fmla="*/ 113643 h 739466"/>
              <a:gd name="connsiteX1652" fmla="*/ 124145 w 11505972"/>
              <a:gd name="connsiteY1652" fmla="*/ 111246 h 739466"/>
              <a:gd name="connsiteX1653" fmla="*/ 125583 w 11505972"/>
              <a:gd name="connsiteY1653" fmla="*/ 108850 h 739466"/>
              <a:gd name="connsiteX1654" fmla="*/ 252123 w 11505972"/>
              <a:gd name="connsiteY1654" fmla="*/ 105015 h 739466"/>
              <a:gd name="connsiteX1655" fmla="*/ 253801 w 11505972"/>
              <a:gd name="connsiteY1655" fmla="*/ 111726 h 739466"/>
              <a:gd name="connsiteX1656" fmla="*/ 255479 w 11505972"/>
              <a:gd name="connsiteY1656" fmla="*/ 118436 h 739466"/>
              <a:gd name="connsiteX1657" fmla="*/ 252123 w 11505972"/>
              <a:gd name="connsiteY1657" fmla="*/ 114362 h 739466"/>
              <a:gd name="connsiteX1658" fmla="*/ 252123 w 11505972"/>
              <a:gd name="connsiteY1658" fmla="*/ 105015 h 739466"/>
              <a:gd name="connsiteX1659" fmla="*/ 33553 w 11505972"/>
              <a:gd name="connsiteY1659" fmla="*/ 105015 h 739466"/>
              <a:gd name="connsiteX1660" fmla="*/ 35949 w 11505972"/>
              <a:gd name="connsiteY1660" fmla="*/ 107412 h 739466"/>
              <a:gd name="connsiteX1661" fmla="*/ 35949 w 11505972"/>
              <a:gd name="connsiteY1661" fmla="*/ 105015 h 739466"/>
              <a:gd name="connsiteX1662" fmla="*/ 129896 w 11505972"/>
              <a:gd name="connsiteY1662" fmla="*/ 101660 h 739466"/>
              <a:gd name="connsiteX1663" fmla="*/ 128459 w 11505972"/>
              <a:gd name="connsiteY1663" fmla="*/ 103098 h 739466"/>
              <a:gd name="connsiteX1664" fmla="*/ 128459 w 11505972"/>
              <a:gd name="connsiteY1664" fmla="*/ 105974 h 739466"/>
              <a:gd name="connsiteX1665" fmla="*/ 128219 w 11505972"/>
              <a:gd name="connsiteY1665" fmla="*/ 108371 h 739466"/>
              <a:gd name="connsiteX1666" fmla="*/ 126062 w 11505972"/>
              <a:gd name="connsiteY1666" fmla="*/ 108850 h 739466"/>
              <a:gd name="connsiteX1667" fmla="*/ 127500 w 11505972"/>
              <a:gd name="connsiteY1667" fmla="*/ 109569 h 739466"/>
              <a:gd name="connsiteX1668" fmla="*/ 129896 w 11505972"/>
              <a:gd name="connsiteY1668" fmla="*/ 109809 h 739466"/>
              <a:gd name="connsiteX1669" fmla="*/ 130376 w 11505972"/>
              <a:gd name="connsiteY1669" fmla="*/ 105734 h 739466"/>
              <a:gd name="connsiteX1670" fmla="*/ 129896 w 11505972"/>
              <a:gd name="connsiteY1670" fmla="*/ 101660 h 739466"/>
              <a:gd name="connsiteX1671" fmla="*/ 177829 w 11505972"/>
              <a:gd name="connsiteY1671" fmla="*/ 99263 h 739466"/>
              <a:gd name="connsiteX1672" fmla="*/ 176870 w 11505972"/>
              <a:gd name="connsiteY1672" fmla="*/ 108371 h 739466"/>
              <a:gd name="connsiteX1673" fmla="*/ 174474 w 11505972"/>
              <a:gd name="connsiteY1673" fmla="*/ 115081 h 739466"/>
              <a:gd name="connsiteX1674" fmla="*/ 175192 w 11505972"/>
              <a:gd name="connsiteY1674" fmla="*/ 106693 h 739466"/>
              <a:gd name="connsiteX1675" fmla="*/ 177829 w 11505972"/>
              <a:gd name="connsiteY1675" fmla="*/ 99263 h 739466"/>
              <a:gd name="connsiteX1676" fmla="*/ 246372 w 11505972"/>
              <a:gd name="connsiteY1676" fmla="*/ 97346 h 739466"/>
              <a:gd name="connsiteX1677" fmla="*/ 248289 w 11505972"/>
              <a:gd name="connsiteY1677" fmla="*/ 98544 h 739466"/>
              <a:gd name="connsiteX1678" fmla="*/ 250206 w 11505972"/>
              <a:gd name="connsiteY1678" fmla="*/ 98784 h 739466"/>
              <a:gd name="connsiteX1679" fmla="*/ 248768 w 11505972"/>
              <a:gd name="connsiteY1679" fmla="*/ 103098 h 739466"/>
              <a:gd name="connsiteX1680" fmla="*/ 249248 w 11505972"/>
              <a:gd name="connsiteY1680" fmla="*/ 108131 h 739466"/>
              <a:gd name="connsiteX1681" fmla="*/ 250206 w 11505972"/>
              <a:gd name="connsiteY1681" fmla="*/ 113643 h 739466"/>
              <a:gd name="connsiteX1682" fmla="*/ 249727 w 11505972"/>
              <a:gd name="connsiteY1682" fmla="*/ 118436 h 739466"/>
              <a:gd name="connsiteX1683" fmla="*/ 249248 w 11505972"/>
              <a:gd name="connsiteY1683" fmla="*/ 116998 h 739466"/>
              <a:gd name="connsiteX1684" fmla="*/ 247570 w 11505972"/>
              <a:gd name="connsiteY1684" fmla="*/ 106693 h 739466"/>
              <a:gd name="connsiteX1685" fmla="*/ 246372 w 11505972"/>
              <a:gd name="connsiteY1685" fmla="*/ 97346 h 739466"/>
              <a:gd name="connsiteX1686" fmla="*/ 188374 w 11505972"/>
              <a:gd name="connsiteY1686" fmla="*/ 95908 h 739466"/>
              <a:gd name="connsiteX1687" fmla="*/ 192208 w 11505972"/>
              <a:gd name="connsiteY1687" fmla="*/ 101181 h 739466"/>
              <a:gd name="connsiteX1688" fmla="*/ 194126 w 11505972"/>
              <a:gd name="connsiteY1688" fmla="*/ 109809 h 739466"/>
              <a:gd name="connsiteX1689" fmla="*/ 194126 w 11505972"/>
              <a:gd name="connsiteY1689" fmla="*/ 110288 h 739466"/>
              <a:gd name="connsiteX1690" fmla="*/ 190531 w 11505972"/>
              <a:gd name="connsiteY1690" fmla="*/ 106214 h 739466"/>
              <a:gd name="connsiteX1691" fmla="*/ 190771 w 11505972"/>
              <a:gd name="connsiteY1691" fmla="*/ 99263 h 739466"/>
              <a:gd name="connsiteX1692" fmla="*/ 189333 w 11505972"/>
              <a:gd name="connsiteY1692" fmla="*/ 99742 h 739466"/>
              <a:gd name="connsiteX1693" fmla="*/ 187894 w 11505972"/>
              <a:gd name="connsiteY1693" fmla="*/ 100222 h 739466"/>
              <a:gd name="connsiteX1694" fmla="*/ 188374 w 11505972"/>
              <a:gd name="connsiteY1694" fmla="*/ 95908 h 739466"/>
              <a:gd name="connsiteX1695" fmla="*/ 156259 w 11505972"/>
              <a:gd name="connsiteY1695" fmla="*/ 94470 h 739466"/>
              <a:gd name="connsiteX1696" fmla="*/ 157697 w 11505972"/>
              <a:gd name="connsiteY1696" fmla="*/ 95429 h 739466"/>
              <a:gd name="connsiteX1697" fmla="*/ 159135 w 11505972"/>
              <a:gd name="connsiteY1697" fmla="*/ 94470 h 739466"/>
              <a:gd name="connsiteX1698" fmla="*/ 161532 w 11505972"/>
              <a:gd name="connsiteY1698" fmla="*/ 101181 h 739466"/>
              <a:gd name="connsiteX1699" fmla="*/ 161532 w 11505972"/>
              <a:gd name="connsiteY1699" fmla="*/ 109329 h 739466"/>
              <a:gd name="connsiteX1700" fmla="*/ 160573 w 11505972"/>
              <a:gd name="connsiteY1700" fmla="*/ 117717 h 739466"/>
              <a:gd name="connsiteX1701" fmla="*/ 160094 w 11505972"/>
              <a:gd name="connsiteY1701" fmla="*/ 124668 h 739466"/>
              <a:gd name="connsiteX1702" fmla="*/ 156738 w 11505972"/>
              <a:gd name="connsiteY1702" fmla="*/ 126585 h 739466"/>
              <a:gd name="connsiteX1703" fmla="*/ 157457 w 11505972"/>
              <a:gd name="connsiteY1703" fmla="*/ 122751 h 739466"/>
              <a:gd name="connsiteX1704" fmla="*/ 158895 w 11505972"/>
              <a:gd name="connsiteY1704" fmla="*/ 117478 h 739466"/>
              <a:gd name="connsiteX1705" fmla="*/ 159615 w 11505972"/>
              <a:gd name="connsiteY1705" fmla="*/ 112205 h 739466"/>
              <a:gd name="connsiteX1706" fmla="*/ 158177 w 11505972"/>
              <a:gd name="connsiteY1706" fmla="*/ 108371 h 739466"/>
              <a:gd name="connsiteX1707" fmla="*/ 155061 w 11505972"/>
              <a:gd name="connsiteY1707" fmla="*/ 115800 h 739466"/>
              <a:gd name="connsiteX1708" fmla="*/ 154342 w 11505972"/>
              <a:gd name="connsiteY1708" fmla="*/ 126585 h 739466"/>
              <a:gd name="connsiteX1709" fmla="*/ 153143 w 11505972"/>
              <a:gd name="connsiteY1709" fmla="*/ 128023 h 739466"/>
              <a:gd name="connsiteX1710" fmla="*/ 153383 w 11505972"/>
              <a:gd name="connsiteY1710" fmla="*/ 125146 h 739466"/>
              <a:gd name="connsiteX1711" fmla="*/ 155540 w 11505972"/>
              <a:gd name="connsiteY1711" fmla="*/ 111726 h 739466"/>
              <a:gd name="connsiteX1712" fmla="*/ 158177 w 11505972"/>
              <a:gd name="connsiteY1712" fmla="*/ 102619 h 739466"/>
              <a:gd name="connsiteX1713" fmla="*/ 156499 w 11505972"/>
              <a:gd name="connsiteY1713" fmla="*/ 104776 h 739466"/>
              <a:gd name="connsiteX1714" fmla="*/ 154342 w 11505972"/>
              <a:gd name="connsiteY1714" fmla="*/ 103577 h 739466"/>
              <a:gd name="connsiteX1715" fmla="*/ 152904 w 11505972"/>
              <a:gd name="connsiteY1715" fmla="*/ 110767 h 739466"/>
              <a:gd name="connsiteX1716" fmla="*/ 150987 w 11505972"/>
              <a:gd name="connsiteY1716" fmla="*/ 110288 h 739466"/>
              <a:gd name="connsiteX1717" fmla="*/ 149070 w 11505972"/>
              <a:gd name="connsiteY1717" fmla="*/ 110767 h 739466"/>
              <a:gd name="connsiteX1718" fmla="*/ 152185 w 11505972"/>
              <a:gd name="connsiteY1718" fmla="*/ 101900 h 739466"/>
              <a:gd name="connsiteX1719" fmla="*/ 156259 w 11505972"/>
              <a:gd name="connsiteY1719" fmla="*/ 94470 h 739466"/>
              <a:gd name="connsiteX1720" fmla="*/ 172077 w 11505972"/>
              <a:gd name="connsiteY1720" fmla="*/ 93991 h 739466"/>
              <a:gd name="connsiteX1721" fmla="*/ 172317 w 11505972"/>
              <a:gd name="connsiteY1721" fmla="*/ 106453 h 739466"/>
              <a:gd name="connsiteX1722" fmla="*/ 170159 w 11505972"/>
              <a:gd name="connsiteY1722" fmla="*/ 115081 h 739466"/>
              <a:gd name="connsiteX1723" fmla="*/ 171119 w 11505972"/>
              <a:gd name="connsiteY1723" fmla="*/ 104297 h 739466"/>
              <a:gd name="connsiteX1724" fmla="*/ 172077 w 11505972"/>
              <a:gd name="connsiteY1724" fmla="*/ 93991 h 739466"/>
              <a:gd name="connsiteX1725" fmla="*/ 124384 w 11505972"/>
              <a:gd name="connsiteY1725" fmla="*/ 93991 h 739466"/>
              <a:gd name="connsiteX1726" fmla="*/ 123186 w 11505972"/>
              <a:gd name="connsiteY1726" fmla="*/ 97346 h 739466"/>
              <a:gd name="connsiteX1727" fmla="*/ 125103 w 11505972"/>
              <a:gd name="connsiteY1727" fmla="*/ 96148 h 739466"/>
              <a:gd name="connsiteX1728" fmla="*/ 126541 w 11505972"/>
              <a:gd name="connsiteY1728" fmla="*/ 93991 h 739466"/>
              <a:gd name="connsiteX1729" fmla="*/ 124384 w 11505972"/>
              <a:gd name="connsiteY1729" fmla="*/ 93991 h 739466"/>
              <a:gd name="connsiteX1730" fmla="*/ 230075 w 11505972"/>
              <a:gd name="connsiteY1730" fmla="*/ 93032 h 739466"/>
              <a:gd name="connsiteX1731" fmla="*/ 230554 w 11505972"/>
              <a:gd name="connsiteY1731" fmla="*/ 96867 h 739466"/>
              <a:gd name="connsiteX1732" fmla="*/ 229116 w 11505972"/>
              <a:gd name="connsiteY1732" fmla="*/ 96387 h 739466"/>
              <a:gd name="connsiteX1733" fmla="*/ 230075 w 11505972"/>
              <a:gd name="connsiteY1733" fmla="*/ 93032 h 739466"/>
              <a:gd name="connsiteX1734" fmla="*/ 185019 w 11505972"/>
              <a:gd name="connsiteY1734" fmla="*/ 93032 h 739466"/>
              <a:gd name="connsiteX1735" fmla="*/ 187176 w 11505972"/>
              <a:gd name="connsiteY1735" fmla="*/ 96387 h 739466"/>
              <a:gd name="connsiteX1736" fmla="*/ 186936 w 11505972"/>
              <a:gd name="connsiteY1736" fmla="*/ 101660 h 739466"/>
              <a:gd name="connsiteX1737" fmla="*/ 184779 w 11505972"/>
              <a:gd name="connsiteY1737" fmla="*/ 98544 h 739466"/>
              <a:gd name="connsiteX1738" fmla="*/ 185019 w 11505972"/>
              <a:gd name="connsiteY1738" fmla="*/ 93032 h 739466"/>
              <a:gd name="connsiteX1739" fmla="*/ 127500 w 11505972"/>
              <a:gd name="connsiteY1739" fmla="*/ 93032 h 739466"/>
              <a:gd name="connsiteX1740" fmla="*/ 127739 w 11505972"/>
              <a:gd name="connsiteY1740" fmla="*/ 94950 h 739466"/>
              <a:gd name="connsiteX1741" fmla="*/ 127979 w 11505972"/>
              <a:gd name="connsiteY1741" fmla="*/ 96387 h 739466"/>
              <a:gd name="connsiteX1742" fmla="*/ 129417 w 11505972"/>
              <a:gd name="connsiteY1742" fmla="*/ 93032 h 739466"/>
              <a:gd name="connsiteX1743" fmla="*/ 237744 w 11505972"/>
              <a:gd name="connsiteY1743" fmla="*/ 92553 h 739466"/>
              <a:gd name="connsiteX1744" fmla="*/ 237025 w 11505972"/>
              <a:gd name="connsiteY1744" fmla="*/ 96148 h 739466"/>
              <a:gd name="connsiteX1745" fmla="*/ 237265 w 11505972"/>
              <a:gd name="connsiteY1745" fmla="*/ 99263 h 739466"/>
              <a:gd name="connsiteX1746" fmla="*/ 236786 w 11505972"/>
              <a:gd name="connsiteY1746" fmla="*/ 98784 h 739466"/>
              <a:gd name="connsiteX1747" fmla="*/ 237025 w 11505972"/>
              <a:gd name="connsiteY1747" fmla="*/ 95189 h 739466"/>
              <a:gd name="connsiteX1748" fmla="*/ 237744 w 11505972"/>
              <a:gd name="connsiteY1748" fmla="*/ 92553 h 739466"/>
              <a:gd name="connsiteX1749" fmla="*/ 261230 w 11505972"/>
              <a:gd name="connsiteY1749" fmla="*/ 91594 h 739466"/>
              <a:gd name="connsiteX1750" fmla="*/ 262190 w 11505972"/>
              <a:gd name="connsiteY1750" fmla="*/ 92313 h 739466"/>
              <a:gd name="connsiteX1751" fmla="*/ 263627 w 11505972"/>
              <a:gd name="connsiteY1751" fmla="*/ 91594 h 739466"/>
              <a:gd name="connsiteX1752" fmla="*/ 263627 w 11505972"/>
              <a:gd name="connsiteY1752" fmla="*/ 102619 h 739466"/>
              <a:gd name="connsiteX1753" fmla="*/ 262669 w 11505972"/>
              <a:gd name="connsiteY1753" fmla="*/ 113164 h 739466"/>
              <a:gd name="connsiteX1754" fmla="*/ 260512 w 11505972"/>
              <a:gd name="connsiteY1754" fmla="*/ 102619 h 739466"/>
              <a:gd name="connsiteX1755" fmla="*/ 261230 w 11505972"/>
              <a:gd name="connsiteY1755" fmla="*/ 91594 h 739466"/>
              <a:gd name="connsiteX1756" fmla="*/ 49370 w 11505972"/>
              <a:gd name="connsiteY1756" fmla="*/ 91115 h 739466"/>
              <a:gd name="connsiteX1757" fmla="*/ 45536 w 11505972"/>
              <a:gd name="connsiteY1757" fmla="*/ 93751 h 739466"/>
              <a:gd name="connsiteX1758" fmla="*/ 41701 w 11505972"/>
              <a:gd name="connsiteY1758" fmla="*/ 96387 h 739466"/>
              <a:gd name="connsiteX1759" fmla="*/ 46734 w 11505972"/>
              <a:gd name="connsiteY1759" fmla="*/ 97346 h 739466"/>
              <a:gd name="connsiteX1760" fmla="*/ 51767 w 11505972"/>
              <a:gd name="connsiteY1760" fmla="*/ 95908 h 739466"/>
              <a:gd name="connsiteX1761" fmla="*/ 53205 w 11505972"/>
              <a:gd name="connsiteY1761" fmla="*/ 97346 h 739466"/>
              <a:gd name="connsiteX1762" fmla="*/ 55123 w 11505972"/>
              <a:gd name="connsiteY1762" fmla="*/ 98784 h 739466"/>
              <a:gd name="connsiteX1763" fmla="*/ 54882 w 11505972"/>
              <a:gd name="connsiteY1763" fmla="*/ 96627 h 739466"/>
              <a:gd name="connsiteX1764" fmla="*/ 54164 w 11505972"/>
              <a:gd name="connsiteY1764" fmla="*/ 94470 h 739466"/>
              <a:gd name="connsiteX1765" fmla="*/ 51048 w 11505972"/>
              <a:gd name="connsiteY1765" fmla="*/ 93751 h 739466"/>
              <a:gd name="connsiteX1766" fmla="*/ 49370 w 11505972"/>
              <a:gd name="connsiteY1766" fmla="*/ 91115 h 739466"/>
              <a:gd name="connsiteX1767" fmla="*/ 255000 w 11505972"/>
              <a:gd name="connsiteY1767" fmla="*/ 86801 h 739466"/>
              <a:gd name="connsiteX1768" fmla="*/ 258835 w 11505972"/>
              <a:gd name="connsiteY1768" fmla="*/ 86801 h 739466"/>
              <a:gd name="connsiteX1769" fmla="*/ 259313 w 11505972"/>
              <a:gd name="connsiteY1769" fmla="*/ 89198 h 739466"/>
              <a:gd name="connsiteX1770" fmla="*/ 259553 w 11505972"/>
              <a:gd name="connsiteY1770" fmla="*/ 88239 h 739466"/>
              <a:gd name="connsiteX1771" fmla="*/ 259793 w 11505972"/>
              <a:gd name="connsiteY1771" fmla="*/ 87760 h 739466"/>
              <a:gd name="connsiteX1772" fmla="*/ 260033 w 11505972"/>
              <a:gd name="connsiteY1772" fmla="*/ 90156 h 739466"/>
              <a:gd name="connsiteX1773" fmla="*/ 259313 w 11505972"/>
              <a:gd name="connsiteY1773" fmla="*/ 91594 h 739466"/>
              <a:gd name="connsiteX1774" fmla="*/ 258595 w 11505972"/>
              <a:gd name="connsiteY1774" fmla="*/ 89917 h 739466"/>
              <a:gd name="connsiteX1775" fmla="*/ 257396 w 11505972"/>
              <a:gd name="connsiteY1775" fmla="*/ 89198 h 739466"/>
              <a:gd name="connsiteX1776" fmla="*/ 257157 w 11505972"/>
              <a:gd name="connsiteY1776" fmla="*/ 96627 h 739466"/>
              <a:gd name="connsiteX1777" fmla="*/ 255000 w 11505972"/>
              <a:gd name="connsiteY1777" fmla="*/ 102619 h 739466"/>
              <a:gd name="connsiteX1778" fmla="*/ 256917 w 11505972"/>
              <a:gd name="connsiteY1778" fmla="*/ 103577 h 739466"/>
              <a:gd name="connsiteX1779" fmla="*/ 257396 w 11505972"/>
              <a:gd name="connsiteY1779" fmla="*/ 106932 h 739466"/>
              <a:gd name="connsiteX1780" fmla="*/ 254760 w 11505972"/>
              <a:gd name="connsiteY1780" fmla="*/ 105494 h 739466"/>
              <a:gd name="connsiteX1781" fmla="*/ 254041 w 11505972"/>
              <a:gd name="connsiteY1781" fmla="*/ 101660 h 739466"/>
              <a:gd name="connsiteX1782" fmla="*/ 255240 w 11505972"/>
              <a:gd name="connsiteY1782" fmla="*/ 95668 h 739466"/>
              <a:gd name="connsiteX1783" fmla="*/ 255000 w 11505972"/>
              <a:gd name="connsiteY1783" fmla="*/ 86801 h 739466"/>
              <a:gd name="connsiteX1784" fmla="*/ 142838 w 11505972"/>
              <a:gd name="connsiteY1784" fmla="*/ 86801 h 739466"/>
              <a:gd name="connsiteX1785" fmla="*/ 141161 w 11505972"/>
              <a:gd name="connsiteY1785" fmla="*/ 89437 h 739466"/>
              <a:gd name="connsiteX1786" fmla="*/ 142838 w 11505972"/>
              <a:gd name="connsiteY1786" fmla="*/ 91115 h 739466"/>
              <a:gd name="connsiteX1787" fmla="*/ 125583 w 11505972"/>
              <a:gd name="connsiteY1787" fmla="*/ 86801 h 739466"/>
              <a:gd name="connsiteX1788" fmla="*/ 123905 w 11505972"/>
              <a:gd name="connsiteY1788" fmla="*/ 88000 h 739466"/>
              <a:gd name="connsiteX1789" fmla="*/ 123665 w 11505972"/>
              <a:gd name="connsiteY1789" fmla="*/ 90156 h 739466"/>
              <a:gd name="connsiteX1790" fmla="*/ 124864 w 11505972"/>
              <a:gd name="connsiteY1790" fmla="*/ 89917 h 739466"/>
              <a:gd name="connsiteX1791" fmla="*/ 126062 w 11505972"/>
              <a:gd name="connsiteY1791" fmla="*/ 89198 h 739466"/>
              <a:gd name="connsiteX1792" fmla="*/ 125822 w 11505972"/>
              <a:gd name="connsiteY1792" fmla="*/ 88000 h 739466"/>
              <a:gd name="connsiteX1793" fmla="*/ 125583 w 11505972"/>
              <a:gd name="connsiteY1793" fmla="*/ 86801 h 739466"/>
              <a:gd name="connsiteX1794" fmla="*/ 128998 w 11505972"/>
              <a:gd name="connsiteY1794" fmla="*/ 86202 h 739466"/>
              <a:gd name="connsiteX1795" fmla="*/ 128219 w 11505972"/>
              <a:gd name="connsiteY1795" fmla="*/ 87280 h 739466"/>
              <a:gd name="connsiteX1796" fmla="*/ 126541 w 11505972"/>
              <a:gd name="connsiteY1796" fmla="*/ 90156 h 739466"/>
              <a:gd name="connsiteX1797" fmla="*/ 127021 w 11505972"/>
              <a:gd name="connsiteY1797" fmla="*/ 91594 h 739466"/>
              <a:gd name="connsiteX1798" fmla="*/ 127979 w 11505972"/>
              <a:gd name="connsiteY1798" fmla="*/ 92553 h 739466"/>
              <a:gd name="connsiteX1799" fmla="*/ 129178 w 11505972"/>
              <a:gd name="connsiteY1799" fmla="*/ 90396 h 739466"/>
              <a:gd name="connsiteX1800" fmla="*/ 129896 w 11505972"/>
              <a:gd name="connsiteY1800" fmla="*/ 87760 h 739466"/>
              <a:gd name="connsiteX1801" fmla="*/ 128998 w 11505972"/>
              <a:gd name="connsiteY1801" fmla="*/ 86202 h 739466"/>
              <a:gd name="connsiteX1802" fmla="*/ 200597 w 11505972"/>
              <a:gd name="connsiteY1802" fmla="*/ 85363 h 739466"/>
              <a:gd name="connsiteX1803" fmla="*/ 204192 w 11505972"/>
              <a:gd name="connsiteY1803" fmla="*/ 85363 h 739466"/>
              <a:gd name="connsiteX1804" fmla="*/ 204670 w 11505972"/>
              <a:gd name="connsiteY1804" fmla="*/ 89198 h 739466"/>
              <a:gd name="connsiteX1805" fmla="*/ 203712 w 11505972"/>
              <a:gd name="connsiteY1805" fmla="*/ 88958 h 739466"/>
              <a:gd name="connsiteX1806" fmla="*/ 203233 w 11505972"/>
              <a:gd name="connsiteY1806" fmla="*/ 87760 h 739466"/>
              <a:gd name="connsiteX1807" fmla="*/ 202753 w 11505972"/>
              <a:gd name="connsiteY1807" fmla="*/ 88718 h 739466"/>
              <a:gd name="connsiteX1808" fmla="*/ 203712 w 11505972"/>
              <a:gd name="connsiteY1808" fmla="*/ 93032 h 739466"/>
              <a:gd name="connsiteX1809" fmla="*/ 203233 w 11505972"/>
              <a:gd name="connsiteY1809" fmla="*/ 97825 h 739466"/>
              <a:gd name="connsiteX1810" fmla="*/ 201795 w 11505972"/>
              <a:gd name="connsiteY1810" fmla="*/ 92792 h 739466"/>
              <a:gd name="connsiteX1811" fmla="*/ 199398 w 11505972"/>
              <a:gd name="connsiteY1811" fmla="*/ 88718 h 739466"/>
              <a:gd name="connsiteX1812" fmla="*/ 200597 w 11505972"/>
              <a:gd name="connsiteY1812" fmla="*/ 85363 h 739466"/>
              <a:gd name="connsiteX1813" fmla="*/ 108327 w 11505972"/>
              <a:gd name="connsiteY1813" fmla="*/ 82008 h 739466"/>
              <a:gd name="connsiteX1814" fmla="*/ 108807 w 11505972"/>
              <a:gd name="connsiteY1814" fmla="*/ 86322 h 739466"/>
              <a:gd name="connsiteX1815" fmla="*/ 111203 w 11505972"/>
              <a:gd name="connsiteY1815" fmla="*/ 84405 h 739466"/>
              <a:gd name="connsiteX1816" fmla="*/ 108327 w 11505972"/>
              <a:gd name="connsiteY1816" fmla="*/ 82008 h 739466"/>
              <a:gd name="connsiteX1817" fmla="*/ 118872 w 11505972"/>
              <a:gd name="connsiteY1817" fmla="*/ 80090 h 739466"/>
              <a:gd name="connsiteX1818" fmla="*/ 117674 w 11505972"/>
              <a:gd name="connsiteY1818" fmla="*/ 82727 h 739466"/>
              <a:gd name="connsiteX1819" fmla="*/ 119831 w 11505972"/>
              <a:gd name="connsiteY1819" fmla="*/ 84405 h 739466"/>
              <a:gd name="connsiteX1820" fmla="*/ 119591 w 11505972"/>
              <a:gd name="connsiteY1820" fmla="*/ 82008 h 739466"/>
              <a:gd name="connsiteX1821" fmla="*/ 118872 w 11505972"/>
              <a:gd name="connsiteY1821" fmla="*/ 80090 h 739466"/>
              <a:gd name="connsiteX1822" fmla="*/ 196043 w 11505972"/>
              <a:gd name="connsiteY1822" fmla="*/ 77694 h 739466"/>
              <a:gd name="connsiteX1823" fmla="*/ 197481 w 11505972"/>
              <a:gd name="connsiteY1823" fmla="*/ 79132 h 739466"/>
              <a:gd name="connsiteX1824" fmla="*/ 196043 w 11505972"/>
              <a:gd name="connsiteY1824" fmla="*/ 81528 h 739466"/>
              <a:gd name="connsiteX1825" fmla="*/ 75733 w 11505972"/>
              <a:gd name="connsiteY1825" fmla="*/ 76735 h 739466"/>
              <a:gd name="connsiteX1826" fmla="*/ 74295 w 11505972"/>
              <a:gd name="connsiteY1826" fmla="*/ 80090 h 739466"/>
              <a:gd name="connsiteX1827" fmla="*/ 76212 w 11505972"/>
              <a:gd name="connsiteY1827" fmla="*/ 80570 h 739466"/>
              <a:gd name="connsiteX1828" fmla="*/ 76452 w 11505972"/>
              <a:gd name="connsiteY1828" fmla="*/ 78893 h 739466"/>
              <a:gd name="connsiteX1829" fmla="*/ 75733 w 11505972"/>
              <a:gd name="connsiteY1829" fmla="*/ 76735 h 739466"/>
              <a:gd name="connsiteX1830" fmla="*/ 188853 w 11505972"/>
              <a:gd name="connsiteY1830" fmla="*/ 74338 h 739466"/>
              <a:gd name="connsiteX1831" fmla="*/ 191489 w 11505972"/>
              <a:gd name="connsiteY1831" fmla="*/ 78173 h 739466"/>
              <a:gd name="connsiteX1832" fmla="*/ 190291 w 11505972"/>
              <a:gd name="connsiteY1832" fmla="*/ 83446 h 739466"/>
              <a:gd name="connsiteX1833" fmla="*/ 191250 w 11505972"/>
              <a:gd name="connsiteY1833" fmla="*/ 84883 h 739466"/>
              <a:gd name="connsiteX1834" fmla="*/ 192688 w 11505972"/>
              <a:gd name="connsiteY1834" fmla="*/ 85363 h 739466"/>
              <a:gd name="connsiteX1835" fmla="*/ 192448 w 11505972"/>
              <a:gd name="connsiteY1835" fmla="*/ 87520 h 739466"/>
              <a:gd name="connsiteX1836" fmla="*/ 192208 w 11505972"/>
              <a:gd name="connsiteY1836" fmla="*/ 89198 h 739466"/>
              <a:gd name="connsiteX1837" fmla="*/ 190771 w 11505972"/>
              <a:gd name="connsiteY1837" fmla="*/ 88000 h 739466"/>
              <a:gd name="connsiteX1838" fmla="*/ 189812 w 11505972"/>
              <a:gd name="connsiteY1838" fmla="*/ 86801 h 739466"/>
              <a:gd name="connsiteX1839" fmla="*/ 189333 w 11505972"/>
              <a:gd name="connsiteY1839" fmla="*/ 82487 h 739466"/>
              <a:gd name="connsiteX1840" fmla="*/ 187415 w 11505972"/>
              <a:gd name="connsiteY1840" fmla="*/ 80570 h 739466"/>
              <a:gd name="connsiteX1841" fmla="*/ 188853 w 11505972"/>
              <a:gd name="connsiteY1841" fmla="*/ 79371 h 739466"/>
              <a:gd name="connsiteX1842" fmla="*/ 190291 w 11505972"/>
              <a:gd name="connsiteY1842" fmla="*/ 78173 h 739466"/>
              <a:gd name="connsiteX1843" fmla="*/ 188853 w 11505972"/>
              <a:gd name="connsiteY1843" fmla="*/ 74338 h 739466"/>
              <a:gd name="connsiteX1844" fmla="*/ 89633 w 11505972"/>
              <a:gd name="connsiteY1844" fmla="*/ 74338 h 739466"/>
              <a:gd name="connsiteX1845" fmla="*/ 86758 w 11505972"/>
              <a:gd name="connsiteY1845" fmla="*/ 79371 h 739466"/>
              <a:gd name="connsiteX1846" fmla="*/ 84361 w 11505972"/>
              <a:gd name="connsiteY1846" fmla="*/ 84405 h 739466"/>
              <a:gd name="connsiteX1847" fmla="*/ 82923 w 11505972"/>
              <a:gd name="connsiteY1847" fmla="*/ 83685 h 739466"/>
              <a:gd name="connsiteX1848" fmla="*/ 81485 w 11505972"/>
              <a:gd name="connsiteY1848" fmla="*/ 82966 h 739466"/>
              <a:gd name="connsiteX1849" fmla="*/ 82443 w 11505972"/>
              <a:gd name="connsiteY1849" fmla="*/ 85842 h 739466"/>
              <a:gd name="connsiteX1850" fmla="*/ 83882 w 11505972"/>
              <a:gd name="connsiteY1850" fmla="*/ 88718 h 739466"/>
              <a:gd name="connsiteX1851" fmla="*/ 87716 w 11505972"/>
              <a:gd name="connsiteY1851" fmla="*/ 82248 h 739466"/>
              <a:gd name="connsiteX1852" fmla="*/ 89633 w 11505972"/>
              <a:gd name="connsiteY1852" fmla="*/ 74338 h 739466"/>
              <a:gd name="connsiteX1853" fmla="*/ 77890 w 11505972"/>
              <a:gd name="connsiteY1853" fmla="*/ 73140 h 739466"/>
              <a:gd name="connsiteX1854" fmla="*/ 78130 w 11505972"/>
              <a:gd name="connsiteY1854" fmla="*/ 75776 h 739466"/>
              <a:gd name="connsiteX1855" fmla="*/ 79088 w 11505972"/>
              <a:gd name="connsiteY1855" fmla="*/ 74818 h 739466"/>
              <a:gd name="connsiteX1856" fmla="*/ 80047 w 11505972"/>
              <a:gd name="connsiteY1856" fmla="*/ 73380 h 739466"/>
              <a:gd name="connsiteX1857" fmla="*/ 77890 w 11505972"/>
              <a:gd name="connsiteY1857" fmla="*/ 73140 h 739466"/>
              <a:gd name="connsiteX1858" fmla="*/ 207067 w 11505972"/>
              <a:gd name="connsiteY1858" fmla="*/ 70504 h 739466"/>
              <a:gd name="connsiteX1859" fmla="*/ 208985 w 11505972"/>
              <a:gd name="connsiteY1859" fmla="*/ 83206 h 739466"/>
              <a:gd name="connsiteX1860" fmla="*/ 209943 w 11505972"/>
              <a:gd name="connsiteY1860" fmla="*/ 94470 h 739466"/>
              <a:gd name="connsiteX1861" fmla="*/ 207547 w 11505972"/>
              <a:gd name="connsiteY1861" fmla="*/ 88239 h 739466"/>
              <a:gd name="connsiteX1862" fmla="*/ 207547 w 11505972"/>
              <a:gd name="connsiteY1862" fmla="*/ 79132 h 739466"/>
              <a:gd name="connsiteX1863" fmla="*/ 205630 w 11505972"/>
              <a:gd name="connsiteY1863" fmla="*/ 78173 h 739466"/>
              <a:gd name="connsiteX1864" fmla="*/ 204192 w 11505972"/>
              <a:gd name="connsiteY1864" fmla="*/ 81049 h 739466"/>
              <a:gd name="connsiteX1865" fmla="*/ 202753 w 11505972"/>
              <a:gd name="connsiteY1865" fmla="*/ 83446 h 739466"/>
              <a:gd name="connsiteX1866" fmla="*/ 200836 w 11505972"/>
              <a:gd name="connsiteY1866" fmla="*/ 82966 h 739466"/>
              <a:gd name="connsiteX1867" fmla="*/ 200117 w 11505972"/>
              <a:gd name="connsiteY1867" fmla="*/ 79371 h 739466"/>
              <a:gd name="connsiteX1868" fmla="*/ 199878 w 11505972"/>
              <a:gd name="connsiteY1868" fmla="*/ 75298 h 739466"/>
              <a:gd name="connsiteX1869" fmla="*/ 203473 w 11505972"/>
              <a:gd name="connsiteY1869" fmla="*/ 72661 h 739466"/>
              <a:gd name="connsiteX1870" fmla="*/ 207067 w 11505972"/>
              <a:gd name="connsiteY1870" fmla="*/ 70504 h 739466"/>
              <a:gd name="connsiteX1871" fmla="*/ 153383 w 11505972"/>
              <a:gd name="connsiteY1871" fmla="*/ 69546 h 739466"/>
              <a:gd name="connsiteX1872" fmla="*/ 151466 w 11505972"/>
              <a:gd name="connsiteY1872" fmla="*/ 73620 h 739466"/>
              <a:gd name="connsiteX1873" fmla="*/ 149070 w 11505972"/>
              <a:gd name="connsiteY1873" fmla="*/ 77694 h 739466"/>
              <a:gd name="connsiteX1874" fmla="*/ 148350 w 11505972"/>
              <a:gd name="connsiteY1874" fmla="*/ 82248 h 739466"/>
              <a:gd name="connsiteX1875" fmla="*/ 148590 w 11505972"/>
              <a:gd name="connsiteY1875" fmla="*/ 87760 h 739466"/>
              <a:gd name="connsiteX1876" fmla="*/ 150028 w 11505972"/>
              <a:gd name="connsiteY1876" fmla="*/ 83925 h 739466"/>
              <a:gd name="connsiteX1877" fmla="*/ 151945 w 11505972"/>
              <a:gd name="connsiteY1877" fmla="*/ 82008 h 739466"/>
              <a:gd name="connsiteX1878" fmla="*/ 151226 w 11505972"/>
              <a:gd name="connsiteY1878" fmla="*/ 79371 h 739466"/>
              <a:gd name="connsiteX1879" fmla="*/ 152185 w 11505972"/>
              <a:gd name="connsiteY1879" fmla="*/ 76975 h 739466"/>
              <a:gd name="connsiteX1880" fmla="*/ 153383 w 11505972"/>
              <a:gd name="connsiteY1880" fmla="*/ 74099 h 739466"/>
              <a:gd name="connsiteX1881" fmla="*/ 153383 w 11505972"/>
              <a:gd name="connsiteY1881" fmla="*/ 69546 h 739466"/>
              <a:gd name="connsiteX1882" fmla="*/ 132773 w 11505972"/>
              <a:gd name="connsiteY1882" fmla="*/ 67149 h 739466"/>
              <a:gd name="connsiteX1883" fmla="*/ 130856 w 11505972"/>
              <a:gd name="connsiteY1883" fmla="*/ 68347 h 739466"/>
              <a:gd name="connsiteX1884" fmla="*/ 131334 w 11505972"/>
              <a:gd name="connsiteY1884" fmla="*/ 70983 h 739466"/>
              <a:gd name="connsiteX1885" fmla="*/ 132293 w 11505972"/>
              <a:gd name="connsiteY1885" fmla="*/ 69306 h 739466"/>
              <a:gd name="connsiteX1886" fmla="*/ 132773 w 11505972"/>
              <a:gd name="connsiteY1886" fmla="*/ 67149 h 739466"/>
              <a:gd name="connsiteX1887" fmla="*/ 97243 w 11505972"/>
              <a:gd name="connsiteY1887" fmla="*/ 65711 h 739466"/>
              <a:gd name="connsiteX1888" fmla="*/ 96105 w 11505972"/>
              <a:gd name="connsiteY1888" fmla="*/ 67149 h 739466"/>
              <a:gd name="connsiteX1889" fmla="*/ 95865 w 11505972"/>
              <a:gd name="connsiteY1889" fmla="*/ 70983 h 739466"/>
              <a:gd name="connsiteX1890" fmla="*/ 97303 w 11505972"/>
              <a:gd name="connsiteY1890" fmla="*/ 69546 h 739466"/>
              <a:gd name="connsiteX1891" fmla="*/ 98261 w 11505972"/>
              <a:gd name="connsiteY1891" fmla="*/ 67149 h 739466"/>
              <a:gd name="connsiteX1892" fmla="*/ 97243 w 11505972"/>
              <a:gd name="connsiteY1892" fmla="*/ 65711 h 739466"/>
              <a:gd name="connsiteX1893" fmla="*/ 56560 w 11505972"/>
              <a:gd name="connsiteY1893" fmla="*/ 63314 h 739466"/>
              <a:gd name="connsiteX1894" fmla="*/ 50808 w 11505972"/>
              <a:gd name="connsiteY1894" fmla="*/ 63794 h 739466"/>
              <a:gd name="connsiteX1895" fmla="*/ 54403 w 11505972"/>
              <a:gd name="connsiteY1895" fmla="*/ 69066 h 739466"/>
              <a:gd name="connsiteX1896" fmla="*/ 58477 w 11505972"/>
              <a:gd name="connsiteY1896" fmla="*/ 72901 h 739466"/>
              <a:gd name="connsiteX1897" fmla="*/ 58477 w 11505972"/>
              <a:gd name="connsiteY1897" fmla="*/ 67388 h 739466"/>
              <a:gd name="connsiteX1898" fmla="*/ 56560 w 11505972"/>
              <a:gd name="connsiteY1898" fmla="*/ 63314 h 739466"/>
              <a:gd name="connsiteX1899" fmla="*/ 281636 w 11505972"/>
              <a:gd name="connsiteY1899" fmla="*/ 63276 h 739466"/>
              <a:gd name="connsiteX1900" fmla="*/ 282115 w 11505972"/>
              <a:gd name="connsiteY1900" fmla="*/ 64277 h 739466"/>
              <a:gd name="connsiteX1901" fmla="*/ 281842 w 11505972"/>
              <a:gd name="connsiteY1901" fmla="*/ 65231 h 739466"/>
              <a:gd name="connsiteX1902" fmla="*/ 282801 w 11505972"/>
              <a:gd name="connsiteY1902" fmla="*/ 61876 h 739466"/>
              <a:gd name="connsiteX1903" fmla="*/ 282801 w 11505972"/>
              <a:gd name="connsiteY1903" fmla="*/ 65711 h 739466"/>
              <a:gd name="connsiteX1904" fmla="*/ 282115 w 11505972"/>
              <a:gd name="connsiteY1904" fmla="*/ 64277 h 739466"/>
              <a:gd name="connsiteX1905" fmla="*/ 159615 w 11505972"/>
              <a:gd name="connsiteY1905" fmla="*/ 60918 h 739466"/>
              <a:gd name="connsiteX1906" fmla="*/ 158416 w 11505972"/>
              <a:gd name="connsiteY1906" fmla="*/ 63794 h 739466"/>
              <a:gd name="connsiteX1907" fmla="*/ 159135 w 11505972"/>
              <a:gd name="connsiteY1907" fmla="*/ 67149 h 739466"/>
              <a:gd name="connsiteX1908" fmla="*/ 160333 w 11505972"/>
              <a:gd name="connsiteY1908" fmla="*/ 66909 h 739466"/>
              <a:gd name="connsiteX1909" fmla="*/ 161532 w 11505972"/>
              <a:gd name="connsiteY1909" fmla="*/ 65711 h 739466"/>
              <a:gd name="connsiteX1910" fmla="*/ 161052 w 11505972"/>
              <a:gd name="connsiteY1910" fmla="*/ 62835 h 739466"/>
              <a:gd name="connsiteX1911" fmla="*/ 159615 w 11505972"/>
              <a:gd name="connsiteY1911" fmla="*/ 60918 h 739466"/>
              <a:gd name="connsiteX1912" fmla="*/ 143797 w 11505972"/>
              <a:gd name="connsiteY1912" fmla="*/ 60439 h 739466"/>
              <a:gd name="connsiteX1913" fmla="*/ 144755 w 11505972"/>
              <a:gd name="connsiteY1913" fmla="*/ 63794 h 739466"/>
              <a:gd name="connsiteX1914" fmla="*/ 142838 w 11505972"/>
              <a:gd name="connsiteY1914" fmla="*/ 64752 h 739466"/>
              <a:gd name="connsiteX1915" fmla="*/ 141880 w 11505972"/>
              <a:gd name="connsiteY1915" fmla="*/ 63314 h 739466"/>
              <a:gd name="connsiteX1916" fmla="*/ 142598 w 11505972"/>
              <a:gd name="connsiteY1916" fmla="*/ 61157 h 739466"/>
              <a:gd name="connsiteX1917" fmla="*/ 143797 w 11505972"/>
              <a:gd name="connsiteY1917" fmla="*/ 60439 h 739466"/>
              <a:gd name="connsiteX1918" fmla="*/ 124145 w 11505972"/>
              <a:gd name="connsiteY1918" fmla="*/ 58042 h 739466"/>
              <a:gd name="connsiteX1919" fmla="*/ 121748 w 11505972"/>
              <a:gd name="connsiteY1919" fmla="*/ 63794 h 739466"/>
              <a:gd name="connsiteX1920" fmla="*/ 120310 w 11505972"/>
              <a:gd name="connsiteY1920" fmla="*/ 63554 h 739466"/>
              <a:gd name="connsiteX1921" fmla="*/ 118872 w 11505972"/>
              <a:gd name="connsiteY1921" fmla="*/ 63314 h 739466"/>
              <a:gd name="connsiteX1922" fmla="*/ 118393 w 11505972"/>
              <a:gd name="connsiteY1922" fmla="*/ 66909 h 739466"/>
              <a:gd name="connsiteX1923" fmla="*/ 119831 w 11505972"/>
              <a:gd name="connsiteY1923" fmla="*/ 69546 h 739466"/>
              <a:gd name="connsiteX1924" fmla="*/ 122946 w 11505972"/>
              <a:gd name="connsiteY1924" fmla="*/ 64992 h 739466"/>
              <a:gd name="connsiteX1925" fmla="*/ 124145 w 11505972"/>
              <a:gd name="connsiteY1925" fmla="*/ 58042 h 739466"/>
              <a:gd name="connsiteX1926" fmla="*/ 101137 w 11505972"/>
              <a:gd name="connsiteY1926" fmla="*/ 55645 h 739466"/>
              <a:gd name="connsiteX1927" fmla="*/ 99220 w 11505972"/>
              <a:gd name="connsiteY1927" fmla="*/ 57802 h 739466"/>
              <a:gd name="connsiteX1928" fmla="*/ 100658 w 11505972"/>
              <a:gd name="connsiteY1928" fmla="*/ 60439 h 739466"/>
              <a:gd name="connsiteX1929" fmla="*/ 101137 w 11505972"/>
              <a:gd name="connsiteY1929" fmla="*/ 58281 h 739466"/>
              <a:gd name="connsiteX1930" fmla="*/ 101137 w 11505972"/>
              <a:gd name="connsiteY1930" fmla="*/ 55645 h 739466"/>
              <a:gd name="connsiteX1931" fmla="*/ 277528 w 11505972"/>
              <a:gd name="connsiteY1931" fmla="*/ 54686 h 739466"/>
              <a:gd name="connsiteX1932" fmla="*/ 278966 w 11505972"/>
              <a:gd name="connsiteY1932" fmla="*/ 55405 h 739466"/>
              <a:gd name="connsiteX1933" fmla="*/ 280883 w 11505972"/>
              <a:gd name="connsiteY1933" fmla="*/ 55645 h 739466"/>
              <a:gd name="connsiteX1934" fmla="*/ 281362 w 11505972"/>
              <a:gd name="connsiteY1934" fmla="*/ 60678 h 739466"/>
              <a:gd name="connsiteX1935" fmla="*/ 281636 w 11505972"/>
              <a:gd name="connsiteY1935" fmla="*/ 63276 h 739466"/>
              <a:gd name="connsiteX1936" fmla="*/ 145714 w 11505972"/>
              <a:gd name="connsiteY1936" fmla="*/ 53728 h 739466"/>
              <a:gd name="connsiteX1937" fmla="*/ 144995 w 11505972"/>
              <a:gd name="connsiteY1937" fmla="*/ 57083 h 739466"/>
              <a:gd name="connsiteX1938" fmla="*/ 143797 w 11505972"/>
              <a:gd name="connsiteY1938" fmla="*/ 59479 h 739466"/>
              <a:gd name="connsiteX1939" fmla="*/ 144036 w 11505972"/>
              <a:gd name="connsiteY1939" fmla="*/ 55645 h 739466"/>
              <a:gd name="connsiteX1940" fmla="*/ 145714 w 11505972"/>
              <a:gd name="connsiteY1940" fmla="*/ 53728 h 739466"/>
              <a:gd name="connsiteX1941" fmla="*/ 133251 w 11505972"/>
              <a:gd name="connsiteY1941" fmla="*/ 52290 h 739466"/>
              <a:gd name="connsiteX1942" fmla="*/ 132293 w 11505972"/>
              <a:gd name="connsiteY1942" fmla="*/ 56364 h 739466"/>
              <a:gd name="connsiteX1943" fmla="*/ 132773 w 11505972"/>
              <a:gd name="connsiteY1943" fmla="*/ 61876 h 739466"/>
              <a:gd name="connsiteX1944" fmla="*/ 134690 w 11505972"/>
              <a:gd name="connsiteY1944" fmla="*/ 57802 h 739466"/>
              <a:gd name="connsiteX1945" fmla="*/ 133251 w 11505972"/>
              <a:gd name="connsiteY1945" fmla="*/ 52290 h 739466"/>
              <a:gd name="connsiteX1946" fmla="*/ 197001 w 11505972"/>
              <a:gd name="connsiteY1946" fmla="*/ 50852 h 739466"/>
              <a:gd name="connsiteX1947" fmla="*/ 197481 w 11505972"/>
              <a:gd name="connsiteY1947" fmla="*/ 54926 h 739466"/>
              <a:gd name="connsiteX1948" fmla="*/ 197481 w 11505972"/>
              <a:gd name="connsiteY1948" fmla="*/ 58521 h 739466"/>
              <a:gd name="connsiteX1949" fmla="*/ 195803 w 11505972"/>
              <a:gd name="connsiteY1949" fmla="*/ 54926 h 739466"/>
              <a:gd name="connsiteX1950" fmla="*/ 197001 w 11505972"/>
              <a:gd name="connsiteY1950" fmla="*/ 50852 h 739466"/>
              <a:gd name="connsiteX1951" fmla="*/ 182143 w 11505972"/>
              <a:gd name="connsiteY1951" fmla="*/ 49893 h 739466"/>
              <a:gd name="connsiteX1952" fmla="*/ 183101 w 11505972"/>
              <a:gd name="connsiteY1952" fmla="*/ 53249 h 739466"/>
              <a:gd name="connsiteX1953" fmla="*/ 185019 w 11505972"/>
              <a:gd name="connsiteY1953" fmla="*/ 53249 h 739466"/>
              <a:gd name="connsiteX1954" fmla="*/ 184060 w 11505972"/>
              <a:gd name="connsiteY1954" fmla="*/ 50852 h 739466"/>
              <a:gd name="connsiteX1955" fmla="*/ 182143 w 11505972"/>
              <a:gd name="connsiteY1955" fmla="*/ 49893 h 739466"/>
              <a:gd name="connsiteX1956" fmla="*/ 197960 w 11505972"/>
              <a:gd name="connsiteY1956" fmla="*/ 48934 h 739466"/>
              <a:gd name="connsiteX1957" fmla="*/ 200836 w 11505972"/>
              <a:gd name="connsiteY1957" fmla="*/ 50372 h 739466"/>
              <a:gd name="connsiteX1958" fmla="*/ 203233 w 11505972"/>
              <a:gd name="connsiteY1958" fmla="*/ 52290 h 739466"/>
              <a:gd name="connsiteX1959" fmla="*/ 203233 w 11505972"/>
              <a:gd name="connsiteY1959" fmla="*/ 60918 h 739466"/>
              <a:gd name="connsiteX1960" fmla="*/ 198440 w 11505972"/>
              <a:gd name="connsiteY1960" fmla="*/ 64273 h 739466"/>
              <a:gd name="connsiteX1961" fmla="*/ 195084 w 11505972"/>
              <a:gd name="connsiteY1961" fmla="*/ 70504 h 739466"/>
              <a:gd name="connsiteX1962" fmla="*/ 195084 w 11505972"/>
              <a:gd name="connsiteY1962" fmla="*/ 60439 h 739466"/>
              <a:gd name="connsiteX1963" fmla="*/ 197001 w 11505972"/>
              <a:gd name="connsiteY1963" fmla="*/ 60199 h 739466"/>
              <a:gd name="connsiteX1964" fmla="*/ 199398 w 11505972"/>
              <a:gd name="connsiteY1964" fmla="*/ 61876 h 739466"/>
              <a:gd name="connsiteX1965" fmla="*/ 199158 w 11505972"/>
              <a:gd name="connsiteY1965" fmla="*/ 55884 h 739466"/>
              <a:gd name="connsiteX1966" fmla="*/ 197960 w 11505972"/>
              <a:gd name="connsiteY1966" fmla="*/ 48934 h 739466"/>
              <a:gd name="connsiteX1967" fmla="*/ 284718 w 11505972"/>
              <a:gd name="connsiteY1967" fmla="*/ 45100 h 739466"/>
              <a:gd name="connsiteX1968" fmla="*/ 286874 w 11505972"/>
              <a:gd name="connsiteY1968" fmla="*/ 48216 h 739466"/>
              <a:gd name="connsiteX1969" fmla="*/ 288073 w 11505972"/>
              <a:gd name="connsiteY1969" fmla="*/ 51331 h 739466"/>
              <a:gd name="connsiteX1970" fmla="*/ 284718 w 11505972"/>
              <a:gd name="connsiteY1970" fmla="*/ 53249 h 739466"/>
              <a:gd name="connsiteX1971" fmla="*/ 284239 w 11505972"/>
              <a:gd name="connsiteY1971" fmla="*/ 49174 h 739466"/>
              <a:gd name="connsiteX1972" fmla="*/ 284718 w 11505972"/>
              <a:gd name="connsiteY1972" fmla="*/ 45100 h 739466"/>
              <a:gd name="connsiteX1973" fmla="*/ 278726 w 11505972"/>
              <a:gd name="connsiteY1973" fmla="*/ 42464 h 739466"/>
              <a:gd name="connsiteX1974" fmla="*/ 278966 w 11505972"/>
              <a:gd name="connsiteY1974" fmla="*/ 42703 h 739466"/>
              <a:gd name="connsiteX1975" fmla="*/ 279206 w 11505972"/>
              <a:gd name="connsiteY1975" fmla="*/ 45579 h 739466"/>
              <a:gd name="connsiteX1976" fmla="*/ 278966 w 11505972"/>
              <a:gd name="connsiteY1976" fmla="*/ 47497 h 739466"/>
              <a:gd name="connsiteX1977" fmla="*/ 278247 w 11505972"/>
              <a:gd name="connsiteY1977" fmla="*/ 45100 h 739466"/>
              <a:gd name="connsiteX1978" fmla="*/ 277528 w 11505972"/>
              <a:gd name="connsiteY1978" fmla="*/ 42703 h 739466"/>
              <a:gd name="connsiteX1979" fmla="*/ 278726 w 11505972"/>
              <a:gd name="connsiteY1979" fmla="*/ 42464 h 739466"/>
              <a:gd name="connsiteX1980" fmla="*/ 106889 w 11505972"/>
              <a:gd name="connsiteY1980" fmla="*/ 42224 h 739466"/>
              <a:gd name="connsiteX1981" fmla="*/ 108327 w 11505972"/>
              <a:gd name="connsiteY1981" fmla="*/ 46059 h 739466"/>
              <a:gd name="connsiteX1982" fmla="*/ 108567 w 11505972"/>
              <a:gd name="connsiteY1982" fmla="*/ 42703 h 739466"/>
              <a:gd name="connsiteX1983" fmla="*/ 106889 w 11505972"/>
              <a:gd name="connsiteY1983" fmla="*/ 42224 h 739466"/>
              <a:gd name="connsiteX1984" fmla="*/ 194605 w 11505972"/>
              <a:gd name="connsiteY1984" fmla="*/ 41265 h 739466"/>
              <a:gd name="connsiteX1985" fmla="*/ 197001 w 11505972"/>
              <a:gd name="connsiteY1985" fmla="*/ 41265 h 739466"/>
              <a:gd name="connsiteX1986" fmla="*/ 197721 w 11505972"/>
              <a:gd name="connsiteY1986" fmla="*/ 44142 h 739466"/>
              <a:gd name="connsiteX1987" fmla="*/ 199398 w 11505972"/>
              <a:gd name="connsiteY1987" fmla="*/ 46059 h 739466"/>
              <a:gd name="connsiteX1988" fmla="*/ 198200 w 11505972"/>
              <a:gd name="connsiteY1988" fmla="*/ 47497 h 739466"/>
              <a:gd name="connsiteX1989" fmla="*/ 197001 w 11505972"/>
              <a:gd name="connsiteY1989" fmla="*/ 48455 h 739466"/>
              <a:gd name="connsiteX1990" fmla="*/ 194605 w 11505972"/>
              <a:gd name="connsiteY1990" fmla="*/ 41265 h 739466"/>
              <a:gd name="connsiteX1991" fmla="*/ 149070 w 11505972"/>
              <a:gd name="connsiteY1991" fmla="*/ 41265 h 739466"/>
              <a:gd name="connsiteX1992" fmla="*/ 145714 w 11505972"/>
              <a:gd name="connsiteY1992" fmla="*/ 51331 h 739466"/>
              <a:gd name="connsiteX1993" fmla="*/ 142119 w 11505972"/>
              <a:gd name="connsiteY1993" fmla="*/ 53728 h 739466"/>
              <a:gd name="connsiteX1994" fmla="*/ 139483 w 11505972"/>
              <a:gd name="connsiteY1994" fmla="*/ 59479 h 739466"/>
              <a:gd name="connsiteX1995" fmla="*/ 141161 w 11505972"/>
              <a:gd name="connsiteY1995" fmla="*/ 60439 h 739466"/>
              <a:gd name="connsiteX1996" fmla="*/ 141400 w 11505972"/>
              <a:gd name="connsiteY1996" fmla="*/ 63314 h 739466"/>
              <a:gd name="connsiteX1997" fmla="*/ 140202 w 11505972"/>
              <a:gd name="connsiteY1997" fmla="*/ 64033 h 739466"/>
              <a:gd name="connsiteX1998" fmla="*/ 139483 w 11505972"/>
              <a:gd name="connsiteY1998" fmla="*/ 65231 h 739466"/>
              <a:gd name="connsiteX1999" fmla="*/ 138764 w 11505972"/>
              <a:gd name="connsiteY1999" fmla="*/ 63554 h 739466"/>
              <a:gd name="connsiteX2000" fmla="*/ 139003 w 11505972"/>
              <a:gd name="connsiteY2000" fmla="*/ 60918 h 739466"/>
              <a:gd name="connsiteX2001" fmla="*/ 134929 w 11505972"/>
              <a:gd name="connsiteY2001" fmla="*/ 65471 h 739466"/>
              <a:gd name="connsiteX2002" fmla="*/ 135648 w 11505972"/>
              <a:gd name="connsiteY2002" fmla="*/ 73380 h 739466"/>
              <a:gd name="connsiteX2003" fmla="*/ 137086 w 11505972"/>
              <a:gd name="connsiteY2003" fmla="*/ 70025 h 739466"/>
              <a:gd name="connsiteX2004" fmla="*/ 138045 w 11505972"/>
              <a:gd name="connsiteY2004" fmla="*/ 65711 h 739466"/>
              <a:gd name="connsiteX2005" fmla="*/ 139963 w 11505972"/>
              <a:gd name="connsiteY2005" fmla="*/ 67149 h 739466"/>
              <a:gd name="connsiteX2006" fmla="*/ 142359 w 11505972"/>
              <a:gd name="connsiteY2006" fmla="*/ 66669 h 739466"/>
              <a:gd name="connsiteX2007" fmla="*/ 142119 w 11505972"/>
              <a:gd name="connsiteY2007" fmla="*/ 70025 h 739466"/>
              <a:gd name="connsiteX2008" fmla="*/ 141880 w 11505972"/>
              <a:gd name="connsiteY2008" fmla="*/ 73380 h 739466"/>
              <a:gd name="connsiteX2009" fmla="*/ 145475 w 11505972"/>
              <a:gd name="connsiteY2009" fmla="*/ 65951 h 739466"/>
              <a:gd name="connsiteX2010" fmla="*/ 147152 w 11505972"/>
              <a:gd name="connsiteY2010" fmla="*/ 58042 h 739466"/>
              <a:gd name="connsiteX2011" fmla="*/ 148830 w 11505972"/>
              <a:gd name="connsiteY2011" fmla="*/ 57323 h 739466"/>
              <a:gd name="connsiteX2012" fmla="*/ 150987 w 11505972"/>
              <a:gd name="connsiteY2012" fmla="*/ 57083 h 739466"/>
              <a:gd name="connsiteX2013" fmla="*/ 151226 w 11505972"/>
              <a:gd name="connsiteY2013" fmla="*/ 53009 h 739466"/>
              <a:gd name="connsiteX2014" fmla="*/ 150987 w 11505972"/>
              <a:gd name="connsiteY2014" fmla="*/ 49893 h 739466"/>
              <a:gd name="connsiteX2015" fmla="*/ 149309 w 11505972"/>
              <a:gd name="connsiteY2015" fmla="*/ 51092 h 739466"/>
              <a:gd name="connsiteX2016" fmla="*/ 148590 w 11505972"/>
              <a:gd name="connsiteY2016" fmla="*/ 53249 h 739466"/>
              <a:gd name="connsiteX2017" fmla="*/ 148830 w 11505972"/>
              <a:gd name="connsiteY2017" fmla="*/ 48216 h 739466"/>
              <a:gd name="connsiteX2018" fmla="*/ 149070 w 11505972"/>
              <a:gd name="connsiteY2018" fmla="*/ 41265 h 739466"/>
              <a:gd name="connsiteX2019" fmla="*/ 125583 w 11505972"/>
              <a:gd name="connsiteY2019" fmla="*/ 41265 h 739466"/>
              <a:gd name="connsiteX2020" fmla="*/ 124145 w 11505972"/>
              <a:gd name="connsiteY2020" fmla="*/ 43902 h 739466"/>
              <a:gd name="connsiteX2021" fmla="*/ 123186 w 11505972"/>
              <a:gd name="connsiteY2021" fmla="*/ 47497 h 739466"/>
              <a:gd name="connsiteX2022" fmla="*/ 124864 w 11505972"/>
              <a:gd name="connsiteY2022" fmla="*/ 45100 h 739466"/>
              <a:gd name="connsiteX2023" fmla="*/ 125583 w 11505972"/>
              <a:gd name="connsiteY2023" fmla="*/ 41265 h 739466"/>
              <a:gd name="connsiteX2024" fmla="*/ 155300 w 11505972"/>
              <a:gd name="connsiteY2024" fmla="*/ 40307 h 739466"/>
              <a:gd name="connsiteX2025" fmla="*/ 154102 w 11505972"/>
              <a:gd name="connsiteY2025" fmla="*/ 40786 h 739466"/>
              <a:gd name="connsiteX2026" fmla="*/ 152904 w 11505972"/>
              <a:gd name="connsiteY2026" fmla="*/ 41265 h 739466"/>
              <a:gd name="connsiteX2027" fmla="*/ 155300 w 11505972"/>
              <a:gd name="connsiteY2027" fmla="*/ 45100 h 739466"/>
              <a:gd name="connsiteX2028" fmla="*/ 155780 w 11505972"/>
              <a:gd name="connsiteY2028" fmla="*/ 42943 h 739466"/>
              <a:gd name="connsiteX2029" fmla="*/ 155300 w 11505972"/>
              <a:gd name="connsiteY2029" fmla="*/ 40307 h 739466"/>
              <a:gd name="connsiteX2030" fmla="*/ 174953 w 11505972"/>
              <a:gd name="connsiteY2030" fmla="*/ 37431 h 739466"/>
              <a:gd name="connsiteX2031" fmla="*/ 172796 w 11505972"/>
              <a:gd name="connsiteY2031" fmla="*/ 41026 h 739466"/>
              <a:gd name="connsiteX2032" fmla="*/ 169201 w 11505972"/>
              <a:gd name="connsiteY2032" fmla="*/ 41265 h 739466"/>
              <a:gd name="connsiteX2033" fmla="*/ 167284 w 11505972"/>
              <a:gd name="connsiteY2033" fmla="*/ 43662 h 739466"/>
              <a:gd name="connsiteX2034" fmla="*/ 166565 w 11505972"/>
              <a:gd name="connsiteY2034" fmla="*/ 53249 h 739466"/>
              <a:gd name="connsiteX2035" fmla="*/ 164887 w 11505972"/>
              <a:gd name="connsiteY2035" fmla="*/ 61876 h 739466"/>
              <a:gd name="connsiteX2036" fmla="*/ 166085 w 11505972"/>
              <a:gd name="connsiteY2036" fmla="*/ 62595 h 739466"/>
              <a:gd name="connsiteX2037" fmla="*/ 166804 w 11505972"/>
              <a:gd name="connsiteY2037" fmla="*/ 64273 h 739466"/>
              <a:gd name="connsiteX2038" fmla="*/ 168961 w 11505972"/>
              <a:gd name="connsiteY2038" fmla="*/ 56844 h 739466"/>
              <a:gd name="connsiteX2039" fmla="*/ 170159 w 11505972"/>
              <a:gd name="connsiteY2039" fmla="*/ 47497 h 739466"/>
              <a:gd name="connsiteX2040" fmla="*/ 173994 w 11505972"/>
              <a:gd name="connsiteY2040" fmla="*/ 42224 h 739466"/>
              <a:gd name="connsiteX2041" fmla="*/ 174234 w 11505972"/>
              <a:gd name="connsiteY2041" fmla="*/ 46298 h 739466"/>
              <a:gd name="connsiteX2042" fmla="*/ 173994 w 11505972"/>
              <a:gd name="connsiteY2042" fmla="*/ 50852 h 739466"/>
              <a:gd name="connsiteX2043" fmla="*/ 177109 w 11505972"/>
              <a:gd name="connsiteY2043" fmla="*/ 44381 h 739466"/>
              <a:gd name="connsiteX2044" fmla="*/ 175432 w 11505972"/>
              <a:gd name="connsiteY2044" fmla="*/ 38869 h 739466"/>
              <a:gd name="connsiteX2045" fmla="*/ 174953 w 11505972"/>
              <a:gd name="connsiteY2045" fmla="*/ 39827 h 739466"/>
              <a:gd name="connsiteX2046" fmla="*/ 174953 w 11505972"/>
              <a:gd name="connsiteY2046" fmla="*/ 37431 h 739466"/>
              <a:gd name="connsiteX2047" fmla="*/ 139963 w 11505972"/>
              <a:gd name="connsiteY2047" fmla="*/ 37431 h 739466"/>
              <a:gd name="connsiteX2048" fmla="*/ 136368 w 11505972"/>
              <a:gd name="connsiteY2048" fmla="*/ 40786 h 739466"/>
              <a:gd name="connsiteX2049" fmla="*/ 134690 w 11505972"/>
              <a:gd name="connsiteY2049" fmla="*/ 47017 h 739466"/>
              <a:gd name="connsiteX2050" fmla="*/ 136368 w 11505972"/>
              <a:gd name="connsiteY2050" fmla="*/ 45819 h 739466"/>
              <a:gd name="connsiteX2051" fmla="*/ 137086 w 11505972"/>
              <a:gd name="connsiteY2051" fmla="*/ 43662 h 739466"/>
              <a:gd name="connsiteX2052" fmla="*/ 138045 w 11505972"/>
              <a:gd name="connsiteY2052" fmla="*/ 48455 h 739466"/>
              <a:gd name="connsiteX2053" fmla="*/ 141400 w 11505972"/>
              <a:gd name="connsiteY2053" fmla="*/ 47497 h 739466"/>
              <a:gd name="connsiteX2054" fmla="*/ 140921 w 11505972"/>
              <a:gd name="connsiteY2054" fmla="*/ 42464 h 739466"/>
              <a:gd name="connsiteX2055" fmla="*/ 139963 w 11505972"/>
              <a:gd name="connsiteY2055" fmla="*/ 37431 h 739466"/>
              <a:gd name="connsiteX2056" fmla="*/ 107847 w 11505972"/>
              <a:gd name="connsiteY2056" fmla="*/ 36472 h 739466"/>
              <a:gd name="connsiteX2057" fmla="*/ 106170 w 11505972"/>
              <a:gd name="connsiteY2057" fmla="*/ 39348 h 739466"/>
              <a:gd name="connsiteX2058" fmla="*/ 107847 w 11505972"/>
              <a:gd name="connsiteY2058" fmla="*/ 41265 h 739466"/>
              <a:gd name="connsiteX2059" fmla="*/ 108807 w 11505972"/>
              <a:gd name="connsiteY2059" fmla="*/ 38390 h 739466"/>
              <a:gd name="connsiteX2060" fmla="*/ 108327 w 11505972"/>
              <a:gd name="connsiteY2060" fmla="*/ 37431 h 739466"/>
              <a:gd name="connsiteX2061" fmla="*/ 107847 w 11505972"/>
              <a:gd name="connsiteY2061" fmla="*/ 36472 h 739466"/>
              <a:gd name="connsiteX2062" fmla="*/ 165846 w 11505972"/>
              <a:gd name="connsiteY2062" fmla="*/ 33117 h 739466"/>
              <a:gd name="connsiteX2063" fmla="*/ 164168 w 11505972"/>
              <a:gd name="connsiteY2063" fmla="*/ 41265 h 739466"/>
              <a:gd name="connsiteX2064" fmla="*/ 164407 w 11505972"/>
              <a:gd name="connsiteY2064" fmla="*/ 49893 h 739466"/>
              <a:gd name="connsiteX2065" fmla="*/ 165846 w 11505972"/>
              <a:gd name="connsiteY2065" fmla="*/ 33117 h 739466"/>
              <a:gd name="connsiteX2066" fmla="*/ 120310 w 11505972"/>
              <a:gd name="connsiteY2066" fmla="*/ 33117 h 739466"/>
              <a:gd name="connsiteX2067" fmla="*/ 119831 w 11505972"/>
              <a:gd name="connsiteY2067" fmla="*/ 35753 h 739466"/>
              <a:gd name="connsiteX2068" fmla="*/ 120789 w 11505972"/>
              <a:gd name="connsiteY2068" fmla="*/ 37431 h 739466"/>
              <a:gd name="connsiteX2069" fmla="*/ 121988 w 11505972"/>
              <a:gd name="connsiteY2069" fmla="*/ 35274 h 739466"/>
              <a:gd name="connsiteX2070" fmla="*/ 120310 w 11505972"/>
              <a:gd name="connsiteY2070" fmla="*/ 33117 h 739466"/>
              <a:gd name="connsiteX2071" fmla="*/ 287594 w 11505972"/>
              <a:gd name="connsiteY2071" fmla="*/ 31200 h 739466"/>
              <a:gd name="connsiteX2072" fmla="*/ 288552 w 11505972"/>
              <a:gd name="connsiteY2072" fmla="*/ 32638 h 739466"/>
              <a:gd name="connsiteX2073" fmla="*/ 288552 w 11505972"/>
              <a:gd name="connsiteY2073" fmla="*/ 35035 h 739466"/>
              <a:gd name="connsiteX2074" fmla="*/ 286635 w 11505972"/>
              <a:gd name="connsiteY2074" fmla="*/ 34555 h 739466"/>
              <a:gd name="connsiteX2075" fmla="*/ 287114 w 11505972"/>
              <a:gd name="connsiteY2075" fmla="*/ 32638 h 739466"/>
              <a:gd name="connsiteX2076" fmla="*/ 287594 w 11505972"/>
              <a:gd name="connsiteY2076" fmla="*/ 31200 h 739466"/>
              <a:gd name="connsiteX2077" fmla="*/ 190291 w 11505972"/>
              <a:gd name="connsiteY2077" fmla="*/ 31200 h 739466"/>
              <a:gd name="connsiteX2078" fmla="*/ 194605 w 11505972"/>
              <a:gd name="connsiteY2078" fmla="*/ 32638 h 739466"/>
              <a:gd name="connsiteX2079" fmla="*/ 194605 w 11505972"/>
              <a:gd name="connsiteY2079" fmla="*/ 35274 h 739466"/>
              <a:gd name="connsiteX2080" fmla="*/ 194126 w 11505972"/>
              <a:gd name="connsiteY2080" fmla="*/ 36472 h 739466"/>
              <a:gd name="connsiteX2081" fmla="*/ 192688 w 11505972"/>
              <a:gd name="connsiteY2081" fmla="*/ 35993 h 739466"/>
              <a:gd name="connsiteX2082" fmla="*/ 191729 w 11505972"/>
              <a:gd name="connsiteY2082" fmla="*/ 38869 h 739466"/>
              <a:gd name="connsiteX2083" fmla="*/ 191250 w 11505972"/>
              <a:gd name="connsiteY2083" fmla="*/ 42224 h 739466"/>
              <a:gd name="connsiteX2084" fmla="*/ 192928 w 11505972"/>
              <a:gd name="connsiteY2084" fmla="*/ 40547 h 739466"/>
              <a:gd name="connsiteX2085" fmla="*/ 194126 w 11505972"/>
              <a:gd name="connsiteY2085" fmla="*/ 40307 h 739466"/>
              <a:gd name="connsiteX2086" fmla="*/ 193406 w 11505972"/>
              <a:gd name="connsiteY2086" fmla="*/ 45100 h 739466"/>
              <a:gd name="connsiteX2087" fmla="*/ 192208 w 11505972"/>
              <a:gd name="connsiteY2087" fmla="*/ 48934 h 739466"/>
              <a:gd name="connsiteX2088" fmla="*/ 190531 w 11505972"/>
              <a:gd name="connsiteY2088" fmla="*/ 40547 h 739466"/>
              <a:gd name="connsiteX2089" fmla="*/ 190291 w 11505972"/>
              <a:gd name="connsiteY2089" fmla="*/ 31200 h 739466"/>
              <a:gd name="connsiteX2090" fmla="*/ 281362 w 11505972"/>
              <a:gd name="connsiteY2090" fmla="*/ 27365 h 739466"/>
              <a:gd name="connsiteX2091" fmla="*/ 282081 w 11505972"/>
              <a:gd name="connsiteY2091" fmla="*/ 33836 h 739466"/>
              <a:gd name="connsiteX2092" fmla="*/ 284718 w 11505972"/>
              <a:gd name="connsiteY2092" fmla="*/ 37431 h 739466"/>
              <a:gd name="connsiteX2093" fmla="*/ 284718 w 11505972"/>
              <a:gd name="connsiteY2093" fmla="*/ 40067 h 739466"/>
              <a:gd name="connsiteX2094" fmla="*/ 284239 w 11505972"/>
              <a:gd name="connsiteY2094" fmla="*/ 42224 h 739466"/>
              <a:gd name="connsiteX2095" fmla="*/ 282801 w 11505972"/>
              <a:gd name="connsiteY2095" fmla="*/ 39588 h 739466"/>
              <a:gd name="connsiteX2096" fmla="*/ 280883 w 11505972"/>
              <a:gd name="connsiteY2096" fmla="*/ 35274 h 739466"/>
              <a:gd name="connsiteX2097" fmla="*/ 279924 w 11505972"/>
              <a:gd name="connsiteY2097" fmla="*/ 30960 h 739466"/>
              <a:gd name="connsiteX2098" fmla="*/ 281362 w 11505972"/>
              <a:gd name="connsiteY2098" fmla="*/ 27365 h 739466"/>
              <a:gd name="connsiteX2099" fmla="*/ 189812 w 11505972"/>
              <a:gd name="connsiteY2099" fmla="*/ 27365 h 739466"/>
              <a:gd name="connsiteX2100" fmla="*/ 187894 w 11505972"/>
              <a:gd name="connsiteY2100" fmla="*/ 33596 h 739466"/>
              <a:gd name="connsiteX2101" fmla="*/ 188374 w 11505972"/>
              <a:gd name="connsiteY2101" fmla="*/ 39827 h 739466"/>
              <a:gd name="connsiteX2102" fmla="*/ 185498 w 11505972"/>
              <a:gd name="connsiteY2102" fmla="*/ 39827 h 739466"/>
              <a:gd name="connsiteX2103" fmla="*/ 186696 w 11505972"/>
              <a:gd name="connsiteY2103" fmla="*/ 34075 h 739466"/>
              <a:gd name="connsiteX2104" fmla="*/ 186456 w 11505972"/>
              <a:gd name="connsiteY2104" fmla="*/ 27845 h 739466"/>
              <a:gd name="connsiteX2105" fmla="*/ 189812 w 11505972"/>
              <a:gd name="connsiteY2105" fmla="*/ 27365 h 739466"/>
              <a:gd name="connsiteX2106" fmla="*/ 143318 w 11505972"/>
              <a:gd name="connsiteY2106" fmla="*/ 25448 h 739466"/>
              <a:gd name="connsiteX2107" fmla="*/ 142119 w 11505972"/>
              <a:gd name="connsiteY2107" fmla="*/ 26167 h 739466"/>
              <a:gd name="connsiteX2108" fmla="*/ 140921 w 11505972"/>
              <a:gd name="connsiteY2108" fmla="*/ 26406 h 739466"/>
              <a:gd name="connsiteX2109" fmla="*/ 140441 w 11505972"/>
              <a:gd name="connsiteY2109" fmla="*/ 31918 h 739466"/>
              <a:gd name="connsiteX2110" fmla="*/ 139963 w 11505972"/>
              <a:gd name="connsiteY2110" fmla="*/ 35993 h 739466"/>
              <a:gd name="connsiteX2111" fmla="*/ 141640 w 11505972"/>
              <a:gd name="connsiteY2111" fmla="*/ 33357 h 739466"/>
              <a:gd name="connsiteX2112" fmla="*/ 143797 w 11505972"/>
              <a:gd name="connsiteY2112" fmla="*/ 32638 h 739466"/>
              <a:gd name="connsiteX2113" fmla="*/ 143078 w 11505972"/>
              <a:gd name="connsiteY2113" fmla="*/ 29283 h 739466"/>
              <a:gd name="connsiteX2114" fmla="*/ 143318 w 11505972"/>
              <a:gd name="connsiteY2114" fmla="*/ 25448 h 739466"/>
              <a:gd name="connsiteX2115" fmla="*/ 293585 w 11505972"/>
              <a:gd name="connsiteY2115" fmla="*/ 24250 h 739466"/>
              <a:gd name="connsiteX2116" fmla="*/ 290469 w 11505972"/>
              <a:gd name="connsiteY2116" fmla="*/ 25448 h 739466"/>
              <a:gd name="connsiteX2117" fmla="*/ 292626 w 11505972"/>
              <a:gd name="connsiteY2117" fmla="*/ 32158 h 739466"/>
              <a:gd name="connsiteX2118" fmla="*/ 296221 w 11505972"/>
              <a:gd name="connsiteY2118" fmla="*/ 35035 h 739466"/>
              <a:gd name="connsiteX2119" fmla="*/ 296461 w 11505972"/>
              <a:gd name="connsiteY2119" fmla="*/ 37910 h 739466"/>
              <a:gd name="connsiteX2120" fmla="*/ 295263 w 11505972"/>
              <a:gd name="connsiteY2120" fmla="*/ 39827 h 739466"/>
              <a:gd name="connsiteX2121" fmla="*/ 297659 w 11505972"/>
              <a:gd name="connsiteY2121" fmla="*/ 41985 h 739466"/>
              <a:gd name="connsiteX2122" fmla="*/ 299696 w 11505972"/>
              <a:gd name="connsiteY2122" fmla="*/ 42130 h 739466"/>
              <a:gd name="connsiteX2123" fmla="*/ 299696 w 11505972"/>
              <a:gd name="connsiteY2123" fmla="*/ 38607 h 739466"/>
              <a:gd name="connsiteX2124" fmla="*/ 297420 w 11505972"/>
              <a:gd name="connsiteY2124" fmla="*/ 36952 h 739466"/>
              <a:gd name="connsiteX2125" fmla="*/ 295981 w 11505972"/>
              <a:gd name="connsiteY2125" fmla="*/ 32638 h 739466"/>
              <a:gd name="connsiteX2126" fmla="*/ 295981 w 11505972"/>
              <a:gd name="connsiteY2126" fmla="*/ 28084 h 739466"/>
              <a:gd name="connsiteX2127" fmla="*/ 297180 w 11505972"/>
              <a:gd name="connsiteY2127" fmla="*/ 25448 h 739466"/>
              <a:gd name="connsiteX2128" fmla="*/ 293585 w 11505972"/>
              <a:gd name="connsiteY2128" fmla="*/ 24250 h 739466"/>
              <a:gd name="connsiteX2129" fmla="*/ 288552 w 11505972"/>
              <a:gd name="connsiteY2129" fmla="*/ 22093 h 739466"/>
              <a:gd name="connsiteX2130" fmla="*/ 287354 w 11505972"/>
              <a:gd name="connsiteY2130" fmla="*/ 24010 h 739466"/>
              <a:gd name="connsiteX2131" fmla="*/ 286635 w 11505972"/>
              <a:gd name="connsiteY2131" fmla="*/ 26406 h 739466"/>
              <a:gd name="connsiteX2132" fmla="*/ 287833 w 11505972"/>
              <a:gd name="connsiteY2132" fmla="*/ 25688 h 739466"/>
              <a:gd name="connsiteX2133" fmla="*/ 288552 w 11505972"/>
              <a:gd name="connsiteY2133" fmla="*/ 24968 h 739466"/>
              <a:gd name="connsiteX2134" fmla="*/ 152425 w 11505972"/>
              <a:gd name="connsiteY2134" fmla="*/ 14903 h 739466"/>
              <a:gd name="connsiteX2135" fmla="*/ 150747 w 11505972"/>
              <a:gd name="connsiteY2135" fmla="*/ 16101 h 739466"/>
              <a:gd name="connsiteX2136" fmla="*/ 150987 w 11505972"/>
              <a:gd name="connsiteY2136" fmla="*/ 18737 h 739466"/>
              <a:gd name="connsiteX2137" fmla="*/ 152425 w 11505972"/>
              <a:gd name="connsiteY2137" fmla="*/ 17299 h 739466"/>
              <a:gd name="connsiteX2138" fmla="*/ 152425 w 11505972"/>
              <a:gd name="connsiteY2138" fmla="*/ 14903 h 739466"/>
              <a:gd name="connsiteX2139" fmla="*/ 154821 w 11505972"/>
              <a:gd name="connsiteY2139" fmla="*/ 11548 h 739466"/>
              <a:gd name="connsiteX2140" fmla="*/ 156259 w 11505972"/>
              <a:gd name="connsiteY2140" fmla="*/ 13944 h 739466"/>
              <a:gd name="connsiteX2141" fmla="*/ 159135 w 11505972"/>
              <a:gd name="connsiteY2141" fmla="*/ 14903 h 739466"/>
              <a:gd name="connsiteX2142" fmla="*/ 159135 w 11505972"/>
              <a:gd name="connsiteY2142" fmla="*/ 12026 h 739466"/>
              <a:gd name="connsiteX2143" fmla="*/ 156738 w 11505972"/>
              <a:gd name="connsiteY2143" fmla="*/ 11787 h 739466"/>
              <a:gd name="connsiteX2144" fmla="*/ 154821 w 11505972"/>
              <a:gd name="connsiteY2144" fmla="*/ 11548 h 739466"/>
              <a:gd name="connsiteX2145" fmla="*/ 131814 w 11505972"/>
              <a:gd name="connsiteY2145" fmla="*/ 7713 h 739466"/>
              <a:gd name="connsiteX2146" fmla="*/ 127739 w 11505972"/>
              <a:gd name="connsiteY2146" fmla="*/ 11787 h 739466"/>
              <a:gd name="connsiteX2147" fmla="*/ 127979 w 11505972"/>
              <a:gd name="connsiteY2147" fmla="*/ 18737 h 739466"/>
              <a:gd name="connsiteX2148" fmla="*/ 130616 w 11505972"/>
              <a:gd name="connsiteY2148" fmla="*/ 14184 h 739466"/>
              <a:gd name="connsiteX2149" fmla="*/ 131814 w 11505972"/>
              <a:gd name="connsiteY2149" fmla="*/ 7713 h 739466"/>
              <a:gd name="connsiteX2150" fmla="*/ 281362 w 11505972"/>
              <a:gd name="connsiteY2150" fmla="*/ 5796 h 739466"/>
              <a:gd name="connsiteX2151" fmla="*/ 283759 w 11505972"/>
              <a:gd name="connsiteY2151" fmla="*/ 6994 h 739466"/>
              <a:gd name="connsiteX2152" fmla="*/ 284718 w 11505972"/>
              <a:gd name="connsiteY2152" fmla="*/ 9630 h 739466"/>
              <a:gd name="connsiteX2153" fmla="*/ 282321 w 11505972"/>
              <a:gd name="connsiteY2153" fmla="*/ 9870 h 739466"/>
              <a:gd name="connsiteX2154" fmla="*/ 281362 w 11505972"/>
              <a:gd name="connsiteY2154" fmla="*/ 5796 h 739466"/>
              <a:gd name="connsiteX2155" fmla="*/ 284758 w 11505972"/>
              <a:gd name="connsiteY2155" fmla="*/ 0 h 739466"/>
              <a:gd name="connsiteX2156" fmla="*/ 2470021 w 11505972"/>
              <a:gd name="connsiteY2156" fmla="*/ 0 h 739466"/>
              <a:gd name="connsiteX2157" fmla="*/ 2516663 w 11505972"/>
              <a:gd name="connsiteY2157" fmla="*/ 0 h 739466"/>
              <a:gd name="connsiteX2158" fmla="*/ 2516788 w 11505972"/>
              <a:gd name="connsiteY2158" fmla="*/ 0 h 739466"/>
              <a:gd name="connsiteX2159" fmla="*/ 2530165 w 11505972"/>
              <a:gd name="connsiteY2159" fmla="*/ 0 h 739466"/>
              <a:gd name="connsiteX2160" fmla="*/ 2537454 w 11505972"/>
              <a:gd name="connsiteY2160" fmla="*/ 0 h 739466"/>
              <a:gd name="connsiteX2161" fmla="*/ 2569437 w 11505972"/>
              <a:gd name="connsiteY2161" fmla="*/ 0 h 739466"/>
              <a:gd name="connsiteX2162" fmla="*/ 2571264 w 11505972"/>
              <a:gd name="connsiteY2162" fmla="*/ 0 h 739466"/>
              <a:gd name="connsiteX2163" fmla="*/ 2630916 w 11505972"/>
              <a:gd name="connsiteY2163" fmla="*/ 0 h 739466"/>
              <a:gd name="connsiteX2164" fmla="*/ 2633247 w 11505972"/>
              <a:gd name="connsiteY2164" fmla="*/ 0 h 739466"/>
              <a:gd name="connsiteX2165" fmla="*/ 2651645 w 11505972"/>
              <a:gd name="connsiteY2165" fmla="*/ 0 h 739466"/>
              <a:gd name="connsiteX2166" fmla="*/ 2766362 w 11505972"/>
              <a:gd name="connsiteY2166" fmla="*/ 0 h 739466"/>
              <a:gd name="connsiteX2167" fmla="*/ 2767541 w 11505972"/>
              <a:gd name="connsiteY2167" fmla="*/ 0 h 739466"/>
              <a:gd name="connsiteX2168" fmla="*/ 2845446 w 11505972"/>
              <a:gd name="connsiteY2168" fmla="*/ 0 h 739466"/>
              <a:gd name="connsiteX2169" fmla="*/ 2849469 w 11505972"/>
              <a:gd name="connsiteY2169" fmla="*/ 0 h 739466"/>
              <a:gd name="connsiteX2170" fmla="*/ 2855177 w 11505972"/>
              <a:gd name="connsiteY2170" fmla="*/ 0 h 739466"/>
              <a:gd name="connsiteX2171" fmla="*/ 2855798 w 11505972"/>
              <a:gd name="connsiteY2171" fmla="*/ 0 h 739466"/>
              <a:gd name="connsiteX2172" fmla="*/ 2859385 w 11505972"/>
              <a:gd name="connsiteY2172" fmla="*/ 0 h 739466"/>
              <a:gd name="connsiteX2173" fmla="*/ 4868977 w 11505972"/>
              <a:gd name="connsiteY2173" fmla="*/ 0 h 739466"/>
              <a:gd name="connsiteX2174" fmla="*/ 11505972 w 11505972"/>
              <a:gd name="connsiteY2174" fmla="*/ 0 h 739466"/>
              <a:gd name="connsiteX2175" fmla="*/ 11505972 w 11505972"/>
              <a:gd name="connsiteY2175" fmla="*/ 739466 h 739466"/>
              <a:gd name="connsiteX2176" fmla="*/ 4868977 w 11505972"/>
              <a:gd name="connsiteY2176" fmla="*/ 739466 h 739466"/>
              <a:gd name="connsiteX2177" fmla="*/ 2661703 w 11505972"/>
              <a:gd name="connsiteY2177" fmla="*/ 739466 h 739466"/>
              <a:gd name="connsiteX2178" fmla="*/ 2647045 w 11505972"/>
              <a:gd name="connsiteY2178" fmla="*/ 739466 h 739466"/>
              <a:gd name="connsiteX2179" fmla="*/ 2528555 w 11505972"/>
              <a:gd name="connsiteY2179" fmla="*/ 739466 h 739466"/>
              <a:gd name="connsiteX2180" fmla="*/ 179951 w 11505972"/>
              <a:gd name="connsiteY2180" fmla="*/ 739466 h 739466"/>
              <a:gd name="connsiteX2181" fmla="*/ 178308 w 11505972"/>
              <a:gd name="connsiteY2181" fmla="*/ 737960 h 739466"/>
              <a:gd name="connsiteX2182" fmla="*/ 174234 w 11505972"/>
              <a:gd name="connsiteY2182" fmla="*/ 737960 h 739466"/>
              <a:gd name="connsiteX2183" fmla="*/ 172180 w 11505972"/>
              <a:gd name="connsiteY2183" fmla="*/ 739466 h 739466"/>
              <a:gd name="connsiteX2184" fmla="*/ 109360 w 11505972"/>
              <a:gd name="connsiteY2184" fmla="*/ 739466 h 739466"/>
              <a:gd name="connsiteX2185" fmla="*/ 82443 w 11505972"/>
              <a:gd name="connsiteY2185" fmla="*/ 729572 h 739466"/>
              <a:gd name="connsiteX2186" fmla="*/ 63990 w 11505972"/>
              <a:gd name="connsiteY2186" fmla="*/ 716630 h 739466"/>
              <a:gd name="connsiteX2187" fmla="*/ 48412 w 11505972"/>
              <a:gd name="connsiteY2187" fmla="*/ 702730 h 739466"/>
              <a:gd name="connsiteX2188" fmla="*/ 49370 w 11505972"/>
              <a:gd name="connsiteY2188" fmla="*/ 695060 h 739466"/>
              <a:gd name="connsiteX2189" fmla="*/ 45056 w 11505972"/>
              <a:gd name="connsiteY2189" fmla="*/ 694342 h 739466"/>
              <a:gd name="connsiteX2190" fmla="*/ 42181 w 11505972"/>
              <a:gd name="connsiteY2190" fmla="*/ 697457 h 739466"/>
              <a:gd name="connsiteX2191" fmla="*/ 15818 w 11505972"/>
              <a:gd name="connsiteY2191" fmla="*/ 656236 h 739466"/>
              <a:gd name="connsiteX2192" fmla="*/ 0 w 11505972"/>
              <a:gd name="connsiteY2192" fmla="*/ 505729 h 739466"/>
              <a:gd name="connsiteX2193" fmla="*/ 0 w 11505972"/>
              <a:gd name="connsiteY2193" fmla="*/ 446293 h 739466"/>
              <a:gd name="connsiteX2194" fmla="*/ 30198 w 11505972"/>
              <a:gd name="connsiteY2194" fmla="*/ 446293 h 739466"/>
              <a:gd name="connsiteX2195" fmla="*/ 32594 w 11505972"/>
              <a:gd name="connsiteY2195" fmla="*/ 448689 h 739466"/>
              <a:gd name="connsiteX2196" fmla="*/ 32594 w 11505972"/>
              <a:gd name="connsiteY2196" fmla="*/ 446293 h 739466"/>
              <a:gd name="connsiteX2197" fmla="*/ 79568 w 11505972"/>
              <a:gd name="connsiteY2197" fmla="*/ 446293 h 739466"/>
              <a:gd name="connsiteX2198" fmla="*/ 78609 w 11505972"/>
              <a:gd name="connsiteY2198" fmla="*/ 451805 h 739466"/>
              <a:gd name="connsiteX2199" fmla="*/ 78130 w 11505972"/>
              <a:gd name="connsiteY2199" fmla="*/ 457317 h 739466"/>
              <a:gd name="connsiteX2200" fmla="*/ 80287 w 11505972"/>
              <a:gd name="connsiteY2200" fmla="*/ 452524 h 739466"/>
              <a:gd name="connsiteX2201" fmla="*/ 81964 w 11505972"/>
              <a:gd name="connsiteY2201" fmla="*/ 446293 h 739466"/>
              <a:gd name="connsiteX2202" fmla="*/ 125103 w 11505972"/>
              <a:gd name="connsiteY2202" fmla="*/ 446293 h 739466"/>
              <a:gd name="connsiteX2203" fmla="*/ 125583 w 11505972"/>
              <a:gd name="connsiteY2203" fmla="*/ 447251 h 739466"/>
              <a:gd name="connsiteX2204" fmla="*/ 125583 w 11505972"/>
              <a:gd name="connsiteY2204" fmla="*/ 446293 h 739466"/>
              <a:gd name="connsiteX2205" fmla="*/ 147631 w 11505972"/>
              <a:gd name="connsiteY2205" fmla="*/ 446293 h 739466"/>
              <a:gd name="connsiteX2206" fmla="*/ 147631 w 11505972"/>
              <a:gd name="connsiteY2206" fmla="*/ 450606 h 739466"/>
              <a:gd name="connsiteX2207" fmla="*/ 146193 w 11505972"/>
              <a:gd name="connsiteY2207" fmla="*/ 453483 h 739466"/>
              <a:gd name="connsiteX2208" fmla="*/ 146193 w 11505972"/>
              <a:gd name="connsiteY2208" fmla="*/ 476969 h 739466"/>
              <a:gd name="connsiteX2209" fmla="*/ 145235 w 11505972"/>
              <a:gd name="connsiteY2209" fmla="*/ 483680 h 739466"/>
              <a:gd name="connsiteX2210" fmla="*/ 146673 w 11505972"/>
              <a:gd name="connsiteY2210" fmla="*/ 489432 h 739466"/>
              <a:gd name="connsiteX2211" fmla="*/ 147871 w 11505972"/>
              <a:gd name="connsiteY2211" fmla="*/ 478887 h 739466"/>
              <a:gd name="connsiteX2212" fmla="*/ 149070 w 11505972"/>
              <a:gd name="connsiteY2212" fmla="*/ 466903 h 739466"/>
              <a:gd name="connsiteX2213" fmla="*/ 149548 w 11505972"/>
              <a:gd name="connsiteY2213" fmla="*/ 468102 h 739466"/>
              <a:gd name="connsiteX2214" fmla="*/ 149548 w 11505972"/>
              <a:gd name="connsiteY2214" fmla="*/ 470498 h 739466"/>
              <a:gd name="connsiteX2215" fmla="*/ 149788 w 11505972"/>
              <a:gd name="connsiteY2215" fmla="*/ 472655 h 739466"/>
              <a:gd name="connsiteX2216" fmla="*/ 150987 w 11505972"/>
              <a:gd name="connsiteY2216" fmla="*/ 473135 h 739466"/>
              <a:gd name="connsiteX2217" fmla="*/ 151226 w 11505972"/>
              <a:gd name="connsiteY2217" fmla="*/ 464746 h 739466"/>
              <a:gd name="connsiteX2218" fmla="*/ 151466 w 11505972"/>
              <a:gd name="connsiteY2218" fmla="*/ 453483 h 739466"/>
              <a:gd name="connsiteX2219" fmla="*/ 149548 w 11505972"/>
              <a:gd name="connsiteY2219" fmla="*/ 452284 h 739466"/>
              <a:gd name="connsiteX2220" fmla="*/ 150028 w 11505972"/>
              <a:gd name="connsiteY2220" fmla="*/ 446293 h 739466"/>
              <a:gd name="connsiteX2221" fmla="*/ 173994 w 11505972"/>
              <a:gd name="connsiteY2221" fmla="*/ 446293 h 739466"/>
              <a:gd name="connsiteX2222" fmla="*/ 174234 w 11505972"/>
              <a:gd name="connsiteY2222" fmla="*/ 451805 h 739466"/>
              <a:gd name="connsiteX2223" fmla="*/ 173994 w 11505972"/>
              <a:gd name="connsiteY2223" fmla="*/ 455879 h 739466"/>
              <a:gd name="connsiteX2224" fmla="*/ 174713 w 11505972"/>
              <a:gd name="connsiteY2224" fmla="*/ 451805 h 739466"/>
              <a:gd name="connsiteX2225" fmla="*/ 175432 w 11505972"/>
              <a:gd name="connsiteY2225" fmla="*/ 446293 h 739466"/>
              <a:gd name="connsiteX2226" fmla="*/ 187415 w 11505972"/>
              <a:gd name="connsiteY2226" fmla="*/ 446293 h 739466"/>
              <a:gd name="connsiteX2227" fmla="*/ 187415 w 11505972"/>
              <a:gd name="connsiteY2227" fmla="*/ 568520 h 739466"/>
              <a:gd name="connsiteX2228" fmla="*/ 193167 w 11505972"/>
              <a:gd name="connsiteY2228" fmla="*/ 630353 h 739466"/>
              <a:gd name="connsiteX2229" fmla="*/ 218571 w 11505972"/>
              <a:gd name="connsiteY2229" fmla="*/ 643773 h 739466"/>
              <a:gd name="connsiteX2230" fmla="*/ 247810 w 11505972"/>
              <a:gd name="connsiteY2230" fmla="*/ 626518 h 739466"/>
              <a:gd name="connsiteX2231" fmla="*/ 254520 w 11505972"/>
              <a:gd name="connsiteY2231" fmla="*/ 539760 h 739466"/>
              <a:gd name="connsiteX2232" fmla="*/ 254520 w 11505972"/>
              <a:gd name="connsiteY2232" fmla="*/ 487514 h 739466"/>
              <a:gd name="connsiteX2233" fmla="*/ 252603 w 11505972"/>
              <a:gd name="connsiteY2233" fmla="*/ 458036 h 739466"/>
              <a:gd name="connsiteX2234" fmla="*/ 247810 w 11505972"/>
              <a:gd name="connsiteY2234" fmla="*/ 435747 h 739466"/>
              <a:gd name="connsiteX2235" fmla="*/ 248289 w 11505972"/>
              <a:gd name="connsiteY2235" fmla="*/ 427839 h 739466"/>
              <a:gd name="connsiteX2236" fmla="*/ 245893 w 11505972"/>
              <a:gd name="connsiteY2236" fmla="*/ 421847 h 739466"/>
              <a:gd name="connsiteX2237" fmla="*/ 246133 w 11505972"/>
              <a:gd name="connsiteY2237" fmla="*/ 426401 h 739466"/>
              <a:gd name="connsiteX2238" fmla="*/ 246372 w 11505972"/>
              <a:gd name="connsiteY2238" fmla="*/ 429995 h 739466"/>
              <a:gd name="connsiteX2239" fmla="*/ 245653 w 11505972"/>
              <a:gd name="connsiteY2239" fmla="*/ 427360 h 739466"/>
              <a:gd name="connsiteX2240" fmla="*/ 244934 w 11505972"/>
              <a:gd name="connsiteY2240" fmla="*/ 424723 h 739466"/>
              <a:gd name="connsiteX2241" fmla="*/ 243975 w 11505972"/>
              <a:gd name="connsiteY2241" fmla="*/ 423045 h 739466"/>
              <a:gd name="connsiteX2242" fmla="*/ 242538 w 11505972"/>
              <a:gd name="connsiteY2242" fmla="*/ 421368 h 739466"/>
              <a:gd name="connsiteX2243" fmla="*/ 238223 w 11505972"/>
              <a:gd name="connsiteY2243" fmla="*/ 415137 h 739466"/>
              <a:gd name="connsiteX2244" fmla="*/ 233909 w 11505972"/>
              <a:gd name="connsiteY2244" fmla="*/ 409864 h 739466"/>
              <a:gd name="connsiteX2245" fmla="*/ 233909 w 11505972"/>
              <a:gd name="connsiteY2245" fmla="*/ 406988 h 739466"/>
              <a:gd name="connsiteX2246" fmla="*/ 234868 w 11505972"/>
              <a:gd name="connsiteY2246" fmla="*/ 404591 h 739466"/>
              <a:gd name="connsiteX2247" fmla="*/ 234389 w 11505972"/>
              <a:gd name="connsiteY2247" fmla="*/ 402435 h 739466"/>
              <a:gd name="connsiteX2248" fmla="*/ 233909 w 11505972"/>
              <a:gd name="connsiteY2248" fmla="*/ 398361 h 739466"/>
              <a:gd name="connsiteX2249" fmla="*/ 235108 w 11505972"/>
              <a:gd name="connsiteY2249" fmla="*/ 396203 h 739466"/>
              <a:gd name="connsiteX2250" fmla="*/ 234389 w 11505972"/>
              <a:gd name="connsiteY2250" fmla="*/ 392848 h 739466"/>
              <a:gd name="connsiteX2251" fmla="*/ 233670 w 11505972"/>
              <a:gd name="connsiteY2251" fmla="*/ 389733 h 739466"/>
              <a:gd name="connsiteX2252" fmla="*/ 234389 w 11505972"/>
              <a:gd name="connsiteY2252" fmla="*/ 387336 h 739466"/>
              <a:gd name="connsiteX2253" fmla="*/ 227918 w 11505972"/>
              <a:gd name="connsiteY2253" fmla="*/ 361692 h 739466"/>
              <a:gd name="connsiteX2254" fmla="*/ 225282 w 11505972"/>
              <a:gd name="connsiteY2254" fmla="*/ 330776 h 739466"/>
              <a:gd name="connsiteX2255" fmla="*/ 224802 w 11505972"/>
              <a:gd name="connsiteY2255" fmla="*/ 320950 h 739466"/>
              <a:gd name="connsiteX2256" fmla="*/ 226240 w 11505972"/>
              <a:gd name="connsiteY2256" fmla="*/ 312082 h 739466"/>
              <a:gd name="connsiteX2257" fmla="*/ 227439 w 11505972"/>
              <a:gd name="connsiteY2257" fmla="*/ 320231 h 739466"/>
              <a:gd name="connsiteX2258" fmla="*/ 227199 w 11505972"/>
              <a:gd name="connsiteY2258" fmla="*/ 329338 h 739466"/>
              <a:gd name="connsiteX2259" fmla="*/ 230554 w 11505972"/>
              <a:gd name="connsiteY2259" fmla="*/ 342759 h 739466"/>
              <a:gd name="connsiteX2260" fmla="*/ 231992 w 11505972"/>
              <a:gd name="connsiteY2260" fmla="*/ 357618 h 739466"/>
              <a:gd name="connsiteX2261" fmla="*/ 235347 w 11505972"/>
              <a:gd name="connsiteY2261" fmla="*/ 339404 h 739466"/>
              <a:gd name="connsiteX2262" fmla="*/ 236306 w 11505972"/>
              <a:gd name="connsiteY2262" fmla="*/ 318793 h 739466"/>
              <a:gd name="connsiteX2263" fmla="*/ 237744 w 11505972"/>
              <a:gd name="connsiteY2263" fmla="*/ 325024 h 739466"/>
              <a:gd name="connsiteX2264" fmla="*/ 237504 w 11505972"/>
              <a:gd name="connsiteY2264" fmla="*/ 330776 h 739466"/>
              <a:gd name="connsiteX2265" fmla="*/ 237025 w 11505972"/>
              <a:gd name="connsiteY2265" fmla="*/ 336767 h 739466"/>
              <a:gd name="connsiteX2266" fmla="*/ 237744 w 11505972"/>
              <a:gd name="connsiteY2266" fmla="*/ 343238 h 739466"/>
              <a:gd name="connsiteX2267" fmla="*/ 238463 w 11505972"/>
              <a:gd name="connsiteY2267" fmla="*/ 342759 h 739466"/>
              <a:gd name="connsiteX2268" fmla="*/ 239182 w 11505972"/>
              <a:gd name="connsiteY2268" fmla="*/ 341801 h 739466"/>
              <a:gd name="connsiteX2269" fmla="*/ 242058 w 11505972"/>
              <a:gd name="connsiteY2269" fmla="*/ 355940 h 739466"/>
              <a:gd name="connsiteX2270" fmla="*/ 245653 w 11505972"/>
              <a:gd name="connsiteY2270" fmla="*/ 370800 h 739466"/>
              <a:gd name="connsiteX2271" fmla="*/ 248050 w 11505972"/>
              <a:gd name="connsiteY2271" fmla="*/ 386377 h 739466"/>
              <a:gd name="connsiteX2272" fmla="*/ 247331 w 11505972"/>
              <a:gd name="connsiteY2272" fmla="*/ 402674 h 739466"/>
              <a:gd name="connsiteX2273" fmla="*/ 247570 w 11505972"/>
              <a:gd name="connsiteY2273" fmla="*/ 404352 h 739466"/>
              <a:gd name="connsiteX2274" fmla="*/ 248289 w 11505972"/>
              <a:gd name="connsiteY2274" fmla="*/ 405550 h 739466"/>
              <a:gd name="connsiteX2275" fmla="*/ 248050 w 11505972"/>
              <a:gd name="connsiteY2275" fmla="*/ 419690 h 739466"/>
              <a:gd name="connsiteX2276" fmla="*/ 253562 w 11505972"/>
              <a:gd name="connsiteY2276" fmla="*/ 429037 h 739466"/>
              <a:gd name="connsiteX2277" fmla="*/ 255000 w 11505972"/>
              <a:gd name="connsiteY2277" fmla="*/ 436227 h 739466"/>
              <a:gd name="connsiteX2278" fmla="*/ 258835 w 11505972"/>
              <a:gd name="connsiteY2278" fmla="*/ 431913 h 739466"/>
              <a:gd name="connsiteX2279" fmla="*/ 258355 w 11505972"/>
              <a:gd name="connsiteY2279" fmla="*/ 428078 h 739466"/>
              <a:gd name="connsiteX2280" fmla="*/ 258835 w 11505972"/>
              <a:gd name="connsiteY2280" fmla="*/ 422806 h 739466"/>
              <a:gd name="connsiteX2281" fmla="*/ 257875 w 11505972"/>
              <a:gd name="connsiteY2281" fmla="*/ 418971 h 739466"/>
              <a:gd name="connsiteX2282" fmla="*/ 255958 w 11505972"/>
              <a:gd name="connsiteY2282" fmla="*/ 415137 h 739466"/>
              <a:gd name="connsiteX2283" fmla="*/ 253322 w 11505972"/>
              <a:gd name="connsiteY2283" fmla="*/ 390451 h 739466"/>
              <a:gd name="connsiteX2284" fmla="*/ 252603 w 11505972"/>
              <a:gd name="connsiteY2284" fmla="*/ 365287 h 739466"/>
              <a:gd name="connsiteX2285" fmla="*/ 254041 w 11505972"/>
              <a:gd name="connsiteY2285" fmla="*/ 364568 h 739466"/>
              <a:gd name="connsiteX2286" fmla="*/ 255479 w 11505972"/>
              <a:gd name="connsiteY2286" fmla="*/ 363850 h 739466"/>
              <a:gd name="connsiteX2287" fmla="*/ 252603 w 11505972"/>
              <a:gd name="connsiteY2287" fmla="*/ 333892 h 739466"/>
              <a:gd name="connsiteX2288" fmla="*/ 250206 w 11505972"/>
              <a:gd name="connsiteY2288" fmla="*/ 298661 h 739466"/>
              <a:gd name="connsiteX2289" fmla="*/ 252843 w 11505972"/>
              <a:gd name="connsiteY2289" fmla="*/ 308727 h 739466"/>
              <a:gd name="connsiteX2290" fmla="*/ 252603 w 11505972"/>
              <a:gd name="connsiteY2290" fmla="*/ 318314 h 739466"/>
              <a:gd name="connsiteX2291" fmla="*/ 253562 w 11505972"/>
              <a:gd name="connsiteY2291" fmla="*/ 317834 h 739466"/>
              <a:gd name="connsiteX2292" fmla="*/ 254520 w 11505972"/>
              <a:gd name="connsiteY2292" fmla="*/ 317355 h 739466"/>
              <a:gd name="connsiteX2293" fmla="*/ 256438 w 11505972"/>
              <a:gd name="connsiteY2293" fmla="*/ 327660 h 739466"/>
              <a:gd name="connsiteX2294" fmla="*/ 257396 w 11505972"/>
              <a:gd name="connsiteY2294" fmla="*/ 337966 h 739466"/>
              <a:gd name="connsiteX2295" fmla="*/ 258355 w 11505972"/>
              <a:gd name="connsiteY2295" fmla="*/ 341801 h 739466"/>
              <a:gd name="connsiteX2296" fmla="*/ 258835 w 11505972"/>
              <a:gd name="connsiteY2296" fmla="*/ 345635 h 739466"/>
              <a:gd name="connsiteX2297" fmla="*/ 257875 w 11505972"/>
              <a:gd name="connsiteY2297" fmla="*/ 349949 h 739466"/>
              <a:gd name="connsiteX2298" fmla="*/ 256917 w 11505972"/>
              <a:gd name="connsiteY2298" fmla="*/ 354263 h 739466"/>
              <a:gd name="connsiteX2299" fmla="*/ 257157 w 11505972"/>
              <a:gd name="connsiteY2299" fmla="*/ 368163 h 739466"/>
              <a:gd name="connsiteX2300" fmla="*/ 259313 w 11505972"/>
              <a:gd name="connsiteY2300" fmla="*/ 383022 h 739466"/>
              <a:gd name="connsiteX2301" fmla="*/ 258835 w 11505972"/>
              <a:gd name="connsiteY2301" fmla="*/ 385179 h 739466"/>
              <a:gd name="connsiteX2302" fmla="*/ 257875 w 11505972"/>
              <a:gd name="connsiteY2302" fmla="*/ 387336 h 739466"/>
              <a:gd name="connsiteX2303" fmla="*/ 260752 w 11505972"/>
              <a:gd name="connsiteY2303" fmla="*/ 388774 h 739466"/>
              <a:gd name="connsiteX2304" fmla="*/ 263627 w 11505972"/>
              <a:gd name="connsiteY2304" fmla="*/ 401236 h 739466"/>
              <a:gd name="connsiteX2305" fmla="*/ 264586 w 11505972"/>
              <a:gd name="connsiteY2305" fmla="*/ 413220 h 739466"/>
              <a:gd name="connsiteX2306" fmla="*/ 261230 w 11505972"/>
              <a:gd name="connsiteY2306" fmla="*/ 411781 h 739466"/>
              <a:gd name="connsiteX2307" fmla="*/ 260991 w 11505972"/>
              <a:gd name="connsiteY2307" fmla="*/ 407468 h 739466"/>
              <a:gd name="connsiteX2308" fmla="*/ 260752 w 11505972"/>
              <a:gd name="connsiteY2308" fmla="*/ 403153 h 739466"/>
              <a:gd name="connsiteX2309" fmla="*/ 257875 w 11505972"/>
              <a:gd name="connsiteY2309" fmla="*/ 409864 h 739466"/>
              <a:gd name="connsiteX2310" fmla="*/ 260272 w 11505972"/>
              <a:gd name="connsiteY2310" fmla="*/ 411542 h 739466"/>
              <a:gd name="connsiteX2311" fmla="*/ 261230 w 11505972"/>
              <a:gd name="connsiteY2311" fmla="*/ 418013 h 739466"/>
              <a:gd name="connsiteX2312" fmla="*/ 261710 w 11505972"/>
              <a:gd name="connsiteY2312" fmla="*/ 416095 h 739466"/>
              <a:gd name="connsiteX2313" fmla="*/ 261710 w 11505972"/>
              <a:gd name="connsiteY2313" fmla="*/ 413220 h 739466"/>
              <a:gd name="connsiteX2314" fmla="*/ 262669 w 11505972"/>
              <a:gd name="connsiteY2314" fmla="*/ 414418 h 739466"/>
              <a:gd name="connsiteX2315" fmla="*/ 264107 w 11505972"/>
              <a:gd name="connsiteY2315" fmla="*/ 415137 h 739466"/>
              <a:gd name="connsiteX2316" fmla="*/ 265305 w 11505972"/>
              <a:gd name="connsiteY2316" fmla="*/ 420409 h 739466"/>
              <a:gd name="connsiteX2317" fmla="*/ 267462 w 11505972"/>
              <a:gd name="connsiteY2317" fmla="*/ 424244 h 739466"/>
              <a:gd name="connsiteX2318" fmla="*/ 269379 w 11505972"/>
              <a:gd name="connsiteY2318" fmla="*/ 439582 h 739466"/>
              <a:gd name="connsiteX2319" fmla="*/ 271297 w 11505972"/>
              <a:gd name="connsiteY2319" fmla="*/ 454441 h 739466"/>
              <a:gd name="connsiteX2320" fmla="*/ 272495 w 11505972"/>
              <a:gd name="connsiteY2320" fmla="*/ 458515 h 739466"/>
              <a:gd name="connsiteX2321" fmla="*/ 275611 w 11505972"/>
              <a:gd name="connsiteY2321" fmla="*/ 461151 h 739466"/>
              <a:gd name="connsiteX2322" fmla="*/ 274412 w 11505972"/>
              <a:gd name="connsiteY2322" fmla="*/ 450606 h 739466"/>
              <a:gd name="connsiteX2323" fmla="*/ 273693 w 11505972"/>
              <a:gd name="connsiteY2323" fmla="*/ 441020 h 739466"/>
              <a:gd name="connsiteX2324" fmla="*/ 272974 w 11505972"/>
              <a:gd name="connsiteY2324" fmla="*/ 441499 h 739466"/>
              <a:gd name="connsiteX2325" fmla="*/ 272735 w 11505972"/>
              <a:gd name="connsiteY2325" fmla="*/ 442458 h 739466"/>
              <a:gd name="connsiteX2326" fmla="*/ 269619 w 11505972"/>
              <a:gd name="connsiteY2326" fmla="*/ 424723 h 739466"/>
              <a:gd name="connsiteX2327" fmla="*/ 267462 w 11505972"/>
              <a:gd name="connsiteY2327" fmla="*/ 406988 h 739466"/>
              <a:gd name="connsiteX2328" fmla="*/ 268900 w 11505972"/>
              <a:gd name="connsiteY2328" fmla="*/ 407947 h 739466"/>
              <a:gd name="connsiteX2329" fmla="*/ 270338 w 11505972"/>
              <a:gd name="connsiteY2329" fmla="*/ 409385 h 739466"/>
              <a:gd name="connsiteX2330" fmla="*/ 270577 w 11505972"/>
              <a:gd name="connsiteY2330" fmla="*/ 407228 h 739466"/>
              <a:gd name="connsiteX2331" fmla="*/ 269379 w 11505972"/>
              <a:gd name="connsiteY2331" fmla="*/ 404591 h 739466"/>
              <a:gd name="connsiteX2332" fmla="*/ 268420 w 11505972"/>
              <a:gd name="connsiteY2332" fmla="*/ 405071 h 739466"/>
              <a:gd name="connsiteX2333" fmla="*/ 267462 w 11505972"/>
              <a:gd name="connsiteY2333" fmla="*/ 405550 h 739466"/>
              <a:gd name="connsiteX2334" fmla="*/ 266264 w 11505972"/>
              <a:gd name="connsiteY2334" fmla="*/ 390691 h 739466"/>
              <a:gd name="connsiteX2335" fmla="*/ 266503 w 11505972"/>
              <a:gd name="connsiteY2335" fmla="*/ 377749 h 739466"/>
              <a:gd name="connsiteX2336" fmla="*/ 270338 w 11505972"/>
              <a:gd name="connsiteY2336" fmla="*/ 398600 h 739466"/>
              <a:gd name="connsiteX2337" fmla="*/ 274652 w 11505972"/>
              <a:gd name="connsiteY2337" fmla="*/ 419450 h 739466"/>
              <a:gd name="connsiteX2338" fmla="*/ 275611 w 11505972"/>
              <a:gd name="connsiteY2338" fmla="*/ 419450 h 739466"/>
              <a:gd name="connsiteX2339" fmla="*/ 276569 w 11505972"/>
              <a:gd name="connsiteY2339" fmla="*/ 418971 h 739466"/>
              <a:gd name="connsiteX2340" fmla="*/ 278007 w 11505972"/>
              <a:gd name="connsiteY2340" fmla="*/ 438384 h 739466"/>
              <a:gd name="connsiteX2341" fmla="*/ 278966 w 11505972"/>
              <a:gd name="connsiteY2341" fmla="*/ 458276 h 739466"/>
              <a:gd name="connsiteX2342" fmla="*/ 283040 w 11505972"/>
              <a:gd name="connsiteY2342" fmla="*/ 479126 h 739466"/>
              <a:gd name="connsiteX2343" fmla="*/ 284239 w 11505972"/>
              <a:gd name="connsiteY2343" fmla="*/ 501894 h 739466"/>
              <a:gd name="connsiteX2344" fmla="*/ 286156 w 11505972"/>
              <a:gd name="connsiteY2344" fmla="*/ 513158 h 739466"/>
              <a:gd name="connsiteX2345" fmla="*/ 287594 w 11505972"/>
              <a:gd name="connsiteY2345" fmla="*/ 523943 h 739466"/>
              <a:gd name="connsiteX2346" fmla="*/ 287594 w 11505972"/>
              <a:gd name="connsiteY2346" fmla="*/ 513398 h 739466"/>
              <a:gd name="connsiteX2347" fmla="*/ 286635 w 11505972"/>
              <a:gd name="connsiteY2347" fmla="*/ 502853 h 739466"/>
              <a:gd name="connsiteX2348" fmla="*/ 287594 w 11505972"/>
              <a:gd name="connsiteY2348" fmla="*/ 501414 h 739466"/>
              <a:gd name="connsiteX2349" fmla="*/ 286156 w 11505972"/>
              <a:gd name="connsiteY2349" fmla="*/ 499977 h 739466"/>
              <a:gd name="connsiteX2350" fmla="*/ 284239 w 11505972"/>
              <a:gd name="connsiteY2350" fmla="*/ 465465 h 739466"/>
              <a:gd name="connsiteX2351" fmla="*/ 280883 w 11505972"/>
              <a:gd name="connsiteY2351" fmla="*/ 433830 h 739466"/>
              <a:gd name="connsiteX2352" fmla="*/ 279445 w 11505972"/>
              <a:gd name="connsiteY2352" fmla="*/ 428078 h 739466"/>
              <a:gd name="connsiteX2353" fmla="*/ 278007 w 11505972"/>
              <a:gd name="connsiteY2353" fmla="*/ 422806 h 739466"/>
              <a:gd name="connsiteX2354" fmla="*/ 275850 w 11505972"/>
              <a:gd name="connsiteY2354" fmla="*/ 403633 h 739466"/>
              <a:gd name="connsiteX2355" fmla="*/ 274652 w 11505972"/>
              <a:gd name="connsiteY2355" fmla="*/ 383501 h 739466"/>
              <a:gd name="connsiteX2356" fmla="*/ 272735 w 11505972"/>
              <a:gd name="connsiteY2356" fmla="*/ 368403 h 739466"/>
              <a:gd name="connsiteX2357" fmla="*/ 271297 w 11505972"/>
              <a:gd name="connsiteY2357" fmla="*/ 351866 h 739466"/>
              <a:gd name="connsiteX2358" fmla="*/ 270817 w 11505972"/>
              <a:gd name="connsiteY2358" fmla="*/ 353304 h 739466"/>
              <a:gd name="connsiteX2359" fmla="*/ 270338 w 11505972"/>
              <a:gd name="connsiteY2359" fmla="*/ 354263 h 739466"/>
              <a:gd name="connsiteX2360" fmla="*/ 268660 w 11505972"/>
              <a:gd name="connsiteY2360" fmla="*/ 352346 h 739466"/>
              <a:gd name="connsiteX2361" fmla="*/ 268420 w 11505972"/>
              <a:gd name="connsiteY2361" fmla="*/ 348031 h 739466"/>
              <a:gd name="connsiteX2362" fmla="*/ 269619 w 11505972"/>
              <a:gd name="connsiteY2362" fmla="*/ 348751 h 739466"/>
              <a:gd name="connsiteX2363" fmla="*/ 270338 w 11505972"/>
              <a:gd name="connsiteY2363" fmla="*/ 350428 h 739466"/>
              <a:gd name="connsiteX2364" fmla="*/ 270817 w 11505972"/>
              <a:gd name="connsiteY2364" fmla="*/ 348271 h 739466"/>
              <a:gd name="connsiteX2365" fmla="*/ 270577 w 11505972"/>
              <a:gd name="connsiteY2365" fmla="*/ 343718 h 739466"/>
              <a:gd name="connsiteX2366" fmla="*/ 270338 w 11505972"/>
              <a:gd name="connsiteY2366" fmla="*/ 339164 h 739466"/>
              <a:gd name="connsiteX2367" fmla="*/ 271297 w 11505972"/>
              <a:gd name="connsiteY2367" fmla="*/ 337007 h 739466"/>
              <a:gd name="connsiteX2368" fmla="*/ 269379 w 11505972"/>
              <a:gd name="connsiteY2368" fmla="*/ 339644 h 739466"/>
              <a:gd name="connsiteX2369" fmla="*/ 268900 w 11505972"/>
              <a:gd name="connsiteY2369" fmla="*/ 346593 h 739466"/>
              <a:gd name="connsiteX2370" fmla="*/ 267462 w 11505972"/>
              <a:gd name="connsiteY2370" fmla="*/ 344676 h 739466"/>
              <a:gd name="connsiteX2371" fmla="*/ 268420 w 11505972"/>
              <a:gd name="connsiteY2371" fmla="*/ 342759 h 739466"/>
              <a:gd name="connsiteX2372" fmla="*/ 266024 w 11505972"/>
              <a:gd name="connsiteY2372" fmla="*/ 339883 h 739466"/>
              <a:gd name="connsiteX2373" fmla="*/ 264107 w 11505972"/>
              <a:gd name="connsiteY2373" fmla="*/ 342759 h 739466"/>
              <a:gd name="connsiteX2374" fmla="*/ 265065 w 11505972"/>
              <a:gd name="connsiteY2374" fmla="*/ 330776 h 739466"/>
              <a:gd name="connsiteX2375" fmla="*/ 266264 w 11505972"/>
              <a:gd name="connsiteY2375" fmla="*/ 333892 h 739466"/>
              <a:gd name="connsiteX2376" fmla="*/ 266503 w 11505972"/>
              <a:gd name="connsiteY2376" fmla="*/ 338445 h 739466"/>
              <a:gd name="connsiteX2377" fmla="*/ 267702 w 11505972"/>
              <a:gd name="connsiteY2377" fmla="*/ 330057 h 739466"/>
              <a:gd name="connsiteX2378" fmla="*/ 266503 w 11505972"/>
              <a:gd name="connsiteY2378" fmla="*/ 321190 h 739466"/>
              <a:gd name="connsiteX2379" fmla="*/ 266982 w 11505972"/>
              <a:gd name="connsiteY2379" fmla="*/ 321190 h 739466"/>
              <a:gd name="connsiteX2380" fmla="*/ 267942 w 11505972"/>
              <a:gd name="connsiteY2380" fmla="*/ 320710 h 739466"/>
              <a:gd name="connsiteX2381" fmla="*/ 266503 w 11505972"/>
              <a:gd name="connsiteY2381" fmla="*/ 318793 h 739466"/>
              <a:gd name="connsiteX2382" fmla="*/ 265065 w 11505972"/>
              <a:gd name="connsiteY2382" fmla="*/ 304413 h 739466"/>
              <a:gd name="connsiteX2383" fmla="*/ 261230 w 11505972"/>
              <a:gd name="connsiteY2383" fmla="*/ 291471 h 739466"/>
              <a:gd name="connsiteX2384" fmla="*/ 258835 w 11505972"/>
              <a:gd name="connsiteY2384" fmla="*/ 283802 h 739466"/>
              <a:gd name="connsiteX2385" fmla="*/ 255479 w 11505972"/>
              <a:gd name="connsiteY2385" fmla="*/ 277092 h 739466"/>
              <a:gd name="connsiteX2386" fmla="*/ 256198 w 11505972"/>
              <a:gd name="connsiteY2386" fmla="*/ 272539 h 739466"/>
              <a:gd name="connsiteX2387" fmla="*/ 255958 w 11505972"/>
              <a:gd name="connsiteY2387" fmla="*/ 267026 h 739466"/>
              <a:gd name="connsiteX2388" fmla="*/ 259074 w 11505972"/>
              <a:gd name="connsiteY2388" fmla="*/ 271340 h 739466"/>
              <a:gd name="connsiteX2389" fmla="*/ 259793 w 11505972"/>
              <a:gd name="connsiteY2389" fmla="*/ 279489 h 739466"/>
              <a:gd name="connsiteX2390" fmla="*/ 261470 w 11505972"/>
              <a:gd name="connsiteY2390" fmla="*/ 275654 h 739466"/>
              <a:gd name="connsiteX2391" fmla="*/ 260752 w 11505972"/>
              <a:gd name="connsiteY2391" fmla="*/ 269422 h 739466"/>
              <a:gd name="connsiteX2392" fmla="*/ 263148 w 11505972"/>
              <a:gd name="connsiteY2392" fmla="*/ 279249 h 739466"/>
              <a:gd name="connsiteX2393" fmla="*/ 262190 w 11505972"/>
              <a:gd name="connsiteY2393" fmla="*/ 290034 h 739466"/>
              <a:gd name="connsiteX2394" fmla="*/ 263148 w 11505972"/>
              <a:gd name="connsiteY2394" fmla="*/ 290513 h 739466"/>
              <a:gd name="connsiteX2395" fmla="*/ 263627 w 11505972"/>
              <a:gd name="connsiteY2395" fmla="*/ 291471 h 739466"/>
              <a:gd name="connsiteX2396" fmla="*/ 265065 w 11505972"/>
              <a:gd name="connsiteY2396" fmla="*/ 290034 h 739466"/>
              <a:gd name="connsiteX2397" fmla="*/ 266743 w 11505972"/>
              <a:gd name="connsiteY2397" fmla="*/ 293389 h 739466"/>
              <a:gd name="connsiteX2398" fmla="*/ 266982 w 11505972"/>
              <a:gd name="connsiteY2398" fmla="*/ 298182 h 739466"/>
              <a:gd name="connsiteX2399" fmla="*/ 267222 w 11505972"/>
              <a:gd name="connsiteY2399" fmla="*/ 302736 h 739466"/>
              <a:gd name="connsiteX2400" fmla="*/ 268900 w 11505972"/>
              <a:gd name="connsiteY2400" fmla="*/ 304893 h 739466"/>
              <a:gd name="connsiteX2401" fmla="*/ 267222 w 11505972"/>
              <a:gd name="connsiteY2401" fmla="*/ 281646 h 739466"/>
              <a:gd name="connsiteX2402" fmla="*/ 267462 w 11505972"/>
              <a:gd name="connsiteY2402" fmla="*/ 258398 h 739466"/>
              <a:gd name="connsiteX2403" fmla="*/ 265065 w 11505972"/>
              <a:gd name="connsiteY2403" fmla="*/ 257440 h 739466"/>
              <a:gd name="connsiteX2404" fmla="*/ 265305 w 11505972"/>
              <a:gd name="connsiteY2404" fmla="*/ 251928 h 739466"/>
              <a:gd name="connsiteX2405" fmla="*/ 265065 w 11505972"/>
              <a:gd name="connsiteY2405" fmla="*/ 244978 h 739466"/>
              <a:gd name="connsiteX2406" fmla="*/ 267942 w 11505972"/>
              <a:gd name="connsiteY2406" fmla="*/ 254803 h 739466"/>
              <a:gd name="connsiteX2407" fmla="*/ 268420 w 11505972"/>
              <a:gd name="connsiteY2407" fmla="*/ 263671 h 739466"/>
              <a:gd name="connsiteX2408" fmla="*/ 272015 w 11505972"/>
              <a:gd name="connsiteY2408" fmla="*/ 278290 h 739466"/>
              <a:gd name="connsiteX2409" fmla="*/ 273693 w 11505972"/>
              <a:gd name="connsiteY2409" fmla="*/ 295306 h 739466"/>
              <a:gd name="connsiteX2410" fmla="*/ 272495 w 11505972"/>
              <a:gd name="connsiteY2410" fmla="*/ 294587 h 739466"/>
              <a:gd name="connsiteX2411" fmla="*/ 270817 w 11505972"/>
              <a:gd name="connsiteY2411" fmla="*/ 292910 h 739466"/>
              <a:gd name="connsiteX2412" fmla="*/ 270817 w 11505972"/>
              <a:gd name="connsiteY2412" fmla="*/ 300818 h 739466"/>
              <a:gd name="connsiteX2413" fmla="*/ 270817 w 11505972"/>
              <a:gd name="connsiteY2413" fmla="*/ 308727 h 739466"/>
              <a:gd name="connsiteX2414" fmla="*/ 270098 w 11505972"/>
              <a:gd name="connsiteY2414" fmla="*/ 316875 h 739466"/>
              <a:gd name="connsiteX2415" fmla="*/ 271776 w 11505972"/>
              <a:gd name="connsiteY2415" fmla="*/ 329338 h 739466"/>
              <a:gd name="connsiteX2416" fmla="*/ 278007 w 11505972"/>
              <a:gd name="connsiteY2416" fmla="*/ 350908 h 739466"/>
              <a:gd name="connsiteX2417" fmla="*/ 284239 w 11505972"/>
              <a:gd name="connsiteY2417" fmla="*/ 373435 h 739466"/>
              <a:gd name="connsiteX2418" fmla="*/ 286635 w 11505972"/>
              <a:gd name="connsiteY2418" fmla="*/ 392609 h 739466"/>
              <a:gd name="connsiteX2419" fmla="*/ 290469 w 11505972"/>
              <a:gd name="connsiteY2419" fmla="*/ 408426 h 739466"/>
              <a:gd name="connsiteX2420" fmla="*/ 288313 w 11505972"/>
              <a:gd name="connsiteY2420" fmla="*/ 386138 h 739466"/>
              <a:gd name="connsiteX2421" fmla="*/ 284239 w 11505972"/>
              <a:gd name="connsiteY2421" fmla="*/ 364808 h 739466"/>
              <a:gd name="connsiteX2422" fmla="*/ 284957 w 11505972"/>
              <a:gd name="connsiteY2422" fmla="*/ 362651 h 739466"/>
              <a:gd name="connsiteX2423" fmla="*/ 286635 w 11505972"/>
              <a:gd name="connsiteY2423" fmla="*/ 361453 h 739466"/>
              <a:gd name="connsiteX2424" fmla="*/ 285436 w 11505972"/>
              <a:gd name="connsiteY2424" fmla="*/ 354023 h 739466"/>
              <a:gd name="connsiteX2425" fmla="*/ 284718 w 11505972"/>
              <a:gd name="connsiteY2425" fmla="*/ 347073 h 739466"/>
              <a:gd name="connsiteX2426" fmla="*/ 289990 w 11505972"/>
              <a:gd name="connsiteY2426" fmla="*/ 361932 h 739466"/>
              <a:gd name="connsiteX2427" fmla="*/ 292866 w 11505972"/>
              <a:gd name="connsiteY2427" fmla="*/ 380146 h 739466"/>
              <a:gd name="connsiteX2428" fmla="*/ 293106 w 11505972"/>
              <a:gd name="connsiteY2428" fmla="*/ 382064 h 739466"/>
              <a:gd name="connsiteX2429" fmla="*/ 294304 w 11505972"/>
              <a:gd name="connsiteY2429" fmla="*/ 383022 h 739466"/>
              <a:gd name="connsiteX2430" fmla="*/ 296701 w 11505972"/>
              <a:gd name="connsiteY2430" fmla="*/ 396923 h 739466"/>
              <a:gd name="connsiteX2431" fmla="*/ 297659 w 11505972"/>
              <a:gd name="connsiteY2431" fmla="*/ 410823 h 739466"/>
              <a:gd name="connsiteX2432" fmla="*/ 299696 w 11505972"/>
              <a:gd name="connsiteY2432" fmla="*/ 415855 h 739466"/>
              <a:gd name="connsiteX2433" fmla="*/ 299696 w 11505972"/>
              <a:gd name="connsiteY2433" fmla="*/ 390228 h 739466"/>
              <a:gd name="connsiteX2434" fmla="*/ 299576 w 11505972"/>
              <a:gd name="connsiteY2434" fmla="*/ 389733 h 739466"/>
              <a:gd name="connsiteX2435" fmla="*/ 299696 w 11505972"/>
              <a:gd name="connsiteY2435" fmla="*/ 389630 h 739466"/>
              <a:gd name="connsiteX2436" fmla="*/ 299696 w 11505972"/>
              <a:gd name="connsiteY2436" fmla="*/ 382748 h 739466"/>
              <a:gd name="connsiteX2437" fmla="*/ 299337 w 11505972"/>
              <a:gd name="connsiteY2437" fmla="*/ 382543 h 739466"/>
              <a:gd name="connsiteX2438" fmla="*/ 299098 w 11505972"/>
              <a:gd name="connsiteY2438" fmla="*/ 384460 h 739466"/>
              <a:gd name="connsiteX2439" fmla="*/ 297180 w 11505972"/>
              <a:gd name="connsiteY2439" fmla="*/ 377030 h 739466"/>
              <a:gd name="connsiteX2440" fmla="*/ 293346 w 11505972"/>
              <a:gd name="connsiteY2440" fmla="*/ 372477 h 739466"/>
              <a:gd name="connsiteX2441" fmla="*/ 289511 w 11505972"/>
              <a:gd name="connsiteY2441" fmla="*/ 356899 h 739466"/>
              <a:gd name="connsiteX2442" fmla="*/ 288552 w 11505972"/>
              <a:gd name="connsiteY2442" fmla="*/ 337966 h 739466"/>
              <a:gd name="connsiteX2443" fmla="*/ 287114 w 11505972"/>
              <a:gd name="connsiteY2443" fmla="*/ 333652 h 739466"/>
              <a:gd name="connsiteX2444" fmla="*/ 287114 w 11505972"/>
              <a:gd name="connsiteY2444" fmla="*/ 327421 h 739466"/>
              <a:gd name="connsiteX2445" fmla="*/ 289031 w 11505972"/>
              <a:gd name="connsiteY2445" fmla="*/ 329099 h 739466"/>
              <a:gd name="connsiteX2446" fmla="*/ 291428 w 11505972"/>
              <a:gd name="connsiteY2446" fmla="*/ 329817 h 739466"/>
              <a:gd name="connsiteX2447" fmla="*/ 291908 w 11505972"/>
              <a:gd name="connsiteY2447" fmla="*/ 335329 h 739466"/>
              <a:gd name="connsiteX2448" fmla="*/ 292866 w 11505972"/>
              <a:gd name="connsiteY2448" fmla="*/ 339883 h 739466"/>
              <a:gd name="connsiteX2449" fmla="*/ 291189 w 11505972"/>
              <a:gd name="connsiteY2449" fmla="*/ 340362 h 739466"/>
              <a:gd name="connsiteX2450" fmla="*/ 290469 w 11505972"/>
              <a:gd name="connsiteY2450" fmla="*/ 341321 h 739466"/>
              <a:gd name="connsiteX2451" fmla="*/ 294304 w 11505972"/>
              <a:gd name="connsiteY2451" fmla="*/ 346593 h 739466"/>
              <a:gd name="connsiteX2452" fmla="*/ 297180 w 11505972"/>
              <a:gd name="connsiteY2452" fmla="*/ 354982 h 739466"/>
              <a:gd name="connsiteX2453" fmla="*/ 298618 w 11505972"/>
              <a:gd name="connsiteY2453" fmla="*/ 365287 h 739466"/>
              <a:gd name="connsiteX2454" fmla="*/ 296701 w 11505972"/>
              <a:gd name="connsiteY2454" fmla="*/ 367923 h 739466"/>
              <a:gd name="connsiteX2455" fmla="*/ 296701 w 11505972"/>
              <a:gd name="connsiteY2455" fmla="*/ 373435 h 739466"/>
              <a:gd name="connsiteX2456" fmla="*/ 298138 w 11505972"/>
              <a:gd name="connsiteY2456" fmla="*/ 372477 h 739466"/>
              <a:gd name="connsiteX2457" fmla="*/ 299576 w 11505972"/>
              <a:gd name="connsiteY2457" fmla="*/ 371518 h 739466"/>
              <a:gd name="connsiteX2458" fmla="*/ 299696 w 11505972"/>
              <a:gd name="connsiteY2458" fmla="*/ 372515 h 739466"/>
              <a:gd name="connsiteX2459" fmla="*/ 299696 w 11505972"/>
              <a:gd name="connsiteY2459" fmla="*/ 366447 h 739466"/>
              <a:gd name="connsiteX2460" fmla="*/ 299576 w 11505972"/>
              <a:gd name="connsiteY2460" fmla="*/ 366006 h 739466"/>
              <a:gd name="connsiteX2461" fmla="*/ 299696 w 11505972"/>
              <a:gd name="connsiteY2461" fmla="*/ 364182 h 739466"/>
              <a:gd name="connsiteX2462" fmla="*/ 299696 w 11505972"/>
              <a:gd name="connsiteY2462" fmla="*/ 349629 h 739466"/>
              <a:gd name="connsiteX2463" fmla="*/ 295503 w 11505972"/>
              <a:gd name="connsiteY2463" fmla="*/ 340841 h 739466"/>
              <a:gd name="connsiteX2464" fmla="*/ 295263 w 11505972"/>
              <a:gd name="connsiteY2464" fmla="*/ 326942 h 739466"/>
              <a:gd name="connsiteX2465" fmla="*/ 295981 w 11505972"/>
              <a:gd name="connsiteY2465" fmla="*/ 330536 h 739466"/>
              <a:gd name="connsiteX2466" fmla="*/ 297180 w 11505972"/>
              <a:gd name="connsiteY2466" fmla="*/ 334611 h 739466"/>
              <a:gd name="connsiteX2467" fmla="*/ 295981 w 11505972"/>
              <a:gd name="connsiteY2467" fmla="*/ 325024 h 739466"/>
              <a:gd name="connsiteX2468" fmla="*/ 296221 w 11505972"/>
              <a:gd name="connsiteY2468" fmla="*/ 314479 h 739466"/>
              <a:gd name="connsiteX2469" fmla="*/ 291908 w 11505972"/>
              <a:gd name="connsiteY2469" fmla="*/ 296265 h 739466"/>
              <a:gd name="connsiteX2470" fmla="*/ 290709 w 11505972"/>
              <a:gd name="connsiteY2470" fmla="*/ 297223 h 739466"/>
              <a:gd name="connsiteX2471" fmla="*/ 288552 w 11505972"/>
              <a:gd name="connsiteY2471" fmla="*/ 296744 h 739466"/>
              <a:gd name="connsiteX2472" fmla="*/ 284718 w 11505972"/>
              <a:gd name="connsiteY2472" fmla="*/ 279489 h 739466"/>
              <a:gd name="connsiteX2473" fmla="*/ 288313 w 11505972"/>
              <a:gd name="connsiteY2473" fmla="*/ 284521 h 739466"/>
              <a:gd name="connsiteX2474" fmla="*/ 289511 w 11505972"/>
              <a:gd name="connsiteY2474" fmla="*/ 292910 h 739466"/>
              <a:gd name="connsiteX2475" fmla="*/ 290709 w 11505972"/>
              <a:gd name="connsiteY2475" fmla="*/ 290513 h 739466"/>
              <a:gd name="connsiteX2476" fmla="*/ 292866 w 11505972"/>
              <a:gd name="connsiteY2476" fmla="*/ 291471 h 739466"/>
              <a:gd name="connsiteX2477" fmla="*/ 289990 w 11505972"/>
              <a:gd name="connsiteY2477" fmla="*/ 286678 h 739466"/>
              <a:gd name="connsiteX2478" fmla="*/ 290469 w 11505972"/>
              <a:gd name="connsiteY2478" fmla="*/ 282844 h 739466"/>
              <a:gd name="connsiteX2479" fmla="*/ 289990 w 11505972"/>
              <a:gd name="connsiteY2479" fmla="*/ 285241 h 739466"/>
              <a:gd name="connsiteX2480" fmla="*/ 288073 w 11505972"/>
              <a:gd name="connsiteY2480" fmla="*/ 279489 h 739466"/>
              <a:gd name="connsiteX2481" fmla="*/ 289751 w 11505972"/>
              <a:gd name="connsiteY2481" fmla="*/ 278530 h 739466"/>
              <a:gd name="connsiteX2482" fmla="*/ 290949 w 11505972"/>
              <a:gd name="connsiteY2482" fmla="*/ 279009 h 739466"/>
              <a:gd name="connsiteX2483" fmla="*/ 289271 w 11505972"/>
              <a:gd name="connsiteY2483" fmla="*/ 267505 h 739466"/>
              <a:gd name="connsiteX2484" fmla="*/ 285676 w 11505972"/>
              <a:gd name="connsiteY2484" fmla="*/ 256960 h 739466"/>
              <a:gd name="connsiteX2485" fmla="*/ 284957 w 11505972"/>
              <a:gd name="connsiteY2485" fmla="*/ 258638 h 739466"/>
              <a:gd name="connsiteX2486" fmla="*/ 285676 w 11505972"/>
              <a:gd name="connsiteY2486" fmla="*/ 260795 h 739466"/>
              <a:gd name="connsiteX2487" fmla="*/ 281842 w 11505972"/>
              <a:gd name="connsiteY2487" fmla="*/ 252167 h 739466"/>
              <a:gd name="connsiteX2488" fmla="*/ 280404 w 11505972"/>
              <a:gd name="connsiteY2488" fmla="*/ 240424 h 739466"/>
              <a:gd name="connsiteX2489" fmla="*/ 279445 w 11505972"/>
              <a:gd name="connsiteY2489" fmla="*/ 227482 h 739466"/>
              <a:gd name="connsiteX2490" fmla="*/ 278007 w 11505972"/>
              <a:gd name="connsiteY2490" fmla="*/ 215739 h 739466"/>
              <a:gd name="connsiteX2491" fmla="*/ 281123 w 11505972"/>
              <a:gd name="connsiteY2491" fmla="*/ 225804 h 739466"/>
              <a:gd name="connsiteX2492" fmla="*/ 283759 w 11505972"/>
              <a:gd name="connsiteY2492" fmla="*/ 235391 h 739466"/>
              <a:gd name="connsiteX2493" fmla="*/ 281842 w 11505972"/>
              <a:gd name="connsiteY2493" fmla="*/ 236349 h 739466"/>
              <a:gd name="connsiteX2494" fmla="*/ 282801 w 11505972"/>
              <a:gd name="connsiteY2494" fmla="*/ 246176 h 739466"/>
              <a:gd name="connsiteX2495" fmla="*/ 284718 w 11505972"/>
              <a:gd name="connsiteY2495" fmla="*/ 253126 h 739466"/>
              <a:gd name="connsiteX2496" fmla="*/ 284478 w 11505972"/>
              <a:gd name="connsiteY2496" fmla="*/ 250490 h 739466"/>
              <a:gd name="connsiteX2497" fmla="*/ 284239 w 11505972"/>
              <a:gd name="connsiteY2497" fmla="*/ 247374 h 739466"/>
              <a:gd name="connsiteX2498" fmla="*/ 286635 w 11505972"/>
              <a:gd name="connsiteY2498" fmla="*/ 258398 h 739466"/>
              <a:gd name="connsiteX2499" fmla="*/ 291428 w 11505972"/>
              <a:gd name="connsiteY2499" fmla="*/ 265588 h 739466"/>
              <a:gd name="connsiteX2500" fmla="*/ 291908 w 11505972"/>
              <a:gd name="connsiteY2500" fmla="*/ 261993 h 739466"/>
              <a:gd name="connsiteX2501" fmla="*/ 291428 w 11505972"/>
              <a:gd name="connsiteY2501" fmla="*/ 257440 h 739466"/>
              <a:gd name="connsiteX2502" fmla="*/ 289511 w 11505972"/>
              <a:gd name="connsiteY2502" fmla="*/ 256960 h 739466"/>
              <a:gd name="connsiteX2503" fmla="*/ 286395 w 11505972"/>
              <a:gd name="connsiteY2503" fmla="*/ 242341 h 739466"/>
              <a:gd name="connsiteX2504" fmla="*/ 285676 w 11505972"/>
              <a:gd name="connsiteY2504" fmla="*/ 227722 h 739466"/>
              <a:gd name="connsiteX2505" fmla="*/ 287114 w 11505972"/>
              <a:gd name="connsiteY2505" fmla="*/ 232994 h 739466"/>
              <a:gd name="connsiteX2506" fmla="*/ 288313 w 11505972"/>
              <a:gd name="connsiteY2506" fmla="*/ 232994 h 739466"/>
              <a:gd name="connsiteX2507" fmla="*/ 289511 w 11505972"/>
              <a:gd name="connsiteY2507" fmla="*/ 232515 h 739466"/>
              <a:gd name="connsiteX2508" fmla="*/ 291428 w 11505972"/>
              <a:gd name="connsiteY2508" fmla="*/ 238986 h 739466"/>
              <a:gd name="connsiteX2509" fmla="*/ 293346 w 11505972"/>
              <a:gd name="connsiteY2509" fmla="*/ 245936 h 739466"/>
              <a:gd name="connsiteX2510" fmla="*/ 294544 w 11505972"/>
              <a:gd name="connsiteY2510" fmla="*/ 244258 h 739466"/>
              <a:gd name="connsiteX2511" fmla="*/ 296221 w 11505972"/>
              <a:gd name="connsiteY2511" fmla="*/ 243539 h 739466"/>
              <a:gd name="connsiteX2512" fmla="*/ 296461 w 11505972"/>
              <a:gd name="connsiteY2512" fmla="*/ 246895 h 739466"/>
              <a:gd name="connsiteX2513" fmla="*/ 296701 w 11505972"/>
              <a:gd name="connsiteY2513" fmla="*/ 251208 h 739466"/>
              <a:gd name="connsiteX2514" fmla="*/ 297899 w 11505972"/>
              <a:gd name="connsiteY2514" fmla="*/ 251688 h 739466"/>
              <a:gd name="connsiteX2515" fmla="*/ 299098 w 11505972"/>
              <a:gd name="connsiteY2515" fmla="*/ 251208 h 739466"/>
              <a:gd name="connsiteX2516" fmla="*/ 299696 w 11505972"/>
              <a:gd name="connsiteY2516" fmla="*/ 254336 h 739466"/>
              <a:gd name="connsiteX2517" fmla="*/ 299696 w 11505972"/>
              <a:gd name="connsiteY2517" fmla="*/ 233159 h 739466"/>
              <a:gd name="connsiteX2518" fmla="*/ 299576 w 11505972"/>
              <a:gd name="connsiteY2518" fmla="*/ 232994 h 739466"/>
              <a:gd name="connsiteX2519" fmla="*/ 299696 w 11505972"/>
              <a:gd name="connsiteY2519" fmla="*/ 232815 h 739466"/>
              <a:gd name="connsiteX2520" fmla="*/ 299696 w 11505972"/>
              <a:gd name="connsiteY2520" fmla="*/ 224377 h 739466"/>
              <a:gd name="connsiteX2521" fmla="*/ 298618 w 11505972"/>
              <a:gd name="connsiteY2521" fmla="*/ 216937 h 739466"/>
              <a:gd name="connsiteX2522" fmla="*/ 295742 w 11505972"/>
              <a:gd name="connsiteY2522" fmla="*/ 199442 h 739466"/>
              <a:gd name="connsiteX2523" fmla="*/ 297899 w 11505972"/>
              <a:gd name="connsiteY2523" fmla="*/ 198962 h 739466"/>
              <a:gd name="connsiteX2524" fmla="*/ 299696 w 11505972"/>
              <a:gd name="connsiteY2524" fmla="*/ 198563 h 739466"/>
              <a:gd name="connsiteX2525" fmla="*/ 299696 w 11505972"/>
              <a:gd name="connsiteY2525" fmla="*/ 179202 h 739466"/>
              <a:gd name="connsiteX2526" fmla="*/ 295742 w 11505972"/>
              <a:gd name="connsiteY2526" fmla="*/ 176434 h 739466"/>
              <a:gd name="connsiteX2527" fmla="*/ 294544 w 11505972"/>
              <a:gd name="connsiteY2527" fmla="*/ 170682 h 739466"/>
              <a:gd name="connsiteX2528" fmla="*/ 294304 w 11505972"/>
              <a:gd name="connsiteY2528" fmla="*/ 165410 h 739466"/>
              <a:gd name="connsiteX2529" fmla="*/ 296221 w 11505972"/>
              <a:gd name="connsiteY2529" fmla="*/ 169484 h 739466"/>
              <a:gd name="connsiteX2530" fmla="*/ 298618 w 11505972"/>
              <a:gd name="connsiteY2530" fmla="*/ 167806 h 739466"/>
              <a:gd name="connsiteX2531" fmla="*/ 299337 w 11505972"/>
              <a:gd name="connsiteY2531" fmla="*/ 170922 h 739466"/>
              <a:gd name="connsiteX2532" fmla="*/ 299696 w 11505972"/>
              <a:gd name="connsiteY2532" fmla="*/ 171425 h 739466"/>
              <a:gd name="connsiteX2533" fmla="*/ 299696 w 11505972"/>
              <a:gd name="connsiteY2533" fmla="*/ 166847 h 739466"/>
              <a:gd name="connsiteX2534" fmla="*/ 299576 w 11505972"/>
              <a:gd name="connsiteY2534" fmla="*/ 166369 h 739466"/>
              <a:gd name="connsiteX2535" fmla="*/ 299696 w 11505972"/>
              <a:gd name="connsiteY2535" fmla="*/ 166468 h 739466"/>
              <a:gd name="connsiteX2536" fmla="*/ 299696 w 11505972"/>
              <a:gd name="connsiteY2536" fmla="*/ 84285 h 739466"/>
              <a:gd name="connsiteX2537" fmla="*/ 299337 w 11505972"/>
              <a:gd name="connsiteY2537" fmla="*/ 84644 h 739466"/>
              <a:gd name="connsiteX2538" fmla="*/ 298618 w 11505972"/>
              <a:gd name="connsiteY2538" fmla="*/ 86322 h 739466"/>
              <a:gd name="connsiteX2539" fmla="*/ 292866 w 11505972"/>
              <a:gd name="connsiteY2539" fmla="*/ 78173 h 739466"/>
              <a:gd name="connsiteX2540" fmla="*/ 288552 w 11505972"/>
              <a:gd name="connsiteY2540" fmla="*/ 69066 h 739466"/>
              <a:gd name="connsiteX2541" fmla="*/ 286156 w 11505972"/>
              <a:gd name="connsiteY2541" fmla="*/ 67388 h 739466"/>
              <a:gd name="connsiteX2542" fmla="*/ 283759 w 11505972"/>
              <a:gd name="connsiteY2542" fmla="*/ 65711 h 739466"/>
              <a:gd name="connsiteX2543" fmla="*/ 284718 w 11505972"/>
              <a:gd name="connsiteY2543" fmla="*/ 64752 h 739466"/>
              <a:gd name="connsiteX2544" fmla="*/ 284239 w 11505972"/>
              <a:gd name="connsiteY2544" fmla="*/ 63314 h 739466"/>
              <a:gd name="connsiteX2545" fmla="*/ 285676 w 11505972"/>
              <a:gd name="connsiteY2545" fmla="*/ 62835 h 739466"/>
              <a:gd name="connsiteX2546" fmla="*/ 287114 w 11505972"/>
              <a:gd name="connsiteY2546" fmla="*/ 61876 h 739466"/>
              <a:gd name="connsiteX2547" fmla="*/ 291189 w 11505972"/>
              <a:gd name="connsiteY2547" fmla="*/ 71223 h 739466"/>
              <a:gd name="connsiteX2548" fmla="*/ 296701 w 11505972"/>
              <a:gd name="connsiteY2548" fmla="*/ 79132 h 739466"/>
              <a:gd name="connsiteX2549" fmla="*/ 294064 w 11505972"/>
              <a:gd name="connsiteY2549" fmla="*/ 70744 h 739466"/>
              <a:gd name="connsiteX2550" fmla="*/ 290949 w 11505972"/>
              <a:gd name="connsiteY2550" fmla="*/ 63314 h 739466"/>
              <a:gd name="connsiteX2551" fmla="*/ 291908 w 11505972"/>
              <a:gd name="connsiteY2551" fmla="*/ 63554 h 739466"/>
              <a:gd name="connsiteX2552" fmla="*/ 292866 w 11505972"/>
              <a:gd name="connsiteY2552" fmla="*/ 64992 h 739466"/>
              <a:gd name="connsiteX2553" fmla="*/ 293825 w 11505972"/>
              <a:gd name="connsiteY2553" fmla="*/ 65711 h 739466"/>
              <a:gd name="connsiteX2554" fmla="*/ 294304 w 11505972"/>
              <a:gd name="connsiteY2554" fmla="*/ 63314 h 739466"/>
              <a:gd name="connsiteX2555" fmla="*/ 295742 w 11505972"/>
              <a:gd name="connsiteY2555" fmla="*/ 66190 h 739466"/>
              <a:gd name="connsiteX2556" fmla="*/ 297180 w 11505972"/>
              <a:gd name="connsiteY2556" fmla="*/ 69066 h 739466"/>
              <a:gd name="connsiteX2557" fmla="*/ 296701 w 11505972"/>
              <a:gd name="connsiteY2557" fmla="*/ 69306 h 739466"/>
              <a:gd name="connsiteX2558" fmla="*/ 295742 w 11505972"/>
              <a:gd name="connsiteY2558" fmla="*/ 68108 h 739466"/>
              <a:gd name="connsiteX2559" fmla="*/ 296461 w 11505972"/>
              <a:gd name="connsiteY2559" fmla="*/ 70264 h 739466"/>
              <a:gd name="connsiteX2560" fmla="*/ 299098 w 11505972"/>
              <a:gd name="connsiteY2560" fmla="*/ 70504 h 739466"/>
              <a:gd name="connsiteX2561" fmla="*/ 299696 w 11505972"/>
              <a:gd name="connsiteY2561" fmla="*/ 66512 h 739466"/>
              <a:gd name="connsiteX2562" fmla="*/ 299696 w 11505972"/>
              <a:gd name="connsiteY2562" fmla="*/ 47122 h 739466"/>
              <a:gd name="connsiteX2563" fmla="*/ 299098 w 11505972"/>
              <a:gd name="connsiteY2563" fmla="*/ 43662 h 739466"/>
              <a:gd name="connsiteX2564" fmla="*/ 296941 w 11505972"/>
              <a:gd name="connsiteY2564" fmla="*/ 46538 h 739466"/>
              <a:gd name="connsiteX2565" fmla="*/ 295263 w 11505972"/>
              <a:gd name="connsiteY2565" fmla="*/ 49893 h 739466"/>
              <a:gd name="connsiteX2566" fmla="*/ 293585 w 11505972"/>
              <a:gd name="connsiteY2566" fmla="*/ 47976 h 739466"/>
              <a:gd name="connsiteX2567" fmla="*/ 292866 w 11505972"/>
              <a:gd name="connsiteY2567" fmla="*/ 45100 h 739466"/>
              <a:gd name="connsiteX2568" fmla="*/ 293106 w 11505972"/>
              <a:gd name="connsiteY2568" fmla="*/ 53728 h 739466"/>
              <a:gd name="connsiteX2569" fmla="*/ 297180 w 11505972"/>
              <a:gd name="connsiteY2569" fmla="*/ 60918 h 739466"/>
              <a:gd name="connsiteX2570" fmla="*/ 293106 w 11505972"/>
              <a:gd name="connsiteY2570" fmla="*/ 59719 h 739466"/>
              <a:gd name="connsiteX2571" fmla="*/ 290469 w 11505972"/>
              <a:gd name="connsiteY2571" fmla="*/ 53728 h 739466"/>
              <a:gd name="connsiteX2572" fmla="*/ 289031 w 11505972"/>
              <a:gd name="connsiteY2572" fmla="*/ 45579 h 739466"/>
              <a:gd name="connsiteX2573" fmla="*/ 289511 w 11505972"/>
              <a:gd name="connsiteY2573" fmla="*/ 38390 h 739466"/>
              <a:gd name="connsiteX2574" fmla="*/ 291428 w 11505972"/>
              <a:gd name="connsiteY2574" fmla="*/ 39108 h 739466"/>
              <a:gd name="connsiteX2575" fmla="*/ 292147 w 11505972"/>
              <a:gd name="connsiteY2575" fmla="*/ 41745 h 739466"/>
              <a:gd name="connsiteX2576" fmla="*/ 292866 w 11505972"/>
              <a:gd name="connsiteY2576" fmla="*/ 43902 h 739466"/>
              <a:gd name="connsiteX2577" fmla="*/ 294304 w 11505972"/>
              <a:gd name="connsiteY2577" fmla="*/ 43662 h 739466"/>
              <a:gd name="connsiteX2578" fmla="*/ 292386 w 11505972"/>
              <a:gd name="connsiteY2578" fmla="*/ 38869 h 739466"/>
              <a:gd name="connsiteX2579" fmla="*/ 292866 w 11505972"/>
              <a:gd name="connsiteY2579" fmla="*/ 34555 h 739466"/>
              <a:gd name="connsiteX2580" fmla="*/ 291668 w 11505972"/>
              <a:gd name="connsiteY2580" fmla="*/ 32398 h 739466"/>
              <a:gd name="connsiteX2581" fmla="*/ 290949 w 11505972"/>
              <a:gd name="connsiteY2581" fmla="*/ 30241 h 739466"/>
              <a:gd name="connsiteX2582" fmla="*/ 287594 w 11505972"/>
              <a:gd name="connsiteY2582" fmla="*/ 30241 h 739466"/>
              <a:gd name="connsiteX2583" fmla="*/ 284957 w 11505972"/>
              <a:gd name="connsiteY2583" fmla="*/ 22811 h 739466"/>
              <a:gd name="connsiteX2584" fmla="*/ 281842 w 11505972"/>
              <a:gd name="connsiteY2584" fmla="*/ 15382 h 739466"/>
              <a:gd name="connsiteX2585" fmla="*/ 284718 w 11505972"/>
              <a:gd name="connsiteY2585" fmla="*/ 18018 h 739466"/>
              <a:gd name="connsiteX2586" fmla="*/ 287114 w 11505972"/>
              <a:gd name="connsiteY2586" fmla="*/ 20655 h 739466"/>
              <a:gd name="connsiteX2587" fmla="*/ 285916 w 11505972"/>
              <a:gd name="connsiteY2587" fmla="*/ 17539 h 739466"/>
              <a:gd name="connsiteX2588" fmla="*/ 284718 w 11505972"/>
              <a:gd name="connsiteY2588" fmla="*/ 13944 h 739466"/>
              <a:gd name="connsiteX2589" fmla="*/ 286874 w 11505972"/>
              <a:gd name="connsiteY2589" fmla="*/ 15382 h 739466"/>
              <a:gd name="connsiteX2590" fmla="*/ 288552 w 11505972"/>
              <a:gd name="connsiteY2590" fmla="*/ 16820 h 739466"/>
              <a:gd name="connsiteX2591" fmla="*/ 288792 w 11505972"/>
              <a:gd name="connsiteY2591" fmla="*/ 13225 h 739466"/>
              <a:gd name="connsiteX2592" fmla="*/ 287114 w 11505972"/>
              <a:gd name="connsiteY2592" fmla="*/ 9630 h 739466"/>
              <a:gd name="connsiteX2593" fmla="*/ 291668 w 11505972"/>
              <a:gd name="connsiteY2593" fmla="*/ 13704 h 739466"/>
              <a:gd name="connsiteX2594" fmla="*/ 293825 w 11505972"/>
              <a:gd name="connsiteY2594" fmla="*/ 21613 h 739466"/>
              <a:gd name="connsiteX2595" fmla="*/ 296941 w 11505972"/>
              <a:gd name="connsiteY2595" fmla="*/ 22572 h 739466"/>
              <a:gd name="connsiteX2596" fmla="*/ 298618 w 11505972"/>
              <a:gd name="connsiteY2596" fmla="*/ 27365 h 739466"/>
              <a:gd name="connsiteX2597" fmla="*/ 299337 w 11505972"/>
              <a:gd name="connsiteY2597" fmla="*/ 33596 h 739466"/>
              <a:gd name="connsiteX2598" fmla="*/ 299696 w 11505972"/>
              <a:gd name="connsiteY2598" fmla="*/ 36231 h 739466"/>
              <a:gd name="connsiteX2599" fmla="*/ 299696 w 11505972"/>
              <a:gd name="connsiteY2599" fmla="*/ 26166 h 739466"/>
              <a:gd name="connsiteX2600" fmla="*/ 299098 w 11505972"/>
              <a:gd name="connsiteY2600" fmla="*/ 24968 h 739466"/>
              <a:gd name="connsiteX2601" fmla="*/ 297659 w 11505972"/>
              <a:gd name="connsiteY2601" fmla="*/ 17778 h 739466"/>
              <a:gd name="connsiteX2602" fmla="*/ 295981 w 11505972"/>
              <a:gd name="connsiteY2602" fmla="*/ 15382 h 739466"/>
              <a:gd name="connsiteX2603" fmla="*/ 294304 w 11505972"/>
              <a:gd name="connsiteY2603" fmla="*/ 12026 h 739466"/>
              <a:gd name="connsiteX2604" fmla="*/ 295263 w 11505972"/>
              <a:gd name="connsiteY2604" fmla="*/ 10589 h 739466"/>
              <a:gd name="connsiteX2605" fmla="*/ 298138 w 11505972"/>
              <a:gd name="connsiteY2605" fmla="*/ 12746 h 739466"/>
              <a:gd name="connsiteX2606" fmla="*/ 299696 w 11505972"/>
              <a:gd name="connsiteY2606" fmla="*/ 15666 h 739466"/>
              <a:gd name="connsiteX2607" fmla="*/ 299696 w 11505972"/>
              <a:gd name="connsiteY2607" fmla="*/ 8052 h 739466"/>
              <a:gd name="connsiteX2608" fmla="*/ 297659 w 11505972"/>
              <a:gd name="connsiteY2608" fmla="*/ 7713 h 739466"/>
              <a:gd name="connsiteX2609" fmla="*/ 296701 w 11505972"/>
              <a:gd name="connsiteY2609" fmla="*/ 2440 h 739466"/>
              <a:gd name="connsiteX2610" fmla="*/ 293585 w 11505972"/>
              <a:gd name="connsiteY2610" fmla="*/ 2680 h 739466"/>
              <a:gd name="connsiteX2611" fmla="*/ 290949 w 11505972"/>
              <a:gd name="connsiteY2611" fmla="*/ 3879 h 739466"/>
              <a:gd name="connsiteX2612" fmla="*/ 293346 w 11505972"/>
              <a:gd name="connsiteY2612" fmla="*/ 6275 h 739466"/>
              <a:gd name="connsiteX2613" fmla="*/ 295742 w 11505972"/>
              <a:gd name="connsiteY2613" fmla="*/ 9151 h 739466"/>
              <a:gd name="connsiteX2614" fmla="*/ 294064 w 11505972"/>
              <a:gd name="connsiteY2614" fmla="*/ 10349 h 739466"/>
              <a:gd name="connsiteX2615" fmla="*/ 292866 w 11505972"/>
              <a:gd name="connsiteY2615" fmla="*/ 12026 h 739466"/>
              <a:gd name="connsiteX2616" fmla="*/ 289271 w 11505972"/>
              <a:gd name="connsiteY2616" fmla="*/ 6035 h 739466"/>
              <a:gd name="connsiteX2617" fmla="*/ 284718 w 11505972"/>
              <a:gd name="connsiteY2617" fmla="*/ 1002 h 739466"/>
              <a:gd name="connsiteX2618" fmla="*/ 282527 w 11505972"/>
              <a:gd name="connsiteY2618" fmla="*/ 0 h 739466"/>
              <a:gd name="connsiteX2619" fmla="*/ 282856 w 11505972"/>
              <a:gd name="connsiteY2619" fmla="*/ 0 h 739466"/>
              <a:gd name="connsiteX2620" fmla="*/ 282801 w 11505972"/>
              <a:gd name="connsiteY2620" fmla="*/ 1002 h 739466"/>
              <a:gd name="connsiteX2621" fmla="*/ 277368 w 11505972"/>
              <a:gd name="connsiteY2621" fmla="*/ 0 h 739466"/>
              <a:gd name="connsiteX2622" fmla="*/ 279501 w 11505972"/>
              <a:gd name="connsiteY2622" fmla="*/ 0 h 739466"/>
              <a:gd name="connsiteX2623" fmla="*/ 278966 w 11505972"/>
              <a:gd name="connsiteY2623" fmla="*/ 1961 h 739466"/>
              <a:gd name="connsiteX2624" fmla="*/ 235439 w 11505972"/>
              <a:gd name="connsiteY2624" fmla="*/ 0 h 739466"/>
              <a:gd name="connsiteX2625" fmla="*/ 236064 w 11505972"/>
              <a:gd name="connsiteY2625" fmla="*/ 0 h 739466"/>
              <a:gd name="connsiteX2626" fmla="*/ 235826 w 11505972"/>
              <a:gd name="connsiteY2626" fmla="*/ 523 h 739466"/>
              <a:gd name="connsiteX2627" fmla="*/ 237744 w 11505972"/>
              <a:gd name="connsiteY2627" fmla="*/ 5556 h 739466"/>
              <a:gd name="connsiteX2628" fmla="*/ 239661 w 11505972"/>
              <a:gd name="connsiteY2628" fmla="*/ 10589 h 739466"/>
              <a:gd name="connsiteX2629" fmla="*/ 237025 w 11505972"/>
              <a:gd name="connsiteY2629" fmla="*/ 10829 h 739466"/>
              <a:gd name="connsiteX2630" fmla="*/ 234389 w 11505972"/>
              <a:gd name="connsiteY2630" fmla="*/ 8192 h 739466"/>
              <a:gd name="connsiteX2631" fmla="*/ 236066 w 11505972"/>
              <a:gd name="connsiteY2631" fmla="*/ 3639 h 739466"/>
              <a:gd name="connsiteX2632" fmla="*/ 164865 w 11505972"/>
              <a:gd name="connsiteY2632" fmla="*/ 0 h 739466"/>
              <a:gd name="connsiteX2633" fmla="*/ 174619 w 11505972"/>
              <a:gd name="connsiteY2633" fmla="*/ 0 h 739466"/>
              <a:gd name="connsiteX2634" fmla="*/ 168722 w 11505972"/>
              <a:gd name="connsiteY2634" fmla="*/ 9151 h 739466"/>
              <a:gd name="connsiteX2635" fmla="*/ 165606 w 11505972"/>
              <a:gd name="connsiteY2635" fmla="*/ 4597 h 739466"/>
              <a:gd name="connsiteX2636" fmla="*/ 78326 w 11505972"/>
              <a:gd name="connsiteY2636" fmla="*/ 0 h 739466"/>
              <a:gd name="connsiteX2637" fmla="*/ 103055 w 11505972"/>
              <a:gd name="connsiteY2637" fmla="*/ 0 h 739466"/>
              <a:gd name="connsiteX2638" fmla="*/ 103055 w 11505972"/>
              <a:gd name="connsiteY2638" fmla="*/ 44 h 739466"/>
              <a:gd name="connsiteX2639" fmla="*/ 103121 w 11505972"/>
              <a:gd name="connsiteY2639" fmla="*/ 0 h 739466"/>
              <a:gd name="connsiteX2640" fmla="*/ 110213 w 11505972"/>
              <a:gd name="connsiteY2640" fmla="*/ 0 h 739466"/>
              <a:gd name="connsiteX2641" fmla="*/ 110005 w 11505972"/>
              <a:gd name="connsiteY2641" fmla="*/ 763 h 739466"/>
              <a:gd name="connsiteX2642" fmla="*/ 107368 w 11505972"/>
              <a:gd name="connsiteY2642" fmla="*/ 2919 h 739466"/>
              <a:gd name="connsiteX2643" fmla="*/ 113120 w 11505972"/>
              <a:gd name="connsiteY2643" fmla="*/ 2201 h 739466"/>
              <a:gd name="connsiteX2644" fmla="*/ 114078 w 11505972"/>
              <a:gd name="connsiteY2644" fmla="*/ 0 h 739466"/>
              <a:gd name="connsiteX2645" fmla="*/ 131034 w 11505972"/>
              <a:gd name="connsiteY2645" fmla="*/ 0 h 739466"/>
              <a:gd name="connsiteX2646" fmla="*/ 131334 w 11505972"/>
              <a:gd name="connsiteY2646" fmla="*/ 1002 h 739466"/>
              <a:gd name="connsiteX2647" fmla="*/ 132003 w 11505972"/>
              <a:gd name="connsiteY2647" fmla="*/ 0 h 739466"/>
              <a:gd name="connsiteX2648" fmla="*/ 163629 w 11505972"/>
              <a:gd name="connsiteY2648" fmla="*/ 0 h 739466"/>
              <a:gd name="connsiteX2649" fmla="*/ 161772 w 11505972"/>
              <a:gd name="connsiteY2649" fmla="*/ 6754 h 739466"/>
              <a:gd name="connsiteX2650" fmla="*/ 159615 w 11505972"/>
              <a:gd name="connsiteY2650" fmla="*/ 16820 h 739466"/>
              <a:gd name="connsiteX2651" fmla="*/ 162490 w 11505972"/>
              <a:gd name="connsiteY2651" fmla="*/ 13944 h 739466"/>
              <a:gd name="connsiteX2652" fmla="*/ 163929 w 11505972"/>
              <a:gd name="connsiteY2652" fmla="*/ 9151 h 739466"/>
              <a:gd name="connsiteX2653" fmla="*/ 162011 w 11505972"/>
              <a:gd name="connsiteY2653" fmla="*/ 17539 h 739466"/>
              <a:gd name="connsiteX2654" fmla="*/ 157218 w 11505972"/>
              <a:gd name="connsiteY2654" fmla="*/ 23051 h 739466"/>
              <a:gd name="connsiteX2655" fmla="*/ 151226 w 11505972"/>
              <a:gd name="connsiteY2655" fmla="*/ 27605 h 739466"/>
              <a:gd name="connsiteX2656" fmla="*/ 146673 w 11505972"/>
              <a:gd name="connsiteY2656" fmla="*/ 33117 h 739466"/>
              <a:gd name="connsiteX2657" fmla="*/ 150747 w 11505972"/>
              <a:gd name="connsiteY2657" fmla="*/ 34555 h 739466"/>
              <a:gd name="connsiteX2658" fmla="*/ 154342 w 11505972"/>
              <a:gd name="connsiteY2658" fmla="*/ 35993 h 739466"/>
              <a:gd name="connsiteX2659" fmla="*/ 157218 w 11505972"/>
              <a:gd name="connsiteY2659" fmla="*/ 32398 h 739466"/>
              <a:gd name="connsiteX2660" fmla="*/ 160573 w 11505972"/>
              <a:gd name="connsiteY2660" fmla="*/ 33117 h 739466"/>
              <a:gd name="connsiteX2661" fmla="*/ 161052 w 11505972"/>
              <a:gd name="connsiteY2661" fmla="*/ 31679 h 739466"/>
              <a:gd name="connsiteX2662" fmla="*/ 161532 w 11505972"/>
              <a:gd name="connsiteY2662" fmla="*/ 30241 h 739466"/>
              <a:gd name="connsiteX2663" fmla="*/ 164887 w 11505972"/>
              <a:gd name="connsiteY2663" fmla="*/ 30720 h 739466"/>
              <a:gd name="connsiteX2664" fmla="*/ 168242 w 11505972"/>
              <a:gd name="connsiteY2664" fmla="*/ 31679 h 739466"/>
              <a:gd name="connsiteX2665" fmla="*/ 167763 w 11505972"/>
              <a:gd name="connsiteY2665" fmla="*/ 33596 h 739466"/>
              <a:gd name="connsiteX2666" fmla="*/ 167763 w 11505972"/>
              <a:gd name="connsiteY2666" fmla="*/ 35993 h 739466"/>
              <a:gd name="connsiteX2667" fmla="*/ 169201 w 11505972"/>
              <a:gd name="connsiteY2667" fmla="*/ 32638 h 739466"/>
              <a:gd name="connsiteX2668" fmla="*/ 173515 w 11505972"/>
              <a:gd name="connsiteY2668" fmla="*/ 32638 h 739466"/>
              <a:gd name="connsiteX2669" fmla="*/ 177349 w 11505972"/>
              <a:gd name="connsiteY2669" fmla="*/ 34555 h 739466"/>
              <a:gd name="connsiteX2670" fmla="*/ 177349 w 11505972"/>
              <a:gd name="connsiteY2670" fmla="*/ 37670 h 739466"/>
              <a:gd name="connsiteX2671" fmla="*/ 178787 w 11505972"/>
              <a:gd name="connsiteY2671" fmla="*/ 39827 h 739466"/>
              <a:gd name="connsiteX2672" fmla="*/ 177589 w 11505972"/>
              <a:gd name="connsiteY2672" fmla="*/ 43902 h 739466"/>
              <a:gd name="connsiteX2673" fmla="*/ 178308 w 11505972"/>
              <a:gd name="connsiteY2673" fmla="*/ 48934 h 739466"/>
              <a:gd name="connsiteX2674" fmla="*/ 180704 w 11505972"/>
              <a:gd name="connsiteY2674" fmla="*/ 42703 h 739466"/>
              <a:gd name="connsiteX2675" fmla="*/ 182143 w 11505972"/>
              <a:gd name="connsiteY2675" fmla="*/ 44142 h 739466"/>
              <a:gd name="connsiteX2676" fmla="*/ 183101 w 11505972"/>
              <a:gd name="connsiteY2676" fmla="*/ 47017 h 739466"/>
              <a:gd name="connsiteX2677" fmla="*/ 184060 w 11505972"/>
              <a:gd name="connsiteY2677" fmla="*/ 46298 h 739466"/>
              <a:gd name="connsiteX2678" fmla="*/ 185019 w 11505972"/>
              <a:gd name="connsiteY2678" fmla="*/ 44621 h 739466"/>
              <a:gd name="connsiteX2679" fmla="*/ 185738 w 11505972"/>
              <a:gd name="connsiteY2679" fmla="*/ 47257 h 739466"/>
              <a:gd name="connsiteX2680" fmla="*/ 185498 w 11505972"/>
              <a:gd name="connsiteY2680" fmla="*/ 50852 h 739466"/>
              <a:gd name="connsiteX2681" fmla="*/ 187655 w 11505972"/>
              <a:gd name="connsiteY2681" fmla="*/ 52529 h 739466"/>
              <a:gd name="connsiteX2682" fmla="*/ 187176 w 11505972"/>
              <a:gd name="connsiteY2682" fmla="*/ 60678 h 739466"/>
              <a:gd name="connsiteX2683" fmla="*/ 185258 w 11505972"/>
              <a:gd name="connsiteY2683" fmla="*/ 70744 h 739466"/>
              <a:gd name="connsiteX2684" fmla="*/ 183581 w 11505972"/>
              <a:gd name="connsiteY2684" fmla="*/ 77694 h 739466"/>
              <a:gd name="connsiteX2685" fmla="*/ 181663 w 11505972"/>
              <a:gd name="connsiteY2685" fmla="*/ 78173 h 739466"/>
              <a:gd name="connsiteX2686" fmla="*/ 181184 w 11505972"/>
              <a:gd name="connsiteY2686" fmla="*/ 72421 h 739466"/>
              <a:gd name="connsiteX2687" fmla="*/ 183101 w 11505972"/>
              <a:gd name="connsiteY2687" fmla="*/ 67149 h 739466"/>
              <a:gd name="connsiteX2688" fmla="*/ 184060 w 11505972"/>
              <a:gd name="connsiteY2688" fmla="*/ 69066 h 739466"/>
              <a:gd name="connsiteX2689" fmla="*/ 185019 w 11505972"/>
              <a:gd name="connsiteY2689" fmla="*/ 69546 h 739466"/>
              <a:gd name="connsiteX2690" fmla="*/ 185258 w 11505972"/>
              <a:gd name="connsiteY2690" fmla="*/ 61876 h 739466"/>
              <a:gd name="connsiteX2691" fmla="*/ 184539 w 11505972"/>
              <a:gd name="connsiteY2691" fmla="*/ 57083 h 739466"/>
              <a:gd name="connsiteX2692" fmla="*/ 181184 w 11505972"/>
              <a:gd name="connsiteY2692" fmla="*/ 57083 h 739466"/>
              <a:gd name="connsiteX2693" fmla="*/ 178787 w 11505972"/>
              <a:gd name="connsiteY2693" fmla="*/ 60439 h 739466"/>
              <a:gd name="connsiteX2694" fmla="*/ 179506 w 11505972"/>
              <a:gd name="connsiteY2694" fmla="*/ 60678 h 739466"/>
              <a:gd name="connsiteX2695" fmla="*/ 180704 w 11505972"/>
              <a:gd name="connsiteY2695" fmla="*/ 60439 h 739466"/>
              <a:gd name="connsiteX2696" fmla="*/ 179986 w 11505972"/>
              <a:gd name="connsiteY2696" fmla="*/ 65471 h 739466"/>
              <a:gd name="connsiteX2697" fmla="*/ 177829 w 11505972"/>
              <a:gd name="connsiteY2697" fmla="*/ 69066 h 739466"/>
              <a:gd name="connsiteX2698" fmla="*/ 179746 w 11505972"/>
              <a:gd name="connsiteY2698" fmla="*/ 69066 h 739466"/>
              <a:gd name="connsiteX2699" fmla="*/ 179746 w 11505972"/>
              <a:gd name="connsiteY2699" fmla="*/ 73380 h 739466"/>
              <a:gd name="connsiteX2700" fmla="*/ 178787 w 11505972"/>
              <a:gd name="connsiteY2700" fmla="*/ 77694 h 739466"/>
              <a:gd name="connsiteX2701" fmla="*/ 178548 w 11505972"/>
              <a:gd name="connsiteY2701" fmla="*/ 75537 h 739466"/>
              <a:gd name="connsiteX2702" fmla="*/ 178787 w 11505972"/>
              <a:gd name="connsiteY2702" fmla="*/ 72901 h 739466"/>
              <a:gd name="connsiteX2703" fmla="*/ 176870 w 11505972"/>
              <a:gd name="connsiteY2703" fmla="*/ 71223 h 739466"/>
              <a:gd name="connsiteX2704" fmla="*/ 175432 w 11505972"/>
              <a:gd name="connsiteY2704" fmla="*/ 69066 h 739466"/>
              <a:gd name="connsiteX2705" fmla="*/ 176391 w 11505972"/>
              <a:gd name="connsiteY2705" fmla="*/ 62835 h 739466"/>
              <a:gd name="connsiteX2706" fmla="*/ 178308 w 11505972"/>
              <a:gd name="connsiteY2706" fmla="*/ 58042 h 739466"/>
              <a:gd name="connsiteX2707" fmla="*/ 176631 w 11505972"/>
              <a:gd name="connsiteY2707" fmla="*/ 57802 h 739466"/>
              <a:gd name="connsiteX2708" fmla="*/ 175432 w 11505972"/>
              <a:gd name="connsiteY2708" fmla="*/ 54686 h 739466"/>
              <a:gd name="connsiteX2709" fmla="*/ 173036 w 11505972"/>
              <a:gd name="connsiteY2709" fmla="*/ 54686 h 739466"/>
              <a:gd name="connsiteX2710" fmla="*/ 171837 w 11505972"/>
              <a:gd name="connsiteY2710" fmla="*/ 67149 h 739466"/>
              <a:gd name="connsiteX2711" fmla="*/ 169680 w 11505972"/>
              <a:gd name="connsiteY2711" fmla="*/ 79132 h 739466"/>
              <a:gd name="connsiteX2712" fmla="*/ 169201 w 11505972"/>
              <a:gd name="connsiteY2712" fmla="*/ 71703 h 739466"/>
              <a:gd name="connsiteX2713" fmla="*/ 169680 w 11505972"/>
              <a:gd name="connsiteY2713" fmla="*/ 63314 h 739466"/>
              <a:gd name="connsiteX2714" fmla="*/ 167763 w 11505972"/>
              <a:gd name="connsiteY2714" fmla="*/ 67868 h 739466"/>
              <a:gd name="connsiteX2715" fmla="*/ 167284 w 11505972"/>
              <a:gd name="connsiteY2715" fmla="*/ 74338 h 739466"/>
              <a:gd name="connsiteX2716" fmla="*/ 166804 w 11505972"/>
              <a:gd name="connsiteY2716" fmla="*/ 80810 h 739466"/>
              <a:gd name="connsiteX2717" fmla="*/ 164887 w 11505972"/>
              <a:gd name="connsiteY2717" fmla="*/ 85363 h 739466"/>
              <a:gd name="connsiteX2718" fmla="*/ 163929 w 11505972"/>
              <a:gd name="connsiteY2718" fmla="*/ 82966 h 739466"/>
              <a:gd name="connsiteX2719" fmla="*/ 164887 w 11505972"/>
              <a:gd name="connsiteY2719" fmla="*/ 79132 h 739466"/>
              <a:gd name="connsiteX2720" fmla="*/ 161532 w 11505972"/>
              <a:gd name="connsiteY2720" fmla="*/ 79132 h 739466"/>
              <a:gd name="connsiteX2721" fmla="*/ 161292 w 11505972"/>
              <a:gd name="connsiteY2721" fmla="*/ 73380 h 739466"/>
              <a:gd name="connsiteX2722" fmla="*/ 161532 w 11505972"/>
              <a:gd name="connsiteY2722" fmla="*/ 69546 h 739466"/>
              <a:gd name="connsiteX2723" fmla="*/ 156978 w 11505972"/>
              <a:gd name="connsiteY2723" fmla="*/ 76496 h 739466"/>
              <a:gd name="connsiteX2724" fmla="*/ 154342 w 11505972"/>
              <a:gd name="connsiteY2724" fmla="*/ 85363 h 739466"/>
              <a:gd name="connsiteX2725" fmla="*/ 156020 w 11505972"/>
              <a:gd name="connsiteY2725" fmla="*/ 84644 h 739466"/>
              <a:gd name="connsiteX2726" fmla="*/ 158177 w 11505972"/>
              <a:gd name="connsiteY2726" fmla="*/ 82008 h 739466"/>
              <a:gd name="connsiteX2727" fmla="*/ 157697 w 11505972"/>
              <a:gd name="connsiteY2727" fmla="*/ 87040 h 739466"/>
              <a:gd name="connsiteX2728" fmla="*/ 156259 w 11505972"/>
              <a:gd name="connsiteY2728" fmla="*/ 91115 h 739466"/>
              <a:gd name="connsiteX2729" fmla="*/ 154102 w 11505972"/>
              <a:gd name="connsiteY2729" fmla="*/ 91355 h 739466"/>
              <a:gd name="connsiteX2730" fmla="*/ 151466 w 11505972"/>
              <a:gd name="connsiteY2730" fmla="*/ 91594 h 739466"/>
              <a:gd name="connsiteX2731" fmla="*/ 150987 w 11505972"/>
              <a:gd name="connsiteY2731" fmla="*/ 94230 h 739466"/>
              <a:gd name="connsiteX2732" fmla="*/ 150028 w 11505972"/>
              <a:gd name="connsiteY2732" fmla="*/ 94470 h 739466"/>
              <a:gd name="connsiteX2733" fmla="*/ 149070 w 11505972"/>
              <a:gd name="connsiteY2733" fmla="*/ 94950 h 739466"/>
              <a:gd name="connsiteX2734" fmla="*/ 149070 w 11505972"/>
              <a:gd name="connsiteY2734" fmla="*/ 97346 h 739466"/>
              <a:gd name="connsiteX2735" fmla="*/ 143797 w 11505972"/>
              <a:gd name="connsiteY2735" fmla="*/ 95668 h 739466"/>
              <a:gd name="connsiteX2736" fmla="*/ 139003 w 11505972"/>
              <a:gd name="connsiteY2736" fmla="*/ 93991 h 739466"/>
              <a:gd name="connsiteX2737" fmla="*/ 138045 w 11505972"/>
              <a:gd name="connsiteY2737" fmla="*/ 99982 h 739466"/>
              <a:gd name="connsiteX2738" fmla="*/ 137086 w 11505972"/>
              <a:gd name="connsiteY2738" fmla="*/ 105974 h 739466"/>
              <a:gd name="connsiteX2739" fmla="*/ 136128 w 11505972"/>
              <a:gd name="connsiteY2739" fmla="*/ 105734 h 739466"/>
              <a:gd name="connsiteX2740" fmla="*/ 134690 w 11505972"/>
              <a:gd name="connsiteY2740" fmla="*/ 105974 h 739466"/>
              <a:gd name="connsiteX2741" fmla="*/ 136368 w 11505972"/>
              <a:gd name="connsiteY2741" fmla="*/ 110288 h 739466"/>
              <a:gd name="connsiteX2742" fmla="*/ 136128 w 11505972"/>
              <a:gd name="connsiteY2742" fmla="*/ 115081 h 739466"/>
              <a:gd name="connsiteX2743" fmla="*/ 138045 w 11505972"/>
              <a:gd name="connsiteY2743" fmla="*/ 110288 h 739466"/>
              <a:gd name="connsiteX2744" fmla="*/ 139003 w 11505972"/>
              <a:gd name="connsiteY2744" fmla="*/ 104057 h 739466"/>
              <a:gd name="connsiteX2745" fmla="*/ 140441 w 11505972"/>
              <a:gd name="connsiteY2745" fmla="*/ 103337 h 739466"/>
              <a:gd name="connsiteX2746" fmla="*/ 139963 w 11505972"/>
              <a:gd name="connsiteY2746" fmla="*/ 101181 h 739466"/>
              <a:gd name="connsiteX2747" fmla="*/ 142359 w 11505972"/>
              <a:gd name="connsiteY2747" fmla="*/ 102139 h 739466"/>
              <a:gd name="connsiteX2748" fmla="*/ 143318 w 11505972"/>
              <a:gd name="connsiteY2748" fmla="*/ 105015 h 739466"/>
              <a:gd name="connsiteX2749" fmla="*/ 146193 w 11505972"/>
              <a:gd name="connsiteY2749" fmla="*/ 102139 h 739466"/>
              <a:gd name="connsiteX2750" fmla="*/ 148590 w 11505972"/>
              <a:gd name="connsiteY2750" fmla="*/ 98784 h 739466"/>
              <a:gd name="connsiteX2751" fmla="*/ 143318 w 11505972"/>
              <a:gd name="connsiteY2751" fmla="*/ 107412 h 739466"/>
              <a:gd name="connsiteX2752" fmla="*/ 143318 w 11505972"/>
              <a:gd name="connsiteY2752" fmla="*/ 112205 h 739466"/>
              <a:gd name="connsiteX2753" fmla="*/ 146193 w 11505972"/>
              <a:gd name="connsiteY2753" fmla="*/ 109809 h 739466"/>
              <a:gd name="connsiteX2754" fmla="*/ 145953 w 11505972"/>
              <a:gd name="connsiteY2754" fmla="*/ 111246 h 739466"/>
              <a:gd name="connsiteX2755" fmla="*/ 145714 w 11505972"/>
              <a:gd name="connsiteY2755" fmla="*/ 112684 h 739466"/>
              <a:gd name="connsiteX2756" fmla="*/ 147152 w 11505972"/>
              <a:gd name="connsiteY2756" fmla="*/ 114602 h 739466"/>
              <a:gd name="connsiteX2757" fmla="*/ 148350 w 11505972"/>
              <a:gd name="connsiteY2757" fmla="*/ 112444 h 739466"/>
              <a:gd name="connsiteX2758" fmla="*/ 150987 w 11505972"/>
              <a:gd name="connsiteY2758" fmla="*/ 112205 h 739466"/>
              <a:gd name="connsiteX2759" fmla="*/ 150028 w 11505972"/>
              <a:gd name="connsiteY2759" fmla="*/ 120593 h 739466"/>
              <a:gd name="connsiteX2760" fmla="*/ 148590 w 11505972"/>
              <a:gd name="connsiteY2760" fmla="*/ 128502 h 739466"/>
              <a:gd name="connsiteX2761" fmla="*/ 150747 w 11505972"/>
              <a:gd name="connsiteY2761" fmla="*/ 127783 h 739466"/>
              <a:gd name="connsiteX2762" fmla="*/ 151466 w 11505972"/>
              <a:gd name="connsiteY2762" fmla="*/ 125146 h 739466"/>
              <a:gd name="connsiteX2763" fmla="*/ 152185 w 11505972"/>
              <a:gd name="connsiteY2763" fmla="*/ 127783 h 739466"/>
              <a:gd name="connsiteX2764" fmla="*/ 150987 w 11505972"/>
              <a:gd name="connsiteY2764" fmla="*/ 129461 h 739466"/>
              <a:gd name="connsiteX2765" fmla="*/ 153383 w 11505972"/>
              <a:gd name="connsiteY2765" fmla="*/ 131858 h 739466"/>
              <a:gd name="connsiteX2766" fmla="*/ 152185 w 11505972"/>
              <a:gd name="connsiteY2766" fmla="*/ 144799 h 739466"/>
              <a:gd name="connsiteX2767" fmla="*/ 150028 w 11505972"/>
              <a:gd name="connsiteY2767" fmla="*/ 156782 h 739466"/>
              <a:gd name="connsiteX2768" fmla="*/ 151945 w 11505972"/>
              <a:gd name="connsiteY2768" fmla="*/ 156782 h 739466"/>
              <a:gd name="connsiteX2769" fmla="*/ 148830 w 11505972"/>
              <a:gd name="connsiteY2769" fmla="*/ 171641 h 739466"/>
              <a:gd name="connsiteX2770" fmla="*/ 143318 w 11505972"/>
              <a:gd name="connsiteY2770" fmla="*/ 182186 h 739466"/>
              <a:gd name="connsiteX2771" fmla="*/ 140202 w 11505972"/>
              <a:gd name="connsiteY2771" fmla="*/ 194888 h 739466"/>
              <a:gd name="connsiteX2772" fmla="*/ 138045 w 11505972"/>
              <a:gd name="connsiteY2772" fmla="*/ 206632 h 739466"/>
              <a:gd name="connsiteX2773" fmla="*/ 140921 w 11505972"/>
              <a:gd name="connsiteY2773" fmla="*/ 204954 h 739466"/>
              <a:gd name="connsiteX2774" fmla="*/ 142359 w 11505972"/>
              <a:gd name="connsiteY2774" fmla="*/ 201120 h 739466"/>
              <a:gd name="connsiteX2775" fmla="*/ 143558 w 11505972"/>
              <a:gd name="connsiteY2775" fmla="*/ 197285 h 739466"/>
              <a:gd name="connsiteX2776" fmla="*/ 146193 w 11505972"/>
              <a:gd name="connsiteY2776" fmla="*/ 195607 h 739466"/>
              <a:gd name="connsiteX2777" fmla="*/ 148111 w 11505972"/>
              <a:gd name="connsiteY2777" fmla="*/ 184103 h 739466"/>
              <a:gd name="connsiteX2778" fmla="*/ 154342 w 11505972"/>
              <a:gd name="connsiteY2778" fmla="*/ 177393 h 739466"/>
              <a:gd name="connsiteX2779" fmla="*/ 153383 w 11505972"/>
              <a:gd name="connsiteY2779" fmla="*/ 175955 h 739466"/>
              <a:gd name="connsiteX2780" fmla="*/ 151466 w 11505972"/>
              <a:gd name="connsiteY2780" fmla="*/ 176434 h 739466"/>
              <a:gd name="connsiteX2781" fmla="*/ 152425 w 11505972"/>
              <a:gd name="connsiteY2781" fmla="*/ 173558 h 739466"/>
              <a:gd name="connsiteX2782" fmla="*/ 154821 w 11505972"/>
              <a:gd name="connsiteY2782" fmla="*/ 171162 h 739466"/>
              <a:gd name="connsiteX2783" fmla="*/ 155061 w 11505972"/>
              <a:gd name="connsiteY2783" fmla="*/ 181946 h 739466"/>
              <a:gd name="connsiteX2784" fmla="*/ 153383 w 11505972"/>
              <a:gd name="connsiteY2784" fmla="*/ 193690 h 739466"/>
              <a:gd name="connsiteX2785" fmla="*/ 155540 w 11505972"/>
              <a:gd name="connsiteY2785" fmla="*/ 186979 h 739466"/>
              <a:gd name="connsiteX2786" fmla="*/ 156738 w 11505972"/>
              <a:gd name="connsiteY2786" fmla="*/ 178831 h 739466"/>
              <a:gd name="connsiteX2787" fmla="*/ 157218 w 11505972"/>
              <a:gd name="connsiteY2787" fmla="*/ 181228 h 739466"/>
              <a:gd name="connsiteX2788" fmla="*/ 157218 w 11505972"/>
              <a:gd name="connsiteY2788" fmla="*/ 183624 h 739466"/>
              <a:gd name="connsiteX2789" fmla="*/ 160813 w 11505972"/>
              <a:gd name="connsiteY2789" fmla="*/ 175716 h 739466"/>
              <a:gd name="connsiteX2790" fmla="*/ 162011 w 11505972"/>
              <a:gd name="connsiteY2790" fmla="*/ 167806 h 739466"/>
              <a:gd name="connsiteX2791" fmla="*/ 159375 w 11505972"/>
              <a:gd name="connsiteY2791" fmla="*/ 163492 h 739466"/>
              <a:gd name="connsiteX2792" fmla="*/ 157218 w 11505972"/>
              <a:gd name="connsiteY2792" fmla="*/ 158699 h 739466"/>
              <a:gd name="connsiteX2793" fmla="*/ 159135 w 11505972"/>
              <a:gd name="connsiteY2793" fmla="*/ 156782 h 739466"/>
              <a:gd name="connsiteX2794" fmla="*/ 160813 w 11505972"/>
              <a:gd name="connsiteY2794" fmla="*/ 160617 h 739466"/>
              <a:gd name="connsiteX2795" fmla="*/ 162011 w 11505972"/>
              <a:gd name="connsiteY2795" fmla="*/ 164931 h 739466"/>
              <a:gd name="connsiteX2796" fmla="*/ 164407 w 11505972"/>
              <a:gd name="connsiteY2796" fmla="*/ 165410 h 739466"/>
              <a:gd name="connsiteX2797" fmla="*/ 164887 w 11505972"/>
              <a:gd name="connsiteY2797" fmla="*/ 168765 h 739466"/>
              <a:gd name="connsiteX2798" fmla="*/ 166565 w 11505972"/>
              <a:gd name="connsiteY2798" fmla="*/ 167087 h 739466"/>
              <a:gd name="connsiteX2799" fmla="*/ 168242 w 11505972"/>
              <a:gd name="connsiteY2799" fmla="*/ 164931 h 739466"/>
              <a:gd name="connsiteX2800" fmla="*/ 169680 w 11505972"/>
              <a:gd name="connsiteY2800" fmla="*/ 167087 h 739466"/>
              <a:gd name="connsiteX2801" fmla="*/ 170159 w 11505972"/>
              <a:gd name="connsiteY2801" fmla="*/ 171162 h 739466"/>
              <a:gd name="connsiteX2802" fmla="*/ 169441 w 11505972"/>
              <a:gd name="connsiteY2802" fmla="*/ 171881 h 739466"/>
              <a:gd name="connsiteX2803" fmla="*/ 168242 w 11505972"/>
              <a:gd name="connsiteY2803" fmla="*/ 172599 h 739466"/>
              <a:gd name="connsiteX2804" fmla="*/ 167284 w 11505972"/>
              <a:gd name="connsiteY2804" fmla="*/ 170203 h 739466"/>
              <a:gd name="connsiteX2805" fmla="*/ 165367 w 11505972"/>
              <a:gd name="connsiteY2805" fmla="*/ 175236 h 739466"/>
              <a:gd name="connsiteX2806" fmla="*/ 164887 w 11505972"/>
              <a:gd name="connsiteY2806" fmla="*/ 182186 h 739466"/>
              <a:gd name="connsiteX2807" fmla="*/ 167763 w 11505972"/>
              <a:gd name="connsiteY2807" fmla="*/ 184583 h 739466"/>
              <a:gd name="connsiteX2808" fmla="*/ 165367 w 11505972"/>
              <a:gd name="connsiteY2808" fmla="*/ 186500 h 739466"/>
              <a:gd name="connsiteX2809" fmla="*/ 165367 w 11505972"/>
              <a:gd name="connsiteY2809" fmla="*/ 198243 h 739466"/>
              <a:gd name="connsiteX2810" fmla="*/ 162970 w 11505972"/>
              <a:gd name="connsiteY2810" fmla="*/ 209028 h 739466"/>
              <a:gd name="connsiteX2811" fmla="*/ 158656 w 11505972"/>
              <a:gd name="connsiteY2811" fmla="*/ 208549 h 739466"/>
              <a:gd name="connsiteX2812" fmla="*/ 159135 w 11505972"/>
              <a:gd name="connsiteY2812" fmla="*/ 206392 h 739466"/>
              <a:gd name="connsiteX2813" fmla="*/ 160094 w 11505972"/>
              <a:gd name="connsiteY2813" fmla="*/ 205673 h 739466"/>
              <a:gd name="connsiteX2814" fmla="*/ 157218 w 11505972"/>
              <a:gd name="connsiteY2814" fmla="*/ 203276 h 739466"/>
              <a:gd name="connsiteX2815" fmla="*/ 158177 w 11505972"/>
              <a:gd name="connsiteY2815" fmla="*/ 199442 h 739466"/>
              <a:gd name="connsiteX2816" fmla="*/ 158177 w 11505972"/>
              <a:gd name="connsiteY2816" fmla="*/ 196086 h 739466"/>
              <a:gd name="connsiteX2817" fmla="*/ 155780 w 11505972"/>
              <a:gd name="connsiteY2817" fmla="*/ 196086 h 739466"/>
              <a:gd name="connsiteX2818" fmla="*/ 155061 w 11505972"/>
              <a:gd name="connsiteY2818" fmla="*/ 201599 h 739466"/>
              <a:gd name="connsiteX2819" fmla="*/ 155300 w 11505972"/>
              <a:gd name="connsiteY2819" fmla="*/ 208070 h 739466"/>
              <a:gd name="connsiteX2820" fmla="*/ 157218 w 11505972"/>
              <a:gd name="connsiteY2820" fmla="*/ 208070 h 739466"/>
              <a:gd name="connsiteX2821" fmla="*/ 156978 w 11505972"/>
              <a:gd name="connsiteY2821" fmla="*/ 209987 h 739466"/>
              <a:gd name="connsiteX2822" fmla="*/ 156738 w 11505972"/>
              <a:gd name="connsiteY2822" fmla="*/ 211904 h 739466"/>
              <a:gd name="connsiteX2823" fmla="*/ 156259 w 11505972"/>
              <a:gd name="connsiteY2823" fmla="*/ 210945 h 739466"/>
              <a:gd name="connsiteX2824" fmla="*/ 155300 w 11505972"/>
              <a:gd name="connsiteY2824" fmla="*/ 210466 h 739466"/>
              <a:gd name="connsiteX2825" fmla="*/ 155300 w 11505972"/>
              <a:gd name="connsiteY2825" fmla="*/ 213342 h 739466"/>
              <a:gd name="connsiteX2826" fmla="*/ 156259 w 11505972"/>
              <a:gd name="connsiteY2826" fmla="*/ 215259 h 739466"/>
              <a:gd name="connsiteX2827" fmla="*/ 155780 w 11505972"/>
              <a:gd name="connsiteY2827" fmla="*/ 216218 h 739466"/>
              <a:gd name="connsiteX2828" fmla="*/ 154821 w 11505972"/>
              <a:gd name="connsiteY2828" fmla="*/ 217177 h 739466"/>
              <a:gd name="connsiteX2829" fmla="*/ 155780 w 11505972"/>
              <a:gd name="connsiteY2829" fmla="*/ 220532 h 739466"/>
              <a:gd name="connsiteX2830" fmla="*/ 156259 w 11505972"/>
              <a:gd name="connsiteY2830" fmla="*/ 224366 h 739466"/>
              <a:gd name="connsiteX2831" fmla="*/ 157218 w 11505972"/>
              <a:gd name="connsiteY2831" fmla="*/ 223168 h 739466"/>
              <a:gd name="connsiteX2832" fmla="*/ 158177 w 11505972"/>
              <a:gd name="connsiteY2832" fmla="*/ 223887 h 739466"/>
              <a:gd name="connsiteX2833" fmla="*/ 159854 w 11505972"/>
              <a:gd name="connsiteY2833" fmla="*/ 220772 h 739466"/>
              <a:gd name="connsiteX2834" fmla="*/ 160573 w 11505972"/>
              <a:gd name="connsiteY2834" fmla="*/ 216457 h 739466"/>
              <a:gd name="connsiteX2835" fmla="*/ 161532 w 11505972"/>
              <a:gd name="connsiteY2835" fmla="*/ 212623 h 739466"/>
              <a:gd name="connsiteX2836" fmla="*/ 163929 w 11505972"/>
              <a:gd name="connsiteY2836" fmla="*/ 210466 h 739466"/>
              <a:gd name="connsiteX2837" fmla="*/ 164407 w 11505972"/>
              <a:gd name="connsiteY2837" fmla="*/ 212862 h 739466"/>
              <a:gd name="connsiteX2838" fmla="*/ 164407 w 11505972"/>
              <a:gd name="connsiteY2838" fmla="*/ 215739 h 739466"/>
              <a:gd name="connsiteX2839" fmla="*/ 167284 w 11505972"/>
              <a:gd name="connsiteY2839" fmla="*/ 225804 h 739466"/>
              <a:gd name="connsiteX2840" fmla="*/ 145714 w 11505972"/>
              <a:gd name="connsiteY2840" fmla="*/ 225804 h 739466"/>
              <a:gd name="connsiteX2841" fmla="*/ 146193 w 11505972"/>
              <a:gd name="connsiteY2841" fmla="*/ 224606 h 739466"/>
              <a:gd name="connsiteX2842" fmla="*/ 146673 w 11505972"/>
              <a:gd name="connsiteY2842" fmla="*/ 223887 h 739466"/>
              <a:gd name="connsiteX2843" fmla="*/ 146673 w 11505972"/>
              <a:gd name="connsiteY2843" fmla="*/ 210466 h 739466"/>
              <a:gd name="connsiteX2844" fmla="*/ 144755 w 11505972"/>
              <a:gd name="connsiteY2844" fmla="*/ 215020 h 739466"/>
              <a:gd name="connsiteX2845" fmla="*/ 144755 w 11505972"/>
              <a:gd name="connsiteY2845" fmla="*/ 222929 h 739466"/>
              <a:gd name="connsiteX2846" fmla="*/ 143318 w 11505972"/>
              <a:gd name="connsiteY2846" fmla="*/ 224366 h 739466"/>
              <a:gd name="connsiteX2847" fmla="*/ 141880 w 11505972"/>
              <a:gd name="connsiteY2847" fmla="*/ 225804 h 739466"/>
              <a:gd name="connsiteX2848" fmla="*/ 112641 w 11505972"/>
              <a:gd name="connsiteY2848" fmla="*/ 225804 h 739466"/>
              <a:gd name="connsiteX2849" fmla="*/ 113120 w 11505972"/>
              <a:gd name="connsiteY2849" fmla="*/ 223168 h 739466"/>
              <a:gd name="connsiteX2850" fmla="*/ 113599 w 11505972"/>
              <a:gd name="connsiteY2850" fmla="*/ 220052 h 739466"/>
              <a:gd name="connsiteX2851" fmla="*/ 112401 w 11505972"/>
              <a:gd name="connsiteY2851" fmla="*/ 222689 h 739466"/>
              <a:gd name="connsiteX2852" fmla="*/ 111682 w 11505972"/>
              <a:gd name="connsiteY2852" fmla="*/ 225804 h 739466"/>
              <a:gd name="connsiteX2853" fmla="*/ 0 w 11505972"/>
              <a:gd name="connsiteY2853" fmla="*/ 225804 h 739466"/>
              <a:gd name="connsiteX2854" fmla="*/ 0 w 11505972"/>
              <a:gd name="connsiteY2854" fmla="*/ 162054 h 739466"/>
              <a:gd name="connsiteX2855" fmla="*/ 46015 w 11505972"/>
              <a:gd name="connsiteY2855" fmla="*/ 19696 h 739466"/>
              <a:gd name="connsiteX2856" fmla="*/ 48891 w 11505972"/>
              <a:gd name="connsiteY2856" fmla="*/ 16820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</a:cxnLst>
            <a:rect l="l" t="t" r="r" b="b"/>
            <a:pathLst>
              <a:path w="11505972" h="739466">
                <a:moveTo>
                  <a:pt x="254041" y="725737"/>
                </a:moveTo>
                <a:cubicBezTo>
                  <a:pt x="252443" y="725737"/>
                  <a:pt x="251645" y="726696"/>
                  <a:pt x="251645" y="728613"/>
                </a:cubicBezTo>
                <a:cubicBezTo>
                  <a:pt x="253242" y="728613"/>
                  <a:pt x="254201" y="728294"/>
                  <a:pt x="254520" y="727655"/>
                </a:cubicBezTo>
                <a:cubicBezTo>
                  <a:pt x="254520" y="727015"/>
                  <a:pt x="254441" y="726696"/>
                  <a:pt x="254281" y="726696"/>
                </a:cubicBezTo>
                <a:cubicBezTo>
                  <a:pt x="254121" y="726696"/>
                  <a:pt x="254041" y="726377"/>
                  <a:pt x="254041" y="725737"/>
                </a:cubicBezTo>
                <a:close/>
                <a:moveTo>
                  <a:pt x="81006" y="722382"/>
                </a:moveTo>
                <a:cubicBezTo>
                  <a:pt x="80367" y="722382"/>
                  <a:pt x="79727" y="723660"/>
                  <a:pt x="79088" y="726216"/>
                </a:cubicBezTo>
                <a:cubicBezTo>
                  <a:pt x="79727" y="726856"/>
                  <a:pt x="80367" y="727176"/>
                  <a:pt x="81006" y="727176"/>
                </a:cubicBezTo>
                <a:cubicBezTo>
                  <a:pt x="81645" y="726536"/>
                  <a:pt x="81805" y="725817"/>
                  <a:pt x="81485" y="725018"/>
                </a:cubicBezTo>
                <a:cubicBezTo>
                  <a:pt x="81165" y="724219"/>
                  <a:pt x="81006" y="723341"/>
                  <a:pt x="81006" y="722382"/>
                </a:cubicBezTo>
                <a:close/>
                <a:moveTo>
                  <a:pt x="63271" y="697937"/>
                </a:moveTo>
                <a:cubicBezTo>
                  <a:pt x="62632" y="697617"/>
                  <a:pt x="62072" y="698736"/>
                  <a:pt x="61593" y="701292"/>
                </a:cubicBezTo>
                <a:cubicBezTo>
                  <a:pt x="61114" y="703848"/>
                  <a:pt x="61513" y="705127"/>
                  <a:pt x="62792" y="705127"/>
                </a:cubicBezTo>
                <a:cubicBezTo>
                  <a:pt x="63431" y="702570"/>
                  <a:pt x="63591" y="700174"/>
                  <a:pt x="63271" y="697937"/>
                </a:cubicBezTo>
                <a:close/>
                <a:moveTo>
                  <a:pt x="279924" y="682598"/>
                </a:moveTo>
                <a:cubicBezTo>
                  <a:pt x="279285" y="683237"/>
                  <a:pt x="279125" y="683717"/>
                  <a:pt x="279445" y="684036"/>
                </a:cubicBezTo>
                <a:cubicBezTo>
                  <a:pt x="279765" y="684356"/>
                  <a:pt x="280084" y="684835"/>
                  <a:pt x="280404" y="685475"/>
                </a:cubicBezTo>
                <a:cubicBezTo>
                  <a:pt x="281043" y="685475"/>
                  <a:pt x="281282" y="684835"/>
                  <a:pt x="281123" y="683557"/>
                </a:cubicBezTo>
                <a:cubicBezTo>
                  <a:pt x="280963" y="682279"/>
                  <a:pt x="280563" y="681959"/>
                  <a:pt x="279924" y="682598"/>
                </a:cubicBezTo>
                <a:close/>
                <a:moveTo>
                  <a:pt x="85319" y="681640"/>
                </a:moveTo>
                <a:cubicBezTo>
                  <a:pt x="85000" y="682598"/>
                  <a:pt x="84840" y="683717"/>
                  <a:pt x="84840" y="684995"/>
                </a:cubicBezTo>
                <a:cubicBezTo>
                  <a:pt x="84840" y="686273"/>
                  <a:pt x="84840" y="687711"/>
                  <a:pt x="84840" y="689309"/>
                </a:cubicBezTo>
                <a:cubicBezTo>
                  <a:pt x="85479" y="687711"/>
                  <a:pt x="86278" y="686752"/>
                  <a:pt x="87237" y="686433"/>
                </a:cubicBezTo>
                <a:cubicBezTo>
                  <a:pt x="88196" y="686114"/>
                  <a:pt x="89314" y="685475"/>
                  <a:pt x="90592" y="684516"/>
                </a:cubicBezTo>
                <a:cubicBezTo>
                  <a:pt x="90592" y="682918"/>
                  <a:pt x="89953" y="682119"/>
                  <a:pt x="88675" y="682119"/>
                </a:cubicBezTo>
                <a:cubicBezTo>
                  <a:pt x="87397" y="682119"/>
                  <a:pt x="86278" y="681959"/>
                  <a:pt x="85319" y="681640"/>
                </a:cubicBezTo>
                <a:close/>
                <a:moveTo>
                  <a:pt x="248289" y="671574"/>
                </a:moveTo>
                <a:cubicBezTo>
                  <a:pt x="247011" y="671254"/>
                  <a:pt x="246611" y="672053"/>
                  <a:pt x="247091" y="673971"/>
                </a:cubicBezTo>
                <a:cubicBezTo>
                  <a:pt x="247570" y="675888"/>
                  <a:pt x="247650" y="677486"/>
                  <a:pt x="247331" y="678764"/>
                </a:cubicBezTo>
                <a:cubicBezTo>
                  <a:pt x="248289" y="678764"/>
                  <a:pt x="248609" y="677805"/>
                  <a:pt x="248289" y="675888"/>
                </a:cubicBezTo>
                <a:cubicBezTo>
                  <a:pt x="247969" y="673971"/>
                  <a:pt x="247969" y="672533"/>
                  <a:pt x="248289" y="671574"/>
                </a:cubicBezTo>
                <a:close/>
                <a:moveTo>
                  <a:pt x="179566" y="661269"/>
                </a:moveTo>
                <a:cubicBezTo>
                  <a:pt x="179127" y="661269"/>
                  <a:pt x="178628" y="661668"/>
                  <a:pt x="178069" y="662467"/>
                </a:cubicBezTo>
                <a:cubicBezTo>
                  <a:pt x="176950" y="664065"/>
                  <a:pt x="175911" y="664864"/>
                  <a:pt x="174953" y="664864"/>
                </a:cubicBezTo>
                <a:cubicBezTo>
                  <a:pt x="175911" y="665822"/>
                  <a:pt x="176870" y="665822"/>
                  <a:pt x="177829" y="664864"/>
                </a:cubicBezTo>
                <a:cubicBezTo>
                  <a:pt x="178787" y="663904"/>
                  <a:pt x="179746" y="663106"/>
                  <a:pt x="180704" y="662467"/>
                </a:cubicBezTo>
                <a:cubicBezTo>
                  <a:pt x="180385" y="661668"/>
                  <a:pt x="180006" y="661269"/>
                  <a:pt x="179566" y="661269"/>
                </a:cubicBezTo>
                <a:close/>
                <a:moveTo>
                  <a:pt x="277049" y="661029"/>
                </a:moveTo>
                <a:cubicBezTo>
                  <a:pt x="277049" y="663585"/>
                  <a:pt x="277368" y="666461"/>
                  <a:pt x="278007" y="669656"/>
                </a:cubicBezTo>
                <a:cubicBezTo>
                  <a:pt x="278646" y="669018"/>
                  <a:pt x="278886" y="667499"/>
                  <a:pt x="278726" y="665103"/>
                </a:cubicBezTo>
                <a:cubicBezTo>
                  <a:pt x="278566" y="662706"/>
                  <a:pt x="278007" y="661348"/>
                  <a:pt x="277049" y="661029"/>
                </a:cubicBezTo>
                <a:close/>
                <a:moveTo>
                  <a:pt x="34032" y="651442"/>
                </a:moveTo>
                <a:cubicBezTo>
                  <a:pt x="33074" y="651762"/>
                  <a:pt x="32594" y="652641"/>
                  <a:pt x="32594" y="654079"/>
                </a:cubicBezTo>
                <a:cubicBezTo>
                  <a:pt x="32594" y="655517"/>
                  <a:pt x="32594" y="656875"/>
                  <a:pt x="32594" y="658153"/>
                </a:cubicBezTo>
                <a:cubicBezTo>
                  <a:pt x="33233" y="657514"/>
                  <a:pt x="33633" y="656635"/>
                  <a:pt x="33793" y="655517"/>
                </a:cubicBezTo>
                <a:cubicBezTo>
                  <a:pt x="33952" y="654398"/>
                  <a:pt x="34032" y="653040"/>
                  <a:pt x="34032" y="651442"/>
                </a:cubicBezTo>
                <a:close/>
                <a:moveTo>
                  <a:pt x="240141" y="648567"/>
                </a:moveTo>
                <a:cubicBezTo>
                  <a:pt x="239821" y="648886"/>
                  <a:pt x="239661" y="649445"/>
                  <a:pt x="239661" y="650244"/>
                </a:cubicBezTo>
                <a:cubicBezTo>
                  <a:pt x="239661" y="651043"/>
                  <a:pt x="239661" y="651842"/>
                  <a:pt x="239661" y="652641"/>
                </a:cubicBezTo>
                <a:cubicBezTo>
                  <a:pt x="239661" y="653439"/>
                  <a:pt x="239821" y="654159"/>
                  <a:pt x="240141" y="654797"/>
                </a:cubicBezTo>
                <a:cubicBezTo>
                  <a:pt x="240460" y="655437"/>
                  <a:pt x="240940" y="655596"/>
                  <a:pt x="241578" y="655277"/>
                </a:cubicBezTo>
                <a:cubicBezTo>
                  <a:pt x="241578" y="653999"/>
                  <a:pt x="241419" y="652800"/>
                  <a:pt x="241099" y="651682"/>
                </a:cubicBezTo>
                <a:cubicBezTo>
                  <a:pt x="240780" y="650564"/>
                  <a:pt x="240460" y="649525"/>
                  <a:pt x="240141" y="648567"/>
                </a:cubicBezTo>
                <a:close/>
                <a:moveTo>
                  <a:pt x="279924" y="643773"/>
                </a:moveTo>
                <a:cubicBezTo>
                  <a:pt x="279285" y="644413"/>
                  <a:pt x="278806" y="645531"/>
                  <a:pt x="278487" y="647129"/>
                </a:cubicBezTo>
                <a:cubicBezTo>
                  <a:pt x="278167" y="648726"/>
                  <a:pt x="278806" y="649525"/>
                  <a:pt x="280404" y="649525"/>
                </a:cubicBezTo>
                <a:cubicBezTo>
                  <a:pt x="280404" y="646330"/>
                  <a:pt x="280244" y="644413"/>
                  <a:pt x="279924" y="643773"/>
                </a:cubicBezTo>
                <a:close/>
                <a:moveTo>
                  <a:pt x="263627" y="642335"/>
                </a:moveTo>
                <a:cubicBezTo>
                  <a:pt x="264267" y="645211"/>
                  <a:pt x="264426" y="648486"/>
                  <a:pt x="264107" y="652162"/>
                </a:cubicBezTo>
                <a:cubicBezTo>
                  <a:pt x="263787" y="655836"/>
                  <a:pt x="263947" y="658632"/>
                  <a:pt x="264586" y="660549"/>
                </a:cubicBezTo>
                <a:cubicBezTo>
                  <a:pt x="265225" y="659271"/>
                  <a:pt x="265545" y="656236"/>
                  <a:pt x="265545" y="651442"/>
                </a:cubicBezTo>
                <a:cubicBezTo>
                  <a:pt x="265545" y="646649"/>
                  <a:pt x="264906" y="643614"/>
                  <a:pt x="263627" y="642335"/>
                </a:cubicBezTo>
                <a:close/>
                <a:moveTo>
                  <a:pt x="276090" y="635385"/>
                </a:moveTo>
                <a:cubicBezTo>
                  <a:pt x="275770" y="634906"/>
                  <a:pt x="275451" y="634986"/>
                  <a:pt x="275131" y="635625"/>
                </a:cubicBezTo>
                <a:cubicBezTo>
                  <a:pt x="274812" y="636264"/>
                  <a:pt x="274731" y="637142"/>
                  <a:pt x="274892" y="638261"/>
                </a:cubicBezTo>
                <a:cubicBezTo>
                  <a:pt x="275051" y="639379"/>
                  <a:pt x="275451" y="640418"/>
                  <a:pt x="276090" y="641377"/>
                </a:cubicBezTo>
                <a:cubicBezTo>
                  <a:pt x="276090" y="640418"/>
                  <a:pt x="276250" y="639939"/>
                  <a:pt x="276569" y="639939"/>
                </a:cubicBezTo>
                <a:cubicBezTo>
                  <a:pt x="276569" y="637382"/>
                  <a:pt x="276409" y="635865"/>
                  <a:pt x="276090" y="635385"/>
                </a:cubicBezTo>
                <a:close/>
                <a:moveTo>
                  <a:pt x="181663" y="631311"/>
                </a:moveTo>
                <a:cubicBezTo>
                  <a:pt x="180385" y="633867"/>
                  <a:pt x="179826" y="636983"/>
                  <a:pt x="179986" y="640658"/>
                </a:cubicBezTo>
                <a:cubicBezTo>
                  <a:pt x="180145" y="644332"/>
                  <a:pt x="179906" y="647448"/>
                  <a:pt x="179267" y="650004"/>
                </a:cubicBezTo>
                <a:cubicBezTo>
                  <a:pt x="180864" y="649366"/>
                  <a:pt x="181503" y="647608"/>
                  <a:pt x="181184" y="644732"/>
                </a:cubicBezTo>
                <a:cubicBezTo>
                  <a:pt x="180864" y="641856"/>
                  <a:pt x="181503" y="639779"/>
                  <a:pt x="183101" y="638500"/>
                </a:cubicBezTo>
                <a:cubicBezTo>
                  <a:pt x="182462" y="637542"/>
                  <a:pt x="182223" y="636264"/>
                  <a:pt x="182382" y="634666"/>
                </a:cubicBezTo>
                <a:cubicBezTo>
                  <a:pt x="182542" y="633069"/>
                  <a:pt x="182302" y="631950"/>
                  <a:pt x="181663" y="631311"/>
                </a:cubicBezTo>
                <a:close/>
                <a:moveTo>
                  <a:pt x="133731" y="627956"/>
                </a:moveTo>
                <a:cubicBezTo>
                  <a:pt x="132773" y="629554"/>
                  <a:pt x="132852" y="630912"/>
                  <a:pt x="133971" y="632030"/>
                </a:cubicBezTo>
                <a:cubicBezTo>
                  <a:pt x="135089" y="633148"/>
                  <a:pt x="135968" y="633069"/>
                  <a:pt x="136607" y="631790"/>
                </a:cubicBezTo>
                <a:cubicBezTo>
                  <a:pt x="136607" y="629873"/>
                  <a:pt x="135648" y="628594"/>
                  <a:pt x="133731" y="627956"/>
                </a:cubicBezTo>
                <a:close/>
                <a:moveTo>
                  <a:pt x="186456" y="626518"/>
                </a:moveTo>
                <a:cubicBezTo>
                  <a:pt x="186456" y="627157"/>
                  <a:pt x="186297" y="627876"/>
                  <a:pt x="185977" y="628675"/>
                </a:cubicBezTo>
                <a:cubicBezTo>
                  <a:pt x="185658" y="629474"/>
                  <a:pt x="185498" y="630353"/>
                  <a:pt x="185498" y="631311"/>
                </a:cubicBezTo>
                <a:cubicBezTo>
                  <a:pt x="185498" y="632270"/>
                  <a:pt x="185578" y="633069"/>
                  <a:pt x="185738" y="633708"/>
                </a:cubicBezTo>
                <a:cubicBezTo>
                  <a:pt x="185897" y="634346"/>
                  <a:pt x="186297" y="634507"/>
                  <a:pt x="186936" y="634187"/>
                </a:cubicBezTo>
                <a:cubicBezTo>
                  <a:pt x="187255" y="632589"/>
                  <a:pt x="187176" y="631311"/>
                  <a:pt x="186696" y="630353"/>
                </a:cubicBezTo>
                <a:cubicBezTo>
                  <a:pt x="186217" y="629393"/>
                  <a:pt x="186137" y="628116"/>
                  <a:pt x="186456" y="626518"/>
                </a:cubicBezTo>
                <a:close/>
                <a:moveTo>
                  <a:pt x="37388" y="620286"/>
                </a:moveTo>
                <a:cubicBezTo>
                  <a:pt x="35790" y="622843"/>
                  <a:pt x="34831" y="626038"/>
                  <a:pt x="34511" y="629873"/>
                </a:cubicBezTo>
                <a:cubicBezTo>
                  <a:pt x="36109" y="629873"/>
                  <a:pt x="36908" y="628755"/>
                  <a:pt x="36908" y="626518"/>
                </a:cubicBezTo>
                <a:cubicBezTo>
                  <a:pt x="36908" y="624281"/>
                  <a:pt x="37068" y="622204"/>
                  <a:pt x="37388" y="620286"/>
                </a:cubicBezTo>
                <a:close/>
                <a:moveTo>
                  <a:pt x="104552" y="618669"/>
                </a:moveTo>
                <a:cubicBezTo>
                  <a:pt x="104273" y="619028"/>
                  <a:pt x="104013" y="619807"/>
                  <a:pt x="103773" y="621006"/>
                </a:cubicBezTo>
                <a:cubicBezTo>
                  <a:pt x="103294" y="623402"/>
                  <a:pt x="103374" y="624920"/>
                  <a:pt x="104013" y="625559"/>
                </a:cubicBezTo>
                <a:cubicBezTo>
                  <a:pt x="105611" y="625239"/>
                  <a:pt x="106090" y="624281"/>
                  <a:pt x="105451" y="622683"/>
                </a:cubicBezTo>
                <a:cubicBezTo>
                  <a:pt x="104812" y="621085"/>
                  <a:pt x="104812" y="619807"/>
                  <a:pt x="105451" y="618849"/>
                </a:cubicBezTo>
                <a:cubicBezTo>
                  <a:pt x="105131" y="618369"/>
                  <a:pt x="104832" y="618309"/>
                  <a:pt x="104552" y="618669"/>
                </a:cubicBezTo>
                <a:close/>
                <a:moveTo>
                  <a:pt x="90113" y="617890"/>
                </a:moveTo>
                <a:cubicBezTo>
                  <a:pt x="90752" y="616612"/>
                  <a:pt x="90592" y="616691"/>
                  <a:pt x="89633" y="618129"/>
                </a:cubicBezTo>
                <a:cubicBezTo>
                  <a:pt x="88675" y="619568"/>
                  <a:pt x="88355" y="620766"/>
                  <a:pt x="88675" y="621724"/>
                </a:cubicBezTo>
                <a:lnTo>
                  <a:pt x="90592" y="621724"/>
                </a:lnTo>
                <a:cubicBezTo>
                  <a:pt x="90912" y="620766"/>
                  <a:pt x="90832" y="620127"/>
                  <a:pt x="90353" y="619807"/>
                </a:cubicBezTo>
                <a:cubicBezTo>
                  <a:pt x="89873" y="619487"/>
                  <a:pt x="89793" y="618849"/>
                  <a:pt x="90113" y="617890"/>
                </a:cubicBezTo>
                <a:close/>
                <a:moveTo>
                  <a:pt x="100178" y="610700"/>
                </a:moveTo>
                <a:cubicBezTo>
                  <a:pt x="99220" y="610061"/>
                  <a:pt x="98581" y="610700"/>
                  <a:pt x="98261" y="612617"/>
                </a:cubicBezTo>
                <a:cubicBezTo>
                  <a:pt x="97941" y="614534"/>
                  <a:pt x="98261" y="615174"/>
                  <a:pt x="99220" y="614534"/>
                </a:cubicBezTo>
                <a:cubicBezTo>
                  <a:pt x="99859" y="613895"/>
                  <a:pt x="100178" y="612617"/>
                  <a:pt x="100178" y="610700"/>
                </a:cubicBezTo>
                <a:close/>
                <a:moveTo>
                  <a:pt x="116475" y="608304"/>
                </a:moveTo>
                <a:cubicBezTo>
                  <a:pt x="114878" y="608304"/>
                  <a:pt x="114079" y="609422"/>
                  <a:pt x="114079" y="611659"/>
                </a:cubicBezTo>
                <a:cubicBezTo>
                  <a:pt x="114718" y="612937"/>
                  <a:pt x="115437" y="613017"/>
                  <a:pt x="116236" y="611899"/>
                </a:cubicBezTo>
                <a:cubicBezTo>
                  <a:pt x="117035" y="610780"/>
                  <a:pt x="117115" y="609581"/>
                  <a:pt x="116475" y="608304"/>
                </a:cubicBezTo>
                <a:close/>
                <a:moveTo>
                  <a:pt x="92510" y="606866"/>
                </a:moveTo>
                <a:cubicBezTo>
                  <a:pt x="91231" y="607505"/>
                  <a:pt x="90512" y="608703"/>
                  <a:pt x="90353" y="610461"/>
                </a:cubicBezTo>
                <a:cubicBezTo>
                  <a:pt x="90192" y="612218"/>
                  <a:pt x="90113" y="614056"/>
                  <a:pt x="90113" y="615973"/>
                </a:cubicBezTo>
                <a:cubicBezTo>
                  <a:pt x="90752" y="615014"/>
                  <a:pt x="91391" y="613895"/>
                  <a:pt x="92030" y="612617"/>
                </a:cubicBezTo>
                <a:cubicBezTo>
                  <a:pt x="92669" y="611339"/>
                  <a:pt x="92829" y="609422"/>
                  <a:pt x="92510" y="606866"/>
                </a:cubicBezTo>
                <a:close/>
                <a:moveTo>
                  <a:pt x="13422" y="602072"/>
                </a:moveTo>
                <a:cubicBezTo>
                  <a:pt x="12782" y="601753"/>
                  <a:pt x="12303" y="602631"/>
                  <a:pt x="11983" y="604709"/>
                </a:cubicBezTo>
                <a:cubicBezTo>
                  <a:pt x="11664" y="606785"/>
                  <a:pt x="12143" y="607505"/>
                  <a:pt x="13422" y="606866"/>
                </a:cubicBezTo>
                <a:cubicBezTo>
                  <a:pt x="14060" y="605268"/>
                  <a:pt x="14060" y="603670"/>
                  <a:pt x="13422" y="602072"/>
                </a:cubicBezTo>
                <a:close/>
                <a:moveTo>
                  <a:pt x="291908" y="592007"/>
                </a:moveTo>
                <a:cubicBezTo>
                  <a:pt x="291268" y="592326"/>
                  <a:pt x="291029" y="593284"/>
                  <a:pt x="291189" y="594882"/>
                </a:cubicBezTo>
                <a:cubicBezTo>
                  <a:pt x="291348" y="596480"/>
                  <a:pt x="291588" y="597599"/>
                  <a:pt x="291908" y="598237"/>
                </a:cubicBezTo>
                <a:cubicBezTo>
                  <a:pt x="293505" y="597599"/>
                  <a:pt x="293825" y="596800"/>
                  <a:pt x="292866" y="595841"/>
                </a:cubicBezTo>
                <a:cubicBezTo>
                  <a:pt x="291908" y="594882"/>
                  <a:pt x="291588" y="593604"/>
                  <a:pt x="291908" y="592007"/>
                </a:cubicBezTo>
                <a:close/>
                <a:moveTo>
                  <a:pt x="273693" y="583379"/>
                </a:moveTo>
                <a:cubicBezTo>
                  <a:pt x="272735" y="586894"/>
                  <a:pt x="272575" y="590808"/>
                  <a:pt x="273214" y="595122"/>
                </a:cubicBezTo>
                <a:cubicBezTo>
                  <a:pt x="273853" y="599436"/>
                  <a:pt x="274652" y="603351"/>
                  <a:pt x="275611" y="606866"/>
                </a:cubicBezTo>
                <a:cubicBezTo>
                  <a:pt x="276250" y="603031"/>
                  <a:pt x="276170" y="599036"/>
                  <a:pt x="275371" y="594882"/>
                </a:cubicBezTo>
                <a:cubicBezTo>
                  <a:pt x="274572" y="590728"/>
                  <a:pt x="274013" y="586894"/>
                  <a:pt x="273693" y="583379"/>
                </a:cubicBezTo>
                <a:close/>
                <a:moveTo>
                  <a:pt x="260752" y="583379"/>
                </a:moveTo>
                <a:cubicBezTo>
                  <a:pt x="260112" y="585616"/>
                  <a:pt x="259953" y="588651"/>
                  <a:pt x="260272" y="592486"/>
                </a:cubicBezTo>
                <a:cubicBezTo>
                  <a:pt x="260592" y="596320"/>
                  <a:pt x="261230" y="598557"/>
                  <a:pt x="262190" y="599197"/>
                </a:cubicBezTo>
                <a:cubicBezTo>
                  <a:pt x="261550" y="596640"/>
                  <a:pt x="261230" y="594004"/>
                  <a:pt x="261230" y="591287"/>
                </a:cubicBezTo>
                <a:cubicBezTo>
                  <a:pt x="261230" y="588571"/>
                  <a:pt x="261071" y="585935"/>
                  <a:pt x="260752" y="583379"/>
                </a:cubicBezTo>
                <a:close/>
                <a:moveTo>
                  <a:pt x="154342" y="583379"/>
                </a:moveTo>
                <a:cubicBezTo>
                  <a:pt x="153383" y="584018"/>
                  <a:pt x="152984" y="585616"/>
                  <a:pt x="153143" y="588172"/>
                </a:cubicBezTo>
                <a:cubicBezTo>
                  <a:pt x="153303" y="590728"/>
                  <a:pt x="153064" y="592806"/>
                  <a:pt x="152425" y="594403"/>
                </a:cubicBezTo>
                <a:cubicBezTo>
                  <a:pt x="152744" y="594403"/>
                  <a:pt x="152984" y="594483"/>
                  <a:pt x="153143" y="594642"/>
                </a:cubicBezTo>
                <a:cubicBezTo>
                  <a:pt x="153303" y="594803"/>
                  <a:pt x="153703" y="594882"/>
                  <a:pt x="154342" y="594882"/>
                </a:cubicBezTo>
                <a:cubicBezTo>
                  <a:pt x="154662" y="593924"/>
                  <a:pt x="154662" y="592326"/>
                  <a:pt x="154342" y="590089"/>
                </a:cubicBezTo>
                <a:cubicBezTo>
                  <a:pt x="154023" y="587853"/>
                  <a:pt x="154023" y="585616"/>
                  <a:pt x="154342" y="583379"/>
                </a:cubicBezTo>
                <a:close/>
                <a:moveTo>
                  <a:pt x="261710" y="575230"/>
                </a:moveTo>
                <a:cubicBezTo>
                  <a:pt x="262349" y="576828"/>
                  <a:pt x="262509" y="578026"/>
                  <a:pt x="262190" y="578825"/>
                </a:cubicBezTo>
                <a:cubicBezTo>
                  <a:pt x="261870" y="579624"/>
                  <a:pt x="261710" y="580822"/>
                  <a:pt x="261710" y="582420"/>
                </a:cubicBezTo>
                <a:cubicBezTo>
                  <a:pt x="262349" y="583379"/>
                  <a:pt x="263148" y="583379"/>
                  <a:pt x="264107" y="582420"/>
                </a:cubicBezTo>
                <a:cubicBezTo>
                  <a:pt x="263468" y="581781"/>
                  <a:pt x="263148" y="580582"/>
                  <a:pt x="263148" y="578825"/>
                </a:cubicBezTo>
                <a:cubicBezTo>
                  <a:pt x="263148" y="577068"/>
                  <a:pt x="262669" y="575869"/>
                  <a:pt x="261710" y="575230"/>
                </a:cubicBezTo>
                <a:close/>
                <a:moveTo>
                  <a:pt x="36428" y="571396"/>
                </a:moveTo>
                <a:cubicBezTo>
                  <a:pt x="36109" y="572994"/>
                  <a:pt x="37068" y="573793"/>
                  <a:pt x="39305" y="573793"/>
                </a:cubicBezTo>
                <a:cubicBezTo>
                  <a:pt x="39305" y="572514"/>
                  <a:pt x="38985" y="571955"/>
                  <a:pt x="38346" y="572115"/>
                </a:cubicBezTo>
                <a:cubicBezTo>
                  <a:pt x="37707" y="572274"/>
                  <a:pt x="37068" y="572034"/>
                  <a:pt x="36428" y="571396"/>
                </a:cubicBezTo>
                <a:close/>
                <a:moveTo>
                  <a:pt x="88196" y="562768"/>
                </a:moveTo>
                <a:cubicBezTo>
                  <a:pt x="87876" y="563726"/>
                  <a:pt x="87956" y="564285"/>
                  <a:pt x="88435" y="564446"/>
                </a:cubicBezTo>
                <a:cubicBezTo>
                  <a:pt x="88915" y="564605"/>
                  <a:pt x="88994" y="565324"/>
                  <a:pt x="88675" y="566603"/>
                </a:cubicBezTo>
                <a:cubicBezTo>
                  <a:pt x="89314" y="566922"/>
                  <a:pt x="89713" y="566922"/>
                  <a:pt x="89873" y="566603"/>
                </a:cubicBezTo>
                <a:cubicBezTo>
                  <a:pt x="90033" y="566283"/>
                  <a:pt x="90432" y="566123"/>
                  <a:pt x="91071" y="566123"/>
                </a:cubicBezTo>
                <a:cubicBezTo>
                  <a:pt x="91391" y="564525"/>
                  <a:pt x="91231" y="563567"/>
                  <a:pt x="90592" y="563247"/>
                </a:cubicBezTo>
                <a:cubicBezTo>
                  <a:pt x="89953" y="562927"/>
                  <a:pt x="89154" y="562768"/>
                  <a:pt x="88196" y="562768"/>
                </a:cubicBezTo>
                <a:close/>
                <a:moveTo>
                  <a:pt x="255958" y="558933"/>
                </a:moveTo>
                <a:cubicBezTo>
                  <a:pt x="256597" y="561809"/>
                  <a:pt x="256837" y="564285"/>
                  <a:pt x="256677" y="566363"/>
                </a:cubicBezTo>
                <a:cubicBezTo>
                  <a:pt x="256517" y="568440"/>
                  <a:pt x="256757" y="570597"/>
                  <a:pt x="257396" y="572833"/>
                </a:cubicBezTo>
                <a:cubicBezTo>
                  <a:pt x="257716" y="572833"/>
                  <a:pt x="257955" y="572115"/>
                  <a:pt x="258115" y="570676"/>
                </a:cubicBezTo>
                <a:cubicBezTo>
                  <a:pt x="258275" y="569239"/>
                  <a:pt x="258275" y="567641"/>
                  <a:pt x="258115" y="565883"/>
                </a:cubicBezTo>
                <a:cubicBezTo>
                  <a:pt x="257955" y="564126"/>
                  <a:pt x="257716" y="562528"/>
                  <a:pt x="257396" y="561090"/>
                </a:cubicBezTo>
                <a:cubicBezTo>
                  <a:pt x="257077" y="559652"/>
                  <a:pt x="256597" y="558933"/>
                  <a:pt x="255958" y="558933"/>
                </a:cubicBezTo>
                <a:close/>
                <a:moveTo>
                  <a:pt x="173994" y="557974"/>
                </a:moveTo>
                <a:cubicBezTo>
                  <a:pt x="174313" y="560851"/>
                  <a:pt x="174313" y="562848"/>
                  <a:pt x="173994" y="563966"/>
                </a:cubicBezTo>
                <a:cubicBezTo>
                  <a:pt x="173675" y="565084"/>
                  <a:pt x="173675" y="567081"/>
                  <a:pt x="173994" y="569958"/>
                </a:cubicBezTo>
                <a:cubicBezTo>
                  <a:pt x="174313" y="568999"/>
                  <a:pt x="174793" y="566922"/>
                  <a:pt x="175432" y="563726"/>
                </a:cubicBezTo>
                <a:cubicBezTo>
                  <a:pt x="176071" y="560531"/>
                  <a:pt x="175592" y="558614"/>
                  <a:pt x="173994" y="557974"/>
                </a:cubicBezTo>
                <a:close/>
                <a:moveTo>
                  <a:pt x="95865" y="557495"/>
                </a:moveTo>
                <a:cubicBezTo>
                  <a:pt x="95225" y="557495"/>
                  <a:pt x="94826" y="558134"/>
                  <a:pt x="94666" y="559413"/>
                </a:cubicBezTo>
                <a:cubicBezTo>
                  <a:pt x="94507" y="560691"/>
                  <a:pt x="94586" y="561490"/>
                  <a:pt x="94906" y="561809"/>
                </a:cubicBezTo>
                <a:cubicBezTo>
                  <a:pt x="95545" y="561809"/>
                  <a:pt x="95865" y="561330"/>
                  <a:pt x="95865" y="560371"/>
                </a:cubicBezTo>
                <a:cubicBezTo>
                  <a:pt x="95865" y="559413"/>
                  <a:pt x="95865" y="558454"/>
                  <a:pt x="95865" y="557495"/>
                </a:cubicBezTo>
                <a:close/>
                <a:moveTo>
                  <a:pt x="151945" y="552702"/>
                </a:moveTo>
                <a:cubicBezTo>
                  <a:pt x="151306" y="552702"/>
                  <a:pt x="150827" y="553661"/>
                  <a:pt x="150507" y="555578"/>
                </a:cubicBezTo>
                <a:cubicBezTo>
                  <a:pt x="150188" y="557495"/>
                  <a:pt x="150667" y="558294"/>
                  <a:pt x="151945" y="557974"/>
                </a:cubicBezTo>
                <a:cubicBezTo>
                  <a:pt x="152585" y="557335"/>
                  <a:pt x="152744" y="556457"/>
                  <a:pt x="152425" y="555339"/>
                </a:cubicBezTo>
                <a:cubicBezTo>
                  <a:pt x="152105" y="554220"/>
                  <a:pt x="151945" y="553341"/>
                  <a:pt x="151945" y="552702"/>
                </a:cubicBezTo>
                <a:close/>
                <a:moveTo>
                  <a:pt x="133731" y="550785"/>
                </a:moveTo>
                <a:lnTo>
                  <a:pt x="133731" y="553181"/>
                </a:lnTo>
                <a:cubicBezTo>
                  <a:pt x="135010" y="553820"/>
                  <a:pt x="135968" y="553341"/>
                  <a:pt x="136607" y="551744"/>
                </a:cubicBezTo>
                <a:cubicBezTo>
                  <a:pt x="135648" y="550146"/>
                  <a:pt x="134690" y="549826"/>
                  <a:pt x="133731" y="550785"/>
                </a:cubicBezTo>
                <a:close/>
                <a:moveTo>
                  <a:pt x="74774" y="544554"/>
                </a:moveTo>
                <a:cubicBezTo>
                  <a:pt x="73497" y="544234"/>
                  <a:pt x="72857" y="544793"/>
                  <a:pt x="72857" y="546231"/>
                </a:cubicBezTo>
                <a:cubicBezTo>
                  <a:pt x="72857" y="547669"/>
                  <a:pt x="72857" y="549027"/>
                  <a:pt x="72857" y="550306"/>
                </a:cubicBezTo>
                <a:cubicBezTo>
                  <a:pt x="74135" y="549347"/>
                  <a:pt x="74774" y="547429"/>
                  <a:pt x="74774" y="544554"/>
                </a:cubicBezTo>
                <a:close/>
                <a:moveTo>
                  <a:pt x="33074" y="544554"/>
                </a:moveTo>
                <a:cubicBezTo>
                  <a:pt x="32115" y="544554"/>
                  <a:pt x="31556" y="545193"/>
                  <a:pt x="31396" y="546471"/>
                </a:cubicBezTo>
                <a:cubicBezTo>
                  <a:pt x="31236" y="547749"/>
                  <a:pt x="31476" y="548708"/>
                  <a:pt x="32115" y="549347"/>
                </a:cubicBezTo>
                <a:cubicBezTo>
                  <a:pt x="32754" y="549347"/>
                  <a:pt x="33074" y="547749"/>
                  <a:pt x="33074" y="544554"/>
                </a:cubicBezTo>
                <a:close/>
                <a:moveTo>
                  <a:pt x="46015" y="543595"/>
                </a:moveTo>
                <a:cubicBezTo>
                  <a:pt x="44417" y="545193"/>
                  <a:pt x="43459" y="547909"/>
                  <a:pt x="43139" y="551744"/>
                </a:cubicBezTo>
                <a:cubicBezTo>
                  <a:pt x="42820" y="555578"/>
                  <a:pt x="42341" y="558773"/>
                  <a:pt x="41701" y="561330"/>
                </a:cubicBezTo>
                <a:cubicBezTo>
                  <a:pt x="42660" y="558773"/>
                  <a:pt x="43779" y="556057"/>
                  <a:pt x="45056" y="553181"/>
                </a:cubicBezTo>
                <a:cubicBezTo>
                  <a:pt x="46335" y="550306"/>
                  <a:pt x="46654" y="547110"/>
                  <a:pt x="46015" y="543595"/>
                </a:cubicBezTo>
                <a:close/>
                <a:moveTo>
                  <a:pt x="49370" y="542157"/>
                </a:moveTo>
                <a:cubicBezTo>
                  <a:pt x="48092" y="542476"/>
                  <a:pt x="47373" y="543355"/>
                  <a:pt x="47213" y="544793"/>
                </a:cubicBezTo>
                <a:cubicBezTo>
                  <a:pt x="47054" y="546231"/>
                  <a:pt x="47772" y="546950"/>
                  <a:pt x="49370" y="546950"/>
                </a:cubicBezTo>
                <a:cubicBezTo>
                  <a:pt x="50010" y="546311"/>
                  <a:pt x="50169" y="545592"/>
                  <a:pt x="49850" y="544793"/>
                </a:cubicBezTo>
                <a:cubicBezTo>
                  <a:pt x="49530" y="543995"/>
                  <a:pt x="49370" y="543116"/>
                  <a:pt x="49370" y="542157"/>
                </a:cubicBezTo>
                <a:close/>
                <a:moveTo>
                  <a:pt x="277049" y="538322"/>
                </a:moveTo>
                <a:cubicBezTo>
                  <a:pt x="275770" y="538961"/>
                  <a:pt x="275371" y="539840"/>
                  <a:pt x="275850" y="540959"/>
                </a:cubicBezTo>
                <a:cubicBezTo>
                  <a:pt x="276329" y="542077"/>
                  <a:pt x="276569" y="543275"/>
                  <a:pt x="276569" y="544554"/>
                </a:cubicBezTo>
                <a:cubicBezTo>
                  <a:pt x="277208" y="543914"/>
                  <a:pt x="277448" y="543116"/>
                  <a:pt x="277289" y="542157"/>
                </a:cubicBezTo>
                <a:cubicBezTo>
                  <a:pt x="277128" y="541198"/>
                  <a:pt x="277049" y="539920"/>
                  <a:pt x="277049" y="538322"/>
                </a:cubicBezTo>
                <a:close/>
                <a:moveTo>
                  <a:pt x="152904" y="538322"/>
                </a:moveTo>
                <a:cubicBezTo>
                  <a:pt x="151306" y="538961"/>
                  <a:pt x="150747" y="540799"/>
                  <a:pt x="151226" y="543835"/>
                </a:cubicBezTo>
                <a:cubicBezTo>
                  <a:pt x="151705" y="546870"/>
                  <a:pt x="151786" y="549507"/>
                  <a:pt x="151466" y="551744"/>
                </a:cubicBezTo>
                <a:cubicBezTo>
                  <a:pt x="152105" y="550465"/>
                  <a:pt x="152665" y="548468"/>
                  <a:pt x="153143" y="545752"/>
                </a:cubicBezTo>
                <a:cubicBezTo>
                  <a:pt x="153623" y="543036"/>
                  <a:pt x="153543" y="540559"/>
                  <a:pt x="152904" y="538322"/>
                </a:cubicBezTo>
                <a:close/>
                <a:moveTo>
                  <a:pt x="178787" y="537843"/>
                </a:moveTo>
                <a:cubicBezTo>
                  <a:pt x="178148" y="537843"/>
                  <a:pt x="177749" y="538562"/>
                  <a:pt x="177589" y="540000"/>
                </a:cubicBezTo>
                <a:cubicBezTo>
                  <a:pt x="177430" y="541438"/>
                  <a:pt x="177190" y="541677"/>
                  <a:pt x="176870" y="540719"/>
                </a:cubicBezTo>
                <a:cubicBezTo>
                  <a:pt x="176231" y="541039"/>
                  <a:pt x="176151" y="541598"/>
                  <a:pt x="176631" y="542397"/>
                </a:cubicBezTo>
                <a:cubicBezTo>
                  <a:pt x="177109" y="543196"/>
                  <a:pt x="177669" y="543435"/>
                  <a:pt x="178308" y="543116"/>
                </a:cubicBezTo>
                <a:cubicBezTo>
                  <a:pt x="177669" y="541518"/>
                  <a:pt x="177829" y="540719"/>
                  <a:pt x="178787" y="540719"/>
                </a:cubicBezTo>
                <a:cubicBezTo>
                  <a:pt x="179746" y="540719"/>
                  <a:pt x="180065" y="539920"/>
                  <a:pt x="179746" y="538322"/>
                </a:cubicBezTo>
                <a:cubicBezTo>
                  <a:pt x="179107" y="538961"/>
                  <a:pt x="178787" y="538802"/>
                  <a:pt x="178787" y="537843"/>
                </a:cubicBezTo>
                <a:close/>
                <a:moveTo>
                  <a:pt x="136607" y="536885"/>
                </a:moveTo>
                <a:cubicBezTo>
                  <a:pt x="135648" y="537204"/>
                  <a:pt x="135249" y="538083"/>
                  <a:pt x="135409" y="539521"/>
                </a:cubicBezTo>
                <a:cubicBezTo>
                  <a:pt x="135569" y="540959"/>
                  <a:pt x="135648" y="542317"/>
                  <a:pt x="135648" y="543595"/>
                </a:cubicBezTo>
                <a:cubicBezTo>
                  <a:pt x="136287" y="543595"/>
                  <a:pt x="136767" y="542637"/>
                  <a:pt x="137086" y="540719"/>
                </a:cubicBezTo>
                <a:cubicBezTo>
                  <a:pt x="137406" y="538802"/>
                  <a:pt x="137246" y="537523"/>
                  <a:pt x="136607" y="536885"/>
                </a:cubicBezTo>
                <a:close/>
                <a:moveTo>
                  <a:pt x="48891" y="535447"/>
                </a:moveTo>
                <a:cubicBezTo>
                  <a:pt x="47613" y="535447"/>
                  <a:pt x="46974" y="536724"/>
                  <a:pt x="46974" y="539281"/>
                </a:cubicBezTo>
                <a:cubicBezTo>
                  <a:pt x="47294" y="539601"/>
                  <a:pt x="47932" y="539760"/>
                  <a:pt x="48891" y="539760"/>
                </a:cubicBezTo>
                <a:cubicBezTo>
                  <a:pt x="49211" y="539441"/>
                  <a:pt x="49450" y="538722"/>
                  <a:pt x="49610" y="537603"/>
                </a:cubicBezTo>
                <a:cubicBezTo>
                  <a:pt x="49770" y="536485"/>
                  <a:pt x="49530" y="535766"/>
                  <a:pt x="48891" y="535447"/>
                </a:cubicBezTo>
                <a:close/>
                <a:moveTo>
                  <a:pt x="167763" y="529695"/>
                </a:moveTo>
                <a:cubicBezTo>
                  <a:pt x="167124" y="530653"/>
                  <a:pt x="166565" y="531532"/>
                  <a:pt x="166085" y="532331"/>
                </a:cubicBezTo>
                <a:cubicBezTo>
                  <a:pt x="165606" y="533129"/>
                  <a:pt x="165367" y="534328"/>
                  <a:pt x="165367" y="535926"/>
                </a:cubicBezTo>
                <a:cubicBezTo>
                  <a:pt x="166005" y="536885"/>
                  <a:pt x="166804" y="536885"/>
                  <a:pt x="167763" y="535926"/>
                </a:cubicBezTo>
                <a:cubicBezTo>
                  <a:pt x="167443" y="539121"/>
                  <a:pt x="167204" y="543355"/>
                  <a:pt x="167044" y="548628"/>
                </a:cubicBezTo>
                <a:cubicBezTo>
                  <a:pt x="166884" y="553901"/>
                  <a:pt x="166964" y="557815"/>
                  <a:pt x="167284" y="560371"/>
                </a:cubicBezTo>
                <a:cubicBezTo>
                  <a:pt x="168561" y="556537"/>
                  <a:pt x="169121" y="551663"/>
                  <a:pt x="168961" y="545752"/>
                </a:cubicBezTo>
                <a:cubicBezTo>
                  <a:pt x="168801" y="539840"/>
                  <a:pt x="168402" y="534488"/>
                  <a:pt x="167763" y="529695"/>
                </a:cubicBezTo>
                <a:close/>
                <a:moveTo>
                  <a:pt x="64230" y="529695"/>
                </a:moveTo>
                <a:cubicBezTo>
                  <a:pt x="61673" y="530653"/>
                  <a:pt x="60395" y="533449"/>
                  <a:pt x="60395" y="538083"/>
                </a:cubicBezTo>
                <a:cubicBezTo>
                  <a:pt x="60395" y="542716"/>
                  <a:pt x="60075" y="546791"/>
                  <a:pt x="59437" y="550306"/>
                </a:cubicBezTo>
                <a:cubicBezTo>
                  <a:pt x="60714" y="547429"/>
                  <a:pt x="61913" y="544473"/>
                  <a:pt x="63031" y="541438"/>
                </a:cubicBezTo>
                <a:cubicBezTo>
                  <a:pt x="64150" y="538402"/>
                  <a:pt x="64549" y="534488"/>
                  <a:pt x="64230" y="529695"/>
                </a:cubicBezTo>
                <a:close/>
                <a:moveTo>
                  <a:pt x="114079" y="529215"/>
                </a:moveTo>
                <a:cubicBezTo>
                  <a:pt x="113440" y="528896"/>
                  <a:pt x="112880" y="529615"/>
                  <a:pt x="112401" y="531372"/>
                </a:cubicBezTo>
                <a:cubicBezTo>
                  <a:pt x="111922" y="533129"/>
                  <a:pt x="112322" y="533849"/>
                  <a:pt x="113599" y="533529"/>
                </a:cubicBezTo>
                <a:cubicBezTo>
                  <a:pt x="113919" y="532890"/>
                  <a:pt x="114079" y="531452"/>
                  <a:pt x="114079" y="529215"/>
                </a:cubicBezTo>
                <a:close/>
                <a:moveTo>
                  <a:pt x="146673" y="527298"/>
                </a:moveTo>
                <a:cubicBezTo>
                  <a:pt x="145395" y="527298"/>
                  <a:pt x="144915" y="528097"/>
                  <a:pt x="145235" y="529695"/>
                </a:cubicBezTo>
                <a:cubicBezTo>
                  <a:pt x="145874" y="529695"/>
                  <a:pt x="146274" y="529854"/>
                  <a:pt x="146433" y="530174"/>
                </a:cubicBezTo>
                <a:cubicBezTo>
                  <a:pt x="146593" y="530494"/>
                  <a:pt x="146992" y="530334"/>
                  <a:pt x="147631" y="529695"/>
                </a:cubicBezTo>
                <a:cubicBezTo>
                  <a:pt x="148271" y="528097"/>
                  <a:pt x="147951" y="527298"/>
                  <a:pt x="146673" y="527298"/>
                </a:cubicBezTo>
                <a:close/>
                <a:moveTo>
                  <a:pt x="275611" y="525381"/>
                </a:moveTo>
                <a:cubicBezTo>
                  <a:pt x="274652" y="526020"/>
                  <a:pt x="274412" y="526899"/>
                  <a:pt x="274892" y="528017"/>
                </a:cubicBezTo>
                <a:cubicBezTo>
                  <a:pt x="275371" y="529136"/>
                  <a:pt x="275611" y="530174"/>
                  <a:pt x="275611" y="531133"/>
                </a:cubicBezTo>
                <a:cubicBezTo>
                  <a:pt x="276250" y="531133"/>
                  <a:pt x="276409" y="530334"/>
                  <a:pt x="276090" y="528736"/>
                </a:cubicBezTo>
                <a:cubicBezTo>
                  <a:pt x="275770" y="527138"/>
                  <a:pt x="275611" y="526020"/>
                  <a:pt x="275611" y="525381"/>
                </a:cubicBezTo>
                <a:close/>
                <a:moveTo>
                  <a:pt x="165846" y="518670"/>
                </a:moveTo>
                <a:cubicBezTo>
                  <a:pt x="166485" y="521226"/>
                  <a:pt x="166485" y="523144"/>
                  <a:pt x="165846" y="524422"/>
                </a:cubicBezTo>
                <a:cubicBezTo>
                  <a:pt x="165206" y="525700"/>
                  <a:pt x="164887" y="527458"/>
                  <a:pt x="164887" y="529695"/>
                </a:cubicBezTo>
                <a:cubicBezTo>
                  <a:pt x="166165" y="529695"/>
                  <a:pt x="166964" y="528017"/>
                  <a:pt x="167284" y="524662"/>
                </a:cubicBezTo>
                <a:cubicBezTo>
                  <a:pt x="167603" y="521306"/>
                  <a:pt x="167124" y="519309"/>
                  <a:pt x="165846" y="518670"/>
                </a:cubicBezTo>
                <a:close/>
                <a:moveTo>
                  <a:pt x="142359" y="518191"/>
                </a:moveTo>
                <a:cubicBezTo>
                  <a:pt x="141400" y="517871"/>
                  <a:pt x="141001" y="518271"/>
                  <a:pt x="141161" y="519389"/>
                </a:cubicBezTo>
                <a:cubicBezTo>
                  <a:pt x="141320" y="520508"/>
                  <a:pt x="140601" y="520747"/>
                  <a:pt x="139003" y="520108"/>
                </a:cubicBezTo>
                <a:cubicBezTo>
                  <a:pt x="140282" y="520747"/>
                  <a:pt x="140841" y="522345"/>
                  <a:pt x="140681" y="524901"/>
                </a:cubicBezTo>
                <a:cubicBezTo>
                  <a:pt x="140522" y="527458"/>
                  <a:pt x="141240" y="528896"/>
                  <a:pt x="142838" y="529215"/>
                </a:cubicBezTo>
                <a:cubicBezTo>
                  <a:pt x="142199" y="527298"/>
                  <a:pt x="141880" y="525620"/>
                  <a:pt x="141880" y="524183"/>
                </a:cubicBezTo>
                <a:cubicBezTo>
                  <a:pt x="141880" y="522745"/>
                  <a:pt x="142039" y="520747"/>
                  <a:pt x="142359" y="518191"/>
                </a:cubicBezTo>
                <a:close/>
                <a:moveTo>
                  <a:pt x="73336" y="518191"/>
                </a:moveTo>
                <a:cubicBezTo>
                  <a:pt x="72698" y="517552"/>
                  <a:pt x="72378" y="517711"/>
                  <a:pt x="72378" y="518670"/>
                </a:cubicBezTo>
                <a:cubicBezTo>
                  <a:pt x="72378" y="519629"/>
                  <a:pt x="72058" y="520108"/>
                  <a:pt x="71419" y="520108"/>
                </a:cubicBezTo>
                <a:cubicBezTo>
                  <a:pt x="71419" y="521067"/>
                  <a:pt x="71738" y="521626"/>
                  <a:pt x="72378" y="521786"/>
                </a:cubicBezTo>
                <a:cubicBezTo>
                  <a:pt x="73017" y="521946"/>
                  <a:pt x="73656" y="521706"/>
                  <a:pt x="74295" y="521067"/>
                </a:cubicBezTo>
                <a:cubicBezTo>
                  <a:pt x="74295" y="520427"/>
                  <a:pt x="73976" y="519469"/>
                  <a:pt x="73336" y="518191"/>
                </a:cubicBezTo>
                <a:close/>
                <a:moveTo>
                  <a:pt x="264586" y="507646"/>
                </a:moveTo>
                <a:cubicBezTo>
                  <a:pt x="263308" y="508285"/>
                  <a:pt x="262989" y="509004"/>
                  <a:pt x="263627" y="509803"/>
                </a:cubicBezTo>
                <a:cubicBezTo>
                  <a:pt x="264267" y="510602"/>
                  <a:pt x="264426" y="511800"/>
                  <a:pt x="264107" y="513398"/>
                </a:cubicBezTo>
                <a:cubicBezTo>
                  <a:pt x="265065" y="512758"/>
                  <a:pt x="265305" y="512040"/>
                  <a:pt x="264825" y="511241"/>
                </a:cubicBezTo>
                <a:cubicBezTo>
                  <a:pt x="264347" y="510442"/>
                  <a:pt x="264267" y="509244"/>
                  <a:pt x="264586" y="507646"/>
                </a:cubicBezTo>
                <a:close/>
                <a:moveTo>
                  <a:pt x="258835" y="506208"/>
                </a:moveTo>
                <a:cubicBezTo>
                  <a:pt x="257237" y="507806"/>
                  <a:pt x="256917" y="509962"/>
                  <a:pt x="257875" y="512679"/>
                </a:cubicBezTo>
                <a:cubicBezTo>
                  <a:pt x="258835" y="515395"/>
                  <a:pt x="259154" y="517871"/>
                  <a:pt x="258835" y="520108"/>
                </a:cubicBezTo>
                <a:cubicBezTo>
                  <a:pt x="257237" y="520747"/>
                  <a:pt x="256438" y="520188"/>
                  <a:pt x="256438" y="518431"/>
                </a:cubicBezTo>
                <a:cubicBezTo>
                  <a:pt x="256438" y="516673"/>
                  <a:pt x="256118" y="515155"/>
                  <a:pt x="255479" y="513877"/>
                </a:cubicBezTo>
                <a:cubicBezTo>
                  <a:pt x="255159" y="517072"/>
                  <a:pt x="255079" y="520827"/>
                  <a:pt x="255240" y="525141"/>
                </a:cubicBezTo>
                <a:cubicBezTo>
                  <a:pt x="255399" y="529455"/>
                  <a:pt x="256118" y="532251"/>
                  <a:pt x="257396" y="533529"/>
                </a:cubicBezTo>
                <a:cubicBezTo>
                  <a:pt x="257396" y="532570"/>
                  <a:pt x="257396" y="531612"/>
                  <a:pt x="257396" y="530653"/>
                </a:cubicBezTo>
                <a:cubicBezTo>
                  <a:pt x="257396" y="529695"/>
                  <a:pt x="257237" y="528896"/>
                  <a:pt x="256917" y="528257"/>
                </a:cubicBezTo>
                <a:cubicBezTo>
                  <a:pt x="256917" y="527617"/>
                  <a:pt x="257077" y="527218"/>
                  <a:pt x="257396" y="527058"/>
                </a:cubicBezTo>
                <a:cubicBezTo>
                  <a:pt x="257716" y="526899"/>
                  <a:pt x="257875" y="526499"/>
                  <a:pt x="257875" y="525860"/>
                </a:cubicBezTo>
                <a:cubicBezTo>
                  <a:pt x="259473" y="526818"/>
                  <a:pt x="259793" y="526899"/>
                  <a:pt x="258835" y="526100"/>
                </a:cubicBezTo>
                <a:cubicBezTo>
                  <a:pt x="257875" y="525301"/>
                  <a:pt x="257716" y="523783"/>
                  <a:pt x="258355" y="521546"/>
                </a:cubicBezTo>
                <a:cubicBezTo>
                  <a:pt x="258674" y="520907"/>
                  <a:pt x="258914" y="520747"/>
                  <a:pt x="259074" y="521067"/>
                </a:cubicBezTo>
                <a:cubicBezTo>
                  <a:pt x="259234" y="521387"/>
                  <a:pt x="259313" y="521866"/>
                  <a:pt x="259313" y="522505"/>
                </a:cubicBezTo>
                <a:cubicBezTo>
                  <a:pt x="258994" y="519309"/>
                  <a:pt x="259074" y="516194"/>
                  <a:pt x="259553" y="513158"/>
                </a:cubicBezTo>
                <a:cubicBezTo>
                  <a:pt x="260033" y="510122"/>
                  <a:pt x="259793" y="507806"/>
                  <a:pt x="258835" y="506208"/>
                </a:cubicBezTo>
                <a:close/>
                <a:moveTo>
                  <a:pt x="88675" y="505249"/>
                </a:moveTo>
                <a:cubicBezTo>
                  <a:pt x="87397" y="505888"/>
                  <a:pt x="86518" y="507566"/>
                  <a:pt x="86038" y="510282"/>
                </a:cubicBezTo>
                <a:cubicBezTo>
                  <a:pt x="85559" y="512998"/>
                  <a:pt x="85479" y="514996"/>
                  <a:pt x="85799" y="516273"/>
                </a:cubicBezTo>
                <a:cubicBezTo>
                  <a:pt x="86758" y="516273"/>
                  <a:pt x="87397" y="515954"/>
                  <a:pt x="87716" y="515315"/>
                </a:cubicBezTo>
                <a:cubicBezTo>
                  <a:pt x="88035" y="514676"/>
                  <a:pt x="88675" y="514197"/>
                  <a:pt x="89633" y="513877"/>
                </a:cubicBezTo>
                <a:cubicBezTo>
                  <a:pt x="89953" y="512280"/>
                  <a:pt x="90033" y="511161"/>
                  <a:pt x="89873" y="510521"/>
                </a:cubicBezTo>
                <a:cubicBezTo>
                  <a:pt x="89713" y="509883"/>
                  <a:pt x="89474" y="509403"/>
                  <a:pt x="89154" y="509084"/>
                </a:cubicBezTo>
                <a:cubicBezTo>
                  <a:pt x="88834" y="508764"/>
                  <a:pt x="88595" y="508445"/>
                  <a:pt x="88435" y="508125"/>
                </a:cubicBezTo>
                <a:cubicBezTo>
                  <a:pt x="88275" y="507806"/>
                  <a:pt x="88355" y="506847"/>
                  <a:pt x="88675" y="505249"/>
                </a:cubicBezTo>
                <a:close/>
                <a:moveTo>
                  <a:pt x="69502" y="501894"/>
                </a:moveTo>
                <a:cubicBezTo>
                  <a:pt x="68544" y="501894"/>
                  <a:pt x="67984" y="502693"/>
                  <a:pt x="67824" y="504291"/>
                </a:cubicBezTo>
                <a:cubicBezTo>
                  <a:pt x="67665" y="505888"/>
                  <a:pt x="68224" y="506528"/>
                  <a:pt x="69502" y="506208"/>
                </a:cubicBezTo>
                <a:close/>
                <a:moveTo>
                  <a:pt x="264107" y="499018"/>
                </a:moveTo>
                <a:cubicBezTo>
                  <a:pt x="262828" y="499657"/>
                  <a:pt x="262509" y="500616"/>
                  <a:pt x="263148" y="501894"/>
                </a:cubicBezTo>
                <a:cubicBezTo>
                  <a:pt x="263787" y="503172"/>
                  <a:pt x="263947" y="504610"/>
                  <a:pt x="263627" y="506208"/>
                </a:cubicBezTo>
                <a:cubicBezTo>
                  <a:pt x="264906" y="505569"/>
                  <a:pt x="265225" y="504610"/>
                  <a:pt x="264586" y="503332"/>
                </a:cubicBezTo>
                <a:cubicBezTo>
                  <a:pt x="263947" y="502054"/>
                  <a:pt x="263787" y="500616"/>
                  <a:pt x="264107" y="499018"/>
                </a:cubicBezTo>
                <a:close/>
                <a:moveTo>
                  <a:pt x="174953" y="498539"/>
                </a:moveTo>
                <a:cubicBezTo>
                  <a:pt x="174313" y="498858"/>
                  <a:pt x="173994" y="499977"/>
                  <a:pt x="173994" y="501894"/>
                </a:cubicBezTo>
                <a:cubicBezTo>
                  <a:pt x="173994" y="503811"/>
                  <a:pt x="174474" y="504770"/>
                  <a:pt x="175432" y="504770"/>
                </a:cubicBezTo>
                <a:cubicBezTo>
                  <a:pt x="175432" y="503172"/>
                  <a:pt x="175273" y="502054"/>
                  <a:pt x="174953" y="501414"/>
                </a:cubicBezTo>
                <a:cubicBezTo>
                  <a:pt x="174633" y="500776"/>
                  <a:pt x="174633" y="499817"/>
                  <a:pt x="174953" y="498539"/>
                </a:cubicBezTo>
                <a:close/>
                <a:moveTo>
                  <a:pt x="259553" y="496861"/>
                </a:moveTo>
                <a:cubicBezTo>
                  <a:pt x="258115" y="497021"/>
                  <a:pt x="257716" y="498059"/>
                  <a:pt x="258355" y="499977"/>
                </a:cubicBezTo>
                <a:cubicBezTo>
                  <a:pt x="258994" y="499977"/>
                  <a:pt x="259953" y="499657"/>
                  <a:pt x="261230" y="499018"/>
                </a:cubicBezTo>
                <a:cubicBezTo>
                  <a:pt x="261550" y="497420"/>
                  <a:pt x="260991" y="496701"/>
                  <a:pt x="259553" y="496861"/>
                </a:cubicBezTo>
                <a:close/>
                <a:moveTo>
                  <a:pt x="98261" y="493506"/>
                </a:moveTo>
                <a:cubicBezTo>
                  <a:pt x="96983" y="494625"/>
                  <a:pt x="96664" y="495983"/>
                  <a:pt x="97303" y="497580"/>
                </a:cubicBezTo>
                <a:cubicBezTo>
                  <a:pt x="97941" y="497580"/>
                  <a:pt x="98341" y="497021"/>
                  <a:pt x="98501" y="495902"/>
                </a:cubicBezTo>
                <a:cubicBezTo>
                  <a:pt x="98661" y="494784"/>
                  <a:pt x="99220" y="494225"/>
                  <a:pt x="100178" y="494225"/>
                </a:cubicBezTo>
                <a:cubicBezTo>
                  <a:pt x="100178" y="492627"/>
                  <a:pt x="99539" y="492388"/>
                  <a:pt x="98261" y="493506"/>
                </a:cubicBezTo>
                <a:close/>
                <a:moveTo>
                  <a:pt x="179746" y="492787"/>
                </a:moveTo>
                <a:cubicBezTo>
                  <a:pt x="178787" y="492467"/>
                  <a:pt x="178308" y="493106"/>
                  <a:pt x="178308" y="494704"/>
                </a:cubicBezTo>
                <a:cubicBezTo>
                  <a:pt x="178308" y="496302"/>
                  <a:pt x="178787" y="496941"/>
                  <a:pt x="179746" y="496621"/>
                </a:cubicBezTo>
                <a:close/>
                <a:moveTo>
                  <a:pt x="97782" y="489432"/>
                </a:moveTo>
                <a:cubicBezTo>
                  <a:pt x="95865" y="489432"/>
                  <a:pt x="94906" y="490550"/>
                  <a:pt x="94906" y="492787"/>
                </a:cubicBezTo>
                <a:cubicBezTo>
                  <a:pt x="95545" y="494065"/>
                  <a:pt x="96264" y="494385"/>
                  <a:pt x="97063" y="493746"/>
                </a:cubicBezTo>
                <a:cubicBezTo>
                  <a:pt x="97862" y="493106"/>
                  <a:pt x="98102" y="491668"/>
                  <a:pt x="97782" y="489432"/>
                </a:cubicBezTo>
                <a:close/>
                <a:moveTo>
                  <a:pt x="269379" y="488952"/>
                </a:moveTo>
                <a:cubicBezTo>
                  <a:pt x="269379" y="491828"/>
                  <a:pt x="269539" y="493826"/>
                  <a:pt x="269859" y="494944"/>
                </a:cubicBezTo>
                <a:cubicBezTo>
                  <a:pt x="270178" y="496062"/>
                  <a:pt x="270498" y="496461"/>
                  <a:pt x="270817" y="496142"/>
                </a:cubicBezTo>
                <a:cubicBezTo>
                  <a:pt x="271137" y="495822"/>
                  <a:pt x="271297" y="495024"/>
                  <a:pt x="271297" y="493746"/>
                </a:cubicBezTo>
                <a:cubicBezTo>
                  <a:pt x="271297" y="492467"/>
                  <a:pt x="270658" y="490869"/>
                  <a:pt x="269379" y="488952"/>
                </a:cubicBezTo>
                <a:close/>
                <a:moveTo>
                  <a:pt x="118632" y="485597"/>
                </a:moveTo>
                <a:cubicBezTo>
                  <a:pt x="117194" y="485597"/>
                  <a:pt x="116635" y="486396"/>
                  <a:pt x="116955" y="487994"/>
                </a:cubicBezTo>
                <a:cubicBezTo>
                  <a:pt x="117594" y="488633"/>
                  <a:pt x="118153" y="488873"/>
                  <a:pt x="118632" y="488712"/>
                </a:cubicBezTo>
                <a:cubicBezTo>
                  <a:pt x="119112" y="488553"/>
                  <a:pt x="119671" y="488313"/>
                  <a:pt x="120310" y="487994"/>
                </a:cubicBezTo>
                <a:cubicBezTo>
                  <a:pt x="120630" y="486396"/>
                  <a:pt x="120070" y="485597"/>
                  <a:pt x="118632" y="485597"/>
                </a:cubicBezTo>
                <a:close/>
                <a:moveTo>
                  <a:pt x="276569" y="485117"/>
                </a:moveTo>
                <a:cubicBezTo>
                  <a:pt x="275930" y="486715"/>
                  <a:pt x="275850" y="488712"/>
                  <a:pt x="276329" y="491109"/>
                </a:cubicBezTo>
                <a:cubicBezTo>
                  <a:pt x="276809" y="493506"/>
                  <a:pt x="276889" y="495983"/>
                  <a:pt x="276569" y="498539"/>
                </a:cubicBezTo>
                <a:cubicBezTo>
                  <a:pt x="277208" y="496941"/>
                  <a:pt x="277368" y="494944"/>
                  <a:pt x="277049" y="492547"/>
                </a:cubicBezTo>
                <a:cubicBezTo>
                  <a:pt x="276729" y="490151"/>
                  <a:pt x="276569" y="487674"/>
                  <a:pt x="276569" y="485117"/>
                </a:cubicBezTo>
                <a:close/>
                <a:moveTo>
                  <a:pt x="169680" y="480804"/>
                </a:moveTo>
                <a:cubicBezTo>
                  <a:pt x="169360" y="481443"/>
                  <a:pt x="168961" y="482881"/>
                  <a:pt x="168482" y="485117"/>
                </a:cubicBezTo>
                <a:cubicBezTo>
                  <a:pt x="168002" y="487354"/>
                  <a:pt x="168402" y="488633"/>
                  <a:pt x="169680" y="488952"/>
                </a:cubicBezTo>
                <a:cubicBezTo>
                  <a:pt x="170639" y="487674"/>
                  <a:pt x="170958" y="486316"/>
                  <a:pt x="170639" y="484878"/>
                </a:cubicBezTo>
                <a:cubicBezTo>
                  <a:pt x="170320" y="483440"/>
                  <a:pt x="170000" y="482082"/>
                  <a:pt x="169680" y="480804"/>
                </a:cubicBezTo>
                <a:close/>
                <a:moveTo>
                  <a:pt x="98261" y="480804"/>
                </a:moveTo>
                <a:cubicBezTo>
                  <a:pt x="96664" y="480804"/>
                  <a:pt x="96184" y="481923"/>
                  <a:pt x="96823" y="484159"/>
                </a:cubicBezTo>
                <a:cubicBezTo>
                  <a:pt x="97143" y="484479"/>
                  <a:pt x="97782" y="484159"/>
                  <a:pt x="98740" y="483200"/>
                </a:cubicBezTo>
                <a:cubicBezTo>
                  <a:pt x="98740" y="482561"/>
                  <a:pt x="98661" y="482162"/>
                  <a:pt x="98501" y="482002"/>
                </a:cubicBezTo>
                <a:cubicBezTo>
                  <a:pt x="98341" y="481842"/>
                  <a:pt x="98261" y="481443"/>
                  <a:pt x="98261" y="480804"/>
                </a:cubicBezTo>
                <a:close/>
                <a:moveTo>
                  <a:pt x="101617" y="480325"/>
                </a:moveTo>
                <a:cubicBezTo>
                  <a:pt x="101936" y="481603"/>
                  <a:pt x="102016" y="482401"/>
                  <a:pt x="101856" y="482721"/>
                </a:cubicBezTo>
                <a:cubicBezTo>
                  <a:pt x="101696" y="483041"/>
                  <a:pt x="101457" y="483200"/>
                  <a:pt x="101137" y="483200"/>
                </a:cubicBezTo>
                <a:cubicBezTo>
                  <a:pt x="100818" y="483200"/>
                  <a:pt x="100418" y="483280"/>
                  <a:pt x="99939" y="483440"/>
                </a:cubicBezTo>
                <a:cubicBezTo>
                  <a:pt x="99460" y="483600"/>
                  <a:pt x="99220" y="484159"/>
                  <a:pt x="99220" y="485117"/>
                </a:cubicBezTo>
                <a:cubicBezTo>
                  <a:pt x="100178" y="485117"/>
                  <a:pt x="100658" y="484798"/>
                  <a:pt x="100658" y="484159"/>
                </a:cubicBezTo>
                <a:cubicBezTo>
                  <a:pt x="101297" y="484479"/>
                  <a:pt x="101617" y="485278"/>
                  <a:pt x="101617" y="486556"/>
                </a:cubicBezTo>
                <a:cubicBezTo>
                  <a:pt x="102256" y="485916"/>
                  <a:pt x="102815" y="484718"/>
                  <a:pt x="103294" y="482961"/>
                </a:cubicBezTo>
                <a:cubicBezTo>
                  <a:pt x="103773" y="481203"/>
                  <a:pt x="103214" y="480325"/>
                  <a:pt x="101617" y="480325"/>
                </a:cubicBezTo>
                <a:close/>
                <a:moveTo>
                  <a:pt x="256917" y="476490"/>
                </a:moveTo>
                <a:cubicBezTo>
                  <a:pt x="255958" y="477768"/>
                  <a:pt x="255718" y="479605"/>
                  <a:pt x="256198" y="482002"/>
                </a:cubicBezTo>
                <a:cubicBezTo>
                  <a:pt x="256677" y="484399"/>
                  <a:pt x="257396" y="486077"/>
                  <a:pt x="258355" y="487035"/>
                </a:cubicBezTo>
                <a:cubicBezTo>
                  <a:pt x="257716" y="485757"/>
                  <a:pt x="257476" y="483919"/>
                  <a:pt x="257636" y="481523"/>
                </a:cubicBezTo>
                <a:cubicBezTo>
                  <a:pt x="257796" y="479126"/>
                  <a:pt x="257556" y="477448"/>
                  <a:pt x="256917" y="476490"/>
                </a:cubicBezTo>
                <a:close/>
                <a:moveTo>
                  <a:pt x="255479" y="469780"/>
                </a:moveTo>
                <a:cubicBezTo>
                  <a:pt x="255799" y="470738"/>
                  <a:pt x="255799" y="472016"/>
                  <a:pt x="255479" y="473614"/>
                </a:cubicBezTo>
                <a:cubicBezTo>
                  <a:pt x="255159" y="475211"/>
                  <a:pt x="255639" y="475851"/>
                  <a:pt x="256917" y="475531"/>
                </a:cubicBezTo>
                <a:cubicBezTo>
                  <a:pt x="257237" y="474892"/>
                  <a:pt x="257316" y="473853"/>
                  <a:pt x="257157" y="472415"/>
                </a:cubicBezTo>
                <a:cubicBezTo>
                  <a:pt x="256997" y="470978"/>
                  <a:pt x="256438" y="470099"/>
                  <a:pt x="255479" y="469780"/>
                </a:cubicBezTo>
                <a:close/>
                <a:moveTo>
                  <a:pt x="167763" y="462590"/>
                </a:moveTo>
                <a:cubicBezTo>
                  <a:pt x="167124" y="465785"/>
                  <a:pt x="166725" y="468102"/>
                  <a:pt x="166565" y="469540"/>
                </a:cubicBezTo>
                <a:cubicBezTo>
                  <a:pt x="166405" y="470978"/>
                  <a:pt x="166005" y="472975"/>
                  <a:pt x="165367" y="475531"/>
                </a:cubicBezTo>
                <a:cubicBezTo>
                  <a:pt x="166325" y="475851"/>
                  <a:pt x="166884" y="475771"/>
                  <a:pt x="167044" y="475292"/>
                </a:cubicBezTo>
                <a:cubicBezTo>
                  <a:pt x="167204" y="474812"/>
                  <a:pt x="167603" y="474573"/>
                  <a:pt x="168242" y="474573"/>
                </a:cubicBezTo>
                <a:cubicBezTo>
                  <a:pt x="168242" y="472975"/>
                  <a:pt x="168642" y="470738"/>
                  <a:pt x="169441" y="467862"/>
                </a:cubicBezTo>
                <a:cubicBezTo>
                  <a:pt x="170239" y="464986"/>
                  <a:pt x="169680" y="463229"/>
                  <a:pt x="167763" y="462590"/>
                </a:cubicBezTo>
                <a:close/>
                <a:moveTo>
                  <a:pt x="161532" y="453483"/>
                </a:moveTo>
                <a:cubicBezTo>
                  <a:pt x="159934" y="456039"/>
                  <a:pt x="159295" y="459634"/>
                  <a:pt x="159615" y="464268"/>
                </a:cubicBezTo>
                <a:cubicBezTo>
                  <a:pt x="159934" y="468901"/>
                  <a:pt x="159934" y="472336"/>
                  <a:pt x="159615" y="474573"/>
                </a:cubicBezTo>
                <a:cubicBezTo>
                  <a:pt x="160253" y="472016"/>
                  <a:pt x="161052" y="468581"/>
                  <a:pt x="162011" y="464268"/>
                </a:cubicBezTo>
                <a:cubicBezTo>
                  <a:pt x="162970" y="459953"/>
                  <a:pt x="162810" y="456358"/>
                  <a:pt x="161532" y="453483"/>
                </a:cubicBezTo>
                <a:close/>
                <a:moveTo>
                  <a:pt x="118872" y="452524"/>
                </a:moveTo>
                <a:cubicBezTo>
                  <a:pt x="117594" y="451885"/>
                  <a:pt x="117115" y="452524"/>
                  <a:pt x="117434" y="454441"/>
                </a:cubicBezTo>
                <a:cubicBezTo>
                  <a:pt x="117754" y="456358"/>
                  <a:pt x="117754" y="457796"/>
                  <a:pt x="117434" y="458755"/>
                </a:cubicBezTo>
                <a:cubicBezTo>
                  <a:pt x="117754" y="457796"/>
                  <a:pt x="118233" y="456758"/>
                  <a:pt x="118872" y="455639"/>
                </a:cubicBezTo>
                <a:cubicBezTo>
                  <a:pt x="119511" y="454521"/>
                  <a:pt x="119511" y="453483"/>
                  <a:pt x="118872" y="452524"/>
                </a:cubicBezTo>
                <a:close/>
                <a:moveTo>
                  <a:pt x="299696" y="441284"/>
                </a:moveTo>
                <a:lnTo>
                  <a:pt x="299337" y="442219"/>
                </a:lnTo>
                <a:lnTo>
                  <a:pt x="299696" y="444015"/>
                </a:lnTo>
                <a:close/>
                <a:moveTo>
                  <a:pt x="292866" y="441020"/>
                </a:moveTo>
                <a:cubicBezTo>
                  <a:pt x="292227" y="441659"/>
                  <a:pt x="292067" y="442857"/>
                  <a:pt x="292386" y="444615"/>
                </a:cubicBezTo>
                <a:cubicBezTo>
                  <a:pt x="292707" y="446373"/>
                  <a:pt x="293026" y="447731"/>
                  <a:pt x="293346" y="448689"/>
                </a:cubicBezTo>
                <a:cubicBezTo>
                  <a:pt x="293984" y="448050"/>
                  <a:pt x="293984" y="447011"/>
                  <a:pt x="293346" y="445574"/>
                </a:cubicBezTo>
                <a:cubicBezTo>
                  <a:pt x="292707" y="444136"/>
                  <a:pt x="292547" y="442618"/>
                  <a:pt x="292866" y="441020"/>
                </a:cubicBezTo>
                <a:close/>
                <a:moveTo>
                  <a:pt x="262190" y="433830"/>
                </a:moveTo>
                <a:cubicBezTo>
                  <a:pt x="262190" y="435428"/>
                  <a:pt x="262749" y="436306"/>
                  <a:pt x="263867" y="436467"/>
                </a:cubicBezTo>
                <a:cubicBezTo>
                  <a:pt x="264986" y="436626"/>
                  <a:pt x="265864" y="437026"/>
                  <a:pt x="266503" y="437665"/>
                </a:cubicBezTo>
                <a:cubicBezTo>
                  <a:pt x="265864" y="434789"/>
                  <a:pt x="264426" y="433511"/>
                  <a:pt x="262190" y="433830"/>
                </a:cubicBezTo>
                <a:close/>
                <a:moveTo>
                  <a:pt x="262190" y="420409"/>
                </a:moveTo>
                <a:cubicBezTo>
                  <a:pt x="262190" y="420090"/>
                  <a:pt x="262029" y="420329"/>
                  <a:pt x="261710" y="421128"/>
                </a:cubicBezTo>
                <a:cubicBezTo>
                  <a:pt x="261391" y="421927"/>
                  <a:pt x="261230" y="422806"/>
                  <a:pt x="261230" y="423765"/>
                </a:cubicBezTo>
                <a:cubicBezTo>
                  <a:pt x="261230" y="424723"/>
                  <a:pt x="261311" y="425602"/>
                  <a:pt x="261470" y="426401"/>
                </a:cubicBezTo>
                <a:cubicBezTo>
                  <a:pt x="261630" y="427199"/>
                  <a:pt x="262029" y="427599"/>
                  <a:pt x="262669" y="427599"/>
                </a:cubicBezTo>
                <a:cubicBezTo>
                  <a:pt x="263627" y="426321"/>
                  <a:pt x="263627" y="425282"/>
                  <a:pt x="262669" y="424483"/>
                </a:cubicBezTo>
                <a:cubicBezTo>
                  <a:pt x="261710" y="423685"/>
                  <a:pt x="261550" y="422327"/>
                  <a:pt x="262190" y="420409"/>
                </a:cubicBezTo>
                <a:close/>
                <a:moveTo>
                  <a:pt x="298138" y="417293"/>
                </a:moveTo>
                <a:cubicBezTo>
                  <a:pt x="297500" y="417453"/>
                  <a:pt x="296860" y="417533"/>
                  <a:pt x="296221" y="417533"/>
                </a:cubicBezTo>
                <a:cubicBezTo>
                  <a:pt x="295582" y="421687"/>
                  <a:pt x="295902" y="424963"/>
                  <a:pt x="297180" y="427360"/>
                </a:cubicBezTo>
                <a:cubicBezTo>
                  <a:pt x="298458" y="429756"/>
                  <a:pt x="299257" y="433031"/>
                  <a:pt x="299576" y="437185"/>
                </a:cubicBezTo>
                <a:lnTo>
                  <a:pt x="299696" y="435032"/>
                </a:lnTo>
                <a:lnTo>
                  <a:pt x="299696" y="431372"/>
                </a:lnTo>
                <a:lnTo>
                  <a:pt x="299337" y="426880"/>
                </a:lnTo>
                <a:cubicBezTo>
                  <a:pt x="299177" y="424803"/>
                  <a:pt x="299098" y="422886"/>
                  <a:pt x="299098" y="421128"/>
                </a:cubicBezTo>
                <a:cubicBezTo>
                  <a:pt x="299098" y="419371"/>
                  <a:pt x="299098" y="418332"/>
                  <a:pt x="299098" y="418013"/>
                </a:cubicBezTo>
                <a:cubicBezTo>
                  <a:pt x="299098" y="417374"/>
                  <a:pt x="298778" y="417134"/>
                  <a:pt x="298138" y="417293"/>
                </a:cubicBezTo>
                <a:close/>
                <a:moveTo>
                  <a:pt x="272255" y="392129"/>
                </a:moveTo>
                <a:cubicBezTo>
                  <a:pt x="273533" y="395964"/>
                  <a:pt x="274412" y="400038"/>
                  <a:pt x="274892" y="404352"/>
                </a:cubicBezTo>
                <a:cubicBezTo>
                  <a:pt x="275371" y="408666"/>
                  <a:pt x="275611" y="412740"/>
                  <a:pt x="275611" y="416575"/>
                </a:cubicBezTo>
                <a:cubicBezTo>
                  <a:pt x="274971" y="412421"/>
                  <a:pt x="273933" y="408027"/>
                  <a:pt x="272495" y="403393"/>
                </a:cubicBezTo>
                <a:cubicBezTo>
                  <a:pt x="271057" y="398760"/>
                  <a:pt x="270977" y="395005"/>
                  <a:pt x="272255" y="392129"/>
                </a:cubicBezTo>
                <a:close/>
                <a:moveTo>
                  <a:pt x="228637" y="388294"/>
                </a:moveTo>
                <a:cubicBezTo>
                  <a:pt x="228637" y="390212"/>
                  <a:pt x="228877" y="391570"/>
                  <a:pt x="229356" y="392369"/>
                </a:cubicBezTo>
                <a:cubicBezTo>
                  <a:pt x="229835" y="393168"/>
                  <a:pt x="230314" y="393967"/>
                  <a:pt x="230794" y="394766"/>
                </a:cubicBezTo>
                <a:cubicBezTo>
                  <a:pt x="231273" y="395565"/>
                  <a:pt x="231672" y="396523"/>
                  <a:pt x="231992" y="397641"/>
                </a:cubicBezTo>
                <a:cubicBezTo>
                  <a:pt x="232312" y="398760"/>
                  <a:pt x="232312" y="400437"/>
                  <a:pt x="231992" y="402674"/>
                </a:cubicBezTo>
                <a:cubicBezTo>
                  <a:pt x="230395" y="401077"/>
                  <a:pt x="229116" y="398840"/>
                  <a:pt x="228157" y="395964"/>
                </a:cubicBezTo>
                <a:cubicBezTo>
                  <a:pt x="227199" y="393088"/>
                  <a:pt x="227359" y="390531"/>
                  <a:pt x="228637" y="388294"/>
                </a:cubicBezTo>
                <a:close/>
                <a:moveTo>
                  <a:pt x="281362" y="387336"/>
                </a:moveTo>
                <a:cubicBezTo>
                  <a:pt x="280404" y="387656"/>
                  <a:pt x="279845" y="388375"/>
                  <a:pt x="279684" y="389493"/>
                </a:cubicBezTo>
                <a:cubicBezTo>
                  <a:pt x="279525" y="390612"/>
                  <a:pt x="279285" y="391810"/>
                  <a:pt x="278966" y="393088"/>
                </a:cubicBezTo>
                <a:cubicBezTo>
                  <a:pt x="280563" y="394366"/>
                  <a:pt x="281362" y="396443"/>
                  <a:pt x="281362" y="399319"/>
                </a:cubicBezTo>
                <a:cubicBezTo>
                  <a:pt x="281362" y="402195"/>
                  <a:pt x="282161" y="404751"/>
                  <a:pt x="283759" y="406988"/>
                </a:cubicBezTo>
                <a:cubicBezTo>
                  <a:pt x="284718" y="404751"/>
                  <a:pt x="284398" y="402035"/>
                  <a:pt x="282801" y="398840"/>
                </a:cubicBezTo>
                <a:cubicBezTo>
                  <a:pt x="281203" y="395644"/>
                  <a:pt x="280723" y="391810"/>
                  <a:pt x="281362" y="387336"/>
                </a:cubicBezTo>
                <a:close/>
                <a:moveTo>
                  <a:pt x="270338" y="384460"/>
                </a:moveTo>
                <a:lnTo>
                  <a:pt x="270338" y="391171"/>
                </a:lnTo>
                <a:cubicBezTo>
                  <a:pt x="270658" y="389573"/>
                  <a:pt x="270577" y="388135"/>
                  <a:pt x="270098" y="386857"/>
                </a:cubicBezTo>
                <a:cubicBezTo>
                  <a:pt x="269619" y="385578"/>
                  <a:pt x="269699" y="384780"/>
                  <a:pt x="270338" y="384460"/>
                </a:cubicBezTo>
                <a:close/>
                <a:moveTo>
                  <a:pt x="170159" y="383022"/>
                </a:moveTo>
                <a:cubicBezTo>
                  <a:pt x="168881" y="382703"/>
                  <a:pt x="168482" y="383341"/>
                  <a:pt x="168961" y="384939"/>
                </a:cubicBezTo>
                <a:cubicBezTo>
                  <a:pt x="169441" y="386537"/>
                  <a:pt x="169680" y="387815"/>
                  <a:pt x="169680" y="388774"/>
                </a:cubicBezTo>
                <a:cubicBezTo>
                  <a:pt x="170320" y="388455"/>
                  <a:pt x="170559" y="387576"/>
                  <a:pt x="170399" y="386138"/>
                </a:cubicBezTo>
                <a:cubicBezTo>
                  <a:pt x="170239" y="384699"/>
                  <a:pt x="170159" y="383661"/>
                  <a:pt x="170159" y="383022"/>
                </a:cubicBezTo>
                <a:close/>
                <a:moveTo>
                  <a:pt x="243975" y="377749"/>
                </a:moveTo>
                <a:cubicBezTo>
                  <a:pt x="242697" y="378708"/>
                  <a:pt x="242377" y="379986"/>
                  <a:pt x="243016" y="381584"/>
                </a:cubicBezTo>
                <a:cubicBezTo>
                  <a:pt x="243656" y="383182"/>
                  <a:pt x="243975" y="384939"/>
                  <a:pt x="243975" y="386857"/>
                </a:cubicBezTo>
                <a:cubicBezTo>
                  <a:pt x="244934" y="383661"/>
                  <a:pt x="244934" y="380625"/>
                  <a:pt x="243975" y="377749"/>
                </a:cubicBezTo>
                <a:close/>
                <a:moveTo>
                  <a:pt x="173036" y="376312"/>
                </a:moveTo>
                <a:cubicBezTo>
                  <a:pt x="172396" y="376951"/>
                  <a:pt x="171917" y="378149"/>
                  <a:pt x="171597" y="379907"/>
                </a:cubicBezTo>
                <a:cubicBezTo>
                  <a:pt x="171278" y="381664"/>
                  <a:pt x="171917" y="382703"/>
                  <a:pt x="173515" y="383022"/>
                </a:cubicBezTo>
                <a:cubicBezTo>
                  <a:pt x="173835" y="381424"/>
                  <a:pt x="173754" y="380306"/>
                  <a:pt x="173275" y="379667"/>
                </a:cubicBezTo>
                <a:cubicBezTo>
                  <a:pt x="172796" y="379028"/>
                  <a:pt x="172716" y="377910"/>
                  <a:pt x="173036" y="376312"/>
                </a:cubicBezTo>
                <a:close/>
                <a:moveTo>
                  <a:pt x="211382" y="375832"/>
                </a:moveTo>
                <a:cubicBezTo>
                  <a:pt x="210423" y="375193"/>
                  <a:pt x="210103" y="375672"/>
                  <a:pt x="210423" y="377270"/>
                </a:cubicBezTo>
                <a:cubicBezTo>
                  <a:pt x="210742" y="378868"/>
                  <a:pt x="210742" y="380146"/>
                  <a:pt x="210423" y="381105"/>
                </a:cubicBezTo>
                <a:lnTo>
                  <a:pt x="211382" y="381105"/>
                </a:lnTo>
                <a:close/>
                <a:moveTo>
                  <a:pt x="197001" y="373435"/>
                </a:moveTo>
                <a:cubicBezTo>
                  <a:pt x="197001" y="374714"/>
                  <a:pt x="197161" y="375592"/>
                  <a:pt x="197481" y="376072"/>
                </a:cubicBezTo>
                <a:cubicBezTo>
                  <a:pt x="197800" y="376552"/>
                  <a:pt x="198120" y="377111"/>
                  <a:pt x="198440" y="377749"/>
                </a:cubicBezTo>
                <a:cubicBezTo>
                  <a:pt x="199717" y="377430"/>
                  <a:pt x="200037" y="376552"/>
                  <a:pt x="199398" y="375113"/>
                </a:cubicBezTo>
                <a:cubicBezTo>
                  <a:pt x="198759" y="373675"/>
                  <a:pt x="197960" y="373116"/>
                  <a:pt x="197001" y="373435"/>
                </a:cubicBezTo>
                <a:close/>
                <a:moveTo>
                  <a:pt x="168722" y="373435"/>
                </a:moveTo>
                <a:cubicBezTo>
                  <a:pt x="167124" y="374075"/>
                  <a:pt x="166165" y="375273"/>
                  <a:pt x="165846" y="377030"/>
                </a:cubicBezTo>
                <a:cubicBezTo>
                  <a:pt x="165526" y="378788"/>
                  <a:pt x="165367" y="380785"/>
                  <a:pt x="165367" y="383022"/>
                </a:cubicBezTo>
                <a:cubicBezTo>
                  <a:pt x="166644" y="382383"/>
                  <a:pt x="167683" y="381025"/>
                  <a:pt x="168482" y="378948"/>
                </a:cubicBezTo>
                <a:cubicBezTo>
                  <a:pt x="169281" y="376871"/>
                  <a:pt x="169360" y="375033"/>
                  <a:pt x="168722" y="373435"/>
                </a:cubicBezTo>
                <a:close/>
                <a:moveTo>
                  <a:pt x="156738" y="372477"/>
                </a:moveTo>
                <a:cubicBezTo>
                  <a:pt x="154182" y="375672"/>
                  <a:pt x="152904" y="380625"/>
                  <a:pt x="152904" y="387336"/>
                </a:cubicBezTo>
                <a:cubicBezTo>
                  <a:pt x="154182" y="386697"/>
                  <a:pt x="154821" y="386857"/>
                  <a:pt x="154821" y="387815"/>
                </a:cubicBezTo>
                <a:cubicBezTo>
                  <a:pt x="154821" y="388774"/>
                  <a:pt x="155141" y="389093"/>
                  <a:pt x="155780" y="388774"/>
                </a:cubicBezTo>
                <a:cubicBezTo>
                  <a:pt x="155460" y="385259"/>
                  <a:pt x="155940" y="382303"/>
                  <a:pt x="157218" y="379907"/>
                </a:cubicBezTo>
                <a:cubicBezTo>
                  <a:pt x="158496" y="377510"/>
                  <a:pt x="158336" y="375033"/>
                  <a:pt x="156738" y="372477"/>
                </a:cubicBezTo>
                <a:close/>
                <a:moveTo>
                  <a:pt x="236306" y="370560"/>
                </a:moveTo>
                <a:cubicBezTo>
                  <a:pt x="235987" y="375033"/>
                  <a:pt x="235907" y="380306"/>
                  <a:pt x="236066" y="386377"/>
                </a:cubicBezTo>
                <a:cubicBezTo>
                  <a:pt x="236226" y="392448"/>
                  <a:pt x="237105" y="398361"/>
                  <a:pt x="238703" y="404112"/>
                </a:cubicBezTo>
                <a:cubicBezTo>
                  <a:pt x="240940" y="402515"/>
                  <a:pt x="241739" y="399479"/>
                  <a:pt x="241099" y="395005"/>
                </a:cubicBezTo>
                <a:cubicBezTo>
                  <a:pt x="240460" y="390531"/>
                  <a:pt x="240141" y="386697"/>
                  <a:pt x="240141" y="383501"/>
                </a:cubicBezTo>
                <a:cubicBezTo>
                  <a:pt x="240141" y="382223"/>
                  <a:pt x="240540" y="380226"/>
                  <a:pt x="241339" y="377510"/>
                </a:cubicBezTo>
                <a:cubicBezTo>
                  <a:pt x="242138" y="374793"/>
                  <a:pt x="241419" y="373116"/>
                  <a:pt x="239182" y="372477"/>
                </a:cubicBezTo>
                <a:cubicBezTo>
                  <a:pt x="238862" y="375033"/>
                  <a:pt x="239022" y="376711"/>
                  <a:pt x="239661" y="377510"/>
                </a:cubicBezTo>
                <a:cubicBezTo>
                  <a:pt x="240300" y="378309"/>
                  <a:pt x="240460" y="379827"/>
                  <a:pt x="240141" y="382064"/>
                </a:cubicBezTo>
                <a:cubicBezTo>
                  <a:pt x="238543" y="381424"/>
                  <a:pt x="237744" y="379746"/>
                  <a:pt x="237744" y="377030"/>
                </a:cubicBezTo>
                <a:cubicBezTo>
                  <a:pt x="237744" y="374315"/>
                  <a:pt x="237265" y="372158"/>
                  <a:pt x="236306" y="370560"/>
                </a:cubicBezTo>
                <a:close/>
                <a:moveTo>
                  <a:pt x="221447" y="370560"/>
                </a:moveTo>
                <a:cubicBezTo>
                  <a:pt x="220169" y="370240"/>
                  <a:pt x="219370" y="371039"/>
                  <a:pt x="219050" y="372957"/>
                </a:cubicBezTo>
                <a:cubicBezTo>
                  <a:pt x="218731" y="374874"/>
                  <a:pt x="218651" y="377190"/>
                  <a:pt x="218811" y="379907"/>
                </a:cubicBezTo>
                <a:cubicBezTo>
                  <a:pt x="218970" y="382623"/>
                  <a:pt x="219210" y="385259"/>
                  <a:pt x="219530" y="387815"/>
                </a:cubicBezTo>
                <a:cubicBezTo>
                  <a:pt x="219849" y="390372"/>
                  <a:pt x="220329" y="392289"/>
                  <a:pt x="220967" y="393567"/>
                </a:cubicBezTo>
                <a:cubicBezTo>
                  <a:pt x="221607" y="389413"/>
                  <a:pt x="221527" y="385498"/>
                  <a:pt x="220728" y="381824"/>
                </a:cubicBezTo>
                <a:cubicBezTo>
                  <a:pt x="219929" y="378149"/>
                  <a:pt x="220329" y="375033"/>
                  <a:pt x="221927" y="372477"/>
                </a:cubicBezTo>
                <a:cubicBezTo>
                  <a:pt x="222246" y="371838"/>
                  <a:pt x="222086" y="371198"/>
                  <a:pt x="221447" y="370560"/>
                </a:cubicBezTo>
                <a:close/>
                <a:moveTo>
                  <a:pt x="191250" y="367684"/>
                </a:moveTo>
                <a:cubicBezTo>
                  <a:pt x="190291" y="369281"/>
                  <a:pt x="190291" y="371359"/>
                  <a:pt x="191250" y="373915"/>
                </a:cubicBezTo>
                <a:cubicBezTo>
                  <a:pt x="192847" y="374234"/>
                  <a:pt x="193646" y="373196"/>
                  <a:pt x="193646" y="370800"/>
                </a:cubicBezTo>
                <a:cubicBezTo>
                  <a:pt x="193646" y="368403"/>
                  <a:pt x="192847" y="367364"/>
                  <a:pt x="191250" y="367684"/>
                </a:cubicBezTo>
                <a:close/>
                <a:moveTo>
                  <a:pt x="207067" y="365287"/>
                </a:moveTo>
                <a:cubicBezTo>
                  <a:pt x="206429" y="366565"/>
                  <a:pt x="206109" y="368962"/>
                  <a:pt x="206109" y="372477"/>
                </a:cubicBezTo>
                <a:cubicBezTo>
                  <a:pt x="207067" y="372796"/>
                  <a:pt x="207387" y="371997"/>
                  <a:pt x="207067" y="370080"/>
                </a:cubicBezTo>
                <a:cubicBezTo>
                  <a:pt x="206748" y="368163"/>
                  <a:pt x="206748" y="366565"/>
                  <a:pt x="207067" y="365287"/>
                </a:cubicBezTo>
                <a:close/>
                <a:moveTo>
                  <a:pt x="238223" y="364808"/>
                </a:moveTo>
                <a:cubicBezTo>
                  <a:pt x="237584" y="364808"/>
                  <a:pt x="237265" y="365846"/>
                  <a:pt x="237265" y="367923"/>
                </a:cubicBezTo>
                <a:cubicBezTo>
                  <a:pt x="237265" y="370001"/>
                  <a:pt x="237744" y="370720"/>
                  <a:pt x="238703" y="370080"/>
                </a:cubicBezTo>
                <a:cubicBezTo>
                  <a:pt x="239342" y="369441"/>
                  <a:pt x="239421" y="368642"/>
                  <a:pt x="238943" y="367684"/>
                </a:cubicBezTo>
                <a:cubicBezTo>
                  <a:pt x="238463" y="366725"/>
                  <a:pt x="238223" y="365767"/>
                  <a:pt x="238223" y="364808"/>
                </a:cubicBezTo>
                <a:close/>
                <a:moveTo>
                  <a:pt x="157218" y="362411"/>
                </a:moveTo>
                <a:cubicBezTo>
                  <a:pt x="156579" y="362411"/>
                  <a:pt x="156099" y="363610"/>
                  <a:pt x="155780" y="366006"/>
                </a:cubicBezTo>
                <a:cubicBezTo>
                  <a:pt x="155460" y="368403"/>
                  <a:pt x="155780" y="369761"/>
                  <a:pt x="156738" y="370080"/>
                </a:cubicBezTo>
                <a:cubicBezTo>
                  <a:pt x="157378" y="369441"/>
                  <a:pt x="157618" y="368323"/>
                  <a:pt x="157457" y="366725"/>
                </a:cubicBezTo>
                <a:cubicBezTo>
                  <a:pt x="157298" y="365127"/>
                  <a:pt x="157218" y="363689"/>
                  <a:pt x="157218" y="362411"/>
                </a:cubicBezTo>
                <a:close/>
                <a:moveTo>
                  <a:pt x="216175" y="359535"/>
                </a:moveTo>
                <a:lnTo>
                  <a:pt x="216175" y="365287"/>
                </a:lnTo>
                <a:cubicBezTo>
                  <a:pt x="217133" y="365287"/>
                  <a:pt x="217612" y="364409"/>
                  <a:pt x="217612" y="362651"/>
                </a:cubicBezTo>
                <a:cubicBezTo>
                  <a:pt x="217612" y="360893"/>
                  <a:pt x="217133" y="359855"/>
                  <a:pt x="216175" y="359535"/>
                </a:cubicBezTo>
                <a:close/>
                <a:moveTo>
                  <a:pt x="230554" y="358098"/>
                </a:moveTo>
                <a:cubicBezTo>
                  <a:pt x="229596" y="359375"/>
                  <a:pt x="229356" y="361213"/>
                  <a:pt x="229835" y="363610"/>
                </a:cubicBezTo>
                <a:cubicBezTo>
                  <a:pt x="230314" y="366006"/>
                  <a:pt x="230554" y="367044"/>
                  <a:pt x="230554" y="366725"/>
                </a:cubicBezTo>
                <a:cubicBezTo>
                  <a:pt x="231193" y="368642"/>
                  <a:pt x="231433" y="368163"/>
                  <a:pt x="231273" y="365287"/>
                </a:cubicBezTo>
                <a:cubicBezTo>
                  <a:pt x="231113" y="362411"/>
                  <a:pt x="230873" y="360015"/>
                  <a:pt x="230554" y="358098"/>
                </a:cubicBezTo>
                <a:close/>
                <a:moveTo>
                  <a:pt x="200357" y="358098"/>
                </a:moveTo>
                <a:cubicBezTo>
                  <a:pt x="198759" y="358736"/>
                  <a:pt x="197960" y="359216"/>
                  <a:pt x="197960" y="359535"/>
                </a:cubicBezTo>
                <a:cubicBezTo>
                  <a:pt x="198599" y="362091"/>
                  <a:pt x="199398" y="363530"/>
                  <a:pt x="200357" y="363850"/>
                </a:cubicBezTo>
                <a:close/>
                <a:moveTo>
                  <a:pt x="207067" y="356659"/>
                </a:moveTo>
                <a:lnTo>
                  <a:pt x="207181" y="357000"/>
                </a:lnTo>
                <a:lnTo>
                  <a:pt x="207067" y="358098"/>
                </a:lnTo>
                <a:close/>
                <a:moveTo>
                  <a:pt x="253562" y="355221"/>
                </a:moveTo>
                <a:lnTo>
                  <a:pt x="253562" y="362411"/>
                </a:lnTo>
                <a:cubicBezTo>
                  <a:pt x="252922" y="362091"/>
                  <a:pt x="252603" y="360893"/>
                  <a:pt x="252603" y="358816"/>
                </a:cubicBezTo>
                <a:cubicBezTo>
                  <a:pt x="252603" y="356739"/>
                  <a:pt x="252922" y="355541"/>
                  <a:pt x="253562" y="355221"/>
                </a:cubicBezTo>
                <a:close/>
                <a:moveTo>
                  <a:pt x="187415" y="355221"/>
                </a:moveTo>
                <a:cubicBezTo>
                  <a:pt x="186776" y="358098"/>
                  <a:pt x="186616" y="361293"/>
                  <a:pt x="186936" y="364808"/>
                </a:cubicBezTo>
                <a:cubicBezTo>
                  <a:pt x="187255" y="368323"/>
                  <a:pt x="187415" y="371359"/>
                  <a:pt x="187415" y="373915"/>
                </a:cubicBezTo>
                <a:cubicBezTo>
                  <a:pt x="187735" y="373595"/>
                  <a:pt x="188054" y="372557"/>
                  <a:pt x="188374" y="370800"/>
                </a:cubicBezTo>
                <a:cubicBezTo>
                  <a:pt x="188693" y="369042"/>
                  <a:pt x="188933" y="367125"/>
                  <a:pt x="189093" y="365047"/>
                </a:cubicBezTo>
                <a:cubicBezTo>
                  <a:pt x="189253" y="362970"/>
                  <a:pt x="189173" y="360973"/>
                  <a:pt x="188853" y="359056"/>
                </a:cubicBezTo>
                <a:cubicBezTo>
                  <a:pt x="188534" y="357138"/>
                  <a:pt x="188054" y="355861"/>
                  <a:pt x="187415" y="355221"/>
                </a:cubicBezTo>
                <a:close/>
                <a:moveTo>
                  <a:pt x="206109" y="353783"/>
                </a:moveTo>
                <a:cubicBezTo>
                  <a:pt x="207067" y="353144"/>
                  <a:pt x="207387" y="353543"/>
                  <a:pt x="207067" y="354982"/>
                </a:cubicBezTo>
                <a:lnTo>
                  <a:pt x="207067" y="356659"/>
                </a:lnTo>
                <a:close/>
                <a:moveTo>
                  <a:pt x="165846" y="352825"/>
                </a:moveTo>
                <a:cubicBezTo>
                  <a:pt x="164248" y="355701"/>
                  <a:pt x="163289" y="359695"/>
                  <a:pt x="162970" y="364808"/>
                </a:cubicBezTo>
                <a:cubicBezTo>
                  <a:pt x="162650" y="369921"/>
                  <a:pt x="162650" y="374075"/>
                  <a:pt x="162970" y="377270"/>
                </a:cubicBezTo>
                <a:cubicBezTo>
                  <a:pt x="163929" y="375992"/>
                  <a:pt x="164248" y="374394"/>
                  <a:pt x="163929" y="372477"/>
                </a:cubicBezTo>
                <a:cubicBezTo>
                  <a:pt x="163609" y="370560"/>
                  <a:pt x="163609" y="368642"/>
                  <a:pt x="163929" y="366725"/>
                </a:cubicBezTo>
                <a:cubicBezTo>
                  <a:pt x="164248" y="364808"/>
                  <a:pt x="164807" y="362731"/>
                  <a:pt x="165606" y="360494"/>
                </a:cubicBezTo>
                <a:cubicBezTo>
                  <a:pt x="166405" y="358257"/>
                  <a:pt x="166485" y="355701"/>
                  <a:pt x="165846" y="352825"/>
                </a:cubicBezTo>
                <a:close/>
                <a:moveTo>
                  <a:pt x="152425" y="351387"/>
                </a:moveTo>
                <a:lnTo>
                  <a:pt x="152425" y="356660"/>
                </a:lnTo>
                <a:cubicBezTo>
                  <a:pt x="152744" y="356340"/>
                  <a:pt x="153143" y="355302"/>
                  <a:pt x="153623" y="353543"/>
                </a:cubicBezTo>
                <a:cubicBezTo>
                  <a:pt x="154102" y="351786"/>
                  <a:pt x="153703" y="351067"/>
                  <a:pt x="152425" y="351387"/>
                </a:cubicBezTo>
                <a:close/>
                <a:moveTo>
                  <a:pt x="146673" y="350428"/>
                </a:moveTo>
                <a:cubicBezTo>
                  <a:pt x="145075" y="351707"/>
                  <a:pt x="144276" y="352266"/>
                  <a:pt x="144276" y="352106"/>
                </a:cubicBezTo>
                <a:cubicBezTo>
                  <a:pt x="144276" y="351946"/>
                  <a:pt x="143956" y="353144"/>
                  <a:pt x="143318" y="355701"/>
                </a:cubicBezTo>
                <a:cubicBezTo>
                  <a:pt x="144915" y="358257"/>
                  <a:pt x="145475" y="361453"/>
                  <a:pt x="144995" y="365287"/>
                </a:cubicBezTo>
                <a:cubicBezTo>
                  <a:pt x="144516" y="369122"/>
                  <a:pt x="144915" y="372637"/>
                  <a:pt x="146193" y="375832"/>
                </a:cubicBezTo>
                <a:cubicBezTo>
                  <a:pt x="146833" y="372317"/>
                  <a:pt x="146913" y="367923"/>
                  <a:pt x="146433" y="362651"/>
                </a:cubicBezTo>
                <a:cubicBezTo>
                  <a:pt x="145953" y="357378"/>
                  <a:pt x="146034" y="353304"/>
                  <a:pt x="146673" y="350428"/>
                </a:cubicBezTo>
                <a:close/>
                <a:moveTo>
                  <a:pt x="184539" y="349470"/>
                </a:moveTo>
                <a:cubicBezTo>
                  <a:pt x="182302" y="351707"/>
                  <a:pt x="181025" y="355141"/>
                  <a:pt x="180704" y="359775"/>
                </a:cubicBezTo>
                <a:cubicBezTo>
                  <a:pt x="180385" y="364409"/>
                  <a:pt x="180545" y="368642"/>
                  <a:pt x="181184" y="372477"/>
                </a:cubicBezTo>
                <a:cubicBezTo>
                  <a:pt x="182143" y="372477"/>
                  <a:pt x="182622" y="372078"/>
                  <a:pt x="182622" y="371279"/>
                </a:cubicBezTo>
                <a:cubicBezTo>
                  <a:pt x="182622" y="370480"/>
                  <a:pt x="182542" y="369521"/>
                  <a:pt x="182382" y="368403"/>
                </a:cubicBezTo>
                <a:cubicBezTo>
                  <a:pt x="182223" y="367284"/>
                  <a:pt x="182143" y="366245"/>
                  <a:pt x="182143" y="365287"/>
                </a:cubicBezTo>
                <a:cubicBezTo>
                  <a:pt x="182143" y="364328"/>
                  <a:pt x="182622" y="363530"/>
                  <a:pt x="183581" y="362890"/>
                </a:cubicBezTo>
                <a:cubicBezTo>
                  <a:pt x="184859" y="362571"/>
                  <a:pt x="185258" y="363290"/>
                  <a:pt x="184779" y="365047"/>
                </a:cubicBezTo>
                <a:cubicBezTo>
                  <a:pt x="184299" y="366805"/>
                  <a:pt x="184380" y="368004"/>
                  <a:pt x="185019" y="368642"/>
                </a:cubicBezTo>
                <a:cubicBezTo>
                  <a:pt x="185658" y="366086"/>
                  <a:pt x="186057" y="362890"/>
                  <a:pt x="186217" y="359056"/>
                </a:cubicBezTo>
                <a:cubicBezTo>
                  <a:pt x="186377" y="355221"/>
                  <a:pt x="185818" y="352026"/>
                  <a:pt x="184539" y="349470"/>
                </a:cubicBezTo>
                <a:close/>
                <a:moveTo>
                  <a:pt x="196523" y="347073"/>
                </a:moveTo>
                <a:cubicBezTo>
                  <a:pt x="196523" y="348351"/>
                  <a:pt x="196523" y="349550"/>
                  <a:pt x="196523" y="350668"/>
                </a:cubicBezTo>
                <a:cubicBezTo>
                  <a:pt x="196523" y="351786"/>
                  <a:pt x="197001" y="352185"/>
                  <a:pt x="197960" y="351866"/>
                </a:cubicBezTo>
                <a:cubicBezTo>
                  <a:pt x="197960" y="352505"/>
                  <a:pt x="197481" y="352825"/>
                  <a:pt x="196523" y="352825"/>
                </a:cubicBezTo>
                <a:cubicBezTo>
                  <a:pt x="196203" y="354103"/>
                  <a:pt x="196362" y="354742"/>
                  <a:pt x="197001" y="354742"/>
                </a:cubicBezTo>
                <a:cubicBezTo>
                  <a:pt x="197641" y="354742"/>
                  <a:pt x="197960" y="355062"/>
                  <a:pt x="197960" y="355701"/>
                </a:cubicBezTo>
                <a:cubicBezTo>
                  <a:pt x="198599" y="355062"/>
                  <a:pt x="198999" y="354023"/>
                  <a:pt x="199158" y="352585"/>
                </a:cubicBezTo>
                <a:cubicBezTo>
                  <a:pt x="199318" y="351147"/>
                  <a:pt x="199398" y="349629"/>
                  <a:pt x="199398" y="348031"/>
                </a:cubicBezTo>
                <a:cubicBezTo>
                  <a:pt x="198759" y="348351"/>
                  <a:pt x="198280" y="348191"/>
                  <a:pt x="197960" y="347552"/>
                </a:cubicBezTo>
                <a:cubicBezTo>
                  <a:pt x="197641" y="346913"/>
                  <a:pt x="197161" y="346754"/>
                  <a:pt x="196523" y="347073"/>
                </a:cubicBezTo>
                <a:close/>
                <a:moveTo>
                  <a:pt x="238703" y="345156"/>
                </a:moveTo>
                <a:cubicBezTo>
                  <a:pt x="238063" y="345156"/>
                  <a:pt x="237584" y="345715"/>
                  <a:pt x="237265" y="346833"/>
                </a:cubicBezTo>
                <a:cubicBezTo>
                  <a:pt x="236945" y="347952"/>
                  <a:pt x="237105" y="348830"/>
                  <a:pt x="237744" y="349470"/>
                </a:cubicBezTo>
                <a:cubicBezTo>
                  <a:pt x="238063" y="349150"/>
                  <a:pt x="238543" y="348990"/>
                  <a:pt x="239182" y="348990"/>
                </a:cubicBezTo>
                <a:cubicBezTo>
                  <a:pt x="239182" y="346754"/>
                  <a:pt x="239022" y="345475"/>
                  <a:pt x="238703" y="345156"/>
                </a:cubicBezTo>
                <a:close/>
                <a:moveTo>
                  <a:pt x="174953" y="345156"/>
                </a:moveTo>
                <a:cubicBezTo>
                  <a:pt x="173994" y="344517"/>
                  <a:pt x="173515" y="344836"/>
                  <a:pt x="173515" y="346114"/>
                </a:cubicBezTo>
                <a:cubicBezTo>
                  <a:pt x="173515" y="347392"/>
                  <a:pt x="173036" y="348031"/>
                  <a:pt x="172077" y="348031"/>
                </a:cubicBezTo>
                <a:cubicBezTo>
                  <a:pt x="173355" y="352505"/>
                  <a:pt x="173515" y="356899"/>
                  <a:pt x="172556" y="361213"/>
                </a:cubicBezTo>
                <a:cubicBezTo>
                  <a:pt x="171597" y="365527"/>
                  <a:pt x="170958" y="370080"/>
                  <a:pt x="170639" y="374874"/>
                </a:cubicBezTo>
                <a:cubicBezTo>
                  <a:pt x="171917" y="375513"/>
                  <a:pt x="172476" y="374954"/>
                  <a:pt x="172317" y="373196"/>
                </a:cubicBezTo>
                <a:cubicBezTo>
                  <a:pt x="172157" y="371438"/>
                  <a:pt x="172556" y="370560"/>
                  <a:pt x="173515" y="370560"/>
                </a:cubicBezTo>
                <a:cubicBezTo>
                  <a:pt x="174154" y="371518"/>
                  <a:pt x="174633" y="372317"/>
                  <a:pt x="174953" y="372957"/>
                </a:cubicBezTo>
                <a:cubicBezTo>
                  <a:pt x="175273" y="373595"/>
                  <a:pt x="175273" y="374714"/>
                  <a:pt x="174953" y="376312"/>
                </a:cubicBezTo>
                <a:cubicBezTo>
                  <a:pt x="175592" y="374714"/>
                  <a:pt x="176071" y="372957"/>
                  <a:pt x="176391" y="371039"/>
                </a:cubicBezTo>
                <a:cubicBezTo>
                  <a:pt x="176710" y="369122"/>
                  <a:pt x="176550" y="367205"/>
                  <a:pt x="175911" y="365287"/>
                </a:cubicBezTo>
                <a:cubicBezTo>
                  <a:pt x="175592" y="365287"/>
                  <a:pt x="175352" y="365447"/>
                  <a:pt x="175192" y="365767"/>
                </a:cubicBezTo>
                <a:cubicBezTo>
                  <a:pt x="175033" y="366086"/>
                  <a:pt x="174793" y="366245"/>
                  <a:pt x="174474" y="366245"/>
                </a:cubicBezTo>
                <a:cubicBezTo>
                  <a:pt x="174474" y="362411"/>
                  <a:pt x="174713" y="358816"/>
                  <a:pt x="175192" y="355461"/>
                </a:cubicBezTo>
                <a:cubicBezTo>
                  <a:pt x="175672" y="352106"/>
                  <a:pt x="175592" y="348671"/>
                  <a:pt x="174953" y="345156"/>
                </a:cubicBezTo>
                <a:close/>
                <a:moveTo>
                  <a:pt x="169201" y="330776"/>
                </a:moveTo>
                <a:cubicBezTo>
                  <a:pt x="169521" y="332374"/>
                  <a:pt x="169521" y="334131"/>
                  <a:pt x="169201" y="336049"/>
                </a:cubicBezTo>
                <a:cubicBezTo>
                  <a:pt x="168881" y="337966"/>
                  <a:pt x="168561" y="339883"/>
                  <a:pt x="168242" y="341801"/>
                </a:cubicBezTo>
                <a:cubicBezTo>
                  <a:pt x="167923" y="343718"/>
                  <a:pt x="167843" y="345396"/>
                  <a:pt x="168002" y="346833"/>
                </a:cubicBezTo>
                <a:cubicBezTo>
                  <a:pt x="168162" y="348271"/>
                  <a:pt x="168722" y="349150"/>
                  <a:pt x="169680" y="349470"/>
                </a:cubicBezTo>
                <a:cubicBezTo>
                  <a:pt x="169041" y="348191"/>
                  <a:pt x="168961" y="346514"/>
                  <a:pt x="169441" y="344436"/>
                </a:cubicBezTo>
                <a:cubicBezTo>
                  <a:pt x="169920" y="342360"/>
                  <a:pt x="170399" y="340362"/>
                  <a:pt x="170879" y="338445"/>
                </a:cubicBezTo>
                <a:cubicBezTo>
                  <a:pt x="171358" y="336528"/>
                  <a:pt x="171518" y="334850"/>
                  <a:pt x="171358" y="333412"/>
                </a:cubicBezTo>
                <a:cubicBezTo>
                  <a:pt x="171198" y="331974"/>
                  <a:pt x="170479" y="331096"/>
                  <a:pt x="169201" y="330776"/>
                </a:cubicBezTo>
                <a:close/>
                <a:moveTo>
                  <a:pt x="189812" y="327421"/>
                </a:moveTo>
                <a:cubicBezTo>
                  <a:pt x="188214" y="328060"/>
                  <a:pt x="187655" y="328938"/>
                  <a:pt x="188134" y="330057"/>
                </a:cubicBezTo>
                <a:cubicBezTo>
                  <a:pt x="188613" y="331175"/>
                  <a:pt x="188693" y="332533"/>
                  <a:pt x="188374" y="334131"/>
                </a:cubicBezTo>
                <a:cubicBezTo>
                  <a:pt x="189013" y="334131"/>
                  <a:pt x="189572" y="333172"/>
                  <a:pt x="190051" y="331255"/>
                </a:cubicBezTo>
                <a:cubicBezTo>
                  <a:pt x="190531" y="329338"/>
                  <a:pt x="190451" y="328060"/>
                  <a:pt x="189812" y="327421"/>
                </a:cubicBezTo>
                <a:close/>
                <a:moveTo>
                  <a:pt x="253562" y="322148"/>
                </a:moveTo>
                <a:cubicBezTo>
                  <a:pt x="253562" y="323107"/>
                  <a:pt x="253402" y="324385"/>
                  <a:pt x="253083" y="325983"/>
                </a:cubicBezTo>
                <a:cubicBezTo>
                  <a:pt x="252763" y="327580"/>
                  <a:pt x="253242" y="328060"/>
                  <a:pt x="254520" y="327421"/>
                </a:cubicBezTo>
                <a:cubicBezTo>
                  <a:pt x="254840" y="326781"/>
                  <a:pt x="255079" y="325663"/>
                  <a:pt x="255240" y="324065"/>
                </a:cubicBezTo>
                <a:cubicBezTo>
                  <a:pt x="255399" y="322468"/>
                  <a:pt x="254840" y="321828"/>
                  <a:pt x="253562" y="322148"/>
                </a:cubicBezTo>
                <a:close/>
                <a:moveTo>
                  <a:pt x="201315" y="322148"/>
                </a:moveTo>
                <a:cubicBezTo>
                  <a:pt x="200677" y="323746"/>
                  <a:pt x="200437" y="326063"/>
                  <a:pt x="200597" y="329099"/>
                </a:cubicBezTo>
                <a:cubicBezTo>
                  <a:pt x="200756" y="332134"/>
                  <a:pt x="200516" y="334451"/>
                  <a:pt x="199878" y="336049"/>
                </a:cubicBezTo>
                <a:cubicBezTo>
                  <a:pt x="199878" y="337007"/>
                  <a:pt x="200117" y="337167"/>
                  <a:pt x="200597" y="336528"/>
                </a:cubicBezTo>
                <a:cubicBezTo>
                  <a:pt x="201076" y="335888"/>
                  <a:pt x="201635" y="335569"/>
                  <a:pt x="202275" y="335569"/>
                </a:cubicBezTo>
                <a:cubicBezTo>
                  <a:pt x="201635" y="332374"/>
                  <a:pt x="201476" y="329977"/>
                  <a:pt x="201795" y="328379"/>
                </a:cubicBezTo>
                <a:cubicBezTo>
                  <a:pt x="202114" y="326781"/>
                  <a:pt x="201955" y="324705"/>
                  <a:pt x="201315" y="322148"/>
                </a:cubicBezTo>
                <a:close/>
                <a:moveTo>
                  <a:pt x="184539" y="315917"/>
                </a:moveTo>
                <a:cubicBezTo>
                  <a:pt x="183581" y="316556"/>
                  <a:pt x="182861" y="317834"/>
                  <a:pt x="182382" y="319752"/>
                </a:cubicBezTo>
                <a:cubicBezTo>
                  <a:pt x="181903" y="321669"/>
                  <a:pt x="181583" y="323666"/>
                  <a:pt x="181424" y="325743"/>
                </a:cubicBezTo>
                <a:cubicBezTo>
                  <a:pt x="181264" y="327820"/>
                  <a:pt x="181184" y="329897"/>
                  <a:pt x="181184" y="331974"/>
                </a:cubicBezTo>
                <a:cubicBezTo>
                  <a:pt x="181184" y="334052"/>
                  <a:pt x="181025" y="335569"/>
                  <a:pt x="180704" y="336528"/>
                </a:cubicBezTo>
                <a:cubicBezTo>
                  <a:pt x="183261" y="330457"/>
                  <a:pt x="184539" y="323586"/>
                  <a:pt x="184539" y="315917"/>
                </a:cubicBezTo>
                <a:close/>
                <a:moveTo>
                  <a:pt x="258835" y="313520"/>
                </a:moveTo>
                <a:lnTo>
                  <a:pt x="261710" y="313520"/>
                </a:lnTo>
                <a:cubicBezTo>
                  <a:pt x="262349" y="315118"/>
                  <a:pt x="262349" y="317674"/>
                  <a:pt x="261710" y="321190"/>
                </a:cubicBezTo>
                <a:cubicBezTo>
                  <a:pt x="260752" y="320551"/>
                  <a:pt x="260192" y="319512"/>
                  <a:pt x="260033" y="318074"/>
                </a:cubicBezTo>
                <a:cubicBezTo>
                  <a:pt x="259873" y="316636"/>
                  <a:pt x="259473" y="315118"/>
                  <a:pt x="258835" y="313520"/>
                </a:cubicBezTo>
                <a:close/>
                <a:moveTo>
                  <a:pt x="235347" y="307768"/>
                </a:moveTo>
                <a:cubicBezTo>
                  <a:pt x="235028" y="308727"/>
                  <a:pt x="235267" y="309766"/>
                  <a:pt x="236066" y="310884"/>
                </a:cubicBezTo>
                <a:cubicBezTo>
                  <a:pt x="236865" y="312003"/>
                  <a:pt x="236786" y="312881"/>
                  <a:pt x="235826" y="313520"/>
                </a:cubicBezTo>
                <a:cubicBezTo>
                  <a:pt x="235826" y="312881"/>
                  <a:pt x="235347" y="312562"/>
                  <a:pt x="234389" y="312562"/>
                </a:cubicBezTo>
                <a:cubicBezTo>
                  <a:pt x="234389" y="311603"/>
                  <a:pt x="234389" y="310565"/>
                  <a:pt x="234389" y="309446"/>
                </a:cubicBezTo>
                <a:cubicBezTo>
                  <a:pt x="234389" y="308327"/>
                  <a:pt x="234708" y="307768"/>
                  <a:pt x="235347" y="307768"/>
                </a:cubicBezTo>
                <a:close/>
                <a:moveTo>
                  <a:pt x="169201" y="307289"/>
                </a:moveTo>
                <a:cubicBezTo>
                  <a:pt x="168561" y="309846"/>
                  <a:pt x="167923" y="313121"/>
                  <a:pt x="167284" y="317115"/>
                </a:cubicBezTo>
                <a:cubicBezTo>
                  <a:pt x="166644" y="321110"/>
                  <a:pt x="166644" y="324385"/>
                  <a:pt x="167284" y="326942"/>
                </a:cubicBezTo>
                <a:cubicBezTo>
                  <a:pt x="167923" y="324705"/>
                  <a:pt x="168561" y="321349"/>
                  <a:pt x="169201" y="316875"/>
                </a:cubicBezTo>
                <a:cubicBezTo>
                  <a:pt x="169840" y="312402"/>
                  <a:pt x="169840" y="309207"/>
                  <a:pt x="169201" y="307289"/>
                </a:cubicBezTo>
                <a:close/>
                <a:moveTo>
                  <a:pt x="213778" y="306330"/>
                </a:moveTo>
                <a:lnTo>
                  <a:pt x="216175" y="306330"/>
                </a:lnTo>
                <a:cubicBezTo>
                  <a:pt x="216494" y="307609"/>
                  <a:pt x="216414" y="308488"/>
                  <a:pt x="215935" y="308967"/>
                </a:cubicBezTo>
                <a:cubicBezTo>
                  <a:pt x="215455" y="309446"/>
                  <a:pt x="214896" y="310005"/>
                  <a:pt x="214257" y="310645"/>
                </a:cubicBezTo>
                <a:cubicBezTo>
                  <a:pt x="213938" y="309685"/>
                  <a:pt x="213778" y="308248"/>
                  <a:pt x="213778" y="306330"/>
                </a:cubicBezTo>
                <a:close/>
                <a:moveTo>
                  <a:pt x="197960" y="306330"/>
                </a:moveTo>
                <a:cubicBezTo>
                  <a:pt x="197321" y="306330"/>
                  <a:pt x="196762" y="307768"/>
                  <a:pt x="196283" y="310645"/>
                </a:cubicBezTo>
                <a:cubicBezTo>
                  <a:pt x="195803" y="313520"/>
                  <a:pt x="196203" y="315278"/>
                  <a:pt x="197481" y="315917"/>
                </a:cubicBezTo>
                <a:cubicBezTo>
                  <a:pt x="198120" y="314958"/>
                  <a:pt x="198360" y="313520"/>
                  <a:pt x="198200" y="311603"/>
                </a:cubicBezTo>
                <a:cubicBezTo>
                  <a:pt x="198040" y="309685"/>
                  <a:pt x="197960" y="307928"/>
                  <a:pt x="197960" y="306330"/>
                </a:cubicBezTo>
                <a:close/>
                <a:moveTo>
                  <a:pt x="299098" y="302496"/>
                </a:moveTo>
                <a:cubicBezTo>
                  <a:pt x="298778" y="304413"/>
                  <a:pt x="298778" y="305851"/>
                  <a:pt x="299098" y="306810"/>
                </a:cubicBezTo>
                <a:lnTo>
                  <a:pt x="299696" y="309205"/>
                </a:lnTo>
                <a:lnTo>
                  <a:pt x="299696" y="303694"/>
                </a:lnTo>
                <a:close/>
                <a:moveTo>
                  <a:pt x="150987" y="301538"/>
                </a:moveTo>
                <a:cubicBezTo>
                  <a:pt x="149389" y="305052"/>
                  <a:pt x="148111" y="309685"/>
                  <a:pt x="147152" y="315437"/>
                </a:cubicBezTo>
                <a:cubicBezTo>
                  <a:pt x="146193" y="321190"/>
                  <a:pt x="146034" y="325983"/>
                  <a:pt x="146673" y="329817"/>
                </a:cubicBezTo>
                <a:cubicBezTo>
                  <a:pt x="145395" y="332374"/>
                  <a:pt x="144596" y="335569"/>
                  <a:pt x="144276" y="339404"/>
                </a:cubicBezTo>
                <a:cubicBezTo>
                  <a:pt x="143956" y="343238"/>
                  <a:pt x="143797" y="346913"/>
                  <a:pt x="143797" y="350428"/>
                </a:cubicBezTo>
                <a:cubicBezTo>
                  <a:pt x="144436" y="347872"/>
                  <a:pt x="145075" y="344517"/>
                  <a:pt x="145714" y="340362"/>
                </a:cubicBezTo>
                <a:cubicBezTo>
                  <a:pt x="146353" y="336208"/>
                  <a:pt x="146992" y="332533"/>
                  <a:pt x="147631" y="329338"/>
                </a:cubicBezTo>
                <a:cubicBezTo>
                  <a:pt x="148590" y="330616"/>
                  <a:pt x="148830" y="332054"/>
                  <a:pt x="148350" y="333652"/>
                </a:cubicBezTo>
                <a:cubicBezTo>
                  <a:pt x="147871" y="335250"/>
                  <a:pt x="147631" y="336848"/>
                  <a:pt x="147631" y="338445"/>
                </a:cubicBezTo>
                <a:cubicBezTo>
                  <a:pt x="149229" y="335888"/>
                  <a:pt x="150347" y="332773"/>
                  <a:pt x="150987" y="329099"/>
                </a:cubicBezTo>
                <a:cubicBezTo>
                  <a:pt x="151626" y="325423"/>
                  <a:pt x="152105" y="321828"/>
                  <a:pt x="152425" y="318314"/>
                </a:cubicBezTo>
                <a:cubicBezTo>
                  <a:pt x="151146" y="317994"/>
                  <a:pt x="150347" y="318233"/>
                  <a:pt x="150028" y="319032"/>
                </a:cubicBezTo>
                <a:cubicBezTo>
                  <a:pt x="149709" y="319831"/>
                  <a:pt x="149229" y="320391"/>
                  <a:pt x="148590" y="320710"/>
                </a:cubicBezTo>
                <a:cubicBezTo>
                  <a:pt x="149229" y="318473"/>
                  <a:pt x="149629" y="316236"/>
                  <a:pt x="149788" y="314000"/>
                </a:cubicBezTo>
                <a:cubicBezTo>
                  <a:pt x="149948" y="311763"/>
                  <a:pt x="150827" y="310165"/>
                  <a:pt x="152425" y="309207"/>
                </a:cubicBezTo>
                <a:cubicBezTo>
                  <a:pt x="151146" y="307609"/>
                  <a:pt x="150827" y="306251"/>
                  <a:pt x="151466" y="305132"/>
                </a:cubicBezTo>
                <a:cubicBezTo>
                  <a:pt x="152105" y="304014"/>
                  <a:pt x="151945" y="302815"/>
                  <a:pt x="150987" y="301538"/>
                </a:cubicBezTo>
                <a:close/>
                <a:moveTo>
                  <a:pt x="182143" y="297703"/>
                </a:moveTo>
                <a:cubicBezTo>
                  <a:pt x="181503" y="297703"/>
                  <a:pt x="181025" y="298022"/>
                  <a:pt x="180704" y="298661"/>
                </a:cubicBezTo>
                <a:cubicBezTo>
                  <a:pt x="180385" y="299301"/>
                  <a:pt x="180226" y="300099"/>
                  <a:pt x="180226" y="301058"/>
                </a:cubicBezTo>
                <a:cubicBezTo>
                  <a:pt x="180226" y="302017"/>
                  <a:pt x="180465" y="302815"/>
                  <a:pt x="180944" y="303455"/>
                </a:cubicBezTo>
                <a:cubicBezTo>
                  <a:pt x="181424" y="304094"/>
                  <a:pt x="182143" y="304254"/>
                  <a:pt x="183101" y="303934"/>
                </a:cubicBezTo>
                <a:cubicBezTo>
                  <a:pt x="182782" y="302337"/>
                  <a:pt x="182702" y="301298"/>
                  <a:pt x="182861" y="300818"/>
                </a:cubicBezTo>
                <a:cubicBezTo>
                  <a:pt x="183022" y="300339"/>
                  <a:pt x="182782" y="299301"/>
                  <a:pt x="182143" y="297703"/>
                </a:cubicBezTo>
                <a:close/>
                <a:moveTo>
                  <a:pt x="160094" y="297703"/>
                </a:moveTo>
                <a:cubicBezTo>
                  <a:pt x="158816" y="302815"/>
                  <a:pt x="158177" y="307928"/>
                  <a:pt x="158177" y="313041"/>
                </a:cubicBezTo>
                <a:cubicBezTo>
                  <a:pt x="158177" y="318154"/>
                  <a:pt x="157378" y="323267"/>
                  <a:pt x="155780" y="328379"/>
                </a:cubicBezTo>
                <a:cubicBezTo>
                  <a:pt x="156738" y="329018"/>
                  <a:pt x="157298" y="329099"/>
                  <a:pt x="157457" y="328619"/>
                </a:cubicBezTo>
                <a:cubicBezTo>
                  <a:pt x="157618" y="328139"/>
                  <a:pt x="158017" y="327580"/>
                  <a:pt x="158656" y="326942"/>
                </a:cubicBezTo>
                <a:cubicBezTo>
                  <a:pt x="158976" y="328859"/>
                  <a:pt x="158656" y="330376"/>
                  <a:pt x="157697" y="331495"/>
                </a:cubicBezTo>
                <a:cubicBezTo>
                  <a:pt x="156738" y="332613"/>
                  <a:pt x="156579" y="333971"/>
                  <a:pt x="157218" y="335569"/>
                </a:cubicBezTo>
                <a:cubicBezTo>
                  <a:pt x="156259" y="335250"/>
                  <a:pt x="155460" y="335410"/>
                  <a:pt x="154821" y="336049"/>
                </a:cubicBezTo>
                <a:cubicBezTo>
                  <a:pt x="154821" y="338285"/>
                  <a:pt x="155460" y="339404"/>
                  <a:pt x="156738" y="339404"/>
                </a:cubicBezTo>
                <a:cubicBezTo>
                  <a:pt x="157378" y="338125"/>
                  <a:pt x="157537" y="336848"/>
                  <a:pt x="157218" y="335569"/>
                </a:cubicBezTo>
                <a:lnTo>
                  <a:pt x="159135" y="335569"/>
                </a:lnTo>
                <a:cubicBezTo>
                  <a:pt x="159454" y="333971"/>
                  <a:pt x="159774" y="332374"/>
                  <a:pt x="160094" y="330776"/>
                </a:cubicBezTo>
                <a:cubicBezTo>
                  <a:pt x="160414" y="329178"/>
                  <a:pt x="160893" y="327900"/>
                  <a:pt x="161532" y="326942"/>
                </a:cubicBezTo>
                <a:cubicBezTo>
                  <a:pt x="161532" y="328539"/>
                  <a:pt x="161532" y="330616"/>
                  <a:pt x="161532" y="333172"/>
                </a:cubicBezTo>
                <a:cubicBezTo>
                  <a:pt x="161532" y="335729"/>
                  <a:pt x="161452" y="338285"/>
                  <a:pt x="161292" y="340841"/>
                </a:cubicBezTo>
                <a:cubicBezTo>
                  <a:pt x="161132" y="343398"/>
                  <a:pt x="160653" y="345555"/>
                  <a:pt x="159854" y="347313"/>
                </a:cubicBezTo>
                <a:cubicBezTo>
                  <a:pt x="159055" y="349070"/>
                  <a:pt x="158017" y="349629"/>
                  <a:pt x="156738" y="348990"/>
                </a:cubicBezTo>
                <a:cubicBezTo>
                  <a:pt x="157058" y="350588"/>
                  <a:pt x="156978" y="352026"/>
                  <a:pt x="156499" y="353304"/>
                </a:cubicBezTo>
                <a:cubicBezTo>
                  <a:pt x="156020" y="354582"/>
                  <a:pt x="156099" y="355701"/>
                  <a:pt x="156738" y="356660"/>
                </a:cubicBezTo>
                <a:cubicBezTo>
                  <a:pt x="157378" y="356020"/>
                  <a:pt x="157937" y="355381"/>
                  <a:pt x="158416" y="354742"/>
                </a:cubicBezTo>
                <a:cubicBezTo>
                  <a:pt x="158895" y="354103"/>
                  <a:pt x="159454" y="353464"/>
                  <a:pt x="160094" y="352825"/>
                </a:cubicBezTo>
                <a:cubicBezTo>
                  <a:pt x="160733" y="355381"/>
                  <a:pt x="160813" y="358736"/>
                  <a:pt x="160333" y="362890"/>
                </a:cubicBezTo>
                <a:cubicBezTo>
                  <a:pt x="159854" y="367044"/>
                  <a:pt x="159774" y="370560"/>
                  <a:pt x="160094" y="373435"/>
                </a:cubicBezTo>
                <a:cubicBezTo>
                  <a:pt x="162011" y="366086"/>
                  <a:pt x="162970" y="358337"/>
                  <a:pt x="162970" y="350188"/>
                </a:cubicBezTo>
                <a:cubicBezTo>
                  <a:pt x="162970" y="342040"/>
                  <a:pt x="162970" y="333172"/>
                  <a:pt x="162970" y="323586"/>
                </a:cubicBezTo>
                <a:cubicBezTo>
                  <a:pt x="162970" y="324225"/>
                  <a:pt x="162650" y="324545"/>
                  <a:pt x="162011" y="324545"/>
                </a:cubicBezTo>
                <a:cubicBezTo>
                  <a:pt x="161691" y="323267"/>
                  <a:pt x="161851" y="322707"/>
                  <a:pt x="162490" y="322867"/>
                </a:cubicBezTo>
                <a:cubicBezTo>
                  <a:pt x="163130" y="323027"/>
                  <a:pt x="163609" y="322787"/>
                  <a:pt x="163929" y="322148"/>
                </a:cubicBezTo>
                <a:cubicBezTo>
                  <a:pt x="162650" y="320551"/>
                  <a:pt x="162011" y="318473"/>
                  <a:pt x="162011" y="315917"/>
                </a:cubicBezTo>
                <a:cubicBezTo>
                  <a:pt x="162011" y="313361"/>
                  <a:pt x="161052" y="312082"/>
                  <a:pt x="159135" y="312082"/>
                </a:cubicBezTo>
                <a:cubicBezTo>
                  <a:pt x="159135" y="311444"/>
                  <a:pt x="159295" y="310085"/>
                  <a:pt x="159615" y="308008"/>
                </a:cubicBezTo>
                <a:cubicBezTo>
                  <a:pt x="159934" y="305931"/>
                  <a:pt x="160253" y="305851"/>
                  <a:pt x="160573" y="307768"/>
                </a:cubicBezTo>
                <a:cubicBezTo>
                  <a:pt x="161532" y="306491"/>
                  <a:pt x="161532" y="305132"/>
                  <a:pt x="160573" y="303694"/>
                </a:cubicBezTo>
                <a:cubicBezTo>
                  <a:pt x="159615" y="302256"/>
                  <a:pt x="159454" y="300259"/>
                  <a:pt x="160094" y="297703"/>
                </a:cubicBezTo>
                <a:close/>
                <a:moveTo>
                  <a:pt x="215695" y="294827"/>
                </a:moveTo>
                <a:cubicBezTo>
                  <a:pt x="215695" y="296105"/>
                  <a:pt x="215775" y="297543"/>
                  <a:pt x="215935" y="299141"/>
                </a:cubicBezTo>
                <a:cubicBezTo>
                  <a:pt x="216095" y="300739"/>
                  <a:pt x="215536" y="301857"/>
                  <a:pt x="214257" y="302496"/>
                </a:cubicBezTo>
                <a:cubicBezTo>
                  <a:pt x="214577" y="300898"/>
                  <a:pt x="214497" y="299220"/>
                  <a:pt x="214017" y="297463"/>
                </a:cubicBezTo>
                <a:cubicBezTo>
                  <a:pt x="213538" y="295706"/>
                  <a:pt x="214098" y="294827"/>
                  <a:pt x="215695" y="294827"/>
                </a:cubicBezTo>
                <a:close/>
                <a:moveTo>
                  <a:pt x="147631" y="294827"/>
                </a:moveTo>
                <a:cubicBezTo>
                  <a:pt x="147631" y="295466"/>
                  <a:pt x="147631" y="296185"/>
                  <a:pt x="147631" y="296983"/>
                </a:cubicBezTo>
                <a:cubicBezTo>
                  <a:pt x="147631" y="297782"/>
                  <a:pt x="148111" y="298342"/>
                  <a:pt x="149070" y="298661"/>
                </a:cubicBezTo>
                <a:cubicBezTo>
                  <a:pt x="149709" y="298022"/>
                  <a:pt x="149948" y="297064"/>
                  <a:pt x="149788" y="295786"/>
                </a:cubicBezTo>
                <a:cubicBezTo>
                  <a:pt x="149629" y="294507"/>
                  <a:pt x="148910" y="294188"/>
                  <a:pt x="147631" y="294827"/>
                </a:cubicBezTo>
                <a:close/>
                <a:moveTo>
                  <a:pt x="296221" y="289075"/>
                </a:moveTo>
                <a:cubicBezTo>
                  <a:pt x="295582" y="290034"/>
                  <a:pt x="295503" y="291392"/>
                  <a:pt x="295981" y="293149"/>
                </a:cubicBezTo>
                <a:cubicBezTo>
                  <a:pt x="296461" y="294907"/>
                  <a:pt x="297020" y="296105"/>
                  <a:pt x="297659" y="296744"/>
                </a:cubicBezTo>
                <a:cubicBezTo>
                  <a:pt x="297340" y="295466"/>
                  <a:pt x="297100" y="294188"/>
                  <a:pt x="296941" y="292910"/>
                </a:cubicBezTo>
                <a:cubicBezTo>
                  <a:pt x="296780" y="291631"/>
                  <a:pt x="296541" y="290353"/>
                  <a:pt x="296221" y="289075"/>
                </a:cubicBezTo>
                <a:close/>
                <a:moveTo>
                  <a:pt x="208505" y="289075"/>
                </a:moveTo>
                <a:cubicBezTo>
                  <a:pt x="209144" y="294507"/>
                  <a:pt x="209384" y="301058"/>
                  <a:pt x="209225" y="308727"/>
                </a:cubicBezTo>
                <a:cubicBezTo>
                  <a:pt x="209064" y="316397"/>
                  <a:pt x="208665" y="322947"/>
                  <a:pt x="208026" y="328379"/>
                </a:cubicBezTo>
                <a:cubicBezTo>
                  <a:pt x="207067" y="321988"/>
                  <a:pt x="206828" y="315837"/>
                  <a:pt x="207307" y="309925"/>
                </a:cubicBezTo>
                <a:cubicBezTo>
                  <a:pt x="207787" y="304014"/>
                  <a:pt x="207547" y="298342"/>
                  <a:pt x="206588" y="292910"/>
                </a:cubicBezTo>
                <a:cubicBezTo>
                  <a:pt x="207866" y="293549"/>
                  <a:pt x="208346" y="293149"/>
                  <a:pt x="208026" y="291711"/>
                </a:cubicBezTo>
                <a:cubicBezTo>
                  <a:pt x="207706" y="290273"/>
                  <a:pt x="207866" y="289395"/>
                  <a:pt x="208505" y="289075"/>
                </a:cubicBezTo>
                <a:close/>
                <a:moveTo>
                  <a:pt x="155300" y="288116"/>
                </a:moveTo>
                <a:cubicBezTo>
                  <a:pt x="154662" y="288116"/>
                  <a:pt x="154262" y="288596"/>
                  <a:pt x="154102" y="289554"/>
                </a:cubicBezTo>
                <a:cubicBezTo>
                  <a:pt x="153942" y="290513"/>
                  <a:pt x="153703" y="291471"/>
                  <a:pt x="153383" y="292430"/>
                </a:cubicBezTo>
                <a:cubicBezTo>
                  <a:pt x="154342" y="292430"/>
                  <a:pt x="154821" y="291871"/>
                  <a:pt x="154821" y="290753"/>
                </a:cubicBezTo>
                <a:cubicBezTo>
                  <a:pt x="154821" y="289634"/>
                  <a:pt x="154981" y="288755"/>
                  <a:pt x="155300" y="288116"/>
                </a:cubicBezTo>
                <a:close/>
                <a:moveTo>
                  <a:pt x="280883" y="285720"/>
                </a:moveTo>
                <a:cubicBezTo>
                  <a:pt x="282801" y="288276"/>
                  <a:pt x="284158" y="291392"/>
                  <a:pt x="284957" y="295066"/>
                </a:cubicBezTo>
                <a:cubicBezTo>
                  <a:pt x="285756" y="298742"/>
                  <a:pt x="286795" y="302176"/>
                  <a:pt x="288073" y="305372"/>
                </a:cubicBezTo>
                <a:cubicBezTo>
                  <a:pt x="286475" y="308567"/>
                  <a:pt x="286235" y="311843"/>
                  <a:pt x="287354" y="315198"/>
                </a:cubicBezTo>
                <a:cubicBezTo>
                  <a:pt x="288472" y="318553"/>
                  <a:pt x="288712" y="321349"/>
                  <a:pt x="288073" y="323586"/>
                </a:cubicBezTo>
                <a:cubicBezTo>
                  <a:pt x="286475" y="317515"/>
                  <a:pt x="285117" y="311283"/>
                  <a:pt x="283999" y="304893"/>
                </a:cubicBezTo>
                <a:cubicBezTo>
                  <a:pt x="282880" y="298502"/>
                  <a:pt x="281842" y="292111"/>
                  <a:pt x="280883" y="285720"/>
                </a:cubicBezTo>
                <a:close/>
                <a:moveTo>
                  <a:pt x="145714" y="285720"/>
                </a:moveTo>
                <a:cubicBezTo>
                  <a:pt x="144117" y="286359"/>
                  <a:pt x="143397" y="288516"/>
                  <a:pt x="143558" y="292191"/>
                </a:cubicBezTo>
                <a:cubicBezTo>
                  <a:pt x="143717" y="295865"/>
                  <a:pt x="143477" y="298821"/>
                  <a:pt x="142838" y="301058"/>
                </a:cubicBezTo>
                <a:cubicBezTo>
                  <a:pt x="143157" y="302017"/>
                  <a:pt x="143477" y="301937"/>
                  <a:pt x="143797" y="300818"/>
                </a:cubicBezTo>
                <a:cubicBezTo>
                  <a:pt x="144117" y="299700"/>
                  <a:pt x="144596" y="299460"/>
                  <a:pt x="145235" y="300099"/>
                </a:cubicBezTo>
                <a:cubicBezTo>
                  <a:pt x="145554" y="300099"/>
                  <a:pt x="145714" y="300419"/>
                  <a:pt x="145714" y="301058"/>
                </a:cubicBezTo>
                <a:cubicBezTo>
                  <a:pt x="146353" y="300099"/>
                  <a:pt x="146193" y="298661"/>
                  <a:pt x="145235" y="296744"/>
                </a:cubicBezTo>
                <a:cubicBezTo>
                  <a:pt x="144276" y="294827"/>
                  <a:pt x="144596" y="293549"/>
                  <a:pt x="146193" y="292910"/>
                </a:cubicBezTo>
                <a:cubicBezTo>
                  <a:pt x="145554" y="291312"/>
                  <a:pt x="145235" y="290273"/>
                  <a:pt x="145235" y="289794"/>
                </a:cubicBezTo>
                <a:cubicBezTo>
                  <a:pt x="145235" y="289315"/>
                  <a:pt x="145395" y="287957"/>
                  <a:pt x="145714" y="285720"/>
                </a:cubicBezTo>
                <a:close/>
                <a:moveTo>
                  <a:pt x="211382" y="280447"/>
                </a:moveTo>
                <a:cubicBezTo>
                  <a:pt x="213299" y="281725"/>
                  <a:pt x="214737" y="282524"/>
                  <a:pt x="215695" y="282844"/>
                </a:cubicBezTo>
                <a:cubicBezTo>
                  <a:pt x="215056" y="285400"/>
                  <a:pt x="214816" y="287317"/>
                  <a:pt x="214977" y="288596"/>
                </a:cubicBezTo>
                <a:cubicBezTo>
                  <a:pt x="215136" y="289874"/>
                  <a:pt x="214896" y="291631"/>
                  <a:pt x="214257" y="293868"/>
                </a:cubicBezTo>
                <a:cubicBezTo>
                  <a:pt x="214257" y="293229"/>
                  <a:pt x="213938" y="293229"/>
                  <a:pt x="213299" y="293868"/>
                </a:cubicBezTo>
                <a:cubicBezTo>
                  <a:pt x="213938" y="291312"/>
                  <a:pt x="213938" y="289075"/>
                  <a:pt x="213299" y="287158"/>
                </a:cubicBezTo>
                <a:cubicBezTo>
                  <a:pt x="212659" y="285241"/>
                  <a:pt x="212020" y="283004"/>
                  <a:pt x="211382" y="280447"/>
                </a:cubicBezTo>
                <a:close/>
                <a:moveTo>
                  <a:pt x="199878" y="280447"/>
                </a:moveTo>
                <a:lnTo>
                  <a:pt x="202753" y="280447"/>
                </a:lnTo>
                <a:cubicBezTo>
                  <a:pt x="204351" y="284601"/>
                  <a:pt x="204670" y="289315"/>
                  <a:pt x="203712" y="294587"/>
                </a:cubicBezTo>
                <a:cubicBezTo>
                  <a:pt x="202753" y="299860"/>
                  <a:pt x="202594" y="304733"/>
                  <a:pt x="203233" y="309207"/>
                </a:cubicBezTo>
                <a:cubicBezTo>
                  <a:pt x="203872" y="313680"/>
                  <a:pt x="204591" y="318314"/>
                  <a:pt x="205390" y="323107"/>
                </a:cubicBezTo>
                <a:cubicBezTo>
                  <a:pt x="206189" y="327900"/>
                  <a:pt x="205310" y="332054"/>
                  <a:pt x="202753" y="335569"/>
                </a:cubicBezTo>
                <a:cubicBezTo>
                  <a:pt x="203073" y="336208"/>
                  <a:pt x="203233" y="337486"/>
                  <a:pt x="203233" y="339404"/>
                </a:cubicBezTo>
                <a:cubicBezTo>
                  <a:pt x="202594" y="340682"/>
                  <a:pt x="201955" y="341481"/>
                  <a:pt x="201315" y="341801"/>
                </a:cubicBezTo>
                <a:cubicBezTo>
                  <a:pt x="201315" y="343398"/>
                  <a:pt x="201635" y="344597"/>
                  <a:pt x="202275" y="345396"/>
                </a:cubicBezTo>
                <a:cubicBezTo>
                  <a:pt x="202913" y="346194"/>
                  <a:pt x="202913" y="347392"/>
                  <a:pt x="202275" y="348990"/>
                </a:cubicBezTo>
                <a:cubicBezTo>
                  <a:pt x="202913" y="348990"/>
                  <a:pt x="203233" y="348351"/>
                  <a:pt x="203233" y="347073"/>
                </a:cubicBezTo>
                <a:cubicBezTo>
                  <a:pt x="204511" y="349629"/>
                  <a:pt x="204990" y="352106"/>
                  <a:pt x="204670" y="354503"/>
                </a:cubicBezTo>
                <a:cubicBezTo>
                  <a:pt x="204351" y="356899"/>
                  <a:pt x="203872" y="359535"/>
                  <a:pt x="203233" y="362411"/>
                </a:cubicBezTo>
                <a:cubicBezTo>
                  <a:pt x="204511" y="360494"/>
                  <a:pt x="205070" y="360334"/>
                  <a:pt x="204910" y="361932"/>
                </a:cubicBezTo>
                <a:cubicBezTo>
                  <a:pt x="204751" y="363530"/>
                  <a:pt x="205469" y="364169"/>
                  <a:pt x="207067" y="363850"/>
                </a:cubicBezTo>
                <a:cubicBezTo>
                  <a:pt x="207706" y="363210"/>
                  <a:pt x="207706" y="362411"/>
                  <a:pt x="207067" y="361453"/>
                </a:cubicBezTo>
                <a:cubicBezTo>
                  <a:pt x="206429" y="360494"/>
                  <a:pt x="206748" y="359855"/>
                  <a:pt x="208026" y="359535"/>
                </a:cubicBezTo>
                <a:lnTo>
                  <a:pt x="207181" y="357000"/>
                </a:lnTo>
                <a:lnTo>
                  <a:pt x="208505" y="344197"/>
                </a:lnTo>
                <a:cubicBezTo>
                  <a:pt x="207227" y="343877"/>
                  <a:pt x="206748" y="344597"/>
                  <a:pt x="207067" y="346354"/>
                </a:cubicBezTo>
                <a:cubicBezTo>
                  <a:pt x="207387" y="348112"/>
                  <a:pt x="207387" y="349789"/>
                  <a:pt x="207067" y="351387"/>
                </a:cubicBezTo>
                <a:cubicBezTo>
                  <a:pt x="205469" y="350748"/>
                  <a:pt x="204990" y="348990"/>
                  <a:pt x="205630" y="346114"/>
                </a:cubicBezTo>
                <a:cubicBezTo>
                  <a:pt x="206268" y="343238"/>
                  <a:pt x="206588" y="341002"/>
                  <a:pt x="206588" y="339404"/>
                </a:cubicBezTo>
                <a:cubicBezTo>
                  <a:pt x="208505" y="337806"/>
                  <a:pt x="209624" y="335410"/>
                  <a:pt x="209943" y="332214"/>
                </a:cubicBezTo>
                <a:cubicBezTo>
                  <a:pt x="210263" y="329018"/>
                  <a:pt x="211221" y="326143"/>
                  <a:pt x="212819" y="323586"/>
                </a:cubicBezTo>
                <a:cubicBezTo>
                  <a:pt x="212180" y="321988"/>
                  <a:pt x="212100" y="320151"/>
                  <a:pt x="212580" y="318074"/>
                </a:cubicBezTo>
                <a:cubicBezTo>
                  <a:pt x="213059" y="315997"/>
                  <a:pt x="213458" y="314160"/>
                  <a:pt x="213778" y="312562"/>
                </a:cubicBezTo>
                <a:cubicBezTo>
                  <a:pt x="214417" y="314479"/>
                  <a:pt x="215296" y="315757"/>
                  <a:pt x="216414" y="316397"/>
                </a:cubicBezTo>
                <a:cubicBezTo>
                  <a:pt x="217533" y="317035"/>
                  <a:pt x="218411" y="318154"/>
                  <a:pt x="219050" y="319752"/>
                </a:cubicBezTo>
                <a:cubicBezTo>
                  <a:pt x="218411" y="314319"/>
                  <a:pt x="218012" y="310085"/>
                  <a:pt x="217852" y="307050"/>
                </a:cubicBezTo>
                <a:cubicBezTo>
                  <a:pt x="217693" y="304014"/>
                  <a:pt x="218411" y="300419"/>
                  <a:pt x="220009" y="296265"/>
                </a:cubicBezTo>
                <a:cubicBezTo>
                  <a:pt x="220648" y="297862"/>
                  <a:pt x="221207" y="300019"/>
                  <a:pt x="221687" y="302736"/>
                </a:cubicBezTo>
                <a:cubicBezTo>
                  <a:pt x="222166" y="305452"/>
                  <a:pt x="222486" y="308168"/>
                  <a:pt x="222645" y="310884"/>
                </a:cubicBezTo>
                <a:cubicBezTo>
                  <a:pt x="222805" y="313600"/>
                  <a:pt x="222726" y="316157"/>
                  <a:pt x="222406" y="318553"/>
                </a:cubicBezTo>
                <a:cubicBezTo>
                  <a:pt x="222086" y="320950"/>
                  <a:pt x="221447" y="322627"/>
                  <a:pt x="220489" y="323586"/>
                </a:cubicBezTo>
                <a:cubicBezTo>
                  <a:pt x="220169" y="325184"/>
                  <a:pt x="220489" y="325823"/>
                  <a:pt x="221447" y="325504"/>
                </a:cubicBezTo>
                <a:cubicBezTo>
                  <a:pt x="222406" y="325184"/>
                  <a:pt x="222565" y="325823"/>
                  <a:pt x="221927" y="327421"/>
                </a:cubicBezTo>
                <a:cubicBezTo>
                  <a:pt x="222885" y="327740"/>
                  <a:pt x="223285" y="327501"/>
                  <a:pt x="223124" y="326702"/>
                </a:cubicBezTo>
                <a:cubicBezTo>
                  <a:pt x="222965" y="325903"/>
                  <a:pt x="223205" y="325504"/>
                  <a:pt x="223844" y="325504"/>
                </a:cubicBezTo>
                <a:cubicBezTo>
                  <a:pt x="224483" y="326143"/>
                  <a:pt x="224403" y="326781"/>
                  <a:pt x="223604" y="327421"/>
                </a:cubicBezTo>
                <a:cubicBezTo>
                  <a:pt x="222805" y="328060"/>
                  <a:pt x="222086" y="328699"/>
                  <a:pt x="221447" y="329338"/>
                </a:cubicBezTo>
                <a:cubicBezTo>
                  <a:pt x="220489" y="341801"/>
                  <a:pt x="220967" y="354183"/>
                  <a:pt x="222885" y="366485"/>
                </a:cubicBezTo>
                <a:cubicBezTo>
                  <a:pt x="224802" y="378788"/>
                  <a:pt x="225282" y="391011"/>
                  <a:pt x="224323" y="403153"/>
                </a:cubicBezTo>
                <a:cubicBezTo>
                  <a:pt x="222726" y="402515"/>
                  <a:pt x="221367" y="401716"/>
                  <a:pt x="220249" y="400757"/>
                </a:cubicBezTo>
                <a:cubicBezTo>
                  <a:pt x="219131" y="399798"/>
                  <a:pt x="217772" y="398999"/>
                  <a:pt x="216175" y="398361"/>
                </a:cubicBezTo>
                <a:cubicBezTo>
                  <a:pt x="215536" y="398041"/>
                  <a:pt x="214896" y="397881"/>
                  <a:pt x="214257" y="397881"/>
                </a:cubicBezTo>
                <a:cubicBezTo>
                  <a:pt x="213618" y="397881"/>
                  <a:pt x="213139" y="397881"/>
                  <a:pt x="212819" y="397881"/>
                </a:cubicBezTo>
                <a:cubicBezTo>
                  <a:pt x="213458" y="394685"/>
                  <a:pt x="214257" y="392448"/>
                  <a:pt x="215216" y="391171"/>
                </a:cubicBezTo>
                <a:cubicBezTo>
                  <a:pt x="214896" y="386058"/>
                  <a:pt x="215056" y="380865"/>
                  <a:pt x="215695" y="375592"/>
                </a:cubicBezTo>
                <a:cubicBezTo>
                  <a:pt x="216334" y="370320"/>
                  <a:pt x="215855" y="365287"/>
                  <a:pt x="214257" y="360494"/>
                </a:cubicBezTo>
                <a:cubicBezTo>
                  <a:pt x="212659" y="363051"/>
                  <a:pt x="212180" y="366565"/>
                  <a:pt x="212819" y="371039"/>
                </a:cubicBezTo>
                <a:cubicBezTo>
                  <a:pt x="213458" y="375513"/>
                  <a:pt x="213618" y="379986"/>
                  <a:pt x="213299" y="384460"/>
                </a:cubicBezTo>
                <a:cubicBezTo>
                  <a:pt x="212659" y="385738"/>
                  <a:pt x="212180" y="385738"/>
                  <a:pt x="211860" y="384460"/>
                </a:cubicBezTo>
                <a:cubicBezTo>
                  <a:pt x="211541" y="383182"/>
                  <a:pt x="211062" y="383182"/>
                  <a:pt x="210423" y="384460"/>
                </a:cubicBezTo>
                <a:cubicBezTo>
                  <a:pt x="210423" y="386058"/>
                  <a:pt x="210103" y="386857"/>
                  <a:pt x="209464" y="386857"/>
                </a:cubicBezTo>
                <a:lnTo>
                  <a:pt x="209464" y="397401"/>
                </a:lnTo>
                <a:cubicBezTo>
                  <a:pt x="202753" y="395484"/>
                  <a:pt x="193327" y="394046"/>
                  <a:pt x="181184" y="393088"/>
                </a:cubicBezTo>
                <a:cubicBezTo>
                  <a:pt x="181823" y="388934"/>
                  <a:pt x="181344" y="386218"/>
                  <a:pt x="179746" y="384939"/>
                </a:cubicBezTo>
                <a:cubicBezTo>
                  <a:pt x="179746" y="386537"/>
                  <a:pt x="179746" y="387895"/>
                  <a:pt x="179746" y="389014"/>
                </a:cubicBezTo>
                <a:cubicBezTo>
                  <a:pt x="179746" y="390132"/>
                  <a:pt x="179586" y="391490"/>
                  <a:pt x="179267" y="393088"/>
                </a:cubicBezTo>
                <a:cubicBezTo>
                  <a:pt x="177669" y="392768"/>
                  <a:pt x="175672" y="392609"/>
                  <a:pt x="173275" y="392609"/>
                </a:cubicBezTo>
                <a:cubicBezTo>
                  <a:pt x="170879" y="392609"/>
                  <a:pt x="168722" y="392609"/>
                  <a:pt x="166804" y="392609"/>
                </a:cubicBezTo>
                <a:cubicBezTo>
                  <a:pt x="167124" y="391011"/>
                  <a:pt x="167284" y="389493"/>
                  <a:pt x="167284" y="388055"/>
                </a:cubicBezTo>
                <a:cubicBezTo>
                  <a:pt x="167284" y="386617"/>
                  <a:pt x="166964" y="385898"/>
                  <a:pt x="166325" y="385898"/>
                </a:cubicBezTo>
                <a:cubicBezTo>
                  <a:pt x="166644" y="387176"/>
                  <a:pt x="166644" y="388294"/>
                  <a:pt x="166325" y="389254"/>
                </a:cubicBezTo>
                <a:cubicBezTo>
                  <a:pt x="166005" y="390212"/>
                  <a:pt x="165846" y="391330"/>
                  <a:pt x="165846" y="392609"/>
                </a:cubicBezTo>
                <a:cubicBezTo>
                  <a:pt x="161691" y="392289"/>
                  <a:pt x="157937" y="391970"/>
                  <a:pt x="154582" y="391650"/>
                </a:cubicBezTo>
                <a:cubicBezTo>
                  <a:pt x="151226" y="391330"/>
                  <a:pt x="147152" y="391171"/>
                  <a:pt x="142359" y="391171"/>
                </a:cubicBezTo>
                <a:lnTo>
                  <a:pt x="142359" y="325983"/>
                </a:lnTo>
                <a:cubicBezTo>
                  <a:pt x="142679" y="325344"/>
                  <a:pt x="142838" y="324065"/>
                  <a:pt x="142838" y="322148"/>
                </a:cubicBezTo>
                <a:cubicBezTo>
                  <a:pt x="142838" y="322148"/>
                  <a:pt x="142679" y="322308"/>
                  <a:pt x="142359" y="322627"/>
                </a:cubicBezTo>
                <a:lnTo>
                  <a:pt x="142359" y="313520"/>
                </a:lnTo>
                <a:cubicBezTo>
                  <a:pt x="143318" y="314479"/>
                  <a:pt x="144117" y="314799"/>
                  <a:pt x="144755" y="314479"/>
                </a:cubicBezTo>
                <a:cubicBezTo>
                  <a:pt x="144436" y="312562"/>
                  <a:pt x="144676" y="311124"/>
                  <a:pt x="145475" y="310165"/>
                </a:cubicBezTo>
                <a:cubicBezTo>
                  <a:pt x="146274" y="309207"/>
                  <a:pt x="146353" y="307928"/>
                  <a:pt x="145714" y="306330"/>
                </a:cubicBezTo>
                <a:cubicBezTo>
                  <a:pt x="144436" y="306330"/>
                  <a:pt x="143877" y="307289"/>
                  <a:pt x="144036" y="309207"/>
                </a:cubicBezTo>
                <a:cubicBezTo>
                  <a:pt x="144196" y="311124"/>
                  <a:pt x="143956" y="312562"/>
                  <a:pt x="143318" y="313520"/>
                </a:cubicBezTo>
                <a:cubicBezTo>
                  <a:pt x="142679" y="312562"/>
                  <a:pt x="142519" y="311044"/>
                  <a:pt x="142838" y="308967"/>
                </a:cubicBezTo>
                <a:cubicBezTo>
                  <a:pt x="143157" y="306890"/>
                  <a:pt x="143318" y="305212"/>
                  <a:pt x="143318" y="303934"/>
                </a:cubicBezTo>
                <a:cubicBezTo>
                  <a:pt x="142679" y="304573"/>
                  <a:pt x="142359" y="305692"/>
                  <a:pt x="142359" y="307289"/>
                </a:cubicBezTo>
                <a:lnTo>
                  <a:pt x="142359" y="282364"/>
                </a:lnTo>
                <a:cubicBezTo>
                  <a:pt x="144915" y="282364"/>
                  <a:pt x="147152" y="282285"/>
                  <a:pt x="149070" y="282125"/>
                </a:cubicBezTo>
                <a:cubicBezTo>
                  <a:pt x="150987" y="281965"/>
                  <a:pt x="153064" y="281885"/>
                  <a:pt x="155300" y="281885"/>
                </a:cubicBezTo>
                <a:lnTo>
                  <a:pt x="155300" y="285241"/>
                </a:lnTo>
                <a:cubicBezTo>
                  <a:pt x="156259" y="285241"/>
                  <a:pt x="156738" y="284841"/>
                  <a:pt x="156738" y="284042"/>
                </a:cubicBezTo>
                <a:cubicBezTo>
                  <a:pt x="156738" y="283243"/>
                  <a:pt x="156738" y="282524"/>
                  <a:pt x="156738" y="281885"/>
                </a:cubicBezTo>
                <a:lnTo>
                  <a:pt x="157697" y="281885"/>
                </a:lnTo>
                <a:cubicBezTo>
                  <a:pt x="158017" y="282205"/>
                  <a:pt x="158336" y="282364"/>
                  <a:pt x="158656" y="282364"/>
                </a:cubicBezTo>
                <a:cubicBezTo>
                  <a:pt x="158976" y="282364"/>
                  <a:pt x="159135" y="282684"/>
                  <a:pt x="159135" y="283323"/>
                </a:cubicBezTo>
                <a:cubicBezTo>
                  <a:pt x="159454" y="283323"/>
                  <a:pt x="159535" y="283163"/>
                  <a:pt x="159375" y="282844"/>
                </a:cubicBezTo>
                <a:cubicBezTo>
                  <a:pt x="159215" y="282524"/>
                  <a:pt x="159295" y="282205"/>
                  <a:pt x="159615" y="281885"/>
                </a:cubicBezTo>
                <a:lnTo>
                  <a:pt x="171119" y="281885"/>
                </a:lnTo>
                <a:cubicBezTo>
                  <a:pt x="172077" y="284442"/>
                  <a:pt x="172476" y="287637"/>
                  <a:pt x="172317" y="291471"/>
                </a:cubicBezTo>
                <a:cubicBezTo>
                  <a:pt x="172157" y="295306"/>
                  <a:pt x="172077" y="298182"/>
                  <a:pt x="172077" y="300099"/>
                </a:cubicBezTo>
                <a:cubicBezTo>
                  <a:pt x="173675" y="301697"/>
                  <a:pt x="175273" y="302496"/>
                  <a:pt x="176870" y="302496"/>
                </a:cubicBezTo>
                <a:cubicBezTo>
                  <a:pt x="176231" y="305052"/>
                  <a:pt x="175911" y="307609"/>
                  <a:pt x="175911" y="310165"/>
                </a:cubicBezTo>
                <a:cubicBezTo>
                  <a:pt x="175911" y="312721"/>
                  <a:pt x="175112" y="314319"/>
                  <a:pt x="173515" y="314958"/>
                </a:cubicBezTo>
                <a:cubicBezTo>
                  <a:pt x="173195" y="315917"/>
                  <a:pt x="172955" y="316796"/>
                  <a:pt x="172796" y="317595"/>
                </a:cubicBezTo>
                <a:cubicBezTo>
                  <a:pt x="172636" y="318394"/>
                  <a:pt x="172716" y="319592"/>
                  <a:pt x="173036" y="321190"/>
                </a:cubicBezTo>
                <a:cubicBezTo>
                  <a:pt x="173675" y="321828"/>
                  <a:pt x="173914" y="321509"/>
                  <a:pt x="173754" y="320231"/>
                </a:cubicBezTo>
                <a:cubicBezTo>
                  <a:pt x="173595" y="318953"/>
                  <a:pt x="173675" y="317994"/>
                  <a:pt x="173994" y="317355"/>
                </a:cubicBezTo>
                <a:cubicBezTo>
                  <a:pt x="174633" y="317355"/>
                  <a:pt x="174953" y="317994"/>
                  <a:pt x="174953" y="319272"/>
                </a:cubicBezTo>
                <a:cubicBezTo>
                  <a:pt x="174953" y="320551"/>
                  <a:pt x="175273" y="321190"/>
                  <a:pt x="175911" y="321190"/>
                </a:cubicBezTo>
                <a:cubicBezTo>
                  <a:pt x="176870" y="321509"/>
                  <a:pt x="177430" y="321190"/>
                  <a:pt x="177589" y="320231"/>
                </a:cubicBezTo>
                <a:cubicBezTo>
                  <a:pt x="177749" y="319272"/>
                  <a:pt x="178148" y="318633"/>
                  <a:pt x="178787" y="318314"/>
                </a:cubicBezTo>
                <a:cubicBezTo>
                  <a:pt x="177190" y="312242"/>
                  <a:pt x="177190" y="306410"/>
                  <a:pt x="178787" y="300818"/>
                </a:cubicBezTo>
                <a:cubicBezTo>
                  <a:pt x="180385" y="295226"/>
                  <a:pt x="180864" y="288755"/>
                  <a:pt x="180226" y="281406"/>
                </a:cubicBezTo>
                <a:lnTo>
                  <a:pt x="185498" y="281406"/>
                </a:lnTo>
                <a:cubicBezTo>
                  <a:pt x="185178" y="284921"/>
                  <a:pt x="185019" y="288516"/>
                  <a:pt x="185019" y="292191"/>
                </a:cubicBezTo>
                <a:cubicBezTo>
                  <a:pt x="185019" y="295865"/>
                  <a:pt x="184699" y="299301"/>
                  <a:pt x="184060" y="302496"/>
                </a:cubicBezTo>
                <a:cubicBezTo>
                  <a:pt x="185338" y="303135"/>
                  <a:pt x="186137" y="304094"/>
                  <a:pt x="186456" y="305372"/>
                </a:cubicBezTo>
                <a:cubicBezTo>
                  <a:pt x="186456" y="307928"/>
                  <a:pt x="186057" y="309047"/>
                  <a:pt x="185258" y="308727"/>
                </a:cubicBezTo>
                <a:cubicBezTo>
                  <a:pt x="184459" y="308408"/>
                  <a:pt x="183900" y="309047"/>
                  <a:pt x="183581" y="310645"/>
                </a:cubicBezTo>
                <a:cubicBezTo>
                  <a:pt x="184539" y="310005"/>
                  <a:pt x="185338" y="309925"/>
                  <a:pt x="185977" y="310405"/>
                </a:cubicBezTo>
                <a:cubicBezTo>
                  <a:pt x="186616" y="310884"/>
                  <a:pt x="187255" y="311444"/>
                  <a:pt x="187894" y="312082"/>
                </a:cubicBezTo>
                <a:cubicBezTo>
                  <a:pt x="187575" y="314639"/>
                  <a:pt x="187575" y="316796"/>
                  <a:pt x="187894" y="318553"/>
                </a:cubicBezTo>
                <a:cubicBezTo>
                  <a:pt x="188214" y="320311"/>
                  <a:pt x="188054" y="321988"/>
                  <a:pt x="187415" y="323586"/>
                </a:cubicBezTo>
                <a:cubicBezTo>
                  <a:pt x="186776" y="323267"/>
                  <a:pt x="186537" y="322627"/>
                  <a:pt x="186696" y="321669"/>
                </a:cubicBezTo>
                <a:cubicBezTo>
                  <a:pt x="186856" y="320710"/>
                  <a:pt x="187015" y="319672"/>
                  <a:pt x="187176" y="318553"/>
                </a:cubicBezTo>
                <a:cubicBezTo>
                  <a:pt x="187335" y="317435"/>
                  <a:pt x="187335" y="316476"/>
                  <a:pt x="187176" y="315677"/>
                </a:cubicBezTo>
                <a:cubicBezTo>
                  <a:pt x="187015" y="314878"/>
                  <a:pt x="186297" y="314479"/>
                  <a:pt x="185019" y="314479"/>
                </a:cubicBezTo>
                <a:cubicBezTo>
                  <a:pt x="186297" y="316077"/>
                  <a:pt x="186616" y="317914"/>
                  <a:pt x="185977" y="319992"/>
                </a:cubicBezTo>
                <a:cubicBezTo>
                  <a:pt x="185338" y="322068"/>
                  <a:pt x="185178" y="324545"/>
                  <a:pt x="185498" y="327421"/>
                </a:cubicBezTo>
                <a:cubicBezTo>
                  <a:pt x="187096" y="326462"/>
                  <a:pt x="187814" y="325823"/>
                  <a:pt x="187655" y="325504"/>
                </a:cubicBezTo>
                <a:cubicBezTo>
                  <a:pt x="187495" y="325184"/>
                  <a:pt x="188374" y="325344"/>
                  <a:pt x="190291" y="325983"/>
                </a:cubicBezTo>
                <a:cubicBezTo>
                  <a:pt x="190930" y="322787"/>
                  <a:pt x="190850" y="319352"/>
                  <a:pt x="190051" y="315677"/>
                </a:cubicBezTo>
                <a:cubicBezTo>
                  <a:pt x="189253" y="312003"/>
                  <a:pt x="189652" y="308887"/>
                  <a:pt x="191250" y="306330"/>
                </a:cubicBezTo>
                <a:cubicBezTo>
                  <a:pt x="192208" y="306970"/>
                  <a:pt x="192528" y="307689"/>
                  <a:pt x="192208" y="308488"/>
                </a:cubicBezTo>
                <a:cubicBezTo>
                  <a:pt x="191889" y="309286"/>
                  <a:pt x="192208" y="310484"/>
                  <a:pt x="193167" y="312082"/>
                </a:cubicBezTo>
                <a:cubicBezTo>
                  <a:pt x="193806" y="311763"/>
                  <a:pt x="194046" y="310964"/>
                  <a:pt x="193886" y="309685"/>
                </a:cubicBezTo>
                <a:cubicBezTo>
                  <a:pt x="193727" y="308408"/>
                  <a:pt x="194126" y="308088"/>
                  <a:pt x="195084" y="308727"/>
                </a:cubicBezTo>
                <a:cubicBezTo>
                  <a:pt x="194445" y="303614"/>
                  <a:pt x="194365" y="298901"/>
                  <a:pt x="194845" y="294587"/>
                </a:cubicBezTo>
                <a:cubicBezTo>
                  <a:pt x="195324" y="290273"/>
                  <a:pt x="195563" y="285720"/>
                  <a:pt x="195563" y="280926"/>
                </a:cubicBezTo>
                <a:lnTo>
                  <a:pt x="196043" y="280926"/>
                </a:lnTo>
                <a:cubicBezTo>
                  <a:pt x="196682" y="283163"/>
                  <a:pt x="197161" y="286119"/>
                  <a:pt x="197481" y="289794"/>
                </a:cubicBezTo>
                <a:cubicBezTo>
                  <a:pt x="197800" y="293469"/>
                  <a:pt x="197321" y="296105"/>
                  <a:pt x="196043" y="297703"/>
                </a:cubicBezTo>
                <a:cubicBezTo>
                  <a:pt x="197641" y="298022"/>
                  <a:pt x="198679" y="297623"/>
                  <a:pt x="199158" y="296505"/>
                </a:cubicBezTo>
                <a:cubicBezTo>
                  <a:pt x="199638" y="295386"/>
                  <a:pt x="200197" y="294507"/>
                  <a:pt x="200836" y="293868"/>
                </a:cubicBezTo>
                <a:cubicBezTo>
                  <a:pt x="200516" y="291631"/>
                  <a:pt x="200357" y="289474"/>
                  <a:pt x="200357" y="287397"/>
                </a:cubicBezTo>
                <a:cubicBezTo>
                  <a:pt x="200357" y="285320"/>
                  <a:pt x="200197" y="283004"/>
                  <a:pt x="199878" y="280447"/>
                </a:cubicBezTo>
                <a:close/>
                <a:moveTo>
                  <a:pt x="229116" y="274216"/>
                </a:moveTo>
                <a:cubicBezTo>
                  <a:pt x="229116" y="277092"/>
                  <a:pt x="229037" y="279888"/>
                  <a:pt x="228877" y="282604"/>
                </a:cubicBezTo>
                <a:cubicBezTo>
                  <a:pt x="228717" y="285320"/>
                  <a:pt x="228477" y="288116"/>
                  <a:pt x="228157" y="290992"/>
                </a:cubicBezTo>
                <a:cubicBezTo>
                  <a:pt x="226880" y="290353"/>
                  <a:pt x="225841" y="289634"/>
                  <a:pt x="225042" y="288836"/>
                </a:cubicBezTo>
                <a:cubicBezTo>
                  <a:pt x="224243" y="288037"/>
                  <a:pt x="223524" y="288436"/>
                  <a:pt x="222885" y="290034"/>
                </a:cubicBezTo>
                <a:cubicBezTo>
                  <a:pt x="222246" y="288116"/>
                  <a:pt x="222246" y="286199"/>
                  <a:pt x="222885" y="284282"/>
                </a:cubicBezTo>
                <a:cubicBezTo>
                  <a:pt x="223844" y="283643"/>
                  <a:pt x="224323" y="283962"/>
                  <a:pt x="224323" y="285241"/>
                </a:cubicBezTo>
                <a:cubicBezTo>
                  <a:pt x="224323" y="286518"/>
                  <a:pt x="224643" y="287317"/>
                  <a:pt x="225282" y="287637"/>
                </a:cubicBezTo>
                <a:cubicBezTo>
                  <a:pt x="225601" y="285400"/>
                  <a:pt x="225681" y="283403"/>
                  <a:pt x="225521" y="281646"/>
                </a:cubicBezTo>
                <a:cubicBezTo>
                  <a:pt x="225361" y="279888"/>
                  <a:pt x="225441" y="278210"/>
                  <a:pt x="225761" y="276612"/>
                </a:cubicBezTo>
                <a:cubicBezTo>
                  <a:pt x="226719" y="276293"/>
                  <a:pt x="227838" y="275494"/>
                  <a:pt x="229116" y="274216"/>
                </a:cubicBezTo>
                <a:close/>
                <a:moveTo>
                  <a:pt x="282801" y="271819"/>
                </a:moveTo>
                <a:cubicBezTo>
                  <a:pt x="283440" y="273098"/>
                  <a:pt x="284078" y="274056"/>
                  <a:pt x="284718" y="274695"/>
                </a:cubicBezTo>
                <a:cubicBezTo>
                  <a:pt x="285357" y="275335"/>
                  <a:pt x="285676" y="276453"/>
                  <a:pt x="285676" y="278051"/>
                </a:cubicBezTo>
                <a:cubicBezTo>
                  <a:pt x="285037" y="277411"/>
                  <a:pt x="284239" y="276453"/>
                  <a:pt x="283279" y="275174"/>
                </a:cubicBezTo>
                <a:cubicBezTo>
                  <a:pt x="282321" y="273897"/>
                  <a:pt x="282161" y="272778"/>
                  <a:pt x="282801" y="271819"/>
                </a:cubicBezTo>
                <a:close/>
                <a:moveTo>
                  <a:pt x="248289" y="265588"/>
                </a:moveTo>
                <a:cubicBezTo>
                  <a:pt x="248928" y="269422"/>
                  <a:pt x="249887" y="273257"/>
                  <a:pt x="251165" y="277092"/>
                </a:cubicBezTo>
                <a:cubicBezTo>
                  <a:pt x="252443" y="280926"/>
                  <a:pt x="252763" y="284601"/>
                  <a:pt x="252123" y="288116"/>
                </a:cubicBezTo>
                <a:cubicBezTo>
                  <a:pt x="251165" y="287797"/>
                  <a:pt x="250526" y="287077"/>
                  <a:pt x="250206" y="285959"/>
                </a:cubicBezTo>
                <a:cubicBezTo>
                  <a:pt x="249887" y="284841"/>
                  <a:pt x="249248" y="285080"/>
                  <a:pt x="248289" y="286678"/>
                </a:cubicBezTo>
                <a:cubicBezTo>
                  <a:pt x="248289" y="284442"/>
                  <a:pt x="247969" y="282045"/>
                  <a:pt x="247331" y="279489"/>
                </a:cubicBezTo>
                <a:cubicBezTo>
                  <a:pt x="246692" y="280767"/>
                  <a:pt x="246611" y="282604"/>
                  <a:pt x="247091" y="285001"/>
                </a:cubicBezTo>
                <a:cubicBezTo>
                  <a:pt x="247570" y="287397"/>
                  <a:pt x="247011" y="289075"/>
                  <a:pt x="245413" y="290034"/>
                </a:cubicBezTo>
                <a:cubicBezTo>
                  <a:pt x="244455" y="285879"/>
                  <a:pt x="244455" y="281646"/>
                  <a:pt x="245413" y="277332"/>
                </a:cubicBezTo>
                <a:cubicBezTo>
                  <a:pt x="246372" y="273017"/>
                  <a:pt x="247331" y="269103"/>
                  <a:pt x="248289" y="265588"/>
                </a:cubicBezTo>
                <a:close/>
                <a:moveTo>
                  <a:pt x="251165" y="259357"/>
                </a:moveTo>
                <a:cubicBezTo>
                  <a:pt x="252443" y="260955"/>
                  <a:pt x="253402" y="263271"/>
                  <a:pt x="254041" y="266307"/>
                </a:cubicBezTo>
                <a:cubicBezTo>
                  <a:pt x="254680" y="269343"/>
                  <a:pt x="255000" y="271660"/>
                  <a:pt x="255000" y="273257"/>
                </a:cubicBezTo>
                <a:lnTo>
                  <a:pt x="253562" y="273257"/>
                </a:lnTo>
                <a:cubicBezTo>
                  <a:pt x="254201" y="269742"/>
                  <a:pt x="253881" y="267266"/>
                  <a:pt x="252603" y="265828"/>
                </a:cubicBezTo>
                <a:cubicBezTo>
                  <a:pt x="251325" y="264390"/>
                  <a:pt x="250846" y="262233"/>
                  <a:pt x="251165" y="259357"/>
                </a:cubicBezTo>
                <a:close/>
                <a:moveTo>
                  <a:pt x="297180" y="255043"/>
                </a:moveTo>
                <a:cubicBezTo>
                  <a:pt x="296860" y="256641"/>
                  <a:pt x="297020" y="257919"/>
                  <a:pt x="297659" y="258878"/>
                </a:cubicBezTo>
                <a:cubicBezTo>
                  <a:pt x="298299" y="259837"/>
                  <a:pt x="298618" y="260955"/>
                  <a:pt x="298618" y="262233"/>
                </a:cubicBezTo>
                <a:cubicBezTo>
                  <a:pt x="299257" y="261594"/>
                  <a:pt x="299417" y="260156"/>
                  <a:pt x="299098" y="257919"/>
                </a:cubicBezTo>
                <a:cubicBezTo>
                  <a:pt x="298778" y="255682"/>
                  <a:pt x="298138" y="254723"/>
                  <a:pt x="297180" y="255043"/>
                </a:cubicBezTo>
                <a:close/>
                <a:moveTo>
                  <a:pt x="257875" y="255043"/>
                </a:moveTo>
                <a:cubicBezTo>
                  <a:pt x="257875" y="256641"/>
                  <a:pt x="258195" y="257599"/>
                  <a:pt x="258835" y="257919"/>
                </a:cubicBezTo>
                <a:cubicBezTo>
                  <a:pt x="259473" y="258239"/>
                  <a:pt x="259633" y="259197"/>
                  <a:pt x="259313" y="260795"/>
                </a:cubicBezTo>
                <a:cubicBezTo>
                  <a:pt x="258674" y="260475"/>
                  <a:pt x="258355" y="260635"/>
                  <a:pt x="258355" y="261274"/>
                </a:cubicBezTo>
                <a:cubicBezTo>
                  <a:pt x="258355" y="261913"/>
                  <a:pt x="258036" y="262233"/>
                  <a:pt x="257396" y="262233"/>
                </a:cubicBezTo>
                <a:cubicBezTo>
                  <a:pt x="257716" y="260635"/>
                  <a:pt x="257556" y="259197"/>
                  <a:pt x="256917" y="257919"/>
                </a:cubicBezTo>
                <a:cubicBezTo>
                  <a:pt x="256278" y="256641"/>
                  <a:pt x="256597" y="255682"/>
                  <a:pt x="257875" y="255043"/>
                </a:cubicBezTo>
                <a:close/>
                <a:moveTo>
                  <a:pt x="248768" y="255043"/>
                </a:moveTo>
                <a:cubicBezTo>
                  <a:pt x="249407" y="256002"/>
                  <a:pt x="249887" y="257599"/>
                  <a:pt x="250206" y="259837"/>
                </a:cubicBezTo>
                <a:cubicBezTo>
                  <a:pt x="250526" y="262073"/>
                  <a:pt x="250366" y="263671"/>
                  <a:pt x="249727" y="264630"/>
                </a:cubicBezTo>
                <a:cubicBezTo>
                  <a:pt x="249727" y="263351"/>
                  <a:pt x="249327" y="261514"/>
                  <a:pt x="248528" y="259117"/>
                </a:cubicBezTo>
                <a:cubicBezTo>
                  <a:pt x="247730" y="256720"/>
                  <a:pt x="247810" y="255362"/>
                  <a:pt x="248768" y="255043"/>
                </a:cubicBezTo>
                <a:close/>
                <a:moveTo>
                  <a:pt x="252123" y="239705"/>
                </a:moveTo>
                <a:cubicBezTo>
                  <a:pt x="253721" y="241302"/>
                  <a:pt x="254680" y="243300"/>
                  <a:pt x="255000" y="245696"/>
                </a:cubicBezTo>
                <a:cubicBezTo>
                  <a:pt x="255319" y="248093"/>
                  <a:pt x="255639" y="250729"/>
                  <a:pt x="255958" y="253605"/>
                </a:cubicBezTo>
                <a:cubicBezTo>
                  <a:pt x="255639" y="253605"/>
                  <a:pt x="255159" y="253924"/>
                  <a:pt x="254520" y="254564"/>
                </a:cubicBezTo>
                <a:cubicBezTo>
                  <a:pt x="253881" y="253924"/>
                  <a:pt x="253562" y="253126"/>
                  <a:pt x="253562" y="252167"/>
                </a:cubicBezTo>
                <a:cubicBezTo>
                  <a:pt x="253562" y="251208"/>
                  <a:pt x="253242" y="250409"/>
                  <a:pt x="252603" y="249770"/>
                </a:cubicBezTo>
                <a:cubicBezTo>
                  <a:pt x="251964" y="249770"/>
                  <a:pt x="251724" y="250170"/>
                  <a:pt x="251884" y="250969"/>
                </a:cubicBezTo>
                <a:cubicBezTo>
                  <a:pt x="252044" y="251767"/>
                  <a:pt x="251804" y="252167"/>
                  <a:pt x="251165" y="252167"/>
                </a:cubicBezTo>
                <a:cubicBezTo>
                  <a:pt x="250526" y="251208"/>
                  <a:pt x="250206" y="250090"/>
                  <a:pt x="250206" y="248812"/>
                </a:cubicBezTo>
                <a:cubicBezTo>
                  <a:pt x="250206" y="247534"/>
                  <a:pt x="250047" y="246255"/>
                  <a:pt x="249727" y="244978"/>
                </a:cubicBezTo>
                <a:cubicBezTo>
                  <a:pt x="250366" y="243060"/>
                  <a:pt x="250686" y="241622"/>
                  <a:pt x="250686" y="240663"/>
                </a:cubicBezTo>
                <a:cubicBezTo>
                  <a:pt x="251005" y="241302"/>
                  <a:pt x="251165" y="241862"/>
                  <a:pt x="251165" y="242341"/>
                </a:cubicBezTo>
                <a:cubicBezTo>
                  <a:pt x="251165" y="242820"/>
                  <a:pt x="251485" y="243380"/>
                  <a:pt x="252123" y="244018"/>
                </a:cubicBezTo>
                <a:cubicBezTo>
                  <a:pt x="252763" y="243380"/>
                  <a:pt x="252922" y="242741"/>
                  <a:pt x="252603" y="242101"/>
                </a:cubicBezTo>
                <a:cubicBezTo>
                  <a:pt x="252284" y="241462"/>
                  <a:pt x="252123" y="240663"/>
                  <a:pt x="252123" y="239705"/>
                </a:cubicBezTo>
                <a:close/>
                <a:moveTo>
                  <a:pt x="255479" y="237308"/>
                </a:moveTo>
                <a:cubicBezTo>
                  <a:pt x="255479" y="238267"/>
                  <a:pt x="255639" y="238826"/>
                  <a:pt x="255958" y="238986"/>
                </a:cubicBezTo>
                <a:cubicBezTo>
                  <a:pt x="256278" y="239146"/>
                  <a:pt x="256278" y="239864"/>
                  <a:pt x="255958" y="241143"/>
                </a:cubicBezTo>
                <a:cubicBezTo>
                  <a:pt x="255000" y="241143"/>
                  <a:pt x="254361" y="240824"/>
                  <a:pt x="254041" y="240184"/>
                </a:cubicBezTo>
                <a:cubicBezTo>
                  <a:pt x="254041" y="239226"/>
                  <a:pt x="254201" y="238587"/>
                  <a:pt x="254520" y="238267"/>
                </a:cubicBezTo>
                <a:cubicBezTo>
                  <a:pt x="254840" y="237947"/>
                  <a:pt x="255159" y="237628"/>
                  <a:pt x="255479" y="237308"/>
                </a:cubicBezTo>
                <a:close/>
                <a:moveTo>
                  <a:pt x="286635" y="233953"/>
                </a:moveTo>
                <a:cubicBezTo>
                  <a:pt x="286955" y="238107"/>
                  <a:pt x="287514" y="241782"/>
                  <a:pt x="288313" y="244978"/>
                </a:cubicBezTo>
                <a:cubicBezTo>
                  <a:pt x="289112" y="248172"/>
                  <a:pt x="289990" y="251528"/>
                  <a:pt x="290949" y="255043"/>
                </a:cubicBezTo>
                <a:cubicBezTo>
                  <a:pt x="290949" y="252167"/>
                  <a:pt x="290629" y="248412"/>
                  <a:pt x="289990" y="243779"/>
                </a:cubicBezTo>
                <a:cubicBezTo>
                  <a:pt x="289351" y="239146"/>
                  <a:pt x="288232" y="235870"/>
                  <a:pt x="286635" y="233953"/>
                </a:cubicBezTo>
                <a:close/>
                <a:moveTo>
                  <a:pt x="267462" y="227722"/>
                </a:moveTo>
                <a:cubicBezTo>
                  <a:pt x="268420" y="228041"/>
                  <a:pt x="269060" y="228920"/>
                  <a:pt x="269379" y="230358"/>
                </a:cubicBezTo>
                <a:cubicBezTo>
                  <a:pt x="269699" y="231796"/>
                  <a:pt x="269859" y="233314"/>
                  <a:pt x="269859" y="234911"/>
                </a:cubicBezTo>
                <a:cubicBezTo>
                  <a:pt x="269859" y="236509"/>
                  <a:pt x="269939" y="238107"/>
                  <a:pt x="270098" y="239705"/>
                </a:cubicBezTo>
                <a:cubicBezTo>
                  <a:pt x="270258" y="241302"/>
                  <a:pt x="270817" y="242261"/>
                  <a:pt x="271776" y="242581"/>
                </a:cubicBezTo>
                <a:cubicBezTo>
                  <a:pt x="272415" y="242900"/>
                  <a:pt x="272655" y="242421"/>
                  <a:pt x="272495" y="241143"/>
                </a:cubicBezTo>
                <a:cubicBezTo>
                  <a:pt x="272335" y="239864"/>
                  <a:pt x="272735" y="239545"/>
                  <a:pt x="273693" y="240184"/>
                </a:cubicBezTo>
                <a:cubicBezTo>
                  <a:pt x="273373" y="241462"/>
                  <a:pt x="273373" y="242261"/>
                  <a:pt x="273693" y="242581"/>
                </a:cubicBezTo>
                <a:cubicBezTo>
                  <a:pt x="274013" y="242900"/>
                  <a:pt x="274412" y="243060"/>
                  <a:pt x="274892" y="243060"/>
                </a:cubicBezTo>
                <a:cubicBezTo>
                  <a:pt x="275371" y="243060"/>
                  <a:pt x="275770" y="243300"/>
                  <a:pt x="276090" y="243779"/>
                </a:cubicBezTo>
                <a:cubicBezTo>
                  <a:pt x="276409" y="244258"/>
                  <a:pt x="276569" y="245137"/>
                  <a:pt x="276569" y="246415"/>
                </a:cubicBezTo>
                <a:cubicBezTo>
                  <a:pt x="275611" y="247054"/>
                  <a:pt x="275211" y="246815"/>
                  <a:pt x="275371" y="245696"/>
                </a:cubicBezTo>
                <a:cubicBezTo>
                  <a:pt x="275530" y="244578"/>
                  <a:pt x="275131" y="244338"/>
                  <a:pt x="274172" y="244978"/>
                </a:cubicBezTo>
                <a:lnTo>
                  <a:pt x="274172" y="249770"/>
                </a:lnTo>
                <a:cubicBezTo>
                  <a:pt x="274812" y="248812"/>
                  <a:pt x="275291" y="248892"/>
                  <a:pt x="275611" y="250010"/>
                </a:cubicBezTo>
                <a:cubicBezTo>
                  <a:pt x="275930" y="251129"/>
                  <a:pt x="276729" y="251368"/>
                  <a:pt x="278007" y="250729"/>
                </a:cubicBezTo>
                <a:cubicBezTo>
                  <a:pt x="278646" y="253286"/>
                  <a:pt x="279125" y="255842"/>
                  <a:pt x="279445" y="258398"/>
                </a:cubicBezTo>
                <a:cubicBezTo>
                  <a:pt x="279765" y="260955"/>
                  <a:pt x="280244" y="263511"/>
                  <a:pt x="280883" y="266067"/>
                </a:cubicBezTo>
                <a:cubicBezTo>
                  <a:pt x="279285" y="265429"/>
                  <a:pt x="278487" y="265588"/>
                  <a:pt x="278487" y="266547"/>
                </a:cubicBezTo>
                <a:cubicBezTo>
                  <a:pt x="278487" y="267505"/>
                  <a:pt x="278167" y="268464"/>
                  <a:pt x="277528" y="269422"/>
                </a:cubicBezTo>
                <a:cubicBezTo>
                  <a:pt x="276889" y="269103"/>
                  <a:pt x="276729" y="268224"/>
                  <a:pt x="277049" y="266787"/>
                </a:cubicBezTo>
                <a:cubicBezTo>
                  <a:pt x="277368" y="265349"/>
                  <a:pt x="277049" y="264949"/>
                  <a:pt x="276090" y="265588"/>
                </a:cubicBezTo>
                <a:cubicBezTo>
                  <a:pt x="276409" y="268784"/>
                  <a:pt x="276649" y="271740"/>
                  <a:pt x="276809" y="274456"/>
                </a:cubicBezTo>
                <a:cubicBezTo>
                  <a:pt x="276968" y="277172"/>
                  <a:pt x="277688" y="279648"/>
                  <a:pt x="278966" y="281885"/>
                </a:cubicBezTo>
                <a:cubicBezTo>
                  <a:pt x="278007" y="284761"/>
                  <a:pt x="277688" y="287637"/>
                  <a:pt x="278007" y="290513"/>
                </a:cubicBezTo>
                <a:cubicBezTo>
                  <a:pt x="278326" y="293389"/>
                  <a:pt x="278886" y="296345"/>
                  <a:pt x="279684" y="299380"/>
                </a:cubicBezTo>
                <a:cubicBezTo>
                  <a:pt x="280483" y="302416"/>
                  <a:pt x="281362" y="305372"/>
                  <a:pt x="282321" y="308248"/>
                </a:cubicBezTo>
                <a:cubicBezTo>
                  <a:pt x="283279" y="311124"/>
                  <a:pt x="283759" y="313680"/>
                  <a:pt x="283759" y="315917"/>
                </a:cubicBezTo>
                <a:cubicBezTo>
                  <a:pt x="283440" y="314639"/>
                  <a:pt x="282641" y="314160"/>
                  <a:pt x="281362" y="314479"/>
                </a:cubicBezTo>
                <a:cubicBezTo>
                  <a:pt x="280404" y="317994"/>
                  <a:pt x="280244" y="321828"/>
                  <a:pt x="280883" y="325983"/>
                </a:cubicBezTo>
                <a:cubicBezTo>
                  <a:pt x="281522" y="330137"/>
                  <a:pt x="281203" y="333332"/>
                  <a:pt x="279924" y="335569"/>
                </a:cubicBezTo>
                <a:cubicBezTo>
                  <a:pt x="279285" y="333971"/>
                  <a:pt x="278566" y="332853"/>
                  <a:pt x="277767" y="332214"/>
                </a:cubicBezTo>
                <a:cubicBezTo>
                  <a:pt x="276968" y="331575"/>
                  <a:pt x="276409" y="330297"/>
                  <a:pt x="276090" y="328379"/>
                </a:cubicBezTo>
                <a:cubicBezTo>
                  <a:pt x="276090" y="325184"/>
                  <a:pt x="276729" y="323426"/>
                  <a:pt x="278007" y="323107"/>
                </a:cubicBezTo>
                <a:cubicBezTo>
                  <a:pt x="278007" y="319592"/>
                  <a:pt x="278167" y="316236"/>
                  <a:pt x="278487" y="313041"/>
                </a:cubicBezTo>
                <a:cubicBezTo>
                  <a:pt x="278806" y="309846"/>
                  <a:pt x="277847" y="307609"/>
                  <a:pt x="275611" y="306330"/>
                </a:cubicBezTo>
                <a:cubicBezTo>
                  <a:pt x="275611" y="303135"/>
                  <a:pt x="275371" y="299620"/>
                  <a:pt x="274892" y="295786"/>
                </a:cubicBezTo>
                <a:cubicBezTo>
                  <a:pt x="274412" y="291951"/>
                  <a:pt x="274013" y="288037"/>
                  <a:pt x="273693" y="284042"/>
                </a:cubicBezTo>
                <a:cubicBezTo>
                  <a:pt x="273373" y="280048"/>
                  <a:pt x="273214" y="276213"/>
                  <a:pt x="273214" y="272539"/>
                </a:cubicBezTo>
                <a:cubicBezTo>
                  <a:pt x="273214" y="268863"/>
                  <a:pt x="273693" y="265748"/>
                  <a:pt x="274652" y="263192"/>
                </a:cubicBezTo>
                <a:cubicBezTo>
                  <a:pt x="274013" y="262233"/>
                  <a:pt x="273773" y="260795"/>
                  <a:pt x="273933" y="258878"/>
                </a:cubicBezTo>
                <a:cubicBezTo>
                  <a:pt x="274093" y="256960"/>
                  <a:pt x="273533" y="255682"/>
                  <a:pt x="272255" y="255043"/>
                </a:cubicBezTo>
                <a:cubicBezTo>
                  <a:pt x="272255" y="256002"/>
                  <a:pt x="272255" y="256960"/>
                  <a:pt x="272255" y="257919"/>
                </a:cubicBezTo>
                <a:cubicBezTo>
                  <a:pt x="272255" y="258878"/>
                  <a:pt x="271936" y="259357"/>
                  <a:pt x="271297" y="259357"/>
                </a:cubicBezTo>
                <a:cubicBezTo>
                  <a:pt x="270977" y="257759"/>
                  <a:pt x="270897" y="256481"/>
                  <a:pt x="271057" y="255522"/>
                </a:cubicBezTo>
                <a:cubicBezTo>
                  <a:pt x="271217" y="254564"/>
                  <a:pt x="271297" y="253126"/>
                  <a:pt x="271297" y="251208"/>
                </a:cubicBezTo>
                <a:cubicBezTo>
                  <a:pt x="270018" y="251528"/>
                  <a:pt x="269379" y="251049"/>
                  <a:pt x="269379" y="249770"/>
                </a:cubicBezTo>
                <a:cubicBezTo>
                  <a:pt x="269379" y="248492"/>
                  <a:pt x="269060" y="247374"/>
                  <a:pt x="268420" y="246415"/>
                </a:cubicBezTo>
                <a:cubicBezTo>
                  <a:pt x="269060" y="244498"/>
                  <a:pt x="269300" y="242820"/>
                  <a:pt x="269140" y="241383"/>
                </a:cubicBezTo>
                <a:cubicBezTo>
                  <a:pt x="268980" y="239944"/>
                  <a:pt x="268660" y="238506"/>
                  <a:pt x="268181" y="237068"/>
                </a:cubicBezTo>
                <a:cubicBezTo>
                  <a:pt x="267702" y="235631"/>
                  <a:pt x="267302" y="234193"/>
                  <a:pt x="266982" y="232754"/>
                </a:cubicBezTo>
                <a:cubicBezTo>
                  <a:pt x="266663" y="231316"/>
                  <a:pt x="266823" y="229639"/>
                  <a:pt x="267462" y="227722"/>
                </a:cubicBezTo>
                <a:close/>
                <a:moveTo>
                  <a:pt x="253562" y="224846"/>
                </a:moveTo>
                <a:cubicBezTo>
                  <a:pt x="253562" y="226124"/>
                  <a:pt x="253721" y="227323"/>
                  <a:pt x="254041" y="228441"/>
                </a:cubicBezTo>
                <a:cubicBezTo>
                  <a:pt x="254361" y="229559"/>
                  <a:pt x="254520" y="230917"/>
                  <a:pt x="254520" y="232515"/>
                </a:cubicBezTo>
                <a:cubicBezTo>
                  <a:pt x="253881" y="231876"/>
                  <a:pt x="253562" y="231077"/>
                  <a:pt x="253562" y="230118"/>
                </a:cubicBezTo>
                <a:cubicBezTo>
                  <a:pt x="253562" y="229159"/>
                  <a:pt x="253402" y="228201"/>
                  <a:pt x="253083" y="227242"/>
                </a:cubicBezTo>
                <a:cubicBezTo>
                  <a:pt x="253402" y="226603"/>
                  <a:pt x="253562" y="225804"/>
                  <a:pt x="253562" y="224846"/>
                </a:cubicBezTo>
                <a:close/>
                <a:moveTo>
                  <a:pt x="82923" y="216697"/>
                </a:moveTo>
                <a:cubicBezTo>
                  <a:pt x="82284" y="217336"/>
                  <a:pt x="81725" y="217896"/>
                  <a:pt x="81246" y="218375"/>
                </a:cubicBezTo>
                <a:cubicBezTo>
                  <a:pt x="80766" y="218854"/>
                  <a:pt x="80686" y="219893"/>
                  <a:pt x="81006" y="221491"/>
                </a:cubicBezTo>
                <a:cubicBezTo>
                  <a:pt x="82284" y="221810"/>
                  <a:pt x="82923" y="221410"/>
                  <a:pt x="82923" y="220292"/>
                </a:cubicBezTo>
                <a:cubicBezTo>
                  <a:pt x="82923" y="219174"/>
                  <a:pt x="82923" y="217976"/>
                  <a:pt x="82923" y="216697"/>
                </a:cubicBezTo>
                <a:close/>
                <a:moveTo>
                  <a:pt x="254041" y="212862"/>
                </a:moveTo>
                <a:cubicBezTo>
                  <a:pt x="254680" y="214780"/>
                  <a:pt x="255639" y="215259"/>
                  <a:pt x="256917" y="214301"/>
                </a:cubicBezTo>
                <a:cubicBezTo>
                  <a:pt x="256597" y="215259"/>
                  <a:pt x="256677" y="215819"/>
                  <a:pt x="257157" y="215979"/>
                </a:cubicBezTo>
                <a:cubicBezTo>
                  <a:pt x="257636" y="216138"/>
                  <a:pt x="257716" y="217017"/>
                  <a:pt x="257396" y="218614"/>
                </a:cubicBezTo>
                <a:cubicBezTo>
                  <a:pt x="256118" y="218934"/>
                  <a:pt x="255559" y="218455"/>
                  <a:pt x="255718" y="217177"/>
                </a:cubicBezTo>
                <a:cubicBezTo>
                  <a:pt x="255878" y="215898"/>
                  <a:pt x="255479" y="215419"/>
                  <a:pt x="254520" y="215739"/>
                </a:cubicBezTo>
                <a:cubicBezTo>
                  <a:pt x="253881" y="217336"/>
                  <a:pt x="253562" y="219574"/>
                  <a:pt x="253562" y="222449"/>
                </a:cubicBezTo>
                <a:cubicBezTo>
                  <a:pt x="253562" y="220851"/>
                  <a:pt x="253642" y="219254"/>
                  <a:pt x="253801" y="217656"/>
                </a:cubicBezTo>
                <a:cubicBezTo>
                  <a:pt x="253961" y="216058"/>
                  <a:pt x="254041" y="214460"/>
                  <a:pt x="254041" y="212862"/>
                </a:cubicBezTo>
                <a:close/>
                <a:moveTo>
                  <a:pt x="109285" y="211904"/>
                </a:moveTo>
                <a:cubicBezTo>
                  <a:pt x="106410" y="214780"/>
                  <a:pt x="104812" y="218455"/>
                  <a:pt x="104492" y="222929"/>
                </a:cubicBezTo>
                <a:cubicBezTo>
                  <a:pt x="106410" y="222609"/>
                  <a:pt x="107528" y="221171"/>
                  <a:pt x="107847" y="218614"/>
                </a:cubicBezTo>
                <a:cubicBezTo>
                  <a:pt x="108167" y="216058"/>
                  <a:pt x="108646" y="213822"/>
                  <a:pt x="109285" y="211904"/>
                </a:cubicBezTo>
                <a:close/>
                <a:moveTo>
                  <a:pt x="139003" y="211425"/>
                </a:moveTo>
                <a:cubicBezTo>
                  <a:pt x="138365" y="211425"/>
                  <a:pt x="138045" y="211824"/>
                  <a:pt x="138045" y="212623"/>
                </a:cubicBezTo>
                <a:cubicBezTo>
                  <a:pt x="138045" y="213422"/>
                  <a:pt x="137566" y="213502"/>
                  <a:pt x="136607" y="212862"/>
                </a:cubicBezTo>
                <a:cubicBezTo>
                  <a:pt x="136607" y="214780"/>
                  <a:pt x="136447" y="216937"/>
                  <a:pt x="136128" y="219334"/>
                </a:cubicBezTo>
                <a:cubicBezTo>
                  <a:pt x="135808" y="221730"/>
                  <a:pt x="136287" y="223248"/>
                  <a:pt x="137566" y="223887"/>
                </a:cubicBezTo>
                <a:cubicBezTo>
                  <a:pt x="136927" y="220692"/>
                  <a:pt x="137406" y="218215"/>
                  <a:pt x="139003" y="216457"/>
                </a:cubicBezTo>
                <a:cubicBezTo>
                  <a:pt x="140601" y="214700"/>
                  <a:pt x="140601" y="213023"/>
                  <a:pt x="139003" y="211425"/>
                </a:cubicBezTo>
                <a:close/>
                <a:moveTo>
                  <a:pt x="299696" y="209459"/>
                </a:moveTo>
                <a:lnTo>
                  <a:pt x="299576" y="209507"/>
                </a:lnTo>
                <a:lnTo>
                  <a:pt x="299696" y="211781"/>
                </a:lnTo>
                <a:close/>
                <a:moveTo>
                  <a:pt x="256917" y="209028"/>
                </a:moveTo>
                <a:cubicBezTo>
                  <a:pt x="256597" y="209668"/>
                  <a:pt x="256517" y="210466"/>
                  <a:pt x="256677" y="211425"/>
                </a:cubicBezTo>
                <a:cubicBezTo>
                  <a:pt x="256837" y="212384"/>
                  <a:pt x="256597" y="212862"/>
                  <a:pt x="255958" y="212862"/>
                </a:cubicBezTo>
                <a:cubicBezTo>
                  <a:pt x="255639" y="212224"/>
                  <a:pt x="255319" y="211425"/>
                  <a:pt x="255000" y="210466"/>
                </a:cubicBezTo>
                <a:cubicBezTo>
                  <a:pt x="254680" y="209507"/>
                  <a:pt x="255319" y="209028"/>
                  <a:pt x="256917" y="209028"/>
                </a:cubicBezTo>
                <a:close/>
                <a:moveTo>
                  <a:pt x="131334" y="209028"/>
                </a:moveTo>
                <a:cubicBezTo>
                  <a:pt x="130695" y="208708"/>
                  <a:pt x="130216" y="208789"/>
                  <a:pt x="129896" y="209268"/>
                </a:cubicBezTo>
                <a:cubicBezTo>
                  <a:pt x="129577" y="209747"/>
                  <a:pt x="129337" y="210306"/>
                  <a:pt x="129178" y="210945"/>
                </a:cubicBezTo>
                <a:cubicBezTo>
                  <a:pt x="129018" y="211585"/>
                  <a:pt x="129018" y="212224"/>
                  <a:pt x="129178" y="212862"/>
                </a:cubicBezTo>
                <a:cubicBezTo>
                  <a:pt x="129337" y="213502"/>
                  <a:pt x="129737" y="213661"/>
                  <a:pt x="130376" y="213342"/>
                </a:cubicBezTo>
                <a:cubicBezTo>
                  <a:pt x="130376" y="212703"/>
                  <a:pt x="130536" y="212144"/>
                  <a:pt x="130856" y="211664"/>
                </a:cubicBezTo>
                <a:cubicBezTo>
                  <a:pt x="131175" y="211185"/>
                  <a:pt x="131334" y="210306"/>
                  <a:pt x="131334" y="209028"/>
                </a:cubicBezTo>
                <a:close/>
                <a:moveTo>
                  <a:pt x="45536" y="208070"/>
                </a:moveTo>
                <a:cubicBezTo>
                  <a:pt x="43938" y="208389"/>
                  <a:pt x="42820" y="209747"/>
                  <a:pt x="42181" y="212144"/>
                </a:cubicBezTo>
                <a:cubicBezTo>
                  <a:pt x="41542" y="214540"/>
                  <a:pt x="41542" y="216857"/>
                  <a:pt x="42181" y="219094"/>
                </a:cubicBezTo>
                <a:cubicBezTo>
                  <a:pt x="43779" y="218775"/>
                  <a:pt x="44578" y="217336"/>
                  <a:pt x="44578" y="214780"/>
                </a:cubicBezTo>
                <a:cubicBezTo>
                  <a:pt x="44578" y="212224"/>
                  <a:pt x="44897" y="209987"/>
                  <a:pt x="45536" y="208070"/>
                </a:cubicBezTo>
                <a:close/>
                <a:moveTo>
                  <a:pt x="167284" y="207111"/>
                </a:moveTo>
                <a:lnTo>
                  <a:pt x="167284" y="211425"/>
                </a:lnTo>
                <a:lnTo>
                  <a:pt x="165846" y="211425"/>
                </a:lnTo>
                <a:cubicBezTo>
                  <a:pt x="166165" y="210786"/>
                  <a:pt x="166245" y="209747"/>
                  <a:pt x="166085" y="208309"/>
                </a:cubicBezTo>
                <a:cubicBezTo>
                  <a:pt x="165926" y="206871"/>
                  <a:pt x="166325" y="206472"/>
                  <a:pt x="167284" y="207111"/>
                </a:cubicBezTo>
                <a:close/>
                <a:moveTo>
                  <a:pt x="125103" y="207111"/>
                </a:moveTo>
                <a:cubicBezTo>
                  <a:pt x="123506" y="209028"/>
                  <a:pt x="122707" y="211105"/>
                  <a:pt x="122707" y="213342"/>
                </a:cubicBezTo>
                <a:cubicBezTo>
                  <a:pt x="122707" y="215579"/>
                  <a:pt x="122547" y="217976"/>
                  <a:pt x="122227" y="220532"/>
                </a:cubicBezTo>
                <a:cubicBezTo>
                  <a:pt x="123186" y="219893"/>
                  <a:pt x="123665" y="220133"/>
                  <a:pt x="123665" y="221251"/>
                </a:cubicBezTo>
                <a:cubicBezTo>
                  <a:pt x="123665" y="222370"/>
                  <a:pt x="123665" y="223408"/>
                  <a:pt x="123665" y="224366"/>
                </a:cubicBezTo>
                <a:cubicBezTo>
                  <a:pt x="124304" y="223728"/>
                  <a:pt x="124784" y="223567"/>
                  <a:pt x="125103" y="223887"/>
                </a:cubicBezTo>
                <a:cubicBezTo>
                  <a:pt x="125423" y="224207"/>
                  <a:pt x="125902" y="224366"/>
                  <a:pt x="126541" y="224366"/>
                </a:cubicBezTo>
                <a:cubicBezTo>
                  <a:pt x="126222" y="222768"/>
                  <a:pt x="126701" y="222130"/>
                  <a:pt x="127979" y="222449"/>
                </a:cubicBezTo>
                <a:lnTo>
                  <a:pt x="127979" y="218614"/>
                </a:lnTo>
                <a:cubicBezTo>
                  <a:pt x="126701" y="219254"/>
                  <a:pt x="125902" y="219254"/>
                  <a:pt x="125583" y="218614"/>
                </a:cubicBezTo>
                <a:cubicBezTo>
                  <a:pt x="125263" y="217976"/>
                  <a:pt x="125103" y="217017"/>
                  <a:pt x="125103" y="215739"/>
                </a:cubicBezTo>
                <a:cubicBezTo>
                  <a:pt x="125103" y="214460"/>
                  <a:pt x="125183" y="213023"/>
                  <a:pt x="125343" y="211425"/>
                </a:cubicBezTo>
                <a:cubicBezTo>
                  <a:pt x="125502" y="209827"/>
                  <a:pt x="125423" y="208389"/>
                  <a:pt x="125103" y="207111"/>
                </a:cubicBezTo>
                <a:close/>
                <a:moveTo>
                  <a:pt x="72378" y="204714"/>
                </a:moveTo>
                <a:cubicBezTo>
                  <a:pt x="71738" y="205992"/>
                  <a:pt x="70620" y="207031"/>
                  <a:pt x="69022" y="207830"/>
                </a:cubicBezTo>
                <a:cubicBezTo>
                  <a:pt x="67425" y="208629"/>
                  <a:pt x="67265" y="210306"/>
                  <a:pt x="68544" y="212862"/>
                </a:cubicBezTo>
                <a:cubicBezTo>
                  <a:pt x="69502" y="212543"/>
                  <a:pt x="70620" y="212064"/>
                  <a:pt x="71899" y="211425"/>
                </a:cubicBezTo>
                <a:cubicBezTo>
                  <a:pt x="71260" y="209827"/>
                  <a:pt x="71179" y="208708"/>
                  <a:pt x="71659" y="208070"/>
                </a:cubicBezTo>
                <a:cubicBezTo>
                  <a:pt x="72138" y="207431"/>
                  <a:pt x="72378" y="206312"/>
                  <a:pt x="72378" y="204714"/>
                </a:cubicBezTo>
                <a:close/>
                <a:moveTo>
                  <a:pt x="146673" y="201838"/>
                </a:moveTo>
                <a:cubicBezTo>
                  <a:pt x="146034" y="201838"/>
                  <a:pt x="145475" y="202078"/>
                  <a:pt x="144995" y="202557"/>
                </a:cubicBezTo>
                <a:cubicBezTo>
                  <a:pt x="144516" y="203037"/>
                  <a:pt x="143956" y="203596"/>
                  <a:pt x="143318" y="204235"/>
                </a:cubicBezTo>
                <a:cubicBezTo>
                  <a:pt x="143956" y="209028"/>
                  <a:pt x="145714" y="210626"/>
                  <a:pt x="148590" y="209028"/>
                </a:cubicBezTo>
                <a:cubicBezTo>
                  <a:pt x="149229" y="207111"/>
                  <a:pt x="149229" y="205673"/>
                  <a:pt x="148590" y="204714"/>
                </a:cubicBezTo>
                <a:cubicBezTo>
                  <a:pt x="147951" y="203755"/>
                  <a:pt x="147312" y="202797"/>
                  <a:pt x="146673" y="201838"/>
                </a:cubicBezTo>
                <a:close/>
                <a:moveTo>
                  <a:pt x="108807" y="201838"/>
                </a:moveTo>
                <a:cubicBezTo>
                  <a:pt x="107847" y="201838"/>
                  <a:pt x="107368" y="202478"/>
                  <a:pt x="107368" y="203755"/>
                </a:cubicBezTo>
                <a:cubicBezTo>
                  <a:pt x="107368" y="205034"/>
                  <a:pt x="107368" y="206472"/>
                  <a:pt x="107368" y="208070"/>
                </a:cubicBezTo>
                <a:cubicBezTo>
                  <a:pt x="108966" y="207111"/>
                  <a:pt x="109445" y="205034"/>
                  <a:pt x="108807" y="201838"/>
                </a:cubicBezTo>
                <a:close/>
                <a:moveTo>
                  <a:pt x="71899" y="198004"/>
                </a:moveTo>
                <a:cubicBezTo>
                  <a:pt x="70620" y="198004"/>
                  <a:pt x="70301" y="198962"/>
                  <a:pt x="70940" y="200880"/>
                </a:cubicBezTo>
                <a:cubicBezTo>
                  <a:pt x="71579" y="200880"/>
                  <a:pt x="71899" y="200720"/>
                  <a:pt x="71899" y="200400"/>
                </a:cubicBezTo>
                <a:cubicBezTo>
                  <a:pt x="71899" y="200081"/>
                  <a:pt x="72218" y="200081"/>
                  <a:pt x="72857" y="200400"/>
                </a:cubicBezTo>
                <a:cubicBezTo>
                  <a:pt x="72857" y="199761"/>
                  <a:pt x="72698" y="199362"/>
                  <a:pt x="72378" y="199202"/>
                </a:cubicBezTo>
                <a:cubicBezTo>
                  <a:pt x="72058" y="199042"/>
                  <a:pt x="71899" y="198643"/>
                  <a:pt x="71899" y="198004"/>
                </a:cubicBezTo>
                <a:close/>
                <a:moveTo>
                  <a:pt x="170159" y="197045"/>
                </a:moveTo>
                <a:cubicBezTo>
                  <a:pt x="169840" y="198324"/>
                  <a:pt x="169920" y="200001"/>
                  <a:pt x="170399" y="202078"/>
                </a:cubicBezTo>
                <a:cubicBezTo>
                  <a:pt x="170879" y="204155"/>
                  <a:pt x="170479" y="205034"/>
                  <a:pt x="169201" y="204714"/>
                </a:cubicBezTo>
                <a:cubicBezTo>
                  <a:pt x="168561" y="204075"/>
                  <a:pt x="168482" y="202877"/>
                  <a:pt x="168961" y="201120"/>
                </a:cubicBezTo>
                <a:cubicBezTo>
                  <a:pt x="169441" y="199362"/>
                  <a:pt x="169840" y="198004"/>
                  <a:pt x="170159" y="197045"/>
                </a:cubicBezTo>
                <a:close/>
                <a:moveTo>
                  <a:pt x="154342" y="196086"/>
                </a:moveTo>
                <a:cubicBezTo>
                  <a:pt x="152425" y="195767"/>
                  <a:pt x="151306" y="196566"/>
                  <a:pt x="150987" y="198483"/>
                </a:cubicBezTo>
                <a:cubicBezTo>
                  <a:pt x="150667" y="200400"/>
                  <a:pt x="150188" y="201998"/>
                  <a:pt x="149548" y="203276"/>
                </a:cubicBezTo>
                <a:cubicBezTo>
                  <a:pt x="149548" y="204235"/>
                  <a:pt x="149948" y="204634"/>
                  <a:pt x="150747" y="204475"/>
                </a:cubicBezTo>
                <a:cubicBezTo>
                  <a:pt x="151546" y="204314"/>
                  <a:pt x="151786" y="205034"/>
                  <a:pt x="151466" y="206632"/>
                </a:cubicBezTo>
                <a:cubicBezTo>
                  <a:pt x="152105" y="205034"/>
                  <a:pt x="152904" y="203596"/>
                  <a:pt x="153863" y="202318"/>
                </a:cubicBezTo>
                <a:cubicBezTo>
                  <a:pt x="154821" y="201039"/>
                  <a:pt x="154981" y="198962"/>
                  <a:pt x="154342" y="196086"/>
                </a:cubicBezTo>
                <a:close/>
                <a:moveTo>
                  <a:pt x="126541" y="193690"/>
                </a:moveTo>
                <a:cubicBezTo>
                  <a:pt x="124943" y="193371"/>
                  <a:pt x="123825" y="194169"/>
                  <a:pt x="123186" y="196086"/>
                </a:cubicBezTo>
                <a:cubicBezTo>
                  <a:pt x="122547" y="198004"/>
                  <a:pt x="122547" y="199601"/>
                  <a:pt x="123186" y="200880"/>
                </a:cubicBezTo>
                <a:cubicBezTo>
                  <a:pt x="125423" y="199921"/>
                  <a:pt x="126541" y="197525"/>
                  <a:pt x="126541" y="193690"/>
                </a:cubicBezTo>
                <a:close/>
                <a:moveTo>
                  <a:pt x="288552" y="191293"/>
                </a:moveTo>
                <a:cubicBezTo>
                  <a:pt x="288552" y="192891"/>
                  <a:pt x="288712" y="193930"/>
                  <a:pt x="289031" y="194409"/>
                </a:cubicBezTo>
                <a:cubicBezTo>
                  <a:pt x="289351" y="194888"/>
                  <a:pt x="289670" y="195447"/>
                  <a:pt x="289990" y="196086"/>
                </a:cubicBezTo>
                <a:cubicBezTo>
                  <a:pt x="290629" y="195767"/>
                  <a:pt x="290709" y="194888"/>
                  <a:pt x="290230" y="193450"/>
                </a:cubicBezTo>
                <a:cubicBezTo>
                  <a:pt x="289751" y="192012"/>
                  <a:pt x="289192" y="191293"/>
                  <a:pt x="288552" y="191293"/>
                </a:cubicBezTo>
                <a:close/>
                <a:moveTo>
                  <a:pt x="161532" y="189376"/>
                </a:moveTo>
                <a:cubicBezTo>
                  <a:pt x="160573" y="190974"/>
                  <a:pt x="160414" y="192651"/>
                  <a:pt x="161052" y="194409"/>
                </a:cubicBezTo>
                <a:cubicBezTo>
                  <a:pt x="161691" y="196167"/>
                  <a:pt x="161052" y="197365"/>
                  <a:pt x="159135" y="198004"/>
                </a:cubicBezTo>
                <a:cubicBezTo>
                  <a:pt x="159454" y="199921"/>
                  <a:pt x="159934" y="200959"/>
                  <a:pt x="160573" y="201120"/>
                </a:cubicBezTo>
                <a:cubicBezTo>
                  <a:pt x="161213" y="201279"/>
                  <a:pt x="162331" y="201519"/>
                  <a:pt x="163929" y="201838"/>
                </a:cubicBezTo>
                <a:cubicBezTo>
                  <a:pt x="163289" y="199921"/>
                  <a:pt x="162730" y="198004"/>
                  <a:pt x="162251" y="196086"/>
                </a:cubicBezTo>
                <a:cubicBezTo>
                  <a:pt x="161772" y="194169"/>
                  <a:pt x="161532" y="191932"/>
                  <a:pt x="161532" y="189376"/>
                </a:cubicBezTo>
                <a:close/>
                <a:moveTo>
                  <a:pt x="178308" y="186500"/>
                </a:moveTo>
                <a:cubicBezTo>
                  <a:pt x="176710" y="187458"/>
                  <a:pt x="176391" y="189056"/>
                  <a:pt x="177349" y="191293"/>
                </a:cubicBezTo>
                <a:cubicBezTo>
                  <a:pt x="178308" y="193530"/>
                  <a:pt x="178148" y="194968"/>
                  <a:pt x="176870" y="195607"/>
                </a:cubicBezTo>
                <a:cubicBezTo>
                  <a:pt x="176870" y="196246"/>
                  <a:pt x="176950" y="196885"/>
                  <a:pt x="177109" y="197525"/>
                </a:cubicBezTo>
                <a:cubicBezTo>
                  <a:pt x="177270" y="198163"/>
                  <a:pt x="177829" y="198324"/>
                  <a:pt x="178787" y="198004"/>
                </a:cubicBezTo>
                <a:cubicBezTo>
                  <a:pt x="178468" y="195447"/>
                  <a:pt x="178468" y="193450"/>
                  <a:pt x="178787" y="192012"/>
                </a:cubicBezTo>
                <a:cubicBezTo>
                  <a:pt x="179107" y="190574"/>
                  <a:pt x="178947" y="188737"/>
                  <a:pt x="178308" y="186500"/>
                </a:cubicBezTo>
                <a:close/>
                <a:moveTo>
                  <a:pt x="131814" y="186500"/>
                </a:moveTo>
                <a:cubicBezTo>
                  <a:pt x="130536" y="186181"/>
                  <a:pt x="129737" y="186420"/>
                  <a:pt x="129417" y="187219"/>
                </a:cubicBezTo>
                <a:cubicBezTo>
                  <a:pt x="129097" y="188018"/>
                  <a:pt x="128459" y="188418"/>
                  <a:pt x="127500" y="188418"/>
                </a:cubicBezTo>
                <a:cubicBezTo>
                  <a:pt x="127500" y="189056"/>
                  <a:pt x="127739" y="189456"/>
                  <a:pt x="128219" y="189616"/>
                </a:cubicBezTo>
                <a:cubicBezTo>
                  <a:pt x="128698" y="189776"/>
                  <a:pt x="128778" y="190335"/>
                  <a:pt x="128459" y="191293"/>
                </a:cubicBezTo>
                <a:cubicBezTo>
                  <a:pt x="129417" y="191932"/>
                  <a:pt x="129896" y="191693"/>
                  <a:pt x="129896" y="190574"/>
                </a:cubicBezTo>
                <a:cubicBezTo>
                  <a:pt x="129896" y="189456"/>
                  <a:pt x="130057" y="189695"/>
                  <a:pt x="130376" y="191293"/>
                </a:cubicBezTo>
                <a:cubicBezTo>
                  <a:pt x="131334" y="191293"/>
                  <a:pt x="131814" y="189695"/>
                  <a:pt x="131814" y="186500"/>
                </a:cubicBezTo>
                <a:close/>
                <a:moveTo>
                  <a:pt x="81964" y="186500"/>
                </a:moveTo>
                <a:cubicBezTo>
                  <a:pt x="78450" y="186820"/>
                  <a:pt x="76292" y="189056"/>
                  <a:pt x="75493" y="193210"/>
                </a:cubicBezTo>
                <a:cubicBezTo>
                  <a:pt x="74695" y="197365"/>
                  <a:pt x="73656" y="201039"/>
                  <a:pt x="72378" y="204235"/>
                </a:cubicBezTo>
                <a:cubicBezTo>
                  <a:pt x="74615" y="201998"/>
                  <a:pt x="76772" y="199841"/>
                  <a:pt x="78849" y="197764"/>
                </a:cubicBezTo>
                <a:cubicBezTo>
                  <a:pt x="80926" y="195687"/>
                  <a:pt x="81964" y="191932"/>
                  <a:pt x="81964" y="186500"/>
                </a:cubicBezTo>
                <a:close/>
                <a:moveTo>
                  <a:pt x="120789" y="184583"/>
                </a:moveTo>
                <a:cubicBezTo>
                  <a:pt x="118872" y="184902"/>
                  <a:pt x="117434" y="185941"/>
                  <a:pt x="116475" y="187698"/>
                </a:cubicBezTo>
                <a:cubicBezTo>
                  <a:pt x="115517" y="189456"/>
                  <a:pt x="114239" y="190654"/>
                  <a:pt x="112641" y="191293"/>
                </a:cubicBezTo>
                <a:cubicBezTo>
                  <a:pt x="113599" y="193849"/>
                  <a:pt x="113759" y="196726"/>
                  <a:pt x="113120" y="199921"/>
                </a:cubicBezTo>
                <a:cubicBezTo>
                  <a:pt x="112481" y="203117"/>
                  <a:pt x="111523" y="205513"/>
                  <a:pt x="110244" y="207111"/>
                </a:cubicBezTo>
                <a:cubicBezTo>
                  <a:pt x="110883" y="209028"/>
                  <a:pt x="111283" y="210546"/>
                  <a:pt x="111442" y="211664"/>
                </a:cubicBezTo>
                <a:cubicBezTo>
                  <a:pt x="111603" y="212783"/>
                  <a:pt x="111523" y="214621"/>
                  <a:pt x="111203" y="217177"/>
                </a:cubicBezTo>
                <a:cubicBezTo>
                  <a:pt x="113120" y="217815"/>
                  <a:pt x="113919" y="216937"/>
                  <a:pt x="113599" y="214540"/>
                </a:cubicBezTo>
                <a:cubicBezTo>
                  <a:pt x="113280" y="212144"/>
                  <a:pt x="113280" y="209987"/>
                  <a:pt x="113599" y="208070"/>
                </a:cubicBezTo>
                <a:cubicBezTo>
                  <a:pt x="114878" y="203916"/>
                  <a:pt x="116156" y="200081"/>
                  <a:pt x="117434" y="196566"/>
                </a:cubicBezTo>
                <a:cubicBezTo>
                  <a:pt x="118713" y="193051"/>
                  <a:pt x="119831" y="189056"/>
                  <a:pt x="120789" y="184583"/>
                </a:cubicBezTo>
                <a:close/>
                <a:moveTo>
                  <a:pt x="282801" y="183624"/>
                </a:moveTo>
                <a:cubicBezTo>
                  <a:pt x="282801" y="186181"/>
                  <a:pt x="283360" y="187139"/>
                  <a:pt x="284478" y="186500"/>
                </a:cubicBezTo>
                <a:cubicBezTo>
                  <a:pt x="285597" y="185861"/>
                  <a:pt x="285996" y="185222"/>
                  <a:pt x="285676" y="184583"/>
                </a:cubicBezTo>
                <a:cubicBezTo>
                  <a:pt x="286315" y="185222"/>
                  <a:pt x="286395" y="186181"/>
                  <a:pt x="285916" y="187458"/>
                </a:cubicBezTo>
                <a:cubicBezTo>
                  <a:pt x="285436" y="188737"/>
                  <a:pt x="285996" y="189536"/>
                  <a:pt x="287594" y="189855"/>
                </a:cubicBezTo>
                <a:cubicBezTo>
                  <a:pt x="288552" y="189855"/>
                  <a:pt x="288712" y="189056"/>
                  <a:pt x="288073" y="187458"/>
                </a:cubicBezTo>
                <a:cubicBezTo>
                  <a:pt x="290310" y="188098"/>
                  <a:pt x="291189" y="189456"/>
                  <a:pt x="290709" y="191533"/>
                </a:cubicBezTo>
                <a:cubicBezTo>
                  <a:pt x="290230" y="193610"/>
                  <a:pt x="290469" y="195447"/>
                  <a:pt x="291428" y="197045"/>
                </a:cubicBezTo>
                <a:cubicBezTo>
                  <a:pt x="290150" y="199921"/>
                  <a:pt x="290150" y="203356"/>
                  <a:pt x="291428" y="207350"/>
                </a:cubicBezTo>
                <a:cubicBezTo>
                  <a:pt x="292707" y="211345"/>
                  <a:pt x="294145" y="214141"/>
                  <a:pt x="295742" y="215739"/>
                </a:cubicBezTo>
                <a:cubicBezTo>
                  <a:pt x="295103" y="218295"/>
                  <a:pt x="294304" y="219733"/>
                  <a:pt x="293346" y="220052"/>
                </a:cubicBezTo>
                <a:cubicBezTo>
                  <a:pt x="291748" y="214621"/>
                  <a:pt x="290390" y="209108"/>
                  <a:pt x="289271" y="203516"/>
                </a:cubicBezTo>
                <a:cubicBezTo>
                  <a:pt x="288153" y="197924"/>
                  <a:pt x="286635" y="192891"/>
                  <a:pt x="284718" y="188418"/>
                </a:cubicBezTo>
                <a:cubicBezTo>
                  <a:pt x="284398" y="190015"/>
                  <a:pt x="283999" y="190654"/>
                  <a:pt x="283519" y="190335"/>
                </a:cubicBezTo>
                <a:cubicBezTo>
                  <a:pt x="283040" y="190015"/>
                  <a:pt x="282480" y="189376"/>
                  <a:pt x="281842" y="188418"/>
                </a:cubicBezTo>
                <a:cubicBezTo>
                  <a:pt x="281203" y="190015"/>
                  <a:pt x="280963" y="191453"/>
                  <a:pt x="281123" y="192731"/>
                </a:cubicBezTo>
                <a:cubicBezTo>
                  <a:pt x="281282" y="194009"/>
                  <a:pt x="281522" y="195447"/>
                  <a:pt x="281842" y="197045"/>
                </a:cubicBezTo>
                <a:cubicBezTo>
                  <a:pt x="280883" y="197045"/>
                  <a:pt x="280404" y="196406"/>
                  <a:pt x="280404" y="195128"/>
                </a:cubicBezTo>
                <a:cubicBezTo>
                  <a:pt x="280404" y="193849"/>
                  <a:pt x="279924" y="193371"/>
                  <a:pt x="278966" y="193690"/>
                </a:cubicBezTo>
                <a:cubicBezTo>
                  <a:pt x="278966" y="191453"/>
                  <a:pt x="279046" y="189296"/>
                  <a:pt x="279206" y="187219"/>
                </a:cubicBezTo>
                <a:cubicBezTo>
                  <a:pt x="279365" y="185142"/>
                  <a:pt x="280563" y="183944"/>
                  <a:pt x="282801" y="183624"/>
                </a:cubicBezTo>
                <a:close/>
                <a:moveTo>
                  <a:pt x="45536" y="183145"/>
                </a:moveTo>
                <a:cubicBezTo>
                  <a:pt x="44258" y="183465"/>
                  <a:pt x="43779" y="184423"/>
                  <a:pt x="44098" y="186021"/>
                </a:cubicBezTo>
                <a:cubicBezTo>
                  <a:pt x="46015" y="185062"/>
                  <a:pt x="47134" y="185541"/>
                  <a:pt x="47453" y="187458"/>
                </a:cubicBezTo>
                <a:cubicBezTo>
                  <a:pt x="49051" y="187139"/>
                  <a:pt x="49291" y="186580"/>
                  <a:pt x="48172" y="185781"/>
                </a:cubicBezTo>
                <a:cubicBezTo>
                  <a:pt x="47054" y="184982"/>
                  <a:pt x="46974" y="184264"/>
                  <a:pt x="47932" y="183624"/>
                </a:cubicBezTo>
                <a:cubicBezTo>
                  <a:pt x="47613" y="182985"/>
                  <a:pt x="46814" y="182825"/>
                  <a:pt x="45536" y="183145"/>
                </a:cubicBezTo>
                <a:close/>
                <a:moveTo>
                  <a:pt x="162011" y="182186"/>
                </a:moveTo>
                <a:cubicBezTo>
                  <a:pt x="161052" y="181867"/>
                  <a:pt x="160813" y="182426"/>
                  <a:pt x="161292" y="183864"/>
                </a:cubicBezTo>
                <a:cubicBezTo>
                  <a:pt x="161772" y="185302"/>
                  <a:pt x="161532" y="186021"/>
                  <a:pt x="160573" y="186021"/>
                </a:cubicBezTo>
                <a:cubicBezTo>
                  <a:pt x="161213" y="187619"/>
                  <a:pt x="161851" y="188098"/>
                  <a:pt x="162490" y="187458"/>
                </a:cubicBezTo>
                <a:cubicBezTo>
                  <a:pt x="163130" y="186820"/>
                  <a:pt x="163769" y="186820"/>
                  <a:pt x="164407" y="187458"/>
                </a:cubicBezTo>
                <a:cubicBezTo>
                  <a:pt x="163769" y="185861"/>
                  <a:pt x="163209" y="184982"/>
                  <a:pt x="162730" y="184823"/>
                </a:cubicBezTo>
                <a:cubicBezTo>
                  <a:pt x="162251" y="184663"/>
                  <a:pt x="162011" y="183784"/>
                  <a:pt x="162011" y="182186"/>
                </a:cubicBezTo>
                <a:close/>
                <a:moveTo>
                  <a:pt x="175432" y="178831"/>
                </a:moveTo>
                <a:cubicBezTo>
                  <a:pt x="174793" y="178512"/>
                  <a:pt x="174474" y="178831"/>
                  <a:pt x="174474" y="179789"/>
                </a:cubicBezTo>
                <a:cubicBezTo>
                  <a:pt x="174474" y="180748"/>
                  <a:pt x="174154" y="181228"/>
                  <a:pt x="173515" y="181228"/>
                </a:cubicBezTo>
                <a:cubicBezTo>
                  <a:pt x="174154" y="182825"/>
                  <a:pt x="174793" y="183624"/>
                  <a:pt x="175432" y="183624"/>
                </a:cubicBezTo>
                <a:cubicBezTo>
                  <a:pt x="176071" y="182985"/>
                  <a:pt x="176391" y="182186"/>
                  <a:pt x="176391" y="181228"/>
                </a:cubicBezTo>
                <a:cubicBezTo>
                  <a:pt x="176391" y="180269"/>
                  <a:pt x="176071" y="179470"/>
                  <a:pt x="175432" y="178831"/>
                </a:cubicBezTo>
                <a:close/>
                <a:moveTo>
                  <a:pt x="281842" y="177393"/>
                </a:moveTo>
                <a:cubicBezTo>
                  <a:pt x="281522" y="178351"/>
                  <a:pt x="281682" y="179390"/>
                  <a:pt x="282321" y="180508"/>
                </a:cubicBezTo>
                <a:cubicBezTo>
                  <a:pt x="282960" y="181627"/>
                  <a:pt x="282801" y="182505"/>
                  <a:pt x="281842" y="183145"/>
                </a:cubicBezTo>
                <a:cubicBezTo>
                  <a:pt x="281522" y="182186"/>
                  <a:pt x="281282" y="181228"/>
                  <a:pt x="281123" y="180269"/>
                </a:cubicBezTo>
                <a:cubicBezTo>
                  <a:pt x="280963" y="179311"/>
                  <a:pt x="281203" y="178351"/>
                  <a:pt x="281842" y="177393"/>
                </a:cubicBezTo>
                <a:close/>
                <a:moveTo>
                  <a:pt x="110244" y="176434"/>
                </a:moveTo>
                <a:cubicBezTo>
                  <a:pt x="108966" y="177074"/>
                  <a:pt x="108167" y="178112"/>
                  <a:pt x="107847" y="179550"/>
                </a:cubicBezTo>
                <a:cubicBezTo>
                  <a:pt x="107528" y="180988"/>
                  <a:pt x="107368" y="182666"/>
                  <a:pt x="107368" y="184583"/>
                </a:cubicBezTo>
                <a:cubicBezTo>
                  <a:pt x="108008" y="183304"/>
                  <a:pt x="108807" y="182505"/>
                  <a:pt x="109765" y="182186"/>
                </a:cubicBezTo>
                <a:cubicBezTo>
                  <a:pt x="110724" y="181867"/>
                  <a:pt x="111203" y="182825"/>
                  <a:pt x="111203" y="185062"/>
                </a:cubicBezTo>
                <a:cubicBezTo>
                  <a:pt x="112162" y="184423"/>
                  <a:pt x="112561" y="183544"/>
                  <a:pt x="112401" y="182426"/>
                </a:cubicBezTo>
                <a:cubicBezTo>
                  <a:pt x="112241" y="181307"/>
                  <a:pt x="112322" y="179630"/>
                  <a:pt x="112641" y="177393"/>
                </a:cubicBezTo>
                <a:cubicBezTo>
                  <a:pt x="112001" y="177713"/>
                  <a:pt x="111682" y="178272"/>
                  <a:pt x="111682" y="179071"/>
                </a:cubicBezTo>
                <a:cubicBezTo>
                  <a:pt x="111682" y="179870"/>
                  <a:pt x="111363" y="180429"/>
                  <a:pt x="110724" y="180748"/>
                </a:cubicBezTo>
                <a:cubicBezTo>
                  <a:pt x="110084" y="180748"/>
                  <a:pt x="109925" y="180189"/>
                  <a:pt x="110244" y="179071"/>
                </a:cubicBezTo>
                <a:cubicBezTo>
                  <a:pt x="110564" y="177952"/>
                  <a:pt x="110564" y="177074"/>
                  <a:pt x="110244" y="176434"/>
                </a:cubicBezTo>
                <a:close/>
                <a:moveTo>
                  <a:pt x="122707" y="174996"/>
                </a:moveTo>
                <a:cubicBezTo>
                  <a:pt x="121109" y="174677"/>
                  <a:pt x="120310" y="175716"/>
                  <a:pt x="120310" y="178112"/>
                </a:cubicBezTo>
                <a:cubicBezTo>
                  <a:pt x="120310" y="180508"/>
                  <a:pt x="119511" y="181387"/>
                  <a:pt x="117914" y="180748"/>
                </a:cubicBezTo>
                <a:cubicBezTo>
                  <a:pt x="117594" y="182666"/>
                  <a:pt x="117914" y="183065"/>
                  <a:pt x="118872" y="181946"/>
                </a:cubicBezTo>
                <a:cubicBezTo>
                  <a:pt x="119831" y="180828"/>
                  <a:pt x="120150" y="181228"/>
                  <a:pt x="119831" y="183145"/>
                </a:cubicBezTo>
                <a:cubicBezTo>
                  <a:pt x="120470" y="182825"/>
                  <a:pt x="120869" y="182026"/>
                  <a:pt x="121029" y="180748"/>
                </a:cubicBezTo>
                <a:cubicBezTo>
                  <a:pt x="121189" y="179470"/>
                  <a:pt x="121908" y="179150"/>
                  <a:pt x="123186" y="179789"/>
                </a:cubicBezTo>
                <a:cubicBezTo>
                  <a:pt x="122867" y="179150"/>
                  <a:pt x="122707" y="177552"/>
                  <a:pt x="122707" y="174996"/>
                </a:cubicBezTo>
                <a:close/>
                <a:moveTo>
                  <a:pt x="299696" y="173768"/>
                </a:moveTo>
                <a:lnTo>
                  <a:pt x="298618" y="174038"/>
                </a:lnTo>
                <a:lnTo>
                  <a:pt x="299696" y="175251"/>
                </a:lnTo>
                <a:close/>
                <a:moveTo>
                  <a:pt x="175432" y="171162"/>
                </a:moveTo>
                <a:cubicBezTo>
                  <a:pt x="174793" y="173398"/>
                  <a:pt x="175112" y="175316"/>
                  <a:pt x="176391" y="176914"/>
                </a:cubicBezTo>
                <a:cubicBezTo>
                  <a:pt x="177669" y="178512"/>
                  <a:pt x="177988" y="181068"/>
                  <a:pt x="177349" y="184583"/>
                </a:cubicBezTo>
                <a:cubicBezTo>
                  <a:pt x="178628" y="182985"/>
                  <a:pt x="179107" y="180429"/>
                  <a:pt x="178787" y="176914"/>
                </a:cubicBezTo>
                <a:cubicBezTo>
                  <a:pt x="178468" y="173398"/>
                  <a:pt x="177349" y="171481"/>
                  <a:pt x="175432" y="171162"/>
                </a:cubicBezTo>
                <a:close/>
                <a:moveTo>
                  <a:pt x="277528" y="167806"/>
                </a:moveTo>
                <a:cubicBezTo>
                  <a:pt x="279125" y="168126"/>
                  <a:pt x="279765" y="169085"/>
                  <a:pt x="279445" y="170682"/>
                </a:cubicBezTo>
                <a:cubicBezTo>
                  <a:pt x="279125" y="172280"/>
                  <a:pt x="279445" y="173398"/>
                  <a:pt x="280404" y="174038"/>
                </a:cubicBezTo>
                <a:lnTo>
                  <a:pt x="278007" y="174038"/>
                </a:lnTo>
                <a:cubicBezTo>
                  <a:pt x="278326" y="172440"/>
                  <a:pt x="278326" y="171401"/>
                  <a:pt x="278007" y="170922"/>
                </a:cubicBezTo>
                <a:cubicBezTo>
                  <a:pt x="277688" y="170443"/>
                  <a:pt x="277528" y="169404"/>
                  <a:pt x="277528" y="167806"/>
                </a:cubicBezTo>
                <a:close/>
                <a:moveTo>
                  <a:pt x="60395" y="167806"/>
                </a:moveTo>
                <a:cubicBezTo>
                  <a:pt x="59117" y="168445"/>
                  <a:pt x="58398" y="169484"/>
                  <a:pt x="58238" y="170922"/>
                </a:cubicBezTo>
                <a:cubicBezTo>
                  <a:pt x="58079" y="172360"/>
                  <a:pt x="57678" y="173878"/>
                  <a:pt x="57040" y="175476"/>
                </a:cubicBezTo>
                <a:cubicBezTo>
                  <a:pt x="58318" y="174836"/>
                  <a:pt x="59037" y="173798"/>
                  <a:pt x="59197" y="172360"/>
                </a:cubicBezTo>
                <a:cubicBezTo>
                  <a:pt x="59356" y="170922"/>
                  <a:pt x="59756" y="169404"/>
                  <a:pt x="60395" y="167806"/>
                </a:cubicBezTo>
                <a:close/>
                <a:moveTo>
                  <a:pt x="178129" y="166549"/>
                </a:moveTo>
                <a:cubicBezTo>
                  <a:pt x="178887" y="166588"/>
                  <a:pt x="179746" y="167008"/>
                  <a:pt x="180704" y="167806"/>
                </a:cubicBezTo>
                <a:cubicBezTo>
                  <a:pt x="180065" y="168445"/>
                  <a:pt x="179347" y="169004"/>
                  <a:pt x="178548" y="169484"/>
                </a:cubicBezTo>
                <a:cubicBezTo>
                  <a:pt x="177749" y="169964"/>
                  <a:pt x="177669" y="171002"/>
                  <a:pt x="178308" y="172599"/>
                </a:cubicBezTo>
                <a:cubicBezTo>
                  <a:pt x="178947" y="173558"/>
                  <a:pt x="179427" y="173558"/>
                  <a:pt x="179746" y="172599"/>
                </a:cubicBezTo>
                <a:cubicBezTo>
                  <a:pt x="180065" y="171641"/>
                  <a:pt x="180545" y="171641"/>
                  <a:pt x="181184" y="172599"/>
                </a:cubicBezTo>
                <a:cubicBezTo>
                  <a:pt x="180864" y="175156"/>
                  <a:pt x="180864" y="176993"/>
                  <a:pt x="181184" y="178112"/>
                </a:cubicBezTo>
                <a:cubicBezTo>
                  <a:pt x="181503" y="179230"/>
                  <a:pt x="181344" y="180588"/>
                  <a:pt x="180704" y="182186"/>
                </a:cubicBezTo>
                <a:cubicBezTo>
                  <a:pt x="181344" y="184103"/>
                  <a:pt x="181983" y="186021"/>
                  <a:pt x="182622" y="187938"/>
                </a:cubicBezTo>
                <a:cubicBezTo>
                  <a:pt x="183261" y="189855"/>
                  <a:pt x="184220" y="191293"/>
                  <a:pt x="185498" y="192252"/>
                </a:cubicBezTo>
                <a:cubicBezTo>
                  <a:pt x="186456" y="190015"/>
                  <a:pt x="186936" y="187139"/>
                  <a:pt x="186936" y="183624"/>
                </a:cubicBezTo>
                <a:cubicBezTo>
                  <a:pt x="185977" y="183304"/>
                  <a:pt x="185019" y="182586"/>
                  <a:pt x="184060" y="181467"/>
                </a:cubicBezTo>
                <a:cubicBezTo>
                  <a:pt x="183101" y="180349"/>
                  <a:pt x="183101" y="178991"/>
                  <a:pt x="184060" y="177393"/>
                </a:cubicBezTo>
                <a:cubicBezTo>
                  <a:pt x="184699" y="177393"/>
                  <a:pt x="185258" y="177713"/>
                  <a:pt x="185738" y="178351"/>
                </a:cubicBezTo>
                <a:cubicBezTo>
                  <a:pt x="186217" y="178991"/>
                  <a:pt x="186776" y="179470"/>
                  <a:pt x="187415" y="179789"/>
                </a:cubicBezTo>
                <a:lnTo>
                  <a:pt x="187415" y="198483"/>
                </a:lnTo>
                <a:cubicBezTo>
                  <a:pt x="186456" y="197844"/>
                  <a:pt x="185658" y="198004"/>
                  <a:pt x="185019" y="198962"/>
                </a:cubicBezTo>
                <a:cubicBezTo>
                  <a:pt x="184380" y="199921"/>
                  <a:pt x="183821" y="201039"/>
                  <a:pt x="183341" y="202318"/>
                </a:cubicBezTo>
                <a:cubicBezTo>
                  <a:pt x="182861" y="203596"/>
                  <a:pt x="182382" y="204954"/>
                  <a:pt x="181903" y="206392"/>
                </a:cubicBezTo>
                <a:cubicBezTo>
                  <a:pt x="181424" y="207830"/>
                  <a:pt x="180704" y="208708"/>
                  <a:pt x="179746" y="209028"/>
                </a:cubicBezTo>
                <a:cubicBezTo>
                  <a:pt x="181025" y="209668"/>
                  <a:pt x="181583" y="211026"/>
                  <a:pt x="181424" y="213102"/>
                </a:cubicBezTo>
                <a:cubicBezTo>
                  <a:pt x="181264" y="215180"/>
                  <a:pt x="181983" y="216378"/>
                  <a:pt x="183581" y="216697"/>
                </a:cubicBezTo>
                <a:cubicBezTo>
                  <a:pt x="182942" y="217656"/>
                  <a:pt x="182462" y="219014"/>
                  <a:pt x="182143" y="220772"/>
                </a:cubicBezTo>
                <a:cubicBezTo>
                  <a:pt x="181823" y="222529"/>
                  <a:pt x="181663" y="224207"/>
                  <a:pt x="181663" y="225804"/>
                </a:cubicBezTo>
                <a:lnTo>
                  <a:pt x="176870" y="225804"/>
                </a:lnTo>
                <a:cubicBezTo>
                  <a:pt x="176550" y="224846"/>
                  <a:pt x="176550" y="223807"/>
                  <a:pt x="176870" y="222689"/>
                </a:cubicBezTo>
                <a:cubicBezTo>
                  <a:pt x="177190" y="221571"/>
                  <a:pt x="177190" y="220692"/>
                  <a:pt x="176870" y="220052"/>
                </a:cubicBezTo>
                <a:cubicBezTo>
                  <a:pt x="177509" y="217496"/>
                  <a:pt x="177988" y="214700"/>
                  <a:pt x="178308" y="211664"/>
                </a:cubicBezTo>
                <a:cubicBezTo>
                  <a:pt x="178628" y="208629"/>
                  <a:pt x="178308" y="205833"/>
                  <a:pt x="177349" y="203276"/>
                </a:cubicBezTo>
                <a:cubicBezTo>
                  <a:pt x="176391" y="206152"/>
                  <a:pt x="175432" y="209108"/>
                  <a:pt x="174474" y="212144"/>
                </a:cubicBezTo>
                <a:cubicBezTo>
                  <a:pt x="173515" y="215180"/>
                  <a:pt x="173036" y="217976"/>
                  <a:pt x="173036" y="220532"/>
                </a:cubicBezTo>
                <a:cubicBezTo>
                  <a:pt x="172396" y="219574"/>
                  <a:pt x="171917" y="218375"/>
                  <a:pt x="171597" y="216937"/>
                </a:cubicBezTo>
                <a:cubicBezTo>
                  <a:pt x="171278" y="215499"/>
                  <a:pt x="171119" y="213901"/>
                  <a:pt x="171119" y="212144"/>
                </a:cubicBezTo>
                <a:cubicBezTo>
                  <a:pt x="171119" y="210386"/>
                  <a:pt x="171198" y="208789"/>
                  <a:pt x="171358" y="207350"/>
                </a:cubicBezTo>
                <a:cubicBezTo>
                  <a:pt x="171518" y="205912"/>
                  <a:pt x="171757" y="204874"/>
                  <a:pt x="172077" y="204235"/>
                </a:cubicBezTo>
                <a:cubicBezTo>
                  <a:pt x="172077" y="205833"/>
                  <a:pt x="172556" y="206632"/>
                  <a:pt x="173515" y="206632"/>
                </a:cubicBezTo>
                <a:cubicBezTo>
                  <a:pt x="173195" y="204395"/>
                  <a:pt x="172876" y="202957"/>
                  <a:pt x="172556" y="202318"/>
                </a:cubicBezTo>
                <a:cubicBezTo>
                  <a:pt x="172237" y="201679"/>
                  <a:pt x="172396" y="200241"/>
                  <a:pt x="173036" y="198004"/>
                </a:cubicBezTo>
                <a:cubicBezTo>
                  <a:pt x="173675" y="197045"/>
                  <a:pt x="174234" y="196885"/>
                  <a:pt x="174713" y="197525"/>
                </a:cubicBezTo>
                <a:cubicBezTo>
                  <a:pt x="175192" y="198163"/>
                  <a:pt x="175592" y="197684"/>
                  <a:pt x="175911" y="196086"/>
                </a:cubicBezTo>
                <a:cubicBezTo>
                  <a:pt x="174953" y="195447"/>
                  <a:pt x="174793" y="193610"/>
                  <a:pt x="175432" y="190574"/>
                </a:cubicBezTo>
                <a:cubicBezTo>
                  <a:pt x="176071" y="187539"/>
                  <a:pt x="175592" y="185701"/>
                  <a:pt x="173994" y="185062"/>
                </a:cubicBezTo>
                <a:cubicBezTo>
                  <a:pt x="174313" y="186659"/>
                  <a:pt x="174234" y="188178"/>
                  <a:pt x="173754" y="189616"/>
                </a:cubicBezTo>
                <a:cubicBezTo>
                  <a:pt x="173275" y="191053"/>
                  <a:pt x="173195" y="192252"/>
                  <a:pt x="173515" y="193210"/>
                </a:cubicBezTo>
                <a:cubicBezTo>
                  <a:pt x="173195" y="192572"/>
                  <a:pt x="172796" y="192252"/>
                  <a:pt x="172317" y="192252"/>
                </a:cubicBezTo>
                <a:cubicBezTo>
                  <a:pt x="171837" y="192252"/>
                  <a:pt x="171278" y="191932"/>
                  <a:pt x="170639" y="191293"/>
                </a:cubicBezTo>
                <a:cubicBezTo>
                  <a:pt x="170958" y="189056"/>
                  <a:pt x="171358" y="186260"/>
                  <a:pt x="171837" y="182905"/>
                </a:cubicBezTo>
                <a:cubicBezTo>
                  <a:pt x="172317" y="179550"/>
                  <a:pt x="172876" y="176514"/>
                  <a:pt x="173515" y="173798"/>
                </a:cubicBezTo>
                <a:cubicBezTo>
                  <a:pt x="174154" y="171082"/>
                  <a:pt x="175033" y="169004"/>
                  <a:pt x="176151" y="167567"/>
                </a:cubicBezTo>
                <a:cubicBezTo>
                  <a:pt x="176710" y="166848"/>
                  <a:pt x="177370" y="166508"/>
                  <a:pt x="178129" y="166549"/>
                </a:cubicBezTo>
                <a:close/>
                <a:moveTo>
                  <a:pt x="81725" y="163732"/>
                </a:moveTo>
                <a:cubicBezTo>
                  <a:pt x="81565" y="164212"/>
                  <a:pt x="81165" y="164291"/>
                  <a:pt x="80526" y="163972"/>
                </a:cubicBezTo>
                <a:cubicBezTo>
                  <a:pt x="78928" y="166528"/>
                  <a:pt x="77810" y="169484"/>
                  <a:pt x="77171" y="172839"/>
                </a:cubicBezTo>
                <a:cubicBezTo>
                  <a:pt x="76532" y="176194"/>
                  <a:pt x="75733" y="179630"/>
                  <a:pt x="74774" y="183145"/>
                </a:cubicBezTo>
                <a:cubicBezTo>
                  <a:pt x="74135" y="184742"/>
                  <a:pt x="73177" y="186500"/>
                  <a:pt x="71899" y="188418"/>
                </a:cubicBezTo>
                <a:cubicBezTo>
                  <a:pt x="70620" y="190335"/>
                  <a:pt x="70461" y="192411"/>
                  <a:pt x="71419" y="194648"/>
                </a:cubicBezTo>
                <a:cubicBezTo>
                  <a:pt x="73976" y="191453"/>
                  <a:pt x="75653" y="187139"/>
                  <a:pt x="76452" y="181707"/>
                </a:cubicBezTo>
                <a:cubicBezTo>
                  <a:pt x="77251" y="176275"/>
                  <a:pt x="78928" y="172280"/>
                  <a:pt x="81485" y="169724"/>
                </a:cubicBezTo>
                <a:cubicBezTo>
                  <a:pt x="80846" y="169085"/>
                  <a:pt x="80686" y="168126"/>
                  <a:pt x="81006" y="166848"/>
                </a:cubicBezTo>
                <a:cubicBezTo>
                  <a:pt x="81325" y="165570"/>
                  <a:pt x="81645" y="164611"/>
                  <a:pt x="81964" y="163972"/>
                </a:cubicBezTo>
                <a:cubicBezTo>
                  <a:pt x="81964" y="163333"/>
                  <a:pt x="81884" y="163253"/>
                  <a:pt x="81725" y="163732"/>
                </a:cubicBezTo>
                <a:close/>
                <a:moveTo>
                  <a:pt x="186936" y="163013"/>
                </a:moveTo>
                <a:cubicBezTo>
                  <a:pt x="187575" y="168445"/>
                  <a:pt x="186936" y="172440"/>
                  <a:pt x="185019" y="174996"/>
                </a:cubicBezTo>
                <a:cubicBezTo>
                  <a:pt x="183421" y="173079"/>
                  <a:pt x="183022" y="171002"/>
                  <a:pt x="183821" y="168765"/>
                </a:cubicBezTo>
                <a:cubicBezTo>
                  <a:pt x="184619" y="166528"/>
                  <a:pt x="185658" y="164611"/>
                  <a:pt x="186936" y="163013"/>
                </a:cubicBezTo>
                <a:close/>
                <a:moveTo>
                  <a:pt x="126062" y="161575"/>
                </a:moveTo>
                <a:cubicBezTo>
                  <a:pt x="125103" y="161895"/>
                  <a:pt x="124624" y="162853"/>
                  <a:pt x="124624" y="164451"/>
                </a:cubicBezTo>
                <a:cubicBezTo>
                  <a:pt x="124624" y="166049"/>
                  <a:pt x="124304" y="167487"/>
                  <a:pt x="123665" y="168765"/>
                </a:cubicBezTo>
                <a:cubicBezTo>
                  <a:pt x="125263" y="167168"/>
                  <a:pt x="126062" y="164771"/>
                  <a:pt x="126062" y="161575"/>
                </a:cubicBezTo>
                <a:close/>
                <a:moveTo>
                  <a:pt x="120789" y="159179"/>
                </a:moveTo>
                <a:cubicBezTo>
                  <a:pt x="119511" y="159818"/>
                  <a:pt x="118792" y="161096"/>
                  <a:pt x="118632" y="163013"/>
                </a:cubicBezTo>
                <a:cubicBezTo>
                  <a:pt x="118473" y="164931"/>
                  <a:pt x="118233" y="166848"/>
                  <a:pt x="117914" y="168765"/>
                </a:cubicBezTo>
                <a:cubicBezTo>
                  <a:pt x="116955" y="168445"/>
                  <a:pt x="116076" y="169085"/>
                  <a:pt x="115277" y="170682"/>
                </a:cubicBezTo>
                <a:cubicBezTo>
                  <a:pt x="114478" y="172280"/>
                  <a:pt x="114079" y="174197"/>
                  <a:pt x="114079" y="176434"/>
                </a:cubicBezTo>
                <a:cubicBezTo>
                  <a:pt x="115357" y="177074"/>
                  <a:pt x="115917" y="176594"/>
                  <a:pt x="115757" y="174996"/>
                </a:cubicBezTo>
                <a:cubicBezTo>
                  <a:pt x="115596" y="173398"/>
                  <a:pt x="116316" y="172919"/>
                  <a:pt x="117914" y="173558"/>
                </a:cubicBezTo>
                <a:cubicBezTo>
                  <a:pt x="118233" y="170682"/>
                  <a:pt x="118872" y="168366"/>
                  <a:pt x="119831" y="166608"/>
                </a:cubicBezTo>
                <a:cubicBezTo>
                  <a:pt x="120789" y="164850"/>
                  <a:pt x="121109" y="162374"/>
                  <a:pt x="120789" y="159179"/>
                </a:cubicBezTo>
                <a:close/>
                <a:moveTo>
                  <a:pt x="173036" y="156782"/>
                </a:moveTo>
                <a:cubicBezTo>
                  <a:pt x="174313" y="156143"/>
                  <a:pt x="174953" y="156622"/>
                  <a:pt x="174953" y="158220"/>
                </a:cubicBezTo>
                <a:cubicBezTo>
                  <a:pt x="174953" y="159818"/>
                  <a:pt x="174953" y="161416"/>
                  <a:pt x="174953" y="163013"/>
                </a:cubicBezTo>
                <a:cubicBezTo>
                  <a:pt x="174313" y="162694"/>
                  <a:pt x="173835" y="161975"/>
                  <a:pt x="173515" y="160857"/>
                </a:cubicBezTo>
                <a:cubicBezTo>
                  <a:pt x="173195" y="159738"/>
                  <a:pt x="173036" y="158380"/>
                  <a:pt x="173036" y="156782"/>
                </a:cubicBezTo>
                <a:close/>
                <a:moveTo>
                  <a:pt x="262669" y="155824"/>
                </a:moveTo>
                <a:cubicBezTo>
                  <a:pt x="263308" y="157421"/>
                  <a:pt x="263707" y="159738"/>
                  <a:pt x="263867" y="162774"/>
                </a:cubicBezTo>
                <a:cubicBezTo>
                  <a:pt x="264027" y="165810"/>
                  <a:pt x="264426" y="168126"/>
                  <a:pt x="265065" y="169724"/>
                </a:cubicBezTo>
                <a:cubicBezTo>
                  <a:pt x="265385" y="169085"/>
                  <a:pt x="265545" y="168206"/>
                  <a:pt x="265545" y="167087"/>
                </a:cubicBezTo>
                <a:cubicBezTo>
                  <a:pt x="265545" y="165969"/>
                  <a:pt x="266024" y="165410"/>
                  <a:pt x="266982" y="165410"/>
                </a:cubicBezTo>
                <a:cubicBezTo>
                  <a:pt x="267302" y="167966"/>
                  <a:pt x="267462" y="170443"/>
                  <a:pt x="267462" y="172839"/>
                </a:cubicBezTo>
                <a:cubicBezTo>
                  <a:pt x="267462" y="175236"/>
                  <a:pt x="267143" y="177552"/>
                  <a:pt x="266503" y="179789"/>
                </a:cubicBezTo>
                <a:cubicBezTo>
                  <a:pt x="266184" y="176275"/>
                  <a:pt x="265065" y="172280"/>
                  <a:pt x="263148" y="167806"/>
                </a:cubicBezTo>
                <a:cubicBezTo>
                  <a:pt x="261230" y="163333"/>
                  <a:pt x="261071" y="159338"/>
                  <a:pt x="262669" y="155824"/>
                </a:cubicBezTo>
                <a:close/>
                <a:moveTo>
                  <a:pt x="125583" y="155344"/>
                </a:moveTo>
                <a:cubicBezTo>
                  <a:pt x="123985" y="155344"/>
                  <a:pt x="123186" y="156463"/>
                  <a:pt x="123186" y="158699"/>
                </a:cubicBezTo>
                <a:cubicBezTo>
                  <a:pt x="123825" y="159338"/>
                  <a:pt x="124624" y="159498"/>
                  <a:pt x="125583" y="159179"/>
                </a:cubicBezTo>
                <a:close/>
                <a:moveTo>
                  <a:pt x="69981" y="150551"/>
                </a:moveTo>
                <a:cubicBezTo>
                  <a:pt x="68383" y="151510"/>
                  <a:pt x="67185" y="153427"/>
                  <a:pt x="66387" y="156302"/>
                </a:cubicBezTo>
                <a:cubicBezTo>
                  <a:pt x="65588" y="159179"/>
                  <a:pt x="65348" y="161416"/>
                  <a:pt x="65667" y="163013"/>
                </a:cubicBezTo>
                <a:cubicBezTo>
                  <a:pt x="67904" y="160137"/>
                  <a:pt x="69343" y="155983"/>
                  <a:pt x="69981" y="150551"/>
                </a:cubicBezTo>
                <a:close/>
                <a:moveTo>
                  <a:pt x="181663" y="145278"/>
                </a:moveTo>
                <a:cubicBezTo>
                  <a:pt x="182302" y="145918"/>
                  <a:pt x="182542" y="146796"/>
                  <a:pt x="182382" y="147915"/>
                </a:cubicBezTo>
                <a:cubicBezTo>
                  <a:pt x="182223" y="149033"/>
                  <a:pt x="182143" y="150231"/>
                  <a:pt x="182143" y="151510"/>
                </a:cubicBezTo>
                <a:cubicBezTo>
                  <a:pt x="182143" y="152148"/>
                  <a:pt x="181663" y="152388"/>
                  <a:pt x="180704" y="152229"/>
                </a:cubicBezTo>
                <a:cubicBezTo>
                  <a:pt x="179746" y="152069"/>
                  <a:pt x="179427" y="152628"/>
                  <a:pt x="179746" y="153906"/>
                </a:cubicBezTo>
                <a:cubicBezTo>
                  <a:pt x="179746" y="155504"/>
                  <a:pt x="180226" y="155824"/>
                  <a:pt x="181184" y="154865"/>
                </a:cubicBezTo>
                <a:cubicBezTo>
                  <a:pt x="181503" y="154865"/>
                  <a:pt x="181823" y="154545"/>
                  <a:pt x="182143" y="153906"/>
                </a:cubicBezTo>
                <a:cubicBezTo>
                  <a:pt x="182782" y="156782"/>
                  <a:pt x="183022" y="158939"/>
                  <a:pt x="182861" y="160377"/>
                </a:cubicBezTo>
                <a:cubicBezTo>
                  <a:pt x="182702" y="161815"/>
                  <a:pt x="181983" y="163333"/>
                  <a:pt x="180704" y="164931"/>
                </a:cubicBezTo>
                <a:cubicBezTo>
                  <a:pt x="180065" y="163652"/>
                  <a:pt x="179906" y="162614"/>
                  <a:pt x="180226" y="161815"/>
                </a:cubicBezTo>
                <a:cubicBezTo>
                  <a:pt x="180545" y="161016"/>
                  <a:pt x="180704" y="159658"/>
                  <a:pt x="180704" y="157741"/>
                </a:cubicBezTo>
                <a:cubicBezTo>
                  <a:pt x="179427" y="158380"/>
                  <a:pt x="178707" y="158380"/>
                  <a:pt x="178548" y="157741"/>
                </a:cubicBezTo>
                <a:cubicBezTo>
                  <a:pt x="178388" y="157101"/>
                  <a:pt x="177988" y="156463"/>
                  <a:pt x="177349" y="155824"/>
                </a:cubicBezTo>
                <a:cubicBezTo>
                  <a:pt x="178308" y="152309"/>
                  <a:pt x="179746" y="148793"/>
                  <a:pt x="181663" y="145278"/>
                </a:cubicBezTo>
                <a:close/>
                <a:moveTo>
                  <a:pt x="145235" y="144320"/>
                </a:moveTo>
                <a:cubicBezTo>
                  <a:pt x="141720" y="146237"/>
                  <a:pt x="139963" y="149432"/>
                  <a:pt x="139963" y="153906"/>
                </a:cubicBezTo>
                <a:cubicBezTo>
                  <a:pt x="140921" y="154545"/>
                  <a:pt x="141400" y="154466"/>
                  <a:pt x="141400" y="153667"/>
                </a:cubicBezTo>
                <a:cubicBezTo>
                  <a:pt x="141400" y="152868"/>
                  <a:pt x="141720" y="152309"/>
                  <a:pt x="142359" y="151989"/>
                </a:cubicBezTo>
                <a:cubicBezTo>
                  <a:pt x="143318" y="152628"/>
                  <a:pt x="143318" y="153586"/>
                  <a:pt x="142359" y="154865"/>
                </a:cubicBezTo>
                <a:cubicBezTo>
                  <a:pt x="141400" y="156143"/>
                  <a:pt x="141400" y="157101"/>
                  <a:pt x="142359" y="157741"/>
                </a:cubicBezTo>
                <a:cubicBezTo>
                  <a:pt x="142998" y="158061"/>
                  <a:pt x="143318" y="157980"/>
                  <a:pt x="143318" y="157501"/>
                </a:cubicBezTo>
                <a:cubicBezTo>
                  <a:pt x="143318" y="157022"/>
                  <a:pt x="143318" y="156463"/>
                  <a:pt x="143318" y="155824"/>
                </a:cubicBezTo>
                <a:cubicBezTo>
                  <a:pt x="143318" y="155184"/>
                  <a:pt x="143318" y="154545"/>
                  <a:pt x="143318" y="153906"/>
                </a:cubicBezTo>
                <a:cubicBezTo>
                  <a:pt x="143318" y="153267"/>
                  <a:pt x="143477" y="152947"/>
                  <a:pt x="143797" y="152947"/>
                </a:cubicBezTo>
                <a:cubicBezTo>
                  <a:pt x="144117" y="157421"/>
                  <a:pt x="143877" y="162215"/>
                  <a:pt x="143078" y="167327"/>
                </a:cubicBezTo>
                <a:cubicBezTo>
                  <a:pt x="142279" y="172440"/>
                  <a:pt x="141560" y="177393"/>
                  <a:pt x="140921" y="182186"/>
                </a:cubicBezTo>
                <a:cubicBezTo>
                  <a:pt x="140282" y="182186"/>
                  <a:pt x="139882" y="182026"/>
                  <a:pt x="139723" y="181707"/>
                </a:cubicBezTo>
                <a:cubicBezTo>
                  <a:pt x="139563" y="181387"/>
                  <a:pt x="139323" y="181228"/>
                  <a:pt x="139003" y="181228"/>
                </a:cubicBezTo>
                <a:cubicBezTo>
                  <a:pt x="139323" y="178671"/>
                  <a:pt x="140042" y="176194"/>
                  <a:pt x="141161" y="173798"/>
                </a:cubicBezTo>
                <a:cubicBezTo>
                  <a:pt x="142279" y="171401"/>
                  <a:pt x="142359" y="168605"/>
                  <a:pt x="141400" y="165410"/>
                </a:cubicBezTo>
                <a:cubicBezTo>
                  <a:pt x="138524" y="165090"/>
                  <a:pt x="136927" y="166369"/>
                  <a:pt x="136607" y="169244"/>
                </a:cubicBezTo>
                <a:cubicBezTo>
                  <a:pt x="136287" y="172121"/>
                  <a:pt x="136128" y="175316"/>
                  <a:pt x="136128" y="178831"/>
                </a:cubicBezTo>
                <a:cubicBezTo>
                  <a:pt x="134849" y="178512"/>
                  <a:pt x="134530" y="177792"/>
                  <a:pt x="135169" y="176674"/>
                </a:cubicBezTo>
                <a:cubicBezTo>
                  <a:pt x="135808" y="175555"/>
                  <a:pt x="135968" y="174197"/>
                  <a:pt x="135648" y="172599"/>
                </a:cubicBezTo>
                <a:cubicBezTo>
                  <a:pt x="135010" y="172599"/>
                  <a:pt x="134610" y="172440"/>
                  <a:pt x="134450" y="172121"/>
                </a:cubicBezTo>
                <a:cubicBezTo>
                  <a:pt x="134290" y="171801"/>
                  <a:pt x="133891" y="171641"/>
                  <a:pt x="133251" y="171641"/>
                </a:cubicBezTo>
                <a:cubicBezTo>
                  <a:pt x="132932" y="174836"/>
                  <a:pt x="132293" y="177153"/>
                  <a:pt x="131334" y="178591"/>
                </a:cubicBezTo>
                <a:cubicBezTo>
                  <a:pt x="130376" y="180029"/>
                  <a:pt x="130376" y="182505"/>
                  <a:pt x="131334" y="186021"/>
                </a:cubicBezTo>
                <a:cubicBezTo>
                  <a:pt x="132293" y="186021"/>
                  <a:pt x="132773" y="184423"/>
                  <a:pt x="132773" y="181228"/>
                </a:cubicBezTo>
                <a:cubicBezTo>
                  <a:pt x="133092" y="181547"/>
                  <a:pt x="133651" y="181867"/>
                  <a:pt x="134450" y="182186"/>
                </a:cubicBezTo>
                <a:cubicBezTo>
                  <a:pt x="135249" y="182505"/>
                  <a:pt x="135329" y="182026"/>
                  <a:pt x="134690" y="180748"/>
                </a:cubicBezTo>
                <a:cubicBezTo>
                  <a:pt x="135968" y="181387"/>
                  <a:pt x="136447" y="182426"/>
                  <a:pt x="136128" y="183864"/>
                </a:cubicBezTo>
                <a:cubicBezTo>
                  <a:pt x="135808" y="185302"/>
                  <a:pt x="135648" y="186820"/>
                  <a:pt x="135648" y="188418"/>
                </a:cubicBezTo>
                <a:cubicBezTo>
                  <a:pt x="137246" y="188418"/>
                  <a:pt x="138365" y="188098"/>
                  <a:pt x="139003" y="187458"/>
                </a:cubicBezTo>
                <a:cubicBezTo>
                  <a:pt x="138684" y="186820"/>
                  <a:pt x="138365" y="186580"/>
                  <a:pt x="138045" y="186740"/>
                </a:cubicBezTo>
                <a:cubicBezTo>
                  <a:pt x="137725" y="186899"/>
                  <a:pt x="137406" y="186820"/>
                  <a:pt x="137086" y="186500"/>
                </a:cubicBezTo>
                <a:cubicBezTo>
                  <a:pt x="137406" y="185541"/>
                  <a:pt x="138045" y="184902"/>
                  <a:pt x="139003" y="184583"/>
                </a:cubicBezTo>
                <a:cubicBezTo>
                  <a:pt x="139643" y="184264"/>
                  <a:pt x="139802" y="184663"/>
                  <a:pt x="139483" y="185781"/>
                </a:cubicBezTo>
                <a:cubicBezTo>
                  <a:pt x="139164" y="186899"/>
                  <a:pt x="139643" y="187139"/>
                  <a:pt x="140921" y="186500"/>
                </a:cubicBezTo>
                <a:cubicBezTo>
                  <a:pt x="141240" y="184902"/>
                  <a:pt x="141320" y="183864"/>
                  <a:pt x="141161" y="183384"/>
                </a:cubicBezTo>
                <a:cubicBezTo>
                  <a:pt x="141001" y="182905"/>
                  <a:pt x="141560" y="182825"/>
                  <a:pt x="142838" y="183145"/>
                </a:cubicBezTo>
                <a:cubicBezTo>
                  <a:pt x="143477" y="181228"/>
                  <a:pt x="143797" y="179230"/>
                  <a:pt x="143797" y="177153"/>
                </a:cubicBezTo>
                <a:cubicBezTo>
                  <a:pt x="143797" y="175076"/>
                  <a:pt x="144117" y="173079"/>
                  <a:pt x="144755" y="171162"/>
                </a:cubicBezTo>
                <a:cubicBezTo>
                  <a:pt x="145395" y="171801"/>
                  <a:pt x="145714" y="172599"/>
                  <a:pt x="145714" y="173558"/>
                </a:cubicBezTo>
                <a:cubicBezTo>
                  <a:pt x="146992" y="172919"/>
                  <a:pt x="147232" y="172280"/>
                  <a:pt x="146433" y="171641"/>
                </a:cubicBezTo>
                <a:cubicBezTo>
                  <a:pt x="145634" y="171002"/>
                  <a:pt x="145075" y="170363"/>
                  <a:pt x="144755" y="169724"/>
                </a:cubicBezTo>
                <a:cubicBezTo>
                  <a:pt x="145075" y="165570"/>
                  <a:pt x="146193" y="161735"/>
                  <a:pt x="148111" y="158220"/>
                </a:cubicBezTo>
                <a:cubicBezTo>
                  <a:pt x="150028" y="154705"/>
                  <a:pt x="149868" y="151190"/>
                  <a:pt x="147631" y="147675"/>
                </a:cubicBezTo>
                <a:cubicBezTo>
                  <a:pt x="146992" y="147356"/>
                  <a:pt x="146593" y="147595"/>
                  <a:pt x="146433" y="148394"/>
                </a:cubicBezTo>
                <a:cubicBezTo>
                  <a:pt x="146274" y="149193"/>
                  <a:pt x="145874" y="149752"/>
                  <a:pt x="145235" y="150072"/>
                </a:cubicBezTo>
                <a:cubicBezTo>
                  <a:pt x="144276" y="149432"/>
                  <a:pt x="144117" y="148553"/>
                  <a:pt x="144755" y="147435"/>
                </a:cubicBezTo>
                <a:cubicBezTo>
                  <a:pt x="145395" y="146317"/>
                  <a:pt x="145554" y="145278"/>
                  <a:pt x="145235" y="144320"/>
                </a:cubicBezTo>
                <a:close/>
                <a:moveTo>
                  <a:pt x="118872" y="142882"/>
                </a:moveTo>
                <a:cubicBezTo>
                  <a:pt x="118233" y="143521"/>
                  <a:pt x="117833" y="144479"/>
                  <a:pt x="117674" y="145758"/>
                </a:cubicBezTo>
                <a:cubicBezTo>
                  <a:pt x="117514" y="147036"/>
                  <a:pt x="117274" y="148474"/>
                  <a:pt x="116955" y="150072"/>
                </a:cubicBezTo>
                <a:cubicBezTo>
                  <a:pt x="118553" y="149752"/>
                  <a:pt x="119032" y="150311"/>
                  <a:pt x="118393" y="151749"/>
                </a:cubicBezTo>
                <a:cubicBezTo>
                  <a:pt x="117754" y="153187"/>
                  <a:pt x="117754" y="154385"/>
                  <a:pt x="118393" y="155344"/>
                </a:cubicBezTo>
                <a:cubicBezTo>
                  <a:pt x="119671" y="153746"/>
                  <a:pt x="120230" y="152548"/>
                  <a:pt x="120070" y="151749"/>
                </a:cubicBezTo>
                <a:cubicBezTo>
                  <a:pt x="119911" y="150950"/>
                  <a:pt x="120630" y="150871"/>
                  <a:pt x="122227" y="151510"/>
                </a:cubicBezTo>
                <a:cubicBezTo>
                  <a:pt x="122227" y="150551"/>
                  <a:pt x="122387" y="149832"/>
                  <a:pt x="122707" y="149352"/>
                </a:cubicBezTo>
                <a:cubicBezTo>
                  <a:pt x="123026" y="148873"/>
                  <a:pt x="123026" y="147994"/>
                  <a:pt x="122707" y="146716"/>
                </a:cubicBezTo>
                <a:cubicBezTo>
                  <a:pt x="121748" y="146396"/>
                  <a:pt x="120949" y="146157"/>
                  <a:pt x="120310" y="145997"/>
                </a:cubicBezTo>
                <a:cubicBezTo>
                  <a:pt x="119671" y="145837"/>
                  <a:pt x="119191" y="146557"/>
                  <a:pt x="118872" y="148154"/>
                </a:cubicBezTo>
                <a:cubicBezTo>
                  <a:pt x="118233" y="147515"/>
                  <a:pt x="118233" y="146796"/>
                  <a:pt x="118872" y="145997"/>
                </a:cubicBezTo>
                <a:cubicBezTo>
                  <a:pt x="119511" y="145198"/>
                  <a:pt x="119511" y="144160"/>
                  <a:pt x="118872" y="142882"/>
                </a:cubicBezTo>
                <a:close/>
                <a:moveTo>
                  <a:pt x="14380" y="141923"/>
                </a:moveTo>
                <a:cubicBezTo>
                  <a:pt x="14060" y="143201"/>
                  <a:pt x="14140" y="144080"/>
                  <a:pt x="14619" y="144560"/>
                </a:cubicBezTo>
                <a:cubicBezTo>
                  <a:pt x="15099" y="145039"/>
                  <a:pt x="15179" y="146077"/>
                  <a:pt x="14859" y="147675"/>
                </a:cubicBezTo>
                <a:cubicBezTo>
                  <a:pt x="16457" y="147675"/>
                  <a:pt x="17256" y="145758"/>
                  <a:pt x="17256" y="141923"/>
                </a:cubicBezTo>
                <a:close/>
                <a:moveTo>
                  <a:pt x="46974" y="140485"/>
                </a:moveTo>
                <a:cubicBezTo>
                  <a:pt x="46335" y="140166"/>
                  <a:pt x="45456" y="141124"/>
                  <a:pt x="44338" y="143361"/>
                </a:cubicBezTo>
                <a:cubicBezTo>
                  <a:pt x="43219" y="145598"/>
                  <a:pt x="42980" y="147515"/>
                  <a:pt x="43618" y="149113"/>
                </a:cubicBezTo>
                <a:cubicBezTo>
                  <a:pt x="44897" y="148474"/>
                  <a:pt x="45616" y="147195"/>
                  <a:pt x="45775" y="145278"/>
                </a:cubicBezTo>
                <a:cubicBezTo>
                  <a:pt x="45936" y="143361"/>
                  <a:pt x="46335" y="141763"/>
                  <a:pt x="46974" y="140485"/>
                </a:cubicBezTo>
                <a:close/>
                <a:moveTo>
                  <a:pt x="161532" y="139526"/>
                </a:moveTo>
                <a:cubicBezTo>
                  <a:pt x="160893" y="141124"/>
                  <a:pt x="161052" y="141683"/>
                  <a:pt x="162011" y="141204"/>
                </a:cubicBezTo>
                <a:cubicBezTo>
                  <a:pt x="162970" y="140725"/>
                  <a:pt x="163289" y="140965"/>
                  <a:pt x="162970" y="141923"/>
                </a:cubicBezTo>
                <a:cubicBezTo>
                  <a:pt x="162331" y="142562"/>
                  <a:pt x="162011" y="143840"/>
                  <a:pt x="162011" y="145758"/>
                </a:cubicBezTo>
                <a:cubicBezTo>
                  <a:pt x="162650" y="145758"/>
                  <a:pt x="163130" y="145358"/>
                  <a:pt x="163449" y="144560"/>
                </a:cubicBezTo>
                <a:cubicBezTo>
                  <a:pt x="163769" y="143761"/>
                  <a:pt x="164248" y="143361"/>
                  <a:pt x="164887" y="143361"/>
                </a:cubicBezTo>
                <a:cubicBezTo>
                  <a:pt x="164887" y="146237"/>
                  <a:pt x="164887" y="149832"/>
                  <a:pt x="164887" y="154146"/>
                </a:cubicBezTo>
                <a:cubicBezTo>
                  <a:pt x="164887" y="158460"/>
                  <a:pt x="164727" y="161416"/>
                  <a:pt x="164407" y="163013"/>
                </a:cubicBezTo>
                <a:cubicBezTo>
                  <a:pt x="163769" y="162374"/>
                  <a:pt x="163449" y="161655"/>
                  <a:pt x="163449" y="160857"/>
                </a:cubicBezTo>
                <a:cubicBezTo>
                  <a:pt x="163449" y="160058"/>
                  <a:pt x="162970" y="159818"/>
                  <a:pt x="162011" y="160137"/>
                </a:cubicBezTo>
                <a:cubicBezTo>
                  <a:pt x="162331" y="158859"/>
                  <a:pt x="162570" y="157101"/>
                  <a:pt x="162730" y="154865"/>
                </a:cubicBezTo>
                <a:cubicBezTo>
                  <a:pt x="162890" y="152628"/>
                  <a:pt x="162650" y="151030"/>
                  <a:pt x="162011" y="150072"/>
                </a:cubicBezTo>
                <a:cubicBezTo>
                  <a:pt x="161691" y="150072"/>
                  <a:pt x="161452" y="150231"/>
                  <a:pt x="161292" y="150551"/>
                </a:cubicBezTo>
                <a:cubicBezTo>
                  <a:pt x="161132" y="150871"/>
                  <a:pt x="160733" y="151190"/>
                  <a:pt x="160094" y="151510"/>
                </a:cubicBezTo>
                <a:cubicBezTo>
                  <a:pt x="160414" y="149912"/>
                  <a:pt x="160253" y="149033"/>
                  <a:pt x="159615" y="148873"/>
                </a:cubicBezTo>
                <a:cubicBezTo>
                  <a:pt x="158976" y="148714"/>
                  <a:pt x="158816" y="147994"/>
                  <a:pt x="159135" y="146716"/>
                </a:cubicBezTo>
                <a:cubicBezTo>
                  <a:pt x="159774" y="145119"/>
                  <a:pt x="160174" y="143840"/>
                  <a:pt x="160333" y="142882"/>
                </a:cubicBezTo>
                <a:cubicBezTo>
                  <a:pt x="160493" y="141923"/>
                  <a:pt x="160893" y="140805"/>
                  <a:pt x="161532" y="139526"/>
                </a:cubicBezTo>
                <a:close/>
                <a:moveTo>
                  <a:pt x="131814" y="139526"/>
                </a:moveTo>
                <a:cubicBezTo>
                  <a:pt x="130536" y="139846"/>
                  <a:pt x="129737" y="140565"/>
                  <a:pt x="129417" y="141683"/>
                </a:cubicBezTo>
                <a:cubicBezTo>
                  <a:pt x="129097" y="142801"/>
                  <a:pt x="129097" y="144160"/>
                  <a:pt x="129417" y="145758"/>
                </a:cubicBezTo>
                <a:cubicBezTo>
                  <a:pt x="130376" y="145758"/>
                  <a:pt x="131175" y="145039"/>
                  <a:pt x="131814" y="143600"/>
                </a:cubicBezTo>
                <a:cubicBezTo>
                  <a:pt x="132453" y="142163"/>
                  <a:pt x="132453" y="140805"/>
                  <a:pt x="131814" y="139526"/>
                </a:cubicBezTo>
                <a:close/>
                <a:moveTo>
                  <a:pt x="149070" y="139047"/>
                </a:moveTo>
                <a:cubicBezTo>
                  <a:pt x="148750" y="140006"/>
                  <a:pt x="148510" y="141124"/>
                  <a:pt x="148350" y="142402"/>
                </a:cubicBezTo>
                <a:cubicBezTo>
                  <a:pt x="148191" y="143681"/>
                  <a:pt x="147791" y="144639"/>
                  <a:pt x="147152" y="145278"/>
                </a:cubicBezTo>
                <a:cubicBezTo>
                  <a:pt x="147152" y="145598"/>
                  <a:pt x="147472" y="145518"/>
                  <a:pt x="148111" y="145039"/>
                </a:cubicBezTo>
                <a:cubicBezTo>
                  <a:pt x="148750" y="144560"/>
                  <a:pt x="149309" y="143840"/>
                  <a:pt x="149788" y="142882"/>
                </a:cubicBezTo>
                <a:cubicBezTo>
                  <a:pt x="150268" y="141923"/>
                  <a:pt x="150507" y="141044"/>
                  <a:pt x="150507" y="140245"/>
                </a:cubicBezTo>
                <a:cubicBezTo>
                  <a:pt x="150507" y="139446"/>
                  <a:pt x="150028" y="139047"/>
                  <a:pt x="149070" y="139047"/>
                </a:cubicBezTo>
                <a:close/>
                <a:moveTo>
                  <a:pt x="58957" y="139047"/>
                </a:moveTo>
                <a:cubicBezTo>
                  <a:pt x="57678" y="138728"/>
                  <a:pt x="57040" y="139686"/>
                  <a:pt x="57040" y="141923"/>
                </a:cubicBezTo>
                <a:cubicBezTo>
                  <a:pt x="57678" y="142242"/>
                  <a:pt x="58158" y="142242"/>
                  <a:pt x="58477" y="141923"/>
                </a:cubicBezTo>
                <a:cubicBezTo>
                  <a:pt x="58797" y="141603"/>
                  <a:pt x="59117" y="141444"/>
                  <a:pt x="59437" y="141444"/>
                </a:cubicBezTo>
                <a:cubicBezTo>
                  <a:pt x="59756" y="140805"/>
                  <a:pt x="59756" y="140406"/>
                  <a:pt x="59437" y="140245"/>
                </a:cubicBezTo>
                <a:cubicBezTo>
                  <a:pt x="59117" y="140086"/>
                  <a:pt x="58957" y="139686"/>
                  <a:pt x="58957" y="139047"/>
                </a:cubicBezTo>
                <a:close/>
                <a:moveTo>
                  <a:pt x="157218" y="135692"/>
                </a:moveTo>
                <a:cubicBezTo>
                  <a:pt x="157857" y="139526"/>
                  <a:pt x="157857" y="143361"/>
                  <a:pt x="157218" y="147195"/>
                </a:cubicBezTo>
                <a:cubicBezTo>
                  <a:pt x="156579" y="151030"/>
                  <a:pt x="155141" y="153746"/>
                  <a:pt x="152904" y="155344"/>
                </a:cubicBezTo>
                <a:cubicBezTo>
                  <a:pt x="152904" y="153108"/>
                  <a:pt x="153463" y="151270"/>
                  <a:pt x="154582" y="149832"/>
                </a:cubicBezTo>
                <a:cubicBezTo>
                  <a:pt x="155700" y="148394"/>
                  <a:pt x="155300" y="147675"/>
                  <a:pt x="153383" y="147675"/>
                </a:cubicBezTo>
                <a:cubicBezTo>
                  <a:pt x="154342" y="145758"/>
                  <a:pt x="154901" y="143521"/>
                  <a:pt x="155061" y="140965"/>
                </a:cubicBezTo>
                <a:cubicBezTo>
                  <a:pt x="155221" y="138408"/>
                  <a:pt x="155940" y="136650"/>
                  <a:pt x="157218" y="135692"/>
                </a:cubicBezTo>
                <a:close/>
                <a:moveTo>
                  <a:pt x="258355" y="133295"/>
                </a:moveTo>
                <a:cubicBezTo>
                  <a:pt x="259633" y="133934"/>
                  <a:pt x="260512" y="134973"/>
                  <a:pt x="260991" y="136411"/>
                </a:cubicBezTo>
                <a:cubicBezTo>
                  <a:pt x="261470" y="137849"/>
                  <a:pt x="262509" y="138408"/>
                  <a:pt x="264107" y="138088"/>
                </a:cubicBezTo>
                <a:cubicBezTo>
                  <a:pt x="264107" y="139367"/>
                  <a:pt x="264267" y="140325"/>
                  <a:pt x="264586" y="140965"/>
                </a:cubicBezTo>
                <a:cubicBezTo>
                  <a:pt x="264906" y="141603"/>
                  <a:pt x="265065" y="142402"/>
                  <a:pt x="265065" y="143361"/>
                </a:cubicBezTo>
                <a:cubicBezTo>
                  <a:pt x="263468" y="143361"/>
                  <a:pt x="262749" y="143761"/>
                  <a:pt x="262908" y="144560"/>
                </a:cubicBezTo>
                <a:cubicBezTo>
                  <a:pt x="263068" y="145358"/>
                  <a:pt x="263308" y="146557"/>
                  <a:pt x="263627" y="148154"/>
                </a:cubicBezTo>
                <a:cubicBezTo>
                  <a:pt x="262349" y="148154"/>
                  <a:pt x="261630" y="147595"/>
                  <a:pt x="261470" y="146477"/>
                </a:cubicBezTo>
                <a:cubicBezTo>
                  <a:pt x="261311" y="145358"/>
                  <a:pt x="261071" y="144160"/>
                  <a:pt x="260752" y="142882"/>
                </a:cubicBezTo>
                <a:cubicBezTo>
                  <a:pt x="261071" y="142562"/>
                  <a:pt x="261311" y="142482"/>
                  <a:pt x="261470" y="142642"/>
                </a:cubicBezTo>
                <a:cubicBezTo>
                  <a:pt x="261630" y="142801"/>
                  <a:pt x="261710" y="142562"/>
                  <a:pt x="261710" y="141923"/>
                </a:cubicBezTo>
                <a:cubicBezTo>
                  <a:pt x="261071" y="141603"/>
                  <a:pt x="260911" y="140805"/>
                  <a:pt x="261230" y="139526"/>
                </a:cubicBezTo>
                <a:cubicBezTo>
                  <a:pt x="261550" y="138248"/>
                  <a:pt x="261071" y="137769"/>
                  <a:pt x="259793" y="138088"/>
                </a:cubicBezTo>
                <a:cubicBezTo>
                  <a:pt x="259793" y="138728"/>
                  <a:pt x="259953" y="139287"/>
                  <a:pt x="260272" y="139766"/>
                </a:cubicBezTo>
                <a:cubicBezTo>
                  <a:pt x="260592" y="140245"/>
                  <a:pt x="260752" y="140805"/>
                  <a:pt x="260752" y="141444"/>
                </a:cubicBezTo>
                <a:cubicBezTo>
                  <a:pt x="259473" y="141444"/>
                  <a:pt x="258515" y="141124"/>
                  <a:pt x="257875" y="140485"/>
                </a:cubicBezTo>
                <a:cubicBezTo>
                  <a:pt x="257237" y="138568"/>
                  <a:pt x="257316" y="137529"/>
                  <a:pt x="258115" y="137370"/>
                </a:cubicBezTo>
                <a:cubicBezTo>
                  <a:pt x="258914" y="137210"/>
                  <a:pt x="259313" y="136331"/>
                  <a:pt x="259313" y="134733"/>
                </a:cubicBezTo>
                <a:cubicBezTo>
                  <a:pt x="258674" y="134733"/>
                  <a:pt x="258355" y="134254"/>
                  <a:pt x="258355" y="133295"/>
                </a:cubicBezTo>
                <a:close/>
                <a:moveTo>
                  <a:pt x="166325" y="133295"/>
                </a:moveTo>
                <a:cubicBezTo>
                  <a:pt x="166325" y="134254"/>
                  <a:pt x="166245" y="135213"/>
                  <a:pt x="166085" y="136171"/>
                </a:cubicBezTo>
                <a:cubicBezTo>
                  <a:pt x="165926" y="137130"/>
                  <a:pt x="165846" y="138248"/>
                  <a:pt x="165846" y="139526"/>
                </a:cubicBezTo>
                <a:cubicBezTo>
                  <a:pt x="164248" y="139846"/>
                  <a:pt x="163689" y="138808"/>
                  <a:pt x="164168" y="136411"/>
                </a:cubicBezTo>
                <a:cubicBezTo>
                  <a:pt x="164647" y="134014"/>
                  <a:pt x="165367" y="132976"/>
                  <a:pt x="166325" y="133295"/>
                </a:cubicBezTo>
                <a:close/>
                <a:moveTo>
                  <a:pt x="125103" y="128502"/>
                </a:moveTo>
                <a:cubicBezTo>
                  <a:pt x="124145" y="129141"/>
                  <a:pt x="124065" y="129621"/>
                  <a:pt x="124864" y="129940"/>
                </a:cubicBezTo>
                <a:cubicBezTo>
                  <a:pt x="125663" y="130260"/>
                  <a:pt x="125902" y="130898"/>
                  <a:pt x="125583" y="131858"/>
                </a:cubicBezTo>
                <a:cubicBezTo>
                  <a:pt x="126541" y="131858"/>
                  <a:pt x="127021" y="130739"/>
                  <a:pt x="127021" y="128502"/>
                </a:cubicBezTo>
                <a:cubicBezTo>
                  <a:pt x="126381" y="128182"/>
                  <a:pt x="125902" y="128422"/>
                  <a:pt x="125583" y="129221"/>
                </a:cubicBezTo>
                <a:cubicBezTo>
                  <a:pt x="125263" y="130020"/>
                  <a:pt x="125103" y="129780"/>
                  <a:pt x="125103" y="128502"/>
                </a:cubicBezTo>
                <a:close/>
                <a:moveTo>
                  <a:pt x="71419" y="128023"/>
                </a:moveTo>
                <a:cubicBezTo>
                  <a:pt x="70780" y="127703"/>
                  <a:pt x="70301" y="127783"/>
                  <a:pt x="69981" y="128263"/>
                </a:cubicBezTo>
                <a:cubicBezTo>
                  <a:pt x="69662" y="128741"/>
                  <a:pt x="69182" y="129141"/>
                  <a:pt x="68544" y="129461"/>
                </a:cubicBezTo>
                <a:cubicBezTo>
                  <a:pt x="68863" y="132017"/>
                  <a:pt x="68703" y="133775"/>
                  <a:pt x="68064" y="134733"/>
                </a:cubicBezTo>
                <a:cubicBezTo>
                  <a:pt x="67425" y="135692"/>
                  <a:pt x="66946" y="137130"/>
                  <a:pt x="66627" y="139047"/>
                </a:cubicBezTo>
                <a:cubicBezTo>
                  <a:pt x="69182" y="136811"/>
                  <a:pt x="70780" y="133135"/>
                  <a:pt x="71419" y="128023"/>
                </a:cubicBezTo>
                <a:close/>
                <a:moveTo>
                  <a:pt x="137566" y="126585"/>
                </a:moveTo>
                <a:cubicBezTo>
                  <a:pt x="137885" y="127224"/>
                  <a:pt x="137965" y="128023"/>
                  <a:pt x="137805" y="128981"/>
                </a:cubicBezTo>
                <a:cubicBezTo>
                  <a:pt x="137645" y="129940"/>
                  <a:pt x="138045" y="130099"/>
                  <a:pt x="139003" y="129461"/>
                </a:cubicBezTo>
                <a:cubicBezTo>
                  <a:pt x="139003" y="129141"/>
                  <a:pt x="139084" y="128741"/>
                  <a:pt x="139243" y="128263"/>
                </a:cubicBezTo>
                <a:cubicBezTo>
                  <a:pt x="139403" y="127783"/>
                  <a:pt x="139483" y="127224"/>
                  <a:pt x="139483" y="126585"/>
                </a:cubicBezTo>
                <a:close/>
                <a:moveTo>
                  <a:pt x="266024" y="125146"/>
                </a:moveTo>
                <a:cubicBezTo>
                  <a:pt x="267302" y="125146"/>
                  <a:pt x="267861" y="125786"/>
                  <a:pt x="267702" y="127064"/>
                </a:cubicBezTo>
                <a:cubicBezTo>
                  <a:pt x="267542" y="128342"/>
                  <a:pt x="267302" y="129461"/>
                  <a:pt x="266982" y="130419"/>
                </a:cubicBezTo>
                <a:cubicBezTo>
                  <a:pt x="266024" y="130419"/>
                  <a:pt x="265545" y="129700"/>
                  <a:pt x="265545" y="128263"/>
                </a:cubicBezTo>
                <a:cubicBezTo>
                  <a:pt x="265545" y="126824"/>
                  <a:pt x="265705" y="125786"/>
                  <a:pt x="266024" y="125146"/>
                </a:cubicBezTo>
                <a:close/>
                <a:moveTo>
                  <a:pt x="141400" y="124668"/>
                </a:moveTo>
                <a:cubicBezTo>
                  <a:pt x="140441" y="125307"/>
                  <a:pt x="139963" y="126665"/>
                  <a:pt x="139963" y="128741"/>
                </a:cubicBezTo>
                <a:cubicBezTo>
                  <a:pt x="139963" y="130819"/>
                  <a:pt x="139882" y="132976"/>
                  <a:pt x="139723" y="135213"/>
                </a:cubicBezTo>
                <a:cubicBezTo>
                  <a:pt x="139563" y="137449"/>
                  <a:pt x="139243" y="139446"/>
                  <a:pt x="138764" y="141204"/>
                </a:cubicBezTo>
                <a:cubicBezTo>
                  <a:pt x="138285" y="142962"/>
                  <a:pt x="137246" y="144000"/>
                  <a:pt x="135648" y="144320"/>
                </a:cubicBezTo>
                <a:cubicBezTo>
                  <a:pt x="136287" y="147195"/>
                  <a:pt x="136287" y="149752"/>
                  <a:pt x="135648" y="151989"/>
                </a:cubicBezTo>
                <a:cubicBezTo>
                  <a:pt x="132773" y="152628"/>
                  <a:pt x="131255" y="154466"/>
                  <a:pt x="131095" y="157501"/>
                </a:cubicBezTo>
                <a:cubicBezTo>
                  <a:pt x="130935" y="160537"/>
                  <a:pt x="129737" y="162694"/>
                  <a:pt x="127500" y="163972"/>
                </a:cubicBezTo>
                <a:cubicBezTo>
                  <a:pt x="126861" y="165570"/>
                  <a:pt x="127100" y="166129"/>
                  <a:pt x="128219" y="165649"/>
                </a:cubicBezTo>
                <a:cubicBezTo>
                  <a:pt x="129337" y="165170"/>
                  <a:pt x="129737" y="165729"/>
                  <a:pt x="129417" y="167327"/>
                </a:cubicBezTo>
                <a:cubicBezTo>
                  <a:pt x="130376" y="167327"/>
                  <a:pt x="130935" y="166848"/>
                  <a:pt x="131095" y="165889"/>
                </a:cubicBezTo>
                <a:cubicBezTo>
                  <a:pt x="131255" y="164931"/>
                  <a:pt x="131654" y="163972"/>
                  <a:pt x="132293" y="163013"/>
                </a:cubicBezTo>
                <a:cubicBezTo>
                  <a:pt x="132613" y="164291"/>
                  <a:pt x="133092" y="165810"/>
                  <a:pt x="133731" y="167567"/>
                </a:cubicBezTo>
                <a:cubicBezTo>
                  <a:pt x="134370" y="169324"/>
                  <a:pt x="135169" y="169724"/>
                  <a:pt x="136128" y="168765"/>
                </a:cubicBezTo>
                <a:cubicBezTo>
                  <a:pt x="135169" y="167487"/>
                  <a:pt x="134690" y="166049"/>
                  <a:pt x="134690" y="164451"/>
                </a:cubicBezTo>
                <a:cubicBezTo>
                  <a:pt x="134690" y="162853"/>
                  <a:pt x="134929" y="161336"/>
                  <a:pt x="135409" y="159897"/>
                </a:cubicBezTo>
                <a:cubicBezTo>
                  <a:pt x="135888" y="158460"/>
                  <a:pt x="136368" y="156942"/>
                  <a:pt x="136846" y="155344"/>
                </a:cubicBezTo>
                <a:cubicBezTo>
                  <a:pt x="137326" y="153746"/>
                  <a:pt x="137406" y="152148"/>
                  <a:pt x="137086" y="150551"/>
                </a:cubicBezTo>
                <a:cubicBezTo>
                  <a:pt x="138684" y="147036"/>
                  <a:pt x="139963" y="143361"/>
                  <a:pt x="140921" y="139526"/>
                </a:cubicBezTo>
                <a:cubicBezTo>
                  <a:pt x="141880" y="135692"/>
                  <a:pt x="142519" y="131378"/>
                  <a:pt x="142838" y="126585"/>
                </a:cubicBezTo>
                <a:cubicBezTo>
                  <a:pt x="141880" y="126585"/>
                  <a:pt x="141400" y="126106"/>
                  <a:pt x="141400" y="125146"/>
                </a:cubicBezTo>
                <a:close/>
                <a:moveTo>
                  <a:pt x="134690" y="119874"/>
                </a:moveTo>
                <a:cubicBezTo>
                  <a:pt x="133412" y="120833"/>
                  <a:pt x="132773" y="123070"/>
                  <a:pt x="132773" y="126585"/>
                </a:cubicBezTo>
                <a:cubicBezTo>
                  <a:pt x="134050" y="125945"/>
                  <a:pt x="134849" y="124907"/>
                  <a:pt x="135169" y="123469"/>
                </a:cubicBezTo>
                <a:cubicBezTo>
                  <a:pt x="135489" y="122031"/>
                  <a:pt x="135329" y="120833"/>
                  <a:pt x="134690" y="119874"/>
                </a:cubicBezTo>
                <a:close/>
                <a:moveTo>
                  <a:pt x="188853" y="118436"/>
                </a:moveTo>
                <a:cubicBezTo>
                  <a:pt x="189492" y="118117"/>
                  <a:pt x="189892" y="118196"/>
                  <a:pt x="190051" y="118676"/>
                </a:cubicBezTo>
                <a:cubicBezTo>
                  <a:pt x="190211" y="119155"/>
                  <a:pt x="190610" y="119555"/>
                  <a:pt x="191250" y="119874"/>
                </a:cubicBezTo>
                <a:cubicBezTo>
                  <a:pt x="190930" y="120513"/>
                  <a:pt x="190771" y="121153"/>
                  <a:pt x="190771" y="121791"/>
                </a:cubicBezTo>
                <a:cubicBezTo>
                  <a:pt x="190771" y="122431"/>
                  <a:pt x="190610" y="123070"/>
                  <a:pt x="190291" y="123709"/>
                </a:cubicBezTo>
                <a:cubicBezTo>
                  <a:pt x="189652" y="123070"/>
                  <a:pt x="189013" y="122910"/>
                  <a:pt x="188374" y="123229"/>
                </a:cubicBezTo>
                <a:cubicBezTo>
                  <a:pt x="188693" y="125466"/>
                  <a:pt x="188933" y="127703"/>
                  <a:pt x="189093" y="129940"/>
                </a:cubicBezTo>
                <a:cubicBezTo>
                  <a:pt x="189253" y="132177"/>
                  <a:pt x="188693" y="134094"/>
                  <a:pt x="187415" y="135692"/>
                </a:cubicBezTo>
                <a:cubicBezTo>
                  <a:pt x="187735" y="132816"/>
                  <a:pt x="187814" y="129780"/>
                  <a:pt x="187655" y="126585"/>
                </a:cubicBezTo>
                <a:cubicBezTo>
                  <a:pt x="187495" y="123389"/>
                  <a:pt x="187894" y="120673"/>
                  <a:pt x="188853" y="118436"/>
                </a:cubicBezTo>
                <a:close/>
                <a:moveTo>
                  <a:pt x="145714" y="118436"/>
                </a:moveTo>
                <a:cubicBezTo>
                  <a:pt x="144755" y="118436"/>
                  <a:pt x="144356" y="119235"/>
                  <a:pt x="144516" y="120833"/>
                </a:cubicBezTo>
                <a:cubicBezTo>
                  <a:pt x="144676" y="122431"/>
                  <a:pt x="144436" y="123709"/>
                  <a:pt x="143797" y="124668"/>
                </a:cubicBezTo>
                <a:cubicBezTo>
                  <a:pt x="145075" y="124348"/>
                  <a:pt x="146353" y="123549"/>
                  <a:pt x="147631" y="122271"/>
                </a:cubicBezTo>
                <a:cubicBezTo>
                  <a:pt x="147631" y="121952"/>
                  <a:pt x="147551" y="121632"/>
                  <a:pt x="147392" y="121312"/>
                </a:cubicBezTo>
                <a:cubicBezTo>
                  <a:pt x="147232" y="120992"/>
                  <a:pt x="147152" y="120513"/>
                  <a:pt x="147152" y="119874"/>
                </a:cubicBezTo>
                <a:cubicBezTo>
                  <a:pt x="146513" y="120513"/>
                  <a:pt x="146193" y="121312"/>
                  <a:pt x="146193" y="122271"/>
                </a:cubicBezTo>
                <a:cubicBezTo>
                  <a:pt x="145235" y="121952"/>
                  <a:pt x="145075" y="120673"/>
                  <a:pt x="145714" y="118436"/>
                </a:cubicBezTo>
                <a:close/>
                <a:moveTo>
                  <a:pt x="165367" y="114602"/>
                </a:moveTo>
                <a:lnTo>
                  <a:pt x="167763" y="114602"/>
                </a:lnTo>
                <a:cubicBezTo>
                  <a:pt x="168083" y="116519"/>
                  <a:pt x="168242" y="118596"/>
                  <a:pt x="168242" y="120833"/>
                </a:cubicBezTo>
                <a:cubicBezTo>
                  <a:pt x="168242" y="123070"/>
                  <a:pt x="168242" y="125466"/>
                  <a:pt x="168242" y="128023"/>
                </a:cubicBezTo>
                <a:cubicBezTo>
                  <a:pt x="167284" y="125786"/>
                  <a:pt x="166405" y="125227"/>
                  <a:pt x="165606" y="126345"/>
                </a:cubicBezTo>
                <a:cubicBezTo>
                  <a:pt x="164807" y="127464"/>
                  <a:pt x="163929" y="127703"/>
                  <a:pt x="162970" y="127064"/>
                </a:cubicBezTo>
                <a:cubicBezTo>
                  <a:pt x="162331" y="126106"/>
                  <a:pt x="162251" y="125067"/>
                  <a:pt x="162730" y="123948"/>
                </a:cubicBezTo>
                <a:cubicBezTo>
                  <a:pt x="163209" y="122830"/>
                  <a:pt x="163769" y="121952"/>
                  <a:pt x="164407" y="121312"/>
                </a:cubicBezTo>
                <a:cubicBezTo>
                  <a:pt x="164407" y="123549"/>
                  <a:pt x="164887" y="124348"/>
                  <a:pt x="165846" y="123709"/>
                </a:cubicBezTo>
                <a:cubicBezTo>
                  <a:pt x="166485" y="121791"/>
                  <a:pt x="166485" y="120753"/>
                  <a:pt x="165846" y="120593"/>
                </a:cubicBezTo>
                <a:cubicBezTo>
                  <a:pt x="165206" y="120433"/>
                  <a:pt x="164727" y="120194"/>
                  <a:pt x="164407" y="119874"/>
                </a:cubicBezTo>
                <a:cubicBezTo>
                  <a:pt x="165047" y="118596"/>
                  <a:pt x="165367" y="116838"/>
                  <a:pt x="165367" y="114602"/>
                </a:cubicBezTo>
                <a:close/>
                <a:moveTo>
                  <a:pt x="140921" y="113643"/>
                </a:moveTo>
                <a:cubicBezTo>
                  <a:pt x="140282" y="115561"/>
                  <a:pt x="139643" y="117078"/>
                  <a:pt x="139003" y="118196"/>
                </a:cubicBezTo>
                <a:cubicBezTo>
                  <a:pt x="138365" y="119315"/>
                  <a:pt x="138365" y="120992"/>
                  <a:pt x="139003" y="123229"/>
                </a:cubicBezTo>
                <a:cubicBezTo>
                  <a:pt x="139643" y="122910"/>
                  <a:pt x="140122" y="122511"/>
                  <a:pt x="140441" y="122031"/>
                </a:cubicBezTo>
                <a:cubicBezTo>
                  <a:pt x="140762" y="121552"/>
                  <a:pt x="141400" y="121312"/>
                  <a:pt x="142359" y="121312"/>
                </a:cubicBezTo>
                <a:cubicBezTo>
                  <a:pt x="142679" y="120354"/>
                  <a:pt x="142838" y="119235"/>
                  <a:pt x="142838" y="117957"/>
                </a:cubicBezTo>
                <a:cubicBezTo>
                  <a:pt x="142838" y="116679"/>
                  <a:pt x="143157" y="115720"/>
                  <a:pt x="143797" y="115081"/>
                </a:cubicBezTo>
                <a:cubicBezTo>
                  <a:pt x="143477" y="113803"/>
                  <a:pt x="143078" y="113404"/>
                  <a:pt x="142598" y="113883"/>
                </a:cubicBezTo>
                <a:cubicBezTo>
                  <a:pt x="142119" y="114362"/>
                  <a:pt x="141560" y="114282"/>
                  <a:pt x="140921" y="113643"/>
                </a:cubicBezTo>
                <a:close/>
                <a:moveTo>
                  <a:pt x="259793" y="112684"/>
                </a:moveTo>
                <a:cubicBezTo>
                  <a:pt x="259793" y="113643"/>
                  <a:pt x="260033" y="114362"/>
                  <a:pt x="260512" y="114841"/>
                </a:cubicBezTo>
                <a:cubicBezTo>
                  <a:pt x="260991" y="115321"/>
                  <a:pt x="261071" y="116200"/>
                  <a:pt x="260752" y="117478"/>
                </a:cubicBezTo>
                <a:cubicBezTo>
                  <a:pt x="260112" y="118117"/>
                  <a:pt x="259313" y="118436"/>
                  <a:pt x="258355" y="118436"/>
                </a:cubicBezTo>
                <a:cubicBezTo>
                  <a:pt x="257396" y="118436"/>
                  <a:pt x="257237" y="117637"/>
                  <a:pt x="257875" y="116039"/>
                </a:cubicBezTo>
                <a:cubicBezTo>
                  <a:pt x="258515" y="116039"/>
                  <a:pt x="258835" y="116200"/>
                  <a:pt x="258835" y="116519"/>
                </a:cubicBezTo>
                <a:cubicBezTo>
                  <a:pt x="258835" y="116838"/>
                  <a:pt x="258994" y="117158"/>
                  <a:pt x="259313" y="117478"/>
                </a:cubicBezTo>
                <a:cubicBezTo>
                  <a:pt x="259633" y="116838"/>
                  <a:pt x="259633" y="115960"/>
                  <a:pt x="259313" y="114841"/>
                </a:cubicBezTo>
                <a:cubicBezTo>
                  <a:pt x="258994" y="113723"/>
                  <a:pt x="259154" y="113004"/>
                  <a:pt x="259793" y="112684"/>
                </a:cubicBezTo>
                <a:close/>
                <a:moveTo>
                  <a:pt x="187415" y="112205"/>
                </a:moveTo>
                <a:cubicBezTo>
                  <a:pt x="187415" y="112844"/>
                  <a:pt x="187495" y="113323"/>
                  <a:pt x="187655" y="113643"/>
                </a:cubicBezTo>
                <a:cubicBezTo>
                  <a:pt x="187814" y="113963"/>
                  <a:pt x="187894" y="114442"/>
                  <a:pt x="187894" y="115081"/>
                </a:cubicBezTo>
                <a:cubicBezTo>
                  <a:pt x="187255" y="115081"/>
                  <a:pt x="186856" y="115241"/>
                  <a:pt x="186696" y="115561"/>
                </a:cubicBezTo>
                <a:cubicBezTo>
                  <a:pt x="186537" y="115880"/>
                  <a:pt x="186137" y="116039"/>
                  <a:pt x="185498" y="116039"/>
                </a:cubicBezTo>
                <a:cubicBezTo>
                  <a:pt x="186137" y="113803"/>
                  <a:pt x="186776" y="112525"/>
                  <a:pt x="187415" y="112205"/>
                </a:cubicBezTo>
                <a:close/>
                <a:moveTo>
                  <a:pt x="99220" y="110767"/>
                </a:moveTo>
                <a:cubicBezTo>
                  <a:pt x="98581" y="110767"/>
                  <a:pt x="98181" y="111246"/>
                  <a:pt x="98022" y="112205"/>
                </a:cubicBezTo>
                <a:cubicBezTo>
                  <a:pt x="97862" y="113164"/>
                  <a:pt x="97462" y="113963"/>
                  <a:pt x="96823" y="114602"/>
                </a:cubicBezTo>
                <a:cubicBezTo>
                  <a:pt x="97462" y="115880"/>
                  <a:pt x="98102" y="115800"/>
                  <a:pt x="98740" y="114362"/>
                </a:cubicBezTo>
                <a:cubicBezTo>
                  <a:pt x="99380" y="112924"/>
                  <a:pt x="99539" y="111726"/>
                  <a:pt x="99220" y="110767"/>
                </a:cubicBezTo>
                <a:close/>
                <a:moveTo>
                  <a:pt x="12582" y="109929"/>
                </a:moveTo>
                <a:cubicBezTo>
                  <a:pt x="12183" y="110008"/>
                  <a:pt x="11824" y="110448"/>
                  <a:pt x="11504" y="111246"/>
                </a:cubicBezTo>
                <a:cubicBezTo>
                  <a:pt x="10865" y="112844"/>
                  <a:pt x="11104" y="113404"/>
                  <a:pt x="12223" y="112924"/>
                </a:cubicBezTo>
                <a:cubicBezTo>
                  <a:pt x="13342" y="112444"/>
                  <a:pt x="13901" y="112684"/>
                  <a:pt x="13901" y="113643"/>
                </a:cubicBezTo>
                <a:cubicBezTo>
                  <a:pt x="14859" y="113004"/>
                  <a:pt x="14859" y="112045"/>
                  <a:pt x="13901" y="110767"/>
                </a:cubicBezTo>
                <a:cubicBezTo>
                  <a:pt x="13422" y="110128"/>
                  <a:pt x="12982" y="109848"/>
                  <a:pt x="12582" y="109929"/>
                </a:cubicBezTo>
                <a:close/>
                <a:moveTo>
                  <a:pt x="50329" y="109809"/>
                </a:moveTo>
                <a:cubicBezTo>
                  <a:pt x="50329" y="111086"/>
                  <a:pt x="50728" y="111646"/>
                  <a:pt x="51527" y="111486"/>
                </a:cubicBezTo>
                <a:cubicBezTo>
                  <a:pt x="52326" y="111326"/>
                  <a:pt x="53045" y="111566"/>
                  <a:pt x="53685" y="112205"/>
                </a:cubicBezTo>
                <a:cubicBezTo>
                  <a:pt x="53685" y="110927"/>
                  <a:pt x="53285" y="110288"/>
                  <a:pt x="52486" y="110288"/>
                </a:cubicBezTo>
                <a:cubicBezTo>
                  <a:pt x="51687" y="110288"/>
                  <a:pt x="50968" y="110128"/>
                  <a:pt x="50329" y="109809"/>
                </a:cubicBezTo>
                <a:close/>
                <a:moveTo>
                  <a:pt x="125583" y="108850"/>
                </a:moveTo>
                <a:cubicBezTo>
                  <a:pt x="123985" y="108530"/>
                  <a:pt x="122308" y="109089"/>
                  <a:pt x="120550" y="110527"/>
                </a:cubicBezTo>
                <a:cubicBezTo>
                  <a:pt x="118792" y="111966"/>
                  <a:pt x="117434" y="113323"/>
                  <a:pt x="116475" y="114602"/>
                </a:cubicBezTo>
                <a:cubicBezTo>
                  <a:pt x="117115" y="114602"/>
                  <a:pt x="117754" y="114522"/>
                  <a:pt x="118393" y="114362"/>
                </a:cubicBezTo>
                <a:cubicBezTo>
                  <a:pt x="119032" y="114203"/>
                  <a:pt x="119511" y="113483"/>
                  <a:pt x="119831" y="112205"/>
                </a:cubicBezTo>
                <a:cubicBezTo>
                  <a:pt x="120789" y="111885"/>
                  <a:pt x="121269" y="112125"/>
                  <a:pt x="121269" y="112924"/>
                </a:cubicBezTo>
                <a:cubicBezTo>
                  <a:pt x="121269" y="113723"/>
                  <a:pt x="121748" y="113963"/>
                  <a:pt x="122707" y="113643"/>
                </a:cubicBezTo>
                <a:cubicBezTo>
                  <a:pt x="123346" y="113004"/>
                  <a:pt x="123825" y="112205"/>
                  <a:pt x="124145" y="111246"/>
                </a:cubicBezTo>
                <a:cubicBezTo>
                  <a:pt x="124464" y="110288"/>
                  <a:pt x="124943" y="109489"/>
                  <a:pt x="125583" y="108850"/>
                </a:cubicBezTo>
                <a:close/>
                <a:moveTo>
                  <a:pt x="252123" y="105015"/>
                </a:moveTo>
                <a:cubicBezTo>
                  <a:pt x="252443" y="107572"/>
                  <a:pt x="253002" y="109809"/>
                  <a:pt x="253801" y="111726"/>
                </a:cubicBezTo>
                <a:cubicBezTo>
                  <a:pt x="254600" y="113643"/>
                  <a:pt x="255159" y="115880"/>
                  <a:pt x="255479" y="118436"/>
                </a:cubicBezTo>
                <a:cubicBezTo>
                  <a:pt x="253881" y="119395"/>
                  <a:pt x="252763" y="118037"/>
                  <a:pt x="252123" y="114362"/>
                </a:cubicBezTo>
                <a:cubicBezTo>
                  <a:pt x="251485" y="110687"/>
                  <a:pt x="251485" y="107572"/>
                  <a:pt x="252123" y="105015"/>
                </a:cubicBezTo>
                <a:close/>
                <a:moveTo>
                  <a:pt x="33553" y="105015"/>
                </a:moveTo>
                <a:cubicBezTo>
                  <a:pt x="33233" y="107252"/>
                  <a:pt x="34032" y="108051"/>
                  <a:pt x="35949" y="107412"/>
                </a:cubicBezTo>
                <a:lnTo>
                  <a:pt x="35949" y="105015"/>
                </a:lnTo>
                <a:close/>
                <a:moveTo>
                  <a:pt x="129896" y="101660"/>
                </a:moveTo>
                <a:cubicBezTo>
                  <a:pt x="128938" y="101660"/>
                  <a:pt x="128459" y="102139"/>
                  <a:pt x="128459" y="103098"/>
                </a:cubicBezTo>
                <a:cubicBezTo>
                  <a:pt x="128459" y="104057"/>
                  <a:pt x="128459" y="105015"/>
                  <a:pt x="128459" y="105974"/>
                </a:cubicBezTo>
                <a:cubicBezTo>
                  <a:pt x="128459" y="106932"/>
                  <a:pt x="128379" y="107731"/>
                  <a:pt x="128219" y="108371"/>
                </a:cubicBezTo>
                <a:cubicBezTo>
                  <a:pt x="128059" y="109010"/>
                  <a:pt x="127340" y="109169"/>
                  <a:pt x="126062" y="108850"/>
                </a:cubicBezTo>
                <a:cubicBezTo>
                  <a:pt x="126381" y="110448"/>
                  <a:pt x="126861" y="110687"/>
                  <a:pt x="127500" y="109569"/>
                </a:cubicBezTo>
                <a:cubicBezTo>
                  <a:pt x="128139" y="108451"/>
                  <a:pt x="128938" y="108530"/>
                  <a:pt x="129896" y="109809"/>
                </a:cubicBezTo>
                <a:cubicBezTo>
                  <a:pt x="130536" y="108211"/>
                  <a:pt x="130695" y="106853"/>
                  <a:pt x="130376" y="105734"/>
                </a:cubicBezTo>
                <a:cubicBezTo>
                  <a:pt x="130057" y="104616"/>
                  <a:pt x="129896" y="103258"/>
                  <a:pt x="129896" y="101660"/>
                </a:cubicBezTo>
                <a:close/>
                <a:moveTo>
                  <a:pt x="177829" y="99263"/>
                </a:moveTo>
                <a:cubicBezTo>
                  <a:pt x="177829" y="101500"/>
                  <a:pt x="177509" y="104536"/>
                  <a:pt x="176870" y="108371"/>
                </a:cubicBezTo>
                <a:cubicBezTo>
                  <a:pt x="176231" y="112205"/>
                  <a:pt x="175432" y="114442"/>
                  <a:pt x="174474" y="115081"/>
                </a:cubicBezTo>
                <a:cubicBezTo>
                  <a:pt x="174793" y="112844"/>
                  <a:pt x="175033" y="110048"/>
                  <a:pt x="175192" y="106693"/>
                </a:cubicBezTo>
                <a:cubicBezTo>
                  <a:pt x="175352" y="103337"/>
                  <a:pt x="176231" y="100861"/>
                  <a:pt x="177829" y="99263"/>
                </a:cubicBezTo>
                <a:close/>
                <a:moveTo>
                  <a:pt x="246372" y="97346"/>
                </a:moveTo>
                <a:cubicBezTo>
                  <a:pt x="247331" y="97346"/>
                  <a:pt x="247969" y="97746"/>
                  <a:pt x="248289" y="98544"/>
                </a:cubicBezTo>
                <a:cubicBezTo>
                  <a:pt x="248609" y="99343"/>
                  <a:pt x="249248" y="99423"/>
                  <a:pt x="250206" y="98784"/>
                </a:cubicBezTo>
                <a:cubicBezTo>
                  <a:pt x="249248" y="100062"/>
                  <a:pt x="248768" y="101500"/>
                  <a:pt x="248768" y="103098"/>
                </a:cubicBezTo>
                <a:cubicBezTo>
                  <a:pt x="248768" y="104695"/>
                  <a:pt x="248928" y="106373"/>
                  <a:pt x="249248" y="108131"/>
                </a:cubicBezTo>
                <a:cubicBezTo>
                  <a:pt x="249567" y="109888"/>
                  <a:pt x="249887" y="111726"/>
                  <a:pt x="250206" y="113643"/>
                </a:cubicBezTo>
                <a:cubicBezTo>
                  <a:pt x="250526" y="115561"/>
                  <a:pt x="250366" y="117158"/>
                  <a:pt x="249727" y="118436"/>
                </a:cubicBezTo>
                <a:cubicBezTo>
                  <a:pt x="249727" y="117797"/>
                  <a:pt x="249567" y="117318"/>
                  <a:pt x="249248" y="116998"/>
                </a:cubicBezTo>
                <a:cubicBezTo>
                  <a:pt x="248289" y="113803"/>
                  <a:pt x="247730" y="110368"/>
                  <a:pt x="247570" y="106693"/>
                </a:cubicBezTo>
                <a:cubicBezTo>
                  <a:pt x="247410" y="103018"/>
                  <a:pt x="247011" y="99903"/>
                  <a:pt x="246372" y="97346"/>
                </a:cubicBezTo>
                <a:close/>
                <a:moveTo>
                  <a:pt x="188374" y="95908"/>
                </a:moveTo>
                <a:cubicBezTo>
                  <a:pt x="190930" y="96548"/>
                  <a:pt x="192208" y="98305"/>
                  <a:pt x="192208" y="101181"/>
                </a:cubicBezTo>
                <a:cubicBezTo>
                  <a:pt x="192208" y="104057"/>
                  <a:pt x="192847" y="106932"/>
                  <a:pt x="194126" y="109809"/>
                </a:cubicBezTo>
                <a:lnTo>
                  <a:pt x="194126" y="110288"/>
                </a:lnTo>
                <a:cubicBezTo>
                  <a:pt x="192208" y="109649"/>
                  <a:pt x="191010" y="108290"/>
                  <a:pt x="190531" y="106214"/>
                </a:cubicBezTo>
                <a:cubicBezTo>
                  <a:pt x="190051" y="104136"/>
                  <a:pt x="190132" y="101820"/>
                  <a:pt x="190771" y="99263"/>
                </a:cubicBezTo>
                <a:cubicBezTo>
                  <a:pt x="190132" y="98944"/>
                  <a:pt x="189652" y="99104"/>
                  <a:pt x="189333" y="99742"/>
                </a:cubicBezTo>
                <a:cubicBezTo>
                  <a:pt x="189013" y="100382"/>
                  <a:pt x="188534" y="100541"/>
                  <a:pt x="187894" y="100222"/>
                </a:cubicBezTo>
                <a:cubicBezTo>
                  <a:pt x="187894" y="97666"/>
                  <a:pt x="188054" y="96228"/>
                  <a:pt x="188374" y="95908"/>
                </a:cubicBezTo>
                <a:close/>
                <a:moveTo>
                  <a:pt x="156259" y="94470"/>
                </a:moveTo>
                <a:cubicBezTo>
                  <a:pt x="156898" y="94789"/>
                  <a:pt x="157378" y="95109"/>
                  <a:pt x="157697" y="95429"/>
                </a:cubicBezTo>
                <a:cubicBezTo>
                  <a:pt x="158017" y="95749"/>
                  <a:pt x="158496" y="95429"/>
                  <a:pt x="159135" y="94470"/>
                </a:cubicBezTo>
                <a:cubicBezTo>
                  <a:pt x="160414" y="96387"/>
                  <a:pt x="161213" y="98624"/>
                  <a:pt x="161532" y="101181"/>
                </a:cubicBezTo>
                <a:cubicBezTo>
                  <a:pt x="161851" y="103737"/>
                  <a:pt x="161851" y="106453"/>
                  <a:pt x="161532" y="109329"/>
                </a:cubicBezTo>
                <a:cubicBezTo>
                  <a:pt x="161213" y="112205"/>
                  <a:pt x="160893" y="115001"/>
                  <a:pt x="160573" y="117717"/>
                </a:cubicBezTo>
                <a:cubicBezTo>
                  <a:pt x="160253" y="120433"/>
                  <a:pt x="160094" y="122751"/>
                  <a:pt x="160094" y="124668"/>
                </a:cubicBezTo>
                <a:cubicBezTo>
                  <a:pt x="158177" y="124028"/>
                  <a:pt x="157058" y="124668"/>
                  <a:pt x="156738" y="126585"/>
                </a:cubicBezTo>
                <a:cubicBezTo>
                  <a:pt x="156738" y="125626"/>
                  <a:pt x="156978" y="124348"/>
                  <a:pt x="157457" y="122751"/>
                </a:cubicBezTo>
                <a:cubicBezTo>
                  <a:pt x="157937" y="121153"/>
                  <a:pt x="158416" y="119395"/>
                  <a:pt x="158895" y="117478"/>
                </a:cubicBezTo>
                <a:cubicBezTo>
                  <a:pt x="159375" y="115561"/>
                  <a:pt x="159615" y="113803"/>
                  <a:pt x="159615" y="112205"/>
                </a:cubicBezTo>
                <a:cubicBezTo>
                  <a:pt x="159615" y="110608"/>
                  <a:pt x="159135" y="109329"/>
                  <a:pt x="158177" y="108371"/>
                </a:cubicBezTo>
                <a:cubicBezTo>
                  <a:pt x="156579" y="109968"/>
                  <a:pt x="155540" y="112444"/>
                  <a:pt x="155061" y="115800"/>
                </a:cubicBezTo>
                <a:cubicBezTo>
                  <a:pt x="154582" y="119155"/>
                  <a:pt x="154342" y="122751"/>
                  <a:pt x="154342" y="126585"/>
                </a:cubicBezTo>
                <a:cubicBezTo>
                  <a:pt x="153383" y="127863"/>
                  <a:pt x="152984" y="128342"/>
                  <a:pt x="153143" y="128023"/>
                </a:cubicBezTo>
                <a:cubicBezTo>
                  <a:pt x="153303" y="127703"/>
                  <a:pt x="153383" y="126744"/>
                  <a:pt x="153383" y="125146"/>
                </a:cubicBezTo>
                <a:cubicBezTo>
                  <a:pt x="153703" y="119715"/>
                  <a:pt x="154422" y="115241"/>
                  <a:pt x="155540" y="111726"/>
                </a:cubicBezTo>
                <a:cubicBezTo>
                  <a:pt x="156658" y="108211"/>
                  <a:pt x="157537" y="105175"/>
                  <a:pt x="158177" y="102619"/>
                </a:cubicBezTo>
                <a:cubicBezTo>
                  <a:pt x="157537" y="104216"/>
                  <a:pt x="156978" y="104935"/>
                  <a:pt x="156499" y="104776"/>
                </a:cubicBezTo>
                <a:cubicBezTo>
                  <a:pt x="156020" y="104616"/>
                  <a:pt x="155300" y="104216"/>
                  <a:pt x="154342" y="103577"/>
                </a:cubicBezTo>
                <a:cubicBezTo>
                  <a:pt x="153383" y="105175"/>
                  <a:pt x="152904" y="107572"/>
                  <a:pt x="152904" y="110767"/>
                </a:cubicBezTo>
                <a:cubicBezTo>
                  <a:pt x="151945" y="110767"/>
                  <a:pt x="151306" y="110608"/>
                  <a:pt x="150987" y="110288"/>
                </a:cubicBezTo>
                <a:cubicBezTo>
                  <a:pt x="150667" y="109968"/>
                  <a:pt x="150028" y="110128"/>
                  <a:pt x="149070" y="110767"/>
                </a:cubicBezTo>
                <a:cubicBezTo>
                  <a:pt x="150028" y="107252"/>
                  <a:pt x="151067" y="104297"/>
                  <a:pt x="152185" y="101900"/>
                </a:cubicBezTo>
                <a:cubicBezTo>
                  <a:pt x="153303" y="99503"/>
                  <a:pt x="154662" y="97026"/>
                  <a:pt x="156259" y="94470"/>
                </a:cubicBezTo>
                <a:close/>
                <a:moveTo>
                  <a:pt x="172077" y="93991"/>
                </a:moveTo>
                <a:cubicBezTo>
                  <a:pt x="171757" y="99104"/>
                  <a:pt x="171837" y="103258"/>
                  <a:pt x="172317" y="106453"/>
                </a:cubicBezTo>
                <a:cubicBezTo>
                  <a:pt x="172796" y="109649"/>
                  <a:pt x="172077" y="112525"/>
                  <a:pt x="170159" y="115081"/>
                </a:cubicBezTo>
                <a:cubicBezTo>
                  <a:pt x="171438" y="111246"/>
                  <a:pt x="171757" y="107652"/>
                  <a:pt x="171119" y="104297"/>
                </a:cubicBezTo>
                <a:cubicBezTo>
                  <a:pt x="170479" y="100941"/>
                  <a:pt x="170799" y="97506"/>
                  <a:pt x="172077" y="93991"/>
                </a:cubicBezTo>
                <a:close/>
                <a:moveTo>
                  <a:pt x="124384" y="93991"/>
                </a:moveTo>
                <a:cubicBezTo>
                  <a:pt x="123266" y="94630"/>
                  <a:pt x="122867" y="95749"/>
                  <a:pt x="123186" y="97346"/>
                </a:cubicBezTo>
                <a:cubicBezTo>
                  <a:pt x="124145" y="97666"/>
                  <a:pt x="124784" y="97266"/>
                  <a:pt x="125103" y="96148"/>
                </a:cubicBezTo>
                <a:cubicBezTo>
                  <a:pt x="125423" y="95029"/>
                  <a:pt x="125902" y="94311"/>
                  <a:pt x="126541" y="93991"/>
                </a:cubicBezTo>
                <a:cubicBezTo>
                  <a:pt x="126222" y="93352"/>
                  <a:pt x="125502" y="93352"/>
                  <a:pt x="124384" y="93991"/>
                </a:cubicBezTo>
                <a:close/>
                <a:moveTo>
                  <a:pt x="230075" y="93032"/>
                </a:moveTo>
                <a:cubicBezTo>
                  <a:pt x="230395" y="93671"/>
                  <a:pt x="230554" y="94950"/>
                  <a:pt x="230554" y="96867"/>
                </a:cubicBezTo>
                <a:cubicBezTo>
                  <a:pt x="229915" y="96867"/>
                  <a:pt x="229436" y="96707"/>
                  <a:pt x="229116" y="96387"/>
                </a:cubicBezTo>
                <a:cubicBezTo>
                  <a:pt x="229116" y="94470"/>
                  <a:pt x="229436" y="93352"/>
                  <a:pt x="230075" y="93032"/>
                </a:cubicBezTo>
                <a:close/>
                <a:moveTo>
                  <a:pt x="185019" y="93032"/>
                </a:moveTo>
                <a:cubicBezTo>
                  <a:pt x="186616" y="93671"/>
                  <a:pt x="187335" y="94789"/>
                  <a:pt x="187176" y="96387"/>
                </a:cubicBezTo>
                <a:cubicBezTo>
                  <a:pt x="187015" y="97985"/>
                  <a:pt x="186936" y="99742"/>
                  <a:pt x="186936" y="101660"/>
                </a:cubicBezTo>
                <a:cubicBezTo>
                  <a:pt x="185338" y="101340"/>
                  <a:pt x="184619" y="100302"/>
                  <a:pt x="184779" y="98544"/>
                </a:cubicBezTo>
                <a:cubicBezTo>
                  <a:pt x="184939" y="96787"/>
                  <a:pt x="185019" y="94950"/>
                  <a:pt x="185019" y="93032"/>
                </a:cubicBezTo>
                <a:close/>
                <a:moveTo>
                  <a:pt x="127500" y="93032"/>
                </a:moveTo>
                <a:cubicBezTo>
                  <a:pt x="127500" y="93991"/>
                  <a:pt x="127580" y="94630"/>
                  <a:pt x="127739" y="94950"/>
                </a:cubicBezTo>
                <a:cubicBezTo>
                  <a:pt x="127899" y="95269"/>
                  <a:pt x="127979" y="95749"/>
                  <a:pt x="127979" y="96387"/>
                </a:cubicBezTo>
                <a:cubicBezTo>
                  <a:pt x="128938" y="96387"/>
                  <a:pt x="129417" y="95269"/>
                  <a:pt x="129417" y="93032"/>
                </a:cubicBezTo>
                <a:close/>
                <a:moveTo>
                  <a:pt x="237744" y="92553"/>
                </a:moveTo>
                <a:cubicBezTo>
                  <a:pt x="237105" y="93831"/>
                  <a:pt x="236865" y="95029"/>
                  <a:pt x="237025" y="96148"/>
                </a:cubicBezTo>
                <a:cubicBezTo>
                  <a:pt x="237185" y="97266"/>
                  <a:pt x="237265" y="98305"/>
                  <a:pt x="237265" y="99263"/>
                </a:cubicBezTo>
                <a:cubicBezTo>
                  <a:pt x="237265" y="99263"/>
                  <a:pt x="237105" y="99104"/>
                  <a:pt x="236786" y="98784"/>
                </a:cubicBezTo>
                <a:cubicBezTo>
                  <a:pt x="237105" y="97506"/>
                  <a:pt x="237185" y="96308"/>
                  <a:pt x="237025" y="95189"/>
                </a:cubicBezTo>
                <a:cubicBezTo>
                  <a:pt x="236865" y="94071"/>
                  <a:pt x="237105" y="93192"/>
                  <a:pt x="237744" y="92553"/>
                </a:cubicBezTo>
                <a:close/>
                <a:moveTo>
                  <a:pt x="261230" y="91594"/>
                </a:moveTo>
                <a:cubicBezTo>
                  <a:pt x="261550" y="92872"/>
                  <a:pt x="261870" y="93112"/>
                  <a:pt x="262190" y="92313"/>
                </a:cubicBezTo>
                <a:cubicBezTo>
                  <a:pt x="262509" y="91514"/>
                  <a:pt x="262989" y="91275"/>
                  <a:pt x="263627" y="91594"/>
                </a:cubicBezTo>
                <a:cubicBezTo>
                  <a:pt x="264906" y="95429"/>
                  <a:pt x="264906" y="99104"/>
                  <a:pt x="263627" y="102619"/>
                </a:cubicBezTo>
                <a:cubicBezTo>
                  <a:pt x="262349" y="106134"/>
                  <a:pt x="262029" y="109649"/>
                  <a:pt x="262669" y="113164"/>
                </a:cubicBezTo>
                <a:cubicBezTo>
                  <a:pt x="262029" y="109968"/>
                  <a:pt x="261311" y="106453"/>
                  <a:pt x="260512" y="102619"/>
                </a:cubicBezTo>
                <a:cubicBezTo>
                  <a:pt x="259713" y="98784"/>
                  <a:pt x="259953" y="95109"/>
                  <a:pt x="261230" y="91594"/>
                </a:cubicBezTo>
                <a:close/>
                <a:moveTo>
                  <a:pt x="49370" y="91115"/>
                </a:moveTo>
                <a:cubicBezTo>
                  <a:pt x="47772" y="91754"/>
                  <a:pt x="46495" y="92633"/>
                  <a:pt x="45536" y="93751"/>
                </a:cubicBezTo>
                <a:cubicBezTo>
                  <a:pt x="44578" y="94870"/>
                  <a:pt x="43299" y="95749"/>
                  <a:pt x="41701" y="96387"/>
                </a:cubicBezTo>
                <a:cubicBezTo>
                  <a:pt x="43299" y="97346"/>
                  <a:pt x="44976" y="97666"/>
                  <a:pt x="46734" y="97346"/>
                </a:cubicBezTo>
                <a:cubicBezTo>
                  <a:pt x="48492" y="97026"/>
                  <a:pt x="50169" y="96548"/>
                  <a:pt x="51767" y="95908"/>
                </a:cubicBezTo>
                <a:cubicBezTo>
                  <a:pt x="53045" y="95269"/>
                  <a:pt x="53525" y="95749"/>
                  <a:pt x="53205" y="97346"/>
                </a:cubicBezTo>
                <a:cubicBezTo>
                  <a:pt x="52886" y="98944"/>
                  <a:pt x="53525" y="99423"/>
                  <a:pt x="55123" y="98784"/>
                </a:cubicBezTo>
                <a:cubicBezTo>
                  <a:pt x="55442" y="97506"/>
                  <a:pt x="55362" y="96787"/>
                  <a:pt x="54882" y="96627"/>
                </a:cubicBezTo>
                <a:cubicBezTo>
                  <a:pt x="54403" y="96467"/>
                  <a:pt x="54164" y="95749"/>
                  <a:pt x="54164" y="94470"/>
                </a:cubicBezTo>
                <a:cubicBezTo>
                  <a:pt x="52566" y="94151"/>
                  <a:pt x="51527" y="93911"/>
                  <a:pt x="51048" y="93751"/>
                </a:cubicBezTo>
                <a:cubicBezTo>
                  <a:pt x="50569" y="93591"/>
                  <a:pt x="50010" y="92713"/>
                  <a:pt x="49370" y="91115"/>
                </a:cubicBezTo>
                <a:close/>
                <a:moveTo>
                  <a:pt x="255000" y="86801"/>
                </a:moveTo>
                <a:lnTo>
                  <a:pt x="258835" y="86801"/>
                </a:lnTo>
                <a:cubicBezTo>
                  <a:pt x="258835" y="88399"/>
                  <a:pt x="258994" y="89198"/>
                  <a:pt x="259313" y="89198"/>
                </a:cubicBezTo>
                <a:cubicBezTo>
                  <a:pt x="259633" y="88878"/>
                  <a:pt x="259713" y="88559"/>
                  <a:pt x="259553" y="88239"/>
                </a:cubicBezTo>
                <a:cubicBezTo>
                  <a:pt x="259394" y="87919"/>
                  <a:pt x="259473" y="87760"/>
                  <a:pt x="259793" y="87760"/>
                </a:cubicBezTo>
                <a:cubicBezTo>
                  <a:pt x="259793" y="88399"/>
                  <a:pt x="259873" y="89198"/>
                  <a:pt x="260033" y="90156"/>
                </a:cubicBezTo>
                <a:cubicBezTo>
                  <a:pt x="260192" y="91115"/>
                  <a:pt x="259953" y="91594"/>
                  <a:pt x="259313" y="91594"/>
                </a:cubicBezTo>
                <a:cubicBezTo>
                  <a:pt x="258994" y="90955"/>
                  <a:pt x="258754" y="90396"/>
                  <a:pt x="258595" y="89917"/>
                </a:cubicBezTo>
                <a:cubicBezTo>
                  <a:pt x="258435" y="89437"/>
                  <a:pt x="258036" y="89198"/>
                  <a:pt x="257396" y="89198"/>
                </a:cubicBezTo>
                <a:cubicBezTo>
                  <a:pt x="258036" y="91754"/>
                  <a:pt x="257955" y="94230"/>
                  <a:pt x="257157" y="96627"/>
                </a:cubicBezTo>
                <a:cubicBezTo>
                  <a:pt x="256358" y="99024"/>
                  <a:pt x="255639" y="101021"/>
                  <a:pt x="255000" y="102619"/>
                </a:cubicBezTo>
                <a:cubicBezTo>
                  <a:pt x="256278" y="101979"/>
                  <a:pt x="256917" y="102299"/>
                  <a:pt x="256917" y="103577"/>
                </a:cubicBezTo>
                <a:cubicBezTo>
                  <a:pt x="256917" y="104856"/>
                  <a:pt x="257077" y="105974"/>
                  <a:pt x="257396" y="106932"/>
                </a:cubicBezTo>
                <a:cubicBezTo>
                  <a:pt x="255799" y="107252"/>
                  <a:pt x="254920" y="106773"/>
                  <a:pt x="254760" y="105494"/>
                </a:cubicBezTo>
                <a:cubicBezTo>
                  <a:pt x="254600" y="104216"/>
                  <a:pt x="254361" y="102938"/>
                  <a:pt x="254041" y="101660"/>
                </a:cubicBezTo>
                <a:cubicBezTo>
                  <a:pt x="255319" y="100062"/>
                  <a:pt x="255718" y="98065"/>
                  <a:pt x="255240" y="95668"/>
                </a:cubicBezTo>
                <a:cubicBezTo>
                  <a:pt x="254760" y="93272"/>
                  <a:pt x="254680" y="90316"/>
                  <a:pt x="255000" y="86801"/>
                </a:cubicBezTo>
                <a:close/>
                <a:moveTo>
                  <a:pt x="142838" y="86801"/>
                </a:moveTo>
                <a:cubicBezTo>
                  <a:pt x="142199" y="86801"/>
                  <a:pt x="141640" y="87680"/>
                  <a:pt x="141161" y="89437"/>
                </a:cubicBezTo>
                <a:cubicBezTo>
                  <a:pt x="140681" y="91195"/>
                  <a:pt x="141240" y="91754"/>
                  <a:pt x="142838" y="91115"/>
                </a:cubicBezTo>
                <a:close/>
                <a:moveTo>
                  <a:pt x="125583" y="86801"/>
                </a:moveTo>
                <a:cubicBezTo>
                  <a:pt x="124943" y="87440"/>
                  <a:pt x="124384" y="87839"/>
                  <a:pt x="123905" y="88000"/>
                </a:cubicBezTo>
                <a:cubicBezTo>
                  <a:pt x="123426" y="88159"/>
                  <a:pt x="123346" y="88878"/>
                  <a:pt x="123665" y="90156"/>
                </a:cubicBezTo>
                <a:cubicBezTo>
                  <a:pt x="124304" y="90156"/>
                  <a:pt x="124703" y="90076"/>
                  <a:pt x="124864" y="89917"/>
                </a:cubicBezTo>
                <a:cubicBezTo>
                  <a:pt x="125023" y="89757"/>
                  <a:pt x="125423" y="89517"/>
                  <a:pt x="126062" y="89198"/>
                </a:cubicBezTo>
                <a:cubicBezTo>
                  <a:pt x="126062" y="88559"/>
                  <a:pt x="125982" y="88159"/>
                  <a:pt x="125822" y="88000"/>
                </a:cubicBezTo>
                <a:cubicBezTo>
                  <a:pt x="125663" y="87839"/>
                  <a:pt x="125583" y="87440"/>
                  <a:pt x="125583" y="86801"/>
                </a:cubicBezTo>
                <a:close/>
                <a:moveTo>
                  <a:pt x="128998" y="86202"/>
                </a:moveTo>
                <a:cubicBezTo>
                  <a:pt x="128718" y="86122"/>
                  <a:pt x="128459" y="86481"/>
                  <a:pt x="128219" y="87280"/>
                </a:cubicBezTo>
                <a:cubicBezTo>
                  <a:pt x="127739" y="88878"/>
                  <a:pt x="127180" y="89836"/>
                  <a:pt x="126541" y="90156"/>
                </a:cubicBezTo>
                <a:cubicBezTo>
                  <a:pt x="125902" y="91434"/>
                  <a:pt x="126062" y="91914"/>
                  <a:pt x="127021" y="91594"/>
                </a:cubicBezTo>
                <a:cubicBezTo>
                  <a:pt x="127979" y="91275"/>
                  <a:pt x="128298" y="91594"/>
                  <a:pt x="127979" y="92553"/>
                </a:cubicBezTo>
                <a:cubicBezTo>
                  <a:pt x="128938" y="92553"/>
                  <a:pt x="129337" y="91834"/>
                  <a:pt x="129178" y="90396"/>
                </a:cubicBezTo>
                <a:cubicBezTo>
                  <a:pt x="129018" y="88958"/>
                  <a:pt x="129258" y="88079"/>
                  <a:pt x="129896" y="87760"/>
                </a:cubicBezTo>
                <a:cubicBezTo>
                  <a:pt x="129577" y="86801"/>
                  <a:pt x="129277" y="86282"/>
                  <a:pt x="128998" y="86202"/>
                </a:cubicBezTo>
                <a:close/>
                <a:moveTo>
                  <a:pt x="200597" y="85363"/>
                </a:moveTo>
                <a:cubicBezTo>
                  <a:pt x="202035" y="85682"/>
                  <a:pt x="203233" y="85682"/>
                  <a:pt x="204192" y="85363"/>
                </a:cubicBezTo>
                <a:cubicBezTo>
                  <a:pt x="204831" y="86641"/>
                  <a:pt x="204990" y="87919"/>
                  <a:pt x="204670" y="89198"/>
                </a:cubicBezTo>
                <a:cubicBezTo>
                  <a:pt x="204032" y="89517"/>
                  <a:pt x="203712" y="89437"/>
                  <a:pt x="203712" y="88958"/>
                </a:cubicBezTo>
                <a:cubicBezTo>
                  <a:pt x="203712" y="88478"/>
                  <a:pt x="203552" y="88079"/>
                  <a:pt x="203233" y="87760"/>
                </a:cubicBezTo>
                <a:cubicBezTo>
                  <a:pt x="203233" y="88399"/>
                  <a:pt x="203073" y="88718"/>
                  <a:pt x="202753" y="88718"/>
                </a:cubicBezTo>
                <a:cubicBezTo>
                  <a:pt x="203393" y="89677"/>
                  <a:pt x="203712" y="91115"/>
                  <a:pt x="203712" y="93032"/>
                </a:cubicBezTo>
                <a:cubicBezTo>
                  <a:pt x="203712" y="94950"/>
                  <a:pt x="203552" y="96548"/>
                  <a:pt x="203233" y="97825"/>
                </a:cubicBezTo>
                <a:cubicBezTo>
                  <a:pt x="201955" y="96548"/>
                  <a:pt x="201476" y="94870"/>
                  <a:pt x="201795" y="92792"/>
                </a:cubicBezTo>
                <a:cubicBezTo>
                  <a:pt x="202114" y="90716"/>
                  <a:pt x="201315" y="89358"/>
                  <a:pt x="199398" y="88718"/>
                </a:cubicBezTo>
                <a:cubicBezTo>
                  <a:pt x="198759" y="86162"/>
                  <a:pt x="199158" y="85044"/>
                  <a:pt x="200597" y="85363"/>
                </a:cubicBezTo>
                <a:close/>
                <a:moveTo>
                  <a:pt x="108327" y="82008"/>
                </a:moveTo>
                <a:cubicBezTo>
                  <a:pt x="108327" y="84245"/>
                  <a:pt x="108487" y="85682"/>
                  <a:pt x="108807" y="86322"/>
                </a:cubicBezTo>
                <a:cubicBezTo>
                  <a:pt x="109445" y="86002"/>
                  <a:pt x="110244" y="85363"/>
                  <a:pt x="111203" y="84405"/>
                </a:cubicBezTo>
                <a:cubicBezTo>
                  <a:pt x="111523" y="82807"/>
                  <a:pt x="110564" y="82008"/>
                  <a:pt x="108327" y="82008"/>
                </a:cubicBezTo>
                <a:close/>
                <a:moveTo>
                  <a:pt x="118872" y="80090"/>
                </a:moveTo>
                <a:cubicBezTo>
                  <a:pt x="118233" y="80090"/>
                  <a:pt x="117833" y="80969"/>
                  <a:pt x="117674" y="82727"/>
                </a:cubicBezTo>
                <a:cubicBezTo>
                  <a:pt x="117514" y="84484"/>
                  <a:pt x="118233" y="85044"/>
                  <a:pt x="119831" y="84405"/>
                </a:cubicBezTo>
                <a:cubicBezTo>
                  <a:pt x="120150" y="83126"/>
                  <a:pt x="120070" y="82327"/>
                  <a:pt x="119591" y="82008"/>
                </a:cubicBezTo>
                <a:cubicBezTo>
                  <a:pt x="119112" y="81688"/>
                  <a:pt x="118872" y="81049"/>
                  <a:pt x="118872" y="80090"/>
                </a:cubicBezTo>
                <a:close/>
                <a:moveTo>
                  <a:pt x="196043" y="77694"/>
                </a:moveTo>
                <a:cubicBezTo>
                  <a:pt x="197321" y="77374"/>
                  <a:pt x="197800" y="77854"/>
                  <a:pt x="197481" y="79132"/>
                </a:cubicBezTo>
                <a:cubicBezTo>
                  <a:pt x="197161" y="80410"/>
                  <a:pt x="196682" y="81209"/>
                  <a:pt x="196043" y="81528"/>
                </a:cubicBezTo>
                <a:close/>
                <a:moveTo>
                  <a:pt x="75733" y="76735"/>
                </a:moveTo>
                <a:cubicBezTo>
                  <a:pt x="74455" y="77374"/>
                  <a:pt x="73976" y="78493"/>
                  <a:pt x="74295" y="80090"/>
                </a:cubicBezTo>
                <a:cubicBezTo>
                  <a:pt x="75573" y="80090"/>
                  <a:pt x="76212" y="80250"/>
                  <a:pt x="76212" y="80570"/>
                </a:cubicBezTo>
                <a:cubicBezTo>
                  <a:pt x="76852" y="80250"/>
                  <a:pt x="76931" y="79691"/>
                  <a:pt x="76452" y="78893"/>
                </a:cubicBezTo>
                <a:cubicBezTo>
                  <a:pt x="75973" y="78094"/>
                  <a:pt x="75733" y="77374"/>
                  <a:pt x="75733" y="76735"/>
                </a:cubicBezTo>
                <a:close/>
                <a:moveTo>
                  <a:pt x="188853" y="74338"/>
                </a:moveTo>
                <a:cubicBezTo>
                  <a:pt x="190771" y="74658"/>
                  <a:pt x="191649" y="75936"/>
                  <a:pt x="191489" y="78173"/>
                </a:cubicBezTo>
                <a:cubicBezTo>
                  <a:pt x="191330" y="80410"/>
                  <a:pt x="190930" y="82168"/>
                  <a:pt x="190291" y="83446"/>
                </a:cubicBezTo>
                <a:cubicBezTo>
                  <a:pt x="190930" y="83765"/>
                  <a:pt x="191250" y="84245"/>
                  <a:pt x="191250" y="84883"/>
                </a:cubicBezTo>
                <a:cubicBezTo>
                  <a:pt x="191250" y="85523"/>
                  <a:pt x="191729" y="85682"/>
                  <a:pt x="192688" y="85363"/>
                </a:cubicBezTo>
                <a:cubicBezTo>
                  <a:pt x="193007" y="86641"/>
                  <a:pt x="192928" y="87360"/>
                  <a:pt x="192448" y="87520"/>
                </a:cubicBezTo>
                <a:cubicBezTo>
                  <a:pt x="191969" y="87680"/>
                  <a:pt x="191889" y="88239"/>
                  <a:pt x="192208" y="89198"/>
                </a:cubicBezTo>
                <a:cubicBezTo>
                  <a:pt x="190930" y="89836"/>
                  <a:pt x="190451" y="89437"/>
                  <a:pt x="190771" y="88000"/>
                </a:cubicBezTo>
                <a:cubicBezTo>
                  <a:pt x="191090" y="86561"/>
                  <a:pt x="190771" y="86162"/>
                  <a:pt x="189812" y="86801"/>
                </a:cubicBezTo>
                <a:cubicBezTo>
                  <a:pt x="190451" y="84245"/>
                  <a:pt x="190291" y="82807"/>
                  <a:pt x="189333" y="82487"/>
                </a:cubicBezTo>
                <a:cubicBezTo>
                  <a:pt x="188374" y="82168"/>
                  <a:pt x="187735" y="81528"/>
                  <a:pt x="187415" y="80570"/>
                </a:cubicBezTo>
                <a:cubicBezTo>
                  <a:pt x="187735" y="78972"/>
                  <a:pt x="188214" y="78573"/>
                  <a:pt x="188853" y="79371"/>
                </a:cubicBezTo>
                <a:cubicBezTo>
                  <a:pt x="189492" y="80170"/>
                  <a:pt x="189972" y="79771"/>
                  <a:pt x="190291" y="78173"/>
                </a:cubicBezTo>
                <a:cubicBezTo>
                  <a:pt x="189333" y="78173"/>
                  <a:pt x="188853" y="76895"/>
                  <a:pt x="188853" y="74338"/>
                </a:cubicBezTo>
                <a:close/>
                <a:moveTo>
                  <a:pt x="89633" y="74338"/>
                </a:moveTo>
                <a:cubicBezTo>
                  <a:pt x="88035" y="75298"/>
                  <a:pt x="87077" y="76975"/>
                  <a:pt x="86758" y="79371"/>
                </a:cubicBezTo>
                <a:cubicBezTo>
                  <a:pt x="86438" y="81768"/>
                  <a:pt x="85639" y="83446"/>
                  <a:pt x="84361" y="84405"/>
                </a:cubicBezTo>
                <a:cubicBezTo>
                  <a:pt x="83402" y="85044"/>
                  <a:pt x="82923" y="84804"/>
                  <a:pt x="82923" y="83685"/>
                </a:cubicBezTo>
                <a:cubicBezTo>
                  <a:pt x="82923" y="82567"/>
                  <a:pt x="82443" y="82327"/>
                  <a:pt x="81485" y="82966"/>
                </a:cubicBezTo>
                <a:cubicBezTo>
                  <a:pt x="81805" y="84245"/>
                  <a:pt x="82124" y="85203"/>
                  <a:pt x="82443" y="85842"/>
                </a:cubicBezTo>
                <a:cubicBezTo>
                  <a:pt x="82763" y="86481"/>
                  <a:pt x="83242" y="87440"/>
                  <a:pt x="83882" y="88718"/>
                </a:cubicBezTo>
                <a:cubicBezTo>
                  <a:pt x="85160" y="87121"/>
                  <a:pt x="86438" y="84964"/>
                  <a:pt x="87716" y="82248"/>
                </a:cubicBezTo>
                <a:cubicBezTo>
                  <a:pt x="88994" y="79531"/>
                  <a:pt x="89633" y="76895"/>
                  <a:pt x="89633" y="74338"/>
                </a:cubicBezTo>
                <a:close/>
                <a:moveTo>
                  <a:pt x="77890" y="73140"/>
                </a:moveTo>
                <a:cubicBezTo>
                  <a:pt x="77091" y="74259"/>
                  <a:pt x="77171" y="75137"/>
                  <a:pt x="78130" y="75776"/>
                </a:cubicBezTo>
                <a:cubicBezTo>
                  <a:pt x="78769" y="76096"/>
                  <a:pt x="79088" y="75776"/>
                  <a:pt x="79088" y="74818"/>
                </a:cubicBezTo>
                <a:cubicBezTo>
                  <a:pt x="79088" y="73859"/>
                  <a:pt x="79408" y="73380"/>
                  <a:pt x="80047" y="73380"/>
                </a:cubicBezTo>
                <a:cubicBezTo>
                  <a:pt x="79408" y="72102"/>
                  <a:pt x="78689" y="72022"/>
                  <a:pt x="77890" y="73140"/>
                </a:cubicBezTo>
                <a:close/>
                <a:moveTo>
                  <a:pt x="207067" y="70504"/>
                </a:moveTo>
                <a:cubicBezTo>
                  <a:pt x="207706" y="74978"/>
                  <a:pt x="208346" y="79212"/>
                  <a:pt x="208985" y="83206"/>
                </a:cubicBezTo>
                <a:cubicBezTo>
                  <a:pt x="209624" y="87201"/>
                  <a:pt x="209943" y="90955"/>
                  <a:pt x="209943" y="94470"/>
                </a:cubicBezTo>
                <a:cubicBezTo>
                  <a:pt x="207387" y="92233"/>
                  <a:pt x="206588" y="90156"/>
                  <a:pt x="207547" y="88239"/>
                </a:cubicBezTo>
                <a:cubicBezTo>
                  <a:pt x="208505" y="86322"/>
                  <a:pt x="208505" y="83286"/>
                  <a:pt x="207547" y="79132"/>
                </a:cubicBezTo>
                <a:cubicBezTo>
                  <a:pt x="206588" y="79132"/>
                  <a:pt x="205949" y="78812"/>
                  <a:pt x="205630" y="78173"/>
                </a:cubicBezTo>
                <a:cubicBezTo>
                  <a:pt x="204990" y="79132"/>
                  <a:pt x="204511" y="80090"/>
                  <a:pt x="204192" y="81049"/>
                </a:cubicBezTo>
                <a:cubicBezTo>
                  <a:pt x="203872" y="82008"/>
                  <a:pt x="203393" y="82807"/>
                  <a:pt x="202753" y="83446"/>
                </a:cubicBezTo>
                <a:cubicBezTo>
                  <a:pt x="202753" y="83126"/>
                  <a:pt x="202114" y="82966"/>
                  <a:pt x="200836" y="82966"/>
                </a:cubicBezTo>
                <a:cubicBezTo>
                  <a:pt x="201156" y="81049"/>
                  <a:pt x="200916" y="79851"/>
                  <a:pt x="200117" y="79371"/>
                </a:cubicBezTo>
                <a:cubicBezTo>
                  <a:pt x="199318" y="78893"/>
                  <a:pt x="199239" y="77534"/>
                  <a:pt x="199878" y="75298"/>
                </a:cubicBezTo>
                <a:cubicBezTo>
                  <a:pt x="201476" y="74978"/>
                  <a:pt x="202674" y="74099"/>
                  <a:pt x="203473" y="72661"/>
                </a:cubicBezTo>
                <a:cubicBezTo>
                  <a:pt x="204272" y="71223"/>
                  <a:pt x="205469" y="70504"/>
                  <a:pt x="207067" y="70504"/>
                </a:cubicBezTo>
                <a:close/>
                <a:moveTo>
                  <a:pt x="153383" y="69546"/>
                </a:moveTo>
                <a:cubicBezTo>
                  <a:pt x="151786" y="69546"/>
                  <a:pt x="151146" y="70904"/>
                  <a:pt x="151466" y="73620"/>
                </a:cubicBezTo>
                <a:cubicBezTo>
                  <a:pt x="151786" y="76336"/>
                  <a:pt x="150987" y="77694"/>
                  <a:pt x="149070" y="77694"/>
                </a:cubicBezTo>
                <a:cubicBezTo>
                  <a:pt x="148750" y="79291"/>
                  <a:pt x="148510" y="80810"/>
                  <a:pt x="148350" y="82248"/>
                </a:cubicBezTo>
                <a:cubicBezTo>
                  <a:pt x="148191" y="83685"/>
                  <a:pt x="148271" y="85523"/>
                  <a:pt x="148590" y="87760"/>
                </a:cubicBezTo>
                <a:cubicBezTo>
                  <a:pt x="150188" y="87121"/>
                  <a:pt x="150667" y="85842"/>
                  <a:pt x="150028" y="83925"/>
                </a:cubicBezTo>
                <a:cubicBezTo>
                  <a:pt x="149389" y="82008"/>
                  <a:pt x="150028" y="81369"/>
                  <a:pt x="151945" y="82008"/>
                </a:cubicBezTo>
                <a:cubicBezTo>
                  <a:pt x="151306" y="81049"/>
                  <a:pt x="151067" y="80170"/>
                  <a:pt x="151226" y="79371"/>
                </a:cubicBezTo>
                <a:cubicBezTo>
                  <a:pt x="151386" y="78573"/>
                  <a:pt x="151705" y="77774"/>
                  <a:pt x="152185" y="76975"/>
                </a:cubicBezTo>
                <a:cubicBezTo>
                  <a:pt x="152665" y="76176"/>
                  <a:pt x="153064" y="75217"/>
                  <a:pt x="153383" y="74099"/>
                </a:cubicBezTo>
                <a:cubicBezTo>
                  <a:pt x="153703" y="72980"/>
                  <a:pt x="153703" y="71463"/>
                  <a:pt x="153383" y="69546"/>
                </a:cubicBezTo>
                <a:close/>
                <a:moveTo>
                  <a:pt x="132773" y="67149"/>
                </a:moveTo>
                <a:cubicBezTo>
                  <a:pt x="131814" y="66829"/>
                  <a:pt x="131175" y="67229"/>
                  <a:pt x="130856" y="68347"/>
                </a:cubicBezTo>
                <a:cubicBezTo>
                  <a:pt x="130536" y="69466"/>
                  <a:pt x="130695" y="70345"/>
                  <a:pt x="131334" y="70983"/>
                </a:cubicBezTo>
                <a:cubicBezTo>
                  <a:pt x="131654" y="70345"/>
                  <a:pt x="131974" y="69785"/>
                  <a:pt x="132293" y="69306"/>
                </a:cubicBezTo>
                <a:cubicBezTo>
                  <a:pt x="132613" y="68826"/>
                  <a:pt x="132773" y="68108"/>
                  <a:pt x="132773" y="67149"/>
                </a:cubicBezTo>
                <a:close/>
                <a:moveTo>
                  <a:pt x="97243" y="65711"/>
                </a:moveTo>
                <a:cubicBezTo>
                  <a:pt x="96883" y="65711"/>
                  <a:pt x="96504" y="66190"/>
                  <a:pt x="96105" y="67149"/>
                </a:cubicBezTo>
                <a:cubicBezTo>
                  <a:pt x="95306" y="69066"/>
                  <a:pt x="95225" y="70345"/>
                  <a:pt x="95865" y="70983"/>
                </a:cubicBezTo>
                <a:cubicBezTo>
                  <a:pt x="96823" y="70983"/>
                  <a:pt x="97303" y="70504"/>
                  <a:pt x="97303" y="69546"/>
                </a:cubicBezTo>
                <a:cubicBezTo>
                  <a:pt x="97303" y="68586"/>
                  <a:pt x="97622" y="67788"/>
                  <a:pt x="98261" y="67149"/>
                </a:cubicBezTo>
                <a:cubicBezTo>
                  <a:pt x="97941" y="66190"/>
                  <a:pt x="97602" y="65711"/>
                  <a:pt x="97243" y="65711"/>
                </a:cubicBezTo>
                <a:close/>
                <a:moveTo>
                  <a:pt x="56560" y="63314"/>
                </a:moveTo>
                <a:cubicBezTo>
                  <a:pt x="55282" y="64593"/>
                  <a:pt x="53365" y="64752"/>
                  <a:pt x="50808" y="63794"/>
                </a:cubicBezTo>
                <a:cubicBezTo>
                  <a:pt x="52087" y="65711"/>
                  <a:pt x="53285" y="67468"/>
                  <a:pt x="54403" y="69066"/>
                </a:cubicBezTo>
                <a:cubicBezTo>
                  <a:pt x="55522" y="70664"/>
                  <a:pt x="56879" y="71942"/>
                  <a:pt x="58477" y="72901"/>
                </a:cubicBezTo>
                <a:cubicBezTo>
                  <a:pt x="59117" y="70983"/>
                  <a:pt x="59117" y="69146"/>
                  <a:pt x="58477" y="67388"/>
                </a:cubicBezTo>
                <a:cubicBezTo>
                  <a:pt x="57839" y="65631"/>
                  <a:pt x="57200" y="64273"/>
                  <a:pt x="56560" y="63314"/>
                </a:cubicBezTo>
                <a:close/>
                <a:moveTo>
                  <a:pt x="281636" y="63276"/>
                </a:moveTo>
                <a:lnTo>
                  <a:pt x="282115" y="64277"/>
                </a:lnTo>
                <a:lnTo>
                  <a:pt x="281842" y="65231"/>
                </a:lnTo>
                <a:close/>
                <a:moveTo>
                  <a:pt x="282801" y="61876"/>
                </a:moveTo>
                <a:lnTo>
                  <a:pt x="282801" y="65711"/>
                </a:lnTo>
                <a:lnTo>
                  <a:pt x="282115" y="64277"/>
                </a:lnTo>
                <a:close/>
                <a:moveTo>
                  <a:pt x="159615" y="60918"/>
                </a:moveTo>
                <a:cubicBezTo>
                  <a:pt x="158336" y="61557"/>
                  <a:pt x="157937" y="62515"/>
                  <a:pt x="158416" y="63794"/>
                </a:cubicBezTo>
                <a:cubicBezTo>
                  <a:pt x="158895" y="65072"/>
                  <a:pt x="159135" y="66190"/>
                  <a:pt x="159135" y="67149"/>
                </a:cubicBezTo>
                <a:cubicBezTo>
                  <a:pt x="159774" y="67788"/>
                  <a:pt x="160174" y="67708"/>
                  <a:pt x="160333" y="66909"/>
                </a:cubicBezTo>
                <a:cubicBezTo>
                  <a:pt x="160493" y="66110"/>
                  <a:pt x="160893" y="65711"/>
                  <a:pt x="161532" y="65711"/>
                </a:cubicBezTo>
                <a:cubicBezTo>
                  <a:pt x="161851" y="64113"/>
                  <a:pt x="161691" y="63155"/>
                  <a:pt x="161052" y="62835"/>
                </a:cubicBezTo>
                <a:cubicBezTo>
                  <a:pt x="160414" y="62515"/>
                  <a:pt x="159934" y="61876"/>
                  <a:pt x="159615" y="60918"/>
                </a:cubicBezTo>
                <a:close/>
                <a:moveTo>
                  <a:pt x="143797" y="60439"/>
                </a:moveTo>
                <a:cubicBezTo>
                  <a:pt x="143797" y="62036"/>
                  <a:pt x="144117" y="63155"/>
                  <a:pt x="144755" y="63794"/>
                </a:cubicBezTo>
                <a:cubicBezTo>
                  <a:pt x="144117" y="64432"/>
                  <a:pt x="143477" y="64752"/>
                  <a:pt x="142838" y="64752"/>
                </a:cubicBezTo>
                <a:cubicBezTo>
                  <a:pt x="142199" y="64752"/>
                  <a:pt x="141880" y="64273"/>
                  <a:pt x="141880" y="63314"/>
                </a:cubicBezTo>
                <a:cubicBezTo>
                  <a:pt x="142519" y="62995"/>
                  <a:pt x="142758" y="62276"/>
                  <a:pt x="142598" y="61157"/>
                </a:cubicBezTo>
                <a:cubicBezTo>
                  <a:pt x="142439" y="60039"/>
                  <a:pt x="142838" y="59799"/>
                  <a:pt x="143797" y="60439"/>
                </a:cubicBezTo>
                <a:close/>
                <a:moveTo>
                  <a:pt x="124145" y="58042"/>
                </a:moveTo>
                <a:cubicBezTo>
                  <a:pt x="122547" y="59000"/>
                  <a:pt x="121748" y="60918"/>
                  <a:pt x="121748" y="63794"/>
                </a:cubicBezTo>
                <a:cubicBezTo>
                  <a:pt x="121109" y="64113"/>
                  <a:pt x="120630" y="64033"/>
                  <a:pt x="120310" y="63554"/>
                </a:cubicBezTo>
                <a:cubicBezTo>
                  <a:pt x="119990" y="63074"/>
                  <a:pt x="119511" y="62995"/>
                  <a:pt x="118872" y="63314"/>
                </a:cubicBezTo>
                <a:cubicBezTo>
                  <a:pt x="118233" y="64593"/>
                  <a:pt x="118073" y="65791"/>
                  <a:pt x="118393" y="66909"/>
                </a:cubicBezTo>
                <a:cubicBezTo>
                  <a:pt x="118713" y="68027"/>
                  <a:pt x="119191" y="68906"/>
                  <a:pt x="119831" y="69546"/>
                </a:cubicBezTo>
                <a:cubicBezTo>
                  <a:pt x="120470" y="67628"/>
                  <a:pt x="121509" y="66110"/>
                  <a:pt x="122946" y="64992"/>
                </a:cubicBezTo>
                <a:cubicBezTo>
                  <a:pt x="124384" y="63873"/>
                  <a:pt x="124784" y="61557"/>
                  <a:pt x="124145" y="58042"/>
                </a:cubicBezTo>
                <a:close/>
                <a:moveTo>
                  <a:pt x="101137" y="55645"/>
                </a:moveTo>
                <a:cubicBezTo>
                  <a:pt x="100178" y="55006"/>
                  <a:pt x="99539" y="55725"/>
                  <a:pt x="99220" y="57802"/>
                </a:cubicBezTo>
                <a:cubicBezTo>
                  <a:pt x="98901" y="59879"/>
                  <a:pt x="99380" y="60758"/>
                  <a:pt x="100658" y="60439"/>
                </a:cubicBezTo>
                <a:cubicBezTo>
                  <a:pt x="100658" y="59479"/>
                  <a:pt x="100818" y="58761"/>
                  <a:pt x="101137" y="58281"/>
                </a:cubicBezTo>
                <a:cubicBezTo>
                  <a:pt x="101457" y="57802"/>
                  <a:pt x="101457" y="56923"/>
                  <a:pt x="101137" y="55645"/>
                </a:cubicBezTo>
                <a:close/>
                <a:moveTo>
                  <a:pt x="277528" y="54686"/>
                </a:moveTo>
                <a:cubicBezTo>
                  <a:pt x="278167" y="54686"/>
                  <a:pt x="278646" y="54926"/>
                  <a:pt x="278966" y="55405"/>
                </a:cubicBezTo>
                <a:cubicBezTo>
                  <a:pt x="279285" y="55884"/>
                  <a:pt x="279924" y="55965"/>
                  <a:pt x="280883" y="55645"/>
                </a:cubicBezTo>
                <a:cubicBezTo>
                  <a:pt x="282161" y="57562"/>
                  <a:pt x="282321" y="59240"/>
                  <a:pt x="281362" y="60678"/>
                </a:cubicBezTo>
                <a:lnTo>
                  <a:pt x="281636" y="63276"/>
                </a:lnTo>
                <a:close/>
                <a:moveTo>
                  <a:pt x="145714" y="53728"/>
                </a:moveTo>
                <a:cubicBezTo>
                  <a:pt x="145075" y="54367"/>
                  <a:pt x="144835" y="55485"/>
                  <a:pt x="144995" y="57083"/>
                </a:cubicBezTo>
                <a:cubicBezTo>
                  <a:pt x="145155" y="58681"/>
                  <a:pt x="144755" y="59479"/>
                  <a:pt x="143797" y="59479"/>
                </a:cubicBezTo>
                <a:cubicBezTo>
                  <a:pt x="143157" y="58841"/>
                  <a:pt x="143238" y="57562"/>
                  <a:pt x="144036" y="55645"/>
                </a:cubicBezTo>
                <a:cubicBezTo>
                  <a:pt x="144835" y="53728"/>
                  <a:pt x="145395" y="53089"/>
                  <a:pt x="145714" y="53728"/>
                </a:cubicBezTo>
                <a:close/>
                <a:moveTo>
                  <a:pt x="133251" y="52290"/>
                </a:moveTo>
                <a:cubicBezTo>
                  <a:pt x="132293" y="52929"/>
                  <a:pt x="131974" y="54287"/>
                  <a:pt x="132293" y="56364"/>
                </a:cubicBezTo>
                <a:cubicBezTo>
                  <a:pt x="132613" y="58441"/>
                  <a:pt x="132773" y="60278"/>
                  <a:pt x="132773" y="61876"/>
                </a:cubicBezTo>
                <a:cubicBezTo>
                  <a:pt x="134370" y="61237"/>
                  <a:pt x="135010" y="59879"/>
                  <a:pt x="134690" y="57802"/>
                </a:cubicBezTo>
                <a:cubicBezTo>
                  <a:pt x="134370" y="55725"/>
                  <a:pt x="133891" y="53888"/>
                  <a:pt x="133251" y="52290"/>
                </a:cubicBezTo>
                <a:close/>
                <a:moveTo>
                  <a:pt x="197001" y="50852"/>
                </a:moveTo>
                <a:cubicBezTo>
                  <a:pt x="196682" y="52769"/>
                  <a:pt x="196842" y="54127"/>
                  <a:pt x="197481" y="54926"/>
                </a:cubicBezTo>
                <a:cubicBezTo>
                  <a:pt x="198120" y="55725"/>
                  <a:pt x="198120" y="56923"/>
                  <a:pt x="197481" y="58521"/>
                </a:cubicBezTo>
                <a:cubicBezTo>
                  <a:pt x="196203" y="57882"/>
                  <a:pt x="195644" y="56683"/>
                  <a:pt x="195803" y="54926"/>
                </a:cubicBezTo>
                <a:cubicBezTo>
                  <a:pt x="195963" y="53168"/>
                  <a:pt x="196362" y="51811"/>
                  <a:pt x="197001" y="50852"/>
                </a:cubicBezTo>
                <a:close/>
                <a:moveTo>
                  <a:pt x="182143" y="49893"/>
                </a:moveTo>
                <a:cubicBezTo>
                  <a:pt x="182143" y="51491"/>
                  <a:pt x="182462" y="52609"/>
                  <a:pt x="183101" y="53249"/>
                </a:cubicBezTo>
                <a:cubicBezTo>
                  <a:pt x="183740" y="53888"/>
                  <a:pt x="184380" y="53888"/>
                  <a:pt x="185019" y="53249"/>
                </a:cubicBezTo>
                <a:cubicBezTo>
                  <a:pt x="184380" y="52609"/>
                  <a:pt x="184060" y="51811"/>
                  <a:pt x="184060" y="50852"/>
                </a:cubicBezTo>
                <a:cubicBezTo>
                  <a:pt x="184060" y="49893"/>
                  <a:pt x="183421" y="49573"/>
                  <a:pt x="182143" y="49893"/>
                </a:cubicBezTo>
                <a:close/>
                <a:moveTo>
                  <a:pt x="197960" y="48934"/>
                </a:moveTo>
                <a:cubicBezTo>
                  <a:pt x="199558" y="48615"/>
                  <a:pt x="200516" y="49095"/>
                  <a:pt x="200836" y="50372"/>
                </a:cubicBezTo>
                <a:cubicBezTo>
                  <a:pt x="201156" y="51651"/>
                  <a:pt x="201955" y="52290"/>
                  <a:pt x="203233" y="52290"/>
                </a:cubicBezTo>
                <a:lnTo>
                  <a:pt x="203233" y="60918"/>
                </a:lnTo>
                <a:cubicBezTo>
                  <a:pt x="200677" y="61557"/>
                  <a:pt x="199079" y="62675"/>
                  <a:pt x="198440" y="64273"/>
                </a:cubicBezTo>
                <a:cubicBezTo>
                  <a:pt x="197800" y="65871"/>
                  <a:pt x="196682" y="67948"/>
                  <a:pt x="195084" y="70504"/>
                </a:cubicBezTo>
                <a:lnTo>
                  <a:pt x="195084" y="60439"/>
                </a:lnTo>
                <a:cubicBezTo>
                  <a:pt x="195724" y="59479"/>
                  <a:pt x="196362" y="59400"/>
                  <a:pt x="197001" y="60199"/>
                </a:cubicBezTo>
                <a:cubicBezTo>
                  <a:pt x="197641" y="60998"/>
                  <a:pt x="198440" y="61557"/>
                  <a:pt x="199398" y="61876"/>
                </a:cubicBezTo>
                <a:cubicBezTo>
                  <a:pt x="199079" y="59959"/>
                  <a:pt x="198999" y="57962"/>
                  <a:pt x="199158" y="55884"/>
                </a:cubicBezTo>
                <a:cubicBezTo>
                  <a:pt x="199318" y="53808"/>
                  <a:pt x="198919" y="51491"/>
                  <a:pt x="197960" y="48934"/>
                </a:cubicBezTo>
                <a:close/>
                <a:moveTo>
                  <a:pt x="284718" y="45100"/>
                </a:moveTo>
                <a:cubicBezTo>
                  <a:pt x="285996" y="45739"/>
                  <a:pt x="286715" y="46777"/>
                  <a:pt x="286874" y="48216"/>
                </a:cubicBezTo>
                <a:cubicBezTo>
                  <a:pt x="287034" y="49654"/>
                  <a:pt x="287434" y="50692"/>
                  <a:pt x="288073" y="51331"/>
                </a:cubicBezTo>
                <a:cubicBezTo>
                  <a:pt x="287434" y="52929"/>
                  <a:pt x="286315" y="53568"/>
                  <a:pt x="284718" y="53249"/>
                </a:cubicBezTo>
                <a:cubicBezTo>
                  <a:pt x="284718" y="51651"/>
                  <a:pt x="284558" y="50293"/>
                  <a:pt x="284239" y="49174"/>
                </a:cubicBezTo>
                <a:cubicBezTo>
                  <a:pt x="283919" y="48056"/>
                  <a:pt x="284078" y="46698"/>
                  <a:pt x="284718" y="45100"/>
                </a:cubicBezTo>
                <a:close/>
                <a:moveTo>
                  <a:pt x="278726" y="42464"/>
                </a:moveTo>
                <a:cubicBezTo>
                  <a:pt x="278886" y="41985"/>
                  <a:pt x="278966" y="42064"/>
                  <a:pt x="278966" y="42703"/>
                </a:cubicBezTo>
                <a:cubicBezTo>
                  <a:pt x="278007" y="43662"/>
                  <a:pt x="278087" y="44621"/>
                  <a:pt x="279206" y="45579"/>
                </a:cubicBezTo>
                <a:cubicBezTo>
                  <a:pt x="280324" y="46538"/>
                  <a:pt x="280244" y="47177"/>
                  <a:pt x="278966" y="47497"/>
                </a:cubicBezTo>
                <a:cubicBezTo>
                  <a:pt x="278966" y="45899"/>
                  <a:pt x="278726" y="45100"/>
                  <a:pt x="278247" y="45100"/>
                </a:cubicBezTo>
                <a:cubicBezTo>
                  <a:pt x="277767" y="45100"/>
                  <a:pt x="277528" y="44301"/>
                  <a:pt x="277528" y="42703"/>
                </a:cubicBezTo>
                <a:cubicBezTo>
                  <a:pt x="278167" y="43023"/>
                  <a:pt x="278566" y="42943"/>
                  <a:pt x="278726" y="42464"/>
                </a:cubicBezTo>
                <a:close/>
                <a:moveTo>
                  <a:pt x="106889" y="42224"/>
                </a:moveTo>
                <a:cubicBezTo>
                  <a:pt x="106250" y="45419"/>
                  <a:pt x="106729" y="46698"/>
                  <a:pt x="108327" y="46059"/>
                </a:cubicBezTo>
                <a:cubicBezTo>
                  <a:pt x="108327" y="44461"/>
                  <a:pt x="108407" y="43343"/>
                  <a:pt x="108567" y="42703"/>
                </a:cubicBezTo>
                <a:cubicBezTo>
                  <a:pt x="108727" y="42064"/>
                  <a:pt x="108167" y="41905"/>
                  <a:pt x="106889" y="42224"/>
                </a:cubicBezTo>
                <a:close/>
                <a:moveTo>
                  <a:pt x="194605" y="41265"/>
                </a:moveTo>
                <a:lnTo>
                  <a:pt x="197001" y="41265"/>
                </a:lnTo>
                <a:cubicBezTo>
                  <a:pt x="197321" y="42224"/>
                  <a:pt x="197561" y="43182"/>
                  <a:pt x="197721" y="44142"/>
                </a:cubicBezTo>
                <a:cubicBezTo>
                  <a:pt x="197881" y="45100"/>
                  <a:pt x="198440" y="45739"/>
                  <a:pt x="199398" y="46059"/>
                </a:cubicBezTo>
                <a:cubicBezTo>
                  <a:pt x="198759" y="46378"/>
                  <a:pt x="198360" y="46858"/>
                  <a:pt x="198200" y="47497"/>
                </a:cubicBezTo>
                <a:cubicBezTo>
                  <a:pt x="198040" y="48136"/>
                  <a:pt x="197641" y="48455"/>
                  <a:pt x="197001" y="48455"/>
                </a:cubicBezTo>
                <a:cubicBezTo>
                  <a:pt x="195724" y="46218"/>
                  <a:pt x="194925" y="43822"/>
                  <a:pt x="194605" y="41265"/>
                </a:cubicBezTo>
                <a:close/>
                <a:moveTo>
                  <a:pt x="149070" y="41265"/>
                </a:moveTo>
                <a:cubicBezTo>
                  <a:pt x="145554" y="42863"/>
                  <a:pt x="144436" y="46218"/>
                  <a:pt x="145714" y="51331"/>
                </a:cubicBezTo>
                <a:cubicBezTo>
                  <a:pt x="144436" y="51331"/>
                  <a:pt x="143238" y="52130"/>
                  <a:pt x="142119" y="53728"/>
                </a:cubicBezTo>
                <a:cubicBezTo>
                  <a:pt x="141001" y="55325"/>
                  <a:pt x="140122" y="57243"/>
                  <a:pt x="139483" y="59479"/>
                </a:cubicBezTo>
                <a:cubicBezTo>
                  <a:pt x="140122" y="59799"/>
                  <a:pt x="140681" y="60119"/>
                  <a:pt x="141161" y="60439"/>
                </a:cubicBezTo>
                <a:cubicBezTo>
                  <a:pt x="141640" y="60758"/>
                  <a:pt x="141720" y="61716"/>
                  <a:pt x="141400" y="63314"/>
                </a:cubicBezTo>
                <a:cubicBezTo>
                  <a:pt x="141081" y="63953"/>
                  <a:pt x="140681" y="64193"/>
                  <a:pt x="140202" y="64033"/>
                </a:cubicBezTo>
                <a:cubicBezTo>
                  <a:pt x="139723" y="63873"/>
                  <a:pt x="139483" y="64273"/>
                  <a:pt x="139483" y="65231"/>
                </a:cubicBezTo>
                <a:cubicBezTo>
                  <a:pt x="138844" y="65231"/>
                  <a:pt x="138604" y="64672"/>
                  <a:pt x="138764" y="63554"/>
                </a:cubicBezTo>
                <a:cubicBezTo>
                  <a:pt x="138924" y="62435"/>
                  <a:pt x="139003" y="61557"/>
                  <a:pt x="139003" y="60918"/>
                </a:cubicBezTo>
                <a:cubicBezTo>
                  <a:pt x="136767" y="60918"/>
                  <a:pt x="135409" y="62435"/>
                  <a:pt x="134929" y="65471"/>
                </a:cubicBezTo>
                <a:cubicBezTo>
                  <a:pt x="134450" y="68507"/>
                  <a:pt x="134690" y="71143"/>
                  <a:pt x="135648" y="73380"/>
                </a:cubicBezTo>
                <a:cubicBezTo>
                  <a:pt x="136607" y="72741"/>
                  <a:pt x="137086" y="71622"/>
                  <a:pt x="137086" y="70025"/>
                </a:cubicBezTo>
                <a:cubicBezTo>
                  <a:pt x="137086" y="68427"/>
                  <a:pt x="137406" y="66989"/>
                  <a:pt x="138045" y="65711"/>
                </a:cubicBezTo>
                <a:cubicBezTo>
                  <a:pt x="138684" y="66989"/>
                  <a:pt x="139323" y="67468"/>
                  <a:pt x="139963" y="67149"/>
                </a:cubicBezTo>
                <a:cubicBezTo>
                  <a:pt x="140601" y="66829"/>
                  <a:pt x="141400" y="66669"/>
                  <a:pt x="142359" y="66669"/>
                </a:cubicBezTo>
                <a:cubicBezTo>
                  <a:pt x="142679" y="68267"/>
                  <a:pt x="142598" y="69385"/>
                  <a:pt x="142119" y="70025"/>
                </a:cubicBezTo>
                <a:cubicBezTo>
                  <a:pt x="141640" y="70664"/>
                  <a:pt x="141560" y="71782"/>
                  <a:pt x="141880" y="73380"/>
                </a:cubicBezTo>
                <a:cubicBezTo>
                  <a:pt x="143477" y="71782"/>
                  <a:pt x="144676" y="69306"/>
                  <a:pt x="145475" y="65951"/>
                </a:cubicBezTo>
                <a:cubicBezTo>
                  <a:pt x="146274" y="62595"/>
                  <a:pt x="146833" y="59959"/>
                  <a:pt x="147152" y="58042"/>
                </a:cubicBezTo>
                <a:cubicBezTo>
                  <a:pt x="147791" y="57083"/>
                  <a:pt x="148350" y="56844"/>
                  <a:pt x="148830" y="57323"/>
                </a:cubicBezTo>
                <a:cubicBezTo>
                  <a:pt x="149309" y="57802"/>
                  <a:pt x="150028" y="57722"/>
                  <a:pt x="150987" y="57083"/>
                </a:cubicBezTo>
                <a:cubicBezTo>
                  <a:pt x="151306" y="55485"/>
                  <a:pt x="151386" y="54127"/>
                  <a:pt x="151226" y="53009"/>
                </a:cubicBezTo>
                <a:cubicBezTo>
                  <a:pt x="151067" y="51891"/>
                  <a:pt x="150987" y="50852"/>
                  <a:pt x="150987" y="49893"/>
                </a:cubicBezTo>
                <a:cubicBezTo>
                  <a:pt x="150028" y="49893"/>
                  <a:pt x="149469" y="50293"/>
                  <a:pt x="149309" y="51092"/>
                </a:cubicBezTo>
                <a:cubicBezTo>
                  <a:pt x="149149" y="51891"/>
                  <a:pt x="148910" y="52609"/>
                  <a:pt x="148590" y="53249"/>
                </a:cubicBezTo>
                <a:cubicBezTo>
                  <a:pt x="147951" y="51970"/>
                  <a:pt x="148031" y="50293"/>
                  <a:pt x="148830" y="48216"/>
                </a:cubicBezTo>
                <a:cubicBezTo>
                  <a:pt x="149629" y="46139"/>
                  <a:pt x="149709" y="43822"/>
                  <a:pt x="149070" y="41265"/>
                </a:cubicBezTo>
                <a:close/>
                <a:moveTo>
                  <a:pt x="125583" y="41265"/>
                </a:moveTo>
                <a:cubicBezTo>
                  <a:pt x="124624" y="41585"/>
                  <a:pt x="124145" y="42464"/>
                  <a:pt x="124145" y="43902"/>
                </a:cubicBezTo>
                <a:cubicBezTo>
                  <a:pt x="124145" y="45340"/>
                  <a:pt x="123825" y="46538"/>
                  <a:pt x="123186" y="47497"/>
                </a:cubicBezTo>
                <a:cubicBezTo>
                  <a:pt x="123825" y="46538"/>
                  <a:pt x="124384" y="45739"/>
                  <a:pt x="124864" y="45100"/>
                </a:cubicBezTo>
                <a:cubicBezTo>
                  <a:pt x="125343" y="44461"/>
                  <a:pt x="125583" y="43182"/>
                  <a:pt x="125583" y="41265"/>
                </a:cubicBezTo>
                <a:close/>
                <a:moveTo>
                  <a:pt x="155300" y="40307"/>
                </a:moveTo>
                <a:cubicBezTo>
                  <a:pt x="154662" y="40307"/>
                  <a:pt x="154262" y="40466"/>
                  <a:pt x="154102" y="40786"/>
                </a:cubicBezTo>
                <a:cubicBezTo>
                  <a:pt x="153942" y="41106"/>
                  <a:pt x="153543" y="41265"/>
                  <a:pt x="152904" y="41265"/>
                </a:cubicBezTo>
                <a:cubicBezTo>
                  <a:pt x="152904" y="43822"/>
                  <a:pt x="153703" y="45100"/>
                  <a:pt x="155300" y="45100"/>
                </a:cubicBezTo>
                <a:cubicBezTo>
                  <a:pt x="155940" y="44461"/>
                  <a:pt x="156099" y="43742"/>
                  <a:pt x="155780" y="42943"/>
                </a:cubicBezTo>
                <a:cubicBezTo>
                  <a:pt x="155460" y="42144"/>
                  <a:pt x="155300" y="41265"/>
                  <a:pt x="155300" y="40307"/>
                </a:cubicBezTo>
                <a:close/>
                <a:moveTo>
                  <a:pt x="174953" y="37431"/>
                </a:moveTo>
                <a:cubicBezTo>
                  <a:pt x="173994" y="38070"/>
                  <a:pt x="173275" y="39268"/>
                  <a:pt x="172796" y="41026"/>
                </a:cubicBezTo>
                <a:cubicBezTo>
                  <a:pt x="172317" y="42783"/>
                  <a:pt x="171119" y="42863"/>
                  <a:pt x="169201" y="41265"/>
                </a:cubicBezTo>
                <a:cubicBezTo>
                  <a:pt x="168881" y="43502"/>
                  <a:pt x="168242" y="44301"/>
                  <a:pt x="167284" y="43662"/>
                </a:cubicBezTo>
                <a:cubicBezTo>
                  <a:pt x="166005" y="47177"/>
                  <a:pt x="165766" y="50372"/>
                  <a:pt x="166565" y="53249"/>
                </a:cubicBezTo>
                <a:cubicBezTo>
                  <a:pt x="167364" y="56124"/>
                  <a:pt x="166804" y="59000"/>
                  <a:pt x="164887" y="61876"/>
                </a:cubicBezTo>
                <a:cubicBezTo>
                  <a:pt x="164887" y="62515"/>
                  <a:pt x="165286" y="62755"/>
                  <a:pt x="166085" y="62595"/>
                </a:cubicBezTo>
                <a:cubicBezTo>
                  <a:pt x="166884" y="62435"/>
                  <a:pt x="167124" y="62995"/>
                  <a:pt x="166804" y="64273"/>
                </a:cubicBezTo>
                <a:cubicBezTo>
                  <a:pt x="167443" y="62036"/>
                  <a:pt x="168162" y="59560"/>
                  <a:pt x="168961" y="56844"/>
                </a:cubicBezTo>
                <a:cubicBezTo>
                  <a:pt x="169760" y="54127"/>
                  <a:pt x="170159" y="51012"/>
                  <a:pt x="170159" y="47497"/>
                </a:cubicBezTo>
                <a:cubicBezTo>
                  <a:pt x="172716" y="46858"/>
                  <a:pt x="173994" y="45100"/>
                  <a:pt x="173994" y="42224"/>
                </a:cubicBezTo>
                <a:cubicBezTo>
                  <a:pt x="174633" y="43502"/>
                  <a:pt x="174713" y="44860"/>
                  <a:pt x="174234" y="46298"/>
                </a:cubicBezTo>
                <a:cubicBezTo>
                  <a:pt x="173754" y="47737"/>
                  <a:pt x="173675" y="49254"/>
                  <a:pt x="173994" y="50852"/>
                </a:cubicBezTo>
                <a:cubicBezTo>
                  <a:pt x="175273" y="49254"/>
                  <a:pt x="176311" y="47097"/>
                  <a:pt x="177109" y="44381"/>
                </a:cubicBezTo>
                <a:cubicBezTo>
                  <a:pt x="177908" y="41665"/>
                  <a:pt x="177349" y="39827"/>
                  <a:pt x="175432" y="38869"/>
                </a:cubicBezTo>
                <a:lnTo>
                  <a:pt x="174953" y="39827"/>
                </a:lnTo>
                <a:cubicBezTo>
                  <a:pt x="174633" y="39827"/>
                  <a:pt x="174633" y="39028"/>
                  <a:pt x="174953" y="37431"/>
                </a:cubicBezTo>
                <a:close/>
                <a:moveTo>
                  <a:pt x="139963" y="37431"/>
                </a:moveTo>
                <a:cubicBezTo>
                  <a:pt x="139003" y="39028"/>
                  <a:pt x="137805" y="40147"/>
                  <a:pt x="136368" y="40786"/>
                </a:cubicBezTo>
                <a:cubicBezTo>
                  <a:pt x="134929" y="41425"/>
                  <a:pt x="134370" y="43502"/>
                  <a:pt x="134690" y="47017"/>
                </a:cubicBezTo>
                <a:cubicBezTo>
                  <a:pt x="135648" y="47017"/>
                  <a:pt x="136208" y="46618"/>
                  <a:pt x="136368" y="45819"/>
                </a:cubicBezTo>
                <a:cubicBezTo>
                  <a:pt x="136527" y="45020"/>
                  <a:pt x="136767" y="44301"/>
                  <a:pt x="137086" y="43662"/>
                </a:cubicBezTo>
                <a:cubicBezTo>
                  <a:pt x="138684" y="44940"/>
                  <a:pt x="139003" y="46538"/>
                  <a:pt x="138045" y="48455"/>
                </a:cubicBezTo>
                <a:cubicBezTo>
                  <a:pt x="139643" y="48455"/>
                  <a:pt x="140762" y="48136"/>
                  <a:pt x="141400" y="47497"/>
                </a:cubicBezTo>
                <a:cubicBezTo>
                  <a:pt x="141081" y="45899"/>
                  <a:pt x="140921" y="44221"/>
                  <a:pt x="140921" y="42464"/>
                </a:cubicBezTo>
                <a:cubicBezTo>
                  <a:pt x="140921" y="40706"/>
                  <a:pt x="140601" y="39028"/>
                  <a:pt x="139963" y="37431"/>
                </a:cubicBezTo>
                <a:close/>
                <a:moveTo>
                  <a:pt x="107847" y="36472"/>
                </a:moveTo>
                <a:cubicBezTo>
                  <a:pt x="107209" y="36792"/>
                  <a:pt x="106649" y="37750"/>
                  <a:pt x="106170" y="39348"/>
                </a:cubicBezTo>
                <a:cubicBezTo>
                  <a:pt x="105690" y="40946"/>
                  <a:pt x="106250" y="41585"/>
                  <a:pt x="107847" y="41265"/>
                </a:cubicBezTo>
                <a:cubicBezTo>
                  <a:pt x="107847" y="39348"/>
                  <a:pt x="108167" y="38390"/>
                  <a:pt x="108807" y="38390"/>
                </a:cubicBezTo>
                <a:cubicBezTo>
                  <a:pt x="108807" y="37750"/>
                  <a:pt x="108646" y="37431"/>
                  <a:pt x="108327" y="37431"/>
                </a:cubicBezTo>
                <a:cubicBezTo>
                  <a:pt x="108008" y="37431"/>
                  <a:pt x="107847" y="37111"/>
                  <a:pt x="107847" y="36472"/>
                </a:cubicBezTo>
                <a:close/>
                <a:moveTo>
                  <a:pt x="165846" y="33117"/>
                </a:moveTo>
                <a:cubicBezTo>
                  <a:pt x="164568" y="35354"/>
                  <a:pt x="164008" y="38070"/>
                  <a:pt x="164168" y="41265"/>
                </a:cubicBezTo>
                <a:cubicBezTo>
                  <a:pt x="164328" y="44461"/>
                  <a:pt x="164407" y="47337"/>
                  <a:pt x="164407" y="49893"/>
                </a:cubicBezTo>
                <a:cubicBezTo>
                  <a:pt x="166325" y="45419"/>
                  <a:pt x="166804" y="39827"/>
                  <a:pt x="165846" y="33117"/>
                </a:cubicBezTo>
                <a:close/>
                <a:moveTo>
                  <a:pt x="120310" y="33117"/>
                </a:moveTo>
                <a:cubicBezTo>
                  <a:pt x="119671" y="34715"/>
                  <a:pt x="119511" y="35594"/>
                  <a:pt x="119831" y="35753"/>
                </a:cubicBezTo>
                <a:cubicBezTo>
                  <a:pt x="120150" y="35913"/>
                  <a:pt x="120470" y="36472"/>
                  <a:pt x="120789" y="37431"/>
                </a:cubicBezTo>
                <a:cubicBezTo>
                  <a:pt x="121748" y="37431"/>
                  <a:pt x="122147" y="36712"/>
                  <a:pt x="121988" y="35274"/>
                </a:cubicBezTo>
                <a:cubicBezTo>
                  <a:pt x="121828" y="33836"/>
                  <a:pt x="121269" y="33117"/>
                  <a:pt x="120310" y="33117"/>
                </a:cubicBezTo>
                <a:close/>
                <a:moveTo>
                  <a:pt x="287594" y="31200"/>
                </a:moveTo>
                <a:cubicBezTo>
                  <a:pt x="287913" y="31839"/>
                  <a:pt x="288232" y="32318"/>
                  <a:pt x="288552" y="32638"/>
                </a:cubicBezTo>
                <a:cubicBezTo>
                  <a:pt x="288872" y="32957"/>
                  <a:pt x="288872" y="33756"/>
                  <a:pt x="288552" y="35035"/>
                </a:cubicBezTo>
                <a:cubicBezTo>
                  <a:pt x="287274" y="35035"/>
                  <a:pt x="286635" y="34874"/>
                  <a:pt x="286635" y="34555"/>
                </a:cubicBezTo>
                <a:cubicBezTo>
                  <a:pt x="287274" y="34874"/>
                  <a:pt x="287434" y="34236"/>
                  <a:pt x="287114" y="32638"/>
                </a:cubicBezTo>
                <a:cubicBezTo>
                  <a:pt x="286795" y="31040"/>
                  <a:pt x="286955" y="30560"/>
                  <a:pt x="287594" y="31200"/>
                </a:cubicBezTo>
                <a:close/>
                <a:moveTo>
                  <a:pt x="190291" y="31200"/>
                </a:moveTo>
                <a:cubicBezTo>
                  <a:pt x="191889" y="33117"/>
                  <a:pt x="193327" y="33596"/>
                  <a:pt x="194605" y="32638"/>
                </a:cubicBezTo>
                <a:cubicBezTo>
                  <a:pt x="194286" y="33276"/>
                  <a:pt x="194286" y="34155"/>
                  <a:pt x="194605" y="35274"/>
                </a:cubicBezTo>
                <a:cubicBezTo>
                  <a:pt x="194925" y="36393"/>
                  <a:pt x="194765" y="36792"/>
                  <a:pt x="194126" y="36472"/>
                </a:cubicBezTo>
                <a:cubicBezTo>
                  <a:pt x="194126" y="36153"/>
                  <a:pt x="193646" y="35993"/>
                  <a:pt x="192688" y="35993"/>
                </a:cubicBezTo>
                <a:cubicBezTo>
                  <a:pt x="192688" y="37271"/>
                  <a:pt x="192368" y="38229"/>
                  <a:pt x="191729" y="38869"/>
                </a:cubicBezTo>
                <a:cubicBezTo>
                  <a:pt x="191090" y="39508"/>
                  <a:pt x="190930" y="40626"/>
                  <a:pt x="191250" y="42224"/>
                </a:cubicBezTo>
                <a:cubicBezTo>
                  <a:pt x="191889" y="41905"/>
                  <a:pt x="192448" y="41345"/>
                  <a:pt x="192928" y="40547"/>
                </a:cubicBezTo>
                <a:cubicBezTo>
                  <a:pt x="193406" y="39748"/>
                  <a:pt x="193806" y="39668"/>
                  <a:pt x="194126" y="40307"/>
                </a:cubicBezTo>
                <a:cubicBezTo>
                  <a:pt x="193487" y="41585"/>
                  <a:pt x="193247" y="43182"/>
                  <a:pt x="193406" y="45100"/>
                </a:cubicBezTo>
                <a:cubicBezTo>
                  <a:pt x="193566" y="47017"/>
                  <a:pt x="193167" y="48296"/>
                  <a:pt x="192208" y="48934"/>
                </a:cubicBezTo>
                <a:cubicBezTo>
                  <a:pt x="191250" y="46059"/>
                  <a:pt x="190691" y="43263"/>
                  <a:pt x="190531" y="40547"/>
                </a:cubicBezTo>
                <a:cubicBezTo>
                  <a:pt x="190371" y="37830"/>
                  <a:pt x="190291" y="34715"/>
                  <a:pt x="190291" y="31200"/>
                </a:cubicBezTo>
                <a:close/>
                <a:moveTo>
                  <a:pt x="281362" y="27365"/>
                </a:moveTo>
                <a:cubicBezTo>
                  <a:pt x="282002" y="28963"/>
                  <a:pt x="282241" y="31120"/>
                  <a:pt x="282081" y="33836"/>
                </a:cubicBezTo>
                <a:cubicBezTo>
                  <a:pt x="281921" y="36552"/>
                  <a:pt x="282801" y="37750"/>
                  <a:pt x="284718" y="37431"/>
                </a:cubicBezTo>
                <a:cubicBezTo>
                  <a:pt x="285037" y="38709"/>
                  <a:pt x="285037" y="39588"/>
                  <a:pt x="284718" y="40067"/>
                </a:cubicBezTo>
                <a:cubicBezTo>
                  <a:pt x="284398" y="40547"/>
                  <a:pt x="284239" y="41265"/>
                  <a:pt x="284239" y="42224"/>
                </a:cubicBezTo>
                <a:cubicBezTo>
                  <a:pt x="283919" y="41905"/>
                  <a:pt x="283440" y="41026"/>
                  <a:pt x="282801" y="39588"/>
                </a:cubicBezTo>
                <a:cubicBezTo>
                  <a:pt x="282161" y="38150"/>
                  <a:pt x="281522" y="36712"/>
                  <a:pt x="280883" y="35274"/>
                </a:cubicBezTo>
                <a:cubicBezTo>
                  <a:pt x="280244" y="33836"/>
                  <a:pt x="279924" y="32398"/>
                  <a:pt x="279924" y="30960"/>
                </a:cubicBezTo>
                <a:cubicBezTo>
                  <a:pt x="279924" y="29522"/>
                  <a:pt x="280404" y="28323"/>
                  <a:pt x="281362" y="27365"/>
                </a:cubicBezTo>
                <a:close/>
                <a:moveTo>
                  <a:pt x="189812" y="27365"/>
                </a:moveTo>
                <a:cubicBezTo>
                  <a:pt x="189812" y="29921"/>
                  <a:pt x="189173" y="31999"/>
                  <a:pt x="187894" y="33596"/>
                </a:cubicBezTo>
                <a:cubicBezTo>
                  <a:pt x="186616" y="35194"/>
                  <a:pt x="186776" y="37271"/>
                  <a:pt x="188374" y="39827"/>
                </a:cubicBezTo>
                <a:lnTo>
                  <a:pt x="185498" y="39827"/>
                </a:lnTo>
                <a:cubicBezTo>
                  <a:pt x="186137" y="37591"/>
                  <a:pt x="186537" y="35673"/>
                  <a:pt x="186696" y="34075"/>
                </a:cubicBezTo>
                <a:cubicBezTo>
                  <a:pt x="186856" y="32478"/>
                  <a:pt x="186776" y="30401"/>
                  <a:pt x="186456" y="27845"/>
                </a:cubicBezTo>
                <a:cubicBezTo>
                  <a:pt x="186776" y="26886"/>
                  <a:pt x="187894" y="26726"/>
                  <a:pt x="189812" y="27365"/>
                </a:cubicBezTo>
                <a:close/>
                <a:moveTo>
                  <a:pt x="143318" y="25448"/>
                </a:moveTo>
                <a:cubicBezTo>
                  <a:pt x="142679" y="25448"/>
                  <a:pt x="142279" y="25688"/>
                  <a:pt x="142119" y="26167"/>
                </a:cubicBezTo>
                <a:cubicBezTo>
                  <a:pt x="141960" y="26646"/>
                  <a:pt x="141560" y="26726"/>
                  <a:pt x="140921" y="26406"/>
                </a:cubicBezTo>
                <a:cubicBezTo>
                  <a:pt x="141560" y="28963"/>
                  <a:pt x="141400" y="30800"/>
                  <a:pt x="140441" y="31918"/>
                </a:cubicBezTo>
                <a:cubicBezTo>
                  <a:pt x="139483" y="33037"/>
                  <a:pt x="139323" y="34395"/>
                  <a:pt x="139963" y="35993"/>
                </a:cubicBezTo>
                <a:cubicBezTo>
                  <a:pt x="140921" y="35354"/>
                  <a:pt x="141480" y="34475"/>
                  <a:pt x="141640" y="33357"/>
                </a:cubicBezTo>
                <a:cubicBezTo>
                  <a:pt x="141799" y="32238"/>
                  <a:pt x="142519" y="31999"/>
                  <a:pt x="143797" y="32638"/>
                </a:cubicBezTo>
                <a:cubicBezTo>
                  <a:pt x="143797" y="31040"/>
                  <a:pt x="143558" y="29921"/>
                  <a:pt x="143078" y="29283"/>
                </a:cubicBezTo>
                <a:cubicBezTo>
                  <a:pt x="142598" y="28643"/>
                  <a:pt x="142679" y="27365"/>
                  <a:pt x="143318" y="25448"/>
                </a:cubicBezTo>
                <a:close/>
                <a:moveTo>
                  <a:pt x="293585" y="24250"/>
                </a:moveTo>
                <a:cubicBezTo>
                  <a:pt x="292786" y="23770"/>
                  <a:pt x="291748" y="24169"/>
                  <a:pt x="290469" y="25448"/>
                </a:cubicBezTo>
                <a:cubicBezTo>
                  <a:pt x="291109" y="27365"/>
                  <a:pt x="291827" y="29602"/>
                  <a:pt x="292626" y="32158"/>
                </a:cubicBezTo>
                <a:cubicBezTo>
                  <a:pt x="293425" y="34715"/>
                  <a:pt x="294623" y="35673"/>
                  <a:pt x="296221" y="35035"/>
                </a:cubicBezTo>
                <a:cubicBezTo>
                  <a:pt x="296541" y="36632"/>
                  <a:pt x="296621" y="37591"/>
                  <a:pt x="296461" y="37910"/>
                </a:cubicBezTo>
                <a:cubicBezTo>
                  <a:pt x="296301" y="38229"/>
                  <a:pt x="295902" y="38869"/>
                  <a:pt x="295263" y="39827"/>
                </a:cubicBezTo>
                <a:cubicBezTo>
                  <a:pt x="295902" y="41745"/>
                  <a:pt x="296701" y="42464"/>
                  <a:pt x="297659" y="41985"/>
                </a:cubicBezTo>
                <a:lnTo>
                  <a:pt x="299696" y="42130"/>
                </a:lnTo>
                <a:lnTo>
                  <a:pt x="299696" y="38607"/>
                </a:lnTo>
                <a:lnTo>
                  <a:pt x="297420" y="36952"/>
                </a:lnTo>
                <a:cubicBezTo>
                  <a:pt x="296621" y="35673"/>
                  <a:pt x="296142" y="34236"/>
                  <a:pt x="295981" y="32638"/>
                </a:cubicBezTo>
                <a:cubicBezTo>
                  <a:pt x="295822" y="31040"/>
                  <a:pt x="295822" y="29522"/>
                  <a:pt x="295981" y="28084"/>
                </a:cubicBezTo>
                <a:cubicBezTo>
                  <a:pt x="296142" y="26646"/>
                  <a:pt x="296541" y="25767"/>
                  <a:pt x="297180" y="25448"/>
                </a:cubicBezTo>
                <a:cubicBezTo>
                  <a:pt x="295582" y="25128"/>
                  <a:pt x="294384" y="24728"/>
                  <a:pt x="293585" y="24250"/>
                </a:cubicBezTo>
                <a:close/>
                <a:moveTo>
                  <a:pt x="288552" y="22093"/>
                </a:moveTo>
                <a:cubicBezTo>
                  <a:pt x="287913" y="22412"/>
                  <a:pt x="287514" y="23051"/>
                  <a:pt x="287354" y="24010"/>
                </a:cubicBezTo>
                <a:cubicBezTo>
                  <a:pt x="287194" y="24968"/>
                  <a:pt x="286955" y="25767"/>
                  <a:pt x="286635" y="26406"/>
                </a:cubicBezTo>
                <a:cubicBezTo>
                  <a:pt x="287594" y="27046"/>
                  <a:pt x="287993" y="26806"/>
                  <a:pt x="287833" y="25688"/>
                </a:cubicBezTo>
                <a:cubicBezTo>
                  <a:pt x="287673" y="24569"/>
                  <a:pt x="287913" y="24329"/>
                  <a:pt x="288552" y="24968"/>
                </a:cubicBezTo>
                <a:close/>
                <a:moveTo>
                  <a:pt x="152425" y="14903"/>
                </a:moveTo>
                <a:cubicBezTo>
                  <a:pt x="151786" y="14583"/>
                  <a:pt x="151226" y="14983"/>
                  <a:pt x="150747" y="16101"/>
                </a:cubicBezTo>
                <a:cubicBezTo>
                  <a:pt x="150268" y="17219"/>
                  <a:pt x="150347" y="18098"/>
                  <a:pt x="150987" y="18737"/>
                </a:cubicBezTo>
                <a:cubicBezTo>
                  <a:pt x="151626" y="18098"/>
                  <a:pt x="152105" y="17619"/>
                  <a:pt x="152425" y="17299"/>
                </a:cubicBezTo>
                <a:cubicBezTo>
                  <a:pt x="152744" y="16980"/>
                  <a:pt x="152744" y="16181"/>
                  <a:pt x="152425" y="14903"/>
                </a:cubicBezTo>
                <a:close/>
                <a:moveTo>
                  <a:pt x="154821" y="11548"/>
                </a:moveTo>
                <a:cubicBezTo>
                  <a:pt x="154821" y="13145"/>
                  <a:pt x="155300" y="13944"/>
                  <a:pt x="156259" y="13944"/>
                </a:cubicBezTo>
                <a:cubicBezTo>
                  <a:pt x="157218" y="13944"/>
                  <a:pt x="158177" y="14263"/>
                  <a:pt x="159135" y="14903"/>
                </a:cubicBezTo>
                <a:lnTo>
                  <a:pt x="159135" y="12026"/>
                </a:lnTo>
                <a:cubicBezTo>
                  <a:pt x="158177" y="12346"/>
                  <a:pt x="157378" y="12266"/>
                  <a:pt x="156738" y="11787"/>
                </a:cubicBezTo>
                <a:cubicBezTo>
                  <a:pt x="156099" y="11308"/>
                  <a:pt x="155460" y="11228"/>
                  <a:pt x="154821" y="11548"/>
                </a:cubicBezTo>
                <a:close/>
                <a:moveTo>
                  <a:pt x="131814" y="7713"/>
                </a:moveTo>
                <a:cubicBezTo>
                  <a:pt x="129577" y="7393"/>
                  <a:pt x="128219" y="8751"/>
                  <a:pt x="127739" y="11787"/>
                </a:cubicBezTo>
                <a:cubicBezTo>
                  <a:pt x="127261" y="14823"/>
                  <a:pt x="127340" y="17140"/>
                  <a:pt x="127979" y="18737"/>
                </a:cubicBezTo>
                <a:cubicBezTo>
                  <a:pt x="129577" y="18098"/>
                  <a:pt x="130456" y="16581"/>
                  <a:pt x="130616" y="14184"/>
                </a:cubicBezTo>
                <a:cubicBezTo>
                  <a:pt x="130775" y="11787"/>
                  <a:pt x="131175" y="9630"/>
                  <a:pt x="131814" y="7713"/>
                </a:cubicBezTo>
                <a:close/>
                <a:moveTo>
                  <a:pt x="281362" y="5796"/>
                </a:moveTo>
                <a:cubicBezTo>
                  <a:pt x="282002" y="6435"/>
                  <a:pt x="282801" y="6834"/>
                  <a:pt x="283759" y="6994"/>
                </a:cubicBezTo>
                <a:cubicBezTo>
                  <a:pt x="284718" y="7154"/>
                  <a:pt x="285037" y="8033"/>
                  <a:pt x="284718" y="9630"/>
                </a:cubicBezTo>
                <a:cubicBezTo>
                  <a:pt x="283759" y="10908"/>
                  <a:pt x="282960" y="10988"/>
                  <a:pt x="282321" y="9870"/>
                </a:cubicBezTo>
                <a:cubicBezTo>
                  <a:pt x="281682" y="8751"/>
                  <a:pt x="281362" y="7393"/>
                  <a:pt x="281362" y="5796"/>
                </a:cubicBezTo>
                <a:close/>
                <a:moveTo>
                  <a:pt x="284758" y="0"/>
                </a:moveTo>
                <a:lnTo>
                  <a:pt x="2470021" y="0"/>
                </a:lnTo>
                <a:lnTo>
                  <a:pt x="2516663" y="0"/>
                </a:lnTo>
                <a:lnTo>
                  <a:pt x="2516788" y="0"/>
                </a:lnTo>
                <a:lnTo>
                  <a:pt x="2530165" y="0"/>
                </a:lnTo>
                <a:lnTo>
                  <a:pt x="2537454" y="0"/>
                </a:lnTo>
                <a:lnTo>
                  <a:pt x="2569437" y="0"/>
                </a:lnTo>
                <a:lnTo>
                  <a:pt x="2571264" y="0"/>
                </a:lnTo>
                <a:lnTo>
                  <a:pt x="2630916" y="0"/>
                </a:lnTo>
                <a:lnTo>
                  <a:pt x="2633247" y="0"/>
                </a:lnTo>
                <a:lnTo>
                  <a:pt x="2651645" y="0"/>
                </a:lnTo>
                <a:lnTo>
                  <a:pt x="2766362" y="0"/>
                </a:lnTo>
                <a:lnTo>
                  <a:pt x="2767541" y="0"/>
                </a:lnTo>
                <a:lnTo>
                  <a:pt x="2845446" y="0"/>
                </a:lnTo>
                <a:lnTo>
                  <a:pt x="2849469" y="0"/>
                </a:lnTo>
                <a:lnTo>
                  <a:pt x="2855177" y="0"/>
                </a:lnTo>
                <a:lnTo>
                  <a:pt x="2855798" y="0"/>
                </a:lnTo>
                <a:lnTo>
                  <a:pt x="2859385" y="0"/>
                </a:lnTo>
                <a:lnTo>
                  <a:pt x="4868977" y="0"/>
                </a:lnTo>
                <a:lnTo>
                  <a:pt x="11505972" y="0"/>
                </a:lnTo>
                <a:lnTo>
                  <a:pt x="11505972" y="739466"/>
                </a:lnTo>
                <a:lnTo>
                  <a:pt x="4868977" y="739466"/>
                </a:lnTo>
                <a:lnTo>
                  <a:pt x="2661703" y="739466"/>
                </a:lnTo>
                <a:lnTo>
                  <a:pt x="2647045" y="739466"/>
                </a:lnTo>
                <a:lnTo>
                  <a:pt x="2528555" y="739466"/>
                </a:lnTo>
                <a:lnTo>
                  <a:pt x="179951" y="739466"/>
                </a:lnTo>
                <a:lnTo>
                  <a:pt x="178308" y="737960"/>
                </a:lnTo>
                <a:cubicBezTo>
                  <a:pt x="177030" y="737481"/>
                  <a:pt x="175672" y="737481"/>
                  <a:pt x="174234" y="737960"/>
                </a:cubicBezTo>
                <a:lnTo>
                  <a:pt x="172180" y="739466"/>
                </a:lnTo>
                <a:lnTo>
                  <a:pt x="109360" y="739466"/>
                </a:lnTo>
                <a:lnTo>
                  <a:pt x="82443" y="729572"/>
                </a:lnTo>
                <a:cubicBezTo>
                  <a:pt x="75414" y="725418"/>
                  <a:pt x="69262" y="721104"/>
                  <a:pt x="63990" y="716630"/>
                </a:cubicBezTo>
                <a:cubicBezTo>
                  <a:pt x="58717" y="712156"/>
                  <a:pt x="53525" y="707523"/>
                  <a:pt x="48412" y="702730"/>
                </a:cubicBezTo>
                <a:cubicBezTo>
                  <a:pt x="50649" y="701132"/>
                  <a:pt x="50968" y="698576"/>
                  <a:pt x="49370" y="695060"/>
                </a:cubicBezTo>
                <a:cubicBezTo>
                  <a:pt x="47772" y="694102"/>
                  <a:pt x="46335" y="693862"/>
                  <a:pt x="45056" y="694342"/>
                </a:cubicBezTo>
                <a:cubicBezTo>
                  <a:pt x="43779" y="694821"/>
                  <a:pt x="42820" y="695859"/>
                  <a:pt x="42181" y="697457"/>
                </a:cubicBezTo>
                <a:cubicBezTo>
                  <a:pt x="30677" y="685315"/>
                  <a:pt x="21889" y="671574"/>
                  <a:pt x="15818" y="656236"/>
                </a:cubicBezTo>
                <a:cubicBezTo>
                  <a:pt x="5273" y="627476"/>
                  <a:pt x="0" y="577307"/>
                  <a:pt x="0" y="505729"/>
                </a:cubicBezTo>
                <a:lnTo>
                  <a:pt x="0" y="446293"/>
                </a:lnTo>
                <a:lnTo>
                  <a:pt x="30198" y="446293"/>
                </a:lnTo>
                <a:cubicBezTo>
                  <a:pt x="30837" y="448210"/>
                  <a:pt x="31636" y="449008"/>
                  <a:pt x="32594" y="448689"/>
                </a:cubicBezTo>
                <a:lnTo>
                  <a:pt x="32594" y="446293"/>
                </a:lnTo>
                <a:lnTo>
                  <a:pt x="79568" y="446293"/>
                </a:lnTo>
                <a:cubicBezTo>
                  <a:pt x="78928" y="447890"/>
                  <a:pt x="78609" y="449728"/>
                  <a:pt x="78609" y="451805"/>
                </a:cubicBezTo>
                <a:cubicBezTo>
                  <a:pt x="78609" y="453882"/>
                  <a:pt x="78450" y="455720"/>
                  <a:pt x="78130" y="457317"/>
                </a:cubicBezTo>
                <a:cubicBezTo>
                  <a:pt x="79088" y="456039"/>
                  <a:pt x="79807" y="454441"/>
                  <a:pt x="80287" y="452524"/>
                </a:cubicBezTo>
                <a:cubicBezTo>
                  <a:pt x="80766" y="450606"/>
                  <a:pt x="81325" y="448530"/>
                  <a:pt x="81964" y="446293"/>
                </a:cubicBezTo>
                <a:lnTo>
                  <a:pt x="125103" y="446293"/>
                </a:lnTo>
                <a:cubicBezTo>
                  <a:pt x="125103" y="446932"/>
                  <a:pt x="125263" y="447251"/>
                  <a:pt x="125583" y="447251"/>
                </a:cubicBezTo>
                <a:lnTo>
                  <a:pt x="125583" y="446293"/>
                </a:lnTo>
                <a:lnTo>
                  <a:pt x="147631" y="446293"/>
                </a:lnTo>
                <a:cubicBezTo>
                  <a:pt x="147631" y="447890"/>
                  <a:pt x="147631" y="449328"/>
                  <a:pt x="147631" y="450606"/>
                </a:cubicBezTo>
                <a:cubicBezTo>
                  <a:pt x="147631" y="451885"/>
                  <a:pt x="147152" y="452843"/>
                  <a:pt x="146193" y="453483"/>
                </a:cubicBezTo>
                <a:cubicBezTo>
                  <a:pt x="146833" y="461471"/>
                  <a:pt x="146833" y="469300"/>
                  <a:pt x="146193" y="476969"/>
                </a:cubicBezTo>
                <a:cubicBezTo>
                  <a:pt x="146193" y="478887"/>
                  <a:pt x="145874" y="481124"/>
                  <a:pt x="145235" y="483680"/>
                </a:cubicBezTo>
                <a:cubicBezTo>
                  <a:pt x="144596" y="486236"/>
                  <a:pt x="145075" y="488153"/>
                  <a:pt x="146673" y="489432"/>
                </a:cubicBezTo>
                <a:cubicBezTo>
                  <a:pt x="147631" y="486875"/>
                  <a:pt x="148031" y="483360"/>
                  <a:pt x="147871" y="478887"/>
                </a:cubicBezTo>
                <a:cubicBezTo>
                  <a:pt x="147712" y="474413"/>
                  <a:pt x="148111" y="470419"/>
                  <a:pt x="149070" y="466903"/>
                </a:cubicBezTo>
                <a:cubicBezTo>
                  <a:pt x="149389" y="466903"/>
                  <a:pt x="149548" y="467303"/>
                  <a:pt x="149548" y="468102"/>
                </a:cubicBezTo>
                <a:cubicBezTo>
                  <a:pt x="149548" y="468901"/>
                  <a:pt x="149548" y="469699"/>
                  <a:pt x="149548" y="470498"/>
                </a:cubicBezTo>
                <a:cubicBezTo>
                  <a:pt x="149548" y="471297"/>
                  <a:pt x="149629" y="472016"/>
                  <a:pt x="149788" y="472655"/>
                </a:cubicBezTo>
                <a:cubicBezTo>
                  <a:pt x="149948" y="473294"/>
                  <a:pt x="150347" y="473454"/>
                  <a:pt x="150987" y="473135"/>
                </a:cubicBezTo>
                <a:cubicBezTo>
                  <a:pt x="151626" y="470898"/>
                  <a:pt x="151705" y="468102"/>
                  <a:pt x="151226" y="464746"/>
                </a:cubicBezTo>
                <a:cubicBezTo>
                  <a:pt x="150747" y="461391"/>
                  <a:pt x="150827" y="457637"/>
                  <a:pt x="151466" y="453483"/>
                </a:cubicBezTo>
                <a:cubicBezTo>
                  <a:pt x="149868" y="454441"/>
                  <a:pt x="149229" y="454042"/>
                  <a:pt x="149548" y="452284"/>
                </a:cubicBezTo>
                <a:cubicBezTo>
                  <a:pt x="149868" y="450527"/>
                  <a:pt x="150028" y="448530"/>
                  <a:pt x="150028" y="446293"/>
                </a:cubicBezTo>
                <a:lnTo>
                  <a:pt x="173994" y="446293"/>
                </a:lnTo>
                <a:cubicBezTo>
                  <a:pt x="173994" y="448210"/>
                  <a:pt x="174074" y="450047"/>
                  <a:pt x="174234" y="451805"/>
                </a:cubicBezTo>
                <a:cubicBezTo>
                  <a:pt x="174394" y="453562"/>
                  <a:pt x="174313" y="454921"/>
                  <a:pt x="173994" y="455879"/>
                </a:cubicBezTo>
                <a:cubicBezTo>
                  <a:pt x="174313" y="454921"/>
                  <a:pt x="174553" y="453562"/>
                  <a:pt x="174713" y="451805"/>
                </a:cubicBezTo>
                <a:cubicBezTo>
                  <a:pt x="174873" y="450047"/>
                  <a:pt x="175112" y="448210"/>
                  <a:pt x="175432" y="446293"/>
                </a:cubicBezTo>
                <a:lnTo>
                  <a:pt x="187415" y="446293"/>
                </a:lnTo>
                <a:lnTo>
                  <a:pt x="187415" y="568520"/>
                </a:lnTo>
                <a:cubicBezTo>
                  <a:pt x="187415" y="601114"/>
                  <a:pt x="189333" y="621724"/>
                  <a:pt x="193167" y="630353"/>
                </a:cubicBezTo>
                <a:cubicBezTo>
                  <a:pt x="197001" y="639299"/>
                  <a:pt x="205469" y="643773"/>
                  <a:pt x="218571" y="643773"/>
                </a:cubicBezTo>
                <a:cubicBezTo>
                  <a:pt x="233270" y="643773"/>
                  <a:pt x="243016" y="638021"/>
                  <a:pt x="247810" y="626518"/>
                </a:cubicBezTo>
                <a:cubicBezTo>
                  <a:pt x="252284" y="615014"/>
                  <a:pt x="254520" y="586095"/>
                  <a:pt x="254520" y="539760"/>
                </a:cubicBezTo>
                <a:lnTo>
                  <a:pt x="254520" y="487514"/>
                </a:lnTo>
                <a:cubicBezTo>
                  <a:pt x="254520" y="476330"/>
                  <a:pt x="253881" y="466504"/>
                  <a:pt x="252603" y="458036"/>
                </a:cubicBezTo>
                <a:cubicBezTo>
                  <a:pt x="251325" y="449568"/>
                  <a:pt x="249727" y="442138"/>
                  <a:pt x="247810" y="435747"/>
                </a:cubicBezTo>
                <a:cubicBezTo>
                  <a:pt x="248130" y="432872"/>
                  <a:pt x="248289" y="430235"/>
                  <a:pt x="248289" y="427839"/>
                </a:cubicBezTo>
                <a:cubicBezTo>
                  <a:pt x="248289" y="425442"/>
                  <a:pt x="247490" y="423445"/>
                  <a:pt x="245893" y="421847"/>
                </a:cubicBezTo>
                <a:cubicBezTo>
                  <a:pt x="245893" y="423765"/>
                  <a:pt x="245972" y="425282"/>
                  <a:pt x="246133" y="426401"/>
                </a:cubicBezTo>
                <a:cubicBezTo>
                  <a:pt x="246292" y="427519"/>
                  <a:pt x="246372" y="428718"/>
                  <a:pt x="246372" y="429995"/>
                </a:cubicBezTo>
                <a:cubicBezTo>
                  <a:pt x="246052" y="429356"/>
                  <a:pt x="245812" y="428478"/>
                  <a:pt x="245653" y="427360"/>
                </a:cubicBezTo>
                <a:cubicBezTo>
                  <a:pt x="245493" y="426241"/>
                  <a:pt x="245253" y="425362"/>
                  <a:pt x="244934" y="424723"/>
                </a:cubicBezTo>
                <a:cubicBezTo>
                  <a:pt x="244614" y="424084"/>
                  <a:pt x="244295" y="423525"/>
                  <a:pt x="243975" y="423045"/>
                </a:cubicBezTo>
                <a:cubicBezTo>
                  <a:pt x="243656" y="422566"/>
                  <a:pt x="243176" y="422007"/>
                  <a:pt x="242538" y="421368"/>
                </a:cubicBezTo>
                <a:cubicBezTo>
                  <a:pt x="240940" y="419131"/>
                  <a:pt x="239502" y="417054"/>
                  <a:pt x="238223" y="415137"/>
                </a:cubicBezTo>
                <a:cubicBezTo>
                  <a:pt x="236945" y="413220"/>
                  <a:pt x="235507" y="411462"/>
                  <a:pt x="233909" y="409864"/>
                </a:cubicBezTo>
                <a:cubicBezTo>
                  <a:pt x="233909" y="408905"/>
                  <a:pt x="233909" y="407947"/>
                  <a:pt x="233909" y="406988"/>
                </a:cubicBezTo>
                <a:cubicBezTo>
                  <a:pt x="233909" y="406030"/>
                  <a:pt x="234229" y="405231"/>
                  <a:pt x="234868" y="404591"/>
                </a:cubicBezTo>
                <a:cubicBezTo>
                  <a:pt x="233909" y="404591"/>
                  <a:pt x="233750" y="403873"/>
                  <a:pt x="234389" y="402435"/>
                </a:cubicBezTo>
                <a:cubicBezTo>
                  <a:pt x="235028" y="400996"/>
                  <a:pt x="234868" y="399638"/>
                  <a:pt x="233909" y="398361"/>
                </a:cubicBezTo>
                <a:cubicBezTo>
                  <a:pt x="234868" y="398041"/>
                  <a:pt x="235267" y="397322"/>
                  <a:pt x="235108" y="396203"/>
                </a:cubicBezTo>
                <a:cubicBezTo>
                  <a:pt x="234948" y="395085"/>
                  <a:pt x="234708" y="393967"/>
                  <a:pt x="234389" y="392848"/>
                </a:cubicBezTo>
                <a:cubicBezTo>
                  <a:pt x="234069" y="391730"/>
                  <a:pt x="233830" y="390691"/>
                  <a:pt x="233670" y="389733"/>
                </a:cubicBezTo>
                <a:cubicBezTo>
                  <a:pt x="233510" y="388774"/>
                  <a:pt x="233750" y="387975"/>
                  <a:pt x="234389" y="387336"/>
                </a:cubicBezTo>
                <a:cubicBezTo>
                  <a:pt x="231193" y="380945"/>
                  <a:pt x="229037" y="372397"/>
                  <a:pt x="227918" y="361692"/>
                </a:cubicBezTo>
                <a:cubicBezTo>
                  <a:pt x="226800" y="350987"/>
                  <a:pt x="225921" y="340682"/>
                  <a:pt x="225282" y="330776"/>
                </a:cubicBezTo>
                <a:cubicBezTo>
                  <a:pt x="224962" y="327580"/>
                  <a:pt x="224802" y="324305"/>
                  <a:pt x="224802" y="320950"/>
                </a:cubicBezTo>
                <a:cubicBezTo>
                  <a:pt x="224802" y="317595"/>
                  <a:pt x="225282" y="314639"/>
                  <a:pt x="226240" y="312082"/>
                </a:cubicBezTo>
                <a:cubicBezTo>
                  <a:pt x="227518" y="314639"/>
                  <a:pt x="227918" y="317355"/>
                  <a:pt x="227439" y="320231"/>
                </a:cubicBezTo>
                <a:cubicBezTo>
                  <a:pt x="226959" y="323107"/>
                  <a:pt x="226880" y="326143"/>
                  <a:pt x="227199" y="329338"/>
                </a:cubicBezTo>
                <a:cubicBezTo>
                  <a:pt x="227838" y="333812"/>
                  <a:pt x="228956" y="338285"/>
                  <a:pt x="230554" y="342759"/>
                </a:cubicBezTo>
                <a:cubicBezTo>
                  <a:pt x="232152" y="347233"/>
                  <a:pt x="232632" y="352185"/>
                  <a:pt x="231992" y="357618"/>
                </a:cubicBezTo>
                <a:cubicBezTo>
                  <a:pt x="232951" y="351866"/>
                  <a:pt x="234069" y="345795"/>
                  <a:pt x="235347" y="339404"/>
                </a:cubicBezTo>
                <a:cubicBezTo>
                  <a:pt x="236625" y="333013"/>
                  <a:pt x="236945" y="326143"/>
                  <a:pt x="236306" y="318793"/>
                </a:cubicBezTo>
                <a:cubicBezTo>
                  <a:pt x="237265" y="321030"/>
                  <a:pt x="237744" y="323107"/>
                  <a:pt x="237744" y="325024"/>
                </a:cubicBezTo>
                <a:cubicBezTo>
                  <a:pt x="237744" y="326942"/>
                  <a:pt x="237664" y="328859"/>
                  <a:pt x="237504" y="330776"/>
                </a:cubicBezTo>
                <a:cubicBezTo>
                  <a:pt x="237345" y="332694"/>
                  <a:pt x="237185" y="334690"/>
                  <a:pt x="237025" y="336767"/>
                </a:cubicBezTo>
                <a:cubicBezTo>
                  <a:pt x="236865" y="338845"/>
                  <a:pt x="237105" y="341002"/>
                  <a:pt x="237744" y="343238"/>
                </a:cubicBezTo>
                <a:cubicBezTo>
                  <a:pt x="238383" y="343558"/>
                  <a:pt x="238623" y="343398"/>
                  <a:pt x="238463" y="342759"/>
                </a:cubicBezTo>
                <a:cubicBezTo>
                  <a:pt x="238303" y="342120"/>
                  <a:pt x="238543" y="341801"/>
                  <a:pt x="239182" y="341801"/>
                </a:cubicBezTo>
                <a:cubicBezTo>
                  <a:pt x="239821" y="346274"/>
                  <a:pt x="240780" y="350987"/>
                  <a:pt x="242058" y="355940"/>
                </a:cubicBezTo>
                <a:cubicBezTo>
                  <a:pt x="243336" y="360893"/>
                  <a:pt x="244535" y="365846"/>
                  <a:pt x="245653" y="370800"/>
                </a:cubicBezTo>
                <a:cubicBezTo>
                  <a:pt x="246771" y="375753"/>
                  <a:pt x="247570" y="380945"/>
                  <a:pt x="248050" y="386377"/>
                </a:cubicBezTo>
                <a:cubicBezTo>
                  <a:pt x="248528" y="391810"/>
                  <a:pt x="248289" y="397242"/>
                  <a:pt x="247331" y="402674"/>
                </a:cubicBezTo>
                <a:cubicBezTo>
                  <a:pt x="247011" y="403633"/>
                  <a:pt x="247091" y="404192"/>
                  <a:pt x="247570" y="404352"/>
                </a:cubicBezTo>
                <a:cubicBezTo>
                  <a:pt x="248050" y="404512"/>
                  <a:pt x="248289" y="404911"/>
                  <a:pt x="248289" y="405550"/>
                </a:cubicBezTo>
                <a:cubicBezTo>
                  <a:pt x="247650" y="410343"/>
                  <a:pt x="247570" y="415056"/>
                  <a:pt x="248050" y="419690"/>
                </a:cubicBezTo>
                <a:cubicBezTo>
                  <a:pt x="248528" y="424324"/>
                  <a:pt x="250366" y="427439"/>
                  <a:pt x="253562" y="429037"/>
                </a:cubicBezTo>
                <a:cubicBezTo>
                  <a:pt x="253562" y="431913"/>
                  <a:pt x="254041" y="434310"/>
                  <a:pt x="255000" y="436227"/>
                </a:cubicBezTo>
                <a:cubicBezTo>
                  <a:pt x="256917" y="436227"/>
                  <a:pt x="258195" y="434789"/>
                  <a:pt x="258835" y="431913"/>
                </a:cubicBezTo>
                <a:cubicBezTo>
                  <a:pt x="257875" y="431274"/>
                  <a:pt x="257716" y="429995"/>
                  <a:pt x="258355" y="428078"/>
                </a:cubicBezTo>
                <a:cubicBezTo>
                  <a:pt x="258994" y="426161"/>
                  <a:pt x="259154" y="424403"/>
                  <a:pt x="258835" y="422806"/>
                </a:cubicBezTo>
                <a:cubicBezTo>
                  <a:pt x="258835" y="421208"/>
                  <a:pt x="258515" y="419930"/>
                  <a:pt x="257875" y="418971"/>
                </a:cubicBezTo>
                <a:cubicBezTo>
                  <a:pt x="257237" y="418013"/>
                  <a:pt x="256597" y="416734"/>
                  <a:pt x="255958" y="415137"/>
                </a:cubicBezTo>
                <a:cubicBezTo>
                  <a:pt x="254041" y="407148"/>
                  <a:pt x="253162" y="398920"/>
                  <a:pt x="253322" y="390451"/>
                </a:cubicBezTo>
                <a:cubicBezTo>
                  <a:pt x="253482" y="381983"/>
                  <a:pt x="253242" y="373595"/>
                  <a:pt x="252603" y="365287"/>
                </a:cubicBezTo>
                <a:cubicBezTo>
                  <a:pt x="252603" y="364648"/>
                  <a:pt x="253083" y="364409"/>
                  <a:pt x="254041" y="364568"/>
                </a:cubicBezTo>
                <a:cubicBezTo>
                  <a:pt x="255000" y="364728"/>
                  <a:pt x="255479" y="364488"/>
                  <a:pt x="255479" y="363850"/>
                </a:cubicBezTo>
                <a:cubicBezTo>
                  <a:pt x="254520" y="354263"/>
                  <a:pt x="253562" y="344277"/>
                  <a:pt x="252603" y="333892"/>
                </a:cubicBezTo>
                <a:cubicBezTo>
                  <a:pt x="251645" y="323506"/>
                  <a:pt x="250846" y="311763"/>
                  <a:pt x="250206" y="298661"/>
                </a:cubicBezTo>
                <a:cubicBezTo>
                  <a:pt x="250526" y="302176"/>
                  <a:pt x="251405" y="305531"/>
                  <a:pt x="252843" y="308727"/>
                </a:cubicBezTo>
                <a:cubicBezTo>
                  <a:pt x="254281" y="311922"/>
                  <a:pt x="254201" y="315118"/>
                  <a:pt x="252603" y="318314"/>
                </a:cubicBezTo>
                <a:cubicBezTo>
                  <a:pt x="253242" y="318314"/>
                  <a:pt x="253562" y="318154"/>
                  <a:pt x="253562" y="317834"/>
                </a:cubicBezTo>
                <a:cubicBezTo>
                  <a:pt x="253562" y="317515"/>
                  <a:pt x="253881" y="317355"/>
                  <a:pt x="254520" y="317355"/>
                </a:cubicBezTo>
                <a:cubicBezTo>
                  <a:pt x="255799" y="320551"/>
                  <a:pt x="256438" y="323985"/>
                  <a:pt x="256438" y="327660"/>
                </a:cubicBezTo>
                <a:cubicBezTo>
                  <a:pt x="256438" y="331335"/>
                  <a:pt x="256757" y="334770"/>
                  <a:pt x="257396" y="337966"/>
                </a:cubicBezTo>
                <a:cubicBezTo>
                  <a:pt x="257716" y="339564"/>
                  <a:pt x="258036" y="340841"/>
                  <a:pt x="258355" y="341801"/>
                </a:cubicBezTo>
                <a:cubicBezTo>
                  <a:pt x="258674" y="342759"/>
                  <a:pt x="258835" y="344037"/>
                  <a:pt x="258835" y="345635"/>
                </a:cubicBezTo>
                <a:cubicBezTo>
                  <a:pt x="258835" y="347233"/>
                  <a:pt x="258515" y="348671"/>
                  <a:pt x="257875" y="349949"/>
                </a:cubicBezTo>
                <a:cubicBezTo>
                  <a:pt x="257237" y="351227"/>
                  <a:pt x="256917" y="352665"/>
                  <a:pt x="256917" y="354263"/>
                </a:cubicBezTo>
                <a:cubicBezTo>
                  <a:pt x="256278" y="358736"/>
                  <a:pt x="256358" y="363370"/>
                  <a:pt x="257157" y="368163"/>
                </a:cubicBezTo>
                <a:cubicBezTo>
                  <a:pt x="257955" y="372957"/>
                  <a:pt x="258674" y="377910"/>
                  <a:pt x="259313" y="383022"/>
                </a:cubicBezTo>
                <a:cubicBezTo>
                  <a:pt x="259313" y="383661"/>
                  <a:pt x="259154" y="384380"/>
                  <a:pt x="258835" y="385179"/>
                </a:cubicBezTo>
                <a:cubicBezTo>
                  <a:pt x="258515" y="385978"/>
                  <a:pt x="258195" y="386697"/>
                  <a:pt x="257875" y="387336"/>
                </a:cubicBezTo>
                <a:cubicBezTo>
                  <a:pt x="257875" y="388934"/>
                  <a:pt x="258835" y="389413"/>
                  <a:pt x="260752" y="388774"/>
                </a:cubicBezTo>
                <a:cubicBezTo>
                  <a:pt x="261391" y="393247"/>
                  <a:pt x="262349" y="397401"/>
                  <a:pt x="263627" y="401236"/>
                </a:cubicBezTo>
                <a:cubicBezTo>
                  <a:pt x="264906" y="405071"/>
                  <a:pt x="265225" y="409065"/>
                  <a:pt x="264586" y="413220"/>
                </a:cubicBezTo>
                <a:cubicBezTo>
                  <a:pt x="263947" y="411622"/>
                  <a:pt x="262828" y="411142"/>
                  <a:pt x="261230" y="411781"/>
                </a:cubicBezTo>
                <a:cubicBezTo>
                  <a:pt x="261230" y="410184"/>
                  <a:pt x="261151" y="408745"/>
                  <a:pt x="260991" y="407468"/>
                </a:cubicBezTo>
                <a:cubicBezTo>
                  <a:pt x="260831" y="406189"/>
                  <a:pt x="260752" y="404751"/>
                  <a:pt x="260752" y="403153"/>
                </a:cubicBezTo>
                <a:cubicBezTo>
                  <a:pt x="259473" y="405071"/>
                  <a:pt x="258515" y="407308"/>
                  <a:pt x="257875" y="409864"/>
                </a:cubicBezTo>
                <a:cubicBezTo>
                  <a:pt x="259154" y="409225"/>
                  <a:pt x="259953" y="409784"/>
                  <a:pt x="260272" y="411542"/>
                </a:cubicBezTo>
                <a:cubicBezTo>
                  <a:pt x="260592" y="413299"/>
                  <a:pt x="260911" y="415456"/>
                  <a:pt x="261230" y="418013"/>
                </a:cubicBezTo>
                <a:cubicBezTo>
                  <a:pt x="261870" y="418013"/>
                  <a:pt x="262029" y="417374"/>
                  <a:pt x="261710" y="416095"/>
                </a:cubicBezTo>
                <a:cubicBezTo>
                  <a:pt x="261391" y="414817"/>
                  <a:pt x="261391" y="413859"/>
                  <a:pt x="261710" y="413220"/>
                </a:cubicBezTo>
                <a:cubicBezTo>
                  <a:pt x="262349" y="413220"/>
                  <a:pt x="262669" y="413619"/>
                  <a:pt x="262669" y="414418"/>
                </a:cubicBezTo>
                <a:cubicBezTo>
                  <a:pt x="262669" y="415217"/>
                  <a:pt x="263148" y="415456"/>
                  <a:pt x="264107" y="415137"/>
                </a:cubicBezTo>
                <a:cubicBezTo>
                  <a:pt x="264107" y="417693"/>
                  <a:pt x="264506" y="419450"/>
                  <a:pt x="265305" y="420409"/>
                </a:cubicBezTo>
                <a:cubicBezTo>
                  <a:pt x="266104" y="421368"/>
                  <a:pt x="266823" y="422646"/>
                  <a:pt x="267462" y="424244"/>
                </a:cubicBezTo>
                <a:cubicBezTo>
                  <a:pt x="268420" y="429356"/>
                  <a:pt x="269060" y="434470"/>
                  <a:pt x="269379" y="439582"/>
                </a:cubicBezTo>
                <a:cubicBezTo>
                  <a:pt x="269699" y="444695"/>
                  <a:pt x="270338" y="449648"/>
                  <a:pt x="271297" y="454441"/>
                </a:cubicBezTo>
                <a:cubicBezTo>
                  <a:pt x="271616" y="455400"/>
                  <a:pt x="272015" y="456758"/>
                  <a:pt x="272495" y="458515"/>
                </a:cubicBezTo>
                <a:cubicBezTo>
                  <a:pt x="272974" y="460273"/>
                  <a:pt x="274013" y="461151"/>
                  <a:pt x="275611" y="461151"/>
                </a:cubicBezTo>
                <a:cubicBezTo>
                  <a:pt x="275930" y="456997"/>
                  <a:pt x="275530" y="453483"/>
                  <a:pt x="274412" y="450606"/>
                </a:cubicBezTo>
                <a:cubicBezTo>
                  <a:pt x="273294" y="447731"/>
                  <a:pt x="273054" y="444535"/>
                  <a:pt x="273693" y="441020"/>
                </a:cubicBezTo>
                <a:cubicBezTo>
                  <a:pt x="273054" y="441020"/>
                  <a:pt x="272814" y="441180"/>
                  <a:pt x="272974" y="441499"/>
                </a:cubicBezTo>
                <a:cubicBezTo>
                  <a:pt x="273134" y="441819"/>
                  <a:pt x="273054" y="442138"/>
                  <a:pt x="272735" y="442458"/>
                </a:cubicBezTo>
                <a:cubicBezTo>
                  <a:pt x="270498" y="437026"/>
                  <a:pt x="269459" y="431114"/>
                  <a:pt x="269619" y="424723"/>
                </a:cubicBezTo>
                <a:cubicBezTo>
                  <a:pt x="269778" y="418332"/>
                  <a:pt x="269060" y="412421"/>
                  <a:pt x="267462" y="406988"/>
                </a:cubicBezTo>
                <a:cubicBezTo>
                  <a:pt x="268420" y="406349"/>
                  <a:pt x="268900" y="406669"/>
                  <a:pt x="268900" y="407947"/>
                </a:cubicBezTo>
                <a:cubicBezTo>
                  <a:pt x="268900" y="409225"/>
                  <a:pt x="269379" y="409704"/>
                  <a:pt x="270338" y="409385"/>
                </a:cubicBezTo>
                <a:cubicBezTo>
                  <a:pt x="270977" y="408745"/>
                  <a:pt x="271057" y="408027"/>
                  <a:pt x="270577" y="407228"/>
                </a:cubicBezTo>
                <a:cubicBezTo>
                  <a:pt x="270098" y="406429"/>
                  <a:pt x="269699" y="405550"/>
                  <a:pt x="269379" y="404591"/>
                </a:cubicBezTo>
                <a:cubicBezTo>
                  <a:pt x="268740" y="404591"/>
                  <a:pt x="268420" y="404751"/>
                  <a:pt x="268420" y="405071"/>
                </a:cubicBezTo>
                <a:cubicBezTo>
                  <a:pt x="268420" y="405390"/>
                  <a:pt x="268101" y="405550"/>
                  <a:pt x="267462" y="405550"/>
                </a:cubicBezTo>
                <a:cubicBezTo>
                  <a:pt x="267143" y="399798"/>
                  <a:pt x="266743" y="394845"/>
                  <a:pt x="266264" y="390691"/>
                </a:cubicBezTo>
                <a:cubicBezTo>
                  <a:pt x="265785" y="386537"/>
                  <a:pt x="265864" y="382223"/>
                  <a:pt x="266503" y="377749"/>
                </a:cubicBezTo>
                <a:cubicBezTo>
                  <a:pt x="268101" y="383821"/>
                  <a:pt x="269379" y="390771"/>
                  <a:pt x="270338" y="398600"/>
                </a:cubicBezTo>
                <a:cubicBezTo>
                  <a:pt x="271297" y="406429"/>
                  <a:pt x="272735" y="413379"/>
                  <a:pt x="274652" y="419450"/>
                </a:cubicBezTo>
                <a:cubicBezTo>
                  <a:pt x="275291" y="419770"/>
                  <a:pt x="275611" y="419770"/>
                  <a:pt x="275611" y="419450"/>
                </a:cubicBezTo>
                <a:cubicBezTo>
                  <a:pt x="275611" y="419131"/>
                  <a:pt x="275930" y="418971"/>
                  <a:pt x="276569" y="418971"/>
                </a:cubicBezTo>
                <a:cubicBezTo>
                  <a:pt x="276889" y="426001"/>
                  <a:pt x="277368" y="432472"/>
                  <a:pt x="278007" y="438384"/>
                </a:cubicBezTo>
                <a:cubicBezTo>
                  <a:pt x="278646" y="444295"/>
                  <a:pt x="278966" y="450926"/>
                  <a:pt x="278966" y="458276"/>
                </a:cubicBezTo>
                <a:cubicBezTo>
                  <a:pt x="281522" y="463708"/>
                  <a:pt x="282880" y="470658"/>
                  <a:pt x="283040" y="479126"/>
                </a:cubicBezTo>
                <a:cubicBezTo>
                  <a:pt x="283200" y="487594"/>
                  <a:pt x="283599" y="495184"/>
                  <a:pt x="284239" y="501894"/>
                </a:cubicBezTo>
                <a:cubicBezTo>
                  <a:pt x="285836" y="504770"/>
                  <a:pt x="286475" y="508524"/>
                  <a:pt x="286156" y="513158"/>
                </a:cubicBezTo>
                <a:cubicBezTo>
                  <a:pt x="285836" y="517792"/>
                  <a:pt x="286315" y="521387"/>
                  <a:pt x="287594" y="523943"/>
                </a:cubicBezTo>
                <a:cubicBezTo>
                  <a:pt x="288872" y="521387"/>
                  <a:pt x="288872" y="517871"/>
                  <a:pt x="287594" y="513398"/>
                </a:cubicBezTo>
                <a:cubicBezTo>
                  <a:pt x="286315" y="508924"/>
                  <a:pt x="285996" y="505409"/>
                  <a:pt x="286635" y="502853"/>
                </a:cubicBezTo>
                <a:cubicBezTo>
                  <a:pt x="286955" y="501894"/>
                  <a:pt x="287274" y="501414"/>
                  <a:pt x="287594" y="501414"/>
                </a:cubicBezTo>
                <a:cubicBezTo>
                  <a:pt x="287913" y="501414"/>
                  <a:pt x="287434" y="500935"/>
                  <a:pt x="286156" y="499977"/>
                </a:cubicBezTo>
                <a:cubicBezTo>
                  <a:pt x="285197" y="487834"/>
                  <a:pt x="284558" y="476330"/>
                  <a:pt x="284239" y="465465"/>
                </a:cubicBezTo>
                <a:cubicBezTo>
                  <a:pt x="283919" y="454601"/>
                  <a:pt x="282801" y="444056"/>
                  <a:pt x="280883" y="433830"/>
                </a:cubicBezTo>
                <a:cubicBezTo>
                  <a:pt x="280244" y="431593"/>
                  <a:pt x="279765" y="429676"/>
                  <a:pt x="279445" y="428078"/>
                </a:cubicBezTo>
                <a:cubicBezTo>
                  <a:pt x="279125" y="426481"/>
                  <a:pt x="278646" y="424723"/>
                  <a:pt x="278007" y="422806"/>
                </a:cubicBezTo>
                <a:cubicBezTo>
                  <a:pt x="276729" y="417054"/>
                  <a:pt x="276010" y="410663"/>
                  <a:pt x="275850" y="403633"/>
                </a:cubicBezTo>
                <a:cubicBezTo>
                  <a:pt x="275691" y="396603"/>
                  <a:pt x="275291" y="389892"/>
                  <a:pt x="274652" y="383501"/>
                </a:cubicBezTo>
                <a:cubicBezTo>
                  <a:pt x="274013" y="379028"/>
                  <a:pt x="273373" y="373995"/>
                  <a:pt x="272735" y="368403"/>
                </a:cubicBezTo>
                <a:cubicBezTo>
                  <a:pt x="272096" y="362811"/>
                  <a:pt x="271616" y="357299"/>
                  <a:pt x="271297" y="351866"/>
                </a:cubicBezTo>
                <a:cubicBezTo>
                  <a:pt x="270658" y="352185"/>
                  <a:pt x="270498" y="352665"/>
                  <a:pt x="270817" y="353304"/>
                </a:cubicBezTo>
                <a:cubicBezTo>
                  <a:pt x="271137" y="353943"/>
                  <a:pt x="270977" y="354263"/>
                  <a:pt x="270338" y="354263"/>
                </a:cubicBezTo>
                <a:cubicBezTo>
                  <a:pt x="269060" y="354582"/>
                  <a:pt x="268501" y="353943"/>
                  <a:pt x="268660" y="352346"/>
                </a:cubicBezTo>
                <a:cubicBezTo>
                  <a:pt x="268820" y="350748"/>
                  <a:pt x="268740" y="349310"/>
                  <a:pt x="268420" y="348031"/>
                </a:cubicBezTo>
                <a:cubicBezTo>
                  <a:pt x="269379" y="347392"/>
                  <a:pt x="269778" y="347632"/>
                  <a:pt x="269619" y="348751"/>
                </a:cubicBezTo>
                <a:cubicBezTo>
                  <a:pt x="269459" y="349869"/>
                  <a:pt x="269699" y="350428"/>
                  <a:pt x="270338" y="350428"/>
                </a:cubicBezTo>
                <a:cubicBezTo>
                  <a:pt x="270658" y="350428"/>
                  <a:pt x="270817" y="349709"/>
                  <a:pt x="270817" y="348271"/>
                </a:cubicBezTo>
                <a:cubicBezTo>
                  <a:pt x="270817" y="346833"/>
                  <a:pt x="270738" y="345315"/>
                  <a:pt x="270577" y="343718"/>
                </a:cubicBezTo>
                <a:cubicBezTo>
                  <a:pt x="270418" y="342120"/>
                  <a:pt x="270338" y="340602"/>
                  <a:pt x="270338" y="339164"/>
                </a:cubicBezTo>
                <a:cubicBezTo>
                  <a:pt x="270338" y="337726"/>
                  <a:pt x="270658" y="337007"/>
                  <a:pt x="271297" y="337007"/>
                </a:cubicBezTo>
                <a:cubicBezTo>
                  <a:pt x="270018" y="335729"/>
                  <a:pt x="269379" y="336608"/>
                  <a:pt x="269379" y="339644"/>
                </a:cubicBezTo>
                <a:cubicBezTo>
                  <a:pt x="269379" y="342679"/>
                  <a:pt x="269219" y="344996"/>
                  <a:pt x="268900" y="346593"/>
                </a:cubicBezTo>
                <a:cubicBezTo>
                  <a:pt x="268261" y="346913"/>
                  <a:pt x="267781" y="346274"/>
                  <a:pt x="267462" y="344676"/>
                </a:cubicBezTo>
                <a:cubicBezTo>
                  <a:pt x="267143" y="343078"/>
                  <a:pt x="267462" y="342439"/>
                  <a:pt x="268420" y="342759"/>
                </a:cubicBezTo>
                <a:cubicBezTo>
                  <a:pt x="268420" y="341161"/>
                  <a:pt x="267622" y="340203"/>
                  <a:pt x="266024" y="339883"/>
                </a:cubicBezTo>
                <a:cubicBezTo>
                  <a:pt x="264426" y="339564"/>
                  <a:pt x="263787" y="340522"/>
                  <a:pt x="264107" y="342759"/>
                </a:cubicBezTo>
                <a:cubicBezTo>
                  <a:pt x="263787" y="339244"/>
                  <a:pt x="264107" y="335250"/>
                  <a:pt x="265065" y="330776"/>
                </a:cubicBezTo>
                <a:cubicBezTo>
                  <a:pt x="266024" y="331415"/>
                  <a:pt x="266423" y="332454"/>
                  <a:pt x="266264" y="333892"/>
                </a:cubicBezTo>
                <a:cubicBezTo>
                  <a:pt x="266104" y="335329"/>
                  <a:pt x="266184" y="336848"/>
                  <a:pt x="266503" y="338445"/>
                </a:cubicBezTo>
                <a:cubicBezTo>
                  <a:pt x="267462" y="337167"/>
                  <a:pt x="267861" y="334371"/>
                  <a:pt x="267702" y="330057"/>
                </a:cubicBezTo>
                <a:cubicBezTo>
                  <a:pt x="267542" y="325743"/>
                  <a:pt x="267143" y="322787"/>
                  <a:pt x="266503" y="321190"/>
                </a:cubicBezTo>
                <a:cubicBezTo>
                  <a:pt x="266184" y="319911"/>
                  <a:pt x="266344" y="319911"/>
                  <a:pt x="266982" y="321190"/>
                </a:cubicBezTo>
                <a:cubicBezTo>
                  <a:pt x="267622" y="322468"/>
                  <a:pt x="267942" y="322308"/>
                  <a:pt x="267942" y="320710"/>
                </a:cubicBezTo>
                <a:cubicBezTo>
                  <a:pt x="268261" y="319432"/>
                  <a:pt x="267781" y="318793"/>
                  <a:pt x="266503" y="318793"/>
                </a:cubicBezTo>
                <a:cubicBezTo>
                  <a:pt x="266503" y="313361"/>
                  <a:pt x="266024" y="308567"/>
                  <a:pt x="265065" y="304413"/>
                </a:cubicBezTo>
                <a:cubicBezTo>
                  <a:pt x="264107" y="300259"/>
                  <a:pt x="262828" y="295945"/>
                  <a:pt x="261230" y="291471"/>
                </a:cubicBezTo>
                <a:cubicBezTo>
                  <a:pt x="260272" y="288915"/>
                  <a:pt x="259473" y="286359"/>
                  <a:pt x="258835" y="283802"/>
                </a:cubicBezTo>
                <a:cubicBezTo>
                  <a:pt x="258195" y="281246"/>
                  <a:pt x="257077" y="279009"/>
                  <a:pt x="255479" y="277092"/>
                </a:cubicBezTo>
                <a:cubicBezTo>
                  <a:pt x="256118" y="276134"/>
                  <a:pt x="256358" y="274615"/>
                  <a:pt x="256198" y="272539"/>
                </a:cubicBezTo>
                <a:cubicBezTo>
                  <a:pt x="256038" y="270461"/>
                  <a:pt x="255958" y="268624"/>
                  <a:pt x="255958" y="267026"/>
                </a:cubicBezTo>
                <a:cubicBezTo>
                  <a:pt x="258195" y="266707"/>
                  <a:pt x="259234" y="268145"/>
                  <a:pt x="259074" y="271340"/>
                </a:cubicBezTo>
                <a:cubicBezTo>
                  <a:pt x="258914" y="274536"/>
                  <a:pt x="259154" y="277252"/>
                  <a:pt x="259793" y="279489"/>
                </a:cubicBezTo>
                <a:cubicBezTo>
                  <a:pt x="262029" y="278849"/>
                  <a:pt x="262589" y="277571"/>
                  <a:pt x="261470" y="275654"/>
                </a:cubicBezTo>
                <a:cubicBezTo>
                  <a:pt x="260352" y="273737"/>
                  <a:pt x="260112" y="271660"/>
                  <a:pt x="260752" y="269422"/>
                </a:cubicBezTo>
                <a:cubicBezTo>
                  <a:pt x="262349" y="271979"/>
                  <a:pt x="263148" y="275255"/>
                  <a:pt x="263148" y="279249"/>
                </a:cubicBezTo>
                <a:cubicBezTo>
                  <a:pt x="263148" y="283243"/>
                  <a:pt x="262828" y="286838"/>
                  <a:pt x="262190" y="290034"/>
                </a:cubicBezTo>
                <a:cubicBezTo>
                  <a:pt x="262509" y="290353"/>
                  <a:pt x="262828" y="290513"/>
                  <a:pt x="263148" y="290513"/>
                </a:cubicBezTo>
                <a:cubicBezTo>
                  <a:pt x="263468" y="290513"/>
                  <a:pt x="263627" y="290832"/>
                  <a:pt x="263627" y="291471"/>
                </a:cubicBezTo>
                <a:cubicBezTo>
                  <a:pt x="264586" y="292111"/>
                  <a:pt x="265065" y="291631"/>
                  <a:pt x="265065" y="290034"/>
                </a:cubicBezTo>
                <a:cubicBezTo>
                  <a:pt x="266024" y="290672"/>
                  <a:pt x="266584" y="291791"/>
                  <a:pt x="266743" y="293389"/>
                </a:cubicBezTo>
                <a:cubicBezTo>
                  <a:pt x="266903" y="294987"/>
                  <a:pt x="266982" y="296585"/>
                  <a:pt x="266982" y="298182"/>
                </a:cubicBezTo>
                <a:cubicBezTo>
                  <a:pt x="266982" y="299780"/>
                  <a:pt x="267063" y="301298"/>
                  <a:pt x="267222" y="302736"/>
                </a:cubicBezTo>
                <a:cubicBezTo>
                  <a:pt x="267382" y="304173"/>
                  <a:pt x="267942" y="304893"/>
                  <a:pt x="268900" y="304893"/>
                </a:cubicBezTo>
                <a:cubicBezTo>
                  <a:pt x="269219" y="297543"/>
                  <a:pt x="268660" y="289794"/>
                  <a:pt x="267222" y="281646"/>
                </a:cubicBezTo>
                <a:cubicBezTo>
                  <a:pt x="265785" y="273497"/>
                  <a:pt x="265864" y="265748"/>
                  <a:pt x="267462" y="258398"/>
                </a:cubicBezTo>
                <a:cubicBezTo>
                  <a:pt x="266823" y="257759"/>
                  <a:pt x="266024" y="257440"/>
                  <a:pt x="265065" y="257440"/>
                </a:cubicBezTo>
                <a:cubicBezTo>
                  <a:pt x="265705" y="255842"/>
                  <a:pt x="265785" y="254004"/>
                  <a:pt x="265305" y="251928"/>
                </a:cubicBezTo>
                <a:cubicBezTo>
                  <a:pt x="264825" y="249850"/>
                  <a:pt x="264746" y="247534"/>
                  <a:pt x="265065" y="244978"/>
                </a:cubicBezTo>
                <a:cubicBezTo>
                  <a:pt x="265065" y="248492"/>
                  <a:pt x="266024" y="251767"/>
                  <a:pt x="267942" y="254803"/>
                </a:cubicBezTo>
                <a:cubicBezTo>
                  <a:pt x="269859" y="257839"/>
                  <a:pt x="270018" y="260795"/>
                  <a:pt x="268420" y="263671"/>
                </a:cubicBezTo>
                <a:cubicBezTo>
                  <a:pt x="269379" y="268464"/>
                  <a:pt x="270577" y="273337"/>
                  <a:pt x="272015" y="278290"/>
                </a:cubicBezTo>
                <a:cubicBezTo>
                  <a:pt x="273454" y="283243"/>
                  <a:pt x="274013" y="288915"/>
                  <a:pt x="273693" y="295306"/>
                </a:cubicBezTo>
                <a:cubicBezTo>
                  <a:pt x="273054" y="296585"/>
                  <a:pt x="272655" y="296345"/>
                  <a:pt x="272495" y="294587"/>
                </a:cubicBezTo>
                <a:cubicBezTo>
                  <a:pt x="272335" y="292829"/>
                  <a:pt x="271776" y="292270"/>
                  <a:pt x="270817" y="292910"/>
                </a:cubicBezTo>
                <a:cubicBezTo>
                  <a:pt x="271456" y="296424"/>
                  <a:pt x="271456" y="299061"/>
                  <a:pt x="270817" y="300818"/>
                </a:cubicBezTo>
                <a:cubicBezTo>
                  <a:pt x="270178" y="302576"/>
                  <a:pt x="270178" y="305212"/>
                  <a:pt x="270817" y="308727"/>
                </a:cubicBezTo>
                <a:cubicBezTo>
                  <a:pt x="269859" y="309685"/>
                  <a:pt x="269619" y="312402"/>
                  <a:pt x="270098" y="316875"/>
                </a:cubicBezTo>
                <a:cubicBezTo>
                  <a:pt x="270577" y="321349"/>
                  <a:pt x="271137" y="325504"/>
                  <a:pt x="271776" y="329338"/>
                </a:cubicBezTo>
                <a:cubicBezTo>
                  <a:pt x="273373" y="336368"/>
                  <a:pt x="275451" y="343558"/>
                  <a:pt x="278007" y="350908"/>
                </a:cubicBezTo>
                <a:cubicBezTo>
                  <a:pt x="280563" y="358257"/>
                  <a:pt x="282641" y="365767"/>
                  <a:pt x="284239" y="373435"/>
                </a:cubicBezTo>
                <a:cubicBezTo>
                  <a:pt x="285836" y="380146"/>
                  <a:pt x="286635" y="386537"/>
                  <a:pt x="286635" y="392609"/>
                </a:cubicBezTo>
                <a:cubicBezTo>
                  <a:pt x="286635" y="398680"/>
                  <a:pt x="287913" y="403952"/>
                  <a:pt x="290469" y="408426"/>
                </a:cubicBezTo>
                <a:cubicBezTo>
                  <a:pt x="291109" y="400118"/>
                  <a:pt x="290390" y="392688"/>
                  <a:pt x="288313" y="386138"/>
                </a:cubicBezTo>
                <a:cubicBezTo>
                  <a:pt x="286235" y="379587"/>
                  <a:pt x="284877" y="372477"/>
                  <a:pt x="284239" y="364808"/>
                </a:cubicBezTo>
                <a:cubicBezTo>
                  <a:pt x="284239" y="363530"/>
                  <a:pt x="284478" y="362811"/>
                  <a:pt x="284957" y="362651"/>
                </a:cubicBezTo>
                <a:cubicBezTo>
                  <a:pt x="285436" y="362491"/>
                  <a:pt x="285996" y="362091"/>
                  <a:pt x="286635" y="361453"/>
                </a:cubicBezTo>
                <a:cubicBezTo>
                  <a:pt x="286635" y="358896"/>
                  <a:pt x="286235" y="356420"/>
                  <a:pt x="285436" y="354023"/>
                </a:cubicBezTo>
                <a:cubicBezTo>
                  <a:pt x="284638" y="351626"/>
                  <a:pt x="284398" y="349310"/>
                  <a:pt x="284718" y="347073"/>
                </a:cubicBezTo>
                <a:cubicBezTo>
                  <a:pt x="286635" y="351866"/>
                  <a:pt x="288393" y="356819"/>
                  <a:pt x="289990" y="361932"/>
                </a:cubicBezTo>
                <a:cubicBezTo>
                  <a:pt x="291588" y="367044"/>
                  <a:pt x="292547" y="373116"/>
                  <a:pt x="292866" y="380146"/>
                </a:cubicBezTo>
                <a:cubicBezTo>
                  <a:pt x="292547" y="381424"/>
                  <a:pt x="292626" y="382064"/>
                  <a:pt x="293106" y="382064"/>
                </a:cubicBezTo>
                <a:cubicBezTo>
                  <a:pt x="293585" y="382064"/>
                  <a:pt x="293984" y="382383"/>
                  <a:pt x="294304" y="383022"/>
                </a:cubicBezTo>
                <a:cubicBezTo>
                  <a:pt x="294304" y="388455"/>
                  <a:pt x="295103" y="393088"/>
                  <a:pt x="296701" y="396923"/>
                </a:cubicBezTo>
                <a:cubicBezTo>
                  <a:pt x="298299" y="400757"/>
                  <a:pt x="298618" y="405390"/>
                  <a:pt x="297659" y="410823"/>
                </a:cubicBezTo>
                <a:lnTo>
                  <a:pt x="299696" y="415855"/>
                </a:lnTo>
                <a:lnTo>
                  <a:pt x="299696" y="390228"/>
                </a:lnTo>
                <a:lnTo>
                  <a:pt x="299576" y="389733"/>
                </a:lnTo>
                <a:lnTo>
                  <a:pt x="299696" y="389630"/>
                </a:lnTo>
                <a:lnTo>
                  <a:pt x="299696" y="382748"/>
                </a:lnTo>
                <a:lnTo>
                  <a:pt x="299337" y="382543"/>
                </a:lnTo>
                <a:cubicBezTo>
                  <a:pt x="299497" y="382543"/>
                  <a:pt x="299417" y="383182"/>
                  <a:pt x="299098" y="384460"/>
                </a:cubicBezTo>
                <a:cubicBezTo>
                  <a:pt x="298458" y="381904"/>
                  <a:pt x="297819" y="379427"/>
                  <a:pt x="297180" y="377030"/>
                </a:cubicBezTo>
                <a:cubicBezTo>
                  <a:pt x="296541" y="374634"/>
                  <a:pt x="295263" y="373116"/>
                  <a:pt x="293346" y="372477"/>
                </a:cubicBezTo>
                <a:cubicBezTo>
                  <a:pt x="292707" y="367684"/>
                  <a:pt x="291428" y="362491"/>
                  <a:pt x="289511" y="356899"/>
                </a:cubicBezTo>
                <a:cubicBezTo>
                  <a:pt x="287594" y="351307"/>
                  <a:pt x="287274" y="344996"/>
                  <a:pt x="288552" y="337966"/>
                </a:cubicBezTo>
                <a:cubicBezTo>
                  <a:pt x="286955" y="337327"/>
                  <a:pt x="286475" y="335888"/>
                  <a:pt x="287114" y="333652"/>
                </a:cubicBezTo>
                <a:cubicBezTo>
                  <a:pt x="287753" y="331415"/>
                  <a:pt x="287753" y="329338"/>
                  <a:pt x="287114" y="327421"/>
                </a:cubicBezTo>
                <a:cubicBezTo>
                  <a:pt x="288073" y="327421"/>
                  <a:pt x="288712" y="327980"/>
                  <a:pt x="289031" y="329099"/>
                </a:cubicBezTo>
                <a:cubicBezTo>
                  <a:pt x="289351" y="330217"/>
                  <a:pt x="290150" y="330457"/>
                  <a:pt x="291428" y="329817"/>
                </a:cubicBezTo>
                <a:cubicBezTo>
                  <a:pt x="291109" y="332054"/>
                  <a:pt x="291268" y="333892"/>
                  <a:pt x="291908" y="335329"/>
                </a:cubicBezTo>
                <a:cubicBezTo>
                  <a:pt x="292547" y="336767"/>
                  <a:pt x="292866" y="338285"/>
                  <a:pt x="292866" y="339883"/>
                </a:cubicBezTo>
                <a:cubicBezTo>
                  <a:pt x="292227" y="340203"/>
                  <a:pt x="291668" y="340362"/>
                  <a:pt x="291189" y="340362"/>
                </a:cubicBezTo>
                <a:cubicBezTo>
                  <a:pt x="290709" y="340362"/>
                  <a:pt x="290469" y="340682"/>
                  <a:pt x="290469" y="341321"/>
                </a:cubicBezTo>
                <a:cubicBezTo>
                  <a:pt x="290150" y="344836"/>
                  <a:pt x="291428" y="346593"/>
                  <a:pt x="294304" y="346593"/>
                </a:cubicBezTo>
                <a:cubicBezTo>
                  <a:pt x="295902" y="349470"/>
                  <a:pt x="296860" y="352266"/>
                  <a:pt x="297180" y="354982"/>
                </a:cubicBezTo>
                <a:cubicBezTo>
                  <a:pt x="297500" y="357698"/>
                  <a:pt x="297979" y="361133"/>
                  <a:pt x="298618" y="365287"/>
                </a:cubicBezTo>
                <a:cubicBezTo>
                  <a:pt x="297979" y="364968"/>
                  <a:pt x="297340" y="365846"/>
                  <a:pt x="296701" y="367923"/>
                </a:cubicBezTo>
                <a:cubicBezTo>
                  <a:pt x="296062" y="370001"/>
                  <a:pt x="296062" y="371838"/>
                  <a:pt x="296701" y="373435"/>
                </a:cubicBezTo>
                <a:cubicBezTo>
                  <a:pt x="297340" y="372796"/>
                  <a:pt x="297819" y="372477"/>
                  <a:pt x="298138" y="372477"/>
                </a:cubicBezTo>
                <a:cubicBezTo>
                  <a:pt x="298458" y="372477"/>
                  <a:pt x="298937" y="372158"/>
                  <a:pt x="299576" y="371518"/>
                </a:cubicBezTo>
                <a:lnTo>
                  <a:pt x="299696" y="372515"/>
                </a:lnTo>
                <a:lnTo>
                  <a:pt x="299696" y="366447"/>
                </a:lnTo>
                <a:lnTo>
                  <a:pt x="299576" y="366006"/>
                </a:lnTo>
                <a:lnTo>
                  <a:pt x="299696" y="364182"/>
                </a:lnTo>
                <a:lnTo>
                  <a:pt x="299696" y="349629"/>
                </a:lnTo>
                <a:lnTo>
                  <a:pt x="295503" y="340841"/>
                </a:lnTo>
                <a:cubicBezTo>
                  <a:pt x="294704" y="335410"/>
                  <a:pt x="294623" y="330776"/>
                  <a:pt x="295263" y="326942"/>
                </a:cubicBezTo>
                <a:cubicBezTo>
                  <a:pt x="295582" y="327900"/>
                  <a:pt x="295822" y="329099"/>
                  <a:pt x="295981" y="330536"/>
                </a:cubicBezTo>
                <a:cubicBezTo>
                  <a:pt x="296142" y="331974"/>
                  <a:pt x="296541" y="333332"/>
                  <a:pt x="297180" y="334611"/>
                </a:cubicBezTo>
                <a:cubicBezTo>
                  <a:pt x="296541" y="331415"/>
                  <a:pt x="296142" y="328220"/>
                  <a:pt x="295981" y="325024"/>
                </a:cubicBezTo>
                <a:cubicBezTo>
                  <a:pt x="295822" y="321828"/>
                  <a:pt x="295902" y="318314"/>
                  <a:pt x="296221" y="314479"/>
                </a:cubicBezTo>
                <a:cubicBezTo>
                  <a:pt x="296860" y="306810"/>
                  <a:pt x="295422" y="300739"/>
                  <a:pt x="291908" y="296265"/>
                </a:cubicBezTo>
                <a:cubicBezTo>
                  <a:pt x="291268" y="296904"/>
                  <a:pt x="290869" y="297223"/>
                  <a:pt x="290709" y="297223"/>
                </a:cubicBezTo>
                <a:cubicBezTo>
                  <a:pt x="290550" y="297223"/>
                  <a:pt x="289830" y="297064"/>
                  <a:pt x="288552" y="296744"/>
                </a:cubicBezTo>
                <a:cubicBezTo>
                  <a:pt x="286315" y="291951"/>
                  <a:pt x="285037" y="286199"/>
                  <a:pt x="284718" y="279489"/>
                </a:cubicBezTo>
                <a:cubicBezTo>
                  <a:pt x="286955" y="280127"/>
                  <a:pt x="288153" y="281805"/>
                  <a:pt x="288313" y="284521"/>
                </a:cubicBezTo>
                <a:cubicBezTo>
                  <a:pt x="288472" y="287238"/>
                  <a:pt x="288872" y="290034"/>
                  <a:pt x="289511" y="292910"/>
                </a:cubicBezTo>
                <a:cubicBezTo>
                  <a:pt x="290469" y="292270"/>
                  <a:pt x="290869" y="291471"/>
                  <a:pt x="290709" y="290513"/>
                </a:cubicBezTo>
                <a:cubicBezTo>
                  <a:pt x="290550" y="289554"/>
                  <a:pt x="291268" y="289874"/>
                  <a:pt x="292866" y="291471"/>
                </a:cubicBezTo>
                <a:cubicBezTo>
                  <a:pt x="292547" y="288276"/>
                  <a:pt x="291588" y="286678"/>
                  <a:pt x="289990" y="286678"/>
                </a:cubicBezTo>
                <a:cubicBezTo>
                  <a:pt x="290629" y="286039"/>
                  <a:pt x="290789" y="284761"/>
                  <a:pt x="290469" y="282844"/>
                </a:cubicBezTo>
                <a:cubicBezTo>
                  <a:pt x="290150" y="282844"/>
                  <a:pt x="289990" y="283643"/>
                  <a:pt x="289990" y="285241"/>
                </a:cubicBezTo>
                <a:cubicBezTo>
                  <a:pt x="289351" y="284282"/>
                  <a:pt x="288712" y="282364"/>
                  <a:pt x="288073" y="279489"/>
                </a:cubicBezTo>
                <a:cubicBezTo>
                  <a:pt x="288712" y="280447"/>
                  <a:pt x="289271" y="280127"/>
                  <a:pt x="289751" y="278530"/>
                </a:cubicBezTo>
                <a:cubicBezTo>
                  <a:pt x="290230" y="276932"/>
                  <a:pt x="290629" y="277092"/>
                  <a:pt x="290949" y="279009"/>
                </a:cubicBezTo>
                <a:cubicBezTo>
                  <a:pt x="291268" y="275174"/>
                  <a:pt x="290709" y="271340"/>
                  <a:pt x="289271" y="267505"/>
                </a:cubicBezTo>
                <a:cubicBezTo>
                  <a:pt x="287833" y="263671"/>
                  <a:pt x="286635" y="260156"/>
                  <a:pt x="285676" y="256960"/>
                </a:cubicBezTo>
                <a:cubicBezTo>
                  <a:pt x="285037" y="256960"/>
                  <a:pt x="284798" y="257519"/>
                  <a:pt x="284957" y="258638"/>
                </a:cubicBezTo>
                <a:cubicBezTo>
                  <a:pt x="285117" y="259756"/>
                  <a:pt x="285357" y="260475"/>
                  <a:pt x="285676" y="260795"/>
                </a:cubicBezTo>
                <a:cubicBezTo>
                  <a:pt x="283759" y="258558"/>
                  <a:pt x="282480" y="255682"/>
                  <a:pt x="281842" y="252167"/>
                </a:cubicBezTo>
                <a:cubicBezTo>
                  <a:pt x="281203" y="248652"/>
                  <a:pt x="280723" y="244738"/>
                  <a:pt x="280404" y="240424"/>
                </a:cubicBezTo>
                <a:cubicBezTo>
                  <a:pt x="280084" y="236110"/>
                  <a:pt x="279765" y="231796"/>
                  <a:pt x="279445" y="227482"/>
                </a:cubicBezTo>
                <a:cubicBezTo>
                  <a:pt x="279125" y="223168"/>
                  <a:pt x="278646" y="219254"/>
                  <a:pt x="278007" y="215739"/>
                </a:cubicBezTo>
                <a:cubicBezTo>
                  <a:pt x="279605" y="219254"/>
                  <a:pt x="280644" y="222609"/>
                  <a:pt x="281123" y="225804"/>
                </a:cubicBezTo>
                <a:cubicBezTo>
                  <a:pt x="281602" y="229000"/>
                  <a:pt x="282480" y="232195"/>
                  <a:pt x="283759" y="235391"/>
                </a:cubicBezTo>
                <a:cubicBezTo>
                  <a:pt x="283759" y="236030"/>
                  <a:pt x="283120" y="236349"/>
                  <a:pt x="281842" y="236349"/>
                </a:cubicBezTo>
                <a:cubicBezTo>
                  <a:pt x="282801" y="239545"/>
                  <a:pt x="283120" y="242820"/>
                  <a:pt x="282801" y="246176"/>
                </a:cubicBezTo>
                <a:cubicBezTo>
                  <a:pt x="282480" y="249531"/>
                  <a:pt x="283120" y="251848"/>
                  <a:pt x="284718" y="253126"/>
                </a:cubicBezTo>
                <a:cubicBezTo>
                  <a:pt x="285037" y="251848"/>
                  <a:pt x="284957" y="250969"/>
                  <a:pt x="284478" y="250490"/>
                </a:cubicBezTo>
                <a:cubicBezTo>
                  <a:pt x="283999" y="250010"/>
                  <a:pt x="283919" y="248971"/>
                  <a:pt x="284239" y="247374"/>
                </a:cubicBezTo>
                <a:cubicBezTo>
                  <a:pt x="285836" y="250569"/>
                  <a:pt x="286635" y="254244"/>
                  <a:pt x="286635" y="258398"/>
                </a:cubicBezTo>
                <a:cubicBezTo>
                  <a:pt x="289192" y="259357"/>
                  <a:pt x="290789" y="261754"/>
                  <a:pt x="291428" y="265588"/>
                </a:cubicBezTo>
                <a:cubicBezTo>
                  <a:pt x="292386" y="264630"/>
                  <a:pt x="292547" y="263432"/>
                  <a:pt x="291908" y="261993"/>
                </a:cubicBezTo>
                <a:cubicBezTo>
                  <a:pt x="291268" y="260555"/>
                  <a:pt x="291109" y="259038"/>
                  <a:pt x="291428" y="257440"/>
                </a:cubicBezTo>
                <a:cubicBezTo>
                  <a:pt x="290789" y="256801"/>
                  <a:pt x="290150" y="256641"/>
                  <a:pt x="289511" y="256960"/>
                </a:cubicBezTo>
                <a:cubicBezTo>
                  <a:pt x="289192" y="251528"/>
                  <a:pt x="288153" y="246655"/>
                  <a:pt x="286395" y="242341"/>
                </a:cubicBezTo>
                <a:cubicBezTo>
                  <a:pt x="284638" y="238027"/>
                  <a:pt x="284398" y="233154"/>
                  <a:pt x="285676" y="227722"/>
                </a:cubicBezTo>
                <a:cubicBezTo>
                  <a:pt x="287274" y="228361"/>
                  <a:pt x="287753" y="230118"/>
                  <a:pt x="287114" y="232994"/>
                </a:cubicBezTo>
                <a:cubicBezTo>
                  <a:pt x="287753" y="233314"/>
                  <a:pt x="288153" y="233314"/>
                  <a:pt x="288313" y="232994"/>
                </a:cubicBezTo>
                <a:cubicBezTo>
                  <a:pt x="288472" y="232675"/>
                  <a:pt x="288872" y="232515"/>
                  <a:pt x="289511" y="232515"/>
                </a:cubicBezTo>
                <a:cubicBezTo>
                  <a:pt x="290150" y="234432"/>
                  <a:pt x="290789" y="236589"/>
                  <a:pt x="291428" y="238986"/>
                </a:cubicBezTo>
                <a:cubicBezTo>
                  <a:pt x="292067" y="241383"/>
                  <a:pt x="292707" y="243699"/>
                  <a:pt x="293346" y="245936"/>
                </a:cubicBezTo>
                <a:cubicBezTo>
                  <a:pt x="293984" y="245616"/>
                  <a:pt x="294384" y="245057"/>
                  <a:pt x="294544" y="244258"/>
                </a:cubicBezTo>
                <a:cubicBezTo>
                  <a:pt x="294704" y="243459"/>
                  <a:pt x="295263" y="243220"/>
                  <a:pt x="296221" y="243539"/>
                </a:cubicBezTo>
                <a:cubicBezTo>
                  <a:pt x="296860" y="244179"/>
                  <a:pt x="296941" y="245297"/>
                  <a:pt x="296461" y="246895"/>
                </a:cubicBezTo>
                <a:cubicBezTo>
                  <a:pt x="295981" y="248492"/>
                  <a:pt x="296062" y="249931"/>
                  <a:pt x="296701" y="251208"/>
                </a:cubicBezTo>
                <a:cubicBezTo>
                  <a:pt x="297340" y="251848"/>
                  <a:pt x="297739" y="252007"/>
                  <a:pt x="297899" y="251688"/>
                </a:cubicBezTo>
                <a:cubicBezTo>
                  <a:pt x="298059" y="251368"/>
                  <a:pt x="298458" y="251208"/>
                  <a:pt x="299098" y="251208"/>
                </a:cubicBezTo>
                <a:lnTo>
                  <a:pt x="299696" y="254336"/>
                </a:lnTo>
                <a:lnTo>
                  <a:pt x="299696" y="233159"/>
                </a:lnTo>
                <a:lnTo>
                  <a:pt x="299576" y="232994"/>
                </a:lnTo>
                <a:lnTo>
                  <a:pt x="299696" y="232815"/>
                </a:lnTo>
                <a:lnTo>
                  <a:pt x="299696" y="224377"/>
                </a:lnTo>
                <a:lnTo>
                  <a:pt x="298618" y="216937"/>
                </a:lnTo>
                <a:cubicBezTo>
                  <a:pt x="297659" y="211345"/>
                  <a:pt x="296701" y="205513"/>
                  <a:pt x="295742" y="199442"/>
                </a:cubicBezTo>
                <a:cubicBezTo>
                  <a:pt x="296381" y="198163"/>
                  <a:pt x="297100" y="198004"/>
                  <a:pt x="297899" y="198962"/>
                </a:cubicBezTo>
                <a:lnTo>
                  <a:pt x="299696" y="198563"/>
                </a:lnTo>
                <a:lnTo>
                  <a:pt x="299696" y="179202"/>
                </a:lnTo>
                <a:lnTo>
                  <a:pt x="295742" y="176434"/>
                </a:lnTo>
                <a:cubicBezTo>
                  <a:pt x="295742" y="174517"/>
                  <a:pt x="295343" y="172599"/>
                  <a:pt x="294544" y="170682"/>
                </a:cubicBezTo>
                <a:cubicBezTo>
                  <a:pt x="293745" y="168765"/>
                  <a:pt x="293665" y="167008"/>
                  <a:pt x="294304" y="165410"/>
                </a:cubicBezTo>
                <a:cubicBezTo>
                  <a:pt x="294623" y="167327"/>
                  <a:pt x="295263" y="168685"/>
                  <a:pt x="296221" y="169484"/>
                </a:cubicBezTo>
                <a:cubicBezTo>
                  <a:pt x="297180" y="170283"/>
                  <a:pt x="297979" y="169724"/>
                  <a:pt x="298618" y="167806"/>
                </a:cubicBezTo>
                <a:cubicBezTo>
                  <a:pt x="298937" y="168765"/>
                  <a:pt x="299177" y="169803"/>
                  <a:pt x="299337" y="170922"/>
                </a:cubicBezTo>
                <a:lnTo>
                  <a:pt x="299696" y="171425"/>
                </a:lnTo>
                <a:lnTo>
                  <a:pt x="299696" y="166847"/>
                </a:lnTo>
                <a:lnTo>
                  <a:pt x="299576" y="166369"/>
                </a:lnTo>
                <a:lnTo>
                  <a:pt x="299696" y="166468"/>
                </a:lnTo>
                <a:lnTo>
                  <a:pt x="299696" y="84285"/>
                </a:lnTo>
                <a:lnTo>
                  <a:pt x="299337" y="84644"/>
                </a:lnTo>
                <a:cubicBezTo>
                  <a:pt x="299497" y="85763"/>
                  <a:pt x="299257" y="86322"/>
                  <a:pt x="298618" y="86322"/>
                </a:cubicBezTo>
                <a:cubicBezTo>
                  <a:pt x="297020" y="83765"/>
                  <a:pt x="295103" y="81049"/>
                  <a:pt x="292866" y="78173"/>
                </a:cubicBezTo>
                <a:cubicBezTo>
                  <a:pt x="290629" y="75298"/>
                  <a:pt x="289192" y="72262"/>
                  <a:pt x="288552" y="69066"/>
                </a:cubicBezTo>
                <a:cubicBezTo>
                  <a:pt x="287913" y="68427"/>
                  <a:pt x="287114" y="67868"/>
                  <a:pt x="286156" y="67388"/>
                </a:cubicBezTo>
                <a:cubicBezTo>
                  <a:pt x="285197" y="66909"/>
                  <a:pt x="284398" y="66350"/>
                  <a:pt x="283759" y="65711"/>
                </a:cubicBezTo>
                <a:cubicBezTo>
                  <a:pt x="284078" y="65072"/>
                  <a:pt x="284398" y="64752"/>
                  <a:pt x="284718" y="64752"/>
                </a:cubicBezTo>
                <a:cubicBezTo>
                  <a:pt x="285037" y="64752"/>
                  <a:pt x="284877" y="64273"/>
                  <a:pt x="284239" y="63314"/>
                </a:cubicBezTo>
                <a:cubicBezTo>
                  <a:pt x="284877" y="62675"/>
                  <a:pt x="285357" y="62515"/>
                  <a:pt x="285676" y="62835"/>
                </a:cubicBezTo>
                <a:cubicBezTo>
                  <a:pt x="285996" y="63155"/>
                  <a:pt x="286475" y="62835"/>
                  <a:pt x="287114" y="61876"/>
                </a:cubicBezTo>
                <a:cubicBezTo>
                  <a:pt x="288712" y="65392"/>
                  <a:pt x="290070" y="68507"/>
                  <a:pt x="291189" y="71223"/>
                </a:cubicBezTo>
                <a:cubicBezTo>
                  <a:pt x="292307" y="73939"/>
                  <a:pt x="294145" y="76575"/>
                  <a:pt x="296701" y="79132"/>
                </a:cubicBezTo>
                <a:cubicBezTo>
                  <a:pt x="296062" y="75936"/>
                  <a:pt x="295183" y="73140"/>
                  <a:pt x="294064" y="70744"/>
                </a:cubicBezTo>
                <a:cubicBezTo>
                  <a:pt x="292946" y="68347"/>
                  <a:pt x="291908" y="65871"/>
                  <a:pt x="290949" y="63314"/>
                </a:cubicBezTo>
                <a:cubicBezTo>
                  <a:pt x="291268" y="62995"/>
                  <a:pt x="291588" y="63074"/>
                  <a:pt x="291908" y="63554"/>
                </a:cubicBezTo>
                <a:cubicBezTo>
                  <a:pt x="292227" y="64033"/>
                  <a:pt x="292547" y="64513"/>
                  <a:pt x="292866" y="64992"/>
                </a:cubicBezTo>
                <a:cubicBezTo>
                  <a:pt x="293185" y="65471"/>
                  <a:pt x="293505" y="65711"/>
                  <a:pt x="293825" y="65711"/>
                </a:cubicBezTo>
                <a:cubicBezTo>
                  <a:pt x="294145" y="65711"/>
                  <a:pt x="294304" y="64912"/>
                  <a:pt x="294304" y="63314"/>
                </a:cubicBezTo>
                <a:cubicBezTo>
                  <a:pt x="294943" y="64273"/>
                  <a:pt x="295422" y="65231"/>
                  <a:pt x="295742" y="66190"/>
                </a:cubicBezTo>
                <a:cubicBezTo>
                  <a:pt x="296062" y="67149"/>
                  <a:pt x="296541" y="68108"/>
                  <a:pt x="297180" y="69066"/>
                </a:cubicBezTo>
                <a:cubicBezTo>
                  <a:pt x="297500" y="69705"/>
                  <a:pt x="297340" y="69785"/>
                  <a:pt x="296701" y="69306"/>
                </a:cubicBezTo>
                <a:cubicBezTo>
                  <a:pt x="296062" y="68826"/>
                  <a:pt x="295742" y="68427"/>
                  <a:pt x="295742" y="68108"/>
                </a:cubicBezTo>
                <a:cubicBezTo>
                  <a:pt x="295103" y="68747"/>
                  <a:pt x="295343" y="69466"/>
                  <a:pt x="296461" y="70264"/>
                </a:cubicBezTo>
                <a:cubicBezTo>
                  <a:pt x="297579" y="71063"/>
                  <a:pt x="298458" y="71143"/>
                  <a:pt x="299098" y="70504"/>
                </a:cubicBezTo>
                <a:lnTo>
                  <a:pt x="299696" y="66512"/>
                </a:lnTo>
                <a:lnTo>
                  <a:pt x="299696" y="47122"/>
                </a:lnTo>
                <a:lnTo>
                  <a:pt x="299098" y="43662"/>
                </a:lnTo>
                <a:cubicBezTo>
                  <a:pt x="298458" y="45579"/>
                  <a:pt x="297739" y="46538"/>
                  <a:pt x="296941" y="46538"/>
                </a:cubicBezTo>
                <a:cubicBezTo>
                  <a:pt x="296142" y="46538"/>
                  <a:pt x="295582" y="47656"/>
                  <a:pt x="295263" y="49893"/>
                </a:cubicBezTo>
                <a:cubicBezTo>
                  <a:pt x="294304" y="49573"/>
                  <a:pt x="293745" y="48934"/>
                  <a:pt x="293585" y="47976"/>
                </a:cubicBezTo>
                <a:cubicBezTo>
                  <a:pt x="293425" y="47017"/>
                  <a:pt x="293185" y="46059"/>
                  <a:pt x="292866" y="45100"/>
                </a:cubicBezTo>
                <a:cubicBezTo>
                  <a:pt x="290949" y="48615"/>
                  <a:pt x="291029" y="51491"/>
                  <a:pt x="293106" y="53728"/>
                </a:cubicBezTo>
                <a:cubicBezTo>
                  <a:pt x="295183" y="55965"/>
                  <a:pt x="296541" y="58361"/>
                  <a:pt x="297180" y="60918"/>
                </a:cubicBezTo>
                <a:cubicBezTo>
                  <a:pt x="295582" y="61557"/>
                  <a:pt x="294224" y="61157"/>
                  <a:pt x="293106" y="59719"/>
                </a:cubicBezTo>
                <a:cubicBezTo>
                  <a:pt x="291987" y="58281"/>
                  <a:pt x="291109" y="56284"/>
                  <a:pt x="290469" y="53728"/>
                </a:cubicBezTo>
                <a:cubicBezTo>
                  <a:pt x="289830" y="51171"/>
                  <a:pt x="289351" y="48455"/>
                  <a:pt x="289031" y="45579"/>
                </a:cubicBezTo>
                <a:cubicBezTo>
                  <a:pt x="288712" y="42703"/>
                  <a:pt x="288872" y="40307"/>
                  <a:pt x="289511" y="38390"/>
                </a:cubicBezTo>
                <a:cubicBezTo>
                  <a:pt x="290469" y="38070"/>
                  <a:pt x="291109" y="38310"/>
                  <a:pt x="291428" y="39108"/>
                </a:cubicBezTo>
                <a:cubicBezTo>
                  <a:pt x="291748" y="39907"/>
                  <a:pt x="291987" y="40786"/>
                  <a:pt x="292147" y="41745"/>
                </a:cubicBezTo>
                <a:cubicBezTo>
                  <a:pt x="292307" y="42703"/>
                  <a:pt x="292547" y="43422"/>
                  <a:pt x="292866" y="43902"/>
                </a:cubicBezTo>
                <a:cubicBezTo>
                  <a:pt x="293185" y="44381"/>
                  <a:pt x="293665" y="44301"/>
                  <a:pt x="294304" y="43662"/>
                </a:cubicBezTo>
                <a:cubicBezTo>
                  <a:pt x="294304" y="41745"/>
                  <a:pt x="293665" y="40147"/>
                  <a:pt x="292386" y="38869"/>
                </a:cubicBezTo>
                <a:cubicBezTo>
                  <a:pt x="291109" y="37591"/>
                  <a:pt x="291268" y="36153"/>
                  <a:pt x="292866" y="34555"/>
                </a:cubicBezTo>
                <a:cubicBezTo>
                  <a:pt x="292227" y="33916"/>
                  <a:pt x="291827" y="33197"/>
                  <a:pt x="291668" y="32398"/>
                </a:cubicBezTo>
                <a:cubicBezTo>
                  <a:pt x="291508" y="31599"/>
                  <a:pt x="291268" y="30880"/>
                  <a:pt x="290949" y="30241"/>
                </a:cubicBezTo>
                <a:lnTo>
                  <a:pt x="287594" y="30241"/>
                </a:lnTo>
                <a:cubicBezTo>
                  <a:pt x="286635" y="27685"/>
                  <a:pt x="285756" y="25208"/>
                  <a:pt x="284957" y="22811"/>
                </a:cubicBezTo>
                <a:cubicBezTo>
                  <a:pt x="284158" y="20415"/>
                  <a:pt x="283120" y="17939"/>
                  <a:pt x="281842" y="15382"/>
                </a:cubicBezTo>
                <a:cubicBezTo>
                  <a:pt x="283440" y="15702"/>
                  <a:pt x="284398" y="16581"/>
                  <a:pt x="284718" y="18018"/>
                </a:cubicBezTo>
                <a:cubicBezTo>
                  <a:pt x="285037" y="19456"/>
                  <a:pt x="285836" y="20335"/>
                  <a:pt x="287114" y="20655"/>
                </a:cubicBezTo>
                <a:cubicBezTo>
                  <a:pt x="286795" y="19376"/>
                  <a:pt x="286395" y="18338"/>
                  <a:pt x="285916" y="17539"/>
                </a:cubicBezTo>
                <a:cubicBezTo>
                  <a:pt x="285436" y="16740"/>
                  <a:pt x="285037" y="15542"/>
                  <a:pt x="284718" y="13944"/>
                </a:cubicBezTo>
                <a:cubicBezTo>
                  <a:pt x="285996" y="13624"/>
                  <a:pt x="286715" y="14104"/>
                  <a:pt x="286874" y="15382"/>
                </a:cubicBezTo>
                <a:cubicBezTo>
                  <a:pt x="287034" y="16660"/>
                  <a:pt x="287594" y="17140"/>
                  <a:pt x="288552" y="16820"/>
                </a:cubicBezTo>
                <a:cubicBezTo>
                  <a:pt x="289192" y="15861"/>
                  <a:pt x="289271" y="14663"/>
                  <a:pt x="288792" y="13225"/>
                </a:cubicBezTo>
                <a:cubicBezTo>
                  <a:pt x="288313" y="11787"/>
                  <a:pt x="287753" y="10589"/>
                  <a:pt x="287114" y="9630"/>
                </a:cubicBezTo>
                <a:cubicBezTo>
                  <a:pt x="289351" y="9630"/>
                  <a:pt x="290869" y="10988"/>
                  <a:pt x="291668" y="13704"/>
                </a:cubicBezTo>
                <a:cubicBezTo>
                  <a:pt x="292467" y="16420"/>
                  <a:pt x="293185" y="19057"/>
                  <a:pt x="293825" y="21613"/>
                </a:cubicBezTo>
                <a:cubicBezTo>
                  <a:pt x="295103" y="20974"/>
                  <a:pt x="296142" y="21294"/>
                  <a:pt x="296941" y="22572"/>
                </a:cubicBezTo>
                <a:cubicBezTo>
                  <a:pt x="297739" y="23850"/>
                  <a:pt x="298299" y="25448"/>
                  <a:pt x="298618" y="27365"/>
                </a:cubicBezTo>
                <a:cubicBezTo>
                  <a:pt x="298937" y="29283"/>
                  <a:pt x="299177" y="31359"/>
                  <a:pt x="299337" y="33596"/>
                </a:cubicBezTo>
                <a:lnTo>
                  <a:pt x="299696" y="36231"/>
                </a:lnTo>
                <a:lnTo>
                  <a:pt x="299696" y="26166"/>
                </a:lnTo>
                <a:lnTo>
                  <a:pt x="299098" y="24968"/>
                </a:lnTo>
                <a:cubicBezTo>
                  <a:pt x="298138" y="23051"/>
                  <a:pt x="297659" y="20655"/>
                  <a:pt x="297659" y="17778"/>
                </a:cubicBezTo>
                <a:cubicBezTo>
                  <a:pt x="297020" y="17140"/>
                  <a:pt x="296461" y="16341"/>
                  <a:pt x="295981" y="15382"/>
                </a:cubicBezTo>
                <a:cubicBezTo>
                  <a:pt x="295503" y="14423"/>
                  <a:pt x="294943" y="13305"/>
                  <a:pt x="294304" y="12026"/>
                </a:cubicBezTo>
                <a:cubicBezTo>
                  <a:pt x="294943" y="11388"/>
                  <a:pt x="295263" y="10908"/>
                  <a:pt x="295263" y="10589"/>
                </a:cubicBezTo>
                <a:cubicBezTo>
                  <a:pt x="296541" y="10908"/>
                  <a:pt x="297500" y="11627"/>
                  <a:pt x="298138" y="12746"/>
                </a:cubicBezTo>
                <a:lnTo>
                  <a:pt x="299696" y="15666"/>
                </a:lnTo>
                <a:lnTo>
                  <a:pt x="299696" y="8052"/>
                </a:lnTo>
                <a:lnTo>
                  <a:pt x="297659" y="7713"/>
                </a:lnTo>
                <a:cubicBezTo>
                  <a:pt x="297340" y="5796"/>
                  <a:pt x="297020" y="4038"/>
                  <a:pt x="296701" y="2440"/>
                </a:cubicBezTo>
                <a:cubicBezTo>
                  <a:pt x="295742" y="2440"/>
                  <a:pt x="294704" y="2520"/>
                  <a:pt x="293585" y="2680"/>
                </a:cubicBezTo>
                <a:cubicBezTo>
                  <a:pt x="292467" y="2840"/>
                  <a:pt x="291588" y="3239"/>
                  <a:pt x="290949" y="3879"/>
                </a:cubicBezTo>
                <a:cubicBezTo>
                  <a:pt x="291588" y="4837"/>
                  <a:pt x="292386" y="5636"/>
                  <a:pt x="293346" y="6275"/>
                </a:cubicBezTo>
                <a:cubicBezTo>
                  <a:pt x="294304" y="6914"/>
                  <a:pt x="295103" y="7872"/>
                  <a:pt x="295742" y="9151"/>
                </a:cubicBezTo>
                <a:cubicBezTo>
                  <a:pt x="295422" y="9790"/>
                  <a:pt x="294863" y="10190"/>
                  <a:pt x="294064" y="10349"/>
                </a:cubicBezTo>
                <a:cubicBezTo>
                  <a:pt x="293265" y="10509"/>
                  <a:pt x="292866" y="11068"/>
                  <a:pt x="292866" y="12026"/>
                </a:cubicBezTo>
                <a:cubicBezTo>
                  <a:pt x="291268" y="10429"/>
                  <a:pt x="290070" y="8432"/>
                  <a:pt x="289271" y="6035"/>
                </a:cubicBezTo>
                <a:cubicBezTo>
                  <a:pt x="288472" y="3639"/>
                  <a:pt x="286955" y="1961"/>
                  <a:pt x="284718" y="1002"/>
                </a:cubicBezTo>
                <a:close/>
                <a:moveTo>
                  <a:pt x="282527" y="0"/>
                </a:moveTo>
                <a:lnTo>
                  <a:pt x="282856" y="0"/>
                </a:lnTo>
                <a:lnTo>
                  <a:pt x="282801" y="1002"/>
                </a:lnTo>
                <a:close/>
                <a:moveTo>
                  <a:pt x="277368" y="0"/>
                </a:moveTo>
                <a:lnTo>
                  <a:pt x="279501" y="0"/>
                </a:lnTo>
                <a:lnTo>
                  <a:pt x="278966" y="1961"/>
                </a:lnTo>
                <a:close/>
                <a:moveTo>
                  <a:pt x="235439" y="0"/>
                </a:moveTo>
                <a:lnTo>
                  <a:pt x="236064" y="0"/>
                </a:lnTo>
                <a:lnTo>
                  <a:pt x="235826" y="523"/>
                </a:lnTo>
                <a:cubicBezTo>
                  <a:pt x="237105" y="1482"/>
                  <a:pt x="237744" y="3159"/>
                  <a:pt x="237744" y="5556"/>
                </a:cubicBezTo>
                <a:cubicBezTo>
                  <a:pt x="237744" y="7953"/>
                  <a:pt x="238383" y="9630"/>
                  <a:pt x="239661" y="10589"/>
                </a:cubicBezTo>
                <a:cubicBezTo>
                  <a:pt x="239022" y="11228"/>
                  <a:pt x="238144" y="11308"/>
                  <a:pt x="237025" y="10829"/>
                </a:cubicBezTo>
                <a:cubicBezTo>
                  <a:pt x="235907" y="10349"/>
                  <a:pt x="235028" y="9470"/>
                  <a:pt x="234389" y="8192"/>
                </a:cubicBezTo>
                <a:cubicBezTo>
                  <a:pt x="236625" y="7553"/>
                  <a:pt x="237185" y="6035"/>
                  <a:pt x="236066" y="3639"/>
                </a:cubicBezTo>
                <a:close/>
                <a:moveTo>
                  <a:pt x="164865" y="0"/>
                </a:moveTo>
                <a:lnTo>
                  <a:pt x="174619" y="0"/>
                </a:lnTo>
                <a:lnTo>
                  <a:pt x="168722" y="9151"/>
                </a:lnTo>
                <a:cubicBezTo>
                  <a:pt x="166804" y="8512"/>
                  <a:pt x="165766" y="6994"/>
                  <a:pt x="165606" y="4597"/>
                </a:cubicBezTo>
                <a:close/>
                <a:moveTo>
                  <a:pt x="78326" y="0"/>
                </a:moveTo>
                <a:lnTo>
                  <a:pt x="103055" y="0"/>
                </a:lnTo>
                <a:lnTo>
                  <a:pt x="103055" y="44"/>
                </a:lnTo>
                <a:lnTo>
                  <a:pt x="103121" y="0"/>
                </a:lnTo>
                <a:lnTo>
                  <a:pt x="110213" y="0"/>
                </a:lnTo>
                <a:lnTo>
                  <a:pt x="110005" y="763"/>
                </a:lnTo>
                <a:cubicBezTo>
                  <a:pt x="108886" y="922"/>
                  <a:pt x="108008" y="1642"/>
                  <a:pt x="107368" y="2919"/>
                </a:cubicBezTo>
                <a:cubicBezTo>
                  <a:pt x="108966" y="3559"/>
                  <a:pt x="110883" y="3319"/>
                  <a:pt x="113120" y="2201"/>
                </a:cubicBezTo>
                <a:lnTo>
                  <a:pt x="114078" y="0"/>
                </a:lnTo>
                <a:lnTo>
                  <a:pt x="131034" y="0"/>
                </a:lnTo>
                <a:lnTo>
                  <a:pt x="131334" y="1002"/>
                </a:lnTo>
                <a:lnTo>
                  <a:pt x="132003" y="0"/>
                </a:lnTo>
                <a:lnTo>
                  <a:pt x="163629" y="0"/>
                </a:lnTo>
                <a:lnTo>
                  <a:pt x="161772" y="6754"/>
                </a:lnTo>
                <a:cubicBezTo>
                  <a:pt x="160973" y="9950"/>
                  <a:pt x="160253" y="13305"/>
                  <a:pt x="159615" y="16820"/>
                </a:cubicBezTo>
                <a:cubicBezTo>
                  <a:pt x="161213" y="16820"/>
                  <a:pt x="162171" y="15861"/>
                  <a:pt x="162490" y="13944"/>
                </a:cubicBezTo>
                <a:cubicBezTo>
                  <a:pt x="162810" y="12026"/>
                  <a:pt x="163289" y="10429"/>
                  <a:pt x="163929" y="9151"/>
                </a:cubicBezTo>
                <a:cubicBezTo>
                  <a:pt x="163929" y="12666"/>
                  <a:pt x="163289" y="15462"/>
                  <a:pt x="162011" y="17539"/>
                </a:cubicBezTo>
                <a:cubicBezTo>
                  <a:pt x="160733" y="19616"/>
                  <a:pt x="159135" y="21453"/>
                  <a:pt x="157218" y="23051"/>
                </a:cubicBezTo>
                <a:cubicBezTo>
                  <a:pt x="155300" y="24649"/>
                  <a:pt x="153303" y="26167"/>
                  <a:pt x="151226" y="27605"/>
                </a:cubicBezTo>
                <a:cubicBezTo>
                  <a:pt x="149149" y="29043"/>
                  <a:pt x="147631" y="30880"/>
                  <a:pt x="146673" y="33117"/>
                </a:cubicBezTo>
                <a:cubicBezTo>
                  <a:pt x="147951" y="33756"/>
                  <a:pt x="149309" y="34236"/>
                  <a:pt x="150747" y="34555"/>
                </a:cubicBezTo>
                <a:cubicBezTo>
                  <a:pt x="152185" y="34874"/>
                  <a:pt x="153383" y="35354"/>
                  <a:pt x="154342" y="35993"/>
                </a:cubicBezTo>
                <a:cubicBezTo>
                  <a:pt x="154981" y="34395"/>
                  <a:pt x="155940" y="33197"/>
                  <a:pt x="157218" y="32398"/>
                </a:cubicBezTo>
                <a:cubicBezTo>
                  <a:pt x="158496" y="31599"/>
                  <a:pt x="159615" y="31839"/>
                  <a:pt x="160573" y="33117"/>
                </a:cubicBezTo>
                <a:cubicBezTo>
                  <a:pt x="161213" y="32478"/>
                  <a:pt x="161372" y="31999"/>
                  <a:pt x="161052" y="31679"/>
                </a:cubicBezTo>
                <a:cubicBezTo>
                  <a:pt x="160733" y="31359"/>
                  <a:pt x="160893" y="30880"/>
                  <a:pt x="161532" y="30241"/>
                </a:cubicBezTo>
                <a:cubicBezTo>
                  <a:pt x="163130" y="30560"/>
                  <a:pt x="164248" y="30720"/>
                  <a:pt x="164887" y="30720"/>
                </a:cubicBezTo>
                <a:cubicBezTo>
                  <a:pt x="165526" y="30720"/>
                  <a:pt x="166644" y="31040"/>
                  <a:pt x="168242" y="31679"/>
                </a:cubicBezTo>
                <a:cubicBezTo>
                  <a:pt x="168242" y="32638"/>
                  <a:pt x="168083" y="33276"/>
                  <a:pt x="167763" y="33596"/>
                </a:cubicBezTo>
                <a:cubicBezTo>
                  <a:pt x="167443" y="33916"/>
                  <a:pt x="167443" y="34715"/>
                  <a:pt x="167763" y="35993"/>
                </a:cubicBezTo>
                <a:cubicBezTo>
                  <a:pt x="169041" y="35993"/>
                  <a:pt x="169521" y="34874"/>
                  <a:pt x="169201" y="32638"/>
                </a:cubicBezTo>
                <a:cubicBezTo>
                  <a:pt x="170479" y="32957"/>
                  <a:pt x="171917" y="32957"/>
                  <a:pt x="173515" y="32638"/>
                </a:cubicBezTo>
                <a:cubicBezTo>
                  <a:pt x="175112" y="32318"/>
                  <a:pt x="176391" y="32957"/>
                  <a:pt x="177349" y="34555"/>
                </a:cubicBezTo>
                <a:cubicBezTo>
                  <a:pt x="177988" y="35833"/>
                  <a:pt x="177988" y="36871"/>
                  <a:pt x="177349" y="37670"/>
                </a:cubicBezTo>
                <a:cubicBezTo>
                  <a:pt x="176710" y="38469"/>
                  <a:pt x="177190" y="39189"/>
                  <a:pt x="178787" y="39827"/>
                </a:cubicBezTo>
                <a:cubicBezTo>
                  <a:pt x="178148" y="40786"/>
                  <a:pt x="177749" y="42144"/>
                  <a:pt x="177589" y="43902"/>
                </a:cubicBezTo>
                <a:cubicBezTo>
                  <a:pt x="177430" y="45659"/>
                  <a:pt x="177669" y="47337"/>
                  <a:pt x="178308" y="48934"/>
                </a:cubicBezTo>
                <a:cubicBezTo>
                  <a:pt x="179586" y="47017"/>
                  <a:pt x="180385" y="44940"/>
                  <a:pt x="180704" y="42703"/>
                </a:cubicBezTo>
                <a:cubicBezTo>
                  <a:pt x="181663" y="42383"/>
                  <a:pt x="182143" y="42863"/>
                  <a:pt x="182143" y="44142"/>
                </a:cubicBezTo>
                <a:cubicBezTo>
                  <a:pt x="182143" y="45419"/>
                  <a:pt x="182462" y="46378"/>
                  <a:pt x="183101" y="47017"/>
                </a:cubicBezTo>
                <a:cubicBezTo>
                  <a:pt x="183740" y="47337"/>
                  <a:pt x="184060" y="47097"/>
                  <a:pt x="184060" y="46298"/>
                </a:cubicBezTo>
                <a:cubicBezTo>
                  <a:pt x="184060" y="45500"/>
                  <a:pt x="184380" y="44940"/>
                  <a:pt x="185019" y="44621"/>
                </a:cubicBezTo>
                <a:cubicBezTo>
                  <a:pt x="185658" y="44940"/>
                  <a:pt x="185897" y="45819"/>
                  <a:pt x="185738" y="47257"/>
                </a:cubicBezTo>
                <a:cubicBezTo>
                  <a:pt x="185578" y="48695"/>
                  <a:pt x="185498" y="49893"/>
                  <a:pt x="185498" y="50852"/>
                </a:cubicBezTo>
                <a:cubicBezTo>
                  <a:pt x="186776" y="49893"/>
                  <a:pt x="187495" y="50453"/>
                  <a:pt x="187655" y="52529"/>
                </a:cubicBezTo>
                <a:cubicBezTo>
                  <a:pt x="187814" y="54607"/>
                  <a:pt x="187655" y="57323"/>
                  <a:pt x="187176" y="60678"/>
                </a:cubicBezTo>
                <a:cubicBezTo>
                  <a:pt x="186696" y="64033"/>
                  <a:pt x="186057" y="67388"/>
                  <a:pt x="185258" y="70744"/>
                </a:cubicBezTo>
                <a:cubicBezTo>
                  <a:pt x="184459" y="74099"/>
                  <a:pt x="183900" y="76416"/>
                  <a:pt x="183581" y="77694"/>
                </a:cubicBezTo>
                <a:cubicBezTo>
                  <a:pt x="182302" y="77694"/>
                  <a:pt x="181663" y="77854"/>
                  <a:pt x="181663" y="78173"/>
                </a:cubicBezTo>
                <a:cubicBezTo>
                  <a:pt x="180704" y="76575"/>
                  <a:pt x="180545" y="74658"/>
                  <a:pt x="181184" y="72421"/>
                </a:cubicBezTo>
                <a:cubicBezTo>
                  <a:pt x="181823" y="70184"/>
                  <a:pt x="182462" y="68427"/>
                  <a:pt x="183101" y="67149"/>
                </a:cubicBezTo>
                <a:cubicBezTo>
                  <a:pt x="183740" y="67468"/>
                  <a:pt x="184060" y="68108"/>
                  <a:pt x="184060" y="69066"/>
                </a:cubicBezTo>
                <a:cubicBezTo>
                  <a:pt x="184060" y="70025"/>
                  <a:pt x="184380" y="70184"/>
                  <a:pt x="185019" y="69546"/>
                </a:cubicBezTo>
                <a:cubicBezTo>
                  <a:pt x="185338" y="66350"/>
                  <a:pt x="185418" y="63794"/>
                  <a:pt x="185258" y="61876"/>
                </a:cubicBezTo>
                <a:cubicBezTo>
                  <a:pt x="185098" y="59959"/>
                  <a:pt x="184859" y="58361"/>
                  <a:pt x="184539" y="57083"/>
                </a:cubicBezTo>
                <a:cubicBezTo>
                  <a:pt x="183261" y="55485"/>
                  <a:pt x="182143" y="55485"/>
                  <a:pt x="181184" y="57083"/>
                </a:cubicBezTo>
                <a:cubicBezTo>
                  <a:pt x="180226" y="58681"/>
                  <a:pt x="179427" y="59799"/>
                  <a:pt x="178787" y="60439"/>
                </a:cubicBezTo>
                <a:cubicBezTo>
                  <a:pt x="179107" y="61077"/>
                  <a:pt x="179347" y="61157"/>
                  <a:pt x="179506" y="60678"/>
                </a:cubicBezTo>
                <a:cubicBezTo>
                  <a:pt x="179666" y="60199"/>
                  <a:pt x="180065" y="60119"/>
                  <a:pt x="180704" y="60439"/>
                </a:cubicBezTo>
                <a:cubicBezTo>
                  <a:pt x="181025" y="62995"/>
                  <a:pt x="180785" y="64672"/>
                  <a:pt x="179986" y="65471"/>
                </a:cubicBezTo>
                <a:cubicBezTo>
                  <a:pt x="179187" y="66270"/>
                  <a:pt x="178468" y="67468"/>
                  <a:pt x="177829" y="69066"/>
                </a:cubicBezTo>
                <a:cubicBezTo>
                  <a:pt x="178468" y="69705"/>
                  <a:pt x="179107" y="69705"/>
                  <a:pt x="179746" y="69066"/>
                </a:cubicBezTo>
                <a:cubicBezTo>
                  <a:pt x="179746" y="70345"/>
                  <a:pt x="179746" y="71782"/>
                  <a:pt x="179746" y="73380"/>
                </a:cubicBezTo>
                <a:cubicBezTo>
                  <a:pt x="179746" y="74978"/>
                  <a:pt x="179427" y="76416"/>
                  <a:pt x="178787" y="77694"/>
                </a:cubicBezTo>
                <a:cubicBezTo>
                  <a:pt x="178148" y="77055"/>
                  <a:pt x="178069" y="76336"/>
                  <a:pt x="178548" y="75537"/>
                </a:cubicBezTo>
                <a:cubicBezTo>
                  <a:pt x="179027" y="74738"/>
                  <a:pt x="179107" y="73859"/>
                  <a:pt x="178787" y="72901"/>
                </a:cubicBezTo>
                <a:cubicBezTo>
                  <a:pt x="177829" y="72581"/>
                  <a:pt x="177190" y="72022"/>
                  <a:pt x="176870" y="71223"/>
                </a:cubicBezTo>
                <a:cubicBezTo>
                  <a:pt x="176550" y="70424"/>
                  <a:pt x="176071" y="69705"/>
                  <a:pt x="175432" y="69066"/>
                </a:cubicBezTo>
                <a:cubicBezTo>
                  <a:pt x="175432" y="66510"/>
                  <a:pt x="175752" y="64432"/>
                  <a:pt x="176391" y="62835"/>
                </a:cubicBezTo>
                <a:cubicBezTo>
                  <a:pt x="177030" y="61237"/>
                  <a:pt x="177669" y="59640"/>
                  <a:pt x="178308" y="58042"/>
                </a:cubicBezTo>
                <a:cubicBezTo>
                  <a:pt x="177669" y="57403"/>
                  <a:pt x="177109" y="57323"/>
                  <a:pt x="176631" y="57802"/>
                </a:cubicBezTo>
                <a:cubicBezTo>
                  <a:pt x="176151" y="58281"/>
                  <a:pt x="175752" y="57243"/>
                  <a:pt x="175432" y="54686"/>
                </a:cubicBezTo>
                <a:lnTo>
                  <a:pt x="173036" y="54686"/>
                </a:lnTo>
                <a:cubicBezTo>
                  <a:pt x="172396" y="58521"/>
                  <a:pt x="171997" y="62675"/>
                  <a:pt x="171837" y="67149"/>
                </a:cubicBezTo>
                <a:cubicBezTo>
                  <a:pt x="171678" y="71622"/>
                  <a:pt x="170958" y="75617"/>
                  <a:pt x="169680" y="79132"/>
                </a:cubicBezTo>
                <a:cubicBezTo>
                  <a:pt x="168722" y="77215"/>
                  <a:pt x="168561" y="74738"/>
                  <a:pt x="169201" y="71703"/>
                </a:cubicBezTo>
                <a:cubicBezTo>
                  <a:pt x="169840" y="68667"/>
                  <a:pt x="170000" y="65871"/>
                  <a:pt x="169680" y="63314"/>
                </a:cubicBezTo>
                <a:cubicBezTo>
                  <a:pt x="168722" y="64273"/>
                  <a:pt x="168083" y="65791"/>
                  <a:pt x="167763" y="67868"/>
                </a:cubicBezTo>
                <a:cubicBezTo>
                  <a:pt x="167443" y="69945"/>
                  <a:pt x="167284" y="72102"/>
                  <a:pt x="167284" y="74338"/>
                </a:cubicBezTo>
                <a:cubicBezTo>
                  <a:pt x="167284" y="76575"/>
                  <a:pt x="167124" y="78732"/>
                  <a:pt x="166804" y="80810"/>
                </a:cubicBezTo>
                <a:cubicBezTo>
                  <a:pt x="166485" y="82886"/>
                  <a:pt x="165846" y="84405"/>
                  <a:pt x="164887" y="85363"/>
                </a:cubicBezTo>
                <a:cubicBezTo>
                  <a:pt x="163289" y="84724"/>
                  <a:pt x="162970" y="83925"/>
                  <a:pt x="163929" y="82966"/>
                </a:cubicBezTo>
                <a:cubicBezTo>
                  <a:pt x="164887" y="82008"/>
                  <a:pt x="165206" y="80729"/>
                  <a:pt x="164887" y="79132"/>
                </a:cubicBezTo>
                <a:lnTo>
                  <a:pt x="161532" y="79132"/>
                </a:lnTo>
                <a:cubicBezTo>
                  <a:pt x="161213" y="76575"/>
                  <a:pt x="161132" y="74658"/>
                  <a:pt x="161292" y="73380"/>
                </a:cubicBezTo>
                <a:cubicBezTo>
                  <a:pt x="161452" y="72102"/>
                  <a:pt x="161532" y="70823"/>
                  <a:pt x="161532" y="69546"/>
                </a:cubicBezTo>
                <a:cubicBezTo>
                  <a:pt x="160573" y="72741"/>
                  <a:pt x="159055" y="75058"/>
                  <a:pt x="156978" y="76496"/>
                </a:cubicBezTo>
                <a:cubicBezTo>
                  <a:pt x="154901" y="77933"/>
                  <a:pt x="154023" y="80889"/>
                  <a:pt x="154342" y="85363"/>
                </a:cubicBezTo>
                <a:cubicBezTo>
                  <a:pt x="154981" y="86322"/>
                  <a:pt x="155540" y="86082"/>
                  <a:pt x="156020" y="84644"/>
                </a:cubicBezTo>
                <a:cubicBezTo>
                  <a:pt x="156499" y="83206"/>
                  <a:pt x="157218" y="82327"/>
                  <a:pt x="158177" y="82008"/>
                </a:cubicBezTo>
                <a:cubicBezTo>
                  <a:pt x="158177" y="84245"/>
                  <a:pt x="158017" y="85922"/>
                  <a:pt x="157697" y="87040"/>
                </a:cubicBezTo>
                <a:cubicBezTo>
                  <a:pt x="157378" y="88159"/>
                  <a:pt x="156898" y="89517"/>
                  <a:pt x="156259" y="91115"/>
                </a:cubicBezTo>
                <a:cubicBezTo>
                  <a:pt x="155300" y="90796"/>
                  <a:pt x="154582" y="90875"/>
                  <a:pt x="154102" y="91355"/>
                </a:cubicBezTo>
                <a:cubicBezTo>
                  <a:pt x="153623" y="91834"/>
                  <a:pt x="152744" y="91914"/>
                  <a:pt x="151466" y="91594"/>
                </a:cubicBezTo>
                <a:cubicBezTo>
                  <a:pt x="151466" y="93192"/>
                  <a:pt x="151306" y="94071"/>
                  <a:pt x="150987" y="94230"/>
                </a:cubicBezTo>
                <a:cubicBezTo>
                  <a:pt x="150667" y="94390"/>
                  <a:pt x="150347" y="94470"/>
                  <a:pt x="150028" y="94470"/>
                </a:cubicBezTo>
                <a:cubicBezTo>
                  <a:pt x="149709" y="94470"/>
                  <a:pt x="149389" y="94630"/>
                  <a:pt x="149070" y="94950"/>
                </a:cubicBezTo>
                <a:cubicBezTo>
                  <a:pt x="148750" y="95269"/>
                  <a:pt x="148750" y="96068"/>
                  <a:pt x="149070" y="97346"/>
                </a:cubicBezTo>
                <a:cubicBezTo>
                  <a:pt x="146833" y="96707"/>
                  <a:pt x="145075" y="96148"/>
                  <a:pt x="143797" y="95668"/>
                </a:cubicBezTo>
                <a:cubicBezTo>
                  <a:pt x="142519" y="95189"/>
                  <a:pt x="140921" y="94630"/>
                  <a:pt x="139003" y="93991"/>
                </a:cubicBezTo>
                <a:cubicBezTo>
                  <a:pt x="138365" y="95588"/>
                  <a:pt x="138045" y="97586"/>
                  <a:pt x="138045" y="99982"/>
                </a:cubicBezTo>
                <a:cubicBezTo>
                  <a:pt x="138045" y="102379"/>
                  <a:pt x="137725" y="104376"/>
                  <a:pt x="137086" y="105974"/>
                </a:cubicBezTo>
                <a:cubicBezTo>
                  <a:pt x="136767" y="106613"/>
                  <a:pt x="136447" y="106533"/>
                  <a:pt x="136128" y="105734"/>
                </a:cubicBezTo>
                <a:cubicBezTo>
                  <a:pt x="135808" y="104935"/>
                  <a:pt x="135329" y="105015"/>
                  <a:pt x="134690" y="105974"/>
                </a:cubicBezTo>
                <a:cubicBezTo>
                  <a:pt x="136287" y="106932"/>
                  <a:pt x="136846" y="108371"/>
                  <a:pt x="136368" y="110288"/>
                </a:cubicBezTo>
                <a:cubicBezTo>
                  <a:pt x="135888" y="112205"/>
                  <a:pt x="135808" y="113803"/>
                  <a:pt x="136128" y="115081"/>
                </a:cubicBezTo>
                <a:cubicBezTo>
                  <a:pt x="138365" y="114122"/>
                  <a:pt x="139003" y="112525"/>
                  <a:pt x="138045" y="110288"/>
                </a:cubicBezTo>
                <a:cubicBezTo>
                  <a:pt x="137086" y="108051"/>
                  <a:pt x="137406" y="105974"/>
                  <a:pt x="139003" y="104057"/>
                </a:cubicBezTo>
                <a:cubicBezTo>
                  <a:pt x="139643" y="103418"/>
                  <a:pt x="140122" y="103178"/>
                  <a:pt x="140441" y="103337"/>
                </a:cubicBezTo>
                <a:cubicBezTo>
                  <a:pt x="140762" y="103498"/>
                  <a:pt x="140601" y="102778"/>
                  <a:pt x="139963" y="101181"/>
                </a:cubicBezTo>
                <a:cubicBezTo>
                  <a:pt x="140921" y="101500"/>
                  <a:pt x="141720" y="101820"/>
                  <a:pt x="142359" y="102139"/>
                </a:cubicBezTo>
                <a:cubicBezTo>
                  <a:pt x="142998" y="102459"/>
                  <a:pt x="143318" y="103418"/>
                  <a:pt x="143318" y="105015"/>
                </a:cubicBezTo>
                <a:cubicBezTo>
                  <a:pt x="144276" y="104057"/>
                  <a:pt x="145235" y="103098"/>
                  <a:pt x="146193" y="102139"/>
                </a:cubicBezTo>
                <a:cubicBezTo>
                  <a:pt x="147152" y="101181"/>
                  <a:pt x="147951" y="100062"/>
                  <a:pt x="148590" y="98784"/>
                </a:cubicBezTo>
                <a:cubicBezTo>
                  <a:pt x="148271" y="102938"/>
                  <a:pt x="146513" y="105814"/>
                  <a:pt x="143318" y="107412"/>
                </a:cubicBezTo>
                <a:lnTo>
                  <a:pt x="143318" y="112205"/>
                </a:lnTo>
                <a:cubicBezTo>
                  <a:pt x="144596" y="110927"/>
                  <a:pt x="145554" y="110128"/>
                  <a:pt x="146193" y="109809"/>
                </a:cubicBezTo>
                <a:cubicBezTo>
                  <a:pt x="146193" y="110448"/>
                  <a:pt x="146114" y="110927"/>
                  <a:pt x="145953" y="111246"/>
                </a:cubicBezTo>
                <a:cubicBezTo>
                  <a:pt x="145794" y="111566"/>
                  <a:pt x="145714" y="112045"/>
                  <a:pt x="145714" y="112684"/>
                </a:cubicBezTo>
                <a:cubicBezTo>
                  <a:pt x="146992" y="112684"/>
                  <a:pt x="147472" y="113323"/>
                  <a:pt x="147152" y="114602"/>
                </a:cubicBezTo>
                <a:cubicBezTo>
                  <a:pt x="147791" y="113963"/>
                  <a:pt x="148191" y="113243"/>
                  <a:pt x="148350" y="112444"/>
                </a:cubicBezTo>
                <a:cubicBezTo>
                  <a:pt x="148510" y="111646"/>
                  <a:pt x="149389" y="111566"/>
                  <a:pt x="150987" y="112205"/>
                </a:cubicBezTo>
                <a:cubicBezTo>
                  <a:pt x="149709" y="114762"/>
                  <a:pt x="149389" y="117558"/>
                  <a:pt x="150028" y="120593"/>
                </a:cubicBezTo>
                <a:cubicBezTo>
                  <a:pt x="150667" y="123629"/>
                  <a:pt x="150188" y="126265"/>
                  <a:pt x="148590" y="128502"/>
                </a:cubicBezTo>
                <a:cubicBezTo>
                  <a:pt x="150188" y="129141"/>
                  <a:pt x="150907" y="128902"/>
                  <a:pt x="150747" y="127783"/>
                </a:cubicBezTo>
                <a:cubicBezTo>
                  <a:pt x="150587" y="126665"/>
                  <a:pt x="150827" y="125786"/>
                  <a:pt x="151466" y="125146"/>
                </a:cubicBezTo>
                <a:cubicBezTo>
                  <a:pt x="152105" y="125466"/>
                  <a:pt x="152345" y="126345"/>
                  <a:pt x="152185" y="127783"/>
                </a:cubicBezTo>
                <a:cubicBezTo>
                  <a:pt x="152025" y="129221"/>
                  <a:pt x="151626" y="129780"/>
                  <a:pt x="150987" y="129461"/>
                </a:cubicBezTo>
                <a:cubicBezTo>
                  <a:pt x="151626" y="131378"/>
                  <a:pt x="152425" y="132177"/>
                  <a:pt x="153383" y="131858"/>
                </a:cubicBezTo>
                <a:cubicBezTo>
                  <a:pt x="152425" y="136970"/>
                  <a:pt x="152025" y="141284"/>
                  <a:pt x="152185" y="144799"/>
                </a:cubicBezTo>
                <a:cubicBezTo>
                  <a:pt x="152345" y="148314"/>
                  <a:pt x="151626" y="152309"/>
                  <a:pt x="150028" y="156782"/>
                </a:cubicBezTo>
                <a:lnTo>
                  <a:pt x="151945" y="156782"/>
                </a:lnTo>
                <a:cubicBezTo>
                  <a:pt x="150347" y="161255"/>
                  <a:pt x="149309" y="166209"/>
                  <a:pt x="148830" y="171641"/>
                </a:cubicBezTo>
                <a:cubicBezTo>
                  <a:pt x="148350" y="177074"/>
                  <a:pt x="146513" y="180588"/>
                  <a:pt x="143318" y="182186"/>
                </a:cubicBezTo>
                <a:cubicBezTo>
                  <a:pt x="142679" y="186659"/>
                  <a:pt x="141640" y="190894"/>
                  <a:pt x="140202" y="194888"/>
                </a:cubicBezTo>
                <a:cubicBezTo>
                  <a:pt x="138764" y="198883"/>
                  <a:pt x="138045" y="202797"/>
                  <a:pt x="138045" y="206632"/>
                </a:cubicBezTo>
                <a:cubicBezTo>
                  <a:pt x="139323" y="206632"/>
                  <a:pt x="140282" y="206073"/>
                  <a:pt x="140921" y="204954"/>
                </a:cubicBezTo>
                <a:cubicBezTo>
                  <a:pt x="141560" y="203836"/>
                  <a:pt x="142039" y="202557"/>
                  <a:pt x="142359" y="201120"/>
                </a:cubicBezTo>
                <a:cubicBezTo>
                  <a:pt x="142679" y="199681"/>
                  <a:pt x="143078" y="198403"/>
                  <a:pt x="143558" y="197285"/>
                </a:cubicBezTo>
                <a:cubicBezTo>
                  <a:pt x="144036" y="196167"/>
                  <a:pt x="144915" y="195607"/>
                  <a:pt x="146193" y="195607"/>
                </a:cubicBezTo>
                <a:cubicBezTo>
                  <a:pt x="145554" y="190175"/>
                  <a:pt x="146193" y="186340"/>
                  <a:pt x="148111" y="184103"/>
                </a:cubicBezTo>
                <a:cubicBezTo>
                  <a:pt x="150028" y="181867"/>
                  <a:pt x="152105" y="179630"/>
                  <a:pt x="154342" y="177393"/>
                </a:cubicBezTo>
                <a:cubicBezTo>
                  <a:pt x="154342" y="175795"/>
                  <a:pt x="154023" y="175316"/>
                  <a:pt x="153383" y="175955"/>
                </a:cubicBezTo>
                <a:cubicBezTo>
                  <a:pt x="152744" y="176594"/>
                  <a:pt x="152105" y="176754"/>
                  <a:pt x="151466" y="176434"/>
                </a:cubicBezTo>
                <a:cubicBezTo>
                  <a:pt x="152425" y="175476"/>
                  <a:pt x="152744" y="174517"/>
                  <a:pt x="152425" y="173558"/>
                </a:cubicBezTo>
                <a:cubicBezTo>
                  <a:pt x="152105" y="172599"/>
                  <a:pt x="152904" y="171801"/>
                  <a:pt x="154821" y="171162"/>
                </a:cubicBezTo>
                <a:cubicBezTo>
                  <a:pt x="155460" y="174038"/>
                  <a:pt x="155540" y="177633"/>
                  <a:pt x="155061" y="181946"/>
                </a:cubicBezTo>
                <a:cubicBezTo>
                  <a:pt x="154582" y="186260"/>
                  <a:pt x="154023" y="190175"/>
                  <a:pt x="153383" y="193690"/>
                </a:cubicBezTo>
                <a:cubicBezTo>
                  <a:pt x="154662" y="192092"/>
                  <a:pt x="155381" y="189855"/>
                  <a:pt x="155540" y="186979"/>
                </a:cubicBezTo>
                <a:cubicBezTo>
                  <a:pt x="155700" y="184103"/>
                  <a:pt x="156099" y="181387"/>
                  <a:pt x="156738" y="178831"/>
                </a:cubicBezTo>
                <a:cubicBezTo>
                  <a:pt x="157697" y="179470"/>
                  <a:pt x="157857" y="180269"/>
                  <a:pt x="157218" y="181228"/>
                </a:cubicBezTo>
                <a:cubicBezTo>
                  <a:pt x="156579" y="182186"/>
                  <a:pt x="156579" y="182985"/>
                  <a:pt x="157218" y="183624"/>
                </a:cubicBezTo>
                <a:cubicBezTo>
                  <a:pt x="158177" y="180748"/>
                  <a:pt x="159375" y="178112"/>
                  <a:pt x="160813" y="175716"/>
                </a:cubicBezTo>
                <a:cubicBezTo>
                  <a:pt x="162251" y="173319"/>
                  <a:pt x="162650" y="170682"/>
                  <a:pt x="162011" y="167806"/>
                </a:cubicBezTo>
                <a:cubicBezTo>
                  <a:pt x="161691" y="165570"/>
                  <a:pt x="160813" y="164132"/>
                  <a:pt x="159375" y="163492"/>
                </a:cubicBezTo>
                <a:cubicBezTo>
                  <a:pt x="157937" y="162853"/>
                  <a:pt x="157218" y="161255"/>
                  <a:pt x="157218" y="158699"/>
                </a:cubicBezTo>
                <a:cubicBezTo>
                  <a:pt x="157857" y="157421"/>
                  <a:pt x="158496" y="156782"/>
                  <a:pt x="159135" y="156782"/>
                </a:cubicBezTo>
                <a:cubicBezTo>
                  <a:pt x="159135" y="159019"/>
                  <a:pt x="159694" y="160297"/>
                  <a:pt x="160813" y="160617"/>
                </a:cubicBezTo>
                <a:cubicBezTo>
                  <a:pt x="161931" y="160936"/>
                  <a:pt x="162331" y="162374"/>
                  <a:pt x="162011" y="164931"/>
                </a:cubicBezTo>
                <a:cubicBezTo>
                  <a:pt x="162650" y="164931"/>
                  <a:pt x="163449" y="165090"/>
                  <a:pt x="164407" y="165410"/>
                </a:cubicBezTo>
                <a:cubicBezTo>
                  <a:pt x="165367" y="165729"/>
                  <a:pt x="165526" y="166848"/>
                  <a:pt x="164887" y="168765"/>
                </a:cubicBezTo>
                <a:cubicBezTo>
                  <a:pt x="165526" y="168126"/>
                  <a:pt x="166085" y="167567"/>
                  <a:pt x="166565" y="167087"/>
                </a:cubicBezTo>
                <a:cubicBezTo>
                  <a:pt x="167044" y="166608"/>
                  <a:pt x="167603" y="165889"/>
                  <a:pt x="168242" y="164931"/>
                </a:cubicBezTo>
                <a:cubicBezTo>
                  <a:pt x="168881" y="165250"/>
                  <a:pt x="169360" y="165969"/>
                  <a:pt x="169680" y="167087"/>
                </a:cubicBezTo>
                <a:cubicBezTo>
                  <a:pt x="170000" y="168206"/>
                  <a:pt x="170159" y="169564"/>
                  <a:pt x="170159" y="171162"/>
                </a:cubicBezTo>
                <a:cubicBezTo>
                  <a:pt x="170159" y="171801"/>
                  <a:pt x="169920" y="172040"/>
                  <a:pt x="169441" y="171881"/>
                </a:cubicBezTo>
                <a:cubicBezTo>
                  <a:pt x="168961" y="171721"/>
                  <a:pt x="168561" y="171961"/>
                  <a:pt x="168242" y="172599"/>
                </a:cubicBezTo>
                <a:cubicBezTo>
                  <a:pt x="167603" y="171961"/>
                  <a:pt x="167284" y="171162"/>
                  <a:pt x="167284" y="170203"/>
                </a:cubicBezTo>
                <a:cubicBezTo>
                  <a:pt x="166644" y="171801"/>
                  <a:pt x="166005" y="173479"/>
                  <a:pt x="165367" y="175236"/>
                </a:cubicBezTo>
                <a:cubicBezTo>
                  <a:pt x="164727" y="176993"/>
                  <a:pt x="164568" y="179311"/>
                  <a:pt x="164887" y="182186"/>
                </a:cubicBezTo>
                <a:cubicBezTo>
                  <a:pt x="166804" y="181547"/>
                  <a:pt x="167763" y="182346"/>
                  <a:pt x="167763" y="184583"/>
                </a:cubicBezTo>
                <a:cubicBezTo>
                  <a:pt x="167763" y="185861"/>
                  <a:pt x="166964" y="186500"/>
                  <a:pt x="165367" y="186500"/>
                </a:cubicBezTo>
                <a:cubicBezTo>
                  <a:pt x="165367" y="189695"/>
                  <a:pt x="165367" y="193610"/>
                  <a:pt x="165367" y="198243"/>
                </a:cubicBezTo>
                <a:cubicBezTo>
                  <a:pt x="165367" y="202877"/>
                  <a:pt x="164568" y="206472"/>
                  <a:pt x="162970" y="209028"/>
                </a:cubicBezTo>
                <a:cubicBezTo>
                  <a:pt x="161691" y="206791"/>
                  <a:pt x="160253" y="206632"/>
                  <a:pt x="158656" y="208549"/>
                </a:cubicBezTo>
                <a:cubicBezTo>
                  <a:pt x="158976" y="207909"/>
                  <a:pt x="159135" y="207191"/>
                  <a:pt x="159135" y="206392"/>
                </a:cubicBezTo>
                <a:cubicBezTo>
                  <a:pt x="159135" y="205593"/>
                  <a:pt x="159454" y="205353"/>
                  <a:pt x="160094" y="205673"/>
                </a:cubicBezTo>
                <a:cubicBezTo>
                  <a:pt x="159135" y="204075"/>
                  <a:pt x="158177" y="203276"/>
                  <a:pt x="157218" y="203276"/>
                </a:cubicBezTo>
                <a:cubicBezTo>
                  <a:pt x="157218" y="201679"/>
                  <a:pt x="157537" y="200400"/>
                  <a:pt x="158177" y="199442"/>
                </a:cubicBezTo>
                <a:cubicBezTo>
                  <a:pt x="158816" y="198483"/>
                  <a:pt x="158816" y="197365"/>
                  <a:pt x="158177" y="196086"/>
                </a:cubicBezTo>
                <a:lnTo>
                  <a:pt x="155780" y="196086"/>
                </a:lnTo>
                <a:cubicBezTo>
                  <a:pt x="155460" y="198004"/>
                  <a:pt x="155221" y="199841"/>
                  <a:pt x="155061" y="201599"/>
                </a:cubicBezTo>
                <a:cubicBezTo>
                  <a:pt x="154901" y="203356"/>
                  <a:pt x="154981" y="205513"/>
                  <a:pt x="155300" y="208070"/>
                </a:cubicBezTo>
                <a:lnTo>
                  <a:pt x="157218" y="208070"/>
                </a:lnTo>
                <a:cubicBezTo>
                  <a:pt x="157537" y="209028"/>
                  <a:pt x="157457" y="209668"/>
                  <a:pt x="156978" y="209987"/>
                </a:cubicBezTo>
                <a:cubicBezTo>
                  <a:pt x="156499" y="210306"/>
                  <a:pt x="156419" y="210945"/>
                  <a:pt x="156738" y="211904"/>
                </a:cubicBezTo>
                <a:cubicBezTo>
                  <a:pt x="156419" y="211585"/>
                  <a:pt x="156259" y="211265"/>
                  <a:pt x="156259" y="210945"/>
                </a:cubicBezTo>
                <a:cubicBezTo>
                  <a:pt x="156259" y="210626"/>
                  <a:pt x="155940" y="210466"/>
                  <a:pt x="155300" y="210466"/>
                </a:cubicBezTo>
                <a:cubicBezTo>
                  <a:pt x="155300" y="211425"/>
                  <a:pt x="155300" y="212384"/>
                  <a:pt x="155300" y="213342"/>
                </a:cubicBezTo>
                <a:cubicBezTo>
                  <a:pt x="155300" y="214301"/>
                  <a:pt x="155620" y="214940"/>
                  <a:pt x="156259" y="215259"/>
                </a:cubicBezTo>
                <a:cubicBezTo>
                  <a:pt x="156579" y="215898"/>
                  <a:pt x="156419" y="216218"/>
                  <a:pt x="155780" y="216218"/>
                </a:cubicBezTo>
                <a:cubicBezTo>
                  <a:pt x="155141" y="216218"/>
                  <a:pt x="154821" y="216538"/>
                  <a:pt x="154821" y="217177"/>
                </a:cubicBezTo>
                <a:cubicBezTo>
                  <a:pt x="154821" y="218775"/>
                  <a:pt x="155141" y="219893"/>
                  <a:pt x="155780" y="220532"/>
                </a:cubicBezTo>
                <a:cubicBezTo>
                  <a:pt x="156419" y="221171"/>
                  <a:pt x="156579" y="222449"/>
                  <a:pt x="156259" y="224366"/>
                </a:cubicBezTo>
                <a:cubicBezTo>
                  <a:pt x="156898" y="225005"/>
                  <a:pt x="157218" y="224606"/>
                  <a:pt x="157218" y="223168"/>
                </a:cubicBezTo>
                <a:cubicBezTo>
                  <a:pt x="157218" y="221730"/>
                  <a:pt x="157537" y="221970"/>
                  <a:pt x="158177" y="223887"/>
                </a:cubicBezTo>
                <a:cubicBezTo>
                  <a:pt x="159135" y="223248"/>
                  <a:pt x="159694" y="222209"/>
                  <a:pt x="159854" y="220772"/>
                </a:cubicBezTo>
                <a:cubicBezTo>
                  <a:pt x="160014" y="219334"/>
                  <a:pt x="160253" y="217896"/>
                  <a:pt x="160573" y="216457"/>
                </a:cubicBezTo>
                <a:cubicBezTo>
                  <a:pt x="160893" y="215020"/>
                  <a:pt x="161213" y="213742"/>
                  <a:pt x="161532" y="212623"/>
                </a:cubicBezTo>
                <a:cubicBezTo>
                  <a:pt x="161851" y="211504"/>
                  <a:pt x="162650" y="210786"/>
                  <a:pt x="163929" y="210466"/>
                </a:cubicBezTo>
                <a:cubicBezTo>
                  <a:pt x="164568" y="210786"/>
                  <a:pt x="164727" y="211585"/>
                  <a:pt x="164407" y="212862"/>
                </a:cubicBezTo>
                <a:cubicBezTo>
                  <a:pt x="164088" y="214141"/>
                  <a:pt x="164088" y="215099"/>
                  <a:pt x="164407" y="215739"/>
                </a:cubicBezTo>
                <a:cubicBezTo>
                  <a:pt x="166325" y="217336"/>
                  <a:pt x="167284" y="220692"/>
                  <a:pt x="167284" y="225804"/>
                </a:cubicBezTo>
                <a:lnTo>
                  <a:pt x="145714" y="225804"/>
                </a:lnTo>
                <a:cubicBezTo>
                  <a:pt x="146034" y="225485"/>
                  <a:pt x="146193" y="225086"/>
                  <a:pt x="146193" y="224606"/>
                </a:cubicBezTo>
                <a:cubicBezTo>
                  <a:pt x="146193" y="224127"/>
                  <a:pt x="146353" y="223887"/>
                  <a:pt x="146673" y="223887"/>
                </a:cubicBezTo>
                <a:cubicBezTo>
                  <a:pt x="146034" y="219413"/>
                  <a:pt x="146034" y="214940"/>
                  <a:pt x="146673" y="210466"/>
                </a:cubicBezTo>
                <a:cubicBezTo>
                  <a:pt x="145075" y="211105"/>
                  <a:pt x="144436" y="212623"/>
                  <a:pt x="144755" y="215020"/>
                </a:cubicBezTo>
                <a:cubicBezTo>
                  <a:pt x="145075" y="217416"/>
                  <a:pt x="145075" y="220052"/>
                  <a:pt x="144755" y="222929"/>
                </a:cubicBezTo>
                <a:cubicBezTo>
                  <a:pt x="144117" y="223567"/>
                  <a:pt x="143637" y="224047"/>
                  <a:pt x="143318" y="224366"/>
                </a:cubicBezTo>
                <a:cubicBezTo>
                  <a:pt x="142998" y="224686"/>
                  <a:pt x="142519" y="225165"/>
                  <a:pt x="141880" y="225804"/>
                </a:cubicBezTo>
                <a:lnTo>
                  <a:pt x="112641" y="225804"/>
                </a:lnTo>
                <a:cubicBezTo>
                  <a:pt x="112641" y="224846"/>
                  <a:pt x="112801" y="223967"/>
                  <a:pt x="113120" y="223168"/>
                </a:cubicBezTo>
                <a:cubicBezTo>
                  <a:pt x="113440" y="222370"/>
                  <a:pt x="113599" y="221331"/>
                  <a:pt x="113599" y="220052"/>
                </a:cubicBezTo>
                <a:cubicBezTo>
                  <a:pt x="112961" y="220692"/>
                  <a:pt x="112561" y="221571"/>
                  <a:pt x="112401" y="222689"/>
                </a:cubicBezTo>
                <a:cubicBezTo>
                  <a:pt x="112241" y="223807"/>
                  <a:pt x="112001" y="224846"/>
                  <a:pt x="111682" y="225804"/>
                </a:cubicBezTo>
                <a:lnTo>
                  <a:pt x="0" y="225804"/>
                </a:lnTo>
                <a:lnTo>
                  <a:pt x="0" y="162054"/>
                </a:lnTo>
                <a:cubicBezTo>
                  <a:pt x="0" y="93032"/>
                  <a:pt x="15339" y="45579"/>
                  <a:pt x="46015" y="19696"/>
                </a:cubicBezTo>
                <a:cubicBezTo>
                  <a:pt x="47613" y="19696"/>
                  <a:pt x="48571" y="18737"/>
                  <a:pt x="48891" y="168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薪资待遇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grpSp>
        <p:nvGrpSpPr>
          <p:cNvPr id="2" name="î$ḷïḑê"/>
          <p:cNvGrpSpPr>
            <a:grpSpLocks noChangeAspect="1"/>
          </p:cNvGrpSpPr>
          <p:nvPr>
            <p:custDataLst>
              <p:tags r:id="rId1"/>
            </p:custDataLst>
          </p:nvPr>
        </p:nvGrpSpPr>
        <p:grpSpPr bwMode="auto">
          <a:xfrm>
            <a:off x="1575535" y="3411082"/>
            <a:ext cx="1074167" cy="1708698"/>
            <a:chOff x="614" y="1144"/>
            <a:chExt cx="711" cy="1131"/>
          </a:xfrm>
          <a:solidFill>
            <a:srgbClr val="00B0F0"/>
          </a:solidFill>
        </p:grpSpPr>
        <p:sp>
          <p:nvSpPr>
            <p:cNvPr id="32" name="í$ľïḋe"/>
            <p:cNvSpPr/>
            <p:nvPr>
              <p:custDataLst>
                <p:tags r:id="rId2"/>
              </p:custDataLst>
            </p:nvPr>
          </p:nvSpPr>
          <p:spPr bwMode="auto">
            <a:xfrm>
              <a:off x="614" y="1144"/>
              <a:ext cx="711" cy="1131"/>
            </a:xfrm>
            <a:custGeom>
              <a:avLst/>
              <a:gdLst>
                <a:gd name="T0" fmla="*/ 251 w 264"/>
                <a:gd name="T1" fmla="*/ 70 h 420"/>
                <a:gd name="T2" fmla="*/ 163 w 264"/>
                <a:gd name="T3" fmla="*/ 11 h 420"/>
                <a:gd name="T4" fmla="*/ 54 w 264"/>
                <a:gd name="T5" fmla="*/ 28 h 420"/>
                <a:gd name="T6" fmla="*/ 26 w 264"/>
                <a:gd name="T7" fmla="*/ 193 h 420"/>
                <a:gd name="T8" fmla="*/ 24 w 264"/>
                <a:gd name="T9" fmla="*/ 318 h 420"/>
                <a:gd name="T10" fmla="*/ 73 w 264"/>
                <a:gd name="T11" fmla="*/ 397 h 420"/>
                <a:gd name="T12" fmla="*/ 218 w 264"/>
                <a:gd name="T13" fmla="*/ 387 h 420"/>
                <a:gd name="T14" fmla="*/ 252 w 264"/>
                <a:gd name="T15" fmla="*/ 293 h 420"/>
                <a:gd name="T16" fmla="*/ 255 w 264"/>
                <a:gd name="T17" fmla="*/ 195 h 420"/>
                <a:gd name="T18" fmla="*/ 251 w 264"/>
                <a:gd name="T19" fmla="*/ 70 h 420"/>
                <a:gd name="T20" fmla="*/ 172 w 264"/>
                <a:gd name="T21" fmla="*/ 122 h 420"/>
                <a:gd name="T22" fmla="*/ 140 w 264"/>
                <a:gd name="T23" fmla="*/ 181 h 420"/>
                <a:gd name="T24" fmla="*/ 114 w 264"/>
                <a:gd name="T25" fmla="*/ 147 h 420"/>
                <a:gd name="T26" fmla="*/ 128 w 264"/>
                <a:gd name="T27" fmla="*/ 28 h 420"/>
                <a:gd name="T28" fmla="*/ 144 w 264"/>
                <a:gd name="T29" fmla="*/ 26 h 420"/>
                <a:gd name="T30" fmla="*/ 172 w 264"/>
                <a:gd name="T31" fmla="*/ 122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420">
                  <a:moveTo>
                    <a:pt x="251" y="70"/>
                  </a:moveTo>
                  <a:cubicBezTo>
                    <a:pt x="246" y="36"/>
                    <a:pt x="213" y="21"/>
                    <a:pt x="163" y="11"/>
                  </a:cubicBezTo>
                  <a:cubicBezTo>
                    <a:pt x="113" y="0"/>
                    <a:pt x="54" y="28"/>
                    <a:pt x="54" y="28"/>
                  </a:cubicBezTo>
                  <a:cubicBezTo>
                    <a:pt x="0" y="56"/>
                    <a:pt x="25" y="183"/>
                    <a:pt x="26" y="193"/>
                  </a:cubicBezTo>
                  <a:cubicBezTo>
                    <a:pt x="26" y="202"/>
                    <a:pt x="24" y="307"/>
                    <a:pt x="24" y="318"/>
                  </a:cubicBezTo>
                  <a:cubicBezTo>
                    <a:pt x="24" y="329"/>
                    <a:pt x="36" y="376"/>
                    <a:pt x="73" y="397"/>
                  </a:cubicBezTo>
                  <a:cubicBezTo>
                    <a:pt x="111" y="418"/>
                    <a:pt x="179" y="420"/>
                    <a:pt x="218" y="387"/>
                  </a:cubicBezTo>
                  <a:cubicBezTo>
                    <a:pt x="256" y="354"/>
                    <a:pt x="251" y="297"/>
                    <a:pt x="252" y="293"/>
                  </a:cubicBezTo>
                  <a:cubicBezTo>
                    <a:pt x="252" y="290"/>
                    <a:pt x="246" y="227"/>
                    <a:pt x="255" y="195"/>
                  </a:cubicBezTo>
                  <a:cubicBezTo>
                    <a:pt x="264" y="164"/>
                    <a:pt x="256" y="104"/>
                    <a:pt x="251" y="70"/>
                  </a:cubicBezTo>
                  <a:close/>
                  <a:moveTo>
                    <a:pt x="172" y="122"/>
                  </a:moveTo>
                  <a:cubicBezTo>
                    <a:pt x="168" y="161"/>
                    <a:pt x="156" y="178"/>
                    <a:pt x="140" y="181"/>
                  </a:cubicBezTo>
                  <a:cubicBezTo>
                    <a:pt x="125" y="184"/>
                    <a:pt x="114" y="147"/>
                    <a:pt x="114" y="147"/>
                  </a:cubicBezTo>
                  <a:cubicBezTo>
                    <a:pt x="97" y="60"/>
                    <a:pt x="123" y="35"/>
                    <a:pt x="128" y="28"/>
                  </a:cubicBezTo>
                  <a:cubicBezTo>
                    <a:pt x="134" y="20"/>
                    <a:pt x="144" y="26"/>
                    <a:pt x="144" y="26"/>
                  </a:cubicBezTo>
                  <a:cubicBezTo>
                    <a:pt x="171" y="45"/>
                    <a:pt x="175" y="83"/>
                    <a:pt x="172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ïṧľïḋè"/>
            <p:cNvSpPr/>
            <p:nvPr>
              <p:custDataLst>
                <p:tags r:id="rId3"/>
              </p:custDataLst>
            </p:nvPr>
          </p:nvSpPr>
          <p:spPr bwMode="auto">
            <a:xfrm>
              <a:off x="948" y="1262"/>
              <a:ext cx="89" cy="197"/>
            </a:xfrm>
            <a:custGeom>
              <a:avLst/>
              <a:gdLst>
                <a:gd name="T0" fmla="*/ 17 w 33"/>
                <a:gd name="T1" fmla="*/ 4 h 73"/>
                <a:gd name="T2" fmla="*/ 1 w 33"/>
                <a:gd name="T3" fmla="*/ 20 h 73"/>
                <a:gd name="T4" fmla="*/ 14 w 33"/>
                <a:gd name="T5" fmla="*/ 72 h 73"/>
                <a:gd name="T6" fmla="*/ 32 w 33"/>
                <a:gd name="T7" fmla="*/ 37 h 73"/>
                <a:gd name="T8" fmla="*/ 17 w 33"/>
                <a:gd name="T9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3">
                  <a:moveTo>
                    <a:pt x="17" y="4"/>
                  </a:moveTo>
                  <a:cubicBezTo>
                    <a:pt x="17" y="4"/>
                    <a:pt x="2" y="0"/>
                    <a:pt x="1" y="20"/>
                  </a:cubicBezTo>
                  <a:cubicBezTo>
                    <a:pt x="0" y="40"/>
                    <a:pt x="0" y="71"/>
                    <a:pt x="14" y="72"/>
                  </a:cubicBezTo>
                  <a:cubicBezTo>
                    <a:pt x="28" y="73"/>
                    <a:pt x="33" y="59"/>
                    <a:pt x="32" y="37"/>
                  </a:cubicBezTo>
                  <a:cubicBezTo>
                    <a:pt x="32" y="14"/>
                    <a:pt x="25" y="6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íṩ1iḓe"/>
            <p:cNvSpPr/>
            <p:nvPr>
              <p:custDataLst>
                <p:tags r:id="rId4"/>
              </p:custDataLst>
            </p:nvPr>
          </p:nvSpPr>
          <p:spPr bwMode="auto">
            <a:xfrm>
              <a:off x="614" y="1144"/>
              <a:ext cx="711" cy="1131"/>
            </a:xfrm>
            <a:custGeom>
              <a:avLst/>
              <a:gdLst>
                <a:gd name="T0" fmla="*/ 251 w 264"/>
                <a:gd name="T1" fmla="*/ 70 h 420"/>
                <a:gd name="T2" fmla="*/ 163 w 264"/>
                <a:gd name="T3" fmla="*/ 11 h 420"/>
                <a:gd name="T4" fmla="*/ 54 w 264"/>
                <a:gd name="T5" fmla="*/ 28 h 420"/>
                <a:gd name="T6" fmla="*/ 26 w 264"/>
                <a:gd name="T7" fmla="*/ 193 h 420"/>
                <a:gd name="T8" fmla="*/ 24 w 264"/>
                <a:gd name="T9" fmla="*/ 318 h 420"/>
                <a:gd name="T10" fmla="*/ 73 w 264"/>
                <a:gd name="T11" fmla="*/ 397 h 420"/>
                <a:gd name="T12" fmla="*/ 218 w 264"/>
                <a:gd name="T13" fmla="*/ 387 h 420"/>
                <a:gd name="T14" fmla="*/ 252 w 264"/>
                <a:gd name="T15" fmla="*/ 293 h 420"/>
                <a:gd name="T16" fmla="*/ 255 w 264"/>
                <a:gd name="T17" fmla="*/ 195 h 420"/>
                <a:gd name="T18" fmla="*/ 251 w 264"/>
                <a:gd name="T19" fmla="*/ 70 h 420"/>
                <a:gd name="T20" fmla="*/ 172 w 264"/>
                <a:gd name="T21" fmla="*/ 122 h 420"/>
                <a:gd name="T22" fmla="*/ 140 w 264"/>
                <a:gd name="T23" fmla="*/ 181 h 420"/>
                <a:gd name="T24" fmla="*/ 114 w 264"/>
                <a:gd name="T25" fmla="*/ 147 h 420"/>
                <a:gd name="T26" fmla="*/ 128 w 264"/>
                <a:gd name="T27" fmla="*/ 28 h 420"/>
                <a:gd name="T28" fmla="*/ 144 w 264"/>
                <a:gd name="T29" fmla="*/ 26 h 420"/>
                <a:gd name="T30" fmla="*/ 172 w 264"/>
                <a:gd name="T31" fmla="*/ 122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420">
                  <a:moveTo>
                    <a:pt x="251" y="70"/>
                  </a:moveTo>
                  <a:cubicBezTo>
                    <a:pt x="246" y="36"/>
                    <a:pt x="213" y="21"/>
                    <a:pt x="163" y="11"/>
                  </a:cubicBezTo>
                  <a:cubicBezTo>
                    <a:pt x="113" y="0"/>
                    <a:pt x="54" y="28"/>
                    <a:pt x="54" y="28"/>
                  </a:cubicBezTo>
                  <a:cubicBezTo>
                    <a:pt x="0" y="56"/>
                    <a:pt x="25" y="183"/>
                    <a:pt x="26" y="193"/>
                  </a:cubicBezTo>
                  <a:cubicBezTo>
                    <a:pt x="26" y="202"/>
                    <a:pt x="24" y="307"/>
                    <a:pt x="24" y="318"/>
                  </a:cubicBezTo>
                  <a:cubicBezTo>
                    <a:pt x="24" y="329"/>
                    <a:pt x="36" y="376"/>
                    <a:pt x="73" y="397"/>
                  </a:cubicBezTo>
                  <a:cubicBezTo>
                    <a:pt x="111" y="418"/>
                    <a:pt x="179" y="420"/>
                    <a:pt x="218" y="387"/>
                  </a:cubicBezTo>
                  <a:cubicBezTo>
                    <a:pt x="256" y="354"/>
                    <a:pt x="251" y="297"/>
                    <a:pt x="252" y="293"/>
                  </a:cubicBezTo>
                  <a:cubicBezTo>
                    <a:pt x="252" y="290"/>
                    <a:pt x="246" y="227"/>
                    <a:pt x="255" y="195"/>
                  </a:cubicBezTo>
                  <a:cubicBezTo>
                    <a:pt x="264" y="164"/>
                    <a:pt x="256" y="104"/>
                    <a:pt x="251" y="70"/>
                  </a:cubicBezTo>
                  <a:close/>
                  <a:moveTo>
                    <a:pt x="172" y="122"/>
                  </a:moveTo>
                  <a:cubicBezTo>
                    <a:pt x="168" y="161"/>
                    <a:pt x="156" y="178"/>
                    <a:pt x="140" y="181"/>
                  </a:cubicBezTo>
                  <a:cubicBezTo>
                    <a:pt x="125" y="184"/>
                    <a:pt x="114" y="147"/>
                    <a:pt x="114" y="147"/>
                  </a:cubicBezTo>
                  <a:cubicBezTo>
                    <a:pt x="97" y="60"/>
                    <a:pt x="123" y="35"/>
                    <a:pt x="128" y="28"/>
                  </a:cubicBezTo>
                  <a:cubicBezTo>
                    <a:pt x="134" y="20"/>
                    <a:pt x="144" y="26"/>
                    <a:pt x="144" y="26"/>
                  </a:cubicBezTo>
                  <a:cubicBezTo>
                    <a:pt x="171" y="45"/>
                    <a:pt x="175" y="83"/>
                    <a:pt x="172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ïṡľiḋé"/>
            <p:cNvSpPr/>
            <p:nvPr>
              <p:custDataLst>
                <p:tags r:id="rId5"/>
              </p:custDataLst>
            </p:nvPr>
          </p:nvSpPr>
          <p:spPr bwMode="auto">
            <a:xfrm>
              <a:off x="942" y="1287"/>
              <a:ext cx="89" cy="197"/>
            </a:xfrm>
            <a:custGeom>
              <a:avLst/>
              <a:gdLst>
                <a:gd name="T0" fmla="*/ 17 w 33"/>
                <a:gd name="T1" fmla="*/ 4 h 73"/>
                <a:gd name="T2" fmla="*/ 1 w 33"/>
                <a:gd name="T3" fmla="*/ 20 h 73"/>
                <a:gd name="T4" fmla="*/ 14 w 33"/>
                <a:gd name="T5" fmla="*/ 72 h 73"/>
                <a:gd name="T6" fmla="*/ 32 w 33"/>
                <a:gd name="T7" fmla="*/ 37 h 73"/>
                <a:gd name="T8" fmla="*/ 17 w 33"/>
                <a:gd name="T9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3">
                  <a:moveTo>
                    <a:pt x="17" y="4"/>
                  </a:moveTo>
                  <a:cubicBezTo>
                    <a:pt x="17" y="4"/>
                    <a:pt x="2" y="0"/>
                    <a:pt x="1" y="20"/>
                  </a:cubicBezTo>
                  <a:cubicBezTo>
                    <a:pt x="0" y="40"/>
                    <a:pt x="0" y="71"/>
                    <a:pt x="14" y="72"/>
                  </a:cubicBezTo>
                  <a:cubicBezTo>
                    <a:pt x="28" y="73"/>
                    <a:pt x="33" y="59"/>
                    <a:pt x="32" y="37"/>
                  </a:cubicBezTo>
                  <a:cubicBezTo>
                    <a:pt x="32" y="14"/>
                    <a:pt x="25" y="6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" name="íşḷïḓè"/>
          <p:cNvSpPr/>
          <p:nvPr>
            <p:custDataLst>
              <p:tags r:id="rId6"/>
            </p:custDataLst>
          </p:nvPr>
        </p:nvSpPr>
        <p:spPr>
          <a:xfrm>
            <a:off x="2172185" y="1962852"/>
            <a:ext cx="8662733" cy="1474129"/>
          </a:xfrm>
          <a:custGeom>
            <a:avLst/>
            <a:gdLst>
              <a:gd name="connsiteX0" fmla="*/ 0 w 2249715"/>
              <a:gd name="connsiteY0" fmla="*/ 437729 h 437729"/>
              <a:gd name="connsiteX1" fmla="*/ 217715 w 2249715"/>
              <a:gd name="connsiteY1" fmla="*/ 118415 h 437729"/>
              <a:gd name="connsiteX2" fmla="*/ 696686 w 2249715"/>
              <a:gd name="connsiteY2" fmla="*/ 234529 h 437729"/>
              <a:gd name="connsiteX3" fmla="*/ 1393372 w 2249715"/>
              <a:gd name="connsiteY3" fmla="*/ 2301 h 437729"/>
              <a:gd name="connsiteX4" fmla="*/ 1843315 w 2249715"/>
              <a:gd name="connsiteY4" fmla="*/ 132929 h 437729"/>
              <a:gd name="connsiteX5" fmla="*/ 2249715 w 2249715"/>
              <a:gd name="connsiteY5" fmla="*/ 408701 h 437729"/>
              <a:gd name="connsiteX0-1" fmla="*/ 0 w 2569030"/>
              <a:gd name="connsiteY0-2" fmla="*/ 437169 h 437169"/>
              <a:gd name="connsiteX1-3" fmla="*/ 217715 w 2569030"/>
              <a:gd name="connsiteY1-4" fmla="*/ 117855 h 437169"/>
              <a:gd name="connsiteX2-5" fmla="*/ 696686 w 2569030"/>
              <a:gd name="connsiteY2-6" fmla="*/ 233969 h 437169"/>
              <a:gd name="connsiteX3-7" fmla="*/ 1393372 w 2569030"/>
              <a:gd name="connsiteY3-8" fmla="*/ 1741 h 437169"/>
              <a:gd name="connsiteX4-9" fmla="*/ 1843315 w 2569030"/>
              <a:gd name="connsiteY4-10" fmla="*/ 132369 h 437169"/>
              <a:gd name="connsiteX5-11" fmla="*/ 2569030 w 2569030"/>
              <a:gd name="connsiteY5-12" fmla="*/ 219456 h 437169"/>
              <a:gd name="connsiteX0-13" fmla="*/ 0 w 2569030"/>
              <a:gd name="connsiteY0-14" fmla="*/ 437169 h 437169"/>
              <a:gd name="connsiteX1-15" fmla="*/ 217715 w 2569030"/>
              <a:gd name="connsiteY1-16" fmla="*/ 117855 h 437169"/>
              <a:gd name="connsiteX2-17" fmla="*/ 696686 w 2569030"/>
              <a:gd name="connsiteY2-18" fmla="*/ 233969 h 437169"/>
              <a:gd name="connsiteX3-19" fmla="*/ 1393372 w 2569030"/>
              <a:gd name="connsiteY3-20" fmla="*/ 1741 h 437169"/>
              <a:gd name="connsiteX4-21" fmla="*/ 1843315 w 2569030"/>
              <a:gd name="connsiteY4-22" fmla="*/ 132369 h 437169"/>
              <a:gd name="connsiteX5-23" fmla="*/ 2569030 w 2569030"/>
              <a:gd name="connsiteY5-24" fmla="*/ 219456 h 43716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</a:cxnLst>
            <a:rect l="l" t="t" r="r" b="b"/>
            <a:pathLst>
              <a:path w="2569030" h="437169">
                <a:moveTo>
                  <a:pt x="0" y="437169"/>
                </a:moveTo>
                <a:cubicBezTo>
                  <a:pt x="50800" y="294445"/>
                  <a:pt x="101601" y="151722"/>
                  <a:pt x="217715" y="117855"/>
                </a:cubicBezTo>
                <a:cubicBezTo>
                  <a:pt x="333829" y="83988"/>
                  <a:pt x="500743" y="253321"/>
                  <a:pt x="696686" y="233969"/>
                </a:cubicBezTo>
                <a:cubicBezTo>
                  <a:pt x="892629" y="214617"/>
                  <a:pt x="1202267" y="18674"/>
                  <a:pt x="1393372" y="1741"/>
                </a:cubicBezTo>
                <a:cubicBezTo>
                  <a:pt x="1584477" y="-15192"/>
                  <a:pt x="1647372" y="96083"/>
                  <a:pt x="1843315" y="132369"/>
                </a:cubicBezTo>
                <a:cubicBezTo>
                  <a:pt x="2039258" y="168655"/>
                  <a:pt x="2350106" y="376693"/>
                  <a:pt x="2569030" y="219456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" name="íş1îḑè"/>
          <p:cNvSpPr/>
          <p:nvPr>
            <p:custDataLst>
              <p:tags r:id="rId7"/>
            </p:custDataLst>
          </p:nvPr>
        </p:nvSpPr>
        <p:spPr>
          <a:xfrm>
            <a:off x="3853104" y="2462131"/>
            <a:ext cx="550405" cy="550409"/>
          </a:xfrm>
          <a:prstGeom prst="ellipse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r>
              <a:rPr lang="en-US" altLang="zh-CN" dirty="0" smtClean="0">
                <a:solidFill>
                  <a:srgbClr val="7030A0"/>
                </a:solidFill>
              </a:rPr>
              <a:t>A</a:t>
            </a:r>
            <a:endParaRPr lang="zh-CN" altLang="en-US" dirty="0">
              <a:solidFill>
                <a:srgbClr val="7030A0"/>
              </a:solidFill>
            </a:endParaRPr>
          </a:p>
        </p:txBody>
      </p:sp>
      <p:sp>
        <p:nvSpPr>
          <p:cNvPr id="19" name="í$1ïḑe"/>
          <p:cNvSpPr/>
          <p:nvPr>
            <p:custDataLst>
              <p:tags r:id="rId8"/>
            </p:custDataLst>
          </p:nvPr>
        </p:nvSpPr>
        <p:spPr>
          <a:xfrm>
            <a:off x="6567497" y="1755084"/>
            <a:ext cx="550405" cy="550409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r>
              <a:rPr lang="en-US" altLang="zh-CN" dirty="0" smtClean="0">
                <a:solidFill>
                  <a:srgbClr val="7030A0"/>
                </a:solidFill>
              </a:rPr>
              <a:t>B</a:t>
            </a:r>
            <a:endParaRPr lang="zh-CN" altLang="en-US" dirty="0">
              <a:solidFill>
                <a:srgbClr val="7030A0"/>
              </a:solidFill>
            </a:endParaRPr>
          </a:p>
        </p:txBody>
      </p:sp>
      <p:sp>
        <p:nvSpPr>
          <p:cNvPr id="20" name="íSlîḍé"/>
          <p:cNvSpPr/>
          <p:nvPr>
            <p:custDataLst>
              <p:tags r:id="rId9"/>
            </p:custDataLst>
          </p:nvPr>
        </p:nvSpPr>
        <p:spPr>
          <a:xfrm>
            <a:off x="9165021" y="2472390"/>
            <a:ext cx="550405" cy="550409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/>
            <a:r>
              <a:rPr lang="en-US" altLang="zh-CN" dirty="0" smtClean="0">
                <a:solidFill>
                  <a:srgbClr val="7030A0"/>
                </a:solidFill>
              </a:rPr>
              <a:t>C</a:t>
            </a:r>
            <a:endParaRPr lang="zh-CN" altLang="en-US" dirty="0">
              <a:solidFill>
                <a:srgbClr val="7030A0"/>
              </a:solidFill>
            </a:endParaRPr>
          </a:p>
        </p:txBody>
      </p:sp>
      <p:grpSp>
        <p:nvGrpSpPr>
          <p:cNvPr id="3" name="组合 35"/>
          <p:cNvGrpSpPr/>
          <p:nvPr>
            <p:custDataLst>
              <p:tags r:id="rId10"/>
            </p:custDataLst>
          </p:nvPr>
        </p:nvGrpSpPr>
        <p:grpSpPr>
          <a:xfrm>
            <a:off x="3420998" y="3170456"/>
            <a:ext cx="2196632" cy="2519117"/>
            <a:chOff x="2406045" y="4973221"/>
            <a:chExt cx="2960704" cy="2519117"/>
          </a:xfrm>
        </p:grpSpPr>
        <p:sp>
          <p:nvSpPr>
            <p:cNvPr id="37" name="矩形 36"/>
            <p:cNvSpPr/>
            <p:nvPr>
              <p:custDataLst>
                <p:tags r:id="rId11"/>
              </p:custDataLst>
            </p:nvPr>
          </p:nvSpPr>
          <p:spPr>
            <a:xfrm>
              <a:off x="2406045" y="4973221"/>
              <a:ext cx="149339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实习人员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38" name="矩形 37"/>
            <p:cNvSpPr/>
            <p:nvPr>
              <p:custDataLst>
                <p:tags r:id="rId12"/>
              </p:custDataLst>
            </p:nvPr>
          </p:nvSpPr>
          <p:spPr>
            <a:xfrm>
              <a:off x="2406046" y="5323813"/>
              <a:ext cx="2960703" cy="21685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zh-CN" altLang="en-US" dirty="0" smtClean="0">
                  <a:latin typeface="+mn-ea"/>
                </a:rPr>
                <a:t>综合收入：</a:t>
              </a:r>
              <a:r>
                <a:rPr lang="en-US" altLang="zh-CN" dirty="0" smtClean="0">
                  <a:latin typeface="+mn-ea"/>
                </a:rPr>
                <a:t>4000-5000</a:t>
              </a:r>
              <a:r>
                <a:rPr lang="zh-CN" altLang="en-US" dirty="0" smtClean="0">
                  <a:latin typeface="+mn-ea"/>
                </a:rPr>
                <a:t>元</a:t>
              </a:r>
              <a:r>
                <a:rPr lang="en-US" altLang="zh-CN" dirty="0" smtClean="0">
                  <a:latin typeface="+mn-ea"/>
                </a:rPr>
                <a:t> </a:t>
              </a:r>
              <a:r>
                <a:rPr lang="en-US" dirty="0" smtClean="0">
                  <a:latin typeface="+mn-ea"/>
                </a:rPr>
                <a:t>/</a:t>
              </a:r>
              <a:r>
                <a:rPr lang="zh-CN" altLang="en-US" dirty="0" smtClean="0">
                  <a:latin typeface="+mn-ea"/>
                </a:rPr>
                <a:t>月</a:t>
              </a:r>
              <a:endParaRPr lang="en-US" dirty="0" smtClean="0">
                <a:latin typeface="+mn-ea"/>
              </a:endParaRPr>
            </a:p>
            <a:p>
              <a:pPr>
                <a:lnSpc>
                  <a:spcPct val="125000"/>
                </a:lnSpc>
              </a:pP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全勤奖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免费班餐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工龄工资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学历补助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免费体检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符合条件后缴纳社保</a:t>
              </a:r>
              <a:endParaRPr lang="zh-CN" altLang="en-US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6" name="组合 38"/>
          <p:cNvGrpSpPr/>
          <p:nvPr>
            <p:custDataLst>
              <p:tags r:id="rId13"/>
            </p:custDataLst>
          </p:nvPr>
        </p:nvGrpSpPr>
        <p:grpSpPr>
          <a:xfrm>
            <a:off x="9109034" y="3237349"/>
            <a:ext cx="2196632" cy="3211902"/>
            <a:chOff x="2406045" y="4973221"/>
            <a:chExt cx="2960704" cy="3211902"/>
          </a:xfrm>
        </p:grpSpPr>
        <p:sp>
          <p:nvSpPr>
            <p:cNvPr id="40" name="矩形 39"/>
            <p:cNvSpPr/>
            <p:nvPr>
              <p:custDataLst>
                <p:tags r:id="rId14"/>
              </p:custDataLst>
            </p:nvPr>
          </p:nvSpPr>
          <p:spPr>
            <a:xfrm>
              <a:off x="2406045" y="4973221"/>
              <a:ext cx="149339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聘用人员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1" name="矩形 40"/>
            <p:cNvSpPr/>
            <p:nvPr>
              <p:custDataLst>
                <p:tags r:id="rId15"/>
              </p:custDataLst>
            </p:nvPr>
          </p:nvSpPr>
          <p:spPr>
            <a:xfrm>
              <a:off x="2406046" y="5323813"/>
              <a:ext cx="2960703" cy="28613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zh-CN" altLang="en-US" dirty="0" smtClean="0">
                  <a:latin typeface="+mj-ea"/>
                  <a:ea typeface="+mj-ea"/>
                </a:rPr>
                <a:t>技术、品质及生产部门主管人员年薪</a:t>
              </a:r>
              <a:r>
                <a:rPr lang="en-US" dirty="0" smtClean="0">
                  <a:latin typeface="+mj-ea"/>
                  <a:ea typeface="+mj-ea"/>
                </a:rPr>
                <a:t>10-16</a:t>
              </a:r>
              <a:r>
                <a:rPr lang="zh-CN" altLang="en-US" dirty="0" smtClean="0">
                  <a:latin typeface="+mj-ea"/>
                  <a:ea typeface="+mj-ea"/>
                </a:rPr>
                <a:t>万元</a:t>
              </a:r>
              <a:endParaRPr lang="en-US" altLang="zh-CN" dirty="0" smtClean="0">
                <a:latin typeface="+mj-ea"/>
                <a:ea typeface="+mj-ea"/>
              </a:endParaRPr>
            </a:p>
            <a:p>
              <a:pPr>
                <a:lnSpc>
                  <a:spcPct val="125000"/>
                </a:lnSpc>
              </a:pP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全勤奖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免费班餐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工龄工资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学历补助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免费体检</a:t>
              </a:r>
              <a:r>
                <a:rPr lang="en-US" altLang="zh-CN" dirty="0" smtClean="0">
                  <a:latin typeface="+mn-ea"/>
                  <a:sym typeface="+mn-ea"/>
                </a:rPr>
                <a:t>+</a:t>
              </a:r>
              <a:r>
                <a:rPr lang="zh-CN" altLang="en-US" dirty="0" smtClean="0">
                  <a:latin typeface="+mn-ea"/>
                  <a:sym typeface="+mn-ea"/>
                </a:rPr>
                <a:t>符合条件后缴纳社保</a:t>
              </a:r>
              <a:endParaRPr lang="zh-CN" altLang="en-US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  <a:p>
              <a:pPr>
                <a:lnSpc>
                  <a:spcPct val="125000"/>
                </a:lnSpc>
              </a:pPr>
              <a:endPara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7" name="组合 41"/>
          <p:cNvGrpSpPr/>
          <p:nvPr>
            <p:custDataLst>
              <p:tags r:id="rId16"/>
            </p:custDataLst>
          </p:nvPr>
        </p:nvGrpSpPr>
        <p:grpSpPr>
          <a:xfrm>
            <a:off x="6141106" y="2539572"/>
            <a:ext cx="2196632" cy="2868513"/>
            <a:chOff x="2406045" y="4973221"/>
            <a:chExt cx="2960704" cy="2846699"/>
          </a:xfrm>
        </p:grpSpPr>
        <p:sp>
          <p:nvSpPr>
            <p:cNvPr id="43" name="矩形 42"/>
            <p:cNvSpPr/>
            <p:nvPr>
              <p:custDataLst>
                <p:tags r:id="rId17"/>
              </p:custDataLst>
            </p:nvPr>
          </p:nvSpPr>
          <p:spPr>
            <a:xfrm>
              <a:off x="2406045" y="4973221"/>
              <a:ext cx="1493399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定岗人员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44" name="矩形 43"/>
            <p:cNvSpPr/>
            <p:nvPr>
              <p:custDataLst>
                <p:tags r:id="rId18"/>
              </p:custDataLst>
            </p:nvPr>
          </p:nvSpPr>
          <p:spPr>
            <a:xfrm>
              <a:off x="2406046" y="5323813"/>
              <a:ext cx="2960703" cy="24961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5000"/>
                </a:lnSpc>
              </a:pPr>
              <a:r>
                <a:rPr lang="en-US" altLang="zh-CN" dirty="0" smtClean="0">
                  <a:latin typeface="+mn-ea"/>
                </a:rPr>
                <a:t>       </a:t>
              </a:r>
              <a:r>
                <a:rPr lang="zh-CN" altLang="en-US" dirty="0" smtClean="0">
                  <a:latin typeface="+mn-ea"/>
                </a:rPr>
                <a:t>综合收入：</a:t>
              </a:r>
              <a:r>
                <a:rPr lang="en-US" altLang="zh-CN" dirty="0" smtClean="0">
                  <a:latin typeface="+mn-ea"/>
                </a:rPr>
                <a:t>5000</a:t>
              </a:r>
              <a:r>
                <a:rPr lang="en-US" dirty="0" smtClean="0">
                  <a:latin typeface="+mn-ea"/>
                </a:rPr>
                <a:t>-6500</a:t>
              </a:r>
              <a:r>
                <a:rPr lang="zh-CN" altLang="en-US" dirty="0" smtClean="0">
                  <a:latin typeface="+mn-ea"/>
                </a:rPr>
                <a:t>元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全勤奖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免费班餐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工龄工资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学历补助</a:t>
              </a:r>
              <a:r>
                <a:rPr lang="en-US" altLang="zh-CN" dirty="0" smtClean="0">
                  <a:latin typeface="+mn-ea"/>
                </a:rPr>
                <a:t>+</a:t>
              </a:r>
              <a:r>
                <a:rPr lang="zh-CN" altLang="en-US" dirty="0" smtClean="0">
                  <a:latin typeface="+mn-ea"/>
                </a:rPr>
                <a:t>免费体检</a:t>
              </a:r>
              <a:r>
                <a:rPr lang="en-US" altLang="zh-CN" dirty="0" smtClean="0">
                  <a:latin typeface="+mn-ea"/>
                  <a:sym typeface="+mn-ea"/>
                </a:rPr>
                <a:t>+</a:t>
              </a:r>
              <a:r>
                <a:rPr lang="zh-CN" altLang="en-US" dirty="0" smtClean="0">
                  <a:latin typeface="+mn-ea"/>
                  <a:sym typeface="+mn-ea"/>
                </a:rPr>
                <a:t>符合条件后缴纳社保</a:t>
              </a:r>
              <a:endParaRPr lang="zh-CN" altLang="en-US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  <a:p>
              <a:pPr>
                <a:lnSpc>
                  <a:spcPct val="125000"/>
                </a:lnSpc>
              </a:pPr>
              <a:endPara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3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8" grpId="0" animBg="1"/>
      <p:bldP spid="19" grpId="0" animBg="1"/>
      <p:bldP spid="20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7805261" y="1801586"/>
            <a:ext cx="364234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9600" dirty="0">
                <a:solidFill>
                  <a:schemeClr val="accent2"/>
                </a:solidFill>
                <a:latin typeface="Bloody Impact" panose="02000506000000020004" pitchFamily="2" charset="0"/>
              </a:rPr>
              <a:t>Join us</a:t>
            </a:r>
            <a:endParaRPr lang="zh-CN" altLang="en-US" sz="9600" dirty="0">
              <a:solidFill>
                <a:schemeClr val="accent2"/>
              </a:solidFill>
              <a:latin typeface="Bloody Impact" panose="02000506000000020004" pitchFamily="2" charset="0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711711" y="3029307"/>
            <a:ext cx="9480289" cy="1442225"/>
            <a:chOff x="2711711" y="3029307"/>
            <a:chExt cx="9480289" cy="1442225"/>
          </a:xfrm>
        </p:grpSpPr>
        <p:sp>
          <p:nvSpPr>
            <p:cNvPr id="3" name="任意多边形 2"/>
            <p:cNvSpPr/>
            <p:nvPr/>
          </p:nvSpPr>
          <p:spPr>
            <a:xfrm>
              <a:off x="2711711" y="3029307"/>
              <a:ext cx="9480289" cy="1442225"/>
            </a:xfrm>
            <a:custGeom>
              <a:avLst/>
              <a:gdLst>
                <a:gd name="connsiteX0" fmla="*/ 382121 w 7216155"/>
                <a:gd name="connsiteY0" fmla="*/ 1070171 h 1097785"/>
                <a:gd name="connsiteX1" fmla="*/ 383188 w 7216155"/>
                <a:gd name="connsiteY1" fmla="*/ 1075864 h 1097785"/>
                <a:gd name="connsiteX2" fmla="*/ 382121 w 7216155"/>
                <a:gd name="connsiteY2" fmla="*/ 1080845 h 1097785"/>
                <a:gd name="connsiteX3" fmla="*/ 385679 w 7216155"/>
                <a:gd name="connsiteY3" fmla="*/ 1080845 h 1097785"/>
                <a:gd name="connsiteX4" fmla="*/ 384256 w 7216155"/>
                <a:gd name="connsiteY4" fmla="*/ 1075508 h 1097785"/>
                <a:gd name="connsiteX5" fmla="*/ 382121 w 7216155"/>
                <a:gd name="connsiteY5" fmla="*/ 1070171 h 1097785"/>
                <a:gd name="connsiteX6" fmla="*/ 373582 w 7216155"/>
                <a:gd name="connsiteY6" fmla="*/ 1045977 h 1097785"/>
                <a:gd name="connsiteX7" fmla="*/ 373938 w 7216155"/>
                <a:gd name="connsiteY7" fmla="*/ 1057007 h 1097785"/>
                <a:gd name="connsiteX8" fmla="*/ 375005 w 7216155"/>
                <a:gd name="connsiteY8" fmla="*/ 1067325 h 1097785"/>
                <a:gd name="connsiteX9" fmla="*/ 376072 w 7216155"/>
                <a:gd name="connsiteY9" fmla="*/ 1063411 h 1097785"/>
                <a:gd name="connsiteX10" fmla="*/ 376428 w 7216155"/>
                <a:gd name="connsiteY10" fmla="*/ 1056295 h 1097785"/>
                <a:gd name="connsiteX11" fmla="*/ 375717 w 7216155"/>
                <a:gd name="connsiteY11" fmla="*/ 1049179 h 1097785"/>
                <a:gd name="connsiteX12" fmla="*/ 373582 w 7216155"/>
                <a:gd name="connsiteY12" fmla="*/ 1045977 h 1097785"/>
                <a:gd name="connsiteX13" fmla="*/ 359350 w 7216155"/>
                <a:gd name="connsiteY13" fmla="*/ 1025341 h 1097785"/>
                <a:gd name="connsiteX14" fmla="*/ 358283 w 7216155"/>
                <a:gd name="connsiteY14" fmla="*/ 1030322 h 1097785"/>
                <a:gd name="connsiteX15" fmla="*/ 359350 w 7216155"/>
                <a:gd name="connsiteY15" fmla="*/ 1036727 h 1097785"/>
                <a:gd name="connsiteX16" fmla="*/ 360418 w 7216155"/>
                <a:gd name="connsiteY16" fmla="*/ 1031034 h 1097785"/>
                <a:gd name="connsiteX17" fmla="*/ 359350 w 7216155"/>
                <a:gd name="connsiteY17" fmla="*/ 1025341 h 1097785"/>
                <a:gd name="connsiteX18" fmla="*/ 404892 w 7216155"/>
                <a:gd name="connsiteY18" fmla="*/ 1016091 h 1097785"/>
                <a:gd name="connsiteX19" fmla="*/ 402757 w 7216155"/>
                <a:gd name="connsiteY19" fmla="*/ 1019649 h 1097785"/>
                <a:gd name="connsiteX20" fmla="*/ 403468 w 7216155"/>
                <a:gd name="connsiteY20" fmla="*/ 1025341 h 1097785"/>
                <a:gd name="connsiteX21" fmla="*/ 405247 w 7216155"/>
                <a:gd name="connsiteY21" fmla="*/ 1021428 h 1097785"/>
                <a:gd name="connsiteX22" fmla="*/ 404892 w 7216155"/>
                <a:gd name="connsiteY22" fmla="*/ 1016091 h 1097785"/>
                <a:gd name="connsiteX23" fmla="*/ 402045 w 7216155"/>
                <a:gd name="connsiteY23" fmla="*/ 995455 h 1097785"/>
                <a:gd name="connsiteX24" fmla="*/ 401689 w 7216155"/>
                <a:gd name="connsiteY24" fmla="*/ 1000080 h 1097785"/>
                <a:gd name="connsiteX25" fmla="*/ 402045 w 7216155"/>
                <a:gd name="connsiteY25" fmla="*/ 1005417 h 1097785"/>
                <a:gd name="connsiteX26" fmla="*/ 403468 w 7216155"/>
                <a:gd name="connsiteY26" fmla="*/ 1001503 h 1097785"/>
                <a:gd name="connsiteX27" fmla="*/ 402045 w 7216155"/>
                <a:gd name="connsiteY27" fmla="*/ 995455 h 1097785"/>
                <a:gd name="connsiteX28" fmla="*/ 386390 w 7216155"/>
                <a:gd name="connsiteY28" fmla="*/ 970549 h 1097785"/>
                <a:gd name="connsiteX29" fmla="*/ 384967 w 7216155"/>
                <a:gd name="connsiteY29" fmla="*/ 973040 h 1097785"/>
                <a:gd name="connsiteX30" fmla="*/ 385679 w 7216155"/>
                <a:gd name="connsiteY30" fmla="*/ 978377 h 1097785"/>
                <a:gd name="connsiteX31" fmla="*/ 386746 w 7216155"/>
                <a:gd name="connsiteY31" fmla="*/ 975175 h 1097785"/>
                <a:gd name="connsiteX32" fmla="*/ 386390 w 7216155"/>
                <a:gd name="connsiteY32" fmla="*/ 970549 h 1097785"/>
                <a:gd name="connsiteX33" fmla="*/ 367178 w 7216155"/>
                <a:gd name="connsiteY33" fmla="*/ 969126 h 1097785"/>
                <a:gd name="connsiteX34" fmla="*/ 365399 w 7216155"/>
                <a:gd name="connsiteY34" fmla="*/ 988339 h 1097785"/>
                <a:gd name="connsiteX35" fmla="*/ 364331 w 7216155"/>
                <a:gd name="connsiteY35" fmla="*/ 1007552 h 1097785"/>
                <a:gd name="connsiteX36" fmla="*/ 367889 w 7216155"/>
                <a:gd name="connsiteY36" fmla="*/ 987983 h 1097785"/>
                <a:gd name="connsiteX37" fmla="*/ 367178 w 7216155"/>
                <a:gd name="connsiteY37" fmla="*/ 969126 h 1097785"/>
                <a:gd name="connsiteX38" fmla="*/ 377851 w 7216155"/>
                <a:gd name="connsiteY38" fmla="*/ 967703 h 1097785"/>
                <a:gd name="connsiteX39" fmla="*/ 376428 w 7216155"/>
                <a:gd name="connsiteY39" fmla="*/ 977309 h 1097785"/>
                <a:gd name="connsiteX40" fmla="*/ 377851 w 7216155"/>
                <a:gd name="connsiteY40" fmla="*/ 989050 h 1097785"/>
                <a:gd name="connsiteX41" fmla="*/ 374293 w 7216155"/>
                <a:gd name="connsiteY41" fmla="*/ 985848 h 1097785"/>
                <a:gd name="connsiteX42" fmla="*/ 372870 w 7216155"/>
                <a:gd name="connsiteY42" fmla="*/ 979088 h 1097785"/>
                <a:gd name="connsiteX43" fmla="*/ 372159 w 7216155"/>
                <a:gd name="connsiteY43" fmla="*/ 996166 h 1097785"/>
                <a:gd name="connsiteX44" fmla="*/ 375005 w 7216155"/>
                <a:gd name="connsiteY44" fmla="*/ 1008263 h 1097785"/>
                <a:gd name="connsiteX45" fmla="*/ 375361 w 7216155"/>
                <a:gd name="connsiteY45" fmla="*/ 1003994 h 1097785"/>
                <a:gd name="connsiteX46" fmla="*/ 374293 w 7216155"/>
                <a:gd name="connsiteY46" fmla="*/ 1000436 h 1097785"/>
                <a:gd name="connsiteX47" fmla="*/ 375717 w 7216155"/>
                <a:gd name="connsiteY47" fmla="*/ 999368 h 1097785"/>
                <a:gd name="connsiteX48" fmla="*/ 376428 w 7216155"/>
                <a:gd name="connsiteY48" fmla="*/ 996878 h 1097785"/>
                <a:gd name="connsiteX49" fmla="*/ 377851 w 7216155"/>
                <a:gd name="connsiteY49" fmla="*/ 997234 h 1097785"/>
                <a:gd name="connsiteX50" fmla="*/ 377140 w 7216155"/>
                <a:gd name="connsiteY50" fmla="*/ 991185 h 1097785"/>
                <a:gd name="connsiteX51" fmla="*/ 377851 w 7216155"/>
                <a:gd name="connsiteY51" fmla="*/ 990474 h 1097785"/>
                <a:gd name="connsiteX52" fmla="*/ 378563 w 7216155"/>
                <a:gd name="connsiteY52" fmla="*/ 991897 h 1097785"/>
                <a:gd name="connsiteX53" fmla="*/ 378919 w 7216155"/>
                <a:gd name="connsiteY53" fmla="*/ 978377 h 1097785"/>
                <a:gd name="connsiteX54" fmla="*/ 377851 w 7216155"/>
                <a:gd name="connsiteY54" fmla="*/ 967703 h 1097785"/>
                <a:gd name="connsiteX55" fmla="*/ 343695 w 7216155"/>
                <a:gd name="connsiteY55" fmla="*/ 962010 h 1097785"/>
                <a:gd name="connsiteX56" fmla="*/ 344407 w 7216155"/>
                <a:gd name="connsiteY56" fmla="*/ 969126 h 1097785"/>
                <a:gd name="connsiteX57" fmla="*/ 345474 w 7216155"/>
                <a:gd name="connsiteY57" fmla="*/ 964857 h 1097785"/>
                <a:gd name="connsiteX58" fmla="*/ 343695 w 7216155"/>
                <a:gd name="connsiteY58" fmla="*/ 962010 h 1097785"/>
                <a:gd name="connsiteX59" fmla="*/ 350811 w 7216155"/>
                <a:gd name="connsiteY59" fmla="*/ 960587 h 1097785"/>
                <a:gd name="connsiteX60" fmla="*/ 348676 w 7216155"/>
                <a:gd name="connsiteY60" fmla="*/ 967347 h 1097785"/>
                <a:gd name="connsiteX61" fmla="*/ 350811 w 7216155"/>
                <a:gd name="connsiteY61" fmla="*/ 976242 h 1097785"/>
                <a:gd name="connsiteX62" fmla="*/ 350811 w 7216155"/>
                <a:gd name="connsiteY62" fmla="*/ 969482 h 1097785"/>
                <a:gd name="connsiteX63" fmla="*/ 350811 w 7216155"/>
                <a:gd name="connsiteY63" fmla="*/ 960587 h 1097785"/>
                <a:gd name="connsiteX64" fmla="*/ 385679 w 7216155"/>
                <a:gd name="connsiteY64" fmla="*/ 957029 h 1097785"/>
                <a:gd name="connsiteX65" fmla="*/ 383900 w 7216155"/>
                <a:gd name="connsiteY65" fmla="*/ 961299 h 1097785"/>
                <a:gd name="connsiteX66" fmla="*/ 384967 w 7216155"/>
                <a:gd name="connsiteY66" fmla="*/ 967703 h 1097785"/>
                <a:gd name="connsiteX67" fmla="*/ 386390 w 7216155"/>
                <a:gd name="connsiteY67" fmla="*/ 963433 h 1097785"/>
                <a:gd name="connsiteX68" fmla="*/ 385679 w 7216155"/>
                <a:gd name="connsiteY68" fmla="*/ 957029 h 1097785"/>
                <a:gd name="connsiteX69" fmla="*/ 338003 w 7216155"/>
                <a:gd name="connsiteY69" fmla="*/ 954894 h 1097785"/>
                <a:gd name="connsiteX70" fmla="*/ 335868 w 7216155"/>
                <a:gd name="connsiteY70" fmla="*/ 962010 h 1097785"/>
                <a:gd name="connsiteX71" fmla="*/ 336579 w 7216155"/>
                <a:gd name="connsiteY71" fmla="*/ 971261 h 1097785"/>
                <a:gd name="connsiteX72" fmla="*/ 338003 w 7216155"/>
                <a:gd name="connsiteY72" fmla="*/ 964501 h 1097785"/>
                <a:gd name="connsiteX73" fmla="*/ 338003 w 7216155"/>
                <a:gd name="connsiteY73" fmla="*/ 954894 h 1097785"/>
                <a:gd name="connsiteX74" fmla="*/ 368601 w 7216155"/>
                <a:gd name="connsiteY74" fmla="*/ 954183 h 1097785"/>
                <a:gd name="connsiteX75" fmla="*/ 366822 w 7216155"/>
                <a:gd name="connsiteY75" fmla="*/ 959520 h 1097785"/>
                <a:gd name="connsiteX76" fmla="*/ 369312 w 7216155"/>
                <a:gd name="connsiteY76" fmla="*/ 962722 h 1097785"/>
                <a:gd name="connsiteX77" fmla="*/ 368957 w 7216155"/>
                <a:gd name="connsiteY77" fmla="*/ 958808 h 1097785"/>
                <a:gd name="connsiteX78" fmla="*/ 368601 w 7216155"/>
                <a:gd name="connsiteY78" fmla="*/ 954183 h 1097785"/>
                <a:gd name="connsiteX79" fmla="*/ 378919 w 7216155"/>
                <a:gd name="connsiteY79" fmla="*/ 953827 h 1097785"/>
                <a:gd name="connsiteX80" fmla="*/ 377140 w 7216155"/>
                <a:gd name="connsiteY80" fmla="*/ 958452 h 1097785"/>
                <a:gd name="connsiteX81" fmla="*/ 381409 w 7216155"/>
                <a:gd name="connsiteY81" fmla="*/ 957029 h 1097785"/>
                <a:gd name="connsiteX82" fmla="*/ 378919 w 7216155"/>
                <a:gd name="connsiteY82" fmla="*/ 953827 h 1097785"/>
                <a:gd name="connsiteX83" fmla="*/ 349388 w 7216155"/>
                <a:gd name="connsiteY83" fmla="*/ 944221 h 1097785"/>
                <a:gd name="connsiteX84" fmla="*/ 348676 w 7216155"/>
                <a:gd name="connsiteY84" fmla="*/ 948846 h 1097785"/>
                <a:gd name="connsiteX85" fmla="*/ 348676 w 7216155"/>
                <a:gd name="connsiteY85" fmla="*/ 954183 h 1097785"/>
                <a:gd name="connsiteX86" fmla="*/ 349744 w 7216155"/>
                <a:gd name="connsiteY86" fmla="*/ 949558 h 1097785"/>
                <a:gd name="connsiteX87" fmla="*/ 349388 w 7216155"/>
                <a:gd name="connsiteY87" fmla="*/ 944221 h 1097785"/>
                <a:gd name="connsiteX88" fmla="*/ 352946 w 7216155"/>
                <a:gd name="connsiteY88" fmla="*/ 943509 h 1097785"/>
                <a:gd name="connsiteX89" fmla="*/ 351523 w 7216155"/>
                <a:gd name="connsiteY89" fmla="*/ 949558 h 1097785"/>
                <a:gd name="connsiteX90" fmla="*/ 353658 w 7216155"/>
                <a:gd name="connsiteY90" fmla="*/ 954183 h 1097785"/>
                <a:gd name="connsiteX91" fmla="*/ 353658 w 7216155"/>
                <a:gd name="connsiteY91" fmla="*/ 948134 h 1097785"/>
                <a:gd name="connsiteX92" fmla="*/ 352946 w 7216155"/>
                <a:gd name="connsiteY92" fmla="*/ 943509 h 1097785"/>
                <a:gd name="connsiteX93" fmla="*/ 403468 w 7216155"/>
                <a:gd name="connsiteY93" fmla="*/ 936393 h 1097785"/>
                <a:gd name="connsiteX94" fmla="*/ 403468 w 7216155"/>
                <a:gd name="connsiteY94" fmla="*/ 945288 h 1097785"/>
                <a:gd name="connsiteX95" fmla="*/ 403468 w 7216155"/>
                <a:gd name="connsiteY95" fmla="*/ 956318 h 1097785"/>
                <a:gd name="connsiteX96" fmla="*/ 404536 w 7216155"/>
                <a:gd name="connsiteY96" fmla="*/ 947423 h 1097785"/>
                <a:gd name="connsiteX97" fmla="*/ 403468 w 7216155"/>
                <a:gd name="connsiteY97" fmla="*/ 936393 h 1097785"/>
                <a:gd name="connsiteX98" fmla="*/ 365043 w 7216155"/>
                <a:gd name="connsiteY98" fmla="*/ 927854 h 1097785"/>
                <a:gd name="connsiteX99" fmla="*/ 365043 w 7216155"/>
                <a:gd name="connsiteY99" fmla="*/ 938884 h 1097785"/>
                <a:gd name="connsiteX100" fmla="*/ 367889 w 7216155"/>
                <a:gd name="connsiteY100" fmla="*/ 949913 h 1097785"/>
                <a:gd name="connsiteX101" fmla="*/ 369312 w 7216155"/>
                <a:gd name="connsiteY101" fmla="*/ 944932 h 1097785"/>
                <a:gd name="connsiteX102" fmla="*/ 370024 w 7216155"/>
                <a:gd name="connsiteY102" fmla="*/ 937461 h 1097785"/>
                <a:gd name="connsiteX103" fmla="*/ 368957 w 7216155"/>
                <a:gd name="connsiteY103" fmla="*/ 930701 h 1097785"/>
                <a:gd name="connsiteX104" fmla="*/ 365043 w 7216155"/>
                <a:gd name="connsiteY104" fmla="*/ 927854 h 1097785"/>
                <a:gd name="connsiteX105" fmla="*/ 374293 w 7216155"/>
                <a:gd name="connsiteY105" fmla="*/ 923585 h 1097785"/>
                <a:gd name="connsiteX106" fmla="*/ 373938 w 7216155"/>
                <a:gd name="connsiteY106" fmla="*/ 932124 h 1097785"/>
                <a:gd name="connsiteX107" fmla="*/ 377140 w 7216155"/>
                <a:gd name="connsiteY107" fmla="*/ 939951 h 1097785"/>
                <a:gd name="connsiteX108" fmla="*/ 376072 w 7216155"/>
                <a:gd name="connsiteY108" fmla="*/ 931412 h 1097785"/>
                <a:gd name="connsiteX109" fmla="*/ 374293 w 7216155"/>
                <a:gd name="connsiteY109" fmla="*/ 923585 h 1097785"/>
                <a:gd name="connsiteX110" fmla="*/ 372870 w 7216155"/>
                <a:gd name="connsiteY110" fmla="*/ 914334 h 1097785"/>
                <a:gd name="connsiteX111" fmla="*/ 372870 w 7216155"/>
                <a:gd name="connsiteY111" fmla="*/ 919671 h 1097785"/>
                <a:gd name="connsiteX112" fmla="*/ 374293 w 7216155"/>
                <a:gd name="connsiteY112" fmla="*/ 922162 h 1097785"/>
                <a:gd name="connsiteX113" fmla="*/ 375005 w 7216155"/>
                <a:gd name="connsiteY113" fmla="*/ 917536 h 1097785"/>
                <a:gd name="connsiteX114" fmla="*/ 372870 w 7216155"/>
                <a:gd name="connsiteY114" fmla="*/ 914334 h 1097785"/>
                <a:gd name="connsiteX115" fmla="*/ 214899 w 7216155"/>
                <a:gd name="connsiteY115" fmla="*/ 909353 h 1097785"/>
                <a:gd name="connsiteX116" fmla="*/ 215610 w 7216155"/>
                <a:gd name="connsiteY116" fmla="*/ 912199 h 1097785"/>
                <a:gd name="connsiteX117" fmla="*/ 214899 w 7216155"/>
                <a:gd name="connsiteY117" fmla="*/ 912199 h 1097785"/>
                <a:gd name="connsiteX118" fmla="*/ 301000 w 7216155"/>
                <a:gd name="connsiteY118" fmla="*/ 890852 h 1097785"/>
                <a:gd name="connsiteX119" fmla="*/ 299933 w 7216155"/>
                <a:gd name="connsiteY119" fmla="*/ 897968 h 1097785"/>
                <a:gd name="connsiteX120" fmla="*/ 298866 w 7216155"/>
                <a:gd name="connsiteY120" fmla="*/ 908641 h 1097785"/>
                <a:gd name="connsiteX121" fmla="*/ 303847 w 7216155"/>
                <a:gd name="connsiteY121" fmla="*/ 908641 h 1097785"/>
                <a:gd name="connsiteX122" fmla="*/ 304558 w 7216155"/>
                <a:gd name="connsiteY122" fmla="*/ 906507 h 1097785"/>
                <a:gd name="connsiteX123" fmla="*/ 303847 w 7216155"/>
                <a:gd name="connsiteY123" fmla="*/ 902237 h 1097785"/>
                <a:gd name="connsiteX124" fmla="*/ 303135 w 7216155"/>
                <a:gd name="connsiteY124" fmla="*/ 903660 h 1097785"/>
                <a:gd name="connsiteX125" fmla="*/ 302423 w 7216155"/>
                <a:gd name="connsiteY125" fmla="*/ 905795 h 1097785"/>
                <a:gd name="connsiteX126" fmla="*/ 301000 w 7216155"/>
                <a:gd name="connsiteY126" fmla="*/ 899035 h 1097785"/>
                <a:gd name="connsiteX127" fmla="*/ 301000 w 7216155"/>
                <a:gd name="connsiteY127" fmla="*/ 890852 h 1097785"/>
                <a:gd name="connsiteX128" fmla="*/ 168290 w 7216155"/>
                <a:gd name="connsiteY128" fmla="*/ 888005 h 1097785"/>
                <a:gd name="connsiteX129" fmla="*/ 167934 w 7216155"/>
                <a:gd name="connsiteY129" fmla="*/ 890852 h 1097785"/>
                <a:gd name="connsiteX130" fmla="*/ 167934 w 7216155"/>
                <a:gd name="connsiteY130" fmla="*/ 897968 h 1097785"/>
                <a:gd name="connsiteX131" fmla="*/ 170425 w 7216155"/>
                <a:gd name="connsiteY131" fmla="*/ 892631 h 1097785"/>
                <a:gd name="connsiteX132" fmla="*/ 170780 w 7216155"/>
                <a:gd name="connsiteY132" fmla="*/ 888005 h 1097785"/>
                <a:gd name="connsiteX133" fmla="*/ 168290 w 7216155"/>
                <a:gd name="connsiteY133" fmla="*/ 888005 h 1097785"/>
                <a:gd name="connsiteX134" fmla="*/ 315944 w 7216155"/>
                <a:gd name="connsiteY134" fmla="*/ 883736 h 1097785"/>
                <a:gd name="connsiteX135" fmla="*/ 312386 w 7216155"/>
                <a:gd name="connsiteY135" fmla="*/ 885159 h 1097785"/>
                <a:gd name="connsiteX136" fmla="*/ 313809 w 7216155"/>
                <a:gd name="connsiteY136" fmla="*/ 887294 h 1097785"/>
                <a:gd name="connsiteX137" fmla="*/ 315944 w 7216155"/>
                <a:gd name="connsiteY137" fmla="*/ 889429 h 1097785"/>
                <a:gd name="connsiteX138" fmla="*/ 317011 w 7216155"/>
                <a:gd name="connsiteY138" fmla="*/ 886938 h 1097785"/>
                <a:gd name="connsiteX139" fmla="*/ 315944 w 7216155"/>
                <a:gd name="connsiteY139" fmla="*/ 883736 h 1097785"/>
                <a:gd name="connsiteX140" fmla="*/ 298154 w 7216155"/>
                <a:gd name="connsiteY140" fmla="*/ 881601 h 1097785"/>
                <a:gd name="connsiteX141" fmla="*/ 295663 w 7216155"/>
                <a:gd name="connsiteY141" fmla="*/ 885515 h 1097785"/>
                <a:gd name="connsiteX142" fmla="*/ 296731 w 7216155"/>
                <a:gd name="connsiteY142" fmla="*/ 892275 h 1097785"/>
                <a:gd name="connsiteX143" fmla="*/ 297442 w 7216155"/>
                <a:gd name="connsiteY143" fmla="*/ 886938 h 1097785"/>
                <a:gd name="connsiteX144" fmla="*/ 298154 w 7216155"/>
                <a:gd name="connsiteY144" fmla="*/ 881601 h 1097785"/>
                <a:gd name="connsiteX145" fmla="*/ 360773 w 7216155"/>
                <a:gd name="connsiteY145" fmla="*/ 880178 h 1097785"/>
                <a:gd name="connsiteX146" fmla="*/ 359350 w 7216155"/>
                <a:gd name="connsiteY146" fmla="*/ 883024 h 1097785"/>
                <a:gd name="connsiteX147" fmla="*/ 360062 w 7216155"/>
                <a:gd name="connsiteY147" fmla="*/ 887294 h 1097785"/>
                <a:gd name="connsiteX148" fmla="*/ 361129 w 7216155"/>
                <a:gd name="connsiteY148" fmla="*/ 884448 h 1097785"/>
                <a:gd name="connsiteX149" fmla="*/ 360773 w 7216155"/>
                <a:gd name="connsiteY149" fmla="*/ 880178 h 1097785"/>
                <a:gd name="connsiteX150" fmla="*/ 289259 w 7216155"/>
                <a:gd name="connsiteY150" fmla="*/ 880178 h 1097785"/>
                <a:gd name="connsiteX151" fmla="*/ 286769 w 7216155"/>
                <a:gd name="connsiteY151" fmla="*/ 881601 h 1097785"/>
                <a:gd name="connsiteX152" fmla="*/ 286769 w 7216155"/>
                <a:gd name="connsiteY152" fmla="*/ 889429 h 1097785"/>
                <a:gd name="connsiteX153" fmla="*/ 288548 w 7216155"/>
                <a:gd name="connsiteY153" fmla="*/ 885871 h 1097785"/>
                <a:gd name="connsiteX154" fmla="*/ 291038 w 7216155"/>
                <a:gd name="connsiteY154" fmla="*/ 882313 h 1097785"/>
                <a:gd name="connsiteX155" fmla="*/ 289259 w 7216155"/>
                <a:gd name="connsiteY155" fmla="*/ 880178 h 1097785"/>
                <a:gd name="connsiteX156" fmla="*/ 303847 w 7216155"/>
                <a:gd name="connsiteY156" fmla="*/ 878043 h 1097785"/>
                <a:gd name="connsiteX157" fmla="*/ 303847 w 7216155"/>
                <a:gd name="connsiteY157" fmla="*/ 886226 h 1097785"/>
                <a:gd name="connsiteX158" fmla="*/ 303135 w 7216155"/>
                <a:gd name="connsiteY158" fmla="*/ 896544 h 1097785"/>
                <a:gd name="connsiteX159" fmla="*/ 305626 w 7216155"/>
                <a:gd name="connsiteY159" fmla="*/ 888717 h 1097785"/>
                <a:gd name="connsiteX160" fmla="*/ 307405 w 7216155"/>
                <a:gd name="connsiteY160" fmla="*/ 880178 h 1097785"/>
                <a:gd name="connsiteX161" fmla="*/ 305981 w 7216155"/>
                <a:gd name="connsiteY161" fmla="*/ 878755 h 1097785"/>
                <a:gd name="connsiteX162" fmla="*/ 303847 w 7216155"/>
                <a:gd name="connsiteY162" fmla="*/ 878043 h 1097785"/>
                <a:gd name="connsiteX163" fmla="*/ 37714 w 7216155"/>
                <a:gd name="connsiteY163" fmla="*/ 878043 h 1097785"/>
                <a:gd name="connsiteX164" fmla="*/ 41272 w 7216155"/>
                <a:gd name="connsiteY164" fmla="*/ 882313 h 1097785"/>
                <a:gd name="connsiteX165" fmla="*/ 41272 w 7216155"/>
                <a:gd name="connsiteY165" fmla="*/ 878043 h 1097785"/>
                <a:gd name="connsiteX166" fmla="*/ 343695 w 7216155"/>
                <a:gd name="connsiteY166" fmla="*/ 874485 h 1097785"/>
                <a:gd name="connsiteX167" fmla="*/ 341205 w 7216155"/>
                <a:gd name="connsiteY167" fmla="*/ 893698 h 1097785"/>
                <a:gd name="connsiteX168" fmla="*/ 342272 w 7216155"/>
                <a:gd name="connsiteY168" fmla="*/ 914334 h 1097785"/>
                <a:gd name="connsiteX169" fmla="*/ 340849 w 7216155"/>
                <a:gd name="connsiteY169" fmla="*/ 914690 h 1097785"/>
                <a:gd name="connsiteX170" fmla="*/ 339426 w 7216155"/>
                <a:gd name="connsiteY170" fmla="*/ 915046 h 1097785"/>
                <a:gd name="connsiteX171" fmla="*/ 341205 w 7216155"/>
                <a:gd name="connsiteY171" fmla="*/ 937105 h 1097785"/>
                <a:gd name="connsiteX172" fmla="*/ 343695 w 7216155"/>
                <a:gd name="connsiteY172" fmla="*/ 958452 h 1097785"/>
                <a:gd name="connsiteX173" fmla="*/ 342984 w 7216155"/>
                <a:gd name="connsiteY173" fmla="*/ 918959 h 1097785"/>
                <a:gd name="connsiteX174" fmla="*/ 343695 w 7216155"/>
                <a:gd name="connsiteY174" fmla="*/ 874485 h 1097785"/>
                <a:gd name="connsiteX175" fmla="*/ 181454 w 7216155"/>
                <a:gd name="connsiteY175" fmla="*/ 874485 h 1097785"/>
                <a:gd name="connsiteX176" fmla="*/ 178964 w 7216155"/>
                <a:gd name="connsiteY176" fmla="*/ 876976 h 1097785"/>
                <a:gd name="connsiteX177" fmla="*/ 179319 w 7216155"/>
                <a:gd name="connsiteY177" fmla="*/ 880178 h 1097785"/>
                <a:gd name="connsiteX178" fmla="*/ 181454 w 7216155"/>
                <a:gd name="connsiteY178" fmla="*/ 874485 h 1097785"/>
                <a:gd name="connsiteX179" fmla="*/ 428374 w 7216155"/>
                <a:gd name="connsiteY179" fmla="*/ 870927 h 1097785"/>
                <a:gd name="connsiteX180" fmla="*/ 427307 w 7216155"/>
                <a:gd name="connsiteY180" fmla="*/ 876976 h 1097785"/>
                <a:gd name="connsiteX181" fmla="*/ 429085 w 7216155"/>
                <a:gd name="connsiteY181" fmla="*/ 882313 h 1097785"/>
                <a:gd name="connsiteX182" fmla="*/ 429085 w 7216155"/>
                <a:gd name="connsiteY182" fmla="*/ 877687 h 1097785"/>
                <a:gd name="connsiteX183" fmla="*/ 428374 w 7216155"/>
                <a:gd name="connsiteY183" fmla="*/ 870927 h 1097785"/>
                <a:gd name="connsiteX184" fmla="*/ 223527 w 7216155"/>
                <a:gd name="connsiteY184" fmla="*/ 869593 h 1097785"/>
                <a:gd name="connsiteX185" fmla="*/ 222370 w 7216155"/>
                <a:gd name="connsiteY185" fmla="*/ 870572 h 1097785"/>
                <a:gd name="connsiteX186" fmla="*/ 222014 w 7216155"/>
                <a:gd name="connsiteY186" fmla="*/ 876620 h 1097785"/>
                <a:gd name="connsiteX187" fmla="*/ 223438 w 7216155"/>
                <a:gd name="connsiteY187" fmla="*/ 874841 h 1097785"/>
                <a:gd name="connsiteX188" fmla="*/ 224861 w 7216155"/>
                <a:gd name="connsiteY188" fmla="*/ 871639 h 1097785"/>
                <a:gd name="connsiteX189" fmla="*/ 223527 w 7216155"/>
                <a:gd name="connsiteY189" fmla="*/ 869593 h 1097785"/>
                <a:gd name="connsiteX190" fmla="*/ 315232 w 7216155"/>
                <a:gd name="connsiteY190" fmla="*/ 869504 h 1097785"/>
                <a:gd name="connsiteX191" fmla="*/ 314520 w 7216155"/>
                <a:gd name="connsiteY191" fmla="*/ 874841 h 1097785"/>
                <a:gd name="connsiteX192" fmla="*/ 315232 w 7216155"/>
                <a:gd name="connsiteY192" fmla="*/ 881601 h 1097785"/>
                <a:gd name="connsiteX193" fmla="*/ 315944 w 7216155"/>
                <a:gd name="connsiteY193" fmla="*/ 881245 h 1097785"/>
                <a:gd name="connsiteX194" fmla="*/ 315944 w 7216155"/>
                <a:gd name="connsiteY194" fmla="*/ 876976 h 1097785"/>
                <a:gd name="connsiteX195" fmla="*/ 315944 w 7216155"/>
                <a:gd name="connsiteY195" fmla="*/ 872351 h 1097785"/>
                <a:gd name="connsiteX196" fmla="*/ 315232 w 7216155"/>
                <a:gd name="connsiteY196" fmla="*/ 869504 h 1097785"/>
                <a:gd name="connsiteX197" fmla="*/ 254036 w 7216155"/>
                <a:gd name="connsiteY197" fmla="*/ 868793 h 1097785"/>
                <a:gd name="connsiteX198" fmla="*/ 251545 w 7216155"/>
                <a:gd name="connsiteY198" fmla="*/ 873418 h 1097785"/>
                <a:gd name="connsiteX199" fmla="*/ 251189 w 7216155"/>
                <a:gd name="connsiteY199" fmla="*/ 880534 h 1097785"/>
                <a:gd name="connsiteX200" fmla="*/ 251545 w 7216155"/>
                <a:gd name="connsiteY200" fmla="*/ 887650 h 1097785"/>
                <a:gd name="connsiteX201" fmla="*/ 251901 w 7216155"/>
                <a:gd name="connsiteY201" fmla="*/ 892987 h 1097785"/>
                <a:gd name="connsiteX202" fmla="*/ 254036 w 7216155"/>
                <a:gd name="connsiteY202" fmla="*/ 882313 h 1097785"/>
                <a:gd name="connsiteX203" fmla="*/ 254036 w 7216155"/>
                <a:gd name="connsiteY203" fmla="*/ 868793 h 1097785"/>
                <a:gd name="connsiteX204" fmla="*/ 116700 w 7216155"/>
                <a:gd name="connsiteY204" fmla="*/ 868793 h 1097785"/>
                <a:gd name="connsiteX205" fmla="*/ 111719 w 7216155"/>
                <a:gd name="connsiteY205" fmla="*/ 879822 h 1097785"/>
                <a:gd name="connsiteX206" fmla="*/ 109584 w 7216155"/>
                <a:gd name="connsiteY206" fmla="*/ 895833 h 1097785"/>
                <a:gd name="connsiteX207" fmla="*/ 114209 w 7216155"/>
                <a:gd name="connsiteY207" fmla="*/ 883380 h 1097785"/>
                <a:gd name="connsiteX208" fmla="*/ 116700 w 7216155"/>
                <a:gd name="connsiteY208" fmla="*/ 868793 h 1097785"/>
                <a:gd name="connsiteX209" fmla="*/ 196397 w 7216155"/>
                <a:gd name="connsiteY209" fmla="*/ 865946 h 1097785"/>
                <a:gd name="connsiteX210" fmla="*/ 193907 w 7216155"/>
                <a:gd name="connsiteY210" fmla="*/ 871639 h 1097785"/>
                <a:gd name="connsiteX211" fmla="*/ 192839 w 7216155"/>
                <a:gd name="connsiteY211" fmla="*/ 879466 h 1097785"/>
                <a:gd name="connsiteX212" fmla="*/ 196397 w 7216155"/>
                <a:gd name="connsiteY212" fmla="*/ 873774 h 1097785"/>
                <a:gd name="connsiteX213" fmla="*/ 196397 w 7216155"/>
                <a:gd name="connsiteY213" fmla="*/ 865946 h 1097785"/>
                <a:gd name="connsiteX214" fmla="*/ 83256 w 7216155"/>
                <a:gd name="connsiteY214" fmla="*/ 865946 h 1097785"/>
                <a:gd name="connsiteX215" fmla="*/ 81832 w 7216155"/>
                <a:gd name="connsiteY215" fmla="*/ 871639 h 1097785"/>
                <a:gd name="connsiteX216" fmla="*/ 84323 w 7216155"/>
                <a:gd name="connsiteY216" fmla="*/ 870216 h 1097785"/>
                <a:gd name="connsiteX217" fmla="*/ 83256 w 7216155"/>
                <a:gd name="connsiteY217" fmla="*/ 865946 h 1097785"/>
                <a:gd name="connsiteX218" fmla="*/ 382832 w 7216155"/>
                <a:gd name="connsiteY218" fmla="*/ 860254 h 1097785"/>
                <a:gd name="connsiteX219" fmla="*/ 385323 w 7216155"/>
                <a:gd name="connsiteY219" fmla="*/ 864167 h 1097785"/>
                <a:gd name="connsiteX220" fmla="*/ 389237 w 7216155"/>
                <a:gd name="connsiteY220" fmla="*/ 865946 h 1097785"/>
                <a:gd name="connsiteX221" fmla="*/ 382832 w 7216155"/>
                <a:gd name="connsiteY221" fmla="*/ 860254 h 1097785"/>
                <a:gd name="connsiteX222" fmla="*/ 315232 w 7216155"/>
                <a:gd name="connsiteY222" fmla="*/ 858119 h 1097785"/>
                <a:gd name="connsiteX223" fmla="*/ 311674 w 7216155"/>
                <a:gd name="connsiteY223" fmla="*/ 861677 h 1097785"/>
                <a:gd name="connsiteX224" fmla="*/ 313453 w 7216155"/>
                <a:gd name="connsiteY224" fmla="*/ 862388 h 1097785"/>
                <a:gd name="connsiteX225" fmla="*/ 315232 w 7216155"/>
                <a:gd name="connsiteY225" fmla="*/ 863100 h 1097785"/>
                <a:gd name="connsiteX226" fmla="*/ 78986 w 7216155"/>
                <a:gd name="connsiteY226" fmla="*/ 854561 h 1097785"/>
                <a:gd name="connsiteX227" fmla="*/ 74717 w 7216155"/>
                <a:gd name="connsiteY227" fmla="*/ 860965 h 1097785"/>
                <a:gd name="connsiteX228" fmla="*/ 74717 w 7216155"/>
                <a:gd name="connsiteY228" fmla="*/ 869504 h 1097785"/>
                <a:gd name="connsiteX229" fmla="*/ 78986 w 7216155"/>
                <a:gd name="connsiteY229" fmla="*/ 863456 h 1097785"/>
                <a:gd name="connsiteX230" fmla="*/ 78986 w 7216155"/>
                <a:gd name="connsiteY230" fmla="*/ 854561 h 1097785"/>
                <a:gd name="connsiteX231" fmla="*/ 106026 w 7216155"/>
                <a:gd name="connsiteY231" fmla="*/ 847445 h 1097785"/>
                <a:gd name="connsiteX232" fmla="*/ 103180 w 7216155"/>
                <a:gd name="connsiteY232" fmla="*/ 855628 h 1097785"/>
                <a:gd name="connsiteX233" fmla="*/ 101757 w 7216155"/>
                <a:gd name="connsiteY233" fmla="*/ 865235 h 1097785"/>
                <a:gd name="connsiteX234" fmla="*/ 106738 w 7216155"/>
                <a:gd name="connsiteY234" fmla="*/ 857407 h 1097785"/>
                <a:gd name="connsiteX235" fmla="*/ 106026 w 7216155"/>
                <a:gd name="connsiteY235" fmla="*/ 847445 h 1097785"/>
                <a:gd name="connsiteX236" fmla="*/ 212764 w 7216155"/>
                <a:gd name="connsiteY236" fmla="*/ 845310 h 1097785"/>
                <a:gd name="connsiteX237" fmla="*/ 209562 w 7216155"/>
                <a:gd name="connsiteY237" fmla="*/ 855628 h 1097785"/>
                <a:gd name="connsiteX238" fmla="*/ 208494 w 7216155"/>
                <a:gd name="connsiteY238" fmla="*/ 868793 h 1097785"/>
                <a:gd name="connsiteX239" fmla="*/ 212408 w 7216155"/>
                <a:gd name="connsiteY239" fmla="*/ 858119 h 1097785"/>
                <a:gd name="connsiteX240" fmla="*/ 212764 w 7216155"/>
                <a:gd name="connsiteY240" fmla="*/ 845310 h 1097785"/>
                <a:gd name="connsiteX241" fmla="*/ 358639 w 7216155"/>
                <a:gd name="connsiteY241" fmla="*/ 842464 h 1097785"/>
                <a:gd name="connsiteX242" fmla="*/ 359350 w 7216155"/>
                <a:gd name="connsiteY242" fmla="*/ 860254 h 1097785"/>
                <a:gd name="connsiteX243" fmla="*/ 360773 w 7216155"/>
                <a:gd name="connsiteY243" fmla="*/ 875909 h 1097785"/>
                <a:gd name="connsiteX244" fmla="*/ 361485 w 7216155"/>
                <a:gd name="connsiteY244" fmla="*/ 857052 h 1097785"/>
                <a:gd name="connsiteX245" fmla="*/ 358639 w 7216155"/>
                <a:gd name="connsiteY245" fmla="*/ 842464 h 1097785"/>
                <a:gd name="connsiteX246" fmla="*/ 382832 w 7216155"/>
                <a:gd name="connsiteY246" fmla="*/ 840329 h 1097785"/>
                <a:gd name="connsiteX247" fmla="*/ 382477 w 7216155"/>
                <a:gd name="connsiteY247" fmla="*/ 841397 h 1097785"/>
                <a:gd name="connsiteX248" fmla="*/ 381765 w 7216155"/>
                <a:gd name="connsiteY248" fmla="*/ 845666 h 1097785"/>
                <a:gd name="connsiteX249" fmla="*/ 381765 w 7216155"/>
                <a:gd name="connsiteY249" fmla="*/ 849936 h 1097785"/>
                <a:gd name="connsiteX250" fmla="*/ 383544 w 7216155"/>
                <a:gd name="connsiteY250" fmla="*/ 851003 h 1097785"/>
                <a:gd name="connsiteX251" fmla="*/ 383544 w 7216155"/>
                <a:gd name="connsiteY251" fmla="*/ 846734 h 1097785"/>
                <a:gd name="connsiteX252" fmla="*/ 382832 w 7216155"/>
                <a:gd name="connsiteY252" fmla="*/ 840329 h 1097785"/>
                <a:gd name="connsiteX253" fmla="*/ 278230 w 7216155"/>
                <a:gd name="connsiteY253" fmla="*/ 840329 h 1097785"/>
                <a:gd name="connsiteX254" fmla="*/ 276095 w 7216155"/>
                <a:gd name="connsiteY254" fmla="*/ 842820 h 1097785"/>
                <a:gd name="connsiteX255" fmla="*/ 273248 w 7216155"/>
                <a:gd name="connsiteY255" fmla="*/ 844599 h 1097785"/>
                <a:gd name="connsiteX256" fmla="*/ 275383 w 7216155"/>
                <a:gd name="connsiteY256" fmla="*/ 849580 h 1097785"/>
                <a:gd name="connsiteX257" fmla="*/ 277518 w 7216155"/>
                <a:gd name="connsiteY257" fmla="*/ 854561 h 1097785"/>
                <a:gd name="connsiteX258" fmla="*/ 277874 w 7216155"/>
                <a:gd name="connsiteY258" fmla="*/ 847801 h 1097785"/>
                <a:gd name="connsiteX259" fmla="*/ 278230 w 7216155"/>
                <a:gd name="connsiteY259" fmla="*/ 840329 h 1097785"/>
                <a:gd name="connsiteX260" fmla="*/ 200667 w 7216155"/>
                <a:gd name="connsiteY260" fmla="*/ 840329 h 1097785"/>
                <a:gd name="connsiteX261" fmla="*/ 198888 w 7216155"/>
                <a:gd name="connsiteY261" fmla="*/ 842820 h 1097785"/>
                <a:gd name="connsiteX262" fmla="*/ 198532 w 7216155"/>
                <a:gd name="connsiteY262" fmla="*/ 846378 h 1097785"/>
                <a:gd name="connsiteX263" fmla="*/ 198176 w 7216155"/>
                <a:gd name="connsiteY263" fmla="*/ 849580 h 1097785"/>
                <a:gd name="connsiteX264" fmla="*/ 195686 w 7216155"/>
                <a:gd name="connsiteY264" fmla="*/ 850291 h 1097785"/>
                <a:gd name="connsiteX265" fmla="*/ 196042 w 7216155"/>
                <a:gd name="connsiteY265" fmla="*/ 855984 h 1097785"/>
                <a:gd name="connsiteX266" fmla="*/ 199955 w 7216155"/>
                <a:gd name="connsiteY266" fmla="*/ 858119 h 1097785"/>
                <a:gd name="connsiteX267" fmla="*/ 200667 w 7216155"/>
                <a:gd name="connsiteY267" fmla="*/ 849580 h 1097785"/>
                <a:gd name="connsiteX268" fmla="*/ 200667 w 7216155"/>
                <a:gd name="connsiteY268" fmla="*/ 840329 h 1097785"/>
                <a:gd name="connsiteX269" fmla="*/ 296019 w 7216155"/>
                <a:gd name="connsiteY269" fmla="*/ 839618 h 1097785"/>
                <a:gd name="connsiteX270" fmla="*/ 294952 w 7216155"/>
                <a:gd name="connsiteY270" fmla="*/ 843887 h 1097785"/>
                <a:gd name="connsiteX271" fmla="*/ 295308 w 7216155"/>
                <a:gd name="connsiteY271" fmla="*/ 850291 h 1097785"/>
                <a:gd name="connsiteX272" fmla="*/ 296731 w 7216155"/>
                <a:gd name="connsiteY272" fmla="*/ 844599 h 1097785"/>
                <a:gd name="connsiteX273" fmla="*/ 296019 w 7216155"/>
                <a:gd name="connsiteY273" fmla="*/ 839618 h 1097785"/>
                <a:gd name="connsiteX274" fmla="*/ 347965 w 7216155"/>
                <a:gd name="connsiteY274" fmla="*/ 836771 h 1097785"/>
                <a:gd name="connsiteX275" fmla="*/ 345474 w 7216155"/>
                <a:gd name="connsiteY275" fmla="*/ 841752 h 1097785"/>
                <a:gd name="connsiteX276" fmla="*/ 344407 w 7216155"/>
                <a:gd name="connsiteY276" fmla="*/ 847445 h 1097785"/>
                <a:gd name="connsiteX277" fmla="*/ 344407 w 7216155"/>
                <a:gd name="connsiteY277" fmla="*/ 843887 h 1097785"/>
                <a:gd name="connsiteX278" fmla="*/ 342984 w 7216155"/>
                <a:gd name="connsiteY278" fmla="*/ 840329 h 1097785"/>
                <a:gd name="connsiteX279" fmla="*/ 342984 w 7216155"/>
                <a:gd name="connsiteY279" fmla="*/ 848868 h 1097785"/>
                <a:gd name="connsiteX280" fmla="*/ 340849 w 7216155"/>
                <a:gd name="connsiteY280" fmla="*/ 846734 h 1097785"/>
                <a:gd name="connsiteX281" fmla="*/ 340849 w 7216155"/>
                <a:gd name="connsiteY281" fmla="*/ 857407 h 1097785"/>
                <a:gd name="connsiteX282" fmla="*/ 342272 w 7216155"/>
                <a:gd name="connsiteY282" fmla="*/ 869504 h 1097785"/>
                <a:gd name="connsiteX283" fmla="*/ 342984 w 7216155"/>
                <a:gd name="connsiteY283" fmla="*/ 863456 h 1097785"/>
                <a:gd name="connsiteX284" fmla="*/ 342272 w 7216155"/>
                <a:gd name="connsiteY284" fmla="*/ 856696 h 1097785"/>
                <a:gd name="connsiteX285" fmla="*/ 344763 w 7216155"/>
                <a:gd name="connsiteY285" fmla="*/ 857052 h 1097785"/>
                <a:gd name="connsiteX286" fmla="*/ 346542 w 7216155"/>
                <a:gd name="connsiteY286" fmla="*/ 858830 h 1097785"/>
                <a:gd name="connsiteX287" fmla="*/ 346897 w 7216155"/>
                <a:gd name="connsiteY287" fmla="*/ 875553 h 1097785"/>
                <a:gd name="connsiteX288" fmla="*/ 345830 w 7216155"/>
                <a:gd name="connsiteY288" fmla="*/ 892275 h 1097785"/>
                <a:gd name="connsiteX289" fmla="*/ 347965 w 7216155"/>
                <a:gd name="connsiteY289" fmla="*/ 891208 h 1097785"/>
                <a:gd name="connsiteX290" fmla="*/ 347965 w 7216155"/>
                <a:gd name="connsiteY290" fmla="*/ 886938 h 1097785"/>
                <a:gd name="connsiteX291" fmla="*/ 348676 w 7216155"/>
                <a:gd name="connsiteY291" fmla="*/ 882669 h 1097785"/>
                <a:gd name="connsiteX292" fmla="*/ 352234 w 7216155"/>
                <a:gd name="connsiteY292" fmla="*/ 881601 h 1097785"/>
                <a:gd name="connsiteX293" fmla="*/ 349032 w 7216155"/>
                <a:gd name="connsiteY293" fmla="*/ 871995 h 1097785"/>
                <a:gd name="connsiteX294" fmla="*/ 349388 w 7216155"/>
                <a:gd name="connsiteY294" fmla="*/ 858830 h 1097785"/>
                <a:gd name="connsiteX295" fmla="*/ 350100 w 7216155"/>
                <a:gd name="connsiteY295" fmla="*/ 866658 h 1097785"/>
                <a:gd name="connsiteX296" fmla="*/ 352946 w 7216155"/>
                <a:gd name="connsiteY296" fmla="*/ 871639 h 1097785"/>
                <a:gd name="connsiteX297" fmla="*/ 351879 w 7216155"/>
                <a:gd name="connsiteY297" fmla="*/ 857052 h 1097785"/>
                <a:gd name="connsiteX298" fmla="*/ 353658 w 7216155"/>
                <a:gd name="connsiteY298" fmla="*/ 841752 h 1097785"/>
                <a:gd name="connsiteX299" fmla="*/ 350811 w 7216155"/>
                <a:gd name="connsiteY299" fmla="*/ 842464 h 1097785"/>
                <a:gd name="connsiteX300" fmla="*/ 350100 w 7216155"/>
                <a:gd name="connsiteY300" fmla="*/ 846378 h 1097785"/>
                <a:gd name="connsiteX301" fmla="*/ 350455 w 7216155"/>
                <a:gd name="connsiteY301" fmla="*/ 851715 h 1097785"/>
                <a:gd name="connsiteX302" fmla="*/ 350811 w 7216155"/>
                <a:gd name="connsiteY302" fmla="*/ 856696 h 1097785"/>
                <a:gd name="connsiteX303" fmla="*/ 349032 w 7216155"/>
                <a:gd name="connsiteY303" fmla="*/ 853494 h 1097785"/>
                <a:gd name="connsiteX304" fmla="*/ 348676 w 7216155"/>
                <a:gd name="connsiteY304" fmla="*/ 847801 h 1097785"/>
                <a:gd name="connsiteX305" fmla="*/ 348676 w 7216155"/>
                <a:gd name="connsiteY305" fmla="*/ 841397 h 1097785"/>
                <a:gd name="connsiteX306" fmla="*/ 347965 w 7216155"/>
                <a:gd name="connsiteY306" fmla="*/ 836771 h 1097785"/>
                <a:gd name="connsiteX307" fmla="*/ 145163 w 7216155"/>
                <a:gd name="connsiteY307" fmla="*/ 836771 h 1097785"/>
                <a:gd name="connsiteX308" fmla="*/ 143740 w 7216155"/>
                <a:gd name="connsiteY308" fmla="*/ 841752 h 1097785"/>
                <a:gd name="connsiteX309" fmla="*/ 143029 w 7216155"/>
                <a:gd name="connsiteY309" fmla="*/ 847445 h 1097785"/>
                <a:gd name="connsiteX310" fmla="*/ 145163 w 7216155"/>
                <a:gd name="connsiteY310" fmla="*/ 836771 h 1097785"/>
                <a:gd name="connsiteX311" fmla="*/ 287480 w 7216155"/>
                <a:gd name="connsiteY311" fmla="*/ 836060 h 1097785"/>
                <a:gd name="connsiteX312" fmla="*/ 283922 w 7216155"/>
                <a:gd name="connsiteY312" fmla="*/ 848513 h 1097785"/>
                <a:gd name="connsiteX313" fmla="*/ 281787 w 7216155"/>
                <a:gd name="connsiteY313" fmla="*/ 863812 h 1097785"/>
                <a:gd name="connsiteX314" fmla="*/ 284278 w 7216155"/>
                <a:gd name="connsiteY314" fmla="*/ 865235 h 1097785"/>
                <a:gd name="connsiteX315" fmla="*/ 287480 w 7216155"/>
                <a:gd name="connsiteY315" fmla="*/ 863812 h 1097785"/>
                <a:gd name="connsiteX316" fmla="*/ 286413 w 7216155"/>
                <a:gd name="connsiteY316" fmla="*/ 852426 h 1097785"/>
                <a:gd name="connsiteX317" fmla="*/ 287480 w 7216155"/>
                <a:gd name="connsiteY317" fmla="*/ 836060 h 1097785"/>
                <a:gd name="connsiteX318" fmla="*/ 188570 w 7216155"/>
                <a:gd name="connsiteY318" fmla="*/ 831079 h 1097785"/>
                <a:gd name="connsiteX319" fmla="*/ 185368 w 7216155"/>
                <a:gd name="connsiteY319" fmla="*/ 837483 h 1097785"/>
                <a:gd name="connsiteX320" fmla="*/ 185724 w 7216155"/>
                <a:gd name="connsiteY320" fmla="*/ 845310 h 1097785"/>
                <a:gd name="connsiteX321" fmla="*/ 187503 w 7216155"/>
                <a:gd name="connsiteY321" fmla="*/ 839262 h 1097785"/>
                <a:gd name="connsiteX322" fmla="*/ 188570 w 7216155"/>
                <a:gd name="connsiteY322" fmla="*/ 831079 h 1097785"/>
                <a:gd name="connsiteX323" fmla="*/ 280009 w 7216155"/>
                <a:gd name="connsiteY323" fmla="*/ 827877 h 1097785"/>
                <a:gd name="connsiteX324" fmla="*/ 277518 w 7216155"/>
                <a:gd name="connsiteY324" fmla="*/ 828944 h 1097785"/>
                <a:gd name="connsiteX325" fmla="*/ 279653 w 7216155"/>
                <a:gd name="connsiteY325" fmla="*/ 833213 h 1097785"/>
                <a:gd name="connsiteX326" fmla="*/ 281076 w 7216155"/>
                <a:gd name="connsiteY326" fmla="*/ 839618 h 1097785"/>
                <a:gd name="connsiteX327" fmla="*/ 282499 w 7216155"/>
                <a:gd name="connsiteY327" fmla="*/ 835348 h 1097785"/>
                <a:gd name="connsiteX328" fmla="*/ 282499 w 7216155"/>
                <a:gd name="connsiteY328" fmla="*/ 828944 h 1097785"/>
                <a:gd name="connsiteX329" fmla="*/ 280009 w 7216155"/>
                <a:gd name="connsiteY329" fmla="*/ 827877 h 1097785"/>
                <a:gd name="connsiteX330" fmla="*/ 241227 w 7216155"/>
                <a:gd name="connsiteY330" fmla="*/ 821828 h 1097785"/>
                <a:gd name="connsiteX331" fmla="*/ 239804 w 7216155"/>
                <a:gd name="connsiteY331" fmla="*/ 824319 h 1097785"/>
                <a:gd name="connsiteX332" fmla="*/ 239092 w 7216155"/>
                <a:gd name="connsiteY332" fmla="*/ 827521 h 1097785"/>
                <a:gd name="connsiteX333" fmla="*/ 241227 w 7216155"/>
                <a:gd name="connsiteY333" fmla="*/ 827165 h 1097785"/>
                <a:gd name="connsiteX334" fmla="*/ 241227 w 7216155"/>
                <a:gd name="connsiteY334" fmla="*/ 821828 h 1097785"/>
                <a:gd name="connsiteX335" fmla="*/ 177185 w 7216155"/>
                <a:gd name="connsiteY335" fmla="*/ 819693 h 1097785"/>
                <a:gd name="connsiteX336" fmla="*/ 174338 w 7216155"/>
                <a:gd name="connsiteY336" fmla="*/ 823251 h 1097785"/>
                <a:gd name="connsiteX337" fmla="*/ 176473 w 7216155"/>
                <a:gd name="connsiteY337" fmla="*/ 827521 h 1097785"/>
                <a:gd name="connsiteX338" fmla="*/ 176829 w 7216155"/>
                <a:gd name="connsiteY338" fmla="*/ 823963 h 1097785"/>
                <a:gd name="connsiteX339" fmla="*/ 177185 w 7216155"/>
                <a:gd name="connsiteY339" fmla="*/ 819693 h 1097785"/>
                <a:gd name="connsiteX340" fmla="*/ 318078 w 7216155"/>
                <a:gd name="connsiteY340" fmla="*/ 817559 h 1097785"/>
                <a:gd name="connsiteX341" fmla="*/ 317367 w 7216155"/>
                <a:gd name="connsiteY341" fmla="*/ 820761 h 1097785"/>
                <a:gd name="connsiteX342" fmla="*/ 318078 w 7216155"/>
                <a:gd name="connsiteY342" fmla="*/ 826098 h 1097785"/>
                <a:gd name="connsiteX343" fmla="*/ 319501 w 7216155"/>
                <a:gd name="connsiteY343" fmla="*/ 821828 h 1097785"/>
                <a:gd name="connsiteX344" fmla="*/ 318078 w 7216155"/>
                <a:gd name="connsiteY344" fmla="*/ 817559 h 1097785"/>
                <a:gd name="connsiteX345" fmla="*/ 231265 w 7216155"/>
                <a:gd name="connsiteY345" fmla="*/ 817559 h 1097785"/>
                <a:gd name="connsiteX346" fmla="*/ 228774 w 7216155"/>
                <a:gd name="connsiteY346" fmla="*/ 819693 h 1097785"/>
                <a:gd name="connsiteX347" fmla="*/ 229842 w 7216155"/>
                <a:gd name="connsiteY347" fmla="*/ 823963 h 1097785"/>
                <a:gd name="connsiteX348" fmla="*/ 231265 w 7216155"/>
                <a:gd name="connsiteY348" fmla="*/ 821828 h 1097785"/>
                <a:gd name="connsiteX349" fmla="*/ 231265 w 7216155"/>
                <a:gd name="connsiteY349" fmla="*/ 817559 h 1097785"/>
                <a:gd name="connsiteX350" fmla="*/ 301000 w 7216155"/>
                <a:gd name="connsiteY350" fmla="*/ 816135 h 1097785"/>
                <a:gd name="connsiteX351" fmla="*/ 299221 w 7216155"/>
                <a:gd name="connsiteY351" fmla="*/ 820405 h 1097785"/>
                <a:gd name="connsiteX352" fmla="*/ 301712 w 7216155"/>
                <a:gd name="connsiteY352" fmla="*/ 823251 h 1097785"/>
                <a:gd name="connsiteX353" fmla="*/ 301000 w 7216155"/>
                <a:gd name="connsiteY353" fmla="*/ 816135 h 1097785"/>
                <a:gd name="connsiteX354" fmla="*/ 144452 w 7216155"/>
                <a:gd name="connsiteY354" fmla="*/ 816135 h 1097785"/>
                <a:gd name="connsiteX355" fmla="*/ 140894 w 7216155"/>
                <a:gd name="connsiteY355" fmla="*/ 823963 h 1097785"/>
                <a:gd name="connsiteX356" fmla="*/ 143029 w 7216155"/>
                <a:gd name="connsiteY356" fmla="*/ 833925 h 1097785"/>
                <a:gd name="connsiteX357" fmla="*/ 145163 w 7216155"/>
                <a:gd name="connsiteY357" fmla="*/ 825742 h 1097785"/>
                <a:gd name="connsiteX358" fmla="*/ 144452 w 7216155"/>
                <a:gd name="connsiteY358" fmla="*/ 816135 h 1097785"/>
                <a:gd name="connsiteX359" fmla="*/ 189993 w 7216155"/>
                <a:gd name="connsiteY359" fmla="*/ 812577 h 1097785"/>
                <a:gd name="connsiteX360" fmla="*/ 188214 w 7216155"/>
                <a:gd name="connsiteY360" fmla="*/ 817559 h 1097785"/>
                <a:gd name="connsiteX361" fmla="*/ 187858 w 7216155"/>
                <a:gd name="connsiteY361" fmla="*/ 823963 h 1097785"/>
                <a:gd name="connsiteX362" fmla="*/ 190349 w 7216155"/>
                <a:gd name="connsiteY362" fmla="*/ 818982 h 1097785"/>
                <a:gd name="connsiteX363" fmla="*/ 189993 w 7216155"/>
                <a:gd name="connsiteY363" fmla="*/ 812577 h 1097785"/>
                <a:gd name="connsiteX364" fmla="*/ 293173 w 7216155"/>
                <a:gd name="connsiteY364" fmla="*/ 809020 h 1097785"/>
                <a:gd name="connsiteX365" fmla="*/ 291750 w 7216155"/>
                <a:gd name="connsiteY365" fmla="*/ 813289 h 1097785"/>
                <a:gd name="connsiteX366" fmla="*/ 293173 w 7216155"/>
                <a:gd name="connsiteY366" fmla="*/ 817559 h 1097785"/>
                <a:gd name="connsiteX367" fmla="*/ 293884 w 7216155"/>
                <a:gd name="connsiteY367" fmla="*/ 812577 h 1097785"/>
                <a:gd name="connsiteX368" fmla="*/ 293173 w 7216155"/>
                <a:gd name="connsiteY368" fmla="*/ 809020 h 1097785"/>
                <a:gd name="connsiteX369" fmla="*/ 271114 w 7216155"/>
                <a:gd name="connsiteY369" fmla="*/ 807596 h 1097785"/>
                <a:gd name="connsiteX370" fmla="*/ 271114 w 7216155"/>
                <a:gd name="connsiteY370" fmla="*/ 827521 h 1097785"/>
                <a:gd name="connsiteX371" fmla="*/ 272537 w 7216155"/>
                <a:gd name="connsiteY371" fmla="*/ 827521 h 1097785"/>
                <a:gd name="connsiteX372" fmla="*/ 273248 w 7216155"/>
                <a:gd name="connsiteY372" fmla="*/ 816491 h 1097785"/>
                <a:gd name="connsiteX373" fmla="*/ 271114 w 7216155"/>
                <a:gd name="connsiteY373" fmla="*/ 807596 h 1097785"/>
                <a:gd name="connsiteX374" fmla="*/ 69024 w 7216155"/>
                <a:gd name="connsiteY374" fmla="*/ 807596 h 1097785"/>
                <a:gd name="connsiteX375" fmla="*/ 66178 w 7216155"/>
                <a:gd name="connsiteY375" fmla="*/ 813645 h 1097785"/>
                <a:gd name="connsiteX376" fmla="*/ 66178 w 7216155"/>
                <a:gd name="connsiteY376" fmla="*/ 819693 h 1097785"/>
                <a:gd name="connsiteX377" fmla="*/ 68313 w 7216155"/>
                <a:gd name="connsiteY377" fmla="*/ 814712 h 1097785"/>
                <a:gd name="connsiteX378" fmla="*/ 69024 w 7216155"/>
                <a:gd name="connsiteY378" fmla="*/ 807596 h 1097785"/>
                <a:gd name="connsiteX379" fmla="*/ 266844 w 7216155"/>
                <a:gd name="connsiteY379" fmla="*/ 801904 h 1097785"/>
                <a:gd name="connsiteX380" fmla="*/ 265421 w 7216155"/>
                <a:gd name="connsiteY380" fmla="*/ 808308 h 1097785"/>
                <a:gd name="connsiteX381" fmla="*/ 266844 w 7216155"/>
                <a:gd name="connsiteY381" fmla="*/ 814712 h 1097785"/>
                <a:gd name="connsiteX382" fmla="*/ 267912 w 7216155"/>
                <a:gd name="connsiteY382" fmla="*/ 808664 h 1097785"/>
                <a:gd name="connsiteX383" fmla="*/ 266844 w 7216155"/>
                <a:gd name="connsiteY383" fmla="*/ 801904 h 1097785"/>
                <a:gd name="connsiteX384" fmla="*/ 254747 w 7216155"/>
                <a:gd name="connsiteY384" fmla="*/ 799769 h 1097785"/>
                <a:gd name="connsiteX385" fmla="*/ 251545 w 7216155"/>
                <a:gd name="connsiteY385" fmla="*/ 801548 h 1097785"/>
                <a:gd name="connsiteX386" fmla="*/ 251545 w 7216155"/>
                <a:gd name="connsiteY386" fmla="*/ 807596 h 1097785"/>
                <a:gd name="connsiteX387" fmla="*/ 251901 w 7216155"/>
                <a:gd name="connsiteY387" fmla="*/ 814356 h 1097785"/>
                <a:gd name="connsiteX388" fmla="*/ 250478 w 7216155"/>
                <a:gd name="connsiteY388" fmla="*/ 817559 h 1097785"/>
                <a:gd name="connsiteX389" fmla="*/ 252968 w 7216155"/>
                <a:gd name="connsiteY389" fmla="*/ 827165 h 1097785"/>
                <a:gd name="connsiteX390" fmla="*/ 252613 w 7216155"/>
                <a:gd name="connsiteY390" fmla="*/ 839618 h 1097785"/>
                <a:gd name="connsiteX391" fmla="*/ 254392 w 7216155"/>
                <a:gd name="connsiteY391" fmla="*/ 828588 h 1097785"/>
                <a:gd name="connsiteX392" fmla="*/ 253324 w 7216155"/>
                <a:gd name="connsiteY392" fmla="*/ 817559 h 1097785"/>
                <a:gd name="connsiteX393" fmla="*/ 256882 w 7216155"/>
                <a:gd name="connsiteY393" fmla="*/ 809020 h 1097785"/>
                <a:gd name="connsiteX394" fmla="*/ 254747 w 7216155"/>
                <a:gd name="connsiteY394" fmla="*/ 799769 h 1097785"/>
                <a:gd name="connsiteX395" fmla="*/ 397776 w 7216155"/>
                <a:gd name="connsiteY395" fmla="*/ 799057 h 1097785"/>
                <a:gd name="connsiteX396" fmla="*/ 401334 w 7216155"/>
                <a:gd name="connsiteY396" fmla="*/ 816491 h 1097785"/>
                <a:gd name="connsiteX397" fmla="*/ 402045 w 7216155"/>
                <a:gd name="connsiteY397" fmla="*/ 834637 h 1097785"/>
                <a:gd name="connsiteX398" fmla="*/ 397776 w 7216155"/>
                <a:gd name="connsiteY398" fmla="*/ 815068 h 1097785"/>
                <a:gd name="connsiteX399" fmla="*/ 397776 w 7216155"/>
                <a:gd name="connsiteY399" fmla="*/ 799057 h 1097785"/>
                <a:gd name="connsiteX400" fmla="*/ 332310 w 7216155"/>
                <a:gd name="connsiteY400" fmla="*/ 792653 h 1097785"/>
                <a:gd name="connsiteX401" fmla="*/ 333377 w 7216155"/>
                <a:gd name="connsiteY401" fmla="*/ 798702 h 1097785"/>
                <a:gd name="connsiteX402" fmla="*/ 335868 w 7216155"/>
                <a:gd name="connsiteY402" fmla="*/ 802260 h 1097785"/>
                <a:gd name="connsiteX403" fmla="*/ 338003 w 7216155"/>
                <a:gd name="connsiteY403" fmla="*/ 806529 h 1097785"/>
                <a:gd name="connsiteX404" fmla="*/ 338003 w 7216155"/>
                <a:gd name="connsiteY404" fmla="*/ 813289 h 1097785"/>
                <a:gd name="connsiteX405" fmla="*/ 332310 w 7216155"/>
                <a:gd name="connsiteY405" fmla="*/ 804394 h 1097785"/>
                <a:gd name="connsiteX406" fmla="*/ 332310 w 7216155"/>
                <a:gd name="connsiteY406" fmla="*/ 792653 h 1097785"/>
                <a:gd name="connsiteX407" fmla="*/ 411296 w 7216155"/>
                <a:gd name="connsiteY407" fmla="*/ 791230 h 1097785"/>
                <a:gd name="connsiteX408" fmla="*/ 408805 w 7216155"/>
                <a:gd name="connsiteY408" fmla="*/ 794432 h 1097785"/>
                <a:gd name="connsiteX409" fmla="*/ 407738 w 7216155"/>
                <a:gd name="connsiteY409" fmla="*/ 799769 h 1097785"/>
                <a:gd name="connsiteX410" fmla="*/ 411652 w 7216155"/>
                <a:gd name="connsiteY410" fmla="*/ 809020 h 1097785"/>
                <a:gd name="connsiteX411" fmla="*/ 414854 w 7216155"/>
                <a:gd name="connsiteY411" fmla="*/ 820405 h 1097785"/>
                <a:gd name="connsiteX412" fmla="*/ 413431 w 7216155"/>
                <a:gd name="connsiteY412" fmla="*/ 808308 h 1097785"/>
                <a:gd name="connsiteX413" fmla="*/ 411296 w 7216155"/>
                <a:gd name="connsiteY413" fmla="*/ 791230 h 1097785"/>
                <a:gd name="connsiteX414" fmla="*/ 135913 w 7216155"/>
                <a:gd name="connsiteY414" fmla="*/ 791230 h 1097785"/>
                <a:gd name="connsiteX415" fmla="*/ 135201 w 7216155"/>
                <a:gd name="connsiteY415" fmla="*/ 794432 h 1097785"/>
                <a:gd name="connsiteX416" fmla="*/ 136624 w 7216155"/>
                <a:gd name="connsiteY416" fmla="*/ 796923 h 1097785"/>
                <a:gd name="connsiteX417" fmla="*/ 138759 w 7216155"/>
                <a:gd name="connsiteY417" fmla="*/ 793721 h 1097785"/>
                <a:gd name="connsiteX418" fmla="*/ 135913 w 7216155"/>
                <a:gd name="connsiteY418" fmla="*/ 791230 h 1097785"/>
                <a:gd name="connsiteX419" fmla="*/ 240516 w 7216155"/>
                <a:gd name="connsiteY419" fmla="*/ 789095 h 1097785"/>
                <a:gd name="connsiteX420" fmla="*/ 239448 w 7216155"/>
                <a:gd name="connsiteY420" fmla="*/ 796567 h 1097785"/>
                <a:gd name="connsiteX421" fmla="*/ 239804 w 7216155"/>
                <a:gd name="connsiteY421" fmla="*/ 803327 h 1097785"/>
                <a:gd name="connsiteX422" fmla="*/ 241939 w 7216155"/>
                <a:gd name="connsiteY422" fmla="*/ 796211 h 1097785"/>
                <a:gd name="connsiteX423" fmla="*/ 240516 w 7216155"/>
                <a:gd name="connsiteY423" fmla="*/ 789095 h 1097785"/>
                <a:gd name="connsiteX424" fmla="*/ 261152 w 7216155"/>
                <a:gd name="connsiteY424" fmla="*/ 788384 h 1097785"/>
                <a:gd name="connsiteX425" fmla="*/ 259373 w 7216155"/>
                <a:gd name="connsiteY425" fmla="*/ 800481 h 1097785"/>
                <a:gd name="connsiteX426" fmla="*/ 259017 w 7216155"/>
                <a:gd name="connsiteY426" fmla="*/ 810443 h 1097785"/>
                <a:gd name="connsiteX427" fmla="*/ 263286 w 7216155"/>
                <a:gd name="connsiteY427" fmla="*/ 798702 h 1097785"/>
                <a:gd name="connsiteX428" fmla="*/ 261152 w 7216155"/>
                <a:gd name="connsiteY428" fmla="*/ 788384 h 1097785"/>
                <a:gd name="connsiteX429" fmla="*/ 246920 w 7216155"/>
                <a:gd name="connsiteY429" fmla="*/ 784826 h 1097785"/>
                <a:gd name="connsiteX430" fmla="*/ 244429 w 7216155"/>
                <a:gd name="connsiteY430" fmla="*/ 787672 h 1097785"/>
                <a:gd name="connsiteX431" fmla="*/ 245497 w 7216155"/>
                <a:gd name="connsiteY431" fmla="*/ 794076 h 1097785"/>
                <a:gd name="connsiteX432" fmla="*/ 246564 w 7216155"/>
                <a:gd name="connsiteY432" fmla="*/ 789807 h 1097785"/>
                <a:gd name="connsiteX433" fmla="*/ 246920 w 7216155"/>
                <a:gd name="connsiteY433" fmla="*/ 784826 h 1097785"/>
                <a:gd name="connsiteX434" fmla="*/ 151568 w 7216155"/>
                <a:gd name="connsiteY434" fmla="*/ 778421 h 1097785"/>
                <a:gd name="connsiteX435" fmla="*/ 147298 w 7216155"/>
                <a:gd name="connsiteY435" fmla="*/ 791230 h 1097785"/>
                <a:gd name="connsiteX436" fmla="*/ 145163 w 7216155"/>
                <a:gd name="connsiteY436" fmla="*/ 804750 h 1097785"/>
                <a:gd name="connsiteX437" fmla="*/ 147298 w 7216155"/>
                <a:gd name="connsiteY437" fmla="*/ 801192 h 1097785"/>
                <a:gd name="connsiteX438" fmla="*/ 148365 w 7216155"/>
                <a:gd name="connsiteY438" fmla="*/ 795499 h 1097785"/>
                <a:gd name="connsiteX439" fmla="*/ 149789 w 7216155"/>
                <a:gd name="connsiteY439" fmla="*/ 790518 h 1097785"/>
                <a:gd name="connsiteX440" fmla="*/ 152991 w 7216155"/>
                <a:gd name="connsiteY440" fmla="*/ 788384 h 1097785"/>
                <a:gd name="connsiteX441" fmla="*/ 151923 w 7216155"/>
                <a:gd name="connsiteY441" fmla="*/ 784114 h 1097785"/>
                <a:gd name="connsiteX442" fmla="*/ 151568 w 7216155"/>
                <a:gd name="connsiteY442" fmla="*/ 778421 h 1097785"/>
                <a:gd name="connsiteX443" fmla="*/ 355081 w 7216155"/>
                <a:gd name="connsiteY443" fmla="*/ 777710 h 1097785"/>
                <a:gd name="connsiteX444" fmla="*/ 354369 w 7216155"/>
                <a:gd name="connsiteY444" fmla="*/ 783403 h 1097785"/>
                <a:gd name="connsiteX445" fmla="*/ 355081 w 7216155"/>
                <a:gd name="connsiteY445" fmla="*/ 790518 h 1097785"/>
                <a:gd name="connsiteX446" fmla="*/ 355081 w 7216155"/>
                <a:gd name="connsiteY446" fmla="*/ 777710 h 1097785"/>
                <a:gd name="connsiteX447" fmla="*/ 249766 w 7216155"/>
                <a:gd name="connsiteY447" fmla="*/ 775575 h 1097785"/>
                <a:gd name="connsiteX448" fmla="*/ 247987 w 7216155"/>
                <a:gd name="connsiteY448" fmla="*/ 780200 h 1097785"/>
                <a:gd name="connsiteX449" fmla="*/ 250478 w 7216155"/>
                <a:gd name="connsiteY449" fmla="*/ 784826 h 1097785"/>
                <a:gd name="connsiteX450" fmla="*/ 250122 w 7216155"/>
                <a:gd name="connsiteY450" fmla="*/ 780200 h 1097785"/>
                <a:gd name="connsiteX451" fmla="*/ 249766 w 7216155"/>
                <a:gd name="connsiteY451" fmla="*/ 775575 h 1097785"/>
                <a:gd name="connsiteX452" fmla="*/ 307405 w 7216155"/>
                <a:gd name="connsiteY452" fmla="*/ 774152 h 1097785"/>
                <a:gd name="connsiteX453" fmla="*/ 305981 w 7216155"/>
                <a:gd name="connsiteY453" fmla="*/ 776998 h 1097785"/>
                <a:gd name="connsiteX454" fmla="*/ 305981 w 7216155"/>
                <a:gd name="connsiteY454" fmla="*/ 781979 h 1097785"/>
                <a:gd name="connsiteX455" fmla="*/ 307405 w 7216155"/>
                <a:gd name="connsiteY455" fmla="*/ 781979 h 1097785"/>
                <a:gd name="connsiteX456" fmla="*/ 286057 w 7216155"/>
                <a:gd name="connsiteY456" fmla="*/ 770594 h 1097785"/>
                <a:gd name="connsiteX457" fmla="*/ 286769 w 7216155"/>
                <a:gd name="connsiteY457" fmla="*/ 774508 h 1097785"/>
                <a:gd name="connsiteX458" fmla="*/ 288192 w 7216155"/>
                <a:gd name="connsiteY458" fmla="*/ 777710 h 1097785"/>
                <a:gd name="connsiteX459" fmla="*/ 289259 w 7216155"/>
                <a:gd name="connsiteY459" fmla="*/ 773440 h 1097785"/>
                <a:gd name="connsiteX460" fmla="*/ 286057 w 7216155"/>
                <a:gd name="connsiteY460" fmla="*/ 770594 h 1097785"/>
                <a:gd name="connsiteX461" fmla="*/ 244074 w 7216155"/>
                <a:gd name="connsiteY461" fmla="*/ 770594 h 1097785"/>
                <a:gd name="connsiteX462" fmla="*/ 239448 w 7216155"/>
                <a:gd name="connsiteY462" fmla="*/ 775931 h 1097785"/>
                <a:gd name="connsiteX463" fmla="*/ 239092 w 7216155"/>
                <a:gd name="connsiteY463" fmla="*/ 784826 h 1097785"/>
                <a:gd name="connsiteX464" fmla="*/ 243718 w 7216155"/>
                <a:gd name="connsiteY464" fmla="*/ 779133 h 1097785"/>
                <a:gd name="connsiteX465" fmla="*/ 244074 w 7216155"/>
                <a:gd name="connsiteY465" fmla="*/ 770594 h 1097785"/>
                <a:gd name="connsiteX466" fmla="*/ 226284 w 7216155"/>
                <a:gd name="connsiteY466" fmla="*/ 769882 h 1097785"/>
                <a:gd name="connsiteX467" fmla="*/ 220591 w 7216155"/>
                <a:gd name="connsiteY467" fmla="*/ 791230 h 1097785"/>
                <a:gd name="connsiteX468" fmla="*/ 222726 w 7216155"/>
                <a:gd name="connsiteY468" fmla="*/ 792297 h 1097785"/>
                <a:gd name="connsiteX469" fmla="*/ 224861 w 7216155"/>
                <a:gd name="connsiteY469" fmla="*/ 794076 h 1097785"/>
                <a:gd name="connsiteX470" fmla="*/ 226640 w 7216155"/>
                <a:gd name="connsiteY470" fmla="*/ 780556 h 1097785"/>
                <a:gd name="connsiteX471" fmla="*/ 226284 w 7216155"/>
                <a:gd name="connsiteY471" fmla="*/ 769882 h 1097785"/>
                <a:gd name="connsiteX472" fmla="*/ 344407 w 7216155"/>
                <a:gd name="connsiteY472" fmla="*/ 767036 h 1097785"/>
                <a:gd name="connsiteX473" fmla="*/ 344051 w 7216155"/>
                <a:gd name="connsiteY473" fmla="*/ 790163 h 1097785"/>
                <a:gd name="connsiteX474" fmla="*/ 347965 w 7216155"/>
                <a:gd name="connsiteY474" fmla="*/ 816135 h 1097785"/>
                <a:gd name="connsiteX475" fmla="*/ 351523 w 7216155"/>
                <a:gd name="connsiteY475" fmla="*/ 802615 h 1097785"/>
                <a:gd name="connsiteX476" fmla="*/ 350811 w 7216155"/>
                <a:gd name="connsiteY476" fmla="*/ 785537 h 1097785"/>
                <a:gd name="connsiteX477" fmla="*/ 351879 w 7216155"/>
                <a:gd name="connsiteY477" fmla="*/ 777354 h 1097785"/>
                <a:gd name="connsiteX478" fmla="*/ 348676 w 7216155"/>
                <a:gd name="connsiteY478" fmla="*/ 769882 h 1097785"/>
                <a:gd name="connsiteX479" fmla="*/ 349032 w 7216155"/>
                <a:gd name="connsiteY479" fmla="*/ 776642 h 1097785"/>
                <a:gd name="connsiteX480" fmla="*/ 350811 w 7216155"/>
                <a:gd name="connsiteY480" fmla="*/ 783403 h 1097785"/>
                <a:gd name="connsiteX481" fmla="*/ 346186 w 7216155"/>
                <a:gd name="connsiteY481" fmla="*/ 776642 h 1097785"/>
                <a:gd name="connsiteX482" fmla="*/ 344407 w 7216155"/>
                <a:gd name="connsiteY482" fmla="*/ 767036 h 1097785"/>
                <a:gd name="connsiteX483" fmla="*/ 323059 w 7216155"/>
                <a:gd name="connsiteY483" fmla="*/ 767036 h 1097785"/>
                <a:gd name="connsiteX484" fmla="*/ 319146 w 7216155"/>
                <a:gd name="connsiteY484" fmla="*/ 770594 h 1097785"/>
                <a:gd name="connsiteX485" fmla="*/ 318434 w 7216155"/>
                <a:gd name="connsiteY485" fmla="*/ 780556 h 1097785"/>
                <a:gd name="connsiteX486" fmla="*/ 319857 w 7216155"/>
                <a:gd name="connsiteY486" fmla="*/ 792297 h 1097785"/>
                <a:gd name="connsiteX487" fmla="*/ 322348 w 7216155"/>
                <a:gd name="connsiteY487" fmla="*/ 801192 h 1097785"/>
                <a:gd name="connsiteX488" fmla="*/ 320925 w 7216155"/>
                <a:gd name="connsiteY488" fmla="*/ 783403 h 1097785"/>
                <a:gd name="connsiteX489" fmla="*/ 323771 w 7216155"/>
                <a:gd name="connsiteY489" fmla="*/ 769882 h 1097785"/>
                <a:gd name="connsiteX490" fmla="*/ 323415 w 7216155"/>
                <a:gd name="connsiteY490" fmla="*/ 768815 h 1097785"/>
                <a:gd name="connsiteX491" fmla="*/ 323059 w 7216155"/>
                <a:gd name="connsiteY491" fmla="*/ 767748 h 1097785"/>
                <a:gd name="connsiteX492" fmla="*/ 277518 w 7216155"/>
                <a:gd name="connsiteY492" fmla="*/ 762055 h 1097785"/>
                <a:gd name="connsiteX493" fmla="*/ 277518 w 7216155"/>
                <a:gd name="connsiteY493" fmla="*/ 772017 h 1097785"/>
                <a:gd name="connsiteX494" fmla="*/ 281076 w 7216155"/>
                <a:gd name="connsiteY494" fmla="*/ 767036 h 1097785"/>
                <a:gd name="connsiteX495" fmla="*/ 277518 w 7216155"/>
                <a:gd name="connsiteY495" fmla="*/ 762055 h 1097785"/>
                <a:gd name="connsiteX496" fmla="*/ 116700 w 7216155"/>
                <a:gd name="connsiteY496" fmla="*/ 759920 h 1097785"/>
                <a:gd name="connsiteX497" fmla="*/ 113498 w 7216155"/>
                <a:gd name="connsiteY497" fmla="*/ 763122 h 1097785"/>
                <a:gd name="connsiteX498" fmla="*/ 115988 w 7216155"/>
                <a:gd name="connsiteY498" fmla="*/ 765613 h 1097785"/>
                <a:gd name="connsiteX499" fmla="*/ 116700 w 7216155"/>
                <a:gd name="connsiteY499" fmla="*/ 759920 h 1097785"/>
                <a:gd name="connsiteX500" fmla="*/ 301000 w 7216155"/>
                <a:gd name="connsiteY500" fmla="*/ 759209 h 1097785"/>
                <a:gd name="connsiteX501" fmla="*/ 299577 w 7216155"/>
                <a:gd name="connsiteY501" fmla="*/ 763478 h 1097785"/>
                <a:gd name="connsiteX502" fmla="*/ 298866 w 7216155"/>
                <a:gd name="connsiteY502" fmla="*/ 769882 h 1097785"/>
                <a:gd name="connsiteX503" fmla="*/ 301000 w 7216155"/>
                <a:gd name="connsiteY503" fmla="*/ 765613 h 1097785"/>
                <a:gd name="connsiteX504" fmla="*/ 301000 w 7216155"/>
                <a:gd name="connsiteY504" fmla="*/ 759209 h 1097785"/>
                <a:gd name="connsiteX505" fmla="*/ 181454 w 7216155"/>
                <a:gd name="connsiteY505" fmla="*/ 759209 h 1097785"/>
                <a:gd name="connsiteX506" fmla="*/ 178964 w 7216155"/>
                <a:gd name="connsiteY506" fmla="*/ 760632 h 1097785"/>
                <a:gd name="connsiteX507" fmla="*/ 179319 w 7216155"/>
                <a:gd name="connsiteY507" fmla="*/ 764190 h 1097785"/>
                <a:gd name="connsiteX508" fmla="*/ 181454 w 7216155"/>
                <a:gd name="connsiteY508" fmla="*/ 759209 h 1097785"/>
                <a:gd name="connsiteX509" fmla="*/ 346542 w 7216155"/>
                <a:gd name="connsiteY509" fmla="*/ 757785 h 1097785"/>
                <a:gd name="connsiteX510" fmla="*/ 345830 w 7216155"/>
                <a:gd name="connsiteY510" fmla="*/ 762411 h 1097785"/>
                <a:gd name="connsiteX511" fmla="*/ 347965 w 7216155"/>
                <a:gd name="connsiteY511" fmla="*/ 765613 h 1097785"/>
                <a:gd name="connsiteX512" fmla="*/ 347965 w 7216155"/>
                <a:gd name="connsiteY512" fmla="*/ 762411 h 1097785"/>
                <a:gd name="connsiteX513" fmla="*/ 346542 w 7216155"/>
                <a:gd name="connsiteY513" fmla="*/ 757785 h 1097785"/>
                <a:gd name="connsiteX514" fmla="*/ 202802 w 7216155"/>
                <a:gd name="connsiteY514" fmla="*/ 756362 h 1097785"/>
                <a:gd name="connsiteX515" fmla="*/ 194618 w 7216155"/>
                <a:gd name="connsiteY515" fmla="*/ 773085 h 1097785"/>
                <a:gd name="connsiteX516" fmla="*/ 192128 w 7216155"/>
                <a:gd name="connsiteY516" fmla="*/ 796923 h 1097785"/>
                <a:gd name="connsiteX517" fmla="*/ 194263 w 7216155"/>
                <a:gd name="connsiteY517" fmla="*/ 796211 h 1097785"/>
                <a:gd name="connsiteX518" fmla="*/ 197109 w 7216155"/>
                <a:gd name="connsiteY518" fmla="*/ 796211 h 1097785"/>
                <a:gd name="connsiteX519" fmla="*/ 195686 w 7216155"/>
                <a:gd name="connsiteY519" fmla="*/ 785893 h 1097785"/>
                <a:gd name="connsiteX520" fmla="*/ 197821 w 7216155"/>
                <a:gd name="connsiteY520" fmla="*/ 772729 h 1097785"/>
                <a:gd name="connsiteX521" fmla="*/ 199244 w 7216155"/>
                <a:gd name="connsiteY521" fmla="*/ 772729 h 1097785"/>
                <a:gd name="connsiteX522" fmla="*/ 201378 w 7216155"/>
                <a:gd name="connsiteY522" fmla="*/ 772017 h 1097785"/>
                <a:gd name="connsiteX523" fmla="*/ 202090 w 7216155"/>
                <a:gd name="connsiteY523" fmla="*/ 763834 h 1097785"/>
                <a:gd name="connsiteX524" fmla="*/ 202802 w 7216155"/>
                <a:gd name="connsiteY524" fmla="*/ 756362 h 1097785"/>
                <a:gd name="connsiteX525" fmla="*/ 155837 w 7216155"/>
                <a:gd name="connsiteY525" fmla="*/ 755651 h 1097785"/>
                <a:gd name="connsiteX526" fmla="*/ 152635 w 7216155"/>
                <a:gd name="connsiteY526" fmla="*/ 759564 h 1097785"/>
                <a:gd name="connsiteX527" fmla="*/ 154414 w 7216155"/>
                <a:gd name="connsiteY527" fmla="*/ 763478 h 1097785"/>
                <a:gd name="connsiteX528" fmla="*/ 155837 w 7216155"/>
                <a:gd name="connsiteY528" fmla="*/ 759920 h 1097785"/>
                <a:gd name="connsiteX529" fmla="*/ 155837 w 7216155"/>
                <a:gd name="connsiteY529" fmla="*/ 755651 h 1097785"/>
                <a:gd name="connsiteX530" fmla="*/ 226995 w 7216155"/>
                <a:gd name="connsiteY530" fmla="*/ 754228 h 1097785"/>
                <a:gd name="connsiteX531" fmla="*/ 224861 w 7216155"/>
                <a:gd name="connsiteY531" fmla="*/ 760276 h 1097785"/>
                <a:gd name="connsiteX532" fmla="*/ 226284 w 7216155"/>
                <a:gd name="connsiteY532" fmla="*/ 765613 h 1097785"/>
                <a:gd name="connsiteX533" fmla="*/ 227351 w 7216155"/>
                <a:gd name="connsiteY533" fmla="*/ 760988 h 1097785"/>
                <a:gd name="connsiteX534" fmla="*/ 226995 w 7216155"/>
                <a:gd name="connsiteY534" fmla="*/ 754228 h 1097785"/>
                <a:gd name="connsiteX535" fmla="*/ 311674 w 7216155"/>
                <a:gd name="connsiteY535" fmla="*/ 752093 h 1097785"/>
                <a:gd name="connsiteX536" fmla="*/ 309183 w 7216155"/>
                <a:gd name="connsiteY536" fmla="*/ 767392 h 1097785"/>
                <a:gd name="connsiteX537" fmla="*/ 310251 w 7216155"/>
                <a:gd name="connsiteY537" fmla="*/ 786960 h 1097785"/>
                <a:gd name="connsiteX538" fmla="*/ 308116 w 7216155"/>
                <a:gd name="connsiteY538" fmla="*/ 786605 h 1097785"/>
                <a:gd name="connsiteX539" fmla="*/ 305981 w 7216155"/>
                <a:gd name="connsiteY539" fmla="*/ 786960 h 1097785"/>
                <a:gd name="connsiteX540" fmla="*/ 303847 w 7216155"/>
                <a:gd name="connsiteY540" fmla="*/ 790518 h 1097785"/>
                <a:gd name="connsiteX541" fmla="*/ 305270 w 7216155"/>
                <a:gd name="connsiteY541" fmla="*/ 812933 h 1097785"/>
                <a:gd name="connsiteX542" fmla="*/ 305270 w 7216155"/>
                <a:gd name="connsiteY542" fmla="*/ 834637 h 1097785"/>
                <a:gd name="connsiteX543" fmla="*/ 308828 w 7216155"/>
                <a:gd name="connsiteY543" fmla="*/ 834637 h 1097785"/>
                <a:gd name="connsiteX544" fmla="*/ 308116 w 7216155"/>
                <a:gd name="connsiteY544" fmla="*/ 847801 h 1097785"/>
                <a:gd name="connsiteX545" fmla="*/ 310962 w 7216155"/>
                <a:gd name="connsiteY545" fmla="*/ 856696 h 1097785"/>
                <a:gd name="connsiteX546" fmla="*/ 312386 w 7216155"/>
                <a:gd name="connsiteY546" fmla="*/ 842108 h 1097785"/>
                <a:gd name="connsiteX547" fmla="*/ 310251 w 7216155"/>
                <a:gd name="connsiteY547" fmla="*/ 823963 h 1097785"/>
                <a:gd name="connsiteX548" fmla="*/ 308828 w 7216155"/>
                <a:gd name="connsiteY548" fmla="*/ 827521 h 1097785"/>
                <a:gd name="connsiteX549" fmla="*/ 312386 w 7216155"/>
                <a:gd name="connsiteY549" fmla="*/ 796923 h 1097785"/>
                <a:gd name="connsiteX550" fmla="*/ 313453 w 7216155"/>
                <a:gd name="connsiteY550" fmla="*/ 773796 h 1097785"/>
                <a:gd name="connsiteX551" fmla="*/ 311674 w 7216155"/>
                <a:gd name="connsiteY551" fmla="*/ 752093 h 1097785"/>
                <a:gd name="connsiteX552" fmla="*/ 314520 w 7216155"/>
                <a:gd name="connsiteY552" fmla="*/ 750670 h 1097785"/>
                <a:gd name="connsiteX553" fmla="*/ 314520 w 7216155"/>
                <a:gd name="connsiteY553" fmla="*/ 759209 h 1097785"/>
                <a:gd name="connsiteX554" fmla="*/ 316655 w 7216155"/>
                <a:gd name="connsiteY554" fmla="*/ 754583 h 1097785"/>
                <a:gd name="connsiteX555" fmla="*/ 314520 w 7216155"/>
                <a:gd name="connsiteY555" fmla="*/ 750670 h 1097785"/>
                <a:gd name="connsiteX556" fmla="*/ 336579 w 7216155"/>
                <a:gd name="connsiteY556" fmla="*/ 748535 h 1097785"/>
                <a:gd name="connsiteX557" fmla="*/ 335156 w 7216155"/>
                <a:gd name="connsiteY557" fmla="*/ 756362 h 1097785"/>
                <a:gd name="connsiteX558" fmla="*/ 336579 w 7216155"/>
                <a:gd name="connsiteY558" fmla="*/ 761343 h 1097785"/>
                <a:gd name="connsiteX559" fmla="*/ 337291 w 7216155"/>
                <a:gd name="connsiteY559" fmla="*/ 758497 h 1097785"/>
                <a:gd name="connsiteX560" fmla="*/ 336579 w 7216155"/>
                <a:gd name="connsiteY560" fmla="*/ 748535 h 1097785"/>
                <a:gd name="connsiteX561" fmla="*/ 291038 w 7216155"/>
                <a:gd name="connsiteY561" fmla="*/ 748535 h 1097785"/>
                <a:gd name="connsiteX562" fmla="*/ 287480 w 7216155"/>
                <a:gd name="connsiteY562" fmla="*/ 750670 h 1097785"/>
                <a:gd name="connsiteX563" fmla="*/ 288903 w 7216155"/>
                <a:gd name="connsiteY563" fmla="*/ 754228 h 1097785"/>
                <a:gd name="connsiteX564" fmla="*/ 291038 w 7216155"/>
                <a:gd name="connsiteY564" fmla="*/ 756362 h 1097785"/>
                <a:gd name="connsiteX565" fmla="*/ 301000 w 7216155"/>
                <a:gd name="connsiteY565" fmla="*/ 746970 h 1097785"/>
                <a:gd name="connsiteX566" fmla="*/ 301201 w 7216155"/>
                <a:gd name="connsiteY566" fmla="*/ 747492 h 1097785"/>
                <a:gd name="connsiteX567" fmla="*/ 301000 w 7216155"/>
                <a:gd name="connsiteY567" fmla="*/ 748535 h 1097785"/>
                <a:gd name="connsiteX568" fmla="*/ 369312 w 7216155"/>
                <a:gd name="connsiteY568" fmla="*/ 743554 h 1097785"/>
                <a:gd name="connsiteX569" fmla="*/ 369312 w 7216155"/>
                <a:gd name="connsiteY569" fmla="*/ 754228 h 1097785"/>
                <a:gd name="connsiteX570" fmla="*/ 367889 w 7216155"/>
                <a:gd name="connsiteY570" fmla="*/ 748891 h 1097785"/>
                <a:gd name="connsiteX571" fmla="*/ 369312 w 7216155"/>
                <a:gd name="connsiteY571" fmla="*/ 743554 h 1097785"/>
                <a:gd name="connsiteX572" fmla="*/ 271825 w 7216155"/>
                <a:gd name="connsiteY572" fmla="*/ 743554 h 1097785"/>
                <a:gd name="connsiteX573" fmla="*/ 271114 w 7216155"/>
                <a:gd name="connsiteY573" fmla="*/ 757785 h 1097785"/>
                <a:gd name="connsiteX574" fmla="*/ 271825 w 7216155"/>
                <a:gd name="connsiteY574" fmla="*/ 772017 h 1097785"/>
                <a:gd name="connsiteX575" fmla="*/ 273248 w 7216155"/>
                <a:gd name="connsiteY575" fmla="*/ 767036 h 1097785"/>
                <a:gd name="connsiteX576" fmla="*/ 274316 w 7216155"/>
                <a:gd name="connsiteY576" fmla="*/ 758141 h 1097785"/>
                <a:gd name="connsiteX577" fmla="*/ 273960 w 7216155"/>
                <a:gd name="connsiteY577" fmla="*/ 749246 h 1097785"/>
                <a:gd name="connsiteX578" fmla="*/ 271825 w 7216155"/>
                <a:gd name="connsiteY578" fmla="*/ 743554 h 1097785"/>
                <a:gd name="connsiteX579" fmla="*/ 298866 w 7216155"/>
                <a:gd name="connsiteY579" fmla="*/ 741419 h 1097785"/>
                <a:gd name="connsiteX580" fmla="*/ 301000 w 7216155"/>
                <a:gd name="connsiteY580" fmla="*/ 743198 h 1097785"/>
                <a:gd name="connsiteX581" fmla="*/ 301000 w 7216155"/>
                <a:gd name="connsiteY581" fmla="*/ 746970 h 1097785"/>
                <a:gd name="connsiteX582" fmla="*/ 239804 w 7216155"/>
                <a:gd name="connsiteY582" fmla="*/ 739996 h 1097785"/>
                <a:gd name="connsiteX583" fmla="*/ 235535 w 7216155"/>
                <a:gd name="connsiteY583" fmla="*/ 758141 h 1097785"/>
                <a:gd name="connsiteX584" fmla="*/ 235535 w 7216155"/>
                <a:gd name="connsiteY584" fmla="*/ 776287 h 1097785"/>
                <a:gd name="connsiteX585" fmla="*/ 236602 w 7216155"/>
                <a:gd name="connsiteY585" fmla="*/ 769171 h 1097785"/>
                <a:gd name="connsiteX586" fmla="*/ 236246 w 7216155"/>
                <a:gd name="connsiteY586" fmla="*/ 761343 h 1097785"/>
                <a:gd name="connsiteX587" fmla="*/ 239448 w 7216155"/>
                <a:gd name="connsiteY587" fmla="*/ 751737 h 1097785"/>
                <a:gd name="connsiteX588" fmla="*/ 239804 w 7216155"/>
                <a:gd name="connsiteY588" fmla="*/ 739996 h 1097785"/>
                <a:gd name="connsiteX589" fmla="*/ 158683 w 7216155"/>
                <a:gd name="connsiteY589" fmla="*/ 739284 h 1097785"/>
                <a:gd name="connsiteX590" fmla="*/ 156904 w 7216155"/>
                <a:gd name="connsiteY590" fmla="*/ 743910 h 1097785"/>
                <a:gd name="connsiteX591" fmla="*/ 156549 w 7216155"/>
                <a:gd name="connsiteY591" fmla="*/ 750670 h 1097785"/>
                <a:gd name="connsiteX592" fmla="*/ 158328 w 7216155"/>
                <a:gd name="connsiteY592" fmla="*/ 745689 h 1097785"/>
                <a:gd name="connsiteX593" fmla="*/ 158683 w 7216155"/>
                <a:gd name="connsiteY593" fmla="*/ 739284 h 1097785"/>
                <a:gd name="connsiteX594" fmla="*/ 219880 w 7216155"/>
                <a:gd name="connsiteY594" fmla="*/ 737861 h 1097785"/>
                <a:gd name="connsiteX595" fmla="*/ 219880 w 7216155"/>
                <a:gd name="connsiteY595" fmla="*/ 745689 h 1097785"/>
                <a:gd name="connsiteX596" fmla="*/ 221659 w 7216155"/>
                <a:gd name="connsiteY596" fmla="*/ 741063 h 1097785"/>
                <a:gd name="connsiteX597" fmla="*/ 219880 w 7216155"/>
                <a:gd name="connsiteY597" fmla="*/ 737861 h 1097785"/>
                <a:gd name="connsiteX598" fmla="*/ 211341 w 7216155"/>
                <a:gd name="connsiteY598" fmla="*/ 736438 h 1097785"/>
                <a:gd name="connsiteX599" fmla="*/ 207783 w 7216155"/>
                <a:gd name="connsiteY599" fmla="*/ 738928 h 1097785"/>
                <a:gd name="connsiteX600" fmla="*/ 206360 w 7216155"/>
                <a:gd name="connsiteY600" fmla="*/ 744977 h 1097785"/>
                <a:gd name="connsiteX601" fmla="*/ 208494 w 7216155"/>
                <a:gd name="connsiteY601" fmla="*/ 758497 h 1097785"/>
                <a:gd name="connsiteX602" fmla="*/ 210629 w 7216155"/>
                <a:gd name="connsiteY602" fmla="*/ 774152 h 1097785"/>
                <a:gd name="connsiteX603" fmla="*/ 210985 w 7216155"/>
                <a:gd name="connsiteY603" fmla="*/ 754583 h 1097785"/>
                <a:gd name="connsiteX604" fmla="*/ 211341 w 7216155"/>
                <a:gd name="connsiteY604" fmla="*/ 736438 h 1097785"/>
                <a:gd name="connsiteX605" fmla="*/ 267556 w 7216155"/>
                <a:gd name="connsiteY605" fmla="*/ 735015 h 1097785"/>
                <a:gd name="connsiteX606" fmla="*/ 261863 w 7216155"/>
                <a:gd name="connsiteY606" fmla="*/ 750670 h 1097785"/>
                <a:gd name="connsiteX607" fmla="*/ 262575 w 7216155"/>
                <a:gd name="connsiteY607" fmla="*/ 769882 h 1097785"/>
                <a:gd name="connsiteX608" fmla="*/ 264709 w 7216155"/>
                <a:gd name="connsiteY608" fmla="*/ 767748 h 1097785"/>
                <a:gd name="connsiteX609" fmla="*/ 264709 w 7216155"/>
                <a:gd name="connsiteY609" fmla="*/ 763478 h 1097785"/>
                <a:gd name="connsiteX610" fmla="*/ 264709 w 7216155"/>
                <a:gd name="connsiteY610" fmla="*/ 759209 h 1097785"/>
                <a:gd name="connsiteX611" fmla="*/ 266133 w 7216155"/>
                <a:gd name="connsiteY611" fmla="*/ 755651 h 1097785"/>
                <a:gd name="connsiteX612" fmla="*/ 267556 w 7216155"/>
                <a:gd name="connsiteY612" fmla="*/ 758497 h 1097785"/>
                <a:gd name="connsiteX613" fmla="*/ 268267 w 7216155"/>
                <a:gd name="connsiteY613" fmla="*/ 763478 h 1097785"/>
                <a:gd name="connsiteX614" fmla="*/ 269691 w 7216155"/>
                <a:gd name="connsiteY614" fmla="*/ 749246 h 1097785"/>
                <a:gd name="connsiteX615" fmla="*/ 267556 w 7216155"/>
                <a:gd name="connsiteY615" fmla="*/ 735015 h 1097785"/>
                <a:gd name="connsiteX616" fmla="*/ 174338 w 7216155"/>
                <a:gd name="connsiteY616" fmla="*/ 732880 h 1097785"/>
                <a:gd name="connsiteX617" fmla="*/ 171492 w 7216155"/>
                <a:gd name="connsiteY617" fmla="*/ 737861 h 1097785"/>
                <a:gd name="connsiteX618" fmla="*/ 174694 w 7216155"/>
                <a:gd name="connsiteY618" fmla="*/ 738217 h 1097785"/>
                <a:gd name="connsiteX619" fmla="*/ 174338 w 7216155"/>
                <a:gd name="connsiteY619" fmla="*/ 732880 h 1097785"/>
                <a:gd name="connsiteX620" fmla="*/ 284634 w 7216155"/>
                <a:gd name="connsiteY620" fmla="*/ 732168 h 1097785"/>
                <a:gd name="connsiteX621" fmla="*/ 284990 w 7216155"/>
                <a:gd name="connsiteY621" fmla="*/ 737505 h 1097785"/>
                <a:gd name="connsiteX622" fmla="*/ 287480 w 7216155"/>
                <a:gd name="connsiteY622" fmla="*/ 739284 h 1097785"/>
                <a:gd name="connsiteX623" fmla="*/ 284634 w 7216155"/>
                <a:gd name="connsiteY623" fmla="*/ 739996 h 1097785"/>
                <a:gd name="connsiteX624" fmla="*/ 285345 w 7216155"/>
                <a:gd name="connsiteY624" fmla="*/ 743554 h 1097785"/>
                <a:gd name="connsiteX625" fmla="*/ 287480 w 7216155"/>
                <a:gd name="connsiteY625" fmla="*/ 744977 h 1097785"/>
                <a:gd name="connsiteX626" fmla="*/ 288903 w 7216155"/>
                <a:gd name="connsiteY626" fmla="*/ 739996 h 1097785"/>
                <a:gd name="connsiteX627" fmla="*/ 288903 w 7216155"/>
                <a:gd name="connsiteY627" fmla="*/ 732880 h 1097785"/>
                <a:gd name="connsiteX628" fmla="*/ 287124 w 7216155"/>
                <a:gd name="connsiteY628" fmla="*/ 732168 h 1097785"/>
                <a:gd name="connsiteX629" fmla="*/ 284634 w 7216155"/>
                <a:gd name="connsiteY629" fmla="*/ 732168 h 1097785"/>
                <a:gd name="connsiteX630" fmla="*/ 186435 w 7216155"/>
                <a:gd name="connsiteY630" fmla="*/ 732168 h 1097785"/>
                <a:gd name="connsiteX631" fmla="*/ 182877 w 7216155"/>
                <a:gd name="connsiteY631" fmla="*/ 735371 h 1097785"/>
                <a:gd name="connsiteX632" fmla="*/ 181098 w 7216155"/>
                <a:gd name="connsiteY632" fmla="*/ 742486 h 1097785"/>
                <a:gd name="connsiteX633" fmla="*/ 181098 w 7216155"/>
                <a:gd name="connsiteY633" fmla="*/ 750314 h 1097785"/>
                <a:gd name="connsiteX634" fmla="*/ 182166 w 7216155"/>
                <a:gd name="connsiteY634" fmla="*/ 755651 h 1097785"/>
                <a:gd name="connsiteX635" fmla="*/ 184300 w 7216155"/>
                <a:gd name="connsiteY635" fmla="*/ 744621 h 1097785"/>
                <a:gd name="connsiteX636" fmla="*/ 186435 w 7216155"/>
                <a:gd name="connsiteY636" fmla="*/ 732168 h 1097785"/>
                <a:gd name="connsiteX637" fmla="*/ 347965 w 7216155"/>
                <a:gd name="connsiteY637" fmla="*/ 728611 h 1097785"/>
                <a:gd name="connsiteX638" fmla="*/ 345830 w 7216155"/>
                <a:gd name="connsiteY638" fmla="*/ 735015 h 1097785"/>
                <a:gd name="connsiteX639" fmla="*/ 346897 w 7216155"/>
                <a:gd name="connsiteY639" fmla="*/ 734659 h 1097785"/>
                <a:gd name="connsiteX640" fmla="*/ 348676 w 7216155"/>
                <a:gd name="connsiteY640" fmla="*/ 734303 h 1097785"/>
                <a:gd name="connsiteX641" fmla="*/ 347965 w 7216155"/>
                <a:gd name="connsiteY641" fmla="*/ 728611 h 1097785"/>
                <a:gd name="connsiteX642" fmla="*/ 253324 w 7216155"/>
                <a:gd name="connsiteY642" fmla="*/ 728611 h 1097785"/>
                <a:gd name="connsiteX643" fmla="*/ 250478 w 7216155"/>
                <a:gd name="connsiteY643" fmla="*/ 730389 h 1097785"/>
                <a:gd name="connsiteX644" fmla="*/ 249055 w 7216155"/>
                <a:gd name="connsiteY644" fmla="*/ 732880 h 1097785"/>
                <a:gd name="connsiteX645" fmla="*/ 249410 w 7216155"/>
                <a:gd name="connsiteY645" fmla="*/ 752449 h 1097785"/>
                <a:gd name="connsiteX646" fmla="*/ 247631 w 7216155"/>
                <a:gd name="connsiteY646" fmla="*/ 772729 h 1097785"/>
                <a:gd name="connsiteX647" fmla="*/ 249055 w 7216155"/>
                <a:gd name="connsiteY647" fmla="*/ 770238 h 1097785"/>
                <a:gd name="connsiteX648" fmla="*/ 250478 w 7216155"/>
                <a:gd name="connsiteY648" fmla="*/ 767036 h 1097785"/>
                <a:gd name="connsiteX649" fmla="*/ 252613 w 7216155"/>
                <a:gd name="connsiteY649" fmla="*/ 770238 h 1097785"/>
                <a:gd name="connsiteX650" fmla="*/ 253324 w 7216155"/>
                <a:gd name="connsiteY650" fmla="*/ 775575 h 1097785"/>
                <a:gd name="connsiteX651" fmla="*/ 255103 w 7216155"/>
                <a:gd name="connsiteY651" fmla="*/ 767392 h 1097785"/>
                <a:gd name="connsiteX652" fmla="*/ 254747 w 7216155"/>
                <a:gd name="connsiteY652" fmla="*/ 759209 h 1097785"/>
                <a:gd name="connsiteX653" fmla="*/ 253324 w 7216155"/>
                <a:gd name="connsiteY653" fmla="*/ 759209 h 1097785"/>
                <a:gd name="connsiteX654" fmla="*/ 252613 w 7216155"/>
                <a:gd name="connsiteY654" fmla="*/ 759920 h 1097785"/>
                <a:gd name="connsiteX655" fmla="*/ 253680 w 7216155"/>
                <a:gd name="connsiteY655" fmla="*/ 744265 h 1097785"/>
                <a:gd name="connsiteX656" fmla="*/ 253324 w 7216155"/>
                <a:gd name="connsiteY656" fmla="*/ 728611 h 1097785"/>
                <a:gd name="connsiteX657" fmla="*/ 189282 w 7216155"/>
                <a:gd name="connsiteY657" fmla="*/ 727899 h 1097785"/>
                <a:gd name="connsiteX658" fmla="*/ 187147 w 7216155"/>
                <a:gd name="connsiteY658" fmla="*/ 728611 h 1097785"/>
                <a:gd name="connsiteX659" fmla="*/ 188570 w 7216155"/>
                <a:gd name="connsiteY659" fmla="*/ 735015 h 1097785"/>
                <a:gd name="connsiteX660" fmla="*/ 191416 w 7216155"/>
                <a:gd name="connsiteY660" fmla="*/ 728611 h 1097785"/>
                <a:gd name="connsiteX661" fmla="*/ 189282 w 7216155"/>
                <a:gd name="connsiteY661" fmla="*/ 727899 h 1097785"/>
                <a:gd name="connsiteX662" fmla="*/ 111719 w 7216155"/>
                <a:gd name="connsiteY662" fmla="*/ 695878 h 1097785"/>
                <a:gd name="connsiteX663" fmla="*/ 110296 w 7216155"/>
                <a:gd name="connsiteY663" fmla="*/ 703705 h 1097785"/>
                <a:gd name="connsiteX664" fmla="*/ 112075 w 7216155"/>
                <a:gd name="connsiteY664" fmla="*/ 701215 h 1097785"/>
                <a:gd name="connsiteX665" fmla="*/ 111719 w 7216155"/>
                <a:gd name="connsiteY665" fmla="*/ 695878 h 1097785"/>
                <a:gd name="connsiteX666" fmla="*/ 369312 w 7216155"/>
                <a:gd name="connsiteY666" fmla="*/ 694454 h 1097785"/>
                <a:gd name="connsiteX667" fmla="*/ 369312 w 7216155"/>
                <a:gd name="connsiteY667" fmla="*/ 700147 h 1097785"/>
                <a:gd name="connsiteX668" fmla="*/ 371447 w 7216155"/>
                <a:gd name="connsiteY668" fmla="*/ 702993 h 1097785"/>
                <a:gd name="connsiteX669" fmla="*/ 372515 w 7216155"/>
                <a:gd name="connsiteY669" fmla="*/ 697657 h 1097785"/>
                <a:gd name="connsiteX670" fmla="*/ 369312 w 7216155"/>
                <a:gd name="connsiteY670" fmla="*/ 694454 h 1097785"/>
                <a:gd name="connsiteX671" fmla="*/ 202090 w 7216155"/>
                <a:gd name="connsiteY671" fmla="*/ 694454 h 1097785"/>
                <a:gd name="connsiteX672" fmla="*/ 202090 w 7216155"/>
                <a:gd name="connsiteY672" fmla="*/ 697657 h 1097785"/>
                <a:gd name="connsiteX673" fmla="*/ 202802 w 7216155"/>
                <a:gd name="connsiteY673" fmla="*/ 701570 h 1097785"/>
                <a:gd name="connsiteX674" fmla="*/ 205648 w 7216155"/>
                <a:gd name="connsiteY674" fmla="*/ 699791 h 1097785"/>
                <a:gd name="connsiteX675" fmla="*/ 205648 w 7216155"/>
                <a:gd name="connsiteY675" fmla="*/ 694454 h 1097785"/>
                <a:gd name="connsiteX676" fmla="*/ 203513 w 7216155"/>
                <a:gd name="connsiteY676" fmla="*/ 695522 h 1097785"/>
                <a:gd name="connsiteX677" fmla="*/ 202090 w 7216155"/>
                <a:gd name="connsiteY677" fmla="*/ 694454 h 1097785"/>
                <a:gd name="connsiteX678" fmla="*/ 72938 w 7216155"/>
                <a:gd name="connsiteY678" fmla="*/ 689829 h 1097785"/>
                <a:gd name="connsiteX679" fmla="*/ 69735 w 7216155"/>
                <a:gd name="connsiteY679" fmla="*/ 690897 h 1097785"/>
                <a:gd name="connsiteX680" fmla="*/ 71515 w 7216155"/>
                <a:gd name="connsiteY680" fmla="*/ 694099 h 1097785"/>
                <a:gd name="connsiteX681" fmla="*/ 74005 w 7216155"/>
                <a:gd name="connsiteY681" fmla="*/ 693743 h 1097785"/>
                <a:gd name="connsiteX682" fmla="*/ 72938 w 7216155"/>
                <a:gd name="connsiteY682" fmla="*/ 689829 h 1097785"/>
                <a:gd name="connsiteX683" fmla="*/ 377851 w 7216155"/>
                <a:gd name="connsiteY683" fmla="*/ 681646 h 1097785"/>
                <a:gd name="connsiteX684" fmla="*/ 382121 w 7216155"/>
                <a:gd name="connsiteY684" fmla="*/ 681646 h 1097785"/>
                <a:gd name="connsiteX685" fmla="*/ 383188 w 7216155"/>
                <a:gd name="connsiteY685" fmla="*/ 687694 h 1097785"/>
                <a:gd name="connsiteX686" fmla="*/ 382121 w 7216155"/>
                <a:gd name="connsiteY686" fmla="*/ 693743 h 1097785"/>
                <a:gd name="connsiteX687" fmla="*/ 379275 w 7216155"/>
                <a:gd name="connsiteY687" fmla="*/ 688406 h 1097785"/>
                <a:gd name="connsiteX688" fmla="*/ 377851 w 7216155"/>
                <a:gd name="connsiteY688" fmla="*/ 681646 h 1097785"/>
                <a:gd name="connsiteX689" fmla="*/ 184300 w 7216155"/>
                <a:gd name="connsiteY689" fmla="*/ 680934 h 1097785"/>
                <a:gd name="connsiteX690" fmla="*/ 179319 w 7216155"/>
                <a:gd name="connsiteY690" fmla="*/ 690541 h 1097785"/>
                <a:gd name="connsiteX691" fmla="*/ 178608 w 7216155"/>
                <a:gd name="connsiteY691" fmla="*/ 703705 h 1097785"/>
                <a:gd name="connsiteX692" fmla="*/ 184656 w 7216155"/>
                <a:gd name="connsiteY692" fmla="*/ 694099 h 1097785"/>
                <a:gd name="connsiteX693" fmla="*/ 184300 w 7216155"/>
                <a:gd name="connsiteY693" fmla="*/ 680934 h 1097785"/>
                <a:gd name="connsiteX694" fmla="*/ 109584 w 7216155"/>
                <a:gd name="connsiteY694" fmla="*/ 679511 h 1097785"/>
                <a:gd name="connsiteX695" fmla="*/ 105315 w 7216155"/>
                <a:gd name="connsiteY695" fmla="*/ 680934 h 1097785"/>
                <a:gd name="connsiteX696" fmla="*/ 103536 w 7216155"/>
                <a:gd name="connsiteY696" fmla="*/ 688050 h 1097785"/>
                <a:gd name="connsiteX697" fmla="*/ 106026 w 7216155"/>
                <a:gd name="connsiteY697" fmla="*/ 693743 h 1097785"/>
                <a:gd name="connsiteX698" fmla="*/ 111363 w 7216155"/>
                <a:gd name="connsiteY698" fmla="*/ 688050 h 1097785"/>
                <a:gd name="connsiteX699" fmla="*/ 109584 w 7216155"/>
                <a:gd name="connsiteY699" fmla="*/ 679511 h 1097785"/>
                <a:gd name="connsiteX700" fmla="*/ 219168 w 7216155"/>
                <a:gd name="connsiteY700" fmla="*/ 676665 h 1097785"/>
                <a:gd name="connsiteX701" fmla="*/ 215610 w 7216155"/>
                <a:gd name="connsiteY701" fmla="*/ 690897 h 1097785"/>
                <a:gd name="connsiteX702" fmla="*/ 214187 w 7216155"/>
                <a:gd name="connsiteY702" fmla="*/ 692320 h 1097785"/>
                <a:gd name="connsiteX703" fmla="*/ 215966 w 7216155"/>
                <a:gd name="connsiteY703" fmla="*/ 683425 h 1097785"/>
                <a:gd name="connsiteX704" fmla="*/ 219168 w 7216155"/>
                <a:gd name="connsiteY704" fmla="*/ 676665 h 1097785"/>
                <a:gd name="connsiteX705" fmla="*/ 63331 w 7216155"/>
                <a:gd name="connsiteY705" fmla="*/ 676665 h 1097785"/>
                <a:gd name="connsiteX706" fmla="*/ 57994 w 7216155"/>
                <a:gd name="connsiteY706" fmla="*/ 690897 h 1097785"/>
                <a:gd name="connsiteX707" fmla="*/ 54081 w 7216155"/>
                <a:gd name="connsiteY707" fmla="*/ 707263 h 1097785"/>
                <a:gd name="connsiteX708" fmla="*/ 57283 w 7216155"/>
                <a:gd name="connsiteY708" fmla="*/ 702993 h 1097785"/>
                <a:gd name="connsiteX709" fmla="*/ 60485 w 7216155"/>
                <a:gd name="connsiteY709" fmla="*/ 699436 h 1097785"/>
                <a:gd name="connsiteX710" fmla="*/ 60485 w 7216155"/>
                <a:gd name="connsiteY710" fmla="*/ 688762 h 1097785"/>
                <a:gd name="connsiteX711" fmla="*/ 63331 w 7216155"/>
                <a:gd name="connsiteY711" fmla="*/ 676665 h 1097785"/>
                <a:gd name="connsiteX712" fmla="*/ 342984 w 7216155"/>
                <a:gd name="connsiteY712" fmla="*/ 673819 h 1097785"/>
                <a:gd name="connsiteX713" fmla="*/ 343695 w 7216155"/>
                <a:gd name="connsiteY713" fmla="*/ 678088 h 1097785"/>
                <a:gd name="connsiteX714" fmla="*/ 343695 w 7216155"/>
                <a:gd name="connsiteY714" fmla="*/ 681646 h 1097785"/>
                <a:gd name="connsiteX715" fmla="*/ 340849 w 7216155"/>
                <a:gd name="connsiteY715" fmla="*/ 680934 h 1097785"/>
                <a:gd name="connsiteX716" fmla="*/ 342984 w 7216155"/>
                <a:gd name="connsiteY716" fmla="*/ 673819 h 1097785"/>
                <a:gd name="connsiteX717" fmla="*/ 137336 w 7216155"/>
                <a:gd name="connsiteY717" fmla="*/ 673819 h 1097785"/>
                <a:gd name="connsiteX718" fmla="*/ 131999 w 7216155"/>
                <a:gd name="connsiteY718" fmla="*/ 690541 h 1097785"/>
                <a:gd name="connsiteX719" fmla="*/ 129508 w 7216155"/>
                <a:gd name="connsiteY719" fmla="*/ 708686 h 1097785"/>
                <a:gd name="connsiteX720" fmla="*/ 134490 w 7216155"/>
                <a:gd name="connsiteY720" fmla="*/ 692320 h 1097785"/>
                <a:gd name="connsiteX721" fmla="*/ 139471 w 7216155"/>
                <a:gd name="connsiteY721" fmla="*/ 675953 h 1097785"/>
                <a:gd name="connsiteX722" fmla="*/ 137336 w 7216155"/>
                <a:gd name="connsiteY722" fmla="*/ 673819 h 1097785"/>
                <a:gd name="connsiteX723" fmla="*/ 72582 w 7216155"/>
                <a:gd name="connsiteY723" fmla="*/ 670261 h 1097785"/>
                <a:gd name="connsiteX724" fmla="*/ 71870 w 7216155"/>
                <a:gd name="connsiteY724" fmla="*/ 673463 h 1097785"/>
                <a:gd name="connsiteX725" fmla="*/ 71870 w 7216155"/>
                <a:gd name="connsiteY725" fmla="*/ 676665 h 1097785"/>
                <a:gd name="connsiteX726" fmla="*/ 74717 w 7216155"/>
                <a:gd name="connsiteY726" fmla="*/ 673819 h 1097785"/>
                <a:gd name="connsiteX727" fmla="*/ 72582 w 7216155"/>
                <a:gd name="connsiteY727" fmla="*/ 670261 h 1097785"/>
                <a:gd name="connsiteX728" fmla="*/ 206360 w 7216155"/>
                <a:gd name="connsiteY728" fmla="*/ 668126 h 1097785"/>
                <a:gd name="connsiteX729" fmla="*/ 204581 w 7216155"/>
                <a:gd name="connsiteY729" fmla="*/ 673819 h 1097785"/>
                <a:gd name="connsiteX730" fmla="*/ 204225 w 7216155"/>
                <a:gd name="connsiteY730" fmla="*/ 681646 h 1097785"/>
                <a:gd name="connsiteX731" fmla="*/ 206004 w 7216155"/>
                <a:gd name="connsiteY731" fmla="*/ 682713 h 1097785"/>
                <a:gd name="connsiteX732" fmla="*/ 207783 w 7216155"/>
                <a:gd name="connsiteY732" fmla="*/ 683069 h 1097785"/>
                <a:gd name="connsiteX733" fmla="*/ 209562 w 7216155"/>
                <a:gd name="connsiteY733" fmla="*/ 676309 h 1097785"/>
                <a:gd name="connsiteX734" fmla="*/ 209917 w 7216155"/>
                <a:gd name="connsiteY734" fmla="*/ 670972 h 1097785"/>
                <a:gd name="connsiteX735" fmla="*/ 207427 w 7216155"/>
                <a:gd name="connsiteY735" fmla="*/ 675597 h 1097785"/>
                <a:gd name="connsiteX736" fmla="*/ 206360 w 7216155"/>
                <a:gd name="connsiteY736" fmla="*/ 681646 h 1097785"/>
                <a:gd name="connsiteX737" fmla="*/ 205648 w 7216155"/>
                <a:gd name="connsiteY737" fmla="*/ 675242 h 1097785"/>
                <a:gd name="connsiteX738" fmla="*/ 206360 w 7216155"/>
                <a:gd name="connsiteY738" fmla="*/ 668126 h 1097785"/>
                <a:gd name="connsiteX739" fmla="*/ 175050 w 7216155"/>
                <a:gd name="connsiteY739" fmla="*/ 664568 h 1097785"/>
                <a:gd name="connsiteX740" fmla="*/ 173271 w 7216155"/>
                <a:gd name="connsiteY740" fmla="*/ 670616 h 1097785"/>
                <a:gd name="connsiteX741" fmla="*/ 172915 w 7216155"/>
                <a:gd name="connsiteY741" fmla="*/ 676665 h 1097785"/>
                <a:gd name="connsiteX742" fmla="*/ 175050 w 7216155"/>
                <a:gd name="connsiteY742" fmla="*/ 676665 h 1097785"/>
                <a:gd name="connsiteX743" fmla="*/ 175406 w 7216155"/>
                <a:gd name="connsiteY743" fmla="*/ 670972 h 1097785"/>
                <a:gd name="connsiteX744" fmla="*/ 175050 w 7216155"/>
                <a:gd name="connsiteY744" fmla="*/ 664568 h 1097785"/>
                <a:gd name="connsiteX745" fmla="*/ 200667 w 7216155"/>
                <a:gd name="connsiteY745" fmla="*/ 660298 h 1097785"/>
                <a:gd name="connsiteX746" fmla="*/ 198176 w 7216155"/>
                <a:gd name="connsiteY746" fmla="*/ 663501 h 1097785"/>
                <a:gd name="connsiteX747" fmla="*/ 199955 w 7216155"/>
                <a:gd name="connsiteY747" fmla="*/ 666703 h 1097785"/>
                <a:gd name="connsiteX748" fmla="*/ 194618 w 7216155"/>
                <a:gd name="connsiteY748" fmla="*/ 682002 h 1097785"/>
                <a:gd name="connsiteX749" fmla="*/ 193551 w 7216155"/>
                <a:gd name="connsiteY749" fmla="*/ 697301 h 1097785"/>
                <a:gd name="connsiteX750" fmla="*/ 196753 w 7216155"/>
                <a:gd name="connsiteY750" fmla="*/ 688406 h 1097785"/>
                <a:gd name="connsiteX751" fmla="*/ 200667 w 7216155"/>
                <a:gd name="connsiteY751" fmla="*/ 683069 h 1097785"/>
                <a:gd name="connsiteX752" fmla="*/ 200667 w 7216155"/>
                <a:gd name="connsiteY752" fmla="*/ 680934 h 1097785"/>
                <a:gd name="connsiteX753" fmla="*/ 197821 w 7216155"/>
                <a:gd name="connsiteY753" fmla="*/ 680934 h 1097785"/>
                <a:gd name="connsiteX754" fmla="*/ 200667 w 7216155"/>
                <a:gd name="connsiteY754" fmla="*/ 670972 h 1097785"/>
                <a:gd name="connsiteX755" fmla="*/ 200667 w 7216155"/>
                <a:gd name="connsiteY755" fmla="*/ 660298 h 1097785"/>
                <a:gd name="connsiteX756" fmla="*/ 188570 w 7216155"/>
                <a:gd name="connsiteY756" fmla="*/ 660298 h 1097785"/>
                <a:gd name="connsiteX757" fmla="*/ 185012 w 7216155"/>
                <a:gd name="connsiteY757" fmla="*/ 667058 h 1097785"/>
                <a:gd name="connsiteX758" fmla="*/ 185012 w 7216155"/>
                <a:gd name="connsiteY758" fmla="*/ 674530 h 1097785"/>
                <a:gd name="connsiteX759" fmla="*/ 187858 w 7216155"/>
                <a:gd name="connsiteY759" fmla="*/ 669193 h 1097785"/>
                <a:gd name="connsiteX760" fmla="*/ 188570 w 7216155"/>
                <a:gd name="connsiteY760" fmla="*/ 660298 h 1097785"/>
                <a:gd name="connsiteX761" fmla="*/ 97487 w 7216155"/>
                <a:gd name="connsiteY761" fmla="*/ 656029 h 1097785"/>
                <a:gd name="connsiteX762" fmla="*/ 93218 w 7216155"/>
                <a:gd name="connsiteY762" fmla="*/ 660654 h 1097785"/>
                <a:gd name="connsiteX763" fmla="*/ 88948 w 7216155"/>
                <a:gd name="connsiteY763" fmla="*/ 668837 h 1097785"/>
                <a:gd name="connsiteX764" fmla="*/ 93929 w 7216155"/>
                <a:gd name="connsiteY764" fmla="*/ 663501 h 1097785"/>
                <a:gd name="connsiteX765" fmla="*/ 97487 w 7216155"/>
                <a:gd name="connsiteY765" fmla="*/ 656029 h 1097785"/>
                <a:gd name="connsiteX766" fmla="*/ 212764 w 7216155"/>
                <a:gd name="connsiteY766" fmla="*/ 653894 h 1097785"/>
                <a:gd name="connsiteX767" fmla="*/ 212408 w 7216155"/>
                <a:gd name="connsiteY767" fmla="*/ 657452 h 1097785"/>
                <a:gd name="connsiteX768" fmla="*/ 214899 w 7216155"/>
                <a:gd name="connsiteY768" fmla="*/ 659587 h 1097785"/>
                <a:gd name="connsiteX769" fmla="*/ 215966 w 7216155"/>
                <a:gd name="connsiteY769" fmla="*/ 655673 h 1097785"/>
                <a:gd name="connsiteX770" fmla="*/ 212764 w 7216155"/>
                <a:gd name="connsiteY770" fmla="*/ 653894 h 1097785"/>
                <a:gd name="connsiteX771" fmla="*/ 161530 w 7216155"/>
                <a:gd name="connsiteY771" fmla="*/ 648913 h 1097785"/>
                <a:gd name="connsiteX772" fmla="*/ 159039 w 7216155"/>
                <a:gd name="connsiteY772" fmla="*/ 652115 h 1097785"/>
                <a:gd name="connsiteX773" fmla="*/ 156549 w 7216155"/>
                <a:gd name="connsiteY773" fmla="*/ 652471 h 1097785"/>
                <a:gd name="connsiteX774" fmla="*/ 158328 w 7216155"/>
                <a:gd name="connsiteY774" fmla="*/ 654250 h 1097785"/>
                <a:gd name="connsiteX775" fmla="*/ 159395 w 7216155"/>
                <a:gd name="connsiteY775" fmla="*/ 656029 h 1097785"/>
                <a:gd name="connsiteX776" fmla="*/ 161530 w 7216155"/>
                <a:gd name="connsiteY776" fmla="*/ 648913 h 1097785"/>
                <a:gd name="connsiteX777" fmla="*/ 127374 w 7216155"/>
                <a:gd name="connsiteY777" fmla="*/ 646778 h 1097785"/>
                <a:gd name="connsiteX778" fmla="*/ 122748 w 7216155"/>
                <a:gd name="connsiteY778" fmla="*/ 651759 h 1097785"/>
                <a:gd name="connsiteX779" fmla="*/ 120969 w 7216155"/>
                <a:gd name="connsiteY779" fmla="*/ 659587 h 1097785"/>
                <a:gd name="connsiteX780" fmla="*/ 120258 w 7216155"/>
                <a:gd name="connsiteY780" fmla="*/ 668126 h 1097785"/>
                <a:gd name="connsiteX781" fmla="*/ 119546 w 7216155"/>
                <a:gd name="connsiteY781" fmla="*/ 674530 h 1097785"/>
                <a:gd name="connsiteX782" fmla="*/ 125951 w 7216155"/>
                <a:gd name="connsiteY782" fmla="*/ 662077 h 1097785"/>
                <a:gd name="connsiteX783" fmla="*/ 127374 w 7216155"/>
                <a:gd name="connsiteY783" fmla="*/ 646778 h 1097785"/>
                <a:gd name="connsiteX784" fmla="*/ 197109 w 7216155"/>
                <a:gd name="connsiteY784" fmla="*/ 645355 h 1097785"/>
                <a:gd name="connsiteX785" fmla="*/ 194263 w 7216155"/>
                <a:gd name="connsiteY785" fmla="*/ 649625 h 1097785"/>
                <a:gd name="connsiteX786" fmla="*/ 192839 w 7216155"/>
                <a:gd name="connsiteY786" fmla="*/ 656029 h 1097785"/>
                <a:gd name="connsiteX787" fmla="*/ 194263 w 7216155"/>
                <a:gd name="connsiteY787" fmla="*/ 658164 h 1097785"/>
                <a:gd name="connsiteX788" fmla="*/ 197465 w 7216155"/>
                <a:gd name="connsiteY788" fmla="*/ 653183 h 1097785"/>
                <a:gd name="connsiteX789" fmla="*/ 197109 w 7216155"/>
                <a:gd name="connsiteY789" fmla="*/ 645355 h 1097785"/>
                <a:gd name="connsiteX790" fmla="*/ 224149 w 7216155"/>
                <a:gd name="connsiteY790" fmla="*/ 644644 h 1097785"/>
                <a:gd name="connsiteX791" fmla="*/ 221659 w 7216155"/>
                <a:gd name="connsiteY791" fmla="*/ 646067 h 1097785"/>
                <a:gd name="connsiteX792" fmla="*/ 221303 w 7216155"/>
                <a:gd name="connsiteY792" fmla="*/ 650336 h 1097785"/>
                <a:gd name="connsiteX793" fmla="*/ 223438 w 7216155"/>
                <a:gd name="connsiteY793" fmla="*/ 648557 h 1097785"/>
                <a:gd name="connsiteX794" fmla="*/ 224149 w 7216155"/>
                <a:gd name="connsiteY794" fmla="*/ 644644 h 1097785"/>
                <a:gd name="connsiteX795" fmla="*/ 410584 w 7216155"/>
                <a:gd name="connsiteY795" fmla="*/ 641086 h 1097785"/>
                <a:gd name="connsiteX796" fmla="*/ 416633 w 7216155"/>
                <a:gd name="connsiteY796" fmla="*/ 654606 h 1097785"/>
                <a:gd name="connsiteX797" fmla="*/ 421258 w 7216155"/>
                <a:gd name="connsiteY797" fmla="*/ 670261 h 1097785"/>
                <a:gd name="connsiteX798" fmla="*/ 420191 w 7216155"/>
                <a:gd name="connsiteY798" fmla="*/ 684848 h 1097785"/>
                <a:gd name="connsiteX799" fmla="*/ 421258 w 7216155"/>
                <a:gd name="connsiteY799" fmla="*/ 697301 h 1097785"/>
                <a:gd name="connsiteX800" fmla="*/ 415210 w 7216155"/>
                <a:gd name="connsiteY800" fmla="*/ 669549 h 1097785"/>
                <a:gd name="connsiteX801" fmla="*/ 410584 w 7216155"/>
                <a:gd name="connsiteY801" fmla="*/ 641086 h 1097785"/>
                <a:gd name="connsiteX802" fmla="*/ 209917 w 7216155"/>
                <a:gd name="connsiteY802" fmla="*/ 641086 h 1097785"/>
                <a:gd name="connsiteX803" fmla="*/ 206715 w 7216155"/>
                <a:gd name="connsiteY803" fmla="*/ 650692 h 1097785"/>
                <a:gd name="connsiteX804" fmla="*/ 205648 w 7216155"/>
                <a:gd name="connsiteY804" fmla="*/ 663145 h 1097785"/>
                <a:gd name="connsiteX805" fmla="*/ 206715 w 7216155"/>
                <a:gd name="connsiteY805" fmla="*/ 663501 h 1097785"/>
                <a:gd name="connsiteX806" fmla="*/ 208494 w 7216155"/>
                <a:gd name="connsiteY806" fmla="*/ 662433 h 1097785"/>
                <a:gd name="connsiteX807" fmla="*/ 209917 w 7216155"/>
                <a:gd name="connsiteY807" fmla="*/ 663145 h 1097785"/>
                <a:gd name="connsiteX808" fmla="*/ 208850 w 7216155"/>
                <a:gd name="connsiteY808" fmla="*/ 657096 h 1097785"/>
                <a:gd name="connsiteX809" fmla="*/ 210629 w 7216155"/>
                <a:gd name="connsiteY809" fmla="*/ 651759 h 1097785"/>
                <a:gd name="connsiteX810" fmla="*/ 209206 w 7216155"/>
                <a:gd name="connsiteY810" fmla="*/ 646778 h 1097785"/>
                <a:gd name="connsiteX811" fmla="*/ 209917 w 7216155"/>
                <a:gd name="connsiteY811" fmla="*/ 641086 h 1097785"/>
                <a:gd name="connsiteX812" fmla="*/ 113854 w 7216155"/>
                <a:gd name="connsiteY812" fmla="*/ 639662 h 1097785"/>
                <a:gd name="connsiteX813" fmla="*/ 112430 w 7216155"/>
                <a:gd name="connsiteY813" fmla="*/ 641441 h 1097785"/>
                <a:gd name="connsiteX814" fmla="*/ 111007 w 7216155"/>
                <a:gd name="connsiteY814" fmla="*/ 643220 h 1097785"/>
                <a:gd name="connsiteX815" fmla="*/ 116700 w 7216155"/>
                <a:gd name="connsiteY815" fmla="*/ 648202 h 1097785"/>
                <a:gd name="connsiteX816" fmla="*/ 116700 w 7216155"/>
                <a:gd name="connsiteY816" fmla="*/ 641797 h 1097785"/>
                <a:gd name="connsiteX817" fmla="*/ 115277 w 7216155"/>
                <a:gd name="connsiteY817" fmla="*/ 640730 h 1097785"/>
                <a:gd name="connsiteX818" fmla="*/ 113854 w 7216155"/>
                <a:gd name="connsiteY818" fmla="*/ 639662 h 1097785"/>
                <a:gd name="connsiteX819" fmla="*/ 188570 w 7216155"/>
                <a:gd name="connsiteY819" fmla="*/ 633258 h 1097785"/>
                <a:gd name="connsiteX820" fmla="*/ 188214 w 7216155"/>
                <a:gd name="connsiteY820" fmla="*/ 639662 h 1097785"/>
                <a:gd name="connsiteX821" fmla="*/ 189993 w 7216155"/>
                <a:gd name="connsiteY821" fmla="*/ 643220 h 1097785"/>
                <a:gd name="connsiteX822" fmla="*/ 190705 w 7216155"/>
                <a:gd name="connsiteY822" fmla="*/ 637528 h 1097785"/>
                <a:gd name="connsiteX823" fmla="*/ 188570 w 7216155"/>
                <a:gd name="connsiteY823" fmla="*/ 633258 h 1097785"/>
                <a:gd name="connsiteX824" fmla="*/ 185012 w 7216155"/>
                <a:gd name="connsiteY824" fmla="*/ 631123 h 1097785"/>
                <a:gd name="connsiteX825" fmla="*/ 182166 w 7216155"/>
                <a:gd name="connsiteY825" fmla="*/ 633614 h 1097785"/>
                <a:gd name="connsiteX826" fmla="*/ 182166 w 7216155"/>
                <a:gd name="connsiteY826" fmla="*/ 638951 h 1097785"/>
                <a:gd name="connsiteX827" fmla="*/ 185012 w 7216155"/>
                <a:gd name="connsiteY827" fmla="*/ 631123 h 1097785"/>
                <a:gd name="connsiteX828" fmla="*/ 122037 w 7216155"/>
                <a:gd name="connsiteY828" fmla="*/ 629700 h 1097785"/>
                <a:gd name="connsiteX829" fmla="*/ 120258 w 7216155"/>
                <a:gd name="connsiteY829" fmla="*/ 635393 h 1097785"/>
                <a:gd name="connsiteX830" fmla="*/ 124527 w 7216155"/>
                <a:gd name="connsiteY830" fmla="*/ 633970 h 1097785"/>
                <a:gd name="connsiteX831" fmla="*/ 122037 w 7216155"/>
                <a:gd name="connsiteY831" fmla="*/ 629700 h 1097785"/>
                <a:gd name="connsiteX832" fmla="*/ 414142 w 7216155"/>
                <a:gd name="connsiteY832" fmla="*/ 619738 h 1097785"/>
                <a:gd name="connsiteX833" fmla="*/ 416277 w 7216155"/>
                <a:gd name="connsiteY833" fmla="*/ 624008 h 1097785"/>
                <a:gd name="connsiteX834" fmla="*/ 416989 w 7216155"/>
                <a:gd name="connsiteY834" fmla="*/ 628989 h 1097785"/>
                <a:gd name="connsiteX835" fmla="*/ 414142 w 7216155"/>
                <a:gd name="connsiteY835" fmla="*/ 625075 h 1097785"/>
                <a:gd name="connsiteX836" fmla="*/ 414142 w 7216155"/>
                <a:gd name="connsiteY836" fmla="*/ 619738 h 1097785"/>
                <a:gd name="connsiteX837" fmla="*/ 332310 w 7216155"/>
                <a:gd name="connsiteY837" fmla="*/ 612622 h 1097785"/>
                <a:gd name="connsiteX838" fmla="*/ 334445 w 7216155"/>
                <a:gd name="connsiteY838" fmla="*/ 630056 h 1097785"/>
                <a:gd name="connsiteX839" fmla="*/ 331598 w 7216155"/>
                <a:gd name="connsiteY839" fmla="*/ 648202 h 1097785"/>
                <a:gd name="connsiteX840" fmla="*/ 330175 w 7216155"/>
                <a:gd name="connsiteY840" fmla="*/ 647490 h 1097785"/>
                <a:gd name="connsiteX841" fmla="*/ 330175 w 7216155"/>
                <a:gd name="connsiteY841" fmla="*/ 620450 h 1097785"/>
                <a:gd name="connsiteX842" fmla="*/ 330887 w 7216155"/>
                <a:gd name="connsiteY842" fmla="*/ 616180 h 1097785"/>
                <a:gd name="connsiteX843" fmla="*/ 332310 w 7216155"/>
                <a:gd name="connsiteY843" fmla="*/ 612622 h 1097785"/>
                <a:gd name="connsiteX844" fmla="*/ 70447 w 7216155"/>
                <a:gd name="connsiteY844" fmla="*/ 612622 h 1097785"/>
                <a:gd name="connsiteX845" fmla="*/ 66178 w 7216155"/>
                <a:gd name="connsiteY845" fmla="*/ 624719 h 1097785"/>
                <a:gd name="connsiteX846" fmla="*/ 70803 w 7216155"/>
                <a:gd name="connsiteY846" fmla="*/ 621873 h 1097785"/>
                <a:gd name="connsiteX847" fmla="*/ 70447 w 7216155"/>
                <a:gd name="connsiteY847" fmla="*/ 612622 h 1097785"/>
                <a:gd name="connsiteX848" fmla="*/ 62620 w 7216155"/>
                <a:gd name="connsiteY848" fmla="*/ 612622 h 1097785"/>
                <a:gd name="connsiteX849" fmla="*/ 59774 w 7216155"/>
                <a:gd name="connsiteY849" fmla="*/ 614757 h 1097785"/>
                <a:gd name="connsiteX850" fmla="*/ 60485 w 7216155"/>
                <a:gd name="connsiteY850" fmla="*/ 619027 h 1097785"/>
                <a:gd name="connsiteX851" fmla="*/ 61908 w 7216155"/>
                <a:gd name="connsiteY851" fmla="*/ 615824 h 1097785"/>
                <a:gd name="connsiteX852" fmla="*/ 62620 w 7216155"/>
                <a:gd name="connsiteY852" fmla="*/ 612622 h 1097785"/>
                <a:gd name="connsiteX853" fmla="*/ 362197 w 7216155"/>
                <a:gd name="connsiteY853" fmla="*/ 610488 h 1097785"/>
                <a:gd name="connsiteX854" fmla="*/ 366110 w 7216155"/>
                <a:gd name="connsiteY854" fmla="*/ 627566 h 1097785"/>
                <a:gd name="connsiteX855" fmla="*/ 367889 w 7216155"/>
                <a:gd name="connsiteY855" fmla="*/ 644644 h 1097785"/>
                <a:gd name="connsiteX856" fmla="*/ 364331 w 7216155"/>
                <a:gd name="connsiteY856" fmla="*/ 640730 h 1097785"/>
                <a:gd name="connsiteX857" fmla="*/ 362197 w 7216155"/>
                <a:gd name="connsiteY857" fmla="*/ 641797 h 1097785"/>
                <a:gd name="connsiteX858" fmla="*/ 361485 w 7216155"/>
                <a:gd name="connsiteY858" fmla="*/ 636105 h 1097785"/>
                <a:gd name="connsiteX859" fmla="*/ 360062 w 7216155"/>
                <a:gd name="connsiteY859" fmla="*/ 631123 h 1097785"/>
                <a:gd name="connsiteX860" fmla="*/ 360062 w 7216155"/>
                <a:gd name="connsiteY860" fmla="*/ 639662 h 1097785"/>
                <a:gd name="connsiteX861" fmla="*/ 357927 w 7216155"/>
                <a:gd name="connsiteY861" fmla="*/ 646778 h 1097785"/>
                <a:gd name="connsiteX862" fmla="*/ 357215 w 7216155"/>
                <a:gd name="connsiteY862" fmla="*/ 627921 h 1097785"/>
                <a:gd name="connsiteX863" fmla="*/ 362197 w 7216155"/>
                <a:gd name="connsiteY863" fmla="*/ 610488 h 1097785"/>
                <a:gd name="connsiteX864" fmla="*/ 188570 w 7216155"/>
                <a:gd name="connsiteY864" fmla="*/ 610488 h 1097785"/>
                <a:gd name="connsiteX865" fmla="*/ 185724 w 7216155"/>
                <a:gd name="connsiteY865" fmla="*/ 616892 h 1097785"/>
                <a:gd name="connsiteX866" fmla="*/ 187858 w 7216155"/>
                <a:gd name="connsiteY866" fmla="*/ 622584 h 1097785"/>
                <a:gd name="connsiteX867" fmla="*/ 188570 w 7216155"/>
                <a:gd name="connsiteY867" fmla="*/ 610488 h 1097785"/>
                <a:gd name="connsiteX868" fmla="*/ 182166 w 7216155"/>
                <a:gd name="connsiteY868" fmla="*/ 610488 h 1097785"/>
                <a:gd name="connsiteX869" fmla="*/ 178608 w 7216155"/>
                <a:gd name="connsiteY869" fmla="*/ 618315 h 1097785"/>
                <a:gd name="connsiteX870" fmla="*/ 178608 w 7216155"/>
                <a:gd name="connsiteY870" fmla="*/ 630412 h 1097785"/>
                <a:gd name="connsiteX871" fmla="*/ 180387 w 7216155"/>
                <a:gd name="connsiteY871" fmla="*/ 621873 h 1097785"/>
                <a:gd name="connsiteX872" fmla="*/ 182166 w 7216155"/>
                <a:gd name="connsiteY872" fmla="*/ 610488 h 1097785"/>
                <a:gd name="connsiteX873" fmla="*/ 98910 w 7216155"/>
                <a:gd name="connsiteY873" fmla="*/ 609776 h 1097785"/>
                <a:gd name="connsiteX874" fmla="*/ 98199 w 7216155"/>
                <a:gd name="connsiteY874" fmla="*/ 614401 h 1097785"/>
                <a:gd name="connsiteX875" fmla="*/ 98910 w 7216155"/>
                <a:gd name="connsiteY875" fmla="*/ 619027 h 1097785"/>
                <a:gd name="connsiteX876" fmla="*/ 103180 w 7216155"/>
                <a:gd name="connsiteY876" fmla="*/ 610488 h 1097785"/>
                <a:gd name="connsiteX877" fmla="*/ 98910 w 7216155"/>
                <a:gd name="connsiteY877" fmla="*/ 609776 h 1097785"/>
                <a:gd name="connsiteX878" fmla="*/ 157260 w 7216155"/>
                <a:gd name="connsiteY878" fmla="*/ 608353 h 1097785"/>
                <a:gd name="connsiteX879" fmla="*/ 154058 w 7216155"/>
                <a:gd name="connsiteY879" fmla="*/ 616180 h 1097785"/>
                <a:gd name="connsiteX880" fmla="*/ 153347 w 7216155"/>
                <a:gd name="connsiteY880" fmla="*/ 624719 h 1097785"/>
                <a:gd name="connsiteX881" fmla="*/ 152279 w 7216155"/>
                <a:gd name="connsiteY881" fmla="*/ 633258 h 1097785"/>
                <a:gd name="connsiteX882" fmla="*/ 148721 w 7216155"/>
                <a:gd name="connsiteY882" fmla="*/ 641086 h 1097785"/>
                <a:gd name="connsiteX883" fmla="*/ 147298 w 7216155"/>
                <a:gd name="connsiteY883" fmla="*/ 659587 h 1097785"/>
                <a:gd name="connsiteX884" fmla="*/ 144452 w 7216155"/>
                <a:gd name="connsiteY884" fmla="*/ 675953 h 1097785"/>
                <a:gd name="connsiteX885" fmla="*/ 148365 w 7216155"/>
                <a:gd name="connsiteY885" fmla="*/ 668482 h 1097785"/>
                <a:gd name="connsiteX886" fmla="*/ 150500 w 7216155"/>
                <a:gd name="connsiteY886" fmla="*/ 658519 h 1097785"/>
                <a:gd name="connsiteX887" fmla="*/ 152635 w 7216155"/>
                <a:gd name="connsiteY887" fmla="*/ 648557 h 1097785"/>
                <a:gd name="connsiteX888" fmla="*/ 157260 w 7216155"/>
                <a:gd name="connsiteY888" fmla="*/ 641797 h 1097785"/>
                <a:gd name="connsiteX889" fmla="*/ 158328 w 7216155"/>
                <a:gd name="connsiteY889" fmla="*/ 632191 h 1097785"/>
                <a:gd name="connsiteX890" fmla="*/ 158683 w 7216155"/>
                <a:gd name="connsiteY890" fmla="*/ 621161 h 1097785"/>
                <a:gd name="connsiteX891" fmla="*/ 155837 w 7216155"/>
                <a:gd name="connsiteY891" fmla="*/ 622584 h 1097785"/>
                <a:gd name="connsiteX892" fmla="*/ 156549 w 7216155"/>
                <a:gd name="connsiteY892" fmla="*/ 615824 h 1097785"/>
                <a:gd name="connsiteX893" fmla="*/ 157260 w 7216155"/>
                <a:gd name="connsiteY893" fmla="*/ 608353 h 1097785"/>
                <a:gd name="connsiteX894" fmla="*/ 197109 w 7216155"/>
                <a:gd name="connsiteY894" fmla="*/ 604795 h 1097785"/>
                <a:gd name="connsiteX895" fmla="*/ 194618 w 7216155"/>
                <a:gd name="connsiteY895" fmla="*/ 607641 h 1097785"/>
                <a:gd name="connsiteX896" fmla="*/ 197821 w 7216155"/>
                <a:gd name="connsiteY896" fmla="*/ 609776 h 1097785"/>
                <a:gd name="connsiteX897" fmla="*/ 197465 w 7216155"/>
                <a:gd name="connsiteY897" fmla="*/ 607285 h 1097785"/>
                <a:gd name="connsiteX898" fmla="*/ 197109 w 7216155"/>
                <a:gd name="connsiteY898" fmla="*/ 604795 h 1097785"/>
                <a:gd name="connsiteX899" fmla="*/ 221303 w 7216155"/>
                <a:gd name="connsiteY899" fmla="*/ 602660 h 1097785"/>
                <a:gd name="connsiteX900" fmla="*/ 218457 w 7216155"/>
                <a:gd name="connsiteY900" fmla="*/ 606574 h 1097785"/>
                <a:gd name="connsiteX901" fmla="*/ 217745 w 7216155"/>
                <a:gd name="connsiteY901" fmla="*/ 613690 h 1097785"/>
                <a:gd name="connsiteX902" fmla="*/ 217389 w 7216155"/>
                <a:gd name="connsiteY902" fmla="*/ 620806 h 1097785"/>
                <a:gd name="connsiteX903" fmla="*/ 215610 w 7216155"/>
                <a:gd name="connsiteY903" fmla="*/ 625431 h 1097785"/>
                <a:gd name="connsiteX904" fmla="*/ 218457 w 7216155"/>
                <a:gd name="connsiteY904" fmla="*/ 627921 h 1097785"/>
                <a:gd name="connsiteX905" fmla="*/ 221303 w 7216155"/>
                <a:gd name="connsiteY905" fmla="*/ 630412 h 1097785"/>
                <a:gd name="connsiteX906" fmla="*/ 221303 w 7216155"/>
                <a:gd name="connsiteY906" fmla="*/ 615824 h 1097785"/>
                <a:gd name="connsiteX907" fmla="*/ 221303 w 7216155"/>
                <a:gd name="connsiteY907" fmla="*/ 602660 h 1097785"/>
                <a:gd name="connsiteX908" fmla="*/ 366466 w 7216155"/>
                <a:gd name="connsiteY908" fmla="*/ 601237 h 1097785"/>
                <a:gd name="connsiteX909" fmla="*/ 370736 w 7216155"/>
                <a:gd name="connsiteY909" fmla="*/ 611555 h 1097785"/>
                <a:gd name="connsiteX910" fmla="*/ 372159 w 7216155"/>
                <a:gd name="connsiteY910" fmla="*/ 622584 h 1097785"/>
                <a:gd name="connsiteX911" fmla="*/ 369312 w 7216155"/>
                <a:gd name="connsiteY911" fmla="*/ 622584 h 1097785"/>
                <a:gd name="connsiteX912" fmla="*/ 368601 w 7216155"/>
                <a:gd name="connsiteY912" fmla="*/ 611199 h 1097785"/>
                <a:gd name="connsiteX913" fmla="*/ 366466 w 7216155"/>
                <a:gd name="connsiteY913" fmla="*/ 601237 h 1097785"/>
                <a:gd name="connsiteX914" fmla="*/ 215610 w 7216155"/>
                <a:gd name="connsiteY914" fmla="*/ 597679 h 1097785"/>
                <a:gd name="connsiteX915" fmla="*/ 212408 w 7216155"/>
                <a:gd name="connsiteY915" fmla="*/ 598391 h 1097785"/>
                <a:gd name="connsiteX916" fmla="*/ 210629 w 7216155"/>
                <a:gd name="connsiteY916" fmla="*/ 599814 h 1097785"/>
                <a:gd name="connsiteX917" fmla="*/ 214899 w 7216155"/>
                <a:gd name="connsiteY917" fmla="*/ 608353 h 1097785"/>
                <a:gd name="connsiteX918" fmla="*/ 215966 w 7216155"/>
                <a:gd name="connsiteY918" fmla="*/ 603372 h 1097785"/>
                <a:gd name="connsiteX919" fmla="*/ 215610 w 7216155"/>
                <a:gd name="connsiteY919" fmla="*/ 597679 h 1097785"/>
                <a:gd name="connsiteX920" fmla="*/ 199244 w 7216155"/>
                <a:gd name="connsiteY920" fmla="*/ 597679 h 1097785"/>
                <a:gd name="connsiteX921" fmla="*/ 199955 w 7216155"/>
                <a:gd name="connsiteY921" fmla="*/ 609776 h 1097785"/>
                <a:gd name="connsiteX922" fmla="*/ 202090 w 7216155"/>
                <a:gd name="connsiteY922" fmla="*/ 603016 h 1097785"/>
                <a:gd name="connsiteX923" fmla="*/ 199244 w 7216155"/>
                <a:gd name="connsiteY923" fmla="*/ 597679 h 1097785"/>
                <a:gd name="connsiteX924" fmla="*/ 376428 w 7216155"/>
                <a:gd name="connsiteY924" fmla="*/ 595544 h 1097785"/>
                <a:gd name="connsiteX925" fmla="*/ 377496 w 7216155"/>
                <a:gd name="connsiteY925" fmla="*/ 599102 h 1097785"/>
                <a:gd name="connsiteX926" fmla="*/ 378563 w 7216155"/>
                <a:gd name="connsiteY926" fmla="*/ 603372 h 1097785"/>
                <a:gd name="connsiteX927" fmla="*/ 376784 w 7216155"/>
                <a:gd name="connsiteY927" fmla="*/ 604439 h 1097785"/>
                <a:gd name="connsiteX928" fmla="*/ 375005 w 7216155"/>
                <a:gd name="connsiteY928" fmla="*/ 606218 h 1097785"/>
                <a:gd name="connsiteX929" fmla="*/ 375005 w 7216155"/>
                <a:gd name="connsiteY929" fmla="*/ 599102 h 1097785"/>
                <a:gd name="connsiteX930" fmla="*/ 376428 w 7216155"/>
                <a:gd name="connsiteY930" fmla="*/ 595544 h 1097785"/>
                <a:gd name="connsiteX931" fmla="*/ 362908 w 7216155"/>
                <a:gd name="connsiteY931" fmla="*/ 595544 h 1097785"/>
                <a:gd name="connsiteX932" fmla="*/ 364687 w 7216155"/>
                <a:gd name="connsiteY932" fmla="*/ 602304 h 1097785"/>
                <a:gd name="connsiteX933" fmla="*/ 364331 w 7216155"/>
                <a:gd name="connsiteY933" fmla="*/ 609776 h 1097785"/>
                <a:gd name="connsiteX934" fmla="*/ 362552 w 7216155"/>
                <a:gd name="connsiteY934" fmla="*/ 601237 h 1097785"/>
                <a:gd name="connsiteX935" fmla="*/ 362908 w 7216155"/>
                <a:gd name="connsiteY935" fmla="*/ 595544 h 1097785"/>
                <a:gd name="connsiteX936" fmla="*/ 164376 w 7216155"/>
                <a:gd name="connsiteY936" fmla="*/ 593410 h 1097785"/>
                <a:gd name="connsiteX937" fmla="*/ 164732 w 7216155"/>
                <a:gd name="connsiteY937" fmla="*/ 596967 h 1097785"/>
                <a:gd name="connsiteX938" fmla="*/ 165799 w 7216155"/>
                <a:gd name="connsiteY938" fmla="*/ 597679 h 1097785"/>
                <a:gd name="connsiteX939" fmla="*/ 167222 w 7216155"/>
                <a:gd name="connsiteY939" fmla="*/ 593410 h 1097785"/>
                <a:gd name="connsiteX940" fmla="*/ 103180 w 7216155"/>
                <a:gd name="connsiteY940" fmla="*/ 591986 h 1097785"/>
                <a:gd name="connsiteX941" fmla="*/ 101757 w 7216155"/>
                <a:gd name="connsiteY941" fmla="*/ 593410 h 1097785"/>
                <a:gd name="connsiteX942" fmla="*/ 101045 w 7216155"/>
                <a:gd name="connsiteY942" fmla="*/ 596256 h 1097785"/>
                <a:gd name="connsiteX943" fmla="*/ 103180 w 7216155"/>
                <a:gd name="connsiteY943" fmla="*/ 597679 h 1097785"/>
                <a:gd name="connsiteX944" fmla="*/ 103891 w 7216155"/>
                <a:gd name="connsiteY944" fmla="*/ 595188 h 1097785"/>
                <a:gd name="connsiteX945" fmla="*/ 103180 w 7216155"/>
                <a:gd name="connsiteY945" fmla="*/ 591986 h 1097785"/>
                <a:gd name="connsiteX946" fmla="*/ 81477 w 7216155"/>
                <a:gd name="connsiteY946" fmla="*/ 584159 h 1097785"/>
                <a:gd name="connsiteX947" fmla="*/ 78274 w 7216155"/>
                <a:gd name="connsiteY947" fmla="*/ 584870 h 1097785"/>
                <a:gd name="connsiteX948" fmla="*/ 78986 w 7216155"/>
                <a:gd name="connsiteY948" fmla="*/ 587361 h 1097785"/>
                <a:gd name="connsiteX949" fmla="*/ 78986 w 7216155"/>
                <a:gd name="connsiteY949" fmla="*/ 589852 h 1097785"/>
                <a:gd name="connsiteX950" fmla="*/ 83256 w 7216155"/>
                <a:gd name="connsiteY950" fmla="*/ 588428 h 1097785"/>
                <a:gd name="connsiteX951" fmla="*/ 81477 w 7216155"/>
                <a:gd name="connsiteY951" fmla="*/ 584159 h 1097785"/>
                <a:gd name="connsiteX952" fmla="*/ 144452 w 7216155"/>
                <a:gd name="connsiteY952" fmla="*/ 582736 h 1097785"/>
                <a:gd name="connsiteX953" fmla="*/ 141961 w 7216155"/>
                <a:gd name="connsiteY953" fmla="*/ 585226 h 1097785"/>
                <a:gd name="connsiteX954" fmla="*/ 141605 w 7216155"/>
                <a:gd name="connsiteY954" fmla="*/ 590563 h 1097785"/>
                <a:gd name="connsiteX955" fmla="*/ 144452 w 7216155"/>
                <a:gd name="connsiteY955" fmla="*/ 582736 h 1097785"/>
                <a:gd name="connsiteX956" fmla="*/ 214187 w 7216155"/>
                <a:gd name="connsiteY956" fmla="*/ 581313 h 1097785"/>
                <a:gd name="connsiteX957" fmla="*/ 210629 w 7216155"/>
                <a:gd name="connsiteY957" fmla="*/ 584515 h 1097785"/>
                <a:gd name="connsiteX958" fmla="*/ 208494 w 7216155"/>
                <a:gd name="connsiteY958" fmla="*/ 588428 h 1097785"/>
                <a:gd name="connsiteX959" fmla="*/ 212408 w 7216155"/>
                <a:gd name="connsiteY959" fmla="*/ 588073 h 1097785"/>
                <a:gd name="connsiteX960" fmla="*/ 214187 w 7216155"/>
                <a:gd name="connsiteY960" fmla="*/ 581313 h 1097785"/>
                <a:gd name="connsiteX961" fmla="*/ 194263 w 7216155"/>
                <a:gd name="connsiteY961" fmla="*/ 576509 h 1097785"/>
                <a:gd name="connsiteX962" fmla="*/ 193551 w 7216155"/>
                <a:gd name="connsiteY962" fmla="*/ 579889 h 1097785"/>
                <a:gd name="connsiteX963" fmla="*/ 192839 w 7216155"/>
                <a:gd name="connsiteY963" fmla="*/ 589852 h 1097785"/>
                <a:gd name="connsiteX964" fmla="*/ 194974 w 7216155"/>
                <a:gd name="connsiteY964" fmla="*/ 584159 h 1097785"/>
                <a:gd name="connsiteX965" fmla="*/ 196397 w 7216155"/>
                <a:gd name="connsiteY965" fmla="*/ 577755 h 1097785"/>
                <a:gd name="connsiteX966" fmla="*/ 194263 w 7216155"/>
                <a:gd name="connsiteY966" fmla="*/ 576509 h 1097785"/>
                <a:gd name="connsiteX967" fmla="*/ 190705 w 7216155"/>
                <a:gd name="connsiteY967" fmla="*/ 575620 h 1097785"/>
                <a:gd name="connsiteX968" fmla="*/ 188214 w 7216155"/>
                <a:gd name="connsiteY968" fmla="*/ 578110 h 1097785"/>
                <a:gd name="connsiteX969" fmla="*/ 187858 w 7216155"/>
                <a:gd name="connsiteY969" fmla="*/ 583447 h 1097785"/>
                <a:gd name="connsiteX970" fmla="*/ 187858 w 7216155"/>
                <a:gd name="connsiteY970" fmla="*/ 588428 h 1097785"/>
                <a:gd name="connsiteX971" fmla="*/ 185724 w 7216155"/>
                <a:gd name="connsiteY971" fmla="*/ 590563 h 1097785"/>
                <a:gd name="connsiteX972" fmla="*/ 188570 w 7216155"/>
                <a:gd name="connsiteY972" fmla="*/ 595544 h 1097785"/>
                <a:gd name="connsiteX973" fmla="*/ 190705 w 7216155"/>
                <a:gd name="connsiteY973" fmla="*/ 585582 h 1097785"/>
                <a:gd name="connsiteX974" fmla="*/ 190705 w 7216155"/>
                <a:gd name="connsiteY974" fmla="*/ 575620 h 1097785"/>
                <a:gd name="connsiteX975" fmla="*/ 160107 w 7216155"/>
                <a:gd name="connsiteY975" fmla="*/ 571350 h 1097785"/>
                <a:gd name="connsiteX976" fmla="*/ 159039 w 7216155"/>
                <a:gd name="connsiteY976" fmla="*/ 578822 h 1097785"/>
                <a:gd name="connsiteX977" fmla="*/ 156549 w 7216155"/>
                <a:gd name="connsiteY977" fmla="*/ 588428 h 1097785"/>
                <a:gd name="connsiteX978" fmla="*/ 154770 w 7216155"/>
                <a:gd name="connsiteY978" fmla="*/ 586649 h 1097785"/>
                <a:gd name="connsiteX979" fmla="*/ 152991 w 7216155"/>
                <a:gd name="connsiteY979" fmla="*/ 587717 h 1097785"/>
                <a:gd name="connsiteX980" fmla="*/ 155125 w 7216155"/>
                <a:gd name="connsiteY980" fmla="*/ 589140 h 1097785"/>
                <a:gd name="connsiteX981" fmla="*/ 157260 w 7216155"/>
                <a:gd name="connsiteY981" fmla="*/ 591986 h 1097785"/>
                <a:gd name="connsiteX982" fmla="*/ 161174 w 7216155"/>
                <a:gd name="connsiteY982" fmla="*/ 582024 h 1097785"/>
                <a:gd name="connsiteX983" fmla="*/ 160107 w 7216155"/>
                <a:gd name="connsiteY983" fmla="*/ 571350 h 1097785"/>
                <a:gd name="connsiteX984" fmla="*/ 134490 w 7216155"/>
                <a:gd name="connsiteY984" fmla="*/ 569927 h 1097785"/>
                <a:gd name="connsiteX985" fmla="*/ 130932 w 7216155"/>
                <a:gd name="connsiteY985" fmla="*/ 573485 h 1097785"/>
                <a:gd name="connsiteX986" fmla="*/ 130932 w 7216155"/>
                <a:gd name="connsiteY986" fmla="*/ 579178 h 1097785"/>
                <a:gd name="connsiteX987" fmla="*/ 134490 w 7216155"/>
                <a:gd name="connsiteY987" fmla="*/ 569927 h 1097785"/>
                <a:gd name="connsiteX988" fmla="*/ 222726 w 7216155"/>
                <a:gd name="connsiteY988" fmla="*/ 568860 h 1097785"/>
                <a:gd name="connsiteX989" fmla="*/ 220591 w 7216155"/>
                <a:gd name="connsiteY989" fmla="*/ 577755 h 1097785"/>
                <a:gd name="connsiteX990" fmla="*/ 222370 w 7216155"/>
                <a:gd name="connsiteY990" fmla="*/ 579178 h 1097785"/>
                <a:gd name="connsiteX991" fmla="*/ 224861 w 7216155"/>
                <a:gd name="connsiteY991" fmla="*/ 579889 h 1097785"/>
                <a:gd name="connsiteX992" fmla="*/ 224861 w 7216155"/>
                <a:gd name="connsiteY992" fmla="*/ 577043 h 1097785"/>
                <a:gd name="connsiteX993" fmla="*/ 222726 w 7216155"/>
                <a:gd name="connsiteY993" fmla="*/ 568860 h 1097785"/>
                <a:gd name="connsiteX994" fmla="*/ 372870 w 7216155"/>
                <a:gd name="connsiteY994" fmla="*/ 568504 h 1097785"/>
                <a:gd name="connsiteX995" fmla="*/ 373226 w 7216155"/>
                <a:gd name="connsiteY995" fmla="*/ 571350 h 1097785"/>
                <a:gd name="connsiteX996" fmla="*/ 373582 w 7216155"/>
                <a:gd name="connsiteY996" fmla="*/ 574197 h 1097785"/>
                <a:gd name="connsiteX997" fmla="*/ 370024 w 7216155"/>
                <a:gd name="connsiteY997" fmla="*/ 573485 h 1097785"/>
                <a:gd name="connsiteX998" fmla="*/ 372870 w 7216155"/>
                <a:gd name="connsiteY998" fmla="*/ 568504 h 1097785"/>
                <a:gd name="connsiteX999" fmla="*/ 167934 w 7216155"/>
                <a:gd name="connsiteY999" fmla="*/ 567081 h 1097785"/>
                <a:gd name="connsiteX1000" fmla="*/ 167934 w 7216155"/>
                <a:gd name="connsiteY1000" fmla="*/ 574197 h 1097785"/>
                <a:gd name="connsiteX1001" fmla="*/ 170780 w 7216155"/>
                <a:gd name="connsiteY1001" fmla="*/ 567081 h 1097785"/>
                <a:gd name="connsiteX1002" fmla="*/ 419123 w 7216155"/>
                <a:gd name="connsiteY1002" fmla="*/ 564235 h 1097785"/>
                <a:gd name="connsiteX1003" fmla="*/ 421614 w 7216155"/>
                <a:gd name="connsiteY1003" fmla="*/ 580601 h 1097785"/>
                <a:gd name="connsiteX1004" fmla="*/ 425528 w 7216155"/>
                <a:gd name="connsiteY1004" fmla="*/ 595544 h 1097785"/>
                <a:gd name="connsiteX1005" fmla="*/ 424104 w 7216155"/>
                <a:gd name="connsiteY1005" fmla="*/ 578822 h 1097785"/>
                <a:gd name="connsiteX1006" fmla="*/ 419123 w 7216155"/>
                <a:gd name="connsiteY1006" fmla="*/ 564235 h 1097785"/>
                <a:gd name="connsiteX1007" fmla="*/ 149433 w 7216155"/>
                <a:gd name="connsiteY1007" fmla="*/ 564235 h 1097785"/>
                <a:gd name="connsiteX1008" fmla="*/ 149433 w 7216155"/>
                <a:gd name="connsiteY1008" fmla="*/ 567792 h 1097785"/>
                <a:gd name="connsiteX1009" fmla="*/ 150856 w 7216155"/>
                <a:gd name="connsiteY1009" fmla="*/ 568504 h 1097785"/>
                <a:gd name="connsiteX1010" fmla="*/ 151568 w 7216155"/>
                <a:gd name="connsiteY1010" fmla="*/ 564235 h 1097785"/>
                <a:gd name="connsiteX1011" fmla="*/ 177896 w 7216155"/>
                <a:gd name="connsiteY1011" fmla="*/ 562811 h 1097785"/>
                <a:gd name="connsiteX1012" fmla="*/ 175050 w 7216155"/>
                <a:gd name="connsiteY1012" fmla="*/ 566014 h 1097785"/>
                <a:gd name="connsiteX1013" fmla="*/ 172559 w 7216155"/>
                <a:gd name="connsiteY1013" fmla="*/ 573485 h 1097785"/>
                <a:gd name="connsiteX1014" fmla="*/ 171136 w 7216155"/>
                <a:gd name="connsiteY1014" fmla="*/ 582380 h 1097785"/>
                <a:gd name="connsiteX1015" fmla="*/ 172204 w 7216155"/>
                <a:gd name="connsiteY1015" fmla="*/ 589852 h 1097785"/>
                <a:gd name="connsiteX1016" fmla="*/ 177185 w 7216155"/>
                <a:gd name="connsiteY1016" fmla="*/ 577399 h 1097785"/>
                <a:gd name="connsiteX1017" fmla="*/ 177896 w 7216155"/>
                <a:gd name="connsiteY1017" fmla="*/ 562811 h 1097785"/>
                <a:gd name="connsiteX1018" fmla="*/ 81121 w 7216155"/>
                <a:gd name="connsiteY1018" fmla="*/ 560677 h 1097785"/>
                <a:gd name="connsiteX1019" fmla="*/ 78274 w 7216155"/>
                <a:gd name="connsiteY1019" fmla="*/ 562456 h 1097785"/>
                <a:gd name="connsiteX1020" fmla="*/ 78274 w 7216155"/>
                <a:gd name="connsiteY1020" fmla="*/ 566369 h 1097785"/>
                <a:gd name="connsiteX1021" fmla="*/ 80409 w 7216155"/>
                <a:gd name="connsiteY1021" fmla="*/ 564235 h 1097785"/>
                <a:gd name="connsiteX1022" fmla="*/ 81121 w 7216155"/>
                <a:gd name="connsiteY1022" fmla="*/ 560677 h 1097785"/>
                <a:gd name="connsiteX1023" fmla="*/ 232688 w 7216155"/>
                <a:gd name="connsiteY1023" fmla="*/ 557119 h 1097785"/>
                <a:gd name="connsiteX1024" fmla="*/ 229842 w 7216155"/>
                <a:gd name="connsiteY1024" fmla="*/ 559253 h 1097785"/>
                <a:gd name="connsiteX1025" fmla="*/ 228774 w 7216155"/>
                <a:gd name="connsiteY1025" fmla="*/ 563523 h 1097785"/>
                <a:gd name="connsiteX1026" fmla="*/ 227707 w 7216155"/>
                <a:gd name="connsiteY1026" fmla="*/ 567081 h 1097785"/>
                <a:gd name="connsiteX1027" fmla="*/ 224861 w 7216155"/>
                <a:gd name="connsiteY1027" fmla="*/ 567081 h 1097785"/>
                <a:gd name="connsiteX1028" fmla="*/ 225217 w 7216155"/>
                <a:gd name="connsiteY1028" fmla="*/ 571706 h 1097785"/>
                <a:gd name="connsiteX1029" fmla="*/ 228063 w 7216155"/>
                <a:gd name="connsiteY1029" fmla="*/ 573129 h 1097785"/>
                <a:gd name="connsiteX1030" fmla="*/ 231265 w 7216155"/>
                <a:gd name="connsiteY1030" fmla="*/ 574553 h 1097785"/>
                <a:gd name="connsiteX1031" fmla="*/ 232688 w 7216155"/>
                <a:gd name="connsiteY1031" fmla="*/ 577755 h 1097785"/>
                <a:gd name="connsiteX1032" fmla="*/ 234111 w 7216155"/>
                <a:gd name="connsiteY1032" fmla="*/ 576687 h 1097785"/>
                <a:gd name="connsiteX1033" fmla="*/ 235535 w 7216155"/>
                <a:gd name="connsiteY1033" fmla="*/ 574197 h 1097785"/>
                <a:gd name="connsiteX1034" fmla="*/ 234823 w 7216155"/>
                <a:gd name="connsiteY1034" fmla="*/ 571350 h 1097785"/>
                <a:gd name="connsiteX1035" fmla="*/ 232332 w 7216155"/>
                <a:gd name="connsiteY1035" fmla="*/ 571350 h 1097785"/>
                <a:gd name="connsiteX1036" fmla="*/ 230553 w 7216155"/>
                <a:gd name="connsiteY1036" fmla="*/ 571350 h 1097785"/>
                <a:gd name="connsiteX1037" fmla="*/ 231977 w 7216155"/>
                <a:gd name="connsiteY1037" fmla="*/ 564590 h 1097785"/>
                <a:gd name="connsiteX1038" fmla="*/ 232688 w 7216155"/>
                <a:gd name="connsiteY1038" fmla="*/ 557119 h 1097785"/>
                <a:gd name="connsiteX1039" fmla="*/ 250478 w 7216155"/>
                <a:gd name="connsiteY1039" fmla="*/ 554984 h 1097785"/>
                <a:gd name="connsiteX1040" fmla="*/ 249766 w 7216155"/>
                <a:gd name="connsiteY1040" fmla="*/ 559253 h 1097785"/>
                <a:gd name="connsiteX1041" fmla="*/ 249055 w 7216155"/>
                <a:gd name="connsiteY1041" fmla="*/ 558186 h 1097785"/>
                <a:gd name="connsiteX1042" fmla="*/ 248343 w 7216155"/>
                <a:gd name="connsiteY1042" fmla="*/ 557119 h 1097785"/>
                <a:gd name="connsiteX1043" fmla="*/ 250478 w 7216155"/>
                <a:gd name="connsiteY1043" fmla="*/ 554984 h 1097785"/>
                <a:gd name="connsiteX1044" fmla="*/ 390660 w 7216155"/>
                <a:gd name="connsiteY1044" fmla="*/ 554272 h 1097785"/>
                <a:gd name="connsiteX1045" fmla="*/ 393862 w 7216155"/>
                <a:gd name="connsiteY1045" fmla="*/ 558186 h 1097785"/>
                <a:gd name="connsiteX1046" fmla="*/ 394218 w 7216155"/>
                <a:gd name="connsiteY1046" fmla="*/ 565302 h 1097785"/>
                <a:gd name="connsiteX1047" fmla="*/ 394574 w 7216155"/>
                <a:gd name="connsiteY1047" fmla="*/ 572774 h 1097785"/>
                <a:gd name="connsiteX1048" fmla="*/ 397064 w 7216155"/>
                <a:gd name="connsiteY1048" fmla="*/ 577043 h 1097785"/>
                <a:gd name="connsiteX1049" fmla="*/ 398132 w 7216155"/>
                <a:gd name="connsiteY1049" fmla="*/ 574553 h 1097785"/>
                <a:gd name="connsiteX1050" fmla="*/ 399911 w 7216155"/>
                <a:gd name="connsiteY1050" fmla="*/ 573485 h 1097785"/>
                <a:gd name="connsiteX1051" fmla="*/ 399911 w 7216155"/>
                <a:gd name="connsiteY1051" fmla="*/ 577043 h 1097785"/>
                <a:gd name="connsiteX1052" fmla="*/ 401689 w 7216155"/>
                <a:gd name="connsiteY1052" fmla="*/ 577755 h 1097785"/>
                <a:gd name="connsiteX1053" fmla="*/ 403468 w 7216155"/>
                <a:gd name="connsiteY1053" fmla="*/ 578466 h 1097785"/>
                <a:gd name="connsiteX1054" fmla="*/ 403468 w 7216155"/>
                <a:gd name="connsiteY1054" fmla="*/ 582736 h 1097785"/>
                <a:gd name="connsiteX1055" fmla="*/ 402401 w 7216155"/>
                <a:gd name="connsiteY1055" fmla="*/ 580957 h 1097785"/>
                <a:gd name="connsiteX1056" fmla="*/ 400622 w 7216155"/>
                <a:gd name="connsiteY1056" fmla="*/ 579889 h 1097785"/>
                <a:gd name="connsiteX1057" fmla="*/ 400622 w 7216155"/>
                <a:gd name="connsiteY1057" fmla="*/ 587717 h 1097785"/>
                <a:gd name="connsiteX1058" fmla="*/ 402757 w 7216155"/>
                <a:gd name="connsiteY1058" fmla="*/ 587361 h 1097785"/>
                <a:gd name="connsiteX1059" fmla="*/ 406315 w 7216155"/>
                <a:gd name="connsiteY1059" fmla="*/ 588428 h 1097785"/>
                <a:gd name="connsiteX1060" fmla="*/ 408094 w 7216155"/>
                <a:gd name="connsiteY1060" fmla="*/ 600170 h 1097785"/>
                <a:gd name="connsiteX1061" fmla="*/ 410584 w 7216155"/>
                <a:gd name="connsiteY1061" fmla="*/ 611911 h 1097785"/>
                <a:gd name="connsiteX1062" fmla="*/ 406671 w 7216155"/>
                <a:gd name="connsiteY1062" fmla="*/ 612622 h 1097785"/>
                <a:gd name="connsiteX1063" fmla="*/ 405603 w 7216155"/>
                <a:gd name="connsiteY1063" fmla="*/ 616180 h 1097785"/>
                <a:gd name="connsiteX1064" fmla="*/ 404536 w 7216155"/>
                <a:gd name="connsiteY1064" fmla="*/ 612622 h 1097785"/>
                <a:gd name="connsiteX1065" fmla="*/ 402757 w 7216155"/>
                <a:gd name="connsiteY1065" fmla="*/ 610488 h 1097785"/>
                <a:gd name="connsiteX1066" fmla="*/ 404180 w 7216155"/>
                <a:gd name="connsiteY1066" fmla="*/ 624008 h 1097785"/>
                <a:gd name="connsiteX1067" fmla="*/ 407026 w 7216155"/>
                <a:gd name="connsiteY1067" fmla="*/ 635393 h 1097785"/>
                <a:gd name="connsiteX1068" fmla="*/ 405603 w 7216155"/>
                <a:gd name="connsiteY1068" fmla="*/ 647846 h 1097785"/>
                <a:gd name="connsiteX1069" fmla="*/ 408450 w 7216155"/>
                <a:gd name="connsiteY1069" fmla="*/ 661010 h 1097785"/>
                <a:gd name="connsiteX1070" fmla="*/ 412719 w 7216155"/>
                <a:gd name="connsiteY1070" fmla="*/ 673819 h 1097785"/>
                <a:gd name="connsiteX1071" fmla="*/ 414854 w 7216155"/>
                <a:gd name="connsiteY1071" fmla="*/ 685204 h 1097785"/>
                <a:gd name="connsiteX1072" fmla="*/ 411296 w 7216155"/>
                <a:gd name="connsiteY1072" fmla="*/ 683069 h 1097785"/>
                <a:gd name="connsiteX1073" fmla="*/ 410584 w 7216155"/>
                <a:gd name="connsiteY1073" fmla="*/ 700147 h 1097785"/>
                <a:gd name="connsiteX1074" fmla="*/ 408450 w 7216155"/>
                <a:gd name="connsiteY1074" fmla="*/ 714379 h 1097785"/>
                <a:gd name="connsiteX1075" fmla="*/ 405603 w 7216155"/>
                <a:gd name="connsiteY1075" fmla="*/ 709398 h 1097785"/>
                <a:gd name="connsiteX1076" fmla="*/ 402757 w 7216155"/>
                <a:gd name="connsiteY1076" fmla="*/ 703705 h 1097785"/>
                <a:gd name="connsiteX1077" fmla="*/ 403824 w 7216155"/>
                <a:gd name="connsiteY1077" fmla="*/ 698724 h 1097785"/>
                <a:gd name="connsiteX1078" fmla="*/ 406315 w 7216155"/>
                <a:gd name="connsiteY1078" fmla="*/ 695878 h 1097785"/>
                <a:gd name="connsiteX1079" fmla="*/ 406315 w 7216155"/>
                <a:gd name="connsiteY1079" fmla="*/ 680934 h 1097785"/>
                <a:gd name="connsiteX1080" fmla="*/ 402045 w 7216155"/>
                <a:gd name="connsiteY1080" fmla="*/ 670972 h 1097785"/>
                <a:gd name="connsiteX1081" fmla="*/ 401334 w 7216155"/>
                <a:gd name="connsiteY1081" fmla="*/ 655317 h 1097785"/>
                <a:gd name="connsiteX1082" fmla="*/ 399555 w 7216155"/>
                <a:gd name="connsiteY1082" fmla="*/ 637884 h 1097785"/>
                <a:gd name="connsiteX1083" fmla="*/ 398843 w 7216155"/>
                <a:gd name="connsiteY1083" fmla="*/ 620806 h 1097785"/>
                <a:gd name="connsiteX1084" fmla="*/ 401334 w 7216155"/>
                <a:gd name="connsiteY1084" fmla="*/ 606930 h 1097785"/>
                <a:gd name="connsiteX1085" fmla="*/ 399911 w 7216155"/>
                <a:gd name="connsiteY1085" fmla="*/ 601237 h 1097785"/>
                <a:gd name="connsiteX1086" fmla="*/ 397776 w 7216155"/>
                <a:gd name="connsiteY1086" fmla="*/ 595544 h 1097785"/>
                <a:gd name="connsiteX1087" fmla="*/ 396353 w 7216155"/>
                <a:gd name="connsiteY1087" fmla="*/ 601237 h 1097785"/>
                <a:gd name="connsiteX1088" fmla="*/ 395641 w 7216155"/>
                <a:gd name="connsiteY1088" fmla="*/ 595544 h 1097785"/>
                <a:gd name="connsiteX1089" fmla="*/ 396353 w 7216155"/>
                <a:gd name="connsiteY1089" fmla="*/ 589852 h 1097785"/>
                <a:gd name="connsiteX1090" fmla="*/ 393506 w 7216155"/>
                <a:gd name="connsiteY1090" fmla="*/ 587005 h 1097785"/>
                <a:gd name="connsiteX1091" fmla="*/ 392083 w 7216155"/>
                <a:gd name="connsiteY1091" fmla="*/ 582736 h 1097785"/>
                <a:gd name="connsiteX1092" fmla="*/ 393150 w 7216155"/>
                <a:gd name="connsiteY1092" fmla="*/ 574908 h 1097785"/>
                <a:gd name="connsiteX1093" fmla="*/ 391727 w 7216155"/>
                <a:gd name="connsiteY1093" fmla="*/ 568148 h 1097785"/>
                <a:gd name="connsiteX1094" fmla="*/ 389948 w 7216155"/>
                <a:gd name="connsiteY1094" fmla="*/ 561744 h 1097785"/>
                <a:gd name="connsiteX1095" fmla="*/ 390660 w 7216155"/>
                <a:gd name="connsiteY1095" fmla="*/ 554272 h 1097785"/>
                <a:gd name="connsiteX1096" fmla="*/ 357927 w 7216155"/>
                <a:gd name="connsiteY1096" fmla="*/ 552138 h 1097785"/>
                <a:gd name="connsiteX1097" fmla="*/ 362197 w 7216155"/>
                <a:gd name="connsiteY1097" fmla="*/ 554272 h 1097785"/>
                <a:gd name="connsiteX1098" fmla="*/ 362197 w 7216155"/>
                <a:gd name="connsiteY1098" fmla="*/ 557474 h 1097785"/>
                <a:gd name="connsiteX1099" fmla="*/ 361129 w 7216155"/>
                <a:gd name="connsiteY1099" fmla="*/ 561744 h 1097785"/>
                <a:gd name="connsiteX1100" fmla="*/ 362197 w 7216155"/>
                <a:gd name="connsiteY1100" fmla="*/ 567081 h 1097785"/>
                <a:gd name="connsiteX1101" fmla="*/ 361841 w 7216155"/>
                <a:gd name="connsiteY1101" fmla="*/ 562100 h 1097785"/>
                <a:gd name="connsiteX1102" fmla="*/ 362908 w 7216155"/>
                <a:gd name="connsiteY1102" fmla="*/ 561388 h 1097785"/>
                <a:gd name="connsiteX1103" fmla="*/ 364331 w 7216155"/>
                <a:gd name="connsiteY1103" fmla="*/ 570639 h 1097785"/>
                <a:gd name="connsiteX1104" fmla="*/ 367889 w 7216155"/>
                <a:gd name="connsiteY1104" fmla="*/ 579178 h 1097785"/>
                <a:gd name="connsiteX1105" fmla="*/ 368601 w 7216155"/>
                <a:gd name="connsiteY1105" fmla="*/ 575976 h 1097785"/>
                <a:gd name="connsiteX1106" fmla="*/ 367889 w 7216155"/>
                <a:gd name="connsiteY1106" fmla="*/ 572062 h 1097785"/>
                <a:gd name="connsiteX1107" fmla="*/ 373582 w 7216155"/>
                <a:gd name="connsiteY1107" fmla="*/ 593410 h 1097785"/>
                <a:gd name="connsiteX1108" fmla="*/ 371447 w 7216155"/>
                <a:gd name="connsiteY1108" fmla="*/ 594121 h 1097785"/>
                <a:gd name="connsiteX1109" fmla="*/ 370024 w 7216155"/>
                <a:gd name="connsiteY1109" fmla="*/ 590563 h 1097785"/>
                <a:gd name="connsiteX1110" fmla="*/ 368601 w 7216155"/>
                <a:gd name="connsiteY1110" fmla="*/ 587717 h 1097785"/>
                <a:gd name="connsiteX1111" fmla="*/ 367533 w 7216155"/>
                <a:gd name="connsiteY1111" fmla="*/ 588784 h 1097785"/>
                <a:gd name="connsiteX1112" fmla="*/ 366466 w 7216155"/>
                <a:gd name="connsiteY1112" fmla="*/ 590563 h 1097785"/>
                <a:gd name="connsiteX1113" fmla="*/ 365399 w 7216155"/>
                <a:gd name="connsiteY1113" fmla="*/ 580957 h 1097785"/>
                <a:gd name="connsiteX1114" fmla="*/ 360773 w 7216155"/>
                <a:gd name="connsiteY1114" fmla="*/ 575620 h 1097785"/>
                <a:gd name="connsiteX1115" fmla="*/ 361485 w 7216155"/>
                <a:gd name="connsiteY1115" fmla="*/ 571706 h 1097785"/>
                <a:gd name="connsiteX1116" fmla="*/ 362908 w 7216155"/>
                <a:gd name="connsiteY1116" fmla="*/ 568504 h 1097785"/>
                <a:gd name="connsiteX1117" fmla="*/ 358639 w 7216155"/>
                <a:gd name="connsiteY1117" fmla="*/ 563879 h 1097785"/>
                <a:gd name="connsiteX1118" fmla="*/ 357927 w 7216155"/>
                <a:gd name="connsiteY1118" fmla="*/ 552138 h 1097785"/>
                <a:gd name="connsiteX1119" fmla="*/ 162241 w 7216155"/>
                <a:gd name="connsiteY1119" fmla="*/ 542887 h 1097785"/>
                <a:gd name="connsiteX1120" fmla="*/ 158683 w 7216155"/>
                <a:gd name="connsiteY1120" fmla="*/ 548935 h 1097785"/>
                <a:gd name="connsiteX1121" fmla="*/ 157972 w 7216155"/>
                <a:gd name="connsiteY1121" fmla="*/ 557474 h 1097785"/>
                <a:gd name="connsiteX1122" fmla="*/ 157972 w 7216155"/>
                <a:gd name="connsiteY1122" fmla="*/ 566369 h 1097785"/>
                <a:gd name="connsiteX1123" fmla="*/ 157260 w 7216155"/>
                <a:gd name="connsiteY1123" fmla="*/ 573485 h 1097785"/>
                <a:gd name="connsiteX1124" fmla="*/ 161530 w 7216155"/>
                <a:gd name="connsiteY1124" fmla="*/ 559609 h 1097785"/>
                <a:gd name="connsiteX1125" fmla="*/ 162241 w 7216155"/>
                <a:gd name="connsiteY1125" fmla="*/ 542887 h 1097785"/>
                <a:gd name="connsiteX1126" fmla="*/ 116700 w 7216155"/>
                <a:gd name="connsiteY1126" fmla="*/ 537906 h 1097785"/>
                <a:gd name="connsiteX1127" fmla="*/ 114209 w 7216155"/>
                <a:gd name="connsiteY1127" fmla="*/ 540396 h 1097785"/>
                <a:gd name="connsiteX1128" fmla="*/ 113854 w 7216155"/>
                <a:gd name="connsiteY1128" fmla="*/ 545022 h 1097785"/>
                <a:gd name="connsiteX1129" fmla="*/ 116344 w 7216155"/>
                <a:gd name="connsiteY1129" fmla="*/ 543599 h 1097785"/>
                <a:gd name="connsiteX1130" fmla="*/ 116700 w 7216155"/>
                <a:gd name="connsiteY1130" fmla="*/ 537906 h 1097785"/>
                <a:gd name="connsiteX1131" fmla="*/ 156549 w 7216155"/>
                <a:gd name="connsiteY1131" fmla="*/ 531502 h 1097785"/>
                <a:gd name="connsiteX1132" fmla="*/ 151212 w 7216155"/>
                <a:gd name="connsiteY1132" fmla="*/ 537906 h 1097785"/>
                <a:gd name="connsiteX1133" fmla="*/ 148721 w 7216155"/>
                <a:gd name="connsiteY1133" fmla="*/ 547868 h 1097785"/>
                <a:gd name="connsiteX1134" fmla="*/ 154058 w 7216155"/>
                <a:gd name="connsiteY1134" fmla="*/ 541108 h 1097785"/>
                <a:gd name="connsiteX1135" fmla="*/ 156549 w 7216155"/>
                <a:gd name="connsiteY1135" fmla="*/ 531502 h 1097785"/>
                <a:gd name="connsiteX1136" fmla="*/ 199955 w 7216155"/>
                <a:gd name="connsiteY1136" fmla="*/ 530078 h 1097785"/>
                <a:gd name="connsiteX1137" fmla="*/ 198532 w 7216155"/>
                <a:gd name="connsiteY1137" fmla="*/ 532213 h 1097785"/>
                <a:gd name="connsiteX1138" fmla="*/ 196397 w 7216155"/>
                <a:gd name="connsiteY1138" fmla="*/ 532213 h 1097785"/>
                <a:gd name="connsiteX1139" fmla="*/ 195330 w 7216155"/>
                <a:gd name="connsiteY1139" fmla="*/ 542175 h 1097785"/>
                <a:gd name="connsiteX1140" fmla="*/ 197821 w 7216155"/>
                <a:gd name="connsiteY1140" fmla="*/ 548580 h 1097785"/>
                <a:gd name="connsiteX1141" fmla="*/ 199955 w 7216155"/>
                <a:gd name="connsiteY1141" fmla="*/ 537906 h 1097785"/>
                <a:gd name="connsiteX1142" fmla="*/ 199955 w 7216155"/>
                <a:gd name="connsiteY1142" fmla="*/ 530078 h 1097785"/>
                <a:gd name="connsiteX1143" fmla="*/ 211341 w 7216155"/>
                <a:gd name="connsiteY1143" fmla="*/ 528655 h 1097785"/>
                <a:gd name="connsiteX1144" fmla="*/ 208139 w 7216155"/>
                <a:gd name="connsiteY1144" fmla="*/ 536127 h 1097785"/>
                <a:gd name="connsiteX1145" fmla="*/ 207783 w 7216155"/>
                <a:gd name="connsiteY1145" fmla="*/ 547868 h 1097785"/>
                <a:gd name="connsiteX1146" fmla="*/ 204225 w 7216155"/>
                <a:gd name="connsiteY1146" fmla="*/ 551782 h 1097785"/>
                <a:gd name="connsiteX1147" fmla="*/ 200667 w 7216155"/>
                <a:gd name="connsiteY1147" fmla="*/ 555696 h 1097785"/>
                <a:gd name="connsiteX1148" fmla="*/ 201023 w 7216155"/>
                <a:gd name="connsiteY1148" fmla="*/ 566369 h 1097785"/>
                <a:gd name="connsiteX1149" fmla="*/ 199955 w 7216155"/>
                <a:gd name="connsiteY1149" fmla="*/ 579178 h 1097785"/>
                <a:gd name="connsiteX1150" fmla="*/ 202446 w 7216155"/>
                <a:gd name="connsiteY1150" fmla="*/ 572062 h 1097785"/>
                <a:gd name="connsiteX1151" fmla="*/ 206360 w 7216155"/>
                <a:gd name="connsiteY1151" fmla="*/ 567081 h 1097785"/>
                <a:gd name="connsiteX1152" fmla="*/ 207071 w 7216155"/>
                <a:gd name="connsiteY1152" fmla="*/ 556407 h 1097785"/>
                <a:gd name="connsiteX1153" fmla="*/ 211341 w 7216155"/>
                <a:gd name="connsiteY1153" fmla="*/ 548580 h 1097785"/>
                <a:gd name="connsiteX1154" fmla="*/ 211341 w 7216155"/>
                <a:gd name="connsiteY1154" fmla="*/ 528655 h 1097785"/>
                <a:gd name="connsiteX1155" fmla="*/ 374293 w 7216155"/>
                <a:gd name="connsiteY1155" fmla="*/ 526521 h 1097785"/>
                <a:gd name="connsiteX1156" fmla="*/ 374649 w 7216155"/>
                <a:gd name="connsiteY1156" fmla="*/ 530078 h 1097785"/>
                <a:gd name="connsiteX1157" fmla="*/ 373582 w 7216155"/>
                <a:gd name="connsiteY1157" fmla="*/ 532213 h 1097785"/>
                <a:gd name="connsiteX1158" fmla="*/ 371803 w 7216155"/>
                <a:gd name="connsiteY1158" fmla="*/ 528655 h 1097785"/>
                <a:gd name="connsiteX1159" fmla="*/ 374293 w 7216155"/>
                <a:gd name="connsiteY1159" fmla="*/ 526521 h 1097785"/>
                <a:gd name="connsiteX1160" fmla="*/ 368601 w 7216155"/>
                <a:gd name="connsiteY1160" fmla="*/ 526521 h 1097785"/>
                <a:gd name="connsiteX1161" fmla="*/ 370380 w 7216155"/>
                <a:gd name="connsiteY1161" fmla="*/ 533281 h 1097785"/>
                <a:gd name="connsiteX1162" fmla="*/ 374293 w 7216155"/>
                <a:gd name="connsiteY1162" fmla="*/ 534348 h 1097785"/>
                <a:gd name="connsiteX1163" fmla="*/ 375005 w 7216155"/>
                <a:gd name="connsiteY1163" fmla="*/ 537194 h 1097785"/>
                <a:gd name="connsiteX1164" fmla="*/ 375005 w 7216155"/>
                <a:gd name="connsiteY1164" fmla="*/ 540041 h 1097785"/>
                <a:gd name="connsiteX1165" fmla="*/ 373226 w 7216155"/>
                <a:gd name="connsiteY1165" fmla="*/ 538618 h 1097785"/>
                <a:gd name="connsiteX1166" fmla="*/ 371447 w 7216155"/>
                <a:gd name="connsiteY1166" fmla="*/ 537194 h 1097785"/>
                <a:gd name="connsiteX1167" fmla="*/ 369312 w 7216155"/>
                <a:gd name="connsiteY1167" fmla="*/ 548580 h 1097785"/>
                <a:gd name="connsiteX1168" fmla="*/ 371447 w 7216155"/>
                <a:gd name="connsiteY1168" fmla="*/ 561388 h 1097785"/>
                <a:gd name="connsiteX1169" fmla="*/ 367533 w 7216155"/>
                <a:gd name="connsiteY1169" fmla="*/ 545022 h 1097785"/>
                <a:gd name="connsiteX1170" fmla="*/ 368601 w 7216155"/>
                <a:gd name="connsiteY1170" fmla="*/ 526521 h 1097785"/>
                <a:gd name="connsiteX1171" fmla="*/ 187858 w 7216155"/>
                <a:gd name="connsiteY1171" fmla="*/ 526521 h 1097785"/>
                <a:gd name="connsiteX1172" fmla="*/ 185368 w 7216155"/>
                <a:gd name="connsiteY1172" fmla="*/ 529723 h 1097785"/>
                <a:gd name="connsiteX1173" fmla="*/ 187147 w 7216155"/>
                <a:gd name="connsiteY1173" fmla="*/ 533636 h 1097785"/>
                <a:gd name="connsiteX1174" fmla="*/ 187858 w 7216155"/>
                <a:gd name="connsiteY1174" fmla="*/ 530434 h 1097785"/>
                <a:gd name="connsiteX1175" fmla="*/ 187858 w 7216155"/>
                <a:gd name="connsiteY1175" fmla="*/ 526521 h 1097785"/>
                <a:gd name="connsiteX1176" fmla="*/ 241227 w 7216155"/>
                <a:gd name="connsiteY1176" fmla="*/ 523674 h 1097785"/>
                <a:gd name="connsiteX1177" fmla="*/ 241227 w 7216155"/>
                <a:gd name="connsiteY1177" fmla="*/ 530078 h 1097785"/>
                <a:gd name="connsiteX1178" fmla="*/ 239804 w 7216155"/>
                <a:gd name="connsiteY1178" fmla="*/ 530078 h 1097785"/>
                <a:gd name="connsiteX1179" fmla="*/ 239448 w 7216155"/>
                <a:gd name="connsiteY1179" fmla="*/ 525809 h 1097785"/>
                <a:gd name="connsiteX1180" fmla="*/ 241227 w 7216155"/>
                <a:gd name="connsiteY1180" fmla="*/ 523674 h 1097785"/>
                <a:gd name="connsiteX1181" fmla="*/ 178608 w 7216155"/>
                <a:gd name="connsiteY1181" fmla="*/ 523674 h 1097785"/>
                <a:gd name="connsiteX1182" fmla="*/ 175406 w 7216155"/>
                <a:gd name="connsiteY1182" fmla="*/ 533281 h 1097785"/>
                <a:gd name="connsiteX1183" fmla="*/ 174338 w 7216155"/>
                <a:gd name="connsiteY1183" fmla="*/ 544310 h 1097785"/>
                <a:gd name="connsiteX1184" fmla="*/ 177185 w 7216155"/>
                <a:gd name="connsiteY1184" fmla="*/ 545022 h 1097785"/>
                <a:gd name="connsiteX1185" fmla="*/ 177185 w 7216155"/>
                <a:gd name="connsiteY1185" fmla="*/ 550003 h 1097785"/>
                <a:gd name="connsiteX1186" fmla="*/ 179319 w 7216155"/>
                <a:gd name="connsiteY1186" fmla="*/ 549291 h 1097785"/>
                <a:gd name="connsiteX1187" fmla="*/ 181454 w 7216155"/>
                <a:gd name="connsiteY1187" fmla="*/ 550003 h 1097785"/>
                <a:gd name="connsiteX1188" fmla="*/ 184300 w 7216155"/>
                <a:gd name="connsiteY1188" fmla="*/ 546445 h 1097785"/>
                <a:gd name="connsiteX1189" fmla="*/ 184300 w 7216155"/>
                <a:gd name="connsiteY1189" fmla="*/ 540041 h 1097785"/>
                <a:gd name="connsiteX1190" fmla="*/ 178964 w 7216155"/>
                <a:gd name="connsiteY1190" fmla="*/ 536483 h 1097785"/>
                <a:gd name="connsiteX1191" fmla="*/ 178608 w 7216155"/>
                <a:gd name="connsiteY1191" fmla="*/ 523674 h 1097785"/>
                <a:gd name="connsiteX1192" fmla="*/ 101045 w 7216155"/>
                <a:gd name="connsiteY1192" fmla="*/ 520828 h 1097785"/>
                <a:gd name="connsiteX1193" fmla="*/ 96064 w 7216155"/>
                <a:gd name="connsiteY1193" fmla="*/ 524742 h 1097785"/>
                <a:gd name="connsiteX1194" fmla="*/ 95352 w 7216155"/>
                <a:gd name="connsiteY1194" fmla="*/ 532213 h 1097785"/>
                <a:gd name="connsiteX1195" fmla="*/ 97843 w 7216155"/>
                <a:gd name="connsiteY1195" fmla="*/ 531502 h 1097785"/>
                <a:gd name="connsiteX1196" fmla="*/ 100333 w 7216155"/>
                <a:gd name="connsiteY1196" fmla="*/ 530078 h 1097785"/>
                <a:gd name="connsiteX1197" fmla="*/ 99622 w 7216155"/>
                <a:gd name="connsiteY1197" fmla="*/ 525097 h 1097785"/>
                <a:gd name="connsiteX1198" fmla="*/ 101045 w 7216155"/>
                <a:gd name="connsiteY1198" fmla="*/ 520828 h 1097785"/>
                <a:gd name="connsiteX1199" fmla="*/ 211341 w 7216155"/>
                <a:gd name="connsiteY1199" fmla="*/ 515847 h 1097785"/>
                <a:gd name="connsiteX1200" fmla="*/ 208494 w 7216155"/>
                <a:gd name="connsiteY1200" fmla="*/ 517270 h 1097785"/>
                <a:gd name="connsiteX1201" fmla="*/ 206360 w 7216155"/>
                <a:gd name="connsiteY1201" fmla="*/ 519405 h 1097785"/>
                <a:gd name="connsiteX1202" fmla="*/ 214187 w 7216155"/>
                <a:gd name="connsiteY1202" fmla="*/ 526521 h 1097785"/>
                <a:gd name="connsiteX1203" fmla="*/ 214543 w 7216155"/>
                <a:gd name="connsiteY1203" fmla="*/ 520116 h 1097785"/>
                <a:gd name="connsiteX1204" fmla="*/ 211341 w 7216155"/>
                <a:gd name="connsiteY1204" fmla="*/ 515847 h 1097785"/>
                <a:gd name="connsiteX1205" fmla="*/ 155837 w 7216155"/>
                <a:gd name="connsiteY1205" fmla="*/ 515847 h 1097785"/>
                <a:gd name="connsiteX1206" fmla="*/ 152991 w 7216155"/>
                <a:gd name="connsiteY1206" fmla="*/ 519405 h 1097785"/>
                <a:gd name="connsiteX1207" fmla="*/ 152991 w 7216155"/>
                <a:gd name="connsiteY1207" fmla="*/ 525809 h 1097785"/>
                <a:gd name="connsiteX1208" fmla="*/ 155837 w 7216155"/>
                <a:gd name="connsiteY1208" fmla="*/ 515847 h 1097785"/>
                <a:gd name="connsiteX1209" fmla="*/ 362197 w 7216155"/>
                <a:gd name="connsiteY1209" fmla="*/ 511577 h 1097785"/>
                <a:gd name="connsiteX1210" fmla="*/ 363620 w 7216155"/>
                <a:gd name="connsiteY1210" fmla="*/ 515847 h 1097785"/>
                <a:gd name="connsiteX1211" fmla="*/ 362197 w 7216155"/>
                <a:gd name="connsiteY1211" fmla="*/ 519405 h 1097785"/>
                <a:gd name="connsiteX1212" fmla="*/ 360418 w 7216155"/>
                <a:gd name="connsiteY1212" fmla="*/ 515491 h 1097785"/>
                <a:gd name="connsiteX1213" fmla="*/ 362197 w 7216155"/>
                <a:gd name="connsiteY1213" fmla="*/ 511577 h 1097785"/>
                <a:gd name="connsiteX1214" fmla="*/ 100333 w 7216155"/>
                <a:gd name="connsiteY1214" fmla="*/ 510154 h 1097785"/>
                <a:gd name="connsiteX1215" fmla="*/ 98199 w 7216155"/>
                <a:gd name="connsiteY1215" fmla="*/ 515135 h 1097785"/>
                <a:gd name="connsiteX1216" fmla="*/ 99978 w 7216155"/>
                <a:gd name="connsiteY1216" fmla="*/ 514424 h 1097785"/>
                <a:gd name="connsiteX1217" fmla="*/ 101757 w 7216155"/>
                <a:gd name="connsiteY1217" fmla="*/ 513712 h 1097785"/>
                <a:gd name="connsiteX1218" fmla="*/ 101045 w 7216155"/>
                <a:gd name="connsiteY1218" fmla="*/ 511933 h 1097785"/>
                <a:gd name="connsiteX1219" fmla="*/ 100333 w 7216155"/>
                <a:gd name="connsiteY1219" fmla="*/ 510154 h 1097785"/>
                <a:gd name="connsiteX1220" fmla="*/ 246920 w 7216155"/>
                <a:gd name="connsiteY1220" fmla="*/ 508731 h 1097785"/>
                <a:gd name="connsiteX1221" fmla="*/ 246564 w 7216155"/>
                <a:gd name="connsiteY1221" fmla="*/ 516558 h 1097785"/>
                <a:gd name="connsiteX1222" fmla="*/ 244785 w 7216155"/>
                <a:gd name="connsiteY1222" fmla="*/ 520828 h 1097785"/>
                <a:gd name="connsiteX1223" fmla="*/ 244429 w 7216155"/>
                <a:gd name="connsiteY1223" fmla="*/ 514779 h 1097785"/>
                <a:gd name="connsiteX1224" fmla="*/ 246920 w 7216155"/>
                <a:gd name="connsiteY1224" fmla="*/ 508731 h 1097785"/>
                <a:gd name="connsiteX1225" fmla="*/ 222014 w 7216155"/>
                <a:gd name="connsiteY1225" fmla="*/ 508019 h 1097785"/>
                <a:gd name="connsiteX1226" fmla="*/ 217745 w 7216155"/>
                <a:gd name="connsiteY1226" fmla="*/ 511221 h 1097785"/>
                <a:gd name="connsiteX1227" fmla="*/ 215610 w 7216155"/>
                <a:gd name="connsiteY1227" fmla="*/ 517982 h 1097785"/>
                <a:gd name="connsiteX1228" fmla="*/ 217389 w 7216155"/>
                <a:gd name="connsiteY1228" fmla="*/ 520472 h 1097785"/>
                <a:gd name="connsiteX1229" fmla="*/ 218457 w 7216155"/>
                <a:gd name="connsiteY1229" fmla="*/ 522963 h 1097785"/>
                <a:gd name="connsiteX1230" fmla="*/ 221659 w 7216155"/>
                <a:gd name="connsiteY1230" fmla="*/ 516558 h 1097785"/>
                <a:gd name="connsiteX1231" fmla="*/ 222014 w 7216155"/>
                <a:gd name="connsiteY1231" fmla="*/ 508019 h 1097785"/>
                <a:gd name="connsiteX1232" fmla="*/ 181454 w 7216155"/>
                <a:gd name="connsiteY1232" fmla="*/ 504461 h 1097785"/>
                <a:gd name="connsiteX1233" fmla="*/ 176473 w 7216155"/>
                <a:gd name="connsiteY1233" fmla="*/ 507308 h 1097785"/>
                <a:gd name="connsiteX1234" fmla="*/ 176473 w 7216155"/>
                <a:gd name="connsiteY1234" fmla="*/ 515135 h 1097785"/>
                <a:gd name="connsiteX1235" fmla="*/ 181454 w 7216155"/>
                <a:gd name="connsiteY1235" fmla="*/ 504461 h 1097785"/>
                <a:gd name="connsiteX1236" fmla="*/ 421970 w 7216155"/>
                <a:gd name="connsiteY1236" fmla="*/ 500904 h 1097785"/>
                <a:gd name="connsiteX1237" fmla="*/ 421970 w 7216155"/>
                <a:gd name="connsiteY1237" fmla="*/ 505173 h 1097785"/>
                <a:gd name="connsiteX1238" fmla="*/ 423393 w 7216155"/>
                <a:gd name="connsiteY1238" fmla="*/ 508019 h 1097785"/>
                <a:gd name="connsiteX1239" fmla="*/ 424104 w 7216155"/>
                <a:gd name="connsiteY1239" fmla="*/ 503394 h 1097785"/>
                <a:gd name="connsiteX1240" fmla="*/ 421970 w 7216155"/>
                <a:gd name="connsiteY1240" fmla="*/ 500904 h 1097785"/>
                <a:gd name="connsiteX1241" fmla="*/ 233400 w 7216155"/>
                <a:gd name="connsiteY1241" fmla="*/ 497346 h 1097785"/>
                <a:gd name="connsiteX1242" fmla="*/ 232688 w 7216155"/>
                <a:gd name="connsiteY1242" fmla="*/ 505173 h 1097785"/>
                <a:gd name="connsiteX1243" fmla="*/ 229842 w 7216155"/>
                <a:gd name="connsiteY1243" fmla="*/ 510154 h 1097785"/>
                <a:gd name="connsiteX1244" fmla="*/ 232332 w 7216155"/>
                <a:gd name="connsiteY1244" fmla="*/ 515491 h 1097785"/>
                <a:gd name="connsiteX1245" fmla="*/ 236246 w 7216155"/>
                <a:gd name="connsiteY1245" fmla="*/ 515847 h 1097785"/>
                <a:gd name="connsiteX1246" fmla="*/ 234467 w 7216155"/>
                <a:gd name="connsiteY1246" fmla="*/ 507308 h 1097785"/>
                <a:gd name="connsiteX1247" fmla="*/ 233400 w 7216155"/>
                <a:gd name="connsiteY1247" fmla="*/ 497346 h 1097785"/>
                <a:gd name="connsiteX1248" fmla="*/ 258305 w 7216155"/>
                <a:gd name="connsiteY1248" fmla="*/ 493788 h 1097785"/>
                <a:gd name="connsiteX1249" fmla="*/ 256882 w 7216155"/>
                <a:gd name="connsiteY1249" fmla="*/ 500548 h 1097785"/>
                <a:gd name="connsiteX1250" fmla="*/ 255459 w 7216155"/>
                <a:gd name="connsiteY1250" fmla="*/ 506596 h 1097785"/>
                <a:gd name="connsiteX1251" fmla="*/ 256526 w 7216155"/>
                <a:gd name="connsiteY1251" fmla="*/ 509798 h 1097785"/>
                <a:gd name="connsiteX1252" fmla="*/ 259017 w 7216155"/>
                <a:gd name="connsiteY1252" fmla="*/ 510154 h 1097785"/>
                <a:gd name="connsiteX1253" fmla="*/ 259017 w 7216155"/>
                <a:gd name="connsiteY1253" fmla="*/ 501259 h 1097785"/>
                <a:gd name="connsiteX1254" fmla="*/ 258305 w 7216155"/>
                <a:gd name="connsiteY1254" fmla="*/ 493788 h 1097785"/>
                <a:gd name="connsiteX1255" fmla="*/ 188570 w 7216155"/>
                <a:gd name="connsiteY1255" fmla="*/ 493788 h 1097785"/>
                <a:gd name="connsiteX1256" fmla="*/ 185724 w 7216155"/>
                <a:gd name="connsiteY1256" fmla="*/ 494855 h 1097785"/>
                <a:gd name="connsiteX1257" fmla="*/ 182877 w 7216155"/>
                <a:gd name="connsiteY1257" fmla="*/ 496634 h 1097785"/>
                <a:gd name="connsiteX1258" fmla="*/ 184300 w 7216155"/>
                <a:gd name="connsiteY1258" fmla="*/ 498413 h 1097785"/>
                <a:gd name="connsiteX1259" fmla="*/ 185012 w 7216155"/>
                <a:gd name="connsiteY1259" fmla="*/ 500904 h 1097785"/>
                <a:gd name="connsiteX1260" fmla="*/ 186791 w 7216155"/>
                <a:gd name="connsiteY1260" fmla="*/ 499480 h 1097785"/>
                <a:gd name="connsiteX1261" fmla="*/ 187147 w 7216155"/>
                <a:gd name="connsiteY1261" fmla="*/ 500904 h 1097785"/>
                <a:gd name="connsiteX1262" fmla="*/ 188570 w 7216155"/>
                <a:gd name="connsiteY1262" fmla="*/ 493788 h 1097785"/>
                <a:gd name="connsiteX1263" fmla="*/ 115277 w 7216155"/>
                <a:gd name="connsiteY1263" fmla="*/ 493788 h 1097785"/>
                <a:gd name="connsiteX1264" fmla="*/ 105670 w 7216155"/>
                <a:gd name="connsiteY1264" fmla="*/ 503750 h 1097785"/>
                <a:gd name="connsiteX1265" fmla="*/ 101045 w 7216155"/>
                <a:gd name="connsiteY1265" fmla="*/ 519405 h 1097785"/>
                <a:gd name="connsiteX1266" fmla="*/ 110296 w 7216155"/>
                <a:gd name="connsiteY1266" fmla="*/ 509798 h 1097785"/>
                <a:gd name="connsiteX1267" fmla="*/ 115277 w 7216155"/>
                <a:gd name="connsiteY1267" fmla="*/ 493788 h 1097785"/>
                <a:gd name="connsiteX1268" fmla="*/ 416989 w 7216155"/>
                <a:gd name="connsiteY1268" fmla="*/ 490230 h 1097785"/>
                <a:gd name="connsiteX1269" fmla="*/ 417433 w 7216155"/>
                <a:gd name="connsiteY1269" fmla="*/ 491653 h 1097785"/>
                <a:gd name="connsiteX1270" fmla="*/ 417236 w 7216155"/>
                <a:gd name="connsiteY1270" fmla="*/ 491839 h 1097785"/>
                <a:gd name="connsiteX1271" fmla="*/ 172915 w 7216155"/>
                <a:gd name="connsiteY1271" fmla="*/ 490230 h 1097785"/>
                <a:gd name="connsiteX1272" fmla="*/ 166155 w 7216155"/>
                <a:gd name="connsiteY1272" fmla="*/ 495211 h 1097785"/>
                <a:gd name="connsiteX1273" fmla="*/ 160107 w 7216155"/>
                <a:gd name="connsiteY1273" fmla="*/ 500904 h 1097785"/>
                <a:gd name="connsiteX1274" fmla="*/ 161530 w 7216155"/>
                <a:gd name="connsiteY1274" fmla="*/ 513356 h 1097785"/>
                <a:gd name="connsiteX1275" fmla="*/ 157260 w 7216155"/>
                <a:gd name="connsiteY1275" fmla="*/ 523674 h 1097785"/>
                <a:gd name="connsiteX1276" fmla="*/ 159039 w 7216155"/>
                <a:gd name="connsiteY1276" fmla="*/ 530434 h 1097785"/>
                <a:gd name="connsiteX1277" fmla="*/ 158683 w 7216155"/>
                <a:gd name="connsiteY1277" fmla="*/ 539329 h 1097785"/>
                <a:gd name="connsiteX1278" fmla="*/ 162241 w 7216155"/>
                <a:gd name="connsiteY1278" fmla="*/ 535060 h 1097785"/>
                <a:gd name="connsiteX1279" fmla="*/ 162241 w 7216155"/>
                <a:gd name="connsiteY1279" fmla="*/ 525809 h 1097785"/>
                <a:gd name="connsiteX1280" fmla="*/ 167934 w 7216155"/>
                <a:gd name="connsiteY1280" fmla="*/ 508375 h 1097785"/>
                <a:gd name="connsiteX1281" fmla="*/ 172915 w 7216155"/>
                <a:gd name="connsiteY1281" fmla="*/ 490230 h 1097785"/>
                <a:gd name="connsiteX1282" fmla="*/ 414142 w 7216155"/>
                <a:gd name="connsiteY1282" fmla="*/ 488807 h 1097785"/>
                <a:gd name="connsiteX1283" fmla="*/ 415921 w 7216155"/>
                <a:gd name="connsiteY1283" fmla="*/ 493076 h 1097785"/>
                <a:gd name="connsiteX1284" fmla="*/ 417236 w 7216155"/>
                <a:gd name="connsiteY1284" fmla="*/ 491839 h 1097785"/>
                <a:gd name="connsiteX1285" fmla="*/ 417700 w 7216155"/>
                <a:gd name="connsiteY1285" fmla="*/ 494855 h 1097785"/>
                <a:gd name="connsiteX1286" fmla="*/ 420546 w 7216155"/>
                <a:gd name="connsiteY1286" fmla="*/ 498769 h 1097785"/>
                <a:gd name="connsiteX1287" fmla="*/ 421258 w 7216155"/>
                <a:gd name="connsiteY1287" fmla="*/ 494499 h 1097785"/>
                <a:gd name="connsiteX1288" fmla="*/ 425172 w 7216155"/>
                <a:gd name="connsiteY1288" fmla="*/ 500548 h 1097785"/>
                <a:gd name="connsiteX1289" fmla="*/ 426239 w 7216155"/>
                <a:gd name="connsiteY1289" fmla="*/ 508731 h 1097785"/>
                <a:gd name="connsiteX1290" fmla="*/ 426239 w 7216155"/>
                <a:gd name="connsiteY1290" fmla="*/ 524386 h 1097785"/>
                <a:gd name="connsiteX1291" fmla="*/ 432643 w 7216155"/>
                <a:gd name="connsiteY1291" fmla="*/ 537194 h 1097785"/>
                <a:gd name="connsiteX1292" fmla="*/ 431220 w 7216155"/>
                <a:gd name="connsiteY1292" fmla="*/ 540752 h 1097785"/>
                <a:gd name="connsiteX1293" fmla="*/ 429085 w 7216155"/>
                <a:gd name="connsiteY1293" fmla="*/ 542887 h 1097785"/>
                <a:gd name="connsiteX1294" fmla="*/ 423037 w 7216155"/>
                <a:gd name="connsiteY1294" fmla="*/ 519049 h 1097785"/>
                <a:gd name="connsiteX1295" fmla="*/ 416277 w 7216155"/>
                <a:gd name="connsiteY1295" fmla="*/ 496634 h 1097785"/>
                <a:gd name="connsiteX1296" fmla="*/ 414142 w 7216155"/>
                <a:gd name="connsiteY1296" fmla="*/ 499125 h 1097785"/>
                <a:gd name="connsiteX1297" fmla="*/ 412007 w 7216155"/>
                <a:gd name="connsiteY1297" fmla="*/ 496634 h 1097785"/>
                <a:gd name="connsiteX1298" fmla="*/ 411296 w 7216155"/>
                <a:gd name="connsiteY1298" fmla="*/ 502327 h 1097785"/>
                <a:gd name="connsiteX1299" fmla="*/ 412007 w 7216155"/>
                <a:gd name="connsiteY1299" fmla="*/ 508731 h 1097785"/>
                <a:gd name="connsiteX1300" fmla="*/ 409873 w 7216155"/>
                <a:gd name="connsiteY1300" fmla="*/ 506596 h 1097785"/>
                <a:gd name="connsiteX1301" fmla="*/ 407026 w 7216155"/>
                <a:gd name="connsiteY1301" fmla="*/ 504461 h 1097785"/>
                <a:gd name="connsiteX1302" fmla="*/ 408094 w 7216155"/>
                <a:gd name="connsiteY1302" fmla="*/ 494143 h 1097785"/>
                <a:gd name="connsiteX1303" fmla="*/ 414142 w 7216155"/>
                <a:gd name="connsiteY1303" fmla="*/ 488807 h 1097785"/>
                <a:gd name="connsiteX1304" fmla="*/ 234111 w 7216155"/>
                <a:gd name="connsiteY1304" fmla="*/ 486672 h 1097785"/>
                <a:gd name="connsiteX1305" fmla="*/ 233400 w 7216155"/>
                <a:gd name="connsiteY1305" fmla="*/ 489874 h 1097785"/>
                <a:gd name="connsiteX1306" fmla="*/ 232688 w 7216155"/>
                <a:gd name="connsiteY1306" fmla="*/ 492365 h 1097785"/>
                <a:gd name="connsiteX1307" fmla="*/ 234467 w 7216155"/>
                <a:gd name="connsiteY1307" fmla="*/ 494499 h 1097785"/>
                <a:gd name="connsiteX1308" fmla="*/ 237669 w 7216155"/>
                <a:gd name="connsiteY1308" fmla="*/ 494499 h 1097785"/>
                <a:gd name="connsiteX1309" fmla="*/ 235179 w 7216155"/>
                <a:gd name="connsiteY1309" fmla="*/ 490586 h 1097785"/>
                <a:gd name="connsiteX1310" fmla="*/ 234111 w 7216155"/>
                <a:gd name="connsiteY1310" fmla="*/ 486672 h 1097785"/>
                <a:gd name="connsiteX1311" fmla="*/ 254036 w 7216155"/>
                <a:gd name="connsiteY1311" fmla="*/ 482402 h 1097785"/>
                <a:gd name="connsiteX1312" fmla="*/ 251901 w 7216155"/>
                <a:gd name="connsiteY1312" fmla="*/ 483114 h 1097785"/>
                <a:gd name="connsiteX1313" fmla="*/ 250478 w 7216155"/>
                <a:gd name="connsiteY1313" fmla="*/ 485960 h 1097785"/>
                <a:gd name="connsiteX1314" fmla="*/ 254036 w 7216155"/>
                <a:gd name="connsiteY1314" fmla="*/ 488807 h 1097785"/>
                <a:gd name="connsiteX1315" fmla="*/ 254036 w 7216155"/>
                <a:gd name="connsiteY1315" fmla="*/ 482402 h 1097785"/>
                <a:gd name="connsiteX1316" fmla="*/ 412007 w 7216155"/>
                <a:gd name="connsiteY1316" fmla="*/ 479556 h 1097785"/>
                <a:gd name="connsiteX1317" fmla="*/ 413075 w 7216155"/>
                <a:gd name="connsiteY1317" fmla="*/ 484537 h 1097785"/>
                <a:gd name="connsiteX1318" fmla="*/ 412007 w 7216155"/>
                <a:gd name="connsiteY1318" fmla="*/ 488095 h 1097785"/>
                <a:gd name="connsiteX1319" fmla="*/ 412007 w 7216155"/>
                <a:gd name="connsiteY1319" fmla="*/ 479556 h 1097785"/>
                <a:gd name="connsiteX1320" fmla="*/ 266844 w 7216155"/>
                <a:gd name="connsiteY1320" fmla="*/ 479556 h 1097785"/>
                <a:gd name="connsiteX1321" fmla="*/ 268623 w 7216155"/>
                <a:gd name="connsiteY1321" fmla="*/ 480623 h 1097785"/>
                <a:gd name="connsiteX1322" fmla="*/ 269691 w 7216155"/>
                <a:gd name="connsiteY1322" fmla="*/ 482402 h 1097785"/>
                <a:gd name="connsiteX1323" fmla="*/ 268267 w 7216155"/>
                <a:gd name="connsiteY1323" fmla="*/ 487383 h 1097785"/>
                <a:gd name="connsiteX1324" fmla="*/ 266844 w 7216155"/>
                <a:gd name="connsiteY1324" fmla="*/ 479556 h 1097785"/>
                <a:gd name="connsiteX1325" fmla="*/ 157260 w 7216155"/>
                <a:gd name="connsiteY1325" fmla="*/ 478844 h 1097785"/>
                <a:gd name="connsiteX1326" fmla="*/ 153702 w 7216155"/>
                <a:gd name="connsiteY1326" fmla="*/ 482758 h 1097785"/>
                <a:gd name="connsiteX1327" fmla="*/ 152991 w 7216155"/>
                <a:gd name="connsiteY1327" fmla="*/ 490230 h 1097785"/>
                <a:gd name="connsiteX1328" fmla="*/ 156549 w 7216155"/>
                <a:gd name="connsiteY1328" fmla="*/ 487383 h 1097785"/>
                <a:gd name="connsiteX1329" fmla="*/ 158683 w 7216155"/>
                <a:gd name="connsiteY1329" fmla="*/ 491653 h 1097785"/>
                <a:gd name="connsiteX1330" fmla="*/ 160107 w 7216155"/>
                <a:gd name="connsiteY1330" fmla="*/ 487383 h 1097785"/>
                <a:gd name="connsiteX1331" fmla="*/ 160107 w 7216155"/>
                <a:gd name="connsiteY1331" fmla="*/ 479556 h 1097785"/>
                <a:gd name="connsiteX1332" fmla="*/ 159039 w 7216155"/>
                <a:gd name="connsiteY1332" fmla="*/ 482402 h 1097785"/>
                <a:gd name="connsiteX1333" fmla="*/ 157972 w 7216155"/>
                <a:gd name="connsiteY1333" fmla="*/ 484537 h 1097785"/>
                <a:gd name="connsiteX1334" fmla="*/ 156904 w 7216155"/>
                <a:gd name="connsiteY1334" fmla="*/ 482402 h 1097785"/>
                <a:gd name="connsiteX1335" fmla="*/ 157260 w 7216155"/>
                <a:gd name="connsiteY1335" fmla="*/ 478844 h 1097785"/>
                <a:gd name="connsiteX1336" fmla="*/ 175050 w 7216155"/>
                <a:gd name="connsiteY1336" fmla="*/ 475998 h 1097785"/>
                <a:gd name="connsiteX1337" fmla="*/ 171848 w 7216155"/>
                <a:gd name="connsiteY1337" fmla="*/ 481335 h 1097785"/>
                <a:gd name="connsiteX1338" fmla="*/ 168646 w 7216155"/>
                <a:gd name="connsiteY1338" fmla="*/ 484537 h 1097785"/>
                <a:gd name="connsiteX1339" fmla="*/ 170069 w 7216155"/>
                <a:gd name="connsiteY1339" fmla="*/ 486316 h 1097785"/>
                <a:gd name="connsiteX1340" fmla="*/ 171492 w 7216155"/>
                <a:gd name="connsiteY1340" fmla="*/ 488095 h 1097785"/>
                <a:gd name="connsiteX1341" fmla="*/ 172915 w 7216155"/>
                <a:gd name="connsiteY1341" fmla="*/ 484537 h 1097785"/>
                <a:gd name="connsiteX1342" fmla="*/ 176473 w 7216155"/>
                <a:gd name="connsiteY1342" fmla="*/ 483114 h 1097785"/>
                <a:gd name="connsiteX1343" fmla="*/ 175050 w 7216155"/>
                <a:gd name="connsiteY1343" fmla="*/ 475998 h 1097785"/>
                <a:gd name="connsiteX1344" fmla="*/ 254036 w 7216155"/>
                <a:gd name="connsiteY1344" fmla="*/ 470305 h 1097785"/>
                <a:gd name="connsiteX1345" fmla="*/ 255103 w 7216155"/>
                <a:gd name="connsiteY1345" fmla="*/ 479200 h 1097785"/>
                <a:gd name="connsiteX1346" fmla="*/ 256170 w 7216155"/>
                <a:gd name="connsiteY1346" fmla="*/ 490230 h 1097785"/>
                <a:gd name="connsiteX1347" fmla="*/ 259373 w 7216155"/>
                <a:gd name="connsiteY1347" fmla="*/ 478844 h 1097785"/>
                <a:gd name="connsiteX1348" fmla="*/ 254036 w 7216155"/>
                <a:gd name="connsiteY1348" fmla="*/ 470305 h 1097785"/>
                <a:gd name="connsiteX1349" fmla="*/ 405603 w 7216155"/>
                <a:gd name="connsiteY1349" fmla="*/ 466036 h 1097785"/>
                <a:gd name="connsiteX1350" fmla="*/ 408450 w 7216155"/>
                <a:gd name="connsiteY1350" fmla="*/ 469950 h 1097785"/>
                <a:gd name="connsiteX1351" fmla="*/ 409161 w 7216155"/>
                <a:gd name="connsiteY1351" fmla="*/ 475286 h 1097785"/>
                <a:gd name="connsiteX1352" fmla="*/ 406315 w 7216155"/>
                <a:gd name="connsiteY1352" fmla="*/ 475286 h 1097785"/>
                <a:gd name="connsiteX1353" fmla="*/ 406315 w 7216155"/>
                <a:gd name="connsiteY1353" fmla="*/ 470305 h 1097785"/>
                <a:gd name="connsiteX1354" fmla="*/ 405603 w 7216155"/>
                <a:gd name="connsiteY1354" fmla="*/ 466036 h 1097785"/>
                <a:gd name="connsiteX1355" fmla="*/ 258038 w 7216155"/>
                <a:gd name="connsiteY1355" fmla="*/ 464168 h 1097785"/>
                <a:gd name="connsiteX1356" fmla="*/ 261863 w 7216155"/>
                <a:gd name="connsiteY1356" fmla="*/ 466036 h 1097785"/>
                <a:gd name="connsiteX1357" fmla="*/ 258661 w 7216155"/>
                <a:gd name="connsiteY1357" fmla="*/ 468171 h 1097785"/>
                <a:gd name="connsiteX1358" fmla="*/ 258305 w 7216155"/>
                <a:gd name="connsiteY1358" fmla="*/ 473152 h 1097785"/>
                <a:gd name="connsiteX1359" fmla="*/ 260440 w 7216155"/>
                <a:gd name="connsiteY1359" fmla="*/ 472796 h 1097785"/>
                <a:gd name="connsiteX1360" fmla="*/ 262575 w 7216155"/>
                <a:gd name="connsiteY1360" fmla="*/ 473152 h 1097785"/>
                <a:gd name="connsiteX1361" fmla="*/ 262931 w 7216155"/>
                <a:gd name="connsiteY1361" fmla="*/ 480979 h 1097785"/>
                <a:gd name="connsiteX1362" fmla="*/ 261863 w 7216155"/>
                <a:gd name="connsiteY1362" fmla="*/ 486672 h 1097785"/>
                <a:gd name="connsiteX1363" fmla="*/ 263998 w 7216155"/>
                <a:gd name="connsiteY1363" fmla="*/ 491297 h 1097785"/>
                <a:gd name="connsiteX1364" fmla="*/ 266133 w 7216155"/>
                <a:gd name="connsiteY1364" fmla="*/ 495922 h 1097785"/>
                <a:gd name="connsiteX1365" fmla="*/ 257594 w 7216155"/>
                <a:gd name="connsiteY1365" fmla="*/ 528655 h 1097785"/>
                <a:gd name="connsiteX1366" fmla="*/ 256170 w 7216155"/>
                <a:gd name="connsiteY1366" fmla="*/ 517982 h 1097785"/>
                <a:gd name="connsiteX1367" fmla="*/ 252613 w 7216155"/>
                <a:gd name="connsiteY1367" fmla="*/ 531502 h 1097785"/>
                <a:gd name="connsiteX1368" fmla="*/ 249766 w 7216155"/>
                <a:gd name="connsiteY1368" fmla="*/ 544310 h 1097785"/>
                <a:gd name="connsiteX1369" fmla="*/ 247987 w 7216155"/>
                <a:gd name="connsiteY1369" fmla="*/ 538618 h 1097785"/>
                <a:gd name="connsiteX1370" fmla="*/ 247631 w 7216155"/>
                <a:gd name="connsiteY1370" fmla="*/ 531146 h 1097785"/>
                <a:gd name="connsiteX1371" fmla="*/ 247987 w 7216155"/>
                <a:gd name="connsiteY1371" fmla="*/ 524030 h 1097785"/>
                <a:gd name="connsiteX1372" fmla="*/ 249055 w 7216155"/>
                <a:gd name="connsiteY1372" fmla="*/ 519405 h 1097785"/>
                <a:gd name="connsiteX1373" fmla="*/ 250478 w 7216155"/>
                <a:gd name="connsiteY1373" fmla="*/ 522963 h 1097785"/>
                <a:gd name="connsiteX1374" fmla="*/ 249410 w 7216155"/>
                <a:gd name="connsiteY1374" fmla="*/ 517270 h 1097785"/>
                <a:gd name="connsiteX1375" fmla="*/ 249766 w 7216155"/>
                <a:gd name="connsiteY1375" fmla="*/ 510154 h 1097785"/>
                <a:gd name="connsiteX1376" fmla="*/ 252257 w 7216155"/>
                <a:gd name="connsiteY1376" fmla="*/ 509443 h 1097785"/>
                <a:gd name="connsiteX1377" fmla="*/ 254747 w 7216155"/>
                <a:gd name="connsiteY1377" fmla="*/ 508019 h 1097785"/>
                <a:gd name="connsiteX1378" fmla="*/ 253324 w 7216155"/>
                <a:gd name="connsiteY1378" fmla="*/ 504817 h 1097785"/>
                <a:gd name="connsiteX1379" fmla="*/ 253680 w 7216155"/>
                <a:gd name="connsiteY1379" fmla="*/ 499480 h 1097785"/>
                <a:gd name="connsiteX1380" fmla="*/ 253680 w 7216155"/>
                <a:gd name="connsiteY1380" fmla="*/ 494499 h 1097785"/>
                <a:gd name="connsiteX1381" fmla="*/ 251189 w 7216155"/>
                <a:gd name="connsiteY1381" fmla="*/ 491653 h 1097785"/>
                <a:gd name="connsiteX1382" fmla="*/ 251545 w 7216155"/>
                <a:gd name="connsiteY1382" fmla="*/ 497701 h 1097785"/>
                <a:gd name="connsiteX1383" fmla="*/ 250478 w 7216155"/>
                <a:gd name="connsiteY1383" fmla="*/ 503038 h 1097785"/>
                <a:gd name="connsiteX1384" fmla="*/ 249410 w 7216155"/>
                <a:gd name="connsiteY1384" fmla="*/ 501971 h 1097785"/>
                <a:gd name="connsiteX1385" fmla="*/ 247631 w 7216155"/>
                <a:gd name="connsiteY1385" fmla="*/ 500904 h 1097785"/>
                <a:gd name="connsiteX1386" fmla="*/ 249055 w 7216155"/>
                <a:gd name="connsiteY1386" fmla="*/ 488451 h 1097785"/>
                <a:gd name="connsiteX1387" fmla="*/ 251189 w 7216155"/>
                <a:gd name="connsiteY1387" fmla="*/ 474931 h 1097785"/>
                <a:gd name="connsiteX1388" fmla="*/ 255103 w 7216155"/>
                <a:gd name="connsiteY1388" fmla="*/ 465680 h 1097785"/>
                <a:gd name="connsiteX1389" fmla="*/ 258038 w 7216155"/>
                <a:gd name="connsiteY1389" fmla="*/ 464168 h 1097785"/>
                <a:gd name="connsiteX1390" fmla="*/ 114209 w 7216155"/>
                <a:gd name="connsiteY1390" fmla="*/ 459276 h 1097785"/>
                <a:gd name="connsiteX1391" fmla="*/ 112430 w 7216155"/>
                <a:gd name="connsiteY1391" fmla="*/ 459632 h 1097785"/>
                <a:gd name="connsiteX1392" fmla="*/ 107805 w 7216155"/>
                <a:gd name="connsiteY1392" fmla="*/ 473152 h 1097785"/>
                <a:gd name="connsiteX1393" fmla="*/ 103891 w 7216155"/>
                <a:gd name="connsiteY1393" fmla="*/ 488095 h 1097785"/>
                <a:gd name="connsiteX1394" fmla="*/ 99978 w 7216155"/>
                <a:gd name="connsiteY1394" fmla="*/ 496278 h 1097785"/>
                <a:gd name="connsiteX1395" fmla="*/ 98910 w 7216155"/>
                <a:gd name="connsiteY1395" fmla="*/ 505173 h 1097785"/>
                <a:gd name="connsiteX1396" fmla="*/ 106026 w 7216155"/>
                <a:gd name="connsiteY1396" fmla="*/ 486672 h 1097785"/>
                <a:gd name="connsiteX1397" fmla="*/ 114565 w 7216155"/>
                <a:gd name="connsiteY1397" fmla="*/ 468171 h 1097785"/>
                <a:gd name="connsiteX1398" fmla="*/ 113498 w 7216155"/>
                <a:gd name="connsiteY1398" fmla="*/ 463901 h 1097785"/>
                <a:gd name="connsiteX1399" fmla="*/ 115277 w 7216155"/>
                <a:gd name="connsiteY1399" fmla="*/ 459632 h 1097785"/>
                <a:gd name="connsiteX1400" fmla="*/ 114209 w 7216155"/>
                <a:gd name="connsiteY1400" fmla="*/ 459276 h 1097785"/>
                <a:gd name="connsiteX1401" fmla="*/ 271114 w 7216155"/>
                <a:gd name="connsiteY1401" fmla="*/ 458920 h 1097785"/>
                <a:gd name="connsiteX1402" fmla="*/ 268267 w 7216155"/>
                <a:gd name="connsiteY1402" fmla="*/ 475998 h 1097785"/>
                <a:gd name="connsiteX1403" fmla="*/ 266488 w 7216155"/>
                <a:gd name="connsiteY1403" fmla="*/ 467103 h 1097785"/>
                <a:gd name="connsiteX1404" fmla="*/ 271114 w 7216155"/>
                <a:gd name="connsiteY1404" fmla="*/ 458920 h 1097785"/>
                <a:gd name="connsiteX1405" fmla="*/ 180031 w 7216155"/>
                <a:gd name="connsiteY1405" fmla="*/ 456785 h 1097785"/>
                <a:gd name="connsiteX1406" fmla="*/ 177896 w 7216155"/>
                <a:gd name="connsiteY1406" fmla="*/ 460699 h 1097785"/>
                <a:gd name="connsiteX1407" fmla="*/ 177185 w 7216155"/>
                <a:gd name="connsiteY1407" fmla="*/ 466747 h 1097785"/>
                <a:gd name="connsiteX1408" fmla="*/ 180031 w 7216155"/>
                <a:gd name="connsiteY1408" fmla="*/ 456785 h 1097785"/>
                <a:gd name="connsiteX1409" fmla="*/ 172915 w 7216155"/>
                <a:gd name="connsiteY1409" fmla="*/ 453227 h 1097785"/>
                <a:gd name="connsiteX1410" fmla="*/ 169713 w 7216155"/>
                <a:gd name="connsiteY1410" fmla="*/ 458208 h 1097785"/>
                <a:gd name="connsiteX1411" fmla="*/ 168646 w 7216155"/>
                <a:gd name="connsiteY1411" fmla="*/ 466747 h 1097785"/>
                <a:gd name="connsiteX1412" fmla="*/ 164732 w 7216155"/>
                <a:gd name="connsiteY1412" fmla="*/ 470305 h 1097785"/>
                <a:gd name="connsiteX1413" fmla="*/ 162953 w 7216155"/>
                <a:gd name="connsiteY1413" fmla="*/ 478844 h 1097785"/>
                <a:gd name="connsiteX1414" fmla="*/ 165443 w 7216155"/>
                <a:gd name="connsiteY1414" fmla="*/ 475642 h 1097785"/>
                <a:gd name="connsiteX1415" fmla="*/ 168646 w 7216155"/>
                <a:gd name="connsiteY1415" fmla="*/ 473863 h 1097785"/>
                <a:gd name="connsiteX1416" fmla="*/ 171492 w 7216155"/>
                <a:gd name="connsiteY1416" fmla="*/ 464257 h 1097785"/>
                <a:gd name="connsiteX1417" fmla="*/ 172915 w 7216155"/>
                <a:gd name="connsiteY1417" fmla="*/ 453227 h 1097785"/>
                <a:gd name="connsiteX1418" fmla="*/ 249766 w 7216155"/>
                <a:gd name="connsiteY1418" fmla="*/ 448958 h 1097785"/>
                <a:gd name="connsiteX1419" fmla="*/ 253324 w 7216155"/>
                <a:gd name="connsiteY1419" fmla="*/ 451448 h 1097785"/>
                <a:gd name="connsiteX1420" fmla="*/ 253324 w 7216155"/>
                <a:gd name="connsiteY1420" fmla="*/ 458920 h 1097785"/>
                <a:gd name="connsiteX1421" fmla="*/ 250834 w 7216155"/>
                <a:gd name="connsiteY1421" fmla="*/ 455006 h 1097785"/>
                <a:gd name="connsiteX1422" fmla="*/ 249766 w 7216155"/>
                <a:gd name="connsiteY1422" fmla="*/ 448958 h 1097785"/>
                <a:gd name="connsiteX1423" fmla="*/ 383544 w 7216155"/>
                <a:gd name="connsiteY1423" fmla="*/ 448246 h 1097785"/>
                <a:gd name="connsiteX1424" fmla="*/ 384611 w 7216155"/>
                <a:gd name="connsiteY1424" fmla="*/ 458208 h 1097785"/>
                <a:gd name="connsiteX1425" fmla="*/ 387102 w 7216155"/>
                <a:gd name="connsiteY1425" fmla="*/ 468171 h 1097785"/>
                <a:gd name="connsiteX1426" fmla="*/ 387814 w 7216155"/>
                <a:gd name="connsiteY1426" fmla="*/ 464257 h 1097785"/>
                <a:gd name="connsiteX1427" fmla="*/ 389237 w 7216155"/>
                <a:gd name="connsiteY1427" fmla="*/ 462478 h 1097785"/>
                <a:gd name="connsiteX1428" fmla="*/ 390304 w 7216155"/>
                <a:gd name="connsiteY1428" fmla="*/ 472796 h 1097785"/>
                <a:gd name="connsiteX1429" fmla="*/ 389237 w 7216155"/>
                <a:gd name="connsiteY1429" fmla="*/ 483114 h 1097785"/>
                <a:gd name="connsiteX1430" fmla="*/ 384256 w 7216155"/>
                <a:gd name="connsiteY1430" fmla="*/ 465680 h 1097785"/>
                <a:gd name="connsiteX1431" fmla="*/ 383544 w 7216155"/>
                <a:gd name="connsiteY1431" fmla="*/ 448246 h 1097785"/>
                <a:gd name="connsiteX1432" fmla="*/ 360062 w 7216155"/>
                <a:gd name="connsiteY1432" fmla="*/ 448246 h 1097785"/>
                <a:gd name="connsiteX1433" fmla="*/ 361841 w 7216155"/>
                <a:gd name="connsiteY1433" fmla="*/ 455718 h 1097785"/>
                <a:gd name="connsiteX1434" fmla="*/ 360062 w 7216155"/>
                <a:gd name="connsiteY1434" fmla="*/ 461055 h 1097785"/>
                <a:gd name="connsiteX1435" fmla="*/ 179319 w 7216155"/>
                <a:gd name="connsiteY1435" fmla="*/ 446823 h 1097785"/>
                <a:gd name="connsiteX1436" fmla="*/ 176473 w 7216155"/>
                <a:gd name="connsiteY1436" fmla="*/ 451804 h 1097785"/>
                <a:gd name="connsiteX1437" fmla="*/ 179319 w 7216155"/>
                <a:gd name="connsiteY1437" fmla="*/ 453227 h 1097785"/>
                <a:gd name="connsiteX1438" fmla="*/ 97487 w 7216155"/>
                <a:gd name="connsiteY1438" fmla="*/ 440419 h 1097785"/>
                <a:gd name="connsiteX1439" fmla="*/ 92150 w 7216155"/>
                <a:gd name="connsiteY1439" fmla="*/ 448246 h 1097785"/>
                <a:gd name="connsiteX1440" fmla="*/ 91083 w 7216155"/>
                <a:gd name="connsiteY1440" fmla="*/ 458920 h 1097785"/>
                <a:gd name="connsiteX1441" fmla="*/ 97487 w 7216155"/>
                <a:gd name="connsiteY1441" fmla="*/ 440419 h 1097785"/>
                <a:gd name="connsiteX1442" fmla="*/ 263286 w 7216155"/>
                <a:gd name="connsiteY1442" fmla="*/ 431880 h 1097785"/>
                <a:gd name="connsiteX1443" fmla="*/ 264354 w 7216155"/>
                <a:gd name="connsiteY1443" fmla="*/ 436149 h 1097785"/>
                <a:gd name="connsiteX1444" fmla="*/ 263998 w 7216155"/>
                <a:gd name="connsiteY1444" fmla="*/ 441130 h 1097785"/>
                <a:gd name="connsiteX1445" fmla="*/ 261863 w 7216155"/>
                <a:gd name="connsiteY1445" fmla="*/ 442198 h 1097785"/>
                <a:gd name="connsiteX1446" fmla="*/ 261152 w 7216155"/>
                <a:gd name="connsiteY1446" fmla="*/ 444688 h 1097785"/>
                <a:gd name="connsiteX1447" fmla="*/ 262219 w 7216155"/>
                <a:gd name="connsiteY1447" fmla="*/ 445756 h 1097785"/>
                <a:gd name="connsiteX1448" fmla="*/ 263998 w 7216155"/>
                <a:gd name="connsiteY1448" fmla="*/ 444688 h 1097785"/>
                <a:gd name="connsiteX1449" fmla="*/ 265065 w 7216155"/>
                <a:gd name="connsiteY1449" fmla="*/ 454295 h 1097785"/>
                <a:gd name="connsiteX1450" fmla="*/ 261863 w 7216155"/>
                <a:gd name="connsiteY1450" fmla="*/ 461055 h 1097785"/>
                <a:gd name="connsiteX1451" fmla="*/ 261152 w 7216155"/>
                <a:gd name="connsiteY1451" fmla="*/ 456429 h 1097785"/>
                <a:gd name="connsiteX1452" fmla="*/ 261863 w 7216155"/>
                <a:gd name="connsiteY1452" fmla="*/ 451093 h 1097785"/>
                <a:gd name="connsiteX1453" fmla="*/ 258661 w 7216155"/>
                <a:gd name="connsiteY1453" fmla="*/ 451093 h 1097785"/>
                <a:gd name="connsiteX1454" fmla="*/ 256170 w 7216155"/>
                <a:gd name="connsiteY1454" fmla="*/ 448246 h 1097785"/>
                <a:gd name="connsiteX1455" fmla="*/ 263286 w 7216155"/>
                <a:gd name="connsiteY1455" fmla="*/ 431880 h 1097785"/>
                <a:gd name="connsiteX1456" fmla="*/ 208494 w 7216155"/>
                <a:gd name="connsiteY1456" fmla="*/ 430457 h 1097785"/>
                <a:gd name="connsiteX1457" fmla="*/ 201378 w 7216155"/>
                <a:gd name="connsiteY1457" fmla="*/ 444688 h 1097785"/>
                <a:gd name="connsiteX1458" fmla="*/ 203513 w 7216155"/>
                <a:gd name="connsiteY1458" fmla="*/ 444333 h 1097785"/>
                <a:gd name="connsiteX1459" fmla="*/ 204936 w 7216155"/>
                <a:gd name="connsiteY1459" fmla="*/ 442554 h 1097785"/>
                <a:gd name="connsiteX1460" fmla="*/ 204936 w 7216155"/>
                <a:gd name="connsiteY1460" fmla="*/ 446823 h 1097785"/>
                <a:gd name="connsiteX1461" fmla="*/ 204936 w 7216155"/>
                <a:gd name="connsiteY1461" fmla="*/ 451093 h 1097785"/>
                <a:gd name="connsiteX1462" fmla="*/ 206360 w 7216155"/>
                <a:gd name="connsiteY1462" fmla="*/ 450737 h 1097785"/>
                <a:gd name="connsiteX1463" fmla="*/ 206360 w 7216155"/>
                <a:gd name="connsiteY1463" fmla="*/ 447890 h 1097785"/>
                <a:gd name="connsiteX1464" fmla="*/ 206360 w 7216155"/>
                <a:gd name="connsiteY1464" fmla="*/ 444688 h 1097785"/>
                <a:gd name="connsiteX1465" fmla="*/ 207071 w 7216155"/>
                <a:gd name="connsiteY1465" fmla="*/ 443265 h 1097785"/>
                <a:gd name="connsiteX1466" fmla="*/ 206004 w 7216155"/>
                <a:gd name="connsiteY1466" fmla="*/ 464613 h 1097785"/>
                <a:gd name="connsiteX1467" fmla="*/ 202090 w 7216155"/>
                <a:gd name="connsiteY1467" fmla="*/ 486672 h 1097785"/>
                <a:gd name="connsiteX1468" fmla="*/ 200667 w 7216155"/>
                <a:gd name="connsiteY1468" fmla="*/ 486672 h 1097785"/>
                <a:gd name="connsiteX1469" fmla="*/ 199955 w 7216155"/>
                <a:gd name="connsiteY1469" fmla="*/ 485960 h 1097785"/>
                <a:gd name="connsiteX1470" fmla="*/ 202802 w 7216155"/>
                <a:gd name="connsiteY1470" fmla="*/ 474575 h 1097785"/>
                <a:gd name="connsiteX1471" fmla="*/ 202802 w 7216155"/>
                <a:gd name="connsiteY1471" fmla="*/ 462478 h 1097785"/>
                <a:gd name="connsiteX1472" fmla="*/ 196397 w 7216155"/>
                <a:gd name="connsiteY1472" fmla="*/ 467815 h 1097785"/>
                <a:gd name="connsiteX1473" fmla="*/ 195686 w 7216155"/>
                <a:gd name="connsiteY1473" fmla="*/ 482402 h 1097785"/>
                <a:gd name="connsiteX1474" fmla="*/ 194263 w 7216155"/>
                <a:gd name="connsiteY1474" fmla="*/ 478844 h 1097785"/>
                <a:gd name="connsiteX1475" fmla="*/ 194263 w 7216155"/>
                <a:gd name="connsiteY1475" fmla="*/ 473152 h 1097785"/>
                <a:gd name="connsiteX1476" fmla="*/ 192839 w 7216155"/>
                <a:gd name="connsiteY1476" fmla="*/ 472084 h 1097785"/>
                <a:gd name="connsiteX1477" fmla="*/ 191416 w 7216155"/>
                <a:gd name="connsiteY1477" fmla="*/ 471729 h 1097785"/>
                <a:gd name="connsiteX1478" fmla="*/ 188570 w 7216155"/>
                <a:gd name="connsiteY1478" fmla="*/ 481691 h 1097785"/>
                <a:gd name="connsiteX1479" fmla="*/ 187858 w 7216155"/>
                <a:gd name="connsiteY1479" fmla="*/ 492365 h 1097785"/>
                <a:gd name="connsiteX1480" fmla="*/ 190349 w 7216155"/>
                <a:gd name="connsiteY1480" fmla="*/ 490230 h 1097785"/>
                <a:gd name="connsiteX1481" fmla="*/ 190705 w 7216155"/>
                <a:gd name="connsiteY1481" fmla="*/ 485960 h 1097785"/>
                <a:gd name="connsiteX1482" fmla="*/ 192484 w 7216155"/>
                <a:gd name="connsiteY1482" fmla="*/ 487383 h 1097785"/>
                <a:gd name="connsiteX1483" fmla="*/ 193551 w 7216155"/>
                <a:gd name="connsiteY1483" fmla="*/ 484537 h 1097785"/>
                <a:gd name="connsiteX1484" fmla="*/ 195330 w 7216155"/>
                <a:gd name="connsiteY1484" fmla="*/ 489518 h 1097785"/>
                <a:gd name="connsiteX1485" fmla="*/ 194263 w 7216155"/>
                <a:gd name="connsiteY1485" fmla="*/ 496634 h 1097785"/>
                <a:gd name="connsiteX1486" fmla="*/ 199955 w 7216155"/>
                <a:gd name="connsiteY1486" fmla="*/ 494499 h 1097785"/>
                <a:gd name="connsiteX1487" fmla="*/ 197109 w 7216155"/>
                <a:gd name="connsiteY1487" fmla="*/ 493788 h 1097785"/>
                <a:gd name="connsiteX1488" fmla="*/ 199955 w 7216155"/>
                <a:gd name="connsiteY1488" fmla="*/ 490230 h 1097785"/>
                <a:gd name="connsiteX1489" fmla="*/ 200667 w 7216155"/>
                <a:gd name="connsiteY1489" fmla="*/ 492365 h 1097785"/>
                <a:gd name="connsiteX1490" fmla="*/ 202090 w 7216155"/>
                <a:gd name="connsiteY1490" fmla="*/ 493788 h 1097785"/>
                <a:gd name="connsiteX1491" fmla="*/ 202802 w 7216155"/>
                <a:gd name="connsiteY1491" fmla="*/ 489162 h 1097785"/>
                <a:gd name="connsiteX1492" fmla="*/ 205648 w 7216155"/>
                <a:gd name="connsiteY1492" fmla="*/ 488095 h 1097785"/>
                <a:gd name="connsiteX1493" fmla="*/ 207071 w 7216155"/>
                <a:gd name="connsiteY1493" fmla="*/ 479556 h 1097785"/>
                <a:gd name="connsiteX1494" fmla="*/ 207783 w 7216155"/>
                <a:gd name="connsiteY1494" fmla="*/ 470305 h 1097785"/>
                <a:gd name="connsiteX1495" fmla="*/ 209917 w 7216155"/>
                <a:gd name="connsiteY1495" fmla="*/ 473863 h 1097785"/>
                <a:gd name="connsiteX1496" fmla="*/ 210985 w 7216155"/>
                <a:gd name="connsiteY1496" fmla="*/ 471017 h 1097785"/>
                <a:gd name="connsiteX1497" fmla="*/ 207783 w 7216155"/>
                <a:gd name="connsiteY1497" fmla="*/ 468171 h 1097785"/>
                <a:gd name="connsiteX1498" fmla="*/ 213475 w 7216155"/>
                <a:gd name="connsiteY1498" fmla="*/ 451804 h 1097785"/>
                <a:gd name="connsiteX1499" fmla="*/ 212764 w 7216155"/>
                <a:gd name="connsiteY1499" fmla="*/ 435438 h 1097785"/>
                <a:gd name="connsiteX1500" fmla="*/ 210629 w 7216155"/>
                <a:gd name="connsiteY1500" fmla="*/ 436861 h 1097785"/>
                <a:gd name="connsiteX1501" fmla="*/ 208494 w 7216155"/>
                <a:gd name="connsiteY1501" fmla="*/ 438996 h 1097785"/>
                <a:gd name="connsiteX1502" fmla="*/ 208139 w 7216155"/>
                <a:gd name="connsiteY1502" fmla="*/ 435082 h 1097785"/>
                <a:gd name="connsiteX1503" fmla="*/ 208494 w 7216155"/>
                <a:gd name="connsiteY1503" fmla="*/ 430457 h 1097785"/>
                <a:gd name="connsiteX1504" fmla="*/ 170780 w 7216155"/>
                <a:gd name="connsiteY1504" fmla="*/ 428322 h 1097785"/>
                <a:gd name="connsiteX1505" fmla="*/ 167222 w 7216155"/>
                <a:gd name="connsiteY1505" fmla="*/ 438996 h 1097785"/>
                <a:gd name="connsiteX1506" fmla="*/ 169357 w 7216155"/>
                <a:gd name="connsiteY1506" fmla="*/ 441842 h 1097785"/>
                <a:gd name="connsiteX1507" fmla="*/ 170069 w 7216155"/>
                <a:gd name="connsiteY1507" fmla="*/ 446823 h 1097785"/>
                <a:gd name="connsiteX1508" fmla="*/ 171492 w 7216155"/>
                <a:gd name="connsiteY1508" fmla="*/ 441486 h 1097785"/>
                <a:gd name="connsiteX1509" fmla="*/ 174338 w 7216155"/>
                <a:gd name="connsiteY1509" fmla="*/ 441130 h 1097785"/>
                <a:gd name="connsiteX1510" fmla="*/ 175050 w 7216155"/>
                <a:gd name="connsiteY1510" fmla="*/ 437928 h 1097785"/>
                <a:gd name="connsiteX1511" fmla="*/ 175050 w 7216155"/>
                <a:gd name="connsiteY1511" fmla="*/ 434726 h 1097785"/>
                <a:gd name="connsiteX1512" fmla="*/ 172204 w 7216155"/>
                <a:gd name="connsiteY1512" fmla="*/ 433303 h 1097785"/>
                <a:gd name="connsiteX1513" fmla="*/ 170780 w 7216155"/>
                <a:gd name="connsiteY1513" fmla="*/ 436861 h 1097785"/>
                <a:gd name="connsiteX1514" fmla="*/ 170069 w 7216155"/>
                <a:gd name="connsiteY1514" fmla="*/ 433303 h 1097785"/>
                <a:gd name="connsiteX1515" fmla="*/ 170780 w 7216155"/>
                <a:gd name="connsiteY1515" fmla="*/ 428322 h 1097785"/>
                <a:gd name="connsiteX1516" fmla="*/ 343695 w 7216155"/>
                <a:gd name="connsiteY1516" fmla="*/ 427966 h 1097785"/>
                <a:gd name="connsiteX1517" fmla="*/ 345830 w 7216155"/>
                <a:gd name="connsiteY1517" fmla="*/ 428322 h 1097785"/>
                <a:gd name="connsiteX1518" fmla="*/ 342984 w 7216155"/>
                <a:gd name="connsiteY1518" fmla="*/ 435438 h 1097785"/>
                <a:gd name="connsiteX1519" fmla="*/ 341561 w 7216155"/>
                <a:gd name="connsiteY1519" fmla="*/ 432236 h 1097785"/>
                <a:gd name="connsiteX1520" fmla="*/ 340849 w 7216155"/>
                <a:gd name="connsiteY1520" fmla="*/ 428322 h 1097785"/>
                <a:gd name="connsiteX1521" fmla="*/ 343695 w 7216155"/>
                <a:gd name="connsiteY1521" fmla="*/ 427966 h 1097785"/>
                <a:gd name="connsiteX1522" fmla="*/ 280364 w 7216155"/>
                <a:gd name="connsiteY1522" fmla="*/ 426187 h 1097785"/>
                <a:gd name="connsiteX1523" fmla="*/ 281076 w 7216155"/>
                <a:gd name="connsiteY1523" fmla="*/ 439707 h 1097785"/>
                <a:gd name="connsiteX1524" fmla="*/ 276806 w 7216155"/>
                <a:gd name="connsiteY1524" fmla="*/ 453939 h 1097785"/>
                <a:gd name="connsiteX1525" fmla="*/ 275383 w 7216155"/>
                <a:gd name="connsiteY1525" fmla="*/ 455362 h 1097785"/>
                <a:gd name="connsiteX1526" fmla="*/ 273604 w 7216155"/>
                <a:gd name="connsiteY1526" fmla="*/ 452516 h 1097785"/>
                <a:gd name="connsiteX1527" fmla="*/ 271825 w 7216155"/>
                <a:gd name="connsiteY1527" fmla="*/ 451804 h 1097785"/>
                <a:gd name="connsiteX1528" fmla="*/ 276095 w 7216155"/>
                <a:gd name="connsiteY1528" fmla="*/ 439351 h 1097785"/>
                <a:gd name="connsiteX1529" fmla="*/ 280364 w 7216155"/>
                <a:gd name="connsiteY1529" fmla="*/ 426187 h 1097785"/>
                <a:gd name="connsiteX1530" fmla="*/ 233400 w 7216155"/>
                <a:gd name="connsiteY1530" fmla="*/ 424052 h 1097785"/>
                <a:gd name="connsiteX1531" fmla="*/ 234111 w 7216155"/>
                <a:gd name="connsiteY1531" fmla="*/ 426187 h 1097785"/>
                <a:gd name="connsiteX1532" fmla="*/ 235535 w 7216155"/>
                <a:gd name="connsiteY1532" fmla="*/ 427610 h 1097785"/>
                <a:gd name="connsiteX1533" fmla="*/ 234111 w 7216155"/>
                <a:gd name="connsiteY1533" fmla="*/ 432591 h 1097785"/>
                <a:gd name="connsiteX1534" fmla="*/ 235890 w 7216155"/>
                <a:gd name="connsiteY1534" fmla="*/ 430812 h 1097785"/>
                <a:gd name="connsiteX1535" fmla="*/ 238381 w 7216155"/>
                <a:gd name="connsiteY1535" fmla="*/ 429745 h 1097785"/>
                <a:gd name="connsiteX1536" fmla="*/ 238381 w 7216155"/>
                <a:gd name="connsiteY1536" fmla="*/ 445044 h 1097785"/>
                <a:gd name="connsiteX1537" fmla="*/ 237669 w 7216155"/>
                <a:gd name="connsiteY1537" fmla="*/ 458920 h 1097785"/>
                <a:gd name="connsiteX1538" fmla="*/ 236246 w 7216155"/>
                <a:gd name="connsiteY1538" fmla="*/ 455718 h 1097785"/>
                <a:gd name="connsiteX1539" fmla="*/ 234111 w 7216155"/>
                <a:gd name="connsiteY1539" fmla="*/ 453939 h 1097785"/>
                <a:gd name="connsiteX1540" fmla="*/ 235179 w 7216155"/>
                <a:gd name="connsiteY1540" fmla="*/ 446467 h 1097785"/>
                <a:gd name="connsiteX1541" fmla="*/ 234111 w 7216155"/>
                <a:gd name="connsiteY1541" fmla="*/ 438996 h 1097785"/>
                <a:gd name="connsiteX1542" fmla="*/ 232688 w 7216155"/>
                <a:gd name="connsiteY1542" fmla="*/ 440063 h 1097785"/>
                <a:gd name="connsiteX1543" fmla="*/ 231265 w 7216155"/>
                <a:gd name="connsiteY1543" fmla="*/ 441130 h 1097785"/>
                <a:gd name="connsiteX1544" fmla="*/ 231265 w 7216155"/>
                <a:gd name="connsiteY1544" fmla="*/ 437573 h 1097785"/>
                <a:gd name="connsiteX1545" fmla="*/ 229842 w 7216155"/>
                <a:gd name="connsiteY1545" fmla="*/ 434726 h 1097785"/>
                <a:gd name="connsiteX1546" fmla="*/ 231621 w 7216155"/>
                <a:gd name="connsiteY1546" fmla="*/ 428678 h 1097785"/>
                <a:gd name="connsiteX1547" fmla="*/ 233400 w 7216155"/>
                <a:gd name="connsiteY1547" fmla="*/ 424052 h 1097785"/>
                <a:gd name="connsiteX1548" fmla="*/ 188570 w 7216155"/>
                <a:gd name="connsiteY1548" fmla="*/ 424052 h 1097785"/>
                <a:gd name="connsiteX1549" fmla="*/ 186079 w 7216155"/>
                <a:gd name="connsiteY1549" fmla="*/ 426543 h 1097785"/>
                <a:gd name="connsiteX1550" fmla="*/ 185724 w 7216155"/>
                <a:gd name="connsiteY1550" fmla="*/ 432591 h 1097785"/>
                <a:gd name="connsiteX1551" fmla="*/ 188926 w 7216155"/>
                <a:gd name="connsiteY1551" fmla="*/ 429389 h 1097785"/>
                <a:gd name="connsiteX1552" fmla="*/ 188570 w 7216155"/>
                <a:gd name="connsiteY1552" fmla="*/ 424052 h 1097785"/>
                <a:gd name="connsiteX1553" fmla="*/ 336579 w 7216155"/>
                <a:gd name="connsiteY1553" fmla="*/ 422629 h 1097785"/>
                <a:gd name="connsiteX1554" fmla="*/ 339070 w 7216155"/>
                <a:gd name="connsiteY1554" fmla="*/ 427255 h 1097785"/>
                <a:gd name="connsiteX1555" fmla="*/ 340137 w 7216155"/>
                <a:gd name="connsiteY1555" fmla="*/ 432591 h 1097785"/>
                <a:gd name="connsiteX1556" fmla="*/ 338714 w 7216155"/>
                <a:gd name="connsiteY1556" fmla="*/ 434370 h 1097785"/>
                <a:gd name="connsiteX1557" fmla="*/ 336579 w 7216155"/>
                <a:gd name="connsiteY1557" fmla="*/ 435438 h 1097785"/>
                <a:gd name="connsiteX1558" fmla="*/ 335512 w 7216155"/>
                <a:gd name="connsiteY1558" fmla="*/ 429033 h 1097785"/>
                <a:gd name="connsiteX1559" fmla="*/ 336579 w 7216155"/>
                <a:gd name="connsiteY1559" fmla="*/ 422629 h 1097785"/>
                <a:gd name="connsiteX1560" fmla="*/ 214899 w 7216155"/>
                <a:gd name="connsiteY1560" fmla="*/ 422629 h 1097785"/>
                <a:gd name="connsiteX1561" fmla="*/ 213831 w 7216155"/>
                <a:gd name="connsiteY1561" fmla="*/ 427610 h 1097785"/>
                <a:gd name="connsiteX1562" fmla="*/ 212052 w 7216155"/>
                <a:gd name="connsiteY1562" fmla="*/ 431880 h 1097785"/>
                <a:gd name="connsiteX1563" fmla="*/ 215966 w 7216155"/>
                <a:gd name="connsiteY1563" fmla="*/ 428322 h 1097785"/>
                <a:gd name="connsiteX1564" fmla="*/ 214899 w 7216155"/>
                <a:gd name="connsiteY1564" fmla="*/ 422629 h 1097785"/>
                <a:gd name="connsiteX1565" fmla="*/ 226995 w 7216155"/>
                <a:gd name="connsiteY1565" fmla="*/ 417648 h 1097785"/>
                <a:gd name="connsiteX1566" fmla="*/ 226640 w 7216155"/>
                <a:gd name="connsiteY1566" fmla="*/ 434726 h 1097785"/>
                <a:gd name="connsiteX1567" fmla="*/ 220591 w 7216155"/>
                <a:gd name="connsiteY1567" fmla="*/ 446823 h 1097785"/>
                <a:gd name="connsiteX1568" fmla="*/ 223082 w 7216155"/>
                <a:gd name="connsiteY1568" fmla="*/ 438996 h 1097785"/>
                <a:gd name="connsiteX1569" fmla="*/ 221303 w 7216155"/>
                <a:gd name="connsiteY1569" fmla="*/ 435438 h 1097785"/>
                <a:gd name="connsiteX1570" fmla="*/ 223438 w 7216155"/>
                <a:gd name="connsiteY1570" fmla="*/ 425476 h 1097785"/>
                <a:gd name="connsiteX1571" fmla="*/ 226995 w 7216155"/>
                <a:gd name="connsiteY1571" fmla="*/ 417648 h 1097785"/>
                <a:gd name="connsiteX1572" fmla="*/ 377140 w 7216155"/>
                <a:gd name="connsiteY1572" fmla="*/ 414090 h 1097785"/>
                <a:gd name="connsiteX1573" fmla="*/ 380342 w 7216155"/>
                <a:gd name="connsiteY1573" fmla="*/ 418716 h 1097785"/>
                <a:gd name="connsiteX1574" fmla="*/ 385679 w 7216155"/>
                <a:gd name="connsiteY1574" fmla="*/ 421206 h 1097785"/>
                <a:gd name="connsiteX1575" fmla="*/ 386390 w 7216155"/>
                <a:gd name="connsiteY1575" fmla="*/ 425476 h 1097785"/>
                <a:gd name="connsiteX1576" fmla="*/ 387102 w 7216155"/>
                <a:gd name="connsiteY1576" fmla="*/ 429745 h 1097785"/>
                <a:gd name="connsiteX1577" fmla="*/ 383900 w 7216155"/>
                <a:gd name="connsiteY1577" fmla="*/ 431168 h 1097785"/>
                <a:gd name="connsiteX1578" fmla="*/ 384967 w 7216155"/>
                <a:gd name="connsiteY1578" fmla="*/ 436861 h 1097785"/>
                <a:gd name="connsiteX1579" fmla="*/ 381765 w 7216155"/>
                <a:gd name="connsiteY1579" fmla="*/ 434015 h 1097785"/>
                <a:gd name="connsiteX1580" fmla="*/ 379986 w 7216155"/>
                <a:gd name="connsiteY1580" fmla="*/ 428322 h 1097785"/>
                <a:gd name="connsiteX1581" fmla="*/ 382121 w 7216155"/>
                <a:gd name="connsiteY1581" fmla="*/ 427610 h 1097785"/>
                <a:gd name="connsiteX1582" fmla="*/ 381409 w 7216155"/>
                <a:gd name="connsiteY1582" fmla="*/ 423341 h 1097785"/>
                <a:gd name="connsiteX1583" fmla="*/ 379275 w 7216155"/>
                <a:gd name="connsiteY1583" fmla="*/ 421206 h 1097785"/>
                <a:gd name="connsiteX1584" fmla="*/ 379986 w 7216155"/>
                <a:gd name="connsiteY1584" fmla="*/ 423697 h 1097785"/>
                <a:gd name="connsiteX1585" fmla="*/ 379986 w 7216155"/>
                <a:gd name="connsiteY1585" fmla="*/ 426187 h 1097785"/>
                <a:gd name="connsiteX1586" fmla="*/ 376428 w 7216155"/>
                <a:gd name="connsiteY1586" fmla="*/ 424764 h 1097785"/>
                <a:gd name="connsiteX1587" fmla="*/ 376784 w 7216155"/>
                <a:gd name="connsiteY1587" fmla="*/ 420494 h 1097785"/>
                <a:gd name="connsiteX1588" fmla="*/ 378563 w 7216155"/>
                <a:gd name="connsiteY1588" fmla="*/ 416937 h 1097785"/>
                <a:gd name="connsiteX1589" fmla="*/ 377140 w 7216155"/>
                <a:gd name="connsiteY1589" fmla="*/ 414090 h 1097785"/>
                <a:gd name="connsiteX1590" fmla="*/ 240516 w 7216155"/>
                <a:gd name="connsiteY1590" fmla="*/ 414090 h 1097785"/>
                <a:gd name="connsiteX1591" fmla="*/ 239448 w 7216155"/>
                <a:gd name="connsiteY1591" fmla="*/ 418360 h 1097785"/>
                <a:gd name="connsiteX1592" fmla="*/ 239804 w 7216155"/>
                <a:gd name="connsiteY1592" fmla="*/ 424052 h 1097785"/>
                <a:gd name="connsiteX1593" fmla="*/ 237313 w 7216155"/>
                <a:gd name="connsiteY1593" fmla="*/ 418716 h 1097785"/>
                <a:gd name="connsiteX1594" fmla="*/ 240516 w 7216155"/>
                <a:gd name="connsiteY1594" fmla="*/ 414090 h 1097785"/>
                <a:gd name="connsiteX1595" fmla="*/ 178608 w 7216155"/>
                <a:gd name="connsiteY1595" fmla="*/ 407686 h 1097785"/>
                <a:gd name="connsiteX1596" fmla="*/ 178964 w 7216155"/>
                <a:gd name="connsiteY1596" fmla="*/ 409109 h 1097785"/>
                <a:gd name="connsiteX1597" fmla="*/ 179319 w 7216155"/>
                <a:gd name="connsiteY1597" fmla="*/ 411955 h 1097785"/>
                <a:gd name="connsiteX1598" fmla="*/ 182166 w 7216155"/>
                <a:gd name="connsiteY1598" fmla="*/ 407686 h 1097785"/>
                <a:gd name="connsiteX1599" fmla="*/ 180031 w 7216155"/>
                <a:gd name="connsiteY1599" fmla="*/ 408042 h 1097785"/>
                <a:gd name="connsiteX1600" fmla="*/ 178608 w 7216155"/>
                <a:gd name="connsiteY1600" fmla="*/ 407686 h 1097785"/>
                <a:gd name="connsiteX1601" fmla="*/ 197821 w 7216155"/>
                <a:gd name="connsiteY1601" fmla="*/ 403416 h 1097785"/>
                <a:gd name="connsiteX1602" fmla="*/ 197821 w 7216155"/>
                <a:gd name="connsiteY1602" fmla="*/ 407686 h 1097785"/>
                <a:gd name="connsiteX1603" fmla="*/ 199955 w 7216155"/>
                <a:gd name="connsiteY1603" fmla="*/ 408398 h 1097785"/>
                <a:gd name="connsiteX1604" fmla="*/ 200667 w 7216155"/>
                <a:gd name="connsiteY1604" fmla="*/ 403416 h 1097785"/>
                <a:gd name="connsiteX1605" fmla="*/ 203208 w 7216155"/>
                <a:gd name="connsiteY1605" fmla="*/ 402807 h 1097785"/>
                <a:gd name="connsiteX1606" fmla="*/ 201378 w 7216155"/>
                <a:gd name="connsiteY1606" fmla="*/ 407686 h 1097785"/>
                <a:gd name="connsiteX1607" fmla="*/ 201023 w 7216155"/>
                <a:gd name="connsiteY1607" fmla="*/ 416937 h 1097785"/>
                <a:gd name="connsiteX1608" fmla="*/ 199244 w 7216155"/>
                <a:gd name="connsiteY1608" fmla="*/ 425831 h 1097785"/>
                <a:gd name="connsiteX1609" fmla="*/ 194263 w 7216155"/>
                <a:gd name="connsiteY1609" fmla="*/ 430457 h 1097785"/>
                <a:gd name="connsiteX1610" fmla="*/ 194263 w 7216155"/>
                <a:gd name="connsiteY1610" fmla="*/ 442554 h 1097785"/>
                <a:gd name="connsiteX1611" fmla="*/ 187858 w 7216155"/>
                <a:gd name="connsiteY1611" fmla="*/ 450737 h 1097785"/>
                <a:gd name="connsiteX1612" fmla="*/ 182877 w 7216155"/>
                <a:gd name="connsiteY1612" fmla="*/ 459632 h 1097785"/>
                <a:gd name="connsiteX1613" fmla="*/ 183945 w 7216155"/>
                <a:gd name="connsiteY1613" fmla="*/ 462122 h 1097785"/>
                <a:gd name="connsiteX1614" fmla="*/ 185724 w 7216155"/>
                <a:gd name="connsiteY1614" fmla="*/ 464613 h 1097785"/>
                <a:gd name="connsiteX1615" fmla="*/ 188214 w 7216155"/>
                <a:gd name="connsiteY1615" fmla="*/ 462478 h 1097785"/>
                <a:gd name="connsiteX1616" fmla="*/ 189993 w 7216155"/>
                <a:gd name="connsiteY1616" fmla="*/ 458920 h 1097785"/>
                <a:gd name="connsiteX1617" fmla="*/ 192128 w 7216155"/>
                <a:gd name="connsiteY1617" fmla="*/ 465324 h 1097785"/>
                <a:gd name="connsiteX1618" fmla="*/ 195686 w 7216155"/>
                <a:gd name="connsiteY1618" fmla="*/ 466747 h 1097785"/>
                <a:gd name="connsiteX1619" fmla="*/ 193195 w 7216155"/>
                <a:gd name="connsiteY1619" fmla="*/ 460343 h 1097785"/>
                <a:gd name="connsiteX1620" fmla="*/ 194618 w 7216155"/>
                <a:gd name="connsiteY1620" fmla="*/ 453583 h 1097785"/>
                <a:gd name="connsiteX1621" fmla="*/ 196753 w 7216155"/>
                <a:gd name="connsiteY1621" fmla="*/ 447179 h 1097785"/>
                <a:gd name="connsiteX1622" fmla="*/ 197109 w 7216155"/>
                <a:gd name="connsiteY1622" fmla="*/ 440419 h 1097785"/>
                <a:gd name="connsiteX1623" fmla="*/ 202802 w 7216155"/>
                <a:gd name="connsiteY1623" fmla="*/ 423697 h 1097785"/>
                <a:gd name="connsiteX1624" fmla="*/ 205648 w 7216155"/>
                <a:gd name="connsiteY1624" fmla="*/ 403416 h 1097785"/>
                <a:gd name="connsiteX1625" fmla="*/ 387814 w 7216155"/>
                <a:gd name="connsiteY1625" fmla="*/ 402705 h 1097785"/>
                <a:gd name="connsiteX1626" fmla="*/ 390304 w 7216155"/>
                <a:gd name="connsiteY1626" fmla="*/ 404840 h 1097785"/>
                <a:gd name="connsiteX1627" fmla="*/ 389237 w 7216155"/>
                <a:gd name="connsiteY1627" fmla="*/ 409821 h 1097785"/>
                <a:gd name="connsiteX1628" fmla="*/ 387458 w 7216155"/>
                <a:gd name="connsiteY1628" fmla="*/ 406619 h 1097785"/>
                <a:gd name="connsiteX1629" fmla="*/ 387814 w 7216155"/>
                <a:gd name="connsiteY1629" fmla="*/ 402705 h 1097785"/>
                <a:gd name="connsiteX1630" fmla="*/ 352946 w 7216155"/>
                <a:gd name="connsiteY1630" fmla="*/ 401282 h 1097785"/>
                <a:gd name="connsiteX1631" fmla="*/ 355436 w 7216155"/>
                <a:gd name="connsiteY1631" fmla="*/ 405551 h 1097785"/>
                <a:gd name="connsiteX1632" fmla="*/ 353658 w 7216155"/>
                <a:gd name="connsiteY1632" fmla="*/ 409821 h 1097785"/>
                <a:gd name="connsiteX1633" fmla="*/ 365043 w 7216155"/>
                <a:gd name="connsiteY1633" fmla="*/ 395589 h 1097785"/>
                <a:gd name="connsiteX1634" fmla="*/ 366466 w 7216155"/>
                <a:gd name="connsiteY1634" fmla="*/ 398080 h 1097785"/>
                <a:gd name="connsiteX1635" fmla="*/ 367178 w 7216155"/>
                <a:gd name="connsiteY1635" fmla="*/ 401282 h 1097785"/>
                <a:gd name="connsiteX1636" fmla="*/ 364331 w 7216155"/>
                <a:gd name="connsiteY1636" fmla="*/ 399503 h 1097785"/>
                <a:gd name="connsiteX1637" fmla="*/ 365043 w 7216155"/>
                <a:gd name="connsiteY1637" fmla="*/ 395589 h 1097785"/>
                <a:gd name="connsiteX1638" fmla="*/ 281076 w 7216155"/>
                <a:gd name="connsiteY1638" fmla="*/ 394877 h 1097785"/>
                <a:gd name="connsiteX1639" fmla="*/ 279297 w 7216155"/>
                <a:gd name="connsiteY1639" fmla="*/ 396301 h 1097785"/>
                <a:gd name="connsiteX1640" fmla="*/ 278941 w 7216155"/>
                <a:gd name="connsiteY1640" fmla="*/ 400570 h 1097785"/>
                <a:gd name="connsiteX1641" fmla="*/ 281076 w 7216155"/>
                <a:gd name="connsiteY1641" fmla="*/ 400570 h 1097785"/>
                <a:gd name="connsiteX1642" fmla="*/ 192839 w 7216155"/>
                <a:gd name="connsiteY1642" fmla="*/ 394877 h 1097785"/>
                <a:gd name="connsiteX1643" fmla="*/ 191060 w 7216155"/>
                <a:gd name="connsiteY1643" fmla="*/ 398080 h 1097785"/>
                <a:gd name="connsiteX1644" fmla="*/ 190705 w 7216155"/>
                <a:gd name="connsiteY1644" fmla="*/ 403416 h 1097785"/>
                <a:gd name="connsiteX1645" fmla="*/ 194263 w 7216155"/>
                <a:gd name="connsiteY1645" fmla="*/ 399859 h 1097785"/>
                <a:gd name="connsiteX1646" fmla="*/ 192839 w 7216155"/>
                <a:gd name="connsiteY1646" fmla="*/ 394877 h 1097785"/>
                <a:gd name="connsiteX1647" fmla="*/ 209917 w 7216155"/>
                <a:gd name="connsiteY1647" fmla="*/ 392031 h 1097785"/>
                <a:gd name="connsiteX1648" fmla="*/ 208139 w 7216155"/>
                <a:gd name="connsiteY1648" fmla="*/ 395945 h 1097785"/>
                <a:gd name="connsiteX1649" fmla="*/ 207071 w 7216155"/>
                <a:gd name="connsiteY1649" fmla="*/ 401282 h 1097785"/>
                <a:gd name="connsiteX1650" fmla="*/ 212764 w 7216155"/>
                <a:gd name="connsiteY1650" fmla="*/ 398435 h 1097785"/>
                <a:gd name="connsiteX1651" fmla="*/ 212408 w 7216155"/>
                <a:gd name="connsiteY1651" fmla="*/ 396656 h 1097785"/>
                <a:gd name="connsiteX1652" fmla="*/ 212052 w 7216155"/>
                <a:gd name="connsiteY1652" fmla="*/ 394877 h 1097785"/>
                <a:gd name="connsiteX1653" fmla="*/ 210629 w 7216155"/>
                <a:gd name="connsiteY1653" fmla="*/ 398435 h 1097785"/>
                <a:gd name="connsiteX1654" fmla="*/ 208850 w 7216155"/>
                <a:gd name="connsiteY1654" fmla="*/ 395589 h 1097785"/>
                <a:gd name="connsiteX1655" fmla="*/ 209917 w 7216155"/>
                <a:gd name="connsiteY1655" fmla="*/ 392031 h 1097785"/>
                <a:gd name="connsiteX1656" fmla="*/ 281076 w 7216155"/>
                <a:gd name="connsiteY1656" fmla="*/ 389185 h 1097785"/>
                <a:gd name="connsiteX1657" fmla="*/ 283211 w 7216155"/>
                <a:gd name="connsiteY1657" fmla="*/ 395233 h 1097785"/>
                <a:gd name="connsiteX1658" fmla="*/ 286057 w 7216155"/>
                <a:gd name="connsiteY1658" fmla="*/ 400570 h 1097785"/>
                <a:gd name="connsiteX1659" fmla="*/ 281076 w 7216155"/>
                <a:gd name="connsiteY1659" fmla="*/ 402705 h 1097785"/>
                <a:gd name="connsiteX1660" fmla="*/ 277518 w 7216155"/>
                <a:gd name="connsiteY1660" fmla="*/ 409821 h 1097785"/>
                <a:gd name="connsiteX1661" fmla="*/ 280009 w 7216155"/>
                <a:gd name="connsiteY1661" fmla="*/ 414802 h 1097785"/>
                <a:gd name="connsiteX1662" fmla="*/ 278230 w 7216155"/>
                <a:gd name="connsiteY1662" fmla="*/ 422629 h 1097785"/>
                <a:gd name="connsiteX1663" fmla="*/ 277518 w 7216155"/>
                <a:gd name="connsiteY1663" fmla="*/ 419427 h 1097785"/>
                <a:gd name="connsiteX1664" fmla="*/ 278230 w 7216155"/>
                <a:gd name="connsiteY1664" fmla="*/ 415513 h 1097785"/>
                <a:gd name="connsiteX1665" fmla="*/ 275383 w 7216155"/>
                <a:gd name="connsiteY1665" fmla="*/ 415513 h 1097785"/>
                <a:gd name="connsiteX1666" fmla="*/ 273960 w 7216155"/>
                <a:gd name="connsiteY1666" fmla="*/ 410532 h 1097785"/>
                <a:gd name="connsiteX1667" fmla="*/ 277518 w 7216155"/>
                <a:gd name="connsiteY1667" fmla="*/ 400570 h 1097785"/>
                <a:gd name="connsiteX1668" fmla="*/ 275383 w 7216155"/>
                <a:gd name="connsiteY1668" fmla="*/ 399859 h 1097785"/>
                <a:gd name="connsiteX1669" fmla="*/ 273248 w 7216155"/>
                <a:gd name="connsiteY1669" fmla="*/ 399147 h 1097785"/>
                <a:gd name="connsiteX1670" fmla="*/ 273960 w 7216155"/>
                <a:gd name="connsiteY1670" fmla="*/ 409821 h 1097785"/>
                <a:gd name="connsiteX1671" fmla="*/ 271825 w 7216155"/>
                <a:gd name="connsiteY1671" fmla="*/ 417648 h 1097785"/>
                <a:gd name="connsiteX1672" fmla="*/ 272181 w 7216155"/>
                <a:gd name="connsiteY1672" fmla="*/ 404484 h 1097785"/>
                <a:gd name="connsiteX1673" fmla="*/ 273960 w 7216155"/>
                <a:gd name="connsiteY1673" fmla="*/ 392031 h 1097785"/>
                <a:gd name="connsiteX1674" fmla="*/ 276451 w 7216155"/>
                <a:gd name="connsiteY1674" fmla="*/ 393454 h 1097785"/>
                <a:gd name="connsiteX1675" fmla="*/ 278230 w 7216155"/>
                <a:gd name="connsiteY1675" fmla="*/ 394877 h 1097785"/>
                <a:gd name="connsiteX1676" fmla="*/ 281076 w 7216155"/>
                <a:gd name="connsiteY1676" fmla="*/ 389185 h 1097785"/>
                <a:gd name="connsiteX1677" fmla="*/ 239092 w 7216155"/>
                <a:gd name="connsiteY1677" fmla="*/ 386338 h 1097785"/>
                <a:gd name="connsiteX1678" fmla="*/ 241939 w 7216155"/>
                <a:gd name="connsiteY1678" fmla="*/ 386338 h 1097785"/>
                <a:gd name="connsiteX1679" fmla="*/ 243006 w 7216155"/>
                <a:gd name="connsiteY1679" fmla="*/ 395945 h 1097785"/>
                <a:gd name="connsiteX1680" fmla="*/ 242650 w 7216155"/>
                <a:gd name="connsiteY1680" fmla="*/ 406263 h 1097785"/>
                <a:gd name="connsiteX1681" fmla="*/ 239448 w 7216155"/>
                <a:gd name="connsiteY1681" fmla="*/ 403772 h 1097785"/>
                <a:gd name="connsiteX1682" fmla="*/ 235535 w 7216155"/>
                <a:gd name="connsiteY1682" fmla="*/ 404840 h 1097785"/>
                <a:gd name="connsiteX1683" fmla="*/ 235179 w 7216155"/>
                <a:gd name="connsiteY1683" fmla="*/ 400926 h 1097785"/>
                <a:gd name="connsiteX1684" fmla="*/ 237669 w 7216155"/>
                <a:gd name="connsiteY1684" fmla="*/ 397012 h 1097785"/>
                <a:gd name="connsiteX1685" fmla="*/ 239804 w 7216155"/>
                <a:gd name="connsiteY1685" fmla="*/ 400570 h 1097785"/>
                <a:gd name="connsiteX1686" fmla="*/ 239448 w 7216155"/>
                <a:gd name="connsiteY1686" fmla="*/ 395233 h 1097785"/>
                <a:gd name="connsiteX1687" fmla="*/ 237669 w 7216155"/>
                <a:gd name="connsiteY1687" fmla="*/ 394877 h 1097785"/>
                <a:gd name="connsiteX1688" fmla="*/ 239092 w 7216155"/>
                <a:gd name="connsiteY1688" fmla="*/ 386338 h 1097785"/>
                <a:gd name="connsiteX1689" fmla="*/ 202090 w 7216155"/>
                <a:gd name="connsiteY1689" fmla="*/ 384915 h 1097785"/>
                <a:gd name="connsiteX1690" fmla="*/ 199955 w 7216155"/>
                <a:gd name="connsiteY1690" fmla="*/ 391675 h 1097785"/>
                <a:gd name="connsiteX1691" fmla="*/ 199955 w 7216155"/>
                <a:gd name="connsiteY1691" fmla="*/ 399147 h 1097785"/>
                <a:gd name="connsiteX1692" fmla="*/ 202090 w 7216155"/>
                <a:gd name="connsiteY1692" fmla="*/ 397368 h 1097785"/>
                <a:gd name="connsiteX1693" fmla="*/ 204936 w 7216155"/>
                <a:gd name="connsiteY1693" fmla="*/ 397012 h 1097785"/>
                <a:gd name="connsiteX1694" fmla="*/ 205648 w 7216155"/>
                <a:gd name="connsiteY1694" fmla="*/ 391675 h 1097785"/>
                <a:gd name="connsiteX1695" fmla="*/ 207071 w 7216155"/>
                <a:gd name="connsiteY1695" fmla="*/ 387050 h 1097785"/>
                <a:gd name="connsiteX1696" fmla="*/ 205292 w 7216155"/>
                <a:gd name="connsiteY1696" fmla="*/ 385271 h 1097785"/>
                <a:gd name="connsiteX1697" fmla="*/ 202090 w 7216155"/>
                <a:gd name="connsiteY1697" fmla="*/ 384915 h 1097785"/>
                <a:gd name="connsiteX1698" fmla="*/ 379275 w 7216155"/>
                <a:gd name="connsiteY1698" fmla="*/ 384204 h 1097785"/>
                <a:gd name="connsiteX1699" fmla="*/ 380342 w 7216155"/>
                <a:gd name="connsiteY1699" fmla="*/ 387050 h 1097785"/>
                <a:gd name="connsiteX1700" fmla="*/ 379986 w 7216155"/>
                <a:gd name="connsiteY1700" fmla="*/ 391320 h 1097785"/>
                <a:gd name="connsiteX1701" fmla="*/ 377140 w 7216155"/>
                <a:gd name="connsiteY1701" fmla="*/ 392743 h 1097785"/>
                <a:gd name="connsiteX1702" fmla="*/ 376428 w 7216155"/>
                <a:gd name="connsiteY1702" fmla="*/ 389185 h 1097785"/>
                <a:gd name="connsiteX1703" fmla="*/ 377851 w 7216155"/>
                <a:gd name="connsiteY1703" fmla="*/ 389541 h 1097785"/>
                <a:gd name="connsiteX1704" fmla="*/ 378563 w 7216155"/>
                <a:gd name="connsiteY1704" fmla="*/ 391320 h 1097785"/>
                <a:gd name="connsiteX1705" fmla="*/ 378563 w 7216155"/>
                <a:gd name="connsiteY1705" fmla="*/ 387050 h 1097785"/>
                <a:gd name="connsiteX1706" fmla="*/ 379275 w 7216155"/>
                <a:gd name="connsiteY1706" fmla="*/ 384204 h 1097785"/>
                <a:gd name="connsiteX1707" fmla="*/ 271825 w 7216155"/>
                <a:gd name="connsiteY1707" fmla="*/ 382781 h 1097785"/>
                <a:gd name="connsiteX1708" fmla="*/ 271825 w 7216155"/>
                <a:gd name="connsiteY1708" fmla="*/ 384915 h 1097785"/>
                <a:gd name="connsiteX1709" fmla="*/ 272537 w 7216155"/>
                <a:gd name="connsiteY1709" fmla="*/ 387050 h 1097785"/>
                <a:gd name="connsiteX1710" fmla="*/ 270758 w 7216155"/>
                <a:gd name="connsiteY1710" fmla="*/ 388117 h 1097785"/>
                <a:gd name="connsiteX1711" fmla="*/ 268979 w 7216155"/>
                <a:gd name="connsiteY1711" fmla="*/ 389185 h 1097785"/>
                <a:gd name="connsiteX1712" fmla="*/ 271825 w 7216155"/>
                <a:gd name="connsiteY1712" fmla="*/ 382781 h 1097785"/>
                <a:gd name="connsiteX1713" fmla="*/ 141605 w 7216155"/>
                <a:gd name="connsiteY1713" fmla="*/ 380646 h 1097785"/>
                <a:gd name="connsiteX1714" fmla="*/ 139115 w 7216155"/>
                <a:gd name="connsiteY1714" fmla="*/ 383492 h 1097785"/>
                <a:gd name="connsiteX1715" fmla="*/ 136624 w 7216155"/>
                <a:gd name="connsiteY1715" fmla="*/ 386338 h 1097785"/>
                <a:gd name="connsiteX1716" fmla="*/ 139826 w 7216155"/>
                <a:gd name="connsiteY1716" fmla="*/ 386338 h 1097785"/>
                <a:gd name="connsiteX1717" fmla="*/ 141605 w 7216155"/>
                <a:gd name="connsiteY1717" fmla="*/ 380646 h 1097785"/>
                <a:gd name="connsiteX1718" fmla="*/ 179319 w 7216155"/>
                <a:gd name="connsiteY1718" fmla="*/ 378511 h 1097785"/>
                <a:gd name="connsiteX1719" fmla="*/ 172915 w 7216155"/>
                <a:gd name="connsiteY1719" fmla="*/ 380290 h 1097785"/>
                <a:gd name="connsiteX1720" fmla="*/ 165799 w 7216155"/>
                <a:gd name="connsiteY1720" fmla="*/ 386338 h 1097785"/>
                <a:gd name="connsiteX1721" fmla="*/ 171492 w 7216155"/>
                <a:gd name="connsiteY1721" fmla="*/ 382781 h 1097785"/>
                <a:gd name="connsiteX1722" fmla="*/ 173271 w 7216155"/>
                <a:gd name="connsiteY1722" fmla="*/ 383848 h 1097785"/>
                <a:gd name="connsiteX1723" fmla="*/ 175050 w 7216155"/>
                <a:gd name="connsiteY1723" fmla="*/ 384915 h 1097785"/>
                <a:gd name="connsiteX1724" fmla="*/ 177185 w 7216155"/>
                <a:gd name="connsiteY1724" fmla="*/ 381357 h 1097785"/>
                <a:gd name="connsiteX1725" fmla="*/ 179319 w 7216155"/>
                <a:gd name="connsiteY1725" fmla="*/ 378511 h 1097785"/>
                <a:gd name="connsiteX1726" fmla="*/ 344407 w 7216155"/>
                <a:gd name="connsiteY1726" fmla="*/ 377088 h 1097785"/>
                <a:gd name="connsiteX1727" fmla="*/ 344407 w 7216155"/>
                <a:gd name="connsiteY1727" fmla="*/ 382781 h 1097785"/>
                <a:gd name="connsiteX1728" fmla="*/ 345830 w 7216155"/>
                <a:gd name="connsiteY1728" fmla="*/ 387050 h 1097785"/>
                <a:gd name="connsiteX1729" fmla="*/ 342984 w 7216155"/>
                <a:gd name="connsiteY1729" fmla="*/ 389896 h 1097785"/>
                <a:gd name="connsiteX1730" fmla="*/ 347609 w 7216155"/>
                <a:gd name="connsiteY1730" fmla="*/ 394877 h 1097785"/>
                <a:gd name="connsiteX1731" fmla="*/ 348676 w 7216155"/>
                <a:gd name="connsiteY1731" fmla="*/ 401282 h 1097785"/>
                <a:gd name="connsiteX1732" fmla="*/ 347253 w 7216155"/>
                <a:gd name="connsiteY1732" fmla="*/ 400570 h 1097785"/>
                <a:gd name="connsiteX1733" fmla="*/ 344407 w 7216155"/>
                <a:gd name="connsiteY1733" fmla="*/ 400570 h 1097785"/>
                <a:gd name="connsiteX1734" fmla="*/ 344763 w 7216155"/>
                <a:gd name="connsiteY1734" fmla="*/ 395233 h 1097785"/>
                <a:gd name="connsiteX1735" fmla="*/ 342272 w 7216155"/>
                <a:gd name="connsiteY1735" fmla="*/ 395589 h 1097785"/>
                <a:gd name="connsiteX1736" fmla="*/ 342984 w 7216155"/>
                <a:gd name="connsiteY1736" fmla="*/ 385271 h 1097785"/>
                <a:gd name="connsiteX1737" fmla="*/ 344407 w 7216155"/>
                <a:gd name="connsiteY1737" fmla="*/ 377088 h 1097785"/>
                <a:gd name="connsiteX1738" fmla="*/ 355792 w 7216155"/>
                <a:gd name="connsiteY1738" fmla="*/ 374953 h 1097785"/>
                <a:gd name="connsiteX1739" fmla="*/ 358639 w 7216155"/>
                <a:gd name="connsiteY1739" fmla="*/ 378155 h 1097785"/>
                <a:gd name="connsiteX1740" fmla="*/ 359350 w 7216155"/>
                <a:gd name="connsiteY1740" fmla="*/ 384204 h 1097785"/>
                <a:gd name="connsiteX1741" fmla="*/ 357571 w 7216155"/>
                <a:gd name="connsiteY1741" fmla="*/ 380290 h 1097785"/>
                <a:gd name="connsiteX1742" fmla="*/ 355081 w 7216155"/>
                <a:gd name="connsiteY1742" fmla="*/ 377088 h 1097785"/>
                <a:gd name="connsiteX1743" fmla="*/ 355792 w 7216155"/>
                <a:gd name="connsiteY1743" fmla="*/ 374953 h 1097785"/>
                <a:gd name="connsiteX1744" fmla="*/ 367889 w 7216155"/>
                <a:gd name="connsiteY1744" fmla="*/ 372107 h 1097785"/>
                <a:gd name="connsiteX1745" fmla="*/ 370736 w 7216155"/>
                <a:gd name="connsiteY1745" fmla="*/ 382069 h 1097785"/>
                <a:gd name="connsiteX1746" fmla="*/ 372870 w 7216155"/>
                <a:gd name="connsiteY1746" fmla="*/ 392031 h 1097785"/>
                <a:gd name="connsiteX1747" fmla="*/ 369668 w 7216155"/>
                <a:gd name="connsiteY1747" fmla="*/ 391320 h 1097785"/>
                <a:gd name="connsiteX1748" fmla="*/ 367889 w 7216155"/>
                <a:gd name="connsiteY1748" fmla="*/ 385983 h 1097785"/>
                <a:gd name="connsiteX1749" fmla="*/ 367178 w 7216155"/>
                <a:gd name="connsiteY1749" fmla="*/ 378867 h 1097785"/>
                <a:gd name="connsiteX1750" fmla="*/ 367889 w 7216155"/>
                <a:gd name="connsiteY1750" fmla="*/ 372107 h 1097785"/>
                <a:gd name="connsiteX1751" fmla="*/ 288192 w 7216155"/>
                <a:gd name="connsiteY1751" fmla="*/ 371395 h 1097785"/>
                <a:gd name="connsiteX1752" fmla="*/ 289259 w 7216155"/>
                <a:gd name="connsiteY1752" fmla="*/ 374241 h 1097785"/>
                <a:gd name="connsiteX1753" fmla="*/ 288903 w 7216155"/>
                <a:gd name="connsiteY1753" fmla="*/ 377088 h 1097785"/>
                <a:gd name="connsiteX1754" fmla="*/ 286769 w 7216155"/>
                <a:gd name="connsiteY1754" fmla="*/ 378511 h 1097785"/>
                <a:gd name="connsiteX1755" fmla="*/ 287124 w 7216155"/>
                <a:gd name="connsiteY1755" fmla="*/ 374597 h 1097785"/>
                <a:gd name="connsiteX1756" fmla="*/ 288192 w 7216155"/>
                <a:gd name="connsiteY1756" fmla="*/ 371395 h 1097785"/>
                <a:gd name="connsiteX1757" fmla="*/ 186435 w 7216155"/>
                <a:gd name="connsiteY1757" fmla="*/ 367837 h 1097785"/>
                <a:gd name="connsiteX1758" fmla="*/ 183945 w 7216155"/>
                <a:gd name="connsiteY1758" fmla="*/ 369616 h 1097785"/>
                <a:gd name="connsiteX1759" fmla="*/ 183945 w 7216155"/>
                <a:gd name="connsiteY1759" fmla="*/ 373530 h 1097785"/>
                <a:gd name="connsiteX1760" fmla="*/ 183589 w 7216155"/>
                <a:gd name="connsiteY1760" fmla="*/ 377444 h 1097785"/>
                <a:gd name="connsiteX1761" fmla="*/ 180031 w 7216155"/>
                <a:gd name="connsiteY1761" fmla="*/ 378511 h 1097785"/>
                <a:gd name="connsiteX1762" fmla="*/ 182521 w 7216155"/>
                <a:gd name="connsiteY1762" fmla="*/ 379223 h 1097785"/>
                <a:gd name="connsiteX1763" fmla="*/ 186435 w 7216155"/>
                <a:gd name="connsiteY1763" fmla="*/ 379223 h 1097785"/>
                <a:gd name="connsiteX1764" fmla="*/ 187147 w 7216155"/>
                <a:gd name="connsiteY1764" fmla="*/ 373530 h 1097785"/>
                <a:gd name="connsiteX1765" fmla="*/ 186435 w 7216155"/>
                <a:gd name="connsiteY1765" fmla="*/ 367837 h 1097785"/>
                <a:gd name="connsiteX1766" fmla="*/ 256882 w 7216155"/>
                <a:gd name="connsiteY1766" fmla="*/ 364279 h 1097785"/>
                <a:gd name="connsiteX1767" fmla="*/ 255815 w 7216155"/>
                <a:gd name="connsiteY1767" fmla="*/ 377444 h 1097785"/>
                <a:gd name="connsiteX1768" fmla="*/ 252613 w 7216155"/>
                <a:gd name="connsiteY1768" fmla="*/ 387050 h 1097785"/>
                <a:gd name="connsiteX1769" fmla="*/ 252968 w 7216155"/>
                <a:gd name="connsiteY1769" fmla="*/ 374953 h 1097785"/>
                <a:gd name="connsiteX1770" fmla="*/ 256882 w 7216155"/>
                <a:gd name="connsiteY1770" fmla="*/ 364279 h 1097785"/>
                <a:gd name="connsiteX1771" fmla="*/ 359350 w 7216155"/>
                <a:gd name="connsiteY1771" fmla="*/ 360721 h 1097785"/>
                <a:gd name="connsiteX1772" fmla="*/ 361841 w 7216155"/>
                <a:gd name="connsiteY1772" fmla="*/ 362500 h 1097785"/>
                <a:gd name="connsiteX1773" fmla="*/ 365043 w 7216155"/>
                <a:gd name="connsiteY1773" fmla="*/ 362856 h 1097785"/>
                <a:gd name="connsiteX1774" fmla="*/ 362908 w 7216155"/>
                <a:gd name="connsiteY1774" fmla="*/ 369616 h 1097785"/>
                <a:gd name="connsiteX1775" fmla="*/ 363975 w 7216155"/>
                <a:gd name="connsiteY1775" fmla="*/ 377799 h 1097785"/>
                <a:gd name="connsiteX1776" fmla="*/ 365754 w 7216155"/>
                <a:gd name="connsiteY1776" fmla="*/ 386338 h 1097785"/>
                <a:gd name="connsiteX1777" fmla="*/ 364331 w 7216155"/>
                <a:gd name="connsiteY1777" fmla="*/ 393454 h 1097785"/>
                <a:gd name="connsiteX1778" fmla="*/ 360773 w 7216155"/>
                <a:gd name="connsiteY1778" fmla="*/ 377088 h 1097785"/>
                <a:gd name="connsiteX1779" fmla="*/ 359350 w 7216155"/>
                <a:gd name="connsiteY1779" fmla="*/ 360721 h 1097785"/>
                <a:gd name="connsiteX1780" fmla="*/ 273248 w 7216155"/>
                <a:gd name="connsiteY1780" fmla="*/ 357875 h 1097785"/>
                <a:gd name="connsiteX1781" fmla="*/ 278585 w 7216155"/>
                <a:gd name="connsiteY1781" fmla="*/ 367126 h 1097785"/>
                <a:gd name="connsiteX1782" fmla="*/ 281787 w 7216155"/>
                <a:gd name="connsiteY1782" fmla="*/ 380646 h 1097785"/>
                <a:gd name="connsiteX1783" fmla="*/ 276451 w 7216155"/>
                <a:gd name="connsiteY1783" fmla="*/ 374953 h 1097785"/>
                <a:gd name="connsiteX1784" fmla="*/ 276806 w 7216155"/>
                <a:gd name="connsiteY1784" fmla="*/ 364279 h 1097785"/>
                <a:gd name="connsiteX1785" fmla="*/ 274316 w 7216155"/>
                <a:gd name="connsiteY1785" fmla="*/ 364635 h 1097785"/>
                <a:gd name="connsiteX1786" fmla="*/ 272537 w 7216155"/>
                <a:gd name="connsiteY1786" fmla="*/ 365702 h 1097785"/>
                <a:gd name="connsiteX1787" fmla="*/ 273248 w 7216155"/>
                <a:gd name="connsiteY1787" fmla="*/ 357875 h 1097785"/>
                <a:gd name="connsiteX1788" fmla="*/ 225572 w 7216155"/>
                <a:gd name="connsiteY1788" fmla="*/ 357163 h 1097785"/>
                <a:gd name="connsiteX1789" fmla="*/ 227707 w 7216155"/>
                <a:gd name="connsiteY1789" fmla="*/ 357875 h 1097785"/>
                <a:gd name="connsiteX1790" fmla="*/ 229842 w 7216155"/>
                <a:gd name="connsiteY1790" fmla="*/ 357163 h 1097785"/>
                <a:gd name="connsiteX1791" fmla="*/ 233400 w 7216155"/>
                <a:gd name="connsiteY1791" fmla="*/ 366770 h 1097785"/>
                <a:gd name="connsiteX1792" fmla="*/ 233400 w 7216155"/>
                <a:gd name="connsiteY1792" fmla="*/ 379223 h 1097785"/>
                <a:gd name="connsiteX1793" fmla="*/ 231977 w 7216155"/>
                <a:gd name="connsiteY1793" fmla="*/ 391320 h 1097785"/>
                <a:gd name="connsiteX1794" fmla="*/ 231265 w 7216155"/>
                <a:gd name="connsiteY1794" fmla="*/ 401282 h 1097785"/>
                <a:gd name="connsiteX1795" fmla="*/ 226284 w 7216155"/>
                <a:gd name="connsiteY1795" fmla="*/ 403416 h 1097785"/>
                <a:gd name="connsiteX1796" fmla="*/ 227351 w 7216155"/>
                <a:gd name="connsiteY1796" fmla="*/ 398435 h 1097785"/>
                <a:gd name="connsiteX1797" fmla="*/ 229486 w 7216155"/>
                <a:gd name="connsiteY1797" fmla="*/ 390608 h 1097785"/>
                <a:gd name="connsiteX1798" fmla="*/ 230553 w 7216155"/>
                <a:gd name="connsiteY1798" fmla="*/ 382781 h 1097785"/>
                <a:gd name="connsiteX1799" fmla="*/ 227707 w 7216155"/>
                <a:gd name="connsiteY1799" fmla="*/ 377088 h 1097785"/>
                <a:gd name="connsiteX1800" fmla="*/ 223438 w 7216155"/>
                <a:gd name="connsiteY1800" fmla="*/ 388117 h 1097785"/>
                <a:gd name="connsiteX1801" fmla="*/ 222014 w 7216155"/>
                <a:gd name="connsiteY1801" fmla="*/ 403416 h 1097785"/>
                <a:gd name="connsiteX1802" fmla="*/ 220947 w 7216155"/>
                <a:gd name="connsiteY1802" fmla="*/ 406263 h 1097785"/>
                <a:gd name="connsiteX1803" fmla="*/ 221303 w 7216155"/>
                <a:gd name="connsiteY1803" fmla="*/ 402705 h 1097785"/>
                <a:gd name="connsiteX1804" fmla="*/ 224149 w 7216155"/>
                <a:gd name="connsiteY1804" fmla="*/ 382425 h 1097785"/>
                <a:gd name="connsiteX1805" fmla="*/ 227707 w 7216155"/>
                <a:gd name="connsiteY1805" fmla="*/ 368549 h 1097785"/>
                <a:gd name="connsiteX1806" fmla="*/ 225217 w 7216155"/>
                <a:gd name="connsiteY1806" fmla="*/ 371751 h 1097785"/>
                <a:gd name="connsiteX1807" fmla="*/ 222014 w 7216155"/>
                <a:gd name="connsiteY1807" fmla="*/ 369972 h 1097785"/>
                <a:gd name="connsiteX1808" fmla="*/ 220591 w 7216155"/>
                <a:gd name="connsiteY1808" fmla="*/ 374241 h 1097785"/>
                <a:gd name="connsiteX1809" fmla="*/ 220591 w 7216155"/>
                <a:gd name="connsiteY1809" fmla="*/ 380646 h 1097785"/>
                <a:gd name="connsiteX1810" fmla="*/ 217033 w 7216155"/>
                <a:gd name="connsiteY1810" fmla="*/ 379934 h 1097785"/>
                <a:gd name="connsiteX1811" fmla="*/ 214899 w 7216155"/>
                <a:gd name="connsiteY1811" fmla="*/ 380646 h 1097785"/>
                <a:gd name="connsiteX1812" fmla="*/ 219168 w 7216155"/>
                <a:gd name="connsiteY1812" fmla="*/ 367837 h 1097785"/>
                <a:gd name="connsiteX1813" fmla="*/ 225572 w 7216155"/>
                <a:gd name="connsiteY1813" fmla="*/ 357163 h 1097785"/>
                <a:gd name="connsiteX1814" fmla="*/ 249055 w 7216155"/>
                <a:gd name="connsiteY1814" fmla="*/ 355740 h 1097785"/>
                <a:gd name="connsiteX1815" fmla="*/ 249410 w 7216155"/>
                <a:gd name="connsiteY1815" fmla="*/ 374241 h 1097785"/>
                <a:gd name="connsiteX1816" fmla="*/ 246920 w 7216155"/>
                <a:gd name="connsiteY1816" fmla="*/ 387050 h 1097785"/>
                <a:gd name="connsiteX1817" fmla="*/ 247631 w 7216155"/>
                <a:gd name="connsiteY1817" fmla="*/ 371039 h 1097785"/>
                <a:gd name="connsiteX1818" fmla="*/ 249055 w 7216155"/>
                <a:gd name="connsiteY1818" fmla="*/ 355740 h 1097785"/>
                <a:gd name="connsiteX1819" fmla="*/ 177540 w 7216155"/>
                <a:gd name="connsiteY1819" fmla="*/ 355740 h 1097785"/>
                <a:gd name="connsiteX1820" fmla="*/ 176473 w 7216155"/>
                <a:gd name="connsiteY1820" fmla="*/ 360721 h 1097785"/>
                <a:gd name="connsiteX1821" fmla="*/ 179319 w 7216155"/>
                <a:gd name="connsiteY1821" fmla="*/ 359298 h 1097785"/>
                <a:gd name="connsiteX1822" fmla="*/ 181454 w 7216155"/>
                <a:gd name="connsiteY1822" fmla="*/ 355740 h 1097785"/>
                <a:gd name="connsiteX1823" fmla="*/ 177540 w 7216155"/>
                <a:gd name="connsiteY1823" fmla="*/ 355740 h 1097785"/>
                <a:gd name="connsiteX1824" fmla="*/ 335156 w 7216155"/>
                <a:gd name="connsiteY1824" fmla="*/ 355029 h 1097785"/>
                <a:gd name="connsiteX1825" fmla="*/ 336224 w 7216155"/>
                <a:gd name="connsiteY1825" fmla="*/ 360010 h 1097785"/>
                <a:gd name="connsiteX1826" fmla="*/ 334445 w 7216155"/>
                <a:gd name="connsiteY1826" fmla="*/ 364279 h 1097785"/>
                <a:gd name="connsiteX1827" fmla="*/ 333377 w 7216155"/>
                <a:gd name="connsiteY1827" fmla="*/ 358587 h 1097785"/>
                <a:gd name="connsiteX1828" fmla="*/ 335156 w 7216155"/>
                <a:gd name="connsiteY1828" fmla="*/ 355029 h 1097785"/>
                <a:gd name="connsiteX1829" fmla="*/ 268267 w 7216155"/>
                <a:gd name="connsiteY1829" fmla="*/ 355029 h 1097785"/>
                <a:gd name="connsiteX1830" fmla="*/ 271114 w 7216155"/>
                <a:gd name="connsiteY1830" fmla="*/ 359654 h 1097785"/>
                <a:gd name="connsiteX1831" fmla="*/ 271114 w 7216155"/>
                <a:gd name="connsiteY1831" fmla="*/ 367837 h 1097785"/>
                <a:gd name="connsiteX1832" fmla="*/ 267556 w 7216155"/>
                <a:gd name="connsiteY1832" fmla="*/ 362856 h 1097785"/>
                <a:gd name="connsiteX1833" fmla="*/ 268267 w 7216155"/>
                <a:gd name="connsiteY1833" fmla="*/ 355029 h 1097785"/>
                <a:gd name="connsiteX1834" fmla="*/ 182877 w 7216155"/>
                <a:gd name="connsiteY1834" fmla="*/ 355029 h 1097785"/>
                <a:gd name="connsiteX1835" fmla="*/ 182877 w 7216155"/>
                <a:gd name="connsiteY1835" fmla="*/ 357519 h 1097785"/>
                <a:gd name="connsiteX1836" fmla="*/ 184300 w 7216155"/>
                <a:gd name="connsiteY1836" fmla="*/ 360010 h 1097785"/>
                <a:gd name="connsiteX1837" fmla="*/ 185724 w 7216155"/>
                <a:gd name="connsiteY1837" fmla="*/ 355029 h 1097785"/>
                <a:gd name="connsiteX1838" fmla="*/ 345830 w 7216155"/>
                <a:gd name="connsiteY1838" fmla="*/ 353606 h 1097785"/>
                <a:gd name="connsiteX1839" fmla="*/ 345830 w 7216155"/>
                <a:gd name="connsiteY1839" fmla="*/ 364279 h 1097785"/>
                <a:gd name="connsiteX1840" fmla="*/ 346542 w 7216155"/>
                <a:gd name="connsiteY1840" fmla="*/ 372107 h 1097785"/>
                <a:gd name="connsiteX1841" fmla="*/ 346186 w 7216155"/>
                <a:gd name="connsiteY1841" fmla="*/ 371395 h 1097785"/>
                <a:gd name="connsiteX1842" fmla="*/ 344407 w 7216155"/>
                <a:gd name="connsiteY1842" fmla="*/ 372107 h 1097785"/>
                <a:gd name="connsiteX1843" fmla="*/ 343695 w 7216155"/>
                <a:gd name="connsiteY1843" fmla="*/ 362500 h 1097785"/>
                <a:gd name="connsiteX1844" fmla="*/ 345830 w 7216155"/>
                <a:gd name="connsiteY1844" fmla="*/ 353606 h 1097785"/>
                <a:gd name="connsiteX1845" fmla="*/ 381409 w 7216155"/>
                <a:gd name="connsiteY1845" fmla="*/ 352182 h 1097785"/>
                <a:gd name="connsiteX1846" fmla="*/ 382832 w 7216155"/>
                <a:gd name="connsiteY1846" fmla="*/ 353250 h 1097785"/>
                <a:gd name="connsiteX1847" fmla="*/ 384967 w 7216155"/>
                <a:gd name="connsiteY1847" fmla="*/ 352182 h 1097785"/>
                <a:gd name="connsiteX1848" fmla="*/ 384611 w 7216155"/>
                <a:gd name="connsiteY1848" fmla="*/ 368549 h 1097785"/>
                <a:gd name="connsiteX1849" fmla="*/ 383544 w 7216155"/>
                <a:gd name="connsiteY1849" fmla="*/ 384204 h 1097785"/>
                <a:gd name="connsiteX1850" fmla="*/ 379986 w 7216155"/>
                <a:gd name="connsiteY1850" fmla="*/ 368549 h 1097785"/>
                <a:gd name="connsiteX1851" fmla="*/ 381409 w 7216155"/>
                <a:gd name="connsiteY1851" fmla="*/ 352182 h 1097785"/>
                <a:gd name="connsiteX1852" fmla="*/ 372159 w 7216155"/>
                <a:gd name="connsiteY1852" fmla="*/ 345778 h 1097785"/>
                <a:gd name="connsiteX1853" fmla="*/ 377851 w 7216155"/>
                <a:gd name="connsiteY1853" fmla="*/ 345778 h 1097785"/>
                <a:gd name="connsiteX1854" fmla="*/ 378563 w 7216155"/>
                <a:gd name="connsiteY1854" fmla="*/ 349336 h 1097785"/>
                <a:gd name="connsiteX1855" fmla="*/ 379275 w 7216155"/>
                <a:gd name="connsiteY1855" fmla="*/ 346490 h 1097785"/>
                <a:gd name="connsiteX1856" fmla="*/ 379275 w 7216155"/>
                <a:gd name="connsiteY1856" fmla="*/ 350403 h 1097785"/>
                <a:gd name="connsiteX1857" fmla="*/ 378563 w 7216155"/>
                <a:gd name="connsiteY1857" fmla="*/ 352182 h 1097785"/>
                <a:gd name="connsiteX1858" fmla="*/ 375005 w 7216155"/>
                <a:gd name="connsiteY1858" fmla="*/ 349336 h 1097785"/>
                <a:gd name="connsiteX1859" fmla="*/ 375005 w 7216155"/>
                <a:gd name="connsiteY1859" fmla="*/ 360010 h 1097785"/>
                <a:gd name="connsiteX1860" fmla="*/ 372159 w 7216155"/>
                <a:gd name="connsiteY1860" fmla="*/ 368549 h 1097785"/>
                <a:gd name="connsiteX1861" fmla="*/ 374293 w 7216155"/>
                <a:gd name="connsiteY1861" fmla="*/ 370328 h 1097785"/>
                <a:gd name="connsiteX1862" fmla="*/ 375005 w 7216155"/>
                <a:gd name="connsiteY1862" fmla="*/ 374953 h 1097785"/>
                <a:gd name="connsiteX1863" fmla="*/ 371091 w 7216155"/>
                <a:gd name="connsiteY1863" fmla="*/ 373530 h 1097785"/>
                <a:gd name="connsiteX1864" fmla="*/ 370024 w 7216155"/>
                <a:gd name="connsiteY1864" fmla="*/ 367837 h 1097785"/>
                <a:gd name="connsiteX1865" fmla="*/ 372515 w 7216155"/>
                <a:gd name="connsiteY1865" fmla="*/ 358587 h 1097785"/>
                <a:gd name="connsiteX1866" fmla="*/ 372159 w 7216155"/>
                <a:gd name="connsiteY1866" fmla="*/ 345778 h 1097785"/>
                <a:gd name="connsiteX1867" fmla="*/ 205648 w 7216155"/>
                <a:gd name="connsiteY1867" fmla="*/ 345778 h 1097785"/>
                <a:gd name="connsiteX1868" fmla="*/ 203157 w 7216155"/>
                <a:gd name="connsiteY1868" fmla="*/ 348980 h 1097785"/>
                <a:gd name="connsiteX1869" fmla="*/ 205648 w 7216155"/>
                <a:gd name="connsiteY1869" fmla="*/ 351471 h 1097785"/>
                <a:gd name="connsiteX1870" fmla="*/ 179319 w 7216155"/>
                <a:gd name="connsiteY1870" fmla="*/ 345778 h 1097785"/>
                <a:gd name="connsiteX1871" fmla="*/ 177540 w 7216155"/>
                <a:gd name="connsiteY1871" fmla="*/ 346845 h 1097785"/>
                <a:gd name="connsiteX1872" fmla="*/ 177185 w 7216155"/>
                <a:gd name="connsiteY1872" fmla="*/ 350048 h 1097785"/>
                <a:gd name="connsiteX1873" fmla="*/ 178964 w 7216155"/>
                <a:gd name="connsiteY1873" fmla="*/ 350048 h 1097785"/>
                <a:gd name="connsiteX1874" fmla="*/ 180031 w 7216155"/>
                <a:gd name="connsiteY1874" fmla="*/ 349336 h 1097785"/>
                <a:gd name="connsiteX1875" fmla="*/ 180031 w 7216155"/>
                <a:gd name="connsiteY1875" fmla="*/ 347557 h 1097785"/>
                <a:gd name="connsiteX1876" fmla="*/ 179319 w 7216155"/>
                <a:gd name="connsiteY1876" fmla="*/ 345778 h 1097785"/>
                <a:gd name="connsiteX1877" fmla="*/ 185101 w 7216155"/>
                <a:gd name="connsiteY1877" fmla="*/ 344177 h 1097785"/>
                <a:gd name="connsiteX1878" fmla="*/ 183945 w 7216155"/>
                <a:gd name="connsiteY1878" fmla="*/ 345778 h 1097785"/>
                <a:gd name="connsiteX1879" fmla="*/ 181454 w 7216155"/>
                <a:gd name="connsiteY1879" fmla="*/ 350048 h 1097785"/>
                <a:gd name="connsiteX1880" fmla="*/ 182166 w 7216155"/>
                <a:gd name="connsiteY1880" fmla="*/ 352538 h 1097785"/>
                <a:gd name="connsiteX1881" fmla="*/ 184300 w 7216155"/>
                <a:gd name="connsiteY1881" fmla="*/ 353606 h 1097785"/>
                <a:gd name="connsiteX1882" fmla="*/ 185368 w 7216155"/>
                <a:gd name="connsiteY1882" fmla="*/ 350759 h 1097785"/>
                <a:gd name="connsiteX1883" fmla="*/ 186435 w 7216155"/>
                <a:gd name="connsiteY1883" fmla="*/ 346490 h 1097785"/>
                <a:gd name="connsiteX1884" fmla="*/ 185101 w 7216155"/>
                <a:gd name="connsiteY1884" fmla="*/ 344177 h 1097785"/>
                <a:gd name="connsiteX1885" fmla="*/ 291038 w 7216155"/>
                <a:gd name="connsiteY1885" fmla="*/ 342932 h 1097785"/>
                <a:gd name="connsiteX1886" fmla="*/ 296731 w 7216155"/>
                <a:gd name="connsiteY1886" fmla="*/ 342932 h 1097785"/>
                <a:gd name="connsiteX1887" fmla="*/ 297442 w 7216155"/>
                <a:gd name="connsiteY1887" fmla="*/ 349336 h 1097785"/>
                <a:gd name="connsiteX1888" fmla="*/ 296019 w 7216155"/>
                <a:gd name="connsiteY1888" fmla="*/ 348269 h 1097785"/>
                <a:gd name="connsiteX1889" fmla="*/ 295308 w 7216155"/>
                <a:gd name="connsiteY1889" fmla="*/ 346490 h 1097785"/>
                <a:gd name="connsiteX1890" fmla="*/ 294596 w 7216155"/>
                <a:gd name="connsiteY1890" fmla="*/ 347913 h 1097785"/>
                <a:gd name="connsiteX1891" fmla="*/ 296019 w 7216155"/>
                <a:gd name="connsiteY1891" fmla="*/ 354317 h 1097785"/>
                <a:gd name="connsiteX1892" fmla="*/ 295308 w 7216155"/>
                <a:gd name="connsiteY1892" fmla="*/ 362145 h 1097785"/>
                <a:gd name="connsiteX1893" fmla="*/ 292817 w 7216155"/>
                <a:gd name="connsiteY1893" fmla="*/ 353961 h 1097785"/>
                <a:gd name="connsiteX1894" fmla="*/ 288903 w 7216155"/>
                <a:gd name="connsiteY1894" fmla="*/ 347913 h 1097785"/>
                <a:gd name="connsiteX1895" fmla="*/ 291038 w 7216155"/>
                <a:gd name="connsiteY1895" fmla="*/ 342932 h 1097785"/>
                <a:gd name="connsiteX1896" fmla="*/ 154414 w 7216155"/>
                <a:gd name="connsiteY1896" fmla="*/ 338662 h 1097785"/>
                <a:gd name="connsiteX1897" fmla="*/ 155837 w 7216155"/>
                <a:gd name="connsiteY1897" fmla="*/ 344355 h 1097785"/>
                <a:gd name="connsiteX1898" fmla="*/ 158683 w 7216155"/>
                <a:gd name="connsiteY1898" fmla="*/ 342220 h 1097785"/>
                <a:gd name="connsiteX1899" fmla="*/ 154414 w 7216155"/>
                <a:gd name="connsiteY1899" fmla="*/ 338662 h 1097785"/>
                <a:gd name="connsiteX1900" fmla="*/ 170780 w 7216155"/>
                <a:gd name="connsiteY1900" fmla="*/ 335104 h 1097785"/>
                <a:gd name="connsiteX1901" fmla="*/ 168646 w 7216155"/>
                <a:gd name="connsiteY1901" fmla="*/ 339730 h 1097785"/>
                <a:gd name="connsiteX1902" fmla="*/ 171492 w 7216155"/>
                <a:gd name="connsiteY1902" fmla="*/ 342220 h 1097785"/>
                <a:gd name="connsiteX1903" fmla="*/ 171136 w 7216155"/>
                <a:gd name="connsiteY1903" fmla="*/ 338662 h 1097785"/>
                <a:gd name="connsiteX1904" fmla="*/ 170780 w 7216155"/>
                <a:gd name="connsiteY1904" fmla="*/ 335104 h 1097785"/>
                <a:gd name="connsiteX1905" fmla="*/ 283922 w 7216155"/>
                <a:gd name="connsiteY1905" fmla="*/ 331546 h 1097785"/>
                <a:gd name="connsiteX1906" fmla="*/ 286413 w 7216155"/>
                <a:gd name="connsiteY1906" fmla="*/ 334037 h 1097785"/>
                <a:gd name="connsiteX1907" fmla="*/ 283922 w 7216155"/>
                <a:gd name="connsiteY1907" fmla="*/ 337239 h 1097785"/>
                <a:gd name="connsiteX1908" fmla="*/ 273960 w 7216155"/>
                <a:gd name="connsiteY1908" fmla="*/ 326565 h 1097785"/>
                <a:gd name="connsiteX1909" fmla="*/ 277518 w 7216155"/>
                <a:gd name="connsiteY1909" fmla="*/ 332258 h 1097785"/>
                <a:gd name="connsiteX1910" fmla="*/ 276095 w 7216155"/>
                <a:gd name="connsiteY1910" fmla="*/ 340797 h 1097785"/>
                <a:gd name="connsiteX1911" fmla="*/ 277518 w 7216155"/>
                <a:gd name="connsiteY1911" fmla="*/ 342576 h 1097785"/>
                <a:gd name="connsiteX1912" fmla="*/ 278941 w 7216155"/>
                <a:gd name="connsiteY1912" fmla="*/ 342932 h 1097785"/>
                <a:gd name="connsiteX1913" fmla="*/ 278941 w 7216155"/>
                <a:gd name="connsiteY1913" fmla="*/ 346490 h 1097785"/>
                <a:gd name="connsiteX1914" fmla="*/ 278230 w 7216155"/>
                <a:gd name="connsiteY1914" fmla="*/ 349336 h 1097785"/>
                <a:gd name="connsiteX1915" fmla="*/ 276806 w 7216155"/>
                <a:gd name="connsiteY1915" fmla="*/ 347557 h 1097785"/>
                <a:gd name="connsiteX1916" fmla="*/ 275383 w 7216155"/>
                <a:gd name="connsiteY1916" fmla="*/ 345778 h 1097785"/>
                <a:gd name="connsiteX1917" fmla="*/ 274316 w 7216155"/>
                <a:gd name="connsiteY1917" fmla="*/ 338662 h 1097785"/>
                <a:gd name="connsiteX1918" fmla="*/ 271825 w 7216155"/>
                <a:gd name="connsiteY1918" fmla="*/ 335816 h 1097785"/>
                <a:gd name="connsiteX1919" fmla="*/ 273604 w 7216155"/>
                <a:gd name="connsiteY1919" fmla="*/ 334393 h 1097785"/>
                <a:gd name="connsiteX1920" fmla="*/ 276095 w 7216155"/>
                <a:gd name="connsiteY1920" fmla="*/ 332970 h 1097785"/>
                <a:gd name="connsiteX1921" fmla="*/ 273960 w 7216155"/>
                <a:gd name="connsiteY1921" fmla="*/ 326565 h 1097785"/>
                <a:gd name="connsiteX1922" fmla="*/ 301000 w 7216155"/>
                <a:gd name="connsiteY1922" fmla="*/ 320873 h 1097785"/>
                <a:gd name="connsiteX1923" fmla="*/ 302779 w 7216155"/>
                <a:gd name="connsiteY1923" fmla="*/ 335460 h 1097785"/>
                <a:gd name="connsiteX1924" fmla="*/ 303847 w 7216155"/>
                <a:gd name="connsiteY1924" fmla="*/ 349336 h 1097785"/>
                <a:gd name="connsiteX1925" fmla="*/ 303135 w 7216155"/>
                <a:gd name="connsiteY1925" fmla="*/ 352182 h 1097785"/>
                <a:gd name="connsiteX1926" fmla="*/ 302423 w 7216155"/>
                <a:gd name="connsiteY1926" fmla="*/ 344711 h 1097785"/>
                <a:gd name="connsiteX1927" fmla="*/ 301712 w 7216155"/>
                <a:gd name="connsiteY1927" fmla="*/ 333681 h 1097785"/>
                <a:gd name="connsiteX1928" fmla="*/ 298154 w 7216155"/>
                <a:gd name="connsiteY1928" fmla="*/ 332970 h 1097785"/>
                <a:gd name="connsiteX1929" fmla="*/ 296375 w 7216155"/>
                <a:gd name="connsiteY1929" fmla="*/ 337239 h 1097785"/>
                <a:gd name="connsiteX1930" fmla="*/ 294596 w 7216155"/>
                <a:gd name="connsiteY1930" fmla="*/ 340797 h 1097785"/>
                <a:gd name="connsiteX1931" fmla="*/ 291750 w 7216155"/>
                <a:gd name="connsiteY1931" fmla="*/ 339374 h 1097785"/>
                <a:gd name="connsiteX1932" fmla="*/ 290682 w 7216155"/>
                <a:gd name="connsiteY1932" fmla="*/ 334393 h 1097785"/>
                <a:gd name="connsiteX1933" fmla="*/ 290327 w 7216155"/>
                <a:gd name="connsiteY1933" fmla="*/ 327988 h 1097785"/>
                <a:gd name="connsiteX1934" fmla="*/ 295663 w 7216155"/>
                <a:gd name="connsiteY1934" fmla="*/ 324075 h 1097785"/>
                <a:gd name="connsiteX1935" fmla="*/ 301000 w 7216155"/>
                <a:gd name="connsiteY1935" fmla="*/ 320873 h 1097785"/>
                <a:gd name="connsiteX1936" fmla="*/ 221303 w 7216155"/>
                <a:gd name="connsiteY1936" fmla="*/ 320161 h 1097785"/>
                <a:gd name="connsiteX1937" fmla="*/ 219168 w 7216155"/>
                <a:gd name="connsiteY1937" fmla="*/ 321940 h 1097785"/>
                <a:gd name="connsiteX1938" fmla="*/ 218101 w 7216155"/>
                <a:gd name="connsiteY1938" fmla="*/ 325854 h 1097785"/>
                <a:gd name="connsiteX1939" fmla="*/ 217389 w 7216155"/>
                <a:gd name="connsiteY1939" fmla="*/ 329767 h 1097785"/>
                <a:gd name="connsiteX1940" fmla="*/ 214899 w 7216155"/>
                <a:gd name="connsiteY1940" fmla="*/ 331546 h 1097785"/>
                <a:gd name="connsiteX1941" fmla="*/ 214187 w 7216155"/>
                <a:gd name="connsiteY1941" fmla="*/ 338662 h 1097785"/>
                <a:gd name="connsiteX1942" fmla="*/ 214187 w 7216155"/>
                <a:gd name="connsiteY1942" fmla="*/ 346490 h 1097785"/>
                <a:gd name="connsiteX1943" fmla="*/ 216322 w 7216155"/>
                <a:gd name="connsiteY1943" fmla="*/ 341153 h 1097785"/>
                <a:gd name="connsiteX1944" fmla="*/ 219168 w 7216155"/>
                <a:gd name="connsiteY1944" fmla="*/ 338662 h 1097785"/>
                <a:gd name="connsiteX1945" fmla="*/ 219168 w 7216155"/>
                <a:gd name="connsiteY1945" fmla="*/ 330835 h 1097785"/>
                <a:gd name="connsiteX1946" fmla="*/ 221303 w 7216155"/>
                <a:gd name="connsiteY1946" fmla="*/ 320161 h 1097785"/>
                <a:gd name="connsiteX1947" fmla="*/ 432643 w 7216155"/>
                <a:gd name="connsiteY1947" fmla="*/ 317315 h 1097785"/>
                <a:gd name="connsiteX1948" fmla="*/ 432767 w 7216155"/>
                <a:gd name="connsiteY1948" fmla="*/ 317685 h 1097785"/>
                <a:gd name="connsiteX1949" fmla="*/ 432767 w 7216155"/>
                <a:gd name="connsiteY1949" fmla="*/ 317562 h 1097785"/>
                <a:gd name="connsiteX1950" fmla="*/ 190705 w 7216155"/>
                <a:gd name="connsiteY1950" fmla="*/ 316603 h 1097785"/>
                <a:gd name="connsiteX1951" fmla="*/ 187147 w 7216155"/>
                <a:gd name="connsiteY1951" fmla="*/ 318026 h 1097785"/>
                <a:gd name="connsiteX1952" fmla="*/ 187858 w 7216155"/>
                <a:gd name="connsiteY1952" fmla="*/ 322296 h 1097785"/>
                <a:gd name="connsiteX1953" fmla="*/ 189637 w 7216155"/>
                <a:gd name="connsiteY1953" fmla="*/ 319805 h 1097785"/>
                <a:gd name="connsiteX1954" fmla="*/ 190705 w 7216155"/>
                <a:gd name="connsiteY1954" fmla="*/ 316603 h 1097785"/>
                <a:gd name="connsiteX1955" fmla="*/ 138047 w 7216155"/>
                <a:gd name="connsiteY1955" fmla="*/ 314468 h 1097785"/>
                <a:gd name="connsiteX1956" fmla="*/ 136624 w 7216155"/>
                <a:gd name="connsiteY1956" fmla="*/ 316247 h 1097785"/>
                <a:gd name="connsiteX1957" fmla="*/ 135557 w 7216155"/>
                <a:gd name="connsiteY1957" fmla="*/ 319805 h 1097785"/>
                <a:gd name="connsiteX1958" fmla="*/ 135913 w 7216155"/>
                <a:gd name="connsiteY1958" fmla="*/ 322296 h 1097785"/>
                <a:gd name="connsiteX1959" fmla="*/ 138047 w 7216155"/>
                <a:gd name="connsiteY1959" fmla="*/ 319805 h 1097785"/>
                <a:gd name="connsiteX1960" fmla="*/ 139471 w 7216155"/>
                <a:gd name="connsiteY1960" fmla="*/ 316603 h 1097785"/>
                <a:gd name="connsiteX1961" fmla="*/ 138047 w 7216155"/>
                <a:gd name="connsiteY1961" fmla="*/ 314468 h 1097785"/>
                <a:gd name="connsiteX1962" fmla="*/ 230553 w 7216155"/>
                <a:gd name="connsiteY1962" fmla="*/ 306641 h 1097785"/>
                <a:gd name="connsiteX1963" fmla="*/ 228774 w 7216155"/>
                <a:gd name="connsiteY1963" fmla="*/ 310555 h 1097785"/>
                <a:gd name="connsiteX1964" fmla="*/ 229842 w 7216155"/>
                <a:gd name="connsiteY1964" fmla="*/ 316603 h 1097785"/>
                <a:gd name="connsiteX1965" fmla="*/ 231621 w 7216155"/>
                <a:gd name="connsiteY1965" fmla="*/ 315892 h 1097785"/>
                <a:gd name="connsiteX1966" fmla="*/ 233400 w 7216155"/>
                <a:gd name="connsiteY1966" fmla="*/ 314468 h 1097785"/>
                <a:gd name="connsiteX1967" fmla="*/ 232688 w 7216155"/>
                <a:gd name="connsiteY1967" fmla="*/ 309843 h 1097785"/>
                <a:gd name="connsiteX1968" fmla="*/ 230553 w 7216155"/>
                <a:gd name="connsiteY1968" fmla="*/ 306641 h 1097785"/>
                <a:gd name="connsiteX1969" fmla="*/ 207071 w 7216155"/>
                <a:gd name="connsiteY1969" fmla="*/ 305929 h 1097785"/>
                <a:gd name="connsiteX1970" fmla="*/ 207783 w 7216155"/>
                <a:gd name="connsiteY1970" fmla="*/ 311622 h 1097785"/>
                <a:gd name="connsiteX1971" fmla="*/ 205648 w 7216155"/>
                <a:gd name="connsiteY1971" fmla="*/ 313045 h 1097785"/>
                <a:gd name="connsiteX1972" fmla="*/ 204225 w 7216155"/>
                <a:gd name="connsiteY1972" fmla="*/ 310199 h 1097785"/>
                <a:gd name="connsiteX1973" fmla="*/ 205292 w 7216155"/>
                <a:gd name="connsiteY1973" fmla="*/ 307708 h 1097785"/>
                <a:gd name="connsiteX1974" fmla="*/ 207071 w 7216155"/>
                <a:gd name="connsiteY1974" fmla="*/ 305929 h 1097785"/>
                <a:gd name="connsiteX1975" fmla="*/ 177896 w 7216155"/>
                <a:gd name="connsiteY1975" fmla="*/ 302371 h 1097785"/>
                <a:gd name="connsiteX1976" fmla="*/ 173627 w 7216155"/>
                <a:gd name="connsiteY1976" fmla="*/ 311622 h 1097785"/>
                <a:gd name="connsiteX1977" fmla="*/ 172204 w 7216155"/>
                <a:gd name="connsiteY1977" fmla="*/ 310910 h 1097785"/>
                <a:gd name="connsiteX1978" fmla="*/ 170780 w 7216155"/>
                <a:gd name="connsiteY1978" fmla="*/ 310199 h 1097785"/>
                <a:gd name="connsiteX1979" fmla="*/ 170069 w 7216155"/>
                <a:gd name="connsiteY1979" fmla="*/ 315536 h 1097785"/>
                <a:gd name="connsiteX1980" fmla="*/ 171492 w 7216155"/>
                <a:gd name="connsiteY1980" fmla="*/ 320161 h 1097785"/>
                <a:gd name="connsiteX1981" fmla="*/ 176117 w 7216155"/>
                <a:gd name="connsiteY1981" fmla="*/ 312689 h 1097785"/>
                <a:gd name="connsiteX1982" fmla="*/ 177896 w 7216155"/>
                <a:gd name="connsiteY1982" fmla="*/ 302371 h 1097785"/>
                <a:gd name="connsiteX1983" fmla="*/ 143740 w 7216155"/>
                <a:gd name="connsiteY1983" fmla="*/ 298814 h 1097785"/>
                <a:gd name="connsiteX1984" fmla="*/ 140894 w 7216155"/>
                <a:gd name="connsiteY1984" fmla="*/ 302016 h 1097785"/>
                <a:gd name="connsiteX1985" fmla="*/ 143029 w 7216155"/>
                <a:gd name="connsiteY1985" fmla="*/ 305929 h 1097785"/>
                <a:gd name="connsiteX1986" fmla="*/ 143740 w 7216155"/>
                <a:gd name="connsiteY1986" fmla="*/ 302727 h 1097785"/>
                <a:gd name="connsiteX1987" fmla="*/ 143740 w 7216155"/>
                <a:gd name="connsiteY1987" fmla="*/ 298814 h 1097785"/>
                <a:gd name="connsiteX1988" fmla="*/ 405603 w 7216155"/>
                <a:gd name="connsiteY1988" fmla="*/ 298102 h 1097785"/>
                <a:gd name="connsiteX1989" fmla="*/ 407738 w 7216155"/>
                <a:gd name="connsiteY1989" fmla="*/ 298814 h 1097785"/>
                <a:gd name="connsiteX1990" fmla="*/ 410584 w 7216155"/>
                <a:gd name="connsiteY1990" fmla="*/ 298814 h 1097785"/>
                <a:gd name="connsiteX1991" fmla="*/ 411296 w 7216155"/>
                <a:gd name="connsiteY1991" fmla="*/ 306285 h 1097785"/>
                <a:gd name="connsiteX1992" fmla="*/ 412007 w 7216155"/>
                <a:gd name="connsiteY1992" fmla="*/ 312334 h 1097785"/>
                <a:gd name="connsiteX1993" fmla="*/ 414142 w 7216155"/>
                <a:gd name="connsiteY1993" fmla="*/ 308064 h 1097785"/>
                <a:gd name="connsiteX1994" fmla="*/ 414142 w 7216155"/>
                <a:gd name="connsiteY1994" fmla="*/ 314468 h 1097785"/>
                <a:gd name="connsiteX1995" fmla="*/ 405603 w 7216155"/>
                <a:gd name="connsiteY1995" fmla="*/ 298102 h 1097785"/>
                <a:gd name="connsiteX1996" fmla="*/ 209917 w 7216155"/>
                <a:gd name="connsiteY1996" fmla="*/ 296679 h 1097785"/>
                <a:gd name="connsiteX1997" fmla="*/ 208850 w 7216155"/>
                <a:gd name="connsiteY1997" fmla="*/ 301304 h 1097785"/>
                <a:gd name="connsiteX1998" fmla="*/ 207071 w 7216155"/>
                <a:gd name="connsiteY1998" fmla="*/ 304506 h 1097785"/>
                <a:gd name="connsiteX1999" fmla="*/ 207427 w 7216155"/>
                <a:gd name="connsiteY1999" fmla="*/ 299169 h 1097785"/>
                <a:gd name="connsiteX2000" fmla="*/ 209917 w 7216155"/>
                <a:gd name="connsiteY2000" fmla="*/ 296679 h 1097785"/>
                <a:gd name="connsiteX2001" fmla="*/ 191416 w 7216155"/>
                <a:gd name="connsiteY2001" fmla="*/ 293832 h 1097785"/>
                <a:gd name="connsiteX2002" fmla="*/ 189637 w 7216155"/>
                <a:gd name="connsiteY2002" fmla="*/ 300592 h 1097785"/>
                <a:gd name="connsiteX2003" fmla="*/ 190705 w 7216155"/>
                <a:gd name="connsiteY2003" fmla="*/ 308064 h 1097785"/>
                <a:gd name="connsiteX2004" fmla="*/ 193551 w 7216155"/>
                <a:gd name="connsiteY2004" fmla="*/ 302016 h 1097785"/>
                <a:gd name="connsiteX2005" fmla="*/ 191416 w 7216155"/>
                <a:gd name="connsiteY2005" fmla="*/ 293832 h 1097785"/>
                <a:gd name="connsiteX2006" fmla="*/ 286057 w 7216155"/>
                <a:gd name="connsiteY2006" fmla="*/ 291698 h 1097785"/>
                <a:gd name="connsiteX2007" fmla="*/ 286769 w 7216155"/>
                <a:gd name="connsiteY2007" fmla="*/ 298458 h 1097785"/>
                <a:gd name="connsiteX2008" fmla="*/ 286769 w 7216155"/>
                <a:gd name="connsiteY2008" fmla="*/ 303795 h 1097785"/>
                <a:gd name="connsiteX2009" fmla="*/ 284278 w 7216155"/>
                <a:gd name="connsiteY2009" fmla="*/ 298102 h 1097785"/>
                <a:gd name="connsiteX2010" fmla="*/ 286057 w 7216155"/>
                <a:gd name="connsiteY2010" fmla="*/ 291698 h 1097785"/>
                <a:gd name="connsiteX2011" fmla="*/ 263998 w 7216155"/>
                <a:gd name="connsiteY2011" fmla="*/ 290275 h 1097785"/>
                <a:gd name="connsiteX2012" fmla="*/ 265065 w 7216155"/>
                <a:gd name="connsiteY2012" fmla="*/ 295256 h 1097785"/>
                <a:gd name="connsiteX2013" fmla="*/ 268267 w 7216155"/>
                <a:gd name="connsiteY2013" fmla="*/ 295256 h 1097785"/>
                <a:gd name="connsiteX2014" fmla="*/ 266844 w 7216155"/>
                <a:gd name="connsiteY2014" fmla="*/ 291698 h 1097785"/>
                <a:gd name="connsiteX2015" fmla="*/ 263998 w 7216155"/>
                <a:gd name="connsiteY2015" fmla="*/ 290275 h 1097785"/>
                <a:gd name="connsiteX2016" fmla="*/ 287480 w 7216155"/>
                <a:gd name="connsiteY2016" fmla="*/ 289563 h 1097785"/>
                <a:gd name="connsiteX2017" fmla="*/ 291750 w 7216155"/>
                <a:gd name="connsiteY2017" fmla="*/ 290986 h 1097785"/>
                <a:gd name="connsiteX2018" fmla="*/ 295308 w 7216155"/>
                <a:gd name="connsiteY2018" fmla="*/ 293832 h 1097785"/>
                <a:gd name="connsiteX2019" fmla="*/ 295308 w 7216155"/>
                <a:gd name="connsiteY2019" fmla="*/ 306641 h 1097785"/>
                <a:gd name="connsiteX2020" fmla="*/ 288192 w 7216155"/>
                <a:gd name="connsiteY2020" fmla="*/ 311978 h 1097785"/>
                <a:gd name="connsiteX2021" fmla="*/ 283211 w 7216155"/>
                <a:gd name="connsiteY2021" fmla="*/ 320873 h 1097785"/>
                <a:gd name="connsiteX2022" fmla="*/ 283211 w 7216155"/>
                <a:gd name="connsiteY2022" fmla="*/ 305929 h 1097785"/>
                <a:gd name="connsiteX2023" fmla="*/ 286057 w 7216155"/>
                <a:gd name="connsiteY2023" fmla="*/ 306285 h 1097785"/>
                <a:gd name="connsiteX2024" fmla="*/ 288903 w 7216155"/>
                <a:gd name="connsiteY2024" fmla="*/ 308064 h 1097785"/>
                <a:gd name="connsiteX2025" fmla="*/ 289259 w 7216155"/>
                <a:gd name="connsiteY2025" fmla="*/ 299169 h 1097785"/>
                <a:gd name="connsiteX2026" fmla="*/ 287480 w 7216155"/>
                <a:gd name="connsiteY2026" fmla="*/ 289563 h 1097785"/>
                <a:gd name="connsiteX2027" fmla="*/ 428374 w 7216155"/>
                <a:gd name="connsiteY2027" fmla="*/ 283870 h 1097785"/>
                <a:gd name="connsiteX2028" fmla="*/ 428730 w 7216155"/>
                <a:gd name="connsiteY2028" fmla="*/ 295967 h 1097785"/>
                <a:gd name="connsiteX2029" fmla="*/ 432767 w 7216155"/>
                <a:gd name="connsiteY2029" fmla="*/ 303091 h 1097785"/>
                <a:gd name="connsiteX2030" fmla="*/ 432767 w 7216155"/>
                <a:gd name="connsiteY2030" fmla="*/ 287762 h 1097785"/>
                <a:gd name="connsiteX2031" fmla="*/ 431220 w 7216155"/>
                <a:gd name="connsiteY2031" fmla="*/ 290275 h 1097785"/>
                <a:gd name="connsiteX2032" fmla="*/ 429441 w 7216155"/>
                <a:gd name="connsiteY2032" fmla="*/ 287428 h 1097785"/>
                <a:gd name="connsiteX2033" fmla="*/ 428374 w 7216155"/>
                <a:gd name="connsiteY2033" fmla="*/ 283870 h 1097785"/>
                <a:gd name="connsiteX2034" fmla="*/ 416277 w 7216155"/>
                <a:gd name="connsiteY2034" fmla="*/ 283870 h 1097785"/>
                <a:gd name="connsiteX2035" fmla="*/ 419123 w 7216155"/>
                <a:gd name="connsiteY2035" fmla="*/ 287784 h 1097785"/>
                <a:gd name="connsiteX2036" fmla="*/ 421258 w 7216155"/>
                <a:gd name="connsiteY2036" fmla="*/ 293121 h 1097785"/>
                <a:gd name="connsiteX2037" fmla="*/ 416277 w 7216155"/>
                <a:gd name="connsiteY2037" fmla="*/ 295256 h 1097785"/>
                <a:gd name="connsiteX2038" fmla="*/ 415565 w 7216155"/>
                <a:gd name="connsiteY2038" fmla="*/ 289207 h 1097785"/>
                <a:gd name="connsiteX2039" fmla="*/ 416277 w 7216155"/>
                <a:gd name="connsiteY2039" fmla="*/ 283870 h 1097785"/>
                <a:gd name="connsiteX2040" fmla="*/ 407382 w 7216155"/>
                <a:gd name="connsiteY2040" fmla="*/ 279601 h 1097785"/>
                <a:gd name="connsiteX2041" fmla="*/ 407738 w 7216155"/>
                <a:gd name="connsiteY2041" fmla="*/ 280312 h 1097785"/>
                <a:gd name="connsiteX2042" fmla="*/ 408094 w 7216155"/>
                <a:gd name="connsiteY2042" fmla="*/ 283870 h 1097785"/>
                <a:gd name="connsiteX2043" fmla="*/ 407026 w 7216155"/>
                <a:gd name="connsiteY2043" fmla="*/ 287428 h 1097785"/>
                <a:gd name="connsiteX2044" fmla="*/ 406315 w 7216155"/>
                <a:gd name="connsiteY2044" fmla="*/ 283514 h 1097785"/>
                <a:gd name="connsiteX2045" fmla="*/ 405603 w 7216155"/>
                <a:gd name="connsiteY2045" fmla="*/ 280312 h 1097785"/>
                <a:gd name="connsiteX2046" fmla="*/ 407382 w 7216155"/>
                <a:gd name="connsiteY2046" fmla="*/ 279601 h 1097785"/>
                <a:gd name="connsiteX2047" fmla="*/ 151568 w 7216155"/>
                <a:gd name="connsiteY2047" fmla="*/ 278889 h 1097785"/>
                <a:gd name="connsiteX2048" fmla="*/ 154414 w 7216155"/>
                <a:gd name="connsiteY2048" fmla="*/ 285293 h 1097785"/>
                <a:gd name="connsiteX2049" fmla="*/ 155125 w 7216155"/>
                <a:gd name="connsiteY2049" fmla="*/ 280312 h 1097785"/>
                <a:gd name="connsiteX2050" fmla="*/ 151568 w 7216155"/>
                <a:gd name="connsiteY2050" fmla="*/ 278889 h 1097785"/>
                <a:gd name="connsiteX2051" fmla="*/ 282499 w 7216155"/>
                <a:gd name="connsiteY2051" fmla="*/ 277466 h 1097785"/>
                <a:gd name="connsiteX2052" fmla="*/ 286057 w 7216155"/>
                <a:gd name="connsiteY2052" fmla="*/ 277466 h 1097785"/>
                <a:gd name="connsiteX2053" fmla="*/ 286769 w 7216155"/>
                <a:gd name="connsiteY2053" fmla="*/ 282091 h 1097785"/>
                <a:gd name="connsiteX2054" fmla="*/ 288903 w 7216155"/>
                <a:gd name="connsiteY2054" fmla="*/ 285293 h 1097785"/>
                <a:gd name="connsiteX2055" fmla="*/ 287480 w 7216155"/>
                <a:gd name="connsiteY2055" fmla="*/ 286717 h 1097785"/>
                <a:gd name="connsiteX2056" fmla="*/ 286057 w 7216155"/>
                <a:gd name="connsiteY2056" fmla="*/ 288140 h 1097785"/>
                <a:gd name="connsiteX2057" fmla="*/ 282499 w 7216155"/>
                <a:gd name="connsiteY2057" fmla="*/ 277466 h 1097785"/>
                <a:gd name="connsiteX2058" fmla="*/ 214899 w 7216155"/>
                <a:gd name="connsiteY2058" fmla="*/ 277466 h 1097785"/>
                <a:gd name="connsiteX2059" fmla="*/ 209917 w 7216155"/>
                <a:gd name="connsiteY2059" fmla="*/ 283159 h 1097785"/>
                <a:gd name="connsiteX2060" fmla="*/ 209917 w 7216155"/>
                <a:gd name="connsiteY2060" fmla="*/ 293121 h 1097785"/>
                <a:gd name="connsiteX2061" fmla="*/ 200667 w 7216155"/>
                <a:gd name="connsiteY2061" fmla="*/ 304506 h 1097785"/>
                <a:gd name="connsiteX2062" fmla="*/ 202802 w 7216155"/>
                <a:gd name="connsiteY2062" fmla="*/ 310199 h 1097785"/>
                <a:gd name="connsiteX2063" fmla="*/ 201734 w 7216155"/>
                <a:gd name="connsiteY2063" fmla="*/ 311266 h 1097785"/>
                <a:gd name="connsiteX2064" fmla="*/ 200667 w 7216155"/>
                <a:gd name="connsiteY2064" fmla="*/ 312334 h 1097785"/>
                <a:gd name="connsiteX2065" fmla="*/ 199955 w 7216155"/>
                <a:gd name="connsiteY2065" fmla="*/ 310555 h 1097785"/>
                <a:gd name="connsiteX2066" fmla="*/ 199955 w 7216155"/>
                <a:gd name="connsiteY2066" fmla="*/ 306641 h 1097785"/>
                <a:gd name="connsiteX2067" fmla="*/ 193551 w 7216155"/>
                <a:gd name="connsiteY2067" fmla="*/ 313757 h 1097785"/>
                <a:gd name="connsiteX2068" fmla="*/ 194263 w 7216155"/>
                <a:gd name="connsiteY2068" fmla="*/ 325854 h 1097785"/>
                <a:gd name="connsiteX2069" fmla="*/ 197465 w 7216155"/>
                <a:gd name="connsiteY2069" fmla="*/ 320517 h 1097785"/>
                <a:gd name="connsiteX2070" fmla="*/ 199244 w 7216155"/>
                <a:gd name="connsiteY2070" fmla="*/ 314468 h 1097785"/>
                <a:gd name="connsiteX2071" fmla="*/ 201378 w 7216155"/>
                <a:gd name="connsiteY2071" fmla="*/ 316247 h 1097785"/>
                <a:gd name="connsiteX2072" fmla="*/ 204936 w 7216155"/>
                <a:gd name="connsiteY2072" fmla="*/ 315180 h 1097785"/>
                <a:gd name="connsiteX2073" fmla="*/ 204225 w 7216155"/>
                <a:gd name="connsiteY2073" fmla="*/ 320517 h 1097785"/>
                <a:gd name="connsiteX2074" fmla="*/ 204225 w 7216155"/>
                <a:gd name="connsiteY2074" fmla="*/ 325854 h 1097785"/>
                <a:gd name="connsiteX2075" fmla="*/ 209206 w 7216155"/>
                <a:gd name="connsiteY2075" fmla="*/ 314113 h 1097785"/>
                <a:gd name="connsiteX2076" fmla="*/ 212052 w 7216155"/>
                <a:gd name="connsiteY2076" fmla="*/ 302371 h 1097785"/>
                <a:gd name="connsiteX2077" fmla="*/ 214543 w 7216155"/>
                <a:gd name="connsiteY2077" fmla="*/ 301304 h 1097785"/>
                <a:gd name="connsiteX2078" fmla="*/ 217033 w 7216155"/>
                <a:gd name="connsiteY2078" fmla="*/ 300948 h 1097785"/>
                <a:gd name="connsiteX2079" fmla="*/ 218101 w 7216155"/>
                <a:gd name="connsiteY2079" fmla="*/ 294900 h 1097785"/>
                <a:gd name="connsiteX2080" fmla="*/ 217033 w 7216155"/>
                <a:gd name="connsiteY2080" fmla="*/ 290275 h 1097785"/>
                <a:gd name="connsiteX2081" fmla="*/ 215610 w 7216155"/>
                <a:gd name="connsiteY2081" fmla="*/ 292053 h 1097785"/>
                <a:gd name="connsiteX2082" fmla="*/ 214187 w 7216155"/>
                <a:gd name="connsiteY2082" fmla="*/ 295256 h 1097785"/>
                <a:gd name="connsiteX2083" fmla="*/ 214543 w 7216155"/>
                <a:gd name="connsiteY2083" fmla="*/ 288140 h 1097785"/>
                <a:gd name="connsiteX2084" fmla="*/ 214899 w 7216155"/>
                <a:gd name="connsiteY2084" fmla="*/ 277466 h 1097785"/>
                <a:gd name="connsiteX2085" fmla="*/ 179319 w 7216155"/>
                <a:gd name="connsiteY2085" fmla="*/ 277466 h 1097785"/>
                <a:gd name="connsiteX2086" fmla="*/ 177185 w 7216155"/>
                <a:gd name="connsiteY2086" fmla="*/ 281380 h 1097785"/>
                <a:gd name="connsiteX2087" fmla="*/ 176473 w 7216155"/>
                <a:gd name="connsiteY2087" fmla="*/ 287428 h 1097785"/>
                <a:gd name="connsiteX2088" fmla="*/ 178608 w 7216155"/>
                <a:gd name="connsiteY2088" fmla="*/ 283514 h 1097785"/>
                <a:gd name="connsiteX2089" fmla="*/ 179319 w 7216155"/>
                <a:gd name="connsiteY2089" fmla="*/ 277466 h 1097785"/>
                <a:gd name="connsiteX2090" fmla="*/ 224149 w 7216155"/>
                <a:gd name="connsiteY2090" fmla="*/ 276754 h 1097785"/>
                <a:gd name="connsiteX2091" fmla="*/ 222370 w 7216155"/>
                <a:gd name="connsiteY2091" fmla="*/ 277466 h 1097785"/>
                <a:gd name="connsiteX2092" fmla="*/ 220591 w 7216155"/>
                <a:gd name="connsiteY2092" fmla="*/ 277466 h 1097785"/>
                <a:gd name="connsiteX2093" fmla="*/ 224149 w 7216155"/>
                <a:gd name="connsiteY2093" fmla="*/ 283870 h 1097785"/>
                <a:gd name="connsiteX2094" fmla="*/ 224861 w 7216155"/>
                <a:gd name="connsiteY2094" fmla="*/ 279957 h 1097785"/>
                <a:gd name="connsiteX2095" fmla="*/ 224149 w 7216155"/>
                <a:gd name="connsiteY2095" fmla="*/ 276754 h 1097785"/>
                <a:gd name="connsiteX2096" fmla="*/ 432767 w 7216155"/>
                <a:gd name="connsiteY2096" fmla="*/ 273269 h 1097785"/>
                <a:gd name="connsiteX2097" fmla="*/ 431220 w 7216155"/>
                <a:gd name="connsiteY2097" fmla="*/ 275331 h 1097785"/>
                <a:gd name="connsiteX2098" fmla="*/ 432767 w 7216155"/>
                <a:gd name="connsiteY2098" fmla="*/ 276597 h 1097785"/>
                <a:gd name="connsiteX2099" fmla="*/ 253324 w 7216155"/>
                <a:gd name="connsiteY2099" fmla="*/ 271773 h 1097785"/>
                <a:gd name="connsiteX2100" fmla="*/ 249766 w 7216155"/>
                <a:gd name="connsiteY2100" fmla="*/ 277110 h 1097785"/>
                <a:gd name="connsiteX2101" fmla="*/ 244785 w 7216155"/>
                <a:gd name="connsiteY2101" fmla="*/ 277466 h 1097785"/>
                <a:gd name="connsiteX2102" fmla="*/ 241227 w 7216155"/>
                <a:gd name="connsiteY2102" fmla="*/ 281024 h 1097785"/>
                <a:gd name="connsiteX2103" fmla="*/ 241227 w 7216155"/>
                <a:gd name="connsiteY2103" fmla="*/ 295256 h 1097785"/>
                <a:gd name="connsiteX2104" fmla="*/ 238381 w 7216155"/>
                <a:gd name="connsiteY2104" fmla="*/ 308064 h 1097785"/>
                <a:gd name="connsiteX2105" fmla="*/ 239804 w 7216155"/>
                <a:gd name="connsiteY2105" fmla="*/ 309487 h 1097785"/>
                <a:gd name="connsiteX2106" fmla="*/ 240516 w 7216155"/>
                <a:gd name="connsiteY2106" fmla="*/ 311622 h 1097785"/>
                <a:gd name="connsiteX2107" fmla="*/ 244074 w 7216155"/>
                <a:gd name="connsiteY2107" fmla="*/ 301304 h 1097785"/>
                <a:gd name="connsiteX2108" fmla="*/ 246920 w 7216155"/>
                <a:gd name="connsiteY2108" fmla="*/ 287428 h 1097785"/>
                <a:gd name="connsiteX2109" fmla="*/ 250122 w 7216155"/>
                <a:gd name="connsiteY2109" fmla="*/ 284582 h 1097785"/>
                <a:gd name="connsiteX2110" fmla="*/ 251189 w 7216155"/>
                <a:gd name="connsiteY2110" fmla="*/ 278889 h 1097785"/>
                <a:gd name="connsiteX2111" fmla="*/ 251901 w 7216155"/>
                <a:gd name="connsiteY2111" fmla="*/ 284582 h 1097785"/>
                <a:gd name="connsiteX2112" fmla="*/ 251189 w 7216155"/>
                <a:gd name="connsiteY2112" fmla="*/ 291698 h 1097785"/>
                <a:gd name="connsiteX2113" fmla="*/ 256526 w 7216155"/>
                <a:gd name="connsiteY2113" fmla="*/ 282091 h 1097785"/>
                <a:gd name="connsiteX2114" fmla="*/ 254036 w 7216155"/>
                <a:gd name="connsiteY2114" fmla="*/ 274620 h 1097785"/>
                <a:gd name="connsiteX2115" fmla="*/ 252613 w 7216155"/>
                <a:gd name="connsiteY2115" fmla="*/ 275687 h 1097785"/>
                <a:gd name="connsiteX2116" fmla="*/ 253324 w 7216155"/>
                <a:gd name="connsiteY2116" fmla="*/ 271773 h 1097785"/>
                <a:gd name="connsiteX2117" fmla="*/ 201378 w 7216155"/>
                <a:gd name="connsiteY2117" fmla="*/ 271773 h 1097785"/>
                <a:gd name="connsiteX2118" fmla="*/ 196042 w 7216155"/>
                <a:gd name="connsiteY2118" fmla="*/ 276754 h 1097785"/>
                <a:gd name="connsiteX2119" fmla="*/ 193551 w 7216155"/>
                <a:gd name="connsiteY2119" fmla="*/ 286005 h 1097785"/>
                <a:gd name="connsiteX2120" fmla="*/ 196042 w 7216155"/>
                <a:gd name="connsiteY2120" fmla="*/ 284582 h 1097785"/>
                <a:gd name="connsiteX2121" fmla="*/ 197109 w 7216155"/>
                <a:gd name="connsiteY2121" fmla="*/ 281024 h 1097785"/>
                <a:gd name="connsiteX2122" fmla="*/ 199244 w 7216155"/>
                <a:gd name="connsiteY2122" fmla="*/ 288140 h 1097785"/>
                <a:gd name="connsiteX2123" fmla="*/ 202802 w 7216155"/>
                <a:gd name="connsiteY2123" fmla="*/ 287428 h 1097785"/>
                <a:gd name="connsiteX2124" fmla="*/ 202802 w 7216155"/>
                <a:gd name="connsiteY2124" fmla="*/ 279245 h 1097785"/>
                <a:gd name="connsiteX2125" fmla="*/ 201378 w 7216155"/>
                <a:gd name="connsiteY2125" fmla="*/ 271773 h 1097785"/>
                <a:gd name="connsiteX2126" fmla="*/ 153702 w 7216155"/>
                <a:gd name="connsiteY2126" fmla="*/ 271062 h 1097785"/>
                <a:gd name="connsiteX2127" fmla="*/ 151212 w 7216155"/>
                <a:gd name="connsiteY2127" fmla="*/ 274975 h 1097785"/>
                <a:gd name="connsiteX2128" fmla="*/ 153702 w 7216155"/>
                <a:gd name="connsiteY2128" fmla="*/ 277466 h 1097785"/>
                <a:gd name="connsiteX2129" fmla="*/ 155837 w 7216155"/>
                <a:gd name="connsiteY2129" fmla="*/ 273196 h 1097785"/>
                <a:gd name="connsiteX2130" fmla="*/ 154414 w 7216155"/>
                <a:gd name="connsiteY2130" fmla="*/ 272129 h 1097785"/>
                <a:gd name="connsiteX2131" fmla="*/ 153702 w 7216155"/>
                <a:gd name="connsiteY2131" fmla="*/ 271062 h 1097785"/>
                <a:gd name="connsiteX2132" fmla="*/ 239804 w 7216155"/>
                <a:gd name="connsiteY2132" fmla="*/ 266081 h 1097785"/>
                <a:gd name="connsiteX2133" fmla="*/ 237313 w 7216155"/>
                <a:gd name="connsiteY2133" fmla="*/ 277466 h 1097785"/>
                <a:gd name="connsiteX2134" fmla="*/ 237669 w 7216155"/>
                <a:gd name="connsiteY2134" fmla="*/ 290275 h 1097785"/>
                <a:gd name="connsiteX2135" fmla="*/ 240160 w 7216155"/>
                <a:gd name="connsiteY2135" fmla="*/ 278889 h 1097785"/>
                <a:gd name="connsiteX2136" fmla="*/ 239804 w 7216155"/>
                <a:gd name="connsiteY2136" fmla="*/ 266081 h 1097785"/>
                <a:gd name="connsiteX2137" fmla="*/ 172204 w 7216155"/>
                <a:gd name="connsiteY2137" fmla="*/ 266081 h 1097785"/>
                <a:gd name="connsiteX2138" fmla="*/ 172915 w 7216155"/>
                <a:gd name="connsiteY2138" fmla="*/ 271773 h 1097785"/>
                <a:gd name="connsiteX2139" fmla="*/ 174338 w 7216155"/>
                <a:gd name="connsiteY2139" fmla="*/ 268571 h 1097785"/>
                <a:gd name="connsiteX2140" fmla="*/ 172204 w 7216155"/>
                <a:gd name="connsiteY2140" fmla="*/ 266081 h 1097785"/>
                <a:gd name="connsiteX2141" fmla="*/ 420546 w 7216155"/>
                <a:gd name="connsiteY2141" fmla="*/ 262523 h 1097785"/>
                <a:gd name="connsiteX2142" fmla="*/ 421614 w 7216155"/>
                <a:gd name="connsiteY2142" fmla="*/ 264657 h 1097785"/>
                <a:gd name="connsiteX2143" fmla="*/ 421970 w 7216155"/>
                <a:gd name="connsiteY2143" fmla="*/ 268215 h 1097785"/>
                <a:gd name="connsiteX2144" fmla="*/ 419123 w 7216155"/>
                <a:gd name="connsiteY2144" fmla="*/ 267504 h 1097785"/>
                <a:gd name="connsiteX2145" fmla="*/ 419835 w 7216155"/>
                <a:gd name="connsiteY2145" fmla="*/ 265013 h 1097785"/>
                <a:gd name="connsiteX2146" fmla="*/ 420546 w 7216155"/>
                <a:gd name="connsiteY2146" fmla="*/ 262523 h 1097785"/>
                <a:gd name="connsiteX2147" fmla="*/ 276095 w 7216155"/>
                <a:gd name="connsiteY2147" fmla="*/ 262523 h 1097785"/>
                <a:gd name="connsiteX2148" fmla="*/ 279653 w 7216155"/>
                <a:gd name="connsiteY2148" fmla="*/ 266081 h 1097785"/>
                <a:gd name="connsiteX2149" fmla="*/ 282499 w 7216155"/>
                <a:gd name="connsiteY2149" fmla="*/ 265369 h 1097785"/>
                <a:gd name="connsiteX2150" fmla="*/ 282499 w 7216155"/>
                <a:gd name="connsiteY2150" fmla="*/ 268927 h 1097785"/>
                <a:gd name="connsiteX2151" fmla="*/ 281787 w 7216155"/>
                <a:gd name="connsiteY2151" fmla="*/ 271062 h 1097785"/>
                <a:gd name="connsiteX2152" fmla="*/ 278941 w 7216155"/>
                <a:gd name="connsiteY2152" fmla="*/ 269639 h 1097785"/>
                <a:gd name="connsiteX2153" fmla="*/ 277874 w 7216155"/>
                <a:gd name="connsiteY2153" fmla="*/ 273908 h 1097785"/>
                <a:gd name="connsiteX2154" fmla="*/ 277518 w 7216155"/>
                <a:gd name="connsiteY2154" fmla="*/ 278889 h 1097785"/>
                <a:gd name="connsiteX2155" fmla="*/ 280009 w 7216155"/>
                <a:gd name="connsiteY2155" fmla="*/ 276754 h 1097785"/>
                <a:gd name="connsiteX2156" fmla="*/ 281787 w 7216155"/>
                <a:gd name="connsiteY2156" fmla="*/ 276754 h 1097785"/>
                <a:gd name="connsiteX2157" fmla="*/ 280364 w 7216155"/>
                <a:gd name="connsiteY2157" fmla="*/ 283870 h 1097785"/>
                <a:gd name="connsiteX2158" fmla="*/ 278230 w 7216155"/>
                <a:gd name="connsiteY2158" fmla="*/ 289563 h 1097785"/>
                <a:gd name="connsiteX2159" fmla="*/ 276451 w 7216155"/>
                <a:gd name="connsiteY2159" fmla="*/ 276399 h 1097785"/>
                <a:gd name="connsiteX2160" fmla="*/ 276095 w 7216155"/>
                <a:gd name="connsiteY2160" fmla="*/ 262523 h 1097785"/>
                <a:gd name="connsiteX2161" fmla="*/ 411296 w 7216155"/>
                <a:gd name="connsiteY2161" fmla="*/ 256830 h 1097785"/>
                <a:gd name="connsiteX2162" fmla="*/ 412363 w 7216155"/>
                <a:gd name="connsiteY2162" fmla="*/ 266436 h 1097785"/>
                <a:gd name="connsiteX2163" fmla="*/ 416277 w 7216155"/>
                <a:gd name="connsiteY2163" fmla="*/ 271773 h 1097785"/>
                <a:gd name="connsiteX2164" fmla="*/ 416277 w 7216155"/>
                <a:gd name="connsiteY2164" fmla="*/ 275687 h 1097785"/>
                <a:gd name="connsiteX2165" fmla="*/ 415565 w 7216155"/>
                <a:gd name="connsiteY2165" fmla="*/ 278889 h 1097785"/>
                <a:gd name="connsiteX2166" fmla="*/ 413431 w 7216155"/>
                <a:gd name="connsiteY2166" fmla="*/ 275331 h 1097785"/>
                <a:gd name="connsiteX2167" fmla="*/ 410584 w 7216155"/>
                <a:gd name="connsiteY2167" fmla="*/ 269283 h 1097785"/>
                <a:gd name="connsiteX2168" fmla="*/ 409161 w 7216155"/>
                <a:gd name="connsiteY2168" fmla="*/ 262523 h 1097785"/>
                <a:gd name="connsiteX2169" fmla="*/ 411296 w 7216155"/>
                <a:gd name="connsiteY2169" fmla="*/ 256830 h 1097785"/>
                <a:gd name="connsiteX2170" fmla="*/ 275383 w 7216155"/>
                <a:gd name="connsiteY2170" fmla="*/ 256830 h 1097785"/>
                <a:gd name="connsiteX2171" fmla="*/ 272537 w 7216155"/>
                <a:gd name="connsiteY2171" fmla="*/ 266436 h 1097785"/>
                <a:gd name="connsiteX2172" fmla="*/ 273248 w 7216155"/>
                <a:gd name="connsiteY2172" fmla="*/ 275331 h 1097785"/>
                <a:gd name="connsiteX2173" fmla="*/ 268979 w 7216155"/>
                <a:gd name="connsiteY2173" fmla="*/ 275331 h 1097785"/>
                <a:gd name="connsiteX2174" fmla="*/ 270402 w 7216155"/>
                <a:gd name="connsiteY2174" fmla="*/ 266792 h 1097785"/>
                <a:gd name="connsiteX2175" fmla="*/ 269691 w 7216155"/>
                <a:gd name="connsiteY2175" fmla="*/ 258253 h 1097785"/>
                <a:gd name="connsiteX2176" fmla="*/ 275383 w 7216155"/>
                <a:gd name="connsiteY2176" fmla="*/ 256830 h 1097785"/>
                <a:gd name="connsiteX2177" fmla="*/ 206360 w 7216155"/>
                <a:gd name="connsiteY2177" fmla="*/ 254695 h 1097785"/>
                <a:gd name="connsiteX2178" fmla="*/ 204581 w 7216155"/>
                <a:gd name="connsiteY2178" fmla="*/ 255407 h 1097785"/>
                <a:gd name="connsiteX2179" fmla="*/ 202090 w 7216155"/>
                <a:gd name="connsiteY2179" fmla="*/ 255407 h 1097785"/>
                <a:gd name="connsiteX2180" fmla="*/ 201734 w 7216155"/>
                <a:gd name="connsiteY2180" fmla="*/ 263590 h 1097785"/>
                <a:gd name="connsiteX2181" fmla="*/ 201378 w 7216155"/>
                <a:gd name="connsiteY2181" fmla="*/ 269639 h 1097785"/>
                <a:gd name="connsiteX2182" fmla="*/ 203157 w 7216155"/>
                <a:gd name="connsiteY2182" fmla="*/ 266081 h 1097785"/>
                <a:gd name="connsiteX2183" fmla="*/ 207071 w 7216155"/>
                <a:gd name="connsiteY2183" fmla="*/ 264657 h 1097785"/>
                <a:gd name="connsiteX2184" fmla="*/ 206004 w 7216155"/>
                <a:gd name="connsiteY2184" fmla="*/ 259676 h 1097785"/>
                <a:gd name="connsiteX2185" fmla="*/ 206360 w 7216155"/>
                <a:gd name="connsiteY2185" fmla="*/ 254695 h 1097785"/>
                <a:gd name="connsiteX2186" fmla="*/ 429441 w 7216155"/>
                <a:gd name="connsiteY2186" fmla="*/ 252561 h 1097785"/>
                <a:gd name="connsiteX2187" fmla="*/ 424816 w 7216155"/>
                <a:gd name="connsiteY2187" fmla="*/ 254695 h 1097785"/>
                <a:gd name="connsiteX2188" fmla="*/ 428018 w 7216155"/>
                <a:gd name="connsiteY2188" fmla="*/ 263946 h 1097785"/>
                <a:gd name="connsiteX2189" fmla="*/ 432767 w 7216155"/>
                <a:gd name="connsiteY2189" fmla="*/ 267745 h 1097785"/>
                <a:gd name="connsiteX2190" fmla="*/ 432767 w 7216155"/>
                <a:gd name="connsiteY2190" fmla="*/ 253891 h 1097785"/>
                <a:gd name="connsiteX2191" fmla="*/ 421970 w 7216155"/>
                <a:gd name="connsiteY2191" fmla="*/ 249714 h 1097785"/>
                <a:gd name="connsiteX2192" fmla="*/ 419123 w 7216155"/>
                <a:gd name="connsiteY2192" fmla="*/ 255407 h 1097785"/>
                <a:gd name="connsiteX2193" fmla="*/ 420191 w 7216155"/>
                <a:gd name="connsiteY2193" fmla="*/ 254340 h 1097785"/>
                <a:gd name="connsiteX2194" fmla="*/ 421970 w 7216155"/>
                <a:gd name="connsiteY2194" fmla="*/ 253272 h 1097785"/>
                <a:gd name="connsiteX2195" fmla="*/ 219880 w 7216155"/>
                <a:gd name="connsiteY2195" fmla="*/ 238329 h 1097785"/>
                <a:gd name="connsiteX2196" fmla="*/ 217033 w 7216155"/>
                <a:gd name="connsiteY2196" fmla="*/ 240464 h 1097785"/>
                <a:gd name="connsiteX2197" fmla="*/ 217033 w 7216155"/>
                <a:gd name="connsiteY2197" fmla="*/ 244022 h 1097785"/>
                <a:gd name="connsiteX2198" fmla="*/ 219168 w 7216155"/>
                <a:gd name="connsiteY2198" fmla="*/ 241887 h 1097785"/>
                <a:gd name="connsiteX2199" fmla="*/ 219880 w 7216155"/>
                <a:gd name="connsiteY2199" fmla="*/ 238329 h 1097785"/>
                <a:gd name="connsiteX2200" fmla="*/ 223438 w 7216155"/>
                <a:gd name="connsiteY2200" fmla="*/ 233348 h 1097785"/>
                <a:gd name="connsiteX2201" fmla="*/ 225217 w 7216155"/>
                <a:gd name="connsiteY2201" fmla="*/ 236906 h 1097785"/>
                <a:gd name="connsiteX2202" fmla="*/ 229842 w 7216155"/>
                <a:gd name="connsiteY2202" fmla="*/ 238329 h 1097785"/>
                <a:gd name="connsiteX2203" fmla="*/ 229842 w 7216155"/>
                <a:gd name="connsiteY2203" fmla="*/ 234771 h 1097785"/>
                <a:gd name="connsiteX2204" fmla="*/ 225928 w 7216155"/>
                <a:gd name="connsiteY2204" fmla="*/ 234415 h 1097785"/>
                <a:gd name="connsiteX2205" fmla="*/ 223438 w 7216155"/>
                <a:gd name="connsiteY2205" fmla="*/ 233348 h 1097785"/>
                <a:gd name="connsiteX2206" fmla="*/ 188570 w 7216155"/>
                <a:gd name="connsiteY2206" fmla="*/ 227655 h 1097785"/>
                <a:gd name="connsiteX2207" fmla="*/ 182877 w 7216155"/>
                <a:gd name="connsiteY2207" fmla="*/ 234059 h 1097785"/>
                <a:gd name="connsiteX2208" fmla="*/ 184300 w 7216155"/>
                <a:gd name="connsiteY2208" fmla="*/ 244022 h 1097785"/>
                <a:gd name="connsiteX2209" fmla="*/ 187503 w 7216155"/>
                <a:gd name="connsiteY2209" fmla="*/ 237261 h 1097785"/>
                <a:gd name="connsiteX2210" fmla="*/ 188570 w 7216155"/>
                <a:gd name="connsiteY2210" fmla="*/ 227655 h 1097785"/>
                <a:gd name="connsiteX2211" fmla="*/ 411296 w 7216155"/>
                <a:gd name="connsiteY2211" fmla="*/ 225520 h 1097785"/>
                <a:gd name="connsiteX2212" fmla="*/ 414854 w 7216155"/>
                <a:gd name="connsiteY2212" fmla="*/ 227299 h 1097785"/>
                <a:gd name="connsiteX2213" fmla="*/ 416277 w 7216155"/>
                <a:gd name="connsiteY2213" fmla="*/ 231213 h 1097785"/>
                <a:gd name="connsiteX2214" fmla="*/ 413075 w 7216155"/>
                <a:gd name="connsiteY2214" fmla="*/ 231213 h 1097785"/>
                <a:gd name="connsiteX2215" fmla="*/ 411296 w 7216155"/>
                <a:gd name="connsiteY2215" fmla="*/ 225520 h 1097785"/>
                <a:gd name="connsiteX2216" fmla="*/ 344051 w 7216155"/>
                <a:gd name="connsiteY2216" fmla="*/ 209154 h 1097785"/>
                <a:gd name="connsiteX2217" fmla="*/ 345830 w 7216155"/>
                <a:gd name="connsiteY2217" fmla="*/ 209154 h 1097785"/>
                <a:gd name="connsiteX2218" fmla="*/ 344763 w 7216155"/>
                <a:gd name="connsiteY2218" fmla="*/ 213068 h 1097785"/>
                <a:gd name="connsiteX2219" fmla="*/ 343695 w 7216155"/>
                <a:gd name="connsiteY2219" fmla="*/ 216981 h 1097785"/>
                <a:gd name="connsiteX2220" fmla="*/ 346542 w 7216155"/>
                <a:gd name="connsiteY2220" fmla="*/ 224809 h 1097785"/>
                <a:gd name="connsiteX2221" fmla="*/ 349388 w 7216155"/>
                <a:gd name="connsiteY2221" fmla="*/ 231925 h 1097785"/>
                <a:gd name="connsiteX2222" fmla="*/ 344763 w 7216155"/>
                <a:gd name="connsiteY2222" fmla="*/ 232636 h 1097785"/>
                <a:gd name="connsiteX2223" fmla="*/ 340849 w 7216155"/>
                <a:gd name="connsiteY2223" fmla="*/ 229078 h 1097785"/>
                <a:gd name="connsiteX2224" fmla="*/ 344051 w 7216155"/>
                <a:gd name="connsiteY2224" fmla="*/ 221962 h 1097785"/>
                <a:gd name="connsiteX2225" fmla="*/ 342272 w 7216155"/>
                <a:gd name="connsiteY2225" fmla="*/ 211289 h 1097785"/>
                <a:gd name="connsiteX2226" fmla="*/ 344051 w 7216155"/>
                <a:gd name="connsiteY2226" fmla="*/ 209154 h 1097785"/>
                <a:gd name="connsiteX2227" fmla="*/ 427662 w 7216155"/>
                <a:gd name="connsiteY2227" fmla="*/ 205596 h 1097785"/>
                <a:gd name="connsiteX2228" fmla="*/ 426951 w 7216155"/>
                <a:gd name="connsiteY2228" fmla="*/ 209865 h 1097785"/>
                <a:gd name="connsiteX2229" fmla="*/ 429085 w 7216155"/>
                <a:gd name="connsiteY2229" fmla="*/ 213423 h 1097785"/>
                <a:gd name="connsiteX2230" fmla="*/ 428730 w 7216155"/>
                <a:gd name="connsiteY2230" fmla="*/ 209154 h 1097785"/>
                <a:gd name="connsiteX2231" fmla="*/ 427662 w 7216155"/>
                <a:gd name="connsiteY2231" fmla="*/ 205596 h 1097785"/>
                <a:gd name="connsiteX2232" fmla="*/ 368601 w 7216155"/>
                <a:gd name="connsiteY2232" fmla="*/ 198480 h 1097785"/>
                <a:gd name="connsiteX2233" fmla="*/ 371091 w 7216155"/>
                <a:gd name="connsiteY2233" fmla="*/ 202750 h 1097785"/>
                <a:gd name="connsiteX2234" fmla="*/ 372159 w 7216155"/>
                <a:gd name="connsiteY2234" fmla="*/ 207731 h 1097785"/>
                <a:gd name="connsiteX2235" fmla="*/ 370380 w 7216155"/>
                <a:gd name="connsiteY2235" fmla="*/ 207019 h 1097785"/>
                <a:gd name="connsiteX2236" fmla="*/ 367889 w 7216155"/>
                <a:gd name="connsiteY2236" fmla="*/ 207731 h 1097785"/>
                <a:gd name="connsiteX2237" fmla="*/ 367533 w 7216155"/>
                <a:gd name="connsiteY2237" fmla="*/ 204884 h 1097785"/>
                <a:gd name="connsiteX2238" fmla="*/ 366466 w 7216155"/>
                <a:gd name="connsiteY2238" fmla="*/ 202750 h 1097785"/>
                <a:gd name="connsiteX2239" fmla="*/ 368601 w 7216155"/>
                <a:gd name="connsiteY2239" fmla="*/ 203105 h 1097785"/>
                <a:gd name="connsiteX2240" fmla="*/ 368601 w 7216155"/>
                <a:gd name="connsiteY2240" fmla="*/ 198480 h 1097785"/>
                <a:gd name="connsiteX2241" fmla="*/ 355259 w 7216155"/>
                <a:gd name="connsiteY2241" fmla="*/ 197591 h 1097785"/>
                <a:gd name="connsiteX2242" fmla="*/ 359350 w 7216155"/>
                <a:gd name="connsiteY2242" fmla="*/ 198480 h 1097785"/>
                <a:gd name="connsiteX2243" fmla="*/ 358639 w 7216155"/>
                <a:gd name="connsiteY2243" fmla="*/ 205952 h 1097785"/>
                <a:gd name="connsiteX2244" fmla="*/ 355792 w 7216155"/>
                <a:gd name="connsiteY2244" fmla="*/ 211289 h 1097785"/>
                <a:gd name="connsiteX2245" fmla="*/ 351523 w 7216155"/>
                <a:gd name="connsiteY2245" fmla="*/ 202038 h 1097785"/>
                <a:gd name="connsiteX2246" fmla="*/ 355259 w 7216155"/>
                <a:gd name="connsiteY2246" fmla="*/ 197591 h 1097785"/>
                <a:gd name="connsiteX2247" fmla="*/ 427662 w 7216155"/>
                <a:gd name="connsiteY2247" fmla="*/ 189941 h 1097785"/>
                <a:gd name="connsiteX2248" fmla="*/ 431220 w 7216155"/>
                <a:gd name="connsiteY2248" fmla="*/ 202038 h 1097785"/>
                <a:gd name="connsiteX2249" fmla="*/ 432767 w 7216155"/>
                <a:gd name="connsiteY2249" fmla="*/ 202328 h 1097785"/>
                <a:gd name="connsiteX2250" fmla="*/ 432767 w 7216155"/>
                <a:gd name="connsiteY2250" fmla="*/ 189941 h 1097785"/>
                <a:gd name="connsiteX2251" fmla="*/ 407738 w 7216155"/>
                <a:gd name="connsiteY2251" fmla="*/ 182114 h 1097785"/>
                <a:gd name="connsiteX2252" fmla="*/ 404180 w 7216155"/>
                <a:gd name="connsiteY2252" fmla="*/ 187451 h 1097785"/>
                <a:gd name="connsiteX2253" fmla="*/ 400622 w 7216155"/>
                <a:gd name="connsiteY2253" fmla="*/ 192787 h 1097785"/>
                <a:gd name="connsiteX2254" fmla="*/ 407026 w 7216155"/>
                <a:gd name="connsiteY2254" fmla="*/ 202038 h 1097785"/>
                <a:gd name="connsiteX2255" fmla="*/ 407738 w 7216155"/>
                <a:gd name="connsiteY2255" fmla="*/ 198124 h 1097785"/>
                <a:gd name="connsiteX2256" fmla="*/ 411296 w 7216155"/>
                <a:gd name="connsiteY2256" fmla="*/ 197057 h 1097785"/>
                <a:gd name="connsiteX2257" fmla="*/ 409873 w 7216155"/>
                <a:gd name="connsiteY2257" fmla="*/ 189229 h 1097785"/>
                <a:gd name="connsiteX2258" fmla="*/ 407738 w 7216155"/>
                <a:gd name="connsiteY2258" fmla="*/ 182114 h 1097785"/>
                <a:gd name="connsiteX2259" fmla="*/ 181454 w 7216155"/>
                <a:gd name="connsiteY2259" fmla="*/ 179267 h 1097785"/>
                <a:gd name="connsiteX2260" fmla="*/ 184656 w 7216155"/>
                <a:gd name="connsiteY2260" fmla="*/ 193143 h 1097785"/>
                <a:gd name="connsiteX2261" fmla="*/ 177896 w 7216155"/>
                <a:gd name="connsiteY2261" fmla="*/ 202750 h 1097785"/>
                <a:gd name="connsiteX2262" fmla="*/ 175761 w 7216155"/>
                <a:gd name="connsiteY2262" fmla="*/ 198480 h 1097785"/>
                <a:gd name="connsiteX2263" fmla="*/ 175050 w 7216155"/>
                <a:gd name="connsiteY2263" fmla="*/ 198836 h 1097785"/>
                <a:gd name="connsiteX2264" fmla="*/ 174338 w 7216155"/>
                <a:gd name="connsiteY2264" fmla="*/ 199192 h 1097785"/>
                <a:gd name="connsiteX2265" fmla="*/ 174338 w 7216155"/>
                <a:gd name="connsiteY2265" fmla="*/ 196345 h 1097785"/>
                <a:gd name="connsiteX2266" fmla="*/ 172915 w 7216155"/>
                <a:gd name="connsiteY2266" fmla="*/ 198480 h 1097785"/>
                <a:gd name="connsiteX2267" fmla="*/ 178608 w 7216155"/>
                <a:gd name="connsiteY2267" fmla="*/ 180690 h 1097785"/>
                <a:gd name="connsiteX2268" fmla="*/ 181454 w 7216155"/>
                <a:gd name="connsiteY2268" fmla="*/ 179267 h 1097785"/>
                <a:gd name="connsiteX2269" fmla="*/ 404892 w 7216155"/>
                <a:gd name="connsiteY2269" fmla="*/ 178556 h 1097785"/>
                <a:gd name="connsiteX2270" fmla="*/ 402045 w 7216155"/>
                <a:gd name="connsiteY2270" fmla="*/ 182114 h 1097785"/>
                <a:gd name="connsiteX2271" fmla="*/ 400622 w 7216155"/>
                <a:gd name="connsiteY2271" fmla="*/ 180690 h 1097785"/>
                <a:gd name="connsiteX2272" fmla="*/ 399199 w 7216155"/>
                <a:gd name="connsiteY2272" fmla="*/ 179979 h 1097785"/>
                <a:gd name="connsiteX2273" fmla="*/ 399555 w 7216155"/>
                <a:gd name="connsiteY2273" fmla="*/ 182469 h 1097785"/>
                <a:gd name="connsiteX2274" fmla="*/ 402045 w 7216155"/>
                <a:gd name="connsiteY2274" fmla="*/ 183537 h 1097785"/>
                <a:gd name="connsiteX2275" fmla="*/ 403824 w 7216155"/>
                <a:gd name="connsiteY2275" fmla="*/ 181046 h 1097785"/>
                <a:gd name="connsiteX2276" fmla="*/ 404892 w 7216155"/>
                <a:gd name="connsiteY2276" fmla="*/ 178556 h 1097785"/>
                <a:gd name="connsiteX2277" fmla="*/ 419835 w 7216155"/>
                <a:gd name="connsiteY2277" fmla="*/ 175709 h 1097785"/>
                <a:gd name="connsiteX2278" fmla="*/ 415565 w 7216155"/>
                <a:gd name="connsiteY2278" fmla="*/ 177844 h 1097785"/>
                <a:gd name="connsiteX2279" fmla="*/ 419123 w 7216155"/>
                <a:gd name="connsiteY2279" fmla="*/ 182114 h 1097785"/>
                <a:gd name="connsiteX2280" fmla="*/ 419479 w 7216155"/>
                <a:gd name="connsiteY2280" fmla="*/ 179623 h 1097785"/>
                <a:gd name="connsiteX2281" fmla="*/ 419835 w 7216155"/>
                <a:gd name="connsiteY2281" fmla="*/ 175709 h 1097785"/>
                <a:gd name="connsiteX2282" fmla="*/ 390660 w 7216155"/>
                <a:gd name="connsiteY2282" fmla="*/ 174998 h 1097785"/>
                <a:gd name="connsiteX2283" fmla="*/ 391372 w 7216155"/>
                <a:gd name="connsiteY2283" fmla="*/ 181758 h 1097785"/>
                <a:gd name="connsiteX2284" fmla="*/ 392083 w 7216155"/>
                <a:gd name="connsiteY2284" fmla="*/ 187806 h 1097785"/>
                <a:gd name="connsiteX2285" fmla="*/ 387102 w 7216155"/>
                <a:gd name="connsiteY2285" fmla="*/ 182114 h 1097785"/>
                <a:gd name="connsiteX2286" fmla="*/ 389593 w 7216155"/>
                <a:gd name="connsiteY2286" fmla="*/ 179623 h 1097785"/>
                <a:gd name="connsiteX2287" fmla="*/ 390660 w 7216155"/>
                <a:gd name="connsiteY2287" fmla="*/ 174998 h 1097785"/>
                <a:gd name="connsiteX2288" fmla="*/ 367178 w 7216155"/>
                <a:gd name="connsiteY2288" fmla="*/ 172863 h 1097785"/>
                <a:gd name="connsiteX2289" fmla="*/ 369668 w 7216155"/>
                <a:gd name="connsiteY2289" fmla="*/ 181402 h 1097785"/>
                <a:gd name="connsiteX2290" fmla="*/ 368601 w 7216155"/>
                <a:gd name="connsiteY2290" fmla="*/ 192787 h 1097785"/>
                <a:gd name="connsiteX2291" fmla="*/ 366110 w 7216155"/>
                <a:gd name="connsiteY2291" fmla="*/ 189585 h 1097785"/>
                <a:gd name="connsiteX2292" fmla="*/ 363620 w 7216155"/>
                <a:gd name="connsiteY2292" fmla="*/ 186383 h 1097785"/>
                <a:gd name="connsiteX2293" fmla="*/ 362552 w 7216155"/>
                <a:gd name="connsiteY2293" fmla="*/ 191364 h 1097785"/>
                <a:gd name="connsiteX2294" fmla="*/ 362197 w 7216155"/>
                <a:gd name="connsiteY2294" fmla="*/ 192787 h 1097785"/>
                <a:gd name="connsiteX2295" fmla="*/ 361485 w 7216155"/>
                <a:gd name="connsiteY2295" fmla="*/ 185672 h 1097785"/>
                <a:gd name="connsiteX2296" fmla="*/ 359350 w 7216155"/>
                <a:gd name="connsiteY2296" fmla="*/ 185672 h 1097785"/>
                <a:gd name="connsiteX2297" fmla="*/ 359350 w 7216155"/>
                <a:gd name="connsiteY2297" fmla="*/ 182469 h 1097785"/>
                <a:gd name="connsiteX2298" fmla="*/ 358639 w 7216155"/>
                <a:gd name="connsiteY2298" fmla="*/ 179979 h 1097785"/>
                <a:gd name="connsiteX2299" fmla="*/ 362908 w 7216155"/>
                <a:gd name="connsiteY2299" fmla="*/ 173575 h 1097785"/>
                <a:gd name="connsiteX2300" fmla="*/ 363620 w 7216155"/>
                <a:gd name="connsiteY2300" fmla="*/ 176777 h 1097785"/>
                <a:gd name="connsiteX2301" fmla="*/ 365043 w 7216155"/>
                <a:gd name="connsiteY2301" fmla="*/ 177844 h 1097785"/>
                <a:gd name="connsiteX2302" fmla="*/ 366110 w 7216155"/>
                <a:gd name="connsiteY2302" fmla="*/ 174998 h 1097785"/>
                <a:gd name="connsiteX2303" fmla="*/ 367178 w 7216155"/>
                <a:gd name="connsiteY2303" fmla="*/ 172863 h 1097785"/>
                <a:gd name="connsiteX2304" fmla="*/ 395285 w 7216155"/>
                <a:gd name="connsiteY2304" fmla="*/ 171440 h 1097785"/>
                <a:gd name="connsiteX2305" fmla="*/ 399911 w 7216155"/>
                <a:gd name="connsiteY2305" fmla="*/ 171440 h 1097785"/>
                <a:gd name="connsiteX2306" fmla="*/ 397064 w 7216155"/>
                <a:gd name="connsiteY2306" fmla="*/ 174286 h 1097785"/>
                <a:gd name="connsiteX2307" fmla="*/ 392795 w 7216155"/>
                <a:gd name="connsiteY2307" fmla="*/ 174998 h 1097785"/>
                <a:gd name="connsiteX2308" fmla="*/ 395285 w 7216155"/>
                <a:gd name="connsiteY2308" fmla="*/ 171440 h 1097785"/>
                <a:gd name="connsiteX2309" fmla="*/ 384255 w 7216155"/>
                <a:gd name="connsiteY2309" fmla="*/ 171085 h 1097785"/>
                <a:gd name="connsiteX2310" fmla="*/ 382121 w 7216155"/>
                <a:gd name="connsiteY2310" fmla="*/ 174998 h 1097785"/>
                <a:gd name="connsiteX2311" fmla="*/ 382121 w 7216155"/>
                <a:gd name="connsiteY2311" fmla="*/ 172863 h 1097785"/>
                <a:gd name="connsiteX2312" fmla="*/ 405603 w 7216155"/>
                <a:gd name="connsiteY2312" fmla="*/ 167170 h 1097785"/>
                <a:gd name="connsiteX2313" fmla="*/ 404180 w 7216155"/>
                <a:gd name="connsiteY2313" fmla="*/ 170372 h 1097785"/>
                <a:gd name="connsiteX2314" fmla="*/ 402757 w 7216155"/>
                <a:gd name="connsiteY2314" fmla="*/ 173575 h 1097785"/>
                <a:gd name="connsiteX2315" fmla="*/ 406315 w 7216155"/>
                <a:gd name="connsiteY2315" fmla="*/ 178556 h 1097785"/>
                <a:gd name="connsiteX2316" fmla="*/ 408094 w 7216155"/>
                <a:gd name="connsiteY2316" fmla="*/ 173930 h 1097785"/>
                <a:gd name="connsiteX2317" fmla="*/ 412007 w 7216155"/>
                <a:gd name="connsiteY2317" fmla="*/ 173575 h 1097785"/>
                <a:gd name="connsiteX2318" fmla="*/ 405603 w 7216155"/>
                <a:gd name="connsiteY2318" fmla="*/ 167170 h 1097785"/>
                <a:gd name="connsiteX2319" fmla="*/ 383544 w 7216155"/>
                <a:gd name="connsiteY2319" fmla="*/ 167170 h 1097785"/>
                <a:gd name="connsiteX2320" fmla="*/ 386390 w 7216155"/>
                <a:gd name="connsiteY2320" fmla="*/ 167170 h 1097785"/>
                <a:gd name="connsiteX2321" fmla="*/ 384256 w 7216155"/>
                <a:gd name="connsiteY2321" fmla="*/ 171084 h 1097785"/>
                <a:gd name="connsiteX2322" fmla="*/ 430509 w 7216155"/>
                <a:gd name="connsiteY2322" fmla="*/ 165747 h 1097785"/>
                <a:gd name="connsiteX2323" fmla="*/ 430509 w 7216155"/>
                <a:gd name="connsiteY2323" fmla="*/ 170728 h 1097785"/>
                <a:gd name="connsiteX2324" fmla="*/ 427662 w 7216155"/>
                <a:gd name="connsiteY2324" fmla="*/ 173575 h 1097785"/>
                <a:gd name="connsiteX2325" fmla="*/ 429085 w 7216155"/>
                <a:gd name="connsiteY2325" fmla="*/ 178556 h 1097785"/>
                <a:gd name="connsiteX2326" fmla="*/ 432767 w 7216155"/>
                <a:gd name="connsiteY2326" fmla="*/ 176452 h 1097785"/>
                <a:gd name="connsiteX2327" fmla="*/ 432767 w 7216155"/>
                <a:gd name="connsiteY2327" fmla="*/ 170835 h 1097785"/>
                <a:gd name="connsiteX2328" fmla="*/ 432643 w 7216155"/>
                <a:gd name="connsiteY2328" fmla="*/ 170372 h 1097785"/>
                <a:gd name="connsiteX2329" fmla="*/ 430509 w 7216155"/>
                <a:gd name="connsiteY2329" fmla="*/ 165747 h 1097785"/>
                <a:gd name="connsiteX2330" fmla="*/ 254747 w 7216155"/>
                <a:gd name="connsiteY2330" fmla="*/ 159343 h 1097785"/>
                <a:gd name="connsiteX2331" fmla="*/ 254747 w 7216155"/>
                <a:gd name="connsiteY2331" fmla="*/ 164680 h 1097785"/>
                <a:gd name="connsiteX2332" fmla="*/ 256170 w 7216155"/>
                <a:gd name="connsiteY2332" fmla="*/ 167170 h 1097785"/>
                <a:gd name="connsiteX2333" fmla="*/ 257238 w 7216155"/>
                <a:gd name="connsiteY2333" fmla="*/ 162189 h 1097785"/>
                <a:gd name="connsiteX2334" fmla="*/ 254747 w 7216155"/>
                <a:gd name="connsiteY2334" fmla="*/ 159343 h 1097785"/>
                <a:gd name="connsiteX2335" fmla="*/ 342984 w 7216155"/>
                <a:gd name="connsiteY2335" fmla="*/ 157208 h 1097785"/>
                <a:gd name="connsiteX2336" fmla="*/ 344051 w 7216155"/>
                <a:gd name="connsiteY2336" fmla="*/ 162901 h 1097785"/>
                <a:gd name="connsiteX2337" fmla="*/ 343695 w 7216155"/>
                <a:gd name="connsiteY2337" fmla="*/ 167882 h 1097785"/>
                <a:gd name="connsiteX2338" fmla="*/ 342984 w 7216155"/>
                <a:gd name="connsiteY2338" fmla="*/ 157208 h 1097785"/>
                <a:gd name="connsiteX2339" fmla="*/ 282499 w 7216155"/>
                <a:gd name="connsiteY2339" fmla="*/ 157208 h 1097785"/>
                <a:gd name="connsiteX2340" fmla="*/ 281076 w 7216155"/>
                <a:gd name="connsiteY2340" fmla="*/ 162189 h 1097785"/>
                <a:gd name="connsiteX2341" fmla="*/ 283211 w 7216155"/>
                <a:gd name="connsiteY2341" fmla="*/ 162189 h 1097785"/>
                <a:gd name="connsiteX2342" fmla="*/ 283211 w 7216155"/>
                <a:gd name="connsiteY2342" fmla="*/ 159343 h 1097785"/>
                <a:gd name="connsiteX2343" fmla="*/ 282499 w 7216155"/>
                <a:gd name="connsiteY2343" fmla="*/ 157208 h 1097785"/>
                <a:gd name="connsiteX2344" fmla="*/ 419123 w 7216155"/>
                <a:gd name="connsiteY2344" fmla="*/ 154362 h 1097785"/>
                <a:gd name="connsiteX2345" fmla="*/ 418056 w 7216155"/>
                <a:gd name="connsiteY2345" fmla="*/ 157920 h 1097785"/>
                <a:gd name="connsiteX2346" fmla="*/ 416989 w 7216155"/>
                <a:gd name="connsiteY2346" fmla="*/ 159343 h 1097785"/>
                <a:gd name="connsiteX2347" fmla="*/ 422681 w 7216155"/>
                <a:gd name="connsiteY2347" fmla="*/ 167882 h 1097785"/>
                <a:gd name="connsiteX2348" fmla="*/ 419123 w 7216155"/>
                <a:gd name="connsiteY2348" fmla="*/ 154362 h 1097785"/>
                <a:gd name="connsiteX2349" fmla="*/ 345119 w 7216155"/>
                <a:gd name="connsiteY2349" fmla="*/ 151516 h 1097785"/>
                <a:gd name="connsiteX2350" fmla="*/ 344763 w 7216155"/>
                <a:gd name="connsiteY2350" fmla="*/ 153650 h 1097785"/>
                <a:gd name="connsiteX2351" fmla="*/ 344407 w 7216155"/>
                <a:gd name="connsiteY2351" fmla="*/ 155785 h 1097785"/>
                <a:gd name="connsiteX2352" fmla="*/ 342628 w 7216155"/>
                <a:gd name="connsiteY2352" fmla="*/ 154718 h 1097785"/>
                <a:gd name="connsiteX2353" fmla="*/ 342272 w 7216155"/>
                <a:gd name="connsiteY2353" fmla="*/ 152939 h 1097785"/>
                <a:gd name="connsiteX2354" fmla="*/ 343695 w 7216155"/>
                <a:gd name="connsiteY2354" fmla="*/ 152227 h 1097785"/>
                <a:gd name="connsiteX2355" fmla="*/ 345119 w 7216155"/>
                <a:gd name="connsiteY2355" fmla="*/ 151516 h 1097785"/>
                <a:gd name="connsiteX2356" fmla="*/ 429797 w 7216155"/>
                <a:gd name="connsiteY2356" fmla="*/ 150804 h 1097785"/>
                <a:gd name="connsiteX2357" fmla="*/ 426595 w 7216155"/>
                <a:gd name="connsiteY2357" fmla="*/ 153294 h 1097785"/>
                <a:gd name="connsiteX2358" fmla="*/ 429085 w 7216155"/>
                <a:gd name="connsiteY2358" fmla="*/ 156497 h 1097785"/>
                <a:gd name="connsiteX2359" fmla="*/ 429797 w 7216155"/>
                <a:gd name="connsiteY2359" fmla="*/ 153650 h 1097785"/>
                <a:gd name="connsiteX2360" fmla="*/ 429797 w 7216155"/>
                <a:gd name="connsiteY2360" fmla="*/ 150804 h 1097785"/>
                <a:gd name="connsiteX2361" fmla="*/ 261152 w 7216155"/>
                <a:gd name="connsiteY2361" fmla="*/ 142265 h 1097785"/>
                <a:gd name="connsiteX2362" fmla="*/ 258661 w 7216155"/>
                <a:gd name="connsiteY2362" fmla="*/ 148313 h 1097785"/>
                <a:gd name="connsiteX2363" fmla="*/ 256170 w 7216155"/>
                <a:gd name="connsiteY2363" fmla="*/ 155073 h 1097785"/>
                <a:gd name="connsiteX2364" fmla="*/ 257949 w 7216155"/>
                <a:gd name="connsiteY2364" fmla="*/ 157920 h 1097785"/>
                <a:gd name="connsiteX2365" fmla="*/ 261152 w 7216155"/>
                <a:gd name="connsiteY2365" fmla="*/ 158631 h 1097785"/>
                <a:gd name="connsiteX2366" fmla="*/ 261152 w 7216155"/>
                <a:gd name="connsiteY2366" fmla="*/ 151516 h 1097785"/>
                <a:gd name="connsiteX2367" fmla="*/ 261152 w 7216155"/>
                <a:gd name="connsiteY2367" fmla="*/ 142265 h 1097785"/>
                <a:gd name="connsiteX2368" fmla="*/ 307760 w 7216155"/>
                <a:gd name="connsiteY2368" fmla="*/ 136572 h 1097785"/>
                <a:gd name="connsiteX2369" fmla="*/ 309539 w 7216155"/>
                <a:gd name="connsiteY2369" fmla="*/ 140130 h 1097785"/>
                <a:gd name="connsiteX2370" fmla="*/ 305981 w 7216155"/>
                <a:gd name="connsiteY2370" fmla="*/ 140130 h 1097785"/>
                <a:gd name="connsiteX2371" fmla="*/ 307760 w 7216155"/>
                <a:gd name="connsiteY2371" fmla="*/ 136572 h 1097785"/>
                <a:gd name="connsiteX2372" fmla="*/ 425265 w 7216155"/>
                <a:gd name="connsiteY2372" fmla="*/ 133539 h 1097785"/>
                <a:gd name="connsiteX2373" fmla="*/ 426951 w 7216155"/>
                <a:gd name="connsiteY2373" fmla="*/ 136572 h 1097785"/>
                <a:gd name="connsiteX2374" fmla="*/ 425172 w 7216155"/>
                <a:gd name="connsiteY2374" fmla="*/ 140842 h 1097785"/>
                <a:gd name="connsiteX2375" fmla="*/ 427662 w 7216155"/>
                <a:gd name="connsiteY2375" fmla="*/ 145823 h 1097785"/>
                <a:gd name="connsiteX2376" fmla="*/ 430509 w 7216155"/>
                <a:gd name="connsiteY2376" fmla="*/ 143688 h 1097785"/>
                <a:gd name="connsiteX2377" fmla="*/ 429441 w 7216155"/>
                <a:gd name="connsiteY2377" fmla="*/ 139063 h 1097785"/>
                <a:gd name="connsiteX2378" fmla="*/ 426951 w 7216155"/>
                <a:gd name="connsiteY2378" fmla="*/ 136572 h 1097785"/>
                <a:gd name="connsiteX2379" fmla="*/ 427662 w 7216155"/>
                <a:gd name="connsiteY2379" fmla="*/ 134437 h 1097785"/>
                <a:gd name="connsiteX2380" fmla="*/ 295308 w 7216155"/>
                <a:gd name="connsiteY2380" fmla="*/ 129456 h 1097785"/>
                <a:gd name="connsiteX2381" fmla="*/ 293884 w 7216155"/>
                <a:gd name="connsiteY2381" fmla="*/ 141553 h 1097785"/>
                <a:gd name="connsiteX2382" fmla="*/ 291038 w 7216155"/>
                <a:gd name="connsiteY2382" fmla="*/ 149381 h 1097785"/>
                <a:gd name="connsiteX2383" fmla="*/ 291750 w 7216155"/>
                <a:gd name="connsiteY2383" fmla="*/ 141553 h 1097785"/>
                <a:gd name="connsiteX2384" fmla="*/ 291038 w 7216155"/>
                <a:gd name="connsiteY2384" fmla="*/ 133014 h 1097785"/>
                <a:gd name="connsiteX2385" fmla="*/ 293173 w 7216155"/>
                <a:gd name="connsiteY2385" fmla="*/ 130880 h 1097785"/>
                <a:gd name="connsiteX2386" fmla="*/ 295308 w 7216155"/>
                <a:gd name="connsiteY2386" fmla="*/ 129456 h 1097785"/>
                <a:gd name="connsiteX2387" fmla="*/ 340849 w 7216155"/>
                <a:gd name="connsiteY2387" fmla="*/ 125187 h 1097785"/>
                <a:gd name="connsiteX2388" fmla="*/ 340849 w 7216155"/>
                <a:gd name="connsiteY2388" fmla="*/ 128033 h 1097785"/>
                <a:gd name="connsiteX2389" fmla="*/ 344407 w 7216155"/>
                <a:gd name="connsiteY2389" fmla="*/ 128033 h 1097785"/>
                <a:gd name="connsiteX2390" fmla="*/ 343340 w 7216155"/>
                <a:gd name="connsiteY2390" fmla="*/ 126254 h 1097785"/>
                <a:gd name="connsiteX2391" fmla="*/ 340849 w 7216155"/>
                <a:gd name="connsiteY2391" fmla="*/ 125187 h 1097785"/>
                <a:gd name="connsiteX2392" fmla="*/ 336579 w 7216155"/>
                <a:gd name="connsiteY2392" fmla="*/ 121629 h 1097785"/>
                <a:gd name="connsiteX2393" fmla="*/ 343695 w 7216155"/>
                <a:gd name="connsiteY2393" fmla="*/ 121629 h 1097785"/>
                <a:gd name="connsiteX2394" fmla="*/ 347965 w 7216155"/>
                <a:gd name="connsiteY2394" fmla="*/ 127322 h 1097785"/>
                <a:gd name="connsiteX2395" fmla="*/ 348676 w 7216155"/>
                <a:gd name="connsiteY2395" fmla="*/ 134437 h 1097785"/>
                <a:gd name="connsiteX2396" fmla="*/ 346186 w 7216155"/>
                <a:gd name="connsiteY2396" fmla="*/ 135861 h 1097785"/>
                <a:gd name="connsiteX2397" fmla="*/ 344407 w 7216155"/>
                <a:gd name="connsiteY2397" fmla="*/ 138707 h 1097785"/>
                <a:gd name="connsiteX2398" fmla="*/ 346542 w 7216155"/>
                <a:gd name="connsiteY2398" fmla="*/ 147246 h 1097785"/>
                <a:gd name="connsiteX2399" fmla="*/ 344763 w 7216155"/>
                <a:gd name="connsiteY2399" fmla="*/ 147958 h 1097785"/>
                <a:gd name="connsiteX2400" fmla="*/ 342984 w 7216155"/>
                <a:gd name="connsiteY2400" fmla="*/ 147958 h 1097785"/>
                <a:gd name="connsiteX2401" fmla="*/ 343695 w 7216155"/>
                <a:gd name="connsiteY2401" fmla="*/ 145111 h 1097785"/>
                <a:gd name="connsiteX2402" fmla="*/ 344407 w 7216155"/>
                <a:gd name="connsiteY2402" fmla="*/ 142265 h 1097785"/>
                <a:gd name="connsiteX2403" fmla="*/ 341205 w 7216155"/>
                <a:gd name="connsiteY2403" fmla="*/ 140842 h 1097785"/>
                <a:gd name="connsiteX2404" fmla="*/ 339426 w 7216155"/>
                <a:gd name="connsiteY2404" fmla="*/ 138707 h 1097785"/>
                <a:gd name="connsiteX2405" fmla="*/ 339782 w 7216155"/>
                <a:gd name="connsiteY2405" fmla="*/ 134793 h 1097785"/>
                <a:gd name="connsiteX2406" fmla="*/ 340137 w 7216155"/>
                <a:gd name="connsiteY2406" fmla="*/ 130168 h 1097785"/>
                <a:gd name="connsiteX2407" fmla="*/ 338714 w 7216155"/>
                <a:gd name="connsiteY2407" fmla="*/ 129456 h 1097785"/>
                <a:gd name="connsiteX2408" fmla="*/ 336579 w 7216155"/>
                <a:gd name="connsiteY2408" fmla="*/ 129456 h 1097785"/>
                <a:gd name="connsiteX2409" fmla="*/ 324483 w 7216155"/>
                <a:gd name="connsiteY2409" fmla="*/ 118071 h 1097785"/>
                <a:gd name="connsiteX2410" fmla="*/ 326973 w 7216155"/>
                <a:gd name="connsiteY2410" fmla="*/ 121273 h 1097785"/>
                <a:gd name="connsiteX2411" fmla="*/ 326617 w 7216155"/>
                <a:gd name="connsiteY2411" fmla="*/ 125898 h 1097785"/>
                <a:gd name="connsiteX2412" fmla="*/ 324483 w 7216155"/>
                <a:gd name="connsiteY2412" fmla="*/ 125898 h 1097785"/>
                <a:gd name="connsiteX2413" fmla="*/ 301628 w 7216155"/>
                <a:gd name="connsiteY2413" fmla="*/ 116857 h 1097785"/>
                <a:gd name="connsiteX2414" fmla="*/ 301000 w 7216155"/>
                <a:gd name="connsiteY2414" fmla="*/ 123764 h 1097785"/>
                <a:gd name="connsiteX2415" fmla="*/ 300289 w 7216155"/>
                <a:gd name="connsiteY2415" fmla="*/ 120206 h 1097785"/>
                <a:gd name="connsiteX2416" fmla="*/ 301648 w 7216155"/>
                <a:gd name="connsiteY2416" fmla="*/ 116638 h 1097785"/>
                <a:gd name="connsiteX2417" fmla="*/ 301712 w 7216155"/>
                <a:gd name="connsiteY2417" fmla="*/ 116648 h 1097785"/>
                <a:gd name="connsiteX2418" fmla="*/ 301628 w 7216155"/>
                <a:gd name="connsiteY2418" fmla="*/ 116857 h 1097785"/>
                <a:gd name="connsiteX2419" fmla="*/ 297442 w 7216155"/>
                <a:gd name="connsiteY2419" fmla="*/ 111667 h 1097785"/>
                <a:gd name="connsiteX2420" fmla="*/ 301712 w 7216155"/>
                <a:gd name="connsiteY2420" fmla="*/ 115936 h 1097785"/>
                <a:gd name="connsiteX2421" fmla="*/ 301648 w 7216155"/>
                <a:gd name="connsiteY2421" fmla="*/ 116638 h 1097785"/>
                <a:gd name="connsiteX2422" fmla="*/ 298154 w 7216155"/>
                <a:gd name="connsiteY2422" fmla="*/ 116114 h 1097785"/>
                <a:gd name="connsiteX2423" fmla="*/ 297442 w 7216155"/>
                <a:gd name="connsiteY2423" fmla="*/ 111667 h 1097785"/>
                <a:gd name="connsiteX2424" fmla="*/ 399911 w 7216155"/>
                <a:gd name="connsiteY2424" fmla="*/ 107397 h 1097785"/>
                <a:gd name="connsiteX2425" fmla="*/ 399911 w 7216155"/>
                <a:gd name="connsiteY2425" fmla="*/ 113802 h 1097785"/>
                <a:gd name="connsiteX2426" fmla="*/ 400978 w 7216155"/>
                <a:gd name="connsiteY2426" fmla="*/ 111667 h 1097785"/>
                <a:gd name="connsiteX2427" fmla="*/ 402045 w 7216155"/>
                <a:gd name="connsiteY2427" fmla="*/ 108109 h 1097785"/>
                <a:gd name="connsiteX2428" fmla="*/ 399911 w 7216155"/>
                <a:gd name="connsiteY2428" fmla="*/ 107397 h 1097785"/>
                <a:gd name="connsiteX2429" fmla="*/ 429085 w 7216155"/>
                <a:gd name="connsiteY2429" fmla="*/ 105974 h 1097785"/>
                <a:gd name="connsiteX2430" fmla="*/ 426595 w 7216155"/>
                <a:gd name="connsiteY2430" fmla="*/ 106686 h 1097785"/>
                <a:gd name="connsiteX2431" fmla="*/ 424816 w 7216155"/>
                <a:gd name="connsiteY2431" fmla="*/ 107397 h 1097785"/>
                <a:gd name="connsiteX2432" fmla="*/ 426951 w 7216155"/>
                <a:gd name="connsiteY2432" fmla="*/ 110599 h 1097785"/>
                <a:gd name="connsiteX2433" fmla="*/ 427662 w 7216155"/>
                <a:gd name="connsiteY2433" fmla="*/ 115936 h 1097785"/>
                <a:gd name="connsiteX2434" fmla="*/ 430509 w 7216155"/>
                <a:gd name="connsiteY2434" fmla="*/ 114869 h 1097785"/>
                <a:gd name="connsiteX2435" fmla="*/ 432767 w 7216155"/>
                <a:gd name="connsiteY2435" fmla="*/ 113457 h 1097785"/>
                <a:gd name="connsiteX2436" fmla="*/ 432767 w 7216155"/>
                <a:gd name="connsiteY2436" fmla="*/ 112110 h 1097785"/>
                <a:gd name="connsiteX2437" fmla="*/ 432288 w 7216155"/>
                <a:gd name="connsiteY2437" fmla="*/ 111311 h 1097785"/>
                <a:gd name="connsiteX2438" fmla="*/ 430153 w 7216155"/>
                <a:gd name="connsiteY2438" fmla="*/ 111667 h 1097785"/>
                <a:gd name="connsiteX2439" fmla="*/ 428730 w 7216155"/>
                <a:gd name="connsiteY2439" fmla="*/ 110599 h 1097785"/>
                <a:gd name="connsiteX2440" fmla="*/ 429085 w 7216155"/>
                <a:gd name="connsiteY2440" fmla="*/ 105974 h 1097785"/>
                <a:gd name="connsiteX2441" fmla="*/ 308828 w 7216155"/>
                <a:gd name="connsiteY2441" fmla="*/ 105974 h 1097785"/>
                <a:gd name="connsiteX2442" fmla="*/ 309895 w 7216155"/>
                <a:gd name="connsiteY2442" fmla="*/ 109888 h 1097785"/>
                <a:gd name="connsiteX2443" fmla="*/ 308828 w 7216155"/>
                <a:gd name="connsiteY2443" fmla="*/ 113802 h 1097785"/>
                <a:gd name="connsiteX2444" fmla="*/ 306693 w 7216155"/>
                <a:gd name="connsiteY2444" fmla="*/ 110244 h 1097785"/>
                <a:gd name="connsiteX2445" fmla="*/ 308828 w 7216155"/>
                <a:gd name="connsiteY2445" fmla="*/ 105974 h 1097785"/>
                <a:gd name="connsiteX2446" fmla="*/ 291750 w 7216155"/>
                <a:gd name="connsiteY2446" fmla="*/ 105974 h 1097785"/>
                <a:gd name="connsiteX2447" fmla="*/ 292461 w 7216155"/>
                <a:gd name="connsiteY2447" fmla="*/ 113802 h 1097785"/>
                <a:gd name="connsiteX2448" fmla="*/ 295308 w 7216155"/>
                <a:gd name="connsiteY2448" fmla="*/ 115936 h 1097785"/>
                <a:gd name="connsiteX2449" fmla="*/ 293173 w 7216155"/>
                <a:gd name="connsiteY2449" fmla="*/ 121629 h 1097785"/>
                <a:gd name="connsiteX2450" fmla="*/ 288903 w 7216155"/>
                <a:gd name="connsiteY2450" fmla="*/ 114869 h 1097785"/>
                <a:gd name="connsiteX2451" fmla="*/ 291750 w 7216155"/>
                <a:gd name="connsiteY2451" fmla="*/ 105974 h 1097785"/>
                <a:gd name="connsiteX2452" fmla="*/ 342984 w 7216155"/>
                <a:gd name="connsiteY2452" fmla="*/ 103839 h 1097785"/>
                <a:gd name="connsiteX2453" fmla="*/ 345119 w 7216155"/>
                <a:gd name="connsiteY2453" fmla="*/ 116648 h 1097785"/>
                <a:gd name="connsiteX2454" fmla="*/ 344407 w 7216155"/>
                <a:gd name="connsiteY2454" fmla="*/ 115225 h 1097785"/>
                <a:gd name="connsiteX2455" fmla="*/ 342984 w 7216155"/>
                <a:gd name="connsiteY2455" fmla="*/ 113802 h 1097785"/>
                <a:gd name="connsiteX2456" fmla="*/ 342272 w 7216155"/>
                <a:gd name="connsiteY2456" fmla="*/ 116648 h 1097785"/>
                <a:gd name="connsiteX2457" fmla="*/ 342272 w 7216155"/>
                <a:gd name="connsiteY2457" fmla="*/ 110244 h 1097785"/>
                <a:gd name="connsiteX2458" fmla="*/ 342984 w 7216155"/>
                <a:gd name="connsiteY2458" fmla="*/ 103839 h 1097785"/>
                <a:gd name="connsiteX2459" fmla="*/ 314520 w 7216155"/>
                <a:gd name="connsiteY2459" fmla="*/ 103128 h 1097785"/>
                <a:gd name="connsiteX2460" fmla="*/ 314520 w 7216155"/>
                <a:gd name="connsiteY2460" fmla="*/ 107397 h 1097785"/>
                <a:gd name="connsiteX2461" fmla="*/ 315944 w 7216155"/>
                <a:gd name="connsiteY2461" fmla="*/ 110955 h 1097785"/>
                <a:gd name="connsiteX2462" fmla="*/ 312741 w 7216155"/>
                <a:gd name="connsiteY2462" fmla="*/ 107753 h 1097785"/>
                <a:gd name="connsiteX2463" fmla="*/ 314520 w 7216155"/>
                <a:gd name="connsiteY2463" fmla="*/ 103128 h 1097785"/>
                <a:gd name="connsiteX2464" fmla="*/ 347965 w 7216155"/>
                <a:gd name="connsiteY2464" fmla="*/ 101705 h 1097785"/>
                <a:gd name="connsiteX2465" fmla="*/ 350811 w 7216155"/>
                <a:gd name="connsiteY2465" fmla="*/ 110955 h 1097785"/>
                <a:gd name="connsiteX2466" fmla="*/ 347965 w 7216155"/>
                <a:gd name="connsiteY2466" fmla="*/ 106330 h 1097785"/>
                <a:gd name="connsiteX2467" fmla="*/ 347965 w 7216155"/>
                <a:gd name="connsiteY2467" fmla="*/ 101705 h 1097785"/>
                <a:gd name="connsiteX2468" fmla="*/ 331954 w 7216155"/>
                <a:gd name="connsiteY2468" fmla="*/ 100192 h 1097785"/>
                <a:gd name="connsiteX2469" fmla="*/ 332310 w 7216155"/>
                <a:gd name="connsiteY2469" fmla="*/ 101349 h 1097785"/>
                <a:gd name="connsiteX2470" fmla="*/ 335156 w 7216155"/>
                <a:gd name="connsiteY2470" fmla="*/ 101705 h 1097785"/>
                <a:gd name="connsiteX2471" fmla="*/ 334801 w 7216155"/>
                <a:gd name="connsiteY2471" fmla="*/ 105974 h 1097785"/>
                <a:gd name="connsiteX2472" fmla="*/ 334445 w 7216155"/>
                <a:gd name="connsiteY2472" fmla="*/ 110955 h 1097785"/>
                <a:gd name="connsiteX2473" fmla="*/ 330887 w 7216155"/>
                <a:gd name="connsiteY2473" fmla="*/ 107397 h 1097785"/>
                <a:gd name="connsiteX2474" fmla="*/ 329464 w 7216155"/>
                <a:gd name="connsiteY2474" fmla="*/ 101705 h 1097785"/>
                <a:gd name="connsiteX2475" fmla="*/ 331954 w 7216155"/>
                <a:gd name="connsiteY2475" fmla="*/ 100192 h 1097785"/>
                <a:gd name="connsiteX2476" fmla="*/ 392795 w 7216155"/>
                <a:gd name="connsiteY2476" fmla="*/ 98858 h 1097785"/>
                <a:gd name="connsiteX2477" fmla="*/ 389948 w 7216155"/>
                <a:gd name="connsiteY2477" fmla="*/ 100993 h 1097785"/>
                <a:gd name="connsiteX2478" fmla="*/ 387102 w 7216155"/>
                <a:gd name="connsiteY2478" fmla="*/ 101705 h 1097785"/>
                <a:gd name="connsiteX2479" fmla="*/ 389948 w 7216155"/>
                <a:gd name="connsiteY2479" fmla="*/ 103128 h 1097785"/>
                <a:gd name="connsiteX2480" fmla="*/ 392083 w 7216155"/>
                <a:gd name="connsiteY2480" fmla="*/ 105263 h 1097785"/>
                <a:gd name="connsiteX2481" fmla="*/ 393862 w 7216155"/>
                <a:gd name="connsiteY2481" fmla="*/ 102772 h 1097785"/>
                <a:gd name="connsiteX2482" fmla="*/ 392795 w 7216155"/>
                <a:gd name="connsiteY2482" fmla="*/ 98858 h 1097785"/>
                <a:gd name="connsiteX2483" fmla="*/ 394929 w 7216155"/>
                <a:gd name="connsiteY2483" fmla="*/ 96724 h 1097785"/>
                <a:gd name="connsiteX2484" fmla="*/ 394929 w 7216155"/>
                <a:gd name="connsiteY2484" fmla="*/ 100281 h 1097785"/>
                <a:gd name="connsiteX2485" fmla="*/ 401334 w 7216155"/>
                <a:gd name="connsiteY2485" fmla="*/ 102060 h 1097785"/>
                <a:gd name="connsiteX2486" fmla="*/ 407026 w 7216155"/>
                <a:gd name="connsiteY2486" fmla="*/ 107397 h 1097785"/>
                <a:gd name="connsiteX2487" fmla="*/ 404892 w 7216155"/>
                <a:gd name="connsiteY2487" fmla="*/ 102772 h 1097785"/>
                <a:gd name="connsiteX2488" fmla="*/ 402045 w 7216155"/>
                <a:gd name="connsiteY2488" fmla="*/ 96724 h 1097785"/>
                <a:gd name="connsiteX2489" fmla="*/ 398132 w 7216155"/>
                <a:gd name="connsiteY2489" fmla="*/ 96724 h 1097785"/>
                <a:gd name="connsiteX2490" fmla="*/ 394929 w 7216155"/>
                <a:gd name="connsiteY2490" fmla="*/ 96724 h 1097785"/>
                <a:gd name="connsiteX2491" fmla="*/ 371447 w 7216155"/>
                <a:gd name="connsiteY2491" fmla="*/ 96012 h 1097785"/>
                <a:gd name="connsiteX2492" fmla="*/ 374293 w 7216155"/>
                <a:gd name="connsiteY2492" fmla="*/ 97435 h 1097785"/>
                <a:gd name="connsiteX2493" fmla="*/ 372870 w 7216155"/>
                <a:gd name="connsiteY2493" fmla="*/ 98858 h 1097785"/>
                <a:gd name="connsiteX2494" fmla="*/ 375717 w 7216155"/>
                <a:gd name="connsiteY2494" fmla="*/ 100637 h 1097785"/>
                <a:gd name="connsiteX2495" fmla="*/ 377140 w 7216155"/>
                <a:gd name="connsiteY2495" fmla="*/ 103839 h 1097785"/>
                <a:gd name="connsiteX2496" fmla="*/ 376072 w 7216155"/>
                <a:gd name="connsiteY2496" fmla="*/ 104907 h 1097785"/>
                <a:gd name="connsiteX2497" fmla="*/ 375005 w 7216155"/>
                <a:gd name="connsiteY2497" fmla="*/ 105974 h 1097785"/>
                <a:gd name="connsiteX2498" fmla="*/ 372870 w 7216155"/>
                <a:gd name="connsiteY2498" fmla="*/ 103839 h 1097785"/>
                <a:gd name="connsiteX2499" fmla="*/ 373938 w 7216155"/>
                <a:gd name="connsiteY2499" fmla="*/ 108820 h 1097785"/>
                <a:gd name="connsiteX2500" fmla="*/ 375005 w 7216155"/>
                <a:gd name="connsiteY2500" fmla="*/ 113802 h 1097785"/>
                <a:gd name="connsiteX2501" fmla="*/ 371447 w 7216155"/>
                <a:gd name="connsiteY2501" fmla="*/ 111667 h 1097785"/>
                <a:gd name="connsiteX2502" fmla="*/ 367178 w 7216155"/>
                <a:gd name="connsiteY2502" fmla="*/ 109532 h 1097785"/>
                <a:gd name="connsiteX2503" fmla="*/ 367178 w 7216155"/>
                <a:gd name="connsiteY2503" fmla="*/ 105974 h 1097785"/>
                <a:gd name="connsiteX2504" fmla="*/ 370380 w 7216155"/>
                <a:gd name="connsiteY2504" fmla="*/ 102772 h 1097785"/>
                <a:gd name="connsiteX2505" fmla="*/ 371447 w 7216155"/>
                <a:gd name="connsiteY2505" fmla="*/ 96012 h 1097785"/>
                <a:gd name="connsiteX2506" fmla="*/ 409161 w 7216155"/>
                <a:gd name="connsiteY2506" fmla="*/ 94589 h 1097785"/>
                <a:gd name="connsiteX2507" fmla="*/ 411296 w 7216155"/>
                <a:gd name="connsiteY2507" fmla="*/ 101349 h 1097785"/>
                <a:gd name="connsiteX2508" fmla="*/ 413431 w 7216155"/>
                <a:gd name="connsiteY2508" fmla="*/ 108109 h 1097785"/>
                <a:gd name="connsiteX2509" fmla="*/ 414142 w 7216155"/>
                <a:gd name="connsiteY2509" fmla="*/ 100281 h 1097785"/>
                <a:gd name="connsiteX2510" fmla="*/ 409161 w 7216155"/>
                <a:gd name="connsiteY2510" fmla="*/ 94589 h 1097785"/>
                <a:gd name="connsiteX2511" fmla="*/ 432767 w 7216155"/>
                <a:gd name="connsiteY2511" fmla="*/ 93545 h 1097785"/>
                <a:gd name="connsiteX2512" fmla="*/ 431932 w 7216155"/>
                <a:gd name="connsiteY2512" fmla="*/ 94589 h 1097785"/>
                <a:gd name="connsiteX2513" fmla="*/ 430509 w 7216155"/>
                <a:gd name="connsiteY2513" fmla="*/ 100281 h 1097785"/>
                <a:gd name="connsiteX2514" fmla="*/ 432767 w 7216155"/>
                <a:gd name="connsiteY2514" fmla="*/ 99636 h 1097785"/>
                <a:gd name="connsiteX2515" fmla="*/ 340137 w 7216155"/>
                <a:gd name="connsiteY2515" fmla="*/ 93166 h 1097785"/>
                <a:gd name="connsiteX2516" fmla="*/ 339782 w 7216155"/>
                <a:gd name="connsiteY2516" fmla="*/ 96368 h 1097785"/>
                <a:gd name="connsiteX2517" fmla="*/ 340849 w 7216155"/>
                <a:gd name="connsiteY2517" fmla="*/ 98858 h 1097785"/>
                <a:gd name="connsiteX2518" fmla="*/ 338003 w 7216155"/>
                <a:gd name="connsiteY2518" fmla="*/ 96724 h 1097785"/>
                <a:gd name="connsiteX2519" fmla="*/ 340137 w 7216155"/>
                <a:gd name="connsiteY2519" fmla="*/ 93166 h 1097785"/>
                <a:gd name="connsiteX2520" fmla="*/ 291038 w 7216155"/>
                <a:gd name="connsiteY2520" fmla="*/ 93166 h 1097785"/>
                <a:gd name="connsiteX2521" fmla="*/ 293884 w 7216155"/>
                <a:gd name="connsiteY2521" fmla="*/ 94589 h 1097785"/>
                <a:gd name="connsiteX2522" fmla="*/ 298154 w 7216155"/>
                <a:gd name="connsiteY2522" fmla="*/ 96012 h 1097785"/>
                <a:gd name="connsiteX2523" fmla="*/ 297442 w 7216155"/>
                <a:gd name="connsiteY2523" fmla="*/ 103128 h 1097785"/>
                <a:gd name="connsiteX2524" fmla="*/ 294596 w 7216155"/>
                <a:gd name="connsiteY2524" fmla="*/ 107397 h 1097785"/>
                <a:gd name="connsiteX2525" fmla="*/ 293173 w 7216155"/>
                <a:gd name="connsiteY2525" fmla="*/ 99570 h 1097785"/>
                <a:gd name="connsiteX2526" fmla="*/ 290327 w 7216155"/>
                <a:gd name="connsiteY2526" fmla="*/ 93877 h 1097785"/>
                <a:gd name="connsiteX2527" fmla="*/ 291038 w 7216155"/>
                <a:gd name="connsiteY2527" fmla="*/ 93166 h 1097785"/>
                <a:gd name="connsiteX2528" fmla="*/ 331598 w 7216155"/>
                <a:gd name="connsiteY2528" fmla="*/ 89608 h 1097785"/>
                <a:gd name="connsiteX2529" fmla="*/ 328752 w 7216155"/>
                <a:gd name="connsiteY2529" fmla="*/ 91742 h 1097785"/>
                <a:gd name="connsiteX2530" fmla="*/ 325906 w 7216155"/>
                <a:gd name="connsiteY2530" fmla="*/ 91031 h 1097785"/>
                <a:gd name="connsiteX2531" fmla="*/ 392083 w 7216155"/>
                <a:gd name="connsiteY2531" fmla="*/ 86761 h 1097785"/>
                <a:gd name="connsiteX2532" fmla="*/ 389948 w 7216155"/>
                <a:gd name="connsiteY2532" fmla="*/ 88540 h 1097785"/>
                <a:gd name="connsiteX2533" fmla="*/ 387814 w 7216155"/>
                <a:gd name="connsiteY2533" fmla="*/ 91031 h 1097785"/>
                <a:gd name="connsiteX2534" fmla="*/ 389593 w 7216155"/>
                <a:gd name="connsiteY2534" fmla="*/ 93521 h 1097785"/>
                <a:gd name="connsiteX2535" fmla="*/ 390660 w 7216155"/>
                <a:gd name="connsiteY2535" fmla="*/ 96724 h 1097785"/>
                <a:gd name="connsiteX2536" fmla="*/ 391727 w 7216155"/>
                <a:gd name="connsiteY2536" fmla="*/ 91742 h 1097785"/>
                <a:gd name="connsiteX2537" fmla="*/ 392083 w 7216155"/>
                <a:gd name="connsiteY2537" fmla="*/ 86761 h 1097785"/>
                <a:gd name="connsiteX2538" fmla="*/ 332310 w 7216155"/>
                <a:gd name="connsiteY2538" fmla="*/ 86761 h 1097785"/>
                <a:gd name="connsiteX2539" fmla="*/ 336579 w 7216155"/>
                <a:gd name="connsiteY2539" fmla="*/ 91031 h 1097785"/>
                <a:gd name="connsiteX2540" fmla="*/ 332310 w 7216155"/>
                <a:gd name="connsiteY2540" fmla="*/ 91031 h 1097785"/>
                <a:gd name="connsiteX2541" fmla="*/ 297442 w 7216155"/>
                <a:gd name="connsiteY2541" fmla="*/ 82492 h 1097785"/>
                <a:gd name="connsiteX2542" fmla="*/ 299577 w 7216155"/>
                <a:gd name="connsiteY2542" fmla="*/ 82848 h 1097785"/>
                <a:gd name="connsiteX2543" fmla="*/ 301000 w 7216155"/>
                <a:gd name="connsiteY2543" fmla="*/ 83915 h 1097785"/>
                <a:gd name="connsiteX2544" fmla="*/ 299933 w 7216155"/>
                <a:gd name="connsiteY2544" fmla="*/ 86050 h 1097785"/>
                <a:gd name="connsiteX2545" fmla="*/ 300289 w 7216155"/>
                <a:gd name="connsiteY2545" fmla="*/ 89608 h 1097785"/>
                <a:gd name="connsiteX2546" fmla="*/ 298510 w 7216155"/>
                <a:gd name="connsiteY2546" fmla="*/ 87117 h 1097785"/>
                <a:gd name="connsiteX2547" fmla="*/ 297442 w 7216155"/>
                <a:gd name="connsiteY2547" fmla="*/ 82492 h 1097785"/>
                <a:gd name="connsiteX2548" fmla="*/ 411296 w 7216155"/>
                <a:gd name="connsiteY2548" fmla="*/ 81780 h 1097785"/>
                <a:gd name="connsiteX2549" fmla="*/ 414854 w 7216155"/>
                <a:gd name="connsiteY2549" fmla="*/ 91387 h 1097785"/>
                <a:gd name="connsiteX2550" fmla="*/ 419835 w 7216155"/>
                <a:gd name="connsiteY2550" fmla="*/ 98858 h 1097785"/>
                <a:gd name="connsiteX2551" fmla="*/ 418056 w 7216155"/>
                <a:gd name="connsiteY2551" fmla="*/ 88896 h 1097785"/>
                <a:gd name="connsiteX2552" fmla="*/ 411296 w 7216155"/>
                <a:gd name="connsiteY2552" fmla="*/ 81780 h 1097785"/>
                <a:gd name="connsiteX2553" fmla="*/ 394929 w 7216155"/>
                <a:gd name="connsiteY2553" fmla="*/ 81780 h 1097785"/>
                <a:gd name="connsiteX2554" fmla="*/ 393862 w 7216155"/>
                <a:gd name="connsiteY2554" fmla="*/ 85338 h 1097785"/>
                <a:gd name="connsiteX2555" fmla="*/ 394218 w 7216155"/>
                <a:gd name="connsiteY2555" fmla="*/ 91031 h 1097785"/>
                <a:gd name="connsiteX2556" fmla="*/ 399911 w 7216155"/>
                <a:gd name="connsiteY2556" fmla="*/ 91031 h 1097785"/>
                <a:gd name="connsiteX2557" fmla="*/ 394929 w 7216155"/>
                <a:gd name="connsiteY2557" fmla="*/ 81780 h 1097785"/>
                <a:gd name="connsiteX2558" fmla="*/ 271114 w 7216155"/>
                <a:gd name="connsiteY2558" fmla="*/ 81780 h 1097785"/>
                <a:gd name="connsiteX2559" fmla="*/ 270758 w 7216155"/>
                <a:gd name="connsiteY2559" fmla="*/ 84982 h 1097785"/>
                <a:gd name="connsiteX2560" fmla="*/ 268979 w 7216155"/>
                <a:gd name="connsiteY2560" fmla="*/ 86761 h 1097785"/>
                <a:gd name="connsiteX2561" fmla="*/ 268979 w 7216155"/>
                <a:gd name="connsiteY2561" fmla="*/ 105618 h 1097785"/>
                <a:gd name="connsiteX2562" fmla="*/ 268979 w 7216155"/>
                <a:gd name="connsiteY2562" fmla="*/ 122341 h 1097785"/>
                <a:gd name="connsiteX2563" fmla="*/ 264709 w 7216155"/>
                <a:gd name="connsiteY2563" fmla="*/ 111311 h 1097785"/>
                <a:gd name="connsiteX2564" fmla="*/ 263286 w 7216155"/>
                <a:gd name="connsiteY2564" fmla="*/ 98147 h 1097785"/>
                <a:gd name="connsiteX2565" fmla="*/ 260084 w 7216155"/>
                <a:gd name="connsiteY2565" fmla="*/ 98858 h 1097785"/>
                <a:gd name="connsiteX2566" fmla="*/ 256882 w 7216155"/>
                <a:gd name="connsiteY2566" fmla="*/ 101705 h 1097785"/>
                <a:gd name="connsiteX2567" fmla="*/ 258305 w 7216155"/>
                <a:gd name="connsiteY2567" fmla="*/ 112734 h 1097785"/>
                <a:gd name="connsiteX2568" fmla="*/ 255815 w 7216155"/>
                <a:gd name="connsiteY2568" fmla="*/ 125187 h 1097785"/>
                <a:gd name="connsiteX2569" fmla="*/ 252968 w 7216155"/>
                <a:gd name="connsiteY2569" fmla="*/ 138351 h 1097785"/>
                <a:gd name="connsiteX2570" fmla="*/ 254036 w 7216155"/>
                <a:gd name="connsiteY2570" fmla="*/ 151516 h 1097785"/>
                <a:gd name="connsiteX2571" fmla="*/ 256882 w 7216155"/>
                <a:gd name="connsiteY2571" fmla="*/ 147602 h 1097785"/>
                <a:gd name="connsiteX2572" fmla="*/ 258305 w 7216155"/>
                <a:gd name="connsiteY2572" fmla="*/ 140842 h 1097785"/>
                <a:gd name="connsiteX2573" fmla="*/ 264709 w 7216155"/>
                <a:gd name="connsiteY2573" fmla="*/ 137284 h 1097785"/>
                <a:gd name="connsiteX2574" fmla="*/ 267556 w 7216155"/>
                <a:gd name="connsiteY2574" fmla="*/ 125187 h 1097785"/>
                <a:gd name="connsiteX2575" fmla="*/ 269691 w 7216155"/>
                <a:gd name="connsiteY2575" fmla="*/ 125898 h 1097785"/>
                <a:gd name="connsiteX2576" fmla="*/ 271470 w 7216155"/>
                <a:gd name="connsiteY2576" fmla="*/ 110244 h 1097785"/>
                <a:gd name="connsiteX2577" fmla="*/ 272537 w 7216155"/>
                <a:gd name="connsiteY2577" fmla="*/ 91031 h 1097785"/>
                <a:gd name="connsiteX2578" fmla="*/ 275739 w 7216155"/>
                <a:gd name="connsiteY2578" fmla="*/ 93166 h 1097785"/>
                <a:gd name="connsiteX2579" fmla="*/ 278941 w 7216155"/>
                <a:gd name="connsiteY2579" fmla="*/ 92454 h 1097785"/>
                <a:gd name="connsiteX2580" fmla="*/ 278585 w 7216155"/>
                <a:gd name="connsiteY2580" fmla="*/ 91742 h 1097785"/>
                <a:gd name="connsiteX2581" fmla="*/ 277518 w 7216155"/>
                <a:gd name="connsiteY2581" fmla="*/ 92454 h 1097785"/>
                <a:gd name="connsiteX2582" fmla="*/ 278230 w 7216155"/>
                <a:gd name="connsiteY2582" fmla="*/ 89252 h 1097785"/>
                <a:gd name="connsiteX2583" fmla="*/ 278941 w 7216155"/>
                <a:gd name="connsiteY2583" fmla="*/ 83915 h 1097785"/>
                <a:gd name="connsiteX2584" fmla="*/ 276095 w 7216155"/>
                <a:gd name="connsiteY2584" fmla="*/ 85338 h 1097785"/>
                <a:gd name="connsiteX2585" fmla="*/ 273960 w 7216155"/>
                <a:gd name="connsiteY2585" fmla="*/ 87473 h 1097785"/>
                <a:gd name="connsiteX2586" fmla="*/ 272893 w 7216155"/>
                <a:gd name="connsiteY2586" fmla="*/ 83559 h 1097785"/>
                <a:gd name="connsiteX2587" fmla="*/ 271114 w 7216155"/>
                <a:gd name="connsiteY2587" fmla="*/ 81780 h 1097785"/>
                <a:gd name="connsiteX2588" fmla="*/ 383544 w 7216155"/>
                <a:gd name="connsiteY2588" fmla="*/ 80357 h 1097785"/>
                <a:gd name="connsiteX2589" fmla="*/ 384256 w 7216155"/>
                <a:gd name="connsiteY2589" fmla="*/ 83915 h 1097785"/>
                <a:gd name="connsiteX2590" fmla="*/ 382832 w 7216155"/>
                <a:gd name="connsiteY2590" fmla="*/ 87473 h 1097785"/>
                <a:gd name="connsiteX2591" fmla="*/ 379630 w 7216155"/>
                <a:gd name="connsiteY2591" fmla="*/ 84627 h 1097785"/>
                <a:gd name="connsiteX2592" fmla="*/ 376428 w 7216155"/>
                <a:gd name="connsiteY2592" fmla="*/ 83915 h 1097785"/>
                <a:gd name="connsiteX2593" fmla="*/ 378207 w 7216155"/>
                <a:gd name="connsiteY2593" fmla="*/ 87117 h 1097785"/>
                <a:gd name="connsiteX2594" fmla="*/ 379275 w 7216155"/>
                <a:gd name="connsiteY2594" fmla="*/ 91031 h 1097785"/>
                <a:gd name="connsiteX2595" fmla="*/ 381765 w 7216155"/>
                <a:gd name="connsiteY2595" fmla="*/ 89252 h 1097785"/>
                <a:gd name="connsiteX2596" fmla="*/ 384967 w 7216155"/>
                <a:gd name="connsiteY2596" fmla="*/ 89608 h 1097785"/>
                <a:gd name="connsiteX2597" fmla="*/ 385679 w 7216155"/>
                <a:gd name="connsiteY2597" fmla="*/ 85694 h 1097785"/>
                <a:gd name="connsiteX2598" fmla="*/ 386390 w 7216155"/>
                <a:gd name="connsiteY2598" fmla="*/ 81780 h 1097785"/>
                <a:gd name="connsiteX2599" fmla="*/ 383544 w 7216155"/>
                <a:gd name="connsiteY2599" fmla="*/ 80357 h 1097785"/>
                <a:gd name="connsiteX2600" fmla="*/ 333733 w 7216155"/>
                <a:gd name="connsiteY2600" fmla="*/ 78934 h 1097785"/>
                <a:gd name="connsiteX2601" fmla="*/ 336579 w 7216155"/>
                <a:gd name="connsiteY2601" fmla="*/ 85338 h 1097785"/>
                <a:gd name="connsiteX2602" fmla="*/ 333377 w 7216155"/>
                <a:gd name="connsiteY2602" fmla="*/ 84271 h 1097785"/>
                <a:gd name="connsiteX2603" fmla="*/ 333733 w 7216155"/>
                <a:gd name="connsiteY2603" fmla="*/ 78934 h 1097785"/>
                <a:gd name="connsiteX2604" fmla="*/ 414854 w 7216155"/>
                <a:gd name="connsiteY2604" fmla="*/ 74664 h 1097785"/>
                <a:gd name="connsiteX2605" fmla="*/ 419835 w 7216155"/>
                <a:gd name="connsiteY2605" fmla="*/ 81069 h 1097785"/>
                <a:gd name="connsiteX2606" fmla="*/ 421970 w 7216155"/>
                <a:gd name="connsiteY2606" fmla="*/ 91031 h 1097785"/>
                <a:gd name="connsiteX2607" fmla="*/ 425528 w 7216155"/>
                <a:gd name="connsiteY2607" fmla="*/ 94233 h 1097785"/>
                <a:gd name="connsiteX2608" fmla="*/ 429085 w 7216155"/>
                <a:gd name="connsiteY2608" fmla="*/ 98858 h 1097785"/>
                <a:gd name="connsiteX2609" fmla="*/ 425172 w 7216155"/>
                <a:gd name="connsiteY2609" fmla="*/ 83203 h 1097785"/>
                <a:gd name="connsiteX2610" fmla="*/ 414854 w 7216155"/>
                <a:gd name="connsiteY2610" fmla="*/ 74664 h 1097785"/>
                <a:gd name="connsiteX2611" fmla="*/ 427662 w 7216155"/>
                <a:gd name="connsiteY2611" fmla="*/ 73953 h 1097785"/>
                <a:gd name="connsiteX2612" fmla="*/ 426595 w 7216155"/>
                <a:gd name="connsiteY2612" fmla="*/ 77511 h 1097785"/>
                <a:gd name="connsiteX2613" fmla="*/ 429797 w 7216155"/>
                <a:gd name="connsiteY2613" fmla="*/ 78934 h 1097785"/>
                <a:gd name="connsiteX2614" fmla="*/ 429085 w 7216155"/>
                <a:gd name="connsiteY2614" fmla="*/ 76088 h 1097785"/>
                <a:gd name="connsiteX2615" fmla="*/ 427662 w 7216155"/>
                <a:gd name="connsiteY2615" fmla="*/ 73953 h 1097785"/>
                <a:gd name="connsiteX2616" fmla="*/ 353658 w 7216155"/>
                <a:gd name="connsiteY2616" fmla="*/ 71106 h 1097785"/>
                <a:gd name="connsiteX2617" fmla="*/ 356504 w 7216155"/>
                <a:gd name="connsiteY2617" fmla="*/ 73241 h 1097785"/>
                <a:gd name="connsiteX2618" fmla="*/ 355792 w 7216155"/>
                <a:gd name="connsiteY2618" fmla="*/ 78222 h 1097785"/>
                <a:gd name="connsiteX2619" fmla="*/ 354369 w 7216155"/>
                <a:gd name="connsiteY2619" fmla="*/ 75376 h 1097785"/>
                <a:gd name="connsiteX2620" fmla="*/ 353658 w 7216155"/>
                <a:gd name="connsiteY2620" fmla="*/ 71106 h 1097785"/>
                <a:gd name="connsiteX2621" fmla="*/ 411296 w 7216155"/>
                <a:gd name="connsiteY2621" fmla="*/ 68260 h 1097785"/>
                <a:gd name="connsiteX2622" fmla="*/ 409517 w 7216155"/>
                <a:gd name="connsiteY2622" fmla="*/ 72530 h 1097785"/>
                <a:gd name="connsiteX2623" fmla="*/ 412007 w 7216155"/>
                <a:gd name="connsiteY2623" fmla="*/ 74664 h 1097785"/>
                <a:gd name="connsiteX2624" fmla="*/ 413431 w 7216155"/>
                <a:gd name="connsiteY2624" fmla="*/ 72530 h 1097785"/>
                <a:gd name="connsiteX2625" fmla="*/ 412363 w 7216155"/>
                <a:gd name="connsiteY2625" fmla="*/ 70395 h 1097785"/>
                <a:gd name="connsiteX2626" fmla="*/ 411296 w 7216155"/>
                <a:gd name="connsiteY2626" fmla="*/ 68260 h 1097785"/>
                <a:gd name="connsiteX2627" fmla="*/ 328040 w 7216155"/>
                <a:gd name="connsiteY2627" fmla="*/ 68260 h 1097785"/>
                <a:gd name="connsiteX2628" fmla="*/ 329464 w 7216155"/>
                <a:gd name="connsiteY2628" fmla="*/ 70395 h 1097785"/>
                <a:gd name="connsiteX2629" fmla="*/ 329108 w 7216155"/>
                <a:gd name="connsiteY2629" fmla="*/ 77155 h 1097785"/>
                <a:gd name="connsiteX2630" fmla="*/ 325906 w 7216155"/>
                <a:gd name="connsiteY2630" fmla="*/ 76799 h 1097785"/>
                <a:gd name="connsiteX2631" fmla="*/ 326262 w 7216155"/>
                <a:gd name="connsiteY2631" fmla="*/ 72174 h 1097785"/>
                <a:gd name="connsiteX2632" fmla="*/ 328040 w 7216155"/>
                <a:gd name="connsiteY2632" fmla="*/ 68260 h 1097785"/>
                <a:gd name="connsiteX2633" fmla="*/ 397064 w 7216155"/>
                <a:gd name="connsiteY2633" fmla="*/ 66125 h 1097785"/>
                <a:gd name="connsiteX2634" fmla="*/ 398132 w 7216155"/>
                <a:gd name="connsiteY2634" fmla="*/ 71106 h 1097785"/>
                <a:gd name="connsiteX2635" fmla="*/ 400622 w 7216155"/>
                <a:gd name="connsiteY2635" fmla="*/ 73953 h 1097785"/>
                <a:gd name="connsiteX2636" fmla="*/ 397064 w 7216155"/>
                <a:gd name="connsiteY2636" fmla="*/ 66125 h 1097785"/>
                <a:gd name="connsiteX2637" fmla="*/ 392795 w 7216155"/>
                <a:gd name="connsiteY2637" fmla="*/ 66125 h 1097785"/>
                <a:gd name="connsiteX2638" fmla="*/ 389237 w 7216155"/>
                <a:gd name="connsiteY2638" fmla="*/ 67549 h 1097785"/>
                <a:gd name="connsiteX2639" fmla="*/ 390660 w 7216155"/>
                <a:gd name="connsiteY2639" fmla="*/ 70395 h 1097785"/>
                <a:gd name="connsiteX2640" fmla="*/ 392795 w 7216155"/>
                <a:gd name="connsiteY2640" fmla="*/ 71106 h 1097785"/>
                <a:gd name="connsiteX2641" fmla="*/ 370024 w 7216155"/>
                <a:gd name="connsiteY2641" fmla="*/ 62567 h 1097785"/>
                <a:gd name="connsiteX2642" fmla="*/ 370380 w 7216155"/>
                <a:gd name="connsiteY2642" fmla="*/ 66837 h 1097785"/>
                <a:gd name="connsiteX2643" fmla="*/ 372159 w 7216155"/>
                <a:gd name="connsiteY2643" fmla="*/ 68260 h 1097785"/>
                <a:gd name="connsiteX2644" fmla="*/ 372515 w 7216155"/>
                <a:gd name="connsiteY2644" fmla="*/ 65058 h 1097785"/>
                <a:gd name="connsiteX2645" fmla="*/ 370024 w 7216155"/>
                <a:gd name="connsiteY2645" fmla="*/ 62567 h 1097785"/>
                <a:gd name="connsiteX2646" fmla="*/ 283922 w 7216155"/>
                <a:gd name="connsiteY2646" fmla="*/ 59721 h 1097785"/>
                <a:gd name="connsiteX2647" fmla="*/ 282499 w 7216155"/>
                <a:gd name="connsiteY2647" fmla="*/ 62212 h 1097785"/>
                <a:gd name="connsiteX2648" fmla="*/ 283211 w 7216155"/>
                <a:gd name="connsiteY2648" fmla="*/ 66125 h 1097785"/>
                <a:gd name="connsiteX2649" fmla="*/ 286057 w 7216155"/>
                <a:gd name="connsiteY2649" fmla="*/ 66125 h 1097785"/>
                <a:gd name="connsiteX2650" fmla="*/ 286413 w 7216155"/>
                <a:gd name="connsiteY2650" fmla="*/ 63635 h 1097785"/>
                <a:gd name="connsiteX2651" fmla="*/ 286769 w 7216155"/>
                <a:gd name="connsiteY2651" fmla="*/ 60433 h 1097785"/>
                <a:gd name="connsiteX2652" fmla="*/ 283922 w 7216155"/>
                <a:gd name="connsiteY2652" fmla="*/ 59721 h 1097785"/>
                <a:gd name="connsiteX2653" fmla="*/ 376428 w 7216155"/>
                <a:gd name="connsiteY2653" fmla="*/ 58298 h 1097785"/>
                <a:gd name="connsiteX2654" fmla="*/ 377140 w 7216155"/>
                <a:gd name="connsiteY2654" fmla="*/ 65414 h 1097785"/>
                <a:gd name="connsiteX2655" fmla="*/ 377140 w 7216155"/>
                <a:gd name="connsiteY2655" fmla="*/ 72530 h 1097785"/>
                <a:gd name="connsiteX2656" fmla="*/ 382121 w 7216155"/>
                <a:gd name="connsiteY2656" fmla="*/ 72174 h 1097785"/>
                <a:gd name="connsiteX2657" fmla="*/ 385679 w 7216155"/>
                <a:gd name="connsiteY2657" fmla="*/ 78934 h 1097785"/>
                <a:gd name="connsiteX2658" fmla="*/ 386746 w 7216155"/>
                <a:gd name="connsiteY2658" fmla="*/ 73241 h 1097785"/>
                <a:gd name="connsiteX2659" fmla="*/ 385679 w 7216155"/>
                <a:gd name="connsiteY2659" fmla="*/ 67549 h 1097785"/>
                <a:gd name="connsiteX2660" fmla="*/ 383544 w 7216155"/>
                <a:gd name="connsiteY2660" fmla="*/ 70395 h 1097785"/>
                <a:gd name="connsiteX2661" fmla="*/ 381409 w 7216155"/>
                <a:gd name="connsiteY2661" fmla="*/ 67549 h 1097785"/>
                <a:gd name="connsiteX2662" fmla="*/ 380698 w 7216155"/>
                <a:gd name="connsiteY2662" fmla="*/ 62923 h 1097785"/>
                <a:gd name="connsiteX2663" fmla="*/ 382832 w 7216155"/>
                <a:gd name="connsiteY2663" fmla="*/ 59721 h 1097785"/>
                <a:gd name="connsiteX2664" fmla="*/ 379986 w 7216155"/>
                <a:gd name="connsiteY2664" fmla="*/ 58654 h 1097785"/>
                <a:gd name="connsiteX2665" fmla="*/ 376428 w 7216155"/>
                <a:gd name="connsiteY2665" fmla="*/ 58298 h 1097785"/>
                <a:gd name="connsiteX2666" fmla="*/ 421258 w 7216155"/>
                <a:gd name="connsiteY2666" fmla="*/ 56875 h 1097785"/>
                <a:gd name="connsiteX2667" fmla="*/ 421258 w 7216155"/>
                <a:gd name="connsiteY2667" fmla="*/ 61500 h 1097785"/>
                <a:gd name="connsiteX2668" fmla="*/ 424816 w 7216155"/>
                <a:gd name="connsiteY2668" fmla="*/ 63991 h 1097785"/>
                <a:gd name="connsiteX2669" fmla="*/ 423749 w 7216155"/>
                <a:gd name="connsiteY2669" fmla="*/ 60077 h 1097785"/>
                <a:gd name="connsiteX2670" fmla="*/ 421258 w 7216155"/>
                <a:gd name="connsiteY2670" fmla="*/ 56875 h 1097785"/>
                <a:gd name="connsiteX2671" fmla="*/ 373582 w 7216155"/>
                <a:gd name="connsiteY2671" fmla="*/ 56163 h 1097785"/>
                <a:gd name="connsiteX2672" fmla="*/ 371447 w 7216155"/>
                <a:gd name="connsiteY2672" fmla="*/ 58654 h 1097785"/>
                <a:gd name="connsiteX2673" fmla="*/ 373582 w 7216155"/>
                <a:gd name="connsiteY2673" fmla="*/ 60433 h 1097785"/>
                <a:gd name="connsiteX2674" fmla="*/ 374293 w 7216155"/>
                <a:gd name="connsiteY2674" fmla="*/ 58654 h 1097785"/>
                <a:gd name="connsiteX2675" fmla="*/ 373582 w 7216155"/>
                <a:gd name="connsiteY2675" fmla="*/ 56163 h 1097785"/>
                <a:gd name="connsiteX2676" fmla="*/ 303847 w 7216155"/>
                <a:gd name="connsiteY2676" fmla="*/ 54740 h 1097785"/>
                <a:gd name="connsiteX2677" fmla="*/ 304202 w 7216155"/>
                <a:gd name="connsiteY2677" fmla="*/ 61500 h 1097785"/>
                <a:gd name="connsiteX2678" fmla="*/ 305270 w 7216155"/>
                <a:gd name="connsiteY2678" fmla="*/ 68260 h 1097785"/>
                <a:gd name="connsiteX2679" fmla="*/ 301000 w 7216155"/>
                <a:gd name="connsiteY2679" fmla="*/ 61856 h 1097785"/>
                <a:gd name="connsiteX2680" fmla="*/ 303847 w 7216155"/>
                <a:gd name="connsiteY2680" fmla="*/ 54740 h 1097785"/>
                <a:gd name="connsiteX2681" fmla="*/ 277162 w 7216155"/>
                <a:gd name="connsiteY2681" fmla="*/ 48336 h 1097785"/>
                <a:gd name="connsiteX2682" fmla="*/ 275383 w 7216155"/>
                <a:gd name="connsiteY2682" fmla="*/ 52605 h 1097785"/>
                <a:gd name="connsiteX2683" fmla="*/ 277162 w 7216155"/>
                <a:gd name="connsiteY2683" fmla="*/ 53317 h 1097785"/>
                <a:gd name="connsiteX2684" fmla="*/ 278941 w 7216155"/>
                <a:gd name="connsiteY2684" fmla="*/ 52605 h 1097785"/>
                <a:gd name="connsiteX2685" fmla="*/ 277162 w 7216155"/>
                <a:gd name="connsiteY2685" fmla="*/ 48336 h 1097785"/>
                <a:gd name="connsiteX2686" fmla="*/ 393506 w 7216155"/>
                <a:gd name="connsiteY2686" fmla="*/ 46913 h 1097785"/>
                <a:gd name="connsiteX2687" fmla="*/ 394929 w 7216155"/>
                <a:gd name="connsiteY2687" fmla="*/ 53673 h 1097785"/>
                <a:gd name="connsiteX2688" fmla="*/ 397776 w 7216155"/>
                <a:gd name="connsiteY2688" fmla="*/ 61856 h 1097785"/>
                <a:gd name="connsiteX2689" fmla="*/ 394929 w 7216155"/>
                <a:gd name="connsiteY2689" fmla="*/ 56875 h 1097785"/>
                <a:gd name="connsiteX2690" fmla="*/ 393150 w 7216155"/>
                <a:gd name="connsiteY2690" fmla="*/ 58654 h 1097785"/>
                <a:gd name="connsiteX2691" fmla="*/ 391372 w 7216155"/>
                <a:gd name="connsiteY2691" fmla="*/ 60433 h 1097785"/>
                <a:gd name="connsiteX2692" fmla="*/ 395997 w 7216155"/>
                <a:gd name="connsiteY2692" fmla="*/ 63635 h 1097785"/>
                <a:gd name="connsiteX2693" fmla="*/ 400622 w 7216155"/>
                <a:gd name="connsiteY2693" fmla="*/ 63991 h 1097785"/>
                <a:gd name="connsiteX2694" fmla="*/ 397776 w 7216155"/>
                <a:gd name="connsiteY2694" fmla="*/ 55807 h 1097785"/>
                <a:gd name="connsiteX2695" fmla="*/ 393506 w 7216155"/>
                <a:gd name="connsiteY2695" fmla="*/ 46913 h 1097785"/>
                <a:gd name="connsiteX2696" fmla="*/ 343695 w 7216155"/>
                <a:gd name="connsiteY2696" fmla="*/ 34816 h 1097785"/>
                <a:gd name="connsiteX2697" fmla="*/ 342272 w 7216155"/>
                <a:gd name="connsiteY2697" fmla="*/ 37306 h 1097785"/>
                <a:gd name="connsiteX2698" fmla="*/ 340137 w 7216155"/>
                <a:gd name="connsiteY2698" fmla="*/ 38374 h 1097785"/>
                <a:gd name="connsiteX2699" fmla="*/ 343340 w 7216155"/>
                <a:gd name="connsiteY2699" fmla="*/ 43710 h 1097785"/>
                <a:gd name="connsiteX2700" fmla="*/ 344407 w 7216155"/>
                <a:gd name="connsiteY2700" fmla="*/ 51182 h 1097785"/>
                <a:gd name="connsiteX2701" fmla="*/ 347253 w 7216155"/>
                <a:gd name="connsiteY2701" fmla="*/ 51894 h 1097785"/>
                <a:gd name="connsiteX2702" fmla="*/ 350811 w 7216155"/>
                <a:gd name="connsiteY2702" fmla="*/ 51182 h 1097785"/>
                <a:gd name="connsiteX2703" fmla="*/ 347253 w 7216155"/>
                <a:gd name="connsiteY2703" fmla="*/ 42643 h 1097785"/>
                <a:gd name="connsiteX2704" fmla="*/ 343695 w 7216155"/>
                <a:gd name="connsiteY2704" fmla="*/ 34816 h 1097785"/>
                <a:gd name="connsiteX2705" fmla="*/ 288192 w 7216155"/>
                <a:gd name="connsiteY2705" fmla="*/ 31258 h 1097785"/>
                <a:gd name="connsiteX2706" fmla="*/ 286413 w 7216155"/>
                <a:gd name="connsiteY2706" fmla="*/ 38729 h 1097785"/>
                <a:gd name="connsiteX2707" fmla="*/ 288192 w 7216155"/>
                <a:gd name="connsiteY2707" fmla="*/ 44066 h 1097785"/>
                <a:gd name="connsiteX2708" fmla="*/ 286769 w 7216155"/>
                <a:gd name="connsiteY2708" fmla="*/ 45489 h 1097785"/>
                <a:gd name="connsiteX2709" fmla="*/ 284634 w 7216155"/>
                <a:gd name="connsiteY2709" fmla="*/ 44066 h 1097785"/>
                <a:gd name="connsiteX2710" fmla="*/ 285345 w 7216155"/>
                <a:gd name="connsiteY2710" fmla="*/ 49047 h 1097785"/>
                <a:gd name="connsiteX2711" fmla="*/ 290327 w 7216155"/>
                <a:gd name="connsiteY2711" fmla="*/ 51182 h 1097785"/>
                <a:gd name="connsiteX2712" fmla="*/ 290327 w 7216155"/>
                <a:gd name="connsiteY2712" fmla="*/ 43355 h 1097785"/>
                <a:gd name="connsiteX2713" fmla="*/ 292461 w 7216155"/>
                <a:gd name="connsiteY2713" fmla="*/ 49759 h 1097785"/>
                <a:gd name="connsiteX2714" fmla="*/ 293173 w 7216155"/>
                <a:gd name="connsiteY2714" fmla="*/ 42643 h 1097785"/>
                <a:gd name="connsiteX2715" fmla="*/ 294596 w 7216155"/>
                <a:gd name="connsiteY2715" fmla="*/ 36950 h 1097785"/>
                <a:gd name="connsiteX2716" fmla="*/ 292461 w 7216155"/>
                <a:gd name="connsiteY2716" fmla="*/ 33037 h 1097785"/>
                <a:gd name="connsiteX2717" fmla="*/ 288192 w 7216155"/>
                <a:gd name="connsiteY2717" fmla="*/ 31258 h 1097785"/>
                <a:gd name="connsiteX2718" fmla="*/ 286769 w 7216155"/>
                <a:gd name="connsiteY2718" fmla="*/ 26632 h 1097785"/>
                <a:gd name="connsiteX2719" fmla="*/ 283922 w 7216155"/>
                <a:gd name="connsiteY2719" fmla="*/ 27700 h 1097785"/>
                <a:gd name="connsiteX2720" fmla="*/ 285701 w 7216155"/>
                <a:gd name="connsiteY2720" fmla="*/ 30546 h 1097785"/>
                <a:gd name="connsiteX2721" fmla="*/ 288192 w 7216155"/>
                <a:gd name="connsiteY2721" fmla="*/ 29123 h 1097785"/>
                <a:gd name="connsiteX2722" fmla="*/ 286769 w 7216155"/>
                <a:gd name="connsiteY2722" fmla="*/ 26632 h 1097785"/>
                <a:gd name="connsiteX2723" fmla="*/ 428374 w 7216155"/>
                <a:gd name="connsiteY2723" fmla="*/ 22719 h 1097785"/>
                <a:gd name="connsiteX2724" fmla="*/ 424816 w 7216155"/>
                <a:gd name="connsiteY2724" fmla="*/ 23430 h 1097785"/>
                <a:gd name="connsiteX2725" fmla="*/ 421970 w 7216155"/>
                <a:gd name="connsiteY2725" fmla="*/ 24853 h 1097785"/>
                <a:gd name="connsiteX2726" fmla="*/ 424104 w 7216155"/>
                <a:gd name="connsiteY2726" fmla="*/ 28767 h 1097785"/>
                <a:gd name="connsiteX2727" fmla="*/ 429085 w 7216155"/>
                <a:gd name="connsiteY2727" fmla="*/ 29123 h 1097785"/>
                <a:gd name="connsiteX2728" fmla="*/ 428374 w 7216155"/>
                <a:gd name="connsiteY2728" fmla="*/ 22719 h 1097785"/>
                <a:gd name="connsiteX2729" fmla="*/ 330175 w 7216155"/>
                <a:gd name="connsiteY2729" fmla="*/ 22007 h 1097785"/>
                <a:gd name="connsiteX2730" fmla="*/ 328396 w 7216155"/>
                <a:gd name="connsiteY2730" fmla="*/ 22719 h 1097785"/>
                <a:gd name="connsiteX2731" fmla="*/ 326617 w 7216155"/>
                <a:gd name="connsiteY2731" fmla="*/ 22719 h 1097785"/>
                <a:gd name="connsiteX2732" fmla="*/ 328040 w 7216155"/>
                <a:gd name="connsiteY2732" fmla="*/ 31258 h 1097785"/>
                <a:gd name="connsiteX2733" fmla="*/ 330175 w 7216155"/>
                <a:gd name="connsiteY2733" fmla="*/ 30902 h 1097785"/>
                <a:gd name="connsiteX2734" fmla="*/ 332310 w 7216155"/>
                <a:gd name="connsiteY2734" fmla="*/ 30546 h 1097785"/>
                <a:gd name="connsiteX2735" fmla="*/ 330175 w 7216155"/>
                <a:gd name="connsiteY2735" fmla="*/ 22007 h 1097785"/>
                <a:gd name="connsiteX2736" fmla="*/ 273248 w 7216155"/>
                <a:gd name="connsiteY2736" fmla="*/ 22007 h 1097785"/>
                <a:gd name="connsiteX2737" fmla="*/ 274672 w 7216155"/>
                <a:gd name="connsiteY2737" fmla="*/ 25209 h 1097785"/>
                <a:gd name="connsiteX2738" fmla="*/ 277518 w 7216155"/>
                <a:gd name="connsiteY2738" fmla="*/ 22719 h 1097785"/>
                <a:gd name="connsiteX2739" fmla="*/ 276095 w 7216155"/>
                <a:gd name="connsiteY2739" fmla="*/ 22007 h 1097785"/>
                <a:gd name="connsiteX2740" fmla="*/ 273248 w 7216155"/>
                <a:gd name="connsiteY2740" fmla="*/ 22007 h 1097785"/>
                <a:gd name="connsiteX2741" fmla="*/ 376428 w 7216155"/>
                <a:gd name="connsiteY2741" fmla="*/ 17738 h 1097785"/>
                <a:gd name="connsiteX2742" fmla="*/ 370024 w 7216155"/>
                <a:gd name="connsiteY2742" fmla="*/ 22007 h 1097785"/>
                <a:gd name="connsiteX2743" fmla="*/ 372159 w 7216155"/>
                <a:gd name="connsiteY2743" fmla="*/ 22719 h 1097785"/>
                <a:gd name="connsiteX2744" fmla="*/ 374293 w 7216155"/>
                <a:gd name="connsiteY2744" fmla="*/ 22719 h 1097785"/>
                <a:gd name="connsiteX2745" fmla="*/ 375361 w 7216155"/>
                <a:gd name="connsiteY2745" fmla="*/ 20584 h 1097785"/>
                <a:gd name="connsiteX2746" fmla="*/ 377851 w 7216155"/>
                <a:gd name="connsiteY2746" fmla="*/ 22007 h 1097785"/>
                <a:gd name="connsiteX2747" fmla="*/ 376428 w 7216155"/>
                <a:gd name="connsiteY2747" fmla="*/ 17738 h 1097785"/>
                <a:gd name="connsiteX2748" fmla="*/ 427662 w 7216155"/>
                <a:gd name="connsiteY2748" fmla="*/ 9199 h 1097785"/>
                <a:gd name="connsiteX2749" fmla="*/ 426951 w 7216155"/>
                <a:gd name="connsiteY2749" fmla="*/ 12757 h 1097785"/>
                <a:gd name="connsiteX2750" fmla="*/ 427662 w 7216155"/>
                <a:gd name="connsiteY2750" fmla="*/ 17738 h 1097785"/>
                <a:gd name="connsiteX2751" fmla="*/ 432767 w 7216155"/>
                <a:gd name="connsiteY2751" fmla="*/ 14547 h 1097785"/>
                <a:gd name="connsiteX2752" fmla="*/ 432767 w 7216155"/>
                <a:gd name="connsiteY2752" fmla="*/ 12122 h 1097785"/>
                <a:gd name="connsiteX2753" fmla="*/ 432643 w 7216155"/>
                <a:gd name="connsiteY2753" fmla="*/ 11689 h 1097785"/>
                <a:gd name="connsiteX2754" fmla="*/ 432643 w 7216155"/>
                <a:gd name="connsiteY2754" fmla="*/ 9199 h 1097785"/>
                <a:gd name="connsiteX2755" fmla="*/ 429441 w 7216155"/>
                <a:gd name="connsiteY2755" fmla="*/ 9910 h 1097785"/>
                <a:gd name="connsiteX2756" fmla="*/ 427662 w 7216155"/>
                <a:gd name="connsiteY2756" fmla="*/ 9199 h 1097785"/>
                <a:gd name="connsiteX2757" fmla="*/ 386390 w 7216155"/>
                <a:gd name="connsiteY2757" fmla="*/ 7775 h 1097785"/>
                <a:gd name="connsiteX2758" fmla="*/ 391372 w 7216155"/>
                <a:gd name="connsiteY2758" fmla="*/ 18805 h 1097785"/>
                <a:gd name="connsiteX2759" fmla="*/ 401334 w 7216155"/>
                <a:gd name="connsiteY2759" fmla="*/ 26988 h 1097785"/>
                <a:gd name="connsiteX2760" fmla="*/ 396708 w 7216155"/>
                <a:gd name="connsiteY2760" fmla="*/ 19872 h 1097785"/>
                <a:gd name="connsiteX2761" fmla="*/ 390660 w 7216155"/>
                <a:gd name="connsiteY2761" fmla="*/ 14891 h 1097785"/>
                <a:gd name="connsiteX2762" fmla="*/ 388881 w 7216155"/>
                <a:gd name="connsiteY2762" fmla="*/ 10978 h 1097785"/>
                <a:gd name="connsiteX2763" fmla="*/ 386390 w 7216155"/>
                <a:gd name="connsiteY2763" fmla="*/ 7775 h 1097785"/>
                <a:gd name="connsiteX2764" fmla="*/ 353658 w 7216155"/>
                <a:gd name="connsiteY2764" fmla="*/ 2083 h 1097785"/>
                <a:gd name="connsiteX2765" fmla="*/ 352946 w 7216155"/>
                <a:gd name="connsiteY2765" fmla="*/ 4929 h 1097785"/>
                <a:gd name="connsiteX2766" fmla="*/ 350811 w 7216155"/>
                <a:gd name="connsiteY2766" fmla="*/ 4218 h 1097785"/>
                <a:gd name="connsiteX2767" fmla="*/ 351167 w 7216155"/>
                <a:gd name="connsiteY2767" fmla="*/ 5997 h 1097785"/>
                <a:gd name="connsiteX2768" fmla="*/ 351523 w 7216155"/>
                <a:gd name="connsiteY2768" fmla="*/ 7775 h 1097785"/>
                <a:gd name="connsiteX2769" fmla="*/ 353302 w 7216155"/>
                <a:gd name="connsiteY2769" fmla="*/ 7064 h 1097785"/>
                <a:gd name="connsiteX2770" fmla="*/ 354369 w 7216155"/>
                <a:gd name="connsiteY2770" fmla="*/ 7775 h 1097785"/>
                <a:gd name="connsiteX2771" fmla="*/ 354725 w 7216155"/>
                <a:gd name="connsiteY2771" fmla="*/ 5285 h 1097785"/>
                <a:gd name="connsiteX2772" fmla="*/ 353658 w 7216155"/>
                <a:gd name="connsiteY2772" fmla="*/ 2083 h 1097785"/>
                <a:gd name="connsiteX2773" fmla="*/ 428374 w 7216155"/>
                <a:gd name="connsiteY2773" fmla="*/ 1371 h 1097785"/>
                <a:gd name="connsiteX2774" fmla="*/ 429797 w 7216155"/>
                <a:gd name="connsiteY2774" fmla="*/ 6708 h 1097785"/>
                <a:gd name="connsiteX2775" fmla="*/ 432767 w 7216155"/>
                <a:gd name="connsiteY2775" fmla="*/ 7557 h 1097785"/>
                <a:gd name="connsiteX2776" fmla="*/ 432767 w 7216155"/>
                <a:gd name="connsiteY2776" fmla="*/ 3506 h 1097785"/>
                <a:gd name="connsiteX2777" fmla="*/ 430864 w 7216155"/>
                <a:gd name="connsiteY2777" fmla="*/ 3506 h 1097785"/>
                <a:gd name="connsiteX2778" fmla="*/ 428374 w 7216155"/>
                <a:gd name="connsiteY2778" fmla="*/ 1371 h 1097785"/>
                <a:gd name="connsiteX2779" fmla="*/ 342675 w 7216155"/>
                <a:gd name="connsiteY2779" fmla="*/ 0 h 1097785"/>
                <a:gd name="connsiteX2780" fmla="*/ 379279 w 7216155"/>
                <a:gd name="connsiteY2780" fmla="*/ 0 h 1097785"/>
                <a:gd name="connsiteX2781" fmla="*/ 379986 w 7216155"/>
                <a:gd name="connsiteY2781" fmla="*/ 11689 h 1097785"/>
                <a:gd name="connsiteX2782" fmla="*/ 384967 w 7216155"/>
                <a:gd name="connsiteY2782" fmla="*/ 20584 h 1097785"/>
                <a:gd name="connsiteX2783" fmla="*/ 381765 w 7216155"/>
                <a:gd name="connsiteY2783" fmla="*/ 6708 h 1097785"/>
                <a:gd name="connsiteX2784" fmla="*/ 380134 w 7216155"/>
                <a:gd name="connsiteY2784" fmla="*/ 0 h 1097785"/>
                <a:gd name="connsiteX2785" fmla="*/ 390279 w 7216155"/>
                <a:gd name="connsiteY2785" fmla="*/ 0 h 1097785"/>
                <a:gd name="connsiteX2786" fmla="*/ 391016 w 7216155"/>
                <a:gd name="connsiteY2786" fmla="*/ 4573 h 1097785"/>
                <a:gd name="connsiteX2787" fmla="*/ 392795 w 7216155"/>
                <a:gd name="connsiteY2787" fmla="*/ 14180 h 1097785"/>
                <a:gd name="connsiteX2788" fmla="*/ 408805 w 7216155"/>
                <a:gd name="connsiteY2788" fmla="*/ 25565 h 1097785"/>
                <a:gd name="connsiteX2789" fmla="*/ 414854 w 7216155"/>
                <a:gd name="connsiteY2789" fmla="*/ 46913 h 1097785"/>
                <a:gd name="connsiteX2790" fmla="*/ 416989 w 7216155"/>
                <a:gd name="connsiteY2790" fmla="*/ 41220 h 1097785"/>
                <a:gd name="connsiteX2791" fmla="*/ 420546 w 7216155"/>
                <a:gd name="connsiteY2791" fmla="*/ 44778 h 1097785"/>
                <a:gd name="connsiteX2792" fmla="*/ 419835 w 7216155"/>
                <a:gd name="connsiteY2792" fmla="*/ 52605 h 1097785"/>
                <a:gd name="connsiteX2793" fmla="*/ 426239 w 7216155"/>
                <a:gd name="connsiteY2793" fmla="*/ 59721 h 1097785"/>
                <a:gd name="connsiteX2794" fmla="*/ 432643 w 7216155"/>
                <a:gd name="connsiteY2794" fmla="*/ 63991 h 1097785"/>
                <a:gd name="connsiteX2795" fmla="*/ 422325 w 7216155"/>
                <a:gd name="connsiteY2795" fmla="*/ 41576 h 1097785"/>
                <a:gd name="connsiteX2796" fmla="*/ 409161 w 7216155"/>
                <a:gd name="connsiteY2796" fmla="*/ 24853 h 1097785"/>
                <a:gd name="connsiteX2797" fmla="*/ 410940 w 7216155"/>
                <a:gd name="connsiteY2797" fmla="*/ 22719 h 1097785"/>
                <a:gd name="connsiteX2798" fmla="*/ 411296 w 7216155"/>
                <a:gd name="connsiteY2798" fmla="*/ 20584 h 1097785"/>
                <a:gd name="connsiteX2799" fmla="*/ 406671 w 7216155"/>
                <a:gd name="connsiteY2799" fmla="*/ 18449 h 1097785"/>
                <a:gd name="connsiteX2800" fmla="*/ 400622 w 7216155"/>
                <a:gd name="connsiteY2800" fmla="*/ 14180 h 1097785"/>
                <a:gd name="connsiteX2801" fmla="*/ 395285 w 7216155"/>
                <a:gd name="connsiteY2801" fmla="*/ 3150 h 1097785"/>
                <a:gd name="connsiteX2802" fmla="*/ 393302 w 7216155"/>
                <a:gd name="connsiteY2802" fmla="*/ 0 h 1097785"/>
                <a:gd name="connsiteX2803" fmla="*/ 419960 w 7216155"/>
                <a:gd name="connsiteY2803" fmla="*/ 0 h 1097785"/>
                <a:gd name="connsiteX2804" fmla="*/ 420191 w 7216155"/>
                <a:gd name="connsiteY2804" fmla="*/ 660 h 1097785"/>
                <a:gd name="connsiteX2805" fmla="*/ 423393 w 7216155"/>
                <a:gd name="connsiteY2805" fmla="*/ 7064 h 1097785"/>
                <a:gd name="connsiteX2806" fmla="*/ 422720 w 7216155"/>
                <a:gd name="connsiteY2806" fmla="*/ 0 h 1097785"/>
                <a:gd name="connsiteX2807" fmla="*/ 430551 w 7216155"/>
                <a:gd name="connsiteY2807" fmla="*/ 0 h 1097785"/>
                <a:gd name="connsiteX2808" fmla="*/ 432767 w 7216155"/>
                <a:gd name="connsiteY2808" fmla="*/ 2771 h 1097785"/>
                <a:gd name="connsiteX2809" fmla="*/ 432767 w 7216155"/>
                <a:gd name="connsiteY2809" fmla="*/ 701 h 1097785"/>
                <a:gd name="connsiteX2810" fmla="*/ 430665 w 7216155"/>
                <a:gd name="connsiteY2810" fmla="*/ 0 h 1097785"/>
                <a:gd name="connsiteX2811" fmla="*/ 7216155 w 7216155"/>
                <a:gd name="connsiteY2811" fmla="*/ 0 h 1097785"/>
                <a:gd name="connsiteX2812" fmla="*/ 7216155 w 7216155"/>
                <a:gd name="connsiteY2812" fmla="*/ 1097785 h 1097785"/>
                <a:gd name="connsiteX2813" fmla="*/ 428170 w 7216155"/>
                <a:gd name="connsiteY2813" fmla="*/ 1097785 h 1097785"/>
                <a:gd name="connsiteX2814" fmla="*/ 427662 w 7216155"/>
                <a:gd name="connsiteY2814" fmla="*/ 1095077 h 1097785"/>
                <a:gd name="connsiteX2815" fmla="*/ 426829 w 7216155"/>
                <a:gd name="connsiteY2815" fmla="*/ 1097785 h 1097785"/>
                <a:gd name="connsiteX2816" fmla="*/ 401192 w 7216155"/>
                <a:gd name="connsiteY2816" fmla="*/ 1097785 h 1097785"/>
                <a:gd name="connsiteX2817" fmla="*/ 400978 w 7216155"/>
                <a:gd name="connsiteY2817" fmla="*/ 1095077 h 1097785"/>
                <a:gd name="connsiteX2818" fmla="*/ 399911 w 7216155"/>
                <a:gd name="connsiteY2818" fmla="*/ 1082268 h 1097785"/>
                <a:gd name="connsiteX2819" fmla="*/ 398843 w 7216155"/>
                <a:gd name="connsiteY2819" fmla="*/ 1094721 h 1097785"/>
                <a:gd name="connsiteX2820" fmla="*/ 399236 w 7216155"/>
                <a:gd name="connsiteY2820" fmla="*/ 1097785 h 1097785"/>
                <a:gd name="connsiteX2821" fmla="*/ 381837 w 7216155"/>
                <a:gd name="connsiteY2821" fmla="*/ 1097785 h 1097785"/>
                <a:gd name="connsiteX2822" fmla="*/ 381409 w 7216155"/>
                <a:gd name="connsiteY2822" fmla="*/ 1094365 h 1097785"/>
                <a:gd name="connsiteX2823" fmla="*/ 379986 w 7216155"/>
                <a:gd name="connsiteY2823" fmla="*/ 1082268 h 1097785"/>
                <a:gd name="connsiteX2824" fmla="*/ 379630 w 7216155"/>
                <a:gd name="connsiteY2824" fmla="*/ 1095788 h 1097785"/>
                <a:gd name="connsiteX2825" fmla="*/ 380272 w 7216155"/>
                <a:gd name="connsiteY2825" fmla="*/ 1097785 h 1097785"/>
                <a:gd name="connsiteX2826" fmla="*/ 347652 w 7216155"/>
                <a:gd name="connsiteY2826" fmla="*/ 1097785 h 1097785"/>
                <a:gd name="connsiteX2827" fmla="*/ 347609 w 7216155"/>
                <a:gd name="connsiteY2827" fmla="*/ 1096500 h 1097785"/>
                <a:gd name="connsiteX2828" fmla="*/ 347965 w 7216155"/>
                <a:gd name="connsiteY2828" fmla="*/ 1085826 h 1097785"/>
                <a:gd name="connsiteX2829" fmla="*/ 347609 w 7216155"/>
                <a:gd name="connsiteY2829" fmla="*/ 1071594 h 1097785"/>
                <a:gd name="connsiteX2830" fmla="*/ 344407 w 7216155"/>
                <a:gd name="connsiteY2830" fmla="*/ 1060209 h 1097785"/>
                <a:gd name="connsiteX2831" fmla="*/ 344051 w 7216155"/>
                <a:gd name="connsiteY2831" fmla="*/ 1074796 h 1097785"/>
                <a:gd name="connsiteX2832" fmla="*/ 345119 w 7216155"/>
                <a:gd name="connsiteY2832" fmla="*/ 1089384 h 1097785"/>
                <a:gd name="connsiteX2833" fmla="*/ 344808 w 7216155"/>
                <a:gd name="connsiteY2833" fmla="*/ 1097785 h 1097785"/>
                <a:gd name="connsiteX2834" fmla="*/ 330175 w 7216155"/>
                <a:gd name="connsiteY2834" fmla="*/ 1097785 h 1097785"/>
                <a:gd name="connsiteX2835" fmla="*/ 330175 w 7216155"/>
                <a:gd name="connsiteY2835" fmla="*/ 1025341 h 1097785"/>
                <a:gd name="connsiteX2836" fmla="*/ 335156 w 7216155"/>
                <a:gd name="connsiteY2836" fmla="*/ 1023918 h 1097785"/>
                <a:gd name="connsiteX2837" fmla="*/ 330175 w 7216155"/>
                <a:gd name="connsiteY2837" fmla="*/ 1023206 h 1097785"/>
                <a:gd name="connsiteX2838" fmla="*/ 330175 w 7216155"/>
                <a:gd name="connsiteY2838" fmla="*/ 939240 h 1097785"/>
                <a:gd name="connsiteX2839" fmla="*/ 331243 w 7216155"/>
                <a:gd name="connsiteY2839" fmla="*/ 924296 h 1097785"/>
                <a:gd name="connsiteX2840" fmla="*/ 336579 w 7216155"/>
                <a:gd name="connsiteY2840" fmla="*/ 915046 h 1097785"/>
                <a:gd name="connsiteX2841" fmla="*/ 338003 w 7216155"/>
                <a:gd name="connsiteY2841" fmla="*/ 871283 h 1097785"/>
                <a:gd name="connsiteX2842" fmla="*/ 338003 w 7216155"/>
                <a:gd name="connsiteY2842" fmla="*/ 823963 h 1097785"/>
                <a:gd name="connsiteX2843" fmla="*/ 339070 w 7216155"/>
                <a:gd name="connsiteY2843" fmla="*/ 832146 h 1097785"/>
                <a:gd name="connsiteX2844" fmla="*/ 339426 w 7216155"/>
                <a:gd name="connsiteY2844" fmla="*/ 839618 h 1097785"/>
                <a:gd name="connsiteX2845" fmla="*/ 340137 w 7216155"/>
                <a:gd name="connsiteY2845" fmla="*/ 827877 h 1097785"/>
                <a:gd name="connsiteX2846" fmla="*/ 342272 w 7216155"/>
                <a:gd name="connsiteY2846" fmla="*/ 817559 h 1097785"/>
                <a:gd name="connsiteX2847" fmla="*/ 341561 w 7216155"/>
                <a:gd name="connsiteY2847" fmla="*/ 814001 h 1097785"/>
                <a:gd name="connsiteX2848" fmla="*/ 340137 w 7216155"/>
                <a:gd name="connsiteY2848" fmla="*/ 807596 h 1097785"/>
                <a:gd name="connsiteX2849" fmla="*/ 342272 w 7216155"/>
                <a:gd name="connsiteY2849" fmla="*/ 804394 h 1097785"/>
                <a:gd name="connsiteX2850" fmla="*/ 341561 w 7216155"/>
                <a:gd name="connsiteY2850" fmla="*/ 799413 h 1097785"/>
                <a:gd name="connsiteX2851" fmla="*/ 340137 w 7216155"/>
                <a:gd name="connsiteY2851" fmla="*/ 794788 h 1097785"/>
                <a:gd name="connsiteX2852" fmla="*/ 340849 w 7216155"/>
                <a:gd name="connsiteY2852" fmla="*/ 791230 h 1097785"/>
                <a:gd name="connsiteX2853" fmla="*/ 332666 w 7216155"/>
                <a:gd name="connsiteY2853" fmla="*/ 760276 h 1097785"/>
                <a:gd name="connsiteX2854" fmla="*/ 328752 w 7216155"/>
                <a:gd name="connsiteY2854" fmla="*/ 722206 h 1097785"/>
                <a:gd name="connsiteX2855" fmla="*/ 330175 w 7216155"/>
                <a:gd name="connsiteY2855" fmla="*/ 722206 h 1097785"/>
                <a:gd name="connsiteX2856" fmla="*/ 330175 w 7216155"/>
                <a:gd name="connsiteY2856" fmla="*/ 686627 h 1097785"/>
                <a:gd name="connsiteX2857" fmla="*/ 330531 w 7216155"/>
                <a:gd name="connsiteY2857" fmla="*/ 695522 h 1097785"/>
                <a:gd name="connsiteX2858" fmla="*/ 330887 w 7216155"/>
                <a:gd name="connsiteY2858" fmla="*/ 705128 h 1097785"/>
                <a:gd name="connsiteX2859" fmla="*/ 335512 w 7216155"/>
                <a:gd name="connsiteY2859" fmla="*/ 725053 h 1097785"/>
                <a:gd name="connsiteX2860" fmla="*/ 338003 w 7216155"/>
                <a:gd name="connsiteY2860" fmla="*/ 747112 h 1097785"/>
                <a:gd name="connsiteX2861" fmla="*/ 342628 w 7216155"/>
                <a:gd name="connsiteY2861" fmla="*/ 720427 h 1097785"/>
                <a:gd name="connsiteX2862" fmla="*/ 344407 w 7216155"/>
                <a:gd name="connsiteY2862" fmla="*/ 689473 h 1097785"/>
                <a:gd name="connsiteX2863" fmla="*/ 346542 w 7216155"/>
                <a:gd name="connsiteY2863" fmla="*/ 698724 h 1097785"/>
                <a:gd name="connsiteX2864" fmla="*/ 346186 w 7216155"/>
                <a:gd name="connsiteY2864" fmla="*/ 707263 h 1097785"/>
                <a:gd name="connsiteX2865" fmla="*/ 345119 w 7216155"/>
                <a:gd name="connsiteY2865" fmla="*/ 716158 h 1097785"/>
                <a:gd name="connsiteX2866" fmla="*/ 345830 w 7216155"/>
                <a:gd name="connsiteY2866" fmla="*/ 726476 h 1097785"/>
                <a:gd name="connsiteX2867" fmla="*/ 347253 w 7216155"/>
                <a:gd name="connsiteY2867" fmla="*/ 725764 h 1097785"/>
                <a:gd name="connsiteX2868" fmla="*/ 348676 w 7216155"/>
                <a:gd name="connsiteY2868" fmla="*/ 723629 h 1097785"/>
                <a:gd name="connsiteX2869" fmla="*/ 352946 w 7216155"/>
                <a:gd name="connsiteY2869" fmla="*/ 744977 h 1097785"/>
                <a:gd name="connsiteX2870" fmla="*/ 358283 w 7216155"/>
                <a:gd name="connsiteY2870" fmla="*/ 767036 h 1097785"/>
                <a:gd name="connsiteX2871" fmla="*/ 361485 w 7216155"/>
                <a:gd name="connsiteY2871" fmla="*/ 789807 h 1097785"/>
                <a:gd name="connsiteX2872" fmla="*/ 360062 w 7216155"/>
                <a:gd name="connsiteY2872" fmla="*/ 813289 h 1097785"/>
                <a:gd name="connsiteX2873" fmla="*/ 360773 w 7216155"/>
                <a:gd name="connsiteY2873" fmla="*/ 816491 h 1097785"/>
                <a:gd name="connsiteX2874" fmla="*/ 362197 w 7216155"/>
                <a:gd name="connsiteY2874" fmla="*/ 818270 h 1097785"/>
                <a:gd name="connsiteX2875" fmla="*/ 361485 w 7216155"/>
                <a:gd name="connsiteY2875" fmla="*/ 839262 h 1097785"/>
                <a:gd name="connsiteX2876" fmla="*/ 369312 w 7216155"/>
                <a:gd name="connsiteY2876" fmla="*/ 853138 h 1097785"/>
                <a:gd name="connsiteX2877" fmla="*/ 370024 w 7216155"/>
                <a:gd name="connsiteY2877" fmla="*/ 859186 h 1097785"/>
                <a:gd name="connsiteX2878" fmla="*/ 372159 w 7216155"/>
                <a:gd name="connsiteY2878" fmla="*/ 863812 h 1097785"/>
                <a:gd name="connsiteX2879" fmla="*/ 377851 w 7216155"/>
                <a:gd name="connsiteY2879" fmla="*/ 858119 h 1097785"/>
                <a:gd name="connsiteX2880" fmla="*/ 377140 w 7216155"/>
                <a:gd name="connsiteY2880" fmla="*/ 852070 h 1097785"/>
                <a:gd name="connsiteX2881" fmla="*/ 377851 w 7216155"/>
                <a:gd name="connsiteY2881" fmla="*/ 844599 h 1097785"/>
                <a:gd name="connsiteX2882" fmla="*/ 376072 w 7216155"/>
                <a:gd name="connsiteY2882" fmla="*/ 838550 h 1097785"/>
                <a:gd name="connsiteX2883" fmla="*/ 373582 w 7216155"/>
                <a:gd name="connsiteY2883" fmla="*/ 832502 h 1097785"/>
                <a:gd name="connsiteX2884" fmla="*/ 370024 w 7216155"/>
                <a:gd name="connsiteY2884" fmla="*/ 795855 h 1097785"/>
                <a:gd name="connsiteX2885" fmla="*/ 368601 w 7216155"/>
                <a:gd name="connsiteY2885" fmla="*/ 759209 h 1097785"/>
                <a:gd name="connsiteX2886" fmla="*/ 370736 w 7216155"/>
                <a:gd name="connsiteY2886" fmla="*/ 757430 h 1097785"/>
                <a:gd name="connsiteX2887" fmla="*/ 372870 w 7216155"/>
                <a:gd name="connsiteY2887" fmla="*/ 756362 h 1097785"/>
                <a:gd name="connsiteX2888" fmla="*/ 368245 w 7216155"/>
                <a:gd name="connsiteY2888" fmla="*/ 711888 h 1097785"/>
                <a:gd name="connsiteX2889" fmla="*/ 365043 w 7216155"/>
                <a:gd name="connsiteY2889" fmla="*/ 659587 h 1097785"/>
                <a:gd name="connsiteX2890" fmla="*/ 368957 w 7216155"/>
                <a:gd name="connsiteY2890" fmla="*/ 674886 h 1097785"/>
                <a:gd name="connsiteX2891" fmla="*/ 368601 w 7216155"/>
                <a:gd name="connsiteY2891" fmla="*/ 688762 h 1097785"/>
                <a:gd name="connsiteX2892" fmla="*/ 370024 w 7216155"/>
                <a:gd name="connsiteY2892" fmla="*/ 688050 h 1097785"/>
                <a:gd name="connsiteX2893" fmla="*/ 371447 w 7216155"/>
                <a:gd name="connsiteY2893" fmla="*/ 687339 h 1097785"/>
                <a:gd name="connsiteX2894" fmla="*/ 374293 w 7216155"/>
                <a:gd name="connsiteY2894" fmla="*/ 702993 h 1097785"/>
                <a:gd name="connsiteX2895" fmla="*/ 375005 w 7216155"/>
                <a:gd name="connsiteY2895" fmla="*/ 717937 h 1097785"/>
                <a:gd name="connsiteX2896" fmla="*/ 377140 w 7216155"/>
                <a:gd name="connsiteY2896" fmla="*/ 723985 h 1097785"/>
                <a:gd name="connsiteX2897" fmla="*/ 377851 w 7216155"/>
                <a:gd name="connsiteY2897" fmla="*/ 729322 h 1097785"/>
                <a:gd name="connsiteX2898" fmla="*/ 376428 w 7216155"/>
                <a:gd name="connsiteY2898" fmla="*/ 736082 h 1097785"/>
                <a:gd name="connsiteX2899" fmla="*/ 374293 w 7216155"/>
                <a:gd name="connsiteY2899" fmla="*/ 742842 h 1097785"/>
                <a:gd name="connsiteX2900" fmla="*/ 375361 w 7216155"/>
                <a:gd name="connsiteY2900" fmla="*/ 763122 h 1097785"/>
                <a:gd name="connsiteX2901" fmla="*/ 378563 w 7216155"/>
                <a:gd name="connsiteY2901" fmla="*/ 784826 h 1097785"/>
                <a:gd name="connsiteX2902" fmla="*/ 377851 w 7216155"/>
                <a:gd name="connsiteY2902" fmla="*/ 788384 h 1097785"/>
                <a:gd name="connsiteX2903" fmla="*/ 376428 w 7216155"/>
                <a:gd name="connsiteY2903" fmla="*/ 791230 h 1097785"/>
                <a:gd name="connsiteX2904" fmla="*/ 379986 w 7216155"/>
                <a:gd name="connsiteY2904" fmla="*/ 794076 h 1097785"/>
                <a:gd name="connsiteX2905" fmla="*/ 384611 w 7216155"/>
                <a:gd name="connsiteY2905" fmla="*/ 811866 h 1097785"/>
                <a:gd name="connsiteX2906" fmla="*/ 386390 w 7216155"/>
                <a:gd name="connsiteY2906" fmla="*/ 830367 h 1097785"/>
                <a:gd name="connsiteX2907" fmla="*/ 381409 w 7216155"/>
                <a:gd name="connsiteY2907" fmla="*/ 827521 h 1097785"/>
                <a:gd name="connsiteX2908" fmla="*/ 381054 w 7216155"/>
                <a:gd name="connsiteY2908" fmla="*/ 821117 h 1097785"/>
                <a:gd name="connsiteX2909" fmla="*/ 379986 w 7216155"/>
                <a:gd name="connsiteY2909" fmla="*/ 814712 h 1097785"/>
                <a:gd name="connsiteX2910" fmla="*/ 377851 w 7216155"/>
                <a:gd name="connsiteY2910" fmla="*/ 819693 h 1097785"/>
                <a:gd name="connsiteX2911" fmla="*/ 376428 w 7216155"/>
                <a:gd name="connsiteY2911" fmla="*/ 825386 h 1097785"/>
                <a:gd name="connsiteX2912" fmla="*/ 379630 w 7216155"/>
                <a:gd name="connsiteY2912" fmla="*/ 827521 h 1097785"/>
                <a:gd name="connsiteX2913" fmla="*/ 381409 w 7216155"/>
                <a:gd name="connsiteY2913" fmla="*/ 836771 h 1097785"/>
                <a:gd name="connsiteX2914" fmla="*/ 382121 w 7216155"/>
                <a:gd name="connsiteY2914" fmla="*/ 834281 h 1097785"/>
                <a:gd name="connsiteX2915" fmla="*/ 382121 w 7216155"/>
                <a:gd name="connsiteY2915" fmla="*/ 830367 h 1097785"/>
                <a:gd name="connsiteX2916" fmla="*/ 383900 w 7216155"/>
                <a:gd name="connsiteY2916" fmla="*/ 831790 h 1097785"/>
                <a:gd name="connsiteX2917" fmla="*/ 385679 w 7216155"/>
                <a:gd name="connsiteY2917" fmla="*/ 832502 h 1097785"/>
                <a:gd name="connsiteX2918" fmla="*/ 387102 w 7216155"/>
                <a:gd name="connsiteY2918" fmla="*/ 840685 h 1097785"/>
                <a:gd name="connsiteX2919" fmla="*/ 390660 w 7216155"/>
                <a:gd name="connsiteY2919" fmla="*/ 846734 h 1097785"/>
                <a:gd name="connsiteX2920" fmla="*/ 393506 w 7216155"/>
                <a:gd name="connsiteY2920" fmla="*/ 869504 h 1097785"/>
                <a:gd name="connsiteX2921" fmla="*/ 396353 w 7216155"/>
                <a:gd name="connsiteY2921" fmla="*/ 890852 h 1097785"/>
                <a:gd name="connsiteX2922" fmla="*/ 397776 w 7216155"/>
                <a:gd name="connsiteY2922" fmla="*/ 897612 h 1097785"/>
                <a:gd name="connsiteX2923" fmla="*/ 402045 w 7216155"/>
                <a:gd name="connsiteY2923" fmla="*/ 901526 h 1097785"/>
                <a:gd name="connsiteX2924" fmla="*/ 400622 w 7216155"/>
                <a:gd name="connsiteY2924" fmla="*/ 885159 h 1097785"/>
                <a:gd name="connsiteX2925" fmla="*/ 399911 w 7216155"/>
                <a:gd name="connsiteY2925" fmla="*/ 870927 h 1097785"/>
                <a:gd name="connsiteX2926" fmla="*/ 399199 w 7216155"/>
                <a:gd name="connsiteY2926" fmla="*/ 873062 h 1097785"/>
                <a:gd name="connsiteX2927" fmla="*/ 393862 w 7216155"/>
                <a:gd name="connsiteY2927" fmla="*/ 846734 h 1097785"/>
                <a:gd name="connsiteX2928" fmla="*/ 390660 w 7216155"/>
                <a:gd name="connsiteY2928" fmla="*/ 820405 h 1097785"/>
                <a:gd name="connsiteX2929" fmla="*/ 392439 w 7216155"/>
                <a:gd name="connsiteY2929" fmla="*/ 822540 h 1097785"/>
                <a:gd name="connsiteX2930" fmla="*/ 394218 w 7216155"/>
                <a:gd name="connsiteY2930" fmla="*/ 823963 h 1097785"/>
                <a:gd name="connsiteX2931" fmla="*/ 394929 w 7216155"/>
                <a:gd name="connsiteY2931" fmla="*/ 820761 h 1097785"/>
                <a:gd name="connsiteX2932" fmla="*/ 393506 w 7216155"/>
                <a:gd name="connsiteY2932" fmla="*/ 817559 h 1097785"/>
                <a:gd name="connsiteX2933" fmla="*/ 392083 w 7216155"/>
                <a:gd name="connsiteY2933" fmla="*/ 818270 h 1097785"/>
                <a:gd name="connsiteX2934" fmla="*/ 390660 w 7216155"/>
                <a:gd name="connsiteY2934" fmla="*/ 818270 h 1097785"/>
                <a:gd name="connsiteX2935" fmla="*/ 388881 w 7216155"/>
                <a:gd name="connsiteY2935" fmla="*/ 796211 h 1097785"/>
                <a:gd name="connsiteX2936" fmla="*/ 389237 w 7216155"/>
                <a:gd name="connsiteY2936" fmla="*/ 777710 h 1097785"/>
                <a:gd name="connsiteX2937" fmla="*/ 394574 w 7216155"/>
                <a:gd name="connsiteY2937" fmla="*/ 808308 h 1097785"/>
                <a:gd name="connsiteX2938" fmla="*/ 401334 w 7216155"/>
                <a:gd name="connsiteY2938" fmla="*/ 839618 h 1097785"/>
                <a:gd name="connsiteX2939" fmla="*/ 402757 w 7216155"/>
                <a:gd name="connsiteY2939" fmla="*/ 838906 h 1097785"/>
                <a:gd name="connsiteX2940" fmla="*/ 403468 w 7216155"/>
                <a:gd name="connsiteY2940" fmla="*/ 838195 h 1097785"/>
                <a:gd name="connsiteX2941" fmla="*/ 406315 w 7216155"/>
                <a:gd name="connsiteY2941" fmla="*/ 867369 h 1097785"/>
                <a:gd name="connsiteX2942" fmla="*/ 407026 w 7216155"/>
                <a:gd name="connsiteY2942" fmla="*/ 896544 h 1097785"/>
                <a:gd name="connsiteX2943" fmla="*/ 413431 w 7216155"/>
                <a:gd name="connsiteY2943" fmla="*/ 927854 h 1097785"/>
                <a:gd name="connsiteX2944" fmla="*/ 415565 w 7216155"/>
                <a:gd name="connsiteY2944" fmla="*/ 962010 h 1097785"/>
                <a:gd name="connsiteX2945" fmla="*/ 418056 w 7216155"/>
                <a:gd name="connsiteY2945" fmla="*/ 978021 h 1097785"/>
                <a:gd name="connsiteX2946" fmla="*/ 420546 w 7216155"/>
                <a:gd name="connsiteY2946" fmla="*/ 994743 h 1097785"/>
                <a:gd name="connsiteX2947" fmla="*/ 420546 w 7216155"/>
                <a:gd name="connsiteY2947" fmla="*/ 978732 h 1097785"/>
                <a:gd name="connsiteX2948" fmla="*/ 419123 w 7216155"/>
                <a:gd name="connsiteY2948" fmla="*/ 962722 h 1097785"/>
                <a:gd name="connsiteX2949" fmla="*/ 420191 w 7216155"/>
                <a:gd name="connsiteY2949" fmla="*/ 960943 h 1097785"/>
                <a:gd name="connsiteX2950" fmla="*/ 418412 w 7216155"/>
                <a:gd name="connsiteY2950" fmla="*/ 958452 h 1097785"/>
                <a:gd name="connsiteX2951" fmla="*/ 415210 w 7216155"/>
                <a:gd name="connsiteY2951" fmla="*/ 907218 h 1097785"/>
                <a:gd name="connsiteX2952" fmla="*/ 410584 w 7216155"/>
                <a:gd name="connsiteY2952" fmla="*/ 860254 h 1097785"/>
                <a:gd name="connsiteX2953" fmla="*/ 408450 w 7216155"/>
                <a:gd name="connsiteY2953" fmla="*/ 852070 h 1097785"/>
                <a:gd name="connsiteX2954" fmla="*/ 406315 w 7216155"/>
                <a:gd name="connsiteY2954" fmla="*/ 844599 h 1097785"/>
                <a:gd name="connsiteX2955" fmla="*/ 402757 w 7216155"/>
                <a:gd name="connsiteY2955" fmla="*/ 815780 h 1097785"/>
                <a:gd name="connsiteX2956" fmla="*/ 401334 w 7216155"/>
                <a:gd name="connsiteY2956" fmla="*/ 785537 h 1097785"/>
                <a:gd name="connsiteX2957" fmla="*/ 398843 w 7216155"/>
                <a:gd name="connsiteY2957" fmla="*/ 763478 h 1097785"/>
                <a:gd name="connsiteX2958" fmla="*/ 396353 w 7216155"/>
                <a:gd name="connsiteY2958" fmla="*/ 739284 h 1097785"/>
                <a:gd name="connsiteX2959" fmla="*/ 395285 w 7216155"/>
                <a:gd name="connsiteY2959" fmla="*/ 741063 h 1097785"/>
                <a:gd name="connsiteX2960" fmla="*/ 394218 w 7216155"/>
                <a:gd name="connsiteY2960" fmla="*/ 742842 h 1097785"/>
                <a:gd name="connsiteX2961" fmla="*/ 391727 w 7216155"/>
                <a:gd name="connsiteY2961" fmla="*/ 739996 h 1097785"/>
                <a:gd name="connsiteX2962" fmla="*/ 392083 w 7216155"/>
                <a:gd name="connsiteY2962" fmla="*/ 732880 h 1097785"/>
                <a:gd name="connsiteX2963" fmla="*/ 393506 w 7216155"/>
                <a:gd name="connsiteY2963" fmla="*/ 734303 h 1097785"/>
                <a:gd name="connsiteX2964" fmla="*/ 394218 w 7216155"/>
                <a:gd name="connsiteY2964" fmla="*/ 736438 h 1097785"/>
                <a:gd name="connsiteX2965" fmla="*/ 395641 w 7216155"/>
                <a:gd name="connsiteY2965" fmla="*/ 733592 h 1097785"/>
                <a:gd name="connsiteX2966" fmla="*/ 395285 w 7216155"/>
                <a:gd name="connsiteY2966" fmla="*/ 726832 h 1097785"/>
                <a:gd name="connsiteX2967" fmla="*/ 394929 w 7216155"/>
                <a:gd name="connsiteY2967" fmla="*/ 719716 h 1097785"/>
                <a:gd name="connsiteX2968" fmla="*/ 396353 w 7216155"/>
                <a:gd name="connsiteY2968" fmla="*/ 716514 h 1097785"/>
                <a:gd name="connsiteX2969" fmla="*/ 393506 w 7216155"/>
                <a:gd name="connsiteY2969" fmla="*/ 720783 h 1097785"/>
                <a:gd name="connsiteX2970" fmla="*/ 392795 w 7216155"/>
                <a:gd name="connsiteY2970" fmla="*/ 730745 h 1097785"/>
                <a:gd name="connsiteX2971" fmla="*/ 390660 w 7216155"/>
                <a:gd name="connsiteY2971" fmla="*/ 728255 h 1097785"/>
                <a:gd name="connsiteX2972" fmla="*/ 392083 w 7216155"/>
                <a:gd name="connsiteY2972" fmla="*/ 725053 h 1097785"/>
                <a:gd name="connsiteX2973" fmla="*/ 388525 w 7216155"/>
                <a:gd name="connsiteY2973" fmla="*/ 721139 h 1097785"/>
                <a:gd name="connsiteX2974" fmla="*/ 385679 w 7216155"/>
                <a:gd name="connsiteY2974" fmla="*/ 725053 h 1097785"/>
                <a:gd name="connsiteX2975" fmla="*/ 387102 w 7216155"/>
                <a:gd name="connsiteY2975" fmla="*/ 707263 h 1097785"/>
                <a:gd name="connsiteX2976" fmla="*/ 388525 w 7216155"/>
                <a:gd name="connsiteY2976" fmla="*/ 712244 h 1097785"/>
                <a:gd name="connsiteX2977" fmla="*/ 389237 w 7216155"/>
                <a:gd name="connsiteY2977" fmla="*/ 719360 h 1097785"/>
                <a:gd name="connsiteX2978" fmla="*/ 391016 w 7216155"/>
                <a:gd name="connsiteY2978" fmla="*/ 706907 h 1097785"/>
                <a:gd name="connsiteX2979" fmla="*/ 389237 w 7216155"/>
                <a:gd name="connsiteY2979" fmla="*/ 693743 h 1097785"/>
                <a:gd name="connsiteX2980" fmla="*/ 389948 w 7216155"/>
                <a:gd name="connsiteY2980" fmla="*/ 693031 h 1097785"/>
                <a:gd name="connsiteX2981" fmla="*/ 391372 w 7216155"/>
                <a:gd name="connsiteY2981" fmla="*/ 692320 h 1097785"/>
                <a:gd name="connsiteX2982" fmla="*/ 390660 w 7216155"/>
                <a:gd name="connsiteY2982" fmla="*/ 690185 h 1097785"/>
                <a:gd name="connsiteX2983" fmla="*/ 389237 w 7216155"/>
                <a:gd name="connsiteY2983" fmla="*/ 689473 h 1097785"/>
                <a:gd name="connsiteX2984" fmla="*/ 387102 w 7216155"/>
                <a:gd name="connsiteY2984" fmla="*/ 668126 h 1097785"/>
                <a:gd name="connsiteX2985" fmla="*/ 381409 w 7216155"/>
                <a:gd name="connsiteY2985" fmla="*/ 648913 h 1097785"/>
                <a:gd name="connsiteX2986" fmla="*/ 377851 w 7216155"/>
                <a:gd name="connsiteY2986" fmla="*/ 637884 h 1097785"/>
                <a:gd name="connsiteX2987" fmla="*/ 372870 w 7216155"/>
                <a:gd name="connsiteY2987" fmla="*/ 628277 h 1097785"/>
                <a:gd name="connsiteX2988" fmla="*/ 373938 w 7216155"/>
                <a:gd name="connsiteY2988" fmla="*/ 621161 h 1097785"/>
                <a:gd name="connsiteX2989" fmla="*/ 373582 w 7216155"/>
                <a:gd name="connsiteY2989" fmla="*/ 612622 h 1097785"/>
                <a:gd name="connsiteX2990" fmla="*/ 378563 w 7216155"/>
                <a:gd name="connsiteY2990" fmla="*/ 619382 h 1097785"/>
                <a:gd name="connsiteX2991" fmla="*/ 379275 w 7216155"/>
                <a:gd name="connsiteY2991" fmla="*/ 631123 h 1097785"/>
                <a:gd name="connsiteX2992" fmla="*/ 381054 w 7216155"/>
                <a:gd name="connsiteY2992" fmla="*/ 625787 h 1097785"/>
                <a:gd name="connsiteX2993" fmla="*/ 379986 w 7216155"/>
                <a:gd name="connsiteY2993" fmla="*/ 616180 h 1097785"/>
                <a:gd name="connsiteX2994" fmla="*/ 383900 w 7216155"/>
                <a:gd name="connsiteY2994" fmla="*/ 631123 h 1097785"/>
                <a:gd name="connsiteX2995" fmla="*/ 382832 w 7216155"/>
                <a:gd name="connsiteY2995" fmla="*/ 646778 h 1097785"/>
                <a:gd name="connsiteX2996" fmla="*/ 384967 w 7216155"/>
                <a:gd name="connsiteY2996" fmla="*/ 648913 h 1097785"/>
                <a:gd name="connsiteX2997" fmla="*/ 387102 w 7216155"/>
                <a:gd name="connsiteY2997" fmla="*/ 646778 h 1097785"/>
                <a:gd name="connsiteX2998" fmla="*/ 389593 w 7216155"/>
                <a:gd name="connsiteY2998" fmla="*/ 651759 h 1097785"/>
                <a:gd name="connsiteX2999" fmla="*/ 389948 w 7216155"/>
                <a:gd name="connsiteY2999" fmla="*/ 658875 h 1097785"/>
                <a:gd name="connsiteX3000" fmla="*/ 390304 w 7216155"/>
                <a:gd name="connsiteY3000" fmla="*/ 665635 h 1097785"/>
                <a:gd name="connsiteX3001" fmla="*/ 392795 w 7216155"/>
                <a:gd name="connsiteY3001" fmla="*/ 668837 h 1097785"/>
                <a:gd name="connsiteX3002" fmla="*/ 389948 w 7216155"/>
                <a:gd name="connsiteY3002" fmla="*/ 634326 h 1097785"/>
                <a:gd name="connsiteX3003" fmla="*/ 390660 w 7216155"/>
                <a:gd name="connsiteY3003" fmla="*/ 599814 h 1097785"/>
                <a:gd name="connsiteX3004" fmla="*/ 387102 w 7216155"/>
                <a:gd name="connsiteY3004" fmla="*/ 599102 h 1097785"/>
                <a:gd name="connsiteX3005" fmla="*/ 387458 w 7216155"/>
                <a:gd name="connsiteY3005" fmla="*/ 590563 h 1097785"/>
                <a:gd name="connsiteX3006" fmla="*/ 387102 w 7216155"/>
                <a:gd name="connsiteY3006" fmla="*/ 579889 h 1097785"/>
                <a:gd name="connsiteX3007" fmla="*/ 391016 w 7216155"/>
                <a:gd name="connsiteY3007" fmla="*/ 594833 h 1097785"/>
                <a:gd name="connsiteX3008" fmla="*/ 392083 w 7216155"/>
                <a:gd name="connsiteY3008" fmla="*/ 608353 h 1097785"/>
                <a:gd name="connsiteX3009" fmla="*/ 396708 w 7216155"/>
                <a:gd name="connsiteY3009" fmla="*/ 630056 h 1097785"/>
                <a:gd name="connsiteX3010" fmla="*/ 399911 w 7216155"/>
                <a:gd name="connsiteY3010" fmla="*/ 654606 h 1097785"/>
                <a:gd name="connsiteX3011" fmla="*/ 398132 w 7216155"/>
                <a:gd name="connsiteY3011" fmla="*/ 653894 h 1097785"/>
                <a:gd name="connsiteX3012" fmla="*/ 394929 w 7216155"/>
                <a:gd name="connsiteY3012" fmla="*/ 651759 h 1097785"/>
                <a:gd name="connsiteX3013" fmla="*/ 394929 w 7216155"/>
                <a:gd name="connsiteY3013" fmla="*/ 663145 h 1097785"/>
                <a:gd name="connsiteX3014" fmla="*/ 394929 w 7216155"/>
                <a:gd name="connsiteY3014" fmla="*/ 674530 h 1097785"/>
                <a:gd name="connsiteX3015" fmla="*/ 394574 w 7216155"/>
                <a:gd name="connsiteY3015" fmla="*/ 686983 h 1097785"/>
                <a:gd name="connsiteX3016" fmla="*/ 397064 w 7216155"/>
                <a:gd name="connsiteY3016" fmla="*/ 705128 h 1097785"/>
                <a:gd name="connsiteX3017" fmla="*/ 405959 w 7216155"/>
                <a:gd name="connsiteY3017" fmla="*/ 737150 h 1097785"/>
                <a:gd name="connsiteX3018" fmla="*/ 415565 w 7216155"/>
                <a:gd name="connsiteY3018" fmla="*/ 770594 h 1097785"/>
                <a:gd name="connsiteX3019" fmla="*/ 419123 w 7216155"/>
                <a:gd name="connsiteY3019" fmla="*/ 799413 h 1097785"/>
                <a:gd name="connsiteX3020" fmla="*/ 424816 w 7216155"/>
                <a:gd name="connsiteY3020" fmla="*/ 823251 h 1097785"/>
                <a:gd name="connsiteX3021" fmla="*/ 421614 w 7216155"/>
                <a:gd name="connsiteY3021" fmla="*/ 789807 h 1097785"/>
                <a:gd name="connsiteX3022" fmla="*/ 415565 w 7216155"/>
                <a:gd name="connsiteY3022" fmla="*/ 757785 h 1097785"/>
                <a:gd name="connsiteX3023" fmla="*/ 416633 w 7216155"/>
                <a:gd name="connsiteY3023" fmla="*/ 754939 h 1097785"/>
                <a:gd name="connsiteX3024" fmla="*/ 419123 w 7216155"/>
                <a:gd name="connsiteY3024" fmla="*/ 753516 h 1097785"/>
                <a:gd name="connsiteX3025" fmla="*/ 416989 w 7216155"/>
                <a:gd name="connsiteY3025" fmla="*/ 741775 h 1097785"/>
                <a:gd name="connsiteX3026" fmla="*/ 416277 w 7216155"/>
                <a:gd name="connsiteY3026" fmla="*/ 732168 h 1097785"/>
                <a:gd name="connsiteX3027" fmla="*/ 424104 w 7216155"/>
                <a:gd name="connsiteY3027" fmla="*/ 753872 h 1097785"/>
                <a:gd name="connsiteX3028" fmla="*/ 428374 w 7216155"/>
                <a:gd name="connsiteY3028" fmla="*/ 781268 h 1097785"/>
                <a:gd name="connsiteX3029" fmla="*/ 428730 w 7216155"/>
                <a:gd name="connsiteY3029" fmla="*/ 783403 h 1097785"/>
                <a:gd name="connsiteX3030" fmla="*/ 430509 w 7216155"/>
                <a:gd name="connsiteY3030" fmla="*/ 784826 h 1097785"/>
                <a:gd name="connsiteX3031" fmla="*/ 432767 w 7216155"/>
                <a:gd name="connsiteY3031" fmla="*/ 799629 h 1097785"/>
                <a:gd name="connsiteX3032" fmla="*/ 432767 w 7216155"/>
                <a:gd name="connsiteY3032" fmla="*/ 774300 h 1097785"/>
                <a:gd name="connsiteX3033" fmla="*/ 429085 w 7216155"/>
                <a:gd name="connsiteY3033" fmla="*/ 769882 h 1097785"/>
                <a:gd name="connsiteX3034" fmla="*/ 423749 w 7216155"/>
                <a:gd name="connsiteY3034" fmla="*/ 746044 h 1097785"/>
                <a:gd name="connsiteX3035" fmla="*/ 421970 w 7216155"/>
                <a:gd name="connsiteY3035" fmla="*/ 717937 h 1097785"/>
                <a:gd name="connsiteX3036" fmla="*/ 419835 w 7216155"/>
                <a:gd name="connsiteY3036" fmla="*/ 711888 h 1097785"/>
                <a:gd name="connsiteX3037" fmla="*/ 419835 w 7216155"/>
                <a:gd name="connsiteY3037" fmla="*/ 702993 h 1097785"/>
                <a:gd name="connsiteX3038" fmla="*/ 422681 w 7216155"/>
                <a:gd name="connsiteY3038" fmla="*/ 705128 h 1097785"/>
                <a:gd name="connsiteX3039" fmla="*/ 426239 w 7216155"/>
                <a:gd name="connsiteY3039" fmla="*/ 705840 h 1097785"/>
                <a:gd name="connsiteX3040" fmla="*/ 426595 w 7216155"/>
                <a:gd name="connsiteY3040" fmla="*/ 714023 h 1097785"/>
                <a:gd name="connsiteX3041" fmla="*/ 428374 w 7216155"/>
                <a:gd name="connsiteY3041" fmla="*/ 721495 h 1097785"/>
                <a:gd name="connsiteX3042" fmla="*/ 424816 w 7216155"/>
                <a:gd name="connsiteY3042" fmla="*/ 722918 h 1097785"/>
                <a:gd name="connsiteX3043" fmla="*/ 430509 w 7216155"/>
                <a:gd name="connsiteY3043" fmla="*/ 730745 h 1097785"/>
                <a:gd name="connsiteX3044" fmla="*/ 432767 w 7216155"/>
                <a:gd name="connsiteY3044" fmla="*/ 737519 h 1097785"/>
                <a:gd name="connsiteX3045" fmla="*/ 432767 w 7216155"/>
                <a:gd name="connsiteY3045" fmla="*/ 724194 h 1097785"/>
                <a:gd name="connsiteX3046" fmla="*/ 431932 w 7216155"/>
                <a:gd name="connsiteY3046" fmla="*/ 722562 h 1097785"/>
                <a:gd name="connsiteX3047" fmla="*/ 431220 w 7216155"/>
                <a:gd name="connsiteY3047" fmla="*/ 701570 h 1097785"/>
                <a:gd name="connsiteX3048" fmla="*/ 432767 w 7216155"/>
                <a:gd name="connsiteY3048" fmla="*/ 706828 h 1097785"/>
                <a:gd name="connsiteX3049" fmla="*/ 432767 w 7216155"/>
                <a:gd name="connsiteY3049" fmla="*/ 680276 h 1097785"/>
                <a:gd name="connsiteX3050" fmla="*/ 427662 w 7216155"/>
                <a:gd name="connsiteY3050" fmla="*/ 656029 h 1097785"/>
                <a:gd name="connsiteX3051" fmla="*/ 425172 w 7216155"/>
                <a:gd name="connsiteY3051" fmla="*/ 657452 h 1097785"/>
                <a:gd name="connsiteX3052" fmla="*/ 421970 w 7216155"/>
                <a:gd name="connsiteY3052" fmla="*/ 657452 h 1097785"/>
                <a:gd name="connsiteX3053" fmla="*/ 418056 w 7216155"/>
                <a:gd name="connsiteY3053" fmla="*/ 645711 h 1097785"/>
                <a:gd name="connsiteX3054" fmla="*/ 416277 w 7216155"/>
                <a:gd name="connsiteY3054" fmla="*/ 631123 h 1097785"/>
                <a:gd name="connsiteX3055" fmla="*/ 421614 w 7216155"/>
                <a:gd name="connsiteY3055" fmla="*/ 638595 h 1097785"/>
                <a:gd name="connsiteX3056" fmla="*/ 422681 w 7216155"/>
                <a:gd name="connsiteY3056" fmla="*/ 651759 h 1097785"/>
                <a:gd name="connsiteX3057" fmla="*/ 425172 w 7216155"/>
                <a:gd name="connsiteY3057" fmla="*/ 648202 h 1097785"/>
                <a:gd name="connsiteX3058" fmla="*/ 428374 w 7216155"/>
                <a:gd name="connsiteY3058" fmla="*/ 648913 h 1097785"/>
                <a:gd name="connsiteX3059" fmla="*/ 423393 w 7216155"/>
                <a:gd name="connsiteY3059" fmla="*/ 641797 h 1097785"/>
                <a:gd name="connsiteX3060" fmla="*/ 424816 w 7216155"/>
                <a:gd name="connsiteY3060" fmla="*/ 636105 h 1097785"/>
                <a:gd name="connsiteX3061" fmla="*/ 423749 w 7216155"/>
                <a:gd name="connsiteY3061" fmla="*/ 637528 h 1097785"/>
                <a:gd name="connsiteX3062" fmla="*/ 423393 w 7216155"/>
                <a:gd name="connsiteY3062" fmla="*/ 639662 h 1097785"/>
                <a:gd name="connsiteX3063" fmla="*/ 421258 w 7216155"/>
                <a:gd name="connsiteY3063" fmla="*/ 631123 h 1097785"/>
                <a:gd name="connsiteX3064" fmla="*/ 423749 w 7216155"/>
                <a:gd name="connsiteY3064" fmla="*/ 629700 h 1097785"/>
                <a:gd name="connsiteX3065" fmla="*/ 425528 w 7216155"/>
                <a:gd name="connsiteY3065" fmla="*/ 630412 h 1097785"/>
                <a:gd name="connsiteX3066" fmla="*/ 423037 w 7216155"/>
                <a:gd name="connsiteY3066" fmla="*/ 613334 h 1097785"/>
                <a:gd name="connsiteX3067" fmla="*/ 416989 w 7216155"/>
                <a:gd name="connsiteY3067" fmla="*/ 597679 h 1097785"/>
                <a:gd name="connsiteX3068" fmla="*/ 416277 w 7216155"/>
                <a:gd name="connsiteY3068" fmla="*/ 600170 h 1097785"/>
                <a:gd name="connsiteX3069" fmla="*/ 416989 w 7216155"/>
                <a:gd name="connsiteY3069" fmla="*/ 603372 h 1097785"/>
                <a:gd name="connsiteX3070" fmla="*/ 411652 w 7216155"/>
                <a:gd name="connsiteY3070" fmla="*/ 590563 h 1097785"/>
                <a:gd name="connsiteX3071" fmla="*/ 409517 w 7216155"/>
                <a:gd name="connsiteY3071" fmla="*/ 573485 h 1097785"/>
                <a:gd name="connsiteX3072" fmla="*/ 408450 w 7216155"/>
                <a:gd name="connsiteY3072" fmla="*/ 554628 h 1097785"/>
                <a:gd name="connsiteX3073" fmla="*/ 406315 w 7216155"/>
                <a:gd name="connsiteY3073" fmla="*/ 537194 h 1097785"/>
                <a:gd name="connsiteX3074" fmla="*/ 410584 w 7216155"/>
                <a:gd name="connsiteY3074" fmla="*/ 551426 h 1097785"/>
                <a:gd name="connsiteX3075" fmla="*/ 414854 w 7216155"/>
                <a:gd name="connsiteY3075" fmla="*/ 566369 h 1097785"/>
                <a:gd name="connsiteX3076" fmla="*/ 412007 w 7216155"/>
                <a:gd name="connsiteY3076" fmla="*/ 567081 h 1097785"/>
                <a:gd name="connsiteX3077" fmla="*/ 413431 w 7216155"/>
                <a:gd name="connsiteY3077" fmla="*/ 582024 h 1097785"/>
                <a:gd name="connsiteX3078" fmla="*/ 416277 w 7216155"/>
                <a:gd name="connsiteY3078" fmla="*/ 591986 h 1097785"/>
                <a:gd name="connsiteX3079" fmla="*/ 415921 w 7216155"/>
                <a:gd name="connsiteY3079" fmla="*/ 588073 h 1097785"/>
                <a:gd name="connsiteX3080" fmla="*/ 415565 w 7216155"/>
                <a:gd name="connsiteY3080" fmla="*/ 583447 h 1097785"/>
                <a:gd name="connsiteX3081" fmla="*/ 419123 w 7216155"/>
                <a:gd name="connsiteY3081" fmla="*/ 599814 h 1097785"/>
                <a:gd name="connsiteX3082" fmla="*/ 426239 w 7216155"/>
                <a:gd name="connsiteY3082" fmla="*/ 610488 h 1097785"/>
                <a:gd name="connsiteX3083" fmla="*/ 426951 w 7216155"/>
                <a:gd name="connsiteY3083" fmla="*/ 605506 h 1097785"/>
                <a:gd name="connsiteX3084" fmla="*/ 426239 w 7216155"/>
                <a:gd name="connsiteY3084" fmla="*/ 599102 h 1097785"/>
                <a:gd name="connsiteX3085" fmla="*/ 422681 w 7216155"/>
                <a:gd name="connsiteY3085" fmla="*/ 597679 h 1097785"/>
                <a:gd name="connsiteX3086" fmla="*/ 419123 w 7216155"/>
                <a:gd name="connsiteY3086" fmla="*/ 576331 h 1097785"/>
                <a:gd name="connsiteX3087" fmla="*/ 416989 w 7216155"/>
                <a:gd name="connsiteY3087" fmla="*/ 554272 h 1097785"/>
                <a:gd name="connsiteX3088" fmla="*/ 419835 w 7216155"/>
                <a:gd name="connsiteY3088" fmla="*/ 562811 h 1097785"/>
                <a:gd name="connsiteX3089" fmla="*/ 422681 w 7216155"/>
                <a:gd name="connsiteY3089" fmla="*/ 561388 h 1097785"/>
                <a:gd name="connsiteX3090" fmla="*/ 426239 w 7216155"/>
                <a:gd name="connsiteY3090" fmla="*/ 571350 h 1097785"/>
                <a:gd name="connsiteX3091" fmla="*/ 429085 w 7216155"/>
                <a:gd name="connsiteY3091" fmla="*/ 581313 h 1097785"/>
                <a:gd name="connsiteX3092" fmla="*/ 430864 w 7216155"/>
                <a:gd name="connsiteY3092" fmla="*/ 579178 h 1097785"/>
                <a:gd name="connsiteX3093" fmla="*/ 432767 w 7216155"/>
                <a:gd name="connsiteY3093" fmla="*/ 578091 h 1097785"/>
                <a:gd name="connsiteX3094" fmla="*/ 432767 w 7216155"/>
                <a:gd name="connsiteY3094" fmla="*/ 513040 h 1097785"/>
                <a:gd name="connsiteX3095" fmla="*/ 432643 w 7216155"/>
                <a:gd name="connsiteY3095" fmla="*/ 512289 h 1097785"/>
                <a:gd name="connsiteX3096" fmla="*/ 432767 w 7216155"/>
                <a:gd name="connsiteY3096" fmla="*/ 512275 h 1097785"/>
                <a:gd name="connsiteX3097" fmla="*/ 432767 w 7216155"/>
                <a:gd name="connsiteY3097" fmla="*/ 478918 h 1097785"/>
                <a:gd name="connsiteX3098" fmla="*/ 432643 w 7216155"/>
                <a:gd name="connsiteY3098" fmla="*/ 478844 h 1097785"/>
                <a:gd name="connsiteX3099" fmla="*/ 430864 w 7216155"/>
                <a:gd name="connsiteY3099" fmla="*/ 469950 h 1097785"/>
                <a:gd name="connsiteX3100" fmla="*/ 430509 w 7216155"/>
                <a:gd name="connsiteY3100" fmla="*/ 462478 h 1097785"/>
                <a:gd name="connsiteX3101" fmla="*/ 432767 w 7216155"/>
                <a:gd name="connsiteY3101" fmla="*/ 466712 h 1097785"/>
                <a:gd name="connsiteX3102" fmla="*/ 432767 w 7216155"/>
                <a:gd name="connsiteY3102" fmla="*/ 339490 h 1097785"/>
                <a:gd name="connsiteX3103" fmla="*/ 427662 w 7216155"/>
                <a:gd name="connsiteY3103" fmla="*/ 332258 h 1097785"/>
                <a:gd name="connsiteX3104" fmla="*/ 421970 w 7216155"/>
                <a:gd name="connsiteY3104" fmla="*/ 318738 h 1097785"/>
                <a:gd name="connsiteX3105" fmla="*/ 418412 w 7216155"/>
                <a:gd name="connsiteY3105" fmla="*/ 316603 h 1097785"/>
                <a:gd name="connsiteX3106" fmla="*/ 414854 w 7216155"/>
                <a:gd name="connsiteY3106" fmla="*/ 314468 h 1097785"/>
                <a:gd name="connsiteX3107" fmla="*/ 416277 w 7216155"/>
                <a:gd name="connsiteY3107" fmla="*/ 312334 h 1097785"/>
                <a:gd name="connsiteX3108" fmla="*/ 415565 w 7216155"/>
                <a:gd name="connsiteY3108" fmla="*/ 310199 h 1097785"/>
                <a:gd name="connsiteX3109" fmla="*/ 417700 w 7216155"/>
                <a:gd name="connsiteY3109" fmla="*/ 309487 h 1097785"/>
                <a:gd name="connsiteX3110" fmla="*/ 419835 w 7216155"/>
                <a:gd name="connsiteY3110" fmla="*/ 308064 h 1097785"/>
                <a:gd name="connsiteX3111" fmla="*/ 425883 w 7216155"/>
                <a:gd name="connsiteY3111" fmla="*/ 321940 h 1097785"/>
                <a:gd name="connsiteX3112" fmla="*/ 432767 w 7216155"/>
                <a:gd name="connsiteY3112" fmla="*/ 331816 h 1097785"/>
                <a:gd name="connsiteX3113" fmla="*/ 432767 w 7216155"/>
                <a:gd name="connsiteY3113" fmla="*/ 329545 h 1097785"/>
                <a:gd name="connsiteX3114" fmla="*/ 430153 w 7216155"/>
                <a:gd name="connsiteY3114" fmla="*/ 321228 h 1097785"/>
                <a:gd name="connsiteX3115" fmla="*/ 425528 w 7216155"/>
                <a:gd name="connsiteY3115" fmla="*/ 310199 h 1097785"/>
                <a:gd name="connsiteX3116" fmla="*/ 426951 w 7216155"/>
                <a:gd name="connsiteY3116" fmla="*/ 310555 h 1097785"/>
                <a:gd name="connsiteX3117" fmla="*/ 428374 w 7216155"/>
                <a:gd name="connsiteY3117" fmla="*/ 312689 h 1097785"/>
                <a:gd name="connsiteX3118" fmla="*/ 429797 w 7216155"/>
                <a:gd name="connsiteY3118" fmla="*/ 313757 h 1097785"/>
                <a:gd name="connsiteX3119" fmla="*/ 430509 w 7216155"/>
                <a:gd name="connsiteY3119" fmla="*/ 310199 h 1097785"/>
                <a:gd name="connsiteX3120" fmla="*/ 432643 w 7216155"/>
                <a:gd name="connsiteY3120" fmla="*/ 314824 h 1097785"/>
                <a:gd name="connsiteX3121" fmla="*/ 432767 w 7216155"/>
                <a:gd name="connsiteY3121" fmla="*/ 315051 h 1097785"/>
                <a:gd name="connsiteX3122" fmla="*/ 432767 w 7216155"/>
                <a:gd name="connsiteY3122" fmla="*/ 306050 h 1097785"/>
                <a:gd name="connsiteX3123" fmla="*/ 428730 w 7216155"/>
                <a:gd name="connsiteY3123" fmla="*/ 304862 h 1097785"/>
                <a:gd name="connsiteX3124" fmla="*/ 424460 w 7216155"/>
                <a:gd name="connsiteY3124" fmla="*/ 295967 h 1097785"/>
                <a:gd name="connsiteX3125" fmla="*/ 422325 w 7216155"/>
                <a:gd name="connsiteY3125" fmla="*/ 283870 h 1097785"/>
                <a:gd name="connsiteX3126" fmla="*/ 422681 w 7216155"/>
                <a:gd name="connsiteY3126" fmla="*/ 273196 h 1097785"/>
                <a:gd name="connsiteX3127" fmla="*/ 425528 w 7216155"/>
                <a:gd name="connsiteY3127" fmla="*/ 274264 h 1097785"/>
                <a:gd name="connsiteX3128" fmla="*/ 426951 w 7216155"/>
                <a:gd name="connsiteY3128" fmla="*/ 278178 h 1097785"/>
                <a:gd name="connsiteX3129" fmla="*/ 428374 w 7216155"/>
                <a:gd name="connsiteY3129" fmla="*/ 281380 h 1097785"/>
                <a:gd name="connsiteX3130" fmla="*/ 430509 w 7216155"/>
                <a:gd name="connsiteY3130" fmla="*/ 281024 h 1097785"/>
                <a:gd name="connsiteX3131" fmla="*/ 427307 w 7216155"/>
                <a:gd name="connsiteY3131" fmla="*/ 274264 h 1097785"/>
                <a:gd name="connsiteX3132" fmla="*/ 428374 w 7216155"/>
                <a:gd name="connsiteY3132" fmla="*/ 267504 h 1097785"/>
                <a:gd name="connsiteX3133" fmla="*/ 426951 w 7216155"/>
                <a:gd name="connsiteY3133" fmla="*/ 264302 h 1097785"/>
                <a:gd name="connsiteX3134" fmla="*/ 425528 w 7216155"/>
                <a:gd name="connsiteY3134" fmla="*/ 261100 h 1097785"/>
                <a:gd name="connsiteX3135" fmla="*/ 420546 w 7216155"/>
                <a:gd name="connsiteY3135" fmla="*/ 261100 h 1097785"/>
                <a:gd name="connsiteX3136" fmla="*/ 416633 w 7216155"/>
                <a:gd name="connsiteY3136" fmla="*/ 250426 h 1097785"/>
                <a:gd name="connsiteX3137" fmla="*/ 412007 w 7216155"/>
                <a:gd name="connsiteY3137" fmla="*/ 239040 h 1097785"/>
                <a:gd name="connsiteX3138" fmla="*/ 416277 w 7216155"/>
                <a:gd name="connsiteY3138" fmla="*/ 242954 h 1097785"/>
                <a:gd name="connsiteX3139" fmla="*/ 419835 w 7216155"/>
                <a:gd name="connsiteY3139" fmla="*/ 247579 h 1097785"/>
                <a:gd name="connsiteX3140" fmla="*/ 417700 w 7216155"/>
                <a:gd name="connsiteY3140" fmla="*/ 242598 h 1097785"/>
                <a:gd name="connsiteX3141" fmla="*/ 416277 w 7216155"/>
                <a:gd name="connsiteY3141" fmla="*/ 236906 h 1097785"/>
                <a:gd name="connsiteX3142" fmla="*/ 419479 w 7216155"/>
                <a:gd name="connsiteY3142" fmla="*/ 239040 h 1097785"/>
                <a:gd name="connsiteX3143" fmla="*/ 421970 w 7216155"/>
                <a:gd name="connsiteY3143" fmla="*/ 241887 h 1097785"/>
                <a:gd name="connsiteX3144" fmla="*/ 422325 w 7216155"/>
                <a:gd name="connsiteY3144" fmla="*/ 236194 h 1097785"/>
                <a:gd name="connsiteX3145" fmla="*/ 419835 w 7216155"/>
                <a:gd name="connsiteY3145" fmla="*/ 231213 h 1097785"/>
                <a:gd name="connsiteX3146" fmla="*/ 426239 w 7216155"/>
                <a:gd name="connsiteY3146" fmla="*/ 236550 h 1097785"/>
                <a:gd name="connsiteX3147" fmla="*/ 429797 w 7216155"/>
                <a:gd name="connsiteY3147" fmla="*/ 248291 h 1097785"/>
                <a:gd name="connsiteX3148" fmla="*/ 432767 w 7216155"/>
                <a:gd name="connsiteY3148" fmla="*/ 249205 h 1097785"/>
                <a:gd name="connsiteX3149" fmla="*/ 432767 w 7216155"/>
                <a:gd name="connsiteY3149" fmla="*/ 238319 h 1097785"/>
                <a:gd name="connsiteX3150" fmla="*/ 430509 w 7216155"/>
                <a:gd name="connsiteY3150" fmla="*/ 234771 h 1097785"/>
                <a:gd name="connsiteX3151" fmla="*/ 431220 w 7216155"/>
                <a:gd name="connsiteY3151" fmla="*/ 231925 h 1097785"/>
                <a:gd name="connsiteX3152" fmla="*/ 432767 w 7216155"/>
                <a:gd name="connsiteY3152" fmla="*/ 233839 h 1097785"/>
                <a:gd name="connsiteX3153" fmla="*/ 432767 w 7216155"/>
                <a:gd name="connsiteY3153" fmla="*/ 220648 h 1097785"/>
                <a:gd name="connsiteX3154" fmla="*/ 425528 w 7216155"/>
                <a:gd name="connsiteY3154" fmla="*/ 221251 h 1097785"/>
                <a:gd name="connsiteX3155" fmla="*/ 429085 w 7216155"/>
                <a:gd name="connsiteY3155" fmla="*/ 226232 h 1097785"/>
                <a:gd name="connsiteX3156" fmla="*/ 432643 w 7216155"/>
                <a:gd name="connsiteY3156" fmla="*/ 229790 h 1097785"/>
                <a:gd name="connsiteX3157" fmla="*/ 430153 w 7216155"/>
                <a:gd name="connsiteY3157" fmla="*/ 231925 h 1097785"/>
                <a:gd name="connsiteX3158" fmla="*/ 428374 w 7216155"/>
                <a:gd name="connsiteY3158" fmla="*/ 234771 h 1097785"/>
                <a:gd name="connsiteX3159" fmla="*/ 423037 w 7216155"/>
                <a:gd name="connsiteY3159" fmla="*/ 225520 h 1097785"/>
                <a:gd name="connsiteX3160" fmla="*/ 416277 w 7216155"/>
                <a:gd name="connsiteY3160" fmla="*/ 218404 h 1097785"/>
                <a:gd name="connsiteX3161" fmla="*/ 416633 w 7216155"/>
                <a:gd name="connsiteY3161" fmla="*/ 209154 h 1097785"/>
                <a:gd name="connsiteX3162" fmla="*/ 413431 w 7216155"/>
                <a:gd name="connsiteY3162" fmla="*/ 200615 h 1097785"/>
                <a:gd name="connsiteX3163" fmla="*/ 406315 w 7216155"/>
                <a:gd name="connsiteY3163" fmla="*/ 209154 h 1097785"/>
                <a:gd name="connsiteX3164" fmla="*/ 408450 w 7216155"/>
                <a:gd name="connsiteY3164" fmla="*/ 207731 h 1097785"/>
                <a:gd name="connsiteX3165" fmla="*/ 411296 w 7216155"/>
                <a:gd name="connsiteY3165" fmla="*/ 207019 h 1097785"/>
                <a:gd name="connsiteX3166" fmla="*/ 414142 w 7216155"/>
                <a:gd name="connsiteY3166" fmla="*/ 212000 h 1097785"/>
                <a:gd name="connsiteX3167" fmla="*/ 414142 w 7216155"/>
                <a:gd name="connsiteY3167" fmla="*/ 218404 h 1097785"/>
                <a:gd name="connsiteX3168" fmla="*/ 412007 w 7216155"/>
                <a:gd name="connsiteY3168" fmla="*/ 213779 h 1097785"/>
                <a:gd name="connsiteX3169" fmla="*/ 408450 w 7216155"/>
                <a:gd name="connsiteY3169" fmla="*/ 211289 h 1097785"/>
                <a:gd name="connsiteX3170" fmla="*/ 408450 w 7216155"/>
                <a:gd name="connsiteY3170" fmla="*/ 215558 h 1097785"/>
                <a:gd name="connsiteX3171" fmla="*/ 407026 w 7216155"/>
                <a:gd name="connsiteY3171" fmla="*/ 219116 h 1097785"/>
                <a:gd name="connsiteX3172" fmla="*/ 399911 w 7216155"/>
                <a:gd name="connsiteY3172" fmla="*/ 209865 h 1097785"/>
                <a:gd name="connsiteX3173" fmla="*/ 393506 w 7216155"/>
                <a:gd name="connsiteY3173" fmla="*/ 198480 h 1097785"/>
                <a:gd name="connsiteX3174" fmla="*/ 395285 w 7216155"/>
                <a:gd name="connsiteY3174" fmla="*/ 192787 h 1097785"/>
                <a:gd name="connsiteX3175" fmla="*/ 394218 w 7216155"/>
                <a:gd name="connsiteY3175" fmla="*/ 184248 h 1097785"/>
                <a:gd name="connsiteX3176" fmla="*/ 397064 w 7216155"/>
                <a:gd name="connsiteY3176" fmla="*/ 182114 h 1097785"/>
                <a:gd name="connsiteX3177" fmla="*/ 397776 w 7216155"/>
                <a:gd name="connsiteY3177" fmla="*/ 177844 h 1097785"/>
                <a:gd name="connsiteX3178" fmla="*/ 399911 w 7216155"/>
                <a:gd name="connsiteY3178" fmla="*/ 177844 h 1097785"/>
                <a:gd name="connsiteX3179" fmla="*/ 402045 w 7216155"/>
                <a:gd name="connsiteY3179" fmla="*/ 175709 h 1097785"/>
                <a:gd name="connsiteX3180" fmla="*/ 400978 w 7216155"/>
                <a:gd name="connsiteY3180" fmla="*/ 169305 h 1097785"/>
                <a:gd name="connsiteX3181" fmla="*/ 402045 w 7216155"/>
                <a:gd name="connsiteY3181" fmla="*/ 163612 h 1097785"/>
                <a:gd name="connsiteX3182" fmla="*/ 406315 w 7216155"/>
                <a:gd name="connsiteY3182" fmla="*/ 162901 h 1097785"/>
                <a:gd name="connsiteX3183" fmla="*/ 409161 w 7216155"/>
                <a:gd name="connsiteY3183" fmla="*/ 161478 h 1097785"/>
                <a:gd name="connsiteX3184" fmla="*/ 405603 w 7216155"/>
                <a:gd name="connsiteY3184" fmla="*/ 159343 h 1097785"/>
                <a:gd name="connsiteX3185" fmla="*/ 402757 w 7216155"/>
                <a:gd name="connsiteY3185" fmla="*/ 156497 h 1097785"/>
                <a:gd name="connsiteX3186" fmla="*/ 404180 w 7216155"/>
                <a:gd name="connsiteY3186" fmla="*/ 155429 h 1097785"/>
                <a:gd name="connsiteX3187" fmla="*/ 406315 w 7216155"/>
                <a:gd name="connsiteY3187" fmla="*/ 156497 h 1097785"/>
                <a:gd name="connsiteX3188" fmla="*/ 408450 w 7216155"/>
                <a:gd name="connsiteY3188" fmla="*/ 143332 h 1097785"/>
                <a:gd name="connsiteX3189" fmla="*/ 416277 w 7216155"/>
                <a:gd name="connsiteY3189" fmla="*/ 133014 h 1097785"/>
                <a:gd name="connsiteX3190" fmla="*/ 416633 w 7216155"/>
                <a:gd name="connsiteY3190" fmla="*/ 127322 h 1097785"/>
                <a:gd name="connsiteX3191" fmla="*/ 415565 w 7216155"/>
                <a:gd name="connsiteY3191" fmla="*/ 118783 h 1097785"/>
                <a:gd name="connsiteX3192" fmla="*/ 413786 w 7216155"/>
                <a:gd name="connsiteY3192" fmla="*/ 119494 h 1097785"/>
                <a:gd name="connsiteX3193" fmla="*/ 412007 w 7216155"/>
                <a:gd name="connsiteY3193" fmla="*/ 120206 h 1097785"/>
                <a:gd name="connsiteX3194" fmla="*/ 411652 w 7216155"/>
                <a:gd name="connsiteY3194" fmla="*/ 113090 h 1097785"/>
                <a:gd name="connsiteX3195" fmla="*/ 408450 w 7216155"/>
                <a:gd name="connsiteY3195" fmla="*/ 107397 h 1097785"/>
                <a:gd name="connsiteX3196" fmla="*/ 409517 w 7216155"/>
                <a:gd name="connsiteY3196" fmla="*/ 118783 h 1097785"/>
                <a:gd name="connsiteX3197" fmla="*/ 407738 w 7216155"/>
                <a:gd name="connsiteY3197" fmla="*/ 127322 h 1097785"/>
                <a:gd name="connsiteX3198" fmla="*/ 403824 w 7216155"/>
                <a:gd name="connsiteY3198" fmla="*/ 121985 h 1097785"/>
                <a:gd name="connsiteX3199" fmla="*/ 399199 w 7216155"/>
                <a:gd name="connsiteY3199" fmla="*/ 118071 h 1097785"/>
                <a:gd name="connsiteX3200" fmla="*/ 398132 w 7216155"/>
                <a:gd name="connsiteY3200" fmla="*/ 126966 h 1097785"/>
                <a:gd name="connsiteX3201" fmla="*/ 394929 w 7216155"/>
                <a:gd name="connsiteY3201" fmla="*/ 134437 h 1097785"/>
                <a:gd name="connsiteX3202" fmla="*/ 398487 w 7216155"/>
                <a:gd name="connsiteY3202" fmla="*/ 134793 h 1097785"/>
                <a:gd name="connsiteX3203" fmla="*/ 402045 w 7216155"/>
                <a:gd name="connsiteY3203" fmla="*/ 133014 h 1097785"/>
                <a:gd name="connsiteX3204" fmla="*/ 400622 w 7216155"/>
                <a:gd name="connsiteY3204" fmla="*/ 125898 h 1097785"/>
                <a:gd name="connsiteX3205" fmla="*/ 402757 w 7216155"/>
                <a:gd name="connsiteY3205" fmla="*/ 126254 h 1097785"/>
                <a:gd name="connsiteX3206" fmla="*/ 404892 w 7216155"/>
                <a:gd name="connsiteY3206" fmla="*/ 127322 h 1097785"/>
                <a:gd name="connsiteX3207" fmla="*/ 404180 w 7216155"/>
                <a:gd name="connsiteY3207" fmla="*/ 129456 h 1097785"/>
                <a:gd name="connsiteX3208" fmla="*/ 403468 w 7216155"/>
                <a:gd name="connsiteY3208" fmla="*/ 132303 h 1097785"/>
                <a:gd name="connsiteX3209" fmla="*/ 407026 w 7216155"/>
                <a:gd name="connsiteY3209" fmla="*/ 130168 h 1097785"/>
                <a:gd name="connsiteX3210" fmla="*/ 408094 w 7216155"/>
                <a:gd name="connsiteY3210" fmla="*/ 134793 h 1097785"/>
                <a:gd name="connsiteX3211" fmla="*/ 409161 w 7216155"/>
                <a:gd name="connsiteY3211" fmla="*/ 138707 h 1097785"/>
                <a:gd name="connsiteX3212" fmla="*/ 405959 w 7216155"/>
                <a:gd name="connsiteY3212" fmla="*/ 142621 h 1097785"/>
                <a:gd name="connsiteX3213" fmla="*/ 405603 w 7216155"/>
                <a:gd name="connsiteY3213" fmla="*/ 147958 h 1097785"/>
                <a:gd name="connsiteX3214" fmla="*/ 402045 w 7216155"/>
                <a:gd name="connsiteY3214" fmla="*/ 146179 h 1097785"/>
                <a:gd name="connsiteX3215" fmla="*/ 399199 w 7216155"/>
                <a:gd name="connsiteY3215" fmla="*/ 143688 h 1097785"/>
                <a:gd name="connsiteX3216" fmla="*/ 397420 w 7216155"/>
                <a:gd name="connsiteY3216" fmla="*/ 147958 h 1097785"/>
                <a:gd name="connsiteX3217" fmla="*/ 392795 w 7216155"/>
                <a:gd name="connsiteY3217" fmla="*/ 147246 h 1097785"/>
                <a:gd name="connsiteX3218" fmla="*/ 394929 w 7216155"/>
                <a:gd name="connsiteY3218" fmla="*/ 151160 h 1097785"/>
                <a:gd name="connsiteX3219" fmla="*/ 396353 w 7216155"/>
                <a:gd name="connsiteY3219" fmla="*/ 155073 h 1097785"/>
                <a:gd name="connsiteX3220" fmla="*/ 393862 w 7216155"/>
                <a:gd name="connsiteY3220" fmla="*/ 154718 h 1097785"/>
                <a:gd name="connsiteX3221" fmla="*/ 389237 w 7216155"/>
                <a:gd name="connsiteY3221" fmla="*/ 152939 h 1097785"/>
                <a:gd name="connsiteX3222" fmla="*/ 389948 w 7216155"/>
                <a:gd name="connsiteY3222" fmla="*/ 150092 h 1097785"/>
                <a:gd name="connsiteX3223" fmla="*/ 389237 w 7216155"/>
                <a:gd name="connsiteY3223" fmla="*/ 147958 h 1097785"/>
                <a:gd name="connsiteX3224" fmla="*/ 389593 w 7216155"/>
                <a:gd name="connsiteY3224" fmla="*/ 145823 h 1097785"/>
                <a:gd name="connsiteX3225" fmla="*/ 390660 w 7216155"/>
                <a:gd name="connsiteY3225" fmla="*/ 143688 h 1097785"/>
                <a:gd name="connsiteX3226" fmla="*/ 389593 w 7216155"/>
                <a:gd name="connsiteY3226" fmla="*/ 144044 h 1097785"/>
                <a:gd name="connsiteX3227" fmla="*/ 387814 w 7216155"/>
                <a:gd name="connsiteY3227" fmla="*/ 144400 h 1097785"/>
                <a:gd name="connsiteX3228" fmla="*/ 388881 w 7216155"/>
                <a:gd name="connsiteY3228" fmla="*/ 139063 h 1097785"/>
                <a:gd name="connsiteX3229" fmla="*/ 389237 w 7216155"/>
                <a:gd name="connsiteY3229" fmla="*/ 134437 h 1097785"/>
                <a:gd name="connsiteX3230" fmla="*/ 392439 w 7216155"/>
                <a:gd name="connsiteY3230" fmla="*/ 137284 h 1097785"/>
                <a:gd name="connsiteX3231" fmla="*/ 396353 w 7216155"/>
                <a:gd name="connsiteY3231" fmla="*/ 140130 h 1097785"/>
                <a:gd name="connsiteX3232" fmla="*/ 394574 w 7216155"/>
                <a:gd name="connsiteY3232" fmla="*/ 135861 h 1097785"/>
                <a:gd name="connsiteX3233" fmla="*/ 392795 w 7216155"/>
                <a:gd name="connsiteY3233" fmla="*/ 132303 h 1097785"/>
                <a:gd name="connsiteX3234" fmla="*/ 394929 w 7216155"/>
                <a:gd name="connsiteY3234" fmla="*/ 130168 h 1097785"/>
                <a:gd name="connsiteX3235" fmla="*/ 397064 w 7216155"/>
                <a:gd name="connsiteY3235" fmla="*/ 128033 h 1097785"/>
                <a:gd name="connsiteX3236" fmla="*/ 396353 w 7216155"/>
                <a:gd name="connsiteY3236" fmla="*/ 122341 h 1097785"/>
                <a:gd name="connsiteX3237" fmla="*/ 394218 w 7216155"/>
                <a:gd name="connsiteY3237" fmla="*/ 118071 h 1097785"/>
                <a:gd name="connsiteX3238" fmla="*/ 392795 w 7216155"/>
                <a:gd name="connsiteY3238" fmla="*/ 125187 h 1097785"/>
                <a:gd name="connsiteX3239" fmla="*/ 387458 w 7216155"/>
                <a:gd name="connsiteY3239" fmla="*/ 115936 h 1097785"/>
                <a:gd name="connsiteX3240" fmla="*/ 385679 w 7216155"/>
                <a:gd name="connsiteY3240" fmla="*/ 100281 h 1097785"/>
                <a:gd name="connsiteX3241" fmla="*/ 383900 w 7216155"/>
                <a:gd name="connsiteY3241" fmla="*/ 99926 h 1097785"/>
                <a:gd name="connsiteX3242" fmla="*/ 382121 w 7216155"/>
                <a:gd name="connsiteY3242" fmla="*/ 101705 h 1097785"/>
                <a:gd name="connsiteX3243" fmla="*/ 378919 w 7216155"/>
                <a:gd name="connsiteY3243" fmla="*/ 96724 h 1097785"/>
                <a:gd name="connsiteX3244" fmla="*/ 378563 w 7216155"/>
                <a:gd name="connsiteY3244" fmla="*/ 91031 h 1097785"/>
                <a:gd name="connsiteX3245" fmla="*/ 372159 w 7216155"/>
                <a:gd name="connsiteY3245" fmla="*/ 91031 h 1097785"/>
                <a:gd name="connsiteX3246" fmla="*/ 366466 w 7216155"/>
                <a:gd name="connsiteY3246" fmla="*/ 92454 h 1097785"/>
                <a:gd name="connsiteX3247" fmla="*/ 363975 w 7216155"/>
                <a:gd name="connsiteY3247" fmla="*/ 88185 h 1097785"/>
                <a:gd name="connsiteX3248" fmla="*/ 362908 w 7216155"/>
                <a:gd name="connsiteY3248" fmla="*/ 82492 h 1097785"/>
                <a:gd name="connsiteX3249" fmla="*/ 361129 w 7216155"/>
                <a:gd name="connsiteY3249" fmla="*/ 83915 h 1097785"/>
                <a:gd name="connsiteX3250" fmla="*/ 359350 w 7216155"/>
                <a:gd name="connsiteY3250" fmla="*/ 85338 h 1097785"/>
                <a:gd name="connsiteX3251" fmla="*/ 358283 w 7216155"/>
                <a:gd name="connsiteY3251" fmla="*/ 82848 h 1097785"/>
                <a:gd name="connsiteX3252" fmla="*/ 358283 w 7216155"/>
                <a:gd name="connsiteY3252" fmla="*/ 78934 h 1097785"/>
                <a:gd name="connsiteX3253" fmla="*/ 359350 w 7216155"/>
                <a:gd name="connsiteY3253" fmla="*/ 75376 h 1097785"/>
                <a:gd name="connsiteX3254" fmla="*/ 362197 w 7216155"/>
                <a:gd name="connsiteY3254" fmla="*/ 74664 h 1097785"/>
                <a:gd name="connsiteX3255" fmla="*/ 361129 w 7216155"/>
                <a:gd name="connsiteY3255" fmla="*/ 71818 h 1097785"/>
                <a:gd name="connsiteX3256" fmla="*/ 358994 w 7216155"/>
                <a:gd name="connsiteY3256" fmla="*/ 70395 h 1097785"/>
                <a:gd name="connsiteX3257" fmla="*/ 357215 w 7216155"/>
                <a:gd name="connsiteY3257" fmla="*/ 68972 h 1097785"/>
                <a:gd name="connsiteX3258" fmla="*/ 357927 w 7216155"/>
                <a:gd name="connsiteY3258" fmla="*/ 66125 h 1097785"/>
                <a:gd name="connsiteX3259" fmla="*/ 355081 w 7216155"/>
                <a:gd name="connsiteY3259" fmla="*/ 66837 h 1097785"/>
                <a:gd name="connsiteX3260" fmla="*/ 352234 w 7216155"/>
                <a:gd name="connsiteY3260" fmla="*/ 67549 h 1097785"/>
                <a:gd name="connsiteX3261" fmla="*/ 354013 w 7216155"/>
                <a:gd name="connsiteY3261" fmla="*/ 63991 h 1097785"/>
                <a:gd name="connsiteX3262" fmla="*/ 352946 w 7216155"/>
                <a:gd name="connsiteY3262" fmla="*/ 58298 h 1097785"/>
                <a:gd name="connsiteX3263" fmla="*/ 357571 w 7216155"/>
                <a:gd name="connsiteY3263" fmla="*/ 63279 h 1097785"/>
                <a:gd name="connsiteX3264" fmla="*/ 362197 w 7216155"/>
                <a:gd name="connsiteY3264" fmla="*/ 68260 h 1097785"/>
                <a:gd name="connsiteX3265" fmla="*/ 362552 w 7216155"/>
                <a:gd name="connsiteY3265" fmla="*/ 64702 h 1097785"/>
                <a:gd name="connsiteX3266" fmla="*/ 360773 w 7216155"/>
                <a:gd name="connsiteY3266" fmla="*/ 60433 h 1097785"/>
                <a:gd name="connsiteX3267" fmla="*/ 363264 w 7216155"/>
                <a:gd name="connsiteY3267" fmla="*/ 60789 h 1097785"/>
                <a:gd name="connsiteX3268" fmla="*/ 366466 w 7216155"/>
                <a:gd name="connsiteY3268" fmla="*/ 62567 h 1097785"/>
                <a:gd name="connsiteX3269" fmla="*/ 365754 w 7216155"/>
                <a:gd name="connsiteY3269" fmla="*/ 60433 h 1097785"/>
                <a:gd name="connsiteX3270" fmla="*/ 365043 w 7216155"/>
                <a:gd name="connsiteY3270" fmla="*/ 58298 h 1097785"/>
                <a:gd name="connsiteX3271" fmla="*/ 368245 w 7216155"/>
                <a:gd name="connsiteY3271" fmla="*/ 58654 h 1097785"/>
                <a:gd name="connsiteX3272" fmla="*/ 371447 w 7216155"/>
                <a:gd name="connsiteY3272" fmla="*/ 56875 h 1097785"/>
                <a:gd name="connsiteX3273" fmla="*/ 369312 w 7216155"/>
                <a:gd name="connsiteY3273" fmla="*/ 51182 h 1097785"/>
                <a:gd name="connsiteX3274" fmla="*/ 370736 w 7216155"/>
                <a:gd name="connsiteY3274" fmla="*/ 49403 h 1097785"/>
                <a:gd name="connsiteX3275" fmla="*/ 372870 w 7216155"/>
                <a:gd name="connsiteY3275" fmla="*/ 47624 h 1097785"/>
                <a:gd name="connsiteX3276" fmla="*/ 375717 w 7216155"/>
                <a:gd name="connsiteY3276" fmla="*/ 51182 h 1097785"/>
                <a:gd name="connsiteX3277" fmla="*/ 378563 w 7216155"/>
                <a:gd name="connsiteY3277" fmla="*/ 56163 h 1097785"/>
                <a:gd name="connsiteX3278" fmla="*/ 374293 w 7216155"/>
                <a:gd name="connsiteY3278" fmla="*/ 41220 h 1097785"/>
                <a:gd name="connsiteX3279" fmla="*/ 375361 w 7216155"/>
                <a:gd name="connsiteY3279" fmla="*/ 38018 h 1097785"/>
                <a:gd name="connsiteX3280" fmla="*/ 377851 w 7216155"/>
                <a:gd name="connsiteY3280" fmla="*/ 36950 h 1097785"/>
                <a:gd name="connsiteX3281" fmla="*/ 373938 w 7216155"/>
                <a:gd name="connsiteY3281" fmla="*/ 36239 h 1097785"/>
                <a:gd name="connsiteX3282" fmla="*/ 369312 w 7216155"/>
                <a:gd name="connsiteY3282" fmla="*/ 36950 h 1097785"/>
                <a:gd name="connsiteX3283" fmla="*/ 369312 w 7216155"/>
                <a:gd name="connsiteY3283" fmla="*/ 45489 h 1097785"/>
                <a:gd name="connsiteX3284" fmla="*/ 367178 w 7216155"/>
                <a:gd name="connsiteY3284" fmla="*/ 43710 h 1097785"/>
                <a:gd name="connsiteX3285" fmla="*/ 367178 w 7216155"/>
                <a:gd name="connsiteY3285" fmla="*/ 38374 h 1097785"/>
                <a:gd name="connsiteX3286" fmla="*/ 361485 w 7216155"/>
                <a:gd name="connsiteY3286" fmla="*/ 41220 h 1097785"/>
                <a:gd name="connsiteX3287" fmla="*/ 360062 w 7216155"/>
                <a:gd name="connsiteY3287" fmla="*/ 49047 h 1097785"/>
                <a:gd name="connsiteX3288" fmla="*/ 364331 w 7216155"/>
                <a:gd name="connsiteY3288" fmla="*/ 44066 h 1097785"/>
                <a:gd name="connsiteX3289" fmla="*/ 366110 w 7216155"/>
                <a:gd name="connsiteY3289" fmla="*/ 47980 h 1097785"/>
                <a:gd name="connsiteX3290" fmla="*/ 368601 w 7216155"/>
                <a:gd name="connsiteY3290" fmla="*/ 49047 h 1097785"/>
                <a:gd name="connsiteX3291" fmla="*/ 357927 w 7216155"/>
                <a:gd name="connsiteY3291" fmla="*/ 54740 h 1097785"/>
                <a:gd name="connsiteX3292" fmla="*/ 358994 w 7216155"/>
                <a:gd name="connsiteY3292" fmla="*/ 50826 h 1097785"/>
                <a:gd name="connsiteX3293" fmla="*/ 358639 w 7216155"/>
                <a:gd name="connsiteY3293" fmla="*/ 46913 h 1097785"/>
                <a:gd name="connsiteX3294" fmla="*/ 356860 w 7216155"/>
                <a:gd name="connsiteY3294" fmla="*/ 45845 h 1097785"/>
                <a:gd name="connsiteX3295" fmla="*/ 355081 w 7216155"/>
                <a:gd name="connsiteY3295" fmla="*/ 47624 h 1097785"/>
                <a:gd name="connsiteX3296" fmla="*/ 356504 w 7216155"/>
                <a:gd name="connsiteY3296" fmla="*/ 44066 h 1097785"/>
                <a:gd name="connsiteX3297" fmla="*/ 357215 w 7216155"/>
                <a:gd name="connsiteY3297" fmla="*/ 39085 h 1097785"/>
                <a:gd name="connsiteX3298" fmla="*/ 354013 w 7216155"/>
                <a:gd name="connsiteY3298" fmla="*/ 36595 h 1097785"/>
                <a:gd name="connsiteX3299" fmla="*/ 354369 w 7216155"/>
                <a:gd name="connsiteY3299" fmla="*/ 31258 h 1097785"/>
                <a:gd name="connsiteX3300" fmla="*/ 350455 w 7216155"/>
                <a:gd name="connsiteY3300" fmla="*/ 33037 h 1097785"/>
                <a:gd name="connsiteX3301" fmla="*/ 348676 w 7216155"/>
                <a:gd name="connsiteY3301" fmla="*/ 41220 h 1097785"/>
                <a:gd name="connsiteX3302" fmla="*/ 350811 w 7216155"/>
                <a:gd name="connsiteY3302" fmla="*/ 41932 h 1097785"/>
                <a:gd name="connsiteX3303" fmla="*/ 352946 w 7216155"/>
                <a:gd name="connsiteY3303" fmla="*/ 41932 h 1097785"/>
                <a:gd name="connsiteX3304" fmla="*/ 352234 w 7216155"/>
                <a:gd name="connsiteY3304" fmla="*/ 52605 h 1097785"/>
                <a:gd name="connsiteX3305" fmla="*/ 350811 w 7216155"/>
                <a:gd name="connsiteY3305" fmla="*/ 61856 h 1097785"/>
                <a:gd name="connsiteX3306" fmla="*/ 341205 w 7216155"/>
                <a:gd name="connsiteY3306" fmla="*/ 50471 h 1097785"/>
                <a:gd name="connsiteX3307" fmla="*/ 331598 w 7216155"/>
                <a:gd name="connsiteY3307" fmla="*/ 39085 h 1097785"/>
                <a:gd name="connsiteX3308" fmla="*/ 333377 w 7216155"/>
                <a:gd name="connsiteY3308" fmla="*/ 34816 h 1097785"/>
                <a:gd name="connsiteX3309" fmla="*/ 336579 w 7216155"/>
                <a:gd name="connsiteY3309" fmla="*/ 32325 h 1097785"/>
                <a:gd name="connsiteX3310" fmla="*/ 339426 w 7216155"/>
                <a:gd name="connsiteY3310" fmla="*/ 29123 h 1097785"/>
                <a:gd name="connsiteX3311" fmla="*/ 340137 w 7216155"/>
                <a:gd name="connsiteY3311" fmla="*/ 22719 h 1097785"/>
                <a:gd name="connsiteX3312" fmla="*/ 343695 w 7216155"/>
                <a:gd name="connsiteY3312" fmla="*/ 29123 h 1097785"/>
                <a:gd name="connsiteX3313" fmla="*/ 345830 w 7216155"/>
                <a:gd name="connsiteY3313" fmla="*/ 24142 h 1097785"/>
                <a:gd name="connsiteX3314" fmla="*/ 350811 w 7216155"/>
                <a:gd name="connsiteY3314" fmla="*/ 22007 h 1097785"/>
                <a:gd name="connsiteX3315" fmla="*/ 350100 w 7216155"/>
                <a:gd name="connsiteY3315" fmla="*/ 16670 h 1097785"/>
                <a:gd name="connsiteX3316" fmla="*/ 352946 w 7216155"/>
                <a:gd name="connsiteY3316" fmla="*/ 14180 h 1097785"/>
                <a:gd name="connsiteX3317" fmla="*/ 350455 w 7216155"/>
                <a:gd name="connsiteY3317" fmla="*/ 12401 h 1097785"/>
                <a:gd name="connsiteX3318" fmla="*/ 346542 w 7216155"/>
                <a:gd name="connsiteY3318" fmla="*/ 12045 h 1097785"/>
                <a:gd name="connsiteX3319" fmla="*/ 346542 w 7216155"/>
                <a:gd name="connsiteY3319" fmla="*/ 14891 h 1097785"/>
                <a:gd name="connsiteX3320" fmla="*/ 345830 w 7216155"/>
                <a:gd name="connsiteY3320" fmla="*/ 17738 h 1097785"/>
                <a:gd name="connsiteX3321" fmla="*/ 347965 w 7216155"/>
                <a:gd name="connsiteY3321" fmla="*/ 17738 h 1097785"/>
                <a:gd name="connsiteX3322" fmla="*/ 349388 w 7216155"/>
                <a:gd name="connsiteY3322" fmla="*/ 19872 h 1097785"/>
                <a:gd name="connsiteX3323" fmla="*/ 346542 w 7216155"/>
                <a:gd name="connsiteY3323" fmla="*/ 19872 h 1097785"/>
                <a:gd name="connsiteX3324" fmla="*/ 343695 w 7216155"/>
                <a:gd name="connsiteY3324" fmla="*/ 20584 h 1097785"/>
                <a:gd name="connsiteX3325" fmla="*/ 343695 w 7216155"/>
                <a:gd name="connsiteY3325" fmla="*/ 16670 h 1097785"/>
                <a:gd name="connsiteX3326" fmla="*/ 345119 w 7216155"/>
                <a:gd name="connsiteY3326" fmla="*/ 14180 h 1097785"/>
                <a:gd name="connsiteX3327" fmla="*/ 307438 w 7216155"/>
                <a:gd name="connsiteY3327" fmla="*/ 0 h 1097785"/>
                <a:gd name="connsiteX3328" fmla="*/ 315391 w 7216155"/>
                <a:gd name="connsiteY3328" fmla="*/ 0 h 1097785"/>
                <a:gd name="connsiteX3329" fmla="*/ 312386 w 7216155"/>
                <a:gd name="connsiteY3329" fmla="*/ 3506 h 1097785"/>
                <a:gd name="connsiteX3330" fmla="*/ 314876 w 7216155"/>
                <a:gd name="connsiteY3330" fmla="*/ 4573 h 1097785"/>
                <a:gd name="connsiteX3331" fmla="*/ 317367 w 7216155"/>
                <a:gd name="connsiteY3331" fmla="*/ 4218 h 1097785"/>
                <a:gd name="connsiteX3332" fmla="*/ 316840 w 7216155"/>
                <a:gd name="connsiteY3332" fmla="*/ 0 h 1097785"/>
                <a:gd name="connsiteX3333" fmla="*/ 339806 w 7216155"/>
                <a:gd name="connsiteY3333" fmla="*/ 0 h 1097785"/>
                <a:gd name="connsiteX3334" fmla="*/ 340849 w 7216155"/>
                <a:gd name="connsiteY3334" fmla="*/ 17738 h 1097785"/>
                <a:gd name="connsiteX3335" fmla="*/ 338003 w 7216155"/>
                <a:gd name="connsiteY3335" fmla="*/ 21651 h 1097785"/>
                <a:gd name="connsiteX3336" fmla="*/ 336579 w 7216155"/>
                <a:gd name="connsiteY3336" fmla="*/ 27700 h 1097785"/>
                <a:gd name="connsiteX3337" fmla="*/ 335512 w 7216155"/>
                <a:gd name="connsiteY3337" fmla="*/ 26988 h 1097785"/>
                <a:gd name="connsiteX3338" fmla="*/ 335156 w 7216155"/>
                <a:gd name="connsiteY3338" fmla="*/ 24853 h 1097785"/>
                <a:gd name="connsiteX3339" fmla="*/ 333733 w 7216155"/>
                <a:gd name="connsiteY3339" fmla="*/ 25565 h 1097785"/>
                <a:gd name="connsiteX3340" fmla="*/ 334445 w 7216155"/>
                <a:gd name="connsiteY3340" fmla="*/ 29123 h 1097785"/>
                <a:gd name="connsiteX3341" fmla="*/ 330531 w 7216155"/>
                <a:gd name="connsiteY3341" fmla="*/ 32325 h 1097785"/>
                <a:gd name="connsiteX3342" fmla="*/ 328040 w 7216155"/>
                <a:gd name="connsiteY3342" fmla="*/ 36950 h 1097785"/>
                <a:gd name="connsiteX3343" fmla="*/ 322348 w 7216155"/>
                <a:gd name="connsiteY3343" fmla="*/ 25565 h 1097785"/>
                <a:gd name="connsiteX3344" fmla="*/ 324127 w 7216155"/>
                <a:gd name="connsiteY3344" fmla="*/ 22719 h 1097785"/>
                <a:gd name="connsiteX3345" fmla="*/ 326617 w 7216155"/>
                <a:gd name="connsiteY3345" fmla="*/ 20584 h 1097785"/>
                <a:gd name="connsiteX3346" fmla="*/ 321992 w 7216155"/>
                <a:gd name="connsiteY3346" fmla="*/ 21296 h 1097785"/>
                <a:gd name="connsiteX3347" fmla="*/ 317367 w 7216155"/>
                <a:gd name="connsiteY3347" fmla="*/ 19872 h 1097785"/>
                <a:gd name="connsiteX3348" fmla="*/ 318078 w 7216155"/>
                <a:gd name="connsiteY3348" fmla="*/ 14891 h 1097785"/>
                <a:gd name="connsiteX3349" fmla="*/ 312386 w 7216155"/>
                <a:gd name="connsiteY3349" fmla="*/ 7775 h 1097785"/>
                <a:gd name="connsiteX3350" fmla="*/ 260614 w 7216155"/>
                <a:gd name="connsiteY3350" fmla="*/ 0 h 1097785"/>
                <a:gd name="connsiteX3351" fmla="*/ 264189 w 7216155"/>
                <a:gd name="connsiteY3351" fmla="*/ 0 h 1097785"/>
                <a:gd name="connsiteX3352" fmla="*/ 263642 w 7216155"/>
                <a:gd name="connsiteY3352" fmla="*/ 1015 h 1097785"/>
                <a:gd name="connsiteX3353" fmla="*/ 263998 w 7216155"/>
                <a:gd name="connsiteY3353" fmla="*/ 9199 h 1097785"/>
                <a:gd name="connsiteX3354" fmla="*/ 268267 w 7216155"/>
                <a:gd name="connsiteY3354" fmla="*/ 7775 h 1097785"/>
                <a:gd name="connsiteX3355" fmla="*/ 267556 w 7216155"/>
                <a:gd name="connsiteY3355" fmla="*/ 1727 h 1097785"/>
                <a:gd name="connsiteX3356" fmla="*/ 267096 w 7216155"/>
                <a:gd name="connsiteY3356" fmla="*/ 0 h 1097785"/>
                <a:gd name="connsiteX3357" fmla="*/ 287972 w 7216155"/>
                <a:gd name="connsiteY3357" fmla="*/ 0 h 1097785"/>
                <a:gd name="connsiteX3358" fmla="*/ 284634 w 7216155"/>
                <a:gd name="connsiteY3358" fmla="*/ 5285 h 1097785"/>
                <a:gd name="connsiteX3359" fmla="*/ 287480 w 7216155"/>
                <a:gd name="connsiteY3359" fmla="*/ 12757 h 1097785"/>
                <a:gd name="connsiteX3360" fmla="*/ 286057 w 7216155"/>
                <a:gd name="connsiteY3360" fmla="*/ 15247 h 1097785"/>
                <a:gd name="connsiteX3361" fmla="*/ 286057 w 7216155"/>
                <a:gd name="connsiteY3361" fmla="*/ 19872 h 1097785"/>
                <a:gd name="connsiteX3362" fmla="*/ 291038 w 7216155"/>
                <a:gd name="connsiteY3362" fmla="*/ 10622 h 1097785"/>
                <a:gd name="connsiteX3363" fmla="*/ 289164 w 7216155"/>
                <a:gd name="connsiteY3363" fmla="*/ 0 h 1097785"/>
                <a:gd name="connsiteX3364" fmla="*/ 292877 w 7216155"/>
                <a:gd name="connsiteY3364" fmla="*/ 0 h 1097785"/>
                <a:gd name="connsiteX3365" fmla="*/ 300289 w 7216155"/>
                <a:gd name="connsiteY3365" fmla="*/ 12045 h 1097785"/>
                <a:gd name="connsiteX3366" fmla="*/ 303847 w 7216155"/>
                <a:gd name="connsiteY3366" fmla="*/ 39085 h 1097785"/>
                <a:gd name="connsiteX3367" fmla="*/ 306337 w 7216155"/>
                <a:gd name="connsiteY3367" fmla="*/ 36950 h 1097785"/>
                <a:gd name="connsiteX3368" fmla="*/ 306337 w 7216155"/>
                <a:gd name="connsiteY3368" fmla="*/ 32681 h 1097785"/>
                <a:gd name="connsiteX3369" fmla="*/ 305981 w 7216155"/>
                <a:gd name="connsiteY3369" fmla="*/ 28411 h 1097785"/>
                <a:gd name="connsiteX3370" fmla="*/ 307405 w 7216155"/>
                <a:gd name="connsiteY3370" fmla="*/ 25565 h 1097785"/>
                <a:gd name="connsiteX3371" fmla="*/ 308828 w 7216155"/>
                <a:gd name="connsiteY3371" fmla="*/ 33748 h 1097785"/>
                <a:gd name="connsiteX3372" fmla="*/ 310251 w 7216155"/>
                <a:gd name="connsiteY3372" fmla="*/ 41932 h 1097785"/>
                <a:gd name="connsiteX3373" fmla="*/ 312386 w 7216155"/>
                <a:gd name="connsiteY3373" fmla="*/ 45489 h 1097785"/>
                <a:gd name="connsiteX3374" fmla="*/ 314165 w 7216155"/>
                <a:gd name="connsiteY3374" fmla="*/ 44066 h 1097785"/>
                <a:gd name="connsiteX3375" fmla="*/ 315232 w 7216155"/>
                <a:gd name="connsiteY3375" fmla="*/ 41220 h 1097785"/>
                <a:gd name="connsiteX3376" fmla="*/ 318078 w 7216155"/>
                <a:gd name="connsiteY3376" fmla="*/ 43355 h 1097785"/>
                <a:gd name="connsiteX3377" fmla="*/ 320925 w 7216155"/>
                <a:gd name="connsiteY3377" fmla="*/ 46913 h 1097785"/>
                <a:gd name="connsiteX3378" fmla="*/ 318434 w 7216155"/>
                <a:gd name="connsiteY3378" fmla="*/ 51538 h 1097785"/>
                <a:gd name="connsiteX3379" fmla="*/ 317367 w 7216155"/>
                <a:gd name="connsiteY3379" fmla="*/ 56875 h 1097785"/>
                <a:gd name="connsiteX3380" fmla="*/ 316299 w 7216155"/>
                <a:gd name="connsiteY3380" fmla="*/ 53673 h 1097785"/>
                <a:gd name="connsiteX3381" fmla="*/ 316655 w 7216155"/>
                <a:gd name="connsiteY3381" fmla="*/ 47624 h 1097785"/>
                <a:gd name="connsiteX3382" fmla="*/ 314165 w 7216155"/>
                <a:gd name="connsiteY3382" fmla="*/ 46913 h 1097785"/>
                <a:gd name="connsiteX3383" fmla="*/ 311674 w 7216155"/>
                <a:gd name="connsiteY3383" fmla="*/ 47624 h 1097785"/>
                <a:gd name="connsiteX3384" fmla="*/ 313809 w 7216155"/>
                <a:gd name="connsiteY3384" fmla="*/ 55096 h 1097785"/>
                <a:gd name="connsiteX3385" fmla="*/ 314520 w 7216155"/>
                <a:gd name="connsiteY3385" fmla="*/ 62567 h 1097785"/>
                <a:gd name="connsiteX3386" fmla="*/ 311318 w 7216155"/>
                <a:gd name="connsiteY3386" fmla="*/ 59010 h 1097785"/>
                <a:gd name="connsiteX3387" fmla="*/ 308828 w 7216155"/>
                <a:gd name="connsiteY3387" fmla="*/ 54740 h 1097785"/>
                <a:gd name="connsiteX3388" fmla="*/ 309539 w 7216155"/>
                <a:gd name="connsiteY3388" fmla="*/ 49047 h 1097785"/>
                <a:gd name="connsiteX3389" fmla="*/ 309539 w 7216155"/>
                <a:gd name="connsiteY3389" fmla="*/ 44066 h 1097785"/>
                <a:gd name="connsiteX3390" fmla="*/ 306693 w 7216155"/>
                <a:gd name="connsiteY3390" fmla="*/ 45845 h 1097785"/>
                <a:gd name="connsiteX3391" fmla="*/ 303135 w 7216155"/>
                <a:gd name="connsiteY3391" fmla="*/ 46913 h 1097785"/>
                <a:gd name="connsiteX3392" fmla="*/ 300644 w 7216155"/>
                <a:gd name="connsiteY3392" fmla="*/ 56875 h 1097785"/>
                <a:gd name="connsiteX3393" fmla="*/ 298154 w 7216155"/>
                <a:gd name="connsiteY3393" fmla="*/ 67549 h 1097785"/>
                <a:gd name="connsiteX3394" fmla="*/ 296375 w 7216155"/>
                <a:gd name="connsiteY3394" fmla="*/ 65770 h 1097785"/>
                <a:gd name="connsiteX3395" fmla="*/ 293173 w 7216155"/>
                <a:gd name="connsiteY3395" fmla="*/ 65414 h 1097785"/>
                <a:gd name="connsiteX3396" fmla="*/ 295308 w 7216155"/>
                <a:gd name="connsiteY3396" fmla="*/ 62212 h 1097785"/>
                <a:gd name="connsiteX3397" fmla="*/ 297442 w 7216155"/>
                <a:gd name="connsiteY3397" fmla="*/ 60433 h 1097785"/>
                <a:gd name="connsiteX3398" fmla="*/ 296731 w 7216155"/>
                <a:gd name="connsiteY3398" fmla="*/ 53317 h 1097785"/>
                <a:gd name="connsiteX3399" fmla="*/ 291038 w 7216155"/>
                <a:gd name="connsiteY3399" fmla="*/ 56163 h 1097785"/>
                <a:gd name="connsiteX3400" fmla="*/ 291750 w 7216155"/>
                <a:gd name="connsiteY3400" fmla="*/ 61144 h 1097785"/>
                <a:gd name="connsiteX3401" fmla="*/ 288903 w 7216155"/>
                <a:gd name="connsiteY3401" fmla="*/ 65414 h 1097785"/>
                <a:gd name="connsiteX3402" fmla="*/ 293884 w 7216155"/>
                <a:gd name="connsiteY3402" fmla="*/ 66125 h 1097785"/>
                <a:gd name="connsiteX3403" fmla="*/ 298154 w 7216155"/>
                <a:gd name="connsiteY3403" fmla="*/ 70395 h 1097785"/>
                <a:gd name="connsiteX3404" fmla="*/ 298154 w 7216155"/>
                <a:gd name="connsiteY3404" fmla="*/ 78222 h 1097785"/>
                <a:gd name="connsiteX3405" fmla="*/ 294952 w 7216155"/>
                <a:gd name="connsiteY3405" fmla="*/ 80001 h 1097785"/>
                <a:gd name="connsiteX3406" fmla="*/ 290327 w 7216155"/>
                <a:gd name="connsiteY3406" fmla="*/ 80357 h 1097785"/>
                <a:gd name="connsiteX3407" fmla="*/ 288903 w 7216155"/>
                <a:gd name="connsiteY3407" fmla="*/ 83915 h 1097785"/>
                <a:gd name="connsiteX3408" fmla="*/ 292105 w 7216155"/>
                <a:gd name="connsiteY3408" fmla="*/ 86050 h 1097785"/>
                <a:gd name="connsiteX3409" fmla="*/ 295308 w 7216155"/>
                <a:gd name="connsiteY3409" fmla="*/ 88896 h 1097785"/>
                <a:gd name="connsiteX3410" fmla="*/ 293173 w 7216155"/>
                <a:gd name="connsiteY3410" fmla="*/ 90675 h 1097785"/>
                <a:gd name="connsiteX3411" fmla="*/ 291038 w 7216155"/>
                <a:gd name="connsiteY3411" fmla="*/ 93166 h 1097785"/>
                <a:gd name="connsiteX3412" fmla="*/ 290327 w 7216155"/>
                <a:gd name="connsiteY3412" fmla="*/ 93166 h 1097785"/>
                <a:gd name="connsiteX3413" fmla="*/ 290327 w 7216155"/>
                <a:gd name="connsiteY3413" fmla="*/ 93877 h 1097785"/>
                <a:gd name="connsiteX3414" fmla="*/ 287480 w 7216155"/>
                <a:gd name="connsiteY3414" fmla="*/ 96368 h 1097785"/>
                <a:gd name="connsiteX3415" fmla="*/ 284634 w 7216155"/>
                <a:gd name="connsiteY3415" fmla="*/ 100281 h 1097785"/>
                <a:gd name="connsiteX3416" fmla="*/ 282499 w 7216155"/>
                <a:gd name="connsiteY3416" fmla="*/ 98147 h 1097785"/>
                <a:gd name="connsiteX3417" fmla="*/ 278941 w 7216155"/>
                <a:gd name="connsiteY3417" fmla="*/ 98147 h 1097785"/>
                <a:gd name="connsiteX3418" fmla="*/ 281076 w 7216155"/>
                <a:gd name="connsiteY3418" fmla="*/ 109532 h 1097785"/>
                <a:gd name="connsiteX3419" fmla="*/ 282499 w 7216155"/>
                <a:gd name="connsiteY3419" fmla="*/ 108820 h 1097785"/>
                <a:gd name="connsiteX3420" fmla="*/ 282499 w 7216155"/>
                <a:gd name="connsiteY3420" fmla="*/ 105263 h 1097785"/>
                <a:gd name="connsiteX3421" fmla="*/ 284634 w 7216155"/>
                <a:gd name="connsiteY3421" fmla="*/ 106330 h 1097785"/>
                <a:gd name="connsiteX3422" fmla="*/ 286769 w 7216155"/>
                <a:gd name="connsiteY3422" fmla="*/ 107397 h 1097785"/>
                <a:gd name="connsiteX3423" fmla="*/ 287836 w 7216155"/>
                <a:gd name="connsiteY3423" fmla="*/ 126254 h 1097785"/>
                <a:gd name="connsiteX3424" fmla="*/ 287480 w 7216155"/>
                <a:gd name="connsiteY3424" fmla="*/ 143688 h 1097785"/>
                <a:gd name="connsiteX3425" fmla="*/ 284990 w 7216155"/>
                <a:gd name="connsiteY3425" fmla="*/ 141553 h 1097785"/>
                <a:gd name="connsiteX3426" fmla="*/ 281787 w 7216155"/>
                <a:gd name="connsiteY3426" fmla="*/ 142265 h 1097785"/>
                <a:gd name="connsiteX3427" fmla="*/ 281076 w 7216155"/>
                <a:gd name="connsiteY3427" fmla="*/ 138351 h 1097785"/>
                <a:gd name="connsiteX3428" fmla="*/ 281076 w 7216155"/>
                <a:gd name="connsiteY3428" fmla="*/ 133014 h 1097785"/>
                <a:gd name="connsiteX3429" fmla="*/ 278230 w 7216155"/>
                <a:gd name="connsiteY3429" fmla="*/ 134793 h 1097785"/>
                <a:gd name="connsiteX3430" fmla="*/ 276095 w 7216155"/>
                <a:gd name="connsiteY3430" fmla="*/ 132303 h 1097785"/>
                <a:gd name="connsiteX3431" fmla="*/ 279297 w 7216155"/>
                <a:gd name="connsiteY3431" fmla="*/ 124475 h 1097785"/>
                <a:gd name="connsiteX3432" fmla="*/ 281787 w 7216155"/>
                <a:gd name="connsiteY3432" fmla="*/ 115936 h 1097785"/>
                <a:gd name="connsiteX3433" fmla="*/ 279297 w 7216155"/>
                <a:gd name="connsiteY3433" fmla="*/ 112734 h 1097785"/>
                <a:gd name="connsiteX3434" fmla="*/ 276806 w 7216155"/>
                <a:gd name="connsiteY3434" fmla="*/ 111667 h 1097785"/>
                <a:gd name="connsiteX3435" fmla="*/ 275383 w 7216155"/>
                <a:gd name="connsiteY3435" fmla="*/ 128033 h 1097785"/>
                <a:gd name="connsiteX3436" fmla="*/ 272181 w 7216155"/>
                <a:gd name="connsiteY3436" fmla="*/ 130168 h 1097785"/>
                <a:gd name="connsiteX3437" fmla="*/ 268979 w 7216155"/>
                <a:gd name="connsiteY3437" fmla="*/ 132303 h 1097785"/>
                <a:gd name="connsiteX3438" fmla="*/ 273960 w 7216155"/>
                <a:gd name="connsiteY3438" fmla="*/ 140842 h 1097785"/>
                <a:gd name="connsiteX3439" fmla="*/ 274672 w 7216155"/>
                <a:gd name="connsiteY3439" fmla="*/ 136216 h 1097785"/>
                <a:gd name="connsiteX3440" fmla="*/ 276095 w 7216155"/>
                <a:gd name="connsiteY3440" fmla="*/ 133014 h 1097785"/>
                <a:gd name="connsiteX3441" fmla="*/ 277874 w 7216155"/>
                <a:gd name="connsiteY3441" fmla="*/ 142265 h 1097785"/>
                <a:gd name="connsiteX3442" fmla="*/ 281076 w 7216155"/>
                <a:gd name="connsiteY3442" fmla="*/ 151516 h 1097785"/>
                <a:gd name="connsiteX3443" fmla="*/ 286769 w 7216155"/>
                <a:gd name="connsiteY3443" fmla="*/ 155073 h 1097785"/>
                <a:gd name="connsiteX3444" fmla="*/ 290327 w 7216155"/>
                <a:gd name="connsiteY3444" fmla="*/ 152939 h 1097785"/>
                <a:gd name="connsiteX3445" fmla="*/ 290327 w 7216155"/>
                <a:gd name="connsiteY3445" fmla="*/ 159343 h 1097785"/>
                <a:gd name="connsiteX3446" fmla="*/ 287480 w 7216155"/>
                <a:gd name="connsiteY3446" fmla="*/ 167170 h 1097785"/>
                <a:gd name="connsiteX3447" fmla="*/ 282499 w 7216155"/>
                <a:gd name="connsiteY3447" fmla="*/ 170017 h 1097785"/>
                <a:gd name="connsiteX3448" fmla="*/ 286769 w 7216155"/>
                <a:gd name="connsiteY3448" fmla="*/ 172863 h 1097785"/>
                <a:gd name="connsiteX3449" fmla="*/ 280364 w 7216155"/>
                <a:gd name="connsiteY3449" fmla="*/ 180335 h 1097785"/>
                <a:gd name="connsiteX3450" fmla="*/ 272537 w 7216155"/>
                <a:gd name="connsiteY3450" fmla="*/ 185672 h 1097785"/>
                <a:gd name="connsiteX3451" fmla="*/ 273604 w 7216155"/>
                <a:gd name="connsiteY3451" fmla="*/ 182469 h 1097785"/>
                <a:gd name="connsiteX3452" fmla="*/ 276095 w 7216155"/>
                <a:gd name="connsiteY3452" fmla="*/ 180690 h 1097785"/>
                <a:gd name="connsiteX3453" fmla="*/ 274316 w 7216155"/>
                <a:gd name="connsiteY3453" fmla="*/ 169305 h 1097785"/>
                <a:gd name="connsiteX3454" fmla="*/ 275383 w 7216155"/>
                <a:gd name="connsiteY3454" fmla="*/ 156497 h 1097785"/>
                <a:gd name="connsiteX3455" fmla="*/ 276095 w 7216155"/>
                <a:gd name="connsiteY3455" fmla="*/ 155429 h 1097785"/>
                <a:gd name="connsiteX3456" fmla="*/ 277518 w 7216155"/>
                <a:gd name="connsiteY3456" fmla="*/ 155073 h 1097785"/>
                <a:gd name="connsiteX3457" fmla="*/ 272893 w 7216155"/>
                <a:gd name="connsiteY3457" fmla="*/ 146534 h 1097785"/>
                <a:gd name="connsiteX3458" fmla="*/ 267556 w 7216155"/>
                <a:gd name="connsiteY3458" fmla="*/ 137995 h 1097785"/>
                <a:gd name="connsiteX3459" fmla="*/ 264354 w 7216155"/>
                <a:gd name="connsiteY3459" fmla="*/ 144755 h 1097785"/>
                <a:gd name="connsiteX3460" fmla="*/ 266133 w 7216155"/>
                <a:gd name="connsiteY3460" fmla="*/ 154362 h 1097785"/>
                <a:gd name="connsiteX3461" fmla="*/ 260440 w 7216155"/>
                <a:gd name="connsiteY3461" fmla="*/ 166459 h 1097785"/>
                <a:gd name="connsiteX3462" fmla="*/ 259017 w 7216155"/>
                <a:gd name="connsiteY3462" fmla="*/ 182114 h 1097785"/>
                <a:gd name="connsiteX3463" fmla="*/ 258305 w 7216155"/>
                <a:gd name="connsiteY3463" fmla="*/ 177488 h 1097785"/>
                <a:gd name="connsiteX3464" fmla="*/ 256882 w 7216155"/>
                <a:gd name="connsiteY3464" fmla="*/ 171440 h 1097785"/>
                <a:gd name="connsiteX3465" fmla="*/ 255459 w 7216155"/>
                <a:gd name="connsiteY3465" fmla="*/ 170017 h 1097785"/>
                <a:gd name="connsiteX3466" fmla="*/ 252968 w 7216155"/>
                <a:gd name="connsiteY3466" fmla="*/ 173219 h 1097785"/>
                <a:gd name="connsiteX3467" fmla="*/ 249766 w 7216155"/>
                <a:gd name="connsiteY3467" fmla="*/ 175709 h 1097785"/>
                <a:gd name="connsiteX3468" fmla="*/ 252257 w 7216155"/>
                <a:gd name="connsiteY3468" fmla="*/ 178912 h 1097785"/>
                <a:gd name="connsiteX3469" fmla="*/ 254747 w 7216155"/>
                <a:gd name="connsiteY3469" fmla="*/ 175709 h 1097785"/>
                <a:gd name="connsiteX3470" fmla="*/ 256170 w 7216155"/>
                <a:gd name="connsiteY3470" fmla="*/ 177844 h 1097785"/>
                <a:gd name="connsiteX3471" fmla="*/ 254747 w 7216155"/>
                <a:gd name="connsiteY3471" fmla="*/ 181758 h 1097785"/>
                <a:gd name="connsiteX3472" fmla="*/ 254747 w 7216155"/>
                <a:gd name="connsiteY3472" fmla="*/ 186739 h 1097785"/>
                <a:gd name="connsiteX3473" fmla="*/ 254036 w 7216155"/>
                <a:gd name="connsiteY3473" fmla="*/ 191364 h 1097785"/>
                <a:gd name="connsiteX3474" fmla="*/ 250478 w 7216155"/>
                <a:gd name="connsiteY3474" fmla="*/ 193499 h 1097785"/>
                <a:gd name="connsiteX3475" fmla="*/ 248699 w 7216155"/>
                <a:gd name="connsiteY3475" fmla="*/ 192432 h 1097785"/>
                <a:gd name="connsiteX3476" fmla="*/ 247631 w 7216155"/>
                <a:gd name="connsiteY3476" fmla="*/ 189229 h 1097785"/>
                <a:gd name="connsiteX3477" fmla="*/ 245853 w 7216155"/>
                <a:gd name="connsiteY3477" fmla="*/ 195634 h 1097785"/>
                <a:gd name="connsiteX3478" fmla="*/ 247631 w 7216155"/>
                <a:gd name="connsiteY3478" fmla="*/ 202038 h 1097785"/>
                <a:gd name="connsiteX3479" fmla="*/ 248699 w 7216155"/>
                <a:gd name="connsiteY3479" fmla="*/ 199547 h 1097785"/>
                <a:gd name="connsiteX3480" fmla="*/ 249766 w 7216155"/>
                <a:gd name="connsiteY3480" fmla="*/ 198480 h 1097785"/>
                <a:gd name="connsiteX3481" fmla="*/ 247987 w 7216155"/>
                <a:gd name="connsiteY3481" fmla="*/ 207375 h 1097785"/>
                <a:gd name="connsiteX3482" fmla="*/ 249766 w 7216155"/>
                <a:gd name="connsiteY3482" fmla="*/ 213423 h 1097785"/>
                <a:gd name="connsiteX3483" fmla="*/ 250834 w 7216155"/>
                <a:gd name="connsiteY3483" fmla="*/ 205596 h 1097785"/>
                <a:gd name="connsiteX3484" fmla="*/ 253324 w 7216155"/>
                <a:gd name="connsiteY3484" fmla="*/ 197057 h 1097785"/>
                <a:gd name="connsiteX3485" fmla="*/ 255815 w 7216155"/>
                <a:gd name="connsiteY3485" fmla="*/ 198480 h 1097785"/>
                <a:gd name="connsiteX3486" fmla="*/ 256170 w 7216155"/>
                <a:gd name="connsiteY3486" fmla="*/ 194922 h 1097785"/>
                <a:gd name="connsiteX3487" fmla="*/ 258661 w 7216155"/>
                <a:gd name="connsiteY3487" fmla="*/ 195990 h 1097785"/>
                <a:gd name="connsiteX3488" fmla="*/ 261863 w 7216155"/>
                <a:gd name="connsiteY3488" fmla="*/ 196345 h 1097785"/>
                <a:gd name="connsiteX3489" fmla="*/ 266133 w 7216155"/>
                <a:gd name="connsiteY3489" fmla="*/ 178556 h 1097785"/>
                <a:gd name="connsiteX3490" fmla="*/ 267556 w 7216155"/>
                <a:gd name="connsiteY3490" fmla="*/ 161478 h 1097785"/>
                <a:gd name="connsiteX3491" fmla="*/ 269335 w 7216155"/>
                <a:gd name="connsiteY3491" fmla="*/ 158987 h 1097785"/>
                <a:gd name="connsiteX3492" fmla="*/ 272537 w 7216155"/>
                <a:gd name="connsiteY3492" fmla="*/ 159343 h 1097785"/>
                <a:gd name="connsiteX3493" fmla="*/ 272537 w 7216155"/>
                <a:gd name="connsiteY3493" fmla="*/ 170017 h 1097785"/>
                <a:gd name="connsiteX3494" fmla="*/ 269335 w 7216155"/>
                <a:gd name="connsiteY3494" fmla="*/ 175354 h 1097785"/>
                <a:gd name="connsiteX3495" fmla="*/ 266844 w 7216155"/>
                <a:gd name="connsiteY3495" fmla="*/ 182114 h 1097785"/>
                <a:gd name="connsiteX3496" fmla="*/ 267556 w 7216155"/>
                <a:gd name="connsiteY3496" fmla="*/ 186739 h 1097785"/>
                <a:gd name="connsiteX3497" fmla="*/ 266844 w 7216155"/>
                <a:gd name="connsiteY3497" fmla="*/ 192787 h 1097785"/>
                <a:gd name="connsiteX3498" fmla="*/ 262575 w 7216155"/>
                <a:gd name="connsiteY3498" fmla="*/ 194922 h 1097785"/>
                <a:gd name="connsiteX3499" fmla="*/ 254392 w 7216155"/>
                <a:gd name="connsiteY3499" fmla="*/ 214135 h 1097785"/>
                <a:gd name="connsiteX3500" fmla="*/ 244074 w 7216155"/>
                <a:gd name="connsiteY3500" fmla="*/ 229790 h 1097785"/>
                <a:gd name="connsiteX3501" fmla="*/ 239092 w 7216155"/>
                <a:gd name="connsiteY3501" fmla="*/ 223386 h 1097785"/>
                <a:gd name="connsiteX3502" fmla="*/ 237669 w 7216155"/>
                <a:gd name="connsiteY3502" fmla="*/ 212712 h 1097785"/>
                <a:gd name="connsiteX3503" fmla="*/ 233756 w 7216155"/>
                <a:gd name="connsiteY3503" fmla="*/ 226232 h 1097785"/>
                <a:gd name="connsiteX3504" fmla="*/ 230553 w 7216155"/>
                <a:gd name="connsiteY3504" fmla="*/ 241887 h 1097785"/>
                <a:gd name="connsiteX3505" fmla="*/ 234467 w 7216155"/>
                <a:gd name="connsiteY3505" fmla="*/ 236906 h 1097785"/>
                <a:gd name="connsiteX3506" fmla="*/ 236246 w 7216155"/>
                <a:gd name="connsiteY3506" fmla="*/ 229790 h 1097785"/>
                <a:gd name="connsiteX3507" fmla="*/ 234111 w 7216155"/>
                <a:gd name="connsiteY3507" fmla="*/ 242243 h 1097785"/>
                <a:gd name="connsiteX3508" fmla="*/ 226995 w 7216155"/>
                <a:gd name="connsiteY3508" fmla="*/ 250426 h 1097785"/>
                <a:gd name="connsiteX3509" fmla="*/ 218101 w 7216155"/>
                <a:gd name="connsiteY3509" fmla="*/ 257542 h 1097785"/>
                <a:gd name="connsiteX3510" fmla="*/ 211341 w 7216155"/>
                <a:gd name="connsiteY3510" fmla="*/ 266081 h 1097785"/>
                <a:gd name="connsiteX3511" fmla="*/ 217033 w 7216155"/>
                <a:gd name="connsiteY3511" fmla="*/ 267860 h 1097785"/>
                <a:gd name="connsiteX3512" fmla="*/ 222014 w 7216155"/>
                <a:gd name="connsiteY3512" fmla="*/ 269639 h 1097785"/>
                <a:gd name="connsiteX3513" fmla="*/ 226995 w 7216155"/>
                <a:gd name="connsiteY3513" fmla="*/ 264302 h 1097785"/>
                <a:gd name="connsiteX3514" fmla="*/ 232688 w 7216155"/>
                <a:gd name="connsiteY3514" fmla="*/ 266081 h 1097785"/>
                <a:gd name="connsiteX3515" fmla="*/ 233044 w 7216155"/>
                <a:gd name="connsiteY3515" fmla="*/ 263946 h 1097785"/>
                <a:gd name="connsiteX3516" fmla="*/ 233400 w 7216155"/>
                <a:gd name="connsiteY3516" fmla="*/ 261100 h 1097785"/>
                <a:gd name="connsiteX3517" fmla="*/ 238381 w 7216155"/>
                <a:gd name="connsiteY3517" fmla="*/ 262167 h 1097785"/>
                <a:gd name="connsiteX3518" fmla="*/ 242650 w 7216155"/>
                <a:gd name="connsiteY3518" fmla="*/ 263946 h 1097785"/>
                <a:gd name="connsiteX3519" fmla="*/ 242295 w 7216155"/>
                <a:gd name="connsiteY3519" fmla="*/ 266081 h 1097785"/>
                <a:gd name="connsiteX3520" fmla="*/ 241939 w 7216155"/>
                <a:gd name="connsiteY3520" fmla="*/ 269639 h 1097785"/>
                <a:gd name="connsiteX3521" fmla="*/ 244785 w 7216155"/>
                <a:gd name="connsiteY3521" fmla="*/ 264657 h 1097785"/>
                <a:gd name="connsiteX3522" fmla="*/ 250478 w 7216155"/>
                <a:gd name="connsiteY3522" fmla="*/ 265369 h 1097785"/>
                <a:gd name="connsiteX3523" fmla="*/ 256170 w 7216155"/>
                <a:gd name="connsiteY3523" fmla="*/ 267504 h 1097785"/>
                <a:gd name="connsiteX3524" fmla="*/ 256526 w 7216155"/>
                <a:gd name="connsiteY3524" fmla="*/ 272485 h 1097785"/>
                <a:gd name="connsiteX3525" fmla="*/ 259017 w 7216155"/>
                <a:gd name="connsiteY3525" fmla="*/ 275331 h 1097785"/>
                <a:gd name="connsiteX3526" fmla="*/ 258305 w 7216155"/>
                <a:gd name="connsiteY3526" fmla="*/ 289563 h 1097785"/>
                <a:gd name="connsiteX3527" fmla="*/ 261863 w 7216155"/>
                <a:gd name="connsiteY3527" fmla="*/ 280312 h 1097785"/>
                <a:gd name="connsiteX3528" fmla="*/ 263998 w 7216155"/>
                <a:gd name="connsiteY3528" fmla="*/ 281736 h 1097785"/>
                <a:gd name="connsiteX3529" fmla="*/ 264709 w 7216155"/>
                <a:gd name="connsiteY3529" fmla="*/ 286005 h 1097785"/>
                <a:gd name="connsiteX3530" fmla="*/ 266844 w 7216155"/>
                <a:gd name="connsiteY3530" fmla="*/ 285293 h 1097785"/>
                <a:gd name="connsiteX3531" fmla="*/ 268267 w 7216155"/>
                <a:gd name="connsiteY3531" fmla="*/ 282447 h 1097785"/>
                <a:gd name="connsiteX3532" fmla="*/ 268979 w 7216155"/>
                <a:gd name="connsiteY3532" fmla="*/ 286361 h 1097785"/>
                <a:gd name="connsiteX3533" fmla="*/ 268979 w 7216155"/>
                <a:gd name="connsiteY3533" fmla="*/ 291698 h 1097785"/>
                <a:gd name="connsiteX3534" fmla="*/ 271825 w 7216155"/>
                <a:gd name="connsiteY3534" fmla="*/ 294188 h 1097785"/>
                <a:gd name="connsiteX3535" fmla="*/ 270758 w 7216155"/>
                <a:gd name="connsiteY3535" fmla="*/ 306285 h 1097785"/>
                <a:gd name="connsiteX3536" fmla="*/ 268267 w 7216155"/>
                <a:gd name="connsiteY3536" fmla="*/ 321228 h 1097785"/>
                <a:gd name="connsiteX3537" fmla="*/ 266133 w 7216155"/>
                <a:gd name="connsiteY3537" fmla="*/ 331546 h 1097785"/>
                <a:gd name="connsiteX3538" fmla="*/ 263286 w 7216155"/>
                <a:gd name="connsiteY3538" fmla="*/ 332970 h 1097785"/>
                <a:gd name="connsiteX3539" fmla="*/ 262575 w 7216155"/>
                <a:gd name="connsiteY3539" fmla="*/ 324075 h 1097785"/>
                <a:gd name="connsiteX3540" fmla="*/ 264709 w 7216155"/>
                <a:gd name="connsiteY3540" fmla="*/ 316603 h 1097785"/>
                <a:gd name="connsiteX3541" fmla="*/ 266133 w 7216155"/>
                <a:gd name="connsiteY3541" fmla="*/ 318738 h 1097785"/>
                <a:gd name="connsiteX3542" fmla="*/ 268267 w 7216155"/>
                <a:gd name="connsiteY3542" fmla="*/ 320161 h 1097785"/>
                <a:gd name="connsiteX3543" fmla="*/ 268267 w 7216155"/>
                <a:gd name="connsiteY3543" fmla="*/ 308420 h 1097785"/>
                <a:gd name="connsiteX3544" fmla="*/ 267556 w 7216155"/>
                <a:gd name="connsiteY3544" fmla="*/ 300948 h 1097785"/>
                <a:gd name="connsiteX3545" fmla="*/ 262931 w 7216155"/>
                <a:gd name="connsiteY3545" fmla="*/ 300948 h 1097785"/>
                <a:gd name="connsiteX3546" fmla="*/ 259017 w 7216155"/>
                <a:gd name="connsiteY3546" fmla="*/ 305929 h 1097785"/>
                <a:gd name="connsiteX3547" fmla="*/ 260084 w 7216155"/>
                <a:gd name="connsiteY3547" fmla="*/ 306285 h 1097785"/>
                <a:gd name="connsiteX3548" fmla="*/ 261863 w 7216155"/>
                <a:gd name="connsiteY3548" fmla="*/ 305929 h 1097785"/>
                <a:gd name="connsiteX3549" fmla="*/ 260440 w 7216155"/>
                <a:gd name="connsiteY3549" fmla="*/ 313401 h 1097785"/>
                <a:gd name="connsiteX3550" fmla="*/ 256882 w 7216155"/>
                <a:gd name="connsiteY3550" fmla="*/ 318738 h 1097785"/>
                <a:gd name="connsiteX3551" fmla="*/ 261152 w 7216155"/>
                <a:gd name="connsiteY3551" fmla="*/ 318738 h 1097785"/>
                <a:gd name="connsiteX3552" fmla="*/ 260440 w 7216155"/>
                <a:gd name="connsiteY3552" fmla="*/ 325854 h 1097785"/>
                <a:gd name="connsiteX3553" fmla="*/ 259017 w 7216155"/>
                <a:gd name="connsiteY3553" fmla="*/ 331546 h 1097785"/>
                <a:gd name="connsiteX3554" fmla="*/ 258305 w 7216155"/>
                <a:gd name="connsiteY3554" fmla="*/ 328344 h 1097785"/>
                <a:gd name="connsiteX3555" fmla="*/ 259017 w 7216155"/>
                <a:gd name="connsiteY3555" fmla="*/ 324431 h 1097785"/>
                <a:gd name="connsiteX3556" fmla="*/ 256170 w 7216155"/>
                <a:gd name="connsiteY3556" fmla="*/ 321940 h 1097785"/>
                <a:gd name="connsiteX3557" fmla="*/ 254036 w 7216155"/>
                <a:gd name="connsiteY3557" fmla="*/ 318738 h 1097785"/>
                <a:gd name="connsiteX3558" fmla="*/ 255459 w 7216155"/>
                <a:gd name="connsiteY3558" fmla="*/ 309487 h 1097785"/>
                <a:gd name="connsiteX3559" fmla="*/ 258305 w 7216155"/>
                <a:gd name="connsiteY3559" fmla="*/ 302371 h 1097785"/>
                <a:gd name="connsiteX3560" fmla="*/ 255459 w 7216155"/>
                <a:gd name="connsiteY3560" fmla="*/ 302371 h 1097785"/>
                <a:gd name="connsiteX3561" fmla="*/ 254036 w 7216155"/>
                <a:gd name="connsiteY3561" fmla="*/ 298102 h 1097785"/>
                <a:gd name="connsiteX3562" fmla="*/ 249766 w 7216155"/>
                <a:gd name="connsiteY3562" fmla="*/ 298102 h 1097785"/>
                <a:gd name="connsiteX3563" fmla="*/ 247987 w 7216155"/>
                <a:gd name="connsiteY3563" fmla="*/ 316247 h 1097785"/>
                <a:gd name="connsiteX3564" fmla="*/ 245497 w 7216155"/>
                <a:gd name="connsiteY3564" fmla="*/ 333681 h 1097785"/>
                <a:gd name="connsiteX3565" fmla="*/ 244785 w 7216155"/>
                <a:gd name="connsiteY3565" fmla="*/ 323007 h 1097785"/>
                <a:gd name="connsiteX3566" fmla="*/ 245497 w 7216155"/>
                <a:gd name="connsiteY3566" fmla="*/ 310199 h 1097785"/>
                <a:gd name="connsiteX3567" fmla="*/ 242295 w 7216155"/>
                <a:gd name="connsiteY3567" fmla="*/ 316959 h 1097785"/>
                <a:gd name="connsiteX3568" fmla="*/ 241939 w 7216155"/>
                <a:gd name="connsiteY3568" fmla="*/ 326565 h 1097785"/>
                <a:gd name="connsiteX3569" fmla="*/ 241227 w 7216155"/>
                <a:gd name="connsiteY3569" fmla="*/ 336172 h 1097785"/>
                <a:gd name="connsiteX3570" fmla="*/ 238381 w 7216155"/>
                <a:gd name="connsiteY3570" fmla="*/ 342932 h 1097785"/>
                <a:gd name="connsiteX3571" fmla="*/ 236602 w 7216155"/>
                <a:gd name="connsiteY3571" fmla="*/ 339374 h 1097785"/>
                <a:gd name="connsiteX3572" fmla="*/ 238381 w 7216155"/>
                <a:gd name="connsiteY3572" fmla="*/ 333681 h 1097785"/>
                <a:gd name="connsiteX3573" fmla="*/ 233400 w 7216155"/>
                <a:gd name="connsiteY3573" fmla="*/ 333681 h 1097785"/>
                <a:gd name="connsiteX3574" fmla="*/ 233044 w 7216155"/>
                <a:gd name="connsiteY3574" fmla="*/ 325498 h 1097785"/>
                <a:gd name="connsiteX3575" fmla="*/ 233400 w 7216155"/>
                <a:gd name="connsiteY3575" fmla="*/ 320161 h 1097785"/>
                <a:gd name="connsiteX3576" fmla="*/ 226640 w 7216155"/>
                <a:gd name="connsiteY3576" fmla="*/ 330123 h 1097785"/>
                <a:gd name="connsiteX3577" fmla="*/ 222014 w 7216155"/>
                <a:gd name="connsiteY3577" fmla="*/ 342932 h 1097785"/>
                <a:gd name="connsiteX3578" fmla="*/ 225217 w 7216155"/>
                <a:gd name="connsiteY3578" fmla="*/ 342576 h 1097785"/>
                <a:gd name="connsiteX3579" fmla="*/ 227707 w 7216155"/>
                <a:gd name="connsiteY3579" fmla="*/ 338662 h 1097785"/>
                <a:gd name="connsiteX3580" fmla="*/ 227707 w 7216155"/>
                <a:gd name="connsiteY3580" fmla="*/ 345778 h 1097785"/>
                <a:gd name="connsiteX3581" fmla="*/ 225572 w 7216155"/>
                <a:gd name="connsiteY3581" fmla="*/ 351471 h 1097785"/>
                <a:gd name="connsiteX3582" fmla="*/ 222014 w 7216155"/>
                <a:gd name="connsiteY3582" fmla="*/ 352182 h 1097785"/>
                <a:gd name="connsiteX3583" fmla="*/ 218457 w 7216155"/>
                <a:gd name="connsiteY3583" fmla="*/ 352182 h 1097785"/>
                <a:gd name="connsiteX3584" fmla="*/ 217745 w 7216155"/>
                <a:gd name="connsiteY3584" fmla="*/ 356096 h 1097785"/>
                <a:gd name="connsiteX3585" fmla="*/ 216322 w 7216155"/>
                <a:gd name="connsiteY3585" fmla="*/ 356452 h 1097785"/>
                <a:gd name="connsiteX3586" fmla="*/ 214899 w 7216155"/>
                <a:gd name="connsiteY3586" fmla="*/ 357163 h 1097785"/>
                <a:gd name="connsiteX3587" fmla="*/ 214899 w 7216155"/>
                <a:gd name="connsiteY3587" fmla="*/ 360721 h 1097785"/>
                <a:gd name="connsiteX3588" fmla="*/ 207071 w 7216155"/>
                <a:gd name="connsiteY3588" fmla="*/ 358231 h 1097785"/>
                <a:gd name="connsiteX3589" fmla="*/ 199955 w 7216155"/>
                <a:gd name="connsiteY3589" fmla="*/ 355740 h 1097785"/>
                <a:gd name="connsiteX3590" fmla="*/ 198532 w 7216155"/>
                <a:gd name="connsiteY3590" fmla="*/ 364635 h 1097785"/>
                <a:gd name="connsiteX3591" fmla="*/ 197109 w 7216155"/>
                <a:gd name="connsiteY3591" fmla="*/ 373530 h 1097785"/>
                <a:gd name="connsiteX3592" fmla="*/ 194974 w 7216155"/>
                <a:gd name="connsiteY3592" fmla="*/ 373174 h 1097785"/>
                <a:gd name="connsiteX3593" fmla="*/ 192839 w 7216155"/>
                <a:gd name="connsiteY3593" fmla="*/ 373530 h 1097785"/>
                <a:gd name="connsiteX3594" fmla="*/ 195330 w 7216155"/>
                <a:gd name="connsiteY3594" fmla="*/ 380646 h 1097785"/>
                <a:gd name="connsiteX3595" fmla="*/ 195686 w 7216155"/>
                <a:gd name="connsiteY3595" fmla="*/ 387050 h 1097785"/>
                <a:gd name="connsiteX3596" fmla="*/ 198532 w 7216155"/>
                <a:gd name="connsiteY3596" fmla="*/ 380646 h 1097785"/>
                <a:gd name="connsiteX3597" fmla="*/ 199955 w 7216155"/>
                <a:gd name="connsiteY3597" fmla="*/ 371395 h 1097785"/>
                <a:gd name="connsiteX3598" fmla="*/ 202090 w 7216155"/>
                <a:gd name="connsiteY3598" fmla="*/ 369972 h 1097785"/>
                <a:gd name="connsiteX3599" fmla="*/ 201378 w 7216155"/>
                <a:gd name="connsiteY3599" fmla="*/ 366414 h 1097785"/>
                <a:gd name="connsiteX3600" fmla="*/ 206360 w 7216155"/>
                <a:gd name="connsiteY3600" fmla="*/ 372107 h 1097785"/>
                <a:gd name="connsiteX3601" fmla="*/ 210273 w 7216155"/>
                <a:gd name="connsiteY3601" fmla="*/ 368193 h 1097785"/>
                <a:gd name="connsiteX3602" fmla="*/ 214187 w 7216155"/>
                <a:gd name="connsiteY3602" fmla="*/ 362856 h 1097785"/>
                <a:gd name="connsiteX3603" fmla="*/ 206360 w 7216155"/>
                <a:gd name="connsiteY3603" fmla="*/ 375665 h 1097785"/>
                <a:gd name="connsiteX3604" fmla="*/ 206360 w 7216155"/>
                <a:gd name="connsiteY3604" fmla="*/ 382781 h 1097785"/>
                <a:gd name="connsiteX3605" fmla="*/ 208494 w 7216155"/>
                <a:gd name="connsiteY3605" fmla="*/ 381002 h 1097785"/>
                <a:gd name="connsiteX3606" fmla="*/ 210629 w 7216155"/>
                <a:gd name="connsiteY3606" fmla="*/ 379223 h 1097785"/>
                <a:gd name="connsiteX3607" fmla="*/ 209917 w 7216155"/>
                <a:gd name="connsiteY3607" fmla="*/ 381713 h 1097785"/>
                <a:gd name="connsiteX3608" fmla="*/ 209917 w 7216155"/>
                <a:gd name="connsiteY3608" fmla="*/ 384204 h 1097785"/>
                <a:gd name="connsiteX3609" fmla="*/ 212052 w 7216155"/>
                <a:gd name="connsiteY3609" fmla="*/ 386338 h 1097785"/>
                <a:gd name="connsiteX3610" fmla="*/ 213831 w 7216155"/>
                <a:gd name="connsiteY3610" fmla="*/ 383492 h 1097785"/>
                <a:gd name="connsiteX3611" fmla="*/ 217033 w 7216155"/>
                <a:gd name="connsiteY3611" fmla="*/ 382781 h 1097785"/>
                <a:gd name="connsiteX3612" fmla="*/ 215966 w 7216155"/>
                <a:gd name="connsiteY3612" fmla="*/ 395233 h 1097785"/>
                <a:gd name="connsiteX3613" fmla="*/ 214187 w 7216155"/>
                <a:gd name="connsiteY3613" fmla="*/ 407686 h 1097785"/>
                <a:gd name="connsiteX3614" fmla="*/ 217033 w 7216155"/>
                <a:gd name="connsiteY3614" fmla="*/ 406619 h 1097785"/>
                <a:gd name="connsiteX3615" fmla="*/ 218457 w 7216155"/>
                <a:gd name="connsiteY3615" fmla="*/ 402705 h 1097785"/>
                <a:gd name="connsiteX3616" fmla="*/ 219168 w 7216155"/>
                <a:gd name="connsiteY3616" fmla="*/ 405907 h 1097785"/>
                <a:gd name="connsiteX3617" fmla="*/ 217033 w 7216155"/>
                <a:gd name="connsiteY3617" fmla="*/ 408398 h 1097785"/>
                <a:gd name="connsiteX3618" fmla="*/ 221303 w 7216155"/>
                <a:gd name="connsiteY3618" fmla="*/ 411955 h 1097785"/>
                <a:gd name="connsiteX3619" fmla="*/ 219524 w 7216155"/>
                <a:gd name="connsiteY3619" fmla="*/ 431168 h 1097785"/>
                <a:gd name="connsiteX3620" fmla="*/ 216322 w 7216155"/>
                <a:gd name="connsiteY3620" fmla="*/ 448958 h 1097785"/>
                <a:gd name="connsiteX3621" fmla="*/ 219168 w 7216155"/>
                <a:gd name="connsiteY3621" fmla="*/ 448958 h 1097785"/>
                <a:gd name="connsiteX3622" fmla="*/ 214899 w 7216155"/>
                <a:gd name="connsiteY3622" fmla="*/ 471017 h 1097785"/>
                <a:gd name="connsiteX3623" fmla="*/ 206360 w 7216155"/>
                <a:gd name="connsiteY3623" fmla="*/ 486672 h 1097785"/>
                <a:gd name="connsiteX3624" fmla="*/ 201734 w 7216155"/>
                <a:gd name="connsiteY3624" fmla="*/ 505529 h 1097785"/>
                <a:gd name="connsiteX3625" fmla="*/ 199244 w 7216155"/>
                <a:gd name="connsiteY3625" fmla="*/ 522963 h 1097785"/>
                <a:gd name="connsiteX3626" fmla="*/ 203157 w 7216155"/>
                <a:gd name="connsiteY3626" fmla="*/ 520472 h 1097785"/>
                <a:gd name="connsiteX3627" fmla="*/ 204936 w 7216155"/>
                <a:gd name="connsiteY3627" fmla="*/ 514779 h 1097785"/>
                <a:gd name="connsiteX3628" fmla="*/ 206715 w 7216155"/>
                <a:gd name="connsiteY3628" fmla="*/ 509087 h 1097785"/>
                <a:gd name="connsiteX3629" fmla="*/ 210629 w 7216155"/>
                <a:gd name="connsiteY3629" fmla="*/ 506596 h 1097785"/>
                <a:gd name="connsiteX3630" fmla="*/ 213475 w 7216155"/>
                <a:gd name="connsiteY3630" fmla="*/ 489518 h 1097785"/>
                <a:gd name="connsiteX3631" fmla="*/ 222014 w 7216155"/>
                <a:gd name="connsiteY3631" fmla="*/ 479556 h 1097785"/>
                <a:gd name="connsiteX3632" fmla="*/ 220947 w 7216155"/>
                <a:gd name="connsiteY3632" fmla="*/ 477421 h 1097785"/>
                <a:gd name="connsiteX3633" fmla="*/ 218457 w 7216155"/>
                <a:gd name="connsiteY3633" fmla="*/ 478844 h 1097785"/>
                <a:gd name="connsiteX3634" fmla="*/ 219880 w 7216155"/>
                <a:gd name="connsiteY3634" fmla="*/ 473863 h 1097785"/>
                <a:gd name="connsiteX3635" fmla="*/ 223438 w 7216155"/>
                <a:gd name="connsiteY3635" fmla="*/ 470305 h 1097785"/>
                <a:gd name="connsiteX3636" fmla="*/ 223438 w 7216155"/>
                <a:gd name="connsiteY3636" fmla="*/ 486672 h 1097785"/>
                <a:gd name="connsiteX3637" fmla="*/ 221303 w 7216155"/>
                <a:gd name="connsiteY3637" fmla="*/ 504461 h 1097785"/>
                <a:gd name="connsiteX3638" fmla="*/ 224149 w 7216155"/>
                <a:gd name="connsiteY3638" fmla="*/ 494143 h 1097785"/>
                <a:gd name="connsiteX3639" fmla="*/ 226284 w 7216155"/>
                <a:gd name="connsiteY3639" fmla="*/ 482402 h 1097785"/>
                <a:gd name="connsiteX3640" fmla="*/ 226995 w 7216155"/>
                <a:gd name="connsiteY3640" fmla="*/ 485604 h 1097785"/>
                <a:gd name="connsiteX3641" fmla="*/ 226995 w 7216155"/>
                <a:gd name="connsiteY3641" fmla="*/ 488807 h 1097785"/>
                <a:gd name="connsiteX3642" fmla="*/ 232332 w 7216155"/>
                <a:gd name="connsiteY3642" fmla="*/ 477777 h 1097785"/>
                <a:gd name="connsiteX3643" fmla="*/ 234111 w 7216155"/>
                <a:gd name="connsiteY3643" fmla="*/ 466036 h 1097785"/>
                <a:gd name="connsiteX3644" fmla="*/ 229842 w 7216155"/>
                <a:gd name="connsiteY3644" fmla="*/ 459276 h 1097785"/>
                <a:gd name="connsiteX3645" fmla="*/ 226995 w 7216155"/>
                <a:gd name="connsiteY3645" fmla="*/ 451804 h 1097785"/>
                <a:gd name="connsiteX3646" fmla="*/ 229842 w 7216155"/>
                <a:gd name="connsiteY3646" fmla="*/ 448958 h 1097785"/>
                <a:gd name="connsiteX3647" fmla="*/ 232332 w 7216155"/>
                <a:gd name="connsiteY3647" fmla="*/ 455006 h 1097785"/>
                <a:gd name="connsiteX3648" fmla="*/ 234111 w 7216155"/>
                <a:gd name="connsiteY3648" fmla="*/ 461055 h 1097785"/>
                <a:gd name="connsiteX3649" fmla="*/ 237669 w 7216155"/>
                <a:gd name="connsiteY3649" fmla="*/ 461766 h 1097785"/>
                <a:gd name="connsiteX3650" fmla="*/ 238381 w 7216155"/>
                <a:gd name="connsiteY3650" fmla="*/ 466747 h 1097785"/>
                <a:gd name="connsiteX3651" fmla="*/ 240516 w 7216155"/>
                <a:gd name="connsiteY3651" fmla="*/ 464257 h 1097785"/>
                <a:gd name="connsiteX3652" fmla="*/ 242650 w 7216155"/>
                <a:gd name="connsiteY3652" fmla="*/ 461055 h 1097785"/>
                <a:gd name="connsiteX3653" fmla="*/ 246920 w 7216155"/>
                <a:gd name="connsiteY3653" fmla="*/ 470305 h 1097785"/>
                <a:gd name="connsiteX3654" fmla="*/ 244785 w 7216155"/>
                <a:gd name="connsiteY3654" fmla="*/ 471729 h 1097785"/>
                <a:gd name="connsiteX3655" fmla="*/ 242650 w 7216155"/>
                <a:gd name="connsiteY3655" fmla="*/ 473152 h 1097785"/>
                <a:gd name="connsiteX3656" fmla="*/ 241939 w 7216155"/>
                <a:gd name="connsiteY3656" fmla="*/ 471373 h 1097785"/>
                <a:gd name="connsiteX3657" fmla="*/ 241227 w 7216155"/>
                <a:gd name="connsiteY3657" fmla="*/ 469594 h 1097785"/>
                <a:gd name="connsiteX3658" fmla="*/ 238737 w 7216155"/>
                <a:gd name="connsiteY3658" fmla="*/ 477065 h 1097785"/>
                <a:gd name="connsiteX3659" fmla="*/ 238381 w 7216155"/>
                <a:gd name="connsiteY3659" fmla="*/ 486672 h 1097785"/>
                <a:gd name="connsiteX3660" fmla="*/ 241939 w 7216155"/>
                <a:gd name="connsiteY3660" fmla="*/ 490230 h 1097785"/>
                <a:gd name="connsiteX3661" fmla="*/ 241583 w 7216155"/>
                <a:gd name="connsiteY3661" fmla="*/ 492720 h 1097785"/>
                <a:gd name="connsiteX3662" fmla="*/ 239092 w 7216155"/>
                <a:gd name="connsiteY3662" fmla="*/ 493788 h 1097785"/>
                <a:gd name="connsiteX3663" fmla="*/ 238737 w 7216155"/>
                <a:gd name="connsiteY3663" fmla="*/ 510510 h 1097785"/>
                <a:gd name="connsiteX3664" fmla="*/ 235535 w 7216155"/>
                <a:gd name="connsiteY3664" fmla="*/ 526521 h 1097785"/>
                <a:gd name="connsiteX3665" fmla="*/ 232688 w 7216155"/>
                <a:gd name="connsiteY3665" fmla="*/ 523674 h 1097785"/>
                <a:gd name="connsiteX3666" fmla="*/ 229842 w 7216155"/>
                <a:gd name="connsiteY3666" fmla="*/ 525809 h 1097785"/>
                <a:gd name="connsiteX3667" fmla="*/ 231265 w 7216155"/>
                <a:gd name="connsiteY3667" fmla="*/ 521539 h 1097785"/>
                <a:gd name="connsiteX3668" fmla="*/ 226995 w 7216155"/>
                <a:gd name="connsiteY3668" fmla="*/ 517982 h 1097785"/>
                <a:gd name="connsiteX3669" fmla="*/ 228419 w 7216155"/>
                <a:gd name="connsiteY3669" fmla="*/ 512289 h 1097785"/>
                <a:gd name="connsiteX3670" fmla="*/ 227707 w 7216155"/>
                <a:gd name="connsiteY3670" fmla="*/ 508019 h 1097785"/>
                <a:gd name="connsiteX3671" fmla="*/ 224861 w 7216155"/>
                <a:gd name="connsiteY3671" fmla="*/ 508019 h 1097785"/>
                <a:gd name="connsiteX3672" fmla="*/ 223793 w 7216155"/>
                <a:gd name="connsiteY3672" fmla="*/ 516203 h 1097785"/>
                <a:gd name="connsiteX3673" fmla="*/ 224149 w 7216155"/>
                <a:gd name="connsiteY3673" fmla="*/ 525809 h 1097785"/>
                <a:gd name="connsiteX3674" fmla="*/ 226995 w 7216155"/>
                <a:gd name="connsiteY3674" fmla="*/ 525809 h 1097785"/>
                <a:gd name="connsiteX3675" fmla="*/ 226640 w 7216155"/>
                <a:gd name="connsiteY3675" fmla="*/ 527944 h 1097785"/>
                <a:gd name="connsiteX3676" fmla="*/ 226284 w 7216155"/>
                <a:gd name="connsiteY3676" fmla="*/ 531502 h 1097785"/>
                <a:gd name="connsiteX3677" fmla="*/ 225572 w 7216155"/>
                <a:gd name="connsiteY3677" fmla="*/ 529723 h 1097785"/>
                <a:gd name="connsiteX3678" fmla="*/ 224149 w 7216155"/>
                <a:gd name="connsiteY3678" fmla="*/ 528655 h 1097785"/>
                <a:gd name="connsiteX3679" fmla="*/ 225572 w 7216155"/>
                <a:gd name="connsiteY3679" fmla="*/ 535771 h 1097785"/>
                <a:gd name="connsiteX3680" fmla="*/ 224505 w 7216155"/>
                <a:gd name="connsiteY3680" fmla="*/ 537906 h 1097785"/>
                <a:gd name="connsiteX3681" fmla="*/ 223438 w 7216155"/>
                <a:gd name="connsiteY3681" fmla="*/ 539329 h 1097785"/>
                <a:gd name="connsiteX3682" fmla="*/ 224861 w 7216155"/>
                <a:gd name="connsiteY3682" fmla="*/ 544310 h 1097785"/>
                <a:gd name="connsiteX3683" fmla="*/ 225572 w 7216155"/>
                <a:gd name="connsiteY3683" fmla="*/ 550003 h 1097785"/>
                <a:gd name="connsiteX3684" fmla="*/ 226640 w 7216155"/>
                <a:gd name="connsiteY3684" fmla="*/ 549647 h 1097785"/>
                <a:gd name="connsiteX3685" fmla="*/ 226995 w 7216155"/>
                <a:gd name="connsiteY3685" fmla="*/ 547512 h 1097785"/>
                <a:gd name="connsiteX3686" fmla="*/ 226995 w 7216155"/>
                <a:gd name="connsiteY3686" fmla="*/ 546445 h 1097785"/>
                <a:gd name="connsiteX3687" fmla="*/ 227707 w 7216155"/>
                <a:gd name="connsiteY3687" fmla="*/ 548580 h 1097785"/>
                <a:gd name="connsiteX3688" fmla="*/ 230553 w 7216155"/>
                <a:gd name="connsiteY3688" fmla="*/ 544666 h 1097785"/>
                <a:gd name="connsiteX3689" fmla="*/ 231621 w 7216155"/>
                <a:gd name="connsiteY3689" fmla="*/ 538262 h 1097785"/>
                <a:gd name="connsiteX3690" fmla="*/ 233044 w 7216155"/>
                <a:gd name="connsiteY3690" fmla="*/ 532213 h 1097785"/>
                <a:gd name="connsiteX3691" fmla="*/ 236246 w 7216155"/>
                <a:gd name="connsiteY3691" fmla="*/ 528655 h 1097785"/>
                <a:gd name="connsiteX3692" fmla="*/ 237313 w 7216155"/>
                <a:gd name="connsiteY3692" fmla="*/ 532213 h 1097785"/>
                <a:gd name="connsiteX3693" fmla="*/ 237669 w 7216155"/>
                <a:gd name="connsiteY3693" fmla="*/ 537194 h 1097785"/>
                <a:gd name="connsiteX3694" fmla="*/ 241583 w 7216155"/>
                <a:gd name="connsiteY3694" fmla="*/ 545022 h 1097785"/>
                <a:gd name="connsiteX3695" fmla="*/ 241227 w 7216155"/>
                <a:gd name="connsiteY3695" fmla="*/ 557474 h 1097785"/>
                <a:gd name="connsiteX3696" fmla="*/ 239448 w 7216155"/>
                <a:gd name="connsiteY3696" fmla="*/ 571350 h 1097785"/>
                <a:gd name="connsiteX3697" fmla="*/ 238381 w 7216155"/>
                <a:gd name="connsiteY3697" fmla="*/ 583447 h 1097785"/>
                <a:gd name="connsiteX3698" fmla="*/ 240516 w 7216155"/>
                <a:gd name="connsiteY3698" fmla="*/ 585938 h 1097785"/>
                <a:gd name="connsiteX3699" fmla="*/ 241227 w 7216155"/>
                <a:gd name="connsiteY3699" fmla="*/ 591275 h 1097785"/>
                <a:gd name="connsiteX3700" fmla="*/ 231977 w 7216155"/>
                <a:gd name="connsiteY3700" fmla="*/ 628989 h 1097785"/>
                <a:gd name="connsiteX3701" fmla="*/ 230553 w 7216155"/>
                <a:gd name="connsiteY3701" fmla="*/ 621161 h 1097785"/>
                <a:gd name="connsiteX3702" fmla="*/ 228774 w 7216155"/>
                <a:gd name="connsiteY3702" fmla="*/ 623652 h 1097785"/>
                <a:gd name="connsiteX3703" fmla="*/ 226995 w 7216155"/>
                <a:gd name="connsiteY3703" fmla="*/ 626854 h 1097785"/>
                <a:gd name="connsiteX3704" fmla="*/ 227351 w 7216155"/>
                <a:gd name="connsiteY3704" fmla="*/ 608709 h 1097785"/>
                <a:gd name="connsiteX3705" fmla="*/ 227707 w 7216155"/>
                <a:gd name="connsiteY3705" fmla="*/ 590563 h 1097785"/>
                <a:gd name="connsiteX3706" fmla="*/ 224861 w 7216155"/>
                <a:gd name="connsiteY3706" fmla="*/ 613690 h 1097785"/>
                <a:gd name="connsiteX3707" fmla="*/ 224149 w 7216155"/>
                <a:gd name="connsiteY3707" fmla="*/ 639662 h 1097785"/>
                <a:gd name="connsiteX3708" fmla="*/ 225928 w 7216155"/>
                <a:gd name="connsiteY3708" fmla="*/ 637528 h 1097785"/>
                <a:gd name="connsiteX3709" fmla="*/ 226284 w 7216155"/>
                <a:gd name="connsiteY3709" fmla="*/ 633970 h 1097785"/>
                <a:gd name="connsiteX3710" fmla="*/ 229842 w 7216155"/>
                <a:gd name="connsiteY3710" fmla="*/ 636816 h 1097785"/>
                <a:gd name="connsiteX3711" fmla="*/ 219880 w 7216155"/>
                <a:gd name="connsiteY3711" fmla="*/ 675242 h 1097785"/>
                <a:gd name="connsiteX3712" fmla="*/ 218812 w 7216155"/>
                <a:gd name="connsiteY3712" fmla="*/ 669193 h 1097785"/>
                <a:gd name="connsiteX3713" fmla="*/ 217033 w 7216155"/>
                <a:gd name="connsiteY3713" fmla="*/ 664568 h 1097785"/>
                <a:gd name="connsiteX3714" fmla="*/ 211341 w 7216155"/>
                <a:gd name="connsiteY3714" fmla="*/ 684848 h 1097785"/>
                <a:gd name="connsiteX3715" fmla="*/ 211341 w 7216155"/>
                <a:gd name="connsiteY3715" fmla="*/ 705840 h 1097785"/>
                <a:gd name="connsiteX3716" fmla="*/ 209206 w 7216155"/>
                <a:gd name="connsiteY3716" fmla="*/ 713311 h 1097785"/>
                <a:gd name="connsiteX3717" fmla="*/ 207783 w 7216155"/>
                <a:gd name="connsiteY3717" fmla="*/ 721495 h 1097785"/>
                <a:gd name="connsiteX3718" fmla="*/ 207783 w 7216155"/>
                <a:gd name="connsiteY3718" fmla="*/ 722206 h 1097785"/>
                <a:gd name="connsiteX3719" fmla="*/ 207071 w 7216155"/>
                <a:gd name="connsiteY3719" fmla="*/ 729322 h 1097785"/>
                <a:gd name="connsiteX3720" fmla="*/ 207071 w 7216155"/>
                <a:gd name="connsiteY3720" fmla="*/ 736438 h 1097785"/>
                <a:gd name="connsiteX3721" fmla="*/ 208139 w 7216155"/>
                <a:gd name="connsiteY3721" fmla="*/ 730034 h 1097785"/>
                <a:gd name="connsiteX3722" fmla="*/ 209917 w 7216155"/>
                <a:gd name="connsiteY3722" fmla="*/ 722206 h 1097785"/>
                <a:gd name="connsiteX3723" fmla="*/ 232688 w 7216155"/>
                <a:gd name="connsiteY3723" fmla="*/ 722206 h 1097785"/>
                <a:gd name="connsiteX3724" fmla="*/ 231265 w 7216155"/>
                <a:gd name="connsiteY3724" fmla="*/ 731813 h 1097785"/>
                <a:gd name="connsiteX3725" fmla="*/ 226284 w 7216155"/>
                <a:gd name="connsiteY3725" fmla="*/ 734303 h 1097785"/>
                <a:gd name="connsiteX3726" fmla="*/ 225928 w 7216155"/>
                <a:gd name="connsiteY3726" fmla="*/ 741063 h 1097785"/>
                <a:gd name="connsiteX3727" fmla="*/ 226284 w 7216155"/>
                <a:gd name="connsiteY3727" fmla="*/ 745689 h 1097785"/>
                <a:gd name="connsiteX3728" fmla="*/ 228774 w 7216155"/>
                <a:gd name="connsiteY3728" fmla="*/ 742842 h 1097785"/>
                <a:gd name="connsiteX3729" fmla="*/ 231265 w 7216155"/>
                <a:gd name="connsiteY3729" fmla="*/ 739996 h 1097785"/>
                <a:gd name="connsiteX3730" fmla="*/ 231621 w 7216155"/>
                <a:gd name="connsiteY3730" fmla="*/ 754939 h 1097785"/>
                <a:gd name="connsiteX3731" fmla="*/ 231265 w 7216155"/>
                <a:gd name="connsiteY3731" fmla="*/ 770594 h 1097785"/>
                <a:gd name="connsiteX3732" fmla="*/ 234823 w 7216155"/>
                <a:gd name="connsiteY3732" fmla="*/ 747112 h 1097785"/>
                <a:gd name="connsiteX3733" fmla="*/ 235535 w 7216155"/>
                <a:gd name="connsiteY3733" fmla="*/ 722206 h 1097785"/>
                <a:gd name="connsiteX3734" fmla="*/ 243362 w 7216155"/>
                <a:gd name="connsiteY3734" fmla="*/ 722206 h 1097785"/>
                <a:gd name="connsiteX3735" fmla="*/ 242295 w 7216155"/>
                <a:gd name="connsiteY3735" fmla="*/ 730745 h 1097785"/>
                <a:gd name="connsiteX3736" fmla="*/ 245497 w 7216155"/>
                <a:gd name="connsiteY3736" fmla="*/ 735015 h 1097785"/>
                <a:gd name="connsiteX3737" fmla="*/ 246920 w 7216155"/>
                <a:gd name="connsiteY3737" fmla="*/ 722206 h 1097785"/>
                <a:gd name="connsiteX3738" fmla="*/ 293884 w 7216155"/>
                <a:gd name="connsiteY3738" fmla="*/ 722206 h 1097785"/>
                <a:gd name="connsiteX3739" fmla="*/ 293173 w 7216155"/>
                <a:gd name="connsiteY3739" fmla="*/ 722918 h 1097785"/>
                <a:gd name="connsiteX3740" fmla="*/ 292461 w 7216155"/>
                <a:gd name="connsiteY3740" fmla="*/ 723629 h 1097785"/>
                <a:gd name="connsiteX3741" fmla="*/ 293529 w 7216155"/>
                <a:gd name="connsiteY3741" fmla="*/ 728966 h 1097785"/>
                <a:gd name="connsiteX3742" fmla="*/ 293173 w 7216155"/>
                <a:gd name="connsiteY3742" fmla="*/ 734303 h 1097785"/>
                <a:gd name="connsiteX3743" fmla="*/ 295308 w 7216155"/>
                <a:gd name="connsiteY3743" fmla="*/ 732168 h 1097785"/>
                <a:gd name="connsiteX3744" fmla="*/ 297087 w 7216155"/>
                <a:gd name="connsiteY3744" fmla="*/ 742842 h 1097785"/>
                <a:gd name="connsiteX3745" fmla="*/ 295308 w 7216155"/>
                <a:gd name="connsiteY3745" fmla="*/ 754228 h 1097785"/>
                <a:gd name="connsiteX3746" fmla="*/ 297087 w 7216155"/>
                <a:gd name="connsiteY3746" fmla="*/ 752449 h 1097785"/>
                <a:gd name="connsiteX3747" fmla="*/ 297798 w 7216155"/>
                <a:gd name="connsiteY3747" fmla="*/ 753872 h 1097785"/>
                <a:gd name="connsiteX3748" fmla="*/ 298510 w 7216155"/>
                <a:gd name="connsiteY3748" fmla="*/ 756007 h 1097785"/>
                <a:gd name="connsiteX3749" fmla="*/ 301000 w 7216155"/>
                <a:gd name="connsiteY3749" fmla="*/ 756362 h 1097785"/>
                <a:gd name="connsiteX3750" fmla="*/ 301000 w 7216155"/>
                <a:gd name="connsiteY3750" fmla="*/ 752804 h 1097785"/>
                <a:gd name="connsiteX3751" fmla="*/ 302423 w 7216155"/>
                <a:gd name="connsiteY3751" fmla="*/ 750670 h 1097785"/>
                <a:gd name="connsiteX3752" fmla="*/ 301201 w 7216155"/>
                <a:gd name="connsiteY3752" fmla="*/ 747492 h 1097785"/>
                <a:gd name="connsiteX3753" fmla="*/ 302779 w 7216155"/>
                <a:gd name="connsiteY3753" fmla="*/ 739284 h 1097785"/>
                <a:gd name="connsiteX3754" fmla="*/ 303135 w 7216155"/>
                <a:gd name="connsiteY3754" fmla="*/ 727187 h 1097785"/>
                <a:gd name="connsiteX3755" fmla="*/ 300644 w 7216155"/>
                <a:gd name="connsiteY3755" fmla="*/ 730389 h 1097785"/>
                <a:gd name="connsiteX3756" fmla="*/ 301000 w 7216155"/>
                <a:gd name="connsiteY3756" fmla="*/ 737861 h 1097785"/>
                <a:gd name="connsiteX3757" fmla="*/ 298510 w 7216155"/>
                <a:gd name="connsiteY3757" fmla="*/ 731457 h 1097785"/>
                <a:gd name="connsiteX3758" fmla="*/ 299577 w 7216155"/>
                <a:gd name="connsiteY3758" fmla="*/ 722206 h 1097785"/>
                <a:gd name="connsiteX3759" fmla="*/ 323059 w 7216155"/>
                <a:gd name="connsiteY3759" fmla="*/ 722206 h 1097785"/>
                <a:gd name="connsiteX3760" fmla="*/ 326617 w 7216155"/>
                <a:gd name="connsiteY3760" fmla="*/ 771661 h 1097785"/>
                <a:gd name="connsiteX3761" fmla="*/ 326617 w 7216155"/>
                <a:gd name="connsiteY3761" fmla="*/ 819693 h 1097785"/>
                <a:gd name="connsiteX3762" fmla="*/ 328752 w 7216155"/>
                <a:gd name="connsiteY3762" fmla="*/ 820049 h 1097785"/>
                <a:gd name="connsiteX3763" fmla="*/ 330887 w 7216155"/>
                <a:gd name="connsiteY3763" fmla="*/ 820405 h 1097785"/>
                <a:gd name="connsiteX3764" fmla="*/ 328040 w 7216155"/>
                <a:gd name="connsiteY3764" fmla="*/ 834281 h 1097785"/>
                <a:gd name="connsiteX3765" fmla="*/ 328040 w 7216155"/>
                <a:gd name="connsiteY3765" fmla="*/ 851715 h 1097785"/>
                <a:gd name="connsiteX3766" fmla="*/ 329464 w 7216155"/>
                <a:gd name="connsiteY3766" fmla="*/ 870572 h 1097785"/>
                <a:gd name="connsiteX3767" fmla="*/ 330887 w 7216155"/>
                <a:gd name="connsiteY3767" fmla="*/ 887294 h 1097785"/>
                <a:gd name="connsiteX3768" fmla="*/ 330887 w 7216155"/>
                <a:gd name="connsiteY3768" fmla="*/ 899747 h 1097785"/>
                <a:gd name="connsiteX3769" fmla="*/ 328752 w 7216155"/>
                <a:gd name="connsiteY3769" fmla="*/ 912199 h 1097785"/>
                <a:gd name="connsiteX3770" fmla="*/ 316655 w 7216155"/>
                <a:gd name="connsiteY3770" fmla="*/ 912199 h 1097785"/>
                <a:gd name="connsiteX3771" fmla="*/ 317723 w 7216155"/>
                <a:gd name="connsiteY3771" fmla="*/ 904728 h 1097785"/>
                <a:gd name="connsiteX3772" fmla="*/ 316655 w 7216155"/>
                <a:gd name="connsiteY3772" fmla="*/ 894410 h 1097785"/>
                <a:gd name="connsiteX3773" fmla="*/ 315944 w 7216155"/>
                <a:gd name="connsiteY3773" fmla="*/ 902949 h 1097785"/>
                <a:gd name="connsiteX3774" fmla="*/ 316655 w 7216155"/>
                <a:gd name="connsiteY3774" fmla="*/ 912199 h 1097785"/>
                <a:gd name="connsiteX3775" fmla="*/ 278941 w 7216155"/>
                <a:gd name="connsiteY3775" fmla="*/ 912199 h 1097785"/>
                <a:gd name="connsiteX3776" fmla="*/ 279653 w 7216155"/>
                <a:gd name="connsiteY3776" fmla="*/ 907930 h 1097785"/>
                <a:gd name="connsiteX3777" fmla="*/ 280364 w 7216155"/>
                <a:gd name="connsiteY3777" fmla="*/ 903660 h 1097785"/>
                <a:gd name="connsiteX3778" fmla="*/ 278585 w 7216155"/>
                <a:gd name="connsiteY3778" fmla="*/ 906862 h 1097785"/>
                <a:gd name="connsiteX3779" fmla="*/ 278230 w 7216155"/>
                <a:gd name="connsiteY3779" fmla="*/ 912199 h 1097785"/>
                <a:gd name="connsiteX3780" fmla="*/ 244785 w 7216155"/>
                <a:gd name="connsiteY3780" fmla="*/ 912199 h 1097785"/>
                <a:gd name="connsiteX3781" fmla="*/ 241939 w 7216155"/>
                <a:gd name="connsiteY3781" fmla="*/ 903660 h 1097785"/>
                <a:gd name="connsiteX3782" fmla="*/ 241583 w 7216155"/>
                <a:gd name="connsiteY3782" fmla="*/ 908641 h 1097785"/>
                <a:gd name="connsiteX3783" fmla="*/ 241227 w 7216155"/>
                <a:gd name="connsiteY3783" fmla="*/ 912199 h 1097785"/>
                <a:gd name="connsiteX3784" fmla="*/ 232688 w 7216155"/>
                <a:gd name="connsiteY3784" fmla="*/ 912199 h 1097785"/>
                <a:gd name="connsiteX3785" fmla="*/ 234467 w 7216155"/>
                <a:gd name="connsiteY3785" fmla="*/ 900458 h 1097785"/>
                <a:gd name="connsiteX3786" fmla="*/ 233400 w 7216155"/>
                <a:gd name="connsiteY3786" fmla="*/ 889429 h 1097785"/>
                <a:gd name="connsiteX3787" fmla="*/ 230553 w 7216155"/>
                <a:gd name="connsiteY3787" fmla="*/ 899391 h 1097785"/>
                <a:gd name="connsiteX3788" fmla="*/ 230553 w 7216155"/>
                <a:gd name="connsiteY3788" fmla="*/ 912199 h 1097785"/>
                <a:gd name="connsiteX3789" fmla="*/ 217745 w 7216155"/>
                <a:gd name="connsiteY3789" fmla="*/ 912199 h 1097785"/>
                <a:gd name="connsiteX3790" fmla="*/ 217389 w 7216155"/>
                <a:gd name="connsiteY3790" fmla="*/ 901881 h 1097785"/>
                <a:gd name="connsiteX3791" fmla="*/ 218457 w 7216155"/>
                <a:gd name="connsiteY3791" fmla="*/ 889429 h 1097785"/>
                <a:gd name="connsiteX3792" fmla="*/ 215966 w 7216155"/>
                <a:gd name="connsiteY3792" fmla="*/ 889784 h 1097785"/>
                <a:gd name="connsiteX3793" fmla="*/ 215966 w 7216155"/>
                <a:gd name="connsiteY3793" fmla="*/ 884803 h 1097785"/>
                <a:gd name="connsiteX3794" fmla="*/ 216678 w 7216155"/>
                <a:gd name="connsiteY3794" fmla="*/ 877687 h 1097785"/>
                <a:gd name="connsiteX3795" fmla="*/ 216322 w 7216155"/>
                <a:gd name="connsiteY3795" fmla="*/ 871639 h 1097785"/>
                <a:gd name="connsiteX3796" fmla="*/ 220235 w 7216155"/>
                <a:gd name="connsiteY3796" fmla="*/ 865946 h 1097785"/>
                <a:gd name="connsiteX3797" fmla="*/ 221659 w 7216155"/>
                <a:gd name="connsiteY3797" fmla="*/ 855628 h 1097785"/>
                <a:gd name="connsiteX3798" fmla="*/ 223082 w 7216155"/>
                <a:gd name="connsiteY3798" fmla="*/ 846378 h 1097785"/>
                <a:gd name="connsiteX3799" fmla="*/ 226995 w 7216155"/>
                <a:gd name="connsiteY3799" fmla="*/ 842464 h 1097785"/>
                <a:gd name="connsiteX3800" fmla="*/ 225928 w 7216155"/>
                <a:gd name="connsiteY3800" fmla="*/ 827521 h 1097785"/>
                <a:gd name="connsiteX3801" fmla="*/ 226995 w 7216155"/>
                <a:gd name="connsiteY3801" fmla="*/ 807596 h 1097785"/>
                <a:gd name="connsiteX3802" fmla="*/ 223082 w 7216155"/>
                <a:gd name="connsiteY3802" fmla="*/ 821117 h 1097785"/>
                <a:gd name="connsiteX3803" fmla="*/ 221303 w 7216155"/>
                <a:gd name="connsiteY3803" fmla="*/ 837483 h 1097785"/>
                <a:gd name="connsiteX3804" fmla="*/ 219880 w 7216155"/>
                <a:gd name="connsiteY3804" fmla="*/ 854205 h 1097785"/>
                <a:gd name="connsiteX3805" fmla="*/ 216322 w 7216155"/>
                <a:gd name="connsiteY3805" fmla="*/ 868793 h 1097785"/>
                <a:gd name="connsiteX3806" fmla="*/ 214187 w 7216155"/>
                <a:gd name="connsiteY3806" fmla="*/ 871639 h 1097785"/>
                <a:gd name="connsiteX3807" fmla="*/ 212052 w 7216155"/>
                <a:gd name="connsiteY3807" fmla="*/ 875909 h 1097785"/>
                <a:gd name="connsiteX3808" fmla="*/ 213120 w 7216155"/>
                <a:gd name="connsiteY3808" fmla="*/ 883736 h 1097785"/>
                <a:gd name="connsiteX3809" fmla="*/ 210629 w 7216155"/>
                <a:gd name="connsiteY3809" fmla="*/ 889429 h 1097785"/>
                <a:gd name="connsiteX3810" fmla="*/ 210629 w 7216155"/>
                <a:gd name="connsiteY3810" fmla="*/ 912199 h 1097785"/>
                <a:gd name="connsiteX3811" fmla="*/ 0 w 7216155"/>
                <a:gd name="connsiteY3811" fmla="*/ 912199 h 1097785"/>
                <a:gd name="connsiteX3812" fmla="*/ 0 w 7216155"/>
                <a:gd name="connsiteY3812" fmla="*/ 722206 h 1097785"/>
                <a:gd name="connsiteX3813" fmla="*/ 169357 w 7216155"/>
                <a:gd name="connsiteY3813" fmla="*/ 208442 h 1097785"/>
                <a:gd name="connsiteX3814" fmla="*/ 172204 w 7216155"/>
                <a:gd name="connsiteY3814" fmla="*/ 206308 h 1097785"/>
                <a:gd name="connsiteX3815" fmla="*/ 177896 w 7216155"/>
                <a:gd name="connsiteY3815" fmla="*/ 213779 h 1097785"/>
                <a:gd name="connsiteX3816" fmla="*/ 187858 w 7216155"/>
                <a:gd name="connsiteY3816" fmla="*/ 208442 h 1097785"/>
                <a:gd name="connsiteX3817" fmla="*/ 188570 w 7216155"/>
                <a:gd name="connsiteY3817" fmla="*/ 210577 h 1097785"/>
                <a:gd name="connsiteX3818" fmla="*/ 187147 w 7216155"/>
                <a:gd name="connsiteY3818" fmla="*/ 214135 h 1097785"/>
                <a:gd name="connsiteX3819" fmla="*/ 187858 w 7216155"/>
                <a:gd name="connsiteY3819" fmla="*/ 218404 h 1097785"/>
                <a:gd name="connsiteX3820" fmla="*/ 190705 w 7216155"/>
                <a:gd name="connsiteY3820" fmla="*/ 213423 h 1097785"/>
                <a:gd name="connsiteX3821" fmla="*/ 199955 w 7216155"/>
                <a:gd name="connsiteY3821" fmla="*/ 210577 h 1097785"/>
                <a:gd name="connsiteX3822" fmla="*/ 207783 w 7216155"/>
                <a:gd name="connsiteY3822" fmla="*/ 209154 h 1097785"/>
                <a:gd name="connsiteX3823" fmla="*/ 209917 w 7216155"/>
                <a:gd name="connsiteY3823" fmla="*/ 207019 h 1097785"/>
                <a:gd name="connsiteX3824" fmla="*/ 209917 w 7216155"/>
                <a:gd name="connsiteY3824" fmla="*/ 209865 h 1097785"/>
                <a:gd name="connsiteX3825" fmla="*/ 210985 w 7216155"/>
                <a:gd name="connsiteY3825" fmla="*/ 208442 h 1097785"/>
                <a:gd name="connsiteX3826" fmla="*/ 212764 w 7216155"/>
                <a:gd name="connsiteY3826" fmla="*/ 206308 h 1097785"/>
                <a:gd name="connsiteX3827" fmla="*/ 212764 w 7216155"/>
                <a:gd name="connsiteY3827" fmla="*/ 207019 h 1097785"/>
                <a:gd name="connsiteX3828" fmla="*/ 214187 w 7216155"/>
                <a:gd name="connsiteY3828" fmla="*/ 207731 h 1097785"/>
                <a:gd name="connsiteX3829" fmla="*/ 212408 w 7216155"/>
                <a:gd name="connsiteY3829" fmla="*/ 210577 h 1097785"/>
                <a:gd name="connsiteX3830" fmla="*/ 208494 w 7216155"/>
                <a:gd name="connsiteY3830" fmla="*/ 214135 h 1097785"/>
                <a:gd name="connsiteX3831" fmla="*/ 212764 w 7216155"/>
                <a:gd name="connsiteY3831" fmla="*/ 214135 h 1097785"/>
                <a:gd name="connsiteX3832" fmla="*/ 215254 w 7216155"/>
                <a:gd name="connsiteY3832" fmla="*/ 210221 h 1097785"/>
                <a:gd name="connsiteX3833" fmla="*/ 217745 w 7216155"/>
                <a:gd name="connsiteY3833" fmla="*/ 205952 h 1097785"/>
                <a:gd name="connsiteX3834" fmla="*/ 221303 w 7216155"/>
                <a:gd name="connsiteY3834" fmla="*/ 204884 h 1097785"/>
                <a:gd name="connsiteX3835" fmla="*/ 222014 w 7216155"/>
                <a:gd name="connsiteY3835" fmla="*/ 201682 h 1097785"/>
                <a:gd name="connsiteX3836" fmla="*/ 222726 w 7216155"/>
                <a:gd name="connsiteY3836" fmla="*/ 198480 h 1097785"/>
                <a:gd name="connsiteX3837" fmla="*/ 220235 w 7216155"/>
                <a:gd name="connsiteY3837" fmla="*/ 196701 h 1097785"/>
                <a:gd name="connsiteX3838" fmla="*/ 217745 w 7216155"/>
                <a:gd name="connsiteY3838" fmla="*/ 195634 h 1097785"/>
                <a:gd name="connsiteX3839" fmla="*/ 223082 w 7216155"/>
                <a:gd name="connsiteY3839" fmla="*/ 187806 h 1097785"/>
                <a:gd name="connsiteX3840" fmla="*/ 227707 w 7216155"/>
                <a:gd name="connsiteY3840" fmla="*/ 180690 h 1097785"/>
                <a:gd name="connsiteX3841" fmla="*/ 230198 w 7216155"/>
                <a:gd name="connsiteY3841" fmla="*/ 180690 h 1097785"/>
                <a:gd name="connsiteX3842" fmla="*/ 232688 w 7216155"/>
                <a:gd name="connsiteY3842" fmla="*/ 180690 h 1097785"/>
                <a:gd name="connsiteX3843" fmla="*/ 237669 w 7216155"/>
                <a:gd name="connsiteY3843" fmla="*/ 173575 h 1097785"/>
                <a:gd name="connsiteX3844" fmla="*/ 242650 w 7216155"/>
                <a:gd name="connsiteY3844" fmla="*/ 167170 h 1097785"/>
                <a:gd name="connsiteX3845" fmla="*/ 239092 w 7216155"/>
                <a:gd name="connsiteY3845" fmla="*/ 162189 h 1097785"/>
                <a:gd name="connsiteX3846" fmla="*/ 238381 w 7216155"/>
                <a:gd name="connsiteY3846" fmla="*/ 155785 h 1097785"/>
                <a:gd name="connsiteX3847" fmla="*/ 235890 w 7216155"/>
                <a:gd name="connsiteY3847" fmla="*/ 162545 h 1097785"/>
                <a:gd name="connsiteX3848" fmla="*/ 231265 w 7216155"/>
                <a:gd name="connsiteY3848" fmla="*/ 164324 h 1097785"/>
                <a:gd name="connsiteX3849" fmla="*/ 232332 w 7216155"/>
                <a:gd name="connsiteY3849" fmla="*/ 162189 h 1097785"/>
                <a:gd name="connsiteX3850" fmla="*/ 235535 w 7216155"/>
                <a:gd name="connsiteY3850" fmla="*/ 160055 h 1097785"/>
                <a:gd name="connsiteX3851" fmla="*/ 234467 w 7216155"/>
                <a:gd name="connsiteY3851" fmla="*/ 158987 h 1097785"/>
                <a:gd name="connsiteX3852" fmla="*/ 233400 w 7216155"/>
                <a:gd name="connsiteY3852" fmla="*/ 158631 h 1097785"/>
                <a:gd name="connsiteX3853" fmla="*/ 234823 w 7216155"/>
                <a:gd name="connsiteY3853" fmla="*/ 157208 h 1097785"/>
                <a:gd name="connsiteX3854" fmla="*/ 236246 w 7216155"/>
                <a:gd name="connsiteY3854" fmla="*/ 155785 h 1097785"/>
                <a:gd name="connsiteX3855" fmla="*/ 235890 w 7216155"/>
                <a:gd name="connsiteY3855" fmla="*/ 146890 h 1097785"/>
                <a:gd name="connsiteX3856" fmla="*/ 240516 w 7216155"/>
                <a:gd name="connsiteY3856" fmla="*/ 137640 h 1097785"/>
                <a:gd name="connsiteX3857" fmla="*/ 246564 w 7216155"/>
                <a:gd name="connsiteY3857" fmla="*/ 128389 h 1097785"/>
                <a:gd name="connsiteX3858" fmla="*/ 250478 w 7216155"/>
                <a:gd name="connsiteY3858" fmla="*/ 119494 h 1097785"/>
                <a:gd name="connsiteX3859" fmla="*/ 249055 w 7216155"/>
                <a:gd name="connsiteY3859" fmla="*/ 118071 h 1097785"/>
                <a:gd name="connsiteX3860" fmla="*/ 251189 w 7216155"/>
                <a:gd name="connsiteY3860" fmla="*/ 113446 h 1097785"/>
                <a:gd name="connsiteX3861" fmla="*/ 250478 w 7216155"/>
                <a:gd name="connsiteY3861" fmla="*/ 108109 h 1097785"/>
                <a:gd name="connsiteX3862" fmla="*/ 248343 w 7216155"/>
                <a:gd name="connsiteY3862" fmla="*/ 115936 h 1097785"/>
                <a:gd name="connsiteX3863" fmla="*/ 247631 w 7216155"/>
                <a:gd name="connsiteY3863" fmla="*/ 114513 h 1097785"/>
                <a:gd name="connsiteX3864" fmla="*/ 250122 w 7216155"/>
                <a:gd name="connsiteY3864" fmla="*/ 105263 h 1097785"/>
                <a:gd name="connsiteX3865" fmla="*/ 254747 w 7216155"/>
                <a:gd name="connsiteY3865" fmla="*/ 95300 h 1097785"/>
                <a:gd name="connsiteX3866" fmla="*/ 256170 w 7216155"/>
                <a:gd name="connsiteY3866" fmla="*/ 94589 h 1097785"/>
                <a:gd name="connsiteX3867" fmla="*/ 256170 w 7216155"/>
                <a:gd name="connsiteY3867" fmla="*/ 93166 h 1097785"/>
                <a:gd name="connsiteX3868" fmla="*/ 268623 w 7216155"/>
                <a:gd name="connsiteY3868" fmla="*/ 76088 h 1097785"/>
                <a:gd name="connsiteX3869" fmla="*/ 281076 w 7216155"/>
                <a:gd name="connsiteY3869" fmla="*/ 59721 h 1097785"/>
                <a:gd name="connsiteX3870" fmla="*/ 271825 w 7216155"/>
                <a:gd name="connsiteY3870" fmla="*/ 58298 h 1097785"/>
                <a:gd name="connsiteX3871" fmla="*/ 271825 w 7216155"/>
                <a:gd name="connsiteY3871" fmla="*/ 51182 h 1097785"/>
                <a:gd name="connsiteX3872" fmla="*/ 268979 w 7216155"/>
                <a:gd name="connsiteY3872" fmla="*/ 54028 h 1097785"/>
                <a:gd name="connsiteX3873" fmla="*/ 267200 w 7216155"/>
                <a:gd name="connsiteY3873" fmla="*/ 51538 h 1097785"/>
                <a:gd name="connsiteX3874" fmla="*/ 266133 w 7216155"/>
                <a:gd name="connsiteY3874" fmla="*/ 49047 h 1097785"/>
                <a:gd name="connsiteX3875" fmla="*/ 267912 w 7216155"/>
                <a:gd name="connsiteY3875" fmla="*/ 48692 h 1097785"/>
                <a:gd name="connsiteX3876" fmla="*/ 269691 w 7216155"/>
                <a:gd name="connsiteY3876" fmla="*/ 47624 h 1097785"/>
                <a:gd name="connsiteX3877" fmla="*/ 269335 w 7216155"/>
                <a:gd name="connsiteY3877" fmla="*/ 38729 h 1097785"/>
                <a:gd name="connsiteX3878" fmla="*/ 269691 w 7216155"/>
                <a:gd name="connsiteY3878" fmla="*/ 30546 h 1097785"/>
                <a:gd name="connsiteX3879" fmla="*/ 268267 w 7216155"/>
                <a:gd name="connsiteY3879" fmla="*/ 35527 h 1097785"/>
                <a:gd name="connsiteX3880" fmla="*/ 266133 w 7216155"/>
                <a:gd name="connsiteY3880" fmla="*/ 39085 h 1097785"/>
                <a:gd name="connsiteX3881" fmla="*/ 266844 w 7216155"/>
                <a:gd name="connsiteY3881" fmla="*/ 44422 h 1097785"/>
                <a:gd name="connsiteX3882" fmla="*/ 266133 w 7216155"/>
                <a:gd name="connsiteY3882" fmla="*/ 48336 h 1097785"/>
                <a:gd name="connsiteX3883" fmla="*/ 263998 w 7216155"/>
                <a:gd name="connsiteY3883" fmla="*/ 42643 h 1097785"/>
                <a:gd name="connsiteX3884" fmla="*/ 266133 w 7216155"/>
                <a:gd name="connsiteY3884" fmla="*/ 32681 h 1097785"/>
                <a:gd name="connsiteX3885" fmla="*/ 266133 w 7216155"/>
                <a:gd name="connsiteY3885" fmla="*/ 22007 h 1097785"/>
                <a:gd name="connsiteX3886" fmla="*/ 261863 w 7216155"/>
                <a:gd name="connsiteY3886" fmla="*/ 34816 h 1097785"/>
                <a:gd name="connsiteX3887" fmla="*/ 258661 w 7216155"/>
                <a:gd name="connsiteY3887" fmla="*/ 33748 h 1097785"/>
                <a:gd name="connsiteX3888" fmla="*/ 255459 w 7216155"/>
                <a:gd name="connsiteY3888" fmla="*/ 34104 h 1097785"/>
                <a:gd name="connsiteX3889" fmla="*/ 253324 w 7216155"/>
                <a:gd name="connsiteY3889" fmla="*/ 28767 h 1097785"/>
                <a:gd name="connsiteX3890" fmla="*/ 249766 w 7216155"/>
                <a:gd name="connsiteY3890" fmla="*/ 29123 h 1097785"/>
                <a:gd name="connsiteX3891" fmla="*/ 249766 w 7216155"/>
                <a:gd name="connsiteY3891" fmla="*/ 25565 h 1097785"/>
                <a:gd name="connsiteX3892" fmla="*/ 252613 w 7216155"/>
                <a:gd name="connsiteY3892" fmla="*/ 22007 h 1097785"/>
                <a:gd name="connsiteX3893" fmla="*/ 254036 w 7216155"/>
                <a:gd name="connsiteY3893" fmla="*/ 21296 h 1097785"/>
                <a:gd name="connsiteX3894" fmla="*/ 255459 w 7216155"/>
                <a:gd name="connsiteY3894" fmla="*/ 22719 h 1097785"/>
                <a:gd name="connsiteX3895" fmla="*/ 256526 w 7216155"/>
                <a:gd name="connsiteY3895" fmla="*/ 23786 h 1097785"/>
                <a:gd name="connsiteX3896" fmla="*/ 257594 w 7216155"/>
                <a:gd name="connsiteY3896" fmla="*/ 22719 h 1097785"/>
                <a:gd name="connsiteX3897" fmla="*/ 256882 w 7216155"/>
                <a:gd name="connsiteY3897" fmla="*/ 21296 h 1097785"/>
                <a:gd name="connsiteX3898" fmla="*/ 256882 w 7216155"/>
                <a:gd name="connsiteY3898" fmla="*/ 20584 h 1097785"/>
                <a:gd name="connsiteX3899" fmla="*/ 260084 w 7216155"/>
                <a:gd name="connsiteY3899" fmla="*/ 6352 h 1097785"/>
                <a:gd name="connsiteX3900" fmla="*/ 238237 w 7216155"/>
                <a:gd name="connsiteY3900" fmla="*/ 0 h 1097785"/>
                <a:gd name="connsiteX3901" fmla="*/ 255246 w 7216155"/>
                <a:gd name="connsiteY3901" fmla="*/ 0 h 1097785"/>
                <a:gd name="connsiteX3902" fmla="*/ 254747 w 7216155"/>
                <a:gd name="connsiteY3902" fmla="*/ 1371 h 1097785"/>
                <a:gd name="connsiteX3903" fmla="*/ 254747 w 7216155"/>
                <a:gd name="connsiteY3903" fmla="*/ 12757 h 1097785"/>
                <a:gd name="connsiteX3904" fmla="*/ 253324 w 7216155"/>
                <a:gd name="connsiteY3904" fmla="*/ 15603 h 1097785"/>
                <a:gd name="connsiteX3905" fmla="*/ 252613 w 7216155"/>
                <a:gd name="connsiteY3905" fmla="*/ 12045 h 1097785"/>
                <a:gd name="connsiteX3906" fmla="*/ 250478 w 7216155"/>
                <a:gd name="connsiteY3906" fmla="*/ 13468 h 1097785"/>
                <a:gd name="connsiteX3907" fmla="*/ 248343 w 7216155"/>
                <a:gd name="connsiteY3907" fmla="*/ 14180 h 1097785"/>
                <a:gd name="connsiteX3908" fmla="*/ 248343 w 7216155"/>
                <a:gd name="connsiteY3908" fmla="*/ 10266 h 1097785"/>
                <a:gd name="connsiteX3909" fmla="*/ 247631 w 7216155"/>
                <a:gd name="connsiteY3909" fmla="*/ 5641 h 1097785"/>
                <a:gd name="connsiteX3910" fmla="*/ 236958 w 7216155"/>
                <a:gd name="connsiteY3910" fmla="*/ 9199 h 1097785"/>
                <a:gd name="connsiteX3911" fmla="*/ 236246 w 7216155"/>
                <a:gd name="connsiteY3911" fmla="*/ 5641 h 109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</a:cxnLst>
              <a:rect l="l" t="t" r="r" b="b"/>
              <a:pathLst>
                <a:path w="7216155" h="1097785">
                  <a:moveTo>
                    <a:pt x="382121" y="1070171"/>
                  </a:moveTo>
                  <a:cubicBezTo>
                    <a:pt x="383070" y="1072543"/>
                    <a:pt x="383425" y="1074441"/>
                    <a:pt x="383188" y="1075864"/>
                  </a:cubicBezTo>
                  <a:cubicBezTo>
                    <a:pt x="382951" y="1077287"/>
                    <a:pt x="382595" y="1078947"/>
                    <a:pt x="382121" y="1080845"/>
                  </a:cubicBezTo>
                  <a:cubicBezTo>
                    <a:pt x="383070" y="1082268"/>
                    <a:pt x="384256" y="1082268"/>
                    <a:pt x="385679" y="1080845"/>
                  </a:cubicBezTo>
                  <a:cubicBezTo>
                    <a:pt x="384730" y="1079896"/>
                    <a:pt x="384256" y="1078117"/>
                    <a:pt x="384256" y="1075508"/>
                  </a:cubicBezTo>
                  <a:cubicBezTo>
                    <a:pt x="384256" y="1072899"/>
                    <a:pt x="383544" y="1071120"/>
                    <a:pt x="382121" y="1070171"/>
                  </a:cubicBezTo>
                  <a:close/>
                  <a:moveTo>
                    <a:pt x="373582" y="1045977"/>
                  </a:moveTo>
                  <a:cubicBezTo>
                    <a:pt x="374056" y="1050247"/>
                    <a:pt x="374175" y="1053923"/>
                    <a:pt x="373938" y="1057007"/>
                  </a:cubicBezTo>
                  <a:cubicBezTo>
                    <a:pt x="373700" y="1060090"/>
                    <a:pt x="374056" y="1063530"/>
                    <a:pt x="375005" y="1067325"/>
                  </a:cubicBezTo>
                  <a:cubicBezTo>
                    <a:pt x="375479" y="1066850"/>
                    <a:pt x="375835" y="1065546"/>
                    <a:pt x="376072" y="1063411"/>
                  </a:cubicBezTo>
                  <a:cubicBezTo>
                    <a:pt x="376310" y="1061276"/>
                    <a:pt x="376428" y="1058904"/>
                    <a:pt x="376428" y="1056295"/>
                  </a:cubicBezTo>
                  <a:cubicBezTo>
                    <a:pt x="376428" y="1053686"/>
                    <a:pt x="376191" y="1051314"/>
                    <a:pt x="375717" y="1049179"/>
                  </a:cubicBezTo>
                  <a:cubicBezTo>
                    <a:pt x="375242" y="1047045"/>
                    <a:pt x="374531" y="1045977"/>
                    <a:pt x="373582" y="1045977"/>
                  </a:cubicBezTo>
                  <a:close/>
                  <a:moveTo>
                    <a:pt x="359350" y="1025341"/>
                  </a:moveTo>
                  <a:cubicBezTo>
                    <a:pt x="358401" y="1026290"/>
                    <a:pt x="358046" y="1027950"/>
                    <a:pt x="358283" y="1030322"/>
                  </a:cubicBezTo>
                  <a:cubicBezTo>
                    <a:pt x="358520" y="1032694"/>
                    <a:pt x="358876" y="1034829"/>
                    <a:pt x="359350" y="1036727"/>
                  </a:cubicBezTo>
                  <a:cubicBezTo>
                    <a:pt x="360299" y="1035778"/>
                    <a:pt x="360655" y="1033880"/>
                    <a:pt x="360418" y="1031034"/>
                  </a:cubicBezTo>
                  <a:cubicBezTo>
                    <a:pt x="360180" y="1028188"/>
                    <a:pt x="359825" y="1026290"/>
                    <a:pt x="359350" y="1025341"/>
                  </a:cubicBezTo>
                  <a:close/>
                  <a:moveTo>
                    <a:pt x="404892" y="1016091"/>
                  </a:moveTo>
                  <a:cubicBezTo>
                    <a:pt x="402994" y="1016565"/>
                    <a:pt x="402282" y="1017751"/>
                    <a:pt x="402757" y="1019649"/>
                  </a:cubicBezTo>
                  <a:cubicBezTo>
                    <a:pt x="403231" y="1021546"/>
                    <a:pt x="403468" y="1023444"/>
                    <a:pt x="403468" y="1025341"/>
                  </a:cubicBezTo>
                  <a:cubicBezTo>
                    <a:pt x="404892" y="1024392"/>
                    <a:pt x="405485" y="1023088"/>
                    <a:pt x="405247" y="1021428"/>
                  </a:cubicBezTo>
                  <a:cubicBezTo>
                    <a:pt x="405010" y="1019767"/>
                    <a:pt x="404892" y="1017988"/>
                    <a:pt x="404892" y="1016091"/>
                  </a:cubicBezTo>
                  <a:close/>
                  <a:moveTo>
                    <a:pt x="402045" y="995455"/>
                  </a:moveTo>
                  <a:cubicBezTo>
                    <a:pt x="401097" y="996878"/>
                    <a:pt x="400978" y="998420"/>
                    <a:pt x="401689" y="1000080"/>
                  </a:cubicBezTo>
                  <a:cubicBezTo>
                    <a:pt x="402401" y="1001740"/>
                    <a:pt x="402520" y="1003519"/>
                    <a:pt x="402045" y="1005417"/>
                  </a:cubicBezTo>
                  <a:cubicBezTo>
                    <a:pt x="403468" y="1004942"/>
                    <a:pt x="403943" y="1003638"/>
                    <a:pt x="403468" y="1001503"/>
                  </a:cubicBezTo>
                  <a:cubicBezTo>
                    <a:pt x="402994" y="999368"/>
                    <a:pt x="402520" y="997352"/>
                    <a:pt x="402045" y="995455"/>
                  </a:cubicBezTo>
                  <a:close/>
                  <a:moveTo>
                    <a:pt x="386390" y="970549"/>
                  </a:moveTo>
                  <a:cubicBezTo>
                    <a:pt x="384493" y="971024"/>
                    <a:pt x="384018" y="971854"/>
                    <a:pt x="384967" y="973040"/>
                  </a:cubicBezTo>
                  <a:cubicBezTo>
                    <a:pt x="385916" y="974226"/>
                    <a:pt x="386153" y="976005"/>
                    <a:pt x="385679" y="978377"/>
                  </a:cubicBezTo>
                  <a:cubicBezTo>
                    <a:pt x="387102" y="977428"/>
                    <a:pt x="387458" y="976361"/>
                    <a:pt x="386746" y="975175"/>
                  </a:cubicBezTo>
                  <a:cubicBezTo>
                    <a:pt x="386035" y="973989"/>
                    <a:pt x="385916" y="972447"/>
                    <a:pt x="386390" y="970549"/>
                  </a:cubicBezTo>
                  <a:close/>
                  <a:moveTo>
                    <a:pt x="367178" y="969126"/>
                  </a:moveTo>
                  <a:cubicBezTo>
                    <a:pt x="365754" y="974344"/>
                    <a:pt x="365161" y="980749"/>
                    <a:pt x="365399" y="988339"/>
                  </a:cubicBezTo>
                  <a:cubicBezTo>
                    <a:pt x="365636" y="995929"/>
                    <a:pt x="365280" y="1002333"/>
                    <a:pt x="364331" y="1007552"/>
                  </a:cubicBezTo>
                  <a:cubicBezTo>
                    <a:pt x="365754" y="1002333"/>
                    <a:pt x="366940" y="995810"/>
                    <a:pt x="367889" y="987983"/>
                  </a:cubicBezTo>
                  <a:cubicBezTo>
                    <a:pt x="368838" y="980156"/>
                    <a:pt x="368601" y="973870"/>
                    <a:pt x="367178" y="969126"/>
                  </a:cubicBezTo>
                  <a:close/>
                  <a:moveTo>
                    <a:pt x="377851" y="967703"/>
                  </a:moveTo>
                  <a:cubicBezTo>
                    <a:pt x="375479" y="970075"/>
                    <a:pt x="375005" y="973277"/>
                    <a:pt x="376428" y="977309"/>
                  </a:cubicBezTo>
                  <a:cubicBezTo>
                    <a:pt x="377851" y="981342"/>
                    <a:pt x="378326" y="985255"/>
                    <a:pt x="377851" y="989050"/>
                  </a:cubicBezTo>
                  <a:cubicBezTo>
                    <a:pt x="375479" y="989525"/>
                    <a:pt x="374293" y="988457"/>
                    <a:pt x="374293" y="985848"/>
                  </a:cubicBezTo>
                  <a:cubicBezTo>
                    <a:pt x="374293" y="983239"/>
                    <a:pt x="373819" y="980986"/>
                    <a:pt x="372870" y="979088"/>
                  </a:cubicBezTo>
                  <a:cubicBezTo>
                    <a:pt x="371922" y="984307"/>
                    <a:pt x="371684" y="989999"/>
                    <a:pt x="372159" y="996166"/>
                  </a:cubicBezTo>
                  <a:cubicBezTo>
                    <a:pt x="372633" y="1002333"/>
                    <a:pt x="373582" y="1006366"/>
                    <a:pt x="375005" y="1008263"/>
                  </a:cubicBezTo>
                  <a:cubicBezTo>
                    <a:pt x="375005" y="1006840"/>
                    <a:pt x="375124" y="1005417"/>
                    <a:pt x="375361" y="1003994"/>
                  </a:cubicBezTo>
                  <a:cubicBezTo>
                    <a:pt x="375598" y="1002571"/>
                    <a:pt x="375242" y="1001385"/>
                    <a:pt x="374293" y="1000436"/>
                  </a:cubicBezTo>
                  <a:cubicBezTo>
                    <a:pt x="374768" y="999961"/>
                    <a:pt x="375242" y="999606"/>
                    <a:pt x="375717" y="999368"/>
                  </a:cubicBezTo>
                  <a:cubicBezTo>
                    <a:pt x="376191" y="999131"/>
                    <a:pt x="376428" y="998301"/>
                    <a:pt x="376428" y="996878"/>
                  </a:cubicBezTo>
                  <a:cubicBezTo>
                    <a:pt x="378800" y="998301"/>
                    <a:pt x="379275" y="998420"/>
                    <a:pt x="377851" y="997234"/>
                  </a:cubicBezTo>
                  <a:cubicBezTo>
                    <a:pt x="376428" y="996048"/>
                    <a:pt x="376191" y="994032"/>
                    <a:pt x="377140" y="991185"/>
                  </a:cubicBezTo>
                  <a:cubicBezTo>
                    <a:pt x="377140" y="990236"/>
                    <a:pt x="377377" y="989999"/>
                    <a:pt x="377851" y="990474"/>
                  </a:cubicBezTo>
                  <a:cubicBezTo>
                    <a:pt x="378326" y="990948"/>
                    <a:pt x="378563" y="991422"/>
                    <a:pt x="378563" y="991897"/>
                  </a:cubicBezTo>
                  <a:cubicBezTo>
                    <a:pt x="378089" y="987627"/>
                    <a:pt x="378207" y="983121"/>
                    <a:pt x="378919" y="978377"/>
                  </a:cubicBezTo>
                  <a:cubicBezTo>
                    <a:pt x="379630" y="973633"/>
                    <a:pt x="379275" y="970075"/>
                    <a:pt x="377851" y="967703"/>
                  </a:cubicBezTo>
                  <a:close/>
                  <a:moveTo>
                    <a:pt x="343695" y="962010"/>
                  </a:moveTo>
                  <a:cubicBezTo>
                    <a:pt x="343695" y="965805"/>
                    <a:pt x="343933" y="968177"/>
                    <a:pt x="344407" y="969126"/>
                  </a:cubicBezTo>
                  <a:cubicBezTo>
                    <a:pt x="345356" y="969126"/>
                    <a:pt x="345711" y="967703"/>
                    <a:pt x="345474" y="964857"/>
                  </a:cubicBezTo>
                  <a:cubicBezTo>
                    <a:pt x="345237" y="962010"/>
                    <a:pt x="344644" y="961061"/>
                    <a:pt x="343695" y="962010"/>
                  </a:cubicBezTo>
                  <a:close/>
                  <a:moveTo>
                    <a:pt x="350811" y="960587"/>
                  </a:moveTo>
                  <a:cubicBezTo>
                    <a:pt x="348914" y="961536"/>
                    <a:pt x="348202" y="963789"/>
                    <a:pt x="348676" y="967347"/>
                  </a:cubicBezTo>
                  <a:cubicBezTo>
                    <a:pt x="349151" y="970905"/>
                    <a:pt x="349862" y="973870"/>
                    <a:pt x="350811" y="976242"/>
                  </a:cubicBezTo>
                  <a:cubicBezTo>
                    <a:pt x="351760" y="974344"/>
                    <a:pt x="351760" y="972091"/>
                    <a:pt x="350811" y="969482"/>
                  </a:cubicBezTo>
                  <a:cubicBezTo>
                    <a:pt x="349862" y="966873"/>
                    <a:pt x="349862" y="963908"/>
                    <a:pt x="350811" y="960587"/>
                  </a:cubicBezTo>
                  <a:close/>
                  <a:moveTo>
                    <a:pt x="385679" y="957029"/>
                  </a:moveTo>
                  <a:cubicBezTo>
                    <a:pt x="383781" y="957978"/>
                    <a:pt x="383188" y="959401"/>
                    <a:pt x="383900" y="961299"/>
                  </a:cubicBezTo>
                  <a:cubicBezTo>
                    <a:pt x="384611" y="963196"/>
                    <a:pt x="384967" y="965331"/>
                    <a:pt x="384967" y="967703"/>
                  </a:cubicBezTo>
                  <a:cubicBezTo>
                    <a:pt x="386865" y="966754"/>
                    <a:pt x="387339" y="965331"/>
                    <a:pt x="386390" y="963433"/>
                  </a:cubicBezTo>
                  <a:cubicBezTo>
                    <a:pt x="385442" y="961536"/>
                    <a:pt x="385204" y="959401"/>
                    <a:pt x="385679" y="957029"/>
                  </a:cubicBezTo>
                  <a:close/>
                  <a:moveTo>
                    <a:pt x="338003" y="954894"/>
                  </a:moveTo>
                  <a:cubicBezTo>
                    <a:pt x="335631" y="955843"/>
                    <a:pt x="334919" y="958215"/>
                    <a:pt x="335868" y="962010"/>
                  </a:cubicBezTo>
                  <a:cubicBezTo>
                    <a:pt x="336817" y="965805"/>
                    <a:pt x="337054" y="968889"/>
                    <a:pt x="336579" y="971261"/>
                  </a:cubicBezTo>
                  <a:cubicBezTo>
                    <a:pt x="338477" y="970786"/>
                    <a:pt x="338951" y="968533"/>
                    <a:pt x="338003" y="964501"/>
                  </a:cubicBezTo>
                  <a:cubicBezTo>
                    <a:pt x="337054" y="960468"/>
                    <a:pt x="337054" y="957266"/>
                    <a:pt x="338003" y="954894"/>
                  </a:cubicBezTo>
                  <a:close/>
                  <a:moveTo>
                    <a:pt x="368601" y="954183"/>
                  </a:moveTo>
                  <a:cubicBezTo>
                    <a:pt x="367652" y="954657"/>
                    <a:pt x="367059" y="956436"/>
                    <a:pt x="366822" y="959520"/>
                  </a:cubicBezTo>
                  <a:cubicBezTo>
                    <a:pt x="366585" y="962603"/>
                    <a:pt x="367415" y="963671"/>
                    <a:pt x="369312" y="962722"/>
                  </a:cubicBezTo>
                  <a:cubicBezTo>
                    <a:pt x="369787" y="960824"/>
                    <a:pt x="369668" y="959520"/>
                    <a:pt x="368957" y="958808"/>
                  </a:cubicBezTo>
                  <a:cubicBezTo>
                    <a:pt x="368245" y="958097"/>
                    <a:pt x="368126" y="956555"/>
                    <a:pt x="368601" y="954183"/>
                  </a:cubicBezTo>
                  <a:close/>
                  <a:moveTo>
                    <a:pt x="378919" y="953827"/>
                  </a:moveTo>
                  <a:cubicBezTo>
                    <a:pt x="376784" y="954064"/>
                    <a:pt x="376191" y="955606"/>
                    <a:pt x="377140" y="958452"/>
                  </a:cubicBezTo>
                  <a:cubicBezTo>
                    <a:pt x="378563" y="958927"/>
                    <a:pt x="379986" y="958452"/>
                    <a:pt x="381409" y="957029"/>
                  </a:cubicBezTo>
                  <a:cubicBezTo>
                    <a:pt x="381884" y="954657"/>
                    <a:pt x="381054" y="953590"/>
                    <a:pt x="378919" y="953827"/>
                  </a:cubicBezTo>
                  <a:close/>
                  <a:moveTo>
                    <a:pt x="349388" y="944221"/>
                  </a:moveTo>
                  <a:cubicBezTo>
                    <a:pt x="348439" y="945169"/>
                    <a:pt x="348202" y="946711"/>
                    <a:pt x="348676" y="948846"/>
                  </a:cubicBezTo>
                  <a:cubicBezTo>
                    <a:pt x="349151" y="950981"/>
                    <a:pt x="349151" y="952760"/>
                    <a:pt x="348676" y="954183"/>
                  </a:cubicBezTo>
                  <a:cubicBezTo>
                    <a:pt x="349625" y="953234"/>
                    <a:pt x="349981" y="951692"/>
                    <a:pt x="349744" y="949558"/>
                  </a:cubicBezTo>
                  <a:cubicBezTo>
                    <a:pt x="349507" y="947423"/>
                    <a:pt x="349388" y="945644"/>
                    <a:pt x="349388" y="944221"/>
                  </a:cubicBezTo>
                  <a:close/>
                  <a:moveTo>
                    <a:pt x="352946" y="943509"/>
                  </a:moveTo>
                  <a:cubicBezTo>
                    <a:pt x="351997" y="943983"/>
                    <a:pt x="351523" y="946000"/>
                    <a:pt x="351523" y="949558"/>
                  </a:cubicBezTo>
                  <a:cubicBezTo>
                    <a:pt x="351523" y="953115"/>
                    <a:pt x="352234" y="954657"/>
                    <a:pt x="353658" y="954183"/>
                  </a:cubicBezTo>
                  <a:cubicBezTo>
                    <a:pt x="353658" y="950862"/>
                    <a:pt x="353658" y="948846"/>
                    <a:pt x="353658" y="948134"/>
                  </a:cubicBezTo>
                  <a:cubicBezTo>
                    <a:pt x="353658" y="947423"/>
                    <a:pt x="353420" y="945881"/>
                    <a:pt x="352946" y="943509"/>
                  </a:cubicBezTo>
                  <a:close/>
                  <a:moveTo>
                    <a:pt x="403468" y="936393"/>
                  </a:moveTo>
                  <a:cubicBezTo>
                    <a:pt x="402520" y="938765"/>
                    <a:pt x="402520" y="941730"/>
                    <a:pt x="403468" y="945288"/>
                  </a:cubicBezTo>
                  <a:cubicBezTo>
                    <a:pt x="404417" y="948846"/>
                    <a:pt x="404417" y="952522"/>
                    <a:pt x="403468" y="956318"/>
                  </a:cubicBezTo>
                  <a:cubicBezTo>
                    <a:pt x="404892" y="953946"/>
                    <a:pt x="405247" y="950981"/>
                    <a:pt x="404536" y="947423"/>
                  </a:cubicBezTo>
                  <a:cubicBezTo>
                    <a:pt x="403824" y="943865"/>
                    <a:pt x="403468" y="940188"/>
                    <a:pt x="403468" y="936393"/>
                  </a:cubicBezTo>
                  <a:close/>
                  <a:moveTo>
                    <a:pt x="365043" y="927854"/>
                  </a:moveTo>
                  <a:cubicBezTo>
                    <a:pt x="364094" y="931175"/>
                    <a:pt x="364094" y="934851"/>
                    <a:pt x="365043" y="938884"/>
                  </a:cubicBezTo>
                  <a:cubicBezTo>
                    <a:pt x="365992" y="942916"/>
                    <a:pt x="366940" y="946593"/>
                    <a:pt x="367889" y="949913"/>
                  </a:cubicBezTo>
                  <a:cubicBezTo>
                    <a:pt x="368364" y="948965"/>
                    <a:pt x="368838" y="947304"/>
                    <a:pt x="369312" y="944932"/>
                  </a:cubicBezTo>
                  <a:cubicBezTo>
                    <a:pt x="369787" y="942560"/>
                    <a:pt x="370024" y="940070"/>
                    <a:pt x="370024" y="937461"/>
                  </a:cubicBezTo>
                  <a:cubicBezTo>
                    <a:pt x="370024" y="934851"/>
                    <a:pt x="369668" y="932598"/>
                    <a:pt x="368957" y="930701"/>
                  </a:cubicBezTo>
                  <a:cubicBezTo>
                    <a:pt x="368245" y="928803"/>
                    <a:pt x="366940" y="927854"/>
                    <a:pt x="365043" y="927854"/>
                  </a:cubicBezTo>
                  <a:close/>
                  <a:moveTo>
                    <a:pt x="374293" y="923585"/>
                  </a:moveTo>
                  <a:cubicBezTo>
                    <a:pt x="373345" y="925482"/>
                    <a:pt x="373226" y="928329"/>
                    <a:pt x="373938" y="932124"/>
                  </a:cubicBezTo>
                  <a:cubicBezTo>
                    <a:pt x="374649" y="935919"/>
                    <a:pt x="375717" y="938528"/>
                    <a:pt x="377140" y="939951"/>
                  </a:cubicBezTo>
                  <a:cubicBezTo>
                    <a:pt x="376191" y="937579"/>
                    <a:pt x="375835" y="934733"/>
                    <a:pt x="376072" y="931412"/>
                  </a:cubicBezTo>
                  <a:cubicBezTo>
                    <a:pt x="376310" y="928091"/>
                    <a:pt x="375717" y="925482"/>
                    <a:pt x="374293" y="923585"/>
                  </a:cubicBezTo>
                  <a:close/>
                  <a:moveTo>
                    <a:pt x="372870" y="914334"/>
                  </a:moveTo>
                  <a:cubicBezTo>
                    <a:pt x="373345" y="915283"/>
                    <a:pt x="373345" y="917062"/>
                    <a:pt x="372870" y="919671"/>
                  </a:cubicBezTo>
                  <a:cubicBezTo>
                    <a:pt x="372396" y="922280"/>
                    <a:pt x="372870" y="923110"/>
                    <a:pt x="374293" y="922162"/>
                  </a:cubicBezTo>
                  <a:cubicBezTo>
                    <a:pt x="375242" y="921213"/>
                    <a:pt x="375479" y="919671"/>
                    <a:pt x="375005" y="917536"/>
                  </a:cubicBezTo>
                  <a:cubicBezTo>
                    <a:pt x="374531" y="915401"/>
                    <a:pt x="373819" y="914334"/>
                    <a:pt x="372870" y="914334"/>
                  </a:cubicBezTo>
                  <a:close/>
                  <a:moveTo>
                    <a:pt x="214899" y="909353"/>
                  </a:moveTo>
                  <a:cubicBezTo>
                    <a:pt x="215373" y="909827"/>
                    <a:pt x="215610" y="910776"/>
                    <a:pt x="215610" y="912199"/>
                  </a:cubicBezTo>
                  <a:lnTo>
                    <a:pt x="214899" y="912199"/>
                  </a:lnTo>
                  <a:close/>
                  <a:moveTo>
                    <a:pt x="301000" y="890852"/>
                  </a:moveTo>
                  <a:cubicBezTo>
                    <a:pt x="300051" y="891801"/>
                    <a:pt x="299696" y="894173"/>
                    <a:pt x="299933" y="897968"/>
                  </a:cubicBezTo>
                  <a:cubicBezTo>
                    <a:pt x="300170" y="901763"/>
                    <a:pt x="299814" y="905321"/>
                    <a:pt x="298866" y="908641"/>
                  </a:cubicBezTo>
                  <a:lnTo>
                    <a:pt x="303847" y="908641"/>
                  </a:lnTo>
                  <a:cubicBezTo>
                    <a:pt x="304795" y="907693"/>
                    <a:pt x="305033" y="906981"/>
                    <a:pt x="304558" y="906507"/>
                  </a:cubicBezTo>
                  <a:cubicBezTo>
                    <a:pt x="304084" y="906032"/>
                    <a:pt x="303847" y="904609"/>
                    <a:pt x="303847" y="902237"/>
                  </a:cubicBezTo>
                  <a:cubicBezTo>
                    <a:pt x="303372" y="902712"/>
                    <a:pt x="303135" y="903186"/>
                    <a:pt x="303135" y="903660"/>
                  </a:cubicBezTo>
                  <a:cubicBezTo>
                    <a:pt x="303135" y="904135"/>
                    <a:pt x="302898" y="904846"/>
                    <a:pt x="302423" y="905795"/>
                  </a:cubicBezTo>
                  <a:cubicBezTo>
                    <a:pt x="300526" y="904372"/>
                    <a:pt x="300051" y="902119"/>
                    <a:pt x="301000" y="899035"/>
                  </a:cubicBezTo>
                  <a:cubicBezTo>
                    <a:pt x="301949" y="895951"/>
                    <a:pt x="301949" y="893224"/>
                    <a:pt x="301000" y="890852"/>
                  </a:cubicBezTo>
                  <a:close/>
                  <a:moveTo>
                    <a:pt x="168290" y="888005"/>
                  </a:moveTo>
                  <a:cubicBezTo>
                    <a:pt x="167815" y="888480"/>
                    <a:pt x="167697" y="889429"/>
                    <a:pt x="167934" y="890852"/>
                  </a:cubicBezTo>
                  <a:cubicBezTo>
                    <a:pt x="168408" y="893698"/>
                    <a:pt x="168408" y="896070"/>
                    <a:pt x="167934" y="897968"/>
                  </a:cubicBezTo>
                  <a:cubicBezTo>
                    <a:pt x="168408" y="896070"/>
                    <a:pt x="169239" y="894291"/>
                    <a:pt x="170425" y="892631"/>
                  </a:cubicBezTo>
                  <a:cubicBezTo>
                    <a:pt x="171610" y="890970"/>
                    <a:pt x="171729" y="889429"/>
                    <a:pt x="170780" y="888005"/>
                  </a:cubicBezTo>
                  <a:cubicBezTo>
                    <a:pt x="169594" y="887531"/>
                    <a:pt x="168764" y="887531"/>
                    <a:pt x="168290" y="888005"/>
                  </a:cubicBezTo>
                  <a:close/>
                  <a:moveTo>
                    <a:pt x="315944" y="883736"/>
                  </a:moveTo>
                  <a:cubicBezTo>
                    <a:pt x="314995" y="884685"/>
                    <a:pt x="313809" y="885159"/>
                    <a:pt x="312386" y="885159"/>
                  </a:cubicBezTo>
                  <a:cubicBezTo>
                    <a:pt x="311911" y="887057"/>
                    <a:pt x="312386" y="887768"/>
                    <a:pt x="313809" y="887294"/>
                  </a:cubicBezTo>
                  <a:cubicBezTo>
                    <a:pt x="315232" y="886819"/>
                    <a:pt x="315944" y="887531"/>
                    <a:pt x="315944" y="889429"/>
                  </a:cubicBezTo>
                  <a:cubicBezTo>
                    <a:pt x="316892" y="889429"/>
                    <a:pt x="317248" y="888598"/>
                    <a:pt x="317011" y="886938"/>
                  </a:cubicBezTo>
                  <a:cubicBezTo>
                    <a:pt x="316774" y="885278"/>
                    <a:pt x="316418" y="884210"/>
                    <a:pt x="315944" y="883736"/>
                  </a:cubicBezTo>
                  <a:close/>
                  <a:moveTo>
                    <a:pt x="298154" y="881601"/>
                  </a:moveTo>
                  <a:cubicBezTo>
                    <a:pt x="296256" y="880652"/>
                    <a:pt x="295426" y="881957"/>
                    <a:pt x="295663" y="885515"/>
                  </a:cubicBezTo>
                  <a:cubicBezTo>
                    <a:pt x="295901" y="889073"/>
                    <a:pt x="296256" y="891326"/>
                    <a:pt x="296731" y="892275"/>
                  </a:cubicBezTo>
                  <a:cubicBezTo>
                    <a:pt x="297680" y="891326"/>
                    <a:pt x="297917" y="889547"/>
                    <a:pt x="297442" y="886938"/>
                  </a:cubicBezTo>
                  <a:cubicBezTo>
                    <a:pt x="296968" y="884329"/>
                    <a:pt x="297205" y="882550"/>
                    <a:pt x="298154" y="881601"/>
                  </a:cubicBezTo>
                  <a:close/>
                  <a:moveTo>
                    <a:pt x="360773" y="880178"/>
                  </a:moveTo>
                  <a:cubicBezTo>
                    <a:pt x="359825" y="880178"/>
                    <a:pt x="359350" y="881127"/>
                    <a:pt x="359350" y="883024"/>
                  </a:cubicBezTo>
                  <a:cubicBezTo>
                    <a:pt x="359350" y="884922"/>
                    <a:pt x="359587" y="886345"/>
                    <a:pt x="360062" y="887294"/>
                  </a:cubicBezTo>
                  <a:cubicBezTo>
                    <a:pt x="361011" y="887294"/>
                    <a:pt x="361366" y="886345"/>
                    <a:pt x="361129" y="884448"/>
                  </a:cubicBezTo>
                  <a:cubicBezTo>
                    <a:pt x="360892" y="882550"/>
                    <a:pt x="360773" y="881127"/>
                    <a:pt x="360773" y="880178"/>
                  </a:cubicBezTo>
                  <a:close/>
                  <a:moveTo>
                    <a:pt x="289259" y="880178"/>
                  </a:moveTo>
                  <a:cubicBezTo>
                    <a:pt x="288548" y="880652"/>
                    <a:pt x="287717" y="881127"/>
                    <a:pt x="286769" y="881601"/>
                  </a:cubicBezTo>
                  <a:lnTo>
                    <a:pt x="286769" y="889429"/>
                  </a:lnTo>
                  <a:cubicBezTo>
                    <a:pt x="288666" y="889903"/>
                    <a:pt x="289259" y="888717"/>
                    <a:pt x="288548" y="885871"/>
                  </a:cubicBezTo>
                  <a:cubicBezTo>
                    <a:pt x="287836" y="883024"/>
                    <a:pt x="288666" y="881838"/>
                    <a:pt x="291038" y="882313"/>
                  </a:cubicBezTo>
                  <a:cubicBezTo>
                    <a:pt x="290564" y="880415"/>
                    <a:pt x="289971" y="879704"/>
                    <a:pt x="289259" y="880178"/>
                  </a:cubicBezTo>
                  <a:close/>
                  <a:moveTo>
                    <a:pt x="303847" y="878043"/>
                  </a:moveTo>
                  <a:cubicBezTo>
                    <a:pt x="303847" y="880415"/>
                    <a:pt x="303847" y="883143"/>
                    <a:pt x="303847" y="886226"/>
                  </a:cubicBezTo>
                  <a:cubicBezTo>
                    <a:pt x="303847" y="889310"/>
                    <a:pt x="303609" y="892749"/>
                    <a:pt x="303135" y="896544"/>
                  </a:cubicBezTo>
                  <a:cubicBezTo>
                    <a:pt x="305033" y="895121"/>
                    <a:pt x="305863" y="892512"/>
                    <a:pt x="305626" y="888717"/>
                  </a:cubicBezTo>
                  <a:cubicBezTo>
                    <a:pt x="305388" y="884922"/>
                    <a:pt x="305981" y="882076"/>
                    <a:pt x="307405" y="880178"/>
                  </a:cubicBezTo>
                  <a:cubicBezTo>
                    <a:pt x="306456" y="880178"/>
                    <a:pt x="305981" y="879704"/>
                    <a:pt x="305981" y="878755"/>
                  </a:cubicBezTo>
                  <a:cubicBezTo>
                    <a:pt x="305981" y="877806"/>
                    <a:pt x="305270" y="877569"/>
                    <a:pt x="303847" y="878043"/>
                  </a:cubicBezTo>
                  <a:close/>
                  <a:moveTo>
                    <a:pt x="37714" y="878043"/>
                  </a:moveTo>
                  <a:cubicBezTo>
                    <a:pt x="37240" y="881838"/>
                    <a:pt x="38426" y="883262"/>
                    <a:pt x="41272" y="882313"/>
                  </a:cubicBezTo>
                  <a:lnTo>
                    <a:pt x="41272" y="878043"/>
                  </a:lnTo>
                  <a:close/>
                  <a:moveTo>
                    <a:pt x="343695" y="874485"/>
                  </a:moveTo>
                  <a:cubicBezTo>
                    <a:pt x="341323" y="878755"/>
                    <a:pt x="340493" y="885159"/>
                    <a:pt x="341205" y="893698"/>
                  </a:cubicBezTo>
                  <a:cubicBezTo>
                    <a:pt x="341916" y="902237"/>
                    <a:pt x="342272" y="909116"/>
                    <a:pt x="342272" y="914334"/>
                  </a:cubicBezTo>
                  <a:cubicBezTo>
                    <a:pt x="342272" y="916232"/>
                    <a:pt x="341798" y="916350"/>
                    <a:pt x="340849" y="914690"/>
                  </a:cubicBezTo>
                  <a:cubicBezTo>
                    <a:pt x="339900" y="913029"/>
                    <a:pt x="339426" y="913148"/>
                    <a:pt x="339426" y="915046"/>
                  </a:cubicBezTo>
                  <a:cubicBezTo>
                    <a:pt x="339900" y="923110"/>
                    <a:pt x="340493" y="930463"/>
                    <a:pt x="341205" y="937105"/>
                  </a:cubicBezTo>
                  <a:cubicBezTo>
                    <a:pt x="341916" y="943746"/>
                    <a:pt x="342747" y="950862"/>
                    <a:pt x="343695" y="958452"/>
                  </a:cubicBezTo>
                  <a:cubicBezTo>
                    <a:pt x="342747" y="947541"/>
                    <a:pt x="342509" y="934377"/>
                    <a:pt x="342984" y="918959"/>
                  </a:cubicBezTo>
                  <a:cubicBezTo>
                    <a:pt x="343458" y="903542"/>
                    <a:pt x="343695" y="888717"/>
                    <a:pt x="343695" y="874485"/>
                  </a:cubicBezTo>
                  <a:close/>
                  <a:moveTo>
                    <a:pt x="181454" y="874485"/>
                  </a:moveTo>
                  <a:cubicBezTo>
                    <a:pt x="180031" y="874485"/>
                    <a:pt x="179201" y="875316"/>
                    <a:pt x="178964" y="876976"/>
                  </a:cubicBezTo>
                  <a:cubicBezTo>
                    <a:pt x="178726" y="878636"/>
                    <a:pt x="178845" y="879704"/>
                    <a:pt x="179319" y="880178"/>
                  </a:cubicBezTo>
                  <a:cubicBezTo>
                    <a:pt x="180742" y="880178"/>
                    <a:pt x="181454" y="878280"/>
                    <a:pt x="181454" y="874485"/>
                  </a:cubicBezTo>
                  <a:close/>
                  <a:moveTo>
                    <a:pt x="428374" y="870927"/>
                  </a:moveTo>
                  <a:cubicBezTo>
                    <a:pt x="426951" y="872351"/>
                    <a:pt x="426595" y="874367"/>
                    <a:pt x="427307" y="876976"/>
                  </a:cubicBezTo>
                  <a:cubicBezTo>
                    <a:pt x="428018" y="879585"/>
                    <a:pt x="428611" y="881364"/>
                    <a:pt x="429085" y="882313"/>
                  </a:cubicBezTo>
                  <a:cubicBezTo>
                    <a:pt x="430034" y="881364"/>
                    <a:pt x="430034" y="879822"/>
                    <a:pt x="429085" y="877687"/>
                  </a:cubicBezTo>
                  <a:cubicBezTo>
                    <a:pt x="428137" y="875553"/>
                    <a:pt x="427900" y="873299"/>
                    <a:pt x="428374" y="870927"/>
                  </a:cubicBezTo>
                  <a:close/>
                  <a:moveTo>
                    <a:pt x="223527" y="869593"/>
                  </a:moveTo>
                  <a:cubicBezTo>
                    <a:pt x="223111" y="869415"/>
                    <a:pt x="222726" y="869741"/>
                    <a:pt x="222370" y="870572"/>
                  </a:cubicBezTo>
                  <a:cubicBezTo>
                    <a:pt x="221659" y="872232"/>
                    <a:pt x="221540" y="874248"/>
                    <a:pt x="222014" y="876620"/>
                  </a:cubicBezTo>
                  <a:cubicBezTo>
                    <a:pt x="222963" y="877094"/>
                    <a:pt x="223438" y="876501"/>
                    <a:pt x="223438" y="874841"/>
                  </a:cubicBezTo>
                  <a:cubicBezTo>
                    <a:pt x="223438" y="873181"/>
                    <a:pt x="223912" y="872113"/>
                    <a:pt x="224861" y="871639"/>
                  </a:cubicBezTo>
                  <a:cubicBezTo>
                    <a:pt x="224386" y="870453"/>
                    <a:pt x="223942" y="869771"/>
                    <a:pt x="223527" y="869593"/>
                  </a:cubicBezTo>
                  <a:close/>
                  <a:moveTo>
                    <a:pt x="315232" y="869504"/>
                  </a:moveTo>
                  <a:cubicBezTo>
                    <a:pt x="313809" y="870927"/>
                    <a:pt x="313572" y="872706"/>
                    <a:pt x="314520" y="874841"/>
                  </a:cubicBezTo>
                  <a:cubicBezTo>
                    <a:pt x="315469" y="876976"/>
                    <a:pt x="315706" y="879229"/>
                    <a:pt x="315232" y="881601"/>
                  </a:cubicBezTo>
                  <a:cubicBezTo>
                    <a:pt x="315706" y="882550"/>
                    <a:pt x="315944" y="882431"/>
                    <a:pt x="315944" y="881245"/>
                  </a:cubicBezTo>
                  <a:cubicBezTo>
                    <a:pt x="315944" y="880059"/>
                    <a:pt x="315944" y="878636"/>
                    <a:pt x="315944" y="876976"/>
                  </a:cubicBezTo>
                  <a:cubicBezTo>
                    <a:pt x="315944" y="875316"/>
                    <a:pt x="315944" y="873774"/>
                    <a:pt x="315944" y="872351"/>
                  </a:cubicBezTo>
                  <a:cubicBezTo>
                    <a:pt x="315944" y="870927"/>
                    <a:pt x="315706" y="869979"/>
                    <a:pt x="315232" y="869504"/>
                  </a:cubicBezTo>
                  <a:close/>
                  <a:moveTo>
                    <a:pt x="254036" y="868793"/>
                  </a:moveTo>
                  <a:cubicBezTo>
                    <a:pt x="252613" y="869741"/>
                    <a:pt x="251782" y="871283"/>
                    <a:pt x="251545" y="873418"/>
                  </a:cubicBezTo>
                  <a:cubicBezTo>
                    <a:pt x="251308" y="875553"/>
                    <a:pt x="251189" y="877925"/>
                    <a:pt x="251189" y="880534"/>
                  </a:cubicBezTo>
                  <a:cubicBezTo>
                    <a:pt x="251189" y="883143"/>
                    <a:pt x="251308" y="885515"/>
                    <a:pt x="251545" y="887650"/>
                  </a:cubicBezTo>
                  <a:cubicBezTo>
                    <a:pt x="251782" y="889784"/>
                    <a:pt x="251901" y="891563"/>
                    <a:pt x="251901" y="892987"/>
                  </a:cubicBezTo>
                  <a:cubicBezTo>
                    <a:pt x="252850" y="890615"/>
                    <a:pt x="253561" y="887057"/>
                    <a:pt x="254036" y="882313"/>
                  </a:cubicBezTo>
                  <a:cubicBezTo>
                    <a:pt x="254510" y="877569"/>
                    <a:pt x="254510" y="873062"/>
                    <a:pt x="254036" y="868793"/>
                  </a:cubicBezTo>
                  <a:close/>
                  <a:moveTo>
                    <a:pt x="116700" y="868793"/>
                  </a:moveTo>
                  <a:cubicBezTo>
                    <a:pt x="113854" y="870690"/>
                    <a:pt x="112193" y="874367"/>
                    <a:pt x="111719" y="879822"/>
                  </a:cubicBezTo>
                  <a:cubicBezTo>
                    <a:pt x="111244" y="885278"/>
                    <a:pt x="110533" y="890615"/>
                    <a:pt x="109584" y="895833"/>
                  </a:cubicBezTo>
                  <a:cubicBezTo>
                    <a:pt x="111956" y="892512"/>
                    <a:pt x="113498" y="888361"/>
                    <a:pt x="114209" y="883380"/>
                  </a:cubicBezTo>
                  <a:cubicBezTo>
                    <a:pt x="114921" y="878399"/>
                    <a:pt x="115751" y="873537"/>
                    <a:pt x="116700" y="868793"/>
                  </a:cubicBezTo>
                  <a:close/>
                  <a:moveTo>
                    <a:pt x="196397" y="865946"/>
                  </a:moveTo>
                  <a:cubicBezTo>
                    <a:pt x="194500" y="866895"/>
                    <a:pt x="193670" y="868793"/>
                    <a:pt x="193907" y="871639"/>
                  </a:cubicBezTo>
                  <a:cubicBezTo>
                    <a:pt x="194144" y="874485"/>
                    <a:pt x="193788" y="877094"/>
                    <a:pt x="192839" y="879466"/>
                  </a:cubicBezTo>
                  <a:cubicBezTo>
                    <a:pt x="194737" y="878518"/>
                    <a:pt x="195923" y="876620"/>
                    <a:pt x="196397" y="873774"/>
                  </a:cubicBezTo>
                  <a:cubicBezTo>
                    <a:pt x="196872" y="870927"/>
                    <a:pt x="196872" y="868318"/>
                    <a:pt x="196397" y="865946"/>
                  </a:cubicBezTo>
                  <a:close/>
                  <a:moveTo>
                    <a:pt x="83256" y="865946"/>
                  </a:moveTo>
                  <a:cubicBezTo>
                    <a:pt x="82307" y="867844"/>
                    <a:pt x="81832" y="869741"/>
                    <a:pt x="81832" y="871639"/>
                  </a:cubicBezTo>
                  <a:cubicBezTo>
                    <a:pt x="83256" y="872588"/>
                    <a:pt x="84086" y="872113"/>
                    <a:pt x="84323" y="870216"/>
                  </a:cubicBezTo>
                  <a:cubicBezTo>
                    <a:pt x="84560" y="868318"/>
                    <a:pt x="84204" y="866895"/>
                    <a:pt x="83256" y="865946"/>
                  </a:cubicBezTo>
                  <a:close/>
                  <a:moveTo>
                    <a:pt x="382832" y="860254"/>
                  </a:moveTo>
                  <a:cubicBezTo>
                    <a:pt x="382832" y="862626"/>
                    <a:pt x="383663" y="863930"/>
                    <a:pt x="385323" y="864167"/>
                  </a:cubicBezTo>
                  <a:cubicBezTo>
                    <a:pt x="386983" y="864405"/>
                    <a:pt x="388288" y="864998"/>
                    <a:pt x="389237" y="865946"/>
                  </a:cubicBezTo>
                  <a:cubicBezTo>
                    <a:pt x="388288" y="862151"/>
                    <a:pt x="386153" y="860254"/>
                    <a:pt x="382832" y="860254"/>
                  </a:cubicBezTo>
                  <a:close/>
                  <a:moveTo>
                    <a:pt x="315232" y="858119"/>
                  </a:moveTo>
                  <a:cubicBezTo>
                    <a:pt x="312860" y="858119"/>
                    <a:pt x="311674" y="859305"/>
                    <a:pt x="311674" y="861677"/>
                  </a:cubicBezTo>
                  <a:cubicBezTo>
                    <a:pt x="312623" y="861677"/>
                    <a:pt x="313216" y="861914"/>
                    <a:pt x="313453" y="862388"/>
                  </a:cubicBezTo>
                  <a:cubicBezTo>
                    <a:pt x="313690" y="862863"/>
                    <a:pt x="314283" y="863100"/>
                    <a:pt x="315232" y="863100"/>
                  </a:cubicBezTo>
                  <a:close/>
                  <a:moveTo>
                    <a:pt x="78986" y="854561"/>
                  </a:moveTo>
                  <a:cubicBezTo>
                    <a:pt x="77089" y="855510"/>
                    <a:pt x="75665" y="857645"/>
                    <a:pt x="74717" y="860965"/>
                  </a:cubicBezTo>
                  <a:cubicBezTo>
                    <a:pt x="73768" y="864286"/>
                    <a:pt x="73768" y="867132"/>
                    <a:pt x="74717" y="869504"/>
                  </a:cubicBezTo>
                  <a:cubicBezTo>
                    <a:pt x="76140" y="868081"/>
                    <a:pt x="77563" y="866065"/>
                    <a:pt x="78986" y="863456"/>
                  </a:cubicBezTo>
                  <a:cubicBezTo>
                    <a:pt x="80409" y="860847"/>
                    <a:pt x="80409" y="857882"/>
                    <a:pt x="78986" y="854561"/>
                  </a:cubicBezTo>
                  <a:close/>
                  <a:moveTo>
                    <a:pt x="106026" y="847445"/>
                  </a:moveTo>
                  <a:cubicBezTo>
                    <a:pt x="104129" y="848868"/>
                    <a:pt x="103180" y="851596"/>
                    <a:pt x="103180" y="855628"/>
                  </a:cubicBezTo>
                  <a:cubicBezTo>
                    <a:pt x="103180" y="859661"/>
                    <a:pt x="102705" y="862863"/>
                    <a:pt x="101757" y="865235"/>
                  </a:cubicBezTo>
                  <a:cubicBezTo>
                    <a:pt x="103654" y="864286"/>
                    <a:pt x="105315" y="861677"/>
                    <a:pt x="106738" y="857407"/>
                  </a:cubicBezTo>
                  <a:cubicBezTo>
                    <a:pt x="108161" y="853138"/>
                    <a:pt x="107924" y="849817"/>
                    <a:pt x="106026" y="847445"/>
                  </a:cubicBezTo>
                  <a:close/>
                  <a:moveTo>
                    <a:pt x="212764" y="845310"/>
                  </a:moveTo>
                  <a:cubicBezTo>
                    <a:pt x="209917" y="847682"/>
                    <a:pt x="208850" y="851122"/>
                    <a:pt x="209562" y="855628"/>
                  </a:cubicBezTo>
                  <a:cubicBezTo>
                    <a:pt x="210273" y="860135"/>
                    <a:pt x="209917" y="864523"/>
                    <a:pt x="208494" y="868793"/>
                  </a:cubicBezTo>
                  <a:cubicBezTo>
                    <a:pt x="210392" y="865946"/>
                    <a:pt x="211696" y="862388"/>
                    <a:pt x="212408" y="858119"/>
                  </a:cubicBezTo>
                  <a:cubicBezTo>
                    <a:pt x="213120" y="853849"/>
                    <a:pt x="213238" y="849580"/>
                    <a:pt x="212764" y="845310"/>
                  </a:cubicBezTo>
                  <a:close/>
                  <a:moveTo>
                    <a:pt x="358639" y="842464"/>
                  </a:moveTo>
                  <a:cubicBezTo>
                    <a:pt x="358639" y="849580"/>
                    <a:pt x="358876" y="855510"/>
                    <a:pt x="359350" y="860254"/>
                  </a:cubicBezTo>
                  <a:cubicBezTo>
                    <a:pt x="359825" y="864998"/>
                    <a:pt x="360299" y="870216"/>
                    <a:pt x="360773" y="875909"/>
                  </a:cubicBezTo>
                  <a:cubicBezTo>
                    <a:pt x="360299" y="869267"/>
                    <a:pt x="360536" y="862981"/>
                    <a:pt x="361485" y="857052"/>
                  </a:cubicBezTo>
                  <a:cubicBezTo>
                    <a:pt x="362434" y="851122"/>
                    <a:pt x="361485" y="846259"/>
                    <a:pt x="358639" y="842464"/>
                  </a:cubicBezTo>
                  <a:close/>
                  <a:moveTo>
                    <a:pt x="382832" y="840329"/>
                  </a:moveTo>
                  <a:cubicBezTo>
                    <a:pt x="382832" y="839855"/>
                    <a:pt x="382714" y="840211"/>
                    <a:pt x="382477" y="841397"/>
                  </a:cubicBezTo>
                  <a:cubicBezTo>
                    <a:pt x="382239" y="842583"/>
                    <a:pt x="382002" y="844006"/>
                    <a:pt x="381765" y="845666"/>
                  </a:cubicBezTo>
                  <a:cubicBezTo>
                    <a:pt x="381528" y="847327"/>
                    <a:pt x="381528" y="848750"/>
                    <a:pt x="381765" y="849936"/>
                  </a:cubicBezTo>
                  <a:cubicBezTo>
                    <a:pt x="382002" y="851122"/>
                    <a:pt x="382595" y="851477"/>
                    <a:pt x="383544" y="851003"/>
                  </a:cubicBezTo>
                  <a:cubicBezTo>
                    <a:pt x="384967" y="849105"/>
                    <a:pt x="384967" y="847682"/>
                    <a:pt x="383544" y="846734"/>
                  </a:cubicBezTo>
                  <a:cubicBezTo>
                    <a:pt x="382121" y="845785"/>
                    <a:pt x="381884" y="843650"/>
                    <a:pt x="382832" y="840329"/>
                  </a:cubicBezTo>
                  <a:close/>
                  <a:moveTo>
                    <a:pt x="278230" y="840329"/>
                  </a:moveTo>
                  <a:cubicBezTo>
                    <a:pt x="276806" y="839855"/>
                    <a:pt x="276095" y="840685"/>
                    <a:pt x="276095" y="842820"/>
                  </a:cubicBezTo>
                  <a:cubicBezTo>
                    <a:pt x="276095" y="844955"/>
                    <a:pt x="275146" y="845548"/>
                    <a:pt x="273248" y="844599"/>
                  </a:cubicBezTo>
                  <a:cubicBezTo>
                    <a:pt x="275620" y="845548"/>
                    <a:pt x="276332" y="847208"/>
                    <a:pt x="275383" y="849580"/>
                  </a:cubicBezTo>
                  <a:cubicBezTo>
                    <a:pt x="274434" y="851952"/>
                    <a:pt x="275146" y="853612"/>
                    <a:pt x="277518" y="854561"/>
                  </a:cubicBezTo>
                  <a:cubicBezTo>
                    <a:pt x="277044" y="851715"/>
                    <a:pt x="277162" y="849461"/>
                    <a:pt x="277874" y="847801"/>
                  </a:cubicBezTo>
                  <a:cubicBezTo>
                    <a:pt x="278585" y="846141"/>
                    <a:pt x="278704" y="843650"/>
                    <a:pt x="278230" y="840329"/>
                  </a:cubicBezTo>
                  <a:close/>
                  <a:moveTo>
                    <a:pt x="200667" y="840329"/>
                  </a:moveTo>
                  <a:cubicBezTo>
                    <a:pt x="199718" y="840804"/>
                    <a:pt x="199125" y="841634"/>
                    <a:pt x="198888" y="842820"/>
                  </a:cubicBezTo>
                  <a:cubicBezTo>
                    <a:pt x="198651" y="844006"/>
                    <a:pt x="198532" y="845192"/>
                    <a:pt x="198532" y="846378"/>
                  </a:cubicBezTo>
                  <a:cubicBezTo>
                    <a:pt x="198532" y="847564"/>
                    <a:pt x="198414" y="848631"/>
                    <a:pt x="198176" y="849580"/>
                  </a:cubicBezTo>
                  <a:cubicBezTo>
                    <a:pt x="197939" y="850529"/>
                    <a:pt x="197109" y="850766"/>
                    <a:pt x="195686" y="850291"/>
                  </a:cubicBezTo>
                  <a:cubicBezTo>
                    <a:pt x="195686" y="852189"/>
                    <a:pt x="195804" y="854087"/>
                    <a:pt x="196042" y="855984"/>
                  </a:cubicBezTo>
                  <a:cubicBezTo>
                    <a:pt x="196279" y="857882"/>
                    <a:pt x="197583" y="858593"/>
                    <a:pt x="199955" y="858119"/>
                  </a:cubicBezTo>
                  <a:cubicBezTo>
                    <a:pt x="199955" y="854798"/>
                    <a:pt x="200193" y="851952"/>
                    <a:pt x="200667" y="849580"/>
                  </a:cubicBezTo>
                  <a:cubicBezTo>
                    <a:pt x="201141" y="847208"/>
                    <a:pt x="201141" y="844124"/>
                    <a:pt x="200667" y="840329"/>
                  </a:cubicBezTo>
                  <a:close/>
                  <a:moveTo>
                    <a:pt x="296019" y="839618"/>
                  </a:moveTo>
                  <a:cubicBezTo>
                    <a:pt x="295070" y="840092"/>
                    <a:pt x="294715" y="841515"/>
                    <a:pt x="294952" y="843887"/>
                  </a:cubicBezTo>
                  <a:cubicBezTo>
                    <a:pt x="295189" y="846259"/>
                    <a:pt x="295308" y="848394"/>
                    <a:pt x="295308" y="850291"/>
                  </a:cubicBezTo>
                  <a:cubicBezTo>
                    <a:pt x="295782" y="848868"/>
                    <a:pt x="296256" y="846971"/>
                    <a:pt x="296731" y="844599"/>
                  </a:cubicBezTo>
                  <a:cubicBezTo>
                    <a:pt x="297205" y="842227"/>
                    <a:pt x="296968" y="840566"/>
                    <a:pt x="296019" y="839618"/>
                  </a:cubicBezTo>
                  <a:close/>
                  <a:moveTo>
                    <a:pt x="347965" y="836771"/>
                  </a:moveTo>
                  <a:cubicBezTo>
                    <a:pt x="346067" y="837246"/>
                    <a:pt x="345237" y="838906"/>
                    <a:pt x="345474" y="841752"/>
                  </a:cubicBezTo>
                  <a:cubicBezTo>
                    <a:pt x="345711" y="844599"/>
                    <a:pt x="345356" y="846496"/>
                    <a:pt x="344407" y="847445"/>
                  </a:cubicBezTo>
                  <a:cubicBezTo>
                    <a:pt x="343458" y="847920"/>
                    <a:pt x="343458" y="846734"/>
                    <a:pt x="344407" y="843887"/>
                  </a:cubicBezTo>
                  <a:cubicBezTo>
                    <a:pt x="345356" y="841041"/>
                    <a:pt x="344881" y="839855"/>
                    <a:pt x="342984" y="840329"/>
                  </a:cubicBezTo>
                  <a:lnTo>
                    <a:pt x="342984" y="848868"/>
                  </a:lnTo>
                  <a:cubicBezTo>
                    <a:pt x="341561" y="848868"/>
                    <a:pt x="340849" y="848157"/>
                    <a:pt x="340849" y="846734"/>
                  </a:cubicBezTo>
                  <a:cubicBezTo>
                    <a:pt x="339900" y="849580"/>
                    <a:pt x="339900" y="853138"/>
                    <a:pt x="340849" y="857407"/>
                  </a:cubicBezTo>
                  <a:cubicBezTo>
                    <a:pt x="341798" y="861677"/>
                    <a:pt x="342272" y="865709"/>
                    <a:pt x="342272" y="869504"/>
                  </a:cubicBezTo>
                  <a:cubicBezTo>
                    <a:pt x="343221" y="868555"/>
                    <a:pt x="343458" y="866539"/>
                    <a:pt x="342984" y="863456"/>
                  </a:cubicBezTo>
                  <a:cubicBezTo>
                    <a:pt x="342509" y="860372"/>
                    <a:pt x="342272" y="858119"/>
                    <a:pt x="342272" y="856696"/>
                  </a:cubicBezTo>
                  <a:cubicBezTo>
                    <a:pt x="343695" y="856221"/>
                    <a:pt x="344526" y="856340"/>
                    <a:pt x="344763" y="857052"/>
                  </a:cubicBezTo>
                  <a:cubicBezTo>
                    <a:pt x="345000" y="857763"/>
                    <a:pt x="345593" y="858356"/>
                    <a:pt x="346542" y="858830"/>
                  </a:cubicBezTo>
                  <a:cubicBezTo>
                    <a:pt x="345593" y="864049"/>
                    <a:pt x="345711" y="869623"/>
                    <a:pt x="346897" y="875553"/>
                  </a:cubicBezTo>
                  <a:cubicBezTo>
                    <a:pt x="348083" y="881483"/>
                    <a:pt x="347728" y="887057"/>
                    <a:pt x="345830" y="892275"/>
                  </a:cubicBezTo>
                  <a:cubicBezTo>
                    <a:pt x="347253" y="892749"/>
                    <a:pt x="347965" y="892394"/>
                    <a:pt x="347965" y="891208"/>
                  </a:cubicBezTo>
                  <a:cubicBezTo>
                    <a:pt x="347965" y="890022"/>
                    <a:pt x="347965" y="888598"/>
                    <a:pt x="347965" y="886938"/>
                  </a:cubicBezTo>
                  <a:cubicBezTo>
                    <a:pt x="347965" y="885278"/>
                    <a:pt x="348202" y="883855"/>
                    <a:pt x="348676" y="882669"/>
                  </a:cubicBezTo>
                  <a:cubicBezTo>
                    <a:pt x="349151" y="881483"/>
                    <a:pt x="350337" y="881127"/>
                    <a:pt x="352234" y="881601"/>
                  </a:cubicBezTo>
                  <a:cubicBezTo>
                    <a:pt x="349862" y="879229"/>
                    <a:pt x="348795" y="876027"/>
                    <a:pt x="349032" y="871995"/>
                  </a:cubicBezTo>
                  <a:cubicBezTo>
                    <a:pt x="349269" y="867962"/>
                    <a:pt x="349388" y="863574"/>
                    <a:pt x="349388" y="858830"/>
                  </a:cubicBezTo>
                  <a:cubicBezTo>
                    <a:pt x="350337" y="860728"/>
                    <a:pt x="350574" y="863337"/>
                    <a:pt x="350100" y="866658"/>
                  </a:cubicBezTo>
                  <a:cubicBezTo>
                    <a:pt x="349625" y="869979"/>
                    <a:pt x="350574" y="871639"/>
                    <a:pt x="352946" y="871639"/>
                  </a:cubicBezTo>
                  <a:cubicBezTo>
                    <a:pt x="352472" y="867844"/>
                    <a:pt x="352116" y="862981"/>
                    <a:pt x="351879" y="857052"/>
                  </a:cubicBezTo>
                  <a:cubicBezTo>
                    <a:pt x="351641" y="851122"/>
                    <a:pt x="352234" y="846022"/>
                    <a:pt x="353658" y="841752"/>
                  </a:cubicBezTo>
                  <a:cubicBezTo>
                    <a:pt x="352234" y="841278"/>
                    <a:pt x="351286" y="841515"/>
                    <a:pt x="350811" y="842464"/>
                  </a:cubicBezTo>
                  <a:cubicBezTo>
                    <a:pt x="350337" y="843413"/>
                    <a:pt x="350100" y="844717"/>
                    <a:pt x="350100" y="846378"/>
                  </a:cubicBezTo>
                  <a:cubicBezTo>
                    <a:pt x="350100" y="848038"/>
                    <a:pt x="350218" y="849817"/>
                    <a:pt x="350455" y="851715"/>
                  </a:cubicBezTo>
                  <a:cubicBezTo>
                    <a:pt x="350693" y="853612"/>
                    <a:pt x="350811" y="855273"/>
                    <a:pt x="350811" y="856696"/>
                  </a:cubicBezTo>
                  <a:cubicBezTo>
                    <a:pt x="349862" y="856221"/>
                    <a:pt x="349269" y="855154"/>
                    <a:pt x="349032" y="853494"/>
                  </a:cubicBezTo>
                  <a:cubicBezTo>
                    <a:pt x="348795" y="851833"/>
                    <a:pt x="348676" y="849936"/>
                    <a:pt x="348676" y="847801"/>
                  </a:cubicBezTo>
                  <a:cubicBezTo>
                    <a:pt x="348676" y="845666"/>
                    <a:pt x="348676" y="843531"/>
                    <a:pt x="348676" y="841397"/>
                  </a:cubicBezTo>
                  <a:cubicBezTo>
                    <a:pt x="348676" y="839262"/>
                    <a:pt x="348439" y="837720"/>
                    <a:pt x="347965" y="836771"/>
                  </a:cubicBezTo>
                  <a:close/>
                  <a:moveTo>
                    <a:pt x="145163" y="836771"/>
                  </a:moveTo>
                  <a:cubicBezTo>
                    <a:pt x="143740" y="837246"/>
                    <a:pt x="143266" y="838906"/>
                    <a:pt x="143740" y="841752"/>
                  </a:cubicBezTo>
                  <a:cubicBezTo>
                    <a:pt x="144215" y="844599"/>
                    <a:pt x="143977" y="846496"/>
                    <a:pt x="143029" y="847445"/>
                  </a:cubicBezTo>
                  <a:cubicBezTo>
                    <a:pt x="144452" y="846496"/>
                    <a:pt x="145163" y="842938"/>
                    <a:pt x="145163" y="836771"/>
                  </a:cubicBezTo>
                  <a:close/>
                  <a:moveTo>
                    <a:pt x="287480" y="836060"/>
                  </a:moveTo>
                  <a:cubicBezTo>
                    <a:pt x="284634" y="838906"/>
                    <a:pt x="283448" y="843057"/>
                    <a:pt x="283922" y="848513"/>
                  </a:cubicBezTo>
                  <a:cubicBezTo>
                    <a:pt x="284397" y="853968"/>
                    <a:pt x="283685" y="859068"/>
                    <a:pt x="281787" y="863812"/>
                  </a:cubicBezTo>
                  <a:cubicBezTo>
                    <a:pt x="282262" y="864760"/>
                    <a:pt x="283092" y="865235"/>
                    <a:pt x="284278" y="865235"/>
                  </a:cubicBezTo>
                  <a:cubicBezTo>
                    <a:pt x="285464" y="865235"/>
                    <a:pt x="286531" y="864760"/>
                    <a:pt x="287480" y="863812"/>
                  </a:cubicBezTo>
                  <a:cubicBezTo>
                    <a:pt x="285108" y="860491"/>
                    <a:pt x="284752" y="856696"/>
                    <a:pt x="286413" y="852426"/>
                  </a:cubicBezTo>
                  <a:cubicBezTo>
                    <a:pt x="288073" y="848157"/>
                    <a:pt x="288429" y="842701"/>
                    <a:pt x="287480" y="836060"/>
                  </a:cubicBezTo>
                  <a:close/>
                  <a:moveTo>
                    <a:pt x="188570" y="831079"/>
                  </a:moveTo>
                  <a:cubicBezTo>
                    <a:pt x="187147" y="832027"/>
                    <a:pt x="186079" y="834162"/>
                    <a:pt x="185368" y="837483"/>
                  </a:cubicBezTo>
                  <a:cubicBezTo>
                    <a:pt x="184656" y="840804"/>
                    <a:pt x="184775" y="843413"/>
                    <a:pt x="185724" y="845310"/>
                  </a:cubicBezTo>
                  <a:cubicBezTo>
                    <a:pt x="187147" y="844362"/>
                    <a:pt x="187740" y="842345"/>
                    <a:pt x="187503" y="839262"/>
                  </a:cubicBezTo>
                  <a:cubicBezTo>
                    <a:pt x="187265" y="836178"/>
                    <a:pt x="187621" y="833451"/>
                    <a:pt x="188570" y="831079"/>
                  </a:cubicBezTo>
                  <a:close/>
                  <a:moveTo>
                    <a:pt x="280009" y="827877"/>
                  </a:moveTo>
                  <a:cubicBezTo>
                    <a:pt x="279297" y="827639"/>
                    <a:pt x="278467" y="827995"/>
                    <a:pt x="277518" y="828944"/>
                  </a:cubicBezTo>
                  <a:cubicBezTo>
                    <a:pt x="278467" y="829893"/>
                    <a:pt x="279178" y="831316"/>
                    <a:pt x="279653" y="833213"/>
                  </a:cubicBezTo>
                  <a:cubicBezTo>
                    <a:pt x="280127" y="835111"/>
                    <a:pt x="280602" y="837246"/>
                    <a:pt x="281076" y="839618"/>
                  </a:cubicBezTo>
                  <a:cubicBezTo>
                    <a:pt x="282025" y="839143"/>
                    <a:pt x="282499" y="837720"/>
                    <a:pt x="282499" y="835348"/>
                  </a:cubicBezTo>
                  <a:cubicBezTo>
                    <a:pt x="282499" y="832976"/>
                    <a:pt x="282499" y="830841"/>
                    <a:pt x="282499" y="828944"/>
                  </a:cubicBezTo>
                  <a:cubicBezTo>
                    <a:pt x="281550" y="828470"/>
                    <a:pt x="280720" y="828114"/>
                    <a:pt x="280009" y="827877"/>
                  </a:cubicBezTo>
                  <a:close/>
                  <a:moveTo>
                    <a:pt x="241227" y="821828"/>
                  </a:moveTo>
                  <a:cubicBezTo>
                    <a:pt x="239804" y="822302"/>
                    <a:pt x="239330" y="823133"/>
                    <a:pt x="239804" y="824319"/>
                  </a:cubicBezTo>
                  <a:cubicBezTo>
                    <a:pt x="240278" y="825505"/>
                    <a:pt x="240041" y="826572"/>
                    <a:pt x="239092" y="827521"/>
                  </a:cubicBezTo>
                  <a:cubicBezTo>
                    <a:pt x="240041" y="829418"/>
                    <a:pt x="240753" y="829300"/>
                    <a:pt x="241227" y="827165"/>
                  </a:cubicBezTo>
                  <a:cubicBezTo>
                    <a:pt x="241702" y="825030"/>
                    <a:pt x="241702" y="823251"/>
                    <a:pt x="241227" y="821828"/>
                  </a:cubicBezTo>
                  <a:close/>
                  <a:moveTo>
                    <a:pt x="177185" y="819693"/>
                  </a:moveTo>
                  <a:cubicBezTo>
                    <a:pt x="175761" y="818745"/>
                    <a:pt x="174813" y="819931"/>
                    <a:pt x="174338" y="823251"/>
                  </a:cubicBezTo>
                  <a:cubicBezTo>
                    <a:pt x="173864" y="826572"/>
                    <a:pt x="174575" y="827995"/>
                    <a:pt x="176473" y="827521"/>
                  </a:cubicBezTo>
                  <a:cubicBezTo>
                    <a:pt x="176473" y="826098"/>
                    <a:pt x="176592" y="824912"/>
                    <a:pt x="176829" y="823963"/>
                  </a:cubicBezTo>
                  <a:cubicBezTo>
                    <a:pt x="177066" y="823014"/>
                    <a:pt x="177185" y="821591"/>
                    <a:pt x="177185" y="819693"/>
                  </a:cubicBezTo>
                  <a:close/>
                  <a:moveTo>
                    <a:pt x="318078" y="817559"/>
                  </a:moveTo>
                  <a:cubicBezTo>
                    <a:pt x="316181" y="818507"/>
                    <a:pt x="315944" y="819575"/>
                    <a:pt x="317367" y="820761"/>
                  </a:cubicBezTo>
                  <a:cubicBezTo>
                    <a:pt x="318790" y="821947"/>
                    <a:pt x="319027" y="823726"/>
                    <a:pt x="318078" y="826098"/>
                  </a:cubicBezTo>
                  <a:cubicBezTo>
                    <a:pt x="319027" y="825623"/>
                    <a:pt x="319501" y="824200"/>
                    <a:pt x="319501" y="821828"/>
                  </a:cubicBezTo>
                  <a:cubicBezTo>
                    <a:pt x="319501" y="819456"/>
                    <a:pt x="319027" y="818033"/>
                    <a:pt x="318078" y="817559"/>
                  </a:cubicBezTo>
                  <a:close/>
                  <a:moveTo>
                    <a:pt x="231265" y="817559"/>
                  </a:moveTo>
                  <a:cubicBezTo>
                    <a:pt x="229842" y="817084"/>
                    <a:pt x="229012" y="817796"/>
                    <a:pt x="228774" y="819693"/>
                  </a:cubicBezTo>
                  <a:cubicBezTo>
                    <a:pt x="228537" y="821591"/>
                    <a:pt x="228893" y="823014"/>
                    <a:pt x="229842" y="823963"/>
                  </a:cubicBezTo>
                  <a:cubicBezTo>
                    <a:pt x="230791" y="823963"/>
                    <a:pt x="231265" y="823251"/>
                    <a:pt x="231265" y="821828"/>
                  </a:cubicBezTo>
                  <a:cubicBezTo>
                    <a:pt x="231265" y="820405"/>
                    <a:pt x="231265" y="818982"/>
                    <a:pt x="231265" y="817559"/>
                  </a:cubicBezTo>
                  <a:close/>
                  <a:moveTo>
                    <a:pt x="301000" y="816135"/>
                  </a:moveTo>
                  <a:cubicBezTo>
                    <a:pt x="300051" y="816610"/>
                    <a:pt x="299459" y="818033"/>
                    <a:pt x="299221" y="820405"/>
                  </a:cubicBezTo>
                  <a:cubicBezTo>
                    <a:pt x="298984" y="822777"/>
                    <a:pt x="299814" y="823726"/>
                    <a:pt x="301712" y="823251"/>
                  </a:cubicBezTo>
                  <a:cubicBezTo>
                    <a:pt x="301712" y="819456"/>
                    <a:pt x="301475" y="817084"/>
                    <a:pt x="301000" y="816135"/>
                  </a:cubicBezTo>
                  <a:close/>
                  <a:moveTo>
                    <a:pt x="144452" y="816135"/>
                  </a:moveTo>
                  <a:cubicBezTo>
                    <a:pt x="142080" y="816135"/>
                    <a:pt x="140894" y="818745"/>
                    <a:pt x="140894" y="823963"/>
                  </a:cubicBezTo>
                  <a:cubicBezTo>
                    <a:pt x="140894" y="829181"/>
                    <a:pt x="141605" y="832502"/>
                    <a:pt x="143029" y="833925"/>
                  </a:cubicBezTo>
                  <a:cubicBezTo>
                    <a:pt x="143977" y="832502"/>
                    <a:pt x="144689" y="829774"/>
                    <a:pt x="145163" y="825742"/>
                  </a:cubicBezTo>
                  <a:cubicBezTo>
                    <a:pt x="145638" y="821709"/>
                    <a:pt x="145401" y="818507"/>
                    <a:pt x="144452" y="816135"/>
                  </a:cubicBezTo>
                  <a:close/>
                  <a:moveTo>
                    <a:pt x="189993" y="812577"/>
                  </a:moveTo>
                  <a:cubicBezTo>
                    <a:pt x="188096" y="813526"/>
                    <a:pt x="187503" y="815187"/>
                    <a:pt x="188214" y="817559"/>
                  </a:cubicBezTo>
                  <a:cubicBezTo>
                    <a:pt x="188926" y="819931"/>
                    <a:pt x="188807" y="822065"/>
                    <a:pt x="187858" y="823963"/>
                  </a:cubicBezTo>
                  <a:cubicBezTo>
                    <a:pt x="189282" y="823014"/>
                    <a:pt x="190112" y="821354"/>
                    <a:pt x="190349" y="818982"/>
                  </a:cubicBezTo>
                  <a:cubicBezTo>
                    <a:pt x="190586" y="816610"/>
                    <a:pt x="190468" y="814475"/>
                    <a:pt x="189993" y="812577"/>
                  </a:cubicBezTo>
                  <a:close/>
                  <a:moveTo>
                    <a:pt x="293173" y="809020"/>
                  </a:moveTo>
                  <a:cubicBezTo>
                    <a:pt x="292224" y="808071"/>
                    <a:pt x="291750" y="809494"/>
                    <a:pt x="291750" y="813289"/>
                  </a:cubicBezTo>
                  <a:cubicBezTo>
                    <a:pt x="291750" y="817084"/>
                    <a:pt x="292224" y="818507"/>
                    <a:pt x="293173" y="817559"/>
                  </a:cubicBezTo>
                  <a:cubicBezTo>
                    <a:pt x="292698" y="815661"/>
                    <a:pt x="292936" y="814001"/>
                    <a:pt x="293884" y="812577"/>
                  </a:cubicBezTo>
                  <a:cubicBezTo>
                    <a:pt x="294833" y="811154"/>
                    <a:pt x="294596" y="809968"/>
                    <a:pt x="293173" y="809020"/>
                  </a:cubicBezTo>
                  <a:close/>
                  <a:moveTo>
                    <a:pt x="271114" y="807596"/>
                  </a:moveTo>
                  <a:lnTo>
                    <a:pt x="271114" y="827521"/>
                  </a:lnTo>
                  <a:cubicBezTo>
                    <a:pt x="271588" y="828470"/>
                    <a:pt x="272063" y="828470"/>
                    <a:pt x="272537" y="827521"/>
                  </a:cubicBezTo>
                  <a:cubicBezTo>
                    <a:pt x="272537" y="825149"/>
                    <a:pt x="272774" y="821472"/>
                    <a:pt x="273248" y="816491"/>
                  </a:cubicBezTo>
                  <a:cubicBezTo>
                    <a:pt x="273723" y="811510"/>
                    <a:pt x="273011" y="808545"/>
                    <a:pt x="271114" y="807596"/>
                  </a:cubicBezTo>
                  <a:close/>
                  <a:moveTo>
                    <a:pt x="69024" y="807596"/>
                  </a:moveTo>
                  <a:cubicBezTo>
                    <a:pt x="67601" y="808545"/>
                    <a:pt x="66652" y="810561"/>
                    <a:pt x="66178" y="813645"/>
                  </a:cubicBezTo>
                  <a:cubicBezTo>
                    <a:pt x="65703" y="816728"/>
                    <a:pt x="65703" y="818745"/>
                    <a:pt x="66178" y="819693"/>
                  </a:cubicBezTo>
                  <a:cubicBezTo>
                    <a:pt x="66652" y="817796"/>
                    <a:pt x="67363" y="816135"/>
                    <a:pt x="68313" y="814712"/>
                  </a:cubicBezTo>
                  <a:cubicBezTo>
                    <a:pt x="69261" y="813289"/>
                    <a:pt x="69498" y="810917"/>
                    <a:pt x="69024" y="807596"/>
                  </a:cubicBezTo>
                  <a:close/>
                  <a:moveTo>
                    <a:pt x="266844" y="801904"/>
                  </a:moveTo>
                  <a:cubicBezTo>
                    <a:pt x="265895" y="802853"/>
                    <a:pt x="265421" y="804987"/>
                    <a:pt x="265421" y="808308"/>
                  </a:cubicBezTo>
                  <a:cubicBezTo>
                    <a:pt x="265421" y="811629"/>
                    <a:pt x="265895" y="813763"/>
                    <a:pt x="266844" y="814712"/>
                  </a:cubicBezTo>
                  <a:cubicBezTo>
                    <a:pt x="268267" y="812815"/>
                    <a:pt x="268623" y="810799"/>
                    <a:pt x="267912" y="808664"/>
                  </a:cubicBezTo>
                  <a:cubicBezTo>
                    <a:pt x="267200" y="806529"/>
                    <a:pt x="266844" y="804276"/>
                    <a:pt x="266844" y="801904"/>
                  </a:cubicBezTo>
                  <a:close/>
                  <a:moveTo>
                    <a:pt x="254747" y="799769"/>
                  </a:moveTo>
                  <a:cubicBezTo>
                    <a:pt x="252850" y="799295"/>
                    <a:pt x="251782" y="799888"/>
                    <a:pt x="251545" y="801548"/>
                  </a:cubicBezTo>
                  <a:cubicBezTo>
                    <a:pt x="251308" y="803208"/>
                    <a:pt x="251308" y="805224"/>
                    <a:pt x="251545" y="807596"/>
                  </a:cubicBezTo>
                  <a:cubicBezTo>
                    <a:pt x="251782" y="809968"/>
                    <a:pt x="251901" y="812222"/>
                    <a:pt x="251901" y="814356"/>
                  </a:cubicBezTo>
                  <a:cubicBezTo>
                    <a:pt x="251901" y="816491"/>
                    <a:pt x="251427" y="817559"/>
                    <a:pt x="250478" y="817559"/>
                  </a:cubicBezTo>
                  <a:cubicBezTo>
                    <a:pt x="251427" y="820405"/>
                    <a:pt x="252257" y="823607"/>
                    <a:pt x="252968" y="827165"/>
                  </a:cubicBezTo>
                  <a:cubicBezTo>
                    <a:pt x="253680" y="830723"/>
                    <a:pt x="253561" y="834874"/>
                    <a:pt x="252613" y="839618"/>
                  </a:cubicBezTo>
                  <a:cubicBezTo>
                    <a:pt x="253561" y="837246"/>
                    <a:pt x="254154" y="833569"/>
                    <a:pt x="254392" y="828588"/>
                  </a:cubicBezTo>
                  <a:cubicBezTo>
                    <a:pt x="254629" y="823607"/>
                    <a:pt x="254273" y="819931"/>
                    <a:pt x="253324" y="817559"/>
                  </a:cubicBezTo>
                  <a:cubicBezTo>
                    <a:pt x="255222" y="815661"/>
                    <a:pt x="256408" y="812815"/>
                    <a:pt x="256882" y="809020"/>
                  </a:cubicBezTo>
                  <a:cubicBezTo>
                    <a:pt x="257356" y="805224"/>
                    <a:pt x="256645" y="802141"/>
                    <a:pt x="254747" y="799769"/>
                  </a:cubicBezTo>
                  <a:close/>
                  <a:moveTo>
                    <a:pt x="397776" y="799057"/>
                  </a:moveTo>
                  <a:cubicBezTo>
                    <a:pt x="399673" y="804276"/>
                    <a:pt x="400859" y="810087"/>
                    <a:pt x="401334" y="816491"/>
                  </a:cubicBezTo>
                  <a:cubicBezTo>
                    <a:pt x="401808" y="822895"/>
                    <a:pt x="402045" y="828944"/>
                    <a:pt x="402045" y="834637"/>
                  </a:cubicBezTo>
                  <a:cubicBezTo>
                    <a:pt x="401097" y="828470"/>
                    <a:pt x="399673" y="821947"/>
                    <a:pt x="397776" y="815068"/>
                  </a:cubicBezTo>
                  <a:cubicBezTo>
                    <a:pt x="395878" y="808189"/>
                    <a:pt x="395878" y="802853"/>
                    <a:pt x="397776" y="799057"/>
                  </a:cubicBezTo>
                  <a:close/>
                  <a:moveTo>
                    <a:pt x="332310" y="792653"/>
                  </a:moveTo>
                  <a:cubicBezTo>
                    <a:pt x="332310" y="795499"/>
                    <a:pt x="332666" y="797516"/>
                    <a:pt x="333377" y="798702"/>
                  </a:cubicBezTo>
                  <a:cubicBezTo>
                    <a:pt x="334089" y="799888"/>
                    <a:pt x="334919" y="801074"/>
                    <a:pt x="335868" y="802260"/>
                  </a:cubicBezTo>
                  <a:cubicBezTo>
                    <a:pt x="336817" y="803445"/>
                    <a:pt x="337528" y="804869"/>
                    <a:pt x="338003" y="806529"/>
                  </a:cubicBezTo>
                  <a:cubicBezTo>
                    <a:pt x="338477" y="808189"/>
                    <a:pt x="338477" y="810443"/>
                    <a:pt x="338003" y="813289"/>
                  </a:cubicBezTo>
                  <a:cubicBezTo>
                    <a:pt x="335631" y="811866"/>
                    <a:pt x="333733" y="808901"/>
                    <a:pt x="332310" y="804394"/>
                  </a:cubicBezTo>
                  <a:cubicBezTo>
                    <a:pt x="330887" y="799888"/>
                    <a:pt x="330887" y="795974"/>
                    <a:pt x="332310" y="792653"/>
                  </a:cubicBezTo>
                  <a:close/>
                  <a:moveTo>
                    <a:pt x="411296" y="791230"/>
                  </a:moveTo>
                  <a:cubicBezTo>
                    <a:pt x="409873" y="791704"/>
                    <a:pt x="409043" y="792772"/>
                    <a:pt x="408805" y="794432"/>
                  </a:cubicBezTo>
                  <a:cubicBezTo>
                    <a:pt x="408568" y="796092"/>
                    <a:pt x="408212" y="797871"/>
                    <a:pt x="407738" y="799769"/>
                  </a:cubicBezTo>
                  <a:cubicBezTo>
                    <a:pt x="410584" y="801667"/>
                    <a:pt x="411889" y="804750"/>
                    <a:pt x="411652" y="809020"/>
                  </a:cubicBezTo>
                  <a:cubicBezTo>
                    <a:pt x="411414" y="813289"/>
                    <a:pt x="412482" y="817084"/>
                    <a:pt x="414854" y="820405"/>
                  </a:cubicBezTo>
                  <a:cubicBezTo>
                    <a:pt x="416277" y="817084"/>
                    <a:pt x="415803" y="813052"/>
                    <a:pt x="413431" y="808308"/>
                  </a:cubicBezTo>
                  <a:cubicBezTo>
                    <a:pt x="411059" y="803564"/>
                    <a:pt x="410347" y="797871"/>
                    <a:pt x="411296" y="791230"/>
                  </a:cubicBezTo>
                  <a:close/>
                  <a:moveTo>
                    <a:pt x="135913" y="791230"/>
                  </a:moveTo>
                  <a:cubicBezTo>
                    <a:pt x="134964" y="792653"/>
                    <a:pt x="134727" y="793721"/>
                    <a:pt x="135201" y="794432"/>
                  </a:cubicBezTo>
                  <a:cubicBezTo>
                    <a:pt x="135675" y="795144"/>
                    <a:pt x="136150" y="795974"/>
                    <a:pt x="136624" y="796923"/>
                  </a:cubicBezTo>
                  <a:cubicBezTo>
                    <a:pt x="138047" y="796923"/>
                    <a:pt x="138759" y="795855"/>
                    <a:pt x="138759" y="793721"/>
                  </a:cubicBezTo>
                  <a:cubicBezTo>
                    <a:pt x="138759" y="791586"/>
                    <a:pt x="137810" y="790756"/>
                    <a:pt x="135913" y="791230"/>
                  </a:cubicBezTo>
                  <a:close/>
                  <a:moveTo>
                    <a:pt x="240516" y="789095"/>
                  </a:moveTo>
                  <a:cubicBezTo>
                    <a:pt x="240990" y="791942"/>
                    <a:pt x="240634" y="794432"/>
                    <a:pt x="239448" y="796567"/>
                  </a:cubicBezTo>
                  <a:cubicBezTo>
                    <a:pt x="238262" y="798702"/>
                    <a:pt x="238381" y="800955"/>
                    <a:pt x="239804" y="803327"/>
                  </a:cubicBezTo>
                  <a:cubicBezTo>
                    <a:pt x="240753" y="802853"/>
                    <a:pt x="241464" y="800481"/>
                    <a:pt x="241939" y="796211"/>
                  </a:cubicBezTo>
                  <a:cubicBezTo>
                    <a:pt x="242413" y="791942"/>
                    <a:pt x="241939" y="789570"/>
                    <a:pt x="240516" y="789095"/>
                  </a:cubicBezTo>
                  <a:close/>
                  <a:moveTo>
                    <a:pt x="261152" y="788384"/>
                  </a:moveTo>
                  <a:cubicBezTo>
                    <a:pt x="260677" y="793128"/>
                    <a:pt x="260084" y="797160"/>
                    <a:pt x="259373" y="800481"/>
                  </a:cubicBezTo>
                  <a:cubicBezTo>
                    <a:pt x="258661" y="803801"/>
                    <a:pt x="258542" y="807122"/>
                    <a:pt x="259017" y="810443"/>
                  </a:cubicBezTo>
                  <a:cubicBezTo>
                    <a:pt x="260914" y="808071"/>
                    <a:pt x="262338" y="804157"/>
                    <a:pt x="263286" y="798702"/>
                  </a:cubicBezTo>
                  <a:cubicBezTo>
                    <a:pt x="264235" y="793246"/>
                    <a:pt x="263524" y="789807"/>
                    <a:pt x="261152" y="788384"/>
                  </a:cubicBezTo>
                  <a:close/>
                  <a:moveTo>
                    <a:pt x="246920" y="784826"/>
                  </a:moveTo>
                  <a:cubicBezTo>
                    <a:pt x="244548" y="784351"/>
                    <a:pt x="243718" y="785300"/>
                    <a:pt x="244429" y="787672"/>
                  </a:cubicBezTo>
                  <a:cubicBezTo>
                    <a:pt x="245141" y="790044"/>
                    <a:pt x="245497" y="792179"/>
                    <a:pt x="245497" y="794076"/>
                  </a:cubicBezTo>
                  <a:cubicBezTo>
                    <a:pt x="246445" y="793128"/>
                    <a:pt x="246801" y="791704"/>
                    <a:pt x="246564" y="789807"/>
                  </a:cubicBezTo>
                  <a:cubicBezTo>
                    <a:pt x="246327" y="787909"/>
                    <a:pt x="246445" y="786249"/>
                    <a:pt x="246920" y="784826"/>
                  </a:cubicBezTo>
                  <a:close/>
                  <a:moveTo>
                    <a:pt x="151568" y="778421"/>
                  </a:moveTo>
                  <a:cubicBezTo>
                    <a:pt x="149196" y="780793"/>
                    <a:pt x="147772" y="785063"/>
                    <a:pt x="147298" y="791230"/>
                  </a:cubicBezTo>
                  <a:cubicBezTo>
                    <a:pt x="146824" y="797397"/>
                    <a:pt x="146112" y="801904"/>
                    <a:pt x="145163" y="804750"/>
                  </a:cubicBezTo>
                  <a:cubicBezTo>
                    <a:pt x="146112" y="804276"/>
                    <a:pt x="146824" y="803090"/>
                    <a:pt x="147298" y="801192"/>
                  </a:cubicBezTo>
                  <a:cubicBezTo>
                    <a:pt x="147772" y="799295"/>
                    <a:pt x="148128" y="797397"/>
                    <a:pt x="148365" y="795499"/>
                  </a:cubicBezTo>
                  <a:cubicBezTo>
                    <a:pt x="148603" y="793602"/>
                    <a:pt x="149077" y="791942"/>
                    <a:pt x="149789" y="790518"/>
                  </a:cubicBezTo>
                  <a:cubicBezTo>
                    <a:pt x="150500" y="789095"/>
                    <a:pt x="151568" y="788384"/>
                    <a:pt x="152991" y="788384"/>
                  </a:cubicBezTo>
                  <a:cubicBezTo>
                    <a:pt x="152516" y="786960"/>
                    <a:pt x="152161" y="785537"/>
                    <a:pt x="151923" y="784114"/>
                  </a:cubicBezTo>
                  <a:cubicBezTo>
                    <a:pt x="151686" y="782691"/>
                    <a:pt x="151568" y="780793"/>
                    <a:pt x="151568" y="778421"/>
                  </a:cubicBezTo>
                  <a:close/>
                  <a:moveTo>
                    <a:pt x="355081" y="777710"/>
                  </a:moveTo>
                  <a:cubicBezTo>
                    <a:pt x="353658" y="779133"/>
                    <a:pt x="353420" y="781031"/>
                    <a:pt x="354369" y="783403"/>
                  </a:cubicBezTo>
                  <a:cubicBezTo>
                    <a:pt x="355318" y="785774"/>
                    <a:pt x="355555" y="788146"/>
                    <a:pt x="355081" y="790518"/>
                  </a:cubicBezTo>
                  <a:cubicBezTo>
                    <a:pt x="357453" y="785774"/>
                    <a:pt x="357453" y="781505"/>
                    <a:pt x="355081" y="777710"/>
                  </a:cubicBezTo>
                  <a:close/>
                  <a:moveTo>
                    <a:pt x="249766" y="775575"/>
                  </a:moveTo>
                  <a:cubicBezTo>
                    <a:pt x="248817" y="776049"/>
                    <a:pt x="248224" y="777591"/>
                    <a:pt x="247987" y="780200"/>
                  </a:cubicBezTo>
                  <a:cubicBezTo>
                    <a:pt x="247750" y="782810"/>
                    <a:pt x="248580" y="784351"/>
                    <a:pt x="250478" y="784826"/>
                  </a:cubicBezTo>
                  <a:cubicBezTo>
                    <a:pt x="250952" y="782454"/>
                    <a:pt x="250834" y="780912"/>
                    <a:pt x="250122" y="780200"/>
                  </a:cubicBezTo>
                  <a:cubicBezTo>
                    <a:pt x="249410" y="779489"/>
                    <a:pt x="249292" y="777947"/>
                    <a:pt x="249766" y="775575"/>
                  </a:cubicBezTo>
                  <a:close/>
                  <a:moveTo>
                    <a:pt x="307405" y="774152"/>
                  </a:moveTo>
                  <a:cubicBezTo>
                    <a:pt x="305981" y="773678"/>
                    <a:pt x="305507" y="774626"/>
                    <a:pt x="305981" y="776998"/>
                  </a:cubicBezTo>
                  <a:cubicBezTo>
                    <a:pt x="306456" y="779370"/>
                    <a:pt x="306456" y="781031"/>
                    <a:pt x="305981" y="781979"/>
                  </a:cubicBezTo>
                  <a:lnTo>
                    <a:pt x="307405" y="781979"/>
                  </a:lnTo>
                  <a:close/>
                  <a:moveTo>
                    <a:pt x="286057" y="770594"/>
                  </a:moveTo>
                  <a:cubicBezTo>
                    <a:pt x="286057" y="772492"/>
                    <a:pt x="286294" y="773796"/>
                    <a:pt x="286769" y="774508"/>
                  </a:cubicBezTo>
                  <a:cubicBezTo>
                    <a:pt x="287243" y="775219"/>
                    <a:pt x="287717" y="776287"/>
                    <a:pt x="288192" y="777710"/>
                  </a:cubicBezTo>
                  <a:cubicBezTo>
                    <a:pt x="290089" y="776761"/>
                    <a:pt x="290445" y="775338"/>
                    <a:pt x="289259" y="773440"/>
                  </a:cubicBezTo>
                  <a:cubicBezTo>
                    <a:pt x="288073" y="771543"/>
                    <a:pt x="287006" y="770594"/>
                    <a:pt x="286057" y="770594"/>
                  </a:cubicBezTo>
                  <a:close/>
                  <a:moveTo>
                    <a:pt x="244074" y="770594"/>
                  </a:moveTo>
                  <a:cubicBezTo>
                    <a:pt x="241227" y="771543"/>
                    <a:pt x="239685" y="773322"/>
                    <a:pt x="239448" y="775931"/>
                  </a:cubicBezTo>
                  <a:cubicBezTo>
                    <a:pt x="239211" y="778540"/>
                    <a:pt x="239092" y="781505"/>
                    <a:pt x="239092" y="784826"/>
                  </a:cubicBezTo>
                  <a:cubicBezTo>
                    <a:pt x="240990" y="783877"/>
                    <a:pt x="242532" y="781979"/>
                    <a:pt x="243718" y="779133"/>
                  </a:cubicBezTo>
                  <a:cubicBezTo>
                    <a:pt x="244904" y="776287"/>
                    <a:pt x="245022" y="773440"/>
                    <a:pt x="244074" y="770594"/>
                  </a:cubicBezTo>
                  <a:close/>
                  <a:moveTo>
                    <a:pt x="226284" y="769882"/>
                  </a:moveTo>
                  <a:cubicBezTo>
                    <a:pt x="222014" y="773678"/>
                    <a:pt x="220117" y="780793"/>
                    <a:pt x="220591" y="791230"/>
                  </a:cubicBezTo>
                  <a:cubicBezTo>
                    <a:pt x="222014" y="790281"/>
                    <a:pt x="222726" y="790637"/>
                    <a:pt x="222726" y="792297"/>
                  </a:cubicBezTo>
                  <a:cubicBezTo>
                    <a:pt x="222726" y="793958"/>
                    <a:pt x="223438" y="794551"/>
                    <a:pt x="224861" y="794076"/>
                  </a:cubicBezTo>
                  <a:cubicBezTo>
                    <a:pt x="223912" y="788384"/>
                    <a:pt x="224505" y="783877"/>
                    <a:pt x="226640" y="780556"/>
                  </a:cubicBezTo>
                  <a:cubicBezTo>
                    <a:pt x="228774" y="777235"/>
                    <a:pt x="228656" y="773678"/>
                    <a:pt x="226284" y="769882"/>
                  </a:cubicBezTo>
                  <a:close/>
                  <a:moveTo>
                    <a:pt x="344407" y="767036"/>
                  </a:moveTo>
                  <a:cubicBezTo>
                    <a:pt x="343933" y="773678"/>
                    <a:pt x="343814" y="781386"/>
                    <a:pt x="344051" y="790163"/>
                  </a:cubicBezTo>
                  <a:cubicBezTo>
                    <a:pt x="344288" y="798939"/>
                    <a:pt x="345593" y="807596"/>
                    <a:pt x="347965" y="816135"/>
                  </a:cubicBezTo>
                  <a:cubicBezTo>
                    <a:pt x="351286" y="813763"/>
                    <a:pt x="352472" y="809257"/>
                    <a:pt x="351523" y="802615"/>
                  </a:cubicBezTo>
                  <a:cubicBezTo>
                    <a:pt x="350574" y="795974"/>
                    <a:pt x="350337" y="790281"/>
                    <a:pt x="350811" y="785537"/>
                  </a:cubicBezTo>
                  <a:cubicBezTo>
                    <a:pt x="350811" y="784114"/>
                    <a:pt x="351167" y="781386"/>
                    <a:pt x="351879" y="777354"/>
                  </a:cubicBezTo>
                  <a:cubicBezTo>
                    <a:pt x="352590" y="773322"/>
                    <a:pt x="351523" y="770831"/>
                    <a:pt x="348676" y="769882"/>
                  </a:cubicBezTo>
                  <a:cubicBezTo>
                    <a:pt x="347728" y="773203"/>
                    <a:pt x="347846" y="775457"/>
                    <a:pt x="349032" y="776642"/>
                  </a:cubicBezTo>
                  <a:cubicBezTo>
                    <a:pt x="350218" y="777828"/>
                    <a:pt x="350811" y="780082"/>
                    <a:pt x="350811" y="783403"/>
                  </a:cubicBezTo>
                  <a:cubicBezTo>
                    <a:pt x="347965" y="782928"/>
                    <a:pt x="346423" y="780675"/>
                    <a:pt x="346186" y="776642"/>
                  </a:cubicBezTo>
                  <a:cubicBezTo>
                    <a:pt x="345949" y="772610"/>
                    <a:pt x="345356" y="769408"/>
                    <a:pt x="344407" y="767036"/>
                  </a:cubicBezTo>
                  <a:close/>
                  <a:moveTo>
                    <a:pt x="323059" y="767036"/>
                  </a:moveTo>
                  <a:cubicBezTo>
                    <a:pt x="321162" y="766562"/>
                    <a:pt x="319857" y="767748"/>
                    <a:pt x="319146" y="770594"/>
                  </a:cubicBezTo>
                  <a:cubicBezTo>
                    <a:pt x="318434" y="773440"/>
                    <a:pt x="318197" y="776761"/>
                    <a:pt x="318434" y="780556"/>
                  </a:cubicBezTo>
                  <a:cubicBezTo>
                    <a:pt x="318671" y="784351"/>
                    <a:pt x="319146" y="788265"/>
                    <a:pt x="319857" y="792297"/>
                  </a:cubicBezTo>
                  <a:cubicBezTo>
                    <a:pt x="320569" y="796330"/>
                    <a:pt x="321399" y="799295"/>
                    <a:pt x="322348" y="801192"/>
                  </a:cubicBezTo>
                  <a:cubicBezTo>
                    <a:pt x="322822" y="794551"/>
                    <a:pt x="322348" y="788621"/>
                    <a:pt x="320925" y="783403"/>
                  </a:cubicBezTo>
                  <a:cubicBezTo>
                    <a:pt x="319501" y="778184"/>
                    <a:pt x="320450" y="773678"/>
                    <a:pt x="323771" y="769882"/>
                  </a:cubicBezTo>
                  <a:cubicBezTo>
                    <a:pt x="323771" y="769408"/>
                    <a:pt x="323652" y="769052"/>
                    <a:pt x="323415" y="768815"/>
                  </a:cubicBezTo>
                  <a:cubicBezTo>
                    <a:pt x="323178" y="768578"/>
                    <a:pt x="323059" y="768222"/>
                    <a:pt x="323059" y="767748"/>
                  </a:cubicBezTo>
                  <a:close/>
                  <a:moveTo>
                    <a:pt x="277518" y="762055"/>
                  </a:moveTo>
                  <a:cubicBezTo>
                    <a:pt x="276095" y="764901"/>
                    <a:pt x="276095" y="768222"/>
                    <a:pt x="277518" y="772017"/>
                  </a:cubicBezTo>
                  <a:cubicBezTo>
                    <a:pt x="279890" y="772017"/>
                    <a:pt x="281076" y="770357"/>
                    <a:pt x="281076" y="767036"/>
                  </a:cubicBezTo>
                  <a:cubicBezTo>
                    <a:pt x="281076" y="763715"/>
                    <a:pt x="279890" y="762055"/>
                    <a:pt x="277518" y="762055"/>
                  </a:cubicBezTo>
                  <a:close/>
                  <a:moveTo>
                    <a:pt x="116700" y="759920"/>
                  </a:moveTo>
                  <a:cubicBezTo>
                    <a:pt x="114802" y="759446"/>
                    <a:pt x="113735" y="760513"/>
                    <a:pt x="113498" y="763122"/>
                  </a:cubicBezTo>
                  <a:cubicBezTo>
                    <a:pt x="113261" y="765732"/>
                    <a:pt x="114091" y="766562"/>
                    <a:pt x="115988" y="765613"/>
                  </a:cubicBezTo>
                  <a:cubicBezTo>
                    <a:pt x="116463" y="764664"/>
                    <a:pt x="116700" y="762767"/>
                    <a:pt x="116700" y="759920"/>
                  </a:cubicBezTo>
                  <a:close/>
                  <a:moveTo>
                    <a:pt x="301000" y="759209"/>
                  </a:moveTo>
                  <a:cubicBezTo>
                    <a:pt x="300051" y="760157"/>
                    <a:pt x="299577" y="761581"/>
                    <a:pt x="299577" y="763478"/>
                  </a:cubicBezTo>
                  <a:cubicBezTo>
                    <a:pt x="299577" y="765376"/>
                    <a:pt x="299340" y="767510"/>
                    <a:pt x="298866" y="769882"/>
                  </a:cubicBezTo>
                  <a:cubicBezTo>
                    <a:pt x="300763" y="769882"/>
                    <a:pt x="301475" y="768459"/>
                    <a:pt x="301000" y="765613"/>
                  </a:cubicBezTo>
                  <a:cubicBezTo>
                    <a:pt x="300526" y="762767"/>
                    <a:pt x="300526" y="760632"/>
                    <a:pt x="301000" y="759209"/>
                  </a:cubicBezTo>
                  <a:close/>
                  <a:moveTo>
                    <a:pt x="181454" y="759209"/>
                  </a:moveTo>
                  <a:cubicBezTo>
                    <a:pt x="180031" y="758734"/>
                    <a:pt x="179201" y="759209"/>
                    <a:pt x="178964" y="760632"/>
                  </a:cubicBezTo>
                  <a:cubicBezTo>
                    <a:pt x="178726" y="762055"/>
                    <a:pt x="178845" y="763241"/>
                    <a:pt x="179319" y="764190"/>
                  </a:cubicBezTo>
                  <a:cubicBezTo>
                    <a:pt x="180742" y="764190"/>
                    <a:pt x="181454" y="762529"/>
                    <a:pt x="181454" y="759209"/>
                  </a:cubicBezTo>
                  <a:close/>
                  <a:moveTo>
                    <a:pt x="346542" y="757785"/>
                  </a:moveTo>
                  <a:cubicBezTo>
                    <a:pt x="346067" y="757785"/>
                    <a:pt x="345830" y="759327"/>
                    <a:pt x="345830" y="762411"/>
                  </a:cubicBezTo>
                  <a:cubicBezTo>
                    <a:pt x="345830" y="765494"/>
                    <a:pt x="346542" y="766562"/>
                    <a:pt x="347965" y="765613"/>
                  </a:cubicBezTo>
                  <a:cubicBezTo>
                    <a:pt x="348914" y="764664"/>
                    <a:pt x="348914" y="763597"/>
                    <a:pt x="347965" y="762411"/>
                  </a:cubicBezTo>
                  <a:cubicBezTo>
                    <a:pt x="347016" y="761225"/>
                    <a:pt x="346542" y="759683"/>
                    <a:pt x="346542" y="757785"/>
                  </a:cubicBezTo>
                  <a:close/>
                  <a:moveTo>
                    <a:pt x="202802" y="756362"/>
                  </a:moveTo>
                  <a:cubicBezTo>
                    <a:pt x="199955" y="761581"/>
                    <a:pt x="197228" y="767155"/>
                    <a:pt x="194618" y="773085"/>
                  </a:cubicBezTo>
                  <a:cubicBezTo>
                    <a:pt x="192009" y="779014"/>
                    <a:pt x="191179" y="786960"/>
                    <a:pt x="192128" y="796923"/>
                  </a:cubicBezTo>
                  <a:cubicBezTo>
                    <a:pt x="193077" y="796923"/>
                    <a:pt x="193788" y="796685"/>
                    <a:pt x="194263" y="796211"/>
                  </a:cubicBezTo>
                  <a:cubicBezTo>
                    <a:pt x="194737" y="795737"/>
                    <a:pt x="195686" y="795737"/>
                    <a:pt x="197109" y="796211"/>
                  </a:cubicBezTo>
                  <a:cubicBezTo>
                    <a:pt x="194737" y="793365"/>
                    <a:pt x="194263" y="789925"/>
                    <a:pt x="195686" y="785893"/>
                  </a:cubicBezTo>
                  <a:cubicBezTo>
                    <a:pt x="197109" y="781861"/>
                    <a:pt x="197821" y="777473"/>
                    <a:pt x="197821" y="772729"/>
                  </a:cubicBezTo>
                  <a:cubicBezTo>
                    <a:pt x="197821" y="771780"/>
                    <a:pt x="198295" y="771780"/>
                    <a:pt x="199244" y="772729"/>
                  </a:cubicBezTo>
                  <a:cubicBezTo>
                    <a:pt x="200193" y="773678"/>
                    <a:pt x="200904" y="773440"/>
                    <a:pt x="201378" y="772017"/>
                  </a:cubicBezTo>
                  <a:cubicBezTo>
                    <a:pt x="201378" y="768696"/>
                    <a:pt x="201616" y="765969"/>
                    <a:pt x="202090" y="763834"/>
                  </a:cubicBezTo>
                  <a:cubicBezTo>
                    <a:pt x="202564" y="761699"/>
                    <a:pt x="202802" y="759209"/>
                    <a:pt x="202802" y="756362"/>
                  </a:cubicBezTo>
                  <a:close/>
                  <a:moveTo>
                    <a:pt x="155837" y="755651"/>
                  </a:moveTo>
                  <a:cubicBezTo>
                    <a:pt x="154888" y="756125"/>
                    <a:pt x="153821" y="757430"/>
                    <a:pt x="152635" y="759564"/>
                  </a:cubicBezTo>
                  <a:cubicBezTo>
                    <a:pt x="151449" y="761699"/>
                    <a:pt x="152042" y="763004"/>
                    <a:pt x="154414" y="763478"/>
                  </a:cubicBezTo>
                  <a:cubicBezTo>
                    <a:pt x="155363" y="762529"/>
                    <a:pt x="155837" y="761343"/>
                    <a:pt x="155837" y="759920"/>
                  </a:cubicBezTo>
                  <a:cubicBezTo>
                    <a:pt x="155837" y="758497"/>
                    <a:pt x="155837" y="757074"/>
                    <a:pt x="155837" y="755651"/>
                  </a:cubicBezTo>
                  <a:close/>
                  <a:moveTo>
                    <a:pt x="226995" y="754228"/>
                  </a:moveTo>
                  <a:cubicBezTo>
                    <a:pt x="226047" y="754702"/>
                    <a:pt x="225335" y="756718"/>
                    <a:pt x="224861" y="760276"/>
                  </a:cubicBezTo>
                  <a:cubicBezTo>
                    <a:pt x="224386" y="763834"/>
                    <a:pt x="224861" y="765613"/>
                    <a:pt x="226284" y="765613"/>
                  </a:cubicBezTo>
                  <a:cubicBezTo>
                    <a:pt x="227233" y="764664"/>
                    <a:pt x="227589" y="763122"/>
                    <a:pt x="227351" y="760988"/>
                  </a:cubicBezTo>
                  <a:cubicBezTo>
                    <a:pt x="227114" y="758853"/>
                    <a:pt x="226995" y="756600"/>
                    <a:pt x="226995" y="754228"/>
                  </a:cubicBezTo>
                  <a:close/>
                  <a:moveTo>
                    <a:pt x="311674" y="752093"/>
                  </a:moveTo>
                  <a:cubicBezTo>
                    <a:pt x="309302" y="755888"/>
                    <a:pt x="308472" y="760988"/>
                    <a:pt x="309183" y="767392"/>
                  </a:cubicBezTo>
                  <a:cubicBezTo>
                    <a:pt x="309895" y="773796"/>
                    <a:pt x="310251" y="780319"/>
                    <a:pt x="310251" y="786960"/>
                  </a:cubicBezTo>
                  <a:cubicBezTo>
                    <a:pt x="309302" y="788858"/>
                    <a:pt x="308591" y="788739"/>
                    <a:pt x="308116" y="786605"/>
                  </a:cubicBezTo>
                  <a:cubicBezTo>
                    <a:pt x="307642" y="784470"/>
                    <a:pt x="306930" y="784589"/>
                    <a:pt x="305981" y="786960"/>
                  </a:cubicBezTo>
                  <a:cubicBezTo>
                    <a:pt x="306930" y="789332"/>
                    <a:pt x="306219" y="790518"/>
                    <a:pt x="303847" y="790518"/>
                  </a:cubicBezTo>
                  <a:cubicBezTo>
                    <a:pt x="303847" y="799057"/>
                    <a:pt x="304321" y="806529"/>
                    <a:pt x="305270" y="812933"/>
                  </a:cubicBezTo>
                  <a:cubicBezTo>
                    <a:pt x="306219" y="819338"/>
                    <a:pt x="306219" y="826572"/>
                    <a:pt x="305270" y="834637"/>
                  </a:cubicBezTo>
                  <a:lnTo>
                    <a:pt x="308828" y="834637"/>
                  </a:lnTo>
                  <a:cubicBezTo>
                    <a:pt x="308828" y="839855"/>
                    <a:pt x="308591" y="844243"/>
                    <a:pt x="308116" y="847801"/>
                  </a:cubicBezTo>
                  <a:cubicBezTo>
                    <a:pt x="307642" y="851359"/>
                    <a:pt x="308591" y="854324"/>
                    <a:pt x="310962" y="856696"/>
                  </a:cubicBezTo>
                  <a:cubicBezTo>
                    <a:pt x="313334" y="853849"/>
                    <a:pt x="313809" y="848987"/>
                    <a:pt x="312386" y="842108"/>
                  </a:cubicBezTo>
                  <a:cubicBezTo>
                    <a:pt x="310962" y="835230"/>
                    <a:pt x="310251" y="829181"/>
                    <a:pt x="310251" y="823963"/>
                  </a:cubicBezTo>
                  <a:cubicBezTo>
                    <a:pt x="308828" y="824912"/>
                    <a:pt x="308353" y="826098"/>
                    <a:pt x="308828" y="827521"/>
                  </a:cubicBezTo>
                  <a:cubicBezTo>
                    <a:pt x="305981" y="815661"/>
                    <a:pt x="307167" y="805462"/>
                    <a:pt x="312386" y="796923"/>
                  </a:cubicBezTo>
                  <a:cubicBezTo>
                    <a:pt x="312386" y="789332"/>
                    <a:pt x="312741" y="781624"/>
                    <a:pt x="313453" y="773796"/>
                  </a:cubicBezTo>
                  <a:cubicBezTo>
                    <a:pt x="314165" y="765969"/>
                    <a:pt x="313572" y="758734"/>
                    <a:pt x="311674" y="752093"/>
                  </a:cubicBezTo>
                  <a:close/>
                  <a:moveTo>
                    <a:pt x="314520" y="750670"/>
                  </a:moveTo>
                  <a:lnTo>
                    <a:pt x="314520" y="759209"/>
                  </a:lnTo>
                  <a:cubicBezTo>
                    <a:pt x="315944" y="758734"/>
                    <a:pt x="316655" y="757193"/>
                    <a:pt x="316655" y="754583"/>
                  </a:cubicBezTo>
                  <a:cubicBezTo>
                    <a:pt x="316655" y="751974"/>
                    <a:pt x="315944" y="750670"/>
                    <a:pt x="314520" y="750670"/>
                  </a:cubicBezTo>
                  <a:close/>
                  <a:moveTo>
                    <a:pt x="336579" y="748535"/>
                  </a:moveTo>
                  <a:cubicBezTo>
                    <a:pt x="334682" y="749958"/>
                    <a:pt x="334208" y="752567"/>
                    <a:pt x="335156" y="756362"/>
                  </a:cubicBezTo>
                  <a:cubicBezTo>
                    <a:pt x="335631" y="758260"/>
                    <a:pt x="336105" y="759920"/>
                    <a:pt x="336579" y="761343"/>
                  </a:cubicBezTo>
                  <a:cubicBezTo>
                    <a:pt x="337528" y="763715"/>
                    <a:pt x="337765" y="762767"/>
                    <a:pt x="337291" y="758497"/>
                  </a:cubicBezTo>
                  <a:cubicBezTo>
                    <a:pt x="336817" y="754228"/>
                    <a:pt x="336579" y="750907"/>
                    <a:pt x="336579" y="748535"/>
                  </a:cubicBezTo>
                  <a:close/>
                  <a:moveTo>
                    <a:pt x="291038" y="748535"/>
                  </a:moveTo>
                  <a:cubicBezTo>
                    <a:pt x="289141" y="748535"/>
                    <a:pt x="287955" y="749246"/>
                    <a:pt x="287480" y="750670"/>
                  </a:cubicBezTo>
                  <a:cubicBezTo>
                    <a:pt x="287955" y="751618"/>
                    <a:pt x="288429" y="752804"/>
                    <a:pt x="288903" y="754228"/>
                  </a:cubicBezTo>
                  <a:cubicBezTo>
                    <a:pt x="289378" y="755651"/>
                    <a:pt x="290089" y="756362"/>
                    <a:pt x="291038" y="756362"/>
                  </a:cubicBezTo>
                  <a:close/>
                  <a:moveTo>
                    <a:pt x="301000" y="746970"/>
                  </a:moveTo>
                  <a:lnTo>
                    <a:pt x="301201" y="747492"/>
                  </a:lnTo>
                  <a:lnTo>
                    <a:pt x="301000" y="748535"/>
                  </a:lnTo>
                  <a:close/>
                  <a:moveTo>
                    <a:pt x="369312" y="743554"/>
                  </a:moveTo>
                  <a:lnTo>
                    <a:pt x="369312" y="754228"/>
                  </a:lnTo>
                  <a:cubicBezTo>
                    <a:pt x="368364" y="753753"/>
                    <a:pt x="367889" y="751974"/>
                    <a:pt x="367889" y="748891"/>
                  </a:cubicBezTo>
                  <a:cubicBezTo>
                    <a:pt x="367889" y="745807"/>
                    <a:pt x="368364" y="744028"/>
                    <a:pt x="369312" y="743554"/>
                  </a:cubicBezTo>
                  <a:close/>
                  <a:moveTo>
                    <a:pt x="271825" y="743554"/>
                  </a:moveTo>
                  <a:cubicBezTo>
                    <a:pt x="270877" y="747823"/>
                    <a:pt x="270639" y="752567"/>
                    <a:pt x="271114" y="757785"/>
                  </a:cubicBezTo>
                  <a:cubicBezTo>
                    <a:pt x="271588" y="763004"/>
                    <a:pt x="271825" y="767748"/>
                    <a:pt x="271825" y="772017"/>
                  </a:cubicBezTo>
                  <a:cubicBezTo>
                    <a:pt x="272300" y="771543"/>
                    <a:pt x="272774" y="769882"/>
                    <a:pt x="273248" y="767036"/>
                  </a:cubicBezTo>
                  <a:cubicBezTo>
                    <a:pt x="273723" y="764190"/>
                    <a:pt x="274079" y="761225"/>
                    <a:pt x="274316" y="758141"/>
                  </a:cubicBezTo>
                  <a:cubicBezTo>
                    <a:pt x="274553" y="755058"/>
                    <a:pt x="274434" y="752093"/>
                    <a:pt x="273960" y="749246"/>
                  </a:cubicBezTo>
                  <a:cubicBezTo>
                    <a:pt x="273486" y="746400"/>
                    <a:pt x="272774" y="744503"/>
                    <a:pt x="271825" y="743554"/>
                  </a:cubicBezTo>
                  <a:close/>
                  <a:moveTo>
                    <a:pt x="298866" y="741419"/>
                  </a:moveTo>
                  <a:cubicBezTo>
                    <a:pt x="300763" y="740470"/>
                    <a:pt x="301475" y="741063"/>
                    <a:pt x="301000" y="743198"/>
                  </a:cubicBezTo>
                  <a:lnTo>
                    <a:pt x="301000" y="746970"/>
                  </a:lnTo>
                  <a:close/>
                  <a:moveTo>
                    <a:pt x="239804" y="739996"/>
                  </a:moveTo>
                  <a:cubicBezTo>
                    <a:pt x="237432" y="744740"/>
                    <a:pt x="236009" y="750788"/>
                    <a:pt x="235535" y="758141"/>
                  </a:cubicBezTo>
                  <a:cubicBezTo>
                    <a:pt x="235060" y="765494"/>
                    <a:pt x="235060" y="771543"/>
                    <a:pt x="235535" y="776287"/>
                  </a:cubicBezTo>
                  <a:cubicBezTo>
                    <a:pt x="236958" y="774389"/>
                    <a:pt x="237313" y="772017"/>
                    <a:pt x="236602" y="769171"/>
                  </a:cubicBezTo>
                  <a:cubicBezTo>
                    <a:pt x="235890" y="766325"/>
                    <a:pt x="235772" y="763715"/>
                    <a:pt x="236246" y="761343"/>
                  </a:cubicBezTo>
                  <a:cubicBezTo>
                    <a:pt x="237195" y="758497"/>
                    <a:pt x="238262" y="755295"/>
                    <a:pt x="239448" y="751737"/>
                  </a:cubicBezTo>
                  <a:cubicBezTo>
                    <a:pt x="240634" y="748179"/>
                    <a:pt x="240753" y="744265"/>
                    <a:pt x="239804" y="739996"/>
                  </a:cubicBezTo>
                  <a:close/>
                  <a:moveTo>
                    <a:pt x="158683" y="739284"/>
                  </a:moveTo>
                  <a:cubicBezTo>
                    <a:pt x="157735" y="740233"/>
                    <a:pt x="157142" y="741775"/>
                    <a:pt x="156904" y="743910"/>
                  </a:cubicBezTo>
                  <a:cubicBezTo>
                    <a:pt x="156667" y="746044"/>
                    <a:pt x="156549" y="748298"/>
                    <a:pt x="156549" y="750670"/>
                  </a:cubicBezTo>
                  <a:cubicBezTo>
                    <a:pt x="157972" y="749721"/>
                    <a:pt x="158565" y="748060"/>
                    <a:pt x="158328" y="745689"/>
                  </a:cubicBezTo>
                  <a:cubicBezTo>
                    <a:pt x="158090" y="743317"/>
                    <a:pt x="158209" y="741182"/>
                    <a:pt x="158683" y="739284"/>
                  </a:cubicBezTo>
                  <a:close/>
                  <a:moveTo>
                    <a:pt x="219880" y="737861"/>
                  </a:moveTo>
                  <a:lnTo>
                    <a:pt x="219880" y="745689"/>
                  </a:lnTo>
                  <a:cubicBezTo>
                    <a:pt x="220354" y="745214"/>
                    <a:pt x="220947" y="743672"/>
                    <a:pt x="221659" y="741063"/>
                  </a:cubicBezTo>
                  <a:cubicBezTo>
                    <a:pt x="222370" y="738454"/>
                    <a:pt x="221777" y="737387"/>
                    <a:pt x="219880" y="737861"/>
                  </a:cubicBezTo>
                  <a:close/>
                  <a:moveTo>
                    <a:pt x="211341" y="736438"/>
                  </a:moveTo>
                  <a:cubicBezTo>
                    <a:pt x="208969" y="738336"/>
                    <a:pt x="207783" y="739166"/>
                    <a:pt x="207783" y="738928"/>
                  </a:cubicBezTo>
                  <a:cubicBezTo>
                    <a:pt x="207783" y="738691"/>
                    <a:pt x="207308" y="740707"/>
                    <a:pt x="206360" y="744977"/>
                  </a:cubicBezTo>
                  <a:cubicBezTo>
                    <a:pt x="208257" y="748298"/>
                    <a:pt x="208969" y="752804"/>
                    <a:pt x="208494" y="758497"/>
                  </a:cubicBezTo>
                  <a:cubicBezTo>
                    <a:pt x="208020" y="764190"/>
                    <a:pt x="208731" y="769408"/>
                    <a:pt x="210629" y="774152"/>
                  </a:cubicBezTo>
                  <a:cubicBezTo>
                    <a:pt x="211578" y="768934"/>
                    <a:pt x="211696" y="762411"/>
                    <a:pt x="210985" y="754583"/>
                  </a:cubicBezTo>
                  <a:cubicBezTo>
                    <a:pt x="210273" y="746756"/>
                    <a:pt x="210392" y="740707"/>
                    <a:pt x="211341" y="736438"/>
                  </a:cubicBezTo>
                  <a:close/>
                  <a:moveTo>
                    <a:pt x="267556" y="735015"/>
                  </a:moveTo>
                  <a:cubicBezTo>
                    <a:pt x="264235" y="738810"/>
                    <a:pt x="262338" y="744028"/>
                    <a:pt x="261863" y="750670"/>
                  </a:cubicBezTo>
                  <a:cubicBezTo>
                    <a:pt x="261389" y="757311"/>
                    <a:pt x="261626" y="763715"/>
                    <a:pt x="262575" y="769882"/>
                  </a:cubicBezTo>
                  <a:cubicBezTo>
                    <a:pt x="263998" y="769882"/>
                    <a:pt x="264709" y="769171"/>
                    <a:pt x="264709" y="767748"/>
                  </a:cubicBezTo>
                  <a:cubicBezTo>
                    <a:pt x="264709" y="766325"/>
                    <a:pt x="264709" y="764901"/>
                    <a:pt x="264709" y="763478"/>
                  </a:cubicBezTo>
                  <a:cubicBezTo>
                    <a:pt x="264709" y="762055"/>
                    <a:pt x="264709" y="760632"/>
                    <a:pt x="264709" y="759209"/>
                  </a:cubicBezTo>
                  <a:cubicBezTo>
                    <a:pt x="264709" y="757785"/>
                    <a:pt x="265184" y="756600"/>
                    <a:pt x="266133" y="755651"/>
                  </a:cubicBezTo>
                  <a:cubicBezTo>
                    <a:pt x="267556" y="754702"/>
                    <a:pt x="268030" y="755651"/>
                    <a:pt x="267556" y="758497"/>
                  </a:cubicBezTo>
                  <a:cubicBezTo>
                    <a:pt x="267081" y="761343"/>
                    <a:pt x="267319" y="763004"/>
                    <a:pt x="268267" y="763478"/>
                  </a:cubicBezTo>
                  <a:cubicBezTo>
                    <a:pt x="269216" y="759683"/>
                    <a:pt x="269691" y="754939"/>
                    <a:pt x="269691" y="749246"/>
                  </a:cubicBezTo>
                  <a:cubicBezTo>
                    <a:pt x="269691" y="743554"/>
                    <a:pt x="268979" y="738810"/>
                    <a:pt x="267556" y="735015"/>
                  </a:cubicBezTo>
                  <a:close/>
                  <a:moveTo>
                    <a:pt x="174338" y="732880"/>
                  </a:moveTo>
                  <a:cubicBezTo>
                    <a:pt x="171492" y="731931"/>
                    <a:pt x="170543" y="733592"/>
                    <a:pt x="171492" y="737861"/>
                  </a:cubicBezTo>
                  <a:cubicBezTo>
                    <a:pt x="172441" y="739759"/>
                    <a:pt x="173508" y="739877"/>
                    <a:pt x="174694" y="738217"/>
                  </a:cubicBezTo>
                  <a:cubicBezTo>
                    <a:pt x="175880" y="736557"/>
                    <a:pt x="175761" y="734778"/>
                    <a:pt x="174338" y="732880"/>
                  </a:cubicBezTo>
                  <a:close/>
                  <a:moveTo>
                    <a:pt x="284634" y="732168"/>
                  </a:moveTo>
                  <a:cubicBezTo>
                    <a:pt x="284634" y="734066"/>
                    <a:pt x="284752" y="735845"/>
                    <a:pt x="284990" y="737505"/>
                  </a:cubicBezTo>
                  <a:cubicBezTo>
                    <a:pt x="285227" y="739166"/>
                    <a:pt x="286057" y="739759"/>
                    <a:pt x="287480" y="739284"/>
                  </a:cubicBezTo>
                  <a:cubicBezTo>
                    <a:pt x="287480" y="739759"/>
                    <a:pt x="286531" y="739996"/>
                    <a:pt x="284634" y="739996"/>
                  </a:cubicBezTo>
                  <a:cubicBezTo>
                    <a:pt x="284159" y="742368"/>
                    <a:pt x="284397" y="743554"/>
                    <a:pt x="285345" y="743554"/>
                  </a:cubicBezTo>
                  <a:cubicBezTo>
                    <a:pt x="286294" y="743554"/>
                    <a:pt x="287006" y="744028"/>
                    <a:pt x="287480" y="744977"/>
                  </a:cubicBezTo>
                  <a:cubicBezTo>
                    <a:pt x="288429" y="744028"/>
                    <a:pt x="288903" y="742368"/>
                    <a:pt x="288903" y="739996"/>
                  </a:cubicBezTo>
                  <a:cubicBezTo>
                    <a:pt x="288903" y="737624"/>
                    <a:pt x="288903" y="735252"/>
                    <a:pt x="288903" y="732880"/>
                  </a:cubicBezTo>
                  <a:cubicBezTo>
                    <a:pt x="287955" y="733354"/>
                    <a:pt x="287362" y="733117"/>
                    <a:pt x="287124" y="732168"/>
                  </a:cubicBezTo>
                  <a:cubicBezTo>
                    <a:pt x="286887" y="731220"/>
                    <a:pt x="286057" y="731220"/>
                    <a:pt x="284634" y="732168"/>
                  </a:cubicBezTo>
                  <a:close/>
                  <a:moveTo>
                    <a:pt x="186435" y="732168"/>
                  </a:moveTo>
                  <a:cubicBezTo>
                    <a:pt x="185012" y="732168"/>
                    <a:pt x="183826" y="733236"/>
                    <a:pt x="182877" y="735371"/>
                  </a:cubicBezTo>
                  <a:cubicBezTo>
                    <a:pt x="181928" y="737505"/>
                    <a:pt x="181336" y="739877"/>
                    <a:pt x="181098" y="742486"/>
                  </a:cubicBezTo>
                  <a:cubicBezTo>
                    <a:pt x="180861" y="745096"/>
                    <a:pt x="180861" y="747705"/>
                    <a:pt x="181098" y="750314"/>
                  </a:cubicBezTo>
                  <a:cubicBezTo>
                    <a:pt x="181336" y="752923"/>
                    <a:pt x="181691" y="754702"/>
                    <a:pt x="182166" y="755651"/>
                  </a:cubicBezTo>
                  <a:cubicBezTo>
                    <a:pt x="183114" y="751856"/>
                    <a:pt x="183826" y="748179"/>
                    <a:pt x="184300" y="744621"/>
                  </a:cubicBezTo>
                  <a:cubicBezTo>
                    <a:pt x="184775" y="741063"/>
                    <a:pt x="185486" y="736912"/>
                    <a:pt x="186435" y="732168"/>
                  </a:cubicBezTo>
                  <a:close/>
                  <a:moveTo>
                    <a:pt x="347965" y="728611"/>
                  </a:moveTo>
                  <a:cubicBezTo>
                    <a:pt x="344644" y="729559"/>
                    <a:pt x="343933" y="731694"/>
                    <a:pt x="345830" y="735015"/>
                  </a:cubicBezTo>
                  <a:cubicBezTo>
                    <a:pt x="346304" y="735015"/>
                    <a:pt x="346660" y="734896"/>
                    <a:pt x="346897" y="734659"/>
                  </a:cubicBezTo>
                  <a:cubicBezTo>
                    <a:pt x="347135" y="734422"/>
                    <a:pt x="347728" y="734303"/>
                    <a:pt x="348676" y="734303"/>
                  </a:cubicBezTo>
                  <a:cubicBezTo>
                    <a:pt x="348676" y="731457"/>
                    <a:pt x="348439" y="729559"/>
                    <a:pt x="347965" y="728611"/>
                  </a:cubicBezTo>
                  <a:close/>
                  <a:moveTo>
                    <a:pt x="253324" y="728611"/>
                  </a:moveTo>
                  <a:cubicBezTo>
                    <a:pt x="251427" y="728136"/>
                    <a:pt x="250478" y="728729"/>
                    <a:pt x="250478" y="730389"/>
                  </a:cubicBezTo>
                  <a:cubicBezTo>
                    <a:pt x="250478" y="732050"/>
                    <a:pt x="250003" y="732880"/>
                    <a:pt x="249055" y="732880"/>
                  </a:cubicBezTo>
                  <a:cubicBezTo>
                    <a:pt x="250478" y="739521"/>
                    <a:pt x="250596" y="746044"/>
                    <a:pt x="249410" y="752449"/>
                  </a:cubicBezTo>
                  <a:cubicBezTo>
                    <a:pt x="248224" y="758853"/>
                    <a:pt x="247631" y="765613"/>
                    <a:pt x="247631" y="772729"/>
                  </a:cubicBezTo>
                  <a:cubicBezTo>
                    <a:pt x="249055" y="773678"/>
                    <a:pt x="249529" y="772847"/>
                    <a:pt x="249055" y="770238"/>
                  </a:cubicBezTo>
                  <a:cubicBezTo>
                    <a:pt x="248580" y="767629"/>
                    <a:pt x="249055" y="766562"/>
                    <a:pt x="250478" y="767036"/>
                  </a:cubicBezTo>
                  <a:cubicBezTo>
                    <a:pt x="251427" y="767985"/>
                    <a:pt x="252138" y="769052"/>
                    <a:pt x="252613" y="770238"/>
                  </a:cubicBezTo>
                  <a:cubicBezTo>
                    <a:pt x="253087" y="771424"/>
                    <a:pt x="253324" y="773203"/>
                    <a:pt x="253324" y="775575"/>
                  </a:cubicBezTo>
                  <a:cubicBezTo>
                    <a:pt x="253799" y="773203"/>
                    <a:pt x="254392" y="770475"/>
                    <a:pt x="255103" y="767392"/>
                  </a:cubicBezTo>
                  <a:cubicBezTo>
                    <a:pt x="255815" y="764308"/>
                    <a:pt x="255696" y="761581"/>
                    <a:pt x="254747" y="759209"/>
                  </a:cubicBezTo>
                  <a:cubicBezTo>
                    <a:pt x="253799" y="758734"/>
                    <a:pt x="253324" y="758734"/>
                    <a:pt x="253324" y="759209"/>
                  </a:cubicBezTo>
                  <a:cubicBezTo>
                    <a:pt x="253324" y="759683"/>
                    <a:pt x="253087" y="759920"/>
                    <a:pt x="252613" y="759920"/>
                  </a:cubicBezTo>
                  <a:cubicBezTo>
                    <a:pt x="252613" y="754702"/>
                    <a:pt x="252968" y="749484"/>
                    <a:pt x="253680" y="744265"/>
                  </a:cubicBezTo>
                  <a:cubicBezTo>
                    <a:pt x="254392" y="739047"/>
                    <a:pt x="254273" y="733829"/>
                    <a:pt x="253324" y="728611"/>
                  </a:cubicBezTo>
                  <a:close/>
                  <a:moveTo>
                    <a:pt x="189282" y="727899"/>
                  </a:moveTo>
                  <a:cubicBezTo>
                    <a:pt x="188807" y="727425"/>
                    <a:pt x="188096" y="727662"/>
                    <a:pt x="187147" y="728611"/>
                  </a:cubicBezTo>
                  <a:cubicBezTo>
                    <a:pt x="188570" y="729559"/>
                    <a:pt x="189044" y="731694"/>
                    <a:pt x="188570" y="735015"/>
                  </a:cubicBezTo>
                  <a:cubicBezTo>
                    <a:pt x="190468" y="735489"/>
                    <a:pt x="191416" y="733354"/>
                    <a:pt x="191416" y="728611"/>
                  </a:cubicBezTo>
                  <a:cubicBezTo>
                    <a:pt x="190468" y="728611"/>
                    <a:pt x="189756" y="728373"/>
                    <a:pt x="189282" y="727899"/>
                  </a:cubicBezTo>
                  <a:close/>
                  <a:moveTo>
                    <a:pt x="111719" y="695878"/>
                  </a:moveTo>
                  <a:cubicBezTo>
                    <a:pt x="110770" y="697775"/>
                    <a:pt x="110296" y="700384"/>
                    <a:pt x="110296" y="703705"/>
                  </a:cubicBezTo>
                  <a:cubicBezTo>
                    <a:pt x="111719" y="704179"/>
                    <a:pt x="112312" y="703349"/>
                    <a:pt x="112075" y="701215"/>
                  </a:cubicBezTo>
                  <a:cubicBezTo>
                    <a:pt x="111837" y="699080"/>
                    <a:pt x="111719" y="697301"/>
                    <a:pt x="111719" y="695878"/>
                  </a:cubicBezTo>
                  <a:close/>
                  <a:moveTo>
                    <a:pt x="369312" y="694454"/>
                  </a:moveTo>
                  <a:cubicBezTo>
                    <a:pt x="369787" y="695878"/>
                    <a:pt x="369787" y="697775"/>
                    <a:pt x="369312" y="700147"/>
                  </a:cubicBezTo>
                  <a:cubicBezTo>
                    <a:pt x="368838" y="702519"/>
                    <a:pt x="369550" y="703468"/>
                    <a:pt x="371447" y="702993"/>
                  </a:cubicBezTo>
                  <a:cubicBezTo>
                    <a:pt x="371922" y="701570"/>
                    <a:pt x="372277" y="699791"/>
                    <a:pt x="372515" y="697657"/>
                  </a:cubicBezTo>
                  <a:cubicBezTo>
                    <a:pt x="372752" y="695522"/>
                    <a:pt x="371684" y="694454"/>
                    <a:pt x="369312" y="694454"/>
                  </a:cubicBezTo>
                  <a:close/>
                  <a:moveTo>
                    <a:pt x="202090" y="694454"/>
                  </a:moveTo>
                  <a:cubicBezTo>
                    <a:pt x="200667" y="695878"/>
                    <a:pt x="200667" y="696945"/>
                    <a:pt x="202090" y="697657"/>
                  </a:cubicBezTo>
                  <a:cubicBezTo>
                    <a:pt x="203513" y="698368"/>
                    <a:pt x="203750" y="699673"/>
                    <a:pt x="202802" y="701570"/>
                  </a:cubicBezTo>
                  <a:cubicBezTo>
                    <a:pt x="204699" y="702045"/>
                    <a:pt x="205648" y="701452"/>
                    <a:pt x="205648" y="699791"/>
                  </a:cubicBezTo>
                  <a:cubicBezTo>
                    <a:pt x="205648" y="698131"/>
                    <a:pt x="205648" y="696352"/>
                    <a:pt x="205648" y="694454"/>
                  </a:cubicBezTo>
                  <a:cubicBezTo>
                    <a:pt x="204699" y="693980"/>
                    <a:pt x="203988" y="694336"/>
                    <a:pt x="203513" y="695522"/>
                  </a:cubicBezTo>
                  <a:cubicBezTo>
                    <a:pt x="203039" y="696708"/>
                    <a:pt x="202564" y="696352"/>
                    <a:pt x="202090" y="694454"/>
                  </a:cubicBezTo>
                  <a:close/>
                  <a:moveTo>
                    <a:pt x="72938" y="689829"/>
                  </a:moveTo>
                  <a:cubicBezTo>
                    <a:pt x="71752" y="689592"/>
                    <a:pt x="70684" y="689948"/>
                    <a:pt x="69735" y="690897"/>
                  </a:cubicBezTo>
                  <a:cubicBezTo>
                    <a:pt x="70210" y="692320"/>
                    <a:pt x="70803" y="693387"/>
                    <a:pt x="71515" y="694099"/>
                  </a:cubicBezTo>
                  <a:cubicBezTo>
                    <a:pt x="72226" y="694810"/>
                    <a:pt x="73056" y="694692"/>
                    <a:pt x="74005" y="693743"/>
                  </a:cubicBezTo>
                  <a:cubicBezTo>
                    <a:pt x="74480" y="691371"/>
                    <a:pt x="74124" y="690066"/>
                    <a:pt x="72938" y="689829"/>
                  </a:cubicBezTo>
                  <a:close/>
                  <a:moveTo>
                    <a:pt x="377851" y="681646"/>
                  </a:moveTo>
                  <a:lnTo>
                    <a:pt x="382121" y="681646"/>
                  </a:lnTo>
                  <a:cubicBezTo>
                    <a:pt x="383070" y="684018"/>
                    <a:pt x="383425" y="686034"/>
                    <a:pt x="383188" y="687694"/>
                  </a:cubicBezTo>
                  <a:cubicBezTo>
                    <a:pt x="382951" y="689355"/>
                    <a:pt x="382595" y="691371"/>
                    <a:pt x="382121" y="693743"/>
                  </a:cubicBezTo>
                  <a:cubicBezTo>
                    <a:pt x="380698" y="692320"/>
                    <a:pt x="379749" y="690541"/>
                    <a:pt x="379275" y="688406"/>
                  </a:cubicBezTo>
                  <a:cubicBezTo>
                    <a:pt x="378800" y="686271"/>
                    <a:pt x="378326" y="684018"/>
                    <a:pt x="377851" y="681646"/>
                  </a:cubicBezTo>
                  <a:close/>
                  <a:moveTo>
                    <a:pt x="184300" y="680934"/>
                  </a:moveTo>
                  <a:cubicBezTo>
                    <a:pt x="181928" y="682358"/>
                    <a:pt x="180268" y="685560"/>
                    <a:pt x="179319" y="690541"/>
                  </a:cubicBezTo>
                  <a:cubicBezTo>
                    <a:pt x="178371" y="695522"/>
                    <a:pt x="178133" y="699910"/>
                    <a:pt x="178608" y="703705"/>
                  </a:cubicBezTo>
                  <a:cubicBezTo>
                    <a:pt x="181454" y="702282"/>
                    <a:pt x="183470" y="699080"/>
                    <a:pt x="184656" y="694099"/>
                  </a:cubicBezTo>
                  <a:cubicBezTo>
                    <a:pt x="185842" y="689118"/>
                    <a:pt x="185724" y="684729"/>
                    <a:pt x="184300" y="680934"/>
                  </a:cubicBezTo>
                  <a:close/>
                  <a:moveTo>
                    <a:pt x="109584" y="679511"/>
                  </a:moveTo>
                  <a:cubicBezTo>
                    <a:pt x="107686" y="680460"/>
                    <a:pt x="106263" y="680934"/>
                    <a:pt x="105315" y="680934"/>
                  </a:cubicBezTo>
                  <a:cubicBezTo>
                    <a:pt x="104366" y="683306"/>
                    <a:pt x="103773" y="685678"/>
                    <a:pt x="103536" y="688050"/>
                  </a:cubicBezTo>
                  <a:cubicBezTo>
                    <a:pt x="103298" y="690422"/>
                    <a:pt x="104129" y="692320"/>
                    <a:pt x="106026" y="693743"/>
                  </a:cubicBezTo>
                  <a:cubicBezTo>
                    <a:pt x="109347" y="693268"/>
                    <a:pt x="111126" y="691371"/>
                    <a:pt x="111363" y="688050"/>
                  </a:cubicBezTo>
                  <a:cubicBezTo>
                    <a:pt x="111600" y="684729"/>
                    <a:pt x="111007" y="681883"/>
                    <a:pt x="109584" y="679511"/>
                  </a:cubicBezTo>
                  <a:close/>
                  <a:moveTo>
                    <a:pt x="219168" y="676665"/>
                  </a:moveTo>
                  <a:lnTo>
                    <a:pt x="215610" y="690897"/>
                  </a:lnTo>
                  <a:cubicBezTo>
                    <a:pt x="215610" y="690897"/>
                    <a:pt x="215136" y="691371"/>
                    <a:pt x="214187" y="692320"/>
                  </a:cubicBezTo>
                  <a:cubicBezTo>
                    <a:pt x="215136" y="689473"/>
                    <a:pt x="215729" y="686508"/>
                    <a:pt x="215966" y="683425"/>
                  </a:cubicBezTo>
                  <a:cubicBezTo>
                    <a:pt x="216203" y="680341"/>
                    <a:pt x="217271" y="678088"/>
                    <a:pt x="219168" y="676665"/>
                  </a:cubicBezTo>
                  <a:close/>
                  <a:moveTo>
                    <a:pt x="63331" y="676665"/>
                  </a:moveTo>
                  <a:cubicBezTo>
                    <a:pt x="60959" y="680460"/>
                    <a:pt x="59181" y="685204"/>
                    <a:pt x="57994" y="690897"/>
                  </a:cubicBezTo>
                  <a:cubicBezTo>
                    <a:pt x="56809" y="696589"/>
                    <a:pt x="55504" y="702045"/>
                    <a:pt x="54081" y="707263"/>
                  </a:cubicBezTo>
                  <a:cubicBezTo>
                    <a:pt x="55978" y="706314"/>
                    <a:pt x="57046" y="704891"/>
                    <a:pt x="57283" y="702993"/>
                  </a:cubicBezTo>
                  <a:cubicBezTo>
                    <a:pt x="57520" y="701096"/>
                    <a:pt x="58587" y="699910"/>
                    <a:pt x="60485" y="699436"/>
                  </a:cubicBezTo>
                  <a:cubicBezTo>
                    <a:pt x="58113" y="695166"/>
                    <a:pt x="58113" y="691608"/>
                    <a:pt x="60485" y="688762"/>
                  </a:cubicBezTo>
                  <a:cubicBezTo>
                    <a:pt x="62857" y="685915"/>
                    <a:pt x="63806" y="681883"/>
                    <a:pt x="63331" y="676665"/>
                  </a:cubicBezTo>
                  <a:close/>
                  <a:moveTo>
                    <a:pt x="342984" y="673819"/>
                  </a:moveTo>
                  <a:cubicBezTo>
                    <a:pt x="342509" y="675242"/>
                    <a:pt x="342747" y="676665"/>
                    <a:pt x="343695" y="678088"/>
                  </a:cubicBezTo>
                  <a:cubicBezTo>
                    <a:pt x="344644" y="679511"/>
                    <a:pt x="344644" y="680697"/>
                    <a:pt x="343695" y="681646"/>
                  </a:cubicBezTo>
                  <a:cubicBezTo>
                    <a:pt x="343695" y="681172"/>
                    <a:pt x="342747" y="680934"/>
                    <a:pt x="340849" y="680934"/>
                  </a:cubicBezTo>
                  <a:cubicBezTo>
                    <a:pt x="340849" y="676190"/>
                    <a:pt x="341561" y="673819"/>
                    <a:pt x="342984" y="673819"/>
                  </a:cubicBezTo>
                  <a:close/>
                  <a:moveTo>
                    <a:pt x="137336" y="673819"/>
                  </a:moveTo>
                  <a:cubicBezTo>
                    <a:pt x="134964" y="678088"/>
                    <a:pt x="133185" y="683662"/>
                    <a:pt x="131999" y="690541"/>
                  </a:cubicBezTo>
                  <a:cubicBezTo>
                    <a:pt x="130813" y="697419"/>
                    <a:pt x="129983" y="703468"/>
                    <a:pt x="129508" y="708686"/>
                  </a:cubicBezTo>
                  <a:cubicBezTo>
                    <a:pt x="131880" y="703468"/>
                    <a:pt x="133541" y="698012"/>
                    <a:pt x="134490" y="692320"/>
                  </a:cubicBezTo>
                  <a:cubicBezTo>
                    <a:pt x="135438" y="686627"/>
                    <a:pt x="137099" y="681172"/>
                    <a:pt x="139471" y="675953"/>
                  </a:cubicBezTo>
                  <a:cubicBezTo>
                    <a:pt x="139471" y="674530"/>
                    <a:pt x="138759" y="673819"/>
                    <a:pt x="137336" y="673819"/>
                  </a:cubicBezTo>
                  <a:close/>
                  <a:moveTo>
                    <a:pt x="72582" y="670261"/>
                  </a:moveTo>
                  <a:cubicBezTo>
                    <a:pt x="72582" y="671684"/>
                    <a:pt x="72345" y="672751"/>
                    <a:pt x="71870" y="673463"/>
                  </a:cubicBezTo>
                  <a:cubicBezTo>
                    <a:pt x="71396" y="674174"/>
                    <a:pt x="71396" y="675242"/>
                    <a:pt x="71870" y="676665"/>
                  </a:cubicBezTo>
                  <a:cubicBezTo>
                    <a:pt x="73293" y="677139"/>
                    <a:pt x="74242" y="676190"/>
                    <a:pt x="74717" y="673819"/>
                  </a:cubicBezTo>
                  <a:cubicBezTo>
                    <a:pt x="75191" y="671447"/>
                    <a:pt x="74480" y="670261"/>
                    <a:pt x="72582" y="670261"/>
                  </a:cubicBezTo>
                  <a:close/>
                  <a:moveTo>
                    <a:pt x="206360" y="668126"/>
                  </a:moveTo>
                  <a:cubicBezTo>
                    <a:pt x="204936" y="669075"/>
                    <a:pt x="204343" y="670972"/>
                    <a:pt x="204581" y="673819"/>
                  </a:cubicBezTo>
                  <a:cubicBezTo>
                    <a:pt x="204818" y="676665"/>
                    <a:pt x="204699" y="679274"/>
                    <a:pt x="204225" y="681646"/>
                  </a:cubicBezTo>
                  <a:cubicBezTo>
                    <a:pt x="205174" y="681646"/>
                    <a:pt x="205767" y="682002"/>
                    <a:pt x="206004" y="682713"/>
                  </a:cubicBezTo>
                  <a:cubicBezTo>
                    <a:pt x="206241" y="683425"/>
                    <a:pt x="206834" y="683544"/>
                    <a:pt x="207783" y="683069"/>
                  </a:cubicBezTo>
                  <a:cubicBezTo>
                    <a:pt x="207783" y="679748"/>
                    <a:pt x="208376" y="677495"/>
                    <a:pt x="209562" y="676309"/>
                  </a:cubicBezTo>
                  <a:cubicBezTo>
                    <a:pt x="210748" y="675123"/>
                    <a:pt x="210866" y="673344"/>
                    <a:pt x="209917" y="670972"/>
                  </a:cubicBezTo>
                  <a:cubicBezTo>
                    <a:pt x="208020" y="671447"/>
                    <a:pt x="207190" y="672988"/>
                    <a:pt x="207427" y="675597"/>
                  </a:cubicBezTo>
                  <a:cubicBezTo>
                    <a:pt x="207664" y="678207"/>
                    <a:pt x="207308" y="680223"/>
                    <a:pt x="206360" y="681646"/>
                  </a:cubicBezTo>
                  <a:cubicBezTo>
                    <a:pt x="205411" y="680223"/>
                    <a:pt x="205174" y="678088"/>
                    <a:pt x="205648" y="675242"/>
                  </a:cubicBezTo>
                  <a:cubicBezTo>
                    <a:pt x="206122" y="672395"/>
                    <a:pt x="206360" y="670023"/>
                    <a:pt x="206360" y="668126"/>
                  </a:cubicBezTo>
                  <a:close/>
                  <a:moveTo>
                    <a:pt x="175050" y="664568"/>
                  </a:moveTo>
                  <a:cubicBezTo>
                    <a:pt x="174101" y="665517"/>
                    <a:pt x="173508" y="667533"/>
                    <a:pt x="173271" y="670616"/>
                  </a:cubicBezTo>
                  <a:cubicBezTo>
                    <a:pt x="173034" y="673700"/>
                    <a:pt x="172915" y="675716"/>
                    <a:pt x="172915" y="676665"/>
                  </a:cubicBezTo>
                  <a:lnTo>
                    <a:pt x="175050" y="676665"/>
                  </a:lnTo>
                  <a:cubicBezTo>
                    <a:pt x="174101" y="674767"/>
                    <a:pt x="174220" y="672870"/>
                    <a:pt x="175406" y="670972"/>
                  </a:cubicBezTo>
                  <a:cubicBezTo>
                    <a:pt x="176592" y="669075"/>
                    <a:pt x="176473" y="666940"/>
                    <a:pt x="175050" y="664568"/>
                  </a:cubicBezTo>
                  <a:close/>
                  <a:moveTo>
                    <a:pt x="200667" y="660298"/>
                  </a:moveTo>
                  <a:cubicBezTo>
                    <a:pt x="199244" y="660298"/>
                    <a:pt x="198414" y="661366"/>
                    <a:pt x="198176" y="663501"/>
                  </a:cubicBezTo>
                  <a:cubicBezTo>
                    <a:pt x="197939" y="665635"/>
                    <a:pt x="198532" y="666703"/>
                    <a:pt x="199955" y="666703"/>
                  </a:cubicBezTo>
                  <a:cubicBezTo>
                    <a:pt x="198058" y="670498"/>
                    <a:pt x="196279" y="675597"/>
                    <a:pt x="194618" y="682002"/>
                  </a:cubicBezTo>
                  <a:cubicBezTo>
                    <a:pt x="192958" y="688406"/>
                    <a:pt x="192602" y="693506"/>
                    <a:pt x="193551" y="697301"/>
                  </a:cubicBezTo>
                  <a:cubicBezTo>
                    <a:pt x="195449" y="695878"/>
                    <a:pt x="196516" y="692913"/>
                    <a:pt x="196753" y="688406"/>
                  </a:cubicBezTo>
                  <a:cubicBezTo>
                    <a:pt x="196990" y="683899"/>
                    <a:pt x="198295" y="682120"/>
                    <a:pt x="200667" y="683069"/>
                  </a:cubicBezTo>
                  <a:cubicBezTo>
                    <a:pt x="201616" y="682595"/>
                    <a:pt x="201616" y="681883"/>
                    <a:pt x="200667" y="680934"/>
                  </a:cubicBezTo>
                  <a:cubicBezTo>
                    <a:pt x="199718" y="679986"/>
                    <a:pt x="198769" y="679986"/>
                    <a:pt x="197821" y="680934"/>
                  </a:cubicBezTo>
                  <a:cubicBezTo>
                    <a:pt x="198769" y="677139"/>
                    <a:pt x="199718" y="673819"/>
                    <a:pt x="200667" y="670972"/>
                  </a:cubicBezTo>
                  <a:cubicBezTo>
                    <a:pt x="201616" y="668126"/>
                    <a:pt x="201616" y="664568"/>
                    <a:pt x="200667" y="660298"/>
                  </a:cubicBezTo>
                  <a:close/>
                  <a:moveTo>
                    <a:pt x="188570" y="660298"/>
                  </a:moveTo>
                  <a:cubicBezTo>
                    <a:pt x="186198" y="660773"/>
                    <a:pt x="185012" y="663026"/>
                    <a:pt x="185012" y="667058"/>
                  </a:cubicBezTo>
                  <a:cubicBezTo>
                    <a:pt x="185012" y="671091"/>
                    <a:pt x="185012" y="673581"/>
                    <a:pt x="185012" y="674530"/>
                  </a:cubicBezTo>
                  <a:cubicBezTo>
                    <a:pt x="187384" y="674530"/>
                    <a:pt x="188333" y="672751"/>
                    <a:pt x="187858" y="669193"/>
                  </a:cubicBezTo>
                  <a:cubicBezTo>
                    <a:pt x="187384" y="665635"/>
                    <a:pt x="187621" y="662670"/>
                    <a:pt x="188570" y="660298"/>
                  </a:cubicBezTo>
                  <a:close/>
                  <a:moveTo>
                    <a:pt x="97487" y="656029"/>
                  </a:moveTo>
                  <a:cubicBezTo>
                    <a:pt x="96538" y="656029"/>
                    <a:pt x="95115" y="657571"/>
                    <a:pt x="93218" y="660654"/>
                  </a:cubicBezTo>
                  <a:cubicBezTo>
                    <a:pt x="91320" y="663738"/>
                    <a:pt x="89897" y="666465"/>
                    <a:pt x="88948" y="668837"/>
                  </a:cubicBezTo>
                  <a:cubicBezTo>
                    <a:pt x="91320" y="667889"/>
                    <a:pt x="92981" y="666110"/>
                    <a:pt x="93929" y="663501"/>
                  </a:cubicBezTo>
                  <a:cubicBezTo>
                    <a:pt x="94878" y="660891"/>
                    <a:pt x="96064" y="658401"/>
                    <a:pt x="97487" y="656029"/>
                  </a:cubicBezTo>
                  <a:close/>
                  <a:moveTo>
                    <a:pt x="212764" y="653894"/>
                  </a:moveTo>
                  <a:cubicBezTo>
                    <a:pt x="212764" y="655317"/>
                    <a:pt x="212645" y="656503"/>
                    <a:pt x="212408" y="657452"/>
                  </a:cubicBezTo>
                  <a:cubicBezTo>
                    <a:pt x="212171" y="658401"/>
                    <a:pt x="213001" y="659112"/>
                    <a:pt x="214899" y="659587"/>
                  </a:cubicBezTo>
                  <a:cubicBezTo>
                    <a:pt x="215847" y="658638"/>
                    <a:pt x="216203" y="657334"/>
                    <a:pt x="215966" y="655673"/>
                  </a:cubicBezTo>
                  <a:cubicBezTo>
                    <a:pt x="215729" y="654013"/>
                    <a:pt x="214661" y="653420"/>
                    <a:pt x="212764" y="653894"/>
                  </a:cubicBezTo>
                  <a:close/>
                  <a:moveTo>
                    <a:pt x="161530" y="648913"/>
                  </a:moveTo>
                  <a:cubicBezTo>
                    <a:pt x="160581" y="650811"/>
                    <a:pt x="159751" y="651878"/>
                    <a:pt x="159039" y="652115"/>
                  </a:cubicBezTo>
                  <a:cubicBezTo>
                    <a:pt x="158328" y="652352"/>
                    <a:pt x="157497" y="652471"/>
                    <a:pt x="156549" y="652471"/>
                  </a:cubicBezTo>
                  <a:cubicBezTo>
                    <a:pt x="156549" y="654843"/>
                    <a:pt x="157142" y="655436"/>
                    <a:pt x="158328" y="654250"/>
                  </a:cubicBezTo>
                  <a:cubicBezTo>
                    <a:pt x="159514" y="653064"/>
                    <a:pt x="159869" y="653657"/>
                    <a:pt x="159395" y="656029"/>
                  </a:cubicBezTo>
                  <a:cubicBezTo>
                    <a:pt x="161767" y="653657"/>
                    <a:pt x="162479" y="651285"/>
                    <a:pt x="161530" y="648913"/>
                  </a:cubicBezTo>
                  <a:close/>
                  <a:moveTo>
                    <a:pt x="127374" y="646778"/>
                  </a:moveTo>
                  <a:cubicBezTo>
                    <a:pt x="125002" y="647727"/>
                    <a:pt x="123460" y="649387"/>
                    <a:pt x="122748" y="651759"/>
                  </a:cubicBezTo>
                  <a:cubicBezTo>
                    <a:pt x="122037" y="654131"/>
                    <a:pt x="121444" y="656741"/>
                    <a:pt x="120969" y="659587"/>
                  </a:cubicBezTo>
                  <a:cubicBezTo>
                    <a:pt x="120495" y="662433"/>
                    <a:pt x="120258" y="665280"/>
                    <a:pt x="120258" y="668126"/>
                  </a:cubicBezTo>
                  <a:cubicBezTo>
                    <a:pt x="120258" y="670972"/>
                    <a:pt x="120021" y="673107"/>
                    <a:pt x="119546" y="674530"/>
                  </a:cubicBezTo>
                  <a:cubicBezTo>
                    <a:pt x="121918" y="671209"/>
                    <a:pt x="124053" y="667058"/>
                    <a:pt x="125951" y="662077"/>
                  </a:cubicBezTo>
                  <a:cubicBezTo>
                    <a:pt x="127848" y="657096"/>
                    <a:pt x="128322" y="651997"/>
                    <a:pt x="127374" y="646778"/>
                  </a:cubicBezTo>
                  <a:close/>
                  <a:moveTo>
                    <a:pt x="197109" y="645355"/>
                  </a:moveTo>
                  <a:cubicBezTo>
                    <a:pt x="195686" y="646304"/>
                    <a:pt x="194737" y="647727"/>
                    <a:pt x="194263" y="649625"/>
                  </a:cubicBezTo>
                  <a:cubicBezTo>
                    <a:pt x="193788" y="651522"/>
                    <a:pt x="193314" y="653657"/>
                    <a:pt x="192839" y="656029"/>
                  </a:cubicBezTo>
                  <a:cubicBezTo>
                    <a:pt x="193788" y="656978"/>
                    <a:pt x="194263" y="657689"/>
                    <a:pt x="194263" y="658164"/>
                  </a:cubicBezTo>
                  <a:cubicBezTo>
                    <a:pt x="197109" y="658164"/>
                    <a:pt x="198176" y="656503"/>
                    <a:pt x="197465" y="653183"/>
                  </a:cubicBezTo>
                  <a:cubicBezTo>
                    <a:pt x="196753" y="649862"/>
                    <a:pt x="196635" y="647253"/>
                    <a:pt x="197109" y="645355"/>
                  </a:cubicBezTo>
                  <a:close/>
                  <a:moveTo>
                    <a:pt x="224149" y="644644"/>
                  </a:moveTo>
                  <a:cubicBezTo>
                    <a:pt x="222726" y="644169"/>
                    <a:pt x="221896" y="644644"/>
                    <a:pt x="221659" y="646067"/>
                  </a:cubicBezTo>
                  <a:cubicBezTo>
                    <a:pt x="221421" y="647490"/>
                    <a:pt x="221303" y="648913"/>
                    <a:pt x="221303" y="650336"/>
                  </a:cubicBezTo>
                  <a:cubicBezTo>
                    <a:pt x="222726" y="650811"/>
                    <a:pt x="223438" y="650218"/>
                    <a:pt x="223438" y="648557"/>
                  </a:cubicBezTo>
                  <a:cubicBezTo>
                    <a:pt x="223438" y="646897"/>
                    <a:pt x="223675" y="645592"/>
                    <a:pt x="224149" y="644644"/>
                  </a:cubicBezTo>
                  <a:close/>
                  <a:moveTo>
                    <a:pt x="410584" y="641086"/>
                  </a:moveTo>
                  <a:cubicBezTo>
                    <a:pt x="413431" y="644881"/>
                    <a:pt x="415447" y="649387"/>
                    <a:pt x="416633" y="654606"/>
                  </a:cubicBezTo>
                  <a:cubicBezTo>
                    <a:pt x="417819" y="659824"/>
                    <a:pt x="419361" y="665042"/>
                    <a:pt x="421258" y="670261"/>
                  </a:cubicBezTo>
                  <a:cubicBezTo>
                    <a:pt x="418886" y="675004"/>
                    <a:pt x="418530" y="679867"/>
                    <a:pt x="420191" y="684848"/>
                  </a:cubicBezTo>
                  <a:cubicBezTo>
                    <a:pt x="421851" y="689829"/>
                    <a:pt x="422207" y="693980"/>
                    <a:pt x="421258" y="697301"/>
                  </a:cubicBezTo>
                  <a:cubicBezTo>
                    <a:pt x="418886" y="688287"/>
                    <a:pt x="416870" y="679037"/>
                    <a:pt x="415210" y="669549"/>
                  </a:cubicBezTo>
                  <a:cubicBezTo>
                    <a:pt x="413549" y="660061"/>
                    <a:pt x="412007" y="650573"/>
                    <a:pt x="410584" y="641086"/>
                  </a:cubicBezTo>
                  <a:close/>
                  <a:moveTo>
                    <a:pt x="209917" y="641086"/>
                  </a:moveTo>
                  <a:cubicBezTo>
                    <a:pt x="207546" y="642034"/>
                    <a:pt x="206478" y="645237"/>
                    <a:pt x="206715" y="650692"/>
                  </a:cubicBezTo>
                  <a:cubicBezTo>
                    <a:pt x="206953" y="656148"/>
                    <a:pt x="206597" y="660298"/>
                    <a:pt x="205648" y="663145"/>
                  </a:cubicBezTo>
                  <a:cubicBezTo>
                    <a:pt x="206122" y="665042"/>
                    <a:pt x="206478" y="665161"/>
                    <a:pt x="206715" y="663501"/>
                  </a:cubicBezTo>
                  <a:cubicBezTo>
                    <a:pt x="206953" y="661840"/>
                    <a:pt x="207546" y="661484"/>
                    <a:pt x="208494" y="662433"/>
                  </a:cubicBezTo>
                  <a:cubicBezTo>
                    <a:pt x="208494" y="662433"/>
                    <a:pt x="208969" y="662670"/>
                    <a:pt x="209917" y="663145"/>
                  </a:cubicBezTo>
                  <a:cubicBezTo>
                    <a:pt x="210392" y="662196"/>
                    <a:pt x="210036" y="660180"/>
                    <a:pt x="208850" y="657096"/>
                  </a:cubicBezTo>
                  <a:cubicBezTo>
                    <a:pt x="207664" y="654013"/>
                    <a:pt x="208257" y="652234"/>
                    <a:pt x="210629" y="651759"/>
                  </a:cubicBezTo>
                  <a:cubicBezTo>
                    <a:pt x="209680" y="649387"/>
                    <a:pt x="209206" y="647727"/>
                    <a:pt x="209206" y="646778"/>
                  </a:cubicBezTo>
                  <a:cubicBezTo>
                    <a:pt x="209206" y="645830"/>
                    <a:pt x="209443" y="643932"/>
                    <a:pt x="209917" y="641086"/>
                  </a:cubicBezTo>
                  <a:close/>
                  <a:moveTo>
                    <a:pt x="113854" y="639662"/>
                  </a:moveTo>
                  <a:cubicBezTo>
                    <a:pt x="112905" y="639662"/>
                    <a:pt x="112430" y="640255"/>
                    <a:pt x="112430" y="641441"/>
                  </a:cubicBezTo>
                  <a:cubicBezTo>
                    <a:pt x="112430" y="642627"/>
                    <a:pt x="111956" y="643220"/>
                    <a:pt x="111007" y="643220"/>
                  </a:cubicBezTo>
                  <a:cubicBezTo>
                    <a:pt x="111956" y="648439"/>
                    <a:pt x="113854" y="650099"/>
                    <a:pt x="116700" y="648202"/>
                  </a:cubicBezTo>
                  <a:lnTo>
                    <a:pt x="116700" y="641797"/>
                  </a:lnTo>
                  <a:cubicBezTo>
                    <a:pt x="116700" y="640848"/>
                    <a:pt x="116226" y="640493"/>
                    <a:pt x="115277" y="640730"/>
                  </a:cubicBezTo>
                  <a:cubicBezTo>
                    <a:pt x="114328" y="640967"/>
                    <a:pt x="113854" y="640611"/>
                    <a:pt x="113854" y="639662"/>
                  </a:cubicBezTo>
                  <a:close/>
                  <a:moveTo>
                    <a:pt x="188570" y="633258"/>
                  </a:moveTo>
                  <a:cubicBezTo>
                    <a:pt x="189519" y="635630"/>
                    <a:pt x="189400" y="637765"/>
                    <a:pt x="188214" y="639662"/>
                  </a:cubicBezTo>
                  <a:cubicBezTo>
                    <a:pt x="187028" y="641560"/>
                    <a:pt x="187621" y="642746"/>
                    <a:pt x="189993" y="643220"/>
                  </a:cubicBezTo>
                  <a:cubicBezTo>
                    <a:pt x="189993" y="642272"/>
                    <a:pt x="190230" y="640374"/>
                    <a:pt x="190705" y="637528"/>
                  </a:cubicBezTo>
                  <a:cubicBezTo>
                    <a:pt x="191179" y="634681"/>
                    <a:pt x="190468" y="633258"/>
                    <a:pt x="188570" y="633258"/>
                  </a:cubicBezTo>
                  <a:close/>
                  <a:moveTo>
                    <a:pt x="185012" y="631123"/>
                  </a:moveTo>
                  <a:cubicBezTo>
                    <a:pt x="183114" y="631123"/>
                    <a:pt x="182166" y="631954"/>
                    <a:pt x="182166" y="633614"/>
                  </a:cubicBezTo>
                  <a:cubicBezTo>
                    <a:pt x="182166" y="635274"/>
                    <a:pt x="182166" y="637053"/>
                    <a:pt x="182166" y="638951"/>
                  </a:cubicBezTo>
                  <a:cubicBezTo>
                    <a:pt x="184063" y="637528"/>
                    <a:pt x="185012" y="634919"/>
                    <a:pt x="185012" y="631123"/>
                  </a:cubicBezTo>
                  <a:close/>
                  <a:moveTo>
                    <a:pt x="122037" y="629700"/>
                  </a:moveTo>
                  <a:cubicBezTo>
                    <a:pt x="119902" y="630175"/>
                    <a:pt x="119309" y="632072"/>
                    <a:pt x="120258" y="635393"/>
                  </a:cubicBezTo>
                  <a:cubicBezTo>
                    <a:pt x="122155" y="635393"/>
                    <a:pt x="123579" y="634919"/>
                    <a:pt x="124527" y="633970"/>
                  </a:cubicBezTo>
                  <a:cubicBezTo>
                    <a:pt x="125002" y="630649"/>
                    <a:pt x="124172" y="629226"/>
                    <a:pt x="122037" y="629700"/>
                  </a:cubicBezTo>
                  <a:close/>
                  <a:moveTo>
                    <a:pt x="414142" y="619738"/>
                  </a:moveTo>
                  <a:cubicBezTo>
                    <a:pt x="414617" y="621636"/>
                    <a:pt x="415328" y="623059"/>
                    <a:pt x="416277" y="624008"/>
                  </a:cubicBezTo>
                  <a:cubicBezTo>
                    <a:pt x="417226" y="624956"/>
                    <a:pt x="417463" y="626617"/>
                    <a:pt x="416989" y="628989"/>
                  </a:cubicBezTo>
                  <a:cubicBezTo>
                    <a:pt x="416040" y="628514"/>
                    <a:pt x="415091" y="627210"/>
                    <a:pt x="414142" y="625075"/>
                  </a:cubicBezTo>
                  <a:cubicBezTo>
                    <a:pt x="413193" y="622940"/>
                    <a:pt x="413193" y="621161"/>
                    <a:pt x="414142" y="619738"/>
                  </a:cubicBezTo>
                  <a:close/>
                  <a:moveTo>
                    <a:pt x="332310" y="612622"/>
                  </a:moveTo>
                  <a:cubicBezTo>
                    <a:pt x="334682" y="618315"/>
                    <a:pt x="335394" y="624126"/>
                    <a:pt x="334445" y="630056"/>
                  </a:cubicBezTo>
                  <a:cubicBezTo>
                    <a:pt x="333496" y="635986"/>
                    <a:pt x="332547" y="642034"/>
                    <a:pt x="331598" y="648202"/>
                  </a:cubicBezTo>
                  <a:cubicBezTo>
                    <a:pt x="331598" y="648202"/>
                    <a:pt x="331124" y="647964"/>
                    <a:pt x="330175" y="647490"/>
                  </a:cubicBezTo>
                  <a:lnTo>
                    <a:pt x="330175" y="620450"/>
                  </a:lnTo>
                  <a:cubicBezTo>
                    <a:pt x="330650" y="619027"/>
                    <a:pt x="330887" y="617603"/>
                    <a:pt x="330887" y="616180"/>
                  </a:cubicBezTo>
                  <a:cubicBezTo>
                    <a:pt x="330887" y="614757"/>
                    <a:pt x="331361" y="613571"/>
                    <a:pt x="332310" y="612622"/>
                  </a:cubicBezTo>
                  <a:close/>
                  <a:moveTo>
                    <a:pt x="70447" y="612622"/>
                  </a:moveTo>
                  <a:cubicBezTo>
                    <a:pt x="67601" y="614994"/>
                    <a:pt x="66178" y="619027"/>
                    <a:pt x="66178" y="624719"/>
                  </a:cubicBezTo>
                  <a:cubicBezTo>
                    <a:pt x="67601" y="626142"/>
                    <a:pt x="69142" y="625194"/>
                    <a:pt x="70803" y="621873"/>
                  </a:cubicBezTo>
                  <a:cubicBezTo>
                    <a:pt x="72463" y="618552"/>
                    <a:pt x="72345" y="615469"/>
                    <a:pt x="70447" y="612622"/>
                  </a:cubicBezTo>
                  <a:close/>
                  <a:moveTo>
                    <a:pt x="62620" y="612622"/>
                  </a:moveTo>
                  <a:cubicBezTo>
                    <a:pt x="61196" y="612148"/>
                    <a:pt x="60248" y="612859"/>
                    <a:pt x="59774" y="614757"/>
                  </a:cubicBezTo>
                  <a:cubicBezTo>
                    <a:pt x="59299" y="616655"/>
                    <a:pt x="59536" y="618078"/>
                    <a:pt x="60485" y="619027"/>
                  </a:cubicBezTo>
                  <a:cubicBezTo>
                    <a:pt x="61434" y="618078"/>
                    <a:pt x="61908" y="617010"/>
                    <a:pt x="61908" y="615824"/>
                  </a:cubicBezTo>
                  <a:cubicBezTo>
                    <a:pt x="61908" y="614638"/>
                    <a:pt x="62145" y="613571"/>
                    <a:pt x="62620" y="612622"/>
                  </a:cubicBezTo>
                  <a:close/>
                  <a:moveTo>
                    <a:pt x="362197" y="610488"/>
                  </a:moveTo>
                  <a:cubicBezTo>
                    <a:pt x="362671" y="616180"/>
                    <a:pt x="363975" y="621873"/>
                    <a:pt x="366110" y="627566"/>
                  </a:cubicBezTo>
                  <a:cubicBezTo>
                    <a:pt x="368245" y="633258"/>
                    <a:pt x="368838" y="638951"/>
                    <a:pt x="367889" y="644644"/>
                  </a:cubicBezTo>
                  <a:cubicBezTo>
                    <a:pt x="365992" y="643695"/>
                    <a:pt x="364806" y="642390"/>
                    <a:pt x="364331" y="640730"/>
                  </a:cubicBezTo>
                  <a:cubicBezTo>
                    <a:pt x="363857" y="639070"/>
                    <a:pt x="363145" y="639425"/>
                    <a:pt x="362197" y="641797"/>
                  </a:cubicBezTo>
                  <a:cubicBezTo>
                    <a:pt x="361722" y="639900"/>
                    <a:pt x="361485" y="638002"/>
                    <a:pt x="361485" y="636105"/>
                  </a:cubicBezTo>
                  <a:cubicBezTo>
                    <a:pt x="361485" y="634207"/>
                    <a:pt x="361011" y="632547"/>
                    <a:pt x="360062" y="631123"/>
                  </a:cubicBezTo>
                  <a:cubicBezTo>
                    <a:pt x="359587" y="633021"/>
                    <a:pt x="359587" y="635867"/>
                    <a:pt x="360062" y="639662"/>
                  </a:cubicBezTo>
                  <a:cubicBezTo>
                    <a:pt x="360536" y="643458"/>
                    <a:pt x="359825" y="645830"/>
                    <a:pt x="357927" y="646778"/>
                  </a:cubicBezTo>
                  <a:cubicBezTo>
                    <a:pt x="356029" y="640611"/>
                    <a:pt x="355792" y="634326"/>
                    <a:pt x="357215" y="627921"/>
                  </a:cubicBezTo>
                  <a:cubicBezTo>
                    <a:pt x="358639" y="621517"/>
                    <a:pt x="360299" y="615706"/>
                    <a:pt x="362197" y="610488"/>
                  </a:cubicBezTo>
                  <a:close/>
                  <a:moveTo>
                    <a:pt x="188570" y="610488"/>
                  </a:moveTo>
                  <a:cubicBezTo>
                    <a:pt x="187621" y="611436"/>
                    <a:pt x="186672" y="613571"/>
                    <a:pt x="185724" y="616892"/>
                  </a:cubicBezTo>
                  <a:cubicBezTo>
                    <a:pt x="184775" y="620213"/>
                    <a:pt x="185486" y="622110"/>
                    <a:pt x="187858" y="622584"/>
                  </a:cubicBezTo>
                  <a:cubicBezTo>
                    <a:pt x="188807" y="617841"/>
                    <a:pt x="189044" y="613808"/>
                    <a:pt x="188570" y="610488"/>
                  </a:cubicBezTo>
                  <a:close/>
                  <a:moveTo>
                    <a:pt x="182166" y="610488"/>
                  </a:moveTo>
                  <a:cubicBezTo>
                    <a:pt x="179794" y="610488"/>
                    <a:pt x="178608" y="613097"/>
                    <a:pt x="178608" y="618315"/>
                  </a:cubicBezTo>
                  <a:cubicBezTo>
                    <a:pt x="178608" y="623533"/>
                    <a:pt x="178608" y="627566"/>
                    <a:pt x="178608" y="630412"/>
                  </a:cubicBezTo>
                  <a:cubicBezTo>
                    <a:pt x="179557" y="628040"/>
                    <a:pt x="180150" y="625194"/>
                    <a:pt x="180387" y="621873"/>
                  </a:cubicBezTo>
                  <a:cubicBezTo>
                    <a:pt x="180624" y="618552"/>
                    <a:pt x="181217" y="614757"/>
                    <a:pt x="182166" y="610488"/>
                  </a:cubicBezTo>
                  <a:close/>
                  <a:moveTo>
                    <a:pt x="98910" y="609776"/>
                  </a:moveTo>
                  <a:cubicBezTo>
                    <a:pt x="98436" y="610725"/>
                    <a:pt x="98199" y="612266"/>
                    <a:pt x="98199" y="614401"/>
                  </a:cubicBezTo>
                  <a:cubicBezTo>
                    <a:pt x="98199" y="616536"/>
                    <a:pt x="98436" y="618078"/>
                    <a:pt x="98910" y="619027"/>
                  </a:cubicBezTo>
                  <a:cubicBezTo>
                    <a:pt x="101757" y="618552"/>
                    <a:pt x="103180" y="615706"/>
                    <a:pt x="103180" y="610488"/>
                  </a:cubicBezTo>
                  <a:cubicBezTo>
                    <a:pt x="102231" y="609539"/>
                    <a:pt x="100808" y="609302"/>
                    <a:pt x="98910" y="609776"/>
                  </a:cubicBezTo>
                  <a:close/>
                  <a:moveTo>
                    <a:pt x="157260" y="608353"/>
                  </a:moveTo>
                  <a:cubicBezTo>
                    <a:pt x="155363" y="610725"/>
                    <a:pt x="154295" y="613334"/>
                    <a:pt x="154058" y="616180"/>
                  </a:cubicBezTo>
                  <a:cubicBezTo>
                    <a:pt x="153821" y="619027"/>
                    <a:pt x="153584" y="621873"/>
                    <a:pt x="153347" y="624719"/>
                  </a:cubicBezTo>
                  <a:cubicBezTo>
                    <a:pt x="153109" y="627566"/>
                    <a:pt x="152754" y="630412"/>
                    <a:pt x="152279" y="633258"/>
                  </a:cubicBezTo>
                  <a:cubicBezTo>
                    <a:pt x="151805" y="636105"/>
                    <a:pt x="150619" y="638714"/>
                    <a:pt x="148721" y="641086"/>
                  </a:cubicBezTo>
                  <a:cubicBezTo>
                    <a:pt x="150619" y="648202"/>
                    <a:pt x="150144" y="654369"/>
                    <a:pt x="147298" y="659587"/>
                  </a:cubicBezTo>
                  <a:cubicBezTo>
                    <a:pt x="144452" y="664805"/>
                    <a:pt x="143503" y="670261"/>
                    <a:pt x="144452" y="675953"/>
                  </a:cubicBezTo>
                  <a:cubicBezTo>
                    <a:pt x="146349" y="674056"/>
                    <a:pt x="147654" y="671565"/>
                    <a:pt x="148365" y="668482"/>
                  </a:cubicBezTo>
                  <a:cubicBezTo>
                    <a:pt x="149077" y="665398"/>
                    <a:pt x="149789" y="662077"/>
                    <a:pt x="150500" y="658519"/>
                  </a:cubicBezTo>
                  <a:cubicBezTo>
                    <a:pt x="151212" y="654962"/>
                    <a:pt x="151923" y="651641"/>
                    <a:pt x="152635" y="648557"/>
                  </a:cubicBezTo>
                  <a:cubicBezTo>
                    <a:pt x="153347" y="645474"/>
                    <a:pt x="154888" y="643220"/>
                    <a:pt x="157260" y="641797"/>
                  </a:cubicBezTo>
                  <a:cubicBezTo>
                    <a:pt x="156786" y="638002"/>
                    <a:pt x="157142" y="634800"/>
                    <a:pt x="158328" y="632191"/>
                  </a:cubicBezTo>
                  <a:cubicBezTo>
                    <a:pt x="159514" y="629582"/>
                    <a:pt x="159632" y="625905"/>
                    <a:pt x="158683" y="621161"/>
                  </a:cubicBezTo>
                  <a:cubicBezTo>
                    <a:pt x="158209" y="620687"/>
                    <a:pt x="157260" y="621161"/>
                    <a:pt x="155837" y="622584"/>
                  </a:cubicBezTo>
                  <a:cubicBezTo>
                    <a:pt x="155837" y="620213"/>
                    <a:pt x="156074" y="617959"/>
                    <a:pt x="156549" y="615824"/>
                  </a:cubicBezTo>
                  <a:cubicBezTo>
                    <a:pt x="157023" y="613690"/>
                    <a:pt x="157260" y="611199"/>
                    <a:pt x="157260" y="608353"/>
                  </a:cubicBezTo>
                  <a:close/>
                  <a:moveTo>
                    <a:pt x="197109" y="604795"/>
                  </a:moveTo>
                  <a:cubicBezTo>
                    <a:pt x="195211" y="604320"/>
                    <a:pt x="194381" y="605269"/>
                    <a:pt x="194618" y="607641"/>
                  </a:cubicBezTo>
                  <a:cubicBezTo>
                    <a:pt x="194856" y="610013"/>
                    <a:pt x="195923" y="610725"/>
                    <a:pt x="197821" y="609776"/>
                  </a:cubicBezTo>
                  <a:cubicBezTo>
                    <a:pt x="197821" y="608827"/>
                    <a:pt x="197702" y="607997"/>
                    <a:pt x="197465" y="607285"/>
                  </a:cubicBezTo>
                  <a:cubicBezTo>
                    <a:pt x="197228" y="606574"/>
                    <a:pt x="197109" y="605744"/>
                    <a:pt x="197109" y="604795"/>
                  </a:cubicBezTo>
                  <a:close/>
                  <a:moveTo>
                    <a:pt x="221303" y="602660"/>
                  </a:moveTo>
                  <a:cubicBezTo>
                    <a:pt x="219880" y="603134"/>
                    <a:pt x="218931" y="604439"/>
                    <a:pt x="218457" y="606574"/>
                  </a:cubicBezTo>
                  <a:cubicBezTo>
                    <a:pt x="217982" y="608709"/>
                    <a:pt x="217745" y="611081"/>
                    <a:pt x="217745" y="613690"/>
                  </a:cubicBezTo>
                  <a:cubicBezTo>
                    <a:pt x="217745" y="616299"/>
                    <a:pt x="217626" y="618671"/>
                    <a:pt x="217389" y="620806"/>
                  </a:cubicBezTo>
                  <a:cubicBezTo>
                    <a:pt x="217152" y="622940"/>
                    <a:pt x="216559" y="624482"/>
                    <a:pt x="215610" y="625431"/>
                  </a:cubicBezTo>
                  <a:cubicBezTo>
                    <a:pt x="216559" y="627328"/>
                    <a:pt x="217508" y="628159"/>
                    <a:pt x="218457" y="627921"/>
                  </a:cubicBezTo>
                  <a:cubicBezTo>
                    <a:pt x="219405" y="627684"/>
                    <a:pt x="220354" y="628514"/>
                    <a:pt x="221303" y="630412"/>
                  </a:cubicBezTo>
                  <a:cubicBezTo>
                    <a:pt x="220354" y="625668"/>
                    <a:pt x="220354" y="620806"/>
                    <a:pt x="221303" y="615824"/>
                  </a:cubicBezTo>
                  <a:cubicBezTo>
                    <a:pt x="222252" y="610843"/>
                    <a:pt x="222252" y="606455"/>
                    <a:pt x="221303" y="602660"/>
                  </a:cubicBezTo>
                  <a:close/>
                  <a:moveTo>
                    <a:pt x="366466" y="601237"/>
                  </a:moveTo>
                  <a:cubicBezTo>
                    <a:pt x="368364" y="603609"/>
                    <a:pt x="369787" y="607048"/>
                    <a:pt x="370736" y="611555"/>
                  </a:cubicBezTo>
                  <a:cubicBezTo>
                    <a:pt x="371684" y="616062"/>
                    <a:pt x="372159" y="619738"/>
                    <a:pt x="372159" y="622584"/>
                  </a:cubicBezTo>
                  <a:lnTo>
                    <a:pt x="369312" y="622584"/>
                  </a:lnTo>
                  <a:cubicBezTo>
                    <a:pt x="370261" y="617366"/>
                    <a:pt x="370024" y="613571"/>
                    <a:pt x="368601" y="611199"/>
                  </a:cubicBezTo>
                  <a:cubicBezTo>
                    <a:pt x="367178" y="608827"/>
                    <a:pt x="366466" y="605506"/>
                    <a:pt x="366466" y="601237"/>
                  </a:cubicBezTo>
                  <a:close/>
                  <a:moveTo>
                    <a:pt x="215610" y="597679"/>
                  </a:moveTo>
                  <a:cubicBezTo>
                    <a:pt x="213713" y="596730"/>
                    <a:pt x="212645" y="596967"/>
                    <a:pt x="212408" y="598391"/>
                  </a:cubicBezTo>
                  <a:cubicBezTo>
                    <a:pt x="212171" y="599814"/>
                    <a:pt x="211578" y="600288"/>
                    <a:pt x="210629" y="599814"/>
                  </a:cubicBezTo>
                  <a:cubicBezTo>
                    <a:pt x="209680" y="605981"/>
                    <a:pt x="211103" y="608827"/>
                    <a:pt x="214899" y="608353"/>
                  </a:cubicBezTo>
                  <a:cubicBezTo>
                    <a:pt x="215847" y="605981"/>
                    <a:pt x="216203" y="604320"/>
                    <a:pt x="215966" y="603372"/>
                  </a:cubicBezTo>
                  <a:cubicBezTo>
                    <a:pt x="215729" y="602423"/>
                    <a:pt x="215610" y="600525"/>
                    <a:pt x="215610" y="597679"/>
                  </a:cubicBezTo>
                  <a:close/>
                  <a:moveTo>
                    <a:pt x="199244" y="597679"/>
                  </a:moveTo>
                  <a:cubicBezTo>
                    <a:pt x="200193" y="601000"/>
                    <a:pt x="200430" y="605032"/>
                    <a:pt x="199955" y="609776"/>
                  </a:cubicBezTo>
                  <a:cubicBezTo>
                    <a:pt x="201378" y="608827"/>
                    <a:pt x="202090" y="606574"/>
                    <a:pt x="202090" y="603016"/>
                  </a:cubicBezTo>
                  <a:cubicBezTo>
                    <a:pt x="202090" y="599458"/>
                    <a:pt x="201141" y="597679"/>
                    <a:pt x="199244" y="597679"/>
                  </a:cubicBezTo>
                  <a:close/>
                  <a:moveTo>
                    <a:pt x="376428" y="595544"/>
                  </a:moveTo>
                  <a:cubicBezTo>
                    <a:pt x="376428" y="597442"/>
                    <a:pt x="376784" y="598628"/>
                    <a:pt x="377496" y="599102"/>
                  </a:cubicBezTo>
                  <a:cubicBezTo>
                    <a:pt x="378207" y="599577"/>
                    <a:pt x="378563" y="601000"/>
                    <a:pt x="378563" y="603372"/>
                  </a:cubicBezTo>
                  <a:cubicBezTo>
                    <a:pt x="377614" y="602897"/>
                    <a:pt x="377021" y="603253"/>
                    <a:pt x="376784" y="604439"/>
                  </a:cubicBezTo>
                  <a:cubicBezTo>
                    <a:pt x="376547" y="605625"/>
                    <a:pt x="375954" y="606218"/>
                    <a:pt x="375005" y="606218"/>
                  </a:cubicBezTo>
                  <a:cubicBezTo>
                    <a:pt x="375954" y="603372"/>
                    <a:pt x="375954" y="601000"/>
                    <a:pt x="375005" y="599102"/>
                  </a:cubicBezTo>
                  <a:cubicBezTo>
                    <a:pt x="374056" y="597205"/>
                    <a:pt x="374531" y="596019"/>
                    <a:pt x="376428" y="595544"/>
                  </a:cubicBezTo>
                  <a:close/>
                  <a:moveTo>
                    <a:pt x="362908" y="595544"/>
                  </a:moveTo>
                  <a:cubicBezTo>
                    <a:pt x="363383" y="596967"/>
                    <a:pt x="363975" y="599221"/>
                    <a:pt x="364687" y="602304"/>
                  </a:cubicBezTo>
                  <a:cubicBezTo>
                    <a:pt x="365399" y="605388"/>
                    <a:pt x="365280" y="607878"/>
                    <a:pt x="364331" y="609776"/>
                  </a:cubicBezTo>
                  <a:cubicBezTo>
                    <a:pt x="364331" y="607404"/>
                    <a:pt x="363738" y="604558"/>
                    <a:pt x="362552" y="601237"/>
                  </a:cubicBezTo>
                  <a:cubicBezTo>
                    <a:pt x="361366" y="597916"/>
                    <a:pt x="361485" y="596019"/>
                    <a:pt x="362908" y="595544"/>
                  </a:cubicBezTo>
                  <a:close/>
                  <a:moveTo>
                    <a:pt x="164376" y="593410"/>
                  </a:moveTo>
                  <a:cubicBezTo>
                    <a:pt x="164850" y="594358"/>
                    <a:pt x="164969" y="595544"/>
                    <a:pt x="164732" y="596967"/>
                  </a:cubicBezTo>
                  <a:cubicBezTo>
                    <a:pt x="164495" y="598391"/>
                    <a:pt x="164850" y="598628"/>
                    <a:pt x="165799" y="597679"/>
                  </a:cubicBezTo>
                  <a:cubicBezTo>
                    <a:pt x="166748" y="595781"/>
                    <a:pt x="167222" y="594358"/>
                    <a:pt x="167222" y="593410"/>
                  </a:cubicBezTo>
                  <a:close/>
                  <a:moveTo>
                    <a:pt x="103180" y="591986"/>
                  </a:moveTo>
                  <a:cubicBezTo>
                    <a:pt x="102705" y="592461"/>
                    <a:pt x="102231" y="592935"/>
                    <a:pt x="101757" y="593410"/>
                  </a:cubicBezTo>
                  <a:cubicBezTo>
                    <a:pt x="101282" y="593884"/>
                    <a:pt x="101045" y="594833"/>
                    <a:pt x="101045" y="596256"/>
                  </a:cubicBezTo>
                  <a:cubicBezTo>
                    <a:pt x="101994" y="597205"/>
                    <a:pt x="102705" y="597679"/>
                    <a:pt x="103180" y="597679"/>
                  </a:cubicBezTo>
                  <a:cubicBezTo>
                    <a:pt x="104129" y="596730"/>
                    <a:pt x="104366" y="595900"/>
                    <a:pt x="103891" y="595188"/>
                  </a:cubicBezTo>
                  <a:cubicBezTo>
                    <a:pt x="103417" y="594477"/>
                    <a:pt x="103180" y="593410"/>
                    <a:pt x="103180" y="591986"/>
                  </a:cubicBezTo>
                  <a:close/>
                  <a:moveTo>
                    <a:pt x="81477" y="584159"/>
                  </a:moveTo>
                  <a:cubicBezTo>
                    <a:pt x="80291" y="583685"/>
                    <a:pt x="79224" y="583922"/>
                    <a:pt x="78274" y="584870"/>
                  </a:cubicBezTo>
                  <a:cubicBezTo>
                    <a:pt x="78274" y="585819"/>
                    <a:pt x="78512" y="586649"/>
                    <a:pt x="78986" y="587361"/>
                  </a:cubicBezTo>
                  <a:cubicBezTo>
                    <a:pt x="79460" y="588073"/>
                    <a:pt x="79460" y="588903"/>
                    <a:pt x="78986" y="589852"/>
                  </a:cubicBezTo>
                  <a:cubicBezTo>
                    <a:pt x="80884" y="589852"/>
                    <a:pt x="82307" y="589377"/>
                    <a:pt x="83256" y="588428"/>
                  </a:cubicBezTo>
                  <a:cubicBezTo>
                    <a:pt x="83256" y="586056"/>
                    <a:pt x="82663" y="584633"/>
                    <a:pt x="81477" y="584159"/>
                  </a:cubicBezTo>
                  <a:close/>
                  <a:moveTo>
                    <a:pt x="144452" y="582736"/>
                  </a:moveTo>
                  <a:cubicBezTo>
                    <a:pt x="143029" y="582736"/>
                    <a:pt x="142198" y="583566"/>
                    <a:pt x="141961" y="585226"/>
                  </a:cubicBezTo>
                  <a:cubicBezTo>
                    <a:pt x="141724" y="586887"/>
                    <a:pt x="141605" y="588666"/>
                    <a:pt x="141605" y="590563"/>
                  </a:cubicBezTo>
                  <a:cubicBezTo>
                    <a:pt x="143503" y="590563"/>
                    <a:pt x="144452" y="587954"/>
                    <a:pt x="144452" y="582736"/>
                  </a:cubicBezTo>
                  <a:close/>
                  <a:moveTo>
                    <a:pt x="214187" y="581313"/>
                  </a:moveTo>
                  <a:cubicBezTo>
                    <a:pt x="212289" y="581787"/>
                    <a:pt x="211103" y="582854"/>
                    <a:pt x="210629" y="584515"/>
                  </a:cubicBezTo>
                  <a:cubicBezTo>
                    <a:pt x="210155" y="586175"/>
                    <a:pt x="209443" y="587480"/>
                    <a:pt x="208494" y="588428"/>
                  </a:cubicBezTo>
                  <a:cubicBezTo>
                    <a:pt x="209917" y="590326"/>
                    <a:pt x="211222" y="590207"/>
                    <a:pt x="212408" y="588073"/>
                  </a:cubicBezTo>
                  <a:cubicBezTo>
                    <a:pt x="213594" y="585938"/>
                    <a:pt x="214187" y="583685"/>
                    <a:pt x="214187" y="581313"/>
                  </a:cubicBezTo>
                  <a:close/>
                  <a:moveTo>
                    <a:pt x="194263" y="576509"/>
                  </a:moveTo>
                  <a:cubicBezTo>
                    <a:pt x="193788" y="576865"/>
                    <a:pt x="193551" y="577992"/>
                    <a:pt x="193551" y="579889"/>
                  </a:cubicBezTo>
                  <a:cubicBezTo>
                    <a:pt x="193551" y="583685"/>
                    <a:pt x="193314" y="587005"/>
                    <a:pt x="192839" y="589852"/>
                  </a:cubicBezTo>
                  <a:cubicBezTo>
                    <a:pt x="194737" y="589377"/>
                    <a:pt x="195449" y="587480"/>
                    <a:pt x="194974" y="584159"/>
                  </a:cubicBezTo>
                  <a:cubicBezTo>
                    <a:pt x="194500" y="580838"/>
                    <a:pt x="194974" y="578703"/>
                    <a:pt x="196397" y="577755"/>
                  </a:cubicBezTo>
                  <a:cubicBezTo>
                    <a:pt x="195449" y="576569"/>
                    <a:pt x="194737" y="576154"/>
                    <a:pt x="194263" y="576509"/>
                  </a:cubicBezTo>
                  <a:close/>
                  <a:moveTo>
                    <a:pt x="190705" y="575620"/>
                  </a:moveTo>
                  <a:cubicBezTo>
                    <a:pt x="189282" y="575620"/>
                    <a:pt x="188451" y="576450"/>
                    <a:pt x="188214" y="578110"/>
                  </a:cubicBezTo>
                  <a:cubicBezTo>
                    <a:pt x="187977" y="579771"/>
                    <a:pt x="187858" y="581550"/>
                    <a:pt x="187858" y="583447"/>
                  </a:cubicBezTo>
                  <a:cubicBezTo>
                    <a:pt x="187858" y="585345"/>
                    <a:pt x="187858" y="587005"/>
                    <a:pt x="187858" y="588428"/>
                  </a:cubicBezTo>
                  <a:cubicBezTo>
                    <a:pt x="187858" y="589852"/>
                    <a:pt x="187147" y="590563"/>
                    <a:pt x="185724" y="590563"/>
                  </a:cubicBezTo>
                  <a:cubicBezTo>
                    <a:pt x="186672" y="593884"/>
                    <a:pt x="187621" y="595544"/>
                    <a:pt x="188570" y="595544"/>
                  </a:cubicBezTo>
                  <a:cubicBezTo>
                    <a:pt x="189044" y="592224"/>
                    <a:pt x="189756" y="588903"/>
                    <a:pt x="190705" y="585582"/>
                  </a:cubicBezTo>
                  <a:cubicBezTo>
                    <a:pt x="191653" y="582261"/>
                    <a:pt x="191653" y="578941"/>
                    <a:pt x="190705" y="575620"/>
                  </a:cubicBezTo>
                  <a:close/>
                  <a:moveTo>
                    <a:pt x="160107" y="571350"/>
                  </a:moveTo>
                  <a:cubicBezTo>
                    <a:pt x="160107" y="573248"/>
                    <a:pt x="159751" y="575738"/>
                    <a:pt x="159039" y="578822"/>
                  </a:cubicBezTo>
                  <a:cubicBezTo>
                    <a:pt x="158328" y="581906"/>
                    <a:pt x="157497" y="585108"/>
                    <a:pt x="156549" y="588428"/>
                  </a:cubicBezTo>
                  <a:cubicBezTo>
                    <a:pt x="155600" y="587954"/>
                    <a:pt x="155007" y="587361"/>
                    <a:pt x="154770" y="586649"/>
                  </a:cubicBezTo>
                  <a:cubicBezTo>
                    <a:pt x="154533" y="585938"/>
                    <a:pt x="153940" y="586294"/>
                    <a:pt x="152991" y="587717"/>
                  </a:cubicBezTo>
                  <a:cubicBezTo>
                    <a:pt x="153940" y="589140"/>
                    <a:pt x="154651" y="589614"/>
                    <a:pt x="155125" y="589140"/>
                  </a:cubicBezTo>
                  <a:cubicBezTo>
                    <a:pt x="155600" y="588666"/>
                    <a:pt x="156311" y="589614"/>
                    <a:pt x="157260" y="591986"/>
                  </a:cubicBezTo>
                  <a:cubicBezTo>
                    <a:pt x="159158" y="589614"/>
                    <a:pt x="160462" y="586294"/>
                    <a:pt x="161174" y="582024"/>
                  </a:cubicBezTo>
                  <a:cubicBezTo>
                    <a:pt x="161886" y="577755"/>
                    <a:pt x="161530" y="574197"/>
                    <a:pt x="160107" y="571350"/>
                  </a:cubicBezTo>
                  <a:close/>
                  <a:moveTo>
                    <a:pt x="134490" y="569927"/>
                  </a:moveTo>
                  <a:cubicBezTo>
                    <a:pt x="132592" y="569453"/>
                    <a:pt x="131406" y="570639"/>
                    <a:pt x="130932" y="573485"/>
                  </a:cubicBezTo>
                  <a:cubicBezTo>
                    <a:pt x="130457" y="576331"/>
                    <a:pt x="130457" y="578229"/>
                    <a:pt x="130932" y="579178"/>
                  </a:cubicBezTo>
                  <a:cubicBezTo>
                    <a:pt x="133304" y="579178"/>
                    <a:pt x="134490" y="576094"/>
                    <a:pt x="134490" y="569927"/>
                  </a:cubicBezTo>
                  <a:close/>
                  <a:moveTo>
                    <a:pt x="222726" y="568860"/>
                  </a:moveTo>
                  <a:cubicBezTo>
                    <a:pt x="222252" y="567199"/>
                    <a:pt x="221540" y="570164"/>
                    <a:pt x="220591" y="577755"/>
                  </a:cubicBezTo>
                  <a:cubicBezTo>
                    <a:pt x="222014" y="577280"/>
                    <a:pt x="222607" y="577755"/>
                    <a:pt x="222370" y="579178"/>
                  </a:cubicBezTo>
                  <a:cubicBezTo>
                    <a:pt x="222133" y="580601"/>
                    <a:pt x="222963" y="580838"/>
                    <a:pt x="224861" y="579889"/>
                  </a:cubicBezTo>
                  <a:lnTo>
                    <a:pt x="224861" y="577043"/>
                  </a:lnTo>
                  <a:cubicBezTo>
                    <a:pt x="223912" y="573248"/>
                    <a:pt x="223200" y="570520"/>
                    <a:pt x="222726" y="568860"/>
                  </a:cubicBezTo>
                  <a:close/>
                  <a:moveTo>
                    <a:pt x="372870" y="568504"/>
                  </a:moveTo>
                  <a:cubicBezTo>
                    <a:pt x="372396" y="569927"/>
                    <a:pt x="372515" y="570876"/>
                    <a:pt x="373226" y="571350"/>
                  </a:cubicBezTo>
                  <a:cubicBezTo>
                    <a:pt x="373938" y="571825"/>
                    <a:pt x="374056" y="572774"/>
                    <a:pt x="373582" y="574197"/>
                  </a:cubicBezTo>
                  <a:cubicBezTo>
                    <a:pt x="372159" y="574197"/>
                    <a:pt x="370973" y="573960"/>
                    <a:pt x="370024" y="573485"/>
                  </a:cubicBezTo>
                  <a:cubicBezTo>
                    <a:pt x="370024" y="571113"/>
                    <a:pt x="370973" y="569453"/>
                    <a:pt x="372870" y="568504"/>
                  </a:cubicBezTo>
                  <a:close/>
                  <a:moveTo>
                    <a:pt x="167934" y="567081"/>
                  </a:moveTo>
                  <a:lnTo>
                    <a:pt x="167934" y="574197"/>
                  </a:lnTo>
                  <a:cubicBezTo>
                    <a:pt x="169832" y="573722"/>
                    <a:pt x="170780" y="571350"/>
                    <a:pt x="170780" y="567081"/>
                  </a:cubicBezTo>
                  <a:close/>
                  <a:moveTo>
                    <a:pt x="419123" y="564235"/>
                  </a:moveTo>
                  <a:cubicBezTo>
                    <a:pt x="419598" y="570402"/>
                    <a:pt x="420428" y="575857"/>
                    <a:pt x="421614" y="580601"/>
                  </a:cubicBezTo>
                  <a:cubicBezTo>
                    <a:pt x="422800" y="585345"/>
                    <a:pt x="424104" y="590326"/>
                    <a:pt x="425528" y="595544"/>
                  </a:cubicBezTo>
                  <a:cubicBezTo>
                    <a:pt x="425528" y="591275"/>
                    <a:pt x="425053" y="585701"/>
                    <a:pt x="424104" y="578822"/>
                  </a:cubicBezTo>
                  <a:cubicBezTo>
                    <a:pt x="423156" y="571943"/>
                    <a:pt x="421495" y="567081"/>
                    <a:pt x="419123" y="564235"/>
                  </a:cubicBezTo>
                  <a:close/>
                  <a:moveTo>
                    <a:pt x="149433" y="564235"/>
                  </a:moveTo>
                  <a:cubicBezTo>
                    <a:pt x="149433" y="565183"/>
                    <a:pt x="149433" y="566369"/>
                    <a:pt x="149433" y="567792"/>
                  </a:cubicBezTo>
                  <a:cubicBezTo>
                    <a:pt x="149433" y="569216"/>
                    <a:pt x="149907" y="569453"/>
                    <a:pt x="150856" y="568504"/>
                  </a:cubicBezTo>
                  <a:cubicBezTo>
                    <a:pt x="151330" y="567555"/>
                    <a:pt x="151568" y="566132"/>
                    <a:pt x="151568" y="564235"/>
                  </a:cubicBezTo>
                  <a:close/>
                  <a:moveTo>
                    <a:pt x="177896" y="562811"/>
                  </a:moveTo>
                  <a:cubicBezTo>
                    <a:pt x="176947" y="562811"/>
                    <a:pt x="175999" y="563879"/>
                    <a:pt x="175050" y="566014"/>
                  </a:cubicBezTo>
                  <a:cubicBezTo>
                    <a:pt x="174101" y="568148"/>
                    <a:pt x="173271" y="570639"/>
                    <a:pt x="172559" y="573485"/>
                  </a:cubicBezTo>
                  <a:cubicBezTo>
                    <a:pt x="171848" y="576331"/>
                    <a:pt x="171373" y="579296"/>
                    <a:pt x="171136" y="582380"/>
                  </a:cubicBezTo>
                  <a:cubicBezTo>
                    <a:pt x="170899" y="585463"/>
                    <a:pt x="171255" y="587954"/>
                    <a:pt x="172204" y="589852"/>
                  </a:cubicBezTo>
                  <a:cubicBezTo>
                    <a:pt x="174101" y="586531"/>
                    <a:pt x="175761" y="582380"/>
                    <a:pt x="177185" y="577399"/>
                  </a:cubicBezTo>
                  <a:cubicBezTo>
                    <a:pt x="178608" y="572418"/>
                    <a:pt x="178845" y="567555"/>
                    <a:pt x="177896" y="562811"/>
                  </a:cubicBezTo>
                  <a:close/>
                  <a:moveTo>
                    <a:pt x="81121" y="560677"/>
                  </a:moveTo>
                  <a:cubicBezTo>
                    <a:pt x="79698" y="560202"/>
                    <a:pt x="78749" y="560795"/>
                    <a:pt x="78274" y="562456"/>
                  </a:cubicBezTo>
                  <a:cubicBezTo>
                    <a:pt x="77800" y="564116"/>
                    <a:pt x="77800" y="565421"/>
                    <a:pt x="78274" y="566369"/>
                  </a:cubicBezTo>
                  <a:cubicBezTo>
                    <a:pt x="79224" y="565421"/>
                    <a:pt x="79935" y="564709"/>
                    <a:pt x="80409" y="564235"/>
                  </a:cubicBezTo>
                  <a:cubicBezTo>
                    <a:pt x="80884" y="563760"/>
                    <a:pt x="81121" y="562574"/>
                    <a:pt x="81121" y="560677"/>
                  </a:cubicBezTo>
                  <a:close/>
                  <a:moveTo>
                    <a:pt x="232688" y="557119"/>
                  </a:moveTo>
                  <a:cubicBezTo>
                    <a:pt x="231265" y="557119"/>
                    <a:pt x="230316" y="557830"/>
                    <a:pt x="229842" y="559253"/>
                  </a:cubicBezTo>
                  <a:cubicBezTo>
                    <a:pt x="229367" y="560677"/>
                    <a:pt x="229012" y="562100"/>
                    <a:pt x="228774" y="563523"/>
                  </a:cubicBezTo>
                  <a:cubicBezTo>
                    <a:pt x="228537" y="564946"/>
                    <a:pt x="228181" y="566132"/>
                    <a:pt x="227707" y="567081"/>
                  </a:cubicBezTo>
                  <a:cubicBezTo>
                    <a:pt x="227233" y="568030"/>
                    <a:pt x="226284" y="568030"/>
                    <a:pt x="224861" y="567081"/>
                  </a:cubicBezTo>
                  <a:cubicBezTo>
                    <a:pt x="224386" y="569453"/>
                    <a:pt x="224505" y="570995"/>
                    <a:pt x="225217" y="571706"/>
                  </a:cubicBezTo>
                  <a:cubicBezTo>
                    <a:pt x="225928" y="572418"/>
                    <a:pt x="226877" y="572892"/>
                    <a:pt x="228063" y="573129"/>
                  </a:cubicBezTo>
                  <a:cubicBezTo>
                    <a:pt x="229249" y="573367"/>
                    <a:pt x="230316" y="573841"/>
                    <a:pt x="231265" y="574553"/>
                  </a:cubicBezTo>
                  <a:cubicBezTo>
                    <a:pt x="232214" y="575264"/>
                    <a:pt x="232688" y="576331"/>
                    <a:pt x="232688" y="577755"/>
                  </a:cubicBezTo>
                  <a:cubicBezTo>
                    <a:pt x="233637" y="578703"/>
                    <a:pt x="234111" y="578348"/>
                    <a:pt x="234111" y="576687"/>
                  </a:cubicBezTo>
                  <a:cubicBezTo>
                    <a:pt x="234111" y="575027"/>
                    <a:pt x="234586" y="574197"/>
                    <a:pt x="235535" y="574197"/>
                  </a:cubicBezTo>
                  <a:cubicBezTo>
                    <a:pt x="235060" y="573722"/>
                    <a:pt x="234823" y="572774"/>
                    <a:pt x="234823" y="571350"/>
                  </a:cubicBezTo>
                  <a:cubicBezTo>
                    <a:pt x="233400" y="570402"/>
                    <a:pt x="232570" y="570402"/>
                    <a:pt x="232332" y="571350"/>
                  </a:cubicBezTo>
                  <a:cubicBezTo>
                    <a:pt x="232095" y="572299"/>
                    <a:pt x="231502" y="572299"/>
                    <a:pt x="230553" y="571350"/>
                  </a:cubicBezTo>
                  <a:cubicBezTo>
                    <a:pt x="230553" y="568504"/>
                    <a:pt x="231028" y="566251"/>
                    <a:pt x="231977" y="564590"/>
                  </a:cubicBezTo>
                  <a:cubicBezTo>
                    <a:pt x="232925" y="562930"/>
                    <a:pt x="233163" y="560439"/>
                    <a:pt x="232688" y="557119"/>
                  </a:cubicBezTo>
                  <a:close/>
                  <a:moveTo>
                    <a:pt x="250478" y="554984"/>
                  </a:moveTo>
                  <a:lnTo>
                    <a:pt x="249766" y="559253"/>
                  </a:lnTo>
                  <a:cubicBezTo>
                    <a:pt x="249292" y="558779"/>
                    <a:pt x="249055" y="558423"/>
                    <a:pt x="249055" y="558186"/>
                  </a:cubicBezTo>
                  <a:cubicBezTo>
                    <a:pt x="249055" y="557949"/>
                    <a:pt x="248817" y="557593"/>
                    <a:pt x="248343" y="557119"/>
                  </a:cubicBezTo>
                  <a:cubicBezTo>
                    <a:pt x="249766" y="557119"/>
                    <a:pt x="250478" y="556407"/>
                    <a:pt x="250478" y="554984"/>
                  </a:cubicBezTo>
                  <a:close/>
                  <a:moveTo>
                    <a:pt x="390660" y="554272"/>
                  </a:moveTo>
                  <a:cubicBezTo>
                    <a:pt x="392557" y="554747"/>
                    <a:pt x="393625" y="556051"/>
                    <a:pt x="393862" y="558186"/>
                  </a:cubicBezTo>
                  <a:cubicBezTo>
                    <a:pt x="394099" y="560321"/>
                    <a:pt x="394218" y="562693"/>
                    <a:pt x="394218" y="565302"/>
                  </a:cubicBezTo>
                  <a:cubicBezTo>
                    <a:pt x="394218" y="567911"/>
                    <a:pt x="394336" y="570402"/>
                    <a:pt x="394574" y="572774"/>
                  </a:cubicBezTo>
                  <a:cubicBezTo>
                    <a:pt x="394811" y="575146"/>
                    <a:pt x="395641" y="576569"/>
                    <a:pt x="397064" y="577043"/>
                  </a:cubicBezTo>
                  <a:cubicBezTo>
                    <a:pt x="398013" y="577043"/>
                    <a:pt x="398369" y="576213"/>
                    <a:pt x="398132" y="574553"/>
                  </a:cubicBezTo>
                  <a:cubicBezTo>
                    <a:pt x="397894" y="572892"/>
                    <a:pt x="398487" y="572536"/>
                    <a:pt x="399911" y="573485"/>
                  </a:cubicBezTo>
                  <a:cubicBezTo>
                    <a:pt x="399436" y="575383"/>
                    <a:pt x="399436" y="576569"/>
                    <a:pt x="399911" y="577043"/>
                  </a:cubicBezTo>
                  <a:cubicBezTo>
                    <a:pt x="400385" y="577517"/>
                    <a:pt x="400978" y="577755"/>
                    <a:pt x="401689" y="577755"/>
                  </a:cubicBezTo>
                  <a:cubicBezTo>
                    <a:pt x="402401" y="577755"/>
                    <a:pt x="402994" y="577992"/>
                    <a:pt x="403468" y="578466"/>
                  </a:cubicBezTo>
                  <a:cubicBezTo>
                    <a:pt x="403943" y="578941"/>
                    <a:pt x="403943" y="580364"/>
                    <a:pt x="403468" y="582736"/>
                  </a:cubicBezTo>
                  <a:cubicBezTo>
                    <a:pt x="402520" y="583210"/>
                    <a:pt x="402164" y="582617"/>
                    <a:pt x="402401" y="580957"/>
                  </a:cubicBezTo>
                  <a:cubicBezTo>
                    <a:pt x="402638" y="579296"/>
                    <a:pt x="402045" y="578941"/>
                    <a:pt x="400622" y="579889"/>
                  </a:cubicBezTo>
                  <a:lnTo>
                    <a:pt x="400622" y="587717"/>
                  </a:lnTo>
                  <a:cubicBezTo>
                    <a:pt x="401571" y="585819"/>
                    <a:pt x="402282" y="585701"/>
                    <a:pt x="402757" y="587361"/>
                  </a:cubicBezTo>
                  <a:cubicBezTo>
                    <a:pt x="403231" y="589021"/>
                    <a:pt x="404417" y="589377"/>
                    <a:pt x="406315" y="588428"/>
                  </a:cubicBezTo>
                  <a:cubicBezTo>
                    <a:pt x="406789" y="592224"/>
                    <a:pt x="407382" y="596137"/>
                    <a:pt x="408094" y="600170"/>
                  </a:cubicBezTo>
                  <a:cubicBezTo>
                    <a:pt x="408805" y="604202"/>
                    <a:pt x="409636" y="608116"/>
                    <a:pt x="410584" y="611911"/>
                  </a:cubicBezTo>
                  <a:cubicBezTo>
                    <a:pt x="408212" y="610962"/>
                    <a:pt x="406908" y="611199"/>
                    <a:pt x="406671" y="612622"/>
                  </a:cubicBezTo>
                  <a:cubicBezTo>
                    <a:pt x="406433" y="614045"/>
                    <a:pt x="406078" y="615231"/>
                    <a:pt x="405603" y="616180"/>
                  </a:cubicBezTo>
                  <a:cubicBezTo>
                    <a:pt x="404654" y="615706"/>
                    <a:pt x="404299" y="614520"/>
                    <a:pt x="404536" y="612622"/>
                  </a:cubicBezTo>
                  <a:cubicBezTo>
                    <a:pt x="404773" y="610725"/>
                    <a:pt x="404180" y="610013"/>
                    <a:pt x="402757" y="610488"/>
                  </a:cubicBezTo>
                  <a:cubicBezTo>
                    <a:pt x="403231" y="615231"/>
                    <a:pt x="403706" y="619738"/>
                    <a:pt x="404180" y="624008"/>
                  </a:cubicBezTo>
                  <a:cubicBezTo>
                    <a:pt x="404654" y="628277"/>
                    <a:pt x="405603" y="632072"/>
                    <a:pt x="407026" y="635393"/>
                  </a:cubicBezTo>
                  <a:cubicBezTo>
                    <a:pt x="405603" y="639188"/>
                    <a:pt x="405129" y="643339"/>
                    <a:pt x="405603" y="647846"/>
                  </a:cubicBezTo>
                  <a:cubicBezTo>
                    <a:pt x="406078" y="652352"/>
                    <a:pt x="407026" y="656741"/>
                    <a:pt x="408450" y="661010"/>
                  </a:cubicBezTo>
                  <a:cubicBezTo>
                    <a:pt x="409873" y="665280"/>
                    <a:pt x="411296" y="669549"/>
                    <a:pt x="412719" y="673819"/>
                  </a:cubicBezTo>
                  <a:cubicBezTo>
                    <a:pt x="414142" y="678088"/>
                    <a:pt x="414854" y="681883"/>
                    <a:pt x="414854" y="685204"/>
                  </a:cubicBezTo>
                  <a:cubicBezTo>
                    <a:pt x="414854" y="682832"/>
                    <a:pt x="413668" y="682120"/>
                    <a:pt x="411296" y="683069"/>
                  </a:cubicBezTo>
                  <a:cubicBezTo>
                    <a:pt x="409873" y="688287"/>
                    <a:pt x="409636" y="693980"/>
                    <a:pt x="410584" y="700147"/>
                  </a:cubicBezTo>
                  <a:cubicBezTo>
                    <a:pt x="411533" y="706314"/>
                    <a:pt x="410821" y="711058"/>
                    <a:pt x="408450" y="714379"/>
                  </a:cubicBezTo>
                  <a:cubicBezTo>
                    <a:pt x="407975" y="712007"/>
                    <a:pt x="407026" y="710347"/>
                    <a:pt x="405603" y="709398"/>
                  </a:cubicBezTo>
                  <a:cubicBezTo>
                    <a:pt x="404180" y="708449"/>
                    <a:pt x="403231" y="706551"/>
                    <a:pt x="402757" y="703705"/>
                  </a:cubicBezTo>
                  <a:cubicBezTo>
                    <a:pt x="403231" y="701808"/>
                    <a:pt x="403587" y="700147"/>
                    <a:pt x="403824" y="698724"/>
                  </a:cubicBezTo>
                  <a:cubicBezTo>
                    <a:pt x="404061" y="697301"/>
                    <a:pt x="404892" y="696352"/>
                    <a:pt x="406315" y="695878"/>
                  </a:cubicBezTo>
                  <a:cubicBezTo>
                    <a:pt x="405840" y="690659"/>
                    <a:pt x="405840" y="685678"/>
                    <a:pt x="406315" y="680934"/>
                  </a:cubicBezTo>
                  <a:cubicBezTo>
                    <a:pt x="406789" y="676190"/>
                    <a:pt x="405366" y="672870"/>
                    <a:pt x="402045" y="670972"/>
                  </a:cubicBezTo>
                  <a:cubicBezTo>
                    <a:pt x="402045" y="666228"/>
                    <a:pt x="401808" y="661010"/>
                    <a:pt x="401334" y="655317"/>
                  </a:cubicBezTo>
                  <a:cubicBezTo>
                    <a:pt x="400859" y="649625"/>
                    <a:pt x="400266" y="643813"/>
                    <a:pt x="399555" y="637884"/>
                  </a:cubicBezTo>
                  <a:cubicBezTo>
                    <a:pt x="398843" y="631954"/>
                    <a:pt x="398606" y="626261"/>
                    <a:pt x="398843" y="620806"/>
                  </a:cubicBezTo>
                  <a:cubicBezTo>
                    <a:pt x="399080" y="615350"/>
                    <a:pt x="399911" y="610725"/>
                    <a:pt x="401334" y="606930"/>
                  </a:cubicBezTo>
                  <a:cubicBezTo>
                    <a:pt x="400385" y="605981"/>
                    <a:pt x="399911" y="604083"/>
                    <a:pt x="399911" y="601237"/>
                  </a:cubicBezTo>
                  <a:cubicBezTo>
                    <a:pt x="399911" y="598391"/>
                    <a:pt x="399199" y="596493"/>
                    <a:pt x="397776" y="595544"/>
                  </a:cubicBezTo>
                  <a:cubicBezTo>
                    <a:pt x="398725" y="599339"/>
                    <a:pt x="398250" y="601237"/>
                    <a:pt x="396353" y="601237"/>
                  </a:cubicBezTo>
                  <a:cubicBezTo>
                    <a:pt x="395404" y="598865"/>
                    <a:pt x="395167" y="596967"/>
                    <a:pt x="395641" y="595544"/>
                  </a:cubicBezTo>
                  <a:cubicBezTo>
                    <a:pt x="396115" y="594121"/>
                    <a:pt x="396353" y="592224"/>
                    <a:pt x="396353" y="589852"/>
                  </a:cubicBezTo>
                  <a:cubicBezTo>
                    <a:pt x="394455" y="589852"/>
                    <a:pt x="393506" y="588903"/>
                    <a:pt x="393506" y="587005"/>
                  </a:cubicBezTo>
                  <a:cubicBezTo>
                    <a:pt x="393506" y="585108"/>
                    <a:pt x="393032" y="583685"/>
                    <a:pt x="392083" y="582736"/>
                  </a:cubicBezTo>
                  <a:cubicBezTo>
                    <a:pt x="393032" y="579889"/>
                    <a:pt x="393388" y="577280"/>
                    <a:pt x="393150" y="574908"/>
                  </a:cubicBezTo>
                  <a:cubicBezTo>
                    <a:pt x="392913" y="572536"/>
                    <a:pt x="392439" y="570283"/>
                    <a:pt x="391727" y="568148"/>
                  </a:cubicBezTo>
                  <a:cubicBezTo>
                    <a:pt x="391016" y="566014"/>
                    <a:pt x="390423" y="563879"/>
                    <a:pt x="389948" y="561744"/>
                  </a:cubicBezTo>
                  <a:cubicBezTo>
                    <a:pt x="389474" y="559609"/>
                    <a:pt x="389711" y="557119"/>
                    <a:pt x="390660" y="554272"/>
                  </a:cubicBezTo>
                  <a:close/>
                  <a:moveTo>
                    <a:pt x="357927" y="552138"/>
                  </a:moveTo>
                  <a:cubicBezTo>
                    <a:pt x="360299" y="552612"/>
                    <a:pt x="361722" y="553324"/>
                    <a:pt x="362197" y="554272"/>
                  </a:cubicBezTo>
                  <a:cubicBezTo>
                    <a:pt x="362671" y="555221"/>
                    <a:pt x="362671" y="556289"/>
                    <a:pt x="362197" y="557474"/>
                  </a:cubicBezTo>
                  <a:cubicBezTo>
                    <a:pt x="361722" y="558660"/>
                    <a:pt x="361366" y="560084"/>
                    <a:pt x="361129" y="561744"/>
                  </a:cubicBezTo>
                  <a:cubicBezTo>
                    <a:pt x="360892" y="563404"/>
                    <a:pt x="361248" y="565183"/>
                    <a:pt x="362197" y="567081"/>
                  </a:cubicBezTo>
                  <a:cubicBezTo>
                    <a:pt x="362197" y="566132"/>
                    <a:pt x="362078" y="564472"/>
                    <a:pt x="361841" y="562100"/>
                  </a:cubicBezTo>
                  <a:cubicBezTo>
                    <a:pt x="361604" y="559728"/>
                    <a:pt x="361959" y="559491"/>
                    <a:pt x="362908" y="561388"/>
                  </a:cubicBezTo>
                  <a:cubicBezTo>
                    <a:pt x="363857" y="564709"/>
                    <a:pt x="364331" y="567792"/>
                    <a:pt x="364331" y="570639"/>
                  </a:cubicBezTo>
                  <a:cubicBezTo>
                    <a:pt x="364331" y="573485"/>
                    <a:pt x="365517" y="576331"/>
                    <a:pt x="367889" y="579178"/>
                  </a:cubicBezTo>
                  <a:cubicBezTo>
                    <a:pt x="368838" y="578229"/>
                    <a:pt x="369075" y="577162"/>
                    <a:pt x="368601" y="575976"/>
                  </a:cubicBezTo>
                  <a:cubicBezTo>
                    <a:pt x="368126" y="574790"/>
                    <a:pt x="367889" y="573485"/>
                    <a:pt x="367889" y="572062"/>
                  </a:cubicBezTo>
                  <a:cubicBezTo>
                    <a:pt x="370736" y="575857"/>
                    <a:pt x="372633" y="582973"/>
                    <a:pt x="373582" y="593410"/>
                  </a:cubicBezTo>
                  <a:cubicBezTo>
                    <a:pt x="373107" y="592935"/>
                    <a:pt x="372396" y="593172"/>
                    <a:pt x="371447" y="594121"/>
                  </a:cubicBezTo>
                  <a:cubicBezTo>
                    <a:pt x="370498" y="593172"/>
                    <a:pt x="370024" y="591986"/>
                    <a:pt x="370024" y="590563"/>
                  </a:cubicBezTo>
                  <a:cubicBezTo>
                    <a:pt x="370024" y="589140"/>
                    <a:pt x="369550" y="588191"/>
                    <a:pt x="368601" y="587717"/>
                  </a:cubicBezTo>
                  <a:cubicBezTo>
                    <a:pt x="367652" y="587242"/>
                    <a:pt x="367296" y="587598"/>
                    <a:pt x="367533" y="588784"/>
                  </a:cubicBezTo>
                  <a:cubicBezTo>
                    <a:pt x="367771" y="589970"/>
                    <a:pt x="367415" y="590563"/>
                    <a:pt x="366466" y="590563"/>
                  </a:cubicBezTo>
                  <a:cubicBezTo>
                    <a:pt x="365517" y="588191"/>
                    <a:pt x="365161" y="584989"/>
                    <a:pt x="365399" y="580957"/>
                  </a:cubicBezTo>
                  <a:cubicBezTo>
                    <a:pt x="365636" y="576924"/>
                    <a:pt x="364094" y="575146"/>
                    <a:pt x="360773" y="575620"/>
                  </a:cubicBezTo>
                  <a:cubicBezTo>
                    <a:pt x="360299" y="573248"/>
                    <a:pt x="360536" y="571943"/>
                    <a:pt x="361485" y="571706"/>
                  </a:cubicBezTo>
                  <a:cubicBezTo>
                    <a:pt x="362434" y="571469"/>
                    <a:pt x="362908" y="570402"/>
                    <a:pt x="362908" y="568504"/>
                  </a:cubicBezTo>
                  <a:cubicBezTo>
                    <a:pt x="360536" y="569453"/>
                    <a:pt x="359113" y="567911"/>
                    <a:pt x="358639" y="563879"/>
                  </a:cubicBezTo>
                  <a:cubicBezTo>
                    <a:pt x="358164" y="559846"/>
                    <a:pt x="357927" y="555933"/>
                    <a:pt x="357927" y="552138"/>
                  </a:cubicBezTo>
                  <a:close/>
                  <a:moveTo>
                    <a:pt x="162241" y="542887"/>
                  </a:moveTo>
                  <a:cubicBezTo>
                    <a:pt x="160344" y="544310"/>
                    <a:pt x="159158" y="546326"/>
                    <a:pt x="158683" y="548935"/>
                  </a:cubicBezTo>
                  <a:cubicBezTo>
                    <a:pt x="158209" y="551545"/>
                    <a:pt x="157972" y="554391"/>
                    <a:pt x="157972" y="557474"/>
                  </a:cubicBezTo>
                  <a:cubicBezTo>
                    <a:pt x="157972" y="560558"/>
                    <a:pt x="157972" y="563523"/>
                    <a:pt x="157972" y="566369"/>
                  </a:cubicBezTo>
                  <a:cubicBezTo>
                    <a:pt x="157972" y="569216"/>
                    <a:pt x="157735" y="571588"/>
                    <a:pt x="157260" y="573485"/>
                  </a:cubicBezTo>
                  <a:cubicBezTo>
                    <a:pt x="159632" y="568741"/>
                    <a:pt x="161055" y="564116"/>
                    <a:pt x="161530" y="559609"/>
                  </a:cubicBezTo>
                  <a:cubicBezTo>
                    <a:pt x="162004" y="555103"/>
                    <a:pt x="162241" y="549528"/>
                    <a:pt x="162241" y="542887"/>
                  </a:cubicBezTo>
                  <a:close/>
                  <a:moveTo>
                    <a:pt x="116700" y="537906"/>
                  </a:moveTo>
                  <a:cubicBezTo>
                    <a:pt x="115751" y="538855"/>
                    <a:pt x="114921" y="539685"/>
                    <a:pt x="114209" y="540396"/>
                  </a:cubicBezTo>
                  <a:cubicBezTo>
                    <a:pt x="113498" y="541108"/>
                    <a:pt x="113379" y="542650"/>
                    <a:pt x="113854" y="545022"/>
                  </a:cubicBezTo>
                  <a:cubicBezTo>
                    <a:pt x="115277" y="545971"/>
                    <a:pt x="116107" y="545496"/>
                    <a:pt x="116344" y="543599"/>
                  </a:cubicBezTo>
                  <a:cubicBezTo>
                    <a:pt x="116581" y="541701"/>
                    <a:pt x="116700" y="539803"/>
                    <a:pt x="116700" y="537906"/>
                  </a:cubicBezTo>
                  <a:close/>
                  <a:moveTo>
                    <a:pt x="156549" y="531502"/>
                  </a:moveTo>
                  <a:cubicBezTo>
                    <a:pt x="154177" y="533399"/>
                    <a:pt x="152398" y="535534"/>
                    <a:pt x="151212" y="537906"/>
                  </a:cubicBezTo>
                  <a:cubicBezTo>
                    <a:pt x="150026" y="540278"/>
                    <a:pt x="149196" y="543599"/>
                    <a:pt x="148721" y="547868"/>
                  </a:cubicBezTo>
                  <a:cubicBezTo>
                    <a:pt x="151568" y="546919"/>
                    <a:pt x="153347" y="544666"/>
                    <a:pt x="154058" y="541108"/>
                  </a:cubicBezTo>
                  <a:cubicBezTo>
                    <a:pt x="154770" y="537550"/>
                    <a:pt x="155600" y="534348"/>
                    <a:pt x="156549" y="531502"/>
                  </a:cubicBezTo>
                  <a:close/>
                  <a:moveTo>
                    <a:pt x="199955" y="530078"/>
                  </a:moveTo>
                  <a:cubicBezTo>
                    <a:pt x="199007" y="530553"/>
                    <a:pt x="198532" y="531264"/>
                    <a:pt x="198532" y="532213"/>
                  </a:cubicBezTo>
                  <a:cubicBezTo>
                    <a:pt x="198532" y="533162"/>
                    <a:pt x="197821" y="533162"/>
                    <a:pt x="196397" y="532213"/>
                  </a:cubicBezTo>
                  <a:cubicBezTo>
                    <a:pt x="195923" y="535534"/>
                    <a:pt x="195567" y="538855"/>
                    <a:pt x="195330" y="542175"/>
                  </a:cubicBezTo>
                  <a:cubicBezTo>
                    <a:pt x="195093" y="545496"/>
                    <a:pt x="195923" y="547631"/>
                    <a:pt x="197821" y="548580"/>
                  </a:cubicBezTo>
                  <a:cubicBezTo>
                    <a:pt x="196872" y="543836"/>
                    <a:pt x="197583" y="540278"/>
                    <a:pt x="199955" y="537906"/>
                  </a:cubicBezTo>
                  <a:cubicBezTo>
                    <a:pt x="202327" y="535534"/>
                    <a:pt x="202327" y="532925"/>
                    <a:pt x="199955" y="530078"/>
                  </a:cubicBezTo>
                  <a:close/>
                  <a:moveTo>
                    <a:pt x="211341" y="528655"/>
                  </a:moveTo>
                  <a:cubicBezTo>
                    <a:pt x="208494" y="530078"/>
                    <a:pt x="207427" y="532569"/>
                    <a:pt x="208139" y="536127"/>
                  </a:cubicBezTo>
                  <a:cubicBezTo>
                    <a:pt x="208850" y="539685"/>
                    <a:pt x="208731" y="543599"/>
                    <a:pt x="207783" y="547868"/>
                  </a:cubicBezTo>
                  <a:cubicBezTo>
                    <a:pt x="206360" y="548817"/>
                    <a:pt x="205174" y="550121"/>
                    <a:pt x="204225" y="551782"/>
                  </a:cubicBezTo>
                  <a:cubicBezTo>
                    <a:pt x="203276" y="553442"/>
                    <a:pt x="202090" y="554747"/>
                    <a:pt x="200667" y="555696"/>
                  </a:cubicBezTo>
                  <a:cubicBezTo>
                    <a:pt x="202564" y="557593"/>
                    <a:pt x="202683" y="561151"/>
                    <a:pt x="201023" y="566369"/>
                  </a:cubicBezTo>
                  <a:cubicBezTo>
                    <a:pt x="199362" y="571588"/>
                    <a:pt x="199007" y="575857"/>
                    <a:pt x="199955" y="579178"/>
                  </a:cubicBezTo>
                  <a:cubicBezTo>
                    <a:pt x="201378" y="577755"/>
                    <a:pt x="202209" y="575383"/>
                    <a:pt x="202446" y="572062"/>
                  </a:cubicBezTo>
                  <a:cubicBezTo>
                    <a:pt x="202683" y="568741"/>
                    <a:pt x="203988" y="567081"/>
                    <a:pt x="206360" y="567081"/>
                  </a:cubicBezTo>
                  <a:cubicBezTo>
                    <a:pt x="206360" y="564235"/>
                    <a:pt x="206597" y="560677"/>
                    <a:pt x="207071" y="556407"/>
                  </a:cubicBezTo>
                  <a:cubicBezTo>
                    <a:pt x="207546" y="552138"/>
                    <a:pt x="208969" y="549528"/>
                    <a:pt x="211341" y="548580"/>
                  </a:cubicBezTo>
                  <a:cubicBezTo>
                    <a:pt x="210392" y="541938"/>
                    <a:pt x="210392" y="535297"/>
                    <a:pt x="211341" y="528655"/>
                  </a:cubicBezTo>
                  <a:close/>
                  <a:moveTo>
                    <a:pt x="374293" y="526521"/>
                  </a:moveTo>
                  <a:cubicBezTo>
                    <a:pt x="374293" y="527469"/>
                    <a:pt x="374412" y="528655"/>
                    <a:pt x="374649" y="530078"/>
                  </a:cubicBezTo>
                  <a:cubicBezTo>
                    <a:pt x="374886" y="531502"/>
                    <a:pt x="374531" y="532213"/>
                    <a:pt x="373582" y="532213"/>
                  </a:cubicBezTo>
                  <a:cubicBezTo>
                    <a:pt x="372633" y="531264"/>
                    <a:pt x="372040" y="530078"/>
                    <a:pt x="371803" y="528655"/>
                  </a:cubicBezTo>
                  <a:cubicBezTo>
                    <a:pt x="371566" y="527232"/>
                    <a:pt x="372396" y="526521"/>
                    <a:pt x="374293" y="526521"/>
                  </a:cubicBezTo>
                  <a:close/>
                  <a:moveTo>
                    <a:pt x="368601" y="526521"/>
                  </a:moveTo>
                  <a:cubicBezTo>
                    <a:pt x="369550" y="528418"/>
                    <a:pt x="370143" y="530671"/>
                    <a:pt x="370380" y="533281"/>
                  </a:cubicBezTo>
                  <a:cubicBezTo>
                    <a:pt x="370617" y="535890"/>
                    <a:pt x="371922" y="536246"/>
                    <a:pt x="374293" y="534348"/>
                  </a:cubicBezTo>
                  <a:cubicBezTo>
                    <a:pt x="374293" y="535771"/>
                    <a:pt x="374531" y="536720"/>
                    <a:pt x="375005" y="537194"/>
                  </a:cubicBezTo>
                  <a:cubicBezTo>
                    <a:pt x="375479" y="537669"/>
                    <a:pt x="375479" y="538618"/>
                    <a:pt x="375005" y="540041"/>
                  </a:cubicBezTo>
                  <a:cubicBezTo>
                    <a:pt x="373582" y="540989"/>
                    <a:pt x="372989" y="540515"/>
                    <a:pt x="373226" y="538618"/>
                  </a:cubicBezTo>
                  <a:cubicBezTo>
                    <a:pt x="373463" y="536720"/>
                    <a:pt x="372870" y="536246"/>
                    <a:pt x="371447" y="537194"/>
                  </a:cubicBezTo>
                  <a:cubicBezTo>
                    <a:pt x="369075" y="540989"/>
                    <a:pt x="368364" y="544785"/>
                    <a:pt x="369312" y="548580"/>
                  </a:cubicBezTo>
                  <a:cubicBezTo>
                    <a:pt x="370261" y="552375"/>
                    <a:pt x="370973" y="556644"/>
                    <a:pt x="371447" y="561388"/>
                  </a:cubicBezTo>
                  <a:cubicBezTo>
                    <a:pt x="369075" y="557593"/>
                    <a:pt x="367771" y="552138"/>
                    <a:pt x="367533" y="545022"/>
                  </a:cubicBezTo>
                  <a:cubicBezTo>
                    <a:pt x="367296" y="537906"/>
                    <a:pt x="367652" y="531739"/>
                    <a:pt x="368601" y="526521"/>
                  </a:cubicBezTo>
                  <a:close/>
                  <a:moveTo>
                    <a:pt x="187858" y="526521"/>
                  </a:moveTo>
                  <a:cubicBezTo>
                    <a:pt x="186435" y="525572"/>
                    <a:pt x="185605" y="526639"/>
                    <a:pt x="185368" y="529723"/>
                  </a:cubicBezTo>
                  <a:cubicBezTo>
                    <a:pt x="185131" y="532806"/>
                    <a:pt x="185724" y="534111"/>
                    <a:pt x="187147" y="533636"/>
                  </a:cubicBezTo>
                  <a:cubicBezTo>
                    <a:pt x="187147" y="532213"/>
                    <a:pt x="187384" y="531146"/>
                    <a:pt x="187858" y="530434"/>
                  </a:cubicBezTo>
                  <a:cubicBezTo>
                    <a:pt x="188333" y="529723"/>
                    <a:pt x="188333" y="528418"/>
                    <a:pt x="187858" y="526521"/>
                  </a:cubicBezTo>
                  <a:close/>
                  <a:moveTo>
                    <a:pt x="241227" y="523674"/>
                  </a:moveTo>
                  <a:lnTo>
                    <a:pt x="241227" y="530078"/>
                  </a:lnTo>
                  <a:lnTo>
                    <a:pt x="239804" y="530078"/>
                  </a:lnTo>
                  <a:cubicBezTo>
                    <a:pt x="239804" y="529130"/>
                    <a:pt x="239685" y="527707"/>
                    <a:pt x="239448" y="525809"/>
                  </a:cubicBezTo>
                  <a:cubicBezTo>
                    <a:pt x="239211" y="523911"/>
                    <a:pt x="239804" y="523200"/>
                    <a:pt x="241227" y="523674"/>
                  </a:cubicBezTo>
                  <a:close/>
                  <a:moveTo>
                    <a:pt x="178608" y="523674"/>
                  </a:moveTo>
                  <a:cubicBezTo>
                    <a:pt x="176710" y="526521"/>
                    <a:pt x="175643" y="529723"/>
                    <a:pt x="175406" y="533281"/>
                  </a:cubicBezTo>
                  <a:cubicBezTo>
                    <a:pt x="175168" y="536839"/>
                    <a:pt x="174813" y="540515"/>
                    <a:pt x="174338" y="544310"/>
                  </a:cubicBezTo>
                  <a:cubicBezTo>
                    <a:pt x="176236" y="543361"/>
                    <a:pt x="177185" y="543599"/>
                    <a:pt x="177185" y="545022"/>
                  </a:cubicBezTo>
                  <a:cubicBezTo>
                    <a:pt x="177185" y="546445"/>
                    <a:pt x="177185" y="548105"/>
                    <a:pt x="177185" y="550003"/>
                  </a:cubicBezTo>
                  <a:cubicBezTo>
                    <a:pt x="178133" y="549054"/>
                    <a:pt x="178845" y="548817"/>
                    <a:pt x="179319" y="549291"/>
                  </a:cubicBezTo>
                  <a:cubicBezTo>
                    <a:pt x="179794" y="549766"/>
                    <a:pt x="180505" y="550003"/>
                    <a:pt x="181454" y="550003"/>
                  </a:cubicBezTo>
                  <a:cubicBezTo>
                    <a:pt x="180505" y="547157"/>
                    <a:pt x="181454" y="545971"/>
                    <a:pt x="184300" y="546445"/>
                  </a:cubicBezTo>
                  <a:lnTo>
                    <a:pt x="184300" y="540041"/>
                  </a:lnTo>
                  <a:cubicBezTo>
                    <a:pt x="180505" y="542413"/>
                    <a:pt x="178726" y="541227"/>
                    <a:pt x="178964" y="536483"/>
                  </a:cubicBezTo>
                  <a:cubicBezTo>
                    <a:pt x="179201" y="531739"/>
                    <a:pt x="179082" y="527469"/>
                    <a:pt x="178608" y="523674"/>
                  </a:cubicBezTo>
                  <a:close/>
                  <a:moveTo>
                    <a:pt x="101045" y="520828"/>
                  </a:moveTo>
                  <a:cubicBezTo>
                    <a:pt x="100096" y="522251"/>
                    <a:pt x="98436" y="523556"/>
                    <a:pt x="96064" y="524742"/>
                  </a:cubicBezTo>
                  <a:cubicBezTo>
                    <a:pt x="93692" y="525928"/>
                    <a:pt x="93455" y="528418"/>
                    <a:pt x="95352" y="532213"/>
                  </a:cubicBezTo>
                  <a:cubicBezTo>
                    <a:pt x="96301" y="532213"/>
                    <a:pt x="97131" y="531976"/>
                    <a:pt x="97843" y="531502"/>
                  </a:cubicBezTo>
                  <a:cubicBezTo>
                    <a:pt x="98554" y="531027"/>
                    <a:pt x="99385" y="530553"/>
                    <a:pt x="100333" y="530078"/>
                  </a:cubicBezTo>
                  <a:cubicBezTo>
                    <a:pt x="99385" y="527707"/>
                    <a:pt x="99148" y="526046"/>
                    <a:pt x="99622" y="525097"/>
                  </a:cubicBezTo>
                  <a:cubicBezTo>
                    <a:pt x="100096" y="524149"/>
                    <a:pt x="100571" y="522725"/>
                    <a:pt x="101045" y="520828"/>
                  </a:cubicBezTo>
                  <a:close/>
                  <a:moveTo>
                    <a:pt x="211341" y="515847"/>
                  </a:moveTo>
                  <a:cubicBezTo>
                    <a:pt x="209917" y="515847"/>
                    <a:pt x="208969" y="516321"/>
                    <a:pt x="208494" y="517270"/>
                  </a:cubicBezTo>
                  <a:cubicBezTo>
                    <a:pt x="208020" y="518219"/>
                    <a:pt x="207308" y="518930"/>
                    <a:pt x="206360" y="519405"/>
                  </a:cubicBezTo>
                  <a:cubicBezTo>
                    <a:pt x="207308" y="526046"/>
                    <a:pt x="209917" y="528418"/>
                    <a:pt x="214187" y="526521"/>
                  </a:cubicBezTo>
                  <a:cubicBezTo>
                    <a:pt x="215136" y="523674"/>
                    <a:pt x="215254" y="521539"/>
                    <a:pt x="214543" y="520116"/>
                  </a:cubicBezTo>
                  <a:cubicBezTo>
                    <a:pt x="213831" y="518693"/>
                    <a:pt x="212764" y="517270"/>
                    <a:pt x="211341" y="515847"/>
                  </a:cubicBezTo>
                  <a:close/>
                  <a:moveTo>
                    <a:pt x="155837" y="515847"/>
                  </a:moveTo>
                  <a:cubicBezTo>
                    <a:pt x="153940" y="516321"/>
                    <a:pt x="152991" y="517507"/>
                    <a:pt x="152991" y="519405"/>
                  </a:cubicBezTo>
                  <a:cubicBezTo>
                    <a:pt x="152991" y="521302"/>
                    <a:pt x="152991" y="523437"/>
                    <a:pt x="152991" y="525809"/>
                  </a:cubicBezTo>
                  <a:cubicBezTo>
                    <a:pt x="154888" y="523911"/>
                    <a:pt x="155837" y="520591"/>
                    <a:pt x="155837" y="515847"/>
                  </a:cubicBezTo>
                  <a:close/>
                  <a:moveTo>
                    <a:pt x="362197" y="511577"/>
                  </a:moveTo>
                  <a:cubicBezTo>
                    <a:pt x="362671" y="512526"/>
                    <a:pt x="363145" y="513949"/>
                    <a:pt x="363620" y="515847"/>
                  </a:cubicBezTo>
                  <a:cubicBezTo>
                    <a:pt x="364094" y="517744"/>
                    <a:pt x="363620" y="518930"/>
                    <a:pt x="362197" y="519405"/>
                  </a:cubicBezTo>
                  <a:cubicBezTo>
                    <a:pt x="361248" y="518456"/>
                    <a:pt x="360655" y="517151"/>
                    <a:pt x="360418" y="515491"/>
                  </a:cubicBezTo>
                  <a:cubicBezTo>
                    <a:pt x="360180" y="513831"/>
                    <a:pt x="360773" y="512526"/>
                    <a:pt x="362197" y="511577"/>
                  </a:cubicBezTo>
                  <a:close/>
                  <a:moveTo>
                    <a:pt x="100333" y="510154"/>
                  </a:moveTo>
                  <a:cubicBezTo>
                    <a:pt x="98910" y="511103"/>
                    <a:pt x="98199" y="512763"/>
                    <a:pt x="98199" y="515135"/>
                  </a:cubicBezTo>
                  <a:cubicBezTo>
                    <a:pt x="99148" y="515135"/>
                    <a:pt x="99740" y="514898"/>
                    <a:pt x="99978" y="514424"/>
                  </a:cubicBezTo>
                  <a:cubicBezTo>
                    <a:pt x="100215" y="513949"/>
                    <a:pt x="100808" y="513712"/>
                    <a:pt x="101757" y="513712"/>
                  </a:cubicBezTo>
                  <a:cubicBezTo>
                    <a:pt x="101757" y="512763"/>
                    <a:pt x="101519" y="512170"/>
                    <a:pt x="101045" y="511933"/>
                  </a:cubicBezTo>
                  <a:cubicBezTo>
                    <a:pt x="100571" y="511696"/>
                    <a:pt x="100333" y="511103"/>
                    <a:pt x="100333" y="510154"/>
                  </a:cubicBezTo>
                  <a:close/>
                  <a:moveTo>
                    <a:pt x="246920" y="508731"/>
                  </a:moveTo>
                  <a:cubicBezTo>
                    <a:pt x="245971" y="511103"/>
                    <a:pt x="245853" y="513712"/>
                    <a:pt x="246564" y="516558"/>
                  </a:cubicBezTo>
                  <a:cubicBezTo>
                    <a:pt x="247276" y="519405"/>
                    <a:pt x="246683" y="520828"/>
                    <a:pt x="244785" y="520828"/>
                  </a:cubicBezTo>
                  <a:cubicBezTo>
                    <a:pt x="243836" y="519405"/>
                    <a:pt x="243718" y="517389"/>
                    <a:pt x="244429" y="514779"/>
                  </a:cubicBezTo>
                  <a:cubicBezTo>
                    <a:pt x="245141" y="512170"/>
                    <a:pt x="245971" y="510154"/>
                    <a:pt x="246920" y="508731"/>
                  </a:cubicBezTo>
                  <a:close/>
                  <a:moveTo>
                    <a:pt x="222014" y="508019"/>
                  </a:moveTo>
                  <a:cubicBezTo>
                    <a:pt x="219642" y="507545"/>
                    <a:pt x="218219" y="508612"/>
                    <a:pt x="217745" y="511221"/>
                  </a:cubicBezTo>
                  <a:cubicBezTo>
                    <a:pt x="217271" y="513831"/>
                    <a:pt x="216559" y="516084"/>
                    <a:pt x="215610" y="517982"/>
                  </a:cubicBezTo>
                  <a:cubicBezTo>
                    <a:pt x="215610" y="519879"/>
                    <a:pt x="216203" y="520709"/>
                    <a:pt x="217389" y="520472"/>
                  </a:cubicBezTo>
                  <a:cubicBezTo>
                    <a:pt x="218575" y="520235"/>
                    <a:pt x="218931" y="521065"/>
                    <a:pt x="218457" y="522963"/>
                  </a:cubicBezTo>
                  <a:cubicBezTo>
                    <a:pt x="219405" y="520591"/>
                    <a:pt x="220473" y="518456"/>
                    <a:pt x="221659" y="516558"/>
                  </a:cubicBezTo>
                  <a:cubicBezTo>
                    <a:pt x="222845" y="514661"/>
                    <a:pt x="222963" y="511814"/>
                    <a:pt x="222014" y="508019"/>
                  </a:cubicBezTo>
                  <a:close/>
                  <a:moveTo>
                    <a:pt x="181454" y="504461"/>
                  </a:moveTo>
                  <a:cubicBezTo>
                    <a:pt x="179082" y="503513"/>
                    <a:pt x="177422" y="504461"/>
                    <a:pt x="176473" y="507308"/>
                  </a:cubicBezTo>
                  <a:cubicBezTo>
                    <a:pt x="175524" y="510154"/>
                    <a:pt x="175524" y="512763"/>
                    <a:pt x="176473" y="515135"/>
                  </a:cubicBezTo>
                  <a:cubicBezTo>
                    <a:pt x="179794" y="512763"/>
                    <a:pt x="181454" y="509205"/>
                    <a:pt x="181454" y="504461"/>
                  </a:cubicBezTo>
                  <a:close/>
                  <a:moveTo>
                    <a:pt x="421970" y="500904"/>
                  </a:moveTo>
                  <a:cubicBezTo>
                    <a:pt x="421495" y="502801"/>
                    <a:pt x="421495" y="504224"/>
                    <a:pt x="421970" y="505173"/>
                  </a:cubicBezTo>
                  <a:cubicBezTo>
                    <a:pt x="422444" y="506122"/>
                    <a:pt x="422918" y="507071"/>
                    <a:pt x="423393" y="508019"/>
                  </a:cubicBezTo>
                  <a:cubicBezTo>
                    <a:pt x="424342" y="507071"/>
                    <a:pt x="424579" y="505529"/>
                    <a:pt x="424104" y="503394"/>
                  </a:cubicBezTo>
                  <a:cubicBezTo>
                    <a:pt x="423630" y="501259"/>
                    <a:pt x="422918" y="500429"/>
                    <a:pt x="421970" y="500904"/>
                  </a:cubicBezTo>
                  <a:close/>
                  <a:moveTo>
                    <a:pt x="233400" y="497346"/>
                  </a:moveTo>
                  <a:cubicBezTo>
                    <a:pt x="231977" y="499718"/>
                    <a:pt x="231739" y="502327"/>
                    <a:pt x="232688" y="505173"/>
                  </a:cubicBezTo>
                  <a:cubicBezTo>
                    <a:pt x="233637" y="508019"/>
                    <a:pt x="232688" y="509680"/>
                    <a:pt x="229842" y="510154"/>
                  </a:cubicBezTo>
                  <a:cubicBezTo>
                    <a:pt x="230791" y="513475"/>
                    <a:pt x="231621" y="515254"/>
                    <a:pt x="232332" y="515491"/>
                  </a:cubicBezTo>
                  <a:cubicBezTo>
                    <a:pt x="233044" y="515728"/>
                    <a:pt x="234349" y="515847"/>
                    <a:pt x="236246" y="515847"/>
                  </a:cubicBezTo>
                  <a:cubicBezTo>
                    <a:pt x="235772" y="513000"/>
                    <a:pt x="235179" y="510154"/>
                    <a:pt x="234467" y="507308"/>
                  </a:cubicBezTo>
                  <a:cubicBezTo>
                    <a:pt x="233756" y="504461"/>
                    <a:pt x="233400" y="501141"/>
                    <a:pt x="233400" y="497346"/>
                  </a:cubicBezTo>
                  <a:close/>
                  <a:moveTo>
                    <a:pt x="258305" y="493788"/>
                  </a:moveTo>
                  <a:cubicBezTo>
                    <a:pt x="255933" y="495211"/>
                    <a:pt x="255459" y="497464"/>
                    <a:pt x="256882" y="500548"/>
                  </a:cubicBezTo>
                  <a:cubicBezTo>
                    <a:pt x="258305" y="503631"/>
                    <a:pt x="257831" y="505647"/>
                    <a:pt x="255459" y="506596"/>
                  </a:cubicBezTo>
                  <a:cubicBezTo>
                    <a:pt x="255933" y="507545"/>
                    <a:pt x="256289" y="508612"/>
                    <a:pt x="256526" y="509798"/>
                  </a:cubicBezTo>
                  <a:cubicBezTo>
                    <a:pt x="256763" y="510984"/>
                    <a:pt x="257594" y="511103"/>
                    <a:pt x="259017" y="510154"/>
                  </a:cubicBezTo>
                  <a:cubicBezTo>
                    <a:pt x="258542" y="506359"/>
                    <a:pt x="258542" y="503394"/>
                    <a:pt x="259017" y="501259"/>
                  </a:cubicBezTo>
                  <a:cubicBezTo>
                    <a:pt x="259491" y="499125"/>
                    <a:pt x="259254" y="496634"/>
                    <a:pt x="258305" y="493788"/>
                  </a:cubicBezTo>
                  <a:close/>
                  <a:moveTo>
                    <a:pt x="188570" y="493788"/>
                  </a:moveTo>
                  <a:cubicBezTo>
                    <a:pt x="187147" y="493313"/>
                    <a:pt x="186198" y="493669"/>
                    <a:pt x="185724" y="494855"/>
                  </a:cubicBezTo>
                  <a:cubicBezTo>
                    <a:pt x="185249" y="496041"/>
                    <a:pt x="184300" y="496634"/>
                    <a:pt x="182877" y="496634"/>
                  </a:cubicBezTo>
                  <a:cubicBezTo>
                    <a:pt x="182877" y="497583"/>
                    <a:pt x="183352" y="498176"/>
                    <a:pt x="184300" y="498413"/>
                  </a:cubicBezTo>
                  <a:cubicBezTo>
                    <a:pt x="185249" y="498650"/>
                    <a:pt x="185486" y="499480"/>
                    <a:pt x="185012" y="500904"/>
                  </a:cubicBezTo>
                  <a:cubicBezTo>
                    <a:pt x="185961" y="501852"/>
                    <a:pt x="186554" y="501378"/>
                    <a:pt x="186791" y="499480"/>
                  </a:cubicBezTo>
                  <a:cubicBezTo>
                    <a:pt x="187028" y="497583"/>
                    <a:pt x="187147" y="498057"/>
                    <a:pt x="187147" y="500904"/>
                  </a:cubicBezTo>
                  <a:cubicBezTo>
                    <a:pt x="188096" y="500904"/>
                    <a:pt x="188570" y="498532"/>
                    <a:pt x="188570" y="493788"/>
                  </a:cubicBezTo>
                  <a:close/>
                  <a:moveTo>
                    <a:pt x="115277" y="493788"/>
                  </a:moveTo>
                  <a:cubicBezTo>
                    <a:pt x="110058" y="494262"/>
                    <a:pt x="106856" y="497583"/>
                    <a:pt x="105670" y="503750"/>
                  </a:cubicBezTo>
                  <a:cubicBezTo>
                    <a:pt x="104484" y="509917"/>
                    <a:pt x="102943" y="515135"/>
                    <a:pt x="101045" y="519405"/>
                  </a:cubicBezTo>
                  <a:cubicBezTo>
                    <a:pt x="103891" y="516084"/>
                    <a:pt x="106975" y="512882"/>
                    <a:pt x="110296" y="509798"/>
                  </a:cubicBezTo>
                  <a:cubicBezTo>
                    <a:pt x="113616" y="506715"/>
                    <a:pt x="115277" y="501378"/>
                    <a:pt x="115277" y="493788"/>
                  </a:cubicBezTo>
                  <a:close/>
                  <a:moveTo>
                    <a:pt x="416989" y="490230"/>
                  </a:moveTo>
                  <a:cubicBezTo>
                    <a:pt x="417463" y="490704"/>
                    <a:pt x="417611" y="491179"/>
                    <a:pt x="417433" y="491653"/>
                  </a:cubicBezTo>
                  <a:lnTo>
                    <a:pt x="417236" y="491839"/>
                  </a:lnTo>
                  <a:close/>
                  <a:moveTo>
                    <a:pt x="172915" y="490230"/>
                  </a:moveTo>
                  <a:cubicBezTo>
                    <a:pt x="169594" y="490704"/>
                    <a:pt x="167341" y="492365"/>
                    <a:pt x="166155" y="495211"/>
                  </a:cubicBezTo>
                  <a:cubicBezTo>
                    <a:pt x="164969" y="498057"/>
                    <a:pt x="162953" y="499955"/>
                    <a:pt x="160107" y="500904"/>
                  </a:cubicBezTo>
                  <a:cubicBezTo>
                    <a:pt x="162004" y="504699"/>
                    <a:pt x="162479" y="508850"/>
                    <a:pt x="161530" y="513356"/>
                  </a:cubicBezTo>
                  <a:cubicBezTo>
                    <a:pt x="160581" y="517863"/>
                    <a:pt x="159158" y="521302"/>
                    <a:pt x="157260" y="523674"/>
                  </a:cubicBezTo>
                  <a:cubicBezTo>
                    <a:pt x="158209" y="526521"/>
                    <a:pt x="158802" y="528774"/>
                    <a:pt x="159039" y="530434"/>
                  </a:cubicBezTo>
                  <a:cubicBezTo>
                    <a:pt x="159276" y="532095"/>
                    <a:pt x="159158" y="535060"/>
                    <a:pt x="158683" y="539329"/>
                  </a:cubicBezTo>
                  <a:cubicBezTo>
                    <a:pt x="161530" y="540278"/>
                    <a:pt x="162716" y="538855"/>
                    <a:pt x="162241" y="535060"/>
                  </a:cubicBezTo>
                  <a:cubicBezTo>
                    <a:pt x="161767" y="531264"/>
                    <a:pt x="161767" y="528181"/>
                    <a:pt x="162241" y="525809"/>
                  </a:cubicBezTo>
                  <a:cubicBezTo>
                    <a:pt x="163664" y="519642"/>
                    <a:pt x="165562" y="513831"/>
                    <a:pt x="167934" y="508375"/>
                  </a:cubicBezTo>
                  <a:cubicBezTo>
                    <a:pt x="170306" y="502920"/>
                    <a:pt x="171966" y="496871"/>
                    <a:pt x="172915" y="490230"/>
                  </a:cubicBezTo>
                  <a:close/>
                  <a:moveTo>
                    <a:pt x="414142" y="488807"/>
                  </a:moveTo>
                  <a:cubicBezTo>
                    <a:pt x="413668" y="492602"/>
                    <a:pt x="414261" y="494025"/>
                    <a:pt x="415921" y="493076"/>
                  </a:cubicBezTo>
                  <a:lnTo>
                    <a:pt x="417236" y="491839"/>
                  </a:lnTo>
                  <a:lnTo>
                    <a:pt x="417700" y="494855"/>
                  </a:lnTo>
                  <a:cubicBezTo>
                    <a:pt x="417226" y="496515"/>
                    <a:pt x="418175" y="497820"/>
                    <a:pt x="420546" y="498769"/>
                  </a:cubicBezTo>
                  <a:cubicBezTo>
                    <a:pt x="421021" y="498294"/>
                    <a:pt x="421258" y="496871"/>
                    <a:pt x="421258" y="494499"/>
                  </a:cubicBezTo>
                  <a:cubicBezTo>
                    <a:pt x="424579" y="495448"/>
                    <a:pt x="425883" y="497464"/>
                    <a:pt x="425172" y="500548"/>
                  </a:cubicBezTo>
                  <a:cubicBezTo>
                    <a:pt x="424460" y="503631"/>
                    <a:pt x="424816" y="506359"/>
                    <a:pt x="426239" y="508731"/>
                  </a:cubicBezTo>
                  <a:cubicBezTo>
                    <a:pt x="424342" y="513000"/>
                    <a:pt x="424342" y="518219"/>
                    <a:pt x="426239" y="524386"/>
                  </a:cubicBezTo>
                  <a:cubicBezTo>
                    <a:pt x="428137" y="530553"/>
                    <a:pt x="430271" y="534822"/>
                    <a:pt x="432643" y="537194"/>
                  </a:cubicBezTo>
                  <a:cubicBezTo>
                    <a:pt x="432169" y="538143"/>
                    <a:pt x="431695" y="539329"/>
                    <a:pt x="431220" y="540752"/>
                  </a:cubicBezTo>
                  <a:cubicBezTo>
                    <a:pt x="430746" y="542175"/>
                    <a:pt x="430034" y="542887"/>
                    <a:pt x="429085" y="542887"/>
                  </a:cubicBezTo>
                  <a:cubicBezTo>
                    <a:pt x="426714" y="535297"/>
                    <a:pt x="424697" y="527351"/>
                    <a:pt x="423037" y="519049"/>
                  </a:cubicBezTo>
                  <a:cubicBezTo>
                    <a:pt x="421377" y="510747"/>
                    <a:pt x="419123" y="503275"/>
                    <a:pt x="416277" y="496634"/>
                  </a:cubicBezTo>
                  <a:cubicBezTo>
                    <a:pt x="415328" y="499006"/>
                    <a:pt x="414617" y="499836"/>
                    <a:pt x="414142" y="499125"/>
                  </a:cubicBezTo>
                  <a:cubicBezTo>
                    <a:pt x="413668" y="498413"/>
                    <a:pt x="412956" y="497583"/>
                    <a:pt x="412007" y="496634"/>
                  </a:cubicBezTo>
                  <a:cubicBezTo>
                    <a:pt x="411059" y="498532"/>
                    <a:pt x="410821" y="500429"/>
                    <a:pt x="411296" y="502327"/>
                  </a:cubicBezTo>
                  <a:cubicBezTo>
                    <a:pt x="411770" y="504224"/>
                    <a:pt x="412007" y="506359"/>
                    <a:pt x="412007" y="508731"/>
                  </a:cubicBezTo>
                  <a:cubicBezTo>
                    <a:pt x="410584" y="509205"/>
                    <a:pt x="409873" y="508494"/>
                    <a:pt x="409873" y="506596"/>
                  </a:cubicBezTo>
                  <a:cubicBezTo>
                    <a:pt x="409873" y="504699"/>
                    <a:pt x="408924" y="503987"/>
                    <a:pt x="407026" y="504461"/>
                  </a:cubicBezTo>
                  <a:cubicBezTo>
                    <a:pt x="407501" y="500666"/>
                    <a:pt x="407857" y="497227"/>
                    <a:pt x="408094" y="494143"/>
                  </a:cubicBezTo>
                  <a:cubicBezTo>
                    <a:pt x="408331" y="491060"/>
                    <a:pt x="410347" y="489281"/>
                    <a:pt x="414142" y="488807"/>
                  </a:cubicBezTo>
                  <a:close/>
                  <a:moveTo>
                    <a:pt x="234111" y="486672"/>
                  </a:moveTo>
                  <a:cubicBezTo>
                    <a:pt x="233163" y="486672"/>
                    <a:pt x="232925" y="487739"/>
                    <a:pt x="233400" y="489874"/>
                  </a:cubicBezTo>
                  <a:cubicBezTo>
                    <a:pt x="233874" y="492009"/>
                    <a:pt x="233637" y="492839"/>
                    <a:pt x="232688" y="492365"/>
                  </a:cubicBezTo>
                  <a:cubicBezTo>
                    <a:pt x="233163" y="494736"/>
                    <a:pt x="233756" y="495448"/>
                    <a:pt x="234467" y="494499"/>
                  </a:cubicBezTo>
                  <a:cubicBezTo>
                    <a:pt x="235179" y="493550"/>
                    <a:pt x="236246" y="493550"/>
                    <a:pt x="237669" y="494499"/>
                  </a:cubicBezTo>
                  <a:cubicBezTo>
                    <a:pt x="236721" y="492127"/>
                    <a:pt x="235890" y="490823"/>
                    <a:pt x="235179" y="490586"/>
                  </a:cubicBezTo>
                  <a:cubicBezTo>
                    <a:pt x="234467" y="490348"/>
                    <a:pt x="234111" y="489044"/>
                    <a:pt x="234111" y="486672"/>
                  </a:cubicBezTo>
                  <a:close/>
                  <a:moveTo>
                    <a:pt x="254036" y="482402"/>
                  </a:moveTo>
                  <a:cubicBezTo>
                    <a:pt x="252613" y="481454"/>
                    <a:pt x="251901" y="481691"/>
                    <a:pt x="251901" y="483114"/>
                  </a:cubicBezTo>
                  <a:cubicBezTo>
                    <a:pt x="251901" y="484537"/>
                    <a:pt x="251427" y="485486"/>
                    <a:pt x="250478" y="485960"/>
                  </a:cubicBezTo>
                  <a:cubicBezTo>
                    <a:pt x="251427" y="488332"/>
                    <a:pt x="252613" y="489281"/>
                    <a:pt x="254036" y="488807"/>
                  </a:cubicBezTo>
                  <a:cubicBezTo>
                    <a:pt x="255933" y="486909"/>
                    <a:pt x="255933" y="484774"/>
                    <a:pt x="254036" y="482402"/>
                  </a:cubicBezTo>
                  <a:close/>
                  <a:moveTo>
                    <a:pt x="412007" y="479556"/>
                  </a:moveTo>
                  <a:cubicBezTo>
                    <a:pt x="412007" y="481454"/>
                    <a:pt x="412363" y="483114"/>
                    <a:pt x="413075" y="484537"/>
                  </a:cubicBezTo>
                  <a:cubicBezTo>
                    <a:pt x="413786" y="485960"/>
                    <a:pt x="413431" y="487146"/>
                    <a:pt x="412007" y="488095"/>
                  </a:cubicBezTo>
                  <a:cubicBezTo>
                    <a:pt x="410110" y="484774"/>
                    <a:pt x="410110" y="481928"/>
                    <a:pt x="412007" y="479556"/>
                  </a:cubicBezTo>
                  <a:close/>
                  <a:moveTo>
                    <a:pt x="266844" y="479556"/>
                  </a:moveTo>
                  <a:cubicBezTo>
                    <a:pt x="267793" y="479556"/>
                    <a:pt x="268386" y="479912"/>
                    <a:pt x="268623" y="480623"/>
                  </a:cubicBezTo>
                  <a:cubicBezTo>
                    <a:pt x="268860" y="481335"/>
                    <a:pt x="269216" y="481928"/>
                    <a:pt x="269691" y="482402"/>
                  </a:cubicBezTo>
                  <a:lnTo>
                    <a:pt x="268267" y="487383"/>
                  </a:lnTo>
                  <a:cubicBezTo>
                    <a:pt x="265421" y="485486"/>
                    <a:pt x="264947" y="482877"/>
                    <a:pt x="266844" y="479556"/>
                  </a:cubicBezTo>
                  <a:close/>
                  <a:moveTo>
                    <a:pt x="157260" y="478844"/>
                  </a:moveTo>
                  <a:cubicBezTo>
                    <a:pt x="155363" y="479319"/>
                    <a:pt x="154177" y="480623"/>
                    <a:pt x="153702" y="482758"/>
                  </a:cubicBezTo>
                  <a:cubicBezTo>
                    <a:pt x="153228" y="484893"/>
                    <a:pt x="152991" y="487383"/>
                    <a:pt x="152991" y="490230"/>
                  </a:cubicBezTo>
                  <a:cubicBezTo>
                    <a:pt x="153940" y="488807"/>
                    <a:pt x="155125" y="487858"/>
                    <a:pt x="156549" y="487383"/>
                  </a:cubicBezTo>
                  <a:cubicBezTo>
                    <a:pt x="157972" y="486909"/>
                    <a:pt x="158683" y="488332"/>
                    <a:pt x="158683" y="491653"/>
                  </a:cubicBezTo>
                  <a:cubicBezTo>
                    <a:pt x="160107" y="490704"/>
                    <a:pt x="160581" y="489281"/>
                    <a:pt x="160107" y="487383"/>
                  </a:cubicBezTo>
                  <a:cubicBezTo>
                    <a:pt x="159632" y="485486"/>
                    <a:pt x="159632" y="482877"/>
                    <a:pt x="160107" y="479556"/>
                  </a:cubicBezTo>
                  <a:cubicBezTo>
                    <a:pt x="159158" y="480030"/>
                    <a:pt x="158802" y="480979"/>
                    <a:pt x="159039" y="482402"/>
                  </a:cubicBezTo>
                  <a:cubicBezTo>
                    <a:pt x="159276" y="483825"/>
                    <a:pt x="158921" y="484537"/>
                    <a:pt x="157972" y="484537"/>
                  </a:cubicBezTo>
                  <a:cubicBezTo>
                    <a:pt x="157023" y="484537"/>
                    <a:pt x="156667" y="483825"/>
                    <a:pt x="156904" y="482402"/>
                  </a:cubicBezTo>
                  <a:cubicBezTo>
                    <a:pt x="157142" y="480979"/>
                    <a:pt x="157260" y="479793"/>
                    <a:pt x="157260" y="478844"/>
                  </a:cubicBezTo>
                  <a:close/>
                  <a:moveTo>
                    <a:pt x="175050" y="475998"/>
                  </a:moveTo>
                  <a:cubicBezTo>
                    <a:pt x="172678" y="475998"/>
                    <a:pt x="171610" y="477777"/>
                    <a:pt x="171848" y="481335"/>
                  </a:cubicBezTo>
                  <a:cubicBezTo>
                    <a:pt x="172085" y="484893"/>
                    <a:pt x="171018" y="485960"/>
                    <a:pt x="168646" y="484537"/>
                  </a:cubicBezTo>
                  <a:cubicBezTo>
                    <a:pt x="168171" y="487383"/>
                    <a:pt x="168646" y="487976"/>
                    <a:pt x="170069" y="486316"/>
                  </a:cubicBezTo>
                  <a:cubicBezTo>
                    <a:pt x="171492" y="484656"/>
                    <a:pt x="171966" y="485249"/>
                    <a:pt x="171492" y="488095"/>
                  </a:cubicBezTo>
                  <a:cubicBezTo>
                    <a:pt x="172441" y="487621"/>
                    <a:pt x="172915" y="486435"/>
                    <a:pt x="172915" y="484537"/>
                  </a:cubicBezTo>
                  <a:cubicBezTo>
                    <a:pt x="172915" y="482640"/>
                    <a:pt x="174101" y="482165"/>
                    <a:pt x="176473" y="483114"/>
                  </a:cubicBezTo>
                  <a:cubicBezTo>
                    <a:pt x="175524" y="482165"/>
                    <a:pt x="175050" y="479793"/>
                    <a:pt x="175050" y="475998"/>
                  </a:cubicBezTo>
                  <a:close/>
                  <a:moveTo>
                    <a:pt x="254036" y="470305"/>
                  </a:moveTo>
                  <a:cubicBezTo>
                    <a:pt x="253087" y="473626"/>
                    <a:pt x="253443" y="476591"/>
                    <a:pt x="255103" y="479200"/>
                  </a:cubicBezTo>
                  <a:cubicBezTo>
                    <a:pt x="256763" y="481809"/>
                    <a:pt x="257119" y="485486"/>
                    <a:pt x="256170" y="490230"/>
                  </a:cubicBezTo>
                  <a:cubicBezTo>
                    <a:pt x="258542" y="487858"/>
                    <a:pt x="259610" y="484063"/>
                    <a:pt x="259373" y="478844"/>
                  </a:cubicBezTo>
                  <a:cubicBezTo>
                    <a:pt x="259135" y="473626"/>
                    <a:pt x="257356" y="470780"/>
                    <a:pt x="254036" y="470305"/>
                  </a:cubicBezTo>
                  <a:close/>
                  <a:moveTo>
                    <a:pt x="405603" y="466036"/>
                  </a:moveTo>
                  <a:cubicBezTo>
                    <a:pt x="407975" y="466036"/>
                    <a:pt x="408924" y="467340"/>
                    <a:pt x="408450" y="469950"/>
                  </a:cubicBezTo>
                  <a:cubicBezTo>
                    <a:pt x="407975" y="472559"/>
                    <a:pt x="408212" y="474338"/>
                    <a:pt x="409161" y="475286"/>
                  </a:cubicBezTo>
                  <a:lnTo>
                    <a:pt x="406315" y="475286"/>
                  </a:lnTo>
                  <a:cubicBezTo>
                    <a:pt x="406789" y="472915"/>
                    <a:pt x="406789" y="471254"/>
                    <a:pt x="406315" y="470305"/>
                  </a:cubicBezTo>
                  <a:cubicBezTo>
                    <a:pt x="405840" y="469357"/>
                    <a:pt x="405603" y="467933"/>
                    <a:pt x="405603" y="466036"/>
                  </a:cubicBezTo>
                  <a:close/>
                  <a:moveTo>
                    <a:pt x="258038" y="464168"/>
                  </a:moveTo>
                  <a:cubicBezTo>
                    <a:pt x="259165" y="464227"/>
                    <a:pt x="260440" y="464850"/>
                    <a:pt x="261863" y="466036"/>
                  </a:cubicBezTo>
                  <a:cubicBezTo>
                    <a:pt x="260914" y="466985"/>
                    <a:pt x="259847" y="467696"/>
                    <a:pt x="258661" y="468171"/>
                  </a:cubicBezTo>
                  <a:cubicBezTo>
                    <a:pt x="257475" y="468645"/>
                    <a:pt x="257356" y="470305"/>
                    <a:pt x="258305" y="473152"/>
                  </a:cubicBezTo>
                  <a:cubicBezTo>
                    <a:pt x="259254" y="474575"/>
                    <a:pt x="259966" y="474456"/>
                    <a:pt x="260440" y="472796"/>
                  </a:cubicBezTo>
                  <a:cubicBezTo>
                    <a:pt x="260914" y="471136"/>
                    <a:pt x="261626" y="471254"/>
                    <a:pt x="262575" y="473152"/>
                  </a:cubicBezTo>
                  <a:cubicBezTo>
                    <a:pt x="262575" y="476947"/>
                    <a:pt x="262693" y="479556"/>
                    <a:pt x="262931" y="480979"/>
                  </a:cubicBezTo>
                  <a:cubicBezTo>
                    <a:pt x="263168" y="482402"/>
                    <a:pt x="262812" y="484300"/>
                    <a:pt x="261863" y="486672"/>
                  </a:cubicBezTo>
                  <a:cubicBezTo>
                    <a:pt x="262812" y="488569"/>
                    <a:pt x="263524" y="490111"/>
                    <a:pt x="263998" y="491297"/>
                  </a:cubicBezTo>
                  <a:cubicBezTo>
                    <a:pt x="264472" y="492483"/>
                    <a:pt x="265184" y="494025"/>
                    <a:pt x="266133" y="495922"/>
                  </a:cubicBezTo>
                  <a:lnTo>
                    <a:pt x="257594" y="528655"/>
                  </a:lnTo>
                  <a:cubicBezTo>
                    <a:pt x="257594" y="523437"/>
                    <a:pt x="257119" y="519879"/>
                    <a:pt x="256170" y="517982"/>
                  </a:cubicBezTo>
                  <a:cubicBezTo>
                    <a:pt x="255222" y="522725"/>
                    <a:pt x="254036" y="527232"/>
                    <a:pt x="252613" y="531502"/>
                  </a:cubicBezTo>
                  <a:cubicBezTo>
                    <a:pt x="251189" y="535771"/>
                    <a:pt x="250241" y="540041"/>
                    <a:pt x="249766" y="544310"/>
                  </a:cubicBezTo>
                  <a:cubicBezTo>
                    <a:pt x="248817" y="542887"/>
                    <a:pt x="248224" y="540989"/>
                    <a:pt x="247987" y="538618"/>
                  </a:cubicBezTo>
                  <a:cubicBezTo>
                    <a:pt x="247750" y="536246"/>
                    <a:pt x="247631" y="533755"/>
                    <a:pt x="247631" y="531146"/>
                  </a:cubicBezTo>
                  <a:cubicBezTo>
                    <a:pt x="247631" y="528537"/>
                    <a:pt x="247750" y="526165"/>
                    <a:pt x="247987" y="524030"/>
                  </a:cubicBezTo>
                  <a:cubicBezTo>
                    <a:pt x="248224" y="521895"/>
                    <a:pt x="248580" y="520353"/>
                    <a:pt x="249055" y="519405"/>
                  </a:cubicBezTo>
                  <a:cubicBezTo>
                    <a:pt x="249055" y="522251"/>
                    <a:pt x="249529" y="523437"/>
                    <a:pt x="250478" y="522963"/>
                  </a:cubicBezTo>
                  <a:cubicBezTo>
                    <a:pt x="250478" y="520116"/>
                    <a:pt x="250122" y="518219"/>
                    <a:pt x="249410" y="517270"/>
                  </a:cubicBezTo>
                  <a:cubicBezTo>
                    <a:pt x="248699" y="516321"/>
                    <a:pt x="248817" y="513949"/>
                    <a:pt x="249766" y="510154"/>
                  </a:cubicBezTo>
                  <a:cubicBezTo>
                    <a:pt x="250715" y="508731"/>
                    <a:pt x="251545" y="508494"/>
                    <a:pt x="252257" y="509443"/>
                  </a:cubicBezTo>
                  <a:cubicBezTo>
                    <a:pt x="252968" y="510391"/>
                    <a:pt x="253799" y="509917"/>
                    <a:pt x="254747" y="508019"/>
                  </a:cubicBezTo>
                  <a:cubicBezTo>
                    <a:pt x="253799" y="507545"/>
                    <a:pt x="253324" y="506478"/>
                    <a:pt x="253324" y="504817"/>
                  </a:cubicBezTo>
                  <a:cubicBezTo>
                    <a:pt x="253324" y="503157"/>
                    <a:pt x="253443" y="501378"/>
                    <a:pt x="253680" y="499480"/>
                  </a:cubicBezTo>
                  <a:cubicBezTo>
                    <a:pt x="253917" y="497583"/>
                    <a:pt x="253917" y="495922"/>
                    <a:pt x="253680" y="494499"/>
                  </a:cubicBezTo>
                  <a:cubicBezTo>
                    <a:pt x="253443" y="493076"/>
                    <a:pt x="252613" y="492127"/>
                    <a:pt x="251189" y="491653"/>
                  </a:cubicBezTo>
                  <a:cubicBezTo>
                    <a:pt x="252138" y="493076"/>
                    <a:pt x="252257" y="495092"/>
                    <a:pt x="251545" y="497701"/>
                  </a:cubicBezTo>
                  <a:cubicBezTo>
                    <a:pt x="250834" y="500311"/>
                    <a:pt x="250478" y="502089"/>
                    <a:pt x="250478" y="503038"/>
                  </a:cubicBezTo>
                  <a:cubicBezTo>
                    <a:pt x="250478" y="502089"/>
                    <a:pt x="250122" y="501734"/>
                    <a:pt x="249410" y="501971"/>
                  </a:cubicBezTo>
                  <a:cubicBezTo>
                    <a:pt x="248699" y="502208"/>
                    <a:pt x="248106" y="501852"/>
                    <a:pt x="247631" y="500904"/>
                  </a:cubicBezTo>
                  <a:cubicBezTo>
                    <a:pt x="248106" y="497583"/>
                    <a:pt x="248580" y="493432"/>
                    <a:pt x="249055" y="488451"/>
                  </a:cubicBezTo>
                  <a:cubicBezTo>
                    <a:pt x="249529" y="483470"/>
                    <a:pt x="250241" y="478963"/>
                    <a:pt x="251189" y="474931"/>
                  </a:cubicBezTo>
                  <a:cubicBezTo>
                    <a:pt x="252138" y="470898"/>
                    <a:pt x="253443" y="467815"/>
                    <a:pt x="255103" y="465680"/>
                  </a:cubicBezTo>
                  <a:cubicBezTo>
                    <a:pt x="255933" y="464613"/>
                    <a:pt x="256912" y="464109"/>
                    <a:pt x="258038" y="464168"/>
                  </a:cubicBezTo>
                  <a:close/>
                  <a:moveTo>
                    <a:pt x="114209" y="459276"/>
                  </a:moveTo>
                  <a:cubicBezTo>
                    <a:pt x="113972" y="459987"/>
                    <a:pt x="113379" y="460106"/>
                    <a:pt x="112430" y="459632"/>
                  </a:cubicBezTo>
                  <a:cubicBezTo>
                    <a:pt x="110058" y="463427"/>
                    <a:pt x="108517" y="467933"/>
                    <a:pt x="107805" y="473152"/>
                  </a:cubicBezTo>
                  <a:cubicBezTo>
                    <a:pt x="107094" y="478370"/>
                    <a:pt x="105789" y="483351"/>
                    <a:pt x="103891" y="488095"/>
                  </a:cubicBezTo>
                  <a:cubicBezTo>
                    <a:pt x="102943" y="490941"/>
                    <a:pt x="101638" y="493669"/>
                    <a:pt x="99978" y="496278"/>
                  </a:cubicBezTo>
                  <a:cubicBezTo>
                    <a:pt x="98317" y="498887"/>
                    <a:pt x="97962" y="501852"/>
                    <a:pt x="98910" y="505173"/>
                  </a:cubicBezTo>
                  <a:cubicBezTo>
                    <a:pt x="102231" y="500904"/>
                    <a:pt x="104603" y="494736"/>
                    <a:pt x="106026" y="486672"/>
                  </a:cubicBezTo>
                  <a:cubicBezTo>
                    <a:pt x="107449" y="478607"/>
                    <a:pt x="110296" y="472440"/>
                    <a:pt x="114565" y="468171"/>
                  </a:cubicBezTo>
                  <a:cubicBezTo>
                    <a:pt x="113616" y="467222"/>
                    <a:pt x="113261" y="465799"/>
                    <a:pt x="113498" y="463901"/>
                  </a:cubicBezTo>
                  <a:cubicBezTo>
                    <a:pt x="113735" y="462004"/>
                    <a:pt x="114328" y="460580"/>
                    <a:pt x="115277" y="459632"/>
                  </a:cubicBezTo>
                  <a:cubicBezTo>
                    <a:pt x="114802" y="458683"/>
                    <a:pt x="114447" y="458564"/>
                    <a:pt x="114209" y="459276"/>
                  </a:cubicBezTo>
                  <a:close/>
                  <a:moveTo>
                    <a:pt x="271114" y="458920"/>
                  </a:moveTo>
                  <a:cubicBezTo>
                    <a:pt x="272063" y="466036"/>
                    <a:pt x="271114" y="471729"/>
                    <a:pt x="268267" y="475998"/>
                  </a:cubicBezTo>
                  <a:cubicBezTo>
                    <a:pt x="265895" y="473152"/>
                    <a:pt x="265302" y="470187"/>
                    <a:pt x="266488" y="467103"/>
                  </a:cubicBezTo>
                  <a:cubicBezTo>
                    <a:pt x="267674" y="464020"/>
                    <a:pt x="269216" y="461292"/>
                    <a:pt x="271114" y="458920"/>
                  </a:cubicBezTo>
                  <a:close/>
                  <a:moveTo>
                    <a:pt x="180031" y="456785"/>
                  </a:moveTo>
                  <a:cubicBezTo>
                    <a:pt x="178608" y="457260"/>
                    <a:pt x="177896" y="458564"/>
                    <a:pt x="177896" y="460699"/>
                  </a:cubicBezTo>
                  <a:cubicBezTo>
                    <a:pt x="177896" y="462834"/>
                    <a:pt x="177659" y="464850"/>
                    <a:pt x="177185" y="466747"/>
                  </a:cubicBezTo>
                  <a:cubicBezTo>
                    <a:pt x="179082" y="465324"/>
                    <a:pt x="180031" y="462004"/>
                    <a:pt x="180031" y="456785"/>
                  </a:cubicBezTo>
                  <a:close/>
                  <a:moveTo>
                    <a:pt x="172915" y="453227"/>
                  </a:moveTo>
                  <a:cubicBezTo>
                    <a:pt x="171018" y="453702"/>
                    <a:pt x="169950" y="455362"/>
                    <a:pt x="169713" y="458208"/>
                  </a:cubicBezTo>
                  <a:cubicBezTo>
                    <a:pt x="169476" y="461055"/>
                    <a:pt x="169120" y="463901"/>
                    <a:pt x="168646" y="466747"/>
                  </a:cubicBezTo>
                  <a:cubicBezTo>
                    <a:pt x="167222" y="466747"/>
                    <a:pt x="165918" y="467933"/>
                    <a:pt x="164732" y="470305"/>
                  </a:cubicBezTo>
                  <a:cubicBezTo>
                    <a:pt x="163546" y="472677"/>
                    <a:pt x="162953" y="475524"/>
                    <a:pt x="162953" y="478844"/>
                  </a:cubicBezTo>
                  <a:cubicBezTo>
                    <a:pt x="164850" y="478844"/>
                    <a:pt x="165681" y="477777"/>
                    <a:pt x="165443" y="475642"/>
                  </a:cubicBezTo>
                  <a:cubicBezTo>
                    <a:pt x="165206" y="473508"/>
                    <a:pt x="166274" y="472915"/>
                    <a:pt x="168646" y="473863"/>
                  </a:cubicBezTo>
                  <a:cubicBezTo>
                    <a:pt x="169120" y="470068"/>
                    <a:pt x="170069" y="466866"/>
                    <a:pt x="171492" y="464257"/>
                  </a:cubicBezTo>
                  <a:cubicBezTo>
                    <a:pt x="172915" y="461648"/>
                    <a:pt x="173389" y="457971"/>
                    <a:pt x="172915" y="453227"/>
                  </a:cubicBezTo>
                  <a:close/>
                  <a:moveTo>
                    <a:pt x="249766" y="448958"/>
                  </a:moveTo>
                  <a:cubicBezTo>
                    <a:pt x="252138" y="448009"/>
                    <a:pt x="253324" y="448839"/>
                    <a:pt x="253324" y="451448"/>
                  </a:cubicBezTo>
                  <a:cubicBezTo>
                    <a:pt x="253324" y="454058"/>
                    <a:pt x="253324" y="456548"/>
                    <a:pt x="253324" y="458920"/>
                  </a:cubicBezTo>
                  <a:cubicBezTo>
                    <a:pt x="251901" y="457971"/>
                    <a:pt x="251071" y="456667"/>
                    <a:pt x="250834" y="455006"/>
                  </a:cubicBezTo>
                  <a:cubicBezTo>
                    <a:pt x="250596" y="453346"/>
                    <a:pt x="250241" y="451330"/>
                    <a:pt x="249766" y="448958"/>
                  </a:cubicBezTo>
                  <a:close/>
                  <a:moveTo>
                    <a:pt x="383544" y="448246"/>
                  </a:moveTo>
                  <a:cubicBezTo>
                    <a:pt x="384018" y="450618"/>
                    <a:pt x="384374" y="453939"/>
                    <a:pt x="384611" y="458208"/>
                  </a:cubicBezTo>
                  <a:cubicBezTo>
                    <a:pt x="384849" y="462478"/>
                    <a:pt x="385679" y="465799"/>
                    <a:pt x="387102" y="468171"/>
                  </a:cubicBezTo>
                  <a:cubicBezTo>
                    <a:pt x="387576" y="467222"/>
                    <a:pt x="387814" y="465917"/>
                    <a:pt x="387814" y="464257"/>
                  </a:cubicBezTo>
                  <a:cubicBezTo>
                    <a:pt x="387814" y="462597"/>
                    <a:pt x="388288" y="462004"/>
                    <a:pt x="389237" y="462478"/>
                  </a:cubicBezTo>
                  <a:cubicBezTo>
                    <a:pt x="390186" y="465799"/>
                    <a:pt x="390541" y="469238"/>
                    <a:pt x="390304" y="472796"/>
                  </a:cubicBezTo>
                  <a:cubicBezTo>
                    <a:pt x="390067" y="476354"/>
                    <a:pt x="389711" y="479793"/>
                    <a:pt x="389237" y="483114"/>
                  </a:cubicBezTo>
                  <a:cubicBezTo>
                    <a:pt x="388762" y="477896"/>
                    <a:pt x="387102" y="472084"/>
                    <a:pt x="384256" y="465680"/>
                  </a:cubicBezTo>
                  <a:cubicBezTo>
                    <a:pt x="381409" y="459276"/>
                    <a:pt x="381172" y="453465"/>
                    <a:pt x="383544" y="448246"/>
                  </a:cubicBezTo>
                  <a:close/>
                  <a:moveTo>
                    <a:pt x="360062" y="448246"/>
                  </a:moveTo>
                  <a:cubicBezTo>
                    <a:pt x="360062" y="450618"/>
                    <a:pt x="360655" y="453109"/>
                    <a:pt x="361841" y="455718"/>
                  </a:cubicBezTo>
                  <a:cubicBezTo>
                    <a:pt x="363027" y="458327"/>
                    <a:pt x="362434" y="460106"/>
                    <a:pt x="360062" y="461055"/>
                  </a:cubicBezTo>
                  <a:close/>
                  <a:moveTo>
                    <a:pt x="179319" y="446823"/>
                  </a:moveTo>
                  <a:cubicBezTo>
                    <a:pt x="177422" y="446823"/>
                    <a:pt x="176473" y="448483"/>
                    <a:pt x="176473" y="451804"/>
                  </a:cubicBezTo>
                  <a:cubicBezTo>
                    <a:pt x="177422" y="452753"/>
                    <a:pt x="178371" y="453227"/>
                    <a:pt x="179319" y="453227"/>
                  </a:cubicBezTo>
                  <a:close/>
                  <a:moveTo>
                    <a:pt x="97487" y="440419"/>
                  </a:moveTo>
                  <a:cubicBezTo>
                    <a:pt x="95115" y="441368"/>
                    <a:pt x="93336" y="443977"/>
                    <a:pt x="92150" y="448246"/>
                  </a:cubicBezTo>
                  <a:cubicBezTo>
                    <a:pt x="90964" y="452516"/>
                    <a:pt x="90609" y="456074"/>
                    <a:pt x="91083" y="458920"/>
                  </a:cubicBezTo>
                  <a:cubicBezTo>
                    <a:pt x="94404" y="454651"/>
                    <a:pt x="96538" y="448483"/>
                    <a:pt x="97487" y="440419"/>
                  </a:cubicBezTo>
                  <a:close/>
                  <a:moveTo>
                    <a:pt x="263286" y="431880"/>
                  </a:moveTo>
                  <a:cubicBezTo>
                    <a:pt x="264235" y="432829"/>
                    <a:pt x="264591" y="434252"/>
                    <a:pt x="264354" y="436149"/>
                  </a:cubicBezTo>
                  <a:cubicBezTo>
                    <a:pt x="264116" y="438047"/>
                    <a:pt x="263998" y="439707"/>
                    <a:pt x="263998" y="441130"/>
                  </a:cubicBezTo>
                  <a:cubicBezTo>
                    <a:pt x="263524" y="442079"/>
                    <a:pt x="262812" y="442435"/>
                    <a:pt x="261863" y="442198"/>
                  </a:cubicBezTo>
                  <a:cubicBezTo>
                    <a:pt x="260914" y="441961"/>
                    <a:pt x="260677" y="442791"/>
                    <a:pt x="261152" y="444688"/>
                  </a:cubicBezTo>
                  <a:cubicBezTo>
                    <a:pt x="261152" y="446112"/>
                    <a:pt x="261507" y="446467"/>
                    <a:pt x="262219" y="445756"/>
                  </a:cubicBezTo>
                  <a:cubicBezTo>
                    <a:pt x="262931" y="445044"/>
                    <a:pt x="263524" y="444688"/>
                    <a:pt x="263998" y="444688"/>
                  </a:cubicBezTo>
                  <a:cubicBezTo>
                    <a:pt x="264947" y="448958"/>
                    <a:pt x="265302" y="452160"/>
                    <a:pt x="265065" y="454295"/>
                  </a:cubicBezTo>
                  <a:cubicBezTo>
                    <a:pt x="264828" y="456429"/>
                    <a:pt x="263761" y="458683"/>
                    <a:pt x="261863" y="461055"/>
                  </a:cubicBezTo>
                  <a:cubicBezTo>
                    <a:pt x="260914" y="459157"/>
                    <a:pt x="260677" y="457615"/>
                    <a:pt x="261152" y="456429"/>
                  </a:cubicBezTo>
                  <a:cubicBezTo>
                    <a:pt x="261626" y="455244"/>
                    <a:pt x="261863" y="453465"/>
                    <a:pt x="261863" y="451093"/>
                  </a:cubicBezTo>
                  <a:cubicBezTo>
                    <a:pt x="259966" y="452041"/>
                    <a:pt x="258898" y="452041"/>
                    <a:pt x="258661" y="451093"/>
                  </a:cubicBezTo>
                  <a:cubicBezTo>
                    <a:pt x="258424" y="450144"/>
                    <a:pt x="257594" y="449195"/>
                    <a:pt x="256170" y="448246"/>
                  </a:cubicBezTo>
                  <a:cubicBezTo>
                    <a:pt x="258068" y="442079"/>
                    <a:pt x="260440" y="436624"/>
                    <a:pt x="263286" y="431880"/>
                  </a:cubicBezTo>
                  <a:close/>
                  <a:moveTo>
                    <a:pt x="208494" y="430457"/>
                  </a:moveTo>
                  <a:cubicBezTo>
                    <a:pt x="204225" y="432829"/>
                    <a:pt x="201853" y="437573"/>
                    <a:pt x="201378" y="444688"/>
                  </a:cubicBezTo>
                  <a:cubicBezTo>
                    <a:pt x="202802" y="445637"/>
                    <a:pt x="203513" y="445519"/>
                    <a:pt x="203513" y="444333"/>
                  </a:cubicBezTo>
                  <a:cubicBezTo>
                    <a:pt x="203513" y="443147"/>
                    <a:pt x="203988" y="442554"/>
                    <a:pt x="204936" y="442554"/>
                  </a:cubicBezTo>
                  <a:cubicBezTo>
                    <a:pt x="206360" y="443502"/>
                    <a:pt x="206360" y="444926"/>
                    <a:pt x="204936" y="446823"/>
                  </a:cubicBezTo>
                  <a:cubicBezTo>
                    <a:pt x="203513" y="448721"/>
                    <a:pt x="203513" y="450144"/>
                    <a:pt x="204936" y="451093"/>
                  </a:cubicBezTo>
                  <a:cubicBezTo>
                    <a:pt x="205885" y="451567"/>
                    <a:pt x="206360" y="451448"/>
                    <a:pt x="206360" y="450737"/>
                  </a:cubicBezTo>
                  <a:cubicBezTo>
                    <a:pt x="206360" y="450025"/>
                    <a:pt x="206360" y="449076"/>
                    <a:pt x="206360" y="447890"/>
                  </a:cubicBezTo>
                  <a:cubicBezTo>
                    <a:pt x="206360" y="446705"/>
                    <a:pt x="206360" y="445637"/>
                    <a:pt x="206360" y="444688"/>
                  </a:cubicBezTo>
                  <a:cubicBezTo>
                    <a:pt x="206360" y="443740"/>
                    <a:pt x="206597" y="443265"/>
                    <a:pt x="207071" y="443265"/>
                  </a:cubicBezTo>
                  <a:cubicBezTo>
                    <a:pt x="207546" y="449907"/>
                    <a:pt x="207190" y="457022"/>
                    <a:pt x="206004" y="464613"/>
                  </a:cubicBezTo>
                  <a:cubicBezTo>
                    <a:pt x="204818" y="472203"/>
                    <a:pt x="203513" y="479556"/>
                    <a:pt x="202090" y="486672"/>
                  </a:cubicBezTo>
                  <a:cubicBezTo>
                    <a:pt x="201141" y="487146"/>
                    <a:pt x="200667" y="487146"/>
                    <a:pt x="200667" y="486672"/>
                  </a:cubicBezTo>
                  <a:cubicBezTo>
                    <a:pt x="200667" y="486197"/>
                    <a:pt x="200430" y="485960"/>
                    <a:pt x="199955" y="485960"/>
                  </a:cubicBezTo>
                  <a:cubicBezTo>
                    <a:pt x="200430" y="481691"/>
                    <a:pt x="201378" y="477896"/>
                    <a:pt x="202802" y="474575"/>
                  </a:cubicBezTo>
                  <a:cubicBezTo>
                    <a:pt x="204225" y="471254"/>
                    <a:pt x="204225" y="467222"/>
                    <a:pt x="202802" y="462478"/>
                  </a:cubicBezTo>
                  <a:cubicBezTo>
                    <a:pt x="199007" y="461529"/>
                    <a:pt x="196872" y="463308"/>
                    <a:pt x="196397" y="467815"/>
                  </a:cubicBezTo>
                  <a:cubicBezTo>
                    <a:pt x="195923" y="472322"/>
                    <a:pt x="195686" y="477184"/>
                    <a:pt x="195686" y="482402"/>
                  </a:cubicBezTo>
                  <a:cubicBezTo>
                    <a:pt x="193788" y="481454"/>
                    <a:pt x="193314" y="480268"/>
                    <a:pt x="194263" y="478844"/>
                  </a:cubicBezTo>
                  <a:cubicBezTo>
                    <a:pt x="195211" y="477421"/>
                    <a:pt x="195211" y="475524"/>
                    <a:pt x="194263" y="473152"/>
                  </a:cubicBezTo>
                  <a:cubicBezTo>
                    <a:pt x="193314" y="473152"/>
                    <a:pt x="192839" y="472796"/>
                    <a:pt x="192839" y="472084"/>
                  </a:cubicBezTo>
                  <a:cubicBezTo>
                    <a:pt x="192839" y="471373"/>
                    <a:pt x="192365" y="471254"/>
                    <a:pt x="191416" y="471729"/>
                  </a:cubicBezTo>
                  <a:cubicBezTo>
                    <a:pt x="190942" y="475998"/>
                    <a:pt x="189993" y="479319"/>
                    <a:pt x="188570" y="481691"/>
                  </a:cubicBezTo>
                  <a:cubicBezTo>
                    <a:pt x="187147" y="484063"/>
                    <a:pt x="186910" y="487621"/>
                    <a:pt x="187858" y="492365"/>
                  </a:cubicBezTo>
                  <a:cubicBezTo>
                    <a:pt x="189282" y="492365"/>
                    <a:pt x="190112" y="491653"/>
                    <a:pt x="190349" y="490230"/>
                  </a:cubicBezTo>
                  <a:cubicBezTo>
                    <a:pt x="190586" y="488807"/>
                    <a:pt x="190705" y="487383"/>
                    <a:pt x="190705" y="485960"/>
                  </a:cubicBezTo>
                  <a:cubicBezTo>
                    <a:pt x="190705" y="486435"/>
                    <a:pt x="191298" y="486909"/>
                    <a:pt x="192484" y="487383"/>
                  </a:cubicBezTo>
                  <a:cubicBezTo>
                    <a:pt x="193670" y="487858"/>
                    <a:pt x="194025" y="486909"/>
                    <a:pt x="193551" y="484537"/>
                  </a:cubicBezTo>
                  <a:cubicBezTo>
                    <a:pt x="194974" y="485486"/>
                    <a:pt x="195567" y="487146"/>
                    <a:pt x="195330" y="489518"/>
                  </a:cubicBezTo>
                  <a:cubicBezTo>
                    <a:pt x="195093" y="491890"/>
                    <a:pt x="194737" y="494262"/>
                    <a:pt x="194263" y="496634"/>
                  </a:cubicBezTo>
                  <a:cubicBezTo>
                    <a:pt x="197109" y="496634"/>
                    <a:pt x="199007" y="495922"/>
                    <a:pt x="199955" y="494499"/>
                  </a:cubicBezTo>
                  <a:cubicBezTo>
                    <a:pt x="199955" y="494025"/>
                    <a:pt x="199007" y="493788"/>
                    <a:pt x="197109" y="493788"/>
                  </a:cubicBezTo>
                  <a:cubicBezTo>
                    <a:pt x="198058" y="491890"/>
                    <a:pt x="199007" y="490704"/>
                    <a:pt x="199955" y="490230"/>
                  </a:cubicBezTo>
                  <a:cubicBezTo>
                    <a:pt x="200904" y="489755"/>
                    <a:pt x="201141" y="490467"/>
                    <a:pt x="200667" y="492365"/>
                  </a:cubicBezTo>
                  <a:cubicBezTo>
                    <a:pt x="200193" y="494262"/>
                    <a:pt x="200667" y="494736"/>
                    <a:pt x="202090" y="493788"/>
                  </a:cubicBezTo>
                  <a:cubicBezTo>
                    <a:pt x="202564" y="491416"/>
                    <a:pt x="202802" y="489874"/>
                    <a:pt x="202802" y="489162"/>
                  </a:cubicBezTo>
                  <a:cubicBezTo>
                    <a:pt x="202802" y="488451"/>
                    <a:pt x="203750" y="488095"/>
                    <a:pt x="205648" y="488095"/>
                  </a:cubicBezTo>
                  <a:cubicBezTo>
                    <a:pt x="206597" y="485723"/>
                    <a:pt x="207071" y="482877"/>
                    <a:pt x="207071" y="479556"/>
                  </a:cubicBezTo>
                  <a:cubicBezTo>
                    <a:pt x="207071" y="476235"/>
                    <a:pt x="207308" y="473152"/>
                    <a:pt x="207783" y="470305"/>
                  </a:cubicBezTo>
                  <a:cubicBezTo>
                    <a:pt x="209206" y="471254"/>
                    <a:pt x="209917" y="472440"/>
                    <a:pt x="209917" y="473863"/>
                  </a:cubicBezTo>
                  <a:cubicBezTo>
                    <a:pt x="211815" y="472915"/>
                    <a:pt x="212171" y="471966"/>
                    <a:pt x="210985" y="471017"/>
                  </a:cubicBezTo>
                  <a:cubicBezTo>
                    <a:pt x="209799" y="470068"/>
                    <a:pt x="208731" y="469119"/>
                    <a:pt x="207783" y="468171"/>
                  </a:cubicBezTo>
                  <a:cubicBezTo>
                    <a:pt x="208731" y="462478"/>
                    <a:pt x="210629" y="457022"/>
                    <a:pt x="213475" y="451804"/>
                  </a:cubicBezTo>
                  <a:cubicBezTo>
                    <a:pt x="216322" y="446586"/>
                    <a:pt x="216085" y="441130"/>
                    <a:pt x="212764" y="435438"/>
                  </a:cubicBezTo>
                  <a:cubicBezTo>
                    <a:pt x="211815" y="434963"/>
                    <a:pt x="211103" y="435438"/>
                    <a:pt x="210629" y="436861"/>
                  </a:cubicBezTo>
                  <a:cubicBezTo>
                    <a:pt x="210155" y="438284"/>
                    <a:pt x="209443" y="438996"/>
                    <a:pt x="208494" y="438996"/>
                  </a:cubicBezTo>
                  <a:cubicBezTo>
                    <a:pt x="207546" y="438047"/>
                    <a:pt x="207427" y="436742"/>
                    <a:pt x="208139" y="435082"/>
                  </a:cubicBezTo>
                  <a:cubicBezTo>
                    <a:pt x="208850" y="433422"/>
                    <a:pt x="208969" y="431880"/>
                    <a:pt x="208494" y="430457"/>
                  </a:cubicBezTo>
                  <a:close/>
                  <a:moveTo>
                    <a:pt x="170780" y="428322"/>
                  </a:moveTo>
                  <a:cubicBezTo>
                    <a:pt x="168408" y="430694"/>
                    <a:pt x="167222" y="434252"/>
                    <a:pt x="167222" y="438996"/>
                  </a:cubicBezTo>
                  <a:cubicBezTo>
                    <a:pt x="169594" y="438521"/>
                    <a:pt x="170306" y="439470"/>
                    <a:pt x="169357" y="441842"/>
                  </a:cubicBezTo>
                  <a:cubicBezTo>
                    <a:pt x="168408" y="444214"/>
                    <a:pt x="168646" y="445874"/>
                    <a:pt x="170069" y="446823"/>
                  </a:cubicBezTo>
                  <a:cubicBezTo>
                    <a:pt x="171018" y="444451"/>
                    <a:pt x="171492" y="442672"/>
                    <a:pt x="171492" y="441486"/>
                  </a:cubicBezTo>
                  <a:cubicBezTo>
                    <a:pt x="171492" y="440300"/>
                    <a:pt x="172441" y="440182"/>
                    <a:pt x="174338" y="441130"/>
                  </a:cubicBezTo>
                  <a:cubicBezTo>
                    <a:pt x="174338" y="439707"/>
                    <a:pt x="174575" y="438640"/>
                    <a:pt x="175050" y="437928"/>
                  </a:cubicBezTo>
                  <a:cubicBezTo>
                    <a:pt x="175524" y="437217"/>
                    <a:pt x="175524" y="436149"/>
                    <a:pt x="175050" y="434726"/>
                  </a:cubicBezTo>
                  <a:cubicBezTo>
                    <a:pt x="173627" y="433777"/>
                    <a:pt x="172678" y="433303"/>
                    <a:pt x="172204" y="433303"/>
                  </a:cubicBezTo>
                  <a:cubicBezTo>
                    <a:pt x="171729" y="433303"/>
                    <a:pt x="171255" y="434489"/>
                    <a:pt x="170780" y="436861"/>
                  </a:cubicBezTo>
                  <a:cubicBezTo>
                    <a:pt x="169357" y="435912"/>
                    <a:pt x="169120" y="434726"/>
                    <a:pt x="170069" y="433303"/>
                  </a:cubicBezTo>
                  <a:cubicBezTo>
                    <a:pt x="171018" y="431880"/>
                    <a:pt x="171255" y="430219"/>
                    <a:pt x="170780" y="428322"/>
                  </a:cubicBezTo>
                  <a:close/>
                  <a:moveTo>
                    <a:pt x="343695" y="427966"/>
                  </a:moveTo>
                  <a:cubicBezTo>
                    <a:pt x="344170" y="427255"/>
                    <a:pt x="344881" y="427373"/>
                    <a:pt x="345830" y="428322"/>
                  </a:cubicBezTo>
                  <a:cubicBezTo>
                    <a:pt x="346304" y="432117"/>
                    <a:pt x="345356" y="434489"/>
                    <a:pt x="342984" y="435438"/>
                  </a:cubicBezTo>
                  <a:cubicBezTo>
                    <a:pt x="342984" y="433540"/>
                    <a:pt x="342509" y="432473"/>
                    <a:pt x="341561" y="432236"/>
                  </a:cubicBezTo>
                  <a:cubicBezTo>
                    <a:pt x="340612" y="431998"/>
                    <a:pt x="340375" y="430694"/>
                    <a:pt x="340849" y="428322"/>
                  </a:cubicBezTo>
                  <a:cubicBezTo>
                    <a:pt x="342272" y="428796"/>
                    <a:pt x="343221" y="428678"/>
                    <a:pt x="343695" y="427966"/>
                  </a:cubicBezTo>
                  <a:close/>
                  <a:moveTo>
                    <a:pt x="280364" y="426187"/>
                  </a:moveTo>
                  <a:cubicBezTo>
                    <a:pt x="281787" y="431405"/>
                    <a:pt x="282025" y="435912"/>
                    <a:pt x="281076" y="439707"/>
                  </a:cubicBezTo>
                  <a:lnTo>
                    <a:pt x="276806" y="453939"/>
                  </a:lnTo>
                  <a:cubicBezTo>
                    <a:pt x="276806" y="454888"/>
                    <a:pt x="276332" y="455362"/>
                    <a:pt x="275383" y="455362"/>
                  </a:cubicBezTo>
                  <a:cubicBezTo>
                    <a:pt x="275383" y="452990"/>
                    <a:pt x="274790" y="452041"/>
                    <a:pt x="273604" y="452516"/>
                  </a:cubicBezTo>
                  <a:cubicBezTo>
                    <a:pt x="272418" y="452990"/>
                    <a:pt x="271825" y="452753"/>
                    <a:pt x="271825" y="451804"/>
                  </a:cubicBezTo>
                  <a:cubicBezTo>
                    <a:pt x="275146" y="448958"/>
                    <a:pt x="276569" y="444807"/>
                    <a:pt x="276095" y="439351"/>
                  </a:cubicBezTo>
                  <a:cubicBezTo>
                    <a:pt x="275620" y="433896"/>
                    <a:pt x="277044" y="429508"/>
                    <a:pt x="280364" y="426187"/>
                  </a:cubicBezTo>
                  <a:close/>
                  <a:moveTo>
                    <a:pt x="233400" y="424052"/>
                  </a:moveTo>
                  <a:cubicBezTo>
                    <a:pt x="232451" y="425950"/>
                    <a:pt x="232688" y="426662"/>
                    <a:pt x="234111" y="426187"/>
                  </a:cubicBezTo>
                  <a:cubicBezTo>
                    <a:pt x="235535" y="425713"/>
                    <a:pt x="236009" y="426187"/>
                    <a:pt x="235535" y="427610"/>
                  </a:cubicBezTo>
                  <a:cubicBezTo>
                    <a:pt x="234586" y="428085"/>
                    <a:pt x="234111" y="429745"/>
                    <a:pt x="234111" y="432591"/>
                  </a:cubicBezTo>
                  <a:cubicBezTo>
                    <a:pt x="235060" y="432591"/>
                    <a:pt x="235653" y="431998"/>
                    <a:pt x="235890" y="430812"/>
                  </a:cubicBezTo>
                  <a:cubicBezTo>
                    <a:pt x="236127" y="429626"/>
                    <a:pt x="236958" y="429271"/>
                    <a:pt x="238381" y="429745"/>
                  </a:cubicBezTo>
                  <a:cubicBezTo>
                    <a:pt x="238381" y="433540"/>
                    <a:pt x="238381" y="438640"/>
                    <a:pt x="238381" y="445044"/>
                  </a:cubicBezTo>
                  <a:cubicBezTo>
                    <a:pt x="238381" y="451448"/>
                    <a:pt x="238144" y="456074"/>
                    <a:pt x="237669" y="458920"/>
                  </a:cubicBezTo>
                  <a:cubicBezTo>
                    <a:pt x="236721" y="457971"/>
                    <a:pt x="236246" y="456904"/>
                    <a:pt x="236246" y="455718"/>
                  </a:cubicBezTo>
                  <a:cubicBezTo>
                    <a:pt x="236246" y="454532"/>
                    <a:pt x="235535" y="453939"/>
                    <a:pt x="234111" y="453939"/>
                  </a:cubicBezTo>
                  <a:cubicBezTo>
                    <a:pt x="234586" y="452516"/>
                    <a:pt x="234942" y="450025"/>
                    <a:pt x="235179" y="446467"/>
                  </a:cubicBezTo>
                  <a:cubicBezTo>
                    <a:pt x="235416" y="442909"/>
                    <a:pt x="235060" y="440419"/>
                    <a:pt x="234111" y="438996"/>
                  </a:cubicBezTo>
                  <a:cubicBezTo>
                    <a:pt x="233163" y="438996"/>
                    <a:pt x="232688" y="439351"/>
                    <a:pt x="232688" y="440063"/>
                  </a:cubicBezTo>
                  <a:cubicBezTo>
                    <a:pt x="232688" y="440775"/>
                    <a:pt x="232214" y="441130"/>
                    <a:pt x="231265" y="441130"/>
                  </a:cubicBezTo>
                  <a:cubicBezTo>
                    <a:pt x="232214" y="438758"/>
                    <a:pt x="232214" y="437573"/>
                    <a:pt x="231265" y="437573"/>
                  </a:cubicBezTo>
                  <a:cubicBezTo>
                    <a:pt x="230316" y="437573"/>
                    <a:pt x="229842" y="436624"/>
                    <a:pt x="229842" y="434726"/>
                  </a:cubicBezTo>
                  <a:cubicBezTo>
                    <a:pt x="230791" y="432354"/>
                    <a:pt x="231384" y="430338"/>
                    <a:pt x="231621" y="428678"/>
                  </a:cubicBezTo>
                  <a:cubicBezTo>
                    <a:pt x="231858" y="427017"/>
                    <a:pt x="232451" y="425476"/>
                    <a:pt x="233400" y="424052"/>
                  </a:cubicBezTo>
                  <a:close/>
                  <a:moveTo>
                    <a:pt x="188570" y="424052"/>
                  </a:moveTo>
                  <a:cubicBezTo>
                    <a:pt x="187147" y="424052"/>
                    <a:pt x="186317" y="424883"/>
                    <a:pt x="186079" y="426543"/>
                  </a:cubicBezTo>
                  <a:cubicBezTo>
                    <a:pt x="185842" y="428203"/>
                    <a:pt x="185724" y="430219"/>
                    <a:pt x="185724" y="432591"/>
                  </a:cubicBezTo>
                  <a:cubicBezTo>
                    <a:pt x="187147" y="432591"/>
                    <a:pt x="188214" y="431524"/>
                    <a:pt x="188926" y="429389"/>
                  </a:cubicBezTo>
                  <a:cubicBezTo>
                    <a:pt x="189637" y="427255"/>
                    <a:pt x="189519" y="425476"/>
                    <a:pt x="188570" y="424052"/>
                  </a:cubicBezTo>
                  <a:close/>
                  <a:moveTo>
                    <a:pt x="336579" y="422629"/>
                  </a:moveTo>
                  <a:cubicBezTo>
                    <a:pt x="338477" y="424052"/>
                    <a:pt x="339307" y="425594"/>
                    <a:pt x="339070" y="427255"/>
                  </a:cubicBezTo>
                  <a:cubicBezTo>
                    <a:pt x="338833" y="428915"/>
                    <a:pt x="339189" y="430694"/>
                    <a:pt x="340137" y="432591"/>
                  </a:cubicBezTo>
                  <a:cubicBezTo>
                    <a:pt x="339189" y="432591"/>
                    <a:pt x="338714" y="433184"/>
                    <a:pt x="338714" y="434370"/>
                  </a:cubicBezTo>
                  <a:cubicBezTo>
                    <a:pt x="338714" y="435556"/>
                    <a:pt x="338003" y="435912"/>
                    <a:pt x="336579" y="435438"/>
                  </a:cubicBezTo>
                  <a:cubicBezTo>
                    <a:pt x="336105" y="434489"/>
                    <a:pt x="335749" y="432354"/>
                    <a:pt x="335512" y="429033"/>
                  </a:cubicBezTo>
                  <a:cubicBezTo>
                    <a:pt x="335275" y="425713"/>
                    <a:pt x="335631" y="423578"/>
                    <a:pt x="336579" y="422629"/>
                  </a:cubicBezTo>
                  <a:close/>
                  <a:moveTo>
                    <a:pt x="214899" y="422629"/>
                  </a:moveTo>
                  <a:cubicBezTo>
                    <a:pt x="214424" y="424052"/>
                    <a:pt x="214068" y="425713"/>
                    <a:pt x="213831" y="427610"/>
                  </a:cubicBezTo>
                  <a:cubicBezTo>
                    <a:pt x="213594" y="429508"/>
                    <a:pt x="213001" y="430931"/>
                    <a:pt x="212052" y="431880"/>
                  </a:cubicBezTo>
                  <a:cubicBezTo>
                    <a:pt x="212527" y="432829"/>
                    <a:pt x="213831" y="431643"/>
                    <a:pt x="215966" y="428322"/>
                  </a:cubicBezTo>
                  <a:cubicBezTo>
                    <a:pt x="218101" y="425001"/>
                    <a:pt x="217745" y="423104"/>
                    <a:pt x="214899" y="422629"/>
                  </a:cubicBezTo>
                  <a:close/>
                  <a:moveTo>
                    <a:pt x="226995" y="417648"/>
                  </a:moveTo>
                  <a:cubicBezTo>
                    <a:pt x="227944" y="423341"/>
                    <a:pt x="227826" y="429033"/>
                    <a:pt x="226640" y="434726"/>
                  </a:cubicBezTo>
                  <a:cubicBezTo>
                    <a:pt x="225454" y="440419"/>
                    <a:pt x="223438" y="444451"/>
                    <a:pt x="220591" y="446823"/>
                  </a:cubicBezTo>
                  <a:cubicBezTo>
                    <a:pt x="220591" y="443977"/>
                    <a:pt x="221421" y="441368"/>
                    <a:pt x="223082" y="438996"/>
                  </a:cubicBezTo>
                  <a:cubicBezTo>
                    <a:pt x="224742" y="436624"/>
                    <a:pt x="224149" y="435438"/>
                    <a:pt x="221303" y="435438"/>
                  </a:cubicBezTo>
                  <a:cubicBezTo>
                    <a:pt x="222252" y="432591"/>
                    <a:pt x="222963" y="429271"/>
                    <a:pt x="223438" y="425476"/>
                  </a:cubicBezTo>
                  <a:cubicBezTo>
                    <a:pt x="223912" y="421680"/>
                    <a:pt x="225098" y="419071"/>
                    <a:pt x="226995" y="417648"/>
                  </a:cubicBezTo>
                  <a:close/>
                  <a:moveTo>
                    <a:pt x="377140" y="414090"/>
                  </a:moveTo>
                  <a:cubicBezTo>
                    <a:pt x="378563" y="415039"/>
                    <a:pt x="379630" y="416581"/>
                    <a:pt x="380342" y="418716"/>
                  </a:cubicBezTo>
                  <a:cubicBezTo>
                    <a:pt x="381054" y="420850"/>
                    <a:pt x="382832" y="421680"/>
                    <a:pt x="385679" y="421206"/>
                  </a:cubicBezTo>
                  <a:cubicBezTo>
                    <a:pt x="385679" y="423104"/>
                    <a:pt x="385916" y="424527"/>
                    <a:pt x="386390" y="425476"/>
                  </a:cubicBezTo>
                  <a:cubicBezTo>
                    <a:pt x="386865" y="426424"/>
                    <a:pt x="387102" y="427848"/>
                    <a:pt x="387102" y="429745"/>
                  </a:cubicBezTo>
                  <a:cubicBezTo>
                    <a:pt x="384730" y="429271"/>
                    <a:pt x="383663" y="429745"/>
                    <a:pt x="383900" y="431168"/>
                  </a:cubicBezTo>
                  <a:cubicBezTo>
                    <a:pt x="384137" y="432591"/>
                    <a:pt x="384493" y="434489"/>
                    <a:pt x="384967" y="436861"/>
                  </a:cubicBezTo>
                  <a:cubicBezTo>
                    <a:pt x="383070" y="436861"/>
                    <a:pt x="382002" y="435912"/>
                    <a:pt x="381765" y="434015"/>
                  </a:cubicBezTo>
                  <a:cubicBezTo>
                    <a:pt x="381528" y="432117"/>
                    <a:pt x="380935" y="430219"/>
                    <a:pt x="379986" y="428322"/>
                  </a:cubicBezTo>
                  <a:cubicBezTo>
                    <a:pt x="381409" y="428322"/>
                    <a:pt x="382121" y="428085"/>
                    <a:pt x="382121" y="427610"/>
                  </a:cubicBezTo>
                  <a:cubicBezTo>
                    <a:pt x="381172" y="426662"/>
                    <a:pt x="380935" y="425238"/>
                    <a:pt x="381409" y="423341"/>
                  </a:cubicBezTo>
                  <a:cubicBezTo>
                    <a:pt x="381884" y="421443"/>
                    <a:pt x="381172" y="420732"/>
                    <a:pt x="379275" y="421206"/>
                  </a:cubicBezTo>
                  <a:cubicBezTo>
                    <a:pt x="379275" y="422155"/>
                    <a:pt x="379512" y="422985"/>
                    <a:pt x="379986" y="423697"/>
                  </a:cubicBezTo>
                  <a:cubicBezTo>
                    <a:pt x="380461" y="424408"/>
                    <a:pt x="380461" y="425238"/>
                    <a:pt x="379986" y="426187"/>
                  </a:cubicBezTo>
                  <a:cubicBezTo>
                    <a:pt x="378089" y="426187"/>
                    <a:pt x="376903" y="425713"/>
                    <a:pt x="376428" y="424764"/>
                  </a:cubicBezTo>
                  <a:cubicBezTo>
                    <a:pt x="375479" y="422392"/>
                    <a:pt x="375598" y="420969"/>
                    <a:pt x="376784" y="420494"/>
                  </a:cubicBezTo>
                  <a:cubicBezTo>
                    <a:pt x="377970" y="420020"/>
                    <a:pt x="378563" y="418834"/>
                    <a:pt x="378563" y="416937"/>
                  </a:cubicBezTo>
                  <a:cubicBezTo>
                    <a:pt x="377140" y="415988"/>
                    <a:pt x="376665" y="415039"/>
                    <a:pt x="377140" y="414090"/>
                  </a:cubicBezTo>
                  <a:close/>
                  <a:moveTo>
                    <a:pt x="240516" y="414090"/>
                  </a:moveTo>
                  <a:cubicBezTo>
                    <a:pt x="240041" y="415513"/>
                    <a:pt x="239685" y="416937"/>
                    <a:pt x="239448" y="418360"/>
                  </a:cubicBezTo>
                  <a:cubicBezTo>
                    <a:pt x="239211" y="419783"/>
                    <a:pt x="239330" y="421680"/>
                    <a:pt x="239804" y="424052"/>
                  </a:cubicBezTo>
                  <a:cubicBezTo>
                    <a:pt x="237432" y="424052"/>
                    <a:pt x="236602" y="422273"/>
                    <a:pt x="237313" y="418716"/>
                  </a:cubicBezTo>
                  <a:cubicBezTo>
                    <a:pt x="238025" y="415158"/>
                    <a:pt x="239092" y="413616"/>
                    <a:pt x="240516" y="414090"/>
                  </a:cubicBezTo>
                  <a:close/>
                  <a:moveTo>
                    <a:pt x="178608" y="407686"/>
                  </a:moveTo>
                  <a:cubicBezTo>
                    <a:pt x="177659" y="408160"/>
                    <a:pt x="177778" y="408635"/>
                    <a:pt x="178964" y="409109"/>
                  </a:cubicBezTo>
                  <a:cubicBezTo>
                    <a:pt x="180150" y="409584"/>
                    <a:pt x="180268" y="410532"/>
                    <a:pt x="179319" y="411955"/>
                  </a:cubicBezTo>
                  <a:cubicBezTo>
                    <a:pt x="181217" y="412430"/>
                    <a:pt x="182166" y="411007"/>
                    <a:pt x="182166" y="407686"/>
                  </a:cubicBezTo>
                  <a:cubicBezTo>
                    <a:pt x="181217" y="406737"/>
                    <a:pt x="180505" y="406856"/>
                    <a:pt x="180031" y="408042"/>
                  </a:cubicBezTo>
                  <a:cubicBezTo>
                    <a:pt x="179557" y="409228"/>
                    <a:pt x="179082" y="409109"/>
                    <a:pt x="178608" y="407686"/>
                  </a:cubicBezTo>
                  <a:close/>
                  <a:moveTo>
                    <a:pt x="197821" y="403416"/>
                  </a:moveTo>
                  <a:cubicBezTo>
                    <a:pt x="197821" y="404840"/>
                    <a:pt x="197821" y="406263"/>
                    <a:pt x="197821" y="407686"/>
                  </a:cubicBezTo>
                  <a:cubicBezTo>
                    <a:pt x="197821" y="409109"/>
                    <a:pt x="198532" y="409346"/>
                    <a:pt x="199955" y="408398"/>
                  </a:cubicBezTo>
                  <a:cubicBezTo>
                    <a:pt x="200430" y="407923"/>
                    <a:pt x="200667" y="406263"/>
                    <a:pt x="200667" y="403416"/>
                  </a:cubicBezTo>
                  <a:close/>
                  <a:moveTo>
                    <a:pt x="203208" y="402807"/>
                  </a:moveTo>
                  <a:lnTo>
                    <a:pt x="201378" y="407686"/>
                  </a:lnTo>
                  <a:cubicBezTo>
                    <a:pt x="201378" y="410532"/>
                    <a:pt x="201260" y="413616"/>
                    <a:pt x="201023" y="416937"/>
                  </a:cubicBezTo>
                  <a:cubicBezTo>
                    <a:pt x="200785" y="420257"/>
                    <a:pt x="200193" y="423222"/>
                    <a:pt x="199244" y="425831"/>
                  </a:cubicBezTo>
                  <a:cubicBezTo>
                    <a:pt x="198295" y="428441"/>
                    <a:pt x="196635" y="429982"/>
                    <a:pt x="194263" y="430457"/>
                  </a:cubicBezTo>
                  <a:cubicBezTo>
                    <a:pt x="195686" y="434726"/>
                    <a:pt x="195686" y="438758"/>
                    <a:pt x="194263" y="442554"/>
                  </a:cubicBezTo>
                  <a:cubicBezTo>
                    <a:pt x="190468" y="443502"/>
                    <a:pt x="188333" y="446230"/>
                    <a:pt x="187858" y="450737"/>
                  </a:cubicBezTo>
                  <a:cubicBezTo>
                    <a:pt x="187384" y="455244"/>
                    <a:pt x="185724" y="458208"/>
                    <a:pt x="182877" y="459632"/>
                  </a:cubicBezTo>
                  <a:cubicBezTo>
                    <a:pt x="181928" y="462004"/>
                    <a:pt x="182284" y="462834"/>
                    <a:pt x="183945" y="462122"/>
                  </a:cubicBezTo>
                  <a:cubicBezTo>
                    <a:pt x="185605" y="461411"/>
                    <a:pt x="186198" y="462241"/>
                    <a:pt x="185724" y="464613"/>
                  </a:cubicBezTo>
                  <a:cubicBezTo>
                    <a:pt x="187147" y="464613"/>
                    <a:pt x="187977" y="463901"/>
                    <a:pt x="188214" y="462478"/>
                  </a:cubicBezTo>
                  <a:cubicBezTo>
                    <a:pt x="188451" y="461055"/>
                    <a:pt x="189044" y="459869"/>
                    <a:pt x="189993" y="458920"/>
                  </a:cubicBezTo>
                  <a:cubicBezTo>
                    <a:pt x="190468" y="460818"/>
                    <a:pt x="191179" y="462952"/>
                    <a:pt x="192128" y="465324"/>
                  </a:cubicBezTo>
                  <a:cubicBezTo>
                    <a:pt x="193077" y="467696"/>
                    <a:pt x="194263" y="468171"/>
                    <a:pt x="195686" y="466747"/>
                  </a:cubicBezTo>
                  <a:cubicBezTo>
                    <a:pt x="193788" y="464850"/>
                    <a:pt x="192958" y="462715"/>
                    <a:pt x="193195" y="460343"/>
                  </a:cubicBezTo>
                  <a:cubicBezTo>
                    <a:pt x="193432" y="457971"/>
                    <a:pt x="193907" y="455718"/>
                    <a:pt x="194618" y="453583"/>
                  </a:cubicBezTo>
                  <a:cubicBezTo>
                    <a:pt x="195330" y="451448"/>
                    <a:pt x="196042" y="449314"/>
                    <a:pt x="196753" y="447179"/>
                  </a:cubicBezTo>
                  <a:cubicBezTo>
                    <a:pt x="197465" y="445044"/>
                    <a:pt x="197583" y="442791"/>
                    <a:pt x="197109" y="440419"/>
                  </a:cubicBezTo>
                  <a:cubicBezTo>
                    <a:pt x="199481" y="435201"/>
                    <a:pt x="201378" y="429626"/>
                    <a:pt x="202802" y="423697"/>
                  </a:cubicBezTo>
                  <a:cubicBezTo>
                    <a:pt x="204225" y="417767"/>
                    <a:pt x="205174" y="411007"/>
                    <a:pt x="205648" y="403416"/>
                  </a:cubicBezTo>
                  <a:close/>
                  <a:moveTo>
                    <a:pt x="387814" y="402705"/>
                  </a:moveTo>
                  <a:cubicBezTo>
                    <a:pt x="389711" y="402230"/>
                    <a:pt x="390541" y="402942"/>
                    <a:pt x="390304" y="404840"/>
                  </a:cubicBezTo>
                  <a:cubicBezTo>
                    <a:pt x="390067" y="406737"/>
                    <a:pt x="389711" y="408398"/>
                    <a:pt x="389237" y="409821"/>
                  </a:cubicBezTo>
                  <a:cubicBezTo>
                    <a:pt x="388288" y="409821"/>
                    <a:pt x="387695" y="408753"/>
                    <a:pt x="387458" y="406619"/>
                  </a:cubicBezTo>
                  <a:cubicBezTo>
                    <a:pt x="387221" y="404484"/>
                    <a:pt x="387339" y="403179"/>
                    <a:pt x="387814" y="402705"/>
                  </a:cubicBezTo>
                  <a:close/>
                  <a:moveTo>
                    <a:pt x="352946" y="401282"/>
                  </a:moveTo>
                  <a:cubicBezTo>
                    <a:pt x="353895" y="402230"/>
                    <a:pt x="354725" y="403654"/>
                    <a:pt x="355436" y="405551"/>
                  </a:cubicBezTo>
                  <a:cubicBezTo>
                    <a:pt x="356148" y="407449"/>
                    <a:pt x="355555" y="408872"/>
                    <a:pt x="353658" y="409821"/>
                  </a:cubicBezTo>
                  <a:close/>
                  <a:moveTo>
                    <a:pt x="365043" y="395589"/>
                  </a:moveTo>
                  <a:cubicBezTo>
                    <a:pt x="365517" y="396538"/>
                    <a:pt x="365992" y="397368"/>
                    <a:pt x="366466" y="398080"/>
                  </a:cubicBezTo>
                  <a:cubicBezTo>
                    <a:pt x="366940" y="398791"/>
                    <a:pt x="367178" y="399859"/>
                    <a:pt x="367178" y="401282"/>
                  </a:cubicBezTo>
                  <a:cubicBezTo>
                    <a:pt x="365754" y="402230"/>
                    <a:pt x="364806" y="401637"/>
                    <a:pt x="364331" y="399503"/>
                  </a:cubicBezTo>
                  <a:cubicBezTo>
                    <a:pt x="363857" y="397368"/>
                    <a:pt x="364094" y="396063"/>
                    <a:pt x="365043" y="395589"/>
                  </a:cubicBezTo>
                  <a:close/>
                  <a:moveTo>
                    <a:pt x="281076" y="394877"/>
                  </a:moveTo>
                  <a:cubicBezTo>
                    <a:pt x="279653" y="393929"/>
                    <a:pt x="279060" y="394403"/>
                    <a:pt x="279297" y="396301"/>
                  </a:cubicBezTo>
                  <a:cubicBezTo>
                    <a:pt x="279534" y="398198"/>
                    <a:pt x="279416" y="399621"/>
                    <a:pt x="278941" y="400570"/>
                  </a:cubicBezTo>
                  <a:lnTo>
                    <a:pt x="281076" y="400570"/>
                  </a:lnTo>
                  <a:close/>
                  <a:moveTo>
                    <a:pt x="192839" y="394877"/>
                  </a:moveTo>
                  <a:cubicBezTo>
                    <a:pt x="191891" y="395352"/>
                    <a:pt x="191298" y="396419"/>
                    <a:pt x="191060" y="398080"/>
                  </a:cubicBezTo>
                  <a:cubicBezTo>
                    <a:pt x="190823" y="399740"/>
                    <a:pt x="190705" y="401519"/>
                    <a:pt x="190705" y="403416"/>
                  </a:cubicBezTo>
                  <a:cubicBezTo>
                    <a:pt x="192602" y="403416"/>
                    <a:pt x="193788" y="402230"/>
                    <a:pt x="194263" y="399859"/>
                  </a:cubicBezTo>
                  <a:cubicBezTo>
                    <a:pt x="194737" y="397487"/>
                    <a:pt x="194263" y="395826"/>
                    <a:pt x="192839" y="394877"/>
                  </a:cubicBezTo>
                  <a:close/>
                  <a:moveTo>
                    <a:pt x="209917" y="392031"/>
                  </a:moveTo>
                  <a:cubicBezTo>
                    <a:pt x="208494" y="392505"/>
                    <a:pt x="207901" y="393810"/>
                    <a:pt x="208139" y="395945"/>
                  </a:cubicBezTo>
                  <a:cubicBezTo>
                    <a:pt x="208376" y="398080"/>
                    <a:pt x="208020" y="399859"/>
                    <a:pt x="207071" y="401282"/>
                  </a:cubicBezTo>
                  <a:cubicBezTo>
                    <a:pt x="208969" y="401282"/>
                    <a:pt x="210866" y="400333"/>
                    <a:pt x="212764" y="398435"/>
                  </a:cubicBezTo>
                  <a:cubicBezTo>
                    <a:pt x="212764" y="397487"/>
                    <a:pt x="212645" y="396894"/>
                    <a:pt x="212408" y="396656"/>
                  </a:cubicBezTo>
                  <a:cubicBezTo>
                    <a:pt x="212171" y="396419"/>
                    <a:pt x="212052" y="395826"/>
                    <a:pt x="212052" y="394877"/>
                  </a:cubicBezTo>
                  <a:cubicBezTo>
                    <a:pt x="211103" y="394877"/>
                    <a:pt x="210629" y="396063"/>
                    <a:pt x="210629" y="398435"/>
                  </a:cubicBezTo>
                  <a:cubicBezTo>
                    <a:pt x="209206" y="397487"/>
                    <a:pt x="208613" y="396538"/>
                    <a:pt x="208850" y="395589"/>
                  </a:cubicBezTo>
                  <a:cubicBezTo>
                    <a:pt x="209087" y="394640"/>
                    <a:pt x="209443" y="393454"/>
                    <a:pt x="209917" y="392031"/>
                  </a:cubicBezTo>
                  <a:close/>
                  <a:moveTo>
                    <a:pt x="281076" y="389185"/>
                  </a:moveTo>
                  <a:cubicBezTo>
                    <a:pt x="281550" y="391557"/>
                    <a:pt x="282262" y="393573"/>
                    <a:pt x="283211" y="395233"/>
                  </a:cubicBezTo>
                  <a:cubicBezTo>
                    <a:pt x="284159" y="396894"/>
                    <a:pt x="285108" y="398673"/>
                    <a:pt x="286057" y="400570"/>
                  </a:cubicBezTo>
                  <a:cubicBezTo>
                    <a:pt x="283685" y="398673"/>
                    <a:pt x="282025" y="399384"/>
                    <a:pt x="281076" y="402705"/>
                  </a:cubicBezTo>
                  <a:cubicBezTo>
                    <a:pt x="280127" y="406026"/>
                    <a:pt x="278941" y="408398"/>
                    <a:pt x="277518" y="409821"/>
                  </a:cubicBezTo>
                  <a:cubicBezTo>
                    <a:pt x="279890" y="410295"/>
                    <a:pt x="280720" y="411955"/>
                    <a:pt x="280009" y="414802"/>
                  </a:cubicBezTo>
                  <a:cubicBezTo>
                    <a:pt x="279297" y="417648"/>
                    <a:pt x="278704" y="420257"/>
                    <a:pt x="278230" y="422629"/>
                  </a:cubicBezTo>
                  <a:cubicBezTo>
                    <a:pt x="277281" y="421680"/>
                    <a:pt x="277044" y="420613"/>
                    <a:pt x="277518" y="419427"/>
                  </a:cubicBezTo>
                  <a:cubicBezTo>
                    <a:pt x="277992" y="418241"/>
                    <a:pt x="278230" y="416937"/>
                    <a:pt x="278230" y="415513"/>
                  </a:cubicBezTo>
                  <a:cubicBezTo>
                    <a:pt x="277281" y="413616"/>
                    <a:pt x="276332" y="413616"/>
                    <a:pt x="275383" y="415513"/>
                  </a:cubicBezTo>
                  <a:cubicBezTo>
                    <a:pt x="275383" y="414090"/>
                    <a:pt x="274909" y="412430"/>
                    <a:pt x="273960" y="410532"/>
                  </a:cubicBezTo>
                  <a:cubicBezTo>
                    <a:pt x="276332" y="410058"/>
                    <a:pt x="277518" y="406737"/>
                    <a:pt x="277518" y="400570"/>
                  </a:cubicBezTo>
                  <a:cubicBezTo>
                    <a:pt x="276569" y="401045"/>
                    <a:pt x="275858" y="400807"/>
                    <a:pt x="275383" y="399859"/>
                  </a:cubicBezTo>
                  <a:cubicBezTo>
                    <a:pt x="274909" y="398910"/>
                    <a:pt x="274197" y="398673"/>
                    <a:pt x="273248" y="399147"/>
                  </a:cubicBezTo>
                  <a:cubicBezTo>
                    <a:pt x="273248" y="402942"/>
                    <a:pt x="273486" y="406500"/>
                    <a:pt x="273960" y="409821"/>
                  </a:cubicBezTo>
                  <a:cubicBezTo>
                    <a:pt x="274434" y="413141"/>
                    <a:pt x="273723" y="415751"/>
                    <a:pt x="271825" y="417648"/>
                  </a:cubicBezTo>
                  <a:cubicBezTo>
                    <a:pt x="272300" y="413853"/>
                    <a:pt x="272418" y="409465"/>
                    <a:pt x="272181" y="404484"/>
                  </a:cubicBezTo>
                  <a:cubicBezTo>
                    <a:pt x="271944" y="399503"/>
                    <a:pt x="272537" y="395352"/>
                    <a:pt x="273960" y="392031"/>
                  </a:cubicBezTo>
                  <a:cubicBezTo>
                    <a:pt x="275383" y="391557"/>
                    <a:pt x="276213" y="392031"/>
                    <a:pt x="276451" y="393454"/>
                  </a:cubicBezTo>
                  <a:cubicBezTo>
                    <a:pt x="276688" y="394877"/>
                    <a:pt x="277281" y="395352"/>
                    <a:pt x="278230" y="394877"/>
                  </a:cubicBezTo>
                  <a:cubicBezTo>
                    <a:pt x="279178" y="391557"/>
                    <a:pt x="280127" y="389659"/>
                    <a:pt x="281076" y="389185"/>
                  </a:cubicBezTo>
                  <a:close/>
                  <a:moveTo>
                    <a:pt x="239092" y="386338"/>
                  </a:moveTo>
                  <a:lnTo>
                    <a:pt x="241939" y="386338"/>
                  </a:lnTo>
                  <a:cubicBezTo>
                    <a:pt x="242413" y="389659"/>
                    <a:pt x="242769" y="392861"/>
                    <a:pt x="243006" y="395945"/>
                  </a:cubicBezTo>
                  <a:cubicBezTo>
                    <a:pt x="243243" y="399028"/>
                    <a:pt x="243125" y="402468"/>
                    <a:pt x="242650" y="406263"/>
                  </a:cubicBezTo>
                  <a:cubicBezTo>
                    <a:pt x="241702" y="402942"/>
                    <a:pt x="240634" y="402112"/>
                    <a:pt x="239448" y="403772"/>
                  </a:cubicBezTo>
                  <a:cubicBezTo>
                    <a:pt x="238262" y="405433"/>
                    <a:pt x="236958" y="405788"/>
                    <a:pt x="235535" y="404840"/>
                  </a:cubicBezTo>
                  <a:cubicBezTo>
                    <a:pt x="234586" y="403891"/>
                    <a:pt x="234467" y="402586"/>
                    <a:pt x="235179" y="400926"/>
                  </a:cubicBezTo>
                  <a:cubicBezTo>
                    <a:pt x="235890" y="399266"/>
                    <a:pt x="236721" y="397961"/>
                    <a:pt x="237669" y="397012"/>
                  </a:cubicBezTo>
                  <a:cubicBezTo>
                    <a:pt x="236721" y="399384"/>
                    <a:pt x="237432" y="400570"/>
                    <a:pt x="239804" y="400570"/>
                  </a:cubicBezTo>
                  <a:cubicBezTo>
                    <a:pt x="240278" y="397249"/>
                    <a:pt x="240160" y="395470"/>
                    <a:pt x="239448" y="395233"/>
                  </a:cubicBezTo>
                  <a:cubicBezTo>
                    <a:pt x="238737" y="394996"/>
                    <a:pt x="238144" y="394877"/>
                    <a:pt x="237669" y="394877"/>
                  </a:cubicBezTo>
                  <a:cubicBezTo>
                    <a:pt x="238618" y="392031"/>
                    <a:pt x="239092" y="389185"/>
                    <a:pt x="239092" y="386338"/>
                  </a:cubicBezTo>
                  <a:close/>
                  <a:moveTo>
                    <a:pt x="202090" y="384915"/>
                  </a:moveTo>
                  <a:cubicBezTo>
                    <a:pt x="201616" y="387762"/>
                    <a:pt x="200904" y="390015"/>
                    <a:pt x="199955" y="391675"/>
                  </a:cubicBezTo>
                  <a:cubicBezTo>
                    <a:pt x="199007" y="393336"/>
                    <a:pt x="199007" y="395826"/>
                    <a:pt x="199955" y="399147"/>
                  </a:cubicBezTo>
                  <a:cubicBezTo>
                    <a:pt x="200904" y="398673"/>
                    <a:pt x="201616" y="398080"/>
                    <a:pt x="202090" y="397368"/>
                  </a:cubicBezTo>
                  <a:cubicBezTo>
                    <a:pt x="202564" y="396656"/>
                    <a:pt x="203513" y="396538"/>
                    <a:pt x="204936" y="397012"/>
                  </a:cubicBezTo>
                  <a:cubicBezTo>
                    <a:pt x="205411" y="395589"/>
                    <a:pt x="205648" y="393810"/>
                    <a:pt x="205648" y="391675"/>
                  </a:cubicBezTo>
                  <a:cubicBezTo>
                    <a:pt x="205648" y="389541"/>
                    <a:pt x="206122" y="387999"/>
                    <a:pt x="207071" y="387050"/>
                  </a:cubicBezTo>
                  <a:cubicBezTo>
                    <a:pt x="206597" y="385152"/>
                    <a:pt x="206004" y="384559"/>
                    <a:pt x="205292" y="385271"/>
                  </a:cubicBezTo>
                  <a:cubicBezTo>
                    <a:pt x="204581" y="385983"/>
                    <a:pt x="203513" y="385864"/>
                    <a:pt x="202090" y="384915"/>
                  </a:cubicBezTo>
                  <a:close/>
                  <a:moveTo>
                    <a:pt x="379275" y="384204"/>
                  </a:moveTo>
                  <a:cubicBezTo>
                    <a:pt x="379275" y="385627"/>
                    <a:pt x="379630" y="386576"/>
                    <a:pt x="380342" y="387050"/>
                  </a:cubicBezTo>
                  <a:cubicBezTo>
                    <a:pt x="381054" y="387524"/>
                    <a:pt x="380935" y="388948"/>
                    <a:pt x="379986" y="391320"/>
                  </a:cubicBezTo>
                  <a:cubicBezTo>
                    <a:pt x="379512" y="392268"/>
                    <a:pt x="378563" y="392743"/>
                    <a:pt x="377140" y="392743"/>
                  </a:cubicBezTo>
                  <a:cubicBezTo>
                    <a:pt x="375717" y="392743"/>
                    <a:pt x="375479" y="391557"/>
                    <a:pt x="376428" y="389185"/>
                  </a:cubicBezTo>
                  <a:cubicBezTo>
                    <a:pt x="377377" y="388710"/>
                    <a:pt x="377851" y="388829"/>
                    <a:pt x="377851" y="389541"/>
                  </a:cubicBezTo>
                  <a:cubicBezTo>
                    <a:pt x="377851" y="390252"/>
                    <a:pt x="378089" y="390845"/>
                    <a:pt x="378563" y="391320"/>
                  </a:cubicBezTo>
                  <a:cubicBezTo>
                    <a:pt x="379037" y="390371"/>
                    <a:pt x="379037" y="388948"/>
                    <a:pt x="378563" y="387050"/>
                  </a:cubicBezTo>
                  <a:cubicBezTo>
                    <a:pt x="378089" y="385152"/>
                    <a:pt x="378326" y="384204"/>
                    <a:pt x="379275" y="384204"/>
                  </a:cubicBezTo>
                  <a:close/>
                  <a:moveTo>
                    <a:pt x="271825" y="382781"/>
                  </a:moveTo>
                  <a:cubicBezTo>
                    <a:pt x="271351" y="383729"/>
                    <a:pt x="271351" y="384441"/>
                    <a:pt x="271825" y="384915"/>
                  </a:cubicBezTo>
                  <a:cubicBezTo>
                    <a:pt x="272300" y="385390"/>
                    <a:pt x="272537" y="386101"/>
                    <a:pt x="272537" y="387050"/>
                  </a:cubicBezTo>
                  <a:cubicBezTo>
                    <a:pt x="271588" y="387050"/>
                    <a:pt x="270995" y="387406"/>
                    <a:pt x="270758" y="388117"/>
                  </a:cubicBezTo>
                  <a:cubicBezTo>
                    <a:pt x="270521" y="388829"/>
                    <a:pt x="269928" y="389185"/>
                    <a:pt x="268979" y="389185"/>
                  </a:cubicBezTo>
                  <a:cubicBezTo>
                    <a:pt x="268979" y="385390"/>
                    <a:pt x="269928" y="383255"/>
                    <a:pt x="271825" y="382781"/>
                  </a:cubicBezTo>
                  <a:close/>
                  <a:moveTo>
                    <a:pt x="141605" y="380646"/>
                  </a:moveTo>
                  <a:cubicBezTo>
                    <a:pt x="140182" y="381120"/>
                    <a:pt x="139352" y="382069"/>
                    <a:pt x="139115" y="383492"/>
                  </a:cubicBezTo>
                  <a:cubicBezTo>
                    <a:pt x="138878" y="384915"/>
                    <a:pt x="138047" y="385864"/>
                    <a:pt x="136624" y="386338"/>
                  </a:cubicBezTo>
                  <a:cubicBezTo>
                    <a:pt x="137573" y="388236"/>
                    <a:pt x="138640" y="388236"/>
                    <a:pt x="139826" y="386338"/>
                  </a:cubicBezTo>
                  <a:cubicBezTo>
                    <a:pt x="141012" y="384441"/>
                    <a:pt x="141605" y="382543"/>
                    <a:pt x="141605" y="380646"/>
                  </a:cubicBezTo>
                  <a:close/>
                  <a:moveTo>
                    <a:pt x="179319" y="378511"/>
                  </a:moveTo>
                  <a:cubicBezTo>
                    <a:pt x="177422" y="377562"/>
                    <a:pt x="175287" y="378155"/>
                    <a:pt x="172915" y="380290"/>
                  </a:cubicBezTo>
                  <a:cubicBezTo>
                    <a:pt x="170543" y="382425"/>
                    <a:pt x="168171" y="384441"/>
                    <a:pt x="165799" y="386338"/>
                  </a:cubicBezTo>
                  <a:cubicBezTo>
                    <a:pt x="169120" y="387287"/>
                    <a:pt x="171018" y="386101"/>
                    <a:pt x="171492" y="382781"/>
                  </a:cubicBezTo>
                  <a:cubicBezTo>
                    <a:pt x="172441" y="382306"/>
                    <a:pt x="173034" y="382662"/>
                    <a:pt x="173271" y="383848"/>
                  </a:cubicBezTo>
                  <a:cubicBezTo>
                    <a:pt x="173508" y="385034"/>
                    <a:pt x="174101" y="385390"/>
                    <a:pt x="175050" y="384915"/>
                  </a:cubicBezTo>
                  <a:cubicBezTo>
                    <a:pt x="175999" y="383966"/>
                    <a:pt x="176710" y="382781"/>
                    <a:pt x="177185" y="381357"/>
                  </a:cubicBezTo>
                  <a:cubicBezTo>
                    <a:pt x="177659" y="379934"/>
                    <a:pt x="178371" y="378985"/>
                    <a:pt x="179319" y="378511"/>
                  </a:cubicBezTo>
                  <a:close/>
                  <a:moveTo>
                    <a:pt x="344407" y="377088"/>
                  </a:moveTo>
                  <a:cubicBezTo>
                    <a:pt x="343933" y="379460"/>
                    <a:pt x="343933" y="381357"/>
                    <a:pt x="344407" y="382781"/>
                  </a:cubicBezTo>
                  <a:cubicBezTo>
                    <a:pt x="344881" y="384204"/>
                    <a:pt x="345356" y="385627"/>
                    <a:pt x="345830" y="387050"/>
                  </a:cubicBezTo>
                  <a:cubicBezTo>
                    <a:pt x="343933" y="387050"/>
                    <a:pt x="342984" y="387999"/>
                    <a:pt x="342984" y="389896"/>
                  </a:cubicBezTo>
                  <a:cubicBezTo>
                    <a:pt x="344881" y="390371"/>
                    <a:pt x="346423" y="392031"/>
                    <a:pt x="347609" y="394877"/>
                  </a:cubicBezTo>
                  <a:cubicBezTo>
                    <a:pt x="348795" y="397724"/>
                    <a:pt x="349151" y="399859"/>
                    <a:pt x="348676" y="401282"/>
                  </a:cubicBezTo>
                  <a:cubicBezTo>
                    <a:pt x="348676" y="398910"/>
                    <a:pt x="348202" y="398673"/>
                    <a:pt x="347253" y="400570"/>
                  </a:cubicBezTo>
                  <a:cubicBezTo>
                    <a:pt x="346304" y="402468"/>
                    <a:pt x="345356" y="402468"/>
                    <a:pt x="344407" y="400570"/>
                  </a:cubicBezTo>
                  <a:cubicBezTo>
                    <a:pt x="344407" y="397724"/>
                    <a:pt x="344526" y="395945"/>
                    <a:pt x="344763" y="395233"/>
                  </a:cubicBezTo>
                  <a:cubicBezTo>
                    <a:pt x="345000" y="394522"/>
                    <a:pt x="344170" y="394640"/>
                    <a:pt x="342272" y="395589"/>
                  </a:cubicBezTo>
                  <a:cubicBezTo>
                    <a:pt x="343221" y="391794"/>
                    <a:pt x="343458" y="388355"/>
                    <a:pt x="342984" y="385271"/>
                  </a:cubicBezTo>
                  <a:cubicBezTo>
                    <a:pt x="342509" y="382188"/>
                    <a:pt x="342984" y="379460"/>
                    <a:pt x="344407" y="377088"/>
                  </a:cubicBezTo>
                  <a:close/>
                  <a:moveTo>
                    <a:pt x="355792" y="374953"/>
                  </a:moveTo>
                  <a:cubicBezTo>
                    <a:pt x="358164" y="374479"/>
                    <a:pt x="359113" y="375546"/>
                    <a:pt x="358639" y="378155"/>
                  </a:cubicBezTo>
                  <a:cubicBezTo>
                    <a:pt x="358164" y="380764"/>
                    <a:pt x="358401" y="382781"/>
                    <a:pt x="359350" y="384204"/>
                  </a:cubicBezTo>
                  <a:cubicBezTo>
                    <a:pt x="357927" y="383729"/>
                    <a:pt x="357334" y="382425"/>
                    <a:pt x="357571" y="380290"/>
                  </a:cubicBezTo>
                  <a:cubicBezTo>
                    <a:pt x="357808" y="378155"/>
                    <a:pt x="356978" y="377088"/>
                    <a:pt x="355081" y="377088"/>
                  </a:cubicBezTo>
                  <a:cubicBezTo>
                    <a:pt x="356029" y="377088"/>
                    <a:pt x="356267" y="376376"/>
                    <a:pt x="355792" y="374953"/>
                  </a:cubicBezTo>
                  <a:close/>
                  <a:moveTo>
                    <a:pt x="367889" y="372107"/>
                  </a:moveTo>
                  <a:cubicBezTo>
                    <a:pt x="368838" y="375902"/>
                    <a:pt x="369787" y="379223"/>
                    <a:pt x="370736" y="382069"/>
                  </a:cubicBezTo>
                  <a:cubicBezTo>
                    <a:pt x="371684" y="384915"/>
                    <a:pt x="372396" y="388236"/>
                    <a:pt x="372870" y="392031"/>
                  </a:cubicBezTo>
                  <a:cubicBezTo>
                    <a:pt x="371447" y="392980"/>
                    <a:pt x="370380" y="392743"/>
                    <a:pt x="369668" y="391320"/>
                  </a:cubicBezTo>
                  <a:cubicBezTo>
                    <a:pt x="368957" y="389896"/>
                    <a:pt x="368364" y="388117"/>
                    <a:pt x="367889" y="385983"/>
                  </a:cubicBezTo>
                  <a:cubicBezTo>
                    <a:pt x="367415" y="383848"/>
                    <a:pt x="367178" y="381476"/>
                    <a:pt x="367178" y="378867"/>
                  </a:cubicBezTo>
                  <a:cubicBezTo>
                    <a:pt x="367178" y="376258"/>
                    <a:pt x="367415" y="374004"/>
                    <a:pt x="367889" y="372107"/>
                  </a:cubicBezTo>
                  <a:close/>
                  <a:moveTo>
                    <a:pt x="288192" y="371395"/>
                  </a:moveTo>
                  <a:cubicBezTo>
                    <a:pt x="288192" y="372818"/>
                    <a:pt x="288548" y="373767"/>
                    <a:pt x="289259" y="374241"/>
                  </a:cubicBezTo>
                  <a:cubicBezTo>
                    <a:pt x="289971" y="374716"/>
                    <a:pt x="289852" y="375665"/>
                    <a:pt x="288903" y="377088"/>
                  </a:cubicBezTo>
                  <a:cubicBezTo>
                    <a:pt x="288429" y="377088"/>
                    <a:pt x="287717" y="377562"/>
                    <a:pt x="286769" y="378511"/>
                  </a:cubicBezTo>
                  <a:cubicBezTo>
                    <a:pt x="287243" y="377562"/>
                    <a:pt x="287362" y="376258"/>
                    <a:pt x="287124" y="374597"/>
                  </a:cubicBezTo>
                  <a:cubicBezTo>
                    <a:pt x="286887" y="372937"/>
                    <a:pt x="287243" y="371870"/>
                    <a:pt x="288192" y="371395"/>
                  </a:cubicBezTo>
                  <a:close/>
                  <a:moveTo>
                    <a:pt x="186435" y="367837"/>
                  </a:moveTo>
                  <a:cubicBezTo>
                    <a:pt x="185012" y="367837"/>
                    <a:pt x="184182" y="368430"/>
                    <a:pt x="183945" y="369616"/>
                  </a:cubicBezTo>
                  <a:cubicBezTo>
                    <a:pt x="183707" y="370802"/>
                    <a:pt x="183707" y="372107"/>
                    <a:pt x="183945" y="373530"/>
                  </a:cubicBezTo>
                  <a:cubicBezTo>
                    <a:pt x="184182" y="374953"/>
                    <a:pt x="184063" y="376258"/>
                    <a:pt x="183589" y="377444"/>
                  </a:cubicBezTo>
                  <a:cubicBezTo>
                    <a:pt x="183114" y="378630"/>
                    <a:pt x="181928" y="378985"/>
                    <a:pt x="180031" y="378511"/>
                  </a:cubicBezTo>
                  <a:cubicBezTo>
                    <a:pt x="180980" y="380883"/>
                    <a:pt x="181810" y="381120"/>
                    <a:pt x="182521" y="379223"/>
                  </a:cubicBezTo>
                  <a:cubicBezTo>
                    <a:pt x="183233" y="377325"/>
                    <a:pt x="184538" y="377325"/>
                    <a:pt x="186435" y="379223"/>
                  </a:cubicBezTo>
                  <a:cubicBezTo>
                    <a:pt x="187384" y="376851"/>
                    <a:pt x="187621" y="374953"/>
                    <a:pt x="187147" y="373530"/>
                  </a:cubicBezTo>
                  <a:cubicBezTo>
                    <a:pt x="186672" y="372107"/>
                    <a:pt x="186435" y="370209"/>
                    <a:pt x="186435" y="367837"/>
                  </a:cubicBezTo>
                  <a:close/>
                  <a:moveTo>
                    <a:pt x="256882" y="364279"/>
                  </a:moveTo>
                  <a:cubicBezTo>
                    <a:pt x="257356" y="367600"/>
                    <a:pt x="257001" y="371988"/>
                    <a:pt x="255815" y="377444"/>
                  </a:cubicBezTo>
                  <a:cubicBezTo>
                    <a:pt x="254629" y="382899"/>
                    <a:pt x="253561" y="386101"/>
                    <a:pt x="252613" y="387050"/>
                  </a:cubicBezTo>
                  <a:cubicBezTo>
                    <a:pt x="252613" y="384204"/>
                    <a:pt x="252731" y="380171"/>
                    <a:pt x="252968" y="374953"/>
                  </a:cubicBezTo>
                  <a:cubicBezTo>
                    <a:pt x="253206" y="369735"/>
                    <a:pt x="254510" y="366177"/>
                    <a:pt x="256882" y="364279"/>
                  </a:cubicBezTo>
                  <a:close/>
                  <a:moveTo>
                    <a:pt x="359350" y="360721"/>
                  </a:moveTo>
                  <a:cubicBezTo>
                    <a:pt x="360773" y="360721"/>
                    <a:pt x="361604" y="361314"/>
                    <a:pt x="361841" y="362500"/>
                  </a:cubicBezTo>
                  <a:cubicBezTo>
                    <a:pt x="362078" y="363686"/>
                    <a:pt x="363145" y="363805"/>
                    <a:pt x="365043" y="362856"/>
                  </a:cubicBezTo>
                  <a:cubicBezTo>
                    <a:pt x="363620" y="364754"/>
                    <a:pt x="362908" y="367007"/>
                    <a:pt x="362908" y="369616"/>
                  </a:cubicBezTo>
                  <a:cubicBezTo>
                    <a:pt x="362908" y="372225"/>
                    <a:pt x="363264" y="374953"/>
                    <a:pt x="363975" y="377799"/>
                  </a:cubicBezTo>
                  <a:cubicBezTo>
                    <a:pt x="364687" y="380646"/>
                    <a:pt x="365280" y="383492"/>
                    <a:pt x="365754" y="386338"/>
                  </a:cubicBezTo>
                  <a:cubicBezTo>
                    <a:pt x="366229" y="389185"/>
                    <a:pt x="365754" y="391557"/>
                    <a:pt x="364331" y="393454"/>
                  </a:cubicBezTo>
                  <a:cubicBezTo>
                    <a:pt x="361959" y="388710"/>
                    <a:pt x="360773" y="383255"/>
                    <a:pt x="360773" y="377088"/>
                  </a:cubicBezTo>
                  <a:cubicBezTo>
                    <a:pt x="360773" y="370921"/>
                    <a:pt x="360299" y="365465"/>
                    <a:pt x="359350" y="360721"/>
                  </a:cubicBezTo>
                  <a:close/>
                  <a:moveTo>
                    <a:pt x="273248" y="357875"/>
                  </a:moveTo>
                  <a:cubicBezTo>
                    <a:pt x="277044" y="359298"/>
                    <a:pt x="278823" y="362382"/>
                    <a:pt x="278585" y="367126"/>
                  </a:cubicBezTo>
                  <a:cubicBezTo>
                    <a:pt x="278348" y="371870"/>
                    <a:pt x="279416" y="376376"/>
                    <a:pt x="281787" y="380646"/>
                  </a:cubicBezTo>
                  <a:cubicBezTo>
                    <a:pt x="278941" y="380171"/>
                    <a:pt x="277162" y="378274"/>
                    <a:pt x="276451" y="374953"/>
                  </a:cubicBezTo>
                  <a:cubicBezTo>
                    <a:pt x="275739" y="371632"/>
                    <a:pt x="275858" y="368074"/>
                    <a:pt x="276806" y="364279"/>
                  </a:cubicBezTo>
                  <a:cubicBezTo>
                    <a:pt x="275383" y="363805"/>
                    <a:pt x="274553" y="363924"/>
                    <a:pt x="274316" y="364635"/>
                  </a:cubicBezTo>
                  <a:cubicBezTo>
                    <a:pt x="274079" y="365347"/>
                    <a:pt x="273486" y="365702"/>
                    <a:pt x="272537" y="365702"/>
                  </a:cubicBezTo>
                  <a:cubicBezTo>
                    <a:pt x="272537" y="361907"/>
                    <a:pt x="272774" y="359298"/>
                    <a:pt x="273248" y="357875"/>
                  </a:cubicBezTo>
                  <a:close/>
                  <a:moveTo>
                    <a:pt x="225572" y="357163"/>
                  </a:moveTo>
                  <a:cubicBezTo>
                    <a:pt x="226521" y="357163"/>
                    <a:pt x="227233" y="357401"/>
                    <a:pt x="227707" y="357875"/>
                  </a:cubicBezTo>
                  <a:cubicBezTo>
                    <a:pt x="228181" y="358349"/>
                    <a:pt x="228893" y="358112"/>
                    <a:pt x="229842" y="357163"/>
                  </a:cubicBezTo>
                  <a:cubicBezTo>
                    <a:pt x="231739" y="359535"/>
                    <a:pt x="232925" y="362738"/>
                    <a:pt x="233400" y="366770"/>
                  </a:cubicBezTo>
                  <a:cubicBezTo>
                    <a:pt x="233874" y="370802"/>
                    <a:pt x="233874" y="374953"/>
                    <a:pt x="233400" y="379223"/>
                  </a:cubicBezTo>
                  <a:cubicBezTo>
                    <a:pt x="232925" y="383492"/>
                    <a:pt x="232451" y="387524"/>
                    <a:pt x="231977" y="391320"/>
                  </a:cubicBezTo>
                  <a:cubicBezTo>
                    <a:pt x="231502" y="395115"/>
                    <a:pt x="231265" y="398435"/>
                    <a:pt x="231265" y="401282"/>
                  </a:cubicBezTo>
                  <a:cubicBezTo>
                    <a:pt x="228893" y="400807"/>
                    <a:pt x="227233" y="401519"/>
                    <a:pt x="226284" y="403416"/>
                  </a:cubicBezTo>
                  <a:cubicBezTo>
                    <a:pt x="226284" y="402468"/>
                    <a:pt x="226640" y="400807"/>
                    <a:pt x="227351" y="398435"/>
                  </a:cubicBezTo>
                  <a:cubicBezTo>
                    <a:pt x="228063" y="396063"/>
                    <a:pt x="228774" y="393454"/>
                    <a:pt x="229486" y="390608"/>
                  </a:cubicBezTo>
                  <a:cubicBezTo>
                    <a:pt x="230198" y="387762"/>
                    <a:pt x="230553" y="385152"/>
                    <a:pt x="230553" y="382781"/>
                  </a:cubicBezTo>
                  <a:cubicBezTo>
                    <a:pt x="230553" y="380409"/>
                    <a:pt x="229605" y="378511"/>
                    <a:pt x="227707" y="377088"/>
                  </a:cubicBezTo>
                  <a:cubicBezTo>
                    <a:pt x="225335" y="379460"/>
                    <a:pt x="223912" y="383136"/>
                    <a:pt x="223438" y="388117"/>
                  </a:cubicBezTo>
                  <a:cubicBezTo>
                    <a:pt x="222963" y="393098"/>
                    <a:pt x="222489" y="398198"/>
                    <a:pt x="222014" y="403416"/>
                  </a:cubicBezTo>
                  <a:cubicBezTo>
                    <a:pt x="221066" y="405788"/>
                    <a:pt x="220710" y="406737"/>
                    <a:pt x="220947" y="406263"/>
                  </a:cubicBezTo>
                  <a:cubicBezTo>
                    <a:pt x="221184" y="405788"/>
                    <a:pt x="221303" y="404602"/>
                    <a:pt x="221303" y="402705"/>
                  </a:cubicBezTo>
                  <a:cubicBezTo>
                    <a:pt x="221777" y="394640"/>
                    <a:pt x="222726" y="387880"/>
                    <a:pt x="224149" y="382425"/>
                  </a:cubicBezTo>
                  <a:cubicBezTo>
                    <a:pt x="225572" y="376969"/>
                    <a:pt x="226758" y="372344"/>
                    <a:pt x="227707" y="368549"/>
                  </a:cubicBezTo>
                  <a:cubicBezTo>
                    <a:pt x="226758" y="370921"/>
                    <a:pt x="225928" y="371988"/>
                    <a:pt x="225217" y="371751"/>
                  </a:cubicBezTo>
                  <a:cubicBezTo>
                    <a:pt x="224505" y="371514"/>
                    <a:pt x="223438" y="370921"/>
                    <a:pt x="222014" y="369972"/>
                  </a:cubicBezTo>
                  <a:cubicBezTo>
                    <a:pt x="221540" y="370921"/>
                    <a:pt x="221066" y="372344"/>
                    <a:pt x="220591" y="374241"/>
                  </a:cubicBezTo>
                  <a:cubicBezTo>
                    <a:pt x="220117" y="376139"/>
                    <a:pt x="220117" y="378274"/>
                    <a:pt x="220591" y="380646"/>
                  </a:cubicBezTo>
                  <a:cubicBezTo>
                    <a:pt x="218694" y="380646"/>
                    <a:pt x="217508" y="380409"/>
                    <a:pt x="217033" y="379934"/>
                  </a:cubicBezTo>
                  <a:cubicBezTo>
                    <a:pt x="216559" y="379460"/>
                    <a:pt x="215847" y="379697"/>
                    <a:pt x="214899" y="380646"/>
                  </a:cubicBezTo>
                  <a:cubicBezTo>
                    <a:pt x="215847" y="375427"/>
                    <a:pt x="217271" y="371158"/>
                    <a:pt x="219168" y="367837"/>
                  </a:cubicBezTo>
                  <a:cubicBezTo>
                    <a:pt x="221066" y="364516"/>
                    <a:pt x="223200" y="360959"/>
                    <a:pt x="225572" y="357163"/>
                  </a:cubicBezTo>
                  <a:close/>
                  <a:moveTo>
                    <a:pt x="249055" y="355740"/>
                  </a:moveTo>
                  <a:cubicBezTo>
                    <a:pt x="248580" y="363331"/>
                    <a:pt x="248699" y="369498"/>
                    <a:pt x="249410" y="374241"/>
                  </a:cubicBezTo>
                  <a:cubicBezTo>
                    <a:pt x="250122" y="378985"/>
                    <a:pt x="249292" y="383255"/>
                    <a:pt x="246920" y="387050"/>
                  </a:cubicBezTo>
                  <a:cubicBezTo>
                    <a:pt x="248343" y="381357"/>
                    <a:pt x="248580" y="376020"/>
                    <a:pt x="247631" y="371039"/>
                  </a:cubicBezTo>
                  <a:cubicBezTo>
                    <a:pt x="246683" y="366058"/>
                    <a:pt x="247157" y="360959"/>
                    <a:pt x="249055" y="355740"/>
                  </a:cubicBezTo>
                  <a:close/>
                  <a:moveTo>
                    <a:pt x="177540" y="355740"/>
                  </a:moveTo>
                  <a:cubicBezTo>
                    <a:pt x="175880" y="356689"/>
                    <a:pt x="175524" y="358349"/>
                    <a:pt x="176473" y="360721"/>
                  </a:cubicBezTo>
                  <a:cubicBezTo>
                    <a:pt x="177896" y="361196"/>
                    <a:pt x="178845" y="360721"/>
                    <a:pt x="179319" y="359298"/>
                  </a:cubicBezTo>
                  <a:cubicBezTo>
                    <a:pt x="179794" y="357875"/>
                    <a:pt x="180505" y="356689"/>
                    <a:pt x="181454" y="355740"/>
                  </a:cubicBezTo>
                  <a:cubicBezTo>
                    <a:pt x="180505" y="354792"/>
                    <a:pt x="179201" y="354792"/>
                    <a:pt x="177540" y="355740"/>
                  </a:cubicBezTo>
                  <a:close/>
                  <a:moveTo>
                    <a:pt x="335156" y="355029"/>
                  </a:moveTo>
                  <a:cubicBezTo>
                    <a:pt x="336105" y="355977"/>
                    <a:pt x="336461" y="357638"/>
                    <a:pt x="336224" y="360010"/>
                  </a:cubicBezTo>
                  <a:cubicBezTo>
                    <a:pt x="335987" y="362382"/>
                    <a:pt x="335394" y="363805"/>
                    <a:pt x="334445" y="364279"/>
                  </a:cubicBezTo>
                  <a:cubicBezTo>
                    <a:pt x="333970" y="362856"/>
                    <a:pt x="333615" y="360959"/>
                    <a:pt x="333377" y="358587"/>
                  </a:cubicBezTo>
                  <a:cubicBezTo>
                    <a:pt x="333140" y="356215"/>
                    <a:pt x="333733" y="355029"/>
                    <a:pt x="335156" y="355029"/>
                  </a:cubicBezTo>
                  <a:close/>
                  <a:moveTo>
                    <a:pt x="268267" y="355029"/>
                  </a:moveTo>
                  <a:cubicBezTo>
                    <a:pt x="270639" y="355503"/>
                    <a:pt x="271588" y="357045"/>
                    <a:pt x="271114" y="359654"/>
                  </a:cubicBezTo>
                  <a:cubicBezTo>
                    <a:pt x="270639" y="362263"/>
                    <a:pt x="270639" y="364991"/>
                    <a:pt x="271114" y="367837"/>
                  </a:cubicBezTo>
                  <a:cubicBezTo>
                    <a:pt x="268742" y="367363"/>
                    <a:pt x="267556" y="365702"/>
                    <a:pt x="267556" y="362856"/>
                  </a:cubicBezTo>
                  <a:cubicBezTo>
                    <a:pt x="267556" y="360010"/>
                    <a:pt x="267793" y="357401"/>
                    <a:pt x="268267" y="355029"/>
                  </a:cubicBezTo>
                  <a:close/>
                  <a:moveTo>
                    <a:pt x="182877" y="355029"/>
                  </a:moveTo>
                  <a:cubicBezTo>
                    <a:pt x="182403" y="355977"/>
                    <a:pt x="182403" y="356808"/>
                    <a:pt x="182877" y="357519"/>
                  </a:cubicBezTo>
                  <a:cubicBezTo>
                    <a:pt x="183352" y="358231"/>
                    <a:pt x="183826" y="359061"/>
                    <a:pt x="184300" y="360010"/>
                  </a:cubicBezTo>
                  <a:cubicBezTo>
                    <a:pt x="185249" y="359535"/>
                    <a:pt x="185724" y="357875"/>
                    <a:pt x="185724" y="355029"/>
                  </a:cubicBezTo>
                  <a:close/>
                  <a:moveTo>
                    <a:pt x="345830" y="353606"/>
                  </a:moveTo>
                  <a:cubicBezTo>
                    <a:pt x="344881" y="357875"/>
                    <a:pt x="344881" y="361433"/>
                    <a:pt x="345830" y="364279"/>
                  </a:cubicBezTo>
                  <a:cubicBezTo>
                    <a:pt x="346779" y="367126"/>
                    <a:pt x="347016" y="369735"/>
                    <a:pt x="346542" y="372107"/>
                  </a:cubicBezTo>
                  <a:cubicBezTo>
                    <a:pt x="346542" y="371158"/>
                    <a:pt x="346423" y="370921"/>
                    <a:pt x="346186" y="371395"/>
                  </a:cubicBezTo>
                  <a:cubicBezTo>
                    <a:pt x="345949" y="371870"/>
                    <a:pt x="345356" y="372107"/>
                    <a:pt x="344407" y="372107"/>
                  </a:cubicBezTo>
                  <a:cubicBezTo>
                    <a:pt x="343933" y="369260"/>
                    <a:pt x="343695" y="366058"/>
                    <a:pt x="343695" y="362500"/>
                  </a:cubicBezTo>
                  <a:cubicBezTo>
                    <a:pt x="343695" y="358942"/>
                    <a:pt x="344407" y="355977"/>
                    <a:pt x="345830" y="353606"/>
                  </a:cubicBezTo>
                  <a:close/>
                  <a:moveTo>
                    <a:pt x="381409" y="352182"/>
                  </a:moveTo>
                  <a:cubicBezTo>
                    <a:pt x="381884" y="354080"/>
                    <a:pt x="382358" y="354436"/>
                    <a:pt x="382832" y="353250"/>
                  </a:cubicBezTo>
                  <a:cubicBezTo>
                    <a:pt x="383307" y="352064"/>
                    <a:pt x="384018" y="351708"/>
                    <a:pt x="384967" y="352182"/>
                  </a:cubicBezTo>
                  <a:cubicBezTo>
                    <a:pt x="386390" y="357875"/>
                    <a:pt x="386272" y="363331"/>
                    <a:pt x="384611" y="368549"/>
                  </a:cubicBezTo>
                  <a:cubicBezTo>
                    <a:pt x="382951" y="373767"/>
                    <a:pt x="382595" y="378985"/>
                    <a:pt x="383544" y="384204"/>
                  </a:cubicBezTo>
                  <a:cubicBezTo>
                    <a:pt x="382595" y="379460"/>
                    <a:pt x="381409" y="374241"/>
                    <a:pt x="379986" y="368549"/>
                  </a:cubicBezTo>
                  <a:cubicBezTo>
                    <a:pt x="378563" y="362856"/>
                    <a:pt x="379037" y="357401"/>
                    <a:pt x="381409" y="352182"/>
                  </a:cubicBezTo>
                  <a:close/>
                  <a:moveTo>
                    <a:pt x="372159" y="345778"/>
                  </a:moveTo>
                  <a:lnTo>
                    <a:pt x="377851" y="345778"/>
                  </a:lnTo>
                  <a:cubicBezTo>
                    <a:pt x="377851" y="347676"/>
                    <a:pt x="378089" y="348862"/>
                    <a:pt x="378563" y="349336"/>
                  </a:cubicBezTo>
                  <a:cubicBezTo>
                    <a:pt x="378563" y="347913"/>
                    <a:pt x="378800" y="346964"/>
                    <a:pt x="379275" y="346490"/>
                  </a:cubicBezTo>
                  <a:cubicBezTo>
                    <a:pt x="378800" y="347438"/>
                    <a:pt x="378800" y="348743"/>
                    <a:pt x="379275" y="350403"/>
                  </a:cubicBezTo>
                  <a:cubicBezTo>
                    <a:pt x="379749" y="352064"/>
                    <a:pt x="379512" y="352657"/>
                    <a:pt x="378563" y="352182"/>
                  </a:cubicBezTo>
                  <a:cubicBezTo>
                    <a:pt x="377614" y="349810"/>
                    <a:pt x="376428" y="348862"/>
                    <a:pt x="375005" y="349336"/>
                  </a:cubicBezTo>
                  <a:cubicBezTo>
                    <a:pt x="375954" y="353131"/>
                    <a:pt x="375954" y="356689"/>
                    <a:pt x="375005" y="360010"/>
                  </a:cubicBezTo>
                  <a:cubicBezTo>
                    <a:pt x="374056" y="363331"/>
                    <a:pt x="373107" y="366177"/>
                    <a:pt x="372159" y="368549"/>
                  </a:cubicBezTo>
                  <a:cubicBezTo>
                    <a:pt x="373582" y="368074"/>
                    <a:pt x="374293" y="368667"/>
                    <a:pt x="374293" y="370328"/>
                  </a:cubicBezTo>
                  <a:cubicBezTo>
                    <a:pt x="374293" y="371988"/>
                    <a:pt x="374531" y="373530"/>
                    <a:pt x="375005" y="374953"/>
                  </a:cubicBezTo>
                  <a:cubicBezTo>
                    <a:pt x="372633" y="375902"/>
                    <a:pt x="371329" y="375427"/>
                    <a:pt x="371091" y="373530"/>
                  </a:cubicBezTo>
                  <a:cubicBezTo>
                    <a:pt x="370854" y="371632"/>
                    <a:pt x="370498" y="369735"/>
                    <a:pt x="370024" y="367837"/>
                  </a:cubicBezTo>
                  <a:cubicBezTo>
                    <a:pt x="372396" y="365465"/>
                    <a:pt x="373226" y="362382"/>
                    <a:pt x="372515" y="358587"/>
                  </a:cubicBezTo>
                  <a:cubicBezTo>
                    <a:pt x="371803" y="354792"/>
                    <a:pt x="371684" y="350522"/>
                    <a:pt x="372159" y="345778"/>
                  </a:cubicBezTo>
                  <a:close/>
                  <a:moveTo>
                    <a:pt x="205648" y="345778"/>
                  </a:moveTo>
                  <a:cubicBezTo>
                    <a:pt x="204699" y="345304"/>
                    <a:pt x="203869" y="346371"/>
                    <a:pt x="203157" y="348980"/>
                  </a:cubicBezTo>
                  <a:cubicBezTo>
                    <a:pt x="202446" y="351589"/>
                    <a:pt x="203276" y="352420"/>
                    <a:pt x="205648" y="351471"/>
                  </a:cubicBezTo>
                  <a:close/>
                  <a:moveTo>
                    <a:pt x="179319" y="345778"/>
                  </a:moveTo>
                  <a:cubicBezTo>
                    <a:pt x="178845" y="346252"/>
                    <a:pt x="178252" y="346608"/>
                    <a:pt x="177540" y="346845"/>
                  </a:cubicBezTo>
                  <a:cubicBezTo>
                    <a:pt x="176829" y="347083"/>
                    <a:pt x="176710" y="348150"/>
                    <a:pt x="177185" y="350048"/>
                  </a:cubicBezTo>
                  <a:cubicBezTo>
                    <a:pt x="178133" y="350522"/>
                    <a:pt x="178726" y="350522"/>
                    <a:pt x="178964" y="350048"/>
                  </a:cubicBezTo>
                  <a:cubicBezTo>
                    <a:pt x="179201" y="349573"/>
                    <a:pt x="179557" y="349336"/>
                    <a:pt x="180031" y="349336"/>
                  </a:cubicBezTo>
                  <a:cubicBezTo>
                    <a:pt x="180505" y="348387"/>
                    <a:pt x="180505" y="347794"/>
                    <a:pt x="180031" y="347557"/>
                  </a:cubicBezTo>
                  <a:cubicBezTo>
                    <a:pt x="179557" y="347320"/>
                    <a:pt x="179319" y="346727"/>
                    <a:pt x="179319" y="345778"/>
                  </a:cubicBezTo>
                  <a:close/>
                  <a:moveTo>
                    <a:pt x="185101" y="344177"/>
                  </a:moveTo>
                  <a:cubicBezTo>
                    <a:pt x="184686" y="344058"/>
                    <a:pt x="184300" y="344592"/>
                    <a:pt x="183945" y="345778"/>
                  </a:cubicBezTo>
                  <a:cubicBezTo>
                    <a:pt x="183233" y="348150"/>
                    <a:pt x="182403" y="349573"/>
                    <a:pt x="181454" y="350048"/>
                  </a:cubicBezTo>
                  <a:cubicBezTo>
                    <a:pt x="180505" y="352420"/>
                    <a:pt x="180742" y="353250"/>
                    <a:pt x="182166" y="352538"/>
                  </a:cubicBezTo>
                  <a:cubicBezTo>
                    <a:pt x="183589" y="351827"/>
                    <a:pt x="184300" y="352182"/>
                    <a:pt x="184300" y="353606"/>
                  </a:cubicBezTo>
                  <a:cubicBezTo>
                    <a:pt x="185249" y="354080"/>
                    <a:pt x="185605" y="353131"/>
                    <a:pt x="185368" y="350759"/>
                  </a:cubicBezTo>
                  <a:cubicBezTo>
                    <a:pt x="185131" y="348387"/>
                    <a:pt x="185486" y="346964"/>
                    <a:pt x="186435" y="346490"/>
                  </a:cubicBezTo>
                  <a:cubicBezTo>
                    <a:pt x="185961" y="345067"/>
                    <a:pt x="185516" y="344296"/>
                    <a:pt x="185101" y="344177"/>
                  </a:cubicBezTo>
                  <a:close/>
                  <a:moveTo>
                    <a:pt x="291038" y="342932"/>
                  </a:moveTo>
                  <a:cubicBezTo>
                    <a:pt x="292936" y="343406"/>
                    <a:pt x="294833" y="343406"/>
                    <a:pt x="296731" y="342932"/>
                  </a:cubicBezTo>
                  <a:cubicBezTo>
                    <a:pt x="297205" y="343881"/>
                    <a:pt x="297442" y="346015"/>
                    <a:pt x="297442" y="349336"/>
                  </a:cubicBezTo>
                  <a:cubicBezTo>
                    <a:pt x="296494" y="349336"/>
                    <a:pt x="296019" y="348980"/>
                    <a:pt x="296019" y="348269"/>
                  </a:cubicBezTo>
                  <a:cubicBezTo>
                    <a:pt x="296019" y="347557"/>
                    <a:pt x="295782" y="346964"/>
                    <a:pt x="295308" y="346490"/>
                  </a:cubicBezTo>
                  <a:cubicBezTo>
                    <a:pt x="295308" y="347438"/>
                    <a:pt x="295070" y="347913"/>
                    <a:pt x="294596" y="347913"/>
                  </a:cubicBezTo>
                  <a:cubicBezTo>
                    <a:pt x="295545" y="349336"/>
                    <a:pt x="296019" y="351471"/>
                    <a:pt x="296019" y="354317"/>
                  </a:cubicBezTo>
                  <a:cubicBezTo>
                    <a:pt x="296019" y="357163"/>
                    <a:pt x="295782" y="359773"/>
                    <a:pt x="295308" y="362145"/>
                  </a:cubicBezTo>
                  <a:cubicBezTo>
                    <a:pt x="293410" y="359773"/>
                    <a:pt x="292580" y="357045"/>
                    <a:pt x="292817" y="353961"/>
                  </a:cubicBezTo>
                  <a:cubicBezTo>
                    <a:pt x="293054" y="350878"/>
                    <a:pt x="291750" y="348862"/>
                    <a:pt x="288903" y="347913"/>
                  </a:cubicBezTo>
                  <a:cubicBezTo>
                    <a:pt x="288429" y="344118"/>
                    <a:pt x="289141" y="342457"/>
                    <a:pt x="291038" y="342932"/>
                  </a:cubicBezTo>
                  <a:close/>
                  <a:moveTo>
                    <a:pt x="154414" y="338662"/>
                  </a:moveTo>
                  <a:cubicBezTo>
                    <a:pt x="154414" y="341509"/>
                    <a:pt x="154888" y="343406"/>
                    <a:pt x="155837" y="344355"/>
                  </a:cubicBezTo>
                  <a:cubicBezTo>
                    <a:pt x="157260" y="342932"/>
                    <a:pt x="158209" y="342220"/>
                    <a:pt x="158683" y="342220"/>
                  </a:cubicBezTo>
                  <a:cubicBezTo>
                    <a:pt x="159158" y="338899"/>
                    <a:pt x="157735" y="337713"/>
                    <a:pt x="154414" y="338662"/>
                  </a:cubicBezTo>
                  <a:close/>
                  <a:moveTo>
                    <a:pt x="170780" y="335104"/>
                  </a:moveTo>
                  <a:cubicBezTo>
                    <a:pt x="169832" y="335579"/>
                    <a:pt x="169120" y="337120"/>
                    <a:pt x="168646" y="339730"/>
                  </a:cubicBezTo>
                  <a:cubicBezTo>
                    <a:pt x="168171" y="342339"/>
                    <a:pt x="169120" y="343169"/>
                    <a:pt x="171492" y="342220"/>
                  </a:cubicBezTo>
                  <a:cubicBezTo>
                    <a:pt x="171966" y="340323"/>
                    <a:pt x="171848" y="339137"/>
                    <a:pt x="171136" y="338662"/>
                  </a:cubicBezTo>
                  <a:cubicBezTo>
                    <a:pt x="170425" y="338188"/>
                    <a:pt x="170306" y="337002"/>
                    <a:pt x="170780" y="335104"/>
                  </a:cubicBezTo>
                  <a:close/>
                  <a:moveTo>
                    <a:pt x="283922" y="331546"/>
                  </a:moveTo>
                  <a:cubicBezTo>
                    <a:pt x="286294" y="331546"/>
                    <a:pt x="287124" y="332377"/>
                    <a:pt x="286413" y="334037"/>
                  </a:cubicBezTo>
                  <a:cubicBezTo>
                    <a:pt x="285701" y="335697"/>
                    <a:pt x="284871" y="336765"/>
                    <a:pt x="283922" y="337239"/>
                  </a:cubicBezTo>
                  <a:close/>
                  <a:moveTo>
                    <a:pt x="273960" y="326565"/>
                  </a:moveTo>
                  <a:cubicBezTo>
                    <a:pt x="276332" y="327040"/>
                    <a:pt x="277518" y="328937"/>
                    <a:pt x="277518" y="332258"/>
                  </a:cubicBezTo>
                  <a:cubicBezTo>
                    <a:pt x="277518" y="335579"/>
                    <a:pt x="277044" y="338425"/>
                    <a:pt x="276095" y="340797"/>
                  </a:cubicBezTo>
                  <a:cubicBezTo>
                    <a:pt x="277044" y="340797"/>
                    <a:pt x="277518" y="341390"/>
                    <a:pt x="277518" y="342576"/>
                  </a:cubicBezTo>
                  <a:cubicBezTo>
                    <a:pt x="277518" y="343762"/>
                    <a:pt x="277992" y="343881"/>
                    <a:pt x="278941" y="342932"/>
                  </a:cubicBezTo>
                  <a:cubicBezTo>
                    <a:pt x="279416" y="344829"/>
                    <a:pt x="279416" y="346015"/>
                    <a:pt x="278941" y="346490"/>
                  </a:cubicBezTo>
                  <a:cubicBezTo>
                    <a:pt x="278467" y="346964"/>
                    <a:pt x="278230" y="347913"/>
                    <a:pt x="278230" y="349336"/>
                  </a:cubicBezTo>
                  <a:cubicBezTo>
                    <a:pt x="276806" y="350285"/>
                    <a:pt x="276332" y="349692"/>
                    <a:pt x="276806" y="347557"/>
                  </a:cubicBezTo>
                  <a:cubicBezTo>
                    <a:pt x="277281" y="345422"/>
                    <a:pt x="276806" y="344829"/>
                    <a:pt x="275383" y="345778"/>
                  </a:cubicBezTo>
                  <a:cubicBezTo>
                    <a:pt x="276332" y="341509"/>
                    <a:pt x="275976" y="339137"/>
                    <a:pt x="274316" y="338662"/>
                  </a:cubicBezTo>
                  <a:cubicBezTo>
                    <a:pt x="272656" y="338188"/>
                    <a:pt x="271825" y="337239"/>
                    <a:pt x="271825" y="335816"/>
                  </a:cubicBezTo>
                  <a:cubicBezTo>
                    <a:pt x="271825" y="333444"/>
                    <a:pt x="272418" y="332970"/>
                    <a:pt x="273604" y="334393"/>
                  </a:cubicBezTo>
                  <a:cubicBezTo>
                    <a:pt x="274790" y="335816"/>
                    <a:pt x="275620" y="335342"/>
                    <a:pt x="276095" y="332970"/>
                  </a:cubicBezTo>
                  <a:cubicBezTo>
                    <a:pt x="274672" y="332495"/>
                    <a:pt x="273960" y="330360"/>
                    <a:pt x="273960" y="326565"/>
                  </a:cubicBezTo>
                  <a:close/>
                  <a:moveTo>
                    <a:pt x="301000" y="320873"/>
                  </a:moveTo>
                  <a:cubicBezTo>
                    <a:pt x="301949" y="326091"/>
                    <a:pt x="302542" y="330953"/>
                    <a:pt x="302779" y="335460"/>
                  </a:cubicBezTo>
                  <a:cubicBezTo>
                    <a:pt x="303016" y="339967"/>
                    <a:pt x="303372" y="344592"/>
                    <a:pt x="303847" y="349336"/>
                  </a:cubicBezTo>
                  <a:lnTo>
                    <a:pt x="303135" y="352182"/>
                  </a:lnTo>
                  <a:cubicBezTo>
                    <a:pt x="302186" y="349810"/>
                    <a:pt x="301949" y="347320"/>
                    <a:pt x="302423" y="344711"/>
                  </a:cubicBezTo>
                  <a:cubicBezTo>
                    <a:pt x="302898" y="342102"/>
                    <a:pt x="302661" y="338425"/>
                    <a:pt x="301712" y="333681"/>
                  </a:cubicBezTo>
                  <a:cubicBezTo>
                    <a:pt x="299814" y="333681"/>
                    <a:pt x="298628" y="333444"/>
                    <a:pt x="298154" y="332970"/>
                  </a:cubicBezTo>
                  <a:cubicBezTo>
                    <a:pt x="297205" y="334393"/>
                    <a:pt x="296612" y="335816"/>
                    <a:pt x="296375" y="337239"/>
                  </a:cubicBezTo>
                  <a:cubicBezTo>
                    <a:pt x="296138" y="338662"/>
                    <a:pt x="295545" y="339848"/>
                    <a:pt x="294596" y="340797"/>
                  </a:cubicBezTo>
                  <a:cubicBezTo>
                    <a:pt x="294122" y="339848"/>
                    <a:pt x="293173" y="339374"/>
                    <a:pt x="291750" y="339374"/>
                  </a:cubicBezTo>
                  <a:cubicBezTo>
                    <a:pt x="292224" y="337002"/>
                    <a:pt x="291868" y="335342"/>
                    <a:pt x="290682" y="334393"/>
                  </a:cubicBezTo>
                  <a:cubicBezTo>
                    <a:pt x="289496" y="333444"/>
                    <a:pt x="289378" y="331309"/>
                    <a:pt x="290327" y="327988"/>
                  </a:cubicBezTo>
                  <a:cubicBezTo>
                    <a:pt x="292698" y="327514"/>
                    <a:pt x="294477" y="326210"/>
                    <a:pt x="295663" y="324075"/>
                  </a:cubicBezTo>
                  <a:cubicBezTo>
                    <a:pt x="296849" y="321940"/>
                    <a:pt x="298628" y="320873"/>
                    <a:pt x="301000" y="320873"/>
                  </a:cubicBezTo>
                  <a:close/>
                  <a:moveTo>
                    <a:pt x="221303" y="320161"/>
                  </a:moveTo>
                  <a:cubicBezTo>
                    <a:pt x="220354" y="320161"/>
                    <a:pt x="219642" y="320754"/>
                    <a:pt x="219168" y="321940"/>
                  </a:cubicBezTo>
                  <a:cubicBezTo>
                    <a:pt x="218694" y="323126"/>
                    <a:pt x="218338" y="324431"/>
                    <a:pt x="218101" y="325854"/>
                  </a:cubicBezTo>
                  <a:cubicBezTo>
                    <a:pt x="217863" y="327277"/>
                    <a:pt x="217626" y="328581"/>
                    <a:pt x="217389" y="329767"/>
                  </a:cubicBezTo>
                  <a:cubicBezTo>
                    <a:pt x="217152" y="330953"/>
                    <a:pt x="216322" y="331546"/>
                    <a:pt x="214899" y="331546"/>
                  </a:cubicBezTo>
                  <a:cubicBezTo>
                    <a:pt x="214899" y="333918"/>
                    <a:pt x="214661" y="336290"/>
                    <a:pt x="214187" y="338662"/>
                  </a:cubicBezTo>
                  <a:cubicBezTo>
                    <a:pt x="213713" y="341034"/>
                    <a:pt x="213713" y="343643"/>
                    <a:pt x="214187" y="346490"/>
                  </a:cubicBezTo>
                  <a:cubicBezTo>
                    <a:pt x="216559" y="345541"/>
                    <a:pt x="217271" y="343762"/>
                    <a:pt x="216322" y="341153"/>
                  </a:cubicBezTo>
                  <a:cubicBezTo>
                    <a:pt x="215373" y="338544"/>
                    <a:pt x="216322" y="337713"/>
                    <a:pt x="219168" y="338662"/>
                  </a:cubicBezTo>
                  <a:cubicBezTo>
                    <a:pt x="217271" y="335342"/>
                    <a:pt x="217271" y="332732"/>
                    <a:pt x="219168" y="330835"/>
                  </a:cubicBezTo>
                  <a:cubicBezTo>
                    <a:pt x="221066" y="328937"/>
                    <a:pt x="221777" y="325379"/>
                    <a:pt x="221303" y="320161"/>
                  </a:cubicBezTo>
                  <a:close/>
                  <a:moveTo>
                    <a:pt x="432643" y="317315"/>
                  </a:moveTo>
                  <a:lnTo>
                    <a:pt x="432767" y="317685"/>
                  </a:lnTo>
                  <a:lnTo>
                    <a:pt x="432767" y="317562"/>
                  </a:lnTo>
                  <a:close/>
                  <a:moveTo>
                    <a:pt x="190705" y="316603"/>
                  </a:moveTo>
                  <a:cubicBezTo>
                    <a:pt x="188807" y="315654"/>
                    <a:pt x="187621" y="316129"/>
                    <a:pt x="187147" y="318026"/>
                  </a:cubicBezTo>
                  <a:cubicBezTo>
                    <a:pt x="186672" y="319924"/>
                    <a:pt x="186910" y="321347"/>
                    <a:pt x="187858" y="322296"/>
                  </a:cubicBezTo>
                  <a:cubicBezTo>
                    <a:pt x="188807" y="321347"/>
                    <a:pt x="189400" y="320517"/>
                    <a:pt x="189637" y="319805"/>
                  </a:cubicBezTo>
                  <a:cubicBezTo>
                    <a:pt x="189875" y="319094"/>
                    <a:pt x="190230" y="318026"/>
                    <a:pt x="190705" y="316603"/>
                  </a:cubicBezTo>
                  <a:close/>
                  <a:moveTo>
                    <a:pt x="138047" y="314468"/>
                  </a:moveTo>
                  <a:cubicBezTo>
                    <a:pt x="137573" y="314468"/>
                    <a:pt x="137099" y="315061"/>
                    <a:pt x="136624" y="316247"/>
                  </a:cubicBezTo>
                  <a:cubicBezTo>
                    <a:pt x="136150" y="317433"/>
                    <a:pt x="135794" y="318619"/>
                    <a:pt x="135557" y="319805"/>
                  </a:cubicBezTo>
                  <a:cubicBezTo>
                    <a:pt x="135320" y="320991"/>
                    <a:pt x="135438" y="321821"/>
                    <a:pt x="135913" y="322296"/>
                  </a:cubicBezTo>
                  <a:cubicBezTo>
                    <a:pt x="137336" y="321821"/>
                    <a:pt x="138047" y="320991"/>
                    <a:pt x="138047" y="319805"/>
                  </a:cubicBezTo>
                  <a:cubicBezTo>
                    <a:pt x="138047" y="318619"/>
                    <a:pt x="138522" y="317552"/>
                    <a:pt x="139471" y="316603"/>
                  </a:cubicBezTo>
                  <a:cubicBezTo>
                    <a:pt x="138996" y="315180"/>
                    <a:pt x="138522" y="314468"/>
                    <a:pt x="138047" y="314468"/>
                  </a:cubicBezTo>
                  <a:close/>
                  <a:moveTo>
                    <a:pt x="230553" y="306641"/>
                  </a:moveTo>
                  <a:cubicBezTo>
                    <a:pt x="228656" y="307590"/>
                    <a:pt x="228063" y="308894"/>
                    <a:pt x="228774" y="310555"/>
                  </a:cubicBezTo>
                  <a:cubicBezTo>
                    <a:pt x="229486" y="312215"/>
                    <a:pt x="229842" y="314231"/>
                    <a:pt x="229842" y="316603"/>
                  </a:cubicBezTo>
                  <a:cubicBezTo>
                    <a:pt x="230791" y="317078"/>
                    <a:pt x="231384" y="316840"/>
                    <a:pt x="231621" y="315892"/>
                  </a:cubicBezTo>
                  <a:cubicBezTo>
                    <a:pt x="231858" y="314943"/>
                    <a:pt x="232451" y="314468"/>
                    <a:pt x="233400" y="314468"/>
                  </a:cubicBezTo>
                  <a:cubicBezTo>
                    <a:pt x="233874" y="312096"/>
                    <a:pt x="233637" y="310555"/>
                    <a:pt x="232688" y="309843"/>
                  </a:cubicBezTo>
                  <a:cubicBezTo>
                    <a:pt x="231739" y="309132"/>
                    <a:pt x="231028" y="308064"/>
                    <a:pt x="230553" y="306641"/>
                  </a:cubicBezTo>
                  <a:close/>
                  <a:moveTo>
                    <a:pt x="207071" y="305929"/>
                  </a:moveTo>
                  <a:cubicBezTo>
                    <a:pt x="207071" y="308776"/>
                    <a:pt x="207308" y="310673"/>
                    <a:pt x="207783" y="311622"/>
                  </a:cubicBezTo>
                  <a:cubicBezTo>
                    <a:pt x="207308" y="312571"/>
                    <a:pt x="206597" y="313045"/>
                    <a:pt x="205648" y="313045"/>
                  </a:cubicBezTo>
                  <a:cubicBezTo>
                    <a:pt x="204699" y="313045"/>
                    <a:pt x="204225" y="312096"/>
                    <a:pt x="204225" y="310199"/>
                  </a:cubicBezTo>
                  <a:cubicBezTo>
                    <a:pt x="205174" y="310199"/>
                    <a:pt x="205529" y="309369"/>
                    <a:pt x="205292" y="307708"/>
                  </a:cubicBezTo>
                  <a:cubicBezTo>
                    <a:pt x="205055" y="306048"/>
                    <a:pt x="205648" y="305455"/>
                    <a:pt x="207071" y="305929"/>
                  </a:cubicBezTo>
                  <a:close/>
                  <a:moveTo>
                    <a:pt x="177896" y="302371"/>
                  </a:moveTo>
                  <a:cubicBezTo>
                    <a:pt x="175999" y="303320"/>
                    <a:pt x="174575" y="306404"/>
                    <a:pt x="173627" y="311622"/>
                  </a:cubicBezTo>
                  <a:cubicBezTo>
                    <a:pt x="172678" y="311622"/>
                    <a:pt x="172204" y="311385"/>
                    <a:pt x="172204" y="310910"/>
                  </a:cubicBezTo>
                  <a:cubicBezTo>
                    <a:pt x="172204" y="310436"/>
                    <a:pt x="171729" y="310199"/>
                    <a:pt x="170780" y="310199"/>
                  </a:cubicBezTo>
                  <a:cubicBezTo>
                    <a:pt x="169832" y="312096"/>
                    <a:pt x="169594" y="313875"/>
                    <a:pt x="170069" y="315536"/>
                  </a:cubicBezTo>
                  <a:cubicBezTo>
                    <a:pt x="170543" y="317196"/>
                    <a:pt x="171018" y="318738"/>
                    <a:pt x="171492" y="320161"/>
                  </a:cubicBezTo>
                  <a:cubicBezTo>
                    <a:pt x="172441" y="316840"/>
                    <a:pt x="173982" y="314350"/>
                    <a:pt x="176117" y="312689"/>
                  </a:cubicBezTo>
                  <a:cubicBezTo>
                    <a:pt x="178252" y="311029"/>
                    <a:pt x="178845" y="307590"/>
                    <a:pt x="177896" y="302371"/>
                  </a:cubicBezTo>
                  <a:close/>
                  <a:moveTo>
                    <a:pt x="143740" y="298814"/>
                  </a:moveTo>
                  <a:cubicBezTo>
                    <a:pt x="142317" y="297865"/>
                    <a:pt x="141368" y="298932"/>
                    <a:pt x="140894" y="302016"/>
                  </a:cubicBezTo>
                  <a:cubicBezTo>
                    <a:pt x="140419" y="305099"/>
                    <a:pt x="141131" y="306404"/>
                    <a:pt x="143029" y="305929"/>
                  </a:cubicBezTo>
                  <a:cubicBezTo>
                    <a:pt x="143029" y="304506"/>
                    <a:pt x="143266" y="303439"/>
                    <a:pt x="143740" y="302727"/>
                  </a:cubicBezTo>
                  <a:cubicBezTo>
                    <a:pt x="144215" y="302016"/>
                    <a:pt x="144215" y="300711"/>
                    <a:pt x="143740" y="298814"/>
                  </a:cubicBezTo>
                  <a:close/>
                  <a:moveTo>
                    <a:pt x="405603" y="298102"/>
                  </a:moveTo>
                  <a:cubicBezTo>
                    <a:pt x="406552" y="298102"/>
                    <a:pt x="407264" y="298339"/>
                    <a:pt x="407738" y="298814"/>
                  </a:cubicBezTo>
                  <a:cubicBezTo>
                    <a:pt x="408212" y="299288"/>
                    <a:pt x="409161" y="299288"/>
                    <a:pt x="410584" y="298814"/>
                  </a:cubicBezTo>
                  <a:cubicBezTo>
                    <a:pt x="412482" y="301660"/>
                    <a:pt x="412719" y="304150"/>
                    <a:pt x="411296" y="306285"/>
                  </a:cubicBezTo>
                  <a:cubicBezTo>
                    <a:pt x="409873" y="308420"/>
                    <a:pt x="410110" y="310436"/>
                    <a:pt x="412007" y="312334"/>
                  </a:cubicBezTo>
                  <a:cubicBezTo>
                    <a:pt x="412007" y="309487"/>
                    <a:pt x="412719" y="308064"/>
                    <a:pt x="414142" y="308064"/>
                  </a:cubicBezTo>
                  <a:lnTo>
                    <a:pt x="414142" y="314468"/>
                  </a:lnTo>
                  <a:cubicBezTo>
                    <a:pt x="407026" y="314468"/>
                    <a:pt x="404180" y="309013"/>
                    <a:pt x="405603" y="298102"/>
                  </a:cubicBezTo>
                  <a:close/>
                  <a:moveTo>
                    <a:pt x="209917" y="296679"/>
                  </a:moveTo>
                  <a:cubicBezTo>
                    <a:pt x="208969" y="297628"/>
                    <a:pt x="208613" y="299169"/>
                    <a:pt x="208850" y="301304"/>
                  </a:cubicBezTo>
                  <a:cubicBezTo>
                    <a:pt x="209087" y="303439"/>
                    <a:pt x="208494" y="304506"/>
                    <a:pt x="207071" y="304506"/>
                  </a:cubicBezTo>
                  <a:cubicBezTo>
                    <a:pt x="206122" y="303557"/>
                    <a:pt x="206241" y="301778"/>
                    <a:pt x="207427" y="299169"/>
                  </a:cubicBezTo>
                  <a:cubicBezTo>
                    <a:pt x="208613" y="296560"/>
                    <a:pt x="209443" y="295730"/>
                    <a:pt x="209917" y="296679"/>
                  </a:cubicBezTo>
                  <a:close/>
                  <a:moveTo>
                    <a:pt x="191416" y="293832"/>
                  </a:moveTo>
                  <a:cubicBezTo>
                    <a:pt x="189993" y="295256"/>
                    <a:pt x="189400" y="297509"/>
                    <a:pt x="189637" y="300592"/>
                  </a:cubicBezTo>
                  <a:cubicBezTo>
                    <a:pt x="189875" y="303676"/>
                    <a:pt x="190230" y="306167"/>
                    <a:pt x="190705" y="308064"/>
                  </a:cubicBezTo>
                  <a:cubicBezTo>
                    <a:pt x="193077" y="307115"/>
                    <a:pt x="194025" y="305099"/>
                    <a:pt x="193551" y="302016"/>
                  </a:cubicBezTo>
                  <a:cubicBezTo>
                    <a:pt x="193077" y="298932"/>
                    <a:pt x="192365" y="296204"/>
                    <a:pt x="191416" y="293832"/>
                  </a:cubicBezTo>
                  <a:close/>
                  <a:moveTo>
                    <a:pt x="286057" y="291698"/>
                  </a:moveTo>
                  <a:cubicBezTo>
                    <a:pt x="285583" y="295018"/>
                    <a:pt x="285820" y="297272"/>
                    <a:pt x="286769" y="298458"/>
                  </a:cubicBezTo>
                  <a:cubicBezTo>
                    <a:pt x="287717" y="299644"/>
                    <a:pt x="287717" y="301423"/>
                    <a:pt x="286769" y="303795"/>
                  </a:cubicBezTo>
                  <a:cubicBezTo>
                    <a:pt x="284871" y="302846"/>
                    <a:pt x="284041" y="300948"/>
                    <a:pt x="284278" y="298102"/>
                  </a:cubicBezTo>
                  <a:cubicBezTo>
                    <a:pt x="284515" y="295256"/>
                    <a:pt x="285108" y="293121"/>
                    <a:pt x="286057" y="291698"/>
                  </a:cubicBezTo>
                  <a:close/>
                  <a:moveTo>
                    <a:pt x="263998" y="290275"/>
                  </a:moveTo>
                  <a:cubicBezTo>
                    <a:pt x="263524" y="292646"/>
                    <a:pt x="263879" y="294307"/>
                    <a:pt x="265065" y="295256"/>
                  </a:cubicBezTo>
                  <a:cubicBezTo>
                    <a:pt x="266251" y="296204"/>
                    <a:pt x="267319" y="296204"/>
                    <a:pt x="268267" y="295256"/>
                  </a:cubicBezTo>
                  <a:cubicBezTo>
                    <a:pt x="267319" y="294307"/>
                    <a:pt x="266844" y="293121"/>
                    <a:pt x="266844" y="291698"/>
                  </a:cubicBezTo>
                  <a:cubicBezTo>
                    <a:pt x="266844" y="290275"/>
                    <a:pt x="265895" y="289800"/>
                    <a:pt x="263998" y="290275"/>
                  </a:cubicBezTo>
                  <a:close/>
                  <a:moveTo>
                    <a:pt x="287480" y="289563"/>
                  </a:moveTo>
                  <a:cubicBezTo>
                    <a:pt x="289852" y="288614"/>
                    <a:pt x="291275" y="289089"/>
                    <a:pt x="291750" y="290986"/>
                  </a:cubicBezTo>
                  <a:cubicBezTo>
                    <a:pt x="292224" y="292884"/>
                    <a:pt x="293410" y="293832"/>
                    <a:pt x="295308" y="293832"/>
                  </a:cubicBezTo>
                  <a:lnTo>
                    <a:pt x="295308" y="306641"/>
                  </a:lnTo>
                  <a:cubicBezTo>
                    <a:pt x="291512" y="307590"/>
                    <a:pt x="289141" y="309369"/>
                    <a:pt x="288192" y="311978"/>
                  </a:cubicBezTo>
                  <a:cubicBezTo>
                    <a:pt x="287243" y="314587"/>
                    <a:pt x="285583" y="317552"/>
                    <a:pt x="283211" y="320873"/>
                  </a:cubicBezTo>
                  <a:lnTo>
                    <a:pt x="283211" y="305929"/>
                  </a:lnTo>
                  <a:cubicBezTo>
                    <a:pt x="284159" y="304981"/>
                    <a:pt x="285108" y="305099"/>
                    <a:pt x="286057" y="306285"/>
                  </a:cubicBezTo>
                  <a:cubicBezTo>
                    <a:pt x="287006" y="307471"/>
                    <a:pt x="287955" y="308064"/>
                    <a:pt x="288903" y="308064"/>
                  </a:cubicBezTo>
                  <a:cubicBezTo>
                    <a:pt x="288903" y="305218"/>
                    <a:pt x="289022" y="302253"/>
                    <a:pt x="289259" y="299169"/>
                  </a:cubicBezTo>
                  <a:cubicBezTo>
                    <a:pt x="289496" y="296086"/>
                    <a:pt x="288903" y="292884"/>
                    <a:pt x="287480" y="289563"/>
                  </a:cubicBezTo>
                  <a:close/>
                  <a:moveTo>
                    <a:pt x="428374" y="283870"/>
                  </a:moveTo>
                  <a:cubicBezTo>
                    <a:pt x="425528" y="288614"/>
                    <a:pt x="425646" y="292646"/>
                    <a:pt x="428730" y="295967"/>
                  </a:cubicBezTo>
                  <a:lnTo>
                    <a:pt x="432767" y="303091"/>
                  </a:lnTo>
                  <a:lnTo>
                    <a:pt x="432767" y="287762"/>
                  </a:lnTo>
                  <a:lnTo>
                    <a:pt x="431220" y="290275"/>
                  </a:lnTo>
                  <a:cubicBezTo>
                    <a:pt x="430271" y="289800"/>
                    <a:pt x="429678" y="288851"/>
                    <a:pt x="429441" y="287428"/>
                  </a:cubicBezTo>
                  <a:cubicBezTo>
                    <a:pt x="429204" y="286005"/>
                    <a:pt x="428848" y="284819"/>
                    <a:pt x="428374" y="283870"/>
                  </a:cubicBezTo>
                  <a:close/>
                  <a:moveTo>
                    <a:pt x="416277" y="283870"/>
                  </a:moveTo>
                  <a:cubicBezTo>
                    <a:pt x="417700" y="284345"/>
                    <a:pt x="418649" y="285649"/>
                    <a:pt x="419123" y="287784"/>
                  </a:cubicBezTo>
                  <a:cubicBezTo>
                    <a:pt x="419598" y="289919"/>
                    <a:pt x="420309" y="291698"/>
                    <a:pt x="421258" y="293121"/>
                  </a:cubicBezTo>
                  <a:cubicBezTo>
                    <a:pt x="420309" y="295018"/>
                    <a:pt x="418649" y="295730"/>
                    <a:pt x="416277" y="295256"/>
                  </a:cubicBezTo>
                  <a:cubicBezTo>
                    <a:pt x="416277" y="292884"/>
                    <a:pt x="416040" y="290868"/>
                    <a:pt x="415565" y="289207"/>
                  </a:cubicBezTo>
                  <a:cubicBezTo>
                    <a:pt x="415091" y="287547"/>
                    <a:pt x="415328" y="285768"/>
                    <a:pt x="416277" y="283870"/>
                  </a:cubicBezTo>
                  <a:close/>
                  <a:moveTo>
                    <a:pt x="407382" y="279601"/>
                  </a:moveTo>
                  <a:cubicBezTo>
                    <a:pt x="407619" y="279126"/>
                    <a:pt x="407738" y="279364"/>
                    <a:pt x="407738" y="280312"/>
                  </a:cubicBezTo>
                  <a:cubicBezTo>
                    <a:pt x="406315" y="281261"/>
                    <a:pt x="406433" y="282447"/>
                    <a:pt x="408094" y="283870"/>
                  </a:cubicBezTo>
                  <a:cubicBezTo>
                    <a:pt x="409754" y="285293"/>
                    <a:pt x="409398" y="286479"/>
                    <a:pt x="407026" y="287428"/>
                  </a:cubicBezTo>
                  <a:cubicBezTo>
                    <a:pt x="407501" y="285056"/>
                    <a:pt x="407264" y="283752"/>
                    <a:pt x="406315" y="283514"/>
                  </a:cubicBezTo>
                  <a:cubicBezTo>
                    <a:pt x="405366" y="283277"/>
                    <a:pt x="405129" y="282210"/>
                    <a:pt x="405603" y="280312"/>
                  </a:cubicBezTo>
                  <a:cubicBezTo>
                    <a:pt x="406552" y="280312"/>
                    <a:pt x="407145" y="280075"/>
                    <a:pt x="407382" y="279601"/>
                  </a:cubicBezTo>
                  <a:close/>
                  <a:moveTo>
                    <a:pt x="151568" y="278889"/>
                  </a:moveTo>
                  <a:cubicBezTo>
                    <a:pt x="151568" y="283159"/>
                    <a:pt x="152516" y="285293"/>
                    <a:pt x="154414" y="285293"/>
                  </a:cubicBezTo>
                  <a:cubicBezTo>
                    <a:pt x="154888" y="282921"/>
                    <a:pt x="155125" y="281261"/>
                    <a:pt x="155125" y="280312"/>
                  </a:cubicBezTo>
                  <a:cubicBezTo>
                    <a:pt x="155125" y="279364"/>
                    <a:pt x="153940" y="278889"/>
                    <a:pt x="151568" y="278889"/>
                  </a:cubicBezTo>
                  <a:close/>
                  <a:moveTo>
                    <a:pt x="282499" y="277466"/>
                  </a:moveTo>
                  <a:lnTo>
                    <a:pt x="286057" y="277466"/>
                  </a:lnTo>
                  <a:cubicBezTo>
                    <a:pt x="286057" y="278889"/>
                    <a:pt x="286294" y="280431"/>
                    <a:pt x="286769" y="282091"/>
                  </a:cubicBezTo>
                  <a:cubicBezTo>
                    <a:pt x="287243" y="283752"/>
                    <a:pt x="287955" y="284819"/>
                    <a:pt x="288903" y="285293"/>
                  </a:cubicBezTo>
                  <a:cubicBezTo>
                    <a:pt x="287955" y="285293"/>
                    <a:pt x="287480" y="285768"/>
                    <a:pt x="287480" y="286717"/>
                  </a:cubicBezTo>
                  <a:cubicBezTo>
                    <a:pt x="287480" y="287665"/>
                    <a:pt x="287006" y="288140"/>
                    <a:pt x="286057" y="288140"/>
                  </a:cubicBezTo>
                  <a:cubicBezTo>
                    <a:pt x="284634" y="286242"/>
                    <a:pt x="283448" y="282684"/>
                    <a:pt x="282499" y="277466"/>
                  </a:cubicBezTo>
                  <a:close/>
                  <a:moveTo>
                    <a:pt x="214899" y="277466"/>
                  </a:moveTo>
                  <a:cubicBezTo>
                    <a:pt x="212527" y="278415"/>
                    <a:pt x="210866" y="280312"/>
                    <a:pt x="209917" y="283159"/>
                  </a:cubicBezTo>
                  <a:cubicBezTo>
                    <a:pt x="208969" y="286005"/>
                    <a:pt x="208969" y="289326"/>
                    <a:pt x="209917" y="293121"/>
                  </a:cubicBezTo>
                  <a:cubicBezTo>
                    <a:pt x="205648" y="293121"/>
                    <a:pt x="202564" y="296916"/>
                    <a:pt x="200667" y="304506"/>
                  </a:cubicBezTo>
                  <a:cubicBezTo>
                    <a:pt x="202564" y="305455"/>
                    <a:pt x="203276" y="307353"/>
                    <a:pt x="202802" y="310199"/>
                  </a:cubicBezTo>
                  <a:cubicBezTo>
                    <a:pt x="202802" y="311148"/>
                    <a:pt x="202446" y="311503"/>
                    <a:pt x="201734" y="311266"/>
                  </a:cubicBezTo>
                  <a:cubicBezTo>
                    <a:pt x="201023" y="311029"/>
                    <a:pt x="200667" y="311385"/>
                    <a:pt x="200667" y="312334"/>
                  </a:cubicBezTo>
                  <a:cubicBezTo>
                    <a:pt x="199718" y="312808"/>
                    <a:pt x="199481" y="312215"/>
                    <a:pt x="199955" y="310555"/>
                  </a:cubicBezTo>
                  <a:cubicBezTo>
                    <a:pt x="200430" y="308894"/>
                    <a:pt x="200430" y="307590"/>
                    <a:pt x="199955" y="306641"/>
                  </a:cubicBezTo>
                  <a:cubicBezTo>
                    <a:pt x="196160" y="307115"/>
                    <a:pt x="194025" y="309487"/>
                    <a:pt x="193551" y="313757"/>
                  </a:cubicBezTo>
                  <a:cubicBezTo>
                    <a:pt x="193077" y="318026"/>
                    <a:pt x="193314" y="322059"/>
                    <a:pt x="194263" y="325854"/>
                  </a:cubicBezTo>
                  <a:cubicBezTo>
                    <a:pt x="196160" y="324905"/>
                    <a:pt x="197228" y="323126"/>
                    <a:pt x="197465" y="320517"/>
                  </a:cubicBezTo>
                  <a:cubicBezTo>
                    <a:pt x="197702" y="317908"/>
                    <a:pt x="198295" y="315892"/>
                    <a:pt x="199244" y="314468"/>
                  </a:cubicBezTo>
                  <a:cubicBezTo>
                    <a:pt x="199718" y="316366"/>
                    <a:pt x="200430" y="316959"/>
                    <a:pt x="201378" y="316247"/>
                  </a:cubicBezTo>
                  <a:cubicBezTo>
                    <a:pt x="202327" y="315536"/>
                    <a:pt x="203513" y="315180"/>
                    <a:pt x="204936" y="315180"/>
                  </a:cubicBezTo>
                  <a:cubicBezTo>
                    <a:pt x="204936" y="317552"/>
                    <a:pt x="204699" y="319331"/>
                    <a:pt x="204225" y="320517"/>
                  </a:cubicBezTo>
                  <a:cubicBezTo>
                    <a:pt x="203750" y="321703"/>
                    <a:pt x="203750" y="323482"/>
                    <a:pt x="204225" y="325854"/>
                  </a:cubicBezTo>
                  <a:cubicBezTo>
                    <a:pt x="206122" y="323007"/>
                    <a:pt x="207783" y="319094"/>
                    <a:pt x="209206" y="314113"/>
                  </a:cubicBezTo>
                  <a:cubicBezTo>
                    <a:pt x="210629" y="309132"/>
                    <a:pt x="211578" y="305218"/>
                    <a:pt x="212052" y="302371"/>
                  </a:cubicBezTo>
                  <a:cubicBezTo>
                    <a:pt x="213001" y="300948"/>
                    <a:pt x="213831" y="300592"/>
                    <a:pt x="214543" y="301304"/>
                  </a:cubicBezTo>
                  <a:cubicBezTo>
                    <a:pt x="215254" y="302016"/>
                    <a:pt x="216085" y="301897"/>
                    <a:pt x="217033" y="300948"/>
                  </a:cubicBezTo>
                  <a:cubicBezTo>
                    <a:pt x="217982" y="298576"/>
                    <a:pt x="218338" y="296560"/>
                    <a:pt x="218101" y="294900"/>
                  </a:cubicBezTo>
                  <a:cubicBezTo>
                    <a:pt x="217863" y="293239"/>
                    <a:pt x="217508" y="291698"/>
                    <a:pt x="217033" y="290275"/>
                  </a:cubicBezTo>
                  <a:cubicBezTo>
                    <a:pt x="216085" y="290275"/>
                    <a:pt x="215610" y="290868"/>
                    <a:pt x="215610" y="292053"/>
                  </a:cubicBezTo>
                  <a:cubicBezTo>
                    <a:pt x="215610" y="293239"/>
                    <a:pt x="215136" y="294307"/>
                    <a:pt x="214187" y="295256"/>
                  </a:cubicBezTo>
                  <a:cubicBezTo>
                    <a:pt x="213238" y="293832"/>
                    <a:pt x="213357" y="291460"/>
                    <a:pt x="214543" y="288140"/>
                  </a:cubicBezTo>
                  <a:cubicBezTo>
                    <a:pt x="215729" y="284819"/>
                    <a:pt x="215847" y="281261"/>
                    <a:pt x="214899" y="277466"/>
                  </a:cubicBezTo>
                  <a:close/>
                  <a:moveTo>
                    <a:pt x="179319" y="277466"/>
                  </a:moveTo>
                  <a:cubicBezTo>
                    <a:pt x="177896" y="277940"/>
                    <a:pt x="177185" y="279245"/>
                    <a:pt x="177185" y="281380"/>
                  </a:cubicBezTo>
                  <a:cubicBezTo>
                    <a:pt x="177185" y="283514"/>
                    <a:pt x="176947" y="285531"/>
                    <a:pt x="176473" y="287428"/>
                  </a:cubicBezTo>
                  <a:cubicBezTo>
                    <a:pt x="176947" y="286005"/>
                    <a:pt x="177659" y="284700"/>
                    <a:pt x="178608" y="283514"/>
                  </a:cubicBezTo>
                  <a:cubicBezTo>
                    <a:pt x="179557" y="282328"/>
                    <a:pt x="179794" y="280312"/>
                    <a:pt x="179319" y="277466"/>
                  </a:cubicBezTo>
                  <a:close/>
                  <a:moveTo>
                    <a:pt x="224149" y="276754"/>
                  </a:moveTo>
                  <a:cubicBezTo>
                    <a:pt x="223200" y="276754"/>
                    <a:pt x="222607" y="276992"/>
                    <a:pt x="222370" y="277466"/>
                  </a:cubicBezTo>
                  <a:cubicBezTo>
                    <a:pt x="222133" y="277940"/>
                    <a:pt x="221540" y="277940"/>
                    <a:pt x="220591" y="277466"/>
                  </a:cubicBezTo>
                  <a:cubicBezTo>
                    <a:pt x="220591" y="281736"/>
                    <a:pt x="221777" y="283870"/>
                    <a:pt x="224149" y="283870"/>
                  </a:cubicBezTo>
                  <a:cubicBezTo>
                    <a:pt x="225098" y="282447"/>
                    <a:pt x="225335" y="281143"/>
                    <a:pt x="224861" y="279957"/>
                  </a:cubicBezTo>
                  <a:cubicBezTo>
                    <a:pt x="224386" y="278771"/>
                    <a:pt x="224149" y="277703"/>
                    <a:pt x="224149" y="276754"/>
                  </a:cubicBezTo>
                  <a:close/>
                  <a:moveTo>
                    <a:pt x="432767" y="273269"/>
                  </a:moveTo>
                  <a:lnTo>
                    <a:pt x="431220" y="275331"/>
                  </a:lnTo>
                  <a:lnTo>
                    <a:pt x="432767" y="276597"/>
                  </a:lnTo>
                  <a:close/>
                  <a:moveTo>
                    <a:pt x="253324" y="271773"/>
                  </a:moveTo>
                  <a:cubicBezTo>
                    <a:pt x="251427" y="272722"/>
                    <a:pt x="250241" y="274501"/>
                    <a:pt x="249766" y="277110"/>
                  </a:cubicBezTo>
                  <a:cubicBezTo>
                    <a:pt x="249292" y="279719"/>
                    <a:pt x="247631" y="279838"/>
                    <a:pt x="244785" y="277466"/>
                  </a:cubicBezTo>
                  <a:cubicBezTo>
                    <a:pt x="244785" y="281736"/>
                    <a:pt x="243599" y="282921"/>
                    <a:pt x="241227" y="281024"/>
                  </a:cubicBezTo>
                  <a:cubicBezTo>
                    <a:pt x="239804" y="286242"/>
                    <a:pt x="239804" y="290986"/>
                    <a:pt x="241227" y="295256"/>
                  </a:cubicBezTo>
                  <a:cubicBezTo>
                    <a:pt x="242650" y="299525"/>
                    <a:pt x="241702" y="303795"/>
                    <a:pt x="238381" y="308064"/>
                  </a:cubicBezTo>
                  <a:cubicBezTo>
                    <a:pt x="238381" y="309013"/>
                    <a:pt x="238855" y="309487"/>
                    <a:pt x="239804" y="309487"/>
                  </a:cubicBezTo>
                  <a:cubicBezTo>
                    <a:pt x="240753" y="309487"/>
                    <a:pt x="240990" y="310199"/>
                    <a:pt x="240516" y="311622"/>
                  </a:cubicBezTo>
                  <a:cubicBezTo>
                    <a:pt x="241464" y="308776"/>
                    <a:pt x="242650" y="305336"/>
                    <a:pt x="244074" y="301304"/>
                  </a:cubicBezTo>
                  <a:cubicBezTo>
                    <a:pt x="245497" y="297272"/>
                    <a:pt x="246445" y="292646"/>
                    <a:pt x="246920" y="287428"/>
                  </a:cubicBezTo>
                  <a:cubicBezTo>
                    <a:pt x="247869" y="286479"/>
                    <a:pt x="248936" y="285531"/>
                    <a:pt x="250122" y="284582"/>
                  </a:cubicBezTo>
                  <a:cubicBezTo>
                    <a:pt x="251308" y="283633"/>
                    <a:pt x="251664" y="281736"/>
                    <a:pt x="251189" y="278889"/>
                  </a:cubicBezTo>
                  <a:cubicBezTo>
                    <a:pt x="252613" y="280312"/>
                    <a:pt x="252850" y="282210"/>
                    <a:pt x="251901" y="284582"/>
                  </a:cubicBezTo>
                  <a:cubicBezTo>
                    <a:pt x="250952" y="286954"/>
                    <a:pt x="250715" y="289326"/>
                    <a:pt x="251189" y="291698"/>
                  </a:cubicBezTo>
                  <a:cubicBezTo>
                    <a:pt x="253561" y="289326"/>
                    <a:pt x="255340" y="286124"/>
                    <a:pt x="256526" y="282091"/>
                  </a:cubicBezTo>
                  <a:cubicBezTo>
                    <a:pt x="257712" y="278059"/>
                    <a:pt x="256882" y="275568"/>
                    <a:pt x="254036" y="274620"/>
                  </a:cubicBezTo>
                  <a:cubicBezTo>
                    <a:pt x="253561" y="274145"/>
                    <a:pt x="253087" y="274501"/>
                    <a:pt x="252613" y="275687"/>
                  </a:cubicBezTo>
                  <a:cubicBezTo>
                    <a:pt x="252138" y="276873"/>
                    <a:pt x="252375" y="275568"/>
                    <a:pt x="253324" y="271773"/>
                  </a:cubicBezTo>
                  <a:close/>
                  <a:moveTo>
                    <a:pt x="201378" y="271773"/>
                  </a:moveTo>
                  <a:cubicBezTo>
                    <a:pt x="199955" y="274145"/>
                    <a:pt x="198176" y="275806"/>
                    <a:pt x="196042" y="276754"/>
                  </a:cubicBezTo>
                  <a:cubicBezTo>
                    <a:pt x="193907" y="277703"/>
                    <a:pt x="193077" y="280787"/>
                    <a:pt x="193551" y="286005"/>
                  </a:cubicBezTo>
                  <a:cubicBezTo>
                    <a:pt x="194974" y="286479"/>
                    <a:pt x="195804" y="286005"/>
                    <a:pt x="196042" y="284582"/>
                  </a:cubicBezTo>
                  <a:cubicBezTo>
                    <a:pt x="196279" y="283159"/>
                    <a:pt x="196635" y="281973"/>
                    <a:pt x="197109" y="281024"/>
                  </a:cubicBezTo>
                  <a:cubicBezTo>
                    <a:pt x="199007" y="282921"/>
                    <a:pt x="199718" y="285293"/>
                    <a:pt x="199244" y="288140"/>
                  </a:cubicBezTo>
                  <a:cubicBezTo>
                    <a:pt x="200667" y="288614"/>
                    <a:pt x="201853" y="288377"/>
                    <a:pt x="202802" y="287428"/>
                  </a:cubicBezTo>
                  <a:cubicBezTo>
                    <a:pt x="202802" y="284582"/>
                    <a:pt x="202802" y="281854"/>
                    <a:pt x="202802" y="279245"/>
                  </a:cubicBezTo>
                  <a:cubicBezTo>
                    <a:pt x="202802" y="276636"/>
                    <a:pt x="202327" y="274145"/>
                    <a:pt x="201378" y="271773"/>
                  </a:cubicBezTo>
                  <a:close/>
                  <a:moveTo>
                    <a:pt x="153702" y="271062"/>
                  </a:moveTo>
                  <a:cubicBezTo>
                    <a:pt x="152754" y="271536"/>
                    <a:pt x="151923" y="272841"/>
                    <a:pt x="151212" y="274975"/>
                  </a:cubicBezTo>
                  <a:cubicBezTo>
                    <a:pt x="150500" y="277110"/>
                    <a:pt x="151330" y="277940"/>
                    <a:pt x="153702" y="277466"/>
                  </a:cubicBezTo>
                  <a:cubicBezTo>
                    <a:pt x="153702" y="274620"/>
                    <a:pt x="154414" y="273196"/>
                    <a:pt x="155837" y="273196"/>
                  </a:cubicBezTo>
                  <a:cubicBezTo>
                    <a:pt x="155363" y="272248"/>
                    <a:pt x="154888" y="271892"/>
                    <a:pt x="154414" y="272129"/>
                  </a:cubicBezTo>
                  <a:cubicBezTo>
                    <a:pt x="153940" y="272366"/>
                    <a:pt x="153702" y="272011"/>
                    <a:pt x="153702" y="271062"/>
                  </a:cubicBezTo>
                  <a:close/>
                  <a:moveTo>
                    <a:pt x="239804" y="266081"/>
                  </a:moveTo>
                  <a:cubicBezTo>
                    <a:pt x="237906" y="268927"/>
                    <a:pt x="237076" y="272722"/>
                    <a:pt x="237313" y="277466"/>
                  </a:cubicBezTo>
                  <a:cubicBezTo>
                    <a:pt x="237551" y="282210"/>
                    <a:pt x="237669" y="286479"/>
                    <a:pt x="237669" y="290275"/>
                  </a:cubicBezTo>
                  <a:cubicBezTo>
                    <a:pt x="239092" y="286954"/>
                    <a:pt x="239923" y="283159"/>
                    <a:pt x="240160" y="278889"/>
                  </a:cubicBezTo>
                  <a:cubicBezTo>
                    <a:pt x="240397" y="274620"/>
                    <a:pt x="240278" y="270350"/>
                    <a:pt x="239804" y="266081"/>
                  </a:cubicBezTo>
                  <a:close/>
                  <a:moveTo>
                    <a:pt x="172204" y="266081"/>
                  </a:moveTo>
                  <a:cubicBezTo>
                    <a:pt x="171729" y="268453"/>
                    <a:pt x="171966" y="270350"/>
                    <a:pt x="172915" y="271773"/>
                  </a:cubicBezTo>
                  <a:cubicBezTo>
                    <a:pt x="173864" y="271773"/>
                    <a:pt x="174338" y="270706"/>
                    <a:pt x="174338" y="268571"/>
                  </a:cubicBezTo>
                  <a:cubicBezTo>
                    <a:pt x="174338" y="266436"/>
                    <a:pt x="173627" y="265606"/>
                    <a:pt x="172204" y="266081"/>
                  </a:cubicBezTo>
                  <a:close/>
                  <a:moveTo>
                    <a:pt x="420546" y="262523"/>
                  </a:moveTo>
                  <a:cubicBezTo>
                    <a:pt x="420546" y="263472"/>
                    <a:pt x="420902" y="264183"/>
                    <a:pt x="421614" y="264657"/>
                  </a:cubicBezTo>
                  <a:cubicBezTo>
                    <a:pt x="422325" y="265132"/>
                    <a:pt x="422444" y="266318"/>
                    <a:pt x="421970" y="268215"/>
                  </a:cubicBezTo>
                  <a:cubicBezTo>
                    <a:pt x="420072" y="268215"/>
                    <a:pt x="419123" y="267978"/>
                    <a:pt x="419123" y="267504"/>
                  </a:cubicBezTo>
                  <a:cubicBezTo>
                    <a:pt x="420072" y="267978"/>
                    <a:pt x="420309" y="267148"/>
                    <a:pt x="419835" y="265013"/>
                  </a:cubicBezTo>
                  <a:cubicBezTo>
                    <a:pt x="419361" y="262879"/>
                    <a:pt x="419598" y="262048"/>
                    <a:pt x="420546" y="262523"/>
                  </a:cubicBezTo>
                  <a:close/>
                  <a:moveTo>
                    <a:pt x="276095" y="262523"/>
                  </a:moveTo>
                  <a:cubicBezTo>
                    <a:pt x="277518" y="264895"/>
                    <a:pt x="278704" y="266081"/>
                    <a:pt x="279653" y="266081"/>
                  </a:cubicBezTo>
                  <a:cubicBezTo>
                    <a:pt x="280602" y="266081"/>
                    <a:pt x="281550" y="265843"/>
                    <a:pt x="282499" y="265369"/>
                  </a:cubicBezTo>
                  <a:cubicBezTo>
                    <a:pt x="282025" y="266318"/>
                    <a:pt x="282025" y="267504"/>
                    <a:pt x="282499" y="268927"/>
                  </a:cubicBezTo>
                  <a:cubicBezTo>
                    <a:pt x="282973" y="270350"/>
                    <a:pt x="282736" y="271062"/>
                    <a:pt x="281787" y="271062"/>
                  </a:cubicBezTo>
                  <a:cubicBezTo>
                    <a:pt x="281787" y="270113"/>
                    <a:pt x="280839" y="269639"/>
                    <a:pt x="278941" y="269639"/>
                  </a:cubicBezTo>
                  <a:cubicBezTo>
                    <a:pt x="278941" y="271536"/>
                    <a:pt x="278585" y="272959"/>
                    <a:pt x="277874" y="273908"/>
                  </a:cubicBezTo>
                  <a:cubicBezTo>
                    <a:pt x="277162" y="274857"/>
                    <a:pt x="277044" y="276517"/>
                    <a:pt x="277518" y="278889"/>
                  </a:cubicBezTo>
                  <a:cubicBezTo>
                    <a:pt x="278467" y="278889"/>
                    <a:pt x="279297" y="278178"/>
                    <a:pt x="280009" y="276754"/>
                  </a:cubicBezTo>
                  <a:cubicBezTo>
                    <a:pt x="280720" y="275331"/>
                    <a:pt x="281313" y="275331"/>
                    <a:pt x="281787" y="276754"/>
                  </a:cubicBezTo>
                  <a:cubicBezTo>
                    <a:pt x="280839" y="278652"/>
                    <a:pt x="280364" y="281024"/>
                    <a:pt x="280364" y="283870"/>
                  </a:cubicBezTo>
                  <a:cubicBezTo>
                    <a:pt x="280364" y="286717"/>
                    <a:pt x="279653" y="288614"/>
                    <a:pt x="278230" y="289563"/>
                  </a:cubicBezTo>
                  <a:cubicBezTo>
                    <a:pt x="277281" y="284819"/>
                    <a:pt x="276688" y="280431"/>
                    <a:pt x="276451" y="276399"/>
                  </a:cubicBezTo>
                  <a:cubicBezTo>
                    <a:pt x="276213" y="272366"/>
                    <a:pt x="276095" y="267741"/>
                    <a:pt x="276095" y="262523"/>
                  </a:cubicBezTo>
                  <a:close/>
                  <a:moveTo>
                    <a:pt x="411296" y="256830"/>
                  </a:moveTo>
                  <a:cubicBezTo>
                    <a:pt x="412245" y="259202"/>
                    <a:pt x="412600" y="262404"/>
                    <a:pt x="412363" y="266436"/>
                  </a:cubicBezTo>
                  <a:cubicBezTo>
                    <a:pt x="412126" y="270469"/>
                    <a:pt x="413431" y="272248"/>
                    <a:pt x="416277" y="271773"/>
                  </a:cubicBezTo>
                  <a:cubicBezTo>
                    <a:pt x="416751" y="273671"/>
                    <a:pt x="416751" y="274975"/>
                    <a:pt x="416277" y="275687"/>
                  </a:cubicBezTo>
                  <a:cubicBezTo>
                    <a:pt x="415803" y="276399"/>
                    <a:pt x="415565" y="277466"/>
                    <a:pt x="415565" y="278889"/>
                  </a:cubicBezTo>
                  <a:cubicBezTo>
                    <a:pt x="415091" y="278415"/>
                    <a:pt x="414379" y="277229"/>
                    <a:pt x="413431" y="275331"/>
                  </a:cubicBezTo>
                  <a:cubicBezTo>
                    <a:pt x="412482" y="273434"/>
                    <a:pt x="411533" y="271418"/>
                    <a:pt x="410584" y="269283"/>
                  </a:cubicBezTo>
                  <a:cubicBezTo>
                    <a:pt x="409636" y="267148"/>
                    <a:pt x="409161" y="264895"/>
                    <a:pt x="409161" y="262523"/>
                  </a:cubicBezTo>
                  <a:cubicBezTo>
                    <a:pt x="409161" y="260151"/>
                    <a:pt x="409873" y="258253"/>
                    <a:pt x="411296" y="256830"/>
                  </a:cubicBezTo>
                  <a:close/>
                  <a:moveTo>
                    <a:pt x="275383" y="256830"/>
                  </a:moveTo>
                  <a:cubicBezTo>
                    <a:pt x="275383" y="260625"/>
                    <a:pt x="274434" y="263827"/>
                    <a:pt x="272537" y="266436"/>
                  </a:cubicBezTo>
                  <a:cubicBezTo>
                    <a:pt x="270639" y="269046"/>
                    <a:pt x="270877" y="272011"/>
                    <a:pt x="273248" y="275331"/>
                  </a:cubicBezTo>
                  <a:lnTo>
                    <a:pt x="268979" y="275331"/>
                  </a:lnTo>
                  <a:cubicBezTo>
                    <a:pt x="269453" y="272011"/>
                    <a:pt x="269928" y="269164"/>
                    <a:pt x="270402" y="266792"/>
                  </a:cubicBezTo>
                  <a:cubicBezTo>
                    <a:pt x="270877" y="264420"/>
                    <a:pt x="270639" y="261574"/>
                    <a:pt x="269691" y="258253"/>
                  </a:cubicBezTo>
                  <a:cubicBezTo>
                    <a:pt x="270639" y="257304"/>
                    <a:pt x="272537" y="256830"/>
                    <a:pt x="275383" y="256830"/>
                  </a:cubicBezTo>
                  <a:close/>
                  <a:moveTo>
                    <a:pt x="206360" y="254695"/>
                  </a:moveTo>
                  <a:cubicBezTo>
                    <a:pt x="205411" y="254221"/>
                    <a:pt x="204818" y="254458"/>
                    <a:pt x="204581" y="255407"/>
                  </a:cubicBezTo>
                  <a:cubicBezTo>
                    <a:pt x="204343" y="256356"/>
                    <a:pt x="203513" y="256356"/>
                    <a:pt x="202090" y="255407"/>
                  </a:cubicBezTo>
                  <a:cubicBezTo>
                    <a:pt x="203039" y="259202"/>
                    <a:pt x="202920" y="261930"/>
                    <a:pt x="201734" y="263590"/>
                  </a:cubicBezTo>
                  <a:cubicBezTo>
                    <a:pt x="200548" y="265250"/>
                    <a:pt x="200430" y="267267"/>
                    <a:pt x="201378" y="269639"/>
                  </a:cubicBezTo>
                  <a:cubicBezTo>
                    <a:pt x="202327" y="269164"/>
                    <a:pt x="202920" y="267978"/>
                    <a:pt x="203157" y="266081"/>
                  </a:cubicBezTo>
                  <a:cubicBezTo>
                    <a:pt x="203395" y="264183"/>
                    <a:pt x="204699" y="263709"/>
                    <a:pt x="207071" y="264657"/>
                  </a:cubicBezTo>
                  <a:cubicBezTo>
                    <a:pt x="207071" y="262286"/>
                    <a:pt x="206715" y="260625"/>
                    <a:pt x="206004" y="259676"/>
                  </a:cubicBezTo>
                  <a:cubicBezTo>
                    <a:pt x="205292" y="258728"/>
                    <a:pt x="205411" y="257067"/>
                    <a:pt x="206360" y="254695"/>
                  </a:cubicBezTo>
                  <a:close/>
                  <a:moveTo>
                    <a:pt x="429441" y="252561"/>
                  </a:moveTo>
                  <a:cubicBezTo>
                    <a:pt x="428255" y="251612"/>
                    <a:pt x="426714" y="252323"/>
                    <a:pt x="424816" y="254695"/>
                  </a:cubicBezTo>
                  <a:cubicBezTo>
                    <a:pt x="425765" y="257067"/>
                    <a:pt x="426832" y="260151"/>
                    <a:pt x="428018" y="263946"/>
                  </a:cubicBezTo>
                  <a:lnTo>
                    <a:pt x="432767" y="267745"/>
                  </a:lnTo>
                  <a:lnTo>
                    <a:pt x="432767" y="253891"/>
                  </a:lnTo>
                  <a:close/>
                  <a:moveTo>
                    <a:pt x="421970" y="249714"/>
                  </a:moveTo>
                  <a:cubicBezTo>
                    <a:pt x="421021" y="250189"/>
                    <a:pt x="420072" y="252086"/>
                    <a:pt x="419123" y="255407"/>
                  </a:cubicBezTo>
                  <a:cubicBezTo>
                    <a:pt x="420072" y="256356"/>
                    <a:pt x="420428" y="256000"/>
                    <a:pt x="420191" y="254340"/>
                  </a:cubicBezTo>
                  <a:cubicBezTo>
                    <a:pt x="419953" y="252679"/>
                    <a:pt x="420546" y="252323"/>
                    <a:pt x="421970" y="253272"/>
                  </a:cubicBezTo>
                  <a:close/>
                  <a:moveTo>
                    <a:pt x="219880" y="238329"/>
                  </a:moveTo>
                  <a:cubicBezTo>
                    <a:pt x="218457" y="238329"/>
                    <a:pt x="217508" y="239040"/>
                    <a:pt x="217033" y="240464"/>
                  </a:cubicBezTo>
                  <a:cubicBezTo>
                    <a:pt x="216559" y="241887"/>
                    <a:pt x="216559" y="243073"/>
                    <a:pt x="217033" y="244022"/>
                  </a:cubicBezTo>
                  <a:cubicBezTo>
                    <a:pt x="217982" y="243073"/>
                    <a:pt x="218694" y="242361"/>
                    <a:pt x="219168" y="241887"/>
                  </a:cubicBezTo>
                  <a:cubicBezTo>
                    <a:pt x="219642" y="241412"/>
                    <a:pt x="219880" y="240226"/>
                    <a:pt x="219880" y="238329"/>
                  </a:cubicBezTo>
                  <a:close/>
                  <a:moveTo>
                    <a:pt x="223438" y="233348"/>
                  </a:moveTo>
                  <a:cubicBezTo>
                    <a:pt x="222963" y="235720"/>
                    <a:pt x="223556" y="236906"/>
                    <a:pt x="225217" y="236906"/>
                  </a:cubicBezTo>
                  <a:cubicBezTo>
                    <a:pt x="226877" y="236906"/>
                    <a:pt x="228419" y="237380"/>
                    <a:pt x="229842" y="238329"/>
                  </a:cubicBezTo>
                  <a:lnTo>
                    <a:pt x="229842" y="234771"/>
                  </a:lnTo>
                  <a:cubicBezTo>
                    <a:pt x="227944" y="235245"/>
                    <a:pt x="226640" y="235127"/>
                    <a:pt x="225928" y="234415"/>
                  </a:cubicBezTo>
                  <a:cubicBezTo>
                    <a:pt x="225217" y="233704"/>
                    <a:pt x="224386" y="233348"/>
                    <a:pt x="223438" y="233348"/>
                  </a:cubicBezTo>
                  <a:close/>
                  <a:moveTo>
                    <a:pt x="188570" y="227655"/>
                  </a:moveTo>
                  <a:cubicBezTo>
                    <a:pt x="185724" y="227181"/>
                    <a:pt x="183826" y="229315"/>
                    <a:pt x="182877" y="234059"/>
                  </a:cubicBezTo>
                  <a:cubicBezTo>
                    <a:pt x="181928" y="238803"/>
                    <a:pt x="182403" y="242124"/>
                    <a:pt x="184300" y="244022"/>
                  </a:cubicBezTo>
                  <a:cubicBezTo>
                    <a:pt x="186198" y="243073"/>
                    <a:pt x="187265" y="240819"/>
                    <a:pt x="187503" y="237261"/>
                  </a:cubicBezTo>
                  <a:cubicBezTo>
                    <a:pt x="187740" y="233704"/>
                    <a:pt x="188096" y="230501"/>
                    <a:pt x="188570" y="227655"/>
                  </a:cubicBezTo>
                  <a:close/>
                  <a:moveTo>
                    <a:pt x="411296" y="225520"/>
                  </a:moveTo>
                  <a:cubicBezTo>
                    <a:pt x="412245" y="226469"/>
                    <a:pt x="413431" y="227062"/>
                    <a:pt x="414854" y="227299"/>
                  </a:cubicBezTo>
                  <a:cubicBezTo>
                    <a:pt x="416277" y="227536"/>
                    <a:pt x="416751" y="228841"/>
                    <a:pt x="416277" y="231213"/>
                  </a:cubicBezTo>
                  <a:cubicBezTo>
                    <a:pt x="415328" y="232636"/>
                    <a:pt x="414261" y="232636"/>
                    <a:pt x="413075" y="231213"/>
                  </a:cubicBezTo>
                  <a:cubicBezTo>
                    <a:pt x="411889" y="229790"/>
                    <a:pt x="411296" y="227892"/>
                    <a:pt x="411296" y="225520"/>
                  </a:cubicBezTo>
                  <a:close/>
                  <a:moveTo>
                    <a:pt x="344051" y="209154"/>
                  </a:moveTo>
                  <a:cubicBezTo>
                    <a:pt x="344288" y="208205"/>
                    <a:pt x="344881" y="208205"/>
                    <a:pt x="345830" y="209154"/>
                  </a:cubicBezTo>
                  <a:cubicBezTo>
                    <a:pt x="346304" y="211526"/>
                    <a:pt x="345949" y="212830"/>
                    <a:pt x="344763" y="213068"/>
                  </a:cubicBezTo>
                  <a:cubicBezTo>
                    <a:pt x="343577" y="213305"/>
                    <a:pt x="343221" y="214609"/>
                    <a:pt x="343695" y="216981"/>
                  </a:cubicBezTo>
                  <a:cubicBezTo>
                    <a:pt x="345593" y="218404"/>
                    <a:pt x="346542" y="221014"/>
                    <a:pt x="346542" y="224809"/>
                  </a:cubicBezTo>
                  <a:cubicBezTo>
                    <a:pt x="346542" y="228604"/>
                    <a:pt x="347490" y="230976"/>
                    <a:pt x="349388" y="231925"/>
                  </a:cubicBezTo>
                  <a:cubicBezTo>
                    <a:pt x="347965" y="232873"/>
                    <a:pt x="346423" y="233111"/>
                    <a:pt x="344763" y="232636"/>
                  </a:cubicBezTo>
                  <a:cubicBezTo>
                    <a:pt x="343102" y="232162"/>
                    <a:pt x="341798" y="230976"/>
                    <a:pt x="340849" y="229078"/>
                  </a:cubicBezTo>
                  <a:cubicBezTo>
                    <a:pt x="344644" y="228129"/>
                    <a:pt x="345711" y="225758"/>
                    <a:pt x="344051" y="221962"/>
                  </a:cubicBezTo>
                  <a:cubicBezTo>
                    <a:pt x="342391" y="218167"/>
                    <a:pt x="341798" y="214609"/>
                    <a:pt x="342272" y="211289"/>
                  </a:cubicBezTo>
                  <a:cubicBezTo>
                    <a:pt x="343221" y="210814"/>
                    <a:pt x="343814" y="210103"/>
                    <a:pt x="344051" y="209154"/>
                  </a:cubicBezTo>
                  <a:close/>
                  <a:moveTo>
                    <a:pt x="427662" y="205596"/>
                  </a:moveTo>
                  <a:cubicBezTo>
                    <a:pt x="426714" y="205596"/>
                    <a:pt x="426476" y="207019"/>
                    <a:pt x="426951" y="209865"/>
                  </a:cubicBezTo>
                  <a:cubicBezTo>
                    <a:pt x="427425" y="212712"/>
                    <a:pt x="428137" y="213898"/>
                    <a:pt x="429085" y="213423"/>
                  </a:cubicBezTo>
                  <a:cubicBezTo>
                    <a:pt x="429085" y="211526"/>
                    <a:pt x="428967" y="210103"/>
                    <a:pt x="428730" y="209154"/>
                  </a:cubicBezTo>
                  <a:cubicBezTo>
                    <a:pt x="428493" y="208205"/>
                    <a:pt x="428137" y="207019"/>
                    <a:pt x="427662" y="205596"/>
                  </a:cubicBezTo>
                  <a:close/>
                  <a:moveTo>
                    <a:pt x="368601" y="198480"/>
                  </a:moveTo>
                  <a:cubicBezTo>
                    <a:pt x="370024" y="199429"/>
                    <a:pt x="370854" y="200852"/>
                    <a:pt x="371091" y="202750"/>
                  </a:cubicBezTo>
                  <a:cubicBezTo>
                    <a:pt x="371329" y="204647"/>
                    <a:pt x="371684" y="206308"/>
                    <a:pt x="372159" y="207731"/>
                  </a:cubicBezTo>
                  <a:cubicBezTo>
                    <a:pt x="371684" y="206308"/>
                    <a:pt x="371091" y="206070"/>
                    <a:pt x="370380" y="207019"/>
                  </a:cubicBezTo>
                  <a:cubicBezTo>
                    <a:pt x="369668" y="207968"/>
                    <a:pt x="368838" y="208205"/>
                    <a:pt x="367889" y="207731"/>
                  </a:cubicBezTo>
                  <a:cubicBezTo>
                    <a:pt x="368364" y="205833"/>
                    <a:pt x="368245" y="204884"/>
                    <a:pt x="367533" y="204884"/>
                  </a:cubicBezTo>
                  <a:cubicBezTo>
                    <a:pt x="366822" y="204884"/>
                    <a:pt x="366466" y="204173"/>
                    <a:pt x="366466" y="202750"/>
                  </a:cubicBezTo>
                  <a:cubicBezTo>
                    <a:pt x="367889" y="203698"/>
                    <a:pt x="368601" y="203817"/>
                    <a:pt x="368601" y="203105"/>
                  </a:cubicBezTo>
                  <a:cubicBezTo>
                    <a:pt x="368601" y="202394"/>
                    <a:pt x="368601" y="200852"/>
                    <a:pt x="368601" y="198480"/>
                  </a:cubicBezTo>
                  <a:close/>
                  <a:moveTo>
                    <a:pt x="355259" y="197591"/>
                  </a:moveTo>
                  <a:cubicBezTo>
                    <a:pt x="356563" y="196998"/>
                    <a:pt x="357927" y="197294"/>
                    <a:pt x="359350" y="198480"/>
                  </a:cubicBezTo>
                  <a:cubicBezTo>
                    <a:pt x="360299" y="202750"/>
                    <a:pt x="360062" y="205240"/>
                    <a:pt x="358639" y="205952"/>
                  </a:cubicBezTo>
                  <a:cubicBezTo>
                    <a:pt x="357215" y="206663"/>
                    <a:pt x="356267" y="208442"/>
                    <a:pt x="355792" y="211289"/>
                  </a:cubicBezTo>
                  <a:cubicBezTo>
                    <a:pt x="352946" y="210814"/>
                    <a:pt x="351523" y="207731"/>
                    <a:pt x="351523" y="202038"/>
                  </a:cubicBezTo>
                  <a:cubicBezTo>
                    <a:pt x="352709" y="199666"/>
                    <a:pt x="353954" y="198184"/>
                    <a:pt x="355259" y="197591"/>
                  </a:cubicBezTo>
                  <a:close/>
                  <a:moveTo>
                    <a:pt x="427662" y="189941"/>
                  </a:moveTo>
                  <a:cubicBezTo>
                    <a:pt x="426714" y="195634"/>
                    <a:pt x="427900" y="199666"/>
                    <a:pt x="431220" y="202038"/>
                  </a:cubicBezTo>
                  <a:lnTo>
                    <a:pt x="432767" y="202328"/>
                  </a:lnTo>
                  <a:lnTo>
                    <a:pt x="432767" y="189941"/>
                  </a:lnTo>
                  <a:close/>
                  <a:moveTo>
                    <a:pt x="407738" y="182114"/>
                  </a:moveTo>
                  <a:cubicBezTo>
                    <a:pt x="406789" y="184486"/>
                    <a:pt x="405603" y="186265"/>
                    <a:pt x="404180" y="187451"/>
                  </a:cubicBezTo>
                  <a:cubicBezTo>
                    <a:pt x="402757" y="188637"/>
                    <a:pt x="401571" y="190415"/>
                    <a:pt x="400622" y="192787"/>
                  </a:cubicBezTo>
                  <a:cubicBezTo>
                    <a:pt x="401097" y="197531"/>
                    <a:pt x="403231" y="200615"/>
                    <a:pt x="407026" y="202038"/>
                  </a:cubicBezTo>
                  <a:cubicBezTo>
                    <a:pt x="406078" y="199192"/>
                    <a:pt x="406315" y="197887"/>
                    <a:pt x="407738" y="198124"/>
                  </a:cubicBezTo>
                  <a:cubicBezTo>
                    <a:pt x="409161" y="198361"/>
                    <a:pt x="410347" y="198006"/>
                    <a:pt x="411296" y="197057"/>
                  </a:cubicBezTo>
                  <a:cubicBezTo>
                    <a:pt x="410821" y="194685"/>
                    <a:pt x="410347" y="192076"/>
                    <a:pt x="409873" y="189229"/>
                  </a:cubicBezTo>
                  <a:cubicBezTo>
                    <a:pt x="409398" y="186383"/>
                    <a:pt x="408687" y="184011"/>
                    <a:pt x="407738" y="182114"/>
                  </a:cubicBezTo>
                  <a:close/>
                  <a:moveTo>
                    <a:pt x="181454" y="179267"/>
                  </a:moveTo>
                  <a:cubicBezTo>
                    <a:pt x="184300" y="183062"/>
                    <a:pt x="185368" y="187688"/>
                    <a:pt x="184656" y="193143"/>
                  </a:cubicBezTo>
                  <a:cubicBezTo>
                    <a:pt x="183945" y="198599"/>
                    <a:pt x="181691" y="201801"/>
                    <a:pt x="177896" y="202750"/>
                  </a:cubicBezTo>
                  <a:cubicBezTo>
                    <a:pt x="177896" y="201326"/>
                    <a:pt x="177185" y="199903"/>
                    <a:pt x="175761" y="198480"/>
                  </a:cubicBezTo>
                  <a:cubicBezTo>
                    <a:pt x="175287" y="198480"/>
                    <a:pt x="175050" y="198599"/>
                    <a:pt x="175050" y="198836"/>
                  </a:cubicBezTo>
                  <a:cubicBezTo>
                    <a:pt x="175050" y="199073"/>
                    <a:pt x="174813" y="199192"/>
                    <a:pt x="174338" y="199192"/>
                  </a:cubicBezTo>
                  <a:lnTo>
                    <a:pt x="174338" y="196345"/>
                  </a:lnTo>
                  <a:cubicBezTo>
                    <a:pt x="174813" y="196345"/>
                    <a:pt x="174338" y="197057"/>
                    <a:pt x="172915" y="198480"/>
                  </a:cubicBezTo>
                  <a:lnTo>
                    <a:pt x="178608" y="180690"/>
                  </a:lnTo>
                  <a:cubicBezTo>
                    <a:pt x="179557" y="179742"/>
                    <a:pt x="180505" y="179267"/>
                    <a:pt x="181454" y="179267"/>
                  </a:cubicBezTo>
                  <a:close/>
                  <a:moveTo>
                    <a:pt x="404892" y="178556"/>
                  </a:moveTo>
                  <a:cubicBezTo>
                    <a:pt x="402994" y="178556"/>
                    <a:pt x="402045" y="179742"/>
                    <a:pt x="402045" y="182114"/>
                  </a:cubicBezTo>
                  <a:cubicBezTo>
                    <a:pt x="401097" y="182114"/>
                    <a:pt x="400622" y="181639"/>
                    <a:pt x="400622" y="180690"/>
                  </a:cubicBezTo>
                  <a:cubicBezTo>
                    <a:pt x="400622" y="179742"/>
                    <a:pt x="400148" y="179505"/>
                    <a:pt x="399199" y="179979"/>
                  </a:cubicBezTo>
                  <a:cubicBezTo>
                    <a:pt x="398725" y="181402"/>
                    <a:pt x="398843" y="182232"/>
                    <a:pt x="399555" y="182469"/>
                  </a:cubicBezTo>
                  <a:cubicBezTo>
                    <a:pt x="400266" y="182707"/>
                    <a:pt x="401097" y="183062"/>
                    <a:pt x="402045" y="183537"/>
                  </a:cubicBezTo>
                  <a:cubicBezTo>
                    <a:pt x="402045" y="181639"/>
                    <a:pt x="402638" y="180809"/>
                    <a:pt x="403824" y="181046"/>
                  </a:cubicBezTo>
                  <a:cubicBezTo>
                    <a:pt x="405010" y="181283"/>
                    <a:pt x="405366" y="180453"/>
                    <a:pt x="404892" y="178556"/>
                  </a:cubicBezTo>
                  <a:close/>
                  <a:moveTo>
                    <a:pt x="419835" y="175709"/>
                  </a:moveTo>
                  <a:cubicBezTo>
                    <a:pt x="418412" y="177133"/>
                    <a:pt x="416989" y="177844"/>
                    <a:pt x="415565" y="177844"/>
                  </a:cubicBezTo>
                  <a:cubicBezTo>
                    <a:pt x="415565" y="180690"/>
                    <a:pt x="416751" y="182114"/>
                    <a:pt x="419123" y="182114"/>
                  </a:cubicBezTo>
                  <a:cubicBezTo>
                    <a:pt x="419123" y="181165"/>
                    <a:pt x="419242" y="180335"/>
                    <a:pt x="419479" y="179623"/>
                  </a:cubicBezTo>
                  <a:cubicBezTo>
                    <a:pt x="419716" y="178912"/>
                    <a:pt x="419835" y="177607"/>
                    <a:pt x="419835" y="175709"/>
                  </a:cubicBezTo>
                  <a:close/>
                  <a:moveTo>
                    <a:pt x="390660" y="174998"/>
                  </a:moveTo>
                  <a:cubicBezTo>
                    <a:pt x="391609" y="176421"/>
                    <a:pt x="391846" y="178674"/>
                    <a:pt x="391372" y="181758"/>
                  </a:cubicBezTo>
                  <a:cubicBezTo>
                    <a:pt x="390897" y="184841"/>
                    <a:pt x="391134" y="186858"/>
                    <a:pt x="392083" y="187806"/>
                  </a:cubicBezTo>
                  <a:cubicBezTo>
                    <a:pt x="389711" y="187806"/>
                    <a:pt x="388051" y="185909"/>
                    <a:pt x="387102" y="182114"/>
                  </a:cubicBezTo>
                  <a:cubicBezTo>
                    <a:pt x="389000" y="182588"/>
                    <a:pt x="389830" y="181758"/>
                    <a:pt x="389593" y="179623"/>
                  </a:cubicBezTo>
                  <a:cubicBezTo>
                    <a:pt x="389355" y="177488"/>
                    <a:pt x="389711" y="175947"/>
                    <a:pt x="390660" y="174998"/>
                  </a:cubicBezTo>
                  <a:close/>
                  <a:moveTo>
                    <a:pt x="367178" y="172863"/>
                  </a:moveTo>
                  <a:cubicBezTo>
                    <a:pt x="368601" y="174286"/>
                    <a:pt x="369431" y="177133"/>
                    <a:pt x="369668" y="181402"/>
                  </a:cubicBezTo>
                  <a:cubicBezTo>
                    <a:pt x="369905" y="185672"/>
                    <a:pt x="369550" y="189467"/>
                    <a:pt x="368601" y="192787"/>
                  </a:cubicBezTo>
                  <a:cubicBezTo>
                    <a:pt x="366229" y="193262"/>
                    <a:pt x="365399" y="192194"/>
                    <a:pt x="366110" y="189585"/>
                  </a:cubicBezTo>
                  <a:cubicBezTo>
                    <a:pt x="366822" y="186976"/>
                    <a:pt x="365992" y="185909"/>
                    <a:pt x="363620" y="186383"/>
                  </a:cubicBezTo>
                  <a:cubicBezTo>
                    <a:pt x="362671" y="186858"/>
                    <a:pt x="362315" y="188518"/>
                    <a:pt x="362552" y="191364"/>
                  </a:cubicBezTo>
                  <a:cubicBezTo>
                    <a:pt x="362790" y="194211"/>
                    <a:pt x="362671" y="194685"/>
                    <a:pt x="362197" y="192787"/>
                  </a:cubicBezTo>
                  <a:cubicBezTo>
                    <a:pt x="362197" y="190415"/>
                    <a:pt x="361959" y="188044"/>
                    <a:pt x="361485" y="185672"/>
                  </a:cubicBezTo>
                  <a:cubicBezTo>
                    <a:pt x="361011" y="183300"/>
                    <a:pt x="360299" y="183300"/>
                    <a:pt x="359350" y="185672"/>
                  </a:cubicBezTo>
                  <a:cubicBezTo>
                    <a:pt x="359825" y="183774"/>
                    <a:pt x="359825" y="182707"/>
                    <a:pt x="359350" y="182469"/>
                  </a:cubicBezTo>
                  <a:cubicBezTo>
                    <a:pt x="358876" y="182232"/>
                    <a:pt x="358639" y="181402"/>
                    <a:pt x="358639" y="179979"/>
                  </a:cubicBezTo>
                  <a:cubicBezTo>
                    <a:pt x="359113" y="177133"/>
                    <a:pt x="360536" y="174998"/>
                    <a:pt x="362908" y="173575"/>
                  </a:cubicBezTo>
                  <a:cubicBezTo>
                    <a:pt x="363383" y="174523"/>
                    <a:pt x="363620" y="175591"/>
                    <a:pt x="363620" y="176777"/>
                  </a:cubicBezTo>
                  <a:cubicBezTo>
                    <a:pt x="363620" y="177963"/>
                    <a:pt x="364094" y="178319"/>
                    <a:pt x="365043" y="177844"/>
                  </a:cubicBezTo>
                  <a:cubicBezTo>
                    <a:pt x="366466" y="178319"/>
                    <a:pt x="366822" y="177370"/>
                    <a:pt x="366110" y="174998"/>
                  </a:cubicBezTo>
                  <a:cubicBezTo>
                    <a:pt x="365399" y="172626"/>
                    <a:pt x="365754" y="171914"/>
                    <a:pt x="367178" y="172863"/>
                  </a:cubicBezTo>
                  <a:close/>
                  <a:moveTo>
                    <a:pt x="395285" y="171440"/>
                  </a:moveTo>
                  <a:cubicBezTo>
                    <a:pt x="396946" y="171440"/>
                    <a:pt x="398487" y="171440"/>
                    <a:pt x="399911" y="171440"/>
                  </a:cubicBezTo>
                  <a:cubicBezTo>
                    <a:pt x="399436" y="174286"/>
                    <a:pt x="398487" y="175235"/>
                    <a:pt x="397064" y="174286"/>
                  </a:cubicBezTo>
                  <a:cubicBezTo>
                    <a:pt x="395641" y="173337"/>
                    <a:pt x="394218" y="173575"/>
                    <a:pt x="392795" y="174998"/>
                  </a:cubicBezTo>
                  <a:cubicBezTo>
                    <a:pt x="392795" y="172626"/>
                    <a:pt x="393625" y="171440"/>
                    <a:pt x="395285" y="171440"/>
                  </a:cubicBezTo>
                  <a:close/>
                  <a:moveTo>
                    <a:pt x="384255" y="171085"/>
                  </a:moveTo>
                  <a:lnTo>
                    <a:pt x="382121" y="174998"/>
                  </a:lnTo>
                  <a:lnTo>
                    <a:pt x="382121" y="172863"/>
                  </a:lnTo>
                  <a:close/>
                  <a:moveTo>
                    <a:pt x="405603" y="167170"/>
                  </a:moveTo>
                  <a:cubicBezTo>
                    <a:pt x="405603" y="169068"/>
                    <a:pt x="405129" y="170135"/>
                    <a:pt x="404180" y="170372"/>
                  </a:cubicBezTo>
                  <a:cubicBezTo>
                    <a:pt x="403231" y="170610"/>
                    <a:pt x="402757" y="171677"/>
                    <a:pt x="402757" y="173575"/>
                  </a:cubicBezTo>
                  <a:cubicBezTo>
                    <a:pt x="405129" y="173575"/>
                    <a:pt x="406315" y="175235"/>
                    <a:pt x="406315" y="178556"/>
                  </a:cubicBezTo>
                  <a:cubicBezTo>
                    <a:pt x="407264" y="176658"/>
                    <a:pt x="407857" y="175116"/>
                    <a:pt x="408094" y="173930"/>
                  </a:cubicBezTo>
                  <a:cubicBezTo>
                    <a:pt x="408331" y="172744"/>
                    <a:pt x="409636" y="172626"/>
                    <a:pt x="412007" y="173575"/>
                  </a:cubicBezTo>
                  <a:cubicBezTo>
                    <a:pt x="412007" y="168831"/>
                    <a:pt x="409873" y="166696"/>
                    <a:pt x="405603" y="167170"/>
                  </a:cubicBezTo>
                  <a:close/>
                  <a:moveTo>
                    <a:pt x="383544" y="167170"/>
                  </a:moveTo>
                  <a:lnTo>
                    <a:pt x="386390" y="167170"/>
                  </a:lnTo>
                  <a:lnTo>
                    <a:pt x="384256" y="171084"/>
                  </a:lnTo>
                  <a:close/>
                  <a:moveTo>
                    <a:pt x="430509" y="165747"/>
                  </a:moveTo>
                  <a:cubicBezTo>
                    <a:pt x="430034" y="167170"/>
                    <a:pt x="430034" y="168831"/>
                    <a:pt x="430509" y="170728"/>
                  </a:cubicBezTo>
                  <a:cubicBezTo>
                    <a:pt x="430983" y="172626"/>
                    <a:pt x="430034" y="173575"/>
                    <a:pt x="427662" y="173575"/>
                  </a:cubicBezTo>
                  <a:cubicBezTo>
                    <a:pt x="427662" y="174998"/>
                    <a:pt x="428137" y="176658"/>
                    <a:pt x="429085" y="178556"/>
                  </a:cubicBezTo>
                  <a:lnTo>
                    <a:pt x="432767" y="176452"/>
                  </a:lnTo>
                  <a:lnTo>
                    <a:pt x="432767" y="170835"/>
                  </a:lnTo>
                  <a:lnTo>
                    <a:pt x="432643" y="170372"/>
                  </a:lnTo>
                  <a:cubicBezTo>
                    <a:pt x="432643" y="168238"/>
                    <a:pt x="431932" y="166696"/>
                    <a:pt x="430509" y="165747"/>
                  </a:cubicBezTo>
                  <a:close/>
                  <a:moveTo>
                    <a:pt x="254747" y="159343"/>
                  </a:moveTo>
                  <a:cubicBezTo>
                    <a:pt x="255222" y="160766"/>
                    <a:pt x="255222" y="162545"/>
                    <a:pt x="254747" y="164680"/>
                  </a:cubicBezTo>
                  <a:cubicBezTo>
                    <a:pt x="254273" y="166815"/>
                    <a:pt x="254747" y="167645"/>
                    <a:pt x="256170" y="167170"/>
                  </a:cubicBezTo>
                  <a:cubicBezTo>
                    <a:pt x="257119" y="166222"/>
                    <a:pt x="257475" y="164561"/>
                    <a:pt x="257238" y="162189"/>
                  </a:cubicBezTo>
                  <a:cubicBezTo>
                    <a:pt x="257001" y="159817"/>
                    <a:pt x="256170" y="158869"/>
                    <a:pt x="254747" y="159343"/>
                  </a:cubicBezTo>
                  <a:close/>
                  <a:moveTo>
                    <a:pt x="342984" y="157208"/>
                  </a:moveTo>
                  <a:cubicBezTo>
                    <a:pt x="342984" y="159106"/>
                    <a:pt x="343340" y="161003"/>
                    <a:pt x="344051" y="162901"/>
                  </a:cubicBezTo>
                  <a:cubicBezTo>
                    <a:pt x="344763" y="164798"/>
                    <a:pt x="344644" y="166459"/>
                    <a:pt x="343695" y="167882"/>
                  </a:cubicBezTo>
                  <a:cubicBezTo>
                    <a:pt x="341323" y="165510"/>
                    <a:pt x="341086" y="161952"/>
                    <a:pt x="342984" y="157208"/>
                  </a:cubicBezTo>
                  <a:close/>
                  <a:moveTo>
                    <a:pt x="282499" y="157208"/>
                  </a:moveTo>
                  <a:cubicBezTo>
                    <a:pt x="281076" y="158157"/>
                    <a:pt x="280602" y="159817"/>
                    <a:pt x="281076" y="162189"/>
                  </a:cubicBezTo>
                  <a:lnTo>
                    <a:pt x="283211" y="162189"/>
                  </a:lnTo>
                  <a:cubicBezTo>
                    <a:pt x="283685" y="160766"/>
                    <a:pt x="283685" y="159817"/>
                    <a:pt x="283211" y="159343"/>
                  </a:cubicBezTo>
                  <a:cubicBezTo>
                    <a:pt x="282736" y="158869"/>
                    <a:pt x="282499" y="158157"/>
                    <a:pt x="282499" y="157208"/>
                  </a:cubicBezTo>
                  <a:close/>
                  <a:moveTo>
                    <a:pt x="419123" y="154362"/>
                  </a:moveTo>
                  <a:cubicBezTo>
                    <a:pt x="417226" y="154836"/>
                    <a:pt x="416870" y="156022"/>
                    <a:pt x="418056" y="157920"/>
                  </a:cubicBezTo>
                  <a:cubicBezTo>
                    <a:pt x="419242" y="159817"/>
                    <a:pt x="418886" y="160292"/>
                    <a:pt x="416989" y="159343"/>
                  </a:cubicBezTo>
                  <a:cubicBezTo>
                    <a:pt x="418412" y="163612"/>
                    <a:pt x="420309" y="166459"/>
                    <a:pt x="422681" y="167882"/>
                  </a:cubicBezTo>
                  <a:cubicBezTo>
                    <a:pt x="421258" y="164087"/>
                    <a:pt x="420072" y="159580"/>
                    <a:pt x="419123" y="154362"/>
                  </a:cubicBezTo>
                  <a:close/>
                  <a:moveTo>
                    <a:pt x="345119" y="151516"/>
                  </a:moveTo>
                  <a:cubicBezTo>
                    <a:pt x="345119" y="152464"/>
                    <a:pt x="345000" y="153176"/>
                    <a:pt x="344763" y="153650"/>
                  </a:cubicBezTo>
                  <a:cubicBezTo>
                    <a:pt x="344526" y="154125"/>
                    <a:pt x="344407" y="154836"/>
                    <a:pt x="344407" y="155785"/>
                  </a:cubicBezTo>
                  <a:cubicBezTo>
                    <a:pt x="343933" y="155311"/>
                    <a:pt x="343340" y="154955"/>
                    <a:pt x="342628" y="154718"/>
                  </a:cubicBezTo>
                  <a:cubicBezTo>
                    <a:pt x="341916" y="154480"/>
                    <a:pt x="341798" y="153887"/>
                    <a:pt x="342272" y="152939"/>
                  </a:cubicBezTo>
                  <a:cubicBezTo>
                    <a:pt x="343221" y="152939"/>
                    <a:pt x="343695" y="152701"/>
                    <a:pt x="343695" y="152227"/>
                  </a:cubicBezTo>
                  <a:cubicBezTo>
                    <a:pt x="343695" y="151753"/>
                    <a:pt x="344170" y="151516"/>
                    <a:pt x="345119" y="151516"/>
                  </a:cubicBezTo>
                  <a:close/>
                  <a:moveTo>
                    <a:pt x="429797" y="150804"/>
                  </a:moveTo>
                  <a:cubicBezTo>
                    <a:pt x="428374" y="150330"/>
                    <a:pt x="427307" y="151160"/>
                    <a:pt x="426595" y="153294"/>
                  </a:cubicBezTo>
                  <a:cubicBezTo>
                    <a:pt x="425883" y="155429"/>
                    <a:pt x="426714" y="156497"/>
                    <a:pt x="429085" y="156497"/>
                  </a:cubicBezTo>
                  <a:cubicBezTo>
                    <a:pt x="429085" y="155073"/>
                    <a:pt x="429323" y="154125"/>
                    <a:pt x="429797" y="153650"/>
                  </a:cubicBezTo>
                  <a:cubicBezTo>
                    <a:pt x="430271" y="153176"/>
                    <a:pt x="430271" y="152227"/>
                    <a:pt x="429797" y="150804"/>
                  </a:cubicBezTo>
                  <a:close/>
                  <a:moveTo>
                    <a:pt x="261152" y="142265"/>
                  </a:moveTo>
                  <a:cubicBezTo>
                    <a:pt x="258780" y="142739"/>
                    <a:pt x="257949" y="144755"/>
                    <a:pt x="258661" y="148313"/>
                  </a:cubicBezTo>
                  <a:cubicBezTo>
                    <a:pt x="259373" y="151871"/>
                    <a:pt x="258542" y="154125"/>
                    <a:pt x="256170" y="155073"/>
                  </a:cubicBezTo>
                  <a:cubicBezTo>
                    <a:pt x="257119" y="156022"/>
                    <a:pt x="257712" y="156971"/>
                    <a:pt x="257949" y="157920"/>
                  </a:cubicBezTo>
                  <a:cubicBezTo>
                    <a:pt x="258187" y="158869"/>
                    <a:pt x="259254" y="159106"/>
                    <a:pt x="261152" y="158631"/>
                  </a:cubicBezTo>
                  <a:cubicBezTo>
                    <a:pt x="261626" y="157208"/>
                    <a:pt x="261626" y="154836"/>
                    <a:pt x="261152" y="151516"/>
                  </a:cubicBezTo>
                  <a:cubicBezTo>
                    <a:pt x="260677" y="148195"/>
                    <a:pt x="260677" y="145111"/>
                    <a:pt x="261152" y="142265"/>
                  </a:cubicBezTo>
                  <a:close/>
                  <a:moveTo>
                    <a:pt x="307760" y="136572"/>
                  </a:moveTo>
                  <a:cubicBezTo>
                    <a:pt x="309421" y="136572"/>
                    <a:pt x="310014" y="137758"/>
                    <a:pt x="309539" y="140130"/>
                  </a:cubicBezTo>
                  <a:lnTo>
                    <a:pt x="305981" y="140130"/>
                  </a:lnTo>
                  <a:cubicBezTo>
                    <a:pt x="305507" y="137758"/>
                    <a:pt x="306100" y="136572"/>
                    <a:pt x="307760" y="136572"/>
                  </a:cubicBezTo>
                  <a:close/>
                  <a:moveTo>
                    <a:pt x="425265" y="133539"/>
                  </a:moveTo>
                  <a:lnTo>
                    <a:pt x="426951" y="136572"/>
                  </a:lnTo>
                  <a:cubicBezTo>
                    <a:pt x="426002" y="138470"/>
                    <a:pt x="425409" y="139893"/>
                    <a:pt x="425172" y="140842"/>
                  </a:cubicBezTo>
                  <a:cubicBezTo>
                    <a:pt x="424935" y="141791"/>
                    <a:pt x="425765" y="143451"/>
                    <a:pt x="427662" y="145823"/>
                  </a:cubicBezTo>
                  <a:cubicBezTo>
                    <a:pt x="429085" y="144400"/>
                    <a:pt x="430034" y="143688"/>
                    <a:pt x="430509" y="143688"/>
                  </a:cubicBezTo>
                  <a:cubicBezTo>
                    <a:pt x="430509" y="141316"/>
                    <a:pt x="430153" y="139774"/>
                    <a:pt x="429441" y="139063"/>
                  </a:cubicBezTo>
                  <a:cubicBezTo>
                    <a:pt x="428730" y="138351"/>
                    <a:pt x="427900" y="137521"/>
                    <a:pt x="426951" y="136572"/>
                  </a:cubicBezTo>
                  <a:cubicBezTo>
                    <a:pt x="426951" y="135623"/>
                    <a:pt x="427188" y="134912"/>
                    <a:pt x="427662" y="134437"/>
                  </a:cubicBezTo>
                  <a:close/>
                  <a:moveTo>
                    <a:pt x="295308" y="129456"/>
                  </a:moveTo>
                  <a:cubicBezTo>
                    <a:pt x="295308" y="133252"/>
                    <a:pt x="294833" y="137284"/>
                    <a:pt x="293884" y="141553"/>
                  </a:cubicBezTo>
                  <a:cubicBezTo>
                    <a:pt x="292936" y="145823"/>
                    <a:pt x="291987" y="148432"/>
                    <a:pt x="291038" y="149381"/>
                  </a:cubicBezTo>
                  <a:cubicBezTo>
                    <a:pt x="291512" y="146060"/>
                    <a:pt x="291750" y="143451"/>
                    <a:pt x="291750" y="141553"/>
                  </a:cubicBezTo>
                  <a:cubicBezTo>
                    <a:pt x="291750" y="139656"/>
                    <a:pt x="291512" y="136809"/>
                    <a:pt x="291038" y="133014"/>
                  </a:cubicBezTo>
                  <a:cubicBezTo>
                    <a:pt x="292461" y="133489"/>
                    <a:pt x="293173" y="132777"/>
                    <a:pt x="293173" y="130880"/>
                  </a:cubicBezTo>
                  <a:cubicBezTo>
                    <a:pt x="293173" y="128982"/>
                    <a:pt x="293884" y="128508"/>
                    <a:pt x="295308" y="129456"/>
                  </a:cubicBezTo>
                  <a:close/>
                  <a:moveTo>
                    <a:pt x="340849" y="125187"/>
                  </a:moveTo>
                  <a:cubicBezTo>
                    <a:pt x="339426" y="126136"/>
                    <a:pt x="339426" y="127084"/>
                    <a:pt x="340849" y="128033"/>
                  </a:cubicBezTo>
                  <a:cubicBezTo>
                    <a:pt x="342272" y="128982"/>
                    <a:pt x="343458" y="128982"/>
                    <a:pt x="344407" y="128033"/>
                  </a:cubicBezTo>
                  <a:cubicBezTo>
                    <a:pt x="344881" y="126610"/>
                    <a:pt x="344526" y="126017"/>
                    <a:pt x="343340" y="126254"/>
                  </a:cubicBezTo>
                  <a:cubicBezTo>
                    <a:pt x="342154" y="126491"/>
                    <a:pt x="341323" y="126136"/>
                    <a:pt x="340849" y="125187"/>
                  </a:cubicBezTo>
                  <a:close/>
                  <a:moveTo>
                    <a:pt x="336579" y="121629"/>
                  </a:moveTo>
                  <a:lnTo>
                    <a:pt x="343695" y="121629"/>
                  </a:lnTo>
                  <a:cubicBezTo>
                    <a:pt x="342747" y="126373"/>
                    <a:pt x="344170" y="128270"/>
                    <a:pt x="347965" y="127322"/>
                  </a:cubicBezTo>
                  <a:cubicBezTo>
                    <a:pt x="347016" y="130642"/>
                    <a:pt x="347253" y="133014"/>
                    <a:pt x="348676" y="134437"/>
                  </a:cubicBezTo>
                  <a:cubicBezTo>
                    <a:pt x="347253" y="133963"/>
                    <a:pt x="346423" y="134437"/>
                    <a:pt x="346186" y="135861"/>
                  </a:cubicBezTo>
                  <a:cubicBezTo>
                    <a:pt x="345949" y="137284"/>
                    <a:pt x="345356" y="138233"/>
                    <a:pt x="344407" y="138707"/>
                  </a:cubicBezTo>
                  <a:cubicBezTo>
                    <a:pt x="345830" y="141079"/>
                    <a:pt x="346542" y="143925"/>
                    <a:pt x="346542" y="147246"/>
                  </a:cubicBezTo>
                  <a:cubicBezTo>
                    <a:pt x="345593" y="146772"/>
                    <a:pt x="345000" y="147009"/>
                    <a:pt x="344763" y="147958"/>
                  </a:cubicBezTo>
                  <a:cubicBezTo>
                    <a:pt x="344526" y="148906"/>
                    <a:pt x="343933" y="148906"/>
                    <a:pt x="342984" y="147958"/>
                  </a:cubicBezTo>
                  <a:cubicBezTo>
                    <a:pt x="342509" y="146060"/>
                    <a:pt x="342747" y="145111"/>
                    <a:pt x="343695" y="145111"/>
                  </a:cubicBezTo>
                  <a:cubicBezTo>
                    <a:pt x="344644" y="145111"/>
                    <a:pt x="344881" y="144162"/>
                    <a:pt x="344407" y="142265"/>
                  </a:cubicBezTo>
                  <a:cubicBezTo>
                    <a:pt x="342509" y="142739"/>
                    <a:pt x="341442" y="142265"/>
                    <a:pt x="341205" y="140842"/>
                  </a:cubicBezTo>
                  <a:cubicBezTo>
                    <a:pt x="340968" y="139419"/>
                    <a:pt x="340375" y="138707"/>
                    <a:pt x="339426" y="138707"/>
                  </a:cubicBezTo>
                  <a:cubicBezTo>
                    <a:pt x="338951" y="136809"/>
                    <a:pt x="339070" y="135505"/>
                    <a:pt x="339782" y="134793"/>
                  </a:cubicBezTo>
                  <a:cubicBezTo>
                    <a:pt x="340493" y="134082"/>
                    <a:pt x="340612" y="132540"/>
                    <a:pt x="340137" y="130168"/>
                  </a:cubicBezTo>
                  <a:cubicBezTo>
                    <a:pt x="339663" y="130168"/>
                    <a:pt x="339189" y="129931"/>
                    <a:pt x="338714" y="129456"/>
                  </a:cubicBezTo>
                  <a:cubicBezTo>
                    <a:pt x="338240" y="128982"/>
                    <a:pt x="337528" y="128982"/>
                    <a:pt x="336579" y="129456"/>
                  </a:cubicBezTo>
                  <a:close/>
                  <a:moveTo>
                    <a:pt x="324483" y="118071"/>
                  </a:moveTo>
                  <a:cubicBezTo>
                    <a:pt x="325431" y="118071"/>
                    <a:pt x="326262" y="119138"/>
                    <a:pt x="326973" y="121273"/>
                  </a:cubicBezTo>
                  <a:cubicBezTo>
                    <a:pt x="327685" y="123408"/>
                    <a:pt x="327566" y="124950"/>
                    <a:pt x="326617" y="125898"/>
                  </a:cubicBezTo>
                  <a:lnTo>
                    <a:pt x="324483" y="125898"/>
                  </a:lnTo>
                  <a:close/>
                  <a:moveTo>
                    <a:pt x="301628" y="116857"/>
                  </a:moveTo>
                  <a:lnTo>
                    <a:pt x="301000" y="123764"/>
                  </a:lnTo>
                  <a:cubicBezTo>
                    <a:pt x="300051" y="122815"/>
                    <a:pt x="299814" y="121629"/>
                    <a:pt x="300289" y="120206"/>
                  </a:cubicBezTo>
                  <a:close/>
                  <a:moveTo>
                    <a:pt x="301648" y="116638"/>
                  </a:moveTo>
                  <a:lnTo>
                    <a:pt x="301712" y="116648"/>
                  </a:lnTo>
                  <a:lnTo>
                    <a:pt x="301628" y="116857"/>
                  </a:lnTo>
                  <a:close/>
                  <a:moveTo>
                    <a:pt x="297442" y="111667"/>
                  </a:moveTo>
                  <a:cubicBezTo>
                    <a:pt x="299814" y="111667"/>
                    <a:pt x="301237" y="113090"/>
                    <a:pt x="301712" y="115936"/>
                  </a:cubicBezTo>
                  <a:lnTo>
                    <a:pt x="301648" y="116638"/>
                  </a:lnTo>
                  <a:lnTo>
                    <a:pt x="298154" y="116114"/>
                  </a:lnTo>
                  <a:cubicBezTo>
                    <a:pt x="297442" y="115284"/>
                    <a:pt x="297205" y="113802"/>
                    <a:pt x="297442" y="111667"/>
                  </a:cubicBezTo>
                  <a:close/>
                  <a:moveTo>
                    <a:pt x="399911" y="107397"/>
                  </a:moveTo>
                  <a:lnTo>
                    <a:pt x="399911" y="113802"/>
                  </a:lnTo>
                  <a:cubicBezTo>
                    <a:pt x="400859" y="113802"/>
                    <a:pt x="401215" y="113090"/>
                    <a:pt x="400978" y="111667"/>
                  </a:cubicBezTo>
                  <a:cubicBezTo>
                    <a:pt x="400741" y="110244"/>
                    <a:pt x="401097" y="109058"/>
                    <a:pt x="402045" y="108109"/>
                  </a:cubicBezTo>
                  <a:cubicBezTo>
                    <a:pt x="402045" y="107634"/>
                    <a:pt x="401334" y="107397"/>
                    <a:pt x="399911" y="107397"/>
                  </a:cubicBezTo>
                  <a:close/>
                  <a:moveTo>
                    <a:pt x="429085" y="105974"/>
                  </a:moveTo>
                  <a:cubicBezTo>
                    <a:pt x="427662" y="106923"/>
                    <a:pt x="426832" y="107160"/>
                    <a:pt x="426595" y="106686"/>
                  </a:cubicBezTo>
                  <a:cubicBezTo>
                    <a:pt x="426358" y="106211"/>
                    <a:pt x="425765" y="106449"/>
                    <a:pt x="424816" y="107397"/>
                  </a:cubicBezTo>
                  <a:cubicBezTo>
                    <a:pt x="425290" y="108820"/>
                    <a:pt x="426002" y="109888"/>
                    <a:pt x="426951" y="110599"/>
                  </a:cubicBezTo>
                  <a:cubicBezTo>
                    <a:pt x="427900" y="111311"/>
                    <a:pt x="428137" y="113090"/>
                    <a:pt x="427662" y="115936"/>
                  </a:cubicBezTo>
                  <a:cubicBezTo>
                    <a:pt x="429085" y="116411"/>
                    <a:pt x="430034" y="116055"/>
                    <a:pt x="430509" y="114869"/>
                  </a:cubicBezTo>
                  <a:lnTo>
                    <a:pt x="432767" y="113457"/>
                  </a:lnTo>
                  <a:lnTo>
                    <a:pt x="432767" y="112110"/>
                  </a:lnTo>
                  <a:lnTo>
                    <a:pt x="432288" y="111311"/>
                  </a:lnTo>
                  <a:cubicBezTo>
                    <a:pt x="431576" y="111548"/>
                    <a:pt x="430864" y="111667"/>
                    <a:pt x="430153" y="111667"/>
                  </a:cubicBezTo>
                  <a:cubicBezTo>
                    <a:pt x="429441" y="111667"/>
                    <a:pt x="428967" y="111311"/>
                    <a:pt x="428730" y="110599"/>
                  </a:cubicBezTo>
                  <a:cubicBezTo>
                    <a:pt x="428493" y="109888"/>
                    <a:pt x="428611" y="108346"/>
                    <a:pt x="429085" y="105974"/>
                  </a:cubicBezTo>
                  <a:close/>
                  <a:moveTo>
                    <a:pt x="308828" y="105974"/>
                  </a:moveTo>
                  <a:cubicBezTo>
                    <a:pt x="309776" y="106449"/>
                    <a:pt x="310132" y="107753"/>
                    <a:pt x="309895" y="109888"/>
                  </a:cubicBezTo>
                  <a:cubicBezTo>
                    <a:pt x="309658" y="112023"/>
                    <a:pt x="309302" y="113327"/>
                    <a:pt x="308828" y="113802"/>
                  </a:cubicBezTo>
                  <a:cubicBezTo>
                    <a:pt x="307405" y="114750"/>
                    <a:pt x="306693" y="113564"/>
                    <a:pt x="306693" y="110244"/>
                  </a:cubicBezTo>
                  <a:cubicBezTo>
                    <a:pt x="306693" y="106923"/>
                    <a:pt x="307405" y="105500"/>
                    <a:pt x="308828" y="105974"/>
                  </a:cubicBezTo>
                  <a:close/>
                  <a:moveTo>
                    <a:pt x="291750" y="105974"/>
                  </a:moveTo>
                  <a:cubicBezTo>
                    <a:pt x="291275" y="109769"/>
                    <a:pt x="291512" y="112378"/>
                    <a:pt x="292461" y="113802"/>
                  </a:cubicBezTo>
                  <a:cubicBezTo>
                    <a:pt x="293410" y="115225"/>
                    <a:pt x="294359" y="115936"/>
                    <a:pt x="295308" y="115936"/>
                  </a:cubicBezTo>
                  <a:cubicBezTo>
                    <a:pt x="293884" y="115936"/>
                    <a:pt x="293173" y="117834"/>
                    <a:pt x="293173" y="121629"/>
                  </a:cubicBezTo>
                  <a:cubicBezTo>
                    <a:pt x="290327" y="122103"/>
                    <a:pt x="288903" y="119850"/>
                    <a:pt x="288903" y="114869"/>
                  </a:cubicBezTo>
                  <a:cubicBezTo>
                    <a:pt x="288903" y="109888"/>
                    <a:pt x="289852" y="106923"/>
                    <a:pt x="291750" y="105974"/>
                  </a:cubicBezTo>
                  <a:close/>
                  <a:moveTo>
                    <a:pt x="342984" y="103839"/>
                  </a:moveTo>
                  <a:lnTo>
                    <a:pt x="345119" y="116648"/>
                  </a:lnTo>
                  <a:cubicBezTo>
                    <a:pt x="345119" y="115699"/>
                    <a:pt x="344881" y="115225"/>
                    <a:pt x="344407" y="115225"/>
                  </a:cubicBezTo>
                  <a:cubicBezTo>
                    <a:pt x="343933" y="115225"/>
                    <a:pt x="343458" y="114750"/>
                    <a:pt x="342984" y="113802"/>
                  </a:cubicBezTo>
                  <a:cubicBezTo>
                    <a:pt x="342035" y="115699"/>
                    <a:pt x="341798" y="116648"/>
                    <a:pt x="342272" y="116648"/>
                  </a:cubicBezTo>
                  <a:cubicBezTo>
                    <a:pt x="343221" y="114750"/>
                    <a:pt x="343221" y="112616"/>
                    <a:pt x="342272" y="110244"/>
                  </a:cubicBezTo>
                  <a:cubicBezTo>
                    <a:pt x="341323" y="107872"/>
                    <a:pt x="341561" y="105737"/>
                    <a:pt x="342984" y="103839"/>
                  </a:cubicBezTo>
                  <a:close/>
                  <a:moveTo>
                    <a:pt x="314520" y="103128"/>
                  </a:moveTo>
                  <a:cubicBezTo>
                    <a:pt x="314046" y="105025"/>
                    <a:pt x="314046" y="106449"/>
                    <a:pt x="314520" y="107397"/>
                  </a:cubicBezTo>
                  <a:cubicBezTo>
                    <a:pt x="314995" y="108346"/>
                    <a:pt x="315469" y="109532"/>
                    <a:pt x="315944" y="110955"/>
                  </a:cubicBezTo>
                  <a:cubicBezTo>
                    <a:pt x="314520" y="111430"/>
                    <a:pt x="313453" y="110362"/>
                    <a:pt x="312741" y="107753"/>
                  </a:cubicBezTo>
                  <a:cubicBezTo>
                    <a:pt x="312030" y="105144"/>
                    <a:pt x="312623" y="103602"/>
                    <a:pt x="314520" y="103128"/>
                  </a:cubicBezTo>
                  <a:close/>
                  <a:moveTo>
                    <a:pt x="347965" y="101705"/>
                  </a:moveTo>
                  <a:lnTo>
                    <a:pt x="350811" y="110955"/>
                  </a:lnTo>
                  <a:cubicBezTo>
                    <a:pt x="350811" y="108583"/>
                    <a:pt x="349862" y="107041"/>
                    <a:pt x="347965" y="106330"/>
                  </a:cubicBezTo>
                  <a:cubicBezTo>
                    <a:pt x="346067" y="105618"/>
                    <a:pt x="346067" y="104077"/>
                    <a:pt x="347965" y="101705"/>
                  </a:cubicBezTo>
                  <a:close/>
                  <a:moveTo>
                    <a:pt x="331954" y="100192"/>
                  </a:moveTo>
                  <a:cubicBezTo>
                    <a:pt x="332429" y="100133"/>
                    <a:pt x="332547" y="100519"/>
                    <a:pt x="332310" y="101349"/>
                  </a:cubicBezTo>
                  <a:cubicBezTo>
                    <a:pt x="331836" y="103009"/>
                    <a:pt x="332784" y="103128"/>
                    <a:pt x="335156" y="101705"/>
                  </a:cubicBezTo>
                  <a:cubicBezTo>
                    <a:pt x="335631" y="103602"/>
                    <a:pt x="335512" y="105025"/>
                    <a:pt x="334801" y="105974"/>
                  </a:cubicBezTo>
                  <a:cubicBezTo>
                    <a:pt x="334089" y="106923"/>
                    <a:pt x="333970" y="108583"/>
                    <a:pt x="334445" y="110955"/>
                  </a:cubicBezTo>
                  <a:cubicBezTo>
                    <a:pt x="332073" y="110955"/>
                    <a:pt x="330887" y="109769"/>
                    <a:pt x="330887" y="107397"/>
                  </a:cubicBezTo>
                  <a:cubicBezTo>
                    <a:pt x="330887" y="105025"/>
                    <a:pt x="330412" y="103128"/>
                    <a:pt x="329464" y="101705"/>
                  </a:cubicBezTo>
                  <a:cubicBezTo>
                    <a:pt x="330650" y="100756"/>
                    <a:pt x="331480" y="100252"/>
                    <a:pt x="331954" y="100192"/>
                  </a:cubicBezTo>
                  <a:close/>
                  <a:moveTo>
                    <a:pt x="392795" y="98858"/>
                  </a:moveTo>
                  <a:cubicBezTo>
                    <a:pt x="391846" y="100756"/>
                    <a:pt x="390897" y="101467"/>
                    <a:pt x="389948" y="100993"/>
                  </a:cubicBezTo>
                  <a:cubicBezTo>
                    <a:pt x="389000" y="100519"/>
                    <a:pt x="388051" y="100756"/>
                    <a:pt x="387102" y="101705"/>
                  </a:cubicBezTo>
                  <a:cubicBezTo>
                    <a:pt x="387576" y="102653"/>
                    <a:pt x="388525" y="103128"/>
                    <a:pt x="389948" y="103128"/>
                  </a:cubicBezTo>
                  <a:cubicBezTo>
                    <a:pt x="391372" y="103128"/>
                    <a:pt x="392083" y="103839"/>
                    <a:pt x="392083" y="105263"/>
                  </a:cubicBezTo>
                  <a:cubicBezTo>
                    <a:pt x="393032" y="105263"/>
                    <a:pt x="393625" y="104432"/>
                    <a:pt x="393862" y="102772"/>
                  </a:cubicBezTo>
                  <a:cubicBezTo>
                    <a:pt x="394099" y="101112"/>
                    <a:pt x="393743" y="99807"/>
                    <a:pt x="392795" y="98858"/>
                  </a:cubicBezTo>
                  <a:close/>
                  <a:moveTo>
                    <a:pt x="394929" y="96724"/>
                  </a:moveTo>
                  <a:lnTo>
                    <a:pt x="394929" y="100281"/>
                  </a:lnTo>
                  <a:cubicBezTo>
                    <a:pt x="397301" y="99807"/>
                    <a:pt x="399436" y="100400"/>
                    <a:pt x="401334" y="102060"/>
                  </a:cubicBezTo>
                  <a:cubicBezTo>
                    <a:pt x="403231" y="103721"/>
                    <a:pt x="405129" y="105500"/>
                    <a:pt x="407026" y="107397"/>
                  </a:cubicBezTo>
                  <a:cubicBezTo>
                    <a:pt x="407975" y="105025"/>
                    <a:pt x="407264" y="103484"/>
                    <a:pt x="404892" y="102772"/>
                  </a:cubicBezTo>
                  <a:cubicBezTo>
                    <a:pt x="402520" y="102060"/>
                    <a:pt x="401571" y="100044"/>
                    <a:pt x="402045" y="96724"/>
                  </a:cubicBezTo>
                  <a:cubicBezTo>
                    <a:pt x="400148" y="97672"/>
                    <a:pt x="398843" y="97672"/>
                    <a:pt x="398132" y="96724"/>
                  </a:cubicBezTo>
                  <a:cubicBezTo>
                    <a:pt x="397420" y="95775"/>
                    <a:pt x="396353" y="95775"/>
                    <a:pt x="394929" y="96724"/>
                  </a:cubicBezTo>
                  <a:close/>
                  <a:moveTo>
                    <a:pt x="371447" y="96012"/>
                  </a:moveTo>
                  <a:cubicBezTo>
                    <a:pt x="373345" y="96012"/>
                    <a:pt x="374293" y="96486"/>
                    <a:pt x="374293" y="97435"/>
                  </a:cubicBezTo>
                  <a:cubicBezTo>
                    <a:pt x="374293" y="98384"/>
                    <a:pt x="373819" y="98858"/>
                    <a:pt x="372870" y="98858"/>
                  </a:cubicBezTo>
                  <a:cubicBezTo>
                    <a:pt x="373345" y="100281"/>
                    <a:pt x="374293" y="100874"/>
                    <a:pt x="375717" y="100637"/>
                  </a:cubicBezTo>
                  <a:cubicBezTo>
                    <a:pt x="377140" y="100400"/>
                    <a:pt x="377614" y="101467"/>
                    <a:pt x="377140" y="103839"/>
                  </a:cubicBezTo>
                  <a:cubicBezTo>
                    <a:pt x="376191" y="103839"/>
                    <a:pt x="375835" y="104195"/>
                    <a:pt x="376072" y="104907"/>
                  </a:cubicBezTo>
                  <a:cubicBezTo>
                    <a:pt x="376310" y="105618"/>
                    <a:pt x="375954" y="105974"/>
                    <a:pt x="375005" y="105974"/>
                  </a:cubicBezTo>
                  <a:cubicBezTo>
                    <a:pt x="375479" y="104551"/>
                    <a:pt x="374768" y="103839"/>
                    <a:pt x="372870" y="103839"/>
                  </a:cubicBezTo>
                  <a:cubicBezTo>
                    <a:pt x="371922" y="107160"/>
                    <a:pt x="372277" y="108820"/>
                    <a:pt x="373938" y="108820"/>
                  </a:cubicBezTo>
                  <a:cubicBezTo>
                    <a:pt x="375598" y="108820"/>
                    <a:pt x="375954" y="110481"/>
                    <a:pt x="375005" y="113802"/>
                  </a:cubicBezTo>
                  <a:cubicBezTo>
                    <a:pt x="373582" y="113802"/>
                    <a:pt x="372396" y="113090"/>
                    <a:pt x="371447" y="111667"/>
                  </a:cubicBezTo>
                  <a:cubicBezTo>
                    <a:pt x="370498" y="110244"/>
                    <a:pt x="369075" y="109532"/>
                    <a:pt x="367178" y="109532"/>
                  </a:cubicBezTo>
                  <a:lnTo>
                    <a:pt x="367178" y="105974"/>
                  </a:lnTo>
                  <a:cubicBezTo>
                    <a:pt x="368126" y="105025"/>
                    <a:pt x="369194" y="103958"/>
                    <a:pt x="370380" y="102772"/>
                  </a:cubicBezTo>
                  <a:cubicBezTo>
                    <a:pt x="371566" y="101586"/>
                    <a:pt x="371922" y="99333"/>
                    <a:pt x="371447" y="96012"/>
                  </a:cubicBezTo>
                  <a:close/>
                  <a:moveTo>
                    <a:pt x="409161" y="94589"/>
                  </a:moveTo>
                  <a:cubicBezTo>
                    <a:pt x="408687" y="98384"/>
                    <a:pt x="409398" y="100637"/>
                    <a:pt x="411296" y="101349"/>
                  </a:cubicBezTo>
                  <a:cubicBezTo>
                    <a:pt x="413193" y="102060"/>
                    <a:pt x="413905" y="104314"/>
                    <a:pt x="413431" y="108109"/>
                  </a:cubicBezTo>
                  <a:cubicBezTo>
                    <a:pt x="414854" y="106686"/>
                    <a:pt x="415091" y="104077"/>
                    <a:pt x="414142" y="100281"/>
                  </a:cubicBezTo>
                  <a:cubicBezTo>
                    <a:pt x="413193" y="96486"/>
                    <a:pt x="411533" y="94589"/>
                    <a:pt x="409161" y="94589"/>
                  </a:cubicBezTo>
                  <a:close/>
                  <a:moveTo>
                    <a:pt x="432767" y="93545"/>
                  </a:moveTo>
                  <a:lnTo>
                    <a:pt x="431932" y="94589"/>
                  </a:lnTo>
                  <a:cubicBezTo>
                    <a:pt x="430983" y="95538"/>
                    <a:pt x="430509" y="97435"/>
                    <a:pt x="430509" y="100281"/>
                  </a:cubicBezTo>
                  <a:lnTo>
                    <a:pt x="432767" y="99636"/>
                  </a:lnTo>
                  <a:close/>
                  <a:moveTo>
                    <a:pt x="340137" y="93166"/>
                  </a:moveTo>
                  <a:cubicBezTo>
                    <a:pt x="339663" y="95063"/>
                    <a:pt x="339544" y="96131"/>
                    <a:pt x="339782" y="96368"/>
                  </a:cubicBezTo>
                  <a:cubicBezTo>
                    <a:pt x="340019" y="96605"/>
                    <a:pt x="340375" y="97435"/>
                    <a:pt x="340849" y="98858"/>
                  </a:cubicBezTo>
                  <a:cubicBezTo>
                    <a:pt x="339426" y="99333"/>
                    <a:pt x="338477" y="98621"/>
                    <a:pt x="338003" y="96724"/>
                  </a:cubicBezTo>
                  <a:cubicBezTo>
                    <a:pt x="337528" y="94826"/>
                    <a:pt x="338240" y="93640"/>
                    <a:pt x="340137" y="93166"/>
                  </a:cubicBezTo>
                  <a:close/>
                  <a:moveTo>
                    <a:pt x="291038" y="93166"/>
                  </a:moveTo>
                  <a:cubicBezTo>
                    <a:pt x="291987" y="92691"/>
                    <a:pt x="292936" y="93166"/>
                    <a:pt x="293884" y="94589"/>
                  </a:cubicBezTo>
                  <a:cubicBezTo>
                    <a:pt x="294833" y="96012"/>
                    <a:pt x="296256" y="96486"/>
                    <a:pt x="298154" y="96012"/>
                  </a:cubicBezTo>
                  <a:cubicBezTo>
                    <a:pt x="297680" y="98384"/>
                    <a:pt x="297442" y="100756"/>
                    <a:pt x="297442" y="103128"/>
                  </a:cubicBezTo>
                  <a:cubicBezTo>
                    <a:pt x="297442" y="105500"/>
                    <a:pt x="296494" y="106923"/>
                    <a:pt x="294596" y="107397"/>
                  </a:cubicBezTo>
                  <a:cubicBezTo>
                    <a:pt x="293647" y="104551"/>
                    <a:pt x="293173" y="101942"/>
                    <a:pt x="293173" y="99570"/>
                  </a:cubicBezTo>
                  <a:cubicBezTo>
                    <a:pt x="293173" y="97198"/>
                    <a:pt x="292224" y="95300"/>
                    <a:pt x="290327" y="93877"/>
                  </a:cubicBezTo>
                  <a:cubicBezTo>
                    <a:pt x="290801" y="93877"/>
                    <a:pt x="291038" y="93640"/>
                    <a:pt x="291038" y="93166"/>
                  </a:cubicBezTo>
                  <a:close/>
                  <a:moveTo>
                    <a:pt x="331598" y="89608"/>
                  </a:moveTo>
                  <a:cubicBezTo>
                    <a:pt x="330650" y="90082"/>
                    <a:pt x="329701" y="90794"/>
                    <a:pt x="328752" y="91742"/>
                  </a:cubicBezTo>
                  <a:cubicBezTo>
                    <a:pt x="327803" y="92691"/>
                    <a:pt x="326855" y="92454"/>
                    <a:pt x="325906" y="91031"/>
                  </a:cubicBezTo>
                  <a:close/>
                  <a:moveTo>
                    <a:pt x="392083" y="86761"/>
                  </a:moveTo>
                  <a:cubicBezTo>
                    <a:pt x="391134" y="87236"/>
                    <a:pt x="390423" y="87829"/>
                    <a:pt x="389948" y="88540"/>
                  </a:cubicBezTo>
                  <a:cubicBezTo>
                    <a:pt x="389474" y="89252"/>
                    <a:pt x="388762" y="90082"/>
                    <a:pt x="387814" y="91031"/>
                  </a:cubicBezTo>
                  <a:cubicBezTo>
                    <a:pt x="388288" y="92454"/>
                    <a:pt x="388881" y="93284"/>
                    <a:pt x="389593" y="93521"/>
                  </a:cubicBezTo>
                  <a:cubicBezTo>
                    <a:pt x="390304" y="93759"/>
                    <a:pt x="390660" y="94826"/>
                    <a:pt x="390660" y="96724"/>
                  </a:cubicBezTo>
                  <a:cubicBezTo>
                    <a:pt x="391609" y="94826"/>
                    <a:pt x="391965" y="93166"/>
                    <a:pt x="391727" y="91742"/>
                  </a:cubicBezTo>
                  <a:cubicBezTo>
                    <a:pt x="391490" y="90319"/>
                    <a:pt x="391609" y="88659"/>
                    <a:pt x="392083" y="86761"/>
                  </a:cubicBezTo>
                  <a:close/>
                  <a:moveTo>
                    <a:pt x="332310" y="86761"/>
                  </a:moveTo>
                  <a:cubicBezTo>
                    <a:pt x="334208" y="86761"/>
                    <a:pt x="335631" y="88185"/>
                    <a:pt x="336579" y="91031"/>
                  </a:cubicBezTo>
                  <a:lnTo>
                    <a:pt x="332310" y="91031"/>
                  </a:lnTo>
                  <a:close/>
                  <a:moveTo>
                    <a:pt x="297442" y="82492"/>
                  </a:moveTo>
                  <a:cubicBezTo>
                    <a:pt x="298391" y="82966"/>
                    <a:pt x="299103" y="83085"/>
                    <a:pt x="299577" y="82848"/>
                  </a:cubicBezTo>
                  <a:cubicBezTo>
                    <a:pt x="300051" y="82610"/>
                    <a:pt x="300526" y="82966"/>
                    <a:pt x="301000" y="83915"/>
                  </a:cubicBezTo>
                  <a:cubicBezTo>
                    <a:pt x="300051" y="83915"/>
                    <a:pt x="299696" y="84627"/>
                    <a:pt x="299933" y="86050"/>
                  </a:cubicBezTo>
                  <a:cubicBezTo>
                    <a:pt x="300170" y="87473"/>
                    <a:pt x="300289" y="88659"/>
                    <a:pt x="300289" y="89608"/>
                  </a:cubicBezTo>
                  <a:cubicBezTo>
                    <a:pt x="298866" y="90082"/>
                    <a:pt x="298273" y="89252"/>
                    <a:pt x="298510" y="87117"/>
                  </a:cubicBezTo>
                  <a:cubicBezTo>
                    <a:pt x="298747" y="84982"/>
                    <a:pt x="298391" y="83441"/>
                    <a:pt x="297442" y="82492"/>
                  </a:cubicBezTo>
                  <a:close/>
                  <a:moveTo>
                    <a:pt x="411296" y="81780"/>
                  </a:moveTo>
                  <a:cubicBezTo>
                    <a:pt x="411770" y="86050"/>
                    <a:pt x="412956" y="89252"/>
                    <a:pt x="414854" y="91387"/>
                  </a:cubicBezTo>
                  <a:cubicBezTo>
                    <a:pt x="416751" y="93521"/>
                    <a:pt x="418412" y="96012"/>
                    <a:pt x="419835" y="98858"/>
                  </a:cubicBezTo>
                  <a:cubicBezTo>
                    <a:pt x="420784" y="95538"/>
                    <a:pt x="420191" y="92217"/>
                    <a:pt x="418056" y="88896"/>
                  </a:cubicBezTo>
                  <a:cubicBezTo>
                    <a:pt x="415921" y="85575"/>
                    <a:pt x="413668" y="83203"/>
                    <a:pt x="411296" y="81780"/>
                  </a:cubicBezTo>
                  <a:close/>
                  <a:moveTo>
                    <a:pt x="394929" y="81780"/>
                  </a:moveTo>
                  <a:cubicBezTo>
                    <a:pt x="393506" y="82255"/>
                    <a:pt x="393150" y="83441"/>
                    <a:pt x="393862" y="85338"/>
                  </a:cubicBezTo>
                  <a:cubicBezTo>
                    <a:pt x="394574" y="87236"/>
                    <a:pt x="394692" y="89133"/>
                    <a:pt x="394218" y="91031"/>
                  </a:cubicBezTo>
                  <a:lnTo>
                    <a:pt x="399911" y="91031"/>
                  </a:lnTo>
                  <a:cubicBezTo>
                    <a:pt x="398013" y="89133"/>
                    <a:pt x="396353" y="86050"/>
                    <a:pt x="394929" y="81780"/>
                  </a:cubicBezTo>
                  <a:close/>
                  <a:moveTo>
                    <a:pt x="271114" y="81780"/>
                  </a:moveTo>
                  <a:cubicBezTo>
                    <a:pt x="271588" y="83678"/>
                    <a:pt x="271470" y="84745"/>
                    <a:pt x="270758" y="84982"/>
                  </a:cubicBezTo>
                  <a:cubicBezTo>
                    <a:pt x="270046" y="85220"/>
                    <a:pt x="269453" y="85813"/>
                    <a:pt x="268979" y="86761"/>
                  </a:cubicBezTo>
                  <a:cubicBezTo>
                    <a:pt x="269928" y="93403"/>
                    <a:pt x="269928" y="99688"/>
                    <a:pt x="268979" y="105618"/>
                  </a:cubicBezTo>
                  <a:cubicBezTo>
                    <a:pt x="268030" y="111548"/>
                    <a:pt x="268030" y="117122"/>
                    <a:pt x="268979" y="122341"/>
                  </a:cubicBezTo>
                  <a:cubicBezTo>
                    <a:pt x="267081" y="118545"/>
                    <a:pt x="265658" y="114869"/>
                    <a:pt x="264709" y="111311"/>
                  </a:cubicBezTo>
                  <a:cubicBezTo>
                    <a:pt x="263761" y="107753"/>
                    <a:pt x="263286" y="103365"/>
                    <a:pt x="263286" y="98147"/>
                  </a:cubicBezTo>
                  <a:cubicBezTo>
                    <a:pt x="261863" y="97672"/>
                    <a:pt x="260796" y="97909"/>
                    <a:pt x="260084" y="98858"/>
                  </a:cubicBezTo>
                  <a:cubicBezTo>
                    <a:pt x="259373" y="99807"/>
                    <a:pt x="258305" y="100756"/>
                    <a:pt x="256882" y="101705"/>
                  </a:cubicBezTo>
                  <a:cubicBezTo>
                    <a:pt x="258305" y="105025"/>
                    <a:pt x="258780" y="108702"/>
                    <a:pt x="258305" y="112734"/>
                  </a:cubicBezTo>
                  <a:cubicBezTo>
                    <a:pt x="257831" y="116766"/>
                    <a:pt x="257001" y="120917"/>
                    <a:pt x="255815" y="125187"/>
                  </a:cubicBezTo>
                  <a:cubicBezTo>
                    <a:pt x="254629" y="129456"/>
                    <a:pt x="253680" y="133845"/>
                    <a:pt x="252968" y="138351"/>
                  </a:cubicBezTo>
                  <a:cubicBezTo>
                    <a:pt x="252257" y="142858"/>
                    <a:pt x="252613" y="147246"/>
                    <a:pt x="254036" y="151516"/>
                  </a:cubicBezTo>
                  <a:cubicBezTo>
                    <a:pt x="255933" y="151516"/>
                    <a:pt x="256882" y="150211"/>
                    <a:pt x="256882" y="147602"/>
                  </a:cubicBezTo>
                  <a:cubicBezTo>
                    <a:pt x="256882" y="144993"/>
                    <a:pt x="257356" y="142739"/>
                    <a:pt x="258305" y="140842"/>
                  </a:cubicBezTo>
                  <a:cubicBezTo>
                    <a:pt x="260677" y="141316"/>
                    <a:pt x="262812" y="140130"/>
                    <a:pt x="264709" y="137284"/>
                  </a:cubicBezTo>
                  <a:cubicBezTo>
                    <a:pt x="266607" y="134437"/>
                    <a:pt x="267556" y="130405"/>
                    <a:pt x="267556" y="125187"/>
                  </a:cubicBezTo>
                  <a:cubicBezTo>
                    <a:pt x="268979" y="123764"/>
                    <a:pt x="269691" y="124001"/>
                    <a:pt x="269691" y="125898"/>
                  </a:cubicBezTo>
                  <a:cubicBezTo>
                    <a:pt x="271114" y="120206"/>
                    <a:pt x="271707" y="114988"/>
                    <a:pt x="271470" y="110244"/>
                  </a:cubicBezTo>
                  <a:cubicBezTo>
                    <a:pt x="271232" y="105500"/>
                    <a:pt x="271588" y="99095"/>
                    <a:pt x="272537" y="91031"/>
                  </a:cubicBezTo>
                  <a:cubicBezTo>
                    <a:pt x="273486" y="91505"/>
                    <a:pt x="274553" y="92217"/>
                    <a:pt x="275739" y="93166"/>
                  </a:cubicBezTo>
                  <a:cubicBezTo>
                    <a:pt x="276925" y="94114"/>
                    <a:pt x="277992" y="93877"/>
                    <a:pt x="278941" y="92454"/>
                  </a:cubicBezTo>
                  <a:cubicBezTo>
                    <a:pt x="278941" y="91505"/>
                    <a:pt x="278823" y="91268"/>
                    <a:pt x="278585" y="91742"/>
                  </a:cubicBezTo>
                  <a:cubicBezTo>
                    <a:pt x="278348" y="92217"/>
                    <a:pt x="277992" y="92454"/>
                    <a:pt x="277518" y="92454"/>
                  </a:cubicBezTo>
                  <a:cubicBezTo>
                    <a:pt x="276569" y="91505"/>
                    <a:pt x="276806" y="90438"/>
                    <a:pt x="278230" y="89252"/>
                  </a:cubicBezTo>
                  <a:cubicBezTo>
                    <a:pt x="279653" y="88066"/>
                    <a:pt x="279890" y="86287"/>
                    <a:pt x="278941" y="83915"/>
                  </a:cubicBezTo>
                  <a:cubicBezTo>
                    <a:pt x="277044" y="82966"/>
                    <a:pt x="276095" y="83441"/>
                    <a:pt x="276095" y="85338"/>
                  </a:cubicBezTo>
                  <a:cubicBezTo>
                    <a:pt x="276095" y="87236"/>
                    <a:pt x="275383" y="87947"/>
                    <a:pt x="273960" y="87473"/>
                  </a:cubicBezTo>
                  <a:cubicBezTo>
                    <a:pt x="273011" y="86999"/>
                    <a:pt x="272656" y="85694"/>
                    <a:pt x="272893" y="83559"/>
                  </a:cubicBezTo>
                  <a:cubicBezTo>
                    <a:pt x="273130" y="81424"/>
                    <a:pt x="272537" y="80831"/>
                    <a:pt x="271114" y="81780"/>
                  </a:cubicBezTo>
                  <a:close/>
                  <a:moveTo>
                    <a:pt x="383544" y="80357"/>
                  </a:moveTo>
                  <a:cubicBezTo>
                    <a:pt x="384493" y="82729"/>
                    <a:pt x="384730" y="83915"/>
                    <a:pt x="384256" y="83915"/>
                  </a:cubicBezTo>
                  <a:cubicBezTo>
                    <a:pt x="383781" y="83915"/>
                    <a:pt x="383307" y="85101"/>
                    <a:pt x="382832" y="87473"/>
                  </a:cubicBezTo>
                  <a:cubicBezTo>
                    <a:pt x="381409" y="85575"/>
                    <a:pt x="380342" y="84627"/>
                    <a:pt x="379630" y="84627"/>
                  </a:cubicBezTo>
                  <a:cubicBezTo>
                    <a:pt x="378919" y="84627"/>
                    <a:pt x="377851" y="84389"/>
                    <a:pt x="376428" y="83915"/>
                  </a:cubicBezTo>
                  <a:cubicBezTo>
                    <a:pt x="376903" y="85338"/>
                    <a:pt x="377496" y="86406"/>
                    <a:pt x="378207" y="87117"/>
                  </a:cubicBezTo>
                  <a:cubicBezTo>
                    <a:pt x="378919" y="87829"/>
                    <a:pt x="379275" y="89133"/>
                    <a:pt x="379275" y="91031"/>
                  </a:cubicBezTo>
                  <a:cubicBezTo>
                    <a:pt x="380698" y="90556"/>
                    <a:pt x="381528" y="89963"/>
                    <a:pt x="381765" y="89252"/>
                  </a:cubicBezTo>
                  <a:cubicBezTo>
                    <a:pt x="382002" y="88540"/>
                    <a:pt x="383070" y="88659"/>
                    <a:pt x="384967" y="89608"/>
                  </a:cubicBezTo>
                  <a:cubicBezTo>
                    <a:pt x="385916" y="89133"/>
                    <a:pt x="386153" y="87829"/>
                    <a:pt x="385679" y="85694"/>
                  </a:cubicBezTo>
                  <a:cubicBezTo>
                    <a:pt x="385204" y="83559"/>
                    <a:pt x="385442" y="82255"/>
                    <a:pt x="386390" y="81780"/>
                  </a:cubicBezTo>
                  <a:cubicBezTo>
                    <a:pt x="386390" y="80831"/>
                    <a:pt x="385442" y="80357"/>
                    <a:pt x="383544" y="80357"/>
                  </a:cubicBezTo>
                  <a:close/>
                  <a:moveTo>
                    <a:pt x="333733" y="78934"/>
                  </a:moveTo>
                  <a:cubicBezTo>
                    <a:pt x="334682" y="78934"/>
                    <a:pt x="335631" y="81069"/>
                    <a:pt x="336579" y="85338"/>
                  </a:cubicBezTo>
                  <a:cubicBezTo>
                    <a:pt x="334208" y="86287"/>
                    <a:pt x="333140" y="85931"/>
                    <a:pt x="333377" y="84271"/>
                  </a:cubicBezTo>
                  <a:cubicBezTo>
                    <a:pt x="333615" y="82610"/>
                    <a:pt x="333733" y="80831"/>
                    <a:pt x="333733" y="78934"/>
                  </a:cubicBezTo>
                  <a:close/>
                  <a:moveTo>
                    <a:pt x="414854" y="74664"/>
                  </a:moveTo>
                  <a:cubicBezTo>
                    <a:pt x="415803" y="77985"/>
                    <a:pt x="417463" y="80120"/>
                    <a:pt x="419835" y="81069"/>
                  </a:cubicBezTo>
                  <a:cubicBezTo>
                    <a:pt x="422207" y="82017"/>
                    <a:pt x="422918" y="85338"/>
                    <a:pt x="421970" y="91031"/>
                  </a:cubicBezTo>
                  <a:cubicBezTo>
                    <a:pt x="424342" y="90556"/>
                    <a:pt x="425528" y="91624"/>
                    <a:pt x="425528" y="94233"/>
                  </a:cubicBezTo>
                  <a:cubicBezTo>
                    <a:pt x="425528" y="96842"/>
                    <a:pt x="426714" y="98384"/>
                    <a:pt x="429085" y="98858"/>
                  </a:cubicBezTo>
                  <a:cubicBezTo>
                    <a:pt x="430034" y="91742"/>
                    <a:pt x="428730" y="86524"/>
                    <a:pt x="425172" y="83203"/>
                  </a:cubicBezTo>
                  <a:cubicBezTo>
                    <a:pt x="421614" y="79883"/>
                    <a:pt x="418175" y="77036"/>
                    <a:pt x="414854" y="74664"/>
                  </a:cubicBezTo>
                  <a:close/>
                  <a:moveTo>
                    <a:pt x="427662" y="73953"/>
                  </a:moveTo>
                  <a:cubicBezTo>
                    <a:pt x="426239" y="74427"/>
                    <a:pt x="425883" y="75613"/>
                    <a:pt x="426595" y="77511"/>
                  </a:cubicBezTo>
                  <a:cubicBezTo>
                    <a:pt x="427307" y="79408"/>
                    <a:pt x="428374" y="79883"/>
                    <a:pt x="429797" y="78934"/>
                  </a:cubicBezTo>
                  <a:cubicBezTo>
                    <a:pt x="429797" y="77511"/>
                    <a:pt x="429560" y="76562"/>
                    <a:pt x="429085" y="76088"/>
                  </a:cubicBezTo>
                  <a:cubicBezTo>
                    <a:pt x="428611" y="75613"/>
                    <a:pt x="428137" y="74902"/>
                    <a:pt x="427662" y="73953"/>
                  </a:cubicBezTo>
                  <a:close/>
                  <a:moveTo>
                    <a:pt x="353658" y="71106"/>
                  </a:moveTo>
                  <a:cubicBezTo>
                    <a:pt x="355081" y="70158"/>
                    <a:pt x="356029" y="70869"/>
                    <a:pt x="356504" y="73241"/>
                  </a:cubicBezTo>
                  <a:cubicBezTo>
                    <a:pt x="356978" y="75613"/>
                    <a:pt x="356741" y="77274"/>
                    <a:pt x="355792" y="78222"/>
                  </a:cubicBezTo>
                  <a:cubicBezTo>
                    <a:pt x="355792" y="76799"/>
                    <a:pt x="355318" y="75850"/>
                    <a:pt x="354369" y="75376"/>
                  </a:cubicBezTo>
                  <a:cubicBezTo>
                    <a:pt x="353420" y="74902"/>
                    <a:pt x="353183" y="73478"/>
                    <a:pt x="353658" y="71106"/>
                  </a:cubicBezTo>
                  <a:close/>
                  <a:moveTo>
                    <a:pt x="411296" y="68260"/>
                  </a:moveTo>
                  <a:cubicBezTo>
                    <a:pt x="409873" y="68735"/>
                    <a:pt x="409280" y="70158"/>
                    <a:pt x="409517" y="72530"/>
                  </a:cubicBezTo>
                  <a:cubicBezTo>
                    <a:pt x="409754" y="74902"/>
                    <a:pt x="410584" y="75613"/>
                    <a:pt x="412007" y="74664"/>
                  </a:cubicBezTo>
                  <a:cubicBezTo>
                    <a:pt x="412007" y="73241"/>
                    <a:pt x="412482" y="72530"/>
                    <a:pt x="413431" y="72530"/>
                  </a:cubicBezTo>
                  <a:cubicBezTo>
                    <a:pt x="412956" y="71581"/>
                    <a:pt x="412600" y="70869"/>
                    <a:pt x="412363" y="70395"/>
                  </a:cubicBezTo>
                  <a:cubicBezTo>
                    <a:pt x="412126" y="69921"/>
                    <a:pt x="411770" y="69209"/>
                    <a:pt x="411296" y="68260"/>
                  </a:cubicBezTo>
                  <a:close/>
                  <a:moveTo>
                    <a:pt x="328040" y="68260"/>
                  </a:moveTo>
                  <a:cubicBezTo>
                    <a:pt x="328040" y="69683"/>
                    <a:pt x="328515" y="70395"/>
                    <a:pt x="329464" y="70395"/>
                  </a:cubicBezTo>
                  <a:cubicBezTo>
                    <a:pt x="329938" y="72767"/>
                    <a:pt x="329819" y="75020"/>
                    <a:pt x="329108" y="77155"/>
                  </a:cubicBezTo>
                  <a:cubicBezTo>
                    <a:pt x="328396" y="79290"/>
                    <a:pt x="327329" y="79171"/>
                    <a:pt x="325906" y="76799"/>
                  </a:cubicBezTo>
                  <a:cubicBezTo>
                    <a:pt x="327329" y="75850"/>
                    <a:pt x="327447" y="74309"/>
                    <a:pt x="326262" y="72174"/>
                  </a:cubicBezTo>
                  <a:cubicBezTo>
                    <a:pt x="325076" y="70039"/>
                    <a:pt x="325669" y="68735"/>
                    <a:pt x="328040" y="68260"/>
                  </a:cubicBezTo>
                  <a:close/>
                  <a:moveTo>
                    <a:pt x="397064" y="66125"/>
                  </a:moveTo>
                  <a:cubicBezTo>
                    <a:pt x="397539" y="67549"/>
                    <a:pt x="397894" y="69209"/>
                    <a:pt x="398132" y="71106"/>
                  </a:cubicBezTo>
                  <a:cubicBezTo>
                    <a:pt x="398369" y="73004"/>
                    <a:pt x="399199" y="73953"/>
                    <a:pt x="400622" y="73953"/>
                  </a:cubicBezTo>
                  <a:cubicBezTo>
                    <a:pt x="400622" y="68260"/>
                    <a:pt x="399436" y="65651"/>
                    <a:pt x="397064" y="66125"/>
                  </a:cubicBezTo>
                  <a:close/>
                  <a:moveTo>
                    <a:pt x="392795" y="66125"/>
                  </a:moveTo>
                  <a:cubicBezTo>
                    <a:pt x="392320" y="66125"/>
                    <a:pt x="391134" y="66600"/>
                    <a:pt x="389237" y="67549"/>
                  </a:cubicBezTo>
                  <a:cubicBezTo>
                    <a:pt x="389711" y="68497"/>
                    <a:pt x="390186" y="69446"/>
                    <a:pt x="390660" y="70395"/>
                  </a:cubicBezTo>
                  <a:cubicBezTo>
                    <a:pt x="391134" y="71344"/>
                    <a:pt x="391846" y="71581"/>
                    <a:pt x="392795" y="71106"/>
                  </a:cubicBezTo>
                  <a:close/>
                  <a:moveTo>
                    <a:pt x="370024" y="62567"/>
                  </a:moveTo>
                  <a:cubicBezTo>
                    <a:pt x="370498" y="63516"/>
                    <a:pt x="370617" y="64939"/>
                    <a:pt x="370380" y="66837"/>
                  </a:cubicBezTo>
                  <a:cubicBezTo>
                    <a:pt x="370143" y="68735"/>
                    <a:pt x="370736" y="69209"/>
                    <a:pt x="372159" y="68260"/>
                  </a:cubicBezTo>
                  <a:cubicBezTo>
                    <a:pt x="372633" y="67786"/>
                    <a:pt x="372752" y="66718"/>
                    <a:pt x="372515" y="65058"/>
                  </a:cubicBezTo>
                  <a:cubicBezTo>
                    <a:pt x="372277" y="63398"/>
                    <a:pt x="371447" y="62567"/>
                    <a:pt x="370024" y="62567"/>
                  </a:cubicBezTo>
                  <a:close/>
                  <a:moveTo>
                    <a:pt x="283922" y="59721"/>
                  </a:moveTo>
                  <a:cubicBezTo>
                    <a:pt x="282973" y="59721"/>
                    <a:pt x="282499" y="60551"/>
                    <a:pt x="282499" y="62212"/>
                  </a:cubicBezTo>
                  <a:cubicBezTo>
                    <a:pt x="282499" y="63872"/>
                    <a:pt x="282736" y="65177"/>
                    <a:pt x="283211" y="66125"/>
                  </a:cubicBezTo>
                  <a:lnTo>
                    <a:pt x="286057" y="66125"/>
                  </a:lnTo>
                  <a:cubicBezTo>
                    <a:pt x="286057" y="65177"/>
                    <a:pt x="286176" y="64346"/>
                    <a:pt x="286413" y="63635"/>
                  </a:cubicBezTo>
                  <a:cubicBezTo>
                    <a:pt x="286650" y="62923"/>
                    <a:pt x="286769" y="61856"/>
                    <a:pt x="286769" y="60433"/>
                  </a:cubicBezTo>
                  <a:cubicBezTo>
                    <a:pt x="284871" y="60433"/>
                    <a:pt x="283922" y="60196"/>
                    <a:pt x="283922" y="59721"/>
                  </a:cubicBezTo>
                  <a:close/>
                  <a:moveTo>
                    <a:pt x="376428" y="58298"/>
                  </a:moveTo>
                  <a:cubicBezTo>
                    <a:pt x="375954" y="62093"/>
                    <a:pt x="376191" y="64465"/>
                    <a:pt x="377140" y="65414"/>
                  </a:cubicBezTo>
                  <a:cubicBezTo>
                    <a:pt x="378089" y="66363"/>
                    <a:pt x="378089" y="68735"/>
                    <a:pt x="377140" y="72530"/>
                  </a:cubicBezTo>
                  <a:cubicBezTo>
                    <a:pt x="379512" y="69209"/>
                    <a:pt x="381172" y="69090"/>
                    <a:pt x="382121" y="72174"/>
                  </a:cubicBezTo>
                  <a:cubicBezTo>
                    <a:pt x="383070" y="75257"/>
                    <a:pt x="384256" y="77511"/>
                    <a:pt x="385679" y="78934"/>
                  </a:cubicBezTo>
                  <a:cubicBezTo>
                    <a:pt x="386628" y="77985"/>
                    <a:pt x="386983" y="76088"/>
                    <a:pt x="386746" y="73241"/>
                  </a:cubicBezTo>
                  <a:cubicBezTo>
                    <a:pt x="386509" y="70395"/>
                    <a:pt x="386153" y="68497"/>
                    <a:pt x="385679" y="67549"/>
                  </a:cubicBezTo>
                  <a:cubicBezTo>
                    <a:pt x="385204" y="69921"/>
                    <a:pt x="384493" y="70869"/>
                    <a:pt x="383544" y="70395"/>
                  </a:cubicBezTo>
                  <a:cubicBezTo>
                    <a:pt x="382595" y="69921"/>
                    <a:pt x="381884" y="68972"/>
                    <a:pt x="381409" y="67549"/>
                  </a:cubicBezTo>
                  <a:cubicBezTo>
                    <a:pt x="380935" y="66125"/>
                    <a:pt x="380698" y="64584"/>
                    <a:pt x="380698" y="62923"/>
                  </a:cubicBezTo>
                  <a:cubicBezTo>
                    <a:pt x="380698" y="61263"/>
                    <a:pt x="381409" y="60196"/>
                    <a:pt x="382832" y="59721"/>
                  </a:cubicBezTo>
                  <a:cubicBezTo>
                    <a:pt x="381409" y="58772"/>
                    <a:pt x="380461" y="58417"/>
                    <a:pt x="379986" y="58654"/>
                  </a:cubicBezTo>
                  <a:cubicBezTo>
                    <a:pt x="379512" y="58891"/>
                    <a:pt x="378326" y="58772"/>
                    <a:pt x="376428" y="58298"/>
                  </a:cubicBezTo>
                  <a:close/>
                  <a:moveTo>
                    <a:pt x="421258" y="56875"/>
                  </a:moveTo>
                  <a:cubicBezTo>
                    <a:pt x="420309" y="57824"/>
                    <a:pt x="420309" y="59365"/>
                    <a:pt x="421258" y="61500"/>
                  </a:cubicBezTo>
                  <a:cubicBezTo>
                    <a:pt x="422207" y="63635"/>
                    <a:pt x="423393" y="64465"/>
                    <a:pt x="424816" y="63991"/>
                  </a:cubicBezTo>
                  <a:cubicBezTo>
                    <a:pt x="425290" y="61619"/>
                    <a:pt x="424935" y="60314"/>
                    <a:pt x="423749" y="60077"/>
                  </a:cubicBezTo>
                  <a:cubicBezTo>
                    <a:pt x="422563" y="59840"/>
                    <a:pt x="421732" y="58772"/>
                    <a:pt x="421258" y="56875"/>
                  </a:cubicBezTo>
                  <a:close/>
                  <a:moveTo>
                    <a:pt x="373582" y="56163"/>
                  </a:moveTo>
                  <a:cubicBezTo>
                    <a:pt x="372159" y="55689"/>
                    <a:pt x="371447" y="56519"/>
                    <a:pt x="371447" y="58654"/>
                  </a:cubicBezTo>
                  <a:cubicBezTo>
                    <a:pt x="371447" y="60789"/>
                    <a:pt x="372159" y="61381"/>
                    <a:pt x="373582" y="60433"/>
                  </a:cubicBezTo>
                  <a:cubicBezTo>
                    <a:pt x="374531" y="59484"/>
                    <a:pt x="374768" y="58891"/>
                    <a:pt x="374293" y="58654"/>
                  </a:cubicBezTo>
                  <a:cubicBezTo>
                    <a:pt x="373819" y="58417"/>
                    <a:pt x="373582" y="57586"/>
                    <a:pt x="373582" y="56163"/>
                  </a:cubicBezTo>
                  <a:close/>
                  <a:moveTo>
                    <a:pt x="303847" y="54740"/>
                  </a:moveTo>
                  <a:cubicBezTo>
                    <a:pt x="304795" y="56163"/>
                    <a:pt x="304914" y="58417"/>
                    <a:pt x="304202" y="61500"/>
                  </a:cubicBezTo>
                  <a:cubicBezTo>
                    <a:pt x="303491" y="64584"/>
                    <a:pt x="303847" y="66837"/>
                    <a:pt x="305270" y="68260"/>
                  </a:cubicBezTo>
                  <a:cubicBezTo>
                    <a:pt x="302898" y="67786"/>
                    <a:pt x="301475" y="65651"/>
                    <a:pt x="301000" y="61856"/>
                  </a:cubicBezTo>
                  <a:cubicBezTo>
                    <a:pt x="300526" y="58061"/>
                    <a:pt x="301475" y="55689"/>
                    <a:pt x="303847" y="54740"/>
                  </a:cubicBezTo>
                  <a:close/>
                  <a:moveTo>
                    <a:pt x="277162" y="48336"/>
                  </a:moveTo>
                  <a:cubicBezTo>
                    <a:pt x="275502" y="48810"/>
                    <a:pt x="274909" y="50233"/>
                    <a:pt x="275383" y="52605"/>
                  </a:cubicBezTo>
                  <a:cubicBezTo>
                    <a:pt x="276332" y="53554"/>
                    <a:pt x="276925" y="53791"/>
                    <a:pt x="277162" y="53317"/>
                  </a:cubicBezTo>
                  <a:cubicBezTo>
                    <a:pt x="277399" y="52842"/>
                    <a:pt x="277992" y="52605"/>
                    <a:pt x="278941" y="52605"/>
                  </a:cubicBezTo>
                  <a:cubicBezTo>
                    <a:pt x="279416" y="49285"/>
                    <a:pt x="278823" y="47861"/>
                    <a:pt x="277162" y="48336"/>
                  </a:cubicBezTo>
                  <a:close/>
                  <a:moveTo>
                    <a:pt x="393506" y="46913"/>
                  </a:moveTo>
                  <a:cubicBezTo>
                    <a:pt x="392557" y="49285"/>
                    <a:pt x="393032" y="51538"/>
                    <a:pt x="394929" y="53673"/>
                  </a:cubicBezTo>
                  <a:cubicBezTo>
                    <a:pt x="396827" y="55807"/>
                    <a:pt x="397776" y="58535"/>
                    <a:pt x="397776" y="61856"/>
                  </a:cubicBezTo>
                  <a:cubicBezTo>
                    <a:pt x="396827" y="61856"/>
                    <a:pt x="395878" y="60196"/>
                    <a:pt x="394929" y="56875"/>
                  </a:cubicBezTo>
                  <a:cubicBezTo>
                    <a:pt x="393981" y="56875"/>
                    <a:pt x="393388" y="57468"/>
                    <a:pt x="393150" y="58654"/>
                  </a:cubicBezTo>
                  <a:cubicBezTo>
                    <a:pt x="392913" y="59840"/>
                    <a:pt x="392320" y="60433"/>
                    <a:pt x="391372" y="60433"/>
                  </a:cubicBezTo>
                  <a:cubicBezTo>
                    <a:pt x="392795" y="63279"/>
                    <a:pt x="394336" y="64346"/>
                    <a:pt x="395997" y="63635"/>
                  </a:cubicBezTo>
                  <a:cubicBezTo>
                    <a:pt x="397657" y="62923"/>
                    <a:pt x="399199" y="63042"/>
                    <a:pt x="400622" y="63991"/>
                  </a:cubicBezTo>
                  <a:cubicBezTo>
                    <a:pt x="400622" y="61619"/>
                    <a:pt x="399673" y="58891"/>
                    <a:pt x="397776" y="55807"/>
                  </a:cubicBezTo>
                  <a:cubicBezTo>
                    <a:pt x="395878" y="52724"/>
                    <a:pt x="394455" y="49759"/>
                    <a:pt x="393506" y="46913"/>
                  </a:cubicBezTo>
                  <a:close/>
                  <a:moveTo>
                    <a:pt x="343695" y="34816"/>
                  </a:moveTo>
                  <a:cubicBezTo>
                    <a:pt x="342747" y="35290"/>
                    <a:pt x="342272" y="36120"/>
                    <a:pt x="342272" y="37306"/>
                  </a:cubicBezTo>
                  <a:cubicBezTo>
                    <a:pt x="342272" y="38492"/>
                    <a:pt x="341561" y="38848"/>
                    <a:pt x="340137" y="38374"/>
                  </a:cubicBezTo>
                  <a:cubicBezTo>
                    <a:pt x="341086" y="40746"/>
                    <a:pt x="342154" y="42525"/>
                    <a:pt x="343340" y="43710"/>
                  </a:cubicBezTo>
                  <a:cubicBezTo>
                    <a:pt x="344526" y="44896"/>
                    <a:pt x="344881" y="47387"/>
                    <a:pt x="344407" y="51182"/>
                  </a:cubicBezTo>
                  <a:cubicBezTo>
                    <a:pt x="345830" y="52131"/>
                    <a:pt x="346779" y="52368"/>
                    <a:pt x="347253" y="51894"/>
                  </a:cubicBezTo>
                  <a:cubicBezTo>
                    <a:pt x="347728" y="51419"/>
                    <a:pt x="348914" y="51182"/>
                    <a:pt x="350811" y="51182"/>
                  </a:cubicBezTo>
                  <a:cubicBezTo>
                    <a:pt x="349388" y="48336"/>
                    <a:pt x="348202" y="45489"/>
                    <a:pt x="347253" y="42643"/>
                  </a:cubicBezTo>
                  <a:cubicBezTo>
                    <a:pt x="346304" y="39797"/>
                    <a:pt x="345119" y="37188"/>
                    <a:pt x="343695" y="34816"/>
                  </a:cubicBezTo>
                  <a:close/>
                  <a:moveTo>
                    <a:pt x="288192" y="31258"/>
                  </a:moveTo>
                  <a:cubicBezTo>
                    <a:pt x="288192" y="33630"/>
                    <a:pt x="287599" y="36120"/>
                    <a:pt x="286413" y="38729"/>
                  </a:cubicBezTo>
                  <a:cubicBezTo>
                    <a:pt x="285227" y="41339"/>
                    <a:pt x="285820" y="43117"/>
                    <a:pt x="288192" y="44066"/>
                  </a:cubicBezTo>
                  <a:cubicBezTo>
                    <a:pt x="288666" y="45015"/>
                    <a:pt x="288192" y="45489"/>
                    <a:pt x="286769" y="45489"/>
                  </a:cubicBezTo>
                  <a:cubicBezTo>
                    <a:pt x="285345" y="45489"/>
                    <a:pt x="284634" y="45015"/>
                    <a:pt x="284634" y="44066"/>
                  </a:cubicBezTo>
                  <a:cubicBezTo>
                    <a:pt x="283685" y="45489"/>
                    <a:pt x="283922" y="47150"/>
                    <a:pt x="285345" y="49047"/>
                  </a:cubicBezTo>
                  <a:cubicBezTo>
                    <a:pt x="286769" y="50945"/>
                    <a:pt x="288429" y="51657"/>
                    <a:pt x="290327" y="51182"/>
                  </a:cubicBezTo>
                  <a:lnTo>
                    <a:pt x="290327" y="43355"/>
                  </a:lnTo>
                  <a:cubicBezTo>
                    <a:pt x="291750" y="44778"/>
                    <a:pt x="292461" y="46913"/>
                    <a:pt x="292461" y="49759"/>
                  </a:cubicBezTo>
                  <a:cubicBezTo>
                    <a:pt x="294359" y="48810"/>
                    <a:pt x="294596" y="46438"/>
                    <a:pt x="293173" y="42643"/>
                  </a:cubicBezTo>
                  <a:cubicBezTo>
                    <a:pt x="291750" y="38848"/>
                    <a:pt x="292224" y="36950"/>
                    <a:pt x="294596" y="36950"/>
                  </a:cubicBezTo>
                  <a:cubicBezTo>
                    <a:pt x="294596" y="34578"/>
                    <a:pt x="293884" y="33274"/>
                    <a:pt x="292461" y="33037"/>
                  </a:cubicBezTo>
                  <a:cubicBezTo>
                    <a:pt x="291038" y="32800"/>
                    <a:pt x="289615" y="32207"/>
                    <a:pt x="288192" y="31258"/>
                  </a:cubicBezTo>
                  <a:close/>
                  <a:moveTo>
                    <a:pt x="286769" y="26632"/>
                  </a:moveTo>
                  <a:cubicBezTo>
                    <a:pt x="285820" y="26395"/>
                    <a:pt x="284871" y="26751"/>
                    <a:pt x="283922" y="27700"/>
                  </a:cubicBezTo>
                  <a:cubicBezTo>
                    <a:pt x="284397" y="30072"/>
                    <a:pt x="284990" y="31021"/>
                    <a:pt x="285701" y="30546"/>
                  </a:cubicBezTo>
                  <a:cubicBezTo>
                    <a:pt x="286413" y="30072"/>
                    <a:pt x="287243" y="29597"/>
                    <a:pt x="288192" y="29123"/>
                  </a:cubicBezTo>
                  <a:cubicBezTo>
                    <a:pt x="288192" y="27700"/>
                    <a:pt x="287717" y="26870"/>
                    <a:pt x="286769" y="26632"/>
                  </a:cubicBezTo>
                  <a:close/>
                  <a:moveTo>
                    <a:pt x="428374" y="22719"/>
                  </a:moveTo>
                  <a:cubicBezTo>
                    <a:pt x="426476" y="22244"/>
                    <a:pt x="425290" y="22482"/>
                    <a:pt x="424816" y="23430"/>
                  </a:cubicBezTo>
                  <a:cubicBezTo>
                    <a:pt x="424342" y="24379"/>
                    <a:pt x="423393" y="24853"/>
                    <a:pt x="421970" y="24853"/>
                  </a:cubicBezTo>
                  <a:cubicBezTo>
                    <a:pt x="421970" y="27225"/>
                    <a:pt x="422681" y="28530"/>
                    <a:pt x="424104" y="28767"/>
                  </a:cubicBezTo>
                  <a:cubicBezTo>
                    <a:pt x="425528" y="29004"/>
                    <a:pt x="427188" y="29123"/>
                    <a:pt x="429085" y="29123"/>
                  </a:cubicBezTo>
                  <a:cubicBezTo>
                    <a:pt x="429085" y="26277"/>
                    <a:pt x="428848" y="24142"/>
                    <a:pt x="428374" y="22719"/>
                  </a:cubicBezTo>
                  <a:close/>
                  <a:moveTo>
                    <a:pt x="330175" y="22007"/>
                  </a:moveTo>
                  <a:cubicBezTo>
                    <a:pt x="329226" y="22007"/>
                    <a:pt x="328633" y="22244"/>
                    <a:pt x="328396" y="22719"/>
                  </a:cubicBezTo>
                  <a:cubicBezTo>
                    <a:pt x="328159" y="23193"/>
                    <a:pt x="327566" y="23193"/>
                    <a:pt x="326617" y="22719"/>
                  </a:cubicBezTo>
                  <a:cubicBezTo>
                    <a:pt x="326617" y="27463"/>
                    <a:pt x="327092" y="30309"/>
                    <a:pt x="328040" y="31258"/>
                  </a:cubicBezTo>
                  <a:cubicBezTo>
                    <a:pt x="328989" y="31732"/>
                    <a:pt x="329701" y="31614"/>
                    <a:pt x="330175" y="30902"/>
                  </a:cubicBezTo>
                  <a:cubicBezTo>
                    <a:pt x="330650" y="30190"/>
                    <a:pt x="331361" y="30072"/>
                    <a:pt x="332310" y="30546"/>
                  </a:cubicBezTo>
                  <a:cubicBezTo>
                    <a:pt x="333259" y="25802"/>
                    <a:pt x="332547" y="22956"/>
                    <a:pt x="330175" y="22007"/>
                  </a:cubicBezTo>
                  <a:close/>
                  <a:moveTo>
                    <a:pt x="273248" y="22007"/>
                  </a:moveTo>
                  <a:cubicBezTo>
                    <a:pt x="273248" y="24853"/>
                    <a:pt x="273723" y="25921"/>
                    <a:pt x="274672" y="25209"/>
                  </a:cubicBezTo>
                  <a:cubicBezTo>
                    <a:pt x="275620" y="24498"/>
                    <a:pt x="276569" y="23668"/>
                    <a:pt x="277518" y="22719"/>
                  </a:cubicBezTo>
                  <a:cubicBezTo>
                    <a:pt x="277518" y="21770"/>
                    <a:pt x="277044" y="21533"/>
                    <a:pt x="276095" y="22007"/>
                  </a:cubicBezTo>
                  <a:cubicBezTo>
                    <a:pt x="275146" y="22482"/>
                    <a:pt x="274197" y="22482"/>
                    <a:pt x="273248" y="22007"/>
                  </a:cubicBezTo>
                  <a:close/>
                  <a:moveTo>
                    <a:pt x="376428" y="17738"/>
                  </a:moveTo>
                  <a:cubicBezTo>
                    <a:pt x="372633" y="16789"/>
                    <a:pt x="370498" y="18212"/>
                    <a:pt x="370024" y="22007"/>
                  </a:cubicBezTo>
                  <a:cubicBezTo>
                    <a:pt x="370973" y="21533"/>
                    <a:pt x="371684" y="21770"/>
                    <a:pt x="372159" y="22719"/>
                  </a:cubicBezTo>
                  <a:cubicBezTo>
                    <a:pt x="372633" y="23668"/>
                    <a:pt x="373345" y="23668"/>
                    <a:pt x="374293" y="22719"/>
                  </a:cubicBezTo>
                  <a:cubicBezTo>
                    <a:pt x="374293" y="19872"/>
                    <a:pt x="374649" y="19161"/>
                    <a:pt x="375361" y="20584"/>
                  </a:cubicBezTo>
                  <a:cubicBezTo>
                    <a:pt x="376072" y="22007"/>
                    <a:pt x="376903" y="22482"/>
                    <a:pt x="377851" y="22007"/>
                  </a:cubicBezTo>
                  <a:cubicBezTo>
                    <a:pt x="376903" y="20110"/>
                    <a:pt x="376428" y="18686"/>
                    <a:pt x="376428" y="17738"/>
                  </a:cubicBezTo>
                  <a:close/>
                  <a:moveTo>
                    <a:pt x="427662" y="9199"/>
                  </a:moveTo>
                  <a:cubicBezTo>
                    <a:pt x="426239" y="10147"/>
                    <a:pt x="426002" y="11333"/>
                    <a:pt x="426951" y="12757"/>
                  </a:cubicBezTo>
                  <a:cubicBezTo>
                    <a:pt x="427900" y="14180"/>
                    <a:pt x="428137" y="15840"/>
                    <a:pt x="427662" y="17738"/>
                  </a:cubicBezTo>
                  <a:lnTo>
                    <a:pt x="432767" y="14547"/>
                  </a:lnTo>
                  <a:lnTo>
                    <a:pt x="432767" y="12122"/>
                  </a:lnTo>
                  <a:lnTo>
                    <a:pt x="432643" y="11689"/>
                  </a:lnTo>
                  <a:cubicBezTo>
                    <a:pt x="432169" y="10978"/>
                    <a:pt x="432169" y="10147"/>
                    <a:pt x="432643" y="9199"/>
                  </a:cubicBezTo>
                  <a:cubicBezTo>
                    <a:pt x="431220" y="8250"/>
                    <a:pt x="430153" y="8487"/>
                    <a:pt x="429441" y="9910"/>
                  </a:cubicBezTo>
                  <a:cubicBezTo>
                    <a:pt x="428730" y="11333"/>
                    <a:pt x="428137" y="11096"/>
                    <a:pt x="427662" y="9199"/>
                  </a:cubicBezTo>
                  <a:close/>
                  <a:moveTo>
                    <a:pt x="386390" y="7775"/>
                  </a:moveTo>
                  <a:cubicBezTo>
                    <a:pt x="386390" y="12045"/>
                    <a:pt x="388051" y="15721"/>
                    <a:pt x="391372" y="18805"/>
                  </a:cubicBezTo>
                  <a:cubicBezTo>
                    <a:pt x="394692" y="21889"/>
                    <a:pt x="398013" y="24616"/>
                    <a:pt x="401334" y="26988"/>
                  </a:cubicBezTo>
                  <a:cubicBezTo>
                    <a:pt x="400859" y="23193"/>
                    <a:pt x="399318" y="20821"/>
                    <a:pt x="396708" y="19872"/>
                  </a:cubicBezTo>
                  <a:cubicBezTo>
                    <a:pt x="394099" y="18924"/>
                    <a:pt x="392083" y="17263"/>
                    <a:pt x="390660" y="14891"/>
                  </a:cubicBezTo>
                  <a:cubicBezTo>
                    <a:pt x="389711" y="13943"/>
                    <a:pt x="389118" y="12638"/>
                    <a:pt x="388881" y="10978"/>
                  </a:cubicBezTo>
                  <a:cubicBezTo>
                    <a:pt x="388644" y="9317"/>
                    <a:pt x="387814" y="8250"/>
                    <a:pt x="386390" y="7775"/>
                  </a:cubicBezTo>
                  <a:close/>
                  <a:moveTo>
                    <a:pt x="353658" y="2083"/>
                  </a:moveTo>
                  <a:cubicBezTo>
                    <a:pt x="352709" y="3506"/>
                    <a:pt x="352472" y="4455"/>
                    <a:pt x="352946" y="4929"/>
                  </a:cubicBezTo>
                  <a:cubicBezTo>
                    <a:pt x="353420" y="5404"/>
                    <a:pt x="352709" y="5166"/>
                    <a:pt x="350811" y="4218"/>
                  </a:cubicBezTo>
                  <a:cubicBezTo>
                    <a:pt x="350811" y="5166"/>
                    <a:pt x="350930" y="5759"/>
                    <a:pt x="351167" y="5997"/>
                  </a:cubicBezTo>
                  <a:cubicBezTo>
                    <a:pt x="351404" y="6234"/>
                    <a:pt x="351523" y="6827"/>
                    <a:pt x="351523" y="7775"/>
                  </a:cubicBezTo>
                  <a:cubicBezTo>
                    <a:pt x="352472" y="8724"/>
                    <a:pt x="353065" y="8487"/>
                    <a:pt x="353302" y="7064"/>
                  </a:cubicBezTo>
                  <a:cubicBezTo>
                    <a:pt x="353539" y="5641"/>
                    <a:pt x="353895" y="5878"/>
                    <a:pt x="354369" y="7775"/>
                  </a:cubicBezTo>
                  <a:cubicBezTo>
                    <a:pt x="355318" y="7301"/>
                    <a:pt x="355436" y="6471"/>
                    <a:pt x="354725" y="5285"/>
                  </a:cubicBezTo>
                  <a:cubicBezTo>
                    <a:pt x="354013" y="4099"/>
                    <a:pt x="353658" y="3032"/>
                    <a:pt x="353658" y="2083"/>
                  </a:cubicBezTo>
                  <a:close/>
                  <a:moveTo>
                    <a:pt x="428374" y="1371"/>
                  </a:moveTo>
                  <a:cubicBezTo>
                    <a:pt x="427900" y="4218"/>
                    <a:pt x="428374" y="5997"/>
                    <a:pt x="429797" y="6708"/>
                  </a:cubicBezTo>
                  <a:lnTo>
                    <a:pt x="432767" y="7557"/>
                  </a:lnTo>
                  <a:lnTo>
                    <a:pt x="432767" y="3506"/>
                  </a:lnTo>
                  <a:lnTo>
                    <a:pt x="430864" y="3506"/>
                  </a:lnTo>
                  <a:cubicBezTo>
                    <a:pt x="429678" y="2557"/>
                    <a:pt x="428848" y="1846"/>
                    <a:pt x="428374" y="1371"/>
                  </a:cubicBezTo>
                  <a:close/>
                  <a:moveTo>
                    <a:pt x="342675" y="0"/>
                  </a:moveTo>
                  <a:lnTo>
                    <a:pt x="379279" y="0"/>
                  </a:lnTo>
                  <a:lnTo>
                    <a:pt x="379986" y="11689"/>
                  </a:lnTo>
                  <a:cubicBezTo>
                    <a:pt x="380935" y="15721"/>
                    <a:pt x="382595" y="18686"/>
                    <a:pt x="384967" y="20584"/>
                  </a:cubicBezTo>
                  <a:cubicBezTo>
                    <a:pt x="384018" y="15840"/>
                    <a:pt x="382951" y="11215"/>
                    <a:pt x="381765" y="6708"/>
                  </a:cubicBezTo>
                  <a:lnTo>
                    <a:pt x="380134" y="0"/>
                  </a:lnTo>
                  <a:lnTo>
                    <a:pt x="390279" y="0"/>
                  </a:lnTo>
                  <a:lnTo>
                    <a:pt x="391016" y="4573"/>
                  </a:lnTo>
                  <a:cubicBezTo>
                    <a:pt x="391253" y="8131"/>
                    <a:pt x="391846" y="11333"/>
                    <a:pt x="392795" y="14180"/>
                  </a:cubicBezTo>
                  <a:cubicBezTo>
                    <a:pt x="399436" y="15129"/>
                    <a:pt x="404773" y="18924"/>
                    <a:pt x="408805" y="25565"/>
                  </a:cubicBezTo>
                  <a:cubicBezTo>
                    <a:pt x="412838" y="32207"/>
                    <a:pt x="414854" y="39322"/>
                    <a:pt x="414854" y="46913"/>
                  </a:cubicBezTo>
                  <a:cubicBezTo>
                    <a:pt x="417226" y="46913"/>
                    <a:pt x="417937" y="45015"/>
                    <a:pt x="416989" y="41220"/>
                  </a:cubicBezTo>
                  <a:cubicBezTo>
                    <a:pt x="419361" y="40746"/>
                    <a:pt x="420546" y="41932"/>
                    <a:pt x="420546" y="44778"/>
                  </a:cubicBezTo>
                  <a:cubicBezTo>
                    <a:pt x="420546" y="47624"/>
                    <a:pt x="420309" y="50233"/>
                    <a:pt x="419835" y="52605"/>
                  </a:cubicBezTo>
                  <a:cubicBezTo>
                    <a:pt x="422207" y="54028"/>
                    <a:pt x="424342" y="56400"/>
                    <a:pt x="426239" y="59721"/>
                  </a:cubicBezTo>
                  <a:cubicBezTo>
                    <a:pt x="428137" y="63042"/>
                    <a:pt x="430271" y="64465"/>
                    <a:pt x="432643" y="63991"/>
                  </a:cubicBezTo>
                  <a:cubicBezTo>
                    <a:pt x="428848" y="56875"/>
                    <a:pt x="425409" y="49403"/>
                    <a:pt x="422325" y="41576"/>
                  </a:cubicBezTo>
                  <a:cubicBezTo>
                    <a:pt x="419242" y="33748"/>
                    <a:pt x="414854" y="28174"/>
                    <a:pt x="409161" y="24853"/>
                  </a:cubicBezTo>
                  <a:cubicBezTo>
                    <a:pt x="409636" y="23905"/>
                    <a:pt x="410229" y="23193"/>
                    <a:pt x="410940" y="22719"/>
                  </a:cubicBezTo>
                  <a:cubicBezTo>
                    <a:pt x="411652" y="22244"/>
                    <a:pt x="411770" y="21533"/>
                    <a:pt x="411296" y="20584"/>
                  </a:cubicBezTo>
                  <a:cubicBezTo>
                    <a:pt x="410347" y="21058"/>
                    <a:pt x="408805" y="20347"/>
                    <a:pt x="406671" y="18449"/>
                  </a:cubicBezTo>
                  <a:cubicBezTo>
                    <a:pt x="404536" y="16552"/>
                    <a:pt x="402520" y="15129"/>
                    <a:pt x="400622" y="14180"/>
                  </a:cubicBezTo>
                  <a:cubicBezTo>
                    <a:pt x="398725" y="10385"/>
                    <a:pt x="396946" y="6708"/>
                    <a:pt x="395285" y="3150"/>
                  </a:cubicBezTo>
                  <a:lnTo>
                    <a:pt x="393302" y="0"/>
                  </a:lnTo>
                  <a:lnTo>
                    <a:pt x="419960" y="0"/>
                  </a:lnTo>
                  <a:lnTo>
                    <a:pt x="420191" y="660"/>
                  </a:lnTo>
                  <a:cubicBezTo>
                    <a:pt x="421377" y="2557"/>
                    <a:pt x="422444" y="4692"/>
                    <a:pt x="423393" y="7064"/>
                  </a:cubicBezTo>
                  <a:lnTo>
                    <a:pt x="422720" y="0"/>
                  </a:lnTo>
                  <a:lnTo>
                    <a:pt x="430551" y="0"/>
                  </a:lnTo>
                  <a:lnTo>
                    <a:pt x="432767" y="2771"/>
                  </a:lnTo>
                  <a:lnTo>
                    <a:pt x="432767" y="701"/>
                  </a:lnTo>
                  <a:lnTo>
                    <a:pt x="430665" y="0"/>
                  </a:lnTo>
                  <a:lnTo>
                    <a:pt x="7216155" y="0"/>
                  </a:lnTo>
                  <a:lnTo>
                    <a:pt x="7216155" y="1097785"/>
                  </a:lnTo>
                  <a:lnTo>
                    <a:pt x="428170" y="1097785"/>
                  </a:lnTo>
                  <a:lnTo>
                    <a:pt x="427662" y="1095077"/>
                  </a:lnTo>
                  <a:lnTo>
                    <a:pt x="426829" y="1097785"/>
                  </a:lnTo>
                  <a:lnTo>
                    <a:pt x="401192" y="1097785"/>
                  </a:lnTo>
                  <a:lnTo>
                    <a:pt x="400978" y="1095077"/>
                  </a:lnTo>
                  <a:cubicBezTo>
                    <a:pt x="400266" y="1090807"/>
                    <a:pt x="399911" y="1086538"/>
                    <a:pt x="399911" y="1082268"/>
                  </a:cubicBezTo>
                  <a:cubicBezTo>
                    <a:pt x="398962" y="1086063"/>
                    <a:pt x="398606" y="1090214"/>
                    <a:pt x="398843" y="1094721"/>
                  </a:cubicBezTo>
                  <a:lnTo>
                    <a:pt x="399236" y="1097785"/>
                  </a:lnTo>
                  <a:lnTo>
                    <a:pt x="381837" y="1097785"/>
                  </a:lnTo>
                  <a:lnTo>
                    <a:pt x="381409" y="1094365"/>
                  </a:lnTo>
                  <a:cubicBezTo>
                    <a:pt x="381409" y="1090570"/>
                    <a:pt x="380935" y="1086538"/>
                    <a:pt x="379986" y="1082268"/>
                  </a:cubicBezTo>
                  <a:cubicBezTo>
                    <a:pt x="379512" y="1085589"/>
                    <a:pt x="379393" y="1090095"/>
                    <a:pt x="379630" y="1095788"/>
                  </a:cubicBezTo>
                  <a:lnTo>
                    <a:pt x="380272" y="1097785"/>
                  </a:lnTo>
                  <a:lnTo>
                    <a:pt x="347652" y="1097785"/>
                  </a:lnTo>
                  <a:lnTo>
                    <a:pt x="347609" y="1096500"/>
                  </a:lnTo>
                  <a:cubicBezTo>
                    <a:pt x="347846" y="1093179"/>
                    <a:pt x="347965" y="1089621"/>
                    <a:pt x="347965" y="1085826"/>
                  </a:cubicBezTo>
                  <a:cubicBezTo>
                    <a:pt x="347490" y="1081082"/>
                    <a:pt x="347372" y="1076338"/>
                    <a:pt x="347609" y="1071594"/>
                  </a:cubicBezTo>
                  <a:cubicBezTo>
                    <a:pt x="347846" y="1066850"/>
                    <a:pt x="346779" y="1063055"/>
                    <a:pt x="344407" y="1060209"/>
                  </a:cubicBezTo>
                  <a:cubicBezTo>
                    <a:pt x="343458" y="1065427"/>
                    <a:pt x="343340" y="1070290"/>
                    <a:pt x="344051" y="1074796"/>
                  </a:cubicBezTo>
                  <a:cubicBezTo>
                    <a:pt x="344763" y="1079303"/>
                    <a:pt x="345119" y="1084166"/>
                    <a:pt x="345119" y="1089384"/>
                  </a:cubicBezTo>
                  <a:lnTo>
                    <a:pt x="344808" y="1097785"/>
                  </a:lnTo>
                  <a:lnTo>
                    <a:pt x="330175" y="1097785"/>
                  </a:lnTo>
                  <a:lnTo>
                    <a:pt x="330175" y="1025341"/>
                  </a:lnTo>
                  <a:cubicBezTo>
                    <a:pt x="331598" y="1025341"/>
                    <a:pt x="333259" y="1024867"/>
                    <a:pt x="335156" y="1023918"/>
                  </a:cubicBezTo>
                  <a:cubicBezTo>
                    <a:pt x="334682" y="1021546"/>
                    <a:pt x="333022" y="1021309"/>
                    <a:pt x="330175" y="1023206"/>
                  </a:cubicBezTo>
                  <a:lnTo>
                    <a:pt x="330175" y="939240"/>
                  </a:lnTo>
                  <a:cubicBezTo>
                    <a:pt x="330650" y="934021"/>
                    <a:pt x="331005" y="929040"/>
                    <a:pt x="331243" y="924296"/>
                  </a:cubicBezTo>
                  <a:cubicBezTo>
                    <a:pt x="331480" y="919552"/>
                    <a:pt x="333259" y="916469"/>
                    <a:pt x="336579" y="915046"/>
                  </a:cubicBezTo>
                  <a:cubicBezTo>
                    <a:pt x="337528" y="900814"/>
                    <a:pt x="338003" y="886226"/>
                    <a:pt x="338003" y="871283"/>
                  </a:cubicBezTo>
                  <a:cubicBezTo>
                    <a:pt x="338003" y="856340"/>
                    <a:pt x="338003" y="840566"/>
                    <a:pt x="338003" y="823963"/>
                  </a:cubicBezTo>
                  <a:cubicBezTo>
                    <a:pt x="338951" y="825860"/>
                    <a:pt x="339307" y="828588"/>
                    <a:pt x="339070" y="832146"/>
                  </a:cubicBezTo>
                  <a:cubicBezTo>
                    <a:pt x="338833" y="835704"/>
                    <a:pt x="338951" y="838195"/>
                    <a:pt x="339426" y="839618"/>
                  </a:cubicBezTo>
                  <a:cubicBezTo>
                    <a:pt x="340849" y="836297"/>
                    <a:pt x="341086" y="832383"/>
                    <a:pt x="340137" y="827877"/>
                  </a:cubicBezTo>
                  <a:cubicBezTo>
                    <a:pt x="339189" y="823370"/>
                    <a:pt x="339900" y="819931"/>
                    <a:pt x="342272" y="817559"/>
                  </a:cubicBezTo>
                  <a:cubicBezTo>
                    <a:pt x="340849" y="817559"/>
                    <a:pt x="340612" y="816373"/>
                    <a:pt x="341561" y="814001"/>
                  </a:cubicBezTo>
                  <a:cubicBezTo>
                    <a:pt x="342509" y="811629"/>
                    <a:pt x="342035" y="809494"/>
                    <a:pt x="340137" y="807596"/>
                  </a:cubicBezTo>
                  <a:cubicBezTo>
                    <a:pt x="341561" y="807122"/>
                    <a:pt x="342272" y="806055"/>
                    <a:pt x="342272" y="804394"/>
                  </a:cubicBezTo>
                  <a:cubicBezTo>
                    <a:pt x="342272" y="802734"/>
                    <a:pt x="342035" y="801074"/>
                    <a:pt x="341561" y="799413"/>
                  </a:cubicBezTo>
                  <a:cubicBezTo>
                    <a:pt x="341086" y="797753"/>
                    <a:pt x="340612" y="796211"/>
                    <a:pt x="340137" y="794788"/>
                  </a:cubicBezTo>
                  <a:cubicBezTo>
                    <a:pt x="339663" y="793365"/>
                    <a:pt x="339900" y="792179"/>
                    <a:pt x="340849" y="791230"/>
                  </a:cubicBezTo>
                  <a:cubicBezTo>
                    <a:pt x="337054" y="783165"/>
                    <a:pt x="334326" y="772847"/>
                    <a:pt x="332666" y="760276"/>
                  </a:cubicBezTo>
                  <a:cubicBezTo>
                    <a:pt x="331005" y="747705"/>
                    <a:pt x="329701" y="735015"/>
                    <a:pt x="328752" y="722206"/>
                  </a:cubicBezTo>
                  <a:lnTo>
                    <a:pt x="330175" y="722206"/>
                  </a:lnTo>
                  <a:lnTo>
                    <a:pt x="330175" y="686627"/>
                  </a:lnTo>
                  <a:cubicBezTo>
                    <a:pt x="330650" y="689473"/>
                    <a:pt x="330768" y="692438"/>
                    <a:pt x="330531" y="695522"/>
                  </a:cubicBezTo>
                  <a:cubicBezTo>
                    <a:pt x="330294" y="698605"/>
                    <a:pt x="330412" y="701808"/>
                    <a:pt x="330887" y="705128"/>
                  </a:cubicBezTo>
                  <a:cubicBezTo>
                    <a:pt x="331361" y="711770"/>
                    <a:pt x="332903" y="718411"/>
                    <a:pt x="335512" y="725053"/>
                  </a:cubicBezTo>
                  <a:cubicBezTo>
                    <a:pt x="338121" y="731694"/>
                    <a:pt x="338951" y="739047"/>
                    <a:pt x="338003" y="747112"/>
                  </a:cubicBezTo>
                  <a:cubicBezTo>
                    <a:pt x="338951" y="739047"/>
                    <a:pt x="340493" y="730152"/>
                    <a:pt x="342628" y="720427"/>
                  </a:cubicBezTo>
                  <a:cubicBezTo>
                    <a:pt x="344763" y="710702"/>
                    <a:pt x="345356" y="700384"/>
                    <a:pt x="344407" y="689473"/>
                  </a:cubicBezTo>
                  <a:cubicBezTo>
                    <a:pt x="345830" y="692794"/>
                    <a:pt x="346542" y="695878"/>
                    <a:pt x="346542" y="698724"/>
                  </a:cubicBezTo>
                  <a:cubicBezTo>
                    <a:pt x="346542" y="701570"/>
                    <a:pt x="346423" y="704417"/>
                    <a:pt x="346186" y="707263"/>
                  </a:cubicBezTo>
                  <a:cubicBezTo>
                    <a:pt x="345949" y="710109"/>
                    <a:pt x="345593" y="713074"/>
                    <a:pt x="345119" y="716158"/>
                  </a:cubicBezTo>
                  <a:cubicBezTo>
                    <a:pt x="344644" y="719241"/>
                    <a:pt x="344881" y="722681"/>
                    <a:pt x="345830" y="726476"/>
                  </a:cubicBezTo>
                  <a:cubicBezTo>
                    <a:pt x="346779" y="726950"/>
                    <a:pt x="347253" y="726713"/>
                    <a:pt x="347253" y="725764"/>
                  </a:cubicBezTo>
                  <a:cubicBezTo>
                    <a:pt x="347253" y="724815"/>
                    <a:pt x="347728" y="724104"/>
                    <a:pt x="348676" y="723629"/>
                  </a:cubicBezTo>
                  <a:cubicBezTo>
                    <a:pt x="349625" y="730745"/>
                    <a:pt x="351048" y="737861"/>
                    <a:pt x="352946" y="744977"/>
                  </a:cubicBezTo>
                  <a:cubicBezTo>
                    <a:pt x="354843" y="752093"/>
                    <a:pt x="356622" y="759446"/>
                    <a:pt x="358283" y="767036"/>
                  </a:cubicBezTo>
                  <a:cubicBezTo>
                    <a:pt x="359943" y="774626"/>
                    <a:pt x="361011" y="782217"/>
                    <a:pt x="361485" y="789807"/>
                  </a:cubicBezTo>
                  <a:cubicBezTo>
                    <a:pt x="361959" y="797397"/>
                    <a:pt x="361485" y="805224"/>
                    <a:pt x="360062" y="813289"/>
                  </a:cubicBezTo>
                  <a:cubicBezTo>
                    <a:pt x="359587" y="815187"/>
                    <a:pt x="359825" y="816254"/>
                    <a:pt x="360773" y="816491"/>
                  </a:cubicBezTo>
                  <a:cubicBezTo>
                    <a:pt x="361722" y="816728"/>
                    <a:pt x="362197" y="817321"/>
                    <a:pt x="362197" y="818270"/>
                  </a:cubicBezTo>
                  <a:cubicBezTo>
                    <a:pt x="360773" y="825386"/>
                    <a:pt x="360536" y="832383"/>
                    <a:pt x="361485" y="839262"/>
                  </a:cubicBezTo>
                  <a:cubicBezTo>
                    <a:pt x="362434" y="846141"/>
                    <a:pt x="365043" y="850766"/>
                    <a:pt x="369312" y="853138"/>
                  </a:cubicBezTo>
                  <a:cubicBezTo>
                    <a:pt x="369312" y="855510"/>
                    <a:pt x="369550" y="857526"/>
                    <a:pt x="370024" y="859186"/>
                  </a:cubicBezTo>
                  <a:cubicBezTo>
                    <a:pt x="370498" y="860847"/>
                    <a:pt x="371210" y="862388"/>
                    <a:pt x="372159" y="863812"/>
                  </a:cubicBezTo>
                  <a:cubicBezTo>
                    <a:pt x="374531" y="863812"/>
                    <a:pt x="376428" y="861914"/>
                    <a:pt x="377851" y="858119"/>
                  </a:cubicBezTo>
                  <a:cubicBezTo>
                    <a:pt x="376428" y="857170"/>
                    <a:pt x="376191" y="855154"/>
                    <a:pt x="377140" y="852070"/>
                  </a:cubicBezTo>
                  <a:cubicBezTo>
                    <a:pt x="378089" y="848987"/>
                    <a:pt x="378326" y="846496"/>
                    <a:pt x="377851" y="844599"/>
                  </a:cubicBezTo>
                  <a:cubicBezTo>
                    <a:pt x="377377" y="842227"/>
                    <a:pt x="376784" y="840211"/>
                    <a:pt x="376072" y="838550"/>
                  </a:cubicBezTo>
                  <a:cubicBezTo>
                    <a:pt x="375361" y="836890"/>
                    <a:pt x="374531" y="834874"/>
                    <a:pt x="373582" y="832502"/>
                  </a:cubicBezTo>
                  <a:cubicBezTo>
                    <a:pt x="371210" y="820642"/>
                    <a:pt x="370024" y="808427"/>
                    <a:pt x="370024" y="795855"/>
                  </a:cubicBezTo>
                  <a:cubicBezTo>
                    <a:pt x="370024" y="783284"/>
                    <a:pt x="369550" y="771068"/>
                    <a:pt x="368601" y="759209"/>
                  </a:cubicBezTo>
                  <a:cubicBezTo>
                    <a:pt x="369075" y="757785"/>
                    <a:pt x="369787" y="757193"/>
                    <a:pt x="370736" y="757430"/>
                  </a:cubicBezTo>
                  <a:cubicBezTo>
                    <a:pt x="371684" y="757667"/>
                    <a:pt x="372396" y="757311"/>
                    <a:pt x="372870" y="756362"/>
                  </a:cubicBezTo>
                  <a:cubicBezTo>
                    <a:pt x="370973" y="742131"/>
                    <a:pt x="369431" y="727306"/>
                    <a:pt x="368245" y="711888"/>
                  </a:cubicBezTo>
                  <a:cubicBezTo>
                    <a:pt x="367059" y="696471"/>
                    <a:pt x="365992" y="679037"/>
                    <a:pt x="365043" y="659587"/>
                  </a:cubicBezTo>
                  <a:cubicBezTo>
                    <a:pt x="365517" y="664805"/>
                    <a:pt x="366822" y="669905"/>
                    <a:pt x="368957" y="674886"/>
                  </a:cubicBezTo>
                  <a:cubicBezTo>
                    <a:pt x="371091" y="679867"/>
                    <a:pt x="370973" y="684492"/>
                    <a:pt x="368601" y="688762"/>
                  </a:cubicBezTo>
                  <a:cubicBezTo>
                    <a:pt x="369550" y="688762"/>
                    <a:pt x="370024" y="688525"/>
                    <a:pt x="370024" y="688050"/>
                  </a:cubicBezTo>
                  <a:cubicBezTo>
                    <a:pt x="370024" y="687576"/>
                    <a:pt x="370498" y="687339"/>
                    <a:pt x="371447" y="687339"/>
                  </a:cubicBezTo>
                  <a:cubicBezTo>
                    <a:pt x="373345" y="692083"/>
                    <a:pt x="374293" y="697301"/>
                    <a:pt x="374293" y="702993"/>
                  </a:cubicBezTo>
                  <a:cubicBezTo>
                    <a:pt x="374293" y="708686"/>
                    <a:pt x="374531" y="713667"/>
                    <a:pt x="375005" y="717937"/>
                  </a:cubicBezTo>
                  <a:cubicBezTo>
                    <a:pt x="375954" y="720783"/>
                    <a:pt x="376665" y="722799"/>
                    <a:pt x="377140" y="723985"/>
                  </a:cubicBezTo>
                  <a:cubicBezTo>
                    <a:pt x="377614" y="725171"/>
                    <a:pt x="377851" y="726950"/>
                    <a:pt x="377851" y="729322"/>
                  </a:cubicBezTo>
                  <a:cubicBezTo>
                    <a:pt x="377851" y="731694"/>
                    <a:pt x="377377" y="733947"/>
                    <a:pt x="376428" y="736082"/>
                  </a:cubicBezTo>
                  <a:cubicBezTo>
                    <a:pt x="375479" y="738217"/>
                    <a:pt x="374768" y="740470"/>
                    <a:pt x="374293" y="742842"/>
                  </a:cubicBezTo>
                  <a:cubicBezTo>
                    <a:pt x="373819" y="749484"/>
                    <a:pt x="374175" y="756244"/>
                    <a:pt x="375361" y="763122"/>
                  </a:cubicBezTo>
                  <a:cubicBezTo>
                    <a:pt x="376547" y="770001"/>
                    <a:pt x="377614" y="777235"/>
                    <a:pt x="378563" y="784826"/>
                  </a:cubicBezTo>
                  <a:cubicBezTo>
                    <a:pt x="378563" y="786249"/>
                    <a:pt x="378326" y="787435"/>
                    <a:pt x="377851" y="788384"/>
                  </a:cubicBezTo>
                  <a:cubicBezTo>
                    <a:pt x="377377" y="789332"/>
                    <a:pt x="376903" y="790281"/>
                    <a:pt x="376428" y="791230"/>
                  </a:cubicBezTo>
                  <a:cubicBezTo>
                    <a:pt x="376428" y="793128"/>
                    <a:pt x="377614" y="794076"/>
                    <a:pt x="379986" y="794076"/>
                  </a:cubicBezTo>
                  <a:cubicBezTo>
                    <a:pt x="380935" y="800243"/>
                    <a:pt x="382477" y="806173"/>
                    <a:pt x="384611" y="811866"/>
                  </a:cubicBezTo>
                  <a:cubicBezTo>
                    <a:pt x="386746" y="817559"/>
                    <a:pt x="387339" y="823726"/>
                    <a:pt x="386390" y="830367"/>
                  </a:cubicBezTo>
                  <a:cubicBezTo>
                    <a:pt x="385442" y="827995"/>
                    <a:pt x="383781" y="827046"/>
                    <a:pt x="381409" y="827521"/>
                  </a:cubicBezTo>
                  <a:cubicBezTo>
                    <a:pt x="381409" y="825149"/>
                    <a:pt x="381291" y="823014"/>
                    <a:pt x="381054" y="821117"/>
                  </a:cubicBezTo>
                  <a:cubicBezTo>
                    <a:pt x="380816" y="819219"/>
                    <a:pt x="380461" y="817084"/>
                    <a:pt x="379986" y="814712"/>
                  </a:cubicBezTo>
                  <a:cubicBezTo>
                    <a:pt x="379037" y="816610"/>
                    <a:pt x="378326" y="818270"/>
                    <a:pt x="377851" y="819693"/>
                  </a:cubicBezTo>
                  <a:cubicBezTo>
                    <a:pt x="377377" y="821117"/>
                    <a:pt x="376903" y="823014"/>
                    <a:pt x="376428" y="825386"/>
                  </a:cubicBezTo>
                  <a:cubicBezTo>
                    <a:pt x="377851" y="823963"/>
                    <a:pt x="378919" y="824674"/>
                    <a:pt x="379630" y="827521"/>
                  </a:cubicBezTo>
                  <a:cubicBezTo>
                    <a:pt x="380342" y="830367"/>
                    <a:pt x="380935" y="833451"/>
                    <a:pt x="381409" y="836771"/>
                  </a:cubicBezTo>
                  <a:cubicBezTo>
                    <a:pt x="382358" y="836771"/>
                    <a:pt x="382595" y="835941"/>
                    <a:pt x="382121" y="834281"/>
                  </a:cubicBezTo>
                  <a:cubicBezTo>
                    <a:pt x="381647" y="832620"/>
                    <a:pt x="381647" y="831316"/>
                    <a:pt x="382121" y="830367"/>
                  </a:cubicBezTo>
                  <a:cubicBezTo>
                    <a:pt x="383070" y="830367"/>
                    <a:pt x="383663" y="830841"/>
                    <a:pt x="383900" y="831790"/>
                  </a:cubicBezTo>
                  <a:cubicBezTo>
                    <a:pt x="384137" y="832739"/>
                    <a:pt x="384730" y="832976"/>
                    <a:pt x="385679" y="832502"/>
                  </a:cubicBezTo>
                  <a:cubicBezTo>
                    <a:pt x="385204" y="836297"/>
                    <a:pt x="385679" y="839025"/>
                    <a:pt x="387102" y="840685"/>
                  </a:cubicBezTo>
                  <a:cubicBezTo>
                    <a:pt x="388525" y="842345"/>
                    <a:pt x="389711" y="844362"/>
                    <a:pt x="390660" y="846734"/>
                  </a:cubicBezTo>
                  <a:cubicBezTo>
                    <a:pt x="392083" y="854324"/>
                    <a:pt x="393032" y="861914"/>
                    <a:pt x="393506" y="869504"/>
                  </a:cubicBezTo>
                  <a:cubicBezTo>
                    <a:pt x="393981" y="877094"/>
                    <a:pt x="394929" y="884210"/>
                    <a:pt x="396353" y="890852"/>
                  </a:cubicBezTo>
                  <a:cubicBezTo>
                    <a:pt x="396827" y="892749"/>
                    <a:pt x="397301" y="895003"/>
                    <a:pt x="397776" y="897612"/>
                  </a:cubicBezTo>
                  <a:cubicBezTo>
                    <a:pt x="398250" y="900221"/>
                    <a:pt x="399673" y="901526"/>
                    <a:pt x="402045" y="901526"/>
                  </a:cubicBezTo>
                  <a:cubicBezTo>
                    <a:pt x="402520" y="894884"/>
                    <a:pt x="402045" y="889429"/>
                    <a:pt x="400622" y="885159"/>
                  </a:cubicBezTo>
                  <a:cubicBezTo>
                    <a:pt x="399199" y="880890"/>
                    <a:pt x="398962" y="876146"/>
                    <a:pt x="399911" y="870927"/>
                  </a:cubicBezTo>
                  <a:cubicBezTo>
                    <a:pt x="399436" y="870927"/>
                    <a:pt x="399199" y="871639"/>
                    <a:pt x="399199" y="873062"/>
                  </a:cubicBezTo>
                  <a:cubicBezTo>
                    <a:pt x="395404" y="864998"/>
                    <a:pt x="393625" y="856221"/>
                    <a:pt x="393862" y="846734"/>
                  </a:cubicBezTo>
                  <a:cubicBezTo>
                    <a:pt x="394099" y="837246"/>
                    <a:pt x="393032" y="828470"/>
                    <a:pt x="390660" y="820405"/>
                  </a:cubicBezTo>
                  <a:cubicBezTo>
                    <a:pt x="392083" y="819931"/>
                    <a:pt x="392676" y="820642"/>
                    <a:pt x="392439" y="822540"/>
                  </a:cubicBezTo>
                  <a:cubicBezTo>
                    <a:pt x="392202" y="824437"/>
                    <a:pt x="392795" y="824912"/>
                    <a:pt x="394218" y="823963"/>
                  </a:cubicBezTo>
                  <a:cubicBezTo>
                    <a:pt x="395167" y="823014"/>
                    <a:pt x="395404" y="821947"/>
                    <a:pt x="394929" y="820761"/>
                  </a:cubicBezTo>
                  <a:cubicBezTo>
                    <a:pt x="394455" y="819575"/>
                    <a:pt x="393981" y="818507"/>
                    <a:pt x="393506" y="817559"/>
                  </a:cubicBezTo>
                  <a:cubicBezTo>
                    <a:pt x="392557" y="817559"/>
                    <a:pt x="392083" y="817796"/>
                    <a:pt x="392083" y="818270"/>
                  </a:cubicBezTo>
                  <a:cubicBezTo>
                    <a:pt x="392083" y="818745"/>
                    <a:pt x="391609" y="818745"/>
                    <a:pt x="390660" y="818270"/>
                  </a:cubicBezTo>
                  <a:cubicBezTo>
                    <a:pt x="390186" y="809731"/>
                    <a:pt x="389593" y="802378"/>
                    <a:pt x="388881" y="796211"/>
                  </a:cubicBezTo>
                  <a:cubicBezTo>
                    <a:pt x="388169" y="790044"/>
                    <a:pt x="388288" y="783877"/>
                    <a:pt x="389237" y="777710"/>
                  </a:cubicBezTo>
                  <a:cubicBezTo>
                    <a:pt x="391609" y="786723"/>
                    <a:pt x="393388" y="796923"/>
                    <a:pt x="394574" y="808308"/>
                  </a:cubicBezTo>
                  <a:cubicBezTo>
                    <a:pt x="395760" y="819693"/>
                    <a:pt x="398013" y="830130"/>
                    <a:pt x="401334" y="839618"/>
                  </a:cubicBezTo>
                  <a:cubicBezTo>
                    <a:pt x="402282" y="839618"/>
                    <a:pt x="402757" y="839381"/>
                    <a:pt x="402757" y="838906"/>
                  </a:cubicBezTo>
                  <a:cubicBezTo>
                    <a:pt x="402757" y="838432"/>
                    <a:pt x="402994" y="838195"/>
                    <a:pt x="403468" y="838195"/>
                  </a:cubicBezTo>
                  <a:cubicBezTo>
                    <a:pt x="404417" y="848631"/>
                    <a:pt x="405366" y="858356"/>
                    <a:pt x="406315" y="867369"/>
                  </a:cubicBezTo>
                  <a:cubicBezTo>
                    <a:pt x="407264" y="876383"/>
                    <a:pt x="407501" y="886108"/>
                    <a:pt x="407026" y="896544"/>
                  </a:cubicBezTo>
                  <a:cubicBezTo>
                    <a:pt x="410821" y="904609"/>
                    <a:pt x="412956" y="915046"/>
                    <a:pt x="413431" y="927854"/>
                  </a:cubicBezTo>
                  <a:cubicBezTo>
                    <a:pt x="413905" y="940663"/>
                    <a:pt x="414617" y="952048"/>
                    <a:pt x="415565" y="962010"/>
                  </a:cubicBezTo>
                  <a:cubicBezTo>
                    <a:pt x="417463" y="965805"/>
                    <a:pt x="418293" y="971142"/>
                    <a:pt x="418056" y="978021"/>
                  </a:cubicBezTo>
                  <a:cubicBezTo>
                    <a:pt x="417819" y="984900"/>
                    <a:pt x="418649" y="990474"/>
                    <a:pt x="420546" y="994743"/>
                  </a:cubicBezTo>
                  <a:cubicBezTo>
                    <a:pt x="422444" y="990948"/>
                    <a:pt x="422444" y="985611"/>
                    <a:pt x="420546" y="978732"/>
                  </a:cubicBezTo>
                  <a:cubicBezTo>
                    <a:pt x="418649" y="971854"/>
                    <a:pt x="418175" y="966517"/>
                    <a:pt x="419123" y="962722"/>
                  </a:cubicBezTo>
                  <a:cubicBezTo>
                    <a:pt x="419123" y="961299"/>
                    <a:pt x="419479" y="960706"/>
                    <a:pt x="420191" y="960943"/>
                  </a:cubicBezTo>
                  <a:cubicBezTo>
                    <a:pt x="420902" y="961180"/>
                    <a:pt x="420309" y="960350"/>
                    <a:pt x="418412" y="958452"/>
                  </a:cubicBezTo>
                  <a:cubicBezTo>
                    <a:pt x="416989" y="940426"/>
                    <a:pt x="415921" y="923347"/>
                    <a:pt x="415210" y="907218"/>
                  </a:cubicBezTo>
                  <a:cubicBezTo>
                    <a:pt x="414498" y="891089"/>
                    <a:pt x="412956" y="875434"/>
                    <a:pt x="410584" y="860254"/>
                  </a:cubicBezTo>
                  <a:cubicBezTo>
                    <a:pt x="409636" y="856933"/>
                    <a:pt x="408924" y="854205"/>
                    <a:pt x="408450" y="852070"/>
                  </a:cubicBezTo>
                  <a:cubicBezTo>
                    <a:pt x="407975" y="849936"/>
                    <a:pt x="407264" y="847445"/>
                    <a:pt x="406315" y="844599"/>
                  </a:cubicBezTo>
                  <a:cubicBezTo>
                    <a:pt x="403943" y="836060"/>
                    <a:pt x="402757" y="826453"/>
                    <a:pt x="402757" y="815780"/>
                  </a:cubicBezTo>
                  <a:cubicBezTo>
                    <a:pt x="402757" y="805106"/>
                    <a:pt x="402282" y="795025"/>
                    <a:pt x="401334" y="785537"/>
                  </a:cubicBezTo>
                  <a:cubicBezTo>
                    <a:pt x="400385" y="778896"/>
                    <a:pt x="399555" y="771543"/>
                    <a:pt x="398843" y="763478"/>
                  </a:cubicBezTo>
                  <a:cubicBezTo>
                    <a:pt x="398132" y="755414"/>
                    <a:pt x="397301" y="747349"/>
                    <a:pt x="396353" y="739284"/>
                  </a:cubicBezTo>
                  <a:cubicBezTo>
                    <a:pt x="395404" y="739284"/>
                    <a:pt x="395048" y="739877"/>
                    <a:pt x="395285" y="741063"/>
                  </a:cubicBezTo>
                  <a:cubicBezTo>
                    <a:pt x="395522" y="742249"/>
                    <a:pt x="395167" y="742842"/>
                    <a:pt x="394218" y="742842"/>
                  </a:cubicBezTo>
                  <a:cubicBezTo>
                    <a:pt x="392320" y="743317"/>
                    <a:pt x="391490" y="742368"/>
                    <a:pt x="391727" y="739996"/>
                  </a:cubicBezTo>
                  <a:cubicBezTo>
                    <a:pt x="391965" y="737624"/>
                    <a:pt x="392083" y="735252"/>
                    <a:pt x="392083" y="732880"/>
                  </a:cubicBezTo>
                  <a:cubicBezTo>
                    <a:pt x="393506" y="731931"/>
                    <a:pt x="393981" y="732406"/>
                    <a:pt x="393506" y="734303"/>
                  </a:cubicBezTo>
                  <a:cubicBezTo>
                    <a:pt x="393032" y="736201"/>
                    <a:pt x="393269" y="736912"/>
                    <a:pt x="394218" y="736438"/>
                  </a:cubicBezTo>
                  <a:cubicBezTo>
                    <a:pt x="395167" y="736438"/>
                    <a:pt x="395641" y="735489"/>
                    <a:pt x="395641" y="733592"/>
                  </a:cubicBezTo>
                  <a:cubicBezTo>
                    <a:pt x="395641" y="731694"/>
                    <a:pt x="395522" y="729441"/>
                    <a:pt x="395285" y="726832"/>
                  </a:cubicBezTo>
                  <a:cubicBezTo>
                    <a:pt x="395048" y="724222"/>
                    <a:pt x="394929" y="721850"/>
                    <a:pt x="394929" y="719716"/>
                  </a:cubicBezTo>
                  <a:cubicBezTo>
                    <a:pt x="394929" y="717581"/>
                    <a:pt x="395404" y="716514"/>
                    <a:pt x="396353" y="716514"/>
                  </a:cubicBezTo>
                  <a:cubicBezTo>
                    <a:pt x="394455" y="715090"/>
                    <a:pt x="393506" y="716514"/>
                    <a:pt x="393506" y="720783"/>
                  </a:cubicBezTo>
                  <a:cubicBezTo>
                    <a:pt x="393506" y="725053"/>
                    <a:pt x="393269" y="728373"/>
                    <a:pt x="392795" y="730745"/>
                  </a:cubicBezTo>
                  <a:cubicBezTo>
                    <a:pt x="391846" y="731694"/>
                    <a:pt x="391134" y="730864"/>
                    <a:pt x="390660" y="728255"/>
                  </a:cubicBezTo>
                  <a:cubicBezTo>
                    <a:pt x="390186" y="725646"/>
                    <a:pt x="390660" y="724578"/>
                    <a:pt x="392083" y="725053"/>
                  </a:cubicBezTo>
                  <a:cubicBezTo>
                    <a:pt x="392083" y="722681"/>
                    <a:pt x="390897" y="721376"/>
                    <a:pt x="388525" y="721139"/>
                  </a:cubicBezTo>
                  <a:cubicBezTo>
                    <a:pt x="386153" y="720902"/>
                    <a:pt x="385204" y="722206"/>
                    <a:pt x="385679" y="725053"/>
                  </a:cubicBezTo>
                  <a:cubicBezTo>
                    <a:pt x="385204" y="719834"/>
                    <a:pt x="385679" y="713904"/>
                    <a:pt x="387102" y="707263"/>
                  </a:cubicBezTo>
                  <a:cubicBezTo>
                    <a:pt x="388051" y="708212"/>
                    <a:pt x="388525" y="709872"/>
                    <a:pt x="388525" y="712244"/>
                  </a:cubicBezTo>
                  <a:cubicBezTo>
                    <a:pt x="388525" y="714616"/>
                    <a:pt x="388762" y="716988"/>
                    <a:pt x="389237" y="719360"/>
                  </a:cubicBezTo>
                  <a:cubicBezTo>
                    <a:pt x="390660" y="717462"/>
                    <a:pt x="391253" y="713311"/>
                    <a:pt x="391016" y="706907"/>
                  </a:cubicBezTo>
                  <a:cubicBezTo>
                    <a:pt x="390779" y="700503"/>
                    <a:pt x="390186" y="696115"/>
                    <a:pt x="389237" y="693743"/>
                  </a:cubicBezTo>
                  <a:cubicBezTo>
                    <a:pt x="388762" y="691371"/>
                    <a:pt x="389000" y="691134"/>
                    <a:pt x="389948" y="693031"/>
                  </a:cubicBezTo>
                  <a:cubicBezTo>
                    <a:pt x="390897" y="694929"/>
                    <a:pt x="391372" y="694692"/>
                    <a:pt x="391372" y="692320"/>
                  </a:cubicBezTo>
                  <a:cubicBezTo>
                    <a:pt x="391372" y="690897"/>
                    <a:pt x="391134" y="690185"/>
                    <a:pt x="390660" y="690185"/>
                  </a:cubicBezTo>
                  <a:cubicBezTo>
                    <a:pt x="390186" y="690185"/>
                    <a:pt x="389711" y="689948"/>
                    <a:pt x="389237" y="689473"/>
                  </a:cubicBezTo>
                  <a:cubicBezTo>
                    <a:pt x="389237" y="681409"/>
                    <a:pt x="388525" y="674293"/>
                    <a:pt x="387102" y="668126"/>
                  </a:cubicBezTo>
                  <a:cubicBezTo>
                    <a:pt x="385679" y="661959"/>
                    <a:pt x="383781" y="655555"/>
                    <a:pt x="381409" y="648913"/>
                  </a:cubicBezTo>
                  <a:cubicBezTo>
                    <a:pt x="379986" y="645118"/>
                    <a:pt x="378800" y="641441"/>
                    <a:pt x="377851" y="637884"/>
                  </a:cubicBezTo>
                  <a:cubicBezTo>
                    <a:pt x="376903" y="634326"/>
                    <a:pt x="375242" y="631123"/>
                    <a:pt x="372870" y="628277"/>
                  </a:cubicBezTo>
                  <a:cubicBezTo>
                    <a:pt x="373819" y="626380"/>
                    <a:pt x="374175" y="624008"/>
                    <a:pt x="373938" y="621161"/>
                  </a:cubicBezTo>
                  <a:cubicBezTo>
                    <a:pt x="373700" y="618315"/>
                    <a:pt x="373582" y="615469"/>
                    <a:pt x="373582" y="612622"/>
                  </a:cubicBezTo>
                  <a:cubicBezTo>
                    <a:pt x="377377" y="612622"/>
                    <a:pt x="379037" y="614876"/>
                    <a:pt x="378563" y="619382"/>
                  </a:cubicBezTo>
                  <a:cubicBezTo>
                    <a:pt x="378089" y="623889"/>
                    <a:pt x="378326" y="627803"/>
                    <a:pt x="379275" y="631123"/>
                  </a:cubicBezTo>
                  <a:cubicBezTo>
                    <a:pt x="382121" y="630175"/>
                    <a:pt x="382714" y="628396"/>
                    <a:pt x="381054" y="625787"/>
                  </a:cubicBezTo>
                  <a:cubicBezTo>
                    <a:pt x="379393" y="623177"/>
                    <a:pt x="379037" y="619975"/>
                    <a:pt x="379986" y="616180"/>
                  </a:cubicBezTo>
                  <a:cubicBezTo>
                    <a:pt x="382358" y="620450"/>
                    <a:pt x="383663" y="625431"/>
                    <a:pt x="383900" y="631123"/>
                  </a:cubicBezTo>
                  <a:cubicBezTo>
                    <a:pt x="384137" y="636816"/>
                    <a:pt x="383781" y="642034"/>
                    <a:pt x="382832" y="646778"/>
                  </a:cubicBezTo>
                  <a:lnTo>
                    <a:pt x="384967" y="648913"/>
                  </a:lnTo>
                  <a:cubicBezTo>
                    <a:pt x="386390" y="649862"/>
                    <a:pt x="387102" y="649150"/>
                    <a:pt x="387102" y="646778"/>
                  </a:cubicBezTo>
                  <a:cubicBezTo>
                    <a:pt x="388525" y="647727"/>
                    <a:pt x="389355" y="649387"/>
                    <a:pt x="389593" y="651759"/>
                  </a:cubicBezTo>
                  <a:cubicBezTo>
                    <a:pt x="389830" y="654131"/>
                    <a:pt x="389948" y="656503"/>
                    <a:pt x="389948" y="658875"/>
                  </a:cubicBezTo>
                  <a:cubicBezTo>
                    <a:pt x="389948" y="661247"/>
                    <a:pt x="390067" y="663501"/>
                    <a:pt x="390304" y="665635"/>
                  </a:cubicBezTo>
                  <a:cubicBezTo>
                    <a:pt x="390541" y="667770"/>
                    <a:pt x="391372" y="668837"/>
                    <a:pt x="392795" y="668837"/>
                  </a:cubicBezTo>
                  <a:cubicBezTo>
                    <a:pt x="392795" y="657926"/>
                    <a:pt x="391846" y="646423"/>
                    <a:pt x="389948" y="634326"/>
                  </a:cubicBezTo>
                  <a:cubicBezTo>
                    <a:pt x="388051" y="622229"/>
                    <a:pt x="388288" y="610725"/>
                    <a:pt x="390660" y="599814"/>
                  </a:cubicBezTo>
                  <a:cubicBezTo>
                    <a:pt x="389711" y="598865"/>
                    <a:pt x="388525" y="598628"/>
                    <a:pt x="387102" y="599102"/>
                  </a:cubicBezTo>
                  <a:cubicBezTo>
                    <a:pt x="388051" y="596730"/>
                    <a:pt x="388169" y="593884"/>
                    <a:pt x="387458" y="590563"/>
                  </a:cubicBezTo>
                  <a:cubicBezTo>
                    <a:pt x="386746" y="587242"/>
                    <a:pt x="386628" y="583685"/>
                    <a:pt x="387102" y="579889"/>
                  </a:cubicBezTo>
                  <a:cubicBezTo>
                    <a:pt x="387102" y="585582"/>
                    <a:pt x="388407" y="590563"/>
                    <a:pt x="391016" y="594833"/>
                  </a:cubicBezTo>
                  <a:cubicBezTo>
                    <a:pt x="393625" y="599102"/>
                    <a:pt x="393981" y="603609"/>
                    <a:pt x="392083" y="608353"/>
                  </a:cubicBezTo>
                  <a:cubicBezTo>
                    <a:pt x="393032" y="615469"/>
                    <a:pt x="394574" y="622703"/>
                    <a:pt x="396708" y="630056"/>
                  </a:cubicBezTo>
                  <a:cubicBezTo>
                    <a:pt x="398843" y="637409"/>
                    <a:pt x="399911" y="645592"/>
                    <a:pt x="399911" y="654606"/>
                  </a:cubicBezTo>
                  <a:cubicBezTo>
                    <a:pt x="398962" y="656503"/>
                    <a:pt x="398369" y="656266"/>
                    <a:pt x="398132" y="653894"/>
                  </a:cubicBezTo>
                  <a:cubicBezTo>
                    <a:pt x="397894" y="651522"/>
                    <a:pt x="396827" y="650811"/>
                    <a:pt x="394929" y="651759"/>
                  </a:cubicBezTo>
                  <a:cubicBezTo>
                    <a:pt x="395878" y="656978"/>
                    <a:pt x="395878" y="660773"/>
                    <a:pt x="394929" y="663145"/>
                  </a:cubicBezTo>
                  <a:cubicBezTo>
                    <a:pt x="393981" y="665517"/>
                    <a:pt x="393981" y="669312"/>
                    <a:pt x="394929" y="674530"/>
                  </a:cubicBezTo>
                  <a:cubicBezTo>
                    <a:pt x="393981" y="676428"/>
                    <a:pt x="393862" y="680579"/>
                    <a:pt x="394574" y="686983"/>
                  </a:cubicBezTo>
                  <a:cubicBezTo>
                    <a:pt x="395285" y="693387"/>
                    <a:pt x="396115" y="699436"/>
                    <a:pt x="397064" y="705128"/>
                  </a:cubicBezTo>
                  <a:cubicBezTo>
                    <a:pt x="398962" y="715565"/>
                    <a:pt x="401927" y="726239"/>
                    <a:pt x="405959" y="737150"/>
                  </a:cubicBezTo>
                  <a:cubicBezTo>
                    <a:pt x="409991" y="748060"/>
                    <a:pt x="413193" y="759209"/>
                    <a:pt x="415565" y="770594"/>
                  </a:cubicBezTo>
                  <a:cubicBezTo>
                    <a:pt x="417937" y="781031"/>
                    <a:pt x="419123" y="790637"/>
                    <a:pt x="419123" y="799413"/>
                  </a:cubicBezTo>
                  <a:cubicBezTo>
                    <a:pt x="419123" y="808189"/>
                    <a:pt x="421021" y="816135"/>
                    <a:pt x="424816" y="823251"/>
                  </a:cubicBezTo>
                  <a:cubicBezTo>
                    <a:pt x="425765" y="810917"/>
                    <a:pt x="424697" y="799769"/>
                    <a:pt x="421614" y="789807"/>
                  </a:cubicBezTo>
                  <a:cubicBezTo>
                    <a:pt x="418530" y="779845"/>
                    <a:pt x="416514" y="769171"/>
                    <a:pt x="415565" y="757785"/>
                  </a:cubicBezTo>
                  <a:cubicBezTo>
                    <a:pt x="415565" y="755888"/>
                    <a:pt x="415921" y="754939"/>
                    <a:pt x="416633" y="754939"/>
                  </a:cubicBezTo>
                  <a:cubicBezTo>
                    <a:pt x="417344" y="754939"/>
                    <a:pt x="418175" y="754465"/>
                    <a:pt x="419123" y="753516"/>
                  </a:cubicBezTo>
                  <a:cubicBezTo>
                    <a:pt x="419123" y="749246"/>
                    <a:pt x="418412" y="745333"/>
                    <a:pt x="416989" y="741775"/>
                  </a:cubicBezTo>
                  <a:cubicBezTo>
                    <a:pt x="415565" y="738217"/>
                    <a:pt x="415328" y="735015"/>
                    <a:pt x="416277" y="732168"/>
                  </a:cubicBezTo>
                  <a:cubicBezTo>
                    <a:pt x="419123" y="739284"/>
                    <a:pt x="421732" y="746519"/>
                    <a:pt x="424104" y="753872"/>
                  </a:cubicBezTo>
                  <a:cubicBezTo>
                    <a:pt x="426476" y="761225"/>
                    <a:pt x="427900" y="770357"/>
                    <a:pt x="428374" y="781268"/>
                  </a:cubicBezTo>
                  <a:cubicBezTo>
                    <a:pt x="427900" y="782691"/>
                    <a:pt x="428018" y="783403"/>
                    <a:pt x="428730" y="783403"/>
                  </a:cubicBezTo>
                  <a:cubicBezTo>
                    <a:pt x="429441" y="783403"/>
                    <a:pt x="430034" y="783877"/>
                    <a:pt x="430509" y="784826"/>
                  </a:cubicBezTo>
                  <a:lnTo>
                    <a:pt x="432767" y="799629"/>
                  </a:lnTo>
                  <a:lnTo>
                    <a:pt x="432767" y="774300"/>
                  </a:lnTo>
                  <a:lnTo>
                    <a:pt x="429085" y="769882"/>
                  </a:lnTo>
                  <a:cubicBezTo>
                    <a:pt x="428611" y="762292"/>
                    <a:pt x="426832" y="754346"/>
                    <a:pt x="423749" y="746044"/>
                  </a:cubicBezTo>
                  <a:cubicBezTo>
                    <a:pt x="420665" y="737743"/>
                    <a:pt x="420072" y="728373"/>
                    <a:pt x="421970" y="717937"/>
                  </a:cubicBezTo>
                  <a:cubicBezTo>
                    <a:pt x="419598" y="716988"/>
                    <a:pt x="418886" y="714972"/>
                    <a:pt x="419835" y="711888"/>
                  </a:cubicBezTo>
                  <a:cubicBezTo>
                    <a:pt x="420784" y="708805"/>
                    <a:pt x="420784" y="705840"/>
                    <a:pt x="419835" y="702993"/>
                  </a:cubicBezTo>
                  <a:cubicBezTo>
                    <a:pt x="421258" y="702993"/>
                    <a:pt x="422207" y="703705"/>
                    <a:pt x="422681" y="705128"/>
                  </a:cubicBezTo>
                  <a:cubicBezTo>
                    <a:pt x="423156" y="706551"/>
                    <a:pt x="424342" y="706789"/>
                    <a:pt x="426239" y="705840"/>
                  </a:cubicBezTo>
                  <a:cubicBezTo>
                    <a:pt x="425290" y="709161"/>
                    <a:pt x="425409" y="711888"/>
                    <a:pt x="426595" y="714023"/>
                  </a:cubicBezTo>
                  <a:cubicBezTo>
                    <a:pt x="427781" y="716158"/>
                    <a:pt x="428374" y="718648"/>
                    <a:pt x="428374" y="721495"/>
                  </a:cubicBezTo>
                  <a:cubicBezTo>
                    <a:pt x="426002" y="721495"/>
                    <a:pt x="424816" y="721969"/>
                    <a:pt x="424816" y="722918"/>
                  </a:cubicBezTo>
                  <a:cubicBezTo>
                    <a:pt x="423867" y="729085"/>
                    <a:pt x="425765" y="731694"/>
                    <a:pt x="430509" y="730745"/>
                  </a:cubicBezTo>
                  <a:lnTo>
                    <a:pt x="432767" y="737519"/>
                  </a:lnTo>
                  <a:lnTo>
                    <a:pt x="432767" y="724194"/>
                  </a:lnTo>
                  <a:lnTo>
                    <a:pt x="431932" y="722562"/>
                  </a:lnTo>
                  <a:cubicBezTo>
                    <a:pt x="430509" y="714735"/>
                    <a:pt x="430271" y="707737"/>
                    <a:pt x="431220" y="701570"/>
                  </a:cubicBezTo>
                  <a:lnTo>
                    <a:pt x="432767" y="706828"/>
                  </a:lnTo>
                  <a:lnTo>
                    <a:pt x="432767" y="680276"/>
                  </a:lnTo>
                  <a:lnTo>
                    <a:pt x="427662" y="656029"/>
                  </a:lnTo>
                  <a:cubicBezTo>
                    <a:pt x="426239" y="656978"/>
                    <a:pt x="425409" y="657452"/>
                    <a:pt x="425172" y="657452"/>
                  </a:cubicBezTo>
                  <a:cubicBezTo>
                    <a:pt x="424935" y="657452"/>
                    <a:pt x="423867" y="657452"/>
                    <a:pt x="421970" y="657452"/>
                  </a:cubicBezTo>
                  <a:cubicBezTo>
                    <a:pt x="420072" y="654131"/>
                    <a:pt x="418768" y="650218"/>
                    <a:pt x="418056" y="645711"/>
                  </a:cubicBezTo>
                  <a:cubicBezTo>
                    <a:pt x="417344" y="641204"/>
                    <a:pt x="416751" y="636342"/>
                    <a:pt x="416277" y="631123"/>
                  </a:cubicBezTo>
                  <a:cubicBezTo>
                    <a:pt x="419598" y="632072"/>
                    <a:pt x="421377" y="634563"/>
                    <a:pt x="421614" y="638595"/>
                  </a:cubicBezTo>
                  <a:cubicBezTo>
                    <a:pt x="421851" y="642627"/>
                    <a:pt x="422207" y="647016"/>
                    <a:pt x="422681" y="651759"/>
                  </a:cubicBezTo>
                  <a:cubicBezTo>
                    <a:pt x="424579" y="650811"/>
                    <a:pt x="425409" y="649625"/>
                    <a:pt x="425172" y="648202"/>
                  </a:cubicBezTo>
                  <a:cubicBezTo>
                    <a:pt x="424935" y="646778"/>
                    <a:pt x="426002" y="647016"/>
                    <a:pt x="428374" y="648913"/>
                  </a:cubicBezTo>
                  <a:cubicBezTo>
                    <a:pt x="427900" y="644644"/>
                    <a:pt x="426239" y="642272"/>
                    <a:pt x="423393" y="641797"/>
                  </a:cubicBezTo>
                  <a:cubicBezTo>
                    <a:pt x="424816" y="640848"/>
                    <a:pt x="425290" y="638951"/>
                    <a:pt x="424816" y="636105"/>
                  </a:cubicBezTo>
                  <a:cubicBezTo>
                    <a:pt x="423867" y="636579"/>
                    <a:pt x="423511" y="637053"/>
                    <a:pt x="423749" y="637528"/>
                  </a:cubicBezTo>
                  <a:cubicBezTo>
                    <a:pt x="423986" y="638002"/>
                    <a:pt x="423867" y="638714"/>
                    <a:pt x="423393" y="639662"/>
                  </a:cubicBezTo>
                  <a:cubicBezTo>
                    <a:pt x="422444" y="637765"/>
                    <a:pt x="421732" y="634919"/>
                    <a:pt x="421258" y="631123"/>
                  </a:cubicBezTo>
                  <a:cubicBezTo>
                    <a:pt x="422207" y="632547"/>
                    <a:pt x="423037" y="632072"/>
                    <a:pt x="423749" y="629700"/>
                  </a:cubicBezTo>
                  <a:cubicBezTo>
                    <a:pt x="424460" y="627328"/>
                    <a:pt x="425053" y="627566"/>
                    <a:pt x="425528" y="630412"/>
                  </a:cubicBezTo>
                  <a:cubicBezTo>
                    <a:pt x="426002" y="624719"/>
                    <a:pt x="425172" y="619027"/>
                    <a:pt x="423037" y="613334"/>
                  </a:cubicBezTo>
                  <a:cubicBezTo>
                    <a:pt x="420902" y="607641"/>
                    <a:pt x="418886" y="602423"/>
                    <a:pt x="416989" y="597679"/>
                  </a:cubicBezTo>
                  <a:cubicBezTo>
                    <a:pt x="416040" y="597679"/>
                    <a:pt x="415803" y="598509"/>
                    <a:pt x="416277" y="600170"/>
                  </a:cubicBezTo>
                  <a:cubicBezTo>
                    <a:pt x="416751" y="601830"/>
                    <a:pt x="416989" y="602897"/>
                    <a:pt x="416989" y="603372"/>
                  </a:cubicBezTo>
                  <a:cubicBezTo>
                    <a:pt x="414617" y="600051"/>
                    <a:pt x="412838" y="595781"/>
                    <a:pt x="411652" y="590563"/>
                  </a:cubicBezTo>
                  <a:cubicBezTo>
                    <a:pt x="410466" y="585345"/>
                    <a:pt x="409754" y="579652"/>
                    <a:pt x="409517" y="573485"/>
                  </a:cubicBezTo>
                  <a:cubicBezTo>
                    <a:pt x="409280" y="567318"/>
                    <a:pt x="408924" y="561032"/>
                    <a:pt x="408450" y="554628"/>
                  </a:cubicBezTo>
                  <a:cubicBezTo>
                    <a:pt x="407975" y="548224"/>
                    <a:pt x="407264" y="542413"/>
                    <a:pt x="406315" y="537194"/>
                  </a:cubicBezTo>
                  <a:cubicBezTo>
                    <a:pt x="408687" y="541938"/>
                    <a:pt x="410110" y="546682"/>
                    <a:pt x="410584" y="551426"/>
                  </a:cubicBezTo>
                  <a:cubicBezTo>
                    <a:pt x="411059" y="556170"/>
                    <a:pt x="412482" y="561151"/>
                    <a:pt x="414854" y="566369"/>
                  </a:cubicBezTo>
                  <a:cubicBezTo>
                    <a:pt x="414854" y="566844"/>
                    <a:pt x="413905" y="567081"/>
                    <a:pt x="412007" y="567081"/>
                  </a:cubicBezTo>
                  <a:cubicBezTo>
                    <a:pt x="413431" y="571825"/>
                    <a:pt x="413905" y="576806"/>
                    <a:pt x="413431" y="582024"/>
                  </a:cubicBezTo>
                  <a:cubicBezTo>
                    <a:pt x="412956" y="587242"/>
                    <a:pt x="413905" y="590563"/>
                    <a:pt x="416277" y="591986"/>
                  </a:cubicBezTo>
                  <a:cubicBezTo>
                    <a:pt x="416751" y="590089"/>
                    <a:pt x="416633" y="588784"/>
                    <a:pt x="415921" y="588073"/>
                  </a:cubicBezTo>
                  <a:cubicBezTo>
                    <a:pt x="415210" y="587361"/>
                    <a:pt x="415091" y="585819"/>
                    <a:pt x="415565" y="583447"/>
                  </a:cubicBezTo>
                  <a:cubicBezTo>
                    <a:pt x="417937" y="588191"/>
                    <a:pt x="419123" y="593647"/>
                    <a:pt x="419123" y="599814"/>
                  </a:cubicBezTo>
                  <a:cubicBezTo>
                    <a:pt x="423393" y="601237"/>
                    <a:pt x="425765" y="604795"/>
                    <a:pt x="426239" y="610488"/>
                  </a:cubicBezTo>
                  <a:cubicBezTo>
                    <a:pt x="427662" y="609064"/>
                    <a:pt x="427900" y="607404"/>
                    <a:pt x="426951" y="605506"/>
                  </a:cubicBezTo>
                  <a:cubicBezTo>
                    <a:pt x="426002" y="603609"/>
                    <a:pt x="425765" y="601474"/>
                    <a:pt x="426239" y="599102"/>
                  </a:cubicBezTo>
                  <a:cubicBezTo>
                    <a:pt x="425765" y="598153"/>
                    <a:pt x="424579" y="597679"/>
                    <a:pt x="422681" y="597679"/>
                  </a:cubicBezTo>
                  <a:cubicBezTo>
                    <a:pt x="422681" y="589614"/>
                    <a:pt x="421495" y="582499"/>
                    <a:pt x="419123" y="576331"/>
                  </a:cubicBezTo>
                  <a:cubicBezTo>
                    <a:pt x="416751" y="570164"/>
                    <a:pt x="416040" y="562811"/>
                    <a:pt x="416989" y="554272"/>
                  </a:cubicBezTo>
                  <a:cubicBezTo>
                    <a:pt x="418886" y="554747"/>
                    <a:pt x="419835" y="557593"/>
                    <a:pt x="419835" y="562811"/>
                  </a:cubicBezTo>
                  <a:cubicBezTo>
                    <a:pt x="420309" y="563286"/>
                    <a:pt x="421258" y="562811"/>
                    <a:pt x="422681" y="561388"/>
                  </a:cubicBezTo>
                  <a:cubicBezTo>
                    <a:pt x="424104" y="564709"/>
                    <a:pt x="425290" y="568030"/>
                    <a:pt x="426239" y="571350"/>
                  </a:cubicBezTo>
                  <a:cubicBezTo>
                    <a:pt x="427188" y="574671"/>
                    <a:pt x="428137" y="577992"/>
                    <a:pt x="429085" y="581313"/>
                  </a:cubicBezTo>
                  <a:cubicBezTo>
                    <a:pt x="430034" y="581313"/>
                    <a:pt x="430627" y="580601"/>
                    <a:pt x="430864" y="579178"/>
                  </a:cubicBezTo>
                  <a:lnTo>
                    <a:pt x="432767" y="578091"/>
                  </a:lnTo>
                  <a:lnTo>
                    <a:pt x="432767" y="513040"/>
                  </a:lnTo>
                  <a:lnTo>
                    <a:pt x="432643" y="512289"/>
                  </a:lnTo>
                  <a:lnTo>
                    <a:pt x="432767" y="512275"/>
                  </a:lnTo>
                  <a:lnTo>
                    <a:pt x="432767" y="478918"/>
                  </a:lnTo>
                  <a:lnTo>
                    <a:pt x="432643" y="478844"/>
                  </a:lnTo>
                  <a:cubicBezTo>
                    <a:pt x="432643" y="475524"/>
                    <a:pt x="432050" y="472559"/>
                    <a:pt x="430864" y="469950"/>
                  </a:cubicBezTo>
                  <a:cubicBezTo>
                    <a:pt x="429678" y="467340"/>
                    <a:pt x="429560" y="464850"/>
                    <a:pt x="430509" y="462478"/>
                  </a:cubicBezTo>
                  <a:lnTo>
                    <a:pt x="432767" y="466712"/>
                  </a:lnTo>
                  <a:lnTo>
                    <a:pt x="432767" y="339490"/>
                  </a:lnTo>
                  <a:lnTo>
                    <a:pt x="427662" y="332258"/>
                  </a:lnTo>
                  <a:cubicBezTo>
                    <a:pt x="424342" y="327988"/>
                    <a:pt x="422444" y="323482"/>
                    <a:pt x="421970" y="318738"/>
                  </a:cubicBezTo>
                  <a:cubicBezTo>
                    <a:pt x="421021" y="317789"/>
                    <a:pt x="419835" y="317078"/>
                    <a:pt x="418412" y="316603"/>
                  </a:cubicBezTo>
                  <a:cubicBezTo>
                    <a:pt x="416989" y="316129"/>
                    <a:pt x="415803" y="315417"/>
                    <a:pt x="414854" y="314468"/>
                  </a:cubicBezTo>
                  <a:cubicBezTo>
                    <a:pt x="415328" y="313045"/>
                    <a:pt x="415803" y="312334"/>
                    <a:pt x="416277" y="312334"/>
                  </a:cubicBezTo>
                  <a:cubicBezTo>
                    <a:pt x="416751" y="312334"/>
                    <a:pt x="416514" y="311622"/>
                    <a:pt x="415565" y="310199"/>
                  </a:cubicBezTo>
                  <a:cubicBezTo>
                    <a:pt x="416514" y="309250"/>
                    <a:pt x="417226" y="309013"/>
                    <a:pt x="417700" y="309487"/>
                  </a:cubicBezTo>
                  <a:cubicBezTo>
                    <a:pt x="418175" y="309962"/>
                    <a:pt x="418886" y="309487"/>
                    <a:pt x="419835" y="308064"/>
                  </a:cubicBezTo>
                  <a:cubicBezTo>
                    <a:pt x="422207" y="313282"/>
                    <a:pt x="424223" y="317908"/>
                    <a:pt x="425883" y="321940"/>
                  </a:cubicBezTo>
                  <a:lnTo>
                    <a:pt x="432767" y="331816"/>
                  </a:lnTo>
                  <a:lnTo>
                    <a:pt x="432767" y="329545"/>
                  </a:lnTo>
                  <a:lnTo>
                    <a:pt x="430153" y="321228"/>
                  </a:lnTo>
                  <a:cubicBezTo>
                    <a:pt x="428493" y="317671"/>
                    <a:pt x="426951" y="313994"/>
                    <a:pt x="425528" y="310199"/>
                  </a:cubicBezTo>
                  <a:cubicBezTo>
                    <a:pt x="426002" y="309724"/>
                    <a:pt x="426476" y="309843"/>
                    <a:pt x="426951" y="310555"/>
                  </a:cubicBezTo>
                  <a:cubicBezTo>
                    <a:pt x="427425" y="311266"/>
                    <a:pt x="427900" y="311978"/>
                    <a:pt x="428374" y="312689"/>
                  </a:cubicBezTo>
                  <a:cubicBezTo>
                    <a:pt x="428848" y="313401"/>
                    <a:pt x="429323" y="313757"/>
                    <a:pt x="429797" y="313757"/>
                  </a:cubicBezTo>
                  <a:cubicBezTo>
                    <a:pt x="430271" y="313757"/>
                    <a:pt x="430509" y="312571"/>
                    <a:pt x="430509" y="310199"/>
                  </a:cubicBezTo>
                  <a:cubicBezTo>
                    <a:pt x="431457" y="311622"/>
                    <a:pt x="432169" y="313164"/>
                    <a:pt x="432643" y="314824"/>
                  </a:cubicBezTo>
                  <a:lnTo>
                    <a:pt x="432767" y="315051"/>
                  </a:lnTo>
                  <a:lnTo>
                    <a:pt x="432767" y="306050"/>
                  </a:lnTo>
                  <a:lnTo>
                    <a:pt x="428730" y="304862"/>
                  </a:lnTo>
                  <a:cubicBezTo>
                    <a:pt x="427069" y="302727"/>
                    <a:pt x="425646" y="299762"/>
                    <a:pt x="424460" y="295967"/>
                  </a:cubicBezTo>
                  <a:cubicBezTo>
                    <a:pt x="423274" y="292172"/>
                    <a:pt x="422563" y="288140"/>
                    <a:pt x="422325" y="283870"/>
                  </a:cubicBezTo>
                  <a:cubicBezTo>
                    <a:pt x="422088" y="279601"/>
                    <a:pt x="422207" y="276043"/>
                    <a:pt x="422681" y="273196"/>
                  </a:cubicBezTo>
                  <a:cubicBezTo>
                    <a:pt x="424104" y="272722"/>
                    <a:pt x="425053" y="273078"/>
                    <a:pt x="425528" y="274264"/>
                  </a:cubicBezTo>
                  <a:cubicBezTo>
                    <a:pt x="426002" y="275450"/>
                    <a:pt x="426476" y="276754"/>
                    <a:pt x="426951" y="278178"/>
                  </a:cubicBezTo>
                  <a:cubicBezTo>
                    <a:pt x="427425" y="279601"/>
                    <a:pt x="427900" y="280668"/>
                    <a:pt x="428374" y="281380"/>
                  </a:cubicBezTo>
                  <a:cubicBezTo>
                    <a:pt x="428848" y="282091"/>
                    <a:pt x="429560" y="281973"/>
                    <a:pt x="430509" y="281024"/>
                  </a:cubicBezTo>
                  <a:cubicBezTo>
                    <a:pt x="430034" y="278178"/>
                    <a:pt x="428967" y="275924"/>
                    <a:pt x="427307" y="274264"/>
                  </a:cubicBezTo>
                  <a:cubicBezTo>
                    <a:pt x="425646" y="272604"/>
                    <a:pt x="426002" y="270350"/>
                    <a:pt x="428374" y="267504"/>
                  </a:cubicBezTo>
                  <a:cubicBezTo>
                    <a:pt x="427425" y="266555"/>
                    <a:pt x="426951" y="265488"/>
                    <a:pt x="426951" y="264302"/>
                  </a:cubicBezTo>
                  <a:cubicBezTo>
                    <a:pt x="426951" y="263116"/>
                    <a:pt x="426476" y="262048"/>
                    <a:pt x="425528" y="261100"/>
                  </a:cubicBezTo>
                  <a:lnTo>
                    <a:pt x="420546" y="261100"/>
                  </a:lnTo>
                  <a:cubicBezTo>
                    <a:pt x="419123" y="257779"/>
                    <a:pt x="417819" y="254221"/>
                    <a:pt x="416633" y="250426"/>
                  </a:cubicBezTo>
                  <a:cubicBezTo>
                    <a:pt x="415447" y="246631"/>
                    <a:pt x="413905" y="242836"/>
                    <a:pt x="412007" y="239040"/>
                  </a:cubicBezTo>
                  <a:cubicBezTo>
                    <a:pt x="414379" y="239515"/>
                    <a:pt x="415803" y="240819"/>
                    <a:pt x="416277" y="242954"/>
                  </a:cubicBezTo>
                  <a:cubicBezTo>
                    <a:pt x="416751" y="245089"/>
                    <a:pt x="417937" y="246631"/>
                    <a:pt x="419835" y="247579"/>
                  </a:cubicBezTo>
                  <a:cubicBezTo>
                    <a:pt x="418886" y="245682"/>
                    <a:pt x="418175" y="244022"/>
                    <a:pt x="417700" y="242598"/>
                  </a:cubicBezTo>
                  <a:cubicBezTo>
                    <a:pt x="417226" y="241175"/>
                    <a:pt x="416751" y="239278"/>
                    <a:pt x="416277" y="236906"/>
                  </a:cubicBezTo>
                  <a:cubicBezTo>
                    <a:pt x="418175" y="236431"/>
                    <a:pt x="419242" y="237143"/>
                    <a:pt x="419479" y="239040"/>
                  </a:cubicBezTo>
                  <a:cubicBezTo>
                    <a:pt x="419716" y="240938"/>
                    <a:pt x="420546" y="241887"/>
                    <a:pt x="421970" y="241887"/>
                  </a:cubicBezTo>
                  <a:cubicBezTo>
                    <a:pt x="422918" y="240464"/>
                    <a:pt x="423037" y="238566"/>
                    <a:pt x="422325" y="236194"/>
                  </a:cubicBezTo>
                  <a:cubicBezTo>
                    <a:pt x="421614" y="233822"/>
                    <a:pt x="420784" y="232162"/>
                    <a:pt x="419835" y="231213"/>
                  </a:cubicBezTo>
                  <a:cubicBezTo>
                    <a:pt x="422681" y="230739"/>
                    <a:pt x="424816" y="232518"/>
                    <a:pt x="426239" y="236550"/>
                  </a:cubicBezTo>
                  <a:cubicBezTo>
                    <a:pt x="427662" y="240582"/>
                    <a:pt x="428848" y="244496"/>
                    <a:pt x="429797" y="248291"/>
                  </a:cubicBezTo>
                  <a:lnTo>
                    <a:pt x="432767" y="249205"/>
                  </a:lnTo>
                  <a:lnTo>
                    <a:pt x="432767" y="238319"/>
                  </a:lnTo>
                  <a:lnTo>
                    <a:pt x="430509" y="234771"/>
                  </a:lnTo>
                  <a:cubicBezTo>
                    <a:pt x="430983" y="233822"/>
                    <a:pt x="431220" y="232873"/>
                    <a:pt x="431220" y="231925"/>
                  </a:cubicBezTo>
                  <a:lnTo>
                    <a:pt x="432767" y="233839"/>
                  </a:lnTo>
                  <a:lnTo>
                    <a:pt x="432767" y="220648"/>
                  </a:lnTo>
                  <a:lnTo>
                    <a:pt x="425528" y="221251"/>
                  </a:lnTo>
                  <a:cubicBezTo>
                    <a:pt x="426476" y="223623"/>
                    <a:pt x="427662" y="225283"/>
                    <a:pt x="429085" y="226232"/>
                  </a:cubicBezTo>
                  <a:cubicBezTo>
                    <a:pt x="430509" y="227181"/>
                    <a:pt x="431695" y="228367"/>
                    <a:pt x="432643" y="229790"/>
                  </a:cubicBezTo>
                  <a:cubicBezTo>
                    <a:pt x="432169" y="231213"/>
                    <a:pt x="431339" y="231925"/>
                    <a:pt x="430153" y="231925"/>
                  </a:cubicBezTo>
                  <a:cubicBezTo>
                    <a:pt x="428967" y="231925"/>
                    <a:pt x="428374" y="232873"/>
                    <a:pt x="428374" y="234771"/>
                  </a:cubicBezTo>
                  <a:cubicBezTo>
                    <a:pt x="426002" y="232399"/>
                    <a:pt x="424223" y="229315"/>
                    <a:pt x="423037" y="225520"/>
                  </a:cubicBezTo>
                  <a:cubicBezTo>
                    <a:pt x="421851" y="221725"/>
                    <a:pt x="419598" y="219353"/>
                    <a:pt x="416277" y="218404"/>
                  </a:cubicBezTo>
                  <a:cubicBezTo>
                    <a:pt x="416277" y="216033"/>
                    <a:pt x="416396" y="212949"/>
                    <a:pt x="416633" y="209154"/>
                  </a:cubicBezTo>
                  <a:cubicBezTo>
                    <a:pt x="416870" y="205359"/>
                    <a:pt x="415803" y="202512"/>
                    <a:pt x="413431" y="200615"/>
                  </a:cubicBezTo>
                  <a:cubicBezTo>
                    <a:pt x="408687" y="200615"/>
                    <a:pt x="406315" y="203461"/>
                    <a:pt x="406315" y="209154"/>
                  </a:cubicBezTo>
                  <a:cubicBezTo>
                    <a:pt x="407738" y="209628"/>
                    <a:pt x="408450" y="209154"/>
                    <a:pt x="408450" y="207731"/>
                  </a:cubicBezTo>
                  <a:cubicBezTo>
                    <a:pt x="408450" y="206308"/>
                    <a:pt x="409398" y="206070"/>
                    <a:pt x="411296" y="207019"/>
                  </a:cubicBezTo>
                  <a:cubicBezTo>
                    <a:pt x="412245" y="207968"/>
                    <a:pt x="413193" y="209628"/>
                    <a:pt x="414142" y="212000"/>
                  </a:cubicBezTo>
                  <a:cubicBezTo>
                    <a:pt x="415091" y="214372"/>
                    <a:pt x="415091" y="216507"/>
                    <a:pt x="414142" y="218404"/>
                  </a:cubicBezTo>
                  <a:cubicBezTo>
                    <a:pt x="412245" y="217930"/>
                    <a:pt x="411533" y="216388"/>
                    <a:pt x="412007" y="213779"/>
                  </a:cubicBezTo>
                  <a:cubicBezTo>
                    <a:pt x="412482" y="211170"/>
                    <a:pt x="411296" y="210340"/>
                    <a:pt x="408450" y="211289"/>
                  </a:cubicBezTo>
                  <a:cubicBezTo>
                    <a:pt x="407501" y="212237"/>
                    <a:pt x="407501" y="213661"/>
                    <a:pt x="408450" y="215558"/>
                  </a:cubicBezTo>
                  <a:cubicBezTo>
                    <a:pt x="409398" y="217456"/>
                    <a:pt x="408924" y="218642"/>
                    <a:pt x="407026" y="219116"/>
                  </a:cubicBezTo>
                  <a:cubicBezTo>
                    <a:pt x="405129" y="214372"/>
                    <a:pt x="402757" y="211289"/>
                    <a:pt x="399911" y="209865"/>
                  </a:cubicBezTo>
                  <a:cubicBezTo>
                    <a:pt x="397064" y="208442"/>
                    <a:pt x="394929" y="204647"/>
                    <a:pt x="393506" y="198480"/>
                  </a:cubicBezTo>
                  <a:cubicBezTo>
                    <a:pt x="395878" y="197057"/>
                    <a:pt x="396471" y="195159"/>
                    <a:pt x="395285" y="192787"/>
                  </a:cubicBezTo>
                  <a:cubicBezTo>
                    <a:pt x="394099" y="190415"/>
                    <a:pt x="393743" y="187569"/>
                    <a:pt x="394218" y="184248"/>
                  </a:cubicBezTo>
                  <a:cubicBezTo>
                    <a:pt x="395167" y="183300"/>
                    <a:pt x="396115" y="182588"/>
                    <a:pt x="397064" y="182114"/>
                  </a:cubicBezTo>
                  <a:cubicBezTo>
                    <a:pt x="398013" y="181639"/>
                    <a:pt x="398250" y="180216"/>
                    <a:pt x="397776" y="177844"/>
                  </a:cubicBezTo>
                  <a:cubicBezTo>
                    <a:pt x="398725" y="179267"/>
                    <a:pt x="399436" y="179267"/>
                    <a:pt x="399911" y="177844"/>
                  </a:cubicBezTo>
                  <a:cubicBezTo>
                    <a:pt x="400385" y="176421"/>
                    <a:pt x="401097" y="175709"/>
                    <a:pt x="402045" y="175709"/>
                  </a:cubicBezTo>
                  <a:cubicBezTo>
                    <a:pt x="401571" y="172389"/>
                    <a:pt x="401215" y="170254"/>
                    <a:pt x="400978" y="169305"/>
                  </a:cubicBezTo>
                  <a:cubicBezTo>
                    <a:pt x="400741" y="168356"/>
                    <a:pt x="401097" y="166459"/>
                    <a:pt x="402045" y="163612"/>
                  </a:cubicBezTo>
                  <a:cubicBezTo>
                    <a:pt x="403943" y="164087"/>
                    <a:pt x="405366" y="163850"/>
                    <a:pt x="406315" y="162901"/>
                  </a:cubicBezTo>
                  <a:cubicBezTo>
                    <a:pt x="407264" y="161952"/>
                    <a:pt x="408212" y="161478"/>
                    <a:pt x="409161" y="161478"/>
                  </a:cubicBezTo>
                  <a:cubicBezTo>
                    <a:pt x="408212" y="160055"/>
                    <a:pt x="407026" y="159343"/>
                    <a:pt x="405603" y="159343"/>
                  </a:cubicBezTo>
                  <a:cubicBezTo>
                    <a:pt x="404180" y="159343"/>
                    <a:pt x="403231" y="158394"/>
                    <a:pt x="402757" y="156497"/>
                  </a:cubicBezTo>
                  <a:cubicBezTo>
                    <a:pt x="403231" y="154599"/>
                    <a:pt x="403706" y="154243"/>
                    <a:pt x="404180" y="155429"/>
                  </a:cubicBezTo>
                  <a:cubicBezTo>
                    <a:pt x="404654" y="156615"/>
                    <a:pt x="405366" y="156971"/>
                    <a:pt x="406315" y="156497"/>
                  </a:cubicBezTo>
                  <a:cubicBezTo>
                    <a:pt x="404892" y="152227"/>
                    <a:pt x="405603" y="147839"/>
                    <a:pt x="408450" y="143332"/>
                  </a:cubicBezTo>
                  <a:cubicBezTo>
                    <a:pt x="411296" y="138826"/>
                    <a:pt x="413905" y="135386"/>
                    <a:pt x="416277" y="133014"/>
                  </a:cubicBezTo>
                  <a:cubicBezTo>
                    <a:pt x="415328" y="132540"/>
                    <a:pt x="415447" y="130642"/>
                    <a:pt x="416633" y="127322"/>
                  </a:cubicBezTo>
                  <a:cubicBezTo>
                    <a:pt x="417819" y="124001"/>
                    <a:pt x="417463" y="121155"/>
                    <a:pt x="415565" y="118783"/>
                  </a:cubicBezTo>
                  <a:cubicBezTo>
                    <a:pt x="414617" y="118783"/>
                    <a:pt x="414024" y="119020"/>
                    <a:pt x="413786" y="119494"/>
                  </a:cubicBezTo>
                  <a:cubicBezTo>
                    <a:pt x="413549" y="119969"/>
                    <a:pt x="412956" y="120206"/>
                    <a:pt x="412007" y="120206"/>
                  </a:cubicBezTo>
                  <a:cubicBezTo>
                    <a:pt x="411533" y="119257"/>
                    <a:pt x="411414" y="116885"/>
                    <a:pt x="411652" y="113090"/>
                  </a:cubicBezTo>
                  <a:cubicBezTo>
                    <a:pt x="411889" y="109295"/>
                    <a:pt x="410821" y="107397"/>
                    <a:pt x="408450" y="107397"/>
                  </a:cubicBezTo>
                  <a:cubicBezTo>
                    <a:pt x="409398" y="113090"/>
                    <a:pt x="409754" y="116885"/>
                    <a:pt x="409517" y="118783"/>
                  </a:cubicBezTo>
                  <a:cubicBezTo>
                    <a:pt x="409280" y="120680"/>
                    <a:pt x="408687" y="123527"/>
                    <a:pt x="407738" y="127322"/>
                  </a:cubicBezTo>
                  <a:cubicBezTo>
                    <a:pt x="405366" y="126847"/>
                    <a:pt x="404061" y="125068"/>
                    <a:pt x="403824" y="121985"/>
                  </a:cubicBezTo>
                  <a:cubicBezTo>
                    <a:pt x="403587" y="118901"/>
                    <a:pt x="402045" y="117597"/>
                    <a:pt x="399199" y="118071"/>
                  </a:cubicBezTo>
                  <a:cubicBezTo>
                    <a:pt x="398250" y="120917"/>
                    <a:pt x="397894" y="123882"/>
                    <a:pt x="398132" y="126966"/>
                  </a:cubicBezTo>
                  <a:cubicBezTo>
                    <a:pt x="398369" y="130049"/>
                    <a:pt x="397301" y="132540"/>
                    <a:pt x="394929" y="134437"/>
                  </a:cubicBezTo>
                  <a:cubicBezTo>
                    <a:pt x="395878" y="135861"/>
                    <a:pt x="397064" y="135979"/>
                    <a:pt x="398487" y="134793"/>
                  </a:cubicBezTo>
                  <a:cubicBezTo>
                    <a:pt x="399911" y="133607"/>
                    <a:pt x="401097" y="133014"/>
                    <a:pt x="402045" y="133014"/>
                  </a:cubicBezTo>
                  <a:cubicBezTo>
                    <a:pt x="401097" y="130168"/>
                    <a:pt x="400622" y="127796"/>
                    <a:pt x="400622" y="125898"/>
                  </a:cubicBezTo>
                  <a:cubicBezTo>
                    <a:pt x="401571" y="125424"/>
                    <a:pt x="402282" y="125543"/>
                    <a:pt x="402757" y="126254"/>
                  </a:cubicBezTo>
                  <a:cubicBezTo>
                    <a:pt x="403231" y="126966"/>
                    <a:pt x="403943" y="127322"/>
                    <a:pt x="404892" y="127322"/>
                  </a:cubicBezTo>
                  <a:cubicBezTo>
                    <a:pt x="404892" y="128270"/>
                    <a:pt x="404654" y="128982"/>
                    <a:pt x="404180" y="129456"/>
                  </a:cubicBezTo>
                  <a:cubicBezTo>
                    <a:pt x="403706" y="129931"/>
                    <a:pt x="403468" y="130880"/>
                    <a:pt x="403468" y="132303"/>
                  </a:cubicBezTo>
                  <a:cubicBezTo>
                    <a:pt x="404417" y="132303"/>
                    <a:pt x="405603" y="131591"/>
                    <a:pt x="407026" y="130168"/>
                  </a:cubicBezTo>
                  <a:cubicBezTo>
                    <a:pt x="407975" y="131117"/>
                    <a:pt x="408331" y="132659"/>
                    <a:pt x="408094" y="134793"/>
                  </a:cubicBezTo>
                  <a:cubicBezTo>
                    <a:pt x="407857" y="136928"/>
                    <a:pt x="408212" y="138233"/>
                    <a:pt x="409161" y="138707"/>
                  </a:cubicBezTo>
                  <a:cubicBezTo>
                    <a:pt x="408212" y="140130"/>
                    <a:pt x="407145" y="141435"/>
                    <a:pt x="405959" y="142621"/>
                  </a:cubicBezTo>
                  <a:cubicBezTo>
                    <a:pt x="404773" y="143807"/>
                    <a:pt x="404654" y="145586"/>
                    <a:pt x="405603" y="147958"/>
                  </a:cubicBezTo>
                  <a:cubicBezTo>
                    <a:pt x="403706" y="148432"/>
                    <a:pt x="402520" y="147839"/>
                    <a:pt x="402045" y="146179"/>
                  </a:cubicBezTo>
                  <a:cubicBezTo>
                    <a:pt x="401571" y="144518"/>
                    <a:pt x="400622" y="143688"/>
                    <a:pt x="399199" y="143688"/>
                  </a:cubicBezTo>
                  <a:cubicBezTo>
                    <a:pt x="399199" y="146534"/>
                    <a:pt x="398606" y="147958"/>
                    <a:pt x="397420" y="147958"/>
                  </a:cubicBezTo>
                  <a:cubicBezTo>
                    <a:pt x="396234" y="147958"/>
                    <a:pt x="394692" y="147720"/>
                    <a:pt x="392795" y="147246"/>
                  </a:cubicBezTo>
                  <a:cubicBezTo>
                    <a:pt x="393269" y="149144"/>
                    <a:pt x="393981" y="150448"/>
                    <a:pt x="394929" y="151160"/>
                  </a:cubicBezTo>
                  <a:cubicBezTo>
                    <a:pt x="395878" y="151871"/>
                    <a:pt x="396353" y="153176"/>
                    <a:pt x="396353" y="155073"/>
                  </a:cubicBezTo>
                  <a:cubicBezTo>
                    <a:pt x="395404" y="156971"/>
                    <a:pt x="394574" y="156852"/>
                    <a:pt x="393862" y="154718"/>
                  </a:cubicBezTo>
                  <a:cubicBezTo>
                    <a:pt x="393150" y="152583"/>
                    <a:pt x="391609" y="151990"/>
                    <a:pt x="389237" y="152939"/>
                  </a:cubicBezTo>
                  <a:cubicBezTo>
                    <a:pt x="389711" y="151041"/>
                    <a:pt x="389948" y="150092"/>
                    <a:pt x="389948" y="150092"/>
                  </a:cubicBezTo>
                  <a:cubicBezTo>
                    <a:pt x="389948" y="150092"/>
                    <a:pt x="389711" y="149381"/>
                    <a:pt x="389237" y="147958"/>
                  </a:cubicBezTo>
                  <a:cubicBezTo>
                    <a:pt x="388288" y="146060"/>
                    <a:pt x="388407" y="145348"/>
                    <a:pt x="389593" y="145823"/>
                  </a:cubicBezTo>
                  <a:cubicBezTo>
                    <a:pt x="390779" y="146297"/>
                    <a:pt x="391134" y="145586"/>
                    <a:pt x="390660" y="143688"/>
                  </a:cubicBezTo>
                  <a:cubicBezTo>
                    <a:pt x="390186" y="143688"/>
                    <a:pt x="389830" y="143807"/>
                    <a:pt x="389593" y="144044"/>
                  </a:cubicBezTo>
                  <a:cubicBezTo>
                    <a:pt x="389355" y="144281"/>
                    <a:pt x="388762" y="144400"/>
                    <a:pt x="387814" y="144400"/>
                  </a:cubicBezTo>
                  <a:cubicBezTo>
                    <a:pt x="387339" y="142028"/>
                    <a:pt x="387695" y="140249"/>
                    <a:pt x="388881" y="139063"/>
                  </a:cubicBezTo>
                  <a:cubicBezTo>
                    <a:pt x="390067" y="137877"/>
                    <a:pt x="390186" y="136335"/>
                    <a:pt x="389237" y="134437"/>
                  </a:cubicBezTo>
                  <a:cubicBezTo>
                    <a:pt x="391134" y="133963"/>
                    <a:pt x="392202" y="134912"/>
                    <a:pt x="392439" y="137284"/>
                  </a:cubicBezTo>
                  <a:cubicBezTo>
                    <a:pt x="392676" y="139656"/>
                    <a:pt x="393981" y="140605"/>
                    <a:pt x="396353" y="140130"/>
                  </a:cubicBezTo>
                  <a:cubicBezTo>
                    <a:pt x="395878" y="138233"/>
                    <a:pt x="395285" y="136809"/>
                    <a:pt x="394574" y="135861"/>
                  </a:cubicBezTo>
                  <a:cubicBezTo>
                    <a:pt x="393862" y="134912"/>
                    <a:pt x="393269" y="133726"/>
                    <a:pt x="392795" y="132303"/>
                  </a:cubicBezTo>
                  <a:cubicBezTo>
                    <a:pt x="393269" y="131354"/>
                    <a:pt x="393981" y="130642"/>
                    <a:pt x="394929" y="130168"/>
                  </a:cubicBezTo>
                  <a:cubicBezTo>
                    <a:pt x="395878" y="129694"/>
                    <a:pt x="396590" y="128982"/>
                    <a:pt x="397064" y="128033"/>
                  </a:cubicBezTo>
                  <a:cubicBezTo>
                    <a:pt x="397064" y="125661"/>
                    <a:pt x="396827" y="123764"/>
                    <a:pt x="396353" y="122341"/>
                  </a:cubicBezTo>
                  <a:cubicBezTo>
                    <a:pt x="395878" y="120917"/>
                    <a:pt x="395167" y="119494"/>
                    <a:pt x="394218" y="118071"/>
                  </a:cubicBezTo>
                  <a:cubicBezTo>
                    <a:pt x="393269" y="118545"/>
                    <a:pt x="392795" y="120917"/>
                    <a:pt x="392795" y="125187"/>
                  </a:cubicBezTo>
                  <a:cubicBezTo>
                    <a:pt x="389474" y="124238"/>
                    <a:pt x="387695" y="121155"/>
                    <a:pt x="387458" y="115936"/>
                  </a:cubicBezTo>
                  <a:cubicBezTo>
                    <a:pt x="387221" y="110718"/>
                    <a:pt x="386628" y="105500"/>
                    <a:pt x="385679" y="100281"/>
                  </a:cubicBezTo>
                  <a:cubicBezTo>
                    <a:pt x="384730" y="99333"/>
                    <a:pt x="384137" y="99214"/>
                    <a:pt x="383900" y="99926"/>
                  </a:cubicBezTo>
                  <a:cubicBezTo>
                    <a:pt x="383663" y="100637"/>
                    <a:pt x="383070" y="101230"/>
                    <a:pt x="382121" y="101705"/>
                  </a:cubicBezTo>
                  <a:cubicBezTo>
                    <a:pt x="381172" y="99807"/>
                    <a:pt x="380105" y="98147"/>
                    <a:pt x="378919" y="96724"/>
                  </a:cubicBezTo>
                  <a:cubicBezTo>
                    <a:pt x="377733" y="95300"/>
                    <a:pt x="377614" y="93403"/>
                    <a:pt x="378563" y="91031"/>
                  </a:cubicBezTo>
                  <a:cubicBezTo>
                    <a:pt x="375717" y="91031"/>
                    <a:pt x="373582" y="91031"/>
                    <a:pt x="372159" y="91031"/>
                  </a:cubicBezTo>
                  <a:cubicBezTo>
                    <a:pt x="370736" y="91031"/>
                    <a:pt x="368838" y="91505"/>
                    <a:pt x="366466" y="92454"/>
                  </a:cubicBezTo>
                  <a:cubicBezTo>
                    <a:pt x="364568" y="91980"/>
                    <a:pt x="363738" y="90556"/>
                    <a:pt x="363975" y="88185"/>
                  </a:cubicBezTo>
                  <a:cubicBezTo>
                    <a:pt x="364213" y="85813"/>
                    <a:pt x="363857" y="83915"/>
                    <a:pt x="362908" y="82492"/>
                  </a:cubicBezTo>
                  <a:cubicBezTo>
                    <a:pt x="361485" y="81543"/>
                    <a:pt x="360892" y="82017"/>
                    <a:pt x="361129" y="83915"/>
                  </a:cubicBezTo>
                  <a:cubicBezTo>
                    <a:pt x="361366" y="85813"/>
                    <a:pt x="360773" y="86287"/>
                    <a:pt x="359350" y="85338"/>
                  </a:cubicBezTo>
                  <a:cubicBezTo>
                    <a:pt x="358876" y="84864"/>
                    <a:pt x="358520" y="84034"/>
                    <a:pt x="358283" y="82848"/>
                  </a:cubicBezTo>
                  <a:cubicBezTo>
                    <a:pt x="358046" y="81662"/>
                    <a:pt x="358046" y="80357"/>
                    <a:pt x="358283" y="78934"/>
                  </a:cubicBezTo>
                  <a:cubicBezTo>
                    <a:pt x="358520" y="77511"/>
                    <a:pt x="358876" y="76325"/>
                    <a:pt x="359350" y="75376"/>
                  </a:cubicBezTo>
                  <a:cubicBezTo>
                    <a:pt x="359825" y="74427"/>
                    <a:pt x="360773" y="74190"/>
                    <a:pt x="362197" y="74664"/>
                  </a:cubicBezTo>
                  <a:cubicBezTo>
                    <a:pt x="362197" y="73241"/>
                    <a:pt x="361841" y="72292"/>
                    <a:pt x="361129" y="71818"/>
                  </a:cubicBezTo>
                  <a:cubicBezTo>
                    <a:pt x="360418" y="71344"/>
                    <a:pt x="359706" y="70869"/>
                    <a:pt x="358994" y="70395"/>
                  </a:cubicBezTo>
                  <a:cubicBezTo>
                    <a:pt x="358283" y="69921"/>
                    <a:pt x="357690" y="69446"/>
                    <a:pt x="357215" y="68972"/>
                  </a:cubicBezTo>
                  <a:cubicBezTo>
                    <a:pt x="356741" y="68497"/>
                    <a:pt x="356978" y="67549"/>
                    <a:pt x="357927" y="66125"/>
                  </a:cubicBezTo>
                  <a:cubicBezTo>
                    <a:pt x="356504" y="65651"/>
                    <a:pt x="355555" y="65888"/>
                    <a:pt x="355081" y="66837"/>
                  </a:cubicBezTo>
                  <a:cubicBezTo>
                    <a:pt x="354606" y="67786"/>
                    <a:pt x="353658" y="68023"/>
                    <a:pt x="352234" y="67549"/>
                  </a:cubicBezTo>
                  <a:cubicBezTo>
                    <a:pt x="352709" y="66600"/>
                    <a:pt x="353302" y="65414"/>
                    <a:pt x="354013" y="63991"/>
                  </a:cubicBezTo>
                  <a:cubicBezTo>
                    <a:pt x="354725" y="62567"/>
                    <a:pt x="354369" y="60670"/>
                    <a:pt x="352946" y="58298"/>
                  </a:cubicBezTo>
                  <a:cubicBezTo>
                    <a:pt x="354843" y="59721"/>
                    <a:pt x="356385" y="61381"/>
                    <a:pt x="357571" y="63279"/>
                  </a:cubicBezTo>
                  <a:cubicBezTo>
                    <a:pt x="358757" y="65177"/>
                    <a:pt x="360299" y="66837"/>
                    <a:pt x="362197" y="68260"/>
                  </a:cubicBezTo>
                  <a:cubicBezTo>
                    <a:pt x="363145" y="66363"/>
                    <a:pt x="363264" y="65177"/>
                    <a:pt x="362552" y="64702"/>
                  </a:cubicBezTo>
                  <a:cubicBezTo>
                    <a:pt x="361841" y="64228"/>
                    <a:pt x="361248" y="62805"/>
                    <a:pt x="360773" y="60433"/>
                  </a:cubicBezTo>
                  <a:cubicBezTo>
                    <a:pt x="362197" y="59010"/>
                    <a:pt x="363027" y="59128"/>
                    <a:pt x="363264" y="60789"/>
                  </a:cubicBezTo>
                  <a:cubicBezTo>
                    <a:pt x="363501" y="62449"/>
                    <a:pt x="364568" y="63042"/>
                    <a:pt x="366466" y="62567"/>
                  </a:cubicBezTo>
                  <a:cubicBezTo>
                    <a:pt x="366466" y="61619"/>
                    <a:pt x="366229" y="60907"/>
                    <a:pt x="365754" y="60433"/>
                  </a:cubicBezTo>
                  <a:cubicBezTo>
                    <a:pt x="365280" y="59958"/>
                    <a:pt x="365043" y="59247"/>
                    <a:pt x="365043" y="58298"/>
                  </a:cubicBezTo>
                  <a:cubicBezTo>
                    <a:pt x="365992" y="57349"/>
                    <a:pt x="367059" y="57468"/>
                    <a:pt x="368245" y="58654"/>
                  </a:cubicBezTo>
                  <a:cubicBezTo>
                    <a:pt x="369431" y="59840"/>
                    <a:pt x="370498" y="59247"/>
                    <a:pt x="371447" y="56875"/>
                  </a:cubicBezTo>
                  <a:cubicBezTo>
                    <a:pt x="371447" y="53080"/>
                    <a:pt x="370736" y="51182"/>
                    <a:pt x="369312" y="51182"/>
                  </a:cubicBezTo>
                  <a:cubicBezTo>
                    <a:pt x="369787" y="50233"/>
                    <a:pt x="370261" y="49640"/>
                    <a:pt x="370736" y="49403"/>
                  </a:cubicBezTo>
                  <a:cubicBezTo>
                    <a:pt x="371210" y="49166"/>
                    <a:pt x="371922" y="48573"/>
                    <a:pt x="372870" y="47624"/>
                  </a:cubicBezTo>
                  <a:cubicBezTo>
                    <a:pt x="373819" y="49047"/>
                    <a:pt x="374768" y="50233"/>
                    <a:pt x="375717" y="51182"/>
                  </a:cubicBezTo>
                  <a:cubicBezTo>
                    <a:pt x="376665" y="52131"/>
                    <a:pt x="377614" y="53791"/>
                    <a:pt x="378563" y="56163"/>
                  </a:cubicBezTo>
                  <a:cubicBezTo>
                    <a:pt x="378563" y="49996"/>
                    <a:pt x="377140" y="45015"/>
                    <a:pt x="374293" y="41220"/>
                  </a:cubicBezTo>
                  <a:cubicBezTo>
                    <a:pt x="374293" y="39322"/>
                    <a:pt x="374649" y="38255"/>
                    <a:pt x="375361" y="38018"/>
                  </a:cubicBezTo>
                  <a:cubicBezTo>
                    <a:pt x="376072" y="37781"/>
                    <a:pt x="376903" y="37425"/>
                    <a:pt x="377851" y="36950"/>
                  </a:cubicBezTo>
                  <a:cubicBezTo>
                    <a:pt x="376428" y="34578"/>
                    <a:pt x="375124" y="34341"/>
                    <a:pt x="373938" y="36239"/>
                  </a:cubicBezTo>
                  <a:cubicBezTo>
                    <a:pt x="372752" y="38136"/>
                    <a:pt x="371210" y="38374"/>
                    <a:pt x="369312" y="36950"/>
                  </a:cubicBezTo>
                  <a:lnTo>
                    <a:pt x="369312" y="45489"/>
                  </a:lnTo>
                  <a:cubicBezTo>
                    <a:pt x="367889" y="45964"/>
                    <a:pt x="367178" y="45371"/>
                    <a:pt x="367178" y="43710"/>
                  </a:cubicBezTo>
                  <a:cubicBezTo>
                    <a:pt x="367178" y="42050"/>
                    <a:pt x="367178" y="40271"/>
                    <a:pt x="367178" y="38374"/>
                  </a:cubicBezTo>
                  <a:cubicBezTo>
                    <a:pt x="364806" y="39322"/>
                    <a:pt x="362908" y="40271"/>
                    <a:pt x="361485" y="41220"/>
                  </a:cubicBezTo>
                  <a:cubicBezTo>
                    <a:pt x="360062" y="42169"/>
                    <a:pt x="359587" y="44778"/>
                    <a:pt x="360062" y="49047"/>
                  </a:cubicBezTo>
                  <a:cubicBezTo>
                    <a:pt x="361959" y="49047"/>
                    <a:pt x="363383" y="47387"/>
                    <a:pt x="364331" y="44066"/>
                  </a:cubicBezTo>
                  <a:cubicBezTo>
                    <a:pt x="364806" y="46438"/>
                    <a:pt x="365399" y="47743"/>
                    <a:pt x="366110" y="47980"/>
                  </a:cubicBezTo>
                  <a:cubicBezTo>
                    <a:pt x="366822" y="48217"/>
                    <a:pt x="367652" y="48573"/>
                    <a:pt x="368601" y="49047"/>
                  </a:cubicBezTo>
                  <a:cubicBezTo>
                    <a:pt x="366703" y="55214"/>
                    <a:pt x="363145" y="57112"/>
                    <a:pt x="357927" y="54740"/>
                  </a:cubicBezTo>
                  <a:cubicBezTo>
                    <a:pt x="358401" y="52368"/>
                    <a:pt x="358757" y="51064"/>
                    <a:pt x="358994" y="50826"/>
                  </a:cubicBezTo>
                  <a:cubicBezTo>
                    <a:pt x="359232" y="50589"/>
                    <a:pt x="359113" y="49285"/>
                    <a:pt x="358639" y="46913"/>
                  </a:cubicBezTo>
                  <a:cubicBezTo>
                    <a:pt x="357690" y="45489"/>
                    <a:pt x="357097" y="45134"/>
                    <a:pt x="356860" y="45845"/>
                  </a:cubicBezTo>
                  <a:cubicBezTo>
                    <a:pt x="356622" y="46557"/>
                    <a:pt x="356029" y="47150"/>
                    <a:pt x="355081" y="47624"/>
                  </a:cubicBezTo>
                  <a:cubicBezTo>
                    <a:pt x="356029" y="46675"/>
                    <a:pt x="356504" y="45489"/>
                    <a:pt x="356504" y="44066"/>
                  </a:cubicBezTo>
                  <a:cubicBezTo>
                    <a:pt x="356504" y="42643"/>
                    <a:pt x="356741" y="40983"/>
                    <a:pt x="357215" y="39085"/>
                  </a:cubicBezTo>
                  <a:cubicBezTo>
                    <a:pt x="355792" y="40034"/>
                    <a:pt x="354725" y="39204"/>
                    <a:pt x="354013" y="36595"/>
                  </a:cubicBezTo>
                  <a:cubicBezTo>
                    <a:pt x="353302" y="33985"/>
                    <a:pt x="353420" y="32207"/>
                    <a:pt x="354369" y="31258"/>
                  </a:cubicBezTo>
                  <a:cubicBezTo>
                    <a:pt x="352946" y="29835"/>
                    <a:pt x="351641" y="30428"/>
                    <a:pt x="350455" y="33037"/>
                  </a:cubicBezTo>
                  <a:cubicBezTo>
                    <a:pt x="349269" y="35646"/>
                    <a:pt x="348676" y="38374"/>
                    <a:pt x="348676" y="41220"/>
                  </a:cubicBezTo>
                  <a:cubicBezTo>
                    <a:pt x="349625" y="40746"/>
                    <a:pt x="350337" y="40983"/>
                    <a:pt x="350811" y="41932"/>
                  </a:cubicBezTo>
                  <a:cubicBezTo>
                    <a:pt x="351286" y="42880"/>
                    <a:pt x="351997" y="42880"/>
                    <a:pt x="352946" y="41932"/>
                  </a:cubicBezTo>
                  <a:cubicBezTo>
                    <a:pt x="352946" y="47150"/>
                    <a:pt x="352709" y="50708"/>
                    <a:pt x="352234" y="52605"/>
                  </a:cubicBezTo>
                  <a:cubicBezTo>
                    <a:pt x="351760" y="54503"/>
                    <a:pt x="351286" y="57586"/>
                    <a:pt x="350811" y="61856"/>
                  </a:cubicBezTo>
                  <a:cubicBezTo>
                    <a:pt x="346067" y="59484"/>
                    <a:pt x="342865" y="55689"/>
                    <a:pt x="341205" y="50471"/>
                  </a:cubicBezTo>
                  <a:cubicBezTo>
                    <a:pt x="339544" y="45252"/>
                    <a:pt x="336342" y="41457"/>
                    <a:pt x="331598" y="39085"/>
                  </a:cubicBezTo>
                  <a:cubicBezTo>
                    <a:pt x="331598" y="37188"/>
                    <a:pt x="332191" y="35764"/>
                    <a:pt x="333377" y="34816"/>
                  </a:cubicBezTo>
                  <a:cubicBezTo>
                    <a:pt x="334563" y="33867"/>
                    <a:pt x="335631" y="33037"/>
                    <a:pt x="336579" y="32325"/>
                  </a:cubicBezTo>
                  <a:cubicBezTo>
                    <a:pt x="337528" y="31614"/>
                    <a:pt x="338477" y="30546"/>
                    <a:pt x="339426" y="29123"/>
                  </a:cubicBezTo>
                  <a:cubicBezTo>
                    <a:pt x="340375" y="27700"/>
                    <a:pt x="340612" y="25565"/>
                    <a:pt x="340137" y="22719"/>
                  </a:cubicBezTo>
                  <a:cubicBezTo>
                    <a:pt x="342509" y="22244"/>
                    <a:pt x="343695" y="24379"/>
                    <a:pt x="343695" y="29123"/>
                  </a:cubicBezTo>
                  <a:cubicBezTo>
                    <a:pt x="344644" y="28174"/>
                    <a:pt x="345356" y="26514"/>
                    <a:pt x="345830" y="24142"/>
                  </a:cubicBezTo>
                  <a:cubicBezTo>
                    <a:pt x="346304" y="21770"/>
                    <a:pt x="347965" y="21058"/>
                    <a:pt x="350811" y="22007"/>
                  </a:cubicBezTo>
                  <a:cubicBezTo>
                    <a:pt x="351286" y="19161"/>
                    <a:pt x="351048" y="17382"/>
                    <a:pt x="350100" y="16670"/>
                  </a:cubicBezTo>
                  <a:cubicBezTo>
                    <a:pt x="349151" y="15959"/>
                    <a:pt x="350100" y="15129"/>
                    <a:pt x="352946" y="14180"/>
                  </a:cubicBezTo>
                  <a:cubicBezTo>
                    <a:pt x="351997" y="12282"/>
                    <a:pt x="351167" y="11689"/>
                    <a:pt x="350455" y="12401"/>
                  </a:cubicBezTo>
                  <a:cubicBezTo>
                    <a:pt x="349744" y="13112"/>
                    <a:pt x="348439" y="12994"/>
                    <a:pt x="346542" y="12045"/>
                  </a:cubicBezTo>
                  <a:cubicBezTo>
                    <a:pt x="347016" y="13468"/>
                    <a:pt x="347016" y="14417"/>
                    <a:pt x="346542" y="14891"/>
                  </a:cubicBezTo>
                  <a:cubicBezTo>
                    <a:pt x="346067" y="15366"/>
                    <a:pt x="345830" y="16314"/>
                    <a:pt x="345830" y="17738"/>
                  </a:cubicBezTo>
                  <a:cubicBezTo>
                    <a:pt x="347253" y="16789"/>
                    <a:pt x="347965" y="16789"/>
                    <a:pt x="347965" y="17738"/>
                  </a:cubicBezTo>
                  <a:cubicBezTo>
                    <a:pt x="347965" y="18686"/>
                    <a:pt x="348439" y="19398"/>
                    <a:pt x="349388" y="19872"/>
                  </a:cubicBezTo>
                  <a:cubicBezTo>
                    <a:pt x="348439" y="21296"/>
                    <a:pt x="347490" y="21296"/>
                    <a:pt x="346542" y="19872"/>
                  </a:cubicBezTo>
                  <a:cubicBezTo>
                    <a:pt x="345593" y="18449"/>
                    <a:pt x="344644" y="18686"/>
                    <a:pt x="343695" y="20584"/>
                  </a:cubicBezTo>
                  <a:cubicBezTo>
                    <a:pt x="342747" y="18212"/>
                    <a:pt x="342747" y="16907"/>
                    <a:pt x="343695" y="16670"/>
                  </a:cubicBezTo>
                  <a:cubicBezTo>
                    <a:pt x="344644" y="16433"/>
                    <a:pt x="345119" y="15603"/>
                    <a:pt x="345119" y="14180"/>
                  </a:cubicBezTo>
                  <a:close/>
                  <a:moveTo>
                    <a:pt x="307438" y="0"/>
                  </a:moveTo>
                  <a:lnTo>
                    <a:pt x="315391" y="0"/>
                  </a:lnTo>
                  <a:lnTo>
                    <a:pt x="312386" y="3506"/>
                  </a:lnTo>
                  <a:cubicBezTo>
                    <a:pt x="313334" y="3506"/>
                    <a:pt x="314165" y="3862"/>
                    <a:pt x="314876" y="4573"/>
                  </a:cubicBezTo>
                  <a:cubicBezTo>
                    <a:pt x="315588" y="5285"/>
                    <a:pt x="316418" y="5166"/>
                    <a:pt x="317367" y="4218"/>
                  </a:cubicBezTo>
                  <a:lnTo>
                    <a:pt x="316840" y="0"/>
                  </a:lnTo>
                  <a:lnTo>
                    <a:pt x="339806" y="0"/>
                  </a:lnTo>
                  <a:lnTo>
                    <a:pt x="340849" y="17738"/>
                  </a:lnTo>
                  <a:cubicBezTo>
                    <a:pt x="340849" y="20110"/>
                    <a:pt x="339900" y="21414"/>
                    <a:pt x="338003" y="21651"/>
                  </a:cubicBezTo>
                  <a:cubicBezTo>
                    <a:pt x="336105" y="21889"/>
                    <a:pt x="335631" y="23905"/>
                    <a:pt x="336579" y="27700"/>
                  </a:cubicBezTo>
                  <a:cubicBezTo>
                    <a:pt x="334682" y="28649"/>
                    <a:pt x="334326" y="28411"/>
                    <a:pt x="335512" y="26988"/>
                  </a:cubicBezTo>
                  <a:cubicBezTo>
                    <a:pt x="336698" y="25565"/>
                    <a:pt x="336579" y="24853"/>
                    <a:pt x="335156" y="24853"/>
                  </a:cubicBezTo>
                  <a:cubicBezTo>
                    <a:pt x="333259" y="24379"/>
                    <a:pt x="332784" y="24616"/>
                    <a:pt x="333733" y="25565"/>
                  </a:cubicBezTo>
                  <a:cubicBezTo>
                    <a:pt x="334682" y="26514"/>
                    <a:pt x="334919" y="27700"/>
                    <a:pt x="334445" y="29123"/>
                  </a:cubicBezTo>
                  <a:cubicBezTo>
                    <a:pt x="333496" y="31021"/>
                    <a:pt x="332191" y="32088"/>
                    <a:pt x="330531" y="32325"/>
                  </a:cubicBezTo>
                  <a:cubicBezTo>
                    <a:pt x="328871" y="32562"/>
                    <a:pt x="328040" y="34104"/>
                    <a:pt x="328040" y="36950"/>
                  </a:cubicBezTo>
                  <a:cubicBezTo>
                    <a:pt x="323771" y="36002"/>
                    <a:pt x="321873" y="32207"/>
                    <a:pt x="322348" y="25565"/>
                  </a:cubicBezTo>
                  <a:cubicBezTo>
                    <a:pt x="322348" y="24142"/>
                    <a:pt x="322941" y="23193"/>
                    <a:pt x="324127" y="22719"/>
                  </a:cubicBezTo>
                  <a:cubicBezTo>
                    <a:pt x="325313" y="22244"/>
                    <a:pt x="326143" y="21533"/>
                    <a:pt x="326617" y="20584"/>
                  </a:cubicBezTo>
                  <a:cubicBezTo>
                    <a:pt x="325669" y="19635"/>
                    <a:pt x="324127" y="19872"/>
                    <a:pt x="321992" y="21296"/>
                  </a:cubicBezTo>
                  <a:cubicBezTo>
                    <a:pt x="319857" y="22719"/>
                    <a:pt x="318315" y="22244"/>
                    <a:pt x="317367" y="19872"/>
                  </a:cubicBezTo>
                  <a:cubicBezTo>
                    <a:pt x="317367" y="17026"/>
                    <a:pt x="317604" y="15366"/>
                    <a:pt x="318078" y="14891"/>
                  </a:cubicBezTo>
                  <a:cubicBezTo>
                    <a:pt x="315232" y="12519"/>
                    <a:pt x="313334" y="10147"/>
                    <a:pt x="312386" y="7775"/>
                  </a:cubicBezTo>
                  <a:close/>
                  <a:moveTo>
                    <a:pt x="260614" y="0"/>
                  </a:moveTo>
                  <a:lnTo>
                    <a:pt x="264189" y="0"/>
                  </a:lnTo>
                  <a:lnTo>
                    <a:pt x="263642" y="1015"/>
                  </a:lnTo>
                  <a:cubicBezTo>
                    <a:pt x="264354" y="2676"/>
                    <a:pt x="264472" y="5404"/>
                    <a:pt x="263998" y="9199"/>
                  </a:cubicBezTo>
                  <a:cubicBezTo>
                    <a:pt x="265421" y="9673"/>
                    <a:pt x="266844" y="9199"/>
                    <a:pt x="268267" y="7775"/>
                  </a:cubicBezTo>
                  <a:cubicBezTo>
                    <a:pt x="267793" y="5878"/>
                    <a:pt x="267556" y="3862"/>
                    <a:pt x="267556" y="1727"/>
                  </a:cubicBezTo>
                  <a:lnTo>
                    <a:pt x="267096" y="0"/>
                  </a:lnTo>
                  <a:lnTo>
                    <a:pt x="287972" y="0"/>
                  </a:lnTo>
                  <a:lnTo>
                    <a:pt x="284634" y="5285"/>
                  </a:lnTo>
                  <a:cubicBezTo>
                    <a:pt x="284159" y="8843"/>
                    <a:pt x="285108" y="11333"/>
                    <a:pt x="287480" y="12757"/>
                  </a:cubicBezTo>
                  <a:cubicBezTo>
                    <a:pt x="287006" y="13705"/>
                    <a:pt x="286531" y="14536"/>
                    <a:pt x="286057" y="15247"/>
                  </a:cubicBezTo>
                  <a:cubicBezTo>
                    <a:pt x="285583" y="15959"/>
                    <a:pt x="285583" y="17500"/>
                    <a:pt x="286057" y="19872"/>
                  </a:cubicBezTo>
                  <a:cubicBezTo>
                    <a:pt x="289852" y="18924"/>
                    <a:pt x="291512" y="15840"/>
                    <a:pt x="291038" y="10622"/>
                  </a:cubicBezTo>
                  <a:lnTo>
                    <a:pt x="289164" y="0"/>
                  </a:lnTo>
                  <a:lnTo>
                    <a:pt x="292877" y="0"/>
                  </a:lnTo>
                  <a:lnTo>
                    <a:pt x="300289" y="12045"/>
                  </a:lnTo>
                  <a:cubicBezTo>
                    <a:pt x="302186" y="20584"/>
                    <a:pt x="303372" y="29597"/>
                    <a:pt x="303847" y="39085"/>
                  </a:cubicBezTo>
                  <a:cubicBezTo>
                    <a:pt x="305270" y="39085"/>
                    <a:pt x="306100" y="38374"/>
                    <a:pt x="306337" y="36950"/>
                  </a:cubicBezTo>
                  <a:cubicBezTo>
                    <a:pt x="306574" y="35527"/>
                    <a:pt x="306574" y="34104"/>
                    <a:pt x="306337" y="32681"/>
                  </a:cubicBezTo>
                  <a:cubicBezTo>
                    <a:pt x="306100" y="31258"/>
                    <a:pt x="305981" y="29835"/>
                    <a:pt x="305981" y="28411"/>
                  </a:cubicBezTo>
                  <a:cubicBezTo>
                    <a:pt x="305981" y="26988"/>
                    <a:pt x="306456" y="26039"/>
                    <a:pt x="307405" y="25565"/>
                  </a:cubicBezTo>
                  <a:cubicBezTo>
                    <a:pt x="306456" y="28411"/>
                    <a:pt x="306930" y="31139"/>
                    <a:pt x="308828" y="33748"/>
                  </a:cubicBezTo>
                  <a:cubicBezTo>
                    <a:pt x="310725" y="36357"/>
                    <a:pt x="311200" y="39085"/>
                    <a:pt x="310251" y="41932"/>
                  </a:cubicBezTo>
                  <a:cubicBezTo>
                    <a:pt x="312623" y="40983"/>
                    <a:pt x="313334" y="42169"/>
                    <a:pt x="312386" y="45489"/>
                  </a:cubicBezTo>
                  <a:cubicBezTo>
                    <a:pt x="313809" y="45964"/>
                    <a:pt x="314402" y="45489"/>
                    <a:pt x="314165" y="44066"/>
                  </a:cubicBezTo>
                  <a:cubicBezTo>
                    <a:pt x="313927" y="42643"/>
                    <a:pt x="314283" y="41694"/>
                    <a:pt x="315232" y="41220"/>
                  </a:cubicBezTo>
                  <a:cubicBezTo>
                    <a:pt x="316181" y="42169"/>
                    <a:pt x="317130" y="42880"/>
                    <a:pt x="318078" y="43355"/>
                  </a:cubicBezTo>
                  <a:cubicBezTo>
                    <a:pt x="319027" y="43829"/>
                    <a:pt x="319976" y="45015"/>
                    <a:pt x="320925" y="46913"/>
                  </a:cubicBezTo>
                  <a:cubicBezTo>
                    <a:pt x="319976" y="48810"/>
                    <a:pt x="319146" y="50352"/>
                    <a:pt x="318434" y="51538"/>
                  </a:cubicBezTo>
                  <a:cubicBezTo>
                    <a:pt x="317723" y="52724"/>
                    <a:pt x="317367" y="54503"/>
                    <a:pt x="317367" y="56875"/>
                  </a:cubicBezTo>
                  <a:cubicBezTo>
                    <a:pt x="316418" y="56400"/>
                    <a:pt x="316062" y="55333"/>
                    <a:pt x="316299" y="53673"/>
                  </a:cubicBezTo>
                  <a:cubicBezTo>
                    <a:pt x="316537" y="52012"/>
                    <a:pt x="316655" y="49996"/>
                    <a:pt x="316655" y="47624"/>
                  </a:cubicBezTo>
                  <a:cubicBezTo>
                    <a:pt x="315232" y="47624"/>
                    <a:pt x="314402" y="47387"/>
                    <a:pt x="314165" y="46913"/>
                  </a:cubicBezTo>
                  <a:cubicBezTo>
                    <a:pt x="313927" y="46438"/>
                    <a:pt x="313097" y="46675"/>
                    <a:pt x="311674" y="47624"/>
                  </a:cubicBezTo>
                  <a:cubicBezTo>
                    <a:pt x="313572" y="50945"/>
                    <a:pt x="314283" y="53435"/>
                    <a:pt x="313809" y="55096"/>
                  </a:cubicBezTo>
                  <a:cubicBezTo>
                    <a:pt x="313334" y="56756"/>
                    <a:pt x="313572" y="59247"/>
                    <a:pt x="314520" y="62567"/>
                  </a:cubicBezTo>
                  <a:cubicBezTo>
                    <a:pt x="313097" y="62093"/>
                    <a:pt x="312030" y="60907"/>
                    <a:pt x="311318" y="59010"/>
                  </a:cubicBezTo>
                  <a:cubicBezTo>
                    <a:pt x="310607" y="57112"/>
                    <a:pt x="309776" y="55689"/>
                    <a:pt x="308828" y="54740"/>
                  </a:cubicBezTo>
                  <a:cubicBezTo>
                    <a:pt x="308353" y="51894"/>
                    <a:pt x="308591" y="49996"/>
                    <a:pt x="309539" y="49047"/>
                  </a:cubicBezTo>
                  <a:cubicBezTo>
                    <a:pt x="310488" y="48099"/>
                    <a:pt x="310488" y="46438"/>
                    <a:pt x="309539" y="44066"/>
                  </a:cubicBezTo>
                  <a:cubicBezTo>
                    <a:pt x="307642" y="43592"/>
                    <a:pt x="306693" y="44185"/>
                    <a:pt x="306693" y="45845"/>
                  </a:cubicBezTo>
                  <a:cubicBezTo>
                    <a:pt x="306693" y="47506"/>
                    <a:pt x="305507" y="47861"/>
                    <a:pt x="303135" y="46913"/>
                  </a:cubicBezTo>
                  <a:cubicBezTo>
                    <a:pt x="303135" y="50233"/>
                    <a:pt x="302305" y="53554"/>
                    <a:pt x="300644" y="56875"/>
                  </a:cubicBezTo>
                  <a:cubicBezTo>
                    <a:pt x="298984" y="60196"/>
                    <a:pt x="298154" y="63753"/>
                    <a:pt x="298154" y="67549"/>
                  </a:cubicBezTo>
                  <a:cubicBezTo>
                    <a:pt x="297205" y="67549"/>
                    <a:pt x="296612" y="66956"/>
                    <a:pt x="296375" y="65770"/>
                  </a:cubicBezTo>
                  <a:cubicBezTo>
                    <a:pt x="296138" y="64584"/>
                    <a:pt x="295070" y="64465"/>
                    <a:pt x="293173" y="65414"/>
                  </a:cubicBezTo>
                  <a:cubicBezTo>
                    <a:pt x="294122" y="64465"/>
                    <a:pt x="294833" y="63398"/>
                    <a:pt x="295308" y="62212"/>
                  </a:cubicBezTo>
                  <a:cubicBezTo>
                    <a:pt x="295782" y="61026"/>
                    <a:pt x="296494" y="60433"/>
                    <a:pt x="297442" y="60433"/>
                  </a:cubicBezTo>
                  <a:cubicBezTo>
                    <a:pt x="296968" y="59484"/>
                    <a:pt x="296731" y="57112"/>
                    <a:pt x="296731" y="53317"/>
                  </a:cubicBezTo>
                  <a:cubicBezTo>
                    <a:pt x="294359" y="52842"/>
                    <a:pt x="292461" y="53791"/>
                    <a:pt x="291038" y="56163"/>
                  </a:cubicBezTo>
                  <a:cubicBezTo>
                    <a:pt x="292461" y="58535"/>
                    <a:pt x="292698" y="60196"/>
                    <a:pt x="291750" y="61144"/>
                  </a:cubicBezTo>
                  <a:cubicBezTo>
                    <a:pt x="290801" y="62093"/>
                    <a:pt x="289852" y="63516"/>
                    <a:pt x="288903" y="65414"/>
                  </a:cubicBezTo>
                  <a:cubicBezTo>
                    <a:pt x="290801" y="63991"/>
                    <a:pt x="292461" y="64228"/>
                    <a:pt x="293884" y="66125"/>
                  </a:cubicBezTo>
                  <a:cubicBezTo>
                    <a:pt x="295308" y="68023"/>
                    <a:pt x="296731" y="69446"/>
                    <a:pt x="298154" y="70395"/>
                  </a:cubicBezTo>
                  <a:lnTo>
                    <a:pt x="298154" y="78222"/>
                  </a:lnTo>
                  <a:cubicBezTo>
                    <a:pt x="296731" y="77748"/>
                    <a:pt x="295663" y="78341"/>
                    <a:pt x="294952" y="80001"/>
                  </a:cubicBezTo>
                  <a:cubicBezTo>
                    <a:pt x="294240" y="81662"/>
                    <a:pt x="292698" y="81780"/>
                    <a:pt x="290327" y="80357"/>
                  </a:cubicBezTo>
                  <a:cubicBezTo>
                    <a:pt x="290327" y="82729"/>
                    <a:pt x="289852" y="83915"/>
                    <a:pt x="288903" y="83915"/>
                  </a:cubicBezTo>
                  <a:cubicBezTo>
                    <a:pt x="289852" y="86287"/>
                    <a:pt x="290919" y="86999"/>
                    <a:pt x="292105" y="86050"/>
                  </a:cubicBezTo>
                  <a:cubicBezTo>
                    <a:pt x="293291" y="85101"/>
                    <a:pt x="294359" y="86050"/>
                    <a:pt x="295308" y="88896"/>
                  </a:cubicBezTo>
                  <a:cubicBezTo>
                    <a:pt x="294359" y="89370"/>
                    <a:pt x="293647" y="89963"/>
                    <a:pt x="293173" y="90675"/>
                  </a:cubicBezTo>
                  <a:cubicBezTo>
                    <a:pt x="292698" y="91387"/>
                    <a:pt x="291987" y="92217"/>
                    <a:pt x="291038" y="93166"/>
                  </a:cubicBezTo>
                  <a:cubicBezTo>
                    <a:pt x="291038" y="93640"/>
                    <a:pt x="290801" y="93640"/>
                    <a:pt x="290327" y="93166"/>
                  </a:cubicBezTo>
                  <a:lnTo>
                    <a:pt x="290327" y="93877"/>
                  </a:lnTo>
                  <a:cubicBezTo>
                    <a:pt x="289378" y="94826"/>
                    <a:pt x="288429" y="95656"/>
                    <a:pt x="287480" y="96368"/>
                  </a:cubicBezTo>
                  <a:cubicBezTo>
                    <a:pt x="286531" y="97079"/>
                    <a:pt x="285583" y="98384"/>
                    <a:pt x="284634" y="100281"/>
                  </a:cubicBezTo>
                  <a:cubicBezTo>
                    <a:pt x="283685" y="99807"/>
                    <a:pt x="282973" y="99095"/>
                    <a:pt x="282499" y="98147"/>
                  </a:cubicBezTo>
                  <a:cubicBezTo>
                    <a:pt x="282025" y="97198"/>
                    <a:pt x="280839" y="97198"/>
                    <a:pt x="278941" y="98147"/>
                  </a:cubicBezTo>
                  <a:cubicBezTo>
                    <a:pt x="280364" y="101942"/>
                    <a:pt x="281076" y="105737"/>
                    <a:pt x="281076" y="109532"/>
                  </a:cubicBezTo>
                  <a:cubicBezTo>
                    <a:pt x="282025" y="110481"/>
                    <a:pt x="282499" y="110244"/>
                    <a:pt x="282499" y="108820"/>
                  </a:cubicBezTo>
                  <a:cubicBezTo>
                    <a:pt x="282499" y="107397"/>
                    <a:pt x="282499" y="106211"/>
                    <a:pt x="282499" y="105263"/>
                  </a:cubicBezTo>
                  <a:cubicBezTo>
                    <a:pt x="283448" y="105263"/>
                    <a:pt x="284159" y="105618"/>
                    <a:pt x="284634" y="106330"/>
                  </a:cubicBezTo>
                  <a:cubicBezTo>
                    <a:pt x="285108" y="107041"/>
                    <a:pt x="285820" y="107397"/>
                    <a:pt x="286769" y="107397"/>
                  </a:cubicBezTo>
                  <a:cubicBezTo>
                    <a:pt x="285820" y="115462"/>
                    <a:pt x="286176" y="121748"/>
                    <a:pt x="287836" y="126254"/>
                  </a:cubicBezTo>
                  <a:cubicBezTo>
                    <a:pt x="289496" y="130761"/>
                    <a:pt x="289378" y="136572"/>
                    <a:pt x="287480" y="143688"/>
                  </a:cubicBezTo>
                  <a:cubicBezTo>
                    <a:pt x="286531" y="142739"/>
                    <a:pt x="285701" y="142028"/>
                    <a:pt x="284990" y="141553"/>
                  </a:cubicBezTo>
                  <a:cubicBezTo>
                    <a:pt x="284278" y="141079"/>
                    <a:pt x="283211" y="141316"/>
                    <a:pt x="281787" y="142265"/>
                  </a:cubicBezTo>
                  <a:cubicBezTo>
                    <a:pt x="280839" y="141791"/>
                    <a:pt x="280602" y="140486"/>
                    <a:pt x="281076" y="138351"/>
                  </a:cubicBezTo>
                  <a:cubicBezTo>
                    <a:pt x="281550" y="136216"/>
                    <a:pt x="281550" y="134437"/>
                    <a:pt x="281076" y="133014"/>
                  </a:cubicBezTo>
                  <a:cubicBezTo>
                    <a:pt x="279653" y="134912"/>
                    <a:pt x="278704" y="135505"/>
                    <a:pt x="278230" y="134793"/>
                  </a:cubicBezTo>
                  <a:cubicBezTo>
                    <a:pt x="277755" y="134082"/>
                    <a:pt x="277044" y="133252"/>
                    <a:pt x="276095" y="132303"/>
                  </a:cubicBezTo>
                  <a:cubicBezTo>
                    <a:pt x="277044" y="129456"/>
                    <a:pt x="278111" y="126847"/>
                    <a:pt x="279297" y="124475"/>
                  </a:cubicBezTo>
                  <a:cubicBezTo>
                    <a:pt x="280483" y="122103"/>
                    <a:pt x="281313" y="119257"/>
                    <a:pt x="281787" y="115936"/>
                  </a:cubicBezTo>
                  <a:cubicBezTo>
                    <a:pt x="281313" y="113564"/>
                    <a:pt x="280483" y="112497"/>
                    <a:pt x="279297" y="112734"/>
                  </a:cubicBezTo>
                  <a:cubicBezTo>
                    <a:pt x="278111" y="112971"/>
                    <a:pt x="277281" y="112616"/>
                    <a:pt x="276806" y="111667"/>
                  </a:cubicBezTo>
                  <a:cubicBezTo>
                    <a:pt x="275858" y="116411"/>
                    <a:pt x="275383" y="121866"/>
                    <a:pt x="275383" y="128033"/>
                  </a:cubicBezTo>
                  <a:cubicBezTo>
                    <a:pt x="274434" y="128982"/>
                    <a:pt x="273367" y="129694"/>
                    <a:pt x="272181" y="130168"/>
                  </a:cubicBezTo>
                  <a:cubicBezTo>
                    <a:pt x="270995" y="130642"/>
                    <a:pt x="269928" y="131354"/>
                    <a:pt x="268979" y="132303"/>
                  </a:cubicBezTo>
                  <a:cubicBezTo>
                    <a:pt x="268030" y="137995"/>
                    <a:pt x="269691" y="140842"/>
                    <a:pt x="273960" y="140842"/>
                  </a:cubicBezTo>
                  <a:cubicBezTo>
                    <a:pt x="273960" y="138944"/>
                    <a:pt x="274197" y="137402"/>
                    <a:pt x="274672" y="136216"/>
                  </a:cubicBezTo>
                  <a:cubicBezTo>
                    <a:pt x="275146" y="135030"/>
                    <a:pt x="275620" y="133963"/>
                    <a:pt x="276095" y="133014"/>
                  </a:cubicBezTo>
                  <a:cubicBezTo>
                    <a:pt x="277518" y="135386"/>
                    <a:pt x="278111" y="138470"/>
                    <a:pt x="277874" y="142265"/>
                  </a:cubicBezTo>
                  <a:cubicBezTo>
                    <a:pt x="277637" y="146060"/>
                    <a:pt x="278704" y="149144"/>
                    <a:pt x="281076" y="151516"/>
                  </a:cubicBezTo>
                  <a:cubicBezTo>
                    <a:pt x="283922" y="149144"/>
                    <a:pt x="285820" y="150330"/>
                    <a:pt x="286769" y="155073"/>
                  </a:cubicBezTo>
                  <a:cubicBezTo>
                    <a:pt x="288666" y="152227"/>
                    <a:pt x="289852" y="151516"/>
                    <a:pt x="290327" y="152939"/>
                  </a:cubicBezTo>
                  <a:cubicBezTo>
                    <a:pt x="290801" y="154362"/>
                    <a:pt x="290801" y="156497"/>
                    <a:pt x="290327" y="159343"/>
                  </a:cubicBezTo>
                  <a:cubicBezTo>
                    <a:pt x="289852" y="162189"/>
                    <a:pt x="288903" y="164798"/>
                    <a:pt x="287480" y="167170"/>
                  </a:cubicBezTo>
                  <a:cubicBezTo>
                    <a:pt x="286057" y="169542"/>
                    <a:pt x="284397" y="170491"/>
                    <a:pt x="282499" y="170017"/>
                  </a:cubicBezTo>
                  <a:cubicBezTo>
                    <a:pt x="282973" y="171914"/>
                    <a:pt x="284397" y="172863"/>
                    <a:pt x="286769" y="172863"/>
                  </a:cubicBezTo>
                  <a:cubicBezTo>
                    <a:pt x="284397" y="175235"/>
                    <a:pt x="282262" y="177726"/>
                    <a:pt x="280364" y="180335"/>
                  </a:cubicBezTo>
                  <a:cubicBezTo>
                    <a:pt x="278467" y="182944"/>
                    <a:pt x="275858" y="184723"/>
                    <a:pt x="272537" y="185672"/>
                  </a:cubicBezTo>
                  <a:cubicBezTo>
                    <a:pt x="272063" y="183300"/>
                    <a:pt x="272418" y="182232"/>
                    <a:pt x="273604" y="182469"/>
                  </a:cubicBezTo>
                  <a:cubicBezTo>
                    <a:pt x="274790" y="182707"/>
                    <a:pt x="275620" y="182114"/>
                    <a:pt x="276095" y="180690"/>
                  </a:cubicBezTo>
                  <a:cubicBezTo>
                    <a:pt x="274197" y="176895"/>
                    <a:pt x="273604" y="173100"/>
                    <a:pt x="274316" y="169305"/>
                  </a:cubicBezTo>
                  <a:cubicBezTo>
                    <a:pt x="275027" y="165510"/>
                    <a:pt x="275383" y="161240"/>
                    <a:pt x="275383" y="156497"/>
                  </a:cubicBezTo>
                  <a:cubicBezTo>
                    <a:pt x="275383" y="155548"/>
                    <a:pt x="275620" y="155192"/>
                    <a:pt x="276095" y="155429"/>
                  </a:cubicBezTo>
                  <a:cubicBezTo>
                    <a:pt x="276569" y="155666"/>
                    <a:pt x="277044" y="155548"/>
                    <a:pt x="277518" y="155073"/>
                  </a:cubicBezTo>
                  <a:cubicBezTo>
                    <a:pt x="276569" y="150804"/>
                    <a:pt x="275027" y="147958"/>
                    <a:pt x="272893" y="146534"/>
                  </a:cubicBezTo>
                  <a:cubicBezTo>
                    <a:pt x="270758" y="145111"/>
                    <a:pt x="268979" y="142265"/>
                    <a:pt x="267556" y="137995"/>
                  </a:cubicBezTo>
                  <a:cubicBezTo>
                    <a:pt x="265184" y="137995"/>
                    <a:pt x="264116" y="140249"/>
                    <a:pt x="264354" y="144755"/>
                  </a:cubicBezTo>
                  <a:cubicBezTo>
                    <a:pt x="264591" y="149262"/>
                    <a:pt x="265184" y="152464"/>
                    <a:pt x="266133" y="154362"/>
                  </a:cubicBezTo>
                  <a:cubicBezTo>
                    <a:pt x="263761" y="157208"/>
                    <a:pt x="261863" y="161240"/>
                    <a:pt x="260440" y="166459"/>
                  </a:cubicBezTo>
                  <a:cubicBezTo>
                    <a:pt x="259017" y="171677"/>
                    <a:pt x="258542" y="176895"/>
                    <a:pt x="259017" y="182114"/>
                  </a:cubicBezTo>
                  <a:cubicBezTo>
                    <a:pt x="258542" y="181165"/>
                    <a:pt x="258305" y="179623"/>
                    <a:pt x="258305" y="177488"/>
                  </a:cubicBezTo>
                  <a:cubicBezTo>
                    <a:pt x="258305" y="175354"/>
                    <a:pt x="257831" y="173337"/>
                    <a:pt x="256882" y="171440"/>
                  </a:cubicBezTo>
                  <a:cubicBezTo>
                    <a:pt x="256408" y="171440"/>
                    <a:pt x="255933" y="170965"/>
                    <a:pt x="255459" y="170017"/>
                  </a:cubicBezTo>
                  <a:cubicBezTo>
                    <a:pt x="254036" y="170491"/>
                    <a:pt x="253206" y="171558"/>
                    <a:pt x="252968" y="173219"/>
                  </a:cubicBezTo>
                  <a:cubicBezTo>
                    <a:pt x="252731" y="174879"/>
                    <a:pt x="251664" y="175709"/>
                    <a:pt x="249766" y="175709"/>
                  </a:cubicBezTo>
                  <a:cubicBezTo>
                    <a:pt x="250715" y="178556"/>
                    <a:pt x="251545" y="179623"/>
                    <a:pt x="252257" y="178912"/>
                  </a:cubicBezTo>
                  <a:cubicBezTo>
                    <a:pt x="252968" y="178200"/>
                    <a:pt x="253799" y="177133"/>
                    <a:pt x="254747" y="175709"/>
                  </a:cubicBezTo>
                  <a:cubicBezTo>
                    <a:pt x="256170" y="177133"/>
                    <a:pt x="256645" y="177844"/>
                    <a:pt x="256170" y="177844"/>
                  </a:cubicBezTo>
                  <a:cubicBezTo>
                    <a:pt x="255222" y="178793"/>
                    <a:pt x="254747" y="180097"/>
                    <a:pt x="254747" y="181758"/>
                  </a:cubicBezTo>
                  <a:cubicBezTo>
                    <a:pt x="254747" y="183418"/>
                    <a:pt x="254747" y="185079"/>
                    <a:pt x="254747" y="186739"/>
                  </a:cubicBezTo>
                  <a:cubicBezTo>
                    <a:pt x="254747" y="188399"/>
                    <a:pt x="254510" y="189941"/>
                    <a:pt x="254036" y="191364"/>
                  </a:cubicBezTo>
                  <a:cubicBezTo>
                    <a:pt x="253561" y="192787"/>
                    <a:pt x="252375" y="193499"/>
                    <a:pt x="250478" y="193499"/>
                  </a:cubicBezTo>
                  <a:cubicBezTo>
                    <a:pt x="249055" y="194448"/>
                    <a:pt x="248462" y="194092"/>
                    <a:pt x="248699" y="192432"/>
                  </a:cubicBezTo>
                  <a:cubicBezTo>
                    <a:pt x="248936" y="190771"/>
                    <a:pt x="248580" y="189704"/>
                    <a:pt x="247631" y="189229"/>
                  </a:cubicBezTo>
                  <a:cubicBezTo>
                    <a:pt x="246683" y="190653"/>
                    <a:pt x="246090" y="192787"/>
                    <a:pt x="245853" y="195634"/>
                  </a:cubicBezTo>
                  <a:cubicBezTo>
                    <a:pt x="245615" y="198480"/>
                    <a:pt x="246208" y="200615"/>
                    <a:pt x="247631" y="202038"/>
                  </a:cubicBezTo>
                  <a:cubicBezTo>
                    <a:pt x="248580" y="201564"/>
                    <a:pt x="248936" y="200733"/>
                    <a:pt x="248699" y="199547"/>
                  </a:cubicBezTo>
                  <a:cubicBezTo>
                    <a:pt x="248462" y="198361"/>
                    <a:pt x="248817" y="198006"/>
                    <a:pt x="249766" y="198480"/>
                  </a:cubicBezTo>
                  <a:cubicBezTo>
                    <a:pt x="250241" y="201326"/>
                    <a:pt x="249648" y="204291"/>
                    <a:pt x="247987" y="207375"/>
                  </a:cubicBezTo>
                  <a:cubicBezTo>
                    <a:pt x="246327" y="210458"/>
                    <a:pt x="246920" y="212475"/>
                    <a:pt x="249766" y="213423"/>
                  </a:cubicBezTo>
                  <a:cubicBezTo>
                    <a:pt x="249766" y="210103"/>
                    <a:pt x="250122" y="207493"/>
                    <a:pt x="250834" y="205596"/>
                  </a:cubicBezTo>
                  <a:cubicBezTo>
                    <a:pt x="251545" y="203698"/>
                    <a:pt x="252375" y="200852"/>
                    <a:pt x="253324" y="197057"/>
                  </a:cubicBezTo>
                  <a:cubicBezTo>
                    <a:pt x="253799" y="198006"/>
                    <a:pt x="254629" y="198480"/>
                    <a:pt x="255815" y="198480"/>
                  </a:cubicBezTo>
                  <a:cubicBezTo>
                    <a:pt x="257001" y="198480"/>
                    <a:pt x="257119" y="197294"/>
                    <a:pt x="256170" y="194922"/>
                  </a:cubicBezTo>
                  <a:cubicBezTo>
                    <a:pt x="257119" y="194922"/>
                    <a:pt x="257949" y="195278"/>
                    <a:pt x="258661" y="195990"/>
                  </a:cubicBezTo>
                  <a:cubicBezTo>
                    <a:pt x="259373" y="196701"/>
                    <a:pt x="260440" y="196820"/>
                    <a:pt x="261863" y="196345"/>
                  </a:cubicBezTo>
                  <a:cubicBezTo>
                    <a:pt x="262338" y="189229"/>
                    <a:pt x="263761" y="183300"/>
                    <a:pt x="266133" y="178556"/>
                  </a:cubicBezTo>
                  <a:cubicBezTo>
                    <a:pt x="268505" y="173812"/>
                    <a:pt x="268979" y="168119"/>
                    <a:pt x="267556" y="161478"/>
                  </a:cubicBezTo>
                  <a:cubicBezTo>
                    <a:pt x="268030" y="159106"/>
                    <a:pt x="268623" y="158276"/>
                    <a:pt x="269335" y="158987"/>
                  </a:cubicBezTo>
                  <a:cubicBezTo>
                    <a:pt x="270046" y="159699"/>
                    <a:pt x="271114" y="159817"/>
                    <a:pt x="272537" y="159343"/>
                  </a:cubicBezTo>
                  <a:lnTo>
                    <a:pt x="272537" y="170017"/>
                  </a:lnTo>
                  <a:cubicBezTo>
                    <a:pt x="270165" y="170017"/>
                    <a:pt x="269098" y="171796"/>
                    <a:pt x="269335" y="175354"/>
                  </a:cubicBezTo>
                  <a:cubicBezTo>
                    <a:pt x="269572" y="178912"/>
                    <a:pt x="268742" y="181165"/>
                    <a:pt x="266844" y="182114"/>
                  </a:cubicBezTo>
                  <a:cubicBezTo>
                    <a:pt x="268267" y="184486"/>
                    <a:pt x="268505" y="186027"/>
                    <a:pt x="267556" y="186739"/>
                  </a:cubicBezTo>
                  <a:cubicBezTo>
                    <a:pt x="266607" y="187451"/>
                    <a:pt x="266370" y="189467"/>
                    <a:pt x="266844" y="192787"/>
                  </a:cubicBezTo>
                  <a:cubicBezTo>
                    <a:pt x="266844" y="194211"/>
                    <a:pt x="265421" y="194922"/>
                    <a:pt x="262575" y="194922"/>
                  </a:cubicBezTo>
                  <a:cubicBezTo>
                    <a:pt x="259728" y="201564"/>
                    <a:pt x="257001" y="207968"/>
                    <a:pt x="254392" y="214135"/>
                  </a:cubicBezTo>
                  <a:cubicBezTo>
                    <a:pt x="251782" y="220302"/>
                    <a:pt x="248343" y="225520"/>
                    <a:pt x="244074" y="229790"/>
                  </a:cubicBezTo>
                  <a:cubicBezTo>
                    <a:pt x="241227" y="229315"/>
                    <a:pt x="239567" y="227181"/>
                    <a:pt x="239092" y="223386"/>
                  </a:cubicBezTo>
                  <a:cubicBezTo>
                    <a:pt x="238618" y="219590"/>
                    <a:pt x="238144" y="216033"/>
                    <a:pt x="237669" y="212712"/>
                  </a:cubicBezTo>
                  <a:cubicBezTo>
                    <a:pt x="236246" y="216981"/>
                    <a:pt x="234942" y="221488"/>
                    <a:pt x="233756" y="226232"/>
                  </a:cubicBezTo>
                  <a:cubicBezTo>
                    <a:pt x="232570" y="230976"/>
                    <a:pt x="231502" y="236194"/>
                    <a:pt x="230553" y="241887"/>
                  </a:cubicBezTo>
                  <a:cubicBezTo>
                    <a:pt x="232925" y="241412"/>
                    <a:pt x="234230" y="239752"/>
                    <a:pt x="234467" y="236906"/>
                  </a:cubicBezTo>
                  <a:cubicBezTo>
                    <a:pt x="234704" y="234059"/>
                    <a:pt x="235297" y="231687"/>
                    <a:pt x="236246" y="229790"/>
                  </a:cubicBezTo>
                  <a:cubicBezTo>
                    <a:pt x="236721" y="235008"/>
                    <a:pt x="236009" y="239159"/>
                    <a:pt x="234111" y="242243"/>
                  </a:cubicBezTo>
                  <a:cubicBezTo>
                    <a:pt x="232214" y="245326"/>
                    <a:pt x="229842" y="248054"/>
                    <a:pt x="226995" y="250426"/>
                  </a:cubicBezTo>
                  <a:cubicBezTo>
                    <a:pt x="224149" y="252798"/>
                    <a:pt x="221184" y="255170"/>
                    <a:pt x="218101" y="257542"/>
                  </a:cubicBezTo>
                  <a:cubicBezTo>
                    <a:pt x="215017" y="259914"/>
                    <a:pt x="212764" y="262760"/>
                    <a:pt x="211341" y="266081"/>
                  </a:cubicBezTo>
                  <a:cubicBezTo>
                    <a:pt x="213238" y="267029"/>
                    <a:pt x="215136" y="267622"/>
                    <a:pt x="217033" y="267860"/>
                  </a:cubicBezTo>
                  <a:cubicBezTo>
                    <a:pt x="218931" y="268097"/>
                    <a:pt x="220591" y="268690"/>
                    <a:pt x="222014" y="269639"/>
                  </a:cubicBezTo>
                  <a:cubicBezTo>
                    <a:pt x="222963" y="267267"/>
                    <a:pt x="224624" y="265488"/>
                    <a:pt x="226995" y="264302"/>
                  </a:cubicBezTo>
                  <a:cubicBezTo>
                    <a:pt x="229367" y="263116"/>
                    <a:pt x="231265" y="263709"/>
                    <a:pt x="232688" y="266081"/>
                  </a:cubicBezTo>
                  <a:cubicBezTo>
                    <a:pt x="233637" y="265132"/>
                    <a:pt x="233756" y="264420"/>
                    <a:pt x="233044" y="263946"/>
                  </a:cubicBezTo>
                  <a:cubicBezTo>
                    <a:pt x="232332" y="263472"/>
                    <a:pt x="232451" y="262523"/>
                    <a:pt x="233400" y="261100"/>
                  </a:cubicBezTo>
                  <a:cubicBezTo>
                    <a:pt x="235772" y="261574"/>
                    <a:pt x="237432" y="261930"/>
                    <a:pt x="238381" y="262167"/>
                  </a:cubicBezTo>
                  <a:cubicBezTo>
                    <a:pt x="239330" y="262404"/>
                    <a:pt x="240753" y="262997"/>
                    <a:pt x="242650" y="263946"/>
                  </a:cubicBezTo>
                  <a:cubicBezTo>
                    <a:pt x="243125" y="264895"/>
                    <a:pt x="243006" y="265606"/>
                    <a:pt x="242295" y="266081"/>
                  </a:cubicBezTo>
                  <a:cubicBezTo>
                    <a:pt x="241583" y="266555"/>
                    <a:pt x="241464" y="267741"/>
                    <a:pt x="241939" y="269639"/>
                  </a:cubicBezTo>
                  <a:cubicBezTo>
                    <a:pt x="244785" y="270113"/>
                    <a:pt x="245734" y="268453"/>
                    <a:pt x="244785" y="264657"/>
                  </a:cubicBezTo>
                  <a:cubicBezTo>
                    <a:pt x="246208" y="265606"/>
                    <a:pt x="248106" y="265843"/>
                    <a:pt x="250478" y="265369"/>
                  </a:cubicBezTo>
                  <a:cubicBezTo>
                    <a:pt x="252850" y="264895"/>
                    <a:pt x="254747" y="265606"/>
                    <a:pt x="256170" y="267504"/>
                  </a:cubicBezTo>
                  <a:cubicBezTo>
                    <a:pt x="257119" y="269876"/>
                    <a:pt x="257238" y="271536"/>
                    <a:pt x="256526" y="272485"/>
                  </a:cubicBezTo>
                  <a:cubicBezTo>
                    <a:pt x="255815" y="273434"/>
                    <a:pt x="256645" y="274382"/>
                    <a:pt x="259017" y="275331"/>
                  </a:cubicBezTo>
                  <a:cubicBezTo>
                    <a:pt x="257119" y="280075"/>
                    <a:pt x="256882" y="284819"/>
                    <a:pt x="258305" y="289563"/>
                  </a:cubicBezTo>
                  <a:cubicBezTo>
                    <a:pt x="259728" y="287191"/>
                    <a:pt x="260914" y="284107"/>
                    <a:pt x="261863" y="280312"/>
                  </a:cubicBezTo>
                  <a:cubicBezTo>
                    <a:pt x="263286" y="279364"/>
                    <a:pt x="263998" y="279838"/>
                    <a:pt x="263998" y="281736"/>
                  </a:cubicBezTo>
                  <a:cubicBezTo>
                    <a:pt x="263998" y="283633"/>
                    <a:pt x="264235" y="285056"/>
                    <a:pt x="264709" y="286005"/>
                  </a:cubicBezTo>
                  <a:cubicBezTo>
                    <a:pt x="266133" y="286954"/>
                    <a:pt x="266844" y="286717"/>
                    <a:pt x="266844" y="285293"/>
                  </a:cubicBezTo>
                  <a:cubicBezTo>
                    <a:pt x="266844" y="283870"/>
                    <a:pt x="267319" y="282921"/>
                    <a:pt x="268267" y="282447"/>
                  </a:cubicBezTo>
                  <a:cubicBezTo>
                    <a:pt x="269216" y="282921"/>
                    <a:pt x="269453" y="284226"/>
                    <a:pt x="268979" y="286361"/>
                  </a:cubicBezTo>
                  <a:cubicBezTo>
                    <a:pt x="268505" y="288496"/>
                    <a:pt x="268505" y="290275"/>
                    <a:pt x="268979" y="291698"/>
                  </a:cubicBezTo>
                  <a:cubicBezTo>
                    <a:pt x="270877" y="290275"/>
                    <a:pt x="271825" y="291105"/>
                    <a:pt x="271825" y="294188"/>
                  </a:cubicBezTo>
                  <a:cubicBezTo>
                    <a:pt x="271825" y="297272"/>
                    <a:pt x="271470" y="301304"/>
                    <a:pt x="270758" y="306285"/>
                  </a:cubicBezTo>
                  <a:cubicBezTo>
                    <a:pt x="270046" y="311266"/>
                    <a:pt x="269216" y="316247"/>
                    <a:pt x="268267" y="321228"/>
                  </a:cubicBezTo>
                  <a:cubicBezTo>
                    <a:pt x="267319" y="326210"/>
                    <a:pt x="266607" y="329649"/>
                    <a:pt x="266133" y="331546"/>
                  </a:cubicBezTo>
                  <a:cubicBezTo>
                    <a:pt x="264235" y="331546"/>
                    <a:pt x="263286" y="332021"/>
                    <a:pt x="263286" y="332970"/>
                  </a:cubicBezTo>
                  <a:cubicBezTo>
                    <a:pt x="262338" y="330123"/>
                    <a:pt x="262100" y="327158"/>
                    <a:pt x="262575" y="324075"/>
                  </a:cubicBezTo>
                  <a:cubicBezTo>
                    <a:pt x="263049" y="320991"/>
                    <a:pt x="263761" y="318501"/>
                    <a:pt x="264709" y="316603"/>
                  </a:cubicBezTo>
                  <a:cubicBezTo>
                    <a:pt x="265658" y="316603"/>
                    <a:pt x="266133" y="317315"/>
                    <a:pt x="266133" y="318738"/>
                  </a:cubicBezTo>
                  <a:cubicBezTo>
                    <a:pt x="266133" y="320161"/>
                    <a:pt x="266844" y="320635"/>
                    <a:pt x="268267" y="320161"/>
                  </a:cubicBezTo>
                  <a:cubicBezTo>
                    <a:pt x="268742" y="314943"/>
                    <a:pt x="268742" y="311029"/>
                    <a:pt x="268267" y="308420"/>
                  </a:cubicBezTo>
                  <a:cubicBezTo>
                    <a:pt x="267793" y="305811"/>
                    <a:pt x="267556" y="303320"/>
                    <a:pt x="267556" y="300948"/>
                  </a:cubicBezTo>
                  <a:cubicBezTo>
                    <a:pt x="265658" y="298576"/>
                    <a:pt x="264116" y="298576"/>
                    <a:pt x="262931" y="300948"/>
                  </a:cubicBezTo>
                  <a:cubicBezTo>
                    <a:pt x="261745" y="303320"/>
                    <a:pt x="260440" y="304981"/>
                    <a:pt x="259017" y="305929"/>
                  </a:cubicBezTo>
                  <a:cubicBezTo>
                    <a:pt x="259491" y="306878"/>
                    <a:pt x="259847" y="306997"/>
                    <a:pt x="260084" y="306285"/>
                  </a:cubicBezTo>
                  <a:cubicBezTo>
                    <a:pt x="260321" y="305574"/>
                    <a:pt x="260914" y="305455"/>
                    <a:pt x="261863" y="305929"/>
                  </a:cubicBezTo>
                  <a:cubicBezTo>
                    <a:pt x="262338" y="309724"/>
                    <a:pt x="261863" y="312215"/>
                    <a:pt x="260440" y="313401"/>
                  </a:cubicBezTo>
                  <a:cubicBezTo>
                    <a:pt x="259017" y="314587"/>
                    <a:pt x="257831" y="316366"/>
                    <a:pt x="256882" y="318738"/>
                  </a:cubicBezTo>
                  <a:cubicBezTo>
                    <a:pt x="258305" y="320161"/>
                    <a:pt x="259728" y="320161"/>
                    <a:pt x="261152" y="318738"/>
                  </a:cubicBezTo>
                  <a:cubicBezTo>
                    <a:pt x="260677" y="321110"/>
                    <a:pt x="260440" y="323482"/>
                    <a:pt x="260440" y="325854"/>
                  </a:cubicBezTo>
                  <a:cubicBezTo>
                    <a:pt x="260440" y="328226"/>
                    <a:pt x="259966" y="330123"/>
                    <a:pt x="259017" y="331546"/>
                  </a:cubicBezTo>
                  <a:cubicBezTo>
                    <a:pt x="257594" y="330598"/>
                    <a:pt x="257356" y="329530"/>
                    <a:pt x="258305" y="328344"/>
                  </a:cubicBezTo>
                  <a:cubicBezTo>
                    <a:pt x="259254" y="327158"/>
                    <a:pt x="259491" y="325854"/>
                    <a:pt x="259017" y="324431"/>
                  </a:cubicBezTo>
                  <a:cubicBezTo>
                    <a:pt x="257594" y="323956"/>
                    <a:pt x="256645" y="323126"/>
                    <a:pt x="256170" y="321940"/>
                  </a:cubicBezTo>
                  <a:cubicBezTo>
                    <a:pt x="255696" y="320754"/>
                    <a:pt x="254985" y="319687"/>
                    <a:pt x="254036" y="318738"/>
                  </a:cubicBezTo>
                  <a:cubicBezTo>
                    <a:pt x="254036" y="314943"/>
                    <a:pt x="254510" y="311859"/>
                    <a:pt x="255459" y="309487"/>
                  </a:cubicBezTo>
                  <a:cubicBezTo>
                    <a:pt x="256408" y="307115"/>
                    <a:pt x="257356" y="304743"/>
                    <a:pt x="258305" y="302371"/>
                  </a:cubicBezTo>
                  <a:cubicBezTo>
                    <a:pt x="257356" y="301423"/>
                    <a:pt x="256408" y="301423"/>
                    <a:pt x="255459" y="302371"/>
                  </a:cubicBezTo>
                  <a:cubicBezTo>
                    <a:pt x="254510" y="303320"/>
                    <a:pt x="254036" y="301897"/>
                    <a:pt x="254036" y="298102"/>
                  </a:cubicBezTo>
                  <a:lnTo>
                    <a:pt x="249766" y="298102"/>
                  </a:lnTo>
                  <a:cubicBezTo>
                    <a:pt x="248817" y="303795"/>
                    <a:pt x="248224" y="309843"/>
                    <a:pt x="247987" y="316247"/>
                  </a:cubicBezTo>
                  <a:cubicBezTo>
                    <a:pt x="247750" y="322652"/>
                    <a:pt x="246920" y="328463"/>
                    <a:pt x="245497" y="333681"/>
                  </a:cubicBezTo>
                  <a:cubicBezTo>
                    <a:pt x="244074" y="330835"/>
                    <a:pt x="243836" y="327277"/>
                    <a:pt x="244785" y="323007"/>
                  </a:cubicBezTo>
                  <a:cubicBezTo>
                    <a:pt x="245734" y="318738"/>
                    <a:pt x="245971" y="314468"/>
                    <a:pt x="245497" y="310199"/>
                  </a:cubicBezTo>
                  <a:cubicBezTo>
                    <a:pt x="243599" y="311622"/>
                    <a:pt x="242532" y="313875"/>
                    <a:pt x="242295" y="316959"/>
                  </a:cubicBezTo>
                  <a:cubicBezTo>
                    <a:pt x="242057" y="320042"/>
                    <a:pt x="241939" y="323245"/>
                    <a:pt x="241939" y="326565"/>
                  </a:cubicBezTo>
                  <a:cubicBezTo>
                    <a:pt x="241939" y="329886"/>
                    <a:pt x="241702" y="333088"/>
                    <a:pt x="241227" y="336172"/>
                  </a:cubicBezTo>
                  <a:cubicBezTo>
                    <a:pt x="240753" y="339255"/>
                    <a:pt x="239804" y="341509"/>
                    <a:pt x="238381" y="342932"/>
                  </a:cubicBezTo>
                  <a:cubicBezTo>
                    <a:pt x="236009" y="341983"/>
                    <a:pt x="235416" y="340797"/>
                    <a:pt x="236602" y="339374"/>
                  </a:cubicBezTo>
                  <a:cubicBezTo>
                    <a:pt x="237788" y="337951"/>
                    <a:pt x="238381" y="336053"/>
                    <a:pt x="238381" y="333681"/>
                  </a:cubicBezTo>
                  <a:lnTo>
                    <a:pt x="233400" y="333681"/>
                  </a:lnTo>
                  <a:cubicBezTo>
                    <a:pt x="232925" y="329886"/>
                    <a:pt x="232807" y="327158"/>
                    <a:pt x="233044" y="325498"/>
                  </a:cubicBezTo>
                  <a:cubicBezTo>
                    <a:pt x="233281" y="323838"/>
                    <a:pt x="233400" y="322059"/>
                    <a:pt x="233400" y="320161"/>
                  </a:cubicBezTo>
                  <a:cubicBezTo>
                    <a:pt x="231977" y="324905"/>
                    <a:pt x="229723" y="328226"/>
                    <a:pt x="226640" y="330123"/>
                  </a:cubicBezTo>
                  <a:cubicBezTo>
                    <a:pt x="223556" y="332021"/>
                    <a:pt x="222014" y="336290"/>
                    <a:pt x="222014" y="342932"/>
                  </a:cubicBezTo>
                  <a:cubicBezTo>
                    <a:pt x="223438" y="344829"/>
                    <a:pt x="224505" y="344711"/>
                    <a:pt x="225217" y="342576"/>
                  </a:cubicBezTo>
                  <a:cubicBezTo>
                    <a:pt x="225928" y="340441"/>
                    <a:pt x="226758" y="339137"/>
                    <a:pt x="227707" y="338662"/>
                  </a:cubicBezTo>
                  <a:cubicBezTo>
                    <a:pt x="228181" y="341509"/>
                    <a:pt x="228181" y="343881"/>
                    <a:pt x="227707" y="345778"/>
                  </a:cubicBezTo>
                  <a:cubicBezTo>
                    <a:pt x="227233" y="347676"/>
                    <a:pt x="226521" y="349573"/>
                    <a:pt x="225572" y="351471"/>
                  </a:cubicBezTo>
                  <a:cubicBezTo>
                    <a:pt x="224149" y="350996"/>
                    <a:pt x="222963" y="351234"/>
                    <a:pt x="222014" y="352182"/>
                  </a:cubicBezTo>
                  <a:cubicBezTo>
                    <a:pt x="221066" y="353131"/>
                    <a:pt x="219880" y="353131"/>
                    <a:pt x="218457" y="352182"/>
                  </a:cubicBezTo>
                  <a:cubicBezTo>
                    <a:pt x="218457" y="354554"/>
                    <a:pt x="218219" y="355859"/>
                    <a:pt x="217745" y="356096"/>
                  </a:cubicBezTo>
                  <a:cubicBezTo>
                    <a:pt x="217271" y="356333"/>
                    <a:pt x="216796" y="356452"/>
                    <a:pt x="216322" y="356452"/>
                  </a:cubicBezTo>
                  <a:cubicBezTo>
                    <a:pt x="215847" y="356452"/>
                    <a:pt x="215373" y="356689"/>
                    <a:pt x="214899" y="357163"/>
                  </a:cubicBezTo>
                  <a:cubicBezTo>
                    <a:pt x="214424" y="357638"/>
                    <a:pt x="214424" y="358824"/>
                    <a:pt x="214899" y="360721"/>
                  </a:cubicBezTo>
                  <a:cubicBezTo>
                    <a:pt x="211578" y="359773"/>
                    <a:pt x="208969" y="358942"/>
                    <a:pt x="207071" y="358231"/>
                  </a:cubicBezTo>
                  <a:cubicBezTo>
                    <a:pt x="205174" y="357519"/>
                    <a:pt x="202802" y="356689"/>
                    <a:pt x="199955" y="355740"/>
                  </a:cubicBezTo>
                  <a:cubicBezTo>
                    <a:pt x="199007" y="358112"/>
                    <a:pt x="198532" y="361077"/>
                    <a:pt x="198532" y="364635"/>
                  </a:cubicBezTo>
                  <a:cubicBezTo>
                    <a:pt x="198532" y="368193"/>
                    <a:pt x="198058" y="371158"/>
                    <a:pt x="197109" y="373530"/>
                  </a:cubicBezTo>
                  <a:cubicBezTo>
                    <a:pt x="196160" y="374479"/>
                    <a:pt x="195449" y="374360"/>
                    <a:pt x="194974" y="373174"/>
                  </a:cubicBezTo>
                  <a:cubicBezTo>
                    <a:pt x="194500" y="371988"/>
                    <a:pt x="193788" y="372107"/>
                    <a:pt x="192839" y="373530"/>
                  </a:cubicBezTo>
                  <a:cubicBezTo>
                    <a:pt x="195211" y="375427"/>
                    <a:pt x="196042" y="377799"/>
                    <a:pt x="195330" y="380646"/>
                  </a:cubicBezTo>
                  <a:cubicBezTo>
                    <a:pt x="194618" y="383492"/>
                    <a:pt x="194737" y="385627"/>
                    <a:pt x="195686" y="387050"/>
                  </a:cubicBezTo>
                  <a:cubicBezTo>
                    <a:pt x="199007" y="386101"/>
                    <a:pt x="199955" y="383966"/>
                    <a:pt x="198532" y="380646"/>
                  </a:cubicBezTo>
                  <a:cubicBezTo>
                    <a:pt x="197109" y="377325"/>
                    <a:pt x="197583" y="374241"/>
                    <a:pt x="199955" y="371395"/>
                  </a:cubicBezTo>
                  <a:cubicBezTo>
                    <a:pt x="200904" y="370446"/>
                    <a:pt x="201616" y="369972"/>
                    <a:pt x="202090" y="369972"/>
                  </a:cubicBezTo>
                  <a:cubicBezTo>
                    <a:pt x="202564" y="369972"/>
                    <a:pt x="202327" y="368786"/>
                    <a:pt x="201378" y="366414"/>
                  </a:cubicBezTo>
                  <a:cubicBezTo>
                    <a:pt x="204699" y="367363"/>
                    <a:pt x="206360" y="369260"/>
                    <a:pt x="206360" y="372107"/>
                  </a:cubicBezTo>
                  <a:cubicBezTo>
                    <a:pt x="207783" y="371158"/>
                    <a:pt x="209087" y="369853"/>
                    <a:pt x="210273" y="368193"/>
                  </a:cubicBezTo>
                  <a:cubicBezTo>
                    <a:pt x="211459" y="366533"/>
                    <a:pt x="212764" y="364754"/>
                    <a:pt x="214187" y="362856"/>
                  </a:cubicBezTo>
                  <a:cubicBezTo>
                    <a:pt x="213713" y="369023"/>
                    <a:pt x="211103" y="373293"/>
                    <a:pt x="206360" y="375665"/>
                  </a:cubicBezTo>
                  <a:lnTo>
                    <a:pt x="206360" y="382781"/>
                  </a:lnTo>
                  <a:cubicBezTo>
                    <a:pt x="207308" y="382306"/>
                    <a:pt x="208020" y="381713"/>
                    <a:pt x="208494" y="381002"/>
                  </a:cubicBezTo>
                  <a:cubicBezTo>
                    <a:pt x="208969" y="380290"/>
                    <a:pt x="209680" y="379697"/>
                    <a:pt x="210629" y="379223"/>
                  </a:cubicBezTo>
                  <a:cubicBezTo>
                    <a:pt x="210629" y="380171"/>
                    <a:pt x="210392" y="381002"/>
                    <a:pt x="209917" y="381713"/>
                  </a:cubicBezTo>
                  <a:cubicBezTo>
                    <a:pt x="209443" y="382425"/>
                    <a:pt x="209443" y="383255"/>
                    <a:pt x="209917" y="384204"/>
                  </a:cubicBezTo>
                  <a:cubicBezTo>
                    <a:pt x="211341" y="383729"/>
                    <a:pt x="212052" y="384441"/>
                    <a:pt x="212052" y="386338"/>
                  </a:cubicBezTo>
                  <a:cubicBezTo>
                    <a:pt x="213001" y="385864"/>
                    <a:pt x="213594" y="384915"/>
                    <a:pt x="213831" y="383492"/>
                  </a:cubicBezTo>
                  <a:cubicBezTo>
                    <a:pt x="214068" y="382069"/>
                    <a:pt x="215136" y="381832"/>
                    <a:pt x="217033" y="382781"/>
                  </a:cubicBezTo>
                  <a:cubicBezTo>
                    <a:pt x="215610" y="386576"/>
                    <a:pt x="215254" y="390727"/>
                    <a:pt x="215966" y="395233"/>
                  </a:cubicBezTo>
                  <a:cubicBezTo>
                    <a:pt x="216678" y="399740"/>
                    <a:pt x="216085" y="403891"/>
                    <a:pt x="214187" y="407686"/>
                  </a:cubicBezTo>
                  <a:cubicBezTo>
                    <a:pt x="216085" y="408635"/>
                    <a:pt x="217033" y="408279"/>
                    <a:pt x="217033" y="406619"/>
                  </a:cubicBezTo>
                  <a:cubicBezTo>
                    <a:pt x="217033" y="404958"/>
                    <a:pt x="217508" y="403654"/>
                    <a:pt x="218457" y="402705"/>
                  </a:cubicBezTo>
                  <a:cubicBezTo>
                    <a:pt x="219405" y="402705"/>
                    <a:pt x="219642" y="403772"/>
                    <a:pt x="219168" y="405907"/>
                  </a:cubicBezTo>
                  <a:cubicBezTo>
                    <a:pt x="218694" y="408042"/>
                    <a:pt x="217982" y="408872"/>
                    <a:pt x="217033" y="408398"/>
                  </a:cubicBezTo>
                  <a:cubicBezTo>
                    <a:pt x="217982" y="411244"/>
                    <a:pt x="219405" y="412430"/>
                    <a:pt x="221303" y="411955"/>
                  </a:cubicBezTo>
                  <a:cubicBezTo>
                    <a:pt x="219880" y="419546"/>
                    <a:pt x="219287" y="425950"/>
                    <a:pt x="219524" y="431168"/>
                  </a:cubicBezTo>
                  <a:cubicBezTo>
                    <a:pt x="219761" y="436387"/>
                    <a:pt x="218694" y="442316"/>
                    <a:pt x="216322" y="448958"/>
                  </a:cubicBezTo>
                  <a:lnTo>
                    <a:pt x="219168" y="448958"/>
                  </a:lnTo>
                  <a:cubicBezTo>
                    <a:pt x="216796" y="455599"/>
                    <a:pt x="215373" y="462952"/>
                    <a:pt x="214899" y="471017"/>
                  </a:cubicBezTo>
                  <a:cubicBezTo>
                    <a:pt x="214424" y="479082"/>
                    <a:pt x="211578" y="484300"/>
                    <a:pt x="206360" y="486672"/>
                  </a:cubicBezTo>
                  <a:cubicBezTo>
                    <a:pt x="205411" y="493313"/>
                    <a:pt x="203869" y="499599"/>
                    <a:pt x="201734" y="505529"/>
                  </a:cubicBezTo>
                  <a:cubicBezTo>
                    <a:pt x="199600" y="511459"/>
                    <a:pt x="198769" y="517270"/>
                    <a:pt x="199244" y="522963"/>
                  </a:cubicBezTo>
                  <a:cubicBezTo>
                    <a:pt x="201141" y="522963"/>
                    <a:pt x="202446" y="522132"/>
                    <a:pt x="203157" y="520472"/>
                  </a:cubicBezTo>
                  <a:cubicBezTo>
                    <a:pt x="203869" y="518812"/>
                    <a:pt x="204462" y="516914"/>
                    <a:pt x="204936" y="514779"/>
                  </a:cubicBezTo>
                  <a:cubicBezTo>
                    <a:pt x="205411" y="512645"/>
                    <a:pt x="206004" y="510747"/>
                    <a:pt x="206715" y="509087"/>
                  </a:cubicBezTo>
                  <a:cubicBezTo>
                    <a:pt x="207427" y="507426"/>
                    <a:pt x="208731" y="506596"/>
                    <a:pt x="210629" y="506596"/>
                  </a:cubicBezTo>
                  <a:cubicBezTo>
                    <a:pt x="209680" y="498532"/>
                    <a:pt x="210629" y="492839"/>
                    <a:pt x="213475" y="489518"/>
                  </a:cubicBezTo>
                  <a:cubicBezTo>
                    <a:pt x="216322" y="486197"/>
                    <a:pt x="219168" y="482877"/>
                    <a:pt x="222014" y="479556"/>
                  </a:cubicBezTo>
                  <a:cubicBezTo>
                    <a:pt x="222489" y="477184"/>
                    <a:pt x="222133" y="476472"/>
                    <a:pt x="220947" y="477421"/>
                  </a:cubicBezTo>
                  <a:cubicBezTo>
                    <a:pt x="219761" y="478370"/>
                    <a:pt x="218931" y="478844"/>
                    <a:pt x="218457" y="478844"/>
                  </a:cubicBezTo>
                  <a:cubicBezTo>
                    <a:pt x="219880" y="476947"/>
                    <a:pt x="220354" y="475286"/>
                    <a:pt x="219880" y="473863"/>
                  </a:cubicBezTo>
                  <a:cubicBezTo>
                    <a:pt x="219405" y="472440"/>
                    <a:pt x="220591" y="471254"/>
                    <a:pt x="223438" y="470305"/>
                  </a:cubicBezTo>
                  <a:cubicBezTo>
                    <a:pt x="223912" y="474575"/>
                    <a:pt x="223912" y="480030"/>
                    <a:pt x="223438" y="486672"/>
                  </a:cubicBezTo>
                  <a:cubicBezTo>
                    <a:pt x="222963" y="493313"/>
                    <a:pt x="222252" y="499243"/>
                    <a:pt x="221303" y="504461"/>
                  </a:cubicBezTo>
                  <a:cubicBezTo>
                    <a:pt x="222726" y="501615"/>
                    <a:pt x="223675" y="498176"/>
                    <a:pt x="224149" y="494143"/>
                  </a:cubicBezTo>
                  <a:cubicBezTo>
                    <a:pt x="224624" y="490111"/>
                    <a:pt x="225335" y="486197"/>
                    <a:pt x="226284" y="482402"/>
                  </a:cubicBezTo>
                  <a:cubicBezTo>
                    <a:pt x="227707" y="483351"/>
                    <a:pt x="227944" y="484418"/>
                    <a:pt x="226995" y="485604"/>
                  </a:cubicBezTo>
                  <a:cubicBezTo>
                    <a:pt x="226047" y="486790"/>
                    <a:pt x="226047" y="487858"/>
                    <a:pt x="226995" y="488807"/>
                  </a:cubicBezTo>
                  <a:cubicBezTo>
                    <a:pt x="228419" y="485011"/>
                    <a:pt x="230198" y="481335"/>
                    <a:pt x="232332" y="477777"/>
                  </a:cubicBezTo>
                  <a:cubicBezTo>
                    <a:pt x="234467" y="474219"/>
                    <a:pt x="235060" y="470305"/>
                    <a:pt x="234111" y="466036"/>
                  </a:cubicBezTo>
                  <a:cubicBezTo>
                    <a:pt x="233163" y="462715"/>
                    <a:pt x="231739" y="460462"/>
                    <a:pt x="229842" y="459276"/>
                  </a:cubicBezTo>
                  <a:cubicBezTo>
                    <a:pt x="227944" y="458090"/>
                    <a:pt x="226995" y="455599"/>
                    <a:pt x="226995" y="451804"/>
                  </a:cubicBezTo>
                  <a:cubicBezTo>
                    <a:pt x="227944" y="449907"/>
                    <a:pt x="228893" y="448958"/>
                    <a:pt x="229842" y="448958"/>
                  </a:cubicBezTo>
                  <a:cubicBezTo>
                    <a:pt x="229842" y="452279"/>
                    <a:pt x="230672" y="454295"/>
                    <a:pt x="232332" y="455006"/>
                  </a:cubicBezTo>
                  <a:cubicBezTo>
                    <a:pt x="233993" y="455718"/>
                    <a:pt x="234586" y="457734"/>
                    <a:pt x="234111" y="461055"/>
                  </a:cubicBezTo>
                  <a:cubicBezTo>
                    <a:pt x="235060" y="461055"/>
                    <a:pt x="236246" y="461292"/>
                    <a:pt x="237669" y="461766"/>
                  </a:cubicBezTo>
                  <a:cubicBezTo>
                    <a:pt x="239092" y="462241"/>
                    <a:pt x="239330" y="463901"/>
                    <a:pt x="238381" y="466747"/>
                  </a:cubicBezTo>
                  <a:cubicBezTo>
                    <a:pt x="238855" y="465799"/>
                    <a:pt x="239567" y="464969"/>
                    <a:pt x="240516" y="464257"/>
                  </a:cubicBezTo>
                  <a:cubicBezTo>
                    <a:pt x="241464" y="463545"/>
                    <a:pt x="242176" y="462478"/>
                    <a:pt x="242650" y="461055"/>
                  </a:cubicBezTo>
                  <a:cubicBezTo>
                    <a:pt x="245497" y="462478"/>
                    <a:pt x="246920" y="465561"/>
                    <a:pt x="246920" y="470305"/>
                  </a:cubicBezTo>
                  <a:cubicBezTo>
                    <a:pt x="246445" y="471254"/>
                    <a:pt x="245734" y="471729"/>
                    <a:pt x="244785" y="471729"/>
                  </a:cubicBezTo>
                  <a:cubicBezTo>
                    <a:pt x="243836" y="471729"/>
                    <a:pt x="243125" y="472203"/>
                    <a:pt x="242650" y="473152"/>
                  </a:cubicBezTo>
                  <a:cubicBezTo>
                    <a:pt x="242176" y="472203"/>
                    <a:pt x="241939" y="471610"/>
                    <a:pt x="241939" y="471373"/>
                  </a:cubicBezTo>
                  <a:cubicBezTo>
                    <a:pt x="241939" y="471136"/>
                    <a:pt x="241702" y="470543"/>
                    <a:pt x="241227" y="469594"/>
                  </a:cubicBezTo>
                  <a:cubicBezTo>
                    <a:pt x="240278" y="471966"/>
                    <a:pt x="239448" y="474456"/>
                    <a:pt x="238737" y="477065"/>
                  </a:cubicBezTo>
                  <a:cubicBezTo>
                    <a:pt x="238025" y="479675"/>
                    <a:pt x="237906" y="482877"/>
                    <a:pt x="238381" y="486672"/>
                  </a:cubicBezTo>
                  <a:cubicBezTo>
                    <a:pt x="241227" y="486672"/>
                    <a:pt x="242413" y="487858"/>
                    <a:pt x="241939" y="490230"/>
                  </a:cubicBezTo>
                  <a:cubicBezTo>
                    <a:pt x="242413" y="491653"/>
                    <a:pt x="242295" y="492483"/>
                    <a:pt x="241583" y="492720"/>
                  </a:cubicBezTo>
                  <a:cubicBezTo>
                    <a:pt x="240871" y="492957"/>
                    <a:pt x="240041" y="493313"/>
                    <a:pt x="239092" y="493788"/>
                  </a:cubicBezTo>
                  <a:cubicBezTo>
                    <a:pt x="239092" y="498057"/>
                    <a:pt x="238974" y="503631"/>
                    <a:pt x="238737" y="510510"/>
                  </a:cubicBezTo>
                  <a:cubicBezTo>
                    <a:pt x="238499" y="517389"/>
                    <a:pt x="237432" y="522725"/>
                    <a:pt x="235535" y="526521"/>
                  </a:cubicBezTo>
                  <a:cubicBezTo>
                    <a:pt x="234586" y="525097"/>
                    <a:pt x="233637" y="524149"/>
                    <a:pt x="232688" y="523674"/>
                  </a:cubicBezTo>
                  <a:cubicBezTo>
                    <a:pt x="231739" y="523200"/>
                    <a:pt x="230791" y="523911"/>
                    <a:pt x="229842" y="525809"/>
                  </a:cubicBezTo>
                  <a:cubicBezTo>
                    <a:pt x="229842" y="522488"/>
                    <a:pt x="230316" y="521065"/>
                    <a:pt x="231265" y="521539"/>
                  </a:cubicBezTo>
                  <a:cubicBezTo>
                    <a:pt x="230316" y="519642"/>
                    <a:pt x="228893" y="518456"/>
                    <a:pt x="226995" y="517982"/>
                  </a:cubicBezTo>
                  <a:cubicBezTo>
                    <a:pt x="226995" y="515610"/>
                    <a:pt x="227470" y="513712"/>
                    <a:pt x="228419" y="512289"/>
                  </a:cubicBezTo>
                  <a:cubicBezTo>
                    <a:pt x="229367" y="510866"/>
                    <a:pt x="229130" y="509443"/>
                    <a:pt x="227707" y="508019"/>
                  </a:cubicBezTo>
                  <a:lnTo>
                    <a:pt x="224861" y="508019"/>
                  </a:lnTo>
                  <a:cubicBezTo>
                    <a:pt x="224386" y="510866"/>
                    <a:pt x="224031" y="513593"/>
                    <a:pt x="223793" y="516203"/>
                  </a:cubicBezTo>
                  <a:cubicBezTo>
                    <a:pt x="223556" y="518812"/>
                    <a:pt x="223675" y="522014"/>
                    <a:pt x="224149" y="525809"/>
                  </a:cubicBezTo>
                  <a:lnTo>
                    <a:pt x="226995" y="525809"/>
                  </a:lnTo>
                  <a:cubicBezTo>
                    <a:pt x="227470" y="526758"/>
                    <a:pt x="227351" y="527469"/>
                    <a:pt x="226640" y="527944"/>
                  </a:cubicBezTo>
                  <a:cubicBezTo>
                    <a:pt x="225928" y="528418"/>
                    <a:pt x="225810" y="529604"/>
                    <a:pt x="226284" y="531502"/>
                  </a:cubicBezTo>
                  <a:cubicBezTo>
                    <a:pt x="225810" y="531027"/>
                    <a:pt x="225572" y="530434"/>
                    <a:pt x="225572" y="529723"/>
                  </a:cubicBezTo>
                  <a:cubicBezTo>
                    <a:pt x="225572" y="529011"/>
                    <a:pt x="225098" y="528655"/>
                    <a:pt x="224149" y="528655"/>
                  </a:cubicBezTo>
                  <a:cubicBezTo>
                    <a:pt x="224149" y="533399"/>
                    <a:pt x="224624" y="535771"/>
                    <a:pt x="225572" y="535771"/>
                  </a:cubicBezTo>
                  <a:cubicBezTo>
                    <a:pt x="225572" y="537194"/>
                    <a:pt x="225217" y="537906"/>
                    <a:pt x="224505" y="537906"/>
                  </a:cubicBezTo>
                  <a:cubicBezTo>
                    <a:pt x="223793" y="537906"/>
                    <a:pt x="223438" y="538380"/>
                    <a:pt x="223438" y="539329"/>
                  </a:cubicBezTo>
                  <a:cubicBezTo>
                    <a:pt x="223438" y="541701"/>
                    <a:pt x="223912" y="543361"/>
                    <a:pt x="224861" y="544310"/>
                  </a:cubicBezTo>
                  <a:cubicBezTo>
                    <a:pt x="225810" y="545259"/>
                    <a:pt x="226047" y="547157"/>
                    <a:pt x="225572" y="550003"/>
                  </a:cubicBezTo>
                  <a:cubicBezTo>
                    <a:pt x="226047" y="550477"/>
                    <a:pt x="226403" y="550359"/>
                    <a:pt x="226640" y="549647"/>
                  </a:cubicBezTo>
                  <a:cubicBezTo>
                    <a:pt x="226877" y="548935"/>
                    <a:pt x="226995" y="548224"/>
                    <a:pt x="226995" y="547512"/>
                  </a:cubicBezTo>
                  <a:cubicBezTo>
                    <a:pt x="226995" y="546801"/>
                    <a:pt x="226995" y="546445"/>
                    <a:pt x="226995" y="546445"/>
                  </a:cubicBezTo>
                  <a:cubicBezTo>
                    <a:pt x="226995" y="546445"/>
                    <a:pt x="227233" y="547157"/>
                    <a:pt x="227707" y="548580"/>
                  </a:cubicBezTo>
                  <a:cubicBezTo>
                    <a:pt x="229130" y="548105"/>
                    <a:pt x="230079" y="546801"/>
                    <a:pt x="230553" y="544666"/>
                  </a:cubicBezTo>
                  <a:cubicBezTo>
                    <a:pt x="231028" y="542531"/>
                    <a:pt x="231384" y="540396"/>
                    <a:pt x="231621" y="538262"/>
                  </a:cubicBezTo>
                  <a:cubicBezTo>
                    <a:pt x="231858" y="536127"/>
                    <a:pt x="232332" y="534111"/>
                    <a:pt x="233044" y="532213"/>
                  </a:cubicBezTo>
                  <a:cubicBezTo>
                    <a:pt x="233756" y="530316"/>
                    <a:pt x="234823" y="529130"/>
                    <a:pt x="236246" y="528655"/>
                  </a:cubicBezTo>
                  <a:cubicBezTo>
                    <a:pt x="237195" y="529130"/>
                    <a:pt x="237551" y="530316"/>
                    <a:pt x="237313" y="532213"/>
                  </a:cubicBezTo>
                  <a:cubicBezTo>
                    <a:pt x="237076" y="534111"/>
                    <a:pt x="237195" y="535771"/>
                    <a:pt x="237669" y="537194"/>
                  </a:cubicBezTo>
                  <a:cubicBezTo>
                    <a:pt x="240041" y="538618"/>
                    <a:pt x="241346" y="541227"/>
                    <a:pt x="241583" y="545022"/>
                  </a:cubicBezTo>
                  <a:cubicBezTo>
                    <a:pt x="241820" y="548817"/>
                    <a:pt x="241702" y="552968"/>
                    <a:pt x="241227" y="557474"/>
                  </a:cubicBezTo>
                  <a:cubicBezTo>
                    <a:pt x="240753" y="561981"/>
                    <a:pt x="240160" y="566606"/>
                    <a:pt x="239448" y="571350"/>
                  </a:cubicBezTo>
                  <a:cubicBezTo>
                    <a:pt x="238737" y="576094"/>
                    <a:pt x="238381" y="580127"/>
                    <a:pt x="238381" y="583447"/>
                  </a:cubicBezTo>
                  <a:cubicBezTo>
                    <a:pt x="239330" y="583447"/>
                    <a:pt x="240041" y="584278"/>
                    <a:pt x="240516" y="585938"/>
                  </a:cubicBezTo>
                  <a:cubicBezTo>
                    <a:pt x="240990" y="587598"/>
                    <a:pt x="241227" y="589377"/>
                    <a:pt x="241227" y="591275"/>
                  </a:cubicBezTo>
                  <a:lnTo>
                    <a:pt x="231977" y="628989"/>
                  </a:lnTo>
                  <a:cubicBezTo>
                    <a:pt x="231028" y="626142"/>
                    <a:pt x="230553" y="623533"/>
                    <a:pt x="230553" y="621161"/>
                  </a:cubicBezTo>
                  <a:cubicBezTo>
                    <a:pt x="228656" y="620213"/>
                    <a:pt x="228063" y="621043"/>
                    <a:pt x="228774" y="623652"/>
                  </a:cubicBezTo>
                  <a:cubicBezTo>
                    <a:pt x="229486" y="626261"/>
                    <a:pt x="228893" y="627328"/>
                    <a:pt x="226995" y="626854"/>
                  </a:cubicBezTo>
                  <a:cubicBezTo>
                    <a:pt x="226047" y="621636"/>
                    <a:pt x="226165" y="615587"/>
                    <a:pt x="227351" y="608709"/>
                  </a:cubicBezTo>
                  <a:cubicBezTo>
                    <a:pt x="228537" y="601830"/>
                    <a:pt x="228656" y="595781"/>
                    <a:pt x="227707" y="590563"/>
                  </a:cubicBezTo>
                  <a:cubicBezTo>
                    <a:pt x="225335" y="597205"/>
                    <a:pt x="224386" y="604913"/>
                    <a:pt x="224861" y="613690"/>
                  </a:cubicBezTo>
                  <a:cubicBezTo>
                    <a:pt x="225335" y="622466"/>
                    <a:pt x="225098" y="631123"/>
                    <a:pt x="224149" y="639662"/>
                  </a:cubicBezTo>
                  <a:cubicBezTo>
                    <a:pt x="226047" y="639662"/>
                    <a:pt x="226640" y="638951"/>
                    <a:pt x="225928" y="637528"/>
                  </a:cubicBezTo>
                  <a:cubicBezTo>
                    <a:pt x="225217" y="636105"/>
                    <a:pt x="225335" y="634919"/>
                    <a:pt x="226284" y="633970"/>
                  </a:cubicBezTo>
                  <a:cubicBezTo>
                    <a:pt x="228656" y="633970"/>
                    <a:pt x="229842" y="634919"/>
                    <a:pt x="229842" y="636816"/>
                  </a:cubicBezTo>
                  <a:lnTo>
                    <a:pt x="219880" y="675242"/>
                  </a:lnTo>
                  <a:cubicBezTo>
                    <a:pt x="218457" y="672870"/>
                    <a:pt x="218101" y="670854"/>
                    <a:pt x="218812" y="669193"/>
                  </a:cubicBezTo>
                  <a:cubicBezTo>
                    <a:pt x="219524" y="667533"/>
                    <a:pt x="218931" y="665991"/>
                    <a:pt x="217033" y="664568"/>
                  </a:cubicBezTo>
                  <a:cubicBezTo>
                    <a:pt x="214661" y="669786"/>
                    <a:pt x="212764" y="676546"/>
                    <a:pt x="211341" y="684848"/>
                  </a:cubicBezTo>
                  <a:cubicBezTo>
                    <a:pt x="209917" y="693150"/>
                    <a:pt x="209917" y="700147"/>
                    <a:pt x="211341" y="705840"/>
                  </a:cubicBezTo>
                  <a:cubicBezTo>
                    <a:pt x="210392" y="708212"/>
                    <a:pt x="209680" y="710702"/>
                    <a:pt x="209206" y="713311"/>
                  </a:cubicBezTo>
                  <a:cubicBezTo>
                    <a:pt x="208731" y="715921"/>
                    <a:pt x="208257" y="718648"/>
                    <a:pt x="207783" y="721495"/>
                  </a:cubicBezTo>
                  <a:lnTo>
                    <a:pt x="207783" y="722206"/>
                  </a:lnTo>
                  <a:cubicBezTo>
                    <a:pt x="207308" y="724578"/>
                    <a:pt x="207071" y="726950"/>
                    <a:pt x="207071" y="729322"/>
                  </a:cubicBezTo>
                  <a:cubicBezTo>
                    <a:pt x="207071" y="731694"/>
                    <a:pt x="207071" y="734066"/>
                    <a:pt x="207071" y="736438"/>
                  </a:cubicBezTo>
                  <a:cubicBezTo>
                    <a:pt x="207546" y="734540"/>
                    <a:pt x="207901" y="732406"/>
                    <a:pt x="208139" y="730034"/>
                  </a:cubicBezTo>
                  <a:cubicBezTo>
                    <a:pt x="208376" y="727662"/>
                    <a:pt x="208969" y="725053"/>
                    <a:pt x="209917" y="722206"/>
                  </a:cubicBezTo>
                  <a:lnTo>
                    <a:pt x="232688" y="722206"/>
                  </a:lnTo>
                  <a:cubicBezTo>
                    <a:pt x="232688" y="726001"/>
                    <a:pt x="232214" y="729204"/>
                    <a:pt x="231265" y="731813"/>
                  </a:cubicBezTo>
                  <a:cubicBezTo>
                    <a:pt x="230316" y="734422"/>
                    <a:pt x="228656" y="735252"/>
                    <a:pt x="226284" y="734303"/>
                  </a:cubicBezTo>
                  <a:cubicBezTo>
                    <a:pt x="226758" y="736675"/>
                    <a:pt x="226640" y="738928"/>
                    <a:pt x="225928" y="741063"/>
                  </a:cubicBezTo>
                  <a:cubicBezTo>
                    <a:pt x="225217" y="743198"/>
                    <a:pt x="225335" y="744740"/>
                    <a:pt x="226284" y="745689"/>
                  </a:cubicBezTo>
                  <a:cubicBezTo>
                    <a:pt x="227233" y="744740"/>
                    <a:pt x="228063" y="743791"/>
                    <a:pt x="228774" y="742842"/>
                  </a:cubicBezTo>
                  <a:cubicBezTo>
                    <a:pt x="229486" y="741893"/>
                    <a:pt x="230316" y="740945"/>
                    <a:pt x="231265" y="739996"/>
                  </a:cubicBezTo>
                  <a:cubicBezTo>
                    <a:pt x="232214" y="743791"/>
                    <a:pt x="232332" y="748772"/>
                    <a:pt x="231621" y="754939"/>
                  </a:cubicBezTo>
                  <a:cubicBezTo>
                    <a:pt x="230909" y="761106"/>
                    <a:pt x="230791" y="766325"/>
                    <a:pt x="231265" y="770594"/>
                  </a:cubicBezTo>
                  <a:cubicBezTo>
                    <a:pt x="233163" y="763004"/>
                    <a:pt x="234349" y="755176"/>
                    <a:pt x="234823" y="747112"/>
                  </a:cubicBezTo>
                  <a:cubicBezTo>
                    <a:pt x="235297" y="739047"/>
                    <a:pt x="235535" y="730745"/>
                    <a:pt x="235535" y="722206"/>
                  </a:cubicBezTo>
                  <a:lnTo>
                    <a:pt x="243362" y="722206"/>
                  </a:lnTo>
                  <a:cubicBezTo>
                    <a:pt x="242413" y="725527"/>
                    <a:pt x="242057" y="728373"/>
                    <a:pt x="242295" y="730745"/>
                  </a:cubicBezTo>
                  <a:cubicBezTo>
                    <a:pt x="242532" y="733117"/>
                    <a:pt x="243599" y="734540"/>
                    <a:pt x="245497" y="735015"/>
                  </a:cubicBezTo>
                  <a:cubicBezTo>
                    <a:pt x="245022" y="732168"/>
                    <a:pt x="245497" y="727899"/>
                    <a:pt x="246920" y="722206"/>
                  </a:cubicBezTo>
                  <a:lnTo>
                    <a:pt x="293884" y="722206"/>
                  </a:lnTo>
                  <a:cubicBezTo>
                    <a:pt x="293410" y="722206"/>
                    <a:pt x="293173" y="722443"/>
                    <a:pt x="293173" y="722918"/>
                  </a:cubicBezTo>
                  <a:cubicBezTo>
                    <a:pt x="293173" y="723392"/>
                    <a:pt x="292936" y="723629"/>
                    <a:pt x="292461" y="723629"/>
                  </a:cubicBezTo>
                  <a:cubicBezTo>
                    <a:pt x="292461" y="726001"/>
                    <a:pt x="292817" y="727780"/>
                    <a:pt x="293529" y="728966"/>
                  </a:cubicBezTo>
                  <a:cubicBezTo>
                    <a:pt x="294240" y="730152"/>
                    <a:pt x="294122" y="731931"/>
                    <a:pt x="293173" y="734303"/>
                  </a:cubicBezTo>
                  <a:cubicBezTo>
                    <a:pt x="294596" y="734303"/>
                    <a:pt x="295308" y="733592"/>
                    <a:pt x="295308" y="732168"/>
                  </a:cubicBezTo>
                  <a:cubicBezTo>
                    <a:pt x="297205" y="735964"/>
                    <a:pt x="297798" y="739521"/>
                    <a:pt x="297087" y="742842"/>
                  </a:cubicBezTo>
                  <a:cubicBezTo>
                    <a:pt x="296375" y="746163"/>
                    <a:pt x="295782" y="749958"/>
                    <a:pt x="295308" y="754228"/>
                  </a:cubicBezTo>
                  <a:cubicBezTo>
                    <a:pt x="296256" y="752804"/>
                    <a:pt x="296849" y="752211"/>
                    <a:pt x="297087" y="752449"/>
                  </a:cubicBezTo>
                  <a:cubicBezTo>
                    <a:pt x="297324" y="752686"/>
                    <a:pt x="297561" y="753160"/>
                    <a:pt x="297798" y="753872"/>
                  </a:cubicBezTo>
                  <a:cubicBezTo>
                    <a:pt x="298035" y="754583"/>
                    <a:pt x="298273" y="755295"/>
                    <a:pt x="298510" y="756007"/>
                  </a:cubicBezTo>
                  <a:cubicBezTo>
                    <a:pt x="298747" y="756718"/>
                    <a:pt x="299577" y="756837"/>
                    <a:pt x="301000" y="756362"/>
                  </a:cubicBezTo>
                  <a:cubicBezTo>
                    <a:pt x="301949" y="755414"/>
                    <a:pt x="301949" y="754228"/>
                    <a:pt x="301000" y="752804"/>
                  </a:cubicBezTo>
                  <a:cubicBezTo>
                    <a:pt x="300051" y="751381"/>
                    <a:pt x="300526" y="750670"/>
                    <a:pt x="302423" y="750670"/>
                  </a:cubicBezTo>
                  <a:lnTo>
                    <a:pt x="301201" y="747492"/>
                  </a:lnTo>
                  <a:lnTo>
                    <a:pt x="302779" y="739284"/>
                  </a:lnTo>
                  <a:cubicBezTo>
                    <a:pt x="303016" y="735489"/>
                    <a:pt x="303135" y="731457"/>
                    <a:pt x="303135" y="727187"/>
                  </a:cubicBezTo>
                  <a:cubicBezTo>
                    <a:pt x="301237" y="726713"/>
                    <a:pt x="300407" y="727780"/>
                    <a:pt x="300644" y="730389"/>
                  </a:cubicBezTo>
                  <a:cubicBezTo>
                    <a:pt x="300882" y="732999"/>
                    <a:pt x="301000" y="735489"/>
                    <a:pt x="301000" y="737861"/>
                  </a:cubicBezTo>
                  <a:cubicBezTo>
                    <a:pt x="298628" y="736912"/>
                    <a:pt x="297798" y="734778"/>
                    <a:pt x="298510" y="731457"/>
                  </a:cubicBezTo>
                  <a:cubicBezTo>
                    <a:pt x="299221" y="728136"/>
                    <a:pt x="299577" y="725053"/>
                    <a:pt x="299577" y="722206"/>
                  </a:cubicBezTo>
                  <a:lnTo>
                    <a:pt x="323059" y="722206"/>
                  </a:lnTo>
                  <a:cubicBezTo>
                    <a:pt x="323534" y="738810"/>
                    <a:pt x="324720" y="755295"/>
                    <a:pt x="326617" y="771661"/>
                  </a:cubicBezTo>
                  <a:cubicBezTo>
                    <a:pt x="328515" y="788028"/>
                    <a:pt x="328515" y="804038"/>
                    <a:pt x="326617" y="819693"/>
                  </a:cubicBezTo>
                  <a:cubicBezTo>
                    <a:pt x="327566" y="820642"/>
                    <a:pt x="328278" y="820761"/>
                    <a:pt x="328752" y="820049"/>
                  </a:cubicBezTo>
                  <a:cubicBezTo>
                    <a:pt x="329226" y="819338"/>
                    <a:pt x="329938" y="819456"/>
                    <a:pt x="330887" y="820405"/>
                  </a:cubicBezTo>
                  <a:cubicBezTo>
                    <a:pt x="329464" y="824200"/>
                    <a:pt x="328515" y="828825"/>
                    <a:pt x="328040" y="834281"/>
                  </a:cubicBezTo>
                  <a:cubicBezTo>
                    <a:pt x="327566" y="839736"/>
                    <a:pt x="327566" y="845548"/>
                    <a:pt x="328040" y="851715"/>
                  </a:cubicBezTo>
                  <a:cubicBezTo>
                    <a:pt x="328515" y="857882"/>
                    <a:pt x="328989" y="864167"/>
                    <a:pt x="329464" y="870572"/>
                  </a:cubicBezTo>
                  <a:cubicBezTo>
                    <a:pt x="329938" y="876976"/>
                    <a:pt x="330412" y="882550"/>
                    <a:pt x="330887" y="887294"/>
                  </a:cubicBezTo>
                  <a:cubicBezTo>
                    <a:pt x="331361" y="891563"/>
                    <a:pt x="331361" y="895714"/>
                    <a:pt x="330887" y="899747"/>
                  </a:cubicBezTo>
                  <a:cubicBezTo>
                    <a:pt x="330412" y="903779"/>
                    <a:pt x="329701" y="907930"/>
                    <a:pt x="328752" y="912199"/>
                  </a:cubicBezTo>
                  <a:lnTo>
                    <a:pt x="316655" y="912199"/>
                  </a:lnTo>
                  <a:cubicBezTo>
                    <a:pt x="318078" y="910302"/>
                    <a:pt x="318434" y="907811"/>
                    <a:pt x="317723" y="904728"/>
                  </a:cubicBezTo>
                  <a:cubicBezTo>
                    <a:pt x="317011" y="901644"/>
                    <a:pt x="316655" y="898205"/>
                    <a:pt x="316655" y="894410"/>
                  </a:cubicBezTo>
                  <a:cubicBezTo>
                    <a:pt x="315706" y="896782"/>
                    <a:pt x="315469" y="899628"/>
                    <a:pt x="315944" y="902949"/>
                  </a:cubicBezTo>
                  <a:cubicBezTo>
                    <a:pt x="316418" y="906269"/>
                    <a:pt x="316655" y="909353"/>
                    <a:pt x="316655" y="912199"/>
                  </a:cubicBezTo>
                  <a:lnTo>
                    <a:pt x="278941" y="912199"/>
                  </a:lnTo>
                  <a:cubicBezTo>
                    <a:pt x="278941" y="910776"/>
                    <a:pt x="279178" y="909353"/>
                    <a:pt x="279653" y="907930"/>
                  </a:cubicBezTo>
                  <a:cubicBezTo>
                    <a:pt x="280127" y="906507"/>
                    <a:pt x="280364" y="905083"/>
                    <a:pt x="280364" y="903660"/>
                  </a:cubicBezTo>
                  <a:cubicBezTo>
                    <a:pt x="279416" y="904135"/>
                    <a:pt x="278823" y="905202"/>
                    <a:pt x="278585" y="906862"/>
                  </a:cubicBezTo>
                  <a:cubicBezTo>
                    <a:pt x="278348" y="908523"/>
                    <a:pt x="278230" y="910302"/>
                    <a:pt x="278230" y="912199"/>
                  </a:cubicBezTo>
                  <a:lnTo>
                    <a:pt x="244785" y="912199"/>
                  </a:lnTo>
                  <a:cubicBezTo>
                    <a:pt x="245734" y="906981"/>
                    <a:pt x="244785" y="904135"/>
                    <a:pt x="241939" y="903660"/>
                  </a:cubicBezTo>
                  <a:cubicBezTo>
                    <a:pt x="241939" y="905558"/>
                    <a:pt x="241820" y="907218"/>
                    <a:pt x="241583" y="908641"/>
                  </a:cubicBezTo>
                  <a:cubicBezTo>
                    <a:pt x="241346" y="910065"/>
                    <a:pt x="241227" y="911251"/>
                    <a:pt x="241227" y="912199"/>
                  </a:cubicBezTo>
                  <a:lnTo>
                    <a:pt x="232688" y="912199"/>
                  </a:lnTo>
                  <a:cubicBezTo>
                    <a:pt x="233637" y="908404"/>
                    <a:pt x="234230" y="904490"/>
                    <a:pt x="234467" y="900458"/>
                  </a:cubicBezTo>
                  <a:cubicBezTo>
                    <a:pt x="234704" y="896426"/>
                    <a:pt x="234349" y="892749"/>
                    <a:pt x="233400" y="889429"/>
                  </a:cubicBezTo>
                  <a:cubicBezTo>
                    <a:pt x="231502" y="891801"/>
                    <a:pt x="230553" y="895121"/>
                    <a:pt x="230553" y="899391"/>
                  </a:cubicBezTo>
                  <a:cubicBezTo>
                    <a:pt x="230553" y="903660"/>
                    <a:pt x="230553" y="907930"/>
                    <a:pt x="230553" y="912199"/>
                  </a:cubicBezTo>
                  <a:lnTo>
                    <a:pt x="217745" y="912199"/>
                  </a:lnTo>
                  <a:cubicBezTo>
                    <a:pt x="217745" y="908879"/>
                    <a:pt x="217626" y="905439"/>
                    <a:pt x="217389" y="901881"/>
                  </a:cubicBezTo>
                  <a:cubicBezTo>
                    <a:pt x="217152" y="898323"/>
                    <a:pt x="217508" y="894173"/>
                    <a:pt x="218457" y="889429"/>
                  </a:cubicBezTo>
                  <a:cubicBezTo>
                    <a:pt x="217033" y="890852"/>
                    <a:pt x="216203" y="890970"/>
                    <a:pt x="215966" y="889784"/>
                  </a:cubicBezTo>
                  <a:cubicBezTo>
                    <a:pt x="215729" y="888598"/>
                    <a:pt x="215729" y="886938"/>
                    <a:pt x="215966" y="884803"/>
                  </a:cubicBezTo>
                  <a:cubicBezTo>
                    <a:pt x="216203" y="882669"/>
                    <a:pt x="216440" y="880297"/>
                    <a:pt x="216678" y="877687"/>
                  </a:cubicBezTo>
                  <a:cubicBezTo>
                    <a:pt x="216915" y="875078"/>
                    <a:pt x="216796" y="873062"/>
                    <a:pt x="216322" y="871639"/>
                  </a:cubicBezTo>
                  <a:cubicBezTo>
                    <a:pt x="218219" y="871165"/>
                    <a:pt x="219524" y="869267"/>
                    <a:pt x="220235" y="865946"/>
                  </a:cubicBezTo>
                  <a:cubicBezTo>
                    <a:pt x="220947" y="862626"/>
                    <a:pt x="221421" y="859186"/>
                    <a:pt x="221659" y="855628"/>
                  </a:cubicBezTo>
                  <a:cubicBezTo>
                    <a:pt x="221896" y="852070"/>
                    <a:pt x="222370" y="848987"/>
                    <a:pt x="223082" y="846378"/>
                  </a:cubicBezTo>
                  <a:cubicBezTo>
                    <a:pt x="223793" y="843769"/>
                    <a:pt x="225098" y="842464"/>
                    <a:pt x="226995" y="842464"/>
                  </a:cubicBezTo>
                  <a:cubicBezTo>
                    <a:pt x="224624" y="838669"/>
                    <a:pt x="224268" y="833688"/>
                    <a:pt x="225928" y="827521"/>
                  </a:cubicBezTo>
                  <a:cubicBezTo>
                    <a:pt x="227589" y="821354"/>
                    <a:pt x="227944" y="814712"/>
                    <a:pt x="226995" y="807596"/>
                  </a:cubicBezTo>
                  <a:cubicBezTo>
                    <a:pt x="225098" y="811392"/>
                    <a:pt x="223793" y="815898"/>
                    <a:pt x="223082" y="821117"/>
                  </a:cubicBezTo>
                  <a:cubicBezTo>
                    <a:pt x="222370" y="826335"/>
                    <a:pt x="221777" y="831790"/>
                    <a:pt x="221303" y="837483"/>
                  </a:cubicBezTo>
                  <a:cubicBezTo>
                    <a:pt x="220828" y="843176"/>
                    <a:pt x="220354" y="848750"/>
                    <a:pt x="219880" y="854205"/>
                  </a:cubicBezTo>
                  <a:cubicBezTo>
                    <a:pt x="219405" y="859661"/>
                    <a:pt x="218219" y="864523"/>
                    <a:pt x="216322" y="868793"/>
                  </a:cubicBezTo>
                  <a:cubicBezTo>
                    <a:pt x="215847" y="869741"/>
                    <a:pt x="215136" y="870690"/>
                    <a:pt x="214187" y="871639"/>
                  </a:cubicBezTo>
                  <a:cubicBezTo>
                    <a:pt x="213238" y="872588"/>
                    <a:pt x="212527" y="874011"/>
                    <a:pt x="212052" y="875909"/>
                  </a:cubicBezTo>
                  <a:cubicBezTo>
                    <a:pt x="212527" y="878280"/>
                    <a:pt x="212882" y="880890"/>
                    <a:pt x="213120" y="883736"/>
                  </a:cubicBezTo>
                  <a:cubicBezTo>
                    <a:pt x="213357" y="886582"/>
                    <a:pt x="212527" y="888480"/>
                    <a:pt x="210629" y="889429"/>
                  </a:cubicBezTo>
                  <a:lnTo>
                    <a:pt x="210629" y="912199"/>
                  </a:lnTo>
                  <a:lnTo>
                    <a:pt x="0" y="912199"/>
                  </a:lnTo>
                  <a:lnTo>
                    <a:pt x="0" y="722206"/>
                  </a:lnTo>
                  <a:lnTo>
                    <a:pt x="169357" y="208442"/>
                  </a:lnTo>
                  <a:cubicBezTo>
                    <a:pt x="170306" y="207968"/>
                    <a:pt x="171255" y="207256"/>
                    <a:pt x="172204" y="206308"/>
                  </a:cubicBezTo>
                  <a:cubicBezTo>
                    <a:pt x="171729" y="212475"/>
                    <a:pt x="173627" y="214965"/>
                    <a:pt x="177896" y="213779"/>
                  </a:cubicBezTo>
                  <a:cubicBezTo>
                    <a:pt x="182166" y="212593"/>
                    <a:pt x="185486" y="210814"/>
                    <a:pt x="187858" y="208442"/>
                  </a:cubicBezTo>
                  <a:cubicBezTo>
                    <a:pt x="188333" y="208917"/>
                    <a:pt x="188570" y="209628"/>
                    <a:pt x="188570" y="210577"/>
                  </a:cubicBezTo>
                  <a:cubicBezTo>
                    <a:pt x="188096" y="211526"/>
                    <a:pt x="187621" y="212712"/>
                    <a:pt x="187147" y="214135"/>
                  </a:cubicBezTo>
                  <a:cubicBezTo>
                    <a:pt x="186672" y="215558"/>
                    <a:pt x="186910" y="216981"/>
                    <a:pt x="187858" y="218404"/>
                  </a:cubicBezTo>
                  <a:cubicBezTo>
                    <a:pt x="189756" y="217930"/>
                    <a:pt x="190705" y="216270"/>
                    <a:pt x="190705" y="213423"/>
                  </a:cubicBezTo>
                  <a:cubicBezTo>
                    <a:pt x="193551" y="213423"/>
                    <a:pt x="196635" y="212475"/>
                    <a:pt x="199955" y="210577"/>
                  </a:cubicBezTo>
                  <a:cubicBezTo>
                    <a:pt x="203276" y="208679"/>
                    <a:pt x="205885" y="208205"/>
                    <a:pt x="207783" y="209154"/>
                  </a:cubicBezTo>
                  <a:cubicBezTo>
                    <a:pt x="207783" y="209154"/>
                    <a:pt x="208494" y="208442"/>
                    <a:pt x="209917" y="207019"/>
                  </a:cubicBezTo>
                  <a:lnTo>
                    <a:pt x="209917" y="209865"/>
                  </a:lnTo>
                  <a:cubicBezTo>
                    <a:pt x="210392" y="209391"/>
                    <a:pt x="210748" y="208917"/>
                    <a:pt x="210985" y="208442"/>
                  </a:cubicBezTo>
                  <a:cubicBezTo>
                    <a:pt x="211222" y="207968"/>
                    <a:pt x="211815" y="207256"/>
                    <a:pt x="212764" y="206308"/>
                  </a:cubicBezTo>
                  <a:lnTo>
                    <a:pt x="212764" y="207019"/>
                  </a:lnTo>
                  <a:cubicBezTo>
                    <a:pt x="212764" y="207019"/>
                    <a:pt x="213238" y="207256"/>
                    <a:pt x="214187" y="207731"/>
                  </a:cubicBezTo>
                  <a:cubicBezTo>
                    <a:pt x="214661" y="209628"/>
                    <a:pt x="214068" y="210577"/>
                    <a:pt x="212408" y="210577"/>
                  </a:cubicBezTo>
                  <a:cubicBezTo>
                    <a:pt x="210748" y="210577"/>
                    <a:pt x="209443" y="211763"/>
                    <a:pt x="208494" y="214135"/>
                  </a:cubicBezTo>
                  <a:cubicBezTo>
                    <a:pt x="210392" y="215084"/>
                    <a:pt x="211815" y="215084"/>
                    <a:pt x="212764" y="214135"/>
                  </a:cubicBezTo>
                  <a:cubicBezTo>
                    <a:pt x="213713" y="213186"/>
                    <a:pt x="214543" y="211882"/>
                    <a:pt x="215254" y="210221"/>
                  </a:cubicBezTo>
                  <a:cubicBezTo>
                    <a:pt x="215966" y="208561"/>
                    <a:pt x="216796" y="207138"/>
                    <a:pt x="217745" y="205952"/>
                  </a:cubicBezTo>
                  <a:cubicBezTo>
                    <a:pt x="218694" y="204766"/>
                    <a:pt x="219880" y="204410"/>
                    <a:pt x="221303" y="204884"/>
                  </a:cubicBezTo>
                  <a:cubicBezTo>
                    <a:pt x="222252" y="203936"/>
                    <a:pt x="222489" y="202868"/>
                    <a:pt x="222014" y="201682"/>
                  </a:cubicBezTo>
                  <a:cubicBezTo>
                    <a:pt x="221540" y="200496"/>
                    <a:pt x="221777" y="199429"/>
                    <a:pt x="222726" y="198480"/>
                  </a:cubicBezTo>
                  <a:cubicBezTo>
                    <a:pt x="221777" y="196583"/>
                    <a:pt x="220947" y="195990"/>
                    <a:pt x="220235" y="196701"/>
                  </a:cubicBezTo>
                  <a:cubicBezTo>
                    <a:pt x="219524" y="197413"/>
                    <a:pt x="218694" y="197057"/>
                    <a:pt x="217745" y="195634"/>
                  </a:cubicBezTo>
                  <a:cubicBezTo>
                    <a:pt x="218219" y="190890"/>
                    <a:pt x="219998" y="188281"/>
                    <a:pt x="223082" y="187806"/>
                  </a:cubicBezTo>
                  <a:cubicBezTo>
                    <a:pt x="226165" y="187332"/>
                    <a:pt x="227707" y="184960"/>
                    <a:pt x="227707" y="180690"/>
                  </a:cubicBezTo>
                  <a:cubicBezTo>
                    <a:pt x="228656" y="180216"/>
                    <a:pt x="229486" y="180216"/>
                    <a:pt x="230198" y="180690"/>
                  </a:cubicBezTo>
                  <a:cubicBezTo>
                    <a:pt x="230909" y="181165"/>
                    <a:pt x="231739" y="181165"/>
                    <a:pt x="232688" y="180690"/>
                  </a:cubicBezTo>
                  <a:cubicBezTo>
                    <a:pt x="233637" y="176895"/>
                    <a:pt x="235297" y="174523"/>
                    <a:pt x="237669" y="173575"/>
                  </a:cubicBezTo>
                  <a:cubicBezTo>
                    <a:pt x="240041" y="172626"/>
                    <a:pt x="241702" y="170491"/>
                    <a:pt x="242650" y="167170"/>
                  </a:cubicBezTo>
                  <a:cubicBezTo>
                    <a:pt x="238855" y="164798"/>
                    <a:pt x="237669" y="163138"/>
                    <a:pt x="239092" y="162189"/>
                  </a:cubicBezTo>
                  <a:cubicBezTo>
                    <a:pt x="240516" y="161240"/>
                    <a:pt x="240278" y="159106"/>
                    <a:pt x="238381" y="155785"/>
                  </a:cubicBezTo>
                  <a:cubicBezTo>
                    <a:pt x="237432" y="158157"/>
                    <a:pt x="236602" y="160410"/>
                    <a:pt x="235890" y="162545"/>
                  </a:cubicBezTo>
                  <a:cubicBezTo>
                    <a:pt x="235179" y="164680"/>
                    <a:pt x="233637" y="165273"/>
                    <a:pt x="231265" y="164324"/>
                  </a:cubicBezTo>
                  <a:cubicBezTo>
                    <a:pt x="230791" y="161952"/>
                    <a:pt x="231146" y="161240"/>
                    <a:pt x="232332" y="162189"/>
                  </a:cubicBezTo>
                  <a:cubicBezTo>
                    <a:pt x="233518" y="163138"/>
                    <a:pt x="234586" y="162426"/>
                    <a:pt x="235535" y="160055"/>
                  </a:cubicBezTo>
                  <a:cubicBezTo>
                    <a:pt x="235060" y="159106"/>
                    <a:pt x="234704" y="158750"/>
                    <a:pt x="234467" y="158987"/>
                  </a:cubicBezTo>
                  <a:cubicBezTo>
                    <a:pt x="234230" y="159224"/>
                    <a:pt x="233874" y="159106"/>
                    <a:pt x="233400" y="158631"/>
                  </a:cubicBezTo>
                  <a:cubicBezTo>
                    <a:pt x="233874" y="157683"/>
                    <a:pt x="234349" y="157208"/>
                    <a:pt x="234823" y="157208"/>
                  </a:cubicBezTo>
                  <a:cubicBezTo>
                    <a:pt x="235297" y="157208"/>
                    <a:pt x="235772" y="156734"/>
                    <a:pt x="236246" y="155785"/>
                  </a:cubicBezTo>
                  <a:cubicBezTo>
                    <a:pt x="234823" y="152939"/>
                    <a:pt x="234704" y="149974"/>
                    <a:pt x="235890" y="146890"/>
                  </a:cubicBezTo>
                  <a:cubicBezTo>
                    <a:pt x="237076" y="143807"/>
                    <a:pt x="238618" y="140723"/>
                    <a:pt x="240516" y="137640"/>
                  </a:cubicBezTo>
                  <a:cubicBezTo>
                    <a:pt x="242413" y="134556"/>
                    <a:pt x="244429" y="131473"/>
                    <a:pt x="246564" y="128389"/>
                  </a:cubicBezTo>
                  <a:cubicBezTo>
                    <a:pt x="248699" y="125305"/>
                    <a:pt x="250003" y="122341"/>
                    <a:pt x="250478" y="119494"/>
                  </a:cubicBezTo>
                  <a:lnTo>
                    <a:pt x="249055" y="118071"/>
                  </a:lnTo>
                  <a:cubicBezTo>
                    <a:pt x="250003" y="117122"/>
                    <a:pt x="250715" y="115581"/>
                    <a:pt x="251189" y="113446"/>
                  </a:cubicBezTo>
                  <a:cubicBezTo>
                    <a:pt x="251664" y="111311"/>
                    <a:pt x="251427" y="109532"/>
                    <a:pt x="250478" y="108109"/>
                  </a:cubicBezTo>
                  <a:cubicBezTo>
                    <a:pt x="249055" y="109532"/>
                    <a:pt x="248343" y="112141"/>
                    <a:pt x="248343" y="115936"/>
                  </a:cubicBezTo>
                  <a:cubicBezTo>
                    <a:pt x="248343" y="115462"/>
                    <a:pt x="248106" y="114988"/>
                    <a:pt x="247631" y="114513"/>
                  </a:cubicBezTo>
                  <a:cubicBezTo>
                    <a:pt x="248106" y="111192"/>
                    <a:pt x="248936" y="108109"/>
                    <a:pt x="250122" y="105263"/>
                  </a:cubicBezTo>
                  <a:cubicBezTo>
                    <a:pt x="251308" y="102416"/>
                    <a:pt x="252850" y="99095"/>
                    <a:pt x="254747" y="95300"/>
                  </a:cubicBezTo>
                  <a:cubicBezTo>
                    <a:pt x="255222" y="95300"/>
                    <a:pt x="255696" y="95063"/>
                    <a:pt x="256170" y="94589"/>
                  </a:cubicBezTo>
                  <a:cubicBezTo>
                    <a:pt x="256645" y="94114"/>
                    <a:pt x="256645" y="93640"/>
                    <a:pt x="256170" y="93166"/>
                  </a:cubicBezTo>
                  <a:cubicBezTo>
                    <a:pt x="259966" y="87473"/>
                    <a:pt x="264116" y="81780"/>
                    <a:pt x="268623" y="76088"/>
                  </a:cubicBezTo>
                  <a:cubicBezTo>
                    <a:pt x="273130" y="70395"/>
                    <a:pt x="277281" y="64939"/>
                    <a:pt x="281076" y="59721"/>
                  </a:cubicBezTo>
                  <a:cubicBezTo>
                    <a:pt x="278230" y="61144"/>
                    <a:pt x="275146" y="60670"/>
                    <a:pt x="271825" y="58298"/>
                  </a:cubicBezTo>
                  <a:lnTo>
                    <a:pt x="271825" y="51182"/>
                  </a:lnTo>
                  <a:cubicBezTo>
                    <a:pt x="270402" y="51657"/>
                    <a:pt x="269453" y="52605"/>
                    <a:pt x="268979" y="54028"/>
                  </a:cubicBezTo>
                  <a:cubicBezTo>
                    <a:pt x="268030" y="53080"/>
                    <a:pt x="267437" y="52249"/>
                    <a:pt x="267200" y="51538"/>
                  </a:cubicBezTo>
                  <a:cubicBezTo>
                    <a:pt x="266963" y="50826"/>
                    <a:pt x="266607" y="49996"/>
                    <a:pt x="266133" y="49047"/>
                  </a:cubicBezTo>
                  <a:cubicBezTo>
                    <a:pt x="267081" y="49522"/>
                    <a:pt x="267674" y="49403"/>
                    <a:pt x="267912" y="48692"/>
                  </a:cubicBezTo>
                  <a:cubicBezTo>
                    <a:pt x="268149" y="47980"/>
                    <a:pt x="268742" y="47624"/>
                    <a:pt x="269691" y="47624"/>
                  </a:cubicBezTo>
                  <a:cubicBezTo>
                    <a:pt x="268267" y="44778"/>
                    <a:pt x="268149" y="41813"/>
                    <a:pt x="269335" y="38729"/>
                  </a:cubicBezTo>
                  <a:cubicBezTo>
                    <a:pt x="270521" y="35646"/>
                    <a:pt x="270639" y="32918"/>
                    <a:pt x="269691" y="30546"/>
                  </a:cubicBezTo>
                  <a:cubicBezTo>
                    <a:pt x="267793" y="30546"/>
                    <a:pt x="267319" y="32207"/>
                    <a:pt x="268267" y="35527"/>
                  </a:cubicBezTo>
                  <a:cubicBezTo>
                    <a:pt x="269216" y="38848"/>
                    <a:pt x="268505" y="40034"/>
                    <a:pt x="266133" y="39085"/>
                  </a:cubicBezTo>
                  <a:cubicBezTo>
                    <a:pt x="266133" y="42406"/>
                    <a:pt x="266370" y="44185"/>
                    <a:pt x="266844" y="44422"/>
                  </a:cubicBezTo>
                  <a:cubicBezTo>
                    <a:pt x="267319" y="44659"/>
                    <a:pt x="267081" y="45964"/>
                    <a:pt x="266133" y="48336"/>
                  </a:cubicBezTo>
                  <a:cubicBezTo>
                    <a:pt x="265658" y="47387"/>
                    <a:pt x="264947" y="45489"/>
                    <a:pt x="263998" y="42643"/>
                  </a:cubicBezTo>
                  <a:cubicBezTo>
                    <a:pt x="264472" y="39322"/>
                    <a:pt x="265184" y="36002"/>
                    <a:pt x="266133" y="32681"/>
                  </a:cubicBezTo>
                  <a:cubicBezTo>
                    <a:pt x="267081" y="29360"/>
                    <a:pt x="267081" y="25802"/>
                    <a:pt x="266133" y="22007"/>
                  </a:cubicBezTo>
                  <a:cubicBezTo>
                    <a:pt x="264235" y="24853"/>
                    <a:pt x="262812" y="29123"/>
                    <a:pt x="261863" y="34816"/>
                  </a:cubicBezTo>
                  <a:cubicBezTo>
                    <a:pt x="260914" y="33867"/>
                    <a:pt x="259847" y="33511"/>
                    <a:pt x="258661" y="33748"/>
                  </a:cubicBezTo>
                  <a:cubicBezTo>
                    <a:pt x="257475" y="33985"/>
                    <a:pt x="256408" y="34104"/>
                    <a:pt x="255459" y="34104"/>
                  </a:cubicBezTo>
                  <a:cubicBezTo>
                    <a:pt x="254510" y="32207"/>
                    <a:pt x="253799" y="30428"/>
                    <a:pt x="253324" y="28767"/>
                  </a:cubicBezTo>
                  <a:cubicBezTo>
                    <a:pt x="252850" y="27107"/>
                    <a:pt x="251664" y="27225"/>
                    <a:pt x="249766" y="29123"/>
                  </a:cubicBezTo>
                  <a:cubicBezTo>
                    <a:pt x="248817" y="28174"/>
                    <a:pt x="248817" y="26988"/>
                    <a:pt x="249766" y="25565"/>
                  </a:cubicBezTo>
                  <a:cubicBezTo>
                    <a:pt x="250715" y="24142"/>
                    <a:pt x="251664" y="22956"/>
                    <a:pt x="252613" y="22007"/>
                  </a:cubicBezTo>
                  <a:cubicBezTo>
                    <a:pt x="253087" y="21058"/>
                    <a:pt x="253561" y="20821"/>
                    <a:pt x="254036" y="21296"/>
                  </a:cubicBezTo>
                  <a:cubicBezTo>
                    <a:pt x="254510" y="21770"/>
                    <a:pt x="254985" y="22244"/>
                    <a:pt x="255459" y="22719"/>
                  </a:cubicBezTo>
                  <a:cubicBezTo>
                    <a:pt x="255933" y="23193"/>
                    <a:pt x="256289" y="23549"/>
                    <a:pt x="256526" y="23786"/>
                  </a:cubicBezTo>
                  <a:cubicBezTo>
                    <a:pt x="256763" y="24023"/>
                    <a:pt x="257119" y="23668"/>
                    <a:pt x="257594" y="22719"/>
                  </a:cubicBezTo>
                  <a:cubicBezTo>
                    <a:pt x="257594" y="22719"/>
                    <a:pt x="257356" y="22244"/>
                    <a:pt x="256882" y="21296"/>
                  </a:cubicBezTo>
                  <a:lnTo>
                    <a:pt x="256882" y="20584"/>
                  </a:lnTo>
                  <a:cubicBezTo>
                    <a:pt x="257356" y="15366"/>
                    <a:pt x="258424" y="10622"/>
                    <a:pt x="260084" y="6352"/>
                  </a:cubicBezTo>
                  <a:close/>
                  <a:moveTo>
                    <a:pt x="238237" y="0"/>
                  </a:moveTo>
                  <a:lnTo>
                    <a:pt x="255246" y="0"/>
                  </a:lnTo>
                  <a:lnTo>
                    <a:pt x="254747" y="1371"/>
                  </a:lnTo>
                  <a:cubicBezTo>
                    <a:pt x="253799" y="4218"/>
                    <a:pt x="253799" y="8013"/>
                    <a:pt x="254747" y="12757"/>
                  </a:cubicBezTo>
                  <a:cubicBezTo>
                    <a:pt x="253799" y="12757"/>
                    <a:pt x="253324" y="13705"/>
                    <a:pt x="253324" y="15603"/>
                  </a:cubicBezTo>
                  <a:cubicBezTo>
                    <a:pt x="252850" y="15129"/>
                    <a:pt x="252613" y="13943"/>
                    <a:pt x="252613" y="12045"/>
                  </a:cubicBezTo>
                  <a:cubicBezTo>
                    <a:pt x="251664" y="12994"/>
                    <a:pt x="250952" y="13468"/>
                    <a:pt x="250478" y="13468"/>
                  </a:cubicBezTo>
                  <a:cubicBezTo>
                    <a:pt x="250003" y="13468"/>
                    <a:pt x="249292" y="13705"/>
                    <a:pt x="248343" y="14180"/>
                  </a:cubicBezTo>
                  <a:cubicBezTo>
                    <a:pt x="247869" y="13231"/>
                    <a:pt x="247869" y="11926"/>
                    <a:pt x="248343" y="10266"/>
                  </a:cubicBezTo>
                  <a:cubicBezTo>
                    <a:pt x="248817" y="8606"/>
                    <a:pt x="248580" y="7064"/>
                    <a:pt x="247631" y="5641"/>
                  </a:cubicBezTo>
                  <a:cubicBezTo>
                    <a:pt x="244785" y="3743"/>
                    <a:pt x="241227" y="4929"/>
                    <a:pt x="236958" y="9199"/>
                  </a:cubicBezTo>
                  <a:cubicBezTo>
                    <a:pt x="236483" y="8250"/>
                    <a:pt x="236246" y="7064"/>
                    <a:pt x="236246" y="56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4067148" y="3313194"/>
              <a:ext cx="3516476" cy="923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5400" b="1" dirty="0">
                  <a:solidFill>
                    <a:schemeClr val="bg1"/>
                  </a:solidFill>
                </a:rPr>
                <a:t>加入我们</a:t>
              </a:r>
              <a:endParaRPr lang="zh-CN" altLang="en-US" sz="5400" b="1" dirty="0">
                <a:solidFill>
                  <a:schemeClr val="bg1"/>
                </a:solidFill>
              </a:endParaRPr>
            </a:p>
          </p:txBody>
        </p:sp>
        <p:sp>
          <p:nvSpPr>
            <p:cNvPr id="8" name="文本框 7"/>
            <p:cNvSpPr txBox="1"/>
            <p:nvPr/>
          </p:nvSpPr>
          <p:spPr>
            <a:xfrm>
              <a:off x="7352033" y="3622719"/>
              <a:ext cx="42739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>
                  <a:solidFill>
                    <a:schemeClr val="bg1"/>
                  </a:solidFill>
                </a:rPr>
                <a:t>应聘的基本流程</a:t>
              </a:r>
              <a:endParaRPr lang="zh-CN" altLang="en-US" sz="3200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35 0.10602 L -4.58333E-6 -3.33333E-6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-5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698180" y="373194"/>
            <a:ext cx="11493819" cy="739466"/>
          </a:xfrm>
          <a:custGeom>
            <a:avLst/>
            <a:gdLst>
              <a:gd name="connsiteX0" fmla="*/ 257396 w 11493819"/>
              <a:gd name="connsiteY0" fmla="*/ 720865 h 739466"/>
              <a:gd name="connsiteX1" fmla="*/ 258115 w 11493819"/>
              <a:gd name="connsiteY1" fmla="*/ 724700 h 739466"/>
              <a:gd name="connsiteX2" fmla="*/ 257396 w 11493819"/>
              <a:gd name="connsiteY2" fmla="*/ 728055 h 739466"/>
              <a:gd name="connsiteX3" fmla="*/ 259793 w 11493819"/>
              <a:gd name="connsiteY3" fmla="*/ 728055 h 739466"/>
              <a:gd name="connsiteX4" fmla="*/ 258834 w 11493819"/>
              <a:gd name="connsiteY4" fmla="*/ 724460 h 739466"/>
              <a:gd name="connsiteX5" fmla="*/ 257396 w 11493819"/>
              <a:gd name="connsiteY5" fmla="*/ 720865 h 739466"/>
              <a:gd name="connsiteX6" fmla="*/ 251644 w 11493819"/>
              <a:gd name="connsiteY6" fmla="*/ 704568 h 739466"/>
              <a:gd name="connsiteX7" fmla="*/ 251884 w 11493819"/>
              <a:gd name="connsiteY7" fmla="*/ 711998 h 739466"/>
              <a:gd name="connsiteX8" fmla="*/ 252603 w 11493819"/>
              <a:gd name="connsiteY8" fmla="*/ 718948 h 739466"/>
              <a:gd name="connsiteX9" fmla="*/ 253322 w 11493819"/>
              <a:gd name="connsiteY9" fmla="*/ 716312 h 739466"/>
              <a:gd name="connsiteX10" fmla="*/ 253561 w 11493819"/>
              <a:gd name="connsiteY10" fmla="*/ 711519 h 739466"/>
              <a:gd name="connsiteX11" fmla="*/ 253083 w 11493819"/>
              <a:gd name="connsiteY11" fmla="*/ 706725 h 739466"/>
              <a:gd name="connsiteX12" fmla="*/ 251644 w 11493819"/>
              <a:gd name="connsiteY12" fmla="*/ 704568 h 739466"/>
              <a:gd name="connsiteX13" fmla="*/ 242058 w 11493819"/>
              <a:gd name="connsiteY13" fmla="*/ 690668 h 739466"/>
              <a:gd name="connsiteX14" fmla="*/ 241339 w 11493819"/>
              <a:gd name="connsiteY14" fmla="*/ 694023 h 739466"/>
              <a:gd name="connsiteX15" fmla="*/ 242058 w 11493819"/>
              <a:gd name="connsiteY15" fmla="*/ 698338 h 739466"/>
              <a:gd name="connsiteX16" fmla="*/ 242777 w 11493819"/>
              <a:gd name="connsiteY16" fmla="*/ 694503 h 739466"/>
              <a:gd name="connsiteX17" fmla="*/ 242058 w 11493819"/>
              <a:gd name="connsiteY17" fmla="*/ 690668 h 739466"/>
              <a:gd name="connsiteX18" fmla="*/ 272735 w 11493819"/>
              <a:gd name="connsiteY18" fmla="*/ 684437 h 739466"/>
              <a:gd name="connsiteX19" fmla="*/ 271297 w 11493819"/>
              <a:gd name="connsiteY19" fmla="*/ 686834 h 739466"/>
              <a:gd name="connsiteX20" fmla="*/ 271776 w 11493819"/>
              <a:gd name="connsiteY20" fmla="*/ 690668 h 739466"/>
              <a:gd name="connsiteX21" fmla="*/ 272974 w 11493819"/>
              <a:gd name="connsiteY21" fmla="*/ 688032 h 739466"/>
              <a:gd name="connsiteX22" fmla="*/ 272735 w 11493819"/>
              <a:gd name="connsiteY22" fmla="*/ 684437 h 739466"/>
              <a:gd name="connsiteX23" fmla="*/ 270817 w 11493819"/>
              <a:gd name="connsiteY23" fmla="*/ 670537 h 739466"/>
              <a:gd name="connsiteX24" fmla="*/ 270577 w 11493819"/>
              <a:gd name="connsiteY24" fmla="*/ 673652 h 739466"/>
              <a:gd name="connsiteX25" fmla="*/ 270817 w 11493819"/>
              <a:gd name="connsiteY25" fmla="*/ 677247 h 739466"/>
              <a:gd name="connsiteX26" fmla="*/ 271776 w 11493819"/>
              <a:gd name="connsiteY26" fmla="*/ 674611 h 739466"/>
              <a:gd name="connsiteX27" fmla="*/ 270817 w 11493819"/>
              <a:gd name="connsiteY27" fmla="*/ 670537 h 739466"/>
              <a:gd name="connsiteX28" fmla="*/ 260272 w 11493819"/>
              <a:gd name="connsiteY28" fmla="*/ 653760 h 739466"/>
              <a:gd name="connsiteX29" fmla="*/ 259313 w 11493819"/>
              <a:gd name="connsiteY29" fmla="*/ 655438 h 739466"/>
              <a:gd name="connsiteX30" fmla="*/ 259793 w 11493819"/>
              <a:gd name="connsiteY30" fmla="*/ 659033 h 739466"/>
              <a:gd name="connsiteX31" fmla="*/ 260512 w 11493819"/>
              <a:gd name="connsiteY31" fmla="*/ 656876 h 739466"/>
              <a:gd name="connsiteX32" fmla="*/ 260272 w 11493819"/>
              <a:gd name="connsiteY32" fmla="*/ 653760 h 739466"/>
              <a:gd name="connsiteX33" fmla="*/ 247331 w 11493819"/>
              <a:gd name="connsiteY33" fmla="*/ 652802 h 739466"/>
              <a:gd name="connsiteX34" fmla="*/ 246132 w 11493819"/>
              <a:gd name="connsiteY34" fmla="*/ 665743 h 739466"/>
              <a:gd name="connsiteX35" fmla="*/ 245413 w 11493819"/>
              <a:gd name="connsiteY35" fmla="*/ 678685 h 739466"/>
              <a:gd name="connsiteX36" fmla="*/ 247810 w 11493819"/>
              <a:gd name="connsiteY36" fmla="*/ 665504 h 739466"/>
              <a:gd name="connsiteX37" fmla="*/ 247331 w 11493819"/>
              <a:gd name="connsiteY37" fmla="*/ 652802 h 739466"/>
              <a:gd name="connsiteX38" fmla="*/ 254520 w 11493819"/>
              <a:gd name="connsiteY38" fmla="*/ 651843 h 739466"/>
              <a:gd name="connsiteX39" fmla="*/ 253561 w 11493819"/>
              <a:gd name="connsiteY39" fmla="*/ 658314 h 739466"/>
              <a:gd name="connsiteX40" fmla="*/ 254520 w 11493819"/>
              <a:gd name="connsiteY40" fmla="*/ 666222 h 739466"/>
              <a:gd name="connsiteX41" fmla="*/ 252123 w 11493819"/>
              <a:gd name="connsiteY41" fmla="*/ 664065 h 739466"/>
              <a:gd name="connsiteX42" fmla="*/ 251165 w 11493819"/>
              <a:gd name="connsiteY42" fmla="*/ 659512 h 739466"/>
              <a:gd name="connsiteX43" fmla="*/ 250686 w 11493819"/>
              <a:gd name="connsiteY43" fmla="*/ 671016 h 739466"/>
              <a:gd name="connsiteX44" fmla="*/ 252603 w 11493819"/>
              <a:gd name="connsiteY44" fmla="*/ 679164 h 739466"/>
              <a:gd name="connsiteX45" fmla="*/ 252843 w 11493819"/>
              <a:gd name="connsiteY45" fmla="*/ 676289 h 739466"/>
              <a:gd name="connsiteX46" fmla="*/ 252123 w 11493819"/>
              <a:gd name="connsiteY46" fmla="*/ 673892 h 739466"/>
              <a:gd name="connsiteX47" fmla="*/ 253083 w 11493819"/>
              <a:gd name="connsiteY47" fmla="*/ 673173 h 739466"/>
              <a:gd name="connsiteX48" fmla="*/ 253561 w 11493819"/>
              <a:gd name="connsiteY48" fmla="*/ 671495 h 739466"/>
              <a:gd name="connsiteX49" fmla="*/ 254520 w 11493819"/>
              <a:gd name="connsiteY49" fmla="*/ 671735 h 739466"/>
              <a:gd name="connsiteX50" fmla="*/ 254041 w 11493819"/>
              <a:gd name="connsiteY50" fmla="*/ 667660 h 739466"/>
              <a:gd name="connsiteX51" fmla="*/ 254520 w 11493819"/>
              <a:gd name="connsiteY51" fmla="*/ 667182 h 739466"/>
              <a:gd name="connsiteX52" fmla="*/ 255000 w 11493819"/>
              <a:gd name="connsiteY52" fmla="*/ 668140 h 739466"/>
              <a:gd name="connsiteX53" fmla="*/ 255239 w 11493819"/>
              <a:gd name="connsiteY53" fmla="*/ 659033 h 739466"/>
              <a:gd name="connsiteX54" fmla="*/ 254520 w 11493819"/>
              <a:gd name="connsiteY54" fmla="*/ 651843 h 739466"/>
              <a:gd name="connsiteX55" fmla="*/ 231513 w 11493819"/>
              <a:gd name="connsiteY55" fmla="*/ 648008 h 739466"/>
              <a:gd name="connsiteX56" fmla="*/ 231992 w 11493819"/>
              <a:gd name="connsiteY56" fmla="*/ 652802 h 739466"/>
              <a:gd name="connsiteX57" fmla="*/ 232711 w 11493819"/>
              <a:gd name="connsiteY57" fmla="*/ 649926 h 739466"/>
              <a:gd name="connsiteX58" fmla="*/ 231513 w 11493819"/>
              <a:gd name="connsiteY58" fmla="*/ 648008 h 739466"/>
              <a:gd name="connsiteX59" fmla="*/ 236306 w 11493819"/>
              <a:gd name="connsiteY59" fmla="*/ 647050 h 739466"/>
              <a:gd name="connsiteX60" fmla="*/ 234868 w 11493819"/>
              <a:gd name="connsiteY60" fmla="*/ 651603 h 739466"/>
              <a:gd name="connsiteX61" fmla="*/ 236306 w 11493819"/>
              <a:gd name="connsiteY61" fmla="*/ 657595 h 739466"/>
              <a:gd name="connsiteX62" fmla="*/ 236306 w 11493819"/>
              <a:gd name="connsiteY62" fmla="*/ 653041 h 739466"/>
              <a:gd name="connsiteX63" fmla="*/ 236306 w 11493819"/>
              <a:gd name="connsiteY63" fmla="*/ 647050 h 739466"/>
              <a:gd name="connsiteX64" fmla="*/ 259793 w 11493819"/>
              <a:gd name="connsiteY64" fmla="*/ 644653 h 739466"/>
              <a:gd name="connsiteX65" fmla="*/ 258595 w 11493819"/>
              <a:gd name="connsiteY65" fmla="*/ 647529 h 739466"/>
              <a:gd name="connsiteX66" fmla="*/ 259313 w 11493819"/>
              <a:gd name="connsiteY66" fmla="*/ 651843 h 739466"/>
              <a:gd name="connsiteX67" fmla="*/ 260272 w 11493819"/>
              <a:gd name="connsiteY67" fmla="*/ 648967 h 739466"/>
              <a:gd name="connsiteX68" fmla="*/ 259793 w 11493819"/>
              <a:gd name="connsiteY68" fmla="*/ 644653 h 739466"/>
              <a:gd name="connsiteX69" fmla="*/ 227678 w 11493819"/>
              <a:gd name="connsiteY69" fmla="*/ 643215 h 739466"/>
              <a:gd name="connsiteX70" fmla="*/ 226240 w 11493819"/>
              <a:gd name="connsiteY70" fmla="*/ 648008 h 739466"/>
              <a:gd name="connsiteX71" fmla="*/ 226719 w 11493819"/>
              <a:gd name="connsiteY71" fmla="*/ 654240 h 739466"/>
              <a:gd name="connsiteX72" fmla="*/ 227678 w 11493819"/>
              <a:gd name="connsiteY72" fmla="*/ 649686 h 739466"/>
              <a:gd name="connsiteX73" fmla="*/ 227678 w 11493819"/>
              <a:gd name="connsiteY73" fmla="*/ 643215 h 739466"/>
              <a:gd name="connsiteX74" fmla="*/ 248289 w 11493819"/>
              <a:gd name="connsiteY74" fmla="*/ 642736 h 739466"/>
              <a:gd name="connsiteX75" fmla="*/ 247091 w 11493819"/>
              <a:gd name="connsiteY75" fmla="*/ 646331 h 739466"/>
              <a:gd name="connsiteX76" fmla="*/ 248768 w 11493819"/>
              <a:gd name="connsiteY76" fmla="*/ 648488 h 739466"/>
              <a:gd name="connsiteX77" fmla="*/ 248529 w 11493819"/>
              <a:gd name="connsiteY77" fmla="*/ 645851 h 739466"/>
              <a:gd name="connsiteX78" fmla="*/ 248289 w 11493819"/>
              <a:gd name="connsiteY78" fmla="*/ 642736 h 739466"/>
              <a:gd name="connsiteX79" fmla="*/ 255239 w 11493819"/>
              <a:gd name="connsiteY79" fmla="*/ 642496 h 739466"/>
              <a:gd name="connsiteX80" fmla="*/ 254041 w 11493819"/>
              <a:gd name="connsiteY80" fmla="*/ 645612 h 739466"/>
              <a:gd name="connsiteX81" fmla="*/ 256917 w 11493819"/>
              <a:gd name="connsiteY81" fmla="*/ 644653 h 739466"/>
              <a:gd name="connsiteX82" fmla="*/ 255239 w 11493819"/>
              <a:gd name="connsiteY82" fmla="*/ 642496 h 739466"/>
              <a:gd name="connsiteX83" fmla="*/ 235347 w 11493819"/>
              <a:gd name="connsiteY83" fmla="*/ 636026 h 739466"/>
              <a:gd name="connsiteX84" fmla="*/ 234868 w 11493819"/>
              <a:gd name="connsiteY84" fmla="*/ 639141 h 739466"/>
              <a:gd name="connsiteX85" fmla="*/ 234868 w 11493819"/>
              <a:gd name="connsiteY85" fmla="*/ 642736 h 739466"/>
              <a:gd name="connsiteX86" fmla="*/ 235587 w 11493819"/>
              <a:gd name="connsiteY86" fmla="*/ 639621 h 739466"/>
              <a:gd name="connsiteX87" fmla="*/ 235347 w 11493819"/>
              <a:gd name="connsiteY87" fmla="*/ 636026 h 739466"/>
              <a:gd name="connsiteX88" fmla="*/ 237744 w 11493819"/>
              <a:gd name="connsiteY88" fmla="*/ 635546 h 739466"/>
              <a:gd name="connsiteX89" fmla="*/ 236785 w 11493819"/>
              <a:gd name="connsiteY89" fmla="*/ 639621 h 739466"/>
              <a:gd name="connsiteX90" fmla="*/ 238224 w 11493819"/>
              <a:gd name="connsiteY90" fmla="*/ 642736 h 739466"/>
              <a:gd name="connsiteX91" fmla="*/ 238224 w 11493819"/>
              <a:gd name="connsiteY91" fmla="*/ 638661 h 739466"/>
              <a:gd name="connsiteX92" fmla="*/ 237744 w 11493819"/>
              <a:gd name="connsiteY92" fmla="*/ 635546 h 739466"/>
              <a:gd name="connsiteX93" fmla="*/ 271776 w 11493819"/>
              <a:gd name="connsiteY93" fmla="*/ 630753 h 739466"/>
              <a:gd name="connsiteX94" fmla="*/ 271776 w 11493819"/>
              <a:gd name="connsiteY94" fmla="*/ 636744 h 739466"/>
              <a:gd name="connsiteX95" fmla="*/ 271776 w 11493819"/>
              <a:gd name="connsiteY95" fmla="*/ 644174 h 739466"/>
              <a:gd name="connsiteX96" fmla="*/ 272495 w 11493819"/>
              <a:gd name="connsiteY96" fmla="*/ 638182 h 739466"/>
              <a:gd name="connsiteX97" fmla="*/ 271776 w 11493819"/>
              <a:gd name="connsiteY97" fmla="*/ 630753 h 739466"/>
              <a:gd name="connsiteX98" fmla="*/ 245893 w 11493819"/>
              <a:gd name="connsiteY98" fmla="*/ 625001 h 739466"/>
              <a:gd name="connsiteX99" fmla="*/ 245893 w 11493819"/>
              <a:gd name="connsiteY99" fmla="*/ 632431 h 739466"/>
              <a:gd name="connsiteX100" fmla="*/ 247810 w 11493819"/>
              <a:gd name="connsiteY100" fmla="*/ 639860 h 739466"/>
              <a:gd name="connsiteX101" fmla="*/ 248768 w 11493819"/>
              <a:gd name="connsiteY101" fmla="*/ 636505 h 739466"/>
              <a:gd name="connsiteX102" fmla="*/ 249248 w 11493819"/>
              <a:gd name="connsiteY102" fmla="*/ 631472 h 739466"/>
              <a:gd name="connsiteX103" fmla="*/ 248529 w 11493819"/>
              <a:gd name="connsiteY103" fmla="*/ 626919 h 739466"/>
              <a:gd name="connsiteX104" fmla="*/ 245893 w 11493819"/>
              <a:gd name="connsiteY104" fmla="*/ 625001 h 739466"/>
              <a:gd name="connsiteX105" fmla="*/ 252123 w 11493819"/>
              <a:gd name="connsiteY105" fmla="*/ 622125 h 739466"/>
              <a:gd name="connsiteX106" fmla="*/ 251884 w 11493819"/>
              <a:gd name="connsiteY106" fmla="*/ 627877 h 739466"/>
              <a:gd name="connsiteX107" fmla="*/ 254041 w 11493819"/>
              <a:gd name="connsiteY107" fmla="*/ 633149 h 739466"/>
              <a:gd name="connsiteX108" fmla="*/ 253322 w 11493819"/>
              <a:gd name="connsiteY108" fmla="*/ 627397 h 739466"/>
              <a:gd name="connsiteX109" fmla="*/ 252123 w 11493819"/>
              <a:gd name="connsiteY109" fmla="*/ 622125 h 739466"/>
              <a:gd name="connsiteX110" fmla="*/ 251165 w 11493819"/>
              <a:gd name="connsiteY110" fmla="*/ 615894 h 739466"/>
              <a:gd name="connsiteX111" fmla="*/ 251165 w 11493819"/>
              <a:gd name="connsiteY111" fmla="*/ 619489 h 739466"/>
              <a:gd name="connsiteX112" fmla="*/ 252123 w 11493819"/>
              <a:gd name="connsiteY112" fmla="*/ 621167 h 739466"/>
              <a:gd name="connsiteX113" fmla="*/ 252603 w 11493819"/>
              <a:gd name="connsiteY113" fmla="*/ 618051 h 739466"/>
              <a:gd name="connsiteX114" fmla="*/ 251165 w 11493819"/>
              <a:gd name="connsiteY114" fmla="*/ 615894 h 739466"/>
              <a:gd name="connsiteX115" fmla="*/ 144756 w 11493819"/>
              <a:gd name="connsiteY115" fmla="*/ 612539 h 739466"/>
              <a:gd name="connsiteX116" fmla="*/ 145235 w 11493819"/>
              <a:gd name="connsiteY116" fmla="*/ 614456 h 739466"/>
              <a:gd name="connsiteX117" fmla="*/ 144756 w 11493819"/>
              <a:gd name="connsiteY117" fmla="*/ 614456 h 739466"/>
              <a:gd name="connsiteX118" fmla="*/ 202753 w 11493819"/>
              <a:gd name="connsiteY118" fmla="*/ 600076 h 739466"/>
              <a:gd name="connsiteX119" fmla="*/ 202035 w 11493819"/>
              <a:gd name="connsiteY119" fmla="*/ 604870 h 739466"/>
              <a:gd name="connsiteX120" fmla="*/ 201316 w 11493819"/>
              <a:gd name="connsiteY120" fmla="*/ 612059 h 739466"/>
              <a:gd name="connsiteX121" fmla="*/ 204671 w 11493819"/>
              <a:gd name="connsiteY121" fmla="*/ 612059 h 739466"/>
              <a:gd name="connsiteX122" fmla="*/ 205150 w 11493819"/>
              <a:gd name="connsiteY122" fmla="*/ 610622 h 739466"/>
              <a:gd name="connsiteX123" fmla="*/ 204671 w 11493819"/>
              <a:gd name="connsiteY123" fmla="*/ 607745 h 739466"/>
              <a:gd name="connsiteX124" fmla="*/ 204191 w 11493819"/>
              <a:gd name="connsiteY124" fmla="*/ 608704 h 739466"/>
              <a:gd name="connsiteX125" fmla="*/ 203712 w 11493819"/>
              <a:gd name="connsiteY125" fmla="*/ 610142 h 739466"/>
              <a:gd name="connsiteX126" fmla="*/ 202753 w 11493819"/>
              <a:gd name="connsiteY126" fmla="*/ 605588 h 739466"/>
              <a:gd name="connsiteX127" fmla="*/ 202753 w 11493819"/>
              <a:gd name="connsiteY127" fmla="*/ 600076 h 739466"/>
              <a:gd name="connsiteX128" fmla="*/ 113360 w 11493819"/>
              <a:gd name="connsiteY128" fmla="*/ 598159 h 739466"/>
              <a:gd name="connsiteX129" fmla="*/ 113120 w 11493819"/>
              <a:gd name="connsiteY129" fmla="*/ 600076 h 739466"/>
              <a:gd name="connsiteX130" fmla="*/ 113120 w 11493819"/>
              <a:gd name="connsiteY130" fmla="*/ 604870 h 739466"/>
              <a:gd name="connsiteX131" fmla="*/ 114798 w 11493819"/>
              <a:gd name="connsiteY131" fmla="*/ 601275 h 739466"/>
              <a:gd name="connsiteX132" fmla="*/ 115037 w 11493819"/>
              <a:gd name="connsiteY132" fmla="*/ 598159 h 739466"/>
              <a:gd name="connsiteX133" fmla="*/ 113360 w 11493819"/>
              <a:gd name="connsiteY133" fmla="*/ 598159 h 739466"/>
              <a:gd name="connsiteX134" fmla="*/ 212820 w 11493819"/>
              <a:gd name="connsiteY134" fmla="*/ 595283 h 739466"/>
              <a:gd name="connsiteX135" fmla="*/ 210423 w 11493819"/>
              <a:gd name="connsiteY135" fmla="*/ 596242 h 739466"/>
              <a:gd name="connsiteX136" fmla="*/ 211381 w 11493819"/>
              <a:gd name="connsiteY136" fmla="*/ 597680 h 739466"/>
              <a:gd name="connsiteX137" fmla="*/ 212820 w 11493819"/>
              <a:gd name="connsiteY137" fmla="*/ 599118 h 739466"/>
              <a:gd name="connsiteX138" fmla="*/ 213538 w 11493819"/>
              <a:gd name="connsiteY138" fmla="*/ 597440 h 739466"/>
              <a:gd name="connsiteX139" fmla="*/ 212820 w 11493819"/>
              <a:gd name="connsiteY139" fmla="*/ 595283 h 739466"/>
              <a:gd name="connsiteX140" fmla="*/ 200836 w 11493819"/>
              <a:gd name="connsiteY140" fmla="*/ 593845 h 739466"/>
              <a:gd name="connsiteX141" fmla="*/ 199158 w 11493819"/>
              <a:gd name="connsiteY141" fmla="*/ 596481 h 739466"/>
              <a:gd name="connsiteX142" fmla="*/ 199878 w 11493819"/>
              <a:gd name="connsiteY142" fmla="*/ 601035 h 739466"/>
              <a:gd name="connsiteX143" fmla="*/ 200357 w 11493819"/>
              <a:gd name="connsiteY143" fmla="*/ 597440 h 739466"/>
              <a:gd name="connsiteX144" fmla="*/ 200836 w 11493819"/>
              <a:gd name="connsiteY144" fmla="*/ 593845 h 739466"/>
              <a:gd name="connsiteX145" fmla="*/ 243016 w 11493819"/>
              <a:gd name="connsiteY145" fmla="*/ 592886 h 739466"/>
              <a:gd name="connsiteX146" fmla="*/ 242058 w 11493819"/>
              <a:gd name="connsiteY146" fmla="*/ 594803 h 739466"/>
              <a:gd name="connsiteX147" fmla="*/ 242537 w 11493819"/>
              <a:gd name="connsiteY147" fmla="*/ 597680 h 739466"/>
              <a:gd name="connsiteX148" fmla="*/ 243256 w 11493819"/>
              <a:gd name="connsiteY148" fmla="*/ 595763 h 739466"/>
              <a:gd name="connsiteX149" fmla="*/ 243016 w 11493819"/>
              <a:gd name="connsiteY149" fmla="*/ 592886 h 739466"/>
              <a:gd name="connsiteX150" fmla="*/ 194845 w 11493819"/>
              <a:gd name="connsiteY150" fmla="*/ 592886 h 739466"/>
              <a:gd name="connsiteX151" fmla="*/ 193167 w 11493819"/>
              <a:gd name="connsiteY151" fmla="*/ 593845 h 739466"/>
              <a:gd name="connsiteX152" fmla="*/ 193167 w 11493819"/>
              <a:gd name="connsiteY152" fmla="*/ 599118 h 739466"/>
              <a:gd name="connsiteX153" fmla="*/ 194366 w 11493819"/>
              <a:gd name="connsiteY153" fmla="*/ 596721 h 739466"/>
              <a:gd name="connsiteX154" fmla="*/ 196043 w 11493819"/>
              <a:gd name="connsiteY154" fmla="*/ 594324 h 739466"/>
              <a:gd name="connsiteX155" fmla="*/ 194845 w 11493819"/>
              <a:gd name="connsiteY155" fmla="*/ 592886 h 739466"/>
              <a:gd name="connsiteX156" fmla="*/ 204671 w 11493819"/>
              <a:gd name="connsiteY156" fmla="*/ 591448 h 739466"/>
              <a:gd name="connsiteX157" fmla="*/ 204671 w 11493819"/>
              <a:gd name="connsiteY157" fmla="*/ 596960 h 739466"/>
              <a:gd name="connsiteX158" fmla="*/ 204191 w 11493819"/>
              <a:gd name="connsiteY158" fmla="*/ 603910 h 739466"/>
              <a:gd name="connsiteX159" fmla="*/ 205869 w 11493819"/>
              <a:gd name="connsiteY159" fmla="*/ 598638 h 739466"/>
              <a:gd name="connsiteX160" fmla="*/ 207068 w 11493819"/>
              <a:gd name="connsiteY160" fmla="*/ 592886 h 739466"/>
              <a:gd name="connsiteX161" fmla="*/ 206109 w 11493819"/>
              <a:gd name="connsiteY161" fmla="*/ 591928 h 739466"/>
              <a:gd name="connsiteX162" fmla="*/ 204671 w 11493819"/>
              <a:gd name="connsiteY162" fmla="*/ 591448 h 739466"/>
              <a:gd name="connsiteX163" fmla="*/ 25404 w 11493819"/>
              <a:gd name="connsiteY163" fmla="*/ 591448 h 739466"/>
              <a:gd name="connsiteX164" fmla="*/ 27801 w 11493819"/>
              <a:gd name="connsiteY164" fmla="*/ 594324 h 739466"/>
              <a:gd name="connsiteX165" fmla="*/ 27801 w 11493819"/>
              <a:gd name="connsiteY165" fmla="*/ 591448 h 739466"/>
              <a:gd name="connsiteX166" fmla="*/ 231513 w 11493819"/>
              <a:gd name="connsiteY166" fmla="*/ 589052 h 739466"/>
              <a:gd name="connsiteX167" fmla="*/ 229835 w 11493819"/>
              <a:gd name="connsiteY167" fmla="*/ 601993 h 739466"/>
              <a:gd name="connsiteX168" fmla="*/ 230554 w 11493819"/>
              <a:gd name="connsiteY168" fmla="*/ 615894 h 739466"/>
              <a:gd name="connsiteX169" fmla="*/ 229595 w 11493819"/>
              <a:gd name="connsiteY169" fmla="*/ 616134 h 739466"/>
              <a:gd name="connsiteX170" fmla="*/ 228637 w 11493819"/>
              <a:gd name="connsiteY170" fmla="*/ 616373 h 739466"/>
              <a:gd name="connsiteX171" fmla="*/ 229835 w 11493819"/>
              <a:gd name="connsiteY171" fmla="*/ 631232 h 739466"/>
              <a:gd name="connsiteX172" fmla="*/ 231513 w 11493819"/>
              <a:gd name="connsiteY172" fmla="*/ 645612 h 739466"/>
              <a:gd name="connsiteX173" fmla="*/ 231034 w 11493819"/>
              <a:gd name="connsiteY173" fmla="*/ 619009 h 739466"/>
              <a:gd name="connsiteX174" fmla="*/ 231513 w 11493819"/>
              <a:gd name="connsiteY174" fmla="*/ 589052 h 739466"/>
              <a:gd name="connsiteX175" fmla="*/ 122227 w 11493819"/>
              <a:gd name="connsiteY175" fmla="*/ 589052 h 739466"/>
              <a:gd name="connsiteX176" fmla="*/ 120550 w 11493819"/>
              <a:gd name="connsiteY176" fmla="*/ 590729 h 739466"/>
              <a:gd name="connsiteX177" fmla="*/ 120789 w 11493819"/>
              <a:gd name="connsiteY177" fmla="*/ 592886 h 739466"/>
              <a:gd name="connsiteX178" fmla="*/ 122227 w 11493819"/>
              <a:gd name="connsiteY178" fmla="*/ 589052 h 739466"/>
              <a:gd name="connsiteX179" fmla="*/ 288552 w 11493819"/>
              <a:gd name="connsiteY179" fmla="*/ 586655 h 739466"/>
              <a:gd name="connsiteX180" fmla="*/ 287834 w 11493819"/>
              <a:gd name="connsiteY180" fmla="*/ 590729 h 739466"/>
              <a:gd name="connsiteX181" fmla="*/ 289031 w 11493819"/>
              <a:gd name="connsiteY181" fmla="*/ 594324 h 739466"/>
              <a:gd name="connsiteX182" fmla="*/ 289031 w 11493819"/>
              <a:gd name="connsiteY182" fmla="*/ 591208 h 739466"/>
              <a:gd name="connsiteX183" fmla="*/ 288552 w 11493819"/>
              <a:gd name="connsiteY183" fmla="*/ 586655 h 739466"/>
              <a:gd name="connsiteX184" fmla="*/ 150568 w 11493819"/>
              <a:gd name="connsiteY184" fmla="*/ 585756 h 739466"/>
              <a:gd name="connsiteX185" fmla="*/ 149788 w 11493819"/>
              <a:gd name="connsiteY185" fmla="*/ 586416 h 739466"/>
              <a:gd name="connsiteX186" fmla="*/ 149548 w 11493819"/>
              <a:gd name="connsiteY186" fmla="*/ 590490 h 739466"/>
              <a:gd name="connsiteX187" fmla="*/ 150508 w 11493819"/>
              <a:gd name="connsiteY187" fmla="*/ 589291 h 739466"/>
              <a:gd name="connsiteX188" fmla="*/ 151466 w 11493819"/>
              <a:gd name="connsiteY188" fmla="*/ 587134 h 739466"/>
              <a:gd name="connsiteX189" fmla="*/ 150568 w 11493819"/>
              <a:gd name="connsiteY189" fmla="*/ 585756 h 739466"/>
              <a:gd name="connsiteX190" fmla="*/ 212340 w 11493819"/>
              <a:gd name="connsiteY190" fmla="*/ 585696 h 739466"/>
              <a:gd name="connsiteX191" fmla="*/ 211860 w 11493819"/>
              <a:gd name="connsiteY191" fmla="*/ 589291 h 739466"/>
              <a:gd name="connsiteX192" fmla="*/ 212340 w 11493819"/>
              <a:gd name="connsiteY192" fmla="*/ 593845 h 739466"/>
              <a:gd name="connsiteX193" fmla="*/ 212820 w 11493819"/>
              <a:gd name="connsiteY193" fmla="*/ 593605 h 739466"/>
              <a:gd name="connsiteX194" fmla="*/ 212820 w 11493819"/>
              <a:gd name="connsiteY194" fmla="*/ 590729 h 739466"/>
              <a:gd name="connsiteX195" fmla="*/ 212820 w 11493819"/>
              <a:gd name="connsiteY195" fmla="*/ 587614 h 739466"/>
              <a:gd name="connsiteX196" fmla="*/ 212340 w 11493819"/>
              <a:gd name="connsiteY196" fmla="*/ 585696 h 739466"/>
              <a:gd name="connsiteX197" fmla="*/ 171119 w 11493819"/>
              <a:gd name="connsiteY197" fmla="*/ 585217 h 739466"/>
              <a:gd name="connsiteX198" fmla="*/ 169441 w 11493819"/>
              <a:gd name="connsiteY198" fmla="*/ 588333 h 739466"/>
              <a:gd name="connsiteX199" fmla="*/ 169201 w 11493819"/>
              <a:gd name="connsiteY199" fmla="*/ 593126 h 739466"/>
              <a:gd name="connsiteX200" fmla="*/ 169441 w 11493819"/>
              <a:gd name="connsiteY200" fmla="*/ 597919 h 739466"/>
              <a:gd name="connsiteX201" fmla="*/ 169680 w 11493819"/>
              <a:gd name="connsiteY201" fmla="*/ 601514 h 739466"/>
              <a:gd name="connsiteX202" fmla="*/ 171119 w 11493819"/>
              <a:gd name="connsiteY202" fmla="*/ 594324 h 739466"/>
              <a:gd name="connsiteX203" fmla="*/ 171119 w 11493819"/>
              <a:gd name="connsiteY203" fmla="*/ 585217 h 739466"/>
              <a:gd name="connsiteX204" fmla="*/ 78609 w 11493819"/>
              <a:gd name="connsiteY204" fmla="*/ 585217 h 739466"/>
              <a:gd name="connsiteX205" fmla="*/ 75254 w 11493819"/>
              <a:gd name="connsiteY205" fmla="*/ 592647 h 739466"/>
              <a:gd name="connsiteX206" fmla="*/ 73816 w 11493819"/>
              <a:gd name="connsiteY206" fmla="*/ 603432 h 739466"/>
              <a:gd name="connsiteX207" fmla="*/ 76931 w 11493819"/>
              <a:gd name="connsiteY207" fmla="*/ 595043 h 739466"/>
              <a:gd name="connsiteX208" fmla="*/ 78609 w 11493819"/>
              <a:gd name="connsiteY208" fmla="*/ 585217 h 739466"/>
              <a:gd name="connsiteX209" fmla="*/ 132293 w 11493819"/>
              <a:gd name="connsiteY209" fmla="*/ 583300 h 739466"/>
              <a:gd name="connsiteX210" fmla="*/ 130616 w 11493819"/>
              <a:gd name="connsiteY210" fmla="*/ 587134 h 739466"/>
              <a:gd name="connsiteX211" fmla="*/ 129896 w 11493819"/>
              <a:gd name="connsiteY211" fmla="*/ 592407 h 739466"/>
              <a:gd name="connsiteX212" fmla="*/ 132293 w 11493819"/>
              <a:gd name="connsiteY212" fmla="*/ 588573 h 739466"/>
              <a:gd name="connsiteX213" fmla="*/ 132293 w 11493819"/>
              <a:gd name="connsiteY213" fmla="*/ 583300 h 739466"/>
              <a:gd name="connsiteX214" fmla="*/ 56081 w 11493819"/>
              <a:gd name="connsiteY214" fmla="*/ 583300 h 739466"/>
              <a:gd name="connsiteX215" fmla="*/ 55122 w 11493819"/>
              <a:gd name="connsiteY215" fmla="*/ 587134 h 739466"/>
              <a:gd name="connsiteX216" fmla="*/ 56800 w 11493819"/>
              <a:gd name="connsiteY216" fmla="*/ 586176 h 739466"/>
              <a:gd name="connsiteX217" fmla="*/ 56081 w 11493819"/>
              <a:gd name="connsiteY217" fmla="*/ 583300 h 739466"/>
              <a:gd name="connsiteX218" fmla="*/ 257875 w 11493819"/>
              <a:gd name="connsiteY218" fmla="*/ 579466 h 739466"/>
              <a:gd name="connsiteX219" fmla="*/ 259553 w 11493819"/>
              <a:gd name="connsiteY219" fmla="*/ 582101 h 739466"/>
              <a:gd name="connsiteX220" fmla="*/ 262190 w 11493819"/>
              <a:gd name="connsiteY220" fmla="*/ 583300 h 739466"/>
              <a:gd name="connsiteX221" fmla="*/ 257875 w 11493819"/>
              <a:gd name="connsiteY221" fmla="*/ 579466 h 739466"/>
              <a:gd name="connsiteX222" fmla="*/ 212340 w 11493819"/>
              <a:gd name="connsiteY222" fmla="*/ 578027 h 739466"/>
              <a:gd name="connsiteX223" fmla="*/ 209943 w 11493819"/>
              <a:gd name="connsiteY223" fmla="*/ 580424 h 739466"/>
              <a:gd name="connsiteX224" fmla="*/ 211142 w 11493819"/>
              <a:gd name="connsiteY224" fmla="*/ 580903 h 739466"/>
              <a:gd name="connsiteX225" fmla="*/ 212340 w 11493819"/>
              <a:gd name="connsiteY225" fmla="*/ 581383 h 739466"/>
              <a:gd name="connsiteX226" fmla="*/ 53205 w 11493819"/>
              <a:gd name="connsiteY226" fmla="*/ 575631 h 739466"/>
              <a:gd name="connsiteX227" fmla="*/ 50329 w 11493819"/>
              <a:gd name="connsiteY227" fmla="*/ 579945 h 739466"/>
              <a:gd name="connsiteX228" fmla="*/ 50329 w 11493819"/>
              <a:gd name="connsiteY228" fmla="*/ 585696 h 739466"/>
              <a:gd name="connsiteX229" fmla="*/ 53205 w 11493819"/>
              <a:gd name="connsiteY229" fmla="*/ 581622 h 739466"/>
              <a:gd name="connsiteX230" fmla="*/ 53205 w 11493819"/>
              <a:gd name="connsiteY230" fmla="*/ 575631 h 739466"/>
              <a:gd name="connsiteX231" fmla="*/ 71419 w 11493819"/>
              <a:gd name="connsiteY231" fmla="*/ 570837 h 739466"/>
              <a:gd name="connsiteX232" fmla="*/ 69502 w 11493819"/>
              <a:gd name="connsiteY232" fmla="*/ 576350 h 739466"/>
              <a:gd name="connsiteX233" fmla="*/ 68543 w 11493819"/>
              <a:gd name="connsiteY233" fmla="*/ 582821 h 739466"/>
              <a:gd name="connsiteX234" fmla="*/ 71899 w 11493819"/>
              <a:gd name="connsiteY234" fmla="*/ 577548 h 739466"/>
              <a:gd name="connsiteX235" fmla="*/ 71419 w 11493819"/>
              <a:gd name="connsiteY235" fmla="*/ 570837 h 739466"/>
              <a:gd name="connsiteX236" fmla="*/ 143318 w 11493819"/>
              <a:gd name="connsiteY236" fmla="*/ 569399 h 739466"/>
              <a:gd name="connsiteX237" fmla="*/ 141161 w 11493819"/>
              <a:gd name="connsiteY237" fmla="*/ 576350 h 739466"/>
              <a:gd name="connsiteX238" fmla="*/ 140441 w 11493819"/>
              <a:gd name="connsiteY238" fmla="*/ 585217 h 739466"/>
              <a:gd name="connsiteX239" fmla="*/ 143078 w 11493819"/>
              <a:gd name="connsiteY239" fmla="*/ 578027 h 739466"/>
              <a:gd name="connsiteX240" fmla="*/ 143318 w 11493819"/>
              <a:gd name="connsiteY240" fmla="*/ 569399 h 739466"/>
              <a:gd name="connsiteX241" fmla="*/ 241579 w 11493819"/>
              <a:gd name="connsiteY241" fmla="*/ 567482 h 739466"/>
              <a:gd name="connsiteX242" fmla="*/ 242058 w 11493819"/>
              <a:gd name="connsiteY242" fmla="*/ 579466 h 739466"/>
              <a:gd name="connsiteX243" fmla="*/ 243016 w 11493819"/>
              <a:gd name="connsiteY243" fmla="*/ 590011 h 739466"/>
              <a:gd name="connsiteX244" fmla="*/ 243496 w 11493819"/>
              <a:gd name="connsiteY244" fmla="*/ 577309 h 739466"/>
              <a:gd name="connsiteX245" fmla="*/ 241579 w 11493819"/>
              <a:gd name="connsiteY245" fmla="*/ 567482 h 739466"/>
              <a:gd name="connsiteX246" fmla="*/ 257875 w 11493819"/>
              <a:gd name="connsiteY246" fmla="*/ 566044 h 739466"/>
              <a:gd name="connsiteX247" fmla="*/ 257636 w 11493819"/>
              <a:gd name="connsiteY247" fmla="*/ 566764 h 739466"/>
              <a:gd name="connsiteX248" fmla="*/ 257156 w 11493819"/>
              <a:gd name="connsiteY248" fmla="*/ 569639 h 739466"/>
              <a:gd name="connsiteX249" fmla="*/ 257156 w 11493819"/>
              <a:gd name="connsiteY249" fmla="*/ 572515 h 739466"/>
              <a:gd name="connsiteX250" fmla="*/ 258355 w 11493819"/>
              <a:gd name="connsiteY250" fmla="*/ 573234 h 739466"/>
              <a:gd name="connsiteX251" fmla="*/ 258355 w 11493819"/>
              <a:gd name="connsiteY251" fmla="*/ 570359 h 739466"/>
              <a:gd name="connsiteX252" fmla="*/ 257875 w 11493819"/>
              <a:gd name="connsiteY252" fmla="*/ 566044 h 739466"/>
              <a:gd name="connsiteX253" fmla="*/ 187415 w 11493819"/>
              <a:gd name="connsiteY253" fmla="*/ 566044 h 739466"/>
              <a:gd name="connsiteX254" fmla="*/ 185977 w 11493819"/>
              <a:gd name="connsiteY254" fmla="*/ 567722 h 739466"/>
              <a:gd name="connsiteX255" fmla="*/ 184060 w 11493819"/>
              <a:gd name="connsiteY255" fmla="*/ 568920 h 739466"/>
              <a:gd name="connsiteX256" fmla="*/ 185498 w 11493819"/>
              <a:gd name="connsiteY256" fmla="*/ 572276 h 739466"/>
              <a:gd name="connsiteX257" fmla="*/ 186936 w 11493819"/>
              <a:gd name="connsiteY257" fmla="*/ 575631 h 739466"/>
              <a:gd name="connsiteX258" fmla="*/ 187176 w 11493819"/>
              <a:gd name="connsiteY258" fmla="*/ 571077 h 739466"/>
              <a:gd name="connsiteX259" fmla="*/ 187415 w 11493819"/>
              <a:gd name="connsiteY259" fmla="*/ 566044 h 739466"/>
              <a:gd name="connsiteX260" fmla="*/ 135169 w 11493819"/>
              <a:gd name="connsiteY260" fmla="*/ 566044 h 739466"/>
              <a:gd name="connsiteX261" fmla="*/ 133971 w 11493819"/>
              <a:gd name="connsiteY261" fmla="*/ 567722 h 739466"/>
              <a:gd name="connsiteX262" fmla="*/ 133731 w 11493819"/>
              <a:gd name="connsiteY262" fmla="*/ 570119 h 739466"/>
              <a:gd name="connsiteX263" fmla="*/ 133491 w 11493819"/>
              <a:gd name="connsiteY263" fmla="*/ 572276 h 739466"/>
              <a:gd name="connsiteX264" fmla="*/ 131814 w 11493819"/>
              <a:gd name="connsiteY264" fmla="*/ 572755 h 739466"/>
              <a:gd name="connsiteX265" fmla="*/ 132054 w 11493819"/>
              <a:gd name="connsiteY265" fmla="*/ 576589 h 739466"/>
              <a:gd name="connsiteX266" fmla="*/ 134689 w 11493819"/>
              <a:gd name="connsiteY266" fmla="*/ 578027 h 739466"/>
              <a:gd name="connsiteX267" fmla="*/ 135169 w 11493819"/>
              <a:gd name="connsiteY267" fmla="*/ 572276 h 739466"/>
              <a:gd name="connsiteX268" fmla="*/ 135169 w 11493819"/>
              <a:gd name="connsiteY268" fmla="*/ 566044 h 739466"/>
              <a:gd name="connsiteX269" fmla="*/ 199398 w 11493819"/>
              <a:gd name="connsiteY269" fmla="*/ 565565 h 739466"/>
              <a:gd name="connsiteX270" fmla="*/ 198679 w 11493819"/>
              <a:gd name="connsiteY270" fmla="*/ 568441 h 739466"/>
              <a:gd name="connsiteX271" fmla="*/ 198919 w 11493819"/>
              <a:gd name="connsiteY271" fmla="*/ 572755 h 739466"/>
              <a:gd name="connsiteX272" fmla="*/ 199878 w 11493819"/>
              <a:gd name="connsiteY272" fmla="*/ 568920 h 739466"/>
              <a:gd name="connsiteX273" fmla="*/ 199398 w 11493819"/>
              <a:gd name="connsiteY273" fmla="*/ 565565 h 739466"/>
              <a:gd name="connsiteX274" fmla="*/ 234389 w 11493819"/>
              <a:gd name="connsiteY274" fmla="*/ 563647 h 739466"/>
              <a:gd name="connsiteX275" fmla="*/ 232711 w 11493819"/>
              <a:gd name="connsiteY275" fmla="*/ 567003 h 739466"/>
              <a:gd name="connsiteX276" fmla="*/ 231992 w 11493819"/>
              <a:gd name="connsiteY276" fmla="*/ 570837 h 739466"/>
              <a:gd name="connsiteX277" fmla="*/ 231992 w 11493819"/>
              <a:gd name="connsiteY277" fmla="*/ 568441 h 739466"/>
              <a:gd name="connsiteX278" fmla="*/ 231034 w 11493819"/>
              <a:gd name="connsiteY278" fmla="*/ 566044 h 739466"/>
              <a:gd name="connsiteX279" fmla="*/ 231034 w 11493819"/>
              <a:gd name="connsiteY279" fmla="*/ 571796 h 739466"/>
              <a:gd name="connsiteX280" fmla="*/ 229595 w 11493819"/>
              <a:gd name="connsiteY280" fmla="*/ 570359 h 739466"/>
              <a:gd name="connsiteX281" fmla="*/ 229595 w 11493819"/>
              <a:gd name="connsiteY281" fmla="*/ 577548 h 739466"/>
              <a:gd name="connsiteX282" fmla="*/ 230554 w 11493819"/>
              <a:gd name="connsiteY282" fmla="*/ 585696 h 739466"/>
              <a:gd name="connsiteX283" fmla="*/ 231034 w 11493819"/>
              <a:gd name="connsiteY283" fmla="*/ 581622 h 739466"/>
              <a:gd name="connsiteX284" fmla="*/ 230554 w 11493819"/>
              <a:gd name="connsiteY284" fmla="*/ 577069 h 739466"/>
              <a:gd name="connsiteX285" fmla="*/ 232232 w 11493819"/>
              <a:gd name="connsiteY285" fmla="*/ 577309 h 739466"/>
              <a:gd name="connsiteX286" fmla="*/ 233430 w 11493819"/>
              <a:gd name="connsiteY286" fmla="*/ 578506 h 739466"/>
              <a:gd name="connsiteX287" fmla="*/ 233670 w 11493819"/>
              <a:gd name="connsiteY287" fmla="*/ 589771 h 739466"/>
              <a:gd name="connsiteX288" fmla="*/ 232951 w 11493819"/>
              <a:gd name="connsiteY288" fmla="*/ 601035 h 739466"/>
              <a:gd name="connsiteX289" fmla="*/ 234389 w 11493819"/>
              <a:gd name="connsiteY289" fmla="*/ 600316 h 739466"/>
              <a:gd name="connsiteX290" fmla="*/ 234389 w 11493819"/>
              <a:gd name="connsiteY290" fmla="*/ 597440 h 739466"/>
              <a:gd name="connsiteX291" fmla="*/ 234868 w 11493819"/>
              <a:gd name="connsiteY291" fmla="*/ 594564 h 739466"/>
              <a:gd name="connsiteX292" fmla="*/ 237264 w 11493819"/>
              <a:gd name="connsiteY292" fmla="*/ 593845 h 739466"/>
              <a:gd name="connsiteX293" fmla="*/ 235108 w 11493819"/>
              <a:gd name="connsiteY293" fmla="*/ 587374 h 739466"/>
              <a:gd name="connsiteX294" fmla="*/ 235347 w 11493819"/>
              <a:gd name="connsiteY294" fmla="*/ 578506 h 739466"/>
              <a:gd name="connsiteX295" fmla="*/ 235827 w 11493819"/>
              <a:gd name="connsiteY295" fmla="*/ 583779 h 739466"/>
              <a:gd name="connsiteX296" fmla="*/ 237744 w 11493819"/>
              <a:gd name="connsiteY296" fmla="*/ 587134 h 739466"/>
              <a:gd name="connsiteX297" fmla="*/ 237025 w 11493819"/>
              <a:gd name="connsiteY297" fmla="*/ 577309 h 739466"/>
              <a:gd name="connsiteX298" fmla="*/ 238224 w 11493819"/>
              <a:gd name="connsiteY298" fmla="*/ 567003 h 739466"/>
              <a:gd name="connsiteX299" fmla="*/ 236306 w 11493819"/>
              <a:gd name="connsiteY299" fmla="*/ 567482 h 739466"/>
              <a:gd name="connsiteX300" fmla="*/ 235827 w 11493819"/>
              <a:gd name="connsiteY300" fmla="*/ 570119 h 739466"/>
              <a:gd name="connsiteX301" fmla="*/ 236066 w 11493819"/>
              <a:gd name="connsiteY301" fmla="*/ 573714 h 739466"/>
              <a:gd name="connsiteX302" fmla="*/ 236306 w 11493819"/>
              <a:gd name="connsiteY302" fmla="*/ 577069 h 739466"/>
              <a:gd name="connsiteX303" fmla="*/ 235108 w 11493819"/>
              <a:gd name="connsiteY303" fmla="*/ 574912 h 739466"/>
              <a:gd name="connsiteX304" fmla="*/ 234868 w 11493819"/>
              <a:gd name="connsiteY304" fmla="*/ 571077 h 739466"/>
              <a:gd name="connsiteX305" fmla="*/ 234868 w 11493819"/>
              <a:gd name="connsiteY305" fmla="*/ 566764 h 739466"/>
              <a:gd name="connsiteX306" fmla="*/ 234389 w 11493819"/>
              <a:gd name="connsiteY306" fmla="*/ 563647 h 739466"/>
              <a:gd name="connsiteX307" fmla="*/ 97782 w 11493819"/>
              <a:gd name="connsiteY307" fmla="*/ 563647 h 739466"/>
              <a:gd name="connsiteX308" fmla="*/ 96823 w 11493819"/>
              <a:gd name="connsiteY308" fmla="*/ 567003 h 739466"/>
              <a:gd name="connsiteX309" fmla="*/ 96344 w 11493819"/>
              <a:gd name="connsiteY309" fmla="*/ 570837 h 739466"/>
              <a:gd name="connsiteX310" fmla="*/ 97782 w 11493819"/>
              <a:gd name="connsiteY310" fmla="*/ 563647 h 739466"/>
              <a:gd name="connsiteX311" fmla="*/ 193646 w 11493819"/>
              <a:gd name="connsiteY311" fmla="*/ 563169 h 739466"/>
              <a:gd name="connsiteX312" fmla="*/ 191250 w 11493819"/>
              <a:gd name="connsiteY312" fmla="*/ 571557 h 739466"/>
              <a:gd name="connsiteX313" fmla="*/ 189811 w 11493819"/>
              <a:gd name="connsiteY313" fmla="*/ 581862 h 739466"/>
              <a:gd name="connsiteX314" fmla="*/ 191489 w 11493819"/>
              <a:gd name="connsiteY314" fmla="*/ 582821 h 739466"/>
              <a:gd name="connsiteX315" fmla="*/ 193646 w 11493819"/>
              <a:gd name="connsiteY315" fmla="*/ 581862 h 739466"/>
              <a:gd name="connsiteX316" fmla="*/ 192927 w 11493819"/>
              <a:gd name="connsiteY316" fmla="*/ 574193 h 739466"/>
              <a:gd name="connsiteX317" fmla="*/ 193646 w 11493819"/>
              <a:gd name="connsiteY317" fmla="*/ 563169 h 739466"/>
              <a:gd name="connsiteX318" fmla="*/ 127021 w 11493819"/>
              <a:gd name="connsiteY318" fmla="*/ 559813 h 739466"/>
              <a:gd name="connsiteX319" fmla="*/ 124864 w 11493819"/>
              <a:gd name="connsiteY319" fmla="*/ 564127 h 739466"/>
              <a:gd name="connsiteX320" fmla="*/ 125104 w 11493819"/>
              <a:gd name="connsiteY320" fmla="*/ 569399 h 739466"/>
              <a:gd name="connsiteX321" fmla="*/ 126302 w 11493819"/>
              <a:gd name="connsiteY321" fmla="*/ 565325 h 739466"/>
              <a:gd name="connsiteX322" fmla="*/ 127021 w 11493819"/>
              <a:gd name="connsiteY322" fmla="*/ 559813 h 739466"/>
              <a:gd name="connsiteX323" fmla="*/ 188614 w 11493819"/>
              <a:gd name="connsiteY323" fmla="*/ 557656 h 739466"/>
              <a:gd name="connsiteX324" fmla="*/ 186936 w 11493819"/>
              <a:gd name="connsiteY324" fmla="*/ 558375 h 739466"/>
              <a:gd name="connsiteX325" fmla="*/ 188374 w 11493819"/>
              <a:gd name="connsiteY325" fmla="*/ 561251 h 739466"/>
              <a:gd name="connsiteX326" fmla="*/ 189333 w 11493819"/>
              <a:gd name="connsiteY326" fmla="*/ 565565 h 739466"/>
              <a:gd name="connsiteX327" fmla="*/ 190291 w 11493819"/>
              <a:gd name="connsiteY327" fmla="*/ 562689 h 739466"/>
              <a:gd name="connsiteX328" fmla="*/ 190291 w 11493819"/>
              <a:gd name="connsiteY328" fmla="*/ 558375 h 739466"/>
              <a:gd name="connsiteX329" fmla="*/ 188614 w 11493819"/>
              <a:gd name="connsiteY329" fmla="*/ 557656 h 739466"/>
              <a:gd name="connsiteX330" fmla="*/ 162490 w 11493819"/>
              <a:gd name="connsiteY330" fmla="*/ 553582 h 739466"/>
              <a:gd name="connsiteX331" fmla="*/ 161532 w 11493819"/>
              <a:gd name="connsiteY331" fmla="*/ 555260 h 739466"/>
              <a:gd name="connsiteX332" fmla="*/ 161052 w 11493819"/>
              <a:gd name="connsiteY332" fmla="*/ 557417 h 739466"/>
              <a:gd name="connsiteX333" fmla="*/ 162490 w 11493819"/>
              <a:gd name="connsiteY333" fmla="*/ 557177 h 739466"/>
              <a:gd name="connsiteX334" fmla="*/ 162490 w 11493819"/>
              <a:gd name="connsiteY334" fmla="*/ 553582 h 739466"/>
              <a:gd name="connsiteX335" fmla="*/ 119352 w 11493819"/>
              <a:gd name="connsiteY335" fmla="*/ 552144 h 739466"/>
              <a:gd name="connsiteX336" fmla="*/ 117434 w 11493819"/>
              <a:gd name="connsiteY336" fmla="*/ 554540 h 739466"/>
              <a:gd name="connsiteX337" fmla="*/ 118872 w 11493819"/>
              <a:gd name="connsiteY337" fmla="*/ 557417 h 739466"/>
              <a:gd name="connsiteX338" fmla="*/ 119112 w 11493819"/>
              <a:gd name="connsiteY338" fmla="*/ 555020 h 739466"/>
              <a:gd name="connsiteX339" fmla="*/ 119352 w 11493819"/>
              <a:gd name="connsiteY339" fmla="*/ 552144 h 739466"/>
              <a:gd name="connsiteX340" fmla="*/ 214257 w 11493819"/>
              <a:gd name="connsiteY340" fmla="*/ 550706 h 739466"/>
              <a:gd name="connsiteX341" fmla="*/ 213778 w 11493819"/>
              <a:gd name="connsiteY341" fmla="*/ 552863 h 739466"/>
              <a:gd name="connsiteX342" fmla="*/ 214257 w 11493819"/>
              <a:gd name="connsiteY342" fmla="*/ 556458 h 739466"/>
              <a:gd name="connsiteX343" fmla="*/ 215216 w 11493819"/>
              <a:gd name="connsiteY343" fmla="*/ 553582 h 739466"/>
              <a:gd name="connsiteX344" fmla="*/ 214257 w 11493819"/>
              <a:gd name="connsiteY344" fmla="*/ 550706 h 739466"/>
              <a:gd name="connsiteX345" fmla="*/ 155780 w 11493819"/>
              <a:gd name="connsiteY345" fmla="*/ 550706 h 739466"/>
              <a:gd name="connsiteX346" fmla="*/ 154102 w 11493819"/>
              <a:gd name="connsiteY346" fmla="*/ 552144 h 739466"/>
              <a:gd name="connsiteX347" fmla="*/ 154821 w 11493819"/>
              <a:gd name="connsiteY347" fmla="*/ 555020 h 739466"/>
              <a:gd name="connsiteX348" fmla="*/ 155780 w 11493819"/>
              <a:gd name="connsiteY348" fmla="*/ 553582 h 739466"/>
              <a:gd name="connsiteX349" fmla="*/ 155780 w 11493819"/>
              <a:gd name="connsiteY349" fmla="*/ 550706 h 739466"/>
              <a:gd name="connsiteX350" fmla="*/ 202753 w 11493819"/>
              <a:gd name="connsiteY350" fmla="*/ 549747 h 739466"/>
              <a:gd name="connsiteX351" fmla="*/ 201555 w 11493819"/>
              <a:gd name="connsiteY351" fmla="*/ 552623 h 739466"/>
              <a:gd name="connsiteX352" fmla="*/ 203233 w 11493819"/>
              <a:gd name="connsiteY352" fmla="*/ 554540 h 739466"/>
              <a:gd name="connsiteX353" fmla="*/ 202753 w 11493819"/>
              <a:gd name="connsiteY353" fmla="*/ 549747 h 739466"/>
              <a:gd name="connsiteX354" fmla="*/ 97303 w 11493819"/>
              <a:gd name="connsiteY354" fmla="*/ 549747 h 739466"/>
              <a:gd name="connsiteX355" fmla="*/ 94906 w 11493819"/>
              <a:gd name="connsiteY355" fmla="*/ 555020 h 739466"/>
              <a:gd name="connsiteX356" fmla="*/ 96344 w 11493819"/>
              <a:gd name="connsiteY356" fmla="*/ 561730 h 739466"/>
              <a:gd name="connsiteX357" fmla="*/ 97782 w 11493819"/>
              <a:gd name="connsiteY357" fmla="*/ 556218 h 739466"/>
              <a:gd name="connsiteX358" fmla="*/ 97303 w 11493819"/>
              <a:gd name="connsiteY358" fmla="*/ 549747 h 739466"/>
              <a:gd name="connsiteX359" fmla="*/ 127979 w 11493819"/>
              <a:gd name="connsiteY359" fmla="*/ 547350 h 739466"/>
              <a:gd name="connsiteX360" fmla="*/ 126781 w 11493819"/>
              <a:gd name="connsiteY360" fmla="*/ 550706 h 739466"/>
              <a:gd name="connsiteX361" fmla="*/ 126541 w 11493819"/>
              <a:gd name="connsiteY361" fmla="*/ 555020 h 739466"/>
              <a:gd name="connsiteX362" fmla="*/ 128219 w 11493819"/>
              <a:gd name="connsiteY362" fmla="*/ 551665 h 739466"/>
              <a:gd name="connsiteX363" fmla="*/ 127979 w 11493819"/>
              <a:gd name="connsiteY363" fmla="*/ 547350 h 739466"/>
              <a:gd name="connsiteX364" fmla="*/ 197481 w 11493819"/>
              <a:gd name="connsiteY364" fmla="*/ 544954 h 739466"/>
              <a:gd name="connsiteX365" fmla="*/ 196522 w 11493819"/>
              <a:gd name="connsiteY365" fmla="*/ 547830 h 739466"/>
              <a:gd name="connsiteX366" fmla="*/ 197481 w 11493819"/>
              <a:gd name="connsiteY366" fmla="*/ 550706 h 739466"/>
              <a:gd name="connsiteX367" fmla="*/ 197960 w 11493819"/>
              <a:gd name="connsiteY367" fmla="*/ 547350 h 739466"/>
              <a:gd name="connsiteX368" fmla="*/ 197481 w 11493819"/>
              <a:gd name="connsiteY368" fmla="*/ 544954 h 739466"/>
              <a:gd name="connsiteX369" fmla="*/ 182622 w 11493819"/>
              <a:gd name="connsiteY369" fmla="*/ 543995 h 739466"/>
              <a:gd name="connsiteX370" fmla="*/ 182622 w 11493819"/>
              <a:gd name="connsiteY370" fmla="*/ 557417 h 739466"/>
              <a:gd name="connsiteX371" fmla="*/ 183581 w 11493819"/>
              <a:gd name="connsiteY371" fmla="*/ 557417 h 739466"/>
              <a:gd name="connsiteX372" fmla="*/ 184060 w 11493819"/>
              <a:gd name="connsiteY372" fmla="*/ 549987 h 739466"/>
              <a:gd name="connsiteX373" fmla="*/ 182622 w 11493819"/>
              <a:gd name="connsiteY373" fmla="*/ 543995 h 739466"/>
              <a:gd name="connsiteX374" fmla="*/ 46495 w 11493819"/>
              <a:gd name="connsiteY374" fmla="*/ 543995 h 739466"/>
              <a:gd name="connsiteX375" fmla="*/ 44578 w 11493819"/>
              <a:gd name="connsiteY375" fmla="*/ 548070 h 739466"/>
              <a:gd name="connsiteX376" fmla="*/ 44578 w 11493819"/>
              <a:gd name="connsiteY376" fmla="*/ 552144 h 739466"/>
              <a:gd name="connsiteX377" fmla="*/ 46016 w 11493819"/>
              <a:gd name="connsiteY377" fmla="*/ 548789 h 739466"/>
              <a:gd name="connsiteX378" fmla="*/ 46495 w 11493819"/>
              <a:gd name="connsiteY378" fmla="*/ 543995 h 739466"/>
              <a:gd name="connsiteX379" fmla="*/ 179746 w 11493819"/>
              <a:gd name="connsiteY379" fmla="*/ 540161 h 739466"/>
              <a:gd name="connsiteX380" fmla="*/ 178787 w 11493819"/>
              <a:gd name="connsiteY380" fmla="*/ 544475 h 739466"/>
              <a:gd name="connsiteX381" fmla="*/ 179746 w 11493819"/>
              <a:gd name="connsiteY381" fmla="*/ 548789 h 739466"/>
              <a:gd name="connsiteX382" fmla="*/ 180465 w 11493819"/>
              <a:gd name="connsiteY382" fmla="*/ 544715 h 739466"/>
              <a:gd name="connsiteX383" fmla="*/ 179746 w 11493819"/>
              <a:gd name="connsiteY383" fmla="*/ 540161 h 739466"/>
              <a:gd name="connsiteX384" fmla="*/ 171597 w 11493819"/>
              <a:gd name="connsiteY384" fmla="*/ 538723 h 739466"/>
              <a:gd name="connsiteX385" fmla="*/ 169441 w 11493819"/>
              <a:gd name="connsiteY385" fmla="*/ 539921 h 739466"/>
              <a:gd name="connsiteX386" fmla="*/ 169441 w 11493819"/>
              <a:gd name="connsiteY386" fmla="*/ 543995 h 739466"/>
              <a:gd name="connsiteX387" fmla="*/ 169680 w 11493819"/>
              <a:gd name="connsiteY387" fmla="*/ 548549 h 739466"/>
              <a:gd name="connsiteX388" fmla="*/ 168722 w 11493819"/>
              <a:gd name="connsiteY388" fmla="*/ 550706 h 739466"/>
              <a:gd name="connsiteX389" fmla="*/ 170399 w 11493819"/>
              <a:gd name="connsiteY389" fmla="*/ 557177 h 739466"/>
              <a:gd name="connsiteX390" fmla="*/ 170160 w 11493819"/>
              <a:gd name="connsiteY390" fmla="*/ 565565 h 739466"/>
              <a:gd name="connsiteX391" fmla="*/ 171358 w 11493819"/>
              <a:gd name="connsiteY391" fmla="*/ 558135 h 739466"/>
              <a:gd name="connsiteX392" fmla="*/ 170639 w 11493819"/>
              <a:gd name="connsiteY392" fmla="*/ 550706 h 739466"/>
              <a:gd name="connsiteX393" fmla="*/ 173036 w 11493819"/>
              <a:gd name="connsiteY393" fmla="*/ 544954 h 739466"/>
              <a:gd name="connsiteX394" fmla="*/ 171597 w 11493819"/>
              <a:gd name="connsiteY394" fmla="*/ 538723 h 739466"/>
              <a:gd name="connsiteX395" fmla="*/ 267942 w 11493819"/>
              <a:gd name="connsiteY395" fmla="*/ 538243 h 739466"/>
              <a:gd name="connsiteX396" fmla="*/ 270338 w 11493819"/>
              <a:gd name="connsiteY396" fmla="*/ 549987 h 739466"/>
              <a:gd name="connsiteX397" fmla="*/ 270817 w 11493819"/>
              <a:gd name="connsiteY397" fmla="*/ 562210 h 739466"/>
              <a:gd name="connsiteX398" fmla="*/ 267942 w 11493819"/>
              <a:gd name="connsiteY398" fmla="*/ 549028 h 739466"/>
              <a:gd name="connsiteX399" fmla="*/ 267942 w 11493819"/>
              <a:gd name="connsiteY399" fmla="*/ 538243 h 739466"/>
              <a:gd name="connsiteX400" fmla="*/ 223844 w 11493819"/>
              <a:gd name="connsiteY400" fmla="*/ 533930 h 739466"/>
              <a:gd name="connsiteX401" fmla="*/ 224562 w 11493819"/>
              <a:gd name="connsiteY401" fmla="*/ 538004 h 739466"/>
              <a:gd name="connsiteX402" fmla="*/ 226240 w 11493819"/>
              <a:gd name="connsiteY402" fmla="*/ 540401 h 739466"/>
              <a:gd name="connsiteX403" fmla="*/ 227678 w 11493819"/>
              <a:gd name="connsiteY403" fmla="*/ 543277 h 739466"/>
              <a:gd name="connsiteX404" fmla="*/ 227678 w 11493819"/>
              <a:gd name="connsiteY404" fmla="*/ 547830 h 739466"/>
              <a:gd name="connsiteX405" fmla="*/ 223844 w 11493819"/>
              <a:gd name="connsiteY405" fmla="*/ 541838 h 739466"/>
              <a:gd name="connsiteX406" fmla="*/ 223844 w 11493819"/>
              <a:gd name="connsiteY406" fmla="*/ 533930 h 739466"/>
              <a:gd name="connsiteX407" fmla="*/ 277049 w 11493819"/>
              <a:gd name="connsiteY407" fmla="*/ 532971 h 739466"/>
              <a:gd name="connsiteX408" fmla="*/ 275371 w 11493819"/>
              <a:gd name="connsiteY408" fmla="*/ 535128 h 739466"/>
              <a:gd name="connsiteX409" fmla="*/ 274652 w 11493819"/>
              <a:gd name="connsiteY409" fmla="*/ 538723 h 739466"/>
              <a:gd name="connsiteX410" fmla="*/ 277288 w 11493819"/>
              <a:gd name="connsiteY410" fmla="*/ 544954 h 739466"/>
              <a:gd name="connsiteX411" fmla="*/ 279445 w 11493819"/>
              <a:gd name="connsiteY411" fmla="*/ 552623 h 739466"/>
              <a:gd name="connsiteX412" fmla="*/ 278487 w 11493819"/>
              <a:gd name="connsiteY412" fmla="*/ 544475 h 739466"/>
              <a:gd name="connsiteX413" fmla="*/ 277049 w 11493819"/>
              <a:gd name="connsiteY413" fmla="*/ 532971 h 739466"/>
              <a:gd name="connsiteX414" fmla="*/ 91551 w 11493819"/>
              <a:gd name="connsiteY414" fmla="*/ 532971 h 739466"/>
              <a:gd name="connsiteX415" fmla="*/ 91071 w 11493819"/>
              <a:gd name="connsiteY415" fmla="*/ 535128 h 739466"/>
              <a:gd name="connsiteX416" fmla="*/ 92030 w 11493819"/>
              <a:gd name="connsiteY416" fmla="*/ 536806 h 739466"/>
              <a:gd name="connsiteX417" fmla="*/ 93468 w 11493819"/>
              <a:gd name="connsiteY417" fmla="*/ 534649 h 739466"/>
              <a:gd name="connsiteX418" fmla="*/ 91551 w 11493819"/>
              <a:gd name="connsiteY418" fmla="*/ 532971 h 739466"/>
              <a:gd name="connsiteX419" fmla="*/ 162011 w 11493819"/>
              <a:gd name="connsiteY419" fmla="*/ 531533 h 739466"/>
              <a:gd name="connsiteX420" fmla="*/ 161292 w 11493819"/>
              <a:gd name="connsiteY420" fmla="*/ 536566 h 739466"/>
              <a:gd name="connsiteX421" fmla="*/ 161532 w 11493819"/>
              <a:gd name="connsiteY421" fmla="*/ 541120 h 739466"/>
              <a:gd name="connsiteX422" fmla="*/ 162970 w 11493819"/>
              <a:gd name="connsiteY422" fmla="*/ 536326 h 739466"/>
              <a:gd name="connsiteX423" fmla="*/ 162011 w 11493819"/>
              <a:gd name="connsiteY423" fmla="*/ 531533 h 739466"/>
              <a:gd name="connsiteX424" fmla="*/ 175912 w 11493819"/>
              <a:gd name="connsiteY424" fmla="*/ 531054 h 739466"/>
              <a:gd name="connsiteX425" fmla="*/ 174713 w 11493819"/>
              <a:gd name="connsiteY425" fmla="*/ 539203 h 739466"/>
              <a:gd name="connsiteX426" fmla="*/ 174474 w 11493819"/>
              <a:gd name="connsiteY426" fmla="*/ 545913 h 739466"/>
              <a:gd name="connsiteX427" fmla="*/ 177349 w 11493819"/>
              <a:gd name="connsiteY427" fmla="*/ 538004 h 739466"/>
              <a:gd name="connsiteX428" fmla="*/ 175912 w 11493819"/>
              <a:gd name="connsiteY428" fmla="*/ 531054 h 739466"/>
              <a:gd name="connsiteX429" fmla="*/ 166325 w 11493819"/>
              <a:gd name="connsiteY429" fmla="*/ 528657 h 739466"/>
              <a:gd name="connsiteX430" fmla="*/ 164647 w 11493819"/>
              <a:gd name="connsiteY430" fmla="*/ 530574 h 739466"/>
              <a:gd name="connsiteX431" fmla="*/ 165367 w 11493819"/>
              <a:gd name="connsiteY431" fmla="*/ 534888 h 739466"/>
              <a:gd name="connsiteX432" fmla="*/ 166085 w 11493819"/>
              <a:gd name="connsiteY432" fmla="*/ 532013 h 739466"/>
              <a:gd name="connsiteX433" fmla="*/ 166325 w 11493819"/>
              <a:gd name="connsiteY433" fmla="*/ 528657 h 739466"/>
              <a:gd name="connsiteX434" fmla="*/ 102096 w 11493819"/>
              <a:gd name="connsiteY434" fmla="*/ 524343 h 739466"/>
              <a:gd name="connsiteX435" fmla="*/ 99220 w 11493819"/>
              <a:gd name="connsiteY435" fmla="*/ 532971 h 739466"/>
              <a:gd name="connsiteX436" fmla="*/ 97782 w 11493819"/>
              <a:gd name="connsiteY436" fmla="*/ 542078 h 739466"/>
              <a:gd name="connsiteX437" fmla="*/ 99220 w 11493819"/>
              <a:gd name="connsiteY437" fmla="*/ 539682 h 739466"/>
              <a:gd name="connsiteX438" fmla="*/ 99939 w 11493819"/>
              <a:gd name="connsiteY438" fmla="*/ 535847 h 739466"/>
              <a:gd name="connsiteX439" fmla="*/ 100898 w 11493819"/>
              <a:gd name="connsiteY439" fmla="*/ 532492 h 739466"/>
              <a:gd name="connsiteX440" fmla="*/ 103055 w 11493819"/>
              <a:gd name="connsiteY440" fmla="*/ 531054 h 739466"/>
              <a:gd name="connsiteX441" fmla="*/ 102335 w 11493819"/>
              <a:gd name="connsiteY441" fmla="*/ 528178 h 739466"/>
              <a:gd name="connsiteX442" fmla="*/ 102096 w 11493819"/>
              <a:gd name="connsiteY442" fmla="*/ 524343 h 739466"/>
              <a:gd name="connsiteX443" fmla="*/ 239182 w 11493819"/>
              <a:gd name="connsiteY443" fmla="*/ 523864 h 739466"/>
              <a:gd name="connsiteX444" fmla="*/ 238703 w 11493819"/>
              <a:gd name="connsiteY444" fmla="*/ 527699 h 739466"/>
              <a:gd name="connsiteX445" fmla="*/ 239182 w 11493819"/>
              <a:gd name="connsiteY445" fmla="*/ 532492 h 739466"/>
              <a:gd name="connsiteX446" fmla="*/ 239182 w 11493819"/>
              <a:gd name="connsiteY446" fmla="*/ 523864 h 739466"/>
              <a:gd name="connsiteX447" fmla="*/ 168242 w 11493819"/>
              <a:gd name="connsiteY447" fmla="*/ 522426 h 739466"/>
              <a:gd name="connsiteX448" fmla="*/ 167044 w 11493819"/>
              <a:gd name="connsiteY448" fmla="*/ 525541 h 739466"/>
              <a:gd name="connsiteX449" fmla="*/ 168722 w 11493819"/>
              <a:gd name="connsiteY449" fmla="*/ 528657 h 739466"/>
              <a:gd name="connsiteX450" fmla="*/ 168482 w 11493819"/>
              <a:gd name="connsiteY450" fmla="*/ 525541 h 739466"/>
              <a:gd name="connsiteX451" fmla="*/ 168242 w 11493819"/>
              <a:gd name="connsiteY451" fmla="*/ 522426 h 739466"/>
              <a:gd name="connsiteX452" fmla="*/ 207068 w 11493819"/>
              <a:gd name="connsiteY452" fmla="*/ 521467 h 739466"/>
              <a:gd name="connsiteX453" fmla="*/ 206109 w 11493819"/>
              <a:gd name="connsiteY453" fmla="*/ 523385 h 739466"/>
              <a:gd name="connsiteX454" fmla="*/ 206109 w 11493819"/>
              <a:gd name="connsiteY454" fmla="*/ 526740 h 739466"/>
              <a:gd name="connsiteX455" fmla="*/ 207068 w 11493819"/>
              <a:gd name="connsiteY455" fmla="*/ 526740 h 739466"/>
              <a:gd name="connsiteX456" fmla="*/ 192688 w 11493819"/>
              <a:gd name="connsiteY456" fmla="*/ 519071 h 739466"/>
              <a:gd name="connsiteX457" fmla="*/ 193167 w 11493819"/>
              <a:gd name="connsiteY457" fmla="*/ 521707 h 739466"/>
              <a:gd name="connsiteX458" fmla="*/ 194126 w 11493819"/>
              <a:gd name="connsiteY458" fmla="*/ 523864 h 739466"/>
              <a:gd name="connsiteX459" fmla="*/ 194845 w 11493819"/>
              <a:gd name="connsiteY459" fmla="*/ 520988 h 739466"/>
              <a:gd name="connsiteX460" fmla="*/ 192688 w 11493819"/>
              <a:gd name="connsiteY460" fmla="*/ 519071 h 739466"/>
              <a:gd name="connsiteX461" fmla="*/ 164408 w 11493819"/>
              <a:gd name="connsiteY461" fmla="*/ 519071 h 739466"/>
              <a:gd name="connsiteX462" fmla="*/ 161292 w 11493819"/>
              <a:gd name="connsiteY462" fmla="*/ 522666 h 739466"/>
              <a:gd name="connsiteX463" fmla="*/ 161052 w 11493819"/>
              <a:gd name="connsiteY463" fmla="*/ 528657 h 739466"/>
              <a:gd name="connsiteX464" fmla="*/ 164168 w 11493819"/>
              <a:gd name="connsiteY464" fmla="*/ 524823 h 739466"/>
              <a:gd name="connsiteX465" fmla="*/ 164408 w 11493819"/>
              <a:gd name="connsiteY465" fmla="*/ 519071 h 739466"/>
              <a:gd name="connsiteX466" fmla="*/ 152425 w 11493819"/>
              <a:gd name="connsiteY466" fmla="*/ 518591 h 739466"/>
              <a:gd name="connsiteX467" fmla="*/ 148590 w 11493819"/>
              <a:gd name="connsiteY467" fmla="*/ 532971 h 739466"/>
              <a:gd name="connsiteX468" fmla="*/ 150028 w 11493819"/>
              <a:gd name="connsiteY468" fmla="*/ 533690 h 739466"/>
              <a:gd name="connsiteX469" fmla="*/ 151466 w 11493819"/>
              <a:gd name="connsiteY469" fmla="*/ 534888 h 739466"/>
              <a:gd name="connsiteX470" fmla="*/ 152665 w 11493819"/>
              <a:gd name="connsiteY470" fmla="*/ 525781 h 739466"/>
              <a:gd name="connsiteX471" fmla="*/ 152425 w 11493819"/>
              <a:gd name="connsiteY471" fmla="*/ 518591 h 739466"/>
              <a:gd name="connsiteX472" fmla="*/ 231992 w 11493819"/>
              <a:gd name="connsiteY472" fmla="*/ 516674 h 739466"/>
              <a:gd name="connsiteX473" fmla="*/ 231752 w 11493819"/>
              <a:gd name="connsiteY473" fmla="*/ 532252 h 739466"/>
              <a:gd name="connsiteX474" fmla="*/ 234389 w 11493819"/>
              <a:gd name="connsiteY474" fmla="*/ 549747 h 739466"/>
              <a:gd name="connsiteX475" fmla="*/ 236785 w 11493819"/>
              <a:gd name="connsiteY475" fmla="*/ 540640 h 739466"/>
              <a:gd name="connsiteX476" fmla="*/ 236306 w 11493819"/>
              <a:gd name="connsiteY476" fmla="*/ 529136 h 739466"/>
              <a:gd name="connsiteX477" fmla="*/ 237025 w 11493819"/>
              <a:gd name="connsiteY477" fmla="*/ 523624 h 739466"/>
              <a:gd name="connsiteX478" fmla="*/ 234868 w 11493819"/>
              <a:gd name="connsiteY478" fmla="*/ 518591 h 739466"/>
              <a:gd name="connsiteX479" fmla="*/ 235108 w 11493819"/>
              <a:gd name="connsiteY479" fmla="*/ 523145 h 739466"/>
              <a:gd name="connsiteX480" fmla="*/ 236306 w 11493819"/>
              <a:gd name="connsiteY480" fmla="*/ 527699 h 739466"/>
              <a:gd name="connsiteX481" fmla="*/ 233190 w 11493819"/>
              <a:gd name="connsiteY481" fmla="*/ 523145 h 739466"/>
              <a:gd name="connsiteX482" fmla="*/ 231992 w 11493819"/>
              <a:gd name="connsiteY482" fmla="*/ 516674 h 739466"/>
              <a:gd name="connsiteX483" fmla="*/ 217612 w 11493819"/>
              <a:gd name="connsiteY483" fmla="*/ 516674 h 739466"/>
              <a:gd name="connsiteX484" fmla="*/ 214976 w 11493819"/>
              <a:gd name="connsiteY484" fmla="*/ 519071 h 739466"/>
              <a:gd name="connsiteX485" fmla="*/ 214497 w 11493819"/>
              <a:gd name="connsiteY485" fmla="*/ 525781 h 739466"/>
              <a:gd name="connsiteX486" fmla="*/ 215455 w 11493819"/>
              <a:gd name="connsiteY486" fmla="*/ 533690 h 739466"/>
              <a:gd name="connsiteX487" fmla="*/ 217133 w 11493819"/>
              <a:gd name="connsiteY487" fmla="*/ 539682 h 739466"/>
              <a:gd name="connsiteX488" fmla="*/ 216175 w 11493819"/>
              <a:gd name="connsiteY488" fmla="*/ 527699 h 739466"/>
              <a:gd name="connsiteX489" fmla="*/ 218092 w 11493819"/>
              <a:gd name="connsiteY489" fmla="*/ 518591 h 739466"/>
              <a:gd name="connsiteX490" fmla="*/ 217852 w 11493819"/>
              <a:gd name="connsiteY490" fmla="*/ 517872 h 739466"/>
              <a:gd name="connsiteX491" fmla="*/ 217612 w 11493819"/>
              <a:gd name="connsiteY491" fmla="*/ 517154 h 739466"/>
              <a:gd name="connsiteX492" fmla="*/ 186936 w 11493819"/>
              <a:gd name="connsiteY492" fmla="*/ 513319 h 739466"/>
              <a:gd name="connsiteX493" fmla="*/ 186936 w 11493819"/>
              <a:gd name="connsiteY493" fmla="*/ 520029 h 739466"/>
              <a:gd name="connsiteX494" fmla="*/ 189333 w 11493819"/>
              <a:gd name="connsiteY494" fmla="*/ 516674 h 739466"/>
              <a:gd name="connsiteX495" fmla="*/ 186936 w 11493819"/>
              <a:gd name="connsiteY495" fmla="*/ 513319 h 739466"/>
              <a:gd name="connsiteX496" fmla="*/ 78609 w 11493819"/>
              <a:gd name="connsiteY496" fmla="*/ 511881 h 739466"/>
              <a:gd name="connsiteX497" fmla="*/ 76452 w 11493819"/>
              <a:gd name="connsiteY497" fmla="*/ 514038 h 739466"/>
              <a:gd name="connsiteX498" fmla="*/ 78130 w 11493819"/>
              <a:gd name="connsiteY498" fmla="*/ 515716 h 739466"/>
              <a:gd name="connsiteX499" fmla="*/ 78609 w 11493819"/>
              <a:gd name="connsiteY499" fmla="*/ 511881 h 739466"/>
              <a:gd name="connsiteX500" fmla="*/ 202753 w 11493819"/>
              <a:gd name="connsiteY500" fmla="*/ 511402 h 739466"/>
              <a:gd name="connsiteX501" fmla="*/ 201795 w 11493819"/>
              <a:gd name="connsiteY501" fmla="*/ 514277 h 739466"/>
              <a:gd name="connsiteX502" fmla="*/ 201316 w 11493819"/>
              <a:gd name="connsiteY502" fmla="*/ 518591 h 739466"/>
              <a:gd name="connsiteX503" fmla="*/ 202753 w 11493819"/>
              <a:gd name="connsiteY503" fmla="*/ 515716 h 739466"/>
              <a:gd name="connsiteX504" fmla="*/ 202753 w 11493819"/>
              <a:gd name="connsiteY504" fmla="*/ 511402 h 739466"/>
              <a:gd name="connsiteX505" fmla="*/ 122227 w 11493819"/>
              <a:gd name="connsiteY505" fmla="*/ 511402 h 739466"/>
              <a:gd name="connsiteX506" fmla="*/ 120550 w 11493819"/>
              <a:gd name="connsiteY506" fmla="*/ 512360 h 739466"/>
              <a:gd name="connsiteX507" fmla="*/ 120789 w 11493819"/>
              <a:gd name="connsiteY507" fmla="*/ 514757 h 739466"/>
              <a:gd name="connsiteX508" fmla="*/ 122227 w 11493819"/>
              <a:gd name="connsiteY508" fmla="*/ 511402 h 739466"/>
              <a:gd name="connsiteX509" fmla="*/ 233430 w 11493819"/>
              <a:gd name="connsiteY509" fmla="*/ 510443 h 739466"/>
              <a:gd name="connsiteX510" fmla="*/ 232951 w 11493819"/>
              <a:gd name="connsiteY510" fmla="*/ 513559 h 739466"/>
              <a:gd name="connsiteX511" fmla="*/ 234389 w 11493819"/>
              <a:gd name="connsiteY511" fmla="*/ 515716 h 739466"/>
              <a:gd name="connsiteX512" fmla="*/ 234389 w 11493819"/>
              <a:gd name="connsiteY512" fmla="*/ 513559 h 739466"/>
              <a:gd name="connsiteX513" fmla="*/ 233430 w 11493819"/>
              <a:gd name="connsiteY513" fmla="*/ 510443 h 739466"/>
              <a:gd name="connsiteX514" fmla="*/ 136607 w 11493819"/>
              <a:gd name="connsiteY514" fmla="*/ 509484 h 739466"/>
              <a:gd name="connsiteX515" fmla="*/ 131095 w 11493819"/>
              <a:gd name="connsiteY515" fmla="*/ 520749 h 739466"/>
              <a:gd name="connsiteX516" fmla="*/ 129417 w 11493819"/>
              <a:gd name="connsiteY516" fmla="*/ 536806 h 739466"/>
              <a:gd name="connsiteX517" fmla="*/ 130855 w 11493819"/>
              <a:gd name="connsiteY517" fmla="*/ 536326 h 739466"/>
              <a:gd name="connsiteX518" fmla="*/ 132773 w 11493819"/>
              <a:gd name="connsiteY518" fmla="*/ 536326 h 739466"/>
              <a:gd name="connsiteX519" fmla="*/ 131814 w 11493819"/>
              <a:gd name="connsiteY519" fmla="*/ 529376 h 739466"/>
              <a:gd name="connsiteX520" fmla="*/ 133252 w 11493819"/>
              <a:gd name="connsiteY520" fmla="*/ 520509 h 739466"/>
              <a:gd name="connsiteX521" fmla="*/ 134211 w 11493819"/>
              <a:gd name="connsiteY521" fmla="*/ 520509 h 739466"/>
              <a:gd name="connsiteX522" fmla="*/ 135648 w 11493819"/>
              <a:gd name="connsiteY522" fmla="*/ 520029 h 739466"/>
              <a:gd name="connsiteX523" fmla="*/ 136128 w 11493819"/>
              <a:gd name="connsiteY523" fmla="*/ 514517 h 739466"/>
              <a:gd name="connsiteX524" fmla="*/ 136607 w 11493819"/>
              <a:gd name="connsiteY524" fmla="*/ 509484 h 739466"/>
              <a:gd name="connsiteX525" fmla="*/ 104972 w 11493819"/>
              <a:gd name="connsiteY525" fmla="*/ 509005 h 739466"/>
              <a:gd name="connsiteX526" fmla="*/ 102815 w 11493819"/>
              <a:gd name="connsiteY526" fmla="*/ 511641 h 739466"/>
              <a:gd name="connsiteX527" fmla="*/ 104013 w 11493819"/>
              <a:gd name="connsiteY527" fmla="*/ 514277 h 739466"/>
              <a:gd name="connsiteX528" fmla="*/ 104972 w 11493819"/>
              <a:gd name="connsiteY528" fmla="*/ 511881 h 739466"/>
              <a:gd name="connsiteX529" fmla="*/ 104972 w 11493819"/>
              <a:gd name="connsiteY529" fmla="*/ 509005 h 739466"/>
              <a:gd name="connsiteX530" fmla="*/ 152904 w 11493819"/>
              <a:gd name="connsiteY530" fmla="*/ 508047 h 739466"/>
              <a:gd name="connsiteX531" fmla="*/ 151466 w 11493819"/>
              <a:gd name="connsiteY531" fmla="*/ 512121 h 739466"/>
              <a:gd name="connsiteX532" fmla="*/ 152425 w 11493819"/>
              <a:gd name="connsiteY532" fmla="*/ 515716 h 739466"/>
              <a:gd name="connsiteX533" fmla="*/ 153143 w 11493819"/>
              <a:gd name="connsiteY533" fmla="*/ 512600 h 739466"/>
              <a:gd name="connsiteX534" fmla="*/ 152904 w 11493819"/>
              <a:gd name="connsiteY534" fmla="*/ 508047 h 739466"/>
              <a:gd name="connsiteX535" fmla="*/ 209943 w 11493819"/>
              <a:gd name="connsiteY535" fmla="*/ 506609 h 739466"/>
              <a:gd name="connsiteX536" fmla="*/ 208265 w 11493819"/>
              <a:gd name="connsiteY536" fmla="*/ 516914 h 739466"/>
              <a:gd name="connsiteX537" fmla="*/ 208985 w 11493819"/>
              <a:gd name="connsiteY537" fmla="*/ 530095 h 739466"/>
              <a:gd name="connsiteX538" fmla="*/ 207547 w 11493819"/>
              <a:gd name="connsiteY538" fmla="*/ 529856 h 739466"/>
              <a:gd name="connsiteX539" fmla="*/ 206109 w 11493819"/>
              <a:gd name="connsiteY539" fmla="*/ 530095 h 739466"/>
              <a:gd name="connsiteX540" fmla="*/ 204671 w 11493819"/>
              <a:gd name="connsiteY540" fmla="*/ 532492 h 739466"/>
              <a:gd name="connsiteX541" fmla="*/ 205630 w 11493819"/>
              <a:gd name="connsiteY541" fmla="*/ 547590 h 739466"/>
              <a:gd name="connsiteX542" fmla="*/ 205630 w 11493819"/>
              <a:gd name="connsiteY542" fmla="*/ 562210 h 739466"/>
              <a:gd name="connsiteX543" fmla="*/ 208026 w 11493819"/>
              <a:gd name="connsiteY543" fmla="*/ 562210 h 739466"/>
              <a:gd name="connsiteX544" fmla="*/ 207547 w 11493819"/>
              <a:gd name="connsiteY544" fmla="*/ 571077 h 739466"/>
              <a:gd name="connsiteX545" fmla="*/ 209464 w 11493819"/>
              <a:gd name="connsiteY545" fmla="*/ 577069 h 739466"/>
              <a:gd name="connsiteX546" fmla="*/ 210423 w 11493819"/>
              <a:gd name="connsiteY546" fmla="*/ 567242 h 739466"/>
              <a:gd name="connsiteX547" fmla="*/ 208985 w 11493819"/>
              <a:gd name="connsiteY547" fmla="*/ 555020 h 739466"/>
              <a:gd name="connsiteX548" fmla="*/ 208026 w 11493819"/>
              <a:gd name="connsiteY548" fmla="*/ 557417 h 739466"/>
              <a:gd name="connsiteX549" fmla="*/ 210423 w 11493819"/>
              <a:gd name="connsiteY549" fmla="*/ 536806 h 739466"/>
              <a:gd name="connsiteX550" fmla="*/ 211142 w 11493819"/>
              <a:gd name="connsiteY550" fmla="*/ 521228 h 739466"/>
              <a:gd name="connsiteX551" fmla="*/ 209943 w 11493819"/>
              <a:gd name="connsiteY551" fmla="*/ 506609 h 739466"/>
              <a:gd name="connsiteX552" fmla="*/ 211860 w 11493819"/>
              <a:gd name="connsiteY552" fmla="*/ 505650 h 739466"/>
              <a:gd name="connsiteX553" fmla="*/ 211860 w 11493819"/>
              <a:gd name="connsiteY553" fmla="*/ 511402 h 739466"/>
              <a:gd name="connsiteX554" fmla="*/ 213298 w 11493819"/>
              <a:gd name="connsiteY554" fmla="*/ 508286 h 739466"/>
              <a:gd name="connsiteX555" fmla="*/ 211860 w 11493819"/>
              <a:gd name="connsiteY555" fmla="*/ 505650 h 739466"/>
              <a:gd name="connsiteX556" fmla="*/ 226719 w 11493819"/>
              <a:gd name="connsiteY556" fmla="*/ 504212 h 739466"/>
              <a:gd name="connsiteX557" fmla="*/ 225761 w 11493819"/>
              <a:gd name="connsiteY557" fmla="*/ 509484 h 739466"/>
              <a:gd name="connsiteX558" fmla="*/ 226719 w 11493819"/>
              <a:gd name="connsiteY558" fmla="*/ 512839 h 739466"/>
              <a:gd name="connsiteX559" fmla="*/ 227199 w 11493819"/>
              <a:gd name="connsiteY559" fmla="*/ 510922 h 739466"/>
              <a:gd name="connsiteX560" fmla="*/ 226719 w 11493819"/>
              <a:gd name="connsiteY560" fmla="*/ 504212 h 739466"/>
              <a:gd name="connsiteX561" fmla="*/ 196043 w 11493819"/>
              <a:gd name="connsiteY561" fmla="*/ 504212 h 739466"/>
              <a:gd name="connsiteX562" fmla="*/ 193646 w 11493819"/>
              <a:gd name="connsiteY562" fmla="*/ 505650 h 739466"/>
              <a:gd name="connsiteX563" fmla="*/ 194605 w 11493819"/>
              <a:gd name="connsiteY563" fmla="*/ 508047 h 739466"/>
              <a:gd name="connsiteX564" fmla="*/ 196043 w 11493819"/>
              <a:gd name="connsiteY564" fmla="*/ 509484 h 739466"/>
              <a:gd name="connsiteX565" fmla="*/ 202753 w 11493819"/>
              <a:gd name="connsiteY565" fmla="*/ 503158 h 739466"/>
              <a:gd name="connsiteX566" fmla="*/ 202889 w 11493819"/>
              <a:gd name="connsiteY566" fmla="*/ 503509 h 739466"/>
              <a:gd name="connsiteX567" fmla="*/ 202753 w 11493819"/>
              <a:gd name="connsiteY567" fmla="*/ 504212 h 739466"/>
              <a:gd name="connsiteX568" fmla="*/ 248768 w 11493819"/>
              <a:gd name="connsiteY568" fmla="*/ 500857 h 739466"/>
              <a:gd name="connsiteX569" fmla="*/ 248768 w 11493819"/>
              <a:gd name="connsiteY569" fmla="*/ 508047 h 739466"/>
              <a:gd name="connsiteX570" fmla="*/ 247810 w 11493819"/>
              <a:gd name="connsiteY570" fmla="*/ 504452 h 739466"/>
              <a:gd name="connsiteX571" fmla="*/ 248768 w 11493819"/>
              <a:gd name="connsiteY571" fmla="*/ 500857 h 739466"/>
              <a:gd name="connsiteX572" fmla="*/ 183101 w 11493819"/>
              <a:gd name="connsiteY572" fmla="*/ 500857 h 739466"/>
              <a:gd name="connsiteX573" fmla="*/ 182622 w 11493819"/>
              <a:gd name="connsiteY573" fmla="*/ 510443 h 739466"/>
              <a:gd name="connsiteX574" fmla="*/ 183101 w 11493819"/>
              <a:gd name="connsiteY574" fmla="*/ 520029 h 739466"/>
              <a:gd name="connsiteX575" fmla="*/ 184060 w 11493819"/>
              <a:gd name="connsiteY575" fmla="*/ 516674 h 739466"/>
              <a:gd name="connsiteX576" fmla="*/ 184779 w 11493819"/>
              <a:gd name="connsiteY576" fmla="*/ 510682 h 739466"/>
              <a:gd name="connsiteX577" fmla="*/ 184539 w 11493819"/>
              <a:gd name="connsiteY577" fmla="*/ 504691 h 739466"/>
              <a:gd name="connsiteX578" fmla="*/ 183101 w 11493819"/>
              <a:gd name="connsiteY578" fmla="*/ 500857 h 739466"/>
              <a:gd name="connsiteX579" fmla="*/ 201316 w 11493819"/>
              <a:gd name="connsiteY579" fmla="*/ 499419 h 739466"/>
              <a:gd name="connsiteX580" fmla="*/ 202753 w 11493819"/>
              <a:gd name="connsiteY580" fmla="*/ 500617 h 739466"/>
              <a:gd name="connsiteX581" fmla="*/ 202753 w 11493819"/>
              <a:gd name="connsiteY581" fmla="*/ 503158 h 739466"/>
              <a:gd name="connsiteX582" fmla="*/ 161532 w 11493819"/>
              <a:gd name="connsiteY582" fmla="*/ 498460 h 739466"/>
              <a:gd name="connsiteX583" fmla="*/ 158656 w 11493819"/>
              <a:gd name="connsiteY583" fmla="*/ 510682 h 739466"/>
              <a:gd name="connsiteX584" fmla="*/ 158656 w 11493819"/>
              <a:gd name="connsiteY584" fmla="*/ 522906 h 739466"/>
              <a:gd name="connsiteX585" fmla="*/ 159375 w 11493819"/>
              <a:gd name="connsiteY585" fmla="*/ 518112 h 739466"/>
              <a:gd name="connsiteX586" fmla="*/ 159135 w 11493819"/>
              <a:gd name="connsiteY586" fmla="*/ 512839 h 739466"/>
              <a:gd name="connsiteX587" fmla="*/ 161292 w 11493819"/>
              <a:gd name="connsiteY587" fmla="*/ 506369 h 739466"/>
              <a:gd name="connsiteX588" fmla="*/ 161532 w 11493819"/>
              <a:gd name="connsiteY588" fmla="*/ 498460 h 739466"/>
              <a:gd name="connsiteX589" fmla="*/ 106889 w 11493819"/>
              <a:gd name="connsiteY589" fmla="*/ 497980 h 739466"/>
              <a:gd name="connsiteX590" fmla="*/ 105690 w 11493819"/>
              <a:gd name="connsiteY590" fmla="*/ 501096 h 739466"/>
              <a:gd name="connsiteX591" fmla="*/ 105451 w 11493819"/>
              <a:gd name="connsiteY591" fmla="*/ 505650 h 739466"/>
              <a:gd name="connsiteX592" fmla="*/ 106650 w 11493819"/>
              <a:gd name="connsiteY592" fmla="*/ 502295 h 739466"/>
              <a:gd name="connsiteX593" fmla="*/ 106889 w 11493819"/>
              <a:gd name="connsiteY593" fmla="*/ 497980 h 739466"/>
              <a:gd name="connsiteX594" fmla="*/ 148111 w 11493819"/>
              <a:gd name="connsiteY594" fmla="*/ 497022 h 739466"/>
              <a:gd name="connsiteX595" fmla="*/ 148111 w 11493819"/>
              <a:gd name="connsiteY595" fmla="*/ 502295 h 739466"/>
              <a:gd name="connsiteX596" fmla="*/ 149309 w 11493819"/>
              <a:gd name="connsiteY596" fmla="*/ 499179 h 739466"/>
              <a:gd name="connsiteX597" fmla="*/ 148111 w 11493819"/>
              <a:gd name="connsiteY597" fmla="*/ 497022 h 739466"/>
              <a:gd name="connsiteX598" fmla="*/ 142359 w 11493819"/>
              <a:gd name="connsiteY598" fmla="*/ 496063 h 739466"/>
              <a:gd name="connsiteX599" fmla="*/ 139963 w 11493819"/>
              <a:gd name="connsiteY599" fmla="*/ 497741 h 739466"/>
              <a:gd name="connsiteX600" fmla="*/ 139004 w 11493819"/>
              <a:gd name="connsiteY600" fmla="*/ 501815 h 739466"/>
              <a:gd name="connsiteX601" fmla="*/ 140441 w 11493819"/>
              <a:gd name="connsiteY601" fmla="*/ 510922 h 739466"/>
              <a:gd name="connsiteX602" fmla="*/ 141880 w 11493819"/>
              <a:gd name="connsiteY602" fmla="*/ 521467 h 739466"/>
              <a:gd name="connsiteX603" fmla="*/ 142119 w 11493819"/>
              <a:gd name="connsiteY603" fmla="*/ 508286 h 739466"/>
              <a:gd name="connsiteX604" fmla="*/ 142359 w 11493819"/>
              <a:gd name="connsiteY604" fmla="*/ 496063 h 739466"/>
              <a:gd name="connsiteX605" fmla="*/ 180226 w 11493819"/>
              <a:gd name="connsiteY605" fmla="*/ 495105 h 739466"/>
              <a:gd name="connsiteX606" fmla="*/ 176391 w 11493819"/>
              <a:gd name="connsiteY606" fmla="*/ 505650 h 739466"/>
              <a:gd name="connsiteX607" fmla="*/ 176870 w 11493819"/>
              <a:gd name="connsiteY607" fmla="*/ 518591 h 739466"/>
              <a:gd name="connsiteX608" fmla="*/ 178308 w 11493819"/>
              <a:gd name="connsiteY608" fmla="*/ 517154 h 739466"/>
              <a:gd name="connsiteX609" fmla="*/ 178308 w 11493819"/>
              <a:gd name="connsiteY609" fmla="*/ 514277 h 739466"/>
              <a:gd name="connsiteX610" fmla="*/ 178308 w 11493819"/>
              <a:gd name="connsiteY610" fmla="*/ 511402 h 739466"/>
              <a:gd name="connsiteX611" fmla="*/ 179267 w 11493819"/>
              <a:gd name="connsiteY611" fmla="*/ 509005 h 739466"/>
              <a:gd name="connsiteX612" fmla="*/ 180226 w 11493819"/>
              <a:gd name="connsiteY612" fmla="*/ 510922 h 739466"/>
              <a:gd name="connsiteX613" fmla="*/ 180704 w 11493819"/>
              <a:gd name="connsiteY613" fmla="*/ 514277 h 739466"/>
              <a:gd name="connsiteX614" fmla="*/ 181664 w 11493819"/>
              <a:gd name="connsiteY614" fmla="*/ 504691 h 739466"/>
              <a:gd name="connsiteX615" fmla="*/ 180226 w 11493819"/>
              <a:gd name="connsiteY615" fmla="*/ 495105 h 739466"/>
              <a:gd name="connsiteX616" fmla="*/ 117434 w 11493819"/>
              <a:gd name="connsiteY616" fmla="*/ 493667 h 739466"/>
              <a:gd name="connsiteX617" fmla="*/ 115517 w 11493819"/>
              <a:gd name="connsiteY617" fmla="*/ 497022 h 739466"/>
              <a:gd name="connsiteX618" fmla="*/ 117674 w 11493819"/>
              <a:gd name="connsiteY618" fmla="*/ 497262 h 739466"/>
              <a:gd name="connsiteX619" fmla="*/ 117434 w 11493819"/>
              <a:gd name="connsiteY619" fmla="*/ 493667 h 739466"/>
              <a:gd name="connsiteX620" fmla="*/ 191729 w 11493819"/>
              <a:gd name="connsiteY620" fmla="*/ 493187 h 739466"/>
              <a:gd name="connsiteX621" fmla="*/ 191969 w 11493819"/>
              <a:gd name="connsiteY621" fmla="*/ 496782 h 739466"/>
              <a:gd name="connsiteX622" fmla="*/ 193646 w 11493819"/>
              <a:gd name="connsiteY622" fmla="*/ 497980 h 739466"/>
              <a:gd name="connsiteX623" fmla="*/ 191729 w 11493819"/>
              <a:gd name="connsiteY623" fmla="*/ 498460 h 739466"/>
              <a:gd name="connsiteX624" fmla="*/ 192208 w 11493819"/>
              <a:gd name="connsiteY624" fmla="*/ 500857 h 739466"/>
              <a:gd name="connsiteX625" fmla="*/ 193646 w 11493819"/>
              <a:gd name="connsiteY625" fmla="*/ 501815 h 739466"/>
              <a:gd name="connsiteX626" fmla="*/ 194605 w 11493819"/>
              <a:gd name="connsiteY626" fmla="*/ 498460 h 739466"/>
              <a:gd name="connsiteX627" fmla="*/ 194605 w 11493819"/>
              <a:gd name="connsiteY627" fmla="*/ 493667 h 739466"/>
              <a:gd name="connsiteX628" fmla="*/ 193406 w 11493819"/>
              <a:gd name="connsiteY628" fmla="*/ 493187 h 739466"/>
              <a:gd name="connsiteX629" fmla="*/ 191729 w 11493819"/>
              <a:gd name="connsiteY629" fmla="*/ 493187 h 739466"/>
              <a:gd name="connsiteX630" fmla="*/ 125582 w 11493819"/>
              <a:gd name="connsiteY630" fmla="*/ 493187 h 739466"/>
              <a:gd name="connsiteX631" fmla="*/ 123186 w 11493819"/>
              <a:gd name="connsiteY631" fmla="*/ 495345 h 739466"/>
              <a:gd name="connsiteX632" fmla="*/ 121987 w 11493819"/>
              <a:gd name="connsiteY632" fmla="*/ 500137 h 739466"/>
              <a:gd name="connsiteX633" fmla="*/ 121987 w 11493819"/>
              <a:gd name="connsiteY633" fmla="*/ 505410 h 739466"/>
              <a:gd name="connsiteX634" fmla="*/ 122707 w 11493819"/>
              <a:gd name="connsiteY634" fmla="*/ 509005 h 739466"/>
              <a:gd name="connsiteX635" fmla="*/ 124144 w 11493819"/>
              <a:gd name="connsiteY635" fmla="*/ 501575 h 739466"/>
              <a:gd name="connsiteX636" fmla="*/ 125582 w 11493819"/>
              <a:gd name="connsiteY636" fmla="*/ 493187 h 739466"/>
              <a:gd name="connsiteX637" fmla="*/ 234389 w 11493819"/>
              <a:gd name="connsiteY637" fmla="*/ 490791 h 739466"/>
              <a:gd name="connsiteX638" fmla="*/ 232951 w 11493819"/>
              <a:gd name="connsiteY638" fmla="*/ 495105 h 739466"/>
              <a:gd name="connsiteX639" fmla="*/ 233670 w 11493819"/>
              <a:gd name="connsiteY639" fmla="*/ 494865 h 739466"/>
              <a:gd name="connsiteX640" fmla="*/ 234868 w 11493819"/>
              <a:gd name="connsiteY640" fmla="*/ 494625 h 739466"/>
              <a:gd name="connsiteX641" fmla="*/ 234389 w 11493819"/>
              <a:gd name="connsiteY641" fmla="*/ 490791 h 739466"/>
              <a:gd name="connsiteX642" fmla="*/ 170639 w 11493819"/>
              <a:gd name="connsiteY642" fmla="*/ 490791 h 739466"/>
              <a:gd name="connsiteX643" fmla="*/ 168722 w 11493819"/>
              <a:gd name="connsiteY643" fmla="*/ 491989 h 739466"/>
              <a:gd name="connsiteX644" fmla="*/ 167763 w 11493819"/>
              <a:gd name="connsiteY644" fmla="*/ 493667 h 739466"/>
              <a:gd name="connsiteX645" fmla="*/ 168002 w 11493819"/>
              <a:gd name="connsiteY645" fmla="*/ 506848 h 739466"/>
              <a:gd name="connsiteX646" fmla="*/ 166804 w 11493819"/>
              <a:gd name="connsiteY646" fmla="*/ 520509 h 739466"/>
              <a:gd name="connsiteX647" fmla="*/ 167763 w 11493819"/>
              <a:gd name="connsiteY647" fmla="*/ 518831 h 739466"/>
              <a:gd name="connsiteX648" fmla="*/ 168722 w 11493819"/>
              <a:gd name="connsiteY648" fmla="*/ 516674 h 739466"/>
              <a:gd name="connsiteX649" fmla="*/ 170160 w 11493819"/>
              <a:gd name="connsiteY649" fmla="*/ 518831 h 739466"/>
              <a:gd name="connsiteX650" fmla="*/ 170639 w 11493819"/>
              <a:gd name="connsiteY650" fmla="*/ 522426 h 739466"/>
              <a:gd name="connsiteX651" fmla="*/ 171837 w 11493819"/>
              <a:gd name="connsiteY651" fmla="*/ 516914 h 739466"/>
              <a:gd name="connsiteX652" fmla="*/ 171597 w 11493819"/>
              <a:gd name="connsiteY652" fmla="*/ 511402 h 739466"/>
              <a:gd name="connsiteX653" fmla="*/ 170639 w 11493819"/>
              <a:gd name="connsiteY653" fmla="*/ 511402 h 739466"/>
              <a:gd name="connsiteX654" fmla="*/ 170160 w 11493819"/>
              <a:gd name="connsiteY654" fmla="*/ 511881 h 739466"/>
              <a:gd name="connsiteX655" fmla="*/ 170879 w 11493819"/>
              <a:gd name="connsiteY655" fmla="*/ 501336 h 739466"/>
              <a:gd name="connsiteX656" fmla="*/ 170639 w 11493819"/>
              <a:gd name="connsiteY656" fmla="*/ 490791 h 739466"/>
              <a:gd name="connsiteX657" fmla="*/ 127500 w 11493819"/>
              <a:gd name="connsiteY657" fmla="*/ 490312 h 739466"/>
              <a:gd name="connsiteX658" fmla="*/ 126062 w 11493819"/>
              <a:gd name="connsiteY658" fmla="*/ 490791 h 739466"/>
              <a:gd name="connsiteX659" fmla="*/ 127021 w 11493819"/>
              <a:gd name="connsiteY659" fmla="*/ 495105 h 739466"/>
              <a:gd name="connsiteX660" fmla="*/ 128938 w 11493819"/>
              <a:gd name="connsiteY660" fmla="*/ 490791 h 739466"/>
              <a:gd name="connsiteX661" fmla="*/ 127500 w 11493819"/>
              <a:gd name="connsiteY661" fmla="*/ 490312 h 739466"/>
              <a:gd name="connsiteX662" fmla="*/ 75254 w 11493819"/>
              <a:gd name="connsiteY662" fmla="*/ 468742 h 739466"/>
              <a:gd name="connsiteX663" fmla="*/ 74295 w 11493819"/>
              <a:gd name="connsiteY663" fmla="*/ 474014 h 739466"/>
              <a:gd name="connsiteX664" fmla="*/ 75494 w 11493819"/>
              <a:gd name="connsiteY664" fmla="*/ 472337 h 739466"/>
              <a:gd name="connsiteX665" fmla="*/ 75254 w 11493819"/>
              <a:gd name="connsiteY665" fmla="*/ 468742 h 739466"/>
              <a:gd name="connsiteX666" fmla="*/ 248768 w 11493819"/>
              <a:gd name="connsiteY666" fmla="*/ 467783 h 739466"/>
              <a:gd name="connsiteX667" fmla="*/ 248768 w 11493819"/>
              <a:gd name="connsiteY667" fmla="*/ 471618 h 739466"/>
              <a:gd name="connsiteX668" fmla="*/ 250206 w 11493819"/>
              <a:gd name="connsiteY668" fmla="*/ 473535 h 739466"/>
              <a:gd name="connsiteX669" fmla="*/ 250926 w 11493819"/>
              <a:gd name="connsiteY669" fmla="*/ 469941 h 739466"/>
              <a:gd name="connsiteX670" fmla="*/ 248768 w 11493819"/>
              <a:gd name="connsiteY670" fmla="*/ 467783 h 739466"/>
              <a:gd name="connsiteX671" fmla="*/ 136128 w 11493819"/>
              <a:gd name="connsiteY671" fmla="*/ 467783 h 739466"/>
              <a:gd name="connsiteX672" fmla="*/ 136128 w 11493819"/>
              <a:gd name="connsiteY672" fmla="*/ 469941 h 739466"/>
              <a:gd name="connsiteX673" fmla="*/ 136607 w 11493819"/>
              <a:gd name="connsiteY673" fmla="*/ 472576 h 739466"/>
              <a:gd name="connsiteX674" fmla="*/ 138524 w 11493819"/>
              <a:gd name="connsiteY674" fmla="*/ 471378 h 739466"/>
              <a:gd name="connsiteX675" fmla="*/ 138524 w 11493819"/>
              <a:gd name="connsiteY675" fmla="*/ 467783 h 739466"/>
              <a:gd name="connsiteX676" fmla="*/ 137086 w 11493819"/>
              <a:gd name="connsiteY676" fmla="*/ 468502 h 739466"/>
              <a:gd name="connsiteX677" fmla="*/ 136128 w 11493819"/>
              <a:gd name="connsiteY677" fmla="*/ 467783 h 739466"/>
              <a:gd name="connsiteX678" fmla="*/ 49131 w 11493819"/>
              <a:gd name="connsiteY678" fmla="*/ 464668 h 739466"/>
              <a:gd name="connsiteX679" fmla="*/ 46974 w 11493819"/>
              <a:gd name="connsiteY679" fmla="*/ 465387 h 739466"/>
              <a:gd name="connsiteX680" fmla="*/ 48172 w 11493819"/>
              <a:gd name="connsiteY680" fmla="*/ 467544 h 739466"/>
              <a:gd name="connsiteX681" fmla="*/ 49850 w 11493819"/>
              <a:gd name="connsiteY681" fmla="*/ 467304 h 739466"/>
              <a:gd name="connsiteX682" fmla="*/ 49131 w 11493819"/>
              <a:gd name="connsiteY682" fmla="*/ 464668 h 739466"/>
              <a:gd name="connsiteX683" fmla="*/ 254520 w 11493819"/>
              <a:gd name="connsiteY683" fmla="*/ 459156 h 739466"/>
              <a:gd name="connsiteX684" fmla="*/ 257396 w 11493819"/>
              <a:gd name="connsiteY684" fmla="*/ 459156 h 739466"/>
              <a:gd name="connsiteX685" fmla="*/ 258115 w 11493819"/>
              <a:gd name="connsiteY685" fmla="*/ 463229 h 739466"/>
              <a:gd name="connsiteX686" fmla="*/ 257396 w 11493819"/>
              <a:gd name="connsiteY686" fmla="*/ 467304 h 739466"/>
              <a:gd name="connsiteX687" fmla="*/ 255479 w 11493819"/>
              <a:gd name="connsiteY687" fmla="*/ 463709 h 739466"/>
              <a:gd name="connsiteX688" fmla="*/ 254520 w 11493819"/>
              <a:gd name="connsiteY688" fmla="*/ 459156 h 739466"/>
              <a:gd name="connsiteX689" fmla="*/ 124144 w 11493819"/>
              <a:gd name="connsiteY689" fmla="*/ 458676 h 739466"/>
              <a:gd name="connsiteX690" fmla="*/ 120789 w 11493819"/>
              <a:gd name="connsiteY690" fmla="*/ 465147 h 739466"/>
              <a:gd name="connsiteX691" fmla="*/ 120310 w 11493819"/>
              <a:gd name="connsiteY691" fmla="*/ 474014 h 739466"/>
              <a:gd name="connsiteX692" fmla="*/ 124384 w 11493819"/>
              <a:gd name="connsiteY692" fmla="*/ 467544 h 739466"/>
              <a:gd name="connsiteX693" fmla="*/ 124144 w 11493819"/>
              <a:gd name="connsiteY693" fmla="*/ 458676 h 739466"/>
              <a:gd name="connsiteX694" fmla="*/ 73816 w 11493819"/>
              <a:gd name="connsiteY694" fmla="*/ 457717 h 739466"/>
              <a:gd name="connsiteX695" fmla="*/ 70940 w 11493819"/>
              <a:gd name="connsiteY695" fmla="*/ 458676 h 739466"/>
              <a:gd name="connsiteX696" fmla="*/ 69742 w 11493819"/>
              <a:gd name="connsiteY696" fmla="*/ 463469 h 739466"/>
              <a:gd name="connsiteX697" fmla="*/ 71419 w 11493819"/>
              <a:gd name="connsiteY697" fmla="*/ 467304 h 739466"/>
              <a:gd name="connsiteX698" fmla="*/ 75014 w 11493819"/>
              <a:gd name="connsiteY698" fmla="*/ 463469 h 739466"/>
              <a:gd name="connsiteX699" fmla="*/ 73816 w 11493819"/>
              <a:gd name="connsiteY699" fmla="*/ 457717 h 739466"/>
              <a:gd name="connsiteX700" fmla="*/ 147631 w 11493819"/>
              <a:gd name="connsiteY700" fmla="*/ 455800 h 739466"/>
              <a:gd name="connsiteX701" fmla="*/ 145235 w 11493819"/>
              <a:gd name="connsiteY701" fmla="*/ 465387 h 739466"/>
              <a:gd name="connsiteX702" fmla="*/ 144276 w 11493819"/>
              <a:gd name="connsiteY702" fmla="*/ 466346 h 739466"/>
              <a:gd name="connsiteX703" fmla="*/ 145475 w 11493819"/>
              <a:gd name="connsiteY703" fmla="*/ 460354 h 739466"/>
              <a:gd name="connsiteX704" fmla="*/ 147631 w 11493819"/>
              <a:gd name="connsiteY704" fmla="*/ 455800 h 739466"/>
              <a:gd name="connsiteX705" fmla="*/ 42660 w 11493819"/>
              <a:gd name="connsiteY705" fmla="*/ 455800 h 739466"/>
              <a:gd name="connsiteX706" fmla="*/ 39065 w 11493819"/>
              <a:gd name="connsiteY706" fmla="*/ 465387 h 739466"/>
              <a:gd name="connsiteX707" fmla="*/ 36429 w 11493819"/>
              <a:gd name="connsiteY707" fmla="*/ 476411 h 739466"/>
              <a:gd name="connsiteX708" fmla="*/ 38586 w 11493819"/>
              <a:gd name="connsiteY708" fmla="*/ 473535 h 739466"/>
              <a:gd name="connsiteX709" fmla="*/ 40743 w 11493819"/>
              <a:gd name="connsiteY709" fmla="*/ 471139 h 739466"/>
              <a:gd name="connsiteX710" fmla="*/ 40743 w 11493819"/>
              <a:gd name="connsiteY710" fmla="*/ 463949 h 739466"/>
              <a:gd name="connsiteX711" fmla="*/ 42660 w 11493819"/>
              <a:gd name="connsiteY711" fmla="*/ 455800 h 739466"/>
              <a:gd name="connsiteX712" fmla="*/ 231034 w 11493819"/>
              <a:gd name="connsiteY712" fmla="*/ 453883 h 739466"/>
              <a:gd name="connsiteX713" fmla="*/ 231513 w 11493819"/>
              <a:gd name="connsiteY713" fmla="*/ 456759 h 739466"/>
              <a:gd name="connsiteX714" fmla="*/ 231513 w 11493819"/>
              <a:gd name="connsiteY714" fmla="*/ 459156 h 739466"/>
              <a:gd name="connsiteX715" fmla="*/ 229595 w 11493819"/>
              <a:gd name="connsiteY715" fmla="*/ 458676 h 739466"/>
              <a:gd name="connsiteX716" fmla="*/ 231034 w 11493819"/>
              <a:gd name="connsiteY716" fmla="*/ 453883 h 739466"/>
              <a:gd name="connsiteX717" fmla="*/ 92509 w 11493819"/>
              <a:gd name="connsiteY717" fmla="*/ 453883 h 739466"/>
              <a:gd name="connsiteX718" fmla="*/ 88914 w 11493819"/>
              <a:gd name="connsiteY718" fmla="*/ 465147 h 739466"/>
              <a:gd name="connsiteX719" fmla="*/ 87237 w 11493819"/>
              <a:gd name="connsiteY719" fmla="*/ 477370 h 739466"/>
              <a:gd name="connsiteX720" fmla="*/ 90592 w 11493819"/>
              <a:gd name="connsiteY720" fmla="*/ 466346 h 739466"/>
              <a:gd name="connsiteX721" fmla="*/ 93948 w 11493819"/>
              <a:gd name="connsiteY721" fmla="*/ 455321 h 739466"/>
              <a:gd name="connsiteX722" fmla="*/ 92509 w 11493819"/>
              <a:gd name="connsiteY722" fmla="*/ 453883 h 739466"/>
              <a:gd name="connsiteX723" fmla="*/ 48891 w 11493819"/>
              <a:gd name="connsiteY723" fmla="*/ 451487 h 739466"/>
              <a:gd name="connsiteX724" fmla="*/ 48412 w 11493819"/>
              <a:gd name="connsiteY724" fmla="*/ 453644 h 739466"/>
              <a:gd name="connsiteX725" fmla="*/ 48412 w 11493819"/>
              <a:gd name="connsiteY725" fmla="*/ 455800 h 739466"/>
              <a:gd name="connsiteX726" fmla="*/ 50329 w 11493819"/>
              <a:gd name="connsiteY726" fmla="*/ 453883 h 739466"/>
              <a:gd name="connsiteX727" fmla="*/ 48891 w 11493819"/>
              <a:gd name="connsiteY727" fmla="*/ 451487 h 739466"/>
              <a:gd name="connsiteX728" fmla="*/ 139004 w 11493819"/>
              <a:gd name="connsiteY728" fmla="*/ 450049 h 739466"/>
              <a:gd name="connsiteX729" fmla="*/ 137806 w 11493819"/>
              <a:gd name="connsiteY729" fmla="*/ 453883 h 739466"/>
              <a:gd name="connsiteX730" fmla="*/ 137566 w 11493819"/>
              <a:gd name="connsiteY730" fmla="*/ 459156 h 739466"/>
              <a:gd name="connsiteX731" fmla="*/ 138764 w 11493819"/>
              <a:gd name="connsiteY731" fmla="*/ 459874 h 739466"/>
              <a:gd name="connsiteX732" fmla="*/ 139963 w 11493819"/>
              <a:gd name="connsiteY732" fmla="*/ 460114 h 739466"/>
              <a:gd name="connsiteX733" fmla="*/ 141161 w 11493819"/>
              <a:gd name="connsiteY733" fmla="*/ 455561 h 739466"/>
              <a:gd name="connsiteX734" fmla="*/ 141400 w 11493819"/>
              <a:gd name="connsiteY734" fmla="*/ 451966 h 739466"/>
              <a:gd name="connsiteX735" fmla="*/ 139723 w 11493819"/>
              <a:gd name="connsiteY735" fmla="*/ 455081 h 739466"/>
              <a:gd name="connsiteX736" fmla="*/ 139004 w 11493819"/>
              <a:gd name="connsiteY736" fmla="*/ 459156 h 739466"/>
              <a:gd name="connsiteX737" fmla="*/ 138524 w 11493819"/>
              <a:gd name="connsiteY737" fmla="*/ 454842 h 739466"/>
              <a:gd name="connsiteX738" fmla="*/ 139004 w 11493819"/>
              <a:gd name="connsiteY738" fmla="*/ 450049 h 739466"/>
              <a:gd name="connsiteX739" fmla="*/ 117914 w 11493819"/>
              <a:gd name="connsiteY739" fmla="*/ 447652 h 739466"/>
              <a:gd name="connsiteX740" fmla="*/ 116715 w 11493819"/>
              <a:gd name="connsiteY740" fmla="*/ 451726 h 739466"/>
              <a:gd name="connsiteX741" fmla="*/ 116475 w 11493819"/>
              <a:gd name="connsiteY741" fmla="*/ 455800 h 739466"/>
              <a:gd name="connsiteX742" fmla="*/ 117914 w 11493819"/>
              <a:gd name="connsiteY742" fmla="*/ 455800 h 739466"/>
              <a:gd name="connsiteX743" fmla="*/ 118153 w 11493819"/>
              <a:gd name="connsiteY743" fmla="*/ 451966 h 739466"/>
              <a:gd name="connsiteX744" fmla="*/ 117914 w 11493819"/>
              <a:gd name="connsiteY744" fmla="*/ 447652 h 739466"/>
              <a:gd name="connsiteX745" fmla="*/ 135169 w 11493819"/>
              <a:gd name="connsiteY745" fmla="*/ 444776 h 739466"/>
              <a:gd name="connsiteX746" fmla="*/ 133491 w 11493819"/>
              <a:gd name="connsiteY746" fmla="*/ 446933 h 739466"/>
              <a:gd name="connsiteX747" fmla="*/ 134689 w 11493819"/>
              <a:gd name="connsiteY747" fmla="*/ 449090 h 739466"/>
              <a:gd name="connsiteX748" fmla="*/ 131095 w 11493819"/>
              <a:gd name="connsiteY748" fmla="*/ 459395 h 739466"/>
              <a:gd name="connsiteX749" fmla="*/ 130376 w 11493819"/>
              <a:gd name="connsiteY749" fmla="*/ 469701 h 739466"/>
              <a:gd name="connsiteX750" fmla="*/ 132533 w 11493819"/>
              <a:gd name="connsiteY750" fmla="*/ 463709 h 739466"/>
              <a:gd name="connsiteX751" fmla="*/ 135169 w 11493819"/>
              <a:gd name="connsiteY751" fmla="*/ 460114 h 739466"/>
              <a:gd name="connsiteX752" fmla="*/ 135169 w 11493819"/>
              <a:gd name="connsiteY752" fmla="*/ 458676 h 739466"/>
              <a:gd name="connsiteX753" fmla="*/ 133252 w 11493819"/>
              <a:gd name="connsiteY753" fmla="*/ 458676 h 739466"/>
              <a:gd name="connsiteX754" fmla="*/ 135169 w 11493819"/>
              <a:gd name="connsiteY754" fmla="*/ 451966 h 739466"/>
              <a:gd name="connsiteX755" fmla="*/ 135169 w 11493819"/>
              <a:gd name="connsiteY755" fmla="*/ 444776 h 739466"/>
              <a:gd name="connsiteX756" fmla="*/ 127021 w 11493819"/>
              <a:gd name="connsiteY756" fmla="*/ 444776 h 739466"/>
              <a:gd name="connsiteX757" fmla="*/ 124624 w 11493819"/>
              <a:gd name="connsiteY757" fmla="*/ 449329 h 739466"/>
              <a:gd name="connsiteX758" fmla="*/ 124624 w 11493819"/>
              <a:gd name="connsiteY758" fmla="*/ 454362 h 739466"/>
              <a:gd name="connsiteX759" fmla="*/ 126541 w 11493819"/>
              <a:gd name="connsiteY759" fmla="*/ 450767 h 739466"/>
              <a:gd name="connsiteX760" fmla="*/ 127021 w 11493819"/>
              <a:gd name="connsiteY760" fmla="*/ 444776 h 739466"/>
              <a:gd name="connsiteX761" fmla="*/ 65667 w 11493819"/>
              <a:gd name="connsiteY761" fmla="*/ 441900 h 739466"/>
              <a:gd name="connsiteX762" fmla="*/ 62792 w 11493819"/>
              <a:gd name="connsiteY762" fmla="*/ 445015 h 739466"/>
              <a:gd name="connsiteX763" fmla="*/ 59915 w 11493819"/>
              <a:gd name="connsiteY763" fmla="*/ 450527 h 739466"/>
              <a:gd name="connsiteX764" fmla="*/ 63271 w 11493819"/>
              <a:gd name="connsiteY764" fmla="*/ 446933 h 739466"/>
              <a:gd name="connsiteX765" fmla="*/ 65667 w 11493819"/>
              <a:gd name="connsiteY765" fmla="*/ 441900 h 739466"/>
              <a:gd name="connsiteX766" fmla="*/ 143318 w 11493819"/>
              <a:gd name="connsiteY766" fmla="*/ 440462 h 739466"/>
              <a:gd name="connsiteX767" fmla="*/ 143078 w 11493819"/>
              <a:gd name="connsiteY767" fmla="*/ 442859 h 739466"/>
              <a:gd name="connsiteX768" fmla="*/ 144756 w 11493819"/>
              <a:gd name="connsiteY768" fmla="*/ 444297 h 739466"/>
              <a:gd name="connsiteX769" fmla="*/ 145475 w 11493819"/>
              <a:gd name="connsiteY769" fmla="*/ 441660 h 739466"/>
              <a:gd name="connsiteX770" fmla="*/ 143318 w 11493819"/>
              <a:gd name="connsiteY770" fmla="*/ 440462 h 739466"/>
              <a:gd name="connsiteX771" fmla="*/ 108807 w 11493819"/>
              <a:gd name="connsiteY771" fmla="*/ 437107 h 739466"/>
              <a:gd name="connsiteX772" fmla="*/ 107129 w 11493819"/>
              <a:gd name="connsiteY772" fmla="*/ 439264 h 739466"/>
              <a:gd name="connsiteX773" fmla="*/ 105451 w 11493819"/>
              <a:gd name="connsiteY773" fmla="*/ 439503 h 739466"/>
              <a:gd name="connsiteX774" fmla="*/ 106650 w 11493819"/>
              <a:gd name="connsiteY774" fmla="*/ 440702 h 739466"/>
              <a:gd name="connsiteX775" fmla="*/ 107368 w 11493819"/>
              <a:gd name="connsiteY775" fmla="*/ 441900 h 739466"/>
              <a:gd name="connsiteX776" fmla="*/ 108807 w 11493819"/>
              <a:gd name="connsiteY776" fmla="*/ 437107 h 739466"/>
              <a:gd name="connsiteX777" fmla="*/ 85799 w 11493819"/>
              <a:gd name="connsiteY777" fmla="*/ 435669 h 739466"/>
              <a:gd name="connsiteX778" fmla="*/ 82683 w 11493819"/>
              <a:gd name="connsiteY778" fmla="*/ 439024 h 739466"/>
              <a:gd name="connsiteX779" fmla="*/ 81485 w 11493819"/>
              <a:gd name="connsiteY779" fmla="*/ 444297 h 739466"/>
              <a:gd name="connsiteX780" fmla="*/ 81006 w 11493819"/>
              <a:gd name="connsiteY780" fmla="*/ 450049 h 739466"/>
              <a:gd name="connsiteX781" fmla="*/ 80526 w 11493819"/>
              <a:gd name="connsiteY781" fmla="*/ 454362 h 739466"/>
              <a:gd name="connsiteX782" fmla="*/ 84841 w 11493819"/>
              <a:gd name="connsiteY782" fmla="*/ 445974 h 739466"/>
              <a:gd name="connsiteX783" fmla="*/ 85799 w 11493819"/>
              <a:gd name="connsiteY783" fmla="*/ 435669 h 739466"/>
              <a:gd name="connsiteX784" fmla="*/ 132773 w 11493819"/>
              <a:gd name="connsiteY784" fmla="*/ 434710 h 739466"/>
              <a:gd name="connsiteX785" fmla="*/ 130855 w 11493819"/>
              <a:gd name="connsiteY785" fmla="*/ 437586 h 739466"/>
              <a:gd name="connsiteX786" fmla="*/ 129896 w 11493819"/>
              <a:gd name="connsiteY786" fmla="*/ 441900 h 739466"/>
              <a:gd name="connsiteX787" fmla="*/ 130855 w 11493819"/>
              <a:gd name="connsiteY787" fmla="*/ 443338 h 739466"/>
              <a:gd name="connsiteX788" fmla="*/ 133012 w 11493819"/>
              <a:gd name="connsiteY788" fmla="*/ 439983 h 739466"/>
              <a:gd name="connsiteX789" fmla="*/ 132773 w 11493819"/>
              <a:gd name="connsiteY789" fmla="*/ 434710 h 739466"/>
              <a:gd name="connsiteX790" fmla="*/ 150987 w 11493819"/>
              <a:gd name="connsiteY790" fmla="*/ 434231 h 739466"/>
              <a:gd name="connsiteX791" fmla="*/ 149309 w 11493819"/>
              <a:gd name="connsiteY791" fmla="*/ 435190 h 739466"/>
              <a:gd name="connsiteX792" fmla="*/ 149070 w 11493819"/>
              <a:gd name="connsiteY792" fmla="*/ 438065 h 739466"/>
              <a:gd name="connsiteX793" fmla="*/ 150508 w 11493819"/>
              <a:gd name="connsiteY793" fmla="*/ 436867 h 739466"/>
              <a:gd name="connsiteX794" fmla="*/ 150987 w 11493819"/>
              <a:gd name="connsiteY794" fmla="*/ 434231 h 739466"/>
              <a:gd name="connsiteX795" fmla="*/ 276569 w 11493819"/>
              <a:gd name="connsiteY795" fmla="*/ 431834 h 739466"/>
              <a:gd name="connsiteX796" fmla="*/ 280644 w 11493819"/>
              <a:gd name="connsiteY796" fmla="*/ 440941 h 739466"/>
              <a:gd name="connsiteX797" fmla="*/ 283759 w 11493819"/>
              <a:gd name="connsiteY797" fmla="*/ 451487 h 739466"/>
              <a:gd name="connsiteX798" fmla="*/ 283040 w 11493819"/>
              <a:gd name="connsiteY798" fmla="*/ 461312 h 739466"/>
              <a:gd name="connsiteX799" fmla="*/ 283759 w 11493819"/>
              <a:gd name="connsiteY799" fmla="*/ 469701 h 739466"/>
              <a:gd name="connsiteX800" fmla="*/ 279685 w 11493819"/>
              <a:gd name="connsiteY800" fmla="*/ 451007 h 739466"/>
              <a:gd name="connsiteX801" fmla="*/ 276569 w 11493819"/>
              <a:gd name="connsiteY801" fmla="*/ 431834 h 739466"/>
              <a:gd name="connsiteX802" fmla="*/ 141400 w 11493819"/>
              <a:gd name="connsiteY802" fmla="*/ 431834 h 739466"/>
              <a:gd name="connsiteX803" fmla="*/ 139243 w 11493819"/>
              <a:gd name="connsiteY803" fmla="*/ 438305 h 739466"/>
              <a:gd name="connsiteX804" fmla="*/ 138524 w 11493819"/>
              <a:gd name="connsiteY804" fmla="*/ 446693 h 739466"/>
              <a:gd name="connsiteX805" fmla="*/ 139243 w 11493819"/>
              <a:gd name="connsiteY805" fmla="*/ 446933 h 739466"/>
              <a:gd name="connsiteX806" fmla="*/ 140441 w 11493819"/>
              <a:gd name="connsiteY806" fmla="*/ 446214 h 739466"/>
              <a:gd name="connsiteX807" fmla="*/ 141400 w 11493819"/>
              <a:gd name="connsiteY807" fmla="*/ 446693 h 739466"/>
              <a:gd name="connsiteX808" fmla="*/ 140681 w 11493819"/>
              <a:gd name="connsiteY808" fmla="*/ 442619 h 739466"/>
              <a:gd name="connsiteX809" fmla="*/ 141880 w 11493819"/>
              <a:gd name="connsiteY809" fmla="*/ 439024 h 739466"/>
              <a:gd name="connsiteX810" fmla="*/ 140921 w 11493819"/>
              <a:gd name="connsiteY810" fmla="*/ 435669 h 739466"/>
              <a:gd name="connsiteX811" fmla="*/ 141400 w 11493819"/>
              <a:gd name="connsiteY811" fmla="*/ 431834 h 739466"/>
              <a:gd name="connsiteX812" fmla="*/ 76692 w 11493819"/>
              <a:gd name="connsiteY812" fmla="*/ 430875 h 739466"/>
              <a:gd name="connsiteX813" fmla="*/ 75733 w 11493819"/>
              <a:gd name="connsiteY813" fmla="*/ 432074 h 739466"/>
              <a:gd name="connsiteX814" fmla="*/ 74774 w 11493819"/>
              <a:gd name="connsiteY814" fmla="*/ 433272 h 739466"/>
              <a:gd name="connsiteX815" fmla="*/ 78609 w 11493819"/>
              <a:gd name="connsiteY815" fmla="*/ 436628 h 739466"/>
              <a:gd name="connsiteX816" fmla="*/ 78609 w 11493819"/>
              <a:gd name="connsiteY816" fmla="*/ 432313 h 739466"/>
              <a:gd name="connsiteX817" fmla="*/ 77651 w 11493819"/>
              <a:gd name="connsiteY817" fmla="*/ 431595 h 739466"/>
              <a:gd name="connsiteX818" fmla="*/ 76692 w 11493819"/>
              <a:gd name="connsiteY818" fmla="*/ 430875 h 739466"/>
              <a:gd name="connsiteX819" fmla="*/ 127021 w 11493819"/>
              <a:gd name="connsiteY819" fmla="*/ 426561 h 739466"/>
              <a:gd name="connsiteX820" fmla="*/ 126781 w 11493819"/>
              <a:gd name="connsiteY820" fmla="*/ 430875 h 739466"/>
              <a:gd name="connsiteX821" fmla="*/ 127979 w 11493819"/>
              <a:gd name="connsiteY821" fmla="*/ 433272 h 739466"/>
              <a:gd name="connsiteX822" fmla="*/ 128459 w 11493819"/>
              <a:gd name="connsiteY822" fmla="*/ 429438 h 739466"/>
              <a:gd name="connsiteX823" fmla="*/ 127021 w 11493819"/>
              <a:gd name="connsiteY823" fmla="*/ 426561 h 739466"/>
              <a:gd name="connsiteX824" fmla="*/ 124624 w 11493819"/>
              <a:gd name="connsiteY824" fmla="*/ 425123 h 739466"/>
              <a:gd name="connsiteX825" fmla="*/ 122707 w 11493819"/>
              <a:gd name="connsiteY825" fmla="*/ 426801 h 739466"/>
              <a:gd name="connsiteX826" fmla="*/ 122707 w 11493819"/>
              <a:gd name="connsiteY826" fmla="*/ 430396 h 739466"/>
              <a:gd name="connsiteX827" fmla="*/ 124624 w 11493819"/>
              <a:gd name="connsiteY827" fmla="*/ 425123 h 739466"/>
              <a:gd name="connsiteX828" fmla="*/ 82204 w 11493819"/>
              <a:gd name="connsiteY828" fmla="*/ 424165 h 739466"/>
              <a:gd name="connsiteX829" fmla="*/ 81006 w 11493819"/>
              <a:gd name="connsiteY829" fmla="*/ 428000 h 739466"/>
              <a:gd name="connsiteX830" fmla="*/ 83881 w 11493819"/>
              <a:gd name="connsiteY830" fmla="*/ 427041 h 739466"/>
              <a:gd name="connsiteX831" fmla="*/ 82204 w 11493819"/>
              <a:gd name="connsiteY831" fmla="*/ 424165 h 739466"/>
              <a:gd name="connsiteX832" fmla="*/ 278966 w 11493819"/>
              <a:gd name="connsiteY832" fmla="*/ 417454 h 739466"/>
              <a:gd name="connsiteX833" fmla="*/ 280404 w 11493819"/>
              <a:gd name="connsiteY833" fmla="*/ 420331 h 739466"/>
              <a:gd name="connsiteX834" fmla="*/ 280883 w 11493819"/>
              <a:gd name="connsiteY834" fmla="*/ 423686 h 739466"/>
              <a:gd name="connsiteX835" fmla="*/ 278966 w 11493819"/>
              <a:gd name="connsiteY835" fmla="*/ 421049 h 739466"/>
              <a:gd name="connsiteX836" fmla="*/ 278966 w 11493819"/>
              <a:gd name="connsiteY836" fmla="*/ 417454 h 739466"/>
              <a:gd name="connsiteX837" fmla="*/ 223844 w 11493819"/>
              <a:gd name="connsiteY837" fmla="*/ 412661 h 739466"/>
              <a:gd name="connsiteX838" fmla="*/ 225282 w 11493819"/>
              <a:gd name="connsiteY838" fmla="*/ 424405 h 739466"/>
              <a:gd name="connsiteX839" fmla="*/ 223364 w 11493819"/>
              <a:gd name="connsiteY839" fmla="*/ 436628 h 739466"/>
              <a:gd name="connsiteX840" fmla="*/ 222406 w 11493819"/>
              <a:gd name="connsiteY840" fmla="*/ 436148 h 739466"/>
              <a:gd name="connsiteX841" fmla="*/ 222406 w 11493819"/>
              <a:gd name="connsiteY841" fmla="*/ 417934 h 739466"/>
              <a:gd name="connsiteX842" fmla="*/ 222885 w 11493819"/>
              <a:gd name="connsiteY842" fmla="*/ 415058 h 739466"/>
              <a:gd name="connsiteX843" fmla="*/ 223844 w 11493819"/>
              <a:gd name="connsiteY843" fmla="*/ 412661 h 739466"/>
              <a:gd name="connsiteX844" fmla="*/ 47453 w 11493819"/>
              <a:gd name="connsiteY844" fmla="*/ 412661 h 739466"/>
              <a:gd name="connsiteX845" fmla="*/ 44578 w 11493819"/>
              <a:gd name="connsiteY845" fmla="*/ 420810 h 739466"/>
              <a:gd name="connsiteX846" fmla="*/ 47693 w 11493819"/>
              <a:gd name="connsiteY846" fmla="*/ 418893 h 739466"/>
              <a:gd name="connsiteX847" fmla="*/ 47453 w 11493819"/>
              <a:gd name="connsiteY847" fmla="*/ 412661 h 739466"/>
              <a:gd name="connsiteX848" fmla="*/ 42181 w 11493819"/>
              <a:gd name="connsiteY848" fmla="*/ 412661 h 739466"/>
              <a:gd name="connsiteX849" fmla="*/ 40264 w 11493819"/>
              <a:gd name="connsiteY849" fmla="*/ 414099 h 739466"/>
              <a:gd name="connsiteX850" fmla="*/ 40743 w 11493819"/>
              <a:gd name="connsiteY850" fmla="*/ 416976 h 739466"/>
              <a:gd name="connsiteX851" fmla="*/ 41701 w 11493819"/>
              <a:gd name="connsiteY851" fmla="*/ 414818 h 739466"/>
              <a:gd name="connsiteX852" fmla="*/ 42181 w 11493819"/>
              <a:gd name="connsiteY852" fmla="*/ 412661 h 739466"/>
              <a:gd name="connsiteX853" fmla="*/ 243976 w 11493819"/>
              <a:gd name="connsiteY853" fmla="*/ 411224 h 739466"/>
              <a:gd name="connsiteX854" fmla="*/ 246611 w 11493819"/>
              <a:gd name="connsiteY854" fmla="*/ 422727 h 739466"/>
              <a:gd name="connsiteX855" fmla="*/ 247810 w 11493819"/>
              <a:gd name="connsiteY855" fmla="*/ 434231 h 739466"/>
              <a:gd name="connsiteX856" fmla="*/ 245413 w 11493819"/>
              <a:gd name="connsiteY856" fmla="*/ 431595 h 739466"/>
              <a:gd name="connsiteX857" fmla="*/ 243976 w 11493819"/>
              <a:gd name="connsiteY857" fmla="*/ 432313 h 739466"/>
              <a:gd name="connsiteX858" fmla="*/ 243496 w 11493819"/>
              <a:gd name="connsiteY858" fmla="*/ 428479 h 739466"/>
              <a:gd name="connsiteX859" fmla="*/ 242537 w 11493819"/>
              <a:gd name="connsiteY859" fmla="*/ 425123 h 739466"/>
              <a:gd name="connsiteX860" fmla="*/ 242537 w 11493819"/>
              <a:gd name="connsiteY860" fmla="*/ 430875 h 739466"/>
              <a:gd name="connsiteX861" fmla="*/ 241099 w 11493819"/>
              <a:gd name="connsiteY861" fmla="*/ 435669 h 739466"/>
              <a:gd name="connsiteX862" fmla="*/ 240620 w 11493819"/>
              <a:gd name="connsiteY862" fmla="*/ 422967 h 739466"/>
              <a:gd name="connsiteX863" fmla="*/ 243976 w 11493819"/>
              <a:gd name="connsiteY863" fmla="*/ 411224 h 739466"/>
              <a:gd name="connsiteX864" fmla="*/ 127021 w 11493819"/>
              <a:gd name="connsiteY864" fmla="*/ 411224 h 739466"/>
              <a:gd name="connsiteX865" fmla="*/ 125104 w 11493819"/>
              <a:gd name="connsiteY865" fmla="*/ 415537 h 739466"/>
              <a:gd name="connsiteX866" fmla="*/ 126541 w 11493819"/>
              <a:gd name="connsiteY866" fmla="*/ 419372 h 739466"/>
              <a:gd name="connsiteX867" fmla="*/ 127021 w 11493819"/>
              <a:gd name="connsiteY867" fmla="*/ 411224 h 739466"/>
              <a:gd name="connsiteX868" fmla="*/ 122707 w 11493819"/>
              <a:gd name="connsiteY868" fmla="*/ 411224 h 739466"/>
              <a:gd name="connsiteX869" fmla="*/ 120310 w 11493819"/>
              <a:gd name="connsiteY869" fmla="*/ 416496 h 739466"/>
              <a:gd name="connsiteX870" fmla="*/ 120310 w 11493819"/>
              <a:gd name="connsiteY870" fmla="*/ 424644 h 739466"/>
              <a:gd name="connsiteX871" fmla="*/ 121509 w 11493819"/>
              <a:gd name="connsiteY871" fmla="*/ 418893 h 739466"/>
              <a:gd name="connsiteX872" fmla="*/ 122707 w 11493819"/>
              <a:gd name="connsiteY872" fmla="*/ 411224 h 739466"/>
              <a:gd name="connsiteX873" fmla="*/ 66626 w 11493819"/>
              <a:gd name="connsiteY873" fmla="*/ 410744 h 739466"/>
              <a:gd name="connsiteX874" fmla="*/ 66147 w 11493819"/>
              <a:gd name="connsiteY874" fmla="*/ 413859 h 739466"/>
              <a:gd name="connsiteX875" fmla="*/ 66626 w 11493819"/>
              <a:gd name="connsiteY875" fmla="*/ 416976 h 739466"/>
              <a:gd name="connsiteX876" fmla="*/ 69502 w 11493819"/>
              <a:gd name="connsiteY876" fmla="*/ 411224 h 739466"/>
              <a:gd name="connsiteX877" fmla="*/ 66626 w 11493819"/>
              <a:gd name="connsiteY877" fmla="*/ 410744 h 739466"/>
              <a:gd name="connsiteX878" fmla="*/ 105930 w 11493819"/>
              <a:gd name="connsiteY878" fmla="*/ 409786 h 739466"/>
              <a:gd name="connsiteX879" fmla="*/ 103773 w 11493819"/>
              <a:gd name="connsiteY879" fmla="*/ 415058 h 739466"/>
              <a:gd name="connsiteX880" fmla="*/ 103294 w 11493819"/>
              <a:gd name="connsiteY880" fmla="*/ 420810 h 739466"/>
              <a:gd name="connsiteX881" fmla="*/ 102575 w 11493819"/>
              <a:gd name="connsiteY881" fmla="*/ 426561 h 739466"/>
              <a:gd name="connsiteX882" fmla="*/ 100178 w 11493819"/>
              <a:gd name="connsiteY882" fmla="*/ 431834 h 739466"/>
              <a:gd name="connsiteX883" fmla="*/ 99220 w 11493819"/>
              <a:gd name="connsiteY883" fmla="*/ 444297 h 739466"/>
              <a:gd name="connsiteX884" fmla="*/ 97303 w 11493819"/>
              <a:gd name="connsiteY884" fmla="*/ 455321 h 739466"/>
              <a:gd name="connsiteX885" fmla="*/ 99939 w 11493819"/>
              <a:gd name="connsiteY885" fmla="*/ 450288 h 739466"/>
              <a:gd name="connsiteX886" fmla="*/ 101377 w 11493819"/>
              <a:gd name="connsiteY886" fmla="*/ 443577 h 739466"/>
              <a:gd name="connsiteX887" fmla="*/ 102815 w 11493819"/>
              <a:gd name="connsiteY887" fmla="*/ 436867 h 739466"/>
              <a:gd name="connsiteX888" fmla="*/ 105930 w 11493819"/>
              <a:gd name="connsiteY888" fmla="*/ 432313 h 739466"/>
              <a:gd name="connsiteX889" fmla="*/ 106650 w 11493819"/>
              <a:gd name="connsiteY889" fmla="*/ 425843 h 739466"/>
              <a:gd name="connsiteX890" fmla="*/ 106889 w 11493819"/>
              <a:gd name="connsiteY890" fmla="*/ 418413 h 739466"/>
              <a:gd name="connsiteX891" fmla="*/ 104972 w 11493819"/>
              <a:gd name="connsiteY891" fmla="*/ 419372 h 739466"/>
              <a:gd name="connsiteX892" fmla="*/ 105451 w 11493819"/>
              <a:gd name="connsiteY892" fmla="*/ 414818 h 739466"/>
              <a:gd name="connsiteX893" fmla="*/ 105930 w 11493819"/>
              <a:gd name="connsiteY893" fmla="*/ 409786 h 739466"/>
              <a:gd name="connsiteX894" fmla="*/ 132773 w 11493819"/>
              <a:gd name="connsiteY894" fmla="*/ 407389 h 739466"/>
              <a:gd name="connsiteX895" fmla="*/ 131095 w 11493819"/>
              <a:gd name="connsiteY895" fmla="*/ 409306 h 739466"/>
              <a:gd name="connsiteX896" fmla="*/ 133252 w 11493819"/>
              <a:gd name="connsiteY896" fmla="*/ 410744 h 739466"/>
              <a:gd name="connsiteX897" fmla="*/ 133012 w 11493819"/>
              <a:gd name="connsiteY897" fmla="*/ 409066 h 739466"/>
              <a:gd name="connsiteX898" fmla="*/ 132773 w 11493819"/>
              <a:gd name="connsiteY898" fmla="*/ 407389 h 739466"/>
              <a:gd name="connsiteX899" fmla="*/ 149070 w 11493819"/>
              <a:gd name="connsiteY899" fmla="*/ 405951 h 739466"/>
              <a:gd name="connsiteX900" fmla="*/ 147153 w 11493819"/>
              <a:gd name="connsiteY900" fmla="*/ 408587 h 739466"/>
              <a:gd name="connsiteX901" fmla="*/ 146673 w 11493819"/>
              <a:gd name="connsiteY901" fmla="*/ 413381 h 739466"/>
              <a:gd name="connsiteX902" fmla="*/ 146433 w 11493819"/>
              <a:gd name="connsiteY902" fmla="*/ 418174 h 739466"/>
              <a:gd name="connsiteX903" fmla="*/ 145235 w 11493819"/>
              <a:gd name="connsiteY903" fmla="*/ 421289 h 739466"/>
              <a:gd name="connsiteX904" fmla="*/ 147153 w 11493819"/>
              <a:gd name="connsiteY904" fmla="*/ 422967 h 739466"/>
              <a:gd name="connsiteX905" fmla="*/ 149070 w 11493819"/>
              <a:gd name="connsiteY905" fmla="*/ 424644 h 739466"/>
              <a:gd name="connsiteX906" fmla="*/ 149070 w 11493819"/>
              <a:gd name="connsiteY906" fmla="*/ 414818 h 739466"/>
              <a:gd name="connsiteX907" fmla="*/ 149070 w 11493819"/>
              <a:gd name="connsiteY907" fmla="*/ 405951 h 739466"/>
              <a:gd name="connsiteX908" fmla="*/ 246851 w 11493819"/>
              <a:gd name="connsiteY908" fmla="*/ 404992 h 739466"/>
              <a:gd name="connsiteX909" fmla="*/ 249727 w 11493819"/>
              <a:gd name="connsiteY909" fmla="*/ 411942 h 739466"/>
              <a:gd name="connsiteX910" fmla="*/ 250686 w 11493819"/>
              <a:gd name="connsiteY910" fmla="*/ 419372 h 739466"/>
              <a:gd name="connsiteX911" fmla="*/ 248768 w 11493819"/>
              <a:gd name="connsiteY911" fmla="*/ 419372 h 739466"/>
              <a:gd name="connsiteX912" fmla="*/ 248289 w 11493819"/>
              <a:gd name="connsiteY912" fmla="*/ 411703 h 739466"/>
              <a:gd name="connsiteX913" fmla="*/ 246851 w 11493819"/>
              <a:gd name="connsiteY913" fmla="*/ 404992 h 739466"/>
              <a:gd name="connsiteX914" fmla="*/ 145235 w 11493819"/>
              <a:gd name="connsiteY914" fmla="*/ 402596 h 739466"/>
              <a:gd name="connsiteX915" fmla="*/ 143078 w 11493819"/>
              <a:gd name="connsiteY915" fmla="*/ 403075 h 739466"/>
              <a:gd name="connsiteX916" fmla="*/ 141880 w 11493819"/>
              <a:gd name="connsiteY916" fmla="*/ 404034 h 739466"/>
              <a:gd name="connsiteX917" fmla="*/ 144756 w 11493819"/>
              <a:gd name="connsiteY917" fmla="*/ 409786 h 739466"/>
              <a:gd name="connsiteX918" fmla="*/ 145475 w 11493819"/>
              <a:gd name="connsiteY918" fmla="*/ 406430 h 739466"/>
              <a:gd name="connsiteX919" fmla="*/ 145235 w 11493819"/>
              <a:gd name="connsiteY919" fmla="*/ 402596 h 739466"/>
              <a:gd name="connsiteX920" fmla="*/ 134211 w 11493819"/>
              <a:gd name="connsiteY920" fmla="*/ 402596 h 739466"/>
              <a:gd name="connsiteX921" fmla="*/ 134689 w 11493819"/>
              <a:gd name="connsiteY921" fmla="*/ 410744 h 739466"/>
              <a:gd name="connsiteX922" fmla="*/ 136128 w 11493819"/>
              <a:gd name="connsiteY922" fmla="*/ 406191 h 739466"/>
              <a:gd name="connsiteX923" fmla="*/ 134211 w 11493819"/>
              <a:gd name="connsiteY923" fmla="*/ 402596 h 739466"/>
              <a:gd name="connsiteX924" fmla="*/ 253561 w 11493819"/>
              <a:gd name="connsiteY924" fmla="*/ 401157 h 739466"/>
              <a:gd name="connsiteX925" fmla="*/ 254281 w 11493819"/>
              <a:gd name="connsiteY925" fmla="*/ 403554 h 739466"/>
              <a:gd name="connsiteX926" fmla="*/ 255000 w 11493819"/>
              <a:gd name="connsiteY926" fmla="*/ 406430 h 739466"/>
              <a:gd name="connsiteX927" fmla="*/ 253801 w 11493819"/>
              <a:gd name="connsiteY927" fmla="*/ 407149 h 739466"/>
              <a:gd name="connsiteX928" fmla="*/ 252603 w 11493819"/>
              <a:gd name="connsiteY928" fmla="*/ 408347 h 739466"/>
              <a:gd name="connsiteX929" fmla="*/ 252603 w 11493819"/>
              <a:gd name="connsiteY929" fmla="*/ 403554 h 739466"/>
              <a:gd name="connsiteX930" fmla="*/ 253561 w 11493819"/>
              <a:gd name="connsiteY930" fmla="*/ 401157 h 739466"/>
              <a:gd name="connsiteX931" fmla="*/ 244454 w 11493819"/>
              <a:gd name="connsiteY931" fmla="*/ 401157 h 739466"/>
              <a:gd name="connsiteX932" fmla="*/ 245653 w 11493819"/>
              <a:gd name="connsiteY932" fmla="*/ 405711 h 739466"/>
              <a:gd name="connsiteX933" fmla="*/ 245413 w 11493819"/>
              <a:gd name="connsiteY933" fmla="*/ 410744 h 739466"/>
              <a:gd name="connsiteX934" fmla="*/ 244215 w 11493819"/>
              <a:gd name="connsiteY934" fmla="*/ 404992 h 739466"/>
              <a:gd name="connsiteX935" fmla="*/ 244454 w 11493819"/>
              <a:gd name="connsiteY935" fmla="*/ 401157 h 739466"/>
              <a:gd name="connsiteX936" fmla="*/ 110724 w 11493819"/>
              <a:gd name="connsiteY936" fmla="*/ 399720 h 739466"/>
              <a:gd name="connsiteX937" fmla="*/ 110963 w 11493819"/>
              <a:gd name="connsiteY937" fmla="*/ 402116 h 739466"/>
              <a:gd name="connsiteX938" fmla="*/ 111682 w 11493819"/>
              <a:gd name="connsiteY938" fmla="*/ 402596 h 739466"/>
              <a:gd name="connsiteX939" fmla="*/ 112641 w 11493819"/>
              <a:gd name="connsiteY939" fmla="*/ 399720 h 739466"/>
              <a:gd name="connsiteX940" fmla="*/ 69502 w 11493819"/>
              <a:gd name="connsiteY940" fmla="*/ 398761 h 739466"/>
              <a:gd name="connsiteX941" fmla="*/ 68543 w 11493819"/>
              <a:gd name="connsiteY941" fmla="*/ 399720 h 739466"/>
              <a:gd name="connsiteX942" fmla="*/ 68064 w 11493819"/>
              <a:gd name="connsiteY942" fmla="*/ 401637 h 739466"/>
              <a:gd name="connsiteX943" fmla="*/ 69502 w 11493819"/>
              <a:gd name="connsiteY943" fmla="*/ 402596 h 739466"/>
              <a:gd name="connsiteX944" fmla="*/ 69981 w 11493819"/>
              <a:gd name="connsiteY944" fmla="*/ 400918 h 739466"/>
              <a:gd name="connsiteX945" fmla="*/ 69502 w 11493819"/>
              <a:gd name="connsiteY945" fmla="*/ 398761 h 739466"/>
              <a:gd name="connsiteX946" fmla="*/ 54883 w 11493819"/>
              <a:gd name="connsiteY946" fmla="*/ 393488 h 739466"/>
              <a:gd name="connsiteX947" fmla="*/ 52725 w 11493819"/>
              <a:gd name="connsiteY947" fmla="*/ 393967 h 739466"/>
              <a:gd name="connsiteX948" fmla="*/ 53205 w 11493819"/>
              <a:gd name="connsiteY948" fmla="*/ 395645 h 739466"/>
              <a:gd name="connsiteX949" fmla="*/ 53205 w 11493819"/>
              <a:gd name="connsiteY949" fmla="*/ 397323 h 739466"/>
              <a:gd name="connsiteX950" fmla="*/ 56081 w 11493819"/>
              <a:gd name="connsiteY950" fmla="*/ 396364 h 739466"/>
              <a:gd name="connsiteX951" fmla="*/ 54883 w 11493819"/>
              <a:gd name="connsiteY951" fmla="*/ 393488 h 739466"/>
              <a:gd name="connsiteX952" fmla="*/ 97303 w 11493819"/>
              <a:gd name="connsiteY952" fmla="*/ 392530 h 739466"/>
              <a:gd name="connsiteX953" fmla="*/ 95625 w 11493819"/>
              <a:gd name="connsiteY953" fmla="*/ 394207 h 739466"/>
              <a:gd name="connsiteX954" fmla="*/ 95385 w 11493819"/>
              <a:gd name="connsiteY954" fmla="*/ 397802 h 739466"/>
              <a:gd name="connsiteX955" fmla="*/ 97303 w 11493819"/>
              <a:gd name="connsiteY955" fmla="*/ 392530 h 739466"/>
              <a:gd name="connsiteX956" fmla="*/ 144276 w 11493819"/>
              <a:gd name="connsiteY956" fmla="*/ 391571 h 739466"/>
              <a:gd name="connsiteX957" fmla="*/ 141880 w 11493819"/>
              <a:gd name="connsiteY957" fmla="*/ 393728 h 739466"/>
              <a:gd name="connsiteX958" fmla="*/ 140441 w 11493819"/>
              <a:gd name="connsiteY958" fmla="*/ 396364 h 739466"/>
              <a:gd name="connsiteX959" fmla="*/ 143078 w 11493819"/>
              <a:gd name="connsiteY959" fmla="*/ 396125 h 739466"/>
              <a:gd name="connsiteX960" fmla="*/ 144276 w 11493819"/>
              <a:gd name="connsiteY960" fmla="*/ 391571 h 739466"/>
              <a:gd name="connsiteX961" fmla="*/ 130855 w 11493819"/>
              <a:gd name="connsiteY961" fmla="*/ 388335 h 739466"/>
              <a:gd name="connsiteX962" fmla="*/ 130376 w 11493819"/>
              <a:gd name="connsiteY962" fmla="*/ 390612 h 739466"/>
              <a:gd name="connsiteX963" fmla="*/ 129896 w 11493819"/>
              <a:gd name="connsiteY963" fmla="*/ 397323 h 739466"/>
              <a:gd name="connsiteX964" fmla="*/ 131334 w 11493819"/>
              <a:gd name="connsiteY964" fmla="*/ 393488 h 739466"/>
              <a:gd name="connsiteX965" fmla="*/ 132293 w 11493819"/>
              <a:gd name="connsiteY965" fmla="*/ 389175 h 739466"/>
              <a:gd name="connsiteX966" fmla="*/ 130855 w 11493819"/>
              <a:gd name="connsiteY966" fmla="*/ 388335 h 739466"/>
              <a:gd name="connsiteX967" fmla="*/ 128459 w 11493819"/>
              <a:gd name="connsiteY967" fmla="*/ 387737 h 739466"/>
              <a:gd name="connsiteX968" fmla="*/ 126781 w 11493819"/>
              <a:gd name="connsiteY968" fmla="*/ 389414 h 739466"/>
              <a:gd name="connsiteX969" fmla="*/ 126541 w 11493819"/>
              <a:gd name="connsiteY969" fmla="*/ 393009 h 739466"/>
              <a:gd name="connsiteX970" fmla="*/ 126541 w 11493819"/>
              <a:gd name="connsiteY970" fmla="*/ 396364 h 739466"/>
              <a:gd name="connsiteX971" fmla="*/ 125104 w 11493819"/>
              <a:gd name="connsiteY971" fmla="*/ 397802 h 739466"/>
              <a:gd name="connsiteX972" fmla="*/ 127021 w 11493819"/>
              <a:gd name="connsiteY972" fmla="*/ 401157 h 739466"/>
              <a:gd name="connsiteX973" fmla="*/ 128459 w 11493819"/>
              <a:gd name="connsiteY973" fmla="*/ 394447 h 739466"/>
              <a:gd name="connsiteX974" fmla="*/ 128459 w 11493819"/>
              <a:gd name="connsiteY974" fmla="*/ 387737 h 739466"/>
              <a:gd name="connsiteX975" fmla="*/ 107848 w 11493819"/>
              <a:gd name="connsiteY975" fmla="*/ 384860 h 739466"/>
              <a:gd name="connsiteX976" fmla="*/ 107129 w 11493819"/>
              <a:gd name="connsiteY976" fmla="*/ 389894 h 739466"/>
              <a:gd name="connsiteX977" fmla="*/ 105451 w 11493819"/>
              <a:gd name="connsiteY977" fmla="*/ 396364 h 739466"/>
              <a:gd name="connsiteX978" fmla="*/ 104253 w 11493819"/>
              <a:gd name="connsiteY978" fmla="*/ 395166 h 739466"/>
              <a:gd name="connsiteX979" fmla="*/ 103055 w 11493819"/>
              <a:gd name="connsiteY979" fmla="*/ 395885 h 739466"/>
              <a:gd name="connsiteX980" fmla="*/ 104492 w 11493819"/>
              <a:gd name="connsiteY980" fmla="*/ 396844 h 739466"/>
              <a:gd name="connsiteX981" fmla="*/ 105930 w 11493819"/>
              <a:gd name="connsiteY981" fmla="*/ 398761 h 739466"/>
              <a:gd name="connsiteX982" fmla="*/ 108567 w 11493819"/>
              <a:gd name="connsiteY982" fmla="*/ 392050 h 739466"/>
              <a:gd name="connsiteX983" fmla="*/ 107848 w 11493819"/>
              <a:gd name="connsiteY983" fmla="*/ 384860 h 739466"/>
              <a:gd name="connsiteX984" fmla="*/ 90592 w 11493819"/>
              <a:gd name="connsiteY984" fmla="*/ 383902 h 739466"/>
              <a:gd name="connsiteX985" fmla="*/ 88196 w 11493819"/>
              <a:gd name="connsiteY985" fmla="*/ 386299 h 739466"/>
              <a:gd name="connsiteX986" fmla="*/ 88196 w 11493819"/>
              <a:gd name="connsiteY986" fmla="*/ 390133 h 739466"/>
              <a:gd name="connsiteX987" fmla="*/ 90592 w 11493819"/>
              <a:gd name="connsiteY987" fmla="*/ 383902 h 739466"/>
              <a:gd name="connsiteX988" fmla="*/ 150028 w 11493819"/>
              <a:gd name="connsiteY988" fmla="*/ 383183 h 739466"/>
              <a:gd name="connsiteX989" fmla="*/ 148590 w 11493819"/>
              <a:gd name="connsiteY989" fmla="*/ 389175 h 739466"/>
              <a:gd name="connsiteX990" fmla="*/ 149788 w 11493819"/>
              <a:gd name="connsiteY990" fmla="*/ 390133 h 739466"/>
              <a:gd name="connsiteX991" fmla="*/ 151466 w 11493819"/>
              <a:gd name="connsiteY991" fmla="*/ 390612 h 739466"/>
              <a:gd name="connsiteX992" fmla="*/ 151466 w 11493819"/>
              <a:gd name="connsiteY992" fmla="*/ 388695 h 739466"/>
              <a:gd name="connsiteX993" fmla="*/ 150028 w 11493819"/>
              <a:gd name="connsiteY993" fmla="*/ 383183 h 739466"/>
              <a:gd name="connsiteX994" fmla="*/ 251165 w 11493819"/>
              <a:gd name="connsiteY994" fmla="*/ 382943 h 739466"/>
              <a:gd name="connsiteX995" fmla="*/ 251405 w 11493819"/>
              <a:gd name="connsiteY995" fmla="*/ 384860 h 739466"/>
              <a:gd name="connsiteX996" fmla="*/ 251644 w 11493819"/>
              <a:gd name="connsiteY996" fmla="*/ 386778 h 739466"/>
              <a:gd name="connsiteX997" fmla="*/ 249248 w 11493819"/>
              <a:gd name="connsiteY997" fmla="*/ 386299 h 739466"/>
              <a:gd name="connsiteX998" fmla="*/ 251165 w 11493819"/>
              <a:gd name="connsiteY998" fmla="*/ 382943 h 739466"/>
              <a:gd name="connsiteX999" fmla="*/ 113120 w 11493819"/>
              <a:gd name="connsiteY999" fmla="*/ 381985 h 739466"/>
              <a:gd name="connsiteX1000" fmla="*/ 113120 w 11493819"/>
              <a:gd name="connsiteY1000" fmla="*/ 386778 h 739466"/>
              <a:gd name="connsiteX1001" fmla="*/ 115037 w 11493819"/>
              <a:gd name="connsiteY1001" fmla="*/ 381985 h 739466"/>
              <a:gd name="connsiteX1002" fmla="*/ 282321 w 11493819"/>
              <a:gd name="connsiteY1002" fmla="*/ 380068 h 739466"/>
              <a:gd name="connsiteX1003" fmla="*/ 283999 w 11493819"/>
              <a:gd name="connsiteY1003" fmla="*/ 391092 h 739466"/>
              <a:gd name="connsiteX1004" fmla="*/ 286635 w 11493819"/>
              <a:gd name="connsiteY1004" fmla="*/ 401157 h 739466"/>
              <a:gd name="connsiteX1005" fmla="*/ 285676 w 11493819"/>
              <a:gd name="connsiteY1005" fmla="*/ 389894 h 739466"/>
              <a:gd name="connsiteX1006" fmla="*/ 282321 w 11493819"/>
              <a:gd name="connsiteY1006" fmla="*/ 380068 h 739466"/>
              <a:gd name="connsiteX1007" fmla="*/ 100658 w 11493819"/>
              <a:gd name="connsiteY1007" fmla="*/ 380068 h 739466"/>
              <a:gd name="connsiteX1008" fmla="*/ 100658 w 11493819"/>
              <a:gd name="connsiteY1008" fmla="*/ 382464 h 739466"/>
              <a:gd name="connsiteX1009" fmla="*/ 101616 w 11493819"/>
              <a:gd name="connsiteY1009" fmla="*/ 382943 h 739466"/>
              <a:gd name="connsiteX1010" fmla="*/ 102096 w 11493819"/>
              <a:gd name="connsiteY1010" fmla="*/ 380068 h 739466"/>
              <a:gd name="connsiteX1011" fmla="*/ 119831 w 11493819"/>
              <a:gd name="connsiteY1011" fmla="*/ 379109 h 739466"/>
              <a:gd name="connsiteX1012" fmla="*/ 117914 w 11493819"/>
              <a:gd name="connsiteY1012" fmla="*/ 381266 h 739466"/>
              <a:gd name="connsiteX1013" fmla="*/ 116236 w 11493819"/>
              <a:gd name="connsiteY1013" fmla="*/ 386299 h 739466"/>
              <a:gd name="connsiteX1014" fmla="*/ 115277 w 11493819"/>
              <a:gd name="connsiteY1014" fmla="*/ 392290 h 739466"/>
              <a:gd name="connsiteX1015" fmla="*/ 115997 w 11493819"/>
              <a:gd name="connsiteY1015" fmla="*/ 397323 h 739466"/>
              <a:gd name="connsiteX1016" fmla="*/ 119352 w 11493819"/>
              <a:gd name="connsiteY1016" fmla="*/ 388935 h 739466"/>
              <a:gd name="connsiteX1017" fmla="*/ 119831 w 11493819"/>
              <a:gd name="connsiteY1017" fmla="*/ 379109 h 739466"/>
              <a:gd name="connsiteX1018" fmla="*/ 54643 w 11493819"/>
              <a:gd name="connsiteY1018" fmla="*/ 377671 h 739466"/>
              <a:gd name="connsiteX1019" fmla="*/ 52725 w 11493819"/>
              <a:gd name="connsiteY1019" fmla="*/ 378869 h 739466"/>
              <a:gd name="connsiteX1020" fmla="*/ 52725 w 11493819"/>
              <a:gd name="connsiteY1020" fmla="*/ 381505 h 739466"/>
              <a:gd name="connsiteX1021" fmla="*/ 54164 w 11493819"/>
              <a:gd name="connsiteY1021" fmla="*/ 380068 h 739466"/>
              <a:gd name="connsiteX1022" fmla="*/ 54643 w 11493819"/>
              <a:gd name="connsiteY1022" fmla="*/ 377671 h 739466"/>
              <a:gd name="connsiteX1023" fmla="*/ 156738 w 11493819"/>
              <a:gd name="connsiteY1023" fmla="*/ 375274 h 739466"/>
              <a:gd name="connsiteX1024" fmla="*/ 154821 w 11493819"/>
              <a:gd name="connsiteY1024" fmla="*/ 376712 h 739466"/>
              <a:gd name="connsiteX1025" fmla="*/ 154102 w 11493819"/>
              <a:gd name="connsiteY1025" fmla="*/ 379588 h 739466"/>
              <a:gd name="connsiteX1026" fmla="*/ 153383 w 11493819"/>
              <a:gd name="connsiteY1026" fmla="*/ 381985 h 739466"/>
              <a:gd name="connsiteX1027" fmla="*/ 151466 w 11493819"/>
              <a:gd name="connsiteY1027" fmla="*/ 381985 h 739466"/>
              <a:gd name="connsiteX1028" fmla="*/ 151706 w 11493819"/>
              <a:gd name="connsiteY1028" fmla="*/ 385100 h 739466"/>
              <a:gd name="connsiteX1029" fmla="*/ 153623 w 11493819"/>
              <a:gd name="connsiteY1029" fmla="*/ 386059 h 739466"/>
              <a:gd name="connsiteX1030" fmla="*/ 155780 w 11493819"/>
              <a:gd name="connsiteY1030" fmla="*/ 387018 h 739466"/>
              <a:gd name="connsiteX1031" fmla="*/ 156738 w 11493819"/>
              <a:gd name="connsiteY1031" fmla="*/ 389175 h 739466"/>
              <a:gd name="connsiteX1032" fmla="*/ 157697 w 11493819"/>
              <a:gd name="connsiteY1032" fmla="*/ 388455 h 739466"/>
              <a:gd name="connsiteX1033" fmla="*/ 158656 w 11493819"/>
              <a:gd name="connsiteY1033" fmla="*/ 386778 h 739466"/>
              <a:gd name="connsiteX1034" fmla="*/ 158177 w 11493819"/>
              <a:gd name="connsiteY1034" fmla="*/ 384860 h 739466"/>
              <a:gd name="connsiteX1035" fmla="*/ 156499 w 11493819"/>
              <a:gd name="connsiteY1035" fmla="*/ 384860 h 739466"/>
              <a:gd name="connsiteX1036" fmla="*/ 155300 w 11493819"/>
              <a:gd name="connsiteY1036" fmla="*/ 384860 h 739466"/>
              <a:gd name="connsiteX1037" fmla="*/ 156260 w 11493819"/>
              <a:gd name="connsiteY1037" fmla="*/ 380307 h 739466"/>
              <a:gd name="connsiteX1038" fmla="*/ 156738 w 11493819"/>
              <a:gd name="connsiteY1038" fmla="*/ 375274 h 739466"/>
              <a:gd name="connsiteX1039" fmla="*/ 168722 w 11493819"/>
              <a:gd name="connsiteY1039" fmla="*/ 373836 h 739466"/>
              <a:gd name="connsiteX1040" fmla="*/ 168242 w 11493819"/>
              <a:gd name="connsiteY1040" fmla="*/ 376712 h 739466"/>
              <a:gd name="connsiteX1041" fmla="*/ 167763 w 11493819"/>
              <a:gd name="connsiteY1041" fmla="*/ 375993 h 739466"/>
              <a:gd name="connsiteX1042" fmla="*/ 167284 w 11493819"/>
              <a:gd name="connsiteY1042" fmla="*/ 375274 h 739466"/>
              <a:gd name="connsiteX1043" fmla="*/ 168722 w 11493819"/>
              <a:gd name="connsiteY1043" fmla="*/ 373836 h 739466"/>
              <a:gd name="connsiteX1044" fmla="*/ 263148 w 11493819"/>
              <a:gd name="connsiteY1044" fmla="*/ 373357 h 739466"/>
              <a:gd name="connsiteX1045" fmla="*/ 265305 w 11493819"/>
              <a:gd name="connsiteY1045" fmla="*/ 375993 h 739466"/>
              <a:gd name="connsiteX1046" fmla="*/ 265545 w 11493819"/>
              <a:gd name="connsiteY1046" fmla="*/ 380786 h 739466"/>
              <a:gd name="connsiteX1047" fmla="*/ 265785 w 11493819"/>
              <a:gd name="connsiteY1047" fmla="*/ 385820 h 739466"/>
              <a:gd name="connsiteX1048" fmla="*/ 267462 w 11493819"/>
              <a:gd name="connsiteY1048" fmla="*/ 388695 h 739466"/>
              <a:gd name="connsiteX1049" fmla="*/ 268181 w 11493819"/>
              <a:gd name="connsiteY1049" fmla="*/ 387018 h 739466"/>
              <a:gd name="connsiteX1050" fmla="*/ 269380 w 11493819"/>
              <a:gd name="connsiteY1050" fmla="*/ 386299 h 739466"/>
              <a:gd name="connsiteX1051" fmla="*/ 269380 w 11493819"/>
              <a:gd name="connsiteY1051" fmla="*/ 388695 h 739466"/>
              <a:gd name="connsiteX1052" fmla="*/ 270577 w 11493819"/>
              <a:gd name="connsiteY1052" fmla="*/ 389175 h 739466"/>
              <a:gd name="connsiteX1053" fmla="*/ 271776 w 11493819"/>
              <a:gd name="connsiteY1053" fmla="*/ 389654 h 739466"/>
              <a:gd name="connsiteX1054" fmla="*/ 271776 w 11493819"/>
              <a:gd name="connsiteY1054" fmla="*/ 392530 h 739466"/>
              <a:gd name="connsiteX1055" fmla="*/ 271057 w 11493819"/>
              <a:gd name="connsiteY1055" fmla="*/ 391332 h 739466"/>
              <a:gd name="connsiteX1056" fmla="*/ 269859 w 11493819"/>
              <a:gd name="connsiteY1056" fmla="*/ 390612 h 739466"/>
              <a:gd name="connsiteX1057" fmla="*/ 269859 w 11493819"/>
              <a:gd name="connsiteY1057" fmla="*/ 395885 h 739466"/>
              <a:gd name="connsiteX1058" fmla="*/ 271297 w 11493819"/>
              <a:gd name="connsiteY1058" fmla="*/ 395645 h 739466"/>
              <a:gd name="connsiteX1059" fmla="*/ 273693 w 11493819"/>
              <a:gd name="connsiteY1059" fmla="*/ 396364 h 739466"/>
              <a:gd name="connsiteX1060" fmla="*/ 274892 w 11493819"/>
              <a:gd name="connsiteY1060" fmla="*/ 404273 h 739466"/>
              <a:gd name="connsiteX1061" fmla="*/ 276569 w 11493819"/>
              <a:gd name="connsiteY1061" fmla="*/ 412182 h 739466"/>
              <a:gd name="connsiteX1062" fmla="*/ 273933 w 11493819"/>
              <a:gd name="connsiteY1062" fmla="*/ 412661 h 739466"/>
              <a:gd name="connsiteX1063" fmla="*/ 273214 w 11493819"/>
              <a:gd name="connsiteY1063" fmla="*/ 415058 h 739466"/>
              <a:gd name="connsiteX1064" fmla="*/ 272495 w 11493819"/>
              <a:gd name="connsiteY1064" fmla="*/ 412661 h 739466"/>
              <a:gd name="connsiteX1065" fmla="*/ 271297 w 11493819"/>
              <a:gd name="connsiteY1065" fmla="*/ 411224 h 739466"/>
              <a:gd name="connsiteX1066" fmla="*/ 272255 w 11493819"/>
              <a:gd name="connsiteY1066" fmla="*/ 420331 h 739466"/>
              <a:gd name="connsiteX1067" fmla="*/ 274172 w 11493819"/>
              <a:gd name="connsiteY1067" fmla="*/ 428000 h 739466"/>
              <a:gd name="connsiteX1068" fmla="*/ 273214 w 11493819"/>
              <a:gd name="connsiteY1068" fmla="*/ 436388 h 739466"/>
              <a:gd name="connsiteX1069" fmla="*/ 275132 w 11493819"/>
              <a:gd name="connsiteY1069" fmla="*/ 445255 h 739466"/>
              <a:gd name="connsiteX1070" fmla="*/ 278007 w 11493819"/>
              <a:gd name="connsiteY1070" fmla="*/ 453883 h 739466"/>
              <a:gd name="connsiteX1071" fmla="*/ 279445 w 11493819"/>
              <a:gd name="connsiteY1071" fmla="*/ 461552 h 739466"/>
              <a:gd name="connsiteX1072" fmla="*/ 277049 w 11493819"/>
              <a:gd name="connsiteY1072" fmla="*/ 460114 h 739466"/>
              <a:gd name="connsiteX1073" fmla="*/ 276569 w 11493819"/>
              <a:gd name="connsiteY1073" fmla="*/ 471618 h 739466"/>
              <a:gd name="connsiteX1074" fmla="*/ 275132 w 11493819"/>
              <a:gd name="connsiteY1074" fmla="*/ 481204 h 739466"/>
              <a:gd name="connsiteX1075" fmla="*/ 273214 w 11493819"/>
              <a:gd name="connsiteY1075" fmla="*/ 477849 h 739466"/>
              <a:gd name="connsiteX1076" fmla="*/ 271297 w 11493819"/>
              <a:gd name="connsiteY1076" fmla="*/ 474014 h 739466"/>
              <a:gd name="connsiteX1077" fmla="*/ 272015 w 11493819"/>
              <a:gd name="connsiteY1077" fmla="*/ 470659 h 739466"/>
              <a:gd name="connsiteX1078" fmla="*/ 273693 w 11493819"/>
              <a:gd name="connsiteY1078" fmla="*/ 468742 h 739466"/>
              <a:gd name="connsiteX1079" fmla="*/ 273693 w 11493819"/>
              <a:gd name="connsiteY1079" fmla="*/ 458676 h 739466"/>
              <a:gd name="connsiteX1080" fmla="*/ 270817 w 11493819"/>
              <a:gd name="connsiteY1080" fmla="*/ 451966 h 739466"/>
              <a:gd name="connsiteX1081" fmla="*/ 270338 w 11493819"/>
              <a:gd name="connsiteY1081" fmla="*/ 441420 h 739466"/>
              <a:gd name="connsiteX1082" fmla="*/ 269140 w 11493819"/>
              <a:gd name="connsiteY1082" fmla="*/ 429678 h 739466"/>
              <a:gd name="connsiteX1083" fmla="*/ 268660 w 11493819"/>
              <a:gd name="connsiteY1083" fmla="*/ 418174 h 739466"/>
              <a:gd name="connsiteX1084" fmla="*/ 270338 w 11493819"/>
              <a:gd name="connsiteY1084" fmla="*/ 408827 h 739466"/>
              <a:gd name="connsiteX1085" fmla="*/ 269380 w 11493819"/>
              <a:gd name="connsiteY1085" fmla="*/ 404992 h 739466"/>
              <a:gd name="connsiteX1086" fmla="*/ 267942 w 11493819"/>
              <a:gd name="connsiteY1086" fmla="*/ 401157 h 739466"/>
              <a:gd name="connsiteX1087" fmla="*/ 266983 w 11493819"/>
              <a:gd name="connsiteY1087" fmla="*/ 404992 h 739466"/>
              <a:gd name="connsiteX1088" fmla="*/ 266503 w 11493819"/>
              <a:gd name="connsiteY1088" fmla="*/ 401157 h 739466"/>
              <a:gd name="connsiteX1089" fmla="*/ 266983 w 11493819"/>
              <a:gd name="connsiteY1089" fmla="*/ 397323 h 739466"/>
              <a:gd name="connsiteX1090" fmla="*/ 265065 w 11493819"/>
              <a:gd name="connsiteY1090" fmla="*/ 395406 h 739466"/>
              <a:gd name="connsiteX1091" fmla="*/ 264107 w 11493819"/>
              <a:gd name="connsiteY1091" fmla="*/ 392530 h 739466"/>
              <a:gd name="connsiteX1092" fmla="*/ 264825 w 11493819"/>
              <a:gd name="connsiteY1092" fmla="*/ 387257 h 739466"/>
              <a:gd name="connsiteX1093" fmla="*/ 263867 w 11493819"/>
              <a:gd name="connsiteY1093" fmla="*/ 382704 h 739466"/>
              <a:gd name="connsiteX1094" fmla="*/ 262669 w 11493819"/>
              <a:gd name="connsiteY1094" fmla="*/ 378390 h 739466"/>
              <a:gd name="connsiteX1095" fmla="*/ 263148 w 11493819"/>
              <a:gd name="connsiteY1095" fmla="*/ 373357 h 739466"/>
              <a:gd name="connsiteX1096" fmla="*/ 241099 w 11493819"/>
              <a:gd name="connsiteY1096" fmla="*/ 371919 h 739466"/>
              <a:gd name="connsiteX1097" fmla="*/ 243976 w 11493819"/>
              <a:gd name="connsiteY1097" fmla="*/ 373357 h 739466"/>
              <a:gd name="connsiteX1098" fmla="*/ 243976 w 11493819"/>
              <a:gd name="connsiteY1098" fmla="*/ 375514 h 739466"/>
              <a:gd name="connsiteX1099" fmla="*/ 243256 w 11493819"/>
              <a:gd name="connsiteY1099" fmla="*/ 378390 h 739466"/>
              <a:gd name="connsiteX1100" fmla="*/ 243976 w 11493819"/>
              <a:gd name="connsiteY1100" fmla="*/ 381985 h 739466"/>
              <a:gd name="connsiteX1101" fmla="*/ 243736 w 11493819"/>
              <a:gd name="connsiteY1101" fmla="*/ 378630 h 739466"/>
              <a:gd name="connsiteX1102" fmla="*/ 244454 w 11493819"/>
              <a:gd name="connsiteY1102" fmla="*/ 378150 h 739466"/>
              <a:gd name="connsiteX1103" fmla="*/ 245413 w 11493819"/>
              <a:gd name="connsiteY1103" fmla="*/ 384381 h 739466"/>
              <a:gd name="connsiteX1104" fmla="*/ 247810 w 11493819"/>
              <a:gd name="connsiteY1104" fmla="*/ 390133 h 739466"/>
              <a:gd name="connsiteX1105" fmla="*/ 248289 w 11493819"/>
              <a:gd name="connsiteY1105" fmla="*/ 387976 h 739466"/>
              <a:gd name="connsiteX1106" fmla="*/ 247810 w 11493819"/>
              <a:gd name="connsiteY1106" fmla="*/ 385340 h 739466"/>
              <a:gd name="connsiteX1107" fmla="*/ 251644 w 11493819"/>
              <a:gd name="connsiteY1107" fmla="*/ 399720 h 739466"/>
              <a:gd name="connsiteX1108" fmla="*/ 250206 w 11493819"/>
              <a:gd name="connsiteY1108" fmla="*/ 400199 h 739466"/>
              <a:gd name="connsiteX1109" fmla="*/ 249248 w 11493819"/>
              <a:gd name="connsiteY1109" fmla="*/ 397802 h 739466"/>
              <a:gd name="connsiteX1110" fmla="*/ 248289 w 11493819"/>
              <a:gd name="connsiteY1110" fmla="*/ 395885 h 739466"/>
              <a:gd name="connsiteX1111" fmla="*/ 247570 w 11493819"/>
              <a:gd name="connsiteY1111" fmla="*/ 396604 h 739466"/>
              <a:gd name="connsiteX1112" fmla="*/ 246851 w 11493819"/>
              <a:gd name="connsiteY1112" fmla="*/ 397802 h 739466"/>
              <a:gd name="connsiteX1113" fmla="*/ 246132 w 11493819"/>
              <a:gd name="connsiteY1113" fmla="*/ 391332 h 739466"/>
              <a:gd name="connsiteX1114" fmla="*/ 243016 w 11493819"/>
              <a:gd name="connsiteY1114" fmla="*/ 387737 h 739466"/>
              <a:gd name="connsiteX1115" fmla="*/ 243496 w 11493819"/>
              <a:gd name="connsiteY1115" fmla="*/ 385100 h 739466"/>
              <a:gd name="connsiteX1116" fmla="*/ 244454 w 11493819"/>
              <a:gd name="connsiteY1116" fmla="*/ 382943 h 739466"/>
              <a:gd name="connsiteX1117" fmla="*/ 241579 w 11493819"/>
              <a:gd name="connsiteY1117" fmla="*/ 379828 h 739466"/>
              <a:gd name="connsiteX1118" fmla="*/ 241099 w 11493819"/>
              <a:gd name="connsiteY1118" fmla="*/ 371919 h 739466"/>
              <a:gd name="connsiteX1119" fmla="*/ 109285 w 11493819"/>
              <a:gd name="connsiteY1119" fmla="*/ 365688 h 739466"/>
              <a:gd name="connsiteX1120" fmla="*/ 106889 w 11493819"/>
              <a:gd name="connsiteY1120" fmla="*/ 369762 h 739466"/>
              <a:gd name="connsiteX1121" fmla="*/ 106410 w 11493819"/>
              <a:gd name="connsiteY1121" fmla="*/ 375514 h 739466"/>
              <a:gd name="connsiteX1122" fmla="*/ 106410 w 11493819"/>
              <a:gd name="connsiteY1122" fmla="*/ 381505 h 739466"/>
              <a:gd name="connsiteX1123" fmla="*/ 105930 w 11493819"/>
              <a:gd name="connsiteY1123" fmla="*/ 386299 h 739466"/>
              <a:gd name="connsiteX1124" fmla="*/ 108807 w 11493819"/>
              <a:gd name="connsiteY1124" fmla="*/ 376952 h 739466"/>
              <a:gd name="connsiteX1125" fmla="*/ 109285 w 11493819"/>
              <a:gd name="connsiteY1125" fmla="*/ 365688 h 739466"/>
              <a:gd name="connsiteX1126" fmla="*/ 78609 w 11493819"/>
              <a:gd name="connsiteY1126" fmla="*/ 362333 h 739466"/>
              <a:gd name="connsiteX1127" fmla="*/ 76931 w 11493819"/>
              <a:gd name="connsiteY1127" fmla="*/ 364010 h 739466"/>
              <a:gd name="connsiteX1128" fmla="*/ 76692 w 11493819"/>
              <a:gd name="connsiteY1128" fmla="*/ 367126 h 739466"/>
              <a:gd name="connsiteX1129" fmla="*/ 78369 w 11493819"/>
              <a:gd name="connsiteY1129" fmla="*/ 366167 h 739466"/>
              <a:gd name="connsiteX1130" fmla="*/ 78609 w 11493819"/>
              <a:gd name="connsiteY1130" fmla="*/ 362333 h 739466"/>
              <a:gd name="connsiteX1131" fmla="*/ 105451 w 11493819"/>
              <a:gd name="connsiteY1131" fmla="*/ 358019 h 739466"/>
              <a:gd name="connsiteX1132" fmla="*/ 101856 w 11493819"/>
              <a:gd name="connsiteY1132" fmla="*/ 362333 h 739466"/>
              <a:gd name="connsiteX1133" fmla="*/ 100178 w 11493819"/>
              <a:gd name="connsiteY1133" fmla="*/ 369043 h 739466"/>
              <a:gd name="connsiteX1134" fmla="*/ 103773 w 11493819"/>
              <a:gd name="connsiteY1134" fmla="*/ 364489 h 739466"/>
              <a:gd name="connsiteX1135" fmla="*/ 105451 w 11493819"/>
              <a:gd name="connsiteY1135" fmla="*/ 358019 h 739466"/>
              <a:gd name="connsiteX1136" fmla="*/ 134689 w 11493819"/>
              <a:gd name="connsiteY1136" fmla="*/ 357060 h 739466"/>
              <a:gd name="connsiteX1137" fmla="*/ 133731 w 11493819"/>
              <a:gd name="connsiteY1137" fmla="*/ 358498 h 739466"/>
              <a:gd name="connsiteX1138" fmla="*/ 132293 w 11493819"/>
              <a:gd name="connsiteY1138" fmla="*/ 358498 h 739466"/>
              <a:gd name="connsiteX1139" fmla="*/ 131574 w 11493819"/>
              <a:gd name="connsiteY1139" fmla="*/ 365208 h 739466"/>
              <a:gd name="connsiteX1140" fmla="*/ 133252 w 11493819"/>
              <a:gd name="connsiteY1140" fmla="*/ 369523 h 739466"/>
              <a:gd name="connsiteX1141" fmla="*/ 134689 w 11493819"/>
              <a:gd name="connsiteY1141" fmla="*/ 362333 h 739466"/>
              <a:gd name="connsiteX1142" fmla="*/ 134689 w 11493819"/>
              <a:gd name="connsiteY1142" fmla="*/ 357060 h 739466"/>
              <a:gd name="connsiteX1143" fmla="*/ 142359 w 11493819"/>
              <a:gd name="connsiteY1143" fmla="*/ 356101 h 739466"/>
              <a:gd name="connsiteX1144" fmla="*/ 140202 w 11493819"/>
              <a:gd name="connsiteY1144" fmla="*/ 361134 h 739466"/>
              <a:gd name="connsiteX1145" fmla="*/ 139963 w 11493819"/>
              <a:gd name="connsiteY1145" fmla="*/ 369043 h 739466"/>
              <a:gd name="connsiteX1146" fmla="*/ 137566 w 11493819"/>
              <a:gd name="connsiteY1146" fmla="*/ 371679 h 739466"/>
              <a:gd name="connsiteX1147" fmla="*/ 135169 w 11493819"/>
              <a:gd name="connsiteY1147" fmla="*/ 374316 h 739466"/>
              <a:gd name="connsiteX1148" fmla="*/ 135409 w 11493819"/>
              <a:gd name="connsiteY1148" fmla="*/ 381505 h 739466"/>
              <a:gd name="connsiteX1149" fmla="*/ 134689 w 11493819"/>
              <a:gd name="connsiteY1149" fmla="*/ 390133 h 739466"/>
              <a:gd name="connsiteX1150" fmla="*/ 136368 w 11493819"/>
              <a:gd name="connsiteY1150" fmla="*/ 385340 h 739466"/>
              <a:gd name="connsiteX1151" fmla="*/ 139004 w 11493819"/>
              <a:gd name="connsiteY1151" fmla="*/ 381985 h 739466"/>
              <a:gd name="connsiteX1152" fmla="*/ 139483 w 11493819"/>
              <a:gd name="connsiteY1152" fmla="*/ 374795 h 739466"/>
              <a:gd name="connsiteX1153" fmla="*/ 142359 w 11493819"/>
              <a:gd name="connsiteY1153" fmla="*/ 369523 h 739466"/>
              <a:gd name="connsiteX1154" fmla="*/ 142359 w 11493819"/>
              <a:gd name="connsiteY1154" fmla="*/ 356101 h 739466"/>
              <a:gd name="connsiteX1155" fmla="*/ 252123 w 11493819"/>
              <a:gd name="connsiteY1155" fmla="*/ 354664 h 739466"/>
              <a:gd name="connsiteX1156" fmla="*/ 252363 w 11493819"/>
              <a:gd name="connsiteY1156" fmla="*/ 357060 h 739466"/>
              <a:gd name="connsiteX1157" fmla="*/ 251644 w 11493819"/>
              <a:gd name="connsiteY1157" fmla="*/ 358498 h 739466"/>
              <a:gd name="connsiteX1158" fmla="*/ 250446 w 11493819"/>
              <a:gd name="connsiteY1158" fmla="*/ 356101 h 739466"/>
              <a:gd name="connsiteX1159" fmla="*/ 252123 w 11493819"/>
              <a:gd name="connsiteY1159" fmla="*/ 354664 h 739466"/>
              <a:gd name="connsiteX1160" fmla="*/ 248289 w 11493819"/>
              <a:gd name="connsiteY1160" fmla="*/ 354664 h 739466"/>
              <a:gd name="connsiteX1161" fmla="*/ 249488 w 11493819"/>
              <a:gd name="connsiteY1161" fmla="*/ 359217 h 739466"/>
              <a:gd name="connsiteX1162" fmla="*/ 252123 w 11493819"/>
              <a:gd name="connsiteY1162" fmla="*/ 359936 h 739466"/>
              <a:gd name="connsiteX1163" fmla="*/ 252603 w 11493819"/>
              <a:gd name="connsiteY1163" fmla="*/ 361853 h 739466"/>
              <a:gd name="connsiteX1164" fmla="*/ 252603 w 11493819"/>
              <a:gd name="connsiteY1164" fmla="*/ 363771 h 739466"/>
              <a:gd name="connsiteX1165" fmla="*/ 251405 w 11493819"/>
              <a:gd name="connsiteY1165" fmla="*/ 362812 h 739466"/>
              <a:gd name="connsiteX1166" fmla="*/ 250206 w 11493819"/>
              <a:gd name="connsiteY1166" fmla="*/ 361853 h 739466"/>
              <a:gd name="connsiteX1167" fmla="*/ 248768 w 11493819"/>
              <a:gd name="connsiteY1167" fmla="*/ 369523 h 739466"/>
              <a:gd name="connsiteX1168" fmla="*/ 250206 w 11493819"/>
              <a:gd name="connsiteY1168" fmla="*/ 378150 h 739466"/>
              <a:gd name="connsiteX1169" fmla="*/ 247570 w 11493819"/>
              <a:gd name="connsiteY1169" fmla="*/ 367126 h 739466"/>
              <a:gd name="connsiteX1170" fmla="*/ 248289 w 11493819"/>
              <a:gd name="connsiteY1170" fmla="*/ 354664 h 739466"/>
              <a:gd name="connsiteX1171" fmla="*/ 126541 w 11493819"/>
              <a:gd name="connsiteY1171" fmla="*/ 354664 h 739466"/>
              <a:gd name="connsiteX1172" fmla="*/ 124864 w 11493819"/>
              <a:gd name="connsiteY1172" fmla="*/ 356821 h 739466"/>
              <a:gd name="connsiteX1173" fmla="*/ 126062 w 11493819"/>
              <a:gd name="connsiteY1173" fmla="*/ 359456 h 739466"/>
              <a:gd name="connsiteX1174" fmla="*/ 126541 w 11493819"/>
              <a:gd name="connsiteY1174" fmla="*/ 357299 h 739466"/>
              <a:gd name="connsiteX1175" fmla="*/ 126541 w 11493819"/>
              <a:gd name="connsiteY1175" fmla="*/ 354664 h 739466"/>
              <a:gd name="connsiteX1176" fmla="*/ 162490 w 11493819"/>
              <a:gd name="connsiteY1176" fmla="*/ 352746 h 739466"/>
              <a:gd name="connsiteX1177" fmla="*/ 162490 w 11493819"/>
              <a:gd name="connsiteY1177" fmla="*/ 357060 h 739466"/>
              <a:gd name="connsiteX1178" fmla="*/ 161532 w 11493819"/>
              <a:gd name="connsiteY1178" fmla="*/ 357060 h 739466"/>
              <a:gd name="connsiteX1179" fmla="*/ 161292 w 11493819"/>
              <a:gd name="connsiteY1179" fmla="*/ 354184 h 739466"/>
              <a:gd name="connsiteX1180" fmla="*/ 162490 w 11493819"/>
              <a:gd name="connsiteY1180" fmla="*/ 352746 h 739466"/>
              <a:gd name="connsiteX1181" fmla="*/ 120310 w 11493819"/>
              <a:gd name="connsiteY1181" fmla="*/ 352746 h 739466"/>
              <a:gd name="connsiteX1182" fmla="*/ 118153 w 11493819"/>
              <a:gd name="connsiteY1182" fmla="*/ 359217 h 739466"/>
              <a:gd name="connsiteX1183" fmla="*/ 117434 w 11493819"/>
              <a:gd name="connsiteY1183" fmla="*/ 366646 h 739466"/>
              <a:gd name="connsiteX1184" fmla="*/ 119352 w 11493819"/>
              <a:gd name="connsiteY1184" fmla="*/ 367126 h 739466"/>
              <a:gd name="connsiteX1185" fmla="*/ 119352 w 11493819"/>
              <a:gd name="connsiteY1185" fmla="*/ 370481 h 739466"/>
              <a:gd name="connsiteX1186" fmla="*/ 120789 w 11493819"/>
              <a:gd name="connsiteY1186" fmla="*/ 370001 h 739466"/>
              <a:gd name="connsiteX1187" fmla="*/ 122227 w 11493819"/>
              <a:gd name="connsiteY1187" fmla="*/ 370481 h 739466"/>
              <a:gd name="connsiteX1188" fmla="*/ 124144 w 11493819"/>
              <a:gd name="connsiteY1188" fmla="*/ 368084 h 739466"/>
              <a:gd name="connsiteX1189" fmla="*/ 124144 w 11493819"/>
              <a:gd name="connsiteY1189" fmla="*/ 363771 h 739466"/>
              <a:gd name="connsiteX1190" fmla="*/ 120550 w 11493819"/>
              <a:gd name="connsiteY1190" fmla="*/ 361374 h 739466"/>
              <a:gd name="connsiteX1191" fmla="*/ 120310 w 11493819"/>
              <a:gd name="connsiteY1191" fmla="*/ 352746 h 739466"/>
              <a:gd name="connsiteX1192" fmla="*/ 68064 w 11493819"/>
              <a:gd name="connsiteY1192" fmla="*/ 350829 h 739466"/>
              <a:gd name="connsiteX1193" fmla="*/ 64709 w 11493819"/>
              <a:gd name="connsiteY1193" fmla="*/ 353465 h 739466"/>
              <a:gd name="connsiteX1194" fmla="*/ 64229 w 11493819"/>
              <a:gd name="connsiteY1194" fmla="*/ 358498 h 739466"/>
              <a:gd name="connsiteX1195" fmla="*/ 65907 w 11493819"/>
              <a:gd name="connsiteY1195" fmla="*/ 358019 h 739466"/>
              <a:gd name="connsiteX1196" fmla="*/ 67584 w 11493819"/>
              <a:gd name="connsiteY1196" fmla="*/ 357060 h 739466"/>
              <a:gd name="connsiteX1197" fmla="*/ 67105 w 11493819"/>
              <a:gd name="connsiteY1197" fmla="*/ 353704 h 739466"/>
              <a:gd name="connsiteX1198" fmla="*/ 68064 w 11493819"/>
              <a:gd name="connsiteY1198" fmla="*/ 350829 h 739466"/>
              <a:gd name="connsiteX1199" fmla="*/ 142359 w 11493819"/>
              <a:gd name="connsiteY1199" fmla="*/ 347474 h 739466"/>
              <a:gd name="connsiteX1200" fmla="*/ 140441 w 11493819"/>
              <a:gd name="connsiteY1200" fmla="*/ 348432 h 739466"/>
              <a:gd name="connsiteX1201" fmla="*/ 139004 w 11493819"/>
              <a:gd name="connsiteY1201" fmla="*/ 349870 h 739466"/>
              <a:gd name="connsiteX1202" fmla="*/ 144276 w 11493819"/>
              <a:gd name="connsiteY1202" fmla="*/ 354664 h 739466"/>
              <a:gd name="connsiteX1203" fmla="*/ 144516 w 11493819"/>
              <a:gd name="connsiteY1203" fmla="*/ 350349 h 739466"/>
              <a:gd name="connsiteX1204" fmla="*/ 142359 w 11493819"/>
              <a:gd name="connsiteY1204" fmla="*/ 347474 h 739466"/>
              <a:gd name="connsiteX1205" fmla="*/ 104972 w 11493819"/>
              <a:gd name="connsiteY1205" fmla="*/ 347474 h 739466"/>
              <a:gd name="connsiteX1206" fmla="*/ 103055 w 11493819"/>
              <a:gd name="connsiteY1206" fmla="*/ 349870 h 739466"/>
              <a:gd name="connsiteX1207" fmla="*/ 103055 w 11493819"/>
              <a:gd name="connsiteY1207" fmla="*/ 354184 h 739466"/>
              <a:gd name="connsiteX1208" fmla="*/ 104972 w 11493819"/>
              <a:gd name="connsiteY1208" fmla="*/ 347474 h 739466"/>
              <a:gd name="connsiteX1209" fmla="*/ 243976 w 11493819"/>
              <a:gd name="connsiteY1209" fmla="*/ 344597 h 739466"/>
              <a:gd name="connsiteX1210" fmla="*/ 244934 w 11493819"/>
              <a:gd name="connsiteY1210" fmla="*/ 347474 h 739466"/>
              <a:gd name="connsiteX1211" fmla="*/ 243976 w 11493819"/>
              <a:gd name="connsiteY1211" fmla="*/ 349870 h 739466"/>
              <a:gd name="connsiteX1212" fmla="*/ 242777 w 11493819"/>
              <a:gd name="connsiteY1212" fmla="*/ 347234 h 739466"/>
              <a:gd name="connsiteX1213" fmla="*/ 243976 w 11493819"/>
              <a:gd name="connsiteY1213" fmla="*/ 344597 h 739466"/>
              <a:gd name="connsiteX1214" fmla="*/ 67584 w 11493819"/>
              <a:gd name="connsiteY1214" fmla="*/ 343639 h 739466"/>
              <a:gd name="connsiteX1215" fmla="*/ 66147 w 11493819"/>
              <a:gd name="connsiteY1215" fmla="*/ 346994 h 739466"/>
              <a:gd name="connsiteX1216" fmla="*/ 67345 w 11493819"/>
              <a:gd name="connsiteY1216" fmla="*/ 346515 h 739466"/>
              <a:gd name="connsiteX1217" fmla="*/ 68543 w 11493819"/>
              <a:gd name="connsiteY1217" fmla="*/ 346036 h 739466"/>
              <a:gd name="connsiteX1218" fmla="*/ 68064 w 11493819"/>
              <a:gd name="connsiteY1218" fmla="*/ 344837 h 739466"/>
              <a:gd name="connsiteX1219" fmla="*/ 67584 w 11493819"/>
              <a:gd name="connsiteY1219" fmla="*/ 343639 h 739466"/>
              <a:gd name="connsiteX1220" fmla="*/ 166325 w 11493819"/>
              <a:gd name="connsiteY1220" fmla="*/ 342680 h 739466"/>
              <a:gd name="connsiteX1221" fmla="*/ 166085 w 11493819"/>
              <a:gd name="connsiteY1221" fmla="*/ 347953 h 739466"/>
              <a:gd name="connsiteX1222" fmla="*/ 164887 w 11493819"/>
              <a:gd name="connsiteY1222" fmla="*/ 350829 h 739466"/>
              <a:gd name="connsiteX1223" fmla="*/ 164647 w 11493819"/>
              <a:gd name="connsiteY1223" fmla="*/ 346754 h 739466"/>
              <a:gd name="connsiteX1224" fmla="*/ 166325 w 11493819"/>
              <a:gd name="connsiteY1224" fmla="*/ 342680 h 739466"/>
              <a:gd name="connsiteX1225" fmla="*/ 149548 w 11493819"/>
              <a:gd name="connsiteY1225" fmla="*/ 342201 h 739466"/>
              <a:gd name="connsiteX1226" fmla="*/ 146673 w 11493819"/>
              <a:gd name="connsiteY1226" fmla="*/ 344358 h 739466"/>
              <a:gd name="connsiteX1227" fmla="*/ 145235 w 11493819"/>
              <a:gd name="connsiteY1227" fmla="*/ 348912 h 739466"/>
              <a:gd name="connsiteX1228" fmla="*/ 146433 w 11493819"/>
              <a:gd name="connsiteY1228" fmla="*/ 350589 h 739466"/>
              <a:gd name="connsiteX1229" fmla="*/ 147153 w 11493819"/>
              <a:gd name="connsiteY1229" fmla="*/ 352267 h 739466"/>
              <a:gd name="connsiteX1230" fmla="*/ 149309 w 11493819"/>
              <a:gd name="connsiteY1230" fmla="*/ 347953 h 739466"/>
              <a:gd name="connsiteX1231" fmla="*/ 149548 w 11493819"/>
              <a:gd name="connsiteY1231" fmla="*/ 342201 h 739466"/>
              <a:gd name="connsiteX1232" fmla="*/ 122227 w 11493819"/>
              <a:gd name="connsiteY1232" fmla="*/ 339804 h 739466"/>
              <a:gd name="connsiteX1233" fmla="*/ 118872 w 11493819"/>
              <a:gd name="connsiteY1233" fmla="*/ 341722 h 739466"/>
              <a:gd name="connsiteX1234" fmla="*/ 118872 w 11493819"/>
              <a:gd name="connsiteY1234" fmla="*/ 346994 h 739466"/>
              <a:gd name="connsiteX1235" fmla="*/ 122227 w 11493819"/>
              <a:gd name="connsiteY1235" fmla="*/ 339804 h 739466"/>
              <a:gd name="connsiteX1236" fmla="*/ 284239 w 11493819"/>
              <a:gd name="connsiteY1236" fmla="*/ 337408 h 739466"/>
              <a:gd name="connsiteX1237" fmla="*/ 284239 w 11493819"/>
              <a:gd name="connsiteY1237" fmla="*/ 340284 h 739466"/>
              <a:gd name="connsiteX1238" fmla="*/ 285197 w 11493819"/>
              <a:gd name="connsiteY1238" fmla="*/ 342201 h 739466"/>
              <a:gd name="connsiteX1239" fmla="*/ 285676 w 11493819"/>
              <a:gd name="connsiteY1239" fmla="*/ 339085 h 739466"/>
              <a:gd name="connsiteX1240" fmla="*/ 284239 w 11493819"/>
              <a:gd name="connsiteY1240" fmla="*/ 337408 h 739466"/>
              <a:gd name="connsiteX1241" fmla="*/ 157218 w 11493819"/>
              <a:gd name="connsiteY1241" fmla="*/ 335011 h 739466"/>
              <a:gd name="connsiteX1242" fmla="*/ 156738 w 11493819"/>
              <a:gd name="connsiteY1242" fmla="*/ 340284 h 739466"/>
              <a:gd name="connsiteX1243" fmla="*/ 154821 w 11493819"/>
              <a:gd name="connsiteY1243" fmla="*/ 343639 h 739466"/>
              <a:gd name="connsiteX1244" fmla="*/ 156499 w 11493819"/>
              <a:gd name="connsiteY1244" fmla="*/ 347234 h 739466"/>
              <a:gd name="connsiteX1245" fmla="*/ 159135 w 11493819"/>
              <a:gd name="connsiteY1245" fmla="*/ 347474 h 739466"/>
              <a:gd name="connsiteX1246" fmla="*/ 157937 w 11493819"/>
              <a:gd name="connsiteY1246" fmla="*/ 341722 h 739466"/>
              <a:gd name="connsiteX1247" fmla="*/ 157218 w 11493819"/>
              <a:gd name="connsiteY1247" fmla="*/ 335011 h 739466"/>
              <a:gd name="connsiteX1248" fmla="*/ 173994 w 11493819"/>
              <a:gd name="connsiteY1248" fmla="*/ 332615 h 739466"/>
              <a:gd name="connsiteX1249" fmla="*/ 173036 w 11493819"/>
              <a:gd name="connsiteY1249" fmla="*/ 337168 h 739466"/>
              <a:gd name="connsiteX1250" fmla="*/ 172077 w 11493819"/>
              <a:gd name="connsiteY1250" fmla="*/ 341242 h 739466"/>
              <a:gd name="connsiteX1251" fmla="*/ 172796 w 11493819"/>
              <a:gd name="connsiteY1251" fmla="*/ 343399 h 739466"/>
              <a:gd name="connsiteX1252" fmla="*/ 174474 w 11493819"/>
              <a:gd name="connsiteY1252" fmla="*/ 343639 h 739466"/>
              <a:gd name="connsiteX1253" fmla="*/ 174474 w 11493819"/>
              <a:gd name="connsiteY1253" fmla="*/ 337647 h 739466"/>
              <a:gd name="connsiteX1254" fmla="*/ 173994 w 11493819"/>
              <a:gd name="connsiteY1254" fmla="*/ 332615 h 739466"/>
              <a:gd name="connsiteX1255" fmla="*/ 127021 w 11493819"/>
              <a:gd name="connsiteY1255" fmla="*/ 332615 h 739466"/>
              <a:gd name="connsiteX1256" fmla="*/ 125104 w 11493819"/>
              <a:gd name="connsiteY1256" fmla="*/ 333333 h 739466"/>
              <a:gd name="connsiteX1257" fmla="*/ 123186 w 11493819"/>
              <a:gd name="connsiteY1257" fmla="*/ 334532 h 739466"/>
              <a:gd name="connsiteX1258" fmla="*/ 124144 w 11493819"/>
              <a:gd name="connsiteY1258" fmla="*/ 335730 h 739466"/>
              <a:gd name="connsiteX1259" fmla="*/ 124624 w 11493819"/>
              <a:gd name="connsiteY1259" fmla="*/ 337408 h 739466"/>
              <a:gd name="connsiteX1260" fmla="*/ 125822 w 11493819"/>
              <a:gd name="connsiteY1260" fmla="*/ 336449 h 739466"/>
              <a:gd name="connsiteX1261" fmla="*/ 126062 w 11493819"/>
              <a:gd name="connsiteY1261" fmla="*/ 337408 h 739466"/>
              <a:gd name="connsiteX1262" fmla="*/ 127021 w 11493819"/>
              <a:gd name="connsiteY1262" fmla="*/ 332615 h 739466"/>
              <a:gd name="connsiteX1263" fmla="*/ 77651 w 11493819"/>
              <a:gd name="connsiteY1263" fmla="*/ 332615 h 739466"/>
              <a:gd name="connsiteX1264" fmla="*/ 71179 w 11493819"/>
              <a:gd name="connsiteY1264" fmla="*/ 339325 h 739466"/>
              <a:gd name="connsiteX1265" fmla="*/ 68064 w 11493819"/>
              <a:gd name="connsiteY1265" fmla="*/ 349870 h 739466"/>
              <a:gd name="connsiteX1266" fmla="*/ 74295 w 11493819"/>
              <a:gd name="connsiteY1266" fmla="*/ 343399 h 739466"/>
              <a:gd name="connsiteX1267" fmla="*/ 77651 w 11493819"/>
              <a:gd name="connsiteY1267" fmla="*/ 332615 h 739466"/>
              <a:gd name="connsiteX1268" fmla="*/ 280883 w 11493819"/>
              <a:gd name="connsiteY1268" fmla="*/ 330218 h 739466"/>
              <a:gd name="connsiteX1269" fmla="*/ 281182 w 11493819"/>
              <a:gd name="connsiteY1269" fmla="*/ 331177 h 739466"/>
              <a:gd name="connsiteX1270" fmla="*/ 281050 w 11493819"/>
              <a:gd name="connsiteY1270" fmla="*/ 331302 h 739466"/>
              <a:gd name="connsiteX1271" fmla="*/ 116475 w 11493819"/>
              <a:gd name="connsiteY1271" fmla="*/ 330218 h 739466"/>
              <a:gd name="connsiteX1272" fmla="*/ 111922 w 11493819"/>
              <a:gd name="connsiteY1272" fmla="*/ 333573 h 739466"/>
              <a:gd name="connsiteX1273" fmla="*/ 107848 w 11493819"/>
              <a:gd name="connsiteY1273" fmla="*/ 337408 h 739466"/>
              <a:gd name="connsiteX1274" fmla="*/ 108807 w 11493819"/>
              <a:gd name="connsiteY1274" fmla="*/ 345796 h 739466"/>
              <a:gd name="connsiteX1275" fmla="*/ 105930 w 11493819"/>
              <a:gd name="connsiteY1275" fmla="*/ 352746 h 739466"/>
              <a:gd name="connsiteX1276" fmla="*/ 107129 w 11493819"/>
              <a:gd name="connsiteY1276" fmla="*/ 357299 h 739466"/>
              <a:gd name="connsiteX1277" fmla="*/ 106889 w 11493819"/>
              <a:gd name="connsiteY1277" fmla="*/ 363291 h 739466"/>
              <a:gd name="connsiteX1278" fmla="*/ 109285 w 11493819"/>
              <a:gd name="connsiteY1278" fmla="*/ 360415 h 739466"/>
              <a:gd name="connsiteX1279" fmla="*/ 109285 w 11493819"/>
              <a:gd name="connsiteY1279" fmla="*/ 354184 h 739466"/>
              <a:gd name="connsiteX1280" fmla="*/ 113120 w 11493819"/>
              <a:gd name="connsiteY1280" fmla="*/ 342441 h 739466"/>
              <a:gd name="connsiteX1281" fmla="*/ 116475 w 11493819"/>
              <a:gd name="connsiteY1281" fmla="*/ 330218 h 739466"/>
              <a:gd name="connsiteX1282" fmla="*/ 278966 w 11493819"/>
              <a:gd name="connsiteY1282" fmla="*/ 329260 h 739466"/>
              <a:gd name="connsiteX1283" fmla="*/ 280164 w 11493819"/>
              <a:gd name="connsiteY1283" fmla="*/ 332135 h 739466"/>
              <a:gd name="connsiteX1284" fmla="*/ 281050 w 11493819"/>
              <a:gd name="connsiteY1284" fmla="*/ 331302 h 739466"/>
              <a:gd name="connsiteX1285" fmla="*/ 281362 w 11493819"/>
              <a:gd name="connsiteY1285" fmla="*/ 333333 h 739466"/>
              <a:gd name="connsiteX1286" fmla="*/ 283279 w 11493819"/>
              <a:gd name="connsiteY1286" fmla="*/ 335970 h 739466"/>
              <a:gd name="connsiteX1287" fmla="*/ 283759 w 11493819"/>
              <a:gd name="connsiteY1287" fmla="*/ 333094 h 739466"/>
              <a:gd name="connsiteX1288" fmla="*/ 286395 w 11493819"/>
              <a:gd name="connsiteY1288" fmla="*/ 337168 h 739466"/>
              <a:gd name="connsiteX1289" fmla="*/ 287114 w 11493819"/>
              <a:gd name="connsiteY1289" fmla="*/ 342680 h 739466"/>
              <a:gd name="connsiteX1290" fmla="*/ 287114 w 11493819"/>
              <a:gd name="connsiteY1290" fmla="*/ 353226 h 739466"/>
              <a:gd name="connsiteX1291" fmla="*/ 291428 w 11493819"/>
              <a:gd name="connsiteY1291" fmla="*/ 361853 h 739466"/>
              <a:gd name="connsiteX1292" fmla="*/ 290469 w 11493819"/>
              <a:gd name="connsiteY1292" fmla="*/ 364250 h 739466"/>
              <a:gd name="connsiteX1293" fmla="*/ 289031 w 11493819"/>
              <a:gd name="connsiteY1293" fmla="*/ 365688 h 739466"/>
              <a:gd name="connsiteX1294" fmla="*/ 284957 w 11493819"/>
              <a:gd name="connsiteY1294" fmla="*/ 349631 h 739466"/>
              <a:gd name="connsiteX1295" fmla="*/ 280404 w 11493819"/>
              <a:gd name="connsiteY1295" fmla="*/ 334532 h 739466"/>
              <a:gd name="connsiteX1296" fmla="*/ 278966 w 11493819"/>
              <a:gd name="connsiteY1296" fmla="*/ 336210 h 739466"/>
              <a:gd name="connsiteX1297" fmla="*/ 277527 w 11493819"/>
              <a:gd name="connsiteY1297" fmla="*/ 334532 h 739466"/>
              <a:gd name="connsiteX1298" fmla="*/ 277049 w 11493819"/>
              <a:gd name="connsiteY1298" fmla="*/ 338367 h 739466"/>
              <a:gd name="connsiteX1299" fmla="*/ 277527 w 11493819"/>
              <a:gd name="connsiteY1299" fmla="*/ 342680 h 739466"/>
              <a:gd name="connsiteX1300" fmla="*/ 276090 w 11493819"/>
              <a:gd name="connsiteY1300" fmla="*/ 341242 h 739466"/>
              <a:gd name="connsiteX1301" fmla="*/ 274172 w 11493819"/>
              <a:gd name="connsiteY1301" fmla="*/ 339804 h 739466"/>
              <a:gd name="connsiteX1302" fmla="*/ 274892 w 11493819"/>
              <a:gd name="connsiteY1302" fmla="*/ 332854 h 739466"/>
              <a:gd name="connsiteX1303" fmla="*/ 278966 w 11493819"/>
              <a:gd name="connsiteY1303" fmla="*/ 329260 h 739466"/>
              <a:gd name="connsiteX1304" fmla="*/ 157697 w 11493819"/>
              <a:gd name="connsiteY1304" fmla="*/ 327821 h 739466"/>
              <a:gd name="connsiteX1305" fmla="*/ 157218 w 11493819"/>
              <a:gd name="connsiteY1305" fmla="*/ 329978 h 739466"/>
              <a:gd name="connsiteX1306" fmla="*/ 156738 w 11493819"/>
              <a:gd name="connsiteY1306" fmla="*/ 331656 h 739466"/>
              <a:gd name="connsiteX1307" fmla="*/ 157937 w 11493819"/>
              <a:gd name="connsiteY1307" fmla="*/ 333094 h 739466"/>
              <a:gd name="connsiteX1308" fmla="*/ 160094 w 11493819"/>
              <a:gd name="connsiteY1308" fmla="*/ 333094 h 739466"/>
              <a:gd name="connsiteX1309" fmla="*/ 158416 w 11493819"/>
              <a:gd name="connsiteY1309" fmla="*/ 330458 h 739466"/>
              <a:gd name="connsiteX1310" fmla="*/ 157697 w 11493819"/>
              <a:gd name="connsiteY1310" fmla="*/ 327821 h 739466"/>
              <a:gd name="connsiteX1311" fmla="*/ 171119 w 11493819"/>
              <a:gd name="connsiteY1311" fmla="*/ 324945 h 739466"/>
              <a:gd name="connsiteX1312" fmla="*/ 169680 w 11493819"/>
              <a:gd name="connsiteY1312" fmla="*/ 325425 h 739466"/>
              <a:gd name="connsiteX1313" fmla="*/ 168722 w 11493819"/>
              <a:gd name="connsiteY1313" fmla="*/ 327342 h 739466"/>
              <a:gd name="connsiteX1314" fmla="*/ 171119 w 11493819"/>
              <a:gd name="connsiteY1314" fmla="*/ 329260 h 739466"/>
              <a:gd name="connsiteX1315" fmla="*/ 171119 w 11493819"/>
              <a:gd name="connsiteY1315" fmla="*/ 324945 h 739466"/>
              <a:gd name="connsiteX1316" fmla="*/ 277527 w 11493819"/>
              <a:gd name="connsiteY1316" fmla="*/ 323028 h 739466"/>
              <a:gd name="connsiteX1317" fmla="*/ 278247 w 11493819"/>
              <a:gd name="connsiteY1317" fmla="*/ 326383 h 739466"/>
              <a:gd name="connsiteX1318" fmla="*/ 277527 w 11493819"/>
              <a:gd name="connsiteY1318" fmla="*/ 328780 h 739466"/>
              <a:gd name="connsiteX1319" fmla="*/ 277527 w 11493819"/>
              <a:gd name="connsiteY1319" fmla="*/ 323028 h 739466"/>
              <a:gd name="connsiteX1320" fmla="*/ 179746 w 11493819"/>
              <a:gd name="connsiteY1320" fmla="*/ 323028 h 739466"/>
              <a:gd name="connsiteX1321" fmla="*/ 180944 w 11493819"/>
              <a:gd name="connsiteY1321" fmla="*/ 323747 h 739466"/>
              <a:gd name="connsiteX1322" fmla="*/ 181664 w 11493819"/>
              <a:gd name="connsiteY1322" fmla="*/ 324945 h 739466"/>
              <a:gd name="connsiteX1323" fmla="*/ 180704 w 11493819"/>
              <a:gd name="connsiteY1323" fmla="*/ 328300 h 739466"/>
              <a:gd name="connsiteX1324" fmla="*/ 179746 w 11493819"/>
              <a:gd name="connsiteY1324" fmla="*/ 323028 h 739466"/>
              <a:gd name="connsiteX1325" fmla="*/ 105930 w 11493819"/>
              <a:gd name="connsiteY1325" fmla="*/ 322549 h 739466"/>
              <a:gd name="connsiteX1326" fmla="*/ 103533 w 11493819"/>
              <a:gd name="connsiteY1326" fmla="*/ 325185 h 739466"/>
              <a:gd name="connsiteX1327" fmla="*/ 103055 w 11493819"/>
              <a:gd name="connsiteY1327" fmla="*/ 330218 h 739466"/>
              <a:gd name="connsiteX1328" fmla="*/ 105451 w 11493819"/>
              <a:gd name="connsiteY1328" fmla="*/ 328300 h 739466"/>
              <a:gd name="connsiteX1329" fmla="*/ 106889 w 11493819"/>
              <a:gd name="connsiteY1329" fmla="*/ 331177 h 739466"/>
              <a:gd name="connsiteX1330" fmla="*/ 107848 w 11493819"/>
              <a:gd name="connsiteY1330" fmla="*/ 328300 h 739466"/>
              <a:gd name="connsiteX1331" fmla="*/ 107848 w 11493819"/>
              <a:gd name="connsiteY1331" fmla="*/ 323028 h 739466"/>
              <a:gd name="connsiteX1332" fmla="*/ 107129 w 11493819"/>
              <a:gd name="connsiteY1332" fmla="*/ 324945 h 739466"/>
              <a:gd name="connsiteX1333" fmla="*/ 106410 w 11493819"/>
              <a:gd name="connsiteY1333" fmla="*/ 326383 h 739466"/>
              <a:gd name="connsiteX1334" fmla="*/ 105690 w 11493819"/>
              <a:gd name="connsiteY1334" fmla="*/ 324945 h 739466"/>
              <a:gd name="connsiteX1335" fmla="*/ 105930 w 11493819"/>
              <a:gd name="connsiteY1335" fmla="*/ 322549 h 739466"/>
              <a:gd name="connsiteX1336" fmla="*/ 117914 w 11493819"/>
              <a:gd name="connsiteY1336" fmla="*/ 320631 h 739466"/>
              <a:gd name="connsiteX1337" fmla="*/ 115757 w 11493819"/>
              <a:gd name="connsiteY1337" fmla="*/ 324226 h 739466"/>
              <a:gd name="connsiteX1338" fmla="*/ 113600 w 11493819"/>
              <a:gd name="connsiteY1338" fmla="*/ 326383 h 739466"/>
              <a:gd name="connsiteX1339" fmla="*/ 114558 w 11493819"/>
              <a:gd name="connsiteY1339" fmla="*/ 327582 h 739466"/>
              <a:gd name="connsiteX1340" fmla="*/ 115517 w 11493819"/>
              <a:gd name="connsiteY1340" fmla="*/ 328780 h 739466"/>
              <a:gd name="connsiteX1341" fmla="*/ 116475 w 11493819"/>
              <a:gd name="connsiteY1341" fmla="*/ 326383 h 739466"/>
              <a:gd name="connsiteX1342" fmla="*/ 118872 w 11493819"/>
              <a:gd name="connsiteY1342" fmla="*/ 325425 h 739466"/>
              <a:gd name="connsiteX1343" fmla="*/ 117914 w 11493819"/>
              <a:gd name="connsiteY1343" fmla="*/ 320631 h 739466"/>
              <a:gd name="connsiteX1344" fmla="*/ 171119 w 11493819"/>
              <a:gd name="connsiteY1344" fmla="*/ 316797 h 739466"/>
              <a:gd name="connsiteX1345" fmla="*/ 171837 w 11493819"/>
              <a:gd name="connsiteY1345" fmla="*/ 322788 h 739466"/>
              <a:gd name="connsiteX1346" fmla="*/ 172556 w 11493819"/>
              <a:gd name="connsiteY1346" fmla="*/ 330218 h 739466"/>
              <a:gd name="connsiteX1347" fmla="*/ 174713 w 11493819"/>
              <a:gd name="connsiteY1347" fmla="*/ 322549 h 739466"/>
              <a:gd name="connsiteX1348" fmla="*/ 171119 w 11493819"/>
              <a:gd name="connsiteY1348" fmla="*/ 316797 h 739466"/>
              <a:gd name="connsiteX1349" fmla="*/ 273214 w 11493819"/>
              <a:gd name="connsiteY1349" fmla="*/ 313921 h 739466"/>
              <a:gd name="connsiteX1350" fmla="*/ 275132 w 11493819"/>
              <a:gd name="connsiteY1350" fmla="*/ 316558 h 739466"/>
              <a:gd name="connsiteX1351" fmla="*/ 275610 w 11493819"/>
              <a:gd name="connsiteY1351" fmla="*/ 320152 h 739466"/>
              <a:gd name="connsiteX1352" fmla="*/ 273693 w 11493819"/>
              <a:gd name="connsiteY1352" fmla="*/ 320152 h 739466"/>
              <a:gd name="connsiteX1353" fmla="*/ 273693 w 11493819"/>
              <a:gd name="connsiteY1353" fmla="*/ 316797 h 739466"/>
              <a:gd name="connsiteX1354" fmla="*/ 273214 w 11493819"/>
              <a:gd name="connsiteY1354" fmla="*/ 313921 h 739466"/>
              <a:gd name="connsiteX1355" fmla="*/ 173814 w 11493819"/>
              <a:gd name="connsiteY1355" fmla="*/ 312663 h 739466"/>
              <a:gd name="connsiteX1356" fmla="*/ 176391 w 11493819"/>
              <a:gd name="connsiteY1356" fmla="*/ 313921 h 739466"/>
              <a:gd name="connsiteX1357" fmla="*/ 174234 w 11493819"/>
              <a:gd name="connsiteY1357" fmla="*/ 315359 h 739466"/>
              <a:gd name="connsiteX1358" fmla="*/ 173994 w 11493819"/>
              <a:gd name="connsiteY1358" fmla="*/ 318714 h 739466"/>
              <a:gd name="connsiteX1359" fmla="*/ 175432 w 11493819"/>
              <a:gd name="connsiteY1359" fmla="*/ 318475 h 739466"/>
              <a:gd name="connsiteX1360" fmla="*/ 176870 w 11493819"/>
              <a:gd name="connsiteY1360" fmla="*/ 318714 h 739466"/>
              <a:gd name="connsiteX1361" fmla="*/ 177110 w 11493819"/>
              <a:gd name="connsiteY1361" fmla="*/ 323987 h 739466"/>
              <a:gd name="connsiteX1362" fmla="*/ 176391 w 11493819"/>
              <a:gd name="connsiteY1362" fmla="*/ 327821 h 739466"/>
              <a:gd name="connsiteX1363" fmla="*/ 177829 w 11493819"/>
              <a:gd name="connsiteY1363" fmla="*/ 330937 h 739466"/>
              <a:gd name="connsiteX1364" fmla="*/ 179267 w 11493819"/>
              <a:gd name="connsiteY1364" fmla="*/ 334052 h 739466"/>
              <a:gd name="connsiteX1365" fmla="*/ 173515 w 11493819"/>
              <a:gd name="connsiteY1365" fmla="*/ 356101 h 739466"/>
              <a:gd name="connsiteX1366" fmla="*/ 172556 w 11493819"/>
              <a:gd name="connsiteY1366" fmla="*/ 348912 h 739466"/>
              <a:gd name="connsiteX1367" fmla="*/ 170160 w 11493819"/>
              <a:gd name="connsiteY1367" fmla="*/ 358019 h 739466"/>
              <a:gd name="connsiteX1368" fmla="*/ 168242 w 11493819"/>
              <a:gd name="connsiteY1368" fmla="*/ 366646 h 739466"/>
              <a:gd name="connsiteX1369" fmla="*/ 167044 w 11493819"/>
              <a:gd name="connsiteY1369" fmla="*/ 362812 h 739466"/>
              <a:gd name="connsiteX1370" fmla="*/ 166804 w 11493819"/>
              <a:gd name="connsiteY1370" fmla="*/ 357779 h 739466"/>
              <a:gd name="connsiteX1371" fmla="*/ 167044 w 11493819"/>
              <a:gd name="connsiteY1371" fmla="*/ 352986 h 739466"/>
              <a:gd name="connsiteX1372" fmla="*/ 167763 w 11493819"/>
              <a:gd name="connsiteY1372" fmla="*/ 349870 h 739466"/>
              <a:gd name="connsiteX1373" fmla="*/ 168722 w 11493819"/>
              <a:gd name="connsiteY1373" fmla="*/ 352267 h 739466"/>
              <a:gd name="connsiteX1374" fmla="*/ 168002 w 11493819"/>
              <a:gd name="connsiteY1374" fmla="*/ 348432 h 739466"/>
              <a:gd name="connsiteX1375" fmla="*/ 168242 w 11493819"/>
              <a:gd name="connsiteY1375" fmla="*/ 343639 h 739466"/>
              <a:gd name="connsiteX1376" fmla="*/ 169920 w 11493819"/>
              <a:gd name="connsiteY1376" fmla="*/ 343160 h 739466"/>
              <a:gd name="connsiteX1377" fmla="*/ 171597 w 11493819"/>
              <a:gd name="connsiteY1377" fmla="*/ 342201 h 739466"/>
              <a:gd name="connsiteX1378" fmla="*/ 170639 w 11493819"/>
              <a:gd name="connsiteY1378" fmla="*/ 340044 h 739466"/>
              <a:gd name="connsiteX1379" fmla="*/ 170879 w 11493819"/>
              <a:gd name="connsiteY1379" fmla="*/ 336449 h 739466"/>
              <a:gd name="connsiteX1380" fmla="*/ 170879 w 11493819"/>
              <a:gd name="connsiteY1380" fmla="*/ 333094 h 739466"/>
              <a:gd name="connsiteX1381" fmla="*/ 169201 w 11493819"/>
              <a:gd name="connsiteY1381" fmla="*/ 331177 h 739466"/>
              <a:gd name="connsiteX1382" fmla="*/ 169441 w 11493819"/>
              <a:gd name="connsiteY1382" fmla="*/ 335251 h 739466"/>
              <a:gd name="connsiteX1383" fmla="*/ 168722 w 11493819"/>
              <a:gd name="connsiteY1383" fmla="*/ 338846 h 739466"/>
              <a:gd name="connsiteX1384" fmla="*/ 168002 w 11493819"/>
              <a:gd name="connsiteY1384" fmla="*/ 338127 h 739466"/>
              <a:gd name="connsiteX1385" fmla="*/ 166804 w 11493819"/>
              <a:gd name="connsiteY1385" fmla="*/ 337408 h 739466"/>
              <a:gd name="connsiteX1386" fmla="*/ 167763 w 11493819"/>
              <a:gd name="connsiteY1386" fmla="*/ 329020 h 739466"/>
              <a:gd name="connsiteX1387" fmla="*/ 169201 w 11493819"/>
              <a:gd name="connsiteY1387" fmla="*/ 319913 h 739466"/>
              <a:gd name="connsiteX1388" fmla="*/ 171837 w 11493819"/>
              <a:gd name="connsiteY1388" fmla="*/ 313681 h 739466"/>
              <a:gd name="connsiteX1389" fmla="*/ 173814 w 11493819"/>
              <a:gd name="connsiteY1389" fmla="*/ 312663 h 739466"/>
              <a:gd name="connsiteX1390" fmla="*/ 76931 w 11493819"/>
              <a:gd name="connsiteY1390" fmla="*/ 309368 h 739466"/>
              <a:gd name="connsiteX1391" fmla="*/ 75733 w 11493819"/>
              <a:gd name="connsiteY1391" fmla="*/ 309607 h 739466"/>
              <a:gd name="connsiteX1392" fmla="*/ 72617 w 11493819"/>
              <a:gd name="connsiteY1392" fmla="*/ 318714 h 739466"/>
              <a:gd name="connsiteX1393" fmla="*/ 69981 w 11493819"/>
              <a:gd name="connsiteY1393" fmla="*/ 328780 h 739466"/>
              <a:gd name="connsiteX1394" fmla="*/ 67345 w 11493819"/>
              <a:gd name="connsiteY1394" fmla="*/ 334292 h 739466"/>
              <a:gd name="connsiteX1395" fmla="*/ 66626 w 11493819"/>
              <a:gd name="connsiteY1395" fmla="*/ 340284 h 739466"/>
              <a:gd name="connsiteX1396" fmla="*/ 71419 w 11493819"/>
              <a:gd name="connsiteY1396" fmla="*/ 327821 h 739466"/>
              <a:gd name="connsiteX1397" fmla="*/ 77171 w 11493819"/>
              <a:gd name="connsiteY1397" fmla="*/ 315359 h 739466"/>
              <a:gd name="connsiteX1398" fmla="*/ 76452 w 11493819"/>
              <a:gd name="connsiteY1398" fmla="*/ 312483 h 739466"/>
              <a:gd name="connsiteX1399" fmla="*/ 77651 w 11493819"/>
              <a:gd name="connsiteY1399" fmla="*/ 309607 h 739466"/>
              <a:gd name="connsiteX1400" fmla="*/ 76931 w 11493819"/>
              <a:gd name="connsiteY1400" fmla="*/ 309368 h 739466"/>
              <a:gd name="connsiteX1401" fmla="*/ 182622 w 11493819"/>
              <a:gd name="connsiteY1401" fmla="*/ 309128 h 739466"/>
              <a:gd name="connsiteX1402" fmla="*/ 180704 w 11493819"/>
              <a:gd name="connsiteY1402" fmla="*/ 320631 h 739466"/>
              <a:gd name="connsiteX1403" fmla="*/ 179506 w 11493819"/>
              <a:gd name="connsiteY1403" fmla="*/ 314640 h 739466"/>
              <a:gd name="connsiteX1404" fmla="*/ 182622 w 11493819"/>
              <a:gd name="connsiteY1404" fmla="*/ 309128 h 739466"/>
              <a:gd name="connsiteX1405" fmla="*/ 121269 w 11493819"/>
              <a:gd name="connsiteY1405" fmla="*/ 307690 h 739466"/>
              <a:gd name="connsiteX1406" fmla="*/ 119831 w 11493819"/>
              <a:gd name="connsiteY1406" fmla="*/ 310326 h 739466"/>
              <a:gd name="connsiteX1407" fmla="*/ 119352 w 11493819"/>
              <a:gd name="connsiteY1407" fmla="*/ 314400 h 739466"/>
              <a:gd name="connsiteX1408" fmla="*/ 121269 w 11493819"/>
              <a:gd name="connsiteY1408" fmla="*/ 307690 h 739466"/>
              <a:gd name="connsiteX1409" fmla="*/ 116475 w 11493819"/>
              <a:gd name="connsiteY1409" fmla="*/ 305293 h 739466"/>
              <a:gd name="connsiteX1410" fmla="*/ 114319 w 11493819"/>
              <a:gd name="connsiteY1410" fmla="*/ 308648 h 739466"/>
              <a:gd name="connsiteX1411" fmla="*/ 113600 w 11493819"/>
              <a:gd name="connsiteY1411" fmla="*/ 314400 h 739466"/>
              <a:gd name="connsiteX1412" fmla="*/ 110963 w 11493819"/>
              <a:gd name="connsiteY1412" fmla="*/ 316797 h 739466"/>
              <a:gd name="connsiteX1413" fmla="*/ 109765 w 11493819"/>
              <a:gd name="connsiteY1413" fmla="*/ 322549 h 739466"/>
              <a:gd name="connsiteX1414" fmla="*/ 111442 w 11493819"/>
              <a:gd name="connsiteY1414" fmla="*/ 320392 h 739466"/>
              <a:gd name="connsiteX1415" fmla="*/ 113600 w 11493819"/>
              <a:gd name="connsiteY1415" fmla="*/ 319193 h 739466"/>
              <a:gd name="connsiteX1416" fmla="*/ 115517 w 11493819"/>
              <a:gd name="connsiteY1416" fmla="*/ 312723 h 739466"/>
              <a:gd name="connsiteX1417" fmla="*/ 116475 w 11493819"/>
              <a:gd name="connsiteY1417" fmla="*/ 305293 h 739466"/>
              <a:gd name="connsiteX1418" fmla="*/ 168242 w 11493819"/>
              <a:gd name="connsiteY1418" fmla="*/ 302417 h 739466"/>
              <a:gd name="connsiteX1419" fmla="*/ 170639 w 11493819"/>
              <a:gd name="connsiteY1419" fmla="*/ 304095 h 739466"/>
              <a:gd name="connsiteX1420" fmla="*/ 170639 w 11493819"/>
              <a:gd name="connsiteY1420" fmla="*/ 309128 h 739466"/>
              <a:gd name="connsiteX1421" fmla="*/ 168962 w 11493819"/>
              <a:gd name="connsiteY1421" fmla="*/ 306491 h 739466"/>
              <a:gd name="connsiteX1422" fmla="*/ 168242 w 11493819"/>
              <a:gd name="connsiteY1422" fmla="*/ 302417 h 739466"/>
              <a:gd name="connsiteX1423" fmla="*/ 258355 w 11493819"/>
              <a:gd name="connsiteY1423" fmla="*/ 301938 h 739466"/>
              <a:gd name="connsiteX1424" fmla="*/ 259074 w 11493819"/>
              <a:gd name="connsiteY1424" fmla="*/ 308648 h 739466"/>
              <a:gd name="connsiteX1425" fmla="*/ 260752 w 11493819"/>
              <a:gd name="connsiteY1425" fmla="*/ 315359 h 739466"/>
              <a:gd name="connsiteX1426" fmla="*/ 261231 w 11493819"/>
              <a:gd name="connsiteY1426" fmla="*/ 312723 h 739466"/>
              <a:gd name="connsiteX1427" fmla="*/ 262190 w 11493819"/>
              <a:gd name="connsiteY1427" fmla="*/ 311524 h 739466"/>
              <a:gd name="connsiteX1428" fmla="*/ 262908 w 11493819"/>
              <a:gd name="connsiteY1428" fmla="*/ 318475 h 739466"/>
              <a:gd name="connsiteX1429" fmla="*/ 262190 w 11493819"/>
              <a:gd name="connsiteY1429" fmla="*/ 325425 h 739466"/>
              <a:gd name="connsiteX1430" fmla="*/ 258834 w 11493819"/>
              <a:gd name="connsiteY1430" fmla="*/ 313681 h 739466"/>
              <a:gd name="connsiteX1431" fmla="*/ 258355 w 11493819"/>
              <a:gd name="connsiteY1431" fmla="*/ 301938 h 739466"/>
              <a:gd name="connsiteX1432" fmla="*/ 242537 w 11493819"/>
              <a:gd name="connsiteY1432" fmla="*/ 301938 h 739466"/>
              <a:gd name="connsiteX1433" fmla="*/ 243736 w 11493819"/>
              <a:gd name="connsiteY1433" fmla="*/ 306971 h 739466"/>
              <a:gd name="connsiteX1434" fmla="*/ 242537 w 11493819"/>
              <a:gd name="connsiteY1434" fmla="*/ 310566 h 739466"/>
              <a:gd name="connsiteX1435" fmla="*/ 120789 w 11493819"/>
              <a:gd name="connsiteY1435" fmla="*/ 300979 h 739466"/>
              <a:gd name="connsiteX1436" fmla="*/ 118872 w 11493819"/>
              <a:gd name="connsiteY1436" fmla="*/ 304334 h 739466"/>
              <a:gd name="connsiteX1437" fmla="*/ 120789 w 11493819"/>
              <a:gd name="connsiteY1437" fmla="*/ 305293 h 739466"/>
              <a:gd name="connsiteX1438" fmla="*/ 65667 w 11493819"/>
              <a:gd name="connsiteY1438" fmla="*/ 296665 h 739466"/>
              <a:gd name="connsiteX1439" fmla="*/ 62072 w 11493819"/>
              <a:gd name="connsiteY1439" fmla="*/ 301938 h 739466"/>
              <a:gd name="connsiteX1440" fmla="*/ 61353 w 11493819"/>
              <a:gd name="connsiteY1440" fmla="*/ 309128 h 739466"/>
              <a:gd name="connsiteX1441" fmla="*/ 65667 w 11493819"/>
              <a:gd name="connsiteY1441" fmla="*/ 296665 h 739466"/>
              <a:gd name="connsiteX1442" fmla="*/ 177349 w 11493819"/>
              <a:gd name="connsiteY1442" fmla="*/ 290914 h 739466"/>
              <a:gd name="connsiteX1443" fmla="*/ 178069 w 11493819"/>
              <a:gd name="connsiteY1443" fmla="*/ 293789 h 739466"/>
              <a:gd name="connsiteX1444" fmla="*/ 177829 w 11493819"/>
              <a:gd name="connsiteY1444" fmla="*/ 297144 h 739466"/>
              <a:gd name="connsiteX1445" fmla="*/ 176391 w 11493819"/>
              <a:gd name="connsiteY1445" fmla="*/ 297864 h 739466"/>
              <a:gd name="connsiteX1446" fmla="*/ 175912 w 11493819"/>
              <a:gd name="connsiteY1446" fmla="*/ 299541 h 739466"/>
              <a:gd name="connsiteX1447" fmla="*/ 176631 w 11493819"/>
              <a:gd name="connsiteY1447" fmla="*/ 300260 h 739466"/>
              <a:gd name="connsiteX1448" fmla="*/ 177829 w 11493819"/>
              <a:gd name="connsiteY1448" fmla="*/ 299541 h 739466"/>
              <a:gd name="connsiteX1449" fmla="*/ 178548 w 11493819"/>
              <a:gd name="connsiteY1449" fmla="*/ 306012 h 739466"/>
              <a:gd name="connsiteX1450" fmla="*/ 176391 w 11493819"/>
              <a:gd name="connsiteY1450" fmla="*/ 310566 h 739466"/>
              <a:gd name="connsiteX1451" fmla="*/ 175912 w 11493819"/>
              <a:gd name="connsiteY1451" fmla="*/ 307450 h 739466"/>
              <a:gd name="connsiteX1452" fmla="*/ 176391 w 11493819"/>
              <a:gd name="connsiteY1452" fmla="*/ 303855 h 739466"/>
              <a:gd name="connsiteX1453" fmla="*/ 174234 w 11493819"/>
              <a:gd name="connsiteY1453" fmla="*/ 303855 h 739466"/>
              <a:gd name="connsiteX1454" fmla="*/ 172556 w 11493819"/>
              <a:gd name="connsiteY1454" fmla="*/ 301938 h 739466"/>
              <a:gd name="connsiteX1455" fmla="*/ 177349 w 11493819"/>
              <a:gd name="connsiteY1455" fmla="*/ 290914 h 739466"/>
              <a:gd name="connsiteX1456" fmla="*/ 140441 w 11493819"/>
              <a:gd name="connsiteY1456" fmla="*/ 289955 h 739466"/>
              <a:gd name="connsiteX1457" fmla="*/ 135648 w 11493819"/>
              <a:gd name="connsiteY1457" fmla="*/ 299541 h 739466"/>
              <a:gd name="connsiteX1458" fmla="*/ 137086 w 11493819"/>
              <a:gd name="connsiteY1458" fmla="*/ 299302 h 739466"/>
              <a:gd name="connsiteX1459" fmla="*/ 138045 w 11493819"/>
              <a:gd name="connsiteY1459" fmla="*/ 298104 h 739466"/>
              <a:gd name="connsiteX1460" fmla="*/ 138045 w 11493819"/>
              <a:gd name="connsiteY1460" fmla="*/ 300979 h 739466"/>
              <a:gd name="connsiteX1461" fmla="*/ 138045 w 11493819"/>
              <a:gd name="connsiteY1461" fmla="*/ 303855 h 739466"/>
              <a:gd name="connsiteX1462" fmla="*/ 139004 w 11493819"/>
              <a:gd name="connsiteY1462" fmla="*/ 303616 h 739466"/>
              <a:gd name="connsiteX1463" fmla="*/ 139004 w 11493819"/>
              <a:gd name="connsiteY1463" fmla="*/ 301698 h 739466"/>
              <a:gd name="connsiteX1464" fmla="*/ 139004 w 11493819"/>
              <a:gd name="connsiteY1464" fmla="*/ 299541 h 739466"/>
              <a:gd name="connsiteX1465" fmla="*/ 139483 w 11493819"/>
              <a:gd name="connsiteY1465" fmla="*/ 298583 h 739466"/>
              <a:gd name="connsiteX1466" fmla="*/ 138764 w 11493819"/>
              <a:gd name="connsiteY1466" fmla="*/ 312963 h 739466"/>
              <a:gd name="connsiteX1467" fmla="*/ 136128 w 11493819"/>
              <a:gd name="connsiteY1467" fmla="*/ 327821 h 739466"/>
              <a:gd name="connsiteX1468" fmla="*/ 135169 w 11493819"/>
              <a:gd name="connsiteY1468" fmla="*/ 327821 h 739466"/>
              <a:gd name="connsiteX1469" fmla="*/ 134689 w 11493819"/>
              <a:gd name="connsiteY1469" fmla="*/ 327342 h 739466"/>
              <a:gd name="connsiteX1470" fmla="*/ 136607 w 11493819"/>
              <a:gd name="connsiteY1470" fmla="*/ 319673 h 739466"/>
              <a:gd name="connsiteX1471" fmla="*/ 136607 w 11493819"/>
              <a:gd name="connsiteY1471" fmla="*/ 311524 h 739466"/>
              <a:gd name="connsiteX1472" fmla="*/ 132293 w 11493819"/>
              <a:gd name="connsiteY1472" fmla="*/ 315119 h 739466"/>
              <a:gd name="connsiteX1473" fmla="*/ 131814 w 11493819"/>
              <a:gd name="connsiteY1473" fmla="*/ 324945 h 739466"/>
              <a:gd name="connsiteX1474" fmla="*/ 130855 w 11493819"/>
              <a:gd name="connsiteY1474" fmla="*/ 322549 h 739466"/>
              <a:gd name="connsiteX1475" fmla="*/ 130855 w 11493819"/>
              <a:gd name="connsiteY1475" fmla="*/ 318714 h 739466"/>
              <a:gd name="connsiteX1476" fmla="*/ 129896 w 11493819"/>
              <a:gd name="connsiteY1476" fmla="*/ 317995 h 739466"/>
              <a:gd name="connsiteX1477" fmla="*/ 128938 w 11493819"/>
              <a:gd name="connsiteY1477" fmla="*/ 317756 h 739466"/>
              <a:gd name="connsiteX1478" fmla="*/ 127021 w 11493819"/>
              <a:gd name="connsiteY1478" fmla="*/ 324466 h 739466"/>
              <a:gd name="connsiteX1479" fmla="*/ 126541 w 11493819"/>
              <a:gd name="connsiteY1479" fmla="*/ 331656 h 739466"/>
              <a:gd name="connsiteX1480" fmla="*/ 128219 w 11493819"/>
              <a:gd name="connsiteY1480" fmla="*/ 330218 h 739466"/>
              <a:gd name="connsiteX1481" fmla="*/ 128459 w 11493819"/>
              <a:gd name="connsiteY1481" fmla="*/ 327342 h 739466"/>
              <a:gd name="connsiteX1482" fmla="*/ 129657 w 11493819"/>
              <a:gd name="connsiteY1482" fmla="*/ 328300 h 739466"/>
              <a:gd name="connsiteX1483" fmla="*/ 130376 w 11493819"/>
              <a:gd name="connsiteY1483" fmla="*/ 326383 h 739466"/>
              <a:gd name="connsiteX1484" fmla="*/ 131574 w 11493819"/>
              <a:gd name="connsiteY1484" fmla="*/ 329738 h 739466"/>
              <a:gd name="connsiteX1485" fmla="*/ 130855 w 11493819"/>
              <a:gd name="connsiteY1485" fmla="*/ 334532 h 739466"/>
              <a:gd name="connsiteX1486" fmla="*/ 134689 w 11493819"/>
              <a:gd name="connsiteY1486" fmla="*/ 333094 h 739466"/>
              <a:gd name="connsiteX1487" fmla="*/ 132773 w 11493819"/>
              <a:gd name="connsiteY1487" fmla="*/ 332615 h 739466"/>
              <a:gd name="connsiteX1488" fmla="*/ 134689 w 11493819"/>
              <a:gd name="connsiteY1488" fmla="*/ 330218 h 739466"/>
              <a:gd name="connsiteX1489" fmla="*/ 135169 w 11493819"/>
              <a:gd name="connsiteY1489" fmla="*/ 331656 h 739466"/>
              <a:gd name="connsiteX1490" fmla="*/ 136128 w 11493819"/>
              <a:gd name="connsiteY1490" fmla="*/ 332615 h 739466"/>
              <a:gd name="connsiteX1491" fmla="*/ 136607 w 11493819"/>
              <a:gd name="connsiteY1491" fmla="*/ 329499 h 739466"/>
              <a:gd name="connsiteX1492" fmla="*/ 138524 w 11493819"/>
              <a:gd name="connsiteY1492" fmla="*/ 328780 h 739466"/>
              <a:gd name="connsiteX1493" fmla="*/ 139483 w 11493819"/>
              <a:gd name="connsiteY1493" fmla="*/ 323028 h 739466"/>
              <a:gd name="connsiteX1494" fmla="*/ 139963 w 11493819"/>
              <a:gd name="connsiteY1494" fmla="*/ 316797 h 739466"/>
              <a:gd name="connsiteX1495" fmla="*/ 141400 w 11493819"/>
              <a:gd name="connsiteY1495" fmla="*/ 319193 h 739466"/>
              <a:gd name="connsiteX1496" fmla="*/ 142119 w 11493819"/>
              <a:gd name="connsiteY1496" fmla="*/ 317276 h 739466"/>
              <a:gd name="connsiteX1497" fmla="*/ 139963 w 11493819"/>
              <a:gd name="connsiteY1497" fmla="*/ 315359 h 739466"/>
              <a:gd name="connsiteX1498" fmla="*/ 143797 w 11493819"/>
              <a:gd name="connsiteY1498" fmla="*/ 304334 h 739466"/>
              <a:gd name="connsiteX1499" fmla="*/ 143318 w 11493819"/>
              <a:gd name="connsiteY1499" fmla="*/ 293310 h 739466"/>
              <a:gd name="connsiteX1500" fmla="*/ 141880 w 11493819"/>
              <a:gd name="connsiteY1500" fmla="*/ 294269 h 739466"/>
              <a:gd name="connsiteX1501" fmla="*/ 140441 w 11493819"/>
              <a:gd name="connsiteY1501" fmla="*/ 295707 h 739466"/>
              <a:gd name="connsiteX1502" fmla="*/ 140202 w 11493819"/>
              <a:gd name="connsiteY1502" fmla="*/ 293070 h 739466"/>
              <a:gd name="connsiteX1503" fmla="*/ 140441 w 11493819"/>
              <a:gd name="connsiteY1503" fmla="*/ 289955 h 739466"/>
              <a:gd name="connsiteX1504" fmla="*/ 115037 w 11493819"/>
              <a:gd name="connsiteY1504" fmla="*/ 288517 h 739466"/>
              <a:gd name="connsiteX1505" fmla="*/ 112641 w 11493819"/>
              <a:gd name="connsiteY1505" fmla="*/ 295707 h 739466"/>
              <a:gd name="connsiteX1506" fmla="*/ 114079 w 11493819"/>
              <a:gd name="connsiteY1506" fmla="*/ 297624 h 739466"/>
              <a:gd name="connsiteX1507" fmla="*/ 114558 w 11493819"/>
              <a:gd name="connsiteY1507" fmla="*/ 300979 h 739466"/>
              <a:gd name="connsiteX1508" fmla="*/ 115517 w 11493819"/>
              <a:gd name="connsiteY1508" fmla="*/ 297384 h 739466"/>
              <a:gd name="connsiteX1509" fmla="*/ 117434 w 11493819"/>
              <a:gd name="connsiteY1509" fmla="*/ 297144 h 739466"/>
              <a:gd name="connsiteX1510" fmla="*/ 117914 w 11493819"/>
              <a:gd name="connsiteY1510" fmla="*/ 294988 h 739466"/>
              <a:gd name="connsiteX1511" fmla="*/ 117914 w 11493819"/>
              <a:gd name="connsiteY1511" fmla="*/ 292831 h 739466"/>
              <a:gd name="connsiteX1512" fmla="*/ 115997 w 11493819"/>
              <a:gd name="connsiteY1512" fmla="*/ 291872 h 739466"/>
              <a:gd name="connsiteX1513" fmla="*/ 115037 w 11493819"/>
              <a:gd name="connsiteY1513" fmla="*/ 294269 h 739466"/>
              <a:gd name="connsiteX1514" fmla="*/ 114558 w 11493819"/>
              <a:gd name="connsiteY1514" fmla="*/ 291872 h 739466"/>
              <a:gd name="connsiteX1515" fmla="*/ 115037 w 11493819"/>
              <a:gd name="connsiteY1515" fmla="*/ 288517 h 739466"/>
              <a:gd name="connsiteX1516" fmla="*/ 231513 w 11493819"/>
              <a:gd name="connsiteY1516" fmla="*/ 288277 h 739466"/>
              <a:gd name="connsiteX1517" fmla="*/ 232951 w 11493819"/>
              <a:gd name="connsiteY1517" fmla="*/ 288517 h 739466"/>
              <a:gd name="connsiteX1518" fmla="*/ 231034 w 11493819"/>
              <a:gd name="connsiteY1518" fmla="*/ 293310 h 739466"/>
              <a:gd name="connsiteX1519" fmla="*/ 230075 w 11493819"/>
              <a:gd name="connsiteY1519" fmla="*/ 291153 h 739466"/>
              <a:gd name="connsiteX1520" fmla="*/ 229595 w 11493819"/>
              <a:gd name="connsiteY1520" fmla="*/ 288517 h 739466"/>
              <a:gd name="connsiteX1521" fmla="*/ 231513 w 11493819"/>
              <a:gd name="connsiteY1521" fmla="*/ 288277 h 739466"/>
              <a:gd name="connsiteX1522" fmla="*/ 188853 w 11493819"/>
              <a:gd name="connsiteY1522" fmla="*/ 287079 h 739466"/>
              <a:gd name="connsiteX1523" fmla="*/ 189333 w 11493819"/>
              <a:gd name="connsiteY1523" fmla="*/ 296186 h 739466"/>
              <a:gd name="connsiteX1524" fmla="*/ 186456 w 11493819"/>
              <a:gd name="connsiteY1524" fmla="*/ 305773 h 739466"/>
              <a:gd name="connsiteX1525" fmla="*/ 185498 w 11493819"/>
              <a:gd name="connsiteY1525" fmla="*/ 306731 h 739466"/>
              <a:gd name="connsiteX1526" fmla="*/ 184299 w 11493819"/>
              <a:gd name="connsiteY1526" fmla="*/ 304814 h 739466"/>
              <a:gd name="connsiteX1527" fmla="*/ 183101 w 11493819"/>
              <a:gd name="connsiteY1527" fmla="*/ 304334 h 739466"/>
              <a:gd name="connsiteX1528" fmla="*/ 185977 w 11493819"/>
              <a:gd name="connsiteY1528" fmla="*/ 295946 h 739466"/>
              <a:gd name="connsiteX1529" fmla="*/ 188853 w 11493819"/>
              <a:gd name="connsiteY1529" fmla="*/ 287079 h 739466"/>
              <a:gd name="connsiteX1530" fmla="*/ 157218 w 11493819"/>
              <a:gd name="connsiteY1530" fmla="*/ 285641 h 739466"/>
              <a:gd name="connsiteX1531" fmla="*/ 157697 w 11493819"/>
              <a:gd name="connsiteY1531" fmla="*/ 287079 h 739466"/>
              <a:gd name="connsiteX1532" fmla="*/ 158656 w 11493819"/>
              <a:gd name="connsiteY1532" fmla="*/ 288037 h 739466"/>
              <a:gd name="connsiteX1533" fmla="*/ 157697 w 11493819"/>
              <a:gd name="connsiteY1533" fmla="*/ 291393 h 739466"/>
              <a:gd name="connsiteX1534" fmla="*/ 158895 w 11493819"/>
              <a:gd name="connsiteY1534" fmla="*/ 290194 h 739466"/>
              <a:gd name="connsiteX1535" fmla="*/ 160573 w 11493819"/>
              <a:gd name="connsiteY1535" fmla="*/ 289476 h 739466"/>
              <a:gd name="connsiteX1536" fmla="*/ 160573 w 11493819"/>
              <a:gd name="connsiteY1536" fmla="*/ 299781 h 739466"/>
              <a:gd name="connsiteX1537" fmla="*/ 160094 w 11493819"/>
              <a:gd name="connsiteY1537" fmla="*/ 309128 h 739466"/>
              <a:gd name="connsiteX1538" fmla="*/ 159135 w 11493819"/>
              <a:gd name="connsiteY1538" fmla="*/ 306971 h 739466"/>
              <a:gd name="connsiteX1539" fmla="*/ 157697 w 11493819"/>
              <a:gd name="connsiteY1539" fmla="*/ 305773 h 739466"/>
              <a:gd name="connsiteX1540" fmla="*/ 158416 w 11493819"/>
              <a:gd name="connsiteY1540" fmla="*/ 300739 h 739466"/>
              <a:gd name="connsiteX1541" fmla="*/ 157697 w 11493819"/>
              <a:gd name="connsiteY1541" fmla="*/ 295707 h 739466"/>
              <a:gd name="connsiteX1542" fmla="*/ 156738 w 11493819"/>
              <a:gd name="connsiteY1542" fmla="*/ 296426 h 739466"/>
              <a:gd name="connsiteX1543" fmla="*/ 155780 w 11493819"/>
              <a:gd name="connsiteY1543" fmla="*/ 297144 h 739466"/>
              <a:gd name="connsiteX1544" fmla="*/ 155780 w 11493819"/>
              <a:gd name="connsiteY1544" fmla="*/ 294748 h 739466"/>
              <a:gd name="connsiteX1545" fmla="*/ 154821 w 11493819"/>
              <a:gd name="connsiteY1545" fmla="*/ 292831 h 739466"/>
              <a:gd name="connsiteX1546" fmla="*/ 156020 w 11493819"/>
              <a:gd name="connsiteY1546" fmla="*/ 288757 h 739466"/>
              <a:gd name="connsiteX1547" fmla="*/ 157218 w 11493819"/>
              <a:gd name="connsiteY1547" fmla="*/ 285641 h 739466"/>
              <a:gd name="connsiteX1548" fmla="*/ 127021 w 11493819"/>
              <a:gd name="connsiteY1548" fmla="*/ 285641 h 739466"/>
              <a:gd name="connsiteX1549" fmla="*/ 125343 w 11493819"/>
              <a:gd name="connsiteY1549" fmla="*/ 287319 h 739466"/>
              <a:gd name="connsiteX1550" fmla="*/ 125104 w 11493819"/>
              <a:gd name="connsiteY1550" fmla="*/ 291393 h 739466"/>
              <a:gd name="connsiteX1551" fmla="*/ 127260 w 11493819"/>
              <a:gd name="connsiteY1551" fmla="*/ 289236 h 739466"/>
              <a:gd name="connsiteX1552" fmla="*/ 127021 w 11493819"/>
              <a:gd name="connsiteY1552" fmla="*/ 285641 h 739466"/>
              <a:gd name="connsiteX1553" fmla="*/ 226719 w 11493819"/>
              <a:gd name="connsiteY1553" fmla="*/ 284682 h 739466"/>
              <a:gd name="connsiteX1554" fmla="*/ 228397 w 11493819"/>
              <a:gd name="connsiteY1554" fmla="*/ 287798 h 739466"/>
              <a:gd name="connsiteX1555" fmla="*/ 229116 w 11493819"/>
              <a:gd name="connsiteY1555" fmla="*/ 291393 h 739466"/>
              <a:gd name="connsiteX1556" fmla="*/ 228157 w 11493819"/>
              <a:gd name="connsiteY1556" fmla="*/ 292591 h 739466"/>
              <a:gd name="connsiteX1557" fmla="*/ 226719 w 11493819"/>
              <a:gd name="connsiteY1557" fmla="*/ 293310 h 739466"/>
              <a:gd name="connsiteX1558" fmla="*/ 226001 w 11493819"/>
              <a:gd name="connsiteY1558" fmla="*/ 288996 h 739466"/>
              <a:gd name="connsiteX1559" fmla="*/ 226719 w 11493819"/>
              <a:gd name="connsiteY1559" fmla="*/ 284682 h 739466"/>
              <a:gd name="connsiteX1560" fmla="*/ 144756 w 11493819"/>
              <a:gd name="connsiteY1560" fmla="*/ 284682 h 739466"/>
              <a:gd name="connsiteX1561" fmla="*/ 144036 w 11493819"/>
              <a:gd name="connsiteY1561" fmla="*/ 288037 h 739466"/>
              <a:gd name="connsiteX1562" fmla="*/ 142838 w 11493819"/>
              <a:gd name="connsiteY1562" fmla="*/ 290914 h 739466"/>
              <a:gd name="connsiteX1563" fmla="*/ 145475 w 11493819"/>
              <a:gd name="connsiteY1563" fmla="*/ 288517 h 739466"/>
              <a:gd name="connsiteX1564" fmla="*/ 144756 w 11493819"/>
              <a:gd name="connsiteY1564" fmla="*/ 284682 h 739466"/>
              <a:gd name="connsiteX1565" fmla="*/ 152904 w 11493819"/>
              <a:gd name="connsiteY1565" fmla="*/ 281327 h 739466"/>
              <a:gd name="connsiteX1566" fmla="*/ 152665 w 11493819"/>
              <a:gd name="connsiteY1566" fmla="*/ 292831 h 739466"/>
              <a:gd name="connsiteX1567" fmla="*/ 148590 w 11493819"/>
              <a:gd name="connsiteY1567" fmla="*/ 300979 h 739466"/>
              <a:gd name="connsiteX1568" fmla="*/ 150268 w 11493819"/>
              <a:gd name="connsiteY1568" fmla="*/ 295707 h 739466"/>
              <a:gd name="connsiteX1569" fmla="*/ 149070 w 11493819"/>
              <a:gd name="connsiteY1569" fmla="*/ 293310 h 739466"/>
              <a:gd name="connsiteX1570" fmla="*/ 150508 w 11493819"/>
              <a:gd name="connsiteY1570" fmla="*/ 286600 h 739466"/>
              <a:gd name="connsiteX1571" fmla="*/ 152904 w 11493819"/>
              <a:gd name="connsiteY1571" fmla="*/ 281327 h 739466"/>
              <a:gd name="connsiteX1572" fmla="*/ 254041 w 11493819"/>
              <a:gd name="connsiteY1572" fmla="*/ 278930 h 739466"/>
              <a:gd name="connsiteX1573" fmla="*/ 256198 w 11493819"/>
              <a:gd name="connsiteY1573" fmla="*/ 282046 h 739466"/>
              <a:gd name="connsiteX1574" fmla="*/ 259793 w 11493819"/>
              <a:gd name="connsiteY1574" fmla="*/ 283724 h 739466"/>
              <a:gd name="connsiteX1575" fmla="*/ 260272 w 11493819"/>
              <a:gd name="connsiteY1575" fmla="*/ 286600 h 739466"/>
              <a:gd name="connsiteX1576" fmla="*/ 260752 w 11493819"/>
              <a:gd name="connsiteY1576" fmla="*/ 289476 h 739466"/>
              <a:gd name="connsiteX1577" fmla="*/ 258595 w 11493819"/>
              <a:gd name="connsiteY1577" fmla="*/ 290434 h 739466"/>
              <a:gd name="connsiteX1578" fmla="*/ 259313 w 11493819"/>
              <a:gd name="connsiteY1578" fmla="*/ 294269 h 739466"/>
              <a:gd name="connsiteX1579" fmla="*/ 257156 w 11493819"/>
              <a:gd name="connsiteY1579" fmla="*/ 292352 h 739466"/>
              <a:gd name="connsiteX1580" fmla="*/ 255958 w 11493819"/>
              <a:gd name="connsiteY1580" fmla="*/ 288517 h 739466"/>
              <a:gd name="connsiteX1581" fmla="*/ 257396 w 11493819"/>
              <a:gd name="connsiteY1581" fmla="*/ 288037 h 739466"/>
              <a:gd name="connsiteX1582" fmla="*/ 256917 w 11493819"/>
              <a:gd name="connsiteY1582" fmla="*/ 285162 h 739466"/>
              <a:gd name="connsiteX1583" fmla="*/ 255479 w 11493819"/>
              <a:gd name="connsiteY1583" fmla="*/ 283724 h 739466"/>
              <a:gd name="connsiteX1584" fmla="*/ 255958 w 11493819"/>
              <a:gd name="connsiteY1584" fmla="*/ 285402 h 739466"/>
              <a:gd name="connsiteX1585" fmla="*/ 255958 w 11493819"/>
              <a:gd name="connsiteY1585" fmla="*/ 287079 h 739466"/>
              <a:gd name="connsiteX1586" fmla="*/ 253561 w 11493819"/>
              <a:gd name="connsiteY1586" fmla="*/ 286120 h 739466"/>
              <a:gd name="connsiteX1587" fmla="*/ 253801 w 11493819"/>
              <a:gd name="connsiteY1587" fmla="*/ 283244 h 739466"/>
              <a:gd name="connsiteX1588" fmla="*/ 255000 w 11493819"/>
              <a:gd name="connsiteY1588" fmla="*/ 280848 h 739466"/>
              <a:gd name="connsiteX1589" fmla="*/ 254041 w 11493819"/>
              <a:gd name="connsiteY1589" fmla="*/ 278930 h 739466"/>
              <a:gd name="connsiteX1590" fmla="*/ 162011 w 11493819"/>
              <a:gd name="connsiteY1590" fmla="*/ 278930 h 739466"/>
              <a:gd name="connsiteX1591" fmla="*/ 161292 w 11493819"/>
              <a:gd name="connsiteY1591" fmla="*/ 281807 h 739466"/>
              <a:gd name="connsiteX1592" fmla="*/ 161532 w 11493819"/>
              <a:gd name="connsiteY1592" fmla="*/ 285641 h 739466"/>
              <a:gd name="connsiteX1593" fmla="*/ 159854 w 11493819"/>
              <a:gd name="connsiteY1593" fmla="*/ 282046 h 739466"/>
              <a:gd name="connsiteX1594" fmla="*/ 162011 w 11493819"/>
              <a:gd name="connsiteY1594" fmla="*/ 278930 h 739466"/>
              <a:gd name="connsiteX1595" fmla="*/ 120310 w 11493819"/>
              <a:gd name="connsiteY1595" fmla="*/ 274617 h 739466"/>
              <a:gd name="connsiteX1596" fmla="*/ 120550 w 11493819"/>
              <a:gd name="connsiteY1596" fmla="*/ 275575 h 739466"/>
              <a:gd name="connsiteX1597" fmla="*/ 120789 w 11493819"/>
              <a:gd name="connsiteY1597" fmla="*/ 277492 h 739466"/>
              <a:gd name="connsiteX1598" fmla="*/ 122707 w 11493819"/>
              <a:gd name="connsiteY1598" fmla="*/ 274617 h 739466"/>
              <a:gd name="connsiteX1599" fmla="*/ 121269 w 11493819"/>
              <a:gd name="connsiteY1599" fmla="*/ 274856 h 739466"/>
              <a:gd name="connsiteX1600" fmla="*/ 120310 w 11493819"/>
              <a:gd name="connsiteY1600" fmla="*/ 274617 h 739466"/>
              <a:gd name="connsiteX1601" fmla="*/ 133252 w 11493819"/>
              <a:gd name="connsiteY1601" fmla="*/ 271740 h 739466"/>
              <a:gd name="connsiteX1602" fmla="*/ 133252 w 11493819"/>
              <a:gd name="connsiteY1602" fmla="*/ 274617 h 739466"/>
              <a:gd name="connsiteX1603" fmla="*/ 134689 w 11493819"/>
              <a:gd name="connsiteY1603" fmla="*/ 275096 h 739466"/>
              <a:gd name="connsiteX1604" fmla="*/ 135169 w 11493819"/>
              <a:gd name="connsiteY1604" fmla="*/ 271740 h 739466"/>
              <a:gd name="connsiteX1605" fmla="*/ 136881 w 11493819"/>
              <a:gd name="connsiteY1605" fmla="*/ 271330 h 739466"/>
              <a:gd name="connsiteX1606" fmla="*/ 135648 w 11493819"/>
              <a:gd name="connsiteY1606" fmla="*/ 274617 h 739466"/>
              <a:gd name="connsiteX1607" fmla="*/ 135409 w 11493819"/>
              <a:gd name="connsiteY1607" fmla="*/ 280848 h 739466"/>
              <a:gd name="connsiteX1608" fmla="*/ 134211 w 11493819"/>
              <a:gd name="connsiteY1608" fmla="*/ 286839 h 739466"/>
              <a:gd name="connsiteX1609" fmla="*/ 130855 w 11493819"/>
              <a:gd name="connsiteY1609" fmla="*/ 289955 h 739466"/>
              <a:gd name="connsiteX1610" fmla="*/ 130855 w 11493819"/>
              <a:gd name="connsiteY1610" fmla="*/ 298104 h 739466"/>
              <a:gd name="connsiteX1611" fmla="*/ 126541 w 11493819"/>
              <a:gd name="connsiteY1611" fmla="*/ 303616 h 739466"/>
              <a:gd name="connsiteX1612" fmla="*/ 123186 w 11493819"/>
              <a:gd name="connsiteY1612" fmla="*/ 309607 h 739466"/>
              <a:gd name="connsiteX1613" fmla="*/ 123905 w 11493819"/>
              <a:gd name="connsiteY1613" fmla="*/ 311285 h 739466"/>
              <a:gd name="connsiteX1614" fmla="*/ 125104 w 11493819"/>
              <a:gd name="connsiteY1614" fmla="*/ 312963 h 739466"/>
              <a:gd name="connsiteX1615" fmla="*/ 126781 w 11493819"/>
              <a:gd name="connsiteY1615" fmla="*/ 311524 h 739466"/>
              <a:gd name="connsiteX1616" fmla="*/ 127979 w 11493819"/>
              <a:gd name="connsiteY1616" fmla="*/ 309128 h 739466"/>
              <a:gd name="connsiteX1617" fmla="*/ 129417 w 11493819"/>
              <a:gd name="connsiteY1617" fmla="*/ 313441 h 739466"/>
              <a:gd name="connsiteX1618" fmla="*/ 131814 w 11493819"/>
              <a:gd name="connsiteY1618" fmla="*/ 314400 h 739466"/>
              <a:gd name="connsiteX1619" fmla="*/ 130136 w 11493819"/>
              <a:gd name="connsiteY1619" fmla="*/ 310086 h 739466"/>
              <a:gd name="connsiteX1620" fmla="*/ 131095 w 11493819"/>
              <a:gd name="connsiteY1620" fmla="*/ 305533 h 739466"/>
              <a:gd name="connsiteX1621" fmla="*/ 132533 w 11493819"/>
              <a:gd name="connsiteY1621" fmla="*/ 301219 h 739466"/>
              <a:gd name="connsiteX1622" fmla="*/ 132773 w 11493819"/>
              <a:gd name="connsiteY1622" fmla="*/ 296665 h 739466"/>
              <a:gd name="connsiteX1623" fmla="*/ 136607 w 11493819"/>
              <a:gd name="connsiteY1623" fmla="*/ 285402 h 739466"/>
              <a:gd name="connsiteX1624" fmla="*/ 138524 w 11493819"/>
              <a:gd name="connsiteY1624" fmla="*/ 271740 h 739466"/>
              <a:gd name="connsiteX1625" fmla="*/ 261231 w 11493819"/>
              <a:gd name="connsiteY1625" fmla="*/ 271261 h 739466"/>
              <a:gd name="connsiteX1626" fmla="*/ 262908 w 11493819"/>
              <a:gd name="connsiteY1626" fmla="*/ 272700 h 739466"/>
              <a:gd name="connsiteX1627" fmla="*/ 262190 w 11493819"/>
              <a:gd name="connsiteY1627" fmla="*/ 276055 h 739466"/>
              <a:gd name="connsiteX1628" fmla="*/ 260991 w 11493819"/>
              <a:gd name="connsiteY1628" fmla="*/ 273898 h 739466"/>
              <a:gd name="connsiteX1629" fmla="*/ 261231 w 11493819"/>
              <a:gd name="connsiteY1629" fmla="*/ 271261 h 739466"/>
              <a:gd name="connsiteX1630" fmla="*/ 237744 w 11493819"/>
              <a:gd name="connsiteY1630" fmla="*/ 270303 h 739466"/>
              <a:gd name="connsiteX1631" fmla="*/ 239421 w 11493819"/>
              <a:gd name="connsiteY1631" fmla="*/ 273178 h 739466"/>
              <a:gd name="connsiteX1632" fmla="*/ 238224 w 11493819"/>
              <a:gd name="connsiteY1632" fmla="*/ 276055 h 739466"/>
              <a:gd name="connsiteX1633" fmla="*/ 245893 w 11493819"/>
              <a:gd name="connsiteY1633" fmla="*/ 266468 h 739466"/>
              <a:gd name="connsiteX1634" fmla="*/ 246851 w 11493819"/>
              <a:gd name="connsiteY1634" fmla="*/ 268146 h 739466"/>
              <a:gd name="connsiteX1635" fmla="*/ 247331 w 11493819"/>
              <a:gd name="connsiteY1635" fmla="*/ 270303 h 739466"/>
              <a:gd name="connsiteX1636" fmla="*/ 245413 w 11493819"/>
              <a:gd name="connsiteY1636" fmla="*/ 269105 h 739466"/>
              <a:gd name="connsiteX1637" fmla="*/ 245893 w 11493819"/>
              <a:gd name="connsiteY1637" fmla="*/ 266468 h 739466"/>
              <a:gd name="connsiteX1638" fmla="*/ 189333 w 11493819"/>
              <a:gd name="connsiteY1638" fmla="*/ 265988 h 739466"/>
              <a:gd name="connsiteX1639" fmla="*/ 188134 w 11493819"/>
              <a:gd name="connsiteY1639" fmla="*/ 266948 h 739466"/>
              <a:gd name="connsiteX1640" fmla="*/ 187894 w 11493819"/>
              <a:gd name="connsiteY1640" fmla="*/ 269823 h 739466"/>
              <a:gd name="connsiteX1641" fmla="*/ 189333 w 11493819"/>
              <a:gd name="connsiteY1641" fmla="*/ 269823 h 739466"/>
              <a:gd name="connsiteX1642" fmla="*/ 129896 w 11493819"/>
              <a:gd name="connsiteY1642" fmla="*/ 265988 h 739466"/>
              <a:gd name="connsiteX1643" fmla="*/ 128698 w 11493819"/>
              <a:gd name="connsiteY1643" fmla="*/ 268146 h 739466"/>
              <a:gd name="connsiteX1644" fmla="*/ 128459 w 11493819"/>
              <a:gd name="connsiteY1644" fmla="*/ 271740 h 739466"/>
              <a:gd name="connsiteX1645" fmla="*/ 130855 w 11493819"/>
              <a:gd name="connsiteY1645" fmla="*/ 269344 h 739466"/>
              <a:gd name="connsiteX1646" fmla="*/ 129896 w 11493819"/>
              <a:gd name="connsiteY1646" fmla="*/ 265988 h 739466"/>
              <a:gd name="connsiteX1647" fmla="*/ 141400 w 11493819"/>
              <a:gd name="connsiteY1647" fmla="*/ 264071 h 739466"/>
              <a:gd name="connsiteX1648" fmla="*/ 140202 w 11493819"/>
              <a:gd name="connsiteY1648" fmla="*/ 266708 h 739466"/>
              <a:gd name="connsiteX1649" fmla="*/ 139483 w 11493819"/>
              <a:gd name="connsiteY1649" fmla="*/ 270303 h 739466"/>
              <a:gd name="connsiteX1650" fmla="*/ 143318 w 11493819"/>
              <a:gd name="connsiteY1650" fmla="*/ 268385 h 739466"/>
              <a:gd name="connsiteX1651" fmla="*/ 143078 w 11493819"/>
              <a:gd name="connsiteY1651" fmla="*/ 267187 h 739466"/>
              <a:gd name="connsiteX1652" fmla="*/ 142838 w 11493819"/>
              <a:gd name="connsiteY1652" fmla="*/ 265988 h 739466"/>
              <a:gd name="connsiteX1653" fmla="*/ 141880 w 11493819"/>
              <a:gd name="connsiteY1653" fmla="*/ 268385 h 739466"/>
              <a:gd name="connsiteX1654" fmla="*/ 140681 w 11493819"/>
              <a:gd name="connsiteY1654" fmla="*/ 266468 h 739466"/>
              <a:gd name="connsiteX1655" fmla="*/ 141400 w 11493819"/>
              <a:gd name="connsiteY1655" fmla="*/ 264071 h 739466"/>
              <a:gd name="connsiteX1656" fmla="*/ 189333 w 11493819"/>
              <a:gd name="connsiteY1656" fmla="*/ 262154 h 739466"/>
              <a:gd name="connsiteX1657" fmla="*/ 190771 w 11493819"/>
              <a:gd name="connsiteY1657" fmla="*/ 266228 h 739466"/>
              <a:gd name="connsiteX1658" fmla="*/ 192688 w 11493819"/>
              <a:gd name="connsiteY1658" fmla="*/ 269823 h 739466"/>
              <a:gd name="connsiteX1659" fmla="*/ 189333 w 11493819"/>
              <a:gd name="connsiteY1659" fmla="*/ 271261 h 739466"/>
              <a:gd name="connsiteX1660" fmla="*/ 186936 w 11493819"/>
              <a:gd name="connsiteY1660" fmla="*/ 276055 h 739466"/>
              <a:gd name="connsiteX1661" fmla="*/ 188614 w 11493819"/>
              <a:gd name="connsiteY1661" fmla="*/ 279410 h 739466"/>
              <a:gd name="connsiteX1662" fmla="*/ 187415 w 11493819"/>
              <a:gd name="connsiteY1662" fmla="*/ 284682 h 739466"/>
              <a:gd name="connsiteX1663" fmla="*/ 186936 w 11493819"/>
              <a:gd name="connsiteY1663" fmla="*/ 282525 h 739466"/>
              <a:gd name="connsiteX1664" fmla="*/ 187415 w 11493819"/>
              <a:gd name="connsiteY1664" fmla="*/ 279889 h 739466"/>
              <a:gd name="connsiteX1665" fmla="*/ 185498 w 11493819"/>
              <a:gd name="connsiteY1665" fmla="*/ 279889 h 739466"/>
              <a:gd name="connsiteX1666" fmla="*/ 184539 w 11493819"/>
              <a:gd name="connsiteY1666" fmla="*/ 276534 h 739466"/>
              <a:gd name="connsiteX1667" fmla="*/ 186936 w 11493819"/>
              <a:gd name="connsiteY1667" fmla="*/ 269823 h 739466"/>
              <a:gd name="connsiteX1668" fmla="*/ 185498 w 11493819"/>
              <a:gd name="connsiteY1668" fmla="*/ 269344 h 739466"/>
              <a:gd name="connsiteX1669" fmla="*/ 184060 w 11493819"/>
              <a:gd name="connsiteY1669" fmla="*/ 268865 h 739466"/>
              <a:gd name="connsiteX1670" fmla="*/ 184539 w 11493819"/>
              <a:gd name="connsiteY1670" fmla="*/ 276055 h 739466"/>
              <a:gd name="connsiteX1671" fmla="*/ 183101 w 11493819"/>
              <a:gd name="connsiteY1671" fmla="*/ 281327 h 739466"/>
              <a:gd name="connsiteX1672" fmla="*/ 183341 w 11493819"/>
              <a:gd name="connsiteY1672" fmla="*/ 272460 h 739466"/>
              <a:gd name="connsiteX1673" fmla="*/ 184539 w 11493819"/>
              <a:gd name="connsiteY1673" fmla="*/ 264071 h 739466"/>
              <a:gd name="connsiteX1674" fmla="*/ 186217 w 11493819"/>
              <a:gd name="connsiteY1674" fmla="*/ 265030 h 739466"/>
              <a:gd name="connsiteX1675" fmla="*/ 187415 w 11493819"/>
              <a:gd name="connsiteY1675" fmla="*/ 265988 h 739466"/>
              <a:gd name="connsiteX1676" fmla="*/ 189333 w 11493819"/>
              <a:gd name="connsiteY1676" fmla="*/ 262154 h 739466"/>
              <a:gd name="connsiteX1677" fmla="*/ 161052 w 11493819"/>
              <a:gd name="connsiteY1677" fmla="*/ 260237 h 739466"/>
              <a:gd name="connsiteX1678" fmla="*/ 162970 w 11493819"/>
              <a:gd name="connsiteY1678" fmla="*/ 260237 h 739466"/>
              <a:gd name="connsiteX1679" fmla="*/ 163689 w 11493819"/>
              <a:gd name="connsiteY1679" fmla="*/ 266708 h 739466"/>
              <a:gd name="connsiteX1680" fmla="*/ 163449 w 11493819"/>
              <a:gd name="connsiteY1680" fmla="*/ 273658 h 739466"/>
              <a:gd name="connsiteX1681" fmla="*/ 161292 w 11493819"/>
              <a:gd name="connsiteY1681" fmla="*/ 271980 h 739466"/>
              <a:gd name="connsiteX1682" fmla="*/ 158656 w 11493819"/>
              <a:gd name="connsiteY1682" fmla="*/ 272700 h 739466"/>
              <a:gd name="connsiteX1683" fmla="*/ 158416 w 11493819"/>
              <a:gd name="connsiteY1683" fmla="*/ 270063 h 739466"/>
              <a:gd name="connsiteX1684" fmla="*/ 160094 w 11493819"/>
              <a:gd name="connsiteY1684" fmla="*/ 267427 h 739466"/>
              <a:gd name="connsiteX1685" fmla="*/ 161532 w 11493819"/>
              <a:gd name="connsiteY1685" fmla="*/ 269823 h 739466"/>
              <a:gd name="connsiteX1686" fmla="*/ 161292 w 11493819"/>
              <a:gd name="connsiteY1686" fmla="*/ 266228 h 739466"/>
              <a:gd name="connsiteX1687" fmla="*/ 160094 w 11493819"/>
              <a:gd name="connsiteY1687" fmla="*/ 265988 h 739466"/>
              <a:gd name="connsiteX1688" fmla="*/ 161052 w 11493819"/>
              <a:gd name="connsiteY1688" fmla="*/ 260237 h 739466"/>
              <a:gd name="connsiteX1689" fmla="*/ 136128 w 11493819"/>
              <a:gd name="connsiteY1689" fmla="*/ 259278 h 739466"/>
              <a:gd name="connsiteX1690" fmla="*/ 134689 w 11493819"/>
              <a:gd name="connsiteY1690" fmla="*/ 263832 h 739466"/>
              <a:gd name="connsiteX1691" fmla="*/ 134689 w 11493819"/>
              <a:gd name="connsiteY1691" fmla="*/ 268865 h 739466"/>
              <a:gd name="connsiteX1692" fmla="*/ 136128 w 11493819"/>
              <a:gd name="connsiteY1692" fmla="*/ 267666 h 739466"/>
              <a:gd name="connsiteX1693" fmla="*/ 138045 w 11493819"/>
              <a:gd name="connsiteY1693" fmla="*/ 267427 h 739466"/>
              <a:gd name="connsiteX1694" fmla="*/ 138524 w 11493819"/>
              <a:gd name="connsiteY1694" fmla="*/ 263832 h 739466"/>
              <a:gd name="connsiteX1695" fmla="*/ 139483 w 11493819"/>
              <a:gd name="connsiteY1695" fmla="*/ 260716 h 739466"/>
              <a:gd name="connsiteX1696" fmla="*/ 138284 w 11493819"/>
              <a:gd name="connsiteY1696" fmla="*/ 259518 h 739466"/>
              <a:gd name="connsiteX1697" fmla="*/ 136128 w 11493819"/>
              <a:gd name="connsiteY1697" fmla="*/ 259278 h 739466"/>
              <a:gd name="connsiteX1698" fmla="*/ 255479 w 11493819"/>
              <a:gd name="connsiteY1698" fmla="*/ 258799 h 739466"/>
              <a:gd name="connsiteX1699" fmla="*/ 256198 w 11493819"/>
              <a:gd name="connsiteY1699" fmla="*/ 260716 h 739466"/>
              <a:gd name="connsiteX1700" fmla="*/ 255958 w 11493819"/>
              <a:gd name="connsiteY1700" fmla="*/ 263592 h 739466"/>
              <a:gd name="connsiteX1701" fmla="*/ 254041 w 11493819"/>
              <a:gd name="connsiteY1701" fmla="*/ 264551 h 739466"/>
              <a:gd name="connsiteX1702" fmla="*/ 253561 w 11493819"/>
              <a:gd name="connsiteY1702" fmla="*/ 262154 h 739466"/>
              <a:gd name="connsiteX1703" fmla="*/ 254520 w 11493819"/>
              <a:gd name="connsiteY1703" fmla="*/ 262394 h 739466"/>
              <a:gd name="connsiteX1704" fmla="*/ 255000 w 11493819"/>
              <a:gd name="connsiteY1704" fmla="*/ 263592 h 739466"/>
              <a:gd name="connsiteX1705" fmla="*/ 255000 w 11493819"/>
              <a:gd name="connsiteY1705" fmla="*/ 260716 h 739466"/>
              <a:gd name="connsiteX1706" fmla="*/ 255479 w 11493819"/>
              <a:gd name="connsiteY1706" fmla="*/ 258799 h 739466"/>
              <a:gd name="connsiteX1707" fmla="*/ 183101 w 11493819"/>
              <a:gd name="connsiteY1707" fmla="*/ 257841 h 739466"/>
              <a:gd name="connsiteX1708" fmla="*/ 183101 w 11493819"/>
              <a:gd name="connsiteY1708" fmla="*/ 259278 h 739466"/>
              <a:gd name="connsiteX1709" fmla="*/ 183581 w 11493819"/>
              <a:gd name="connsiteY1709" fmla="*/ 260716 h 739466"/>
              <a:gd name="connsiteX1710" fmla="*/ 182382 w 11493819"/>
              <a:gd name="connsiteY1710" fmla="*/ 261435 h 739466"/>
              <a:gd name="connsiteX1711" fmla="*/ 181184 w 11493819"/>
              <a:gd name="connsiteY1711" fmla="*/ 262154 h 739466"/>
              <a:gd name="connsiteX1712" fmla="*/ 183101 w 11493819"/>
              <a:gd name="connsiteY1712" fmla="*/ 257841 h 739466"/>
              <a:gd name="connsiteX1713" fmla="*/ 95385 w 11493819"/>
              <a:gd name="connsiteY1713" fmla="*/ 256402 h 739466"/>
              <a:gd name="connsiteX1714" fmla="*/ 93708 w 11493819"/>
              <a:gd name="connsiteY1714" fmla="*/ 258320 h 739466"/>
              <a:gd name="connsiteX1715" fmla="*/ 92030 w 11493819"/>
              <a:gd name="connsiteY1715" fmla="*/ 260237 h 739466"/>
              <a:gd name="connsiteX1716" fmla="*/ 94187 w 11493819"/>
              <a:gd name="connsiteY1716" fmla="*/ 260237 h 739466"/>
              <a:gd name="connsiteX1717" fmla="*/ 95385 w 11493819"/>
              <a:gd name="connsiteY1717" fmla="*/ 256402 h 739466"/>
              <a:gd name="connsiteX1718" fmla="*/ 120789 w 11493819"/>
              <a:gd name="connsiteY1718" fmla="*/ 254964 h 739466"/>
              <a:gd name="connsiteX1719" fmla="*/ 116475 w 11493819"/>
              <a:gd name="connsiteY1719" fmla="*/ 256163 h 739466"/>
              <a:gd name="connsiteX1720" fmla="*/ 111682 w 11493819"/>
              <a:gd name="connsiteY1720" fmla="*/ 260237 h 739466"/>
              <a:gd name="connsiteX1721" fmla="*/ 115517 w 11493819"/>
              <a:gd name="connsiteY1721" fmla="*/ 257841 h 739466"/>
              <a:gd name="connsiteX1722" fmla="*/ 116715 w 11493819"/>
              <a:gd name="connsiteY1722" fmla="*/ 258559 h 739466"/>
              <a:gd name="connsiteX1723" fmla="*/ 117914 w 11493819"/>
              <a:gd name="connsiteY1723" fmla="*/ 259278 h 739466"/>
              <a:gd name="connsiteX1724" fmla="*/ 119352 w 11493819"/>
              <a:gd name="connsiteY1724" fmla="*/ 256881 h 739466"/>
              <a:gd name="connsiteX1725" fmla="*/ 120789 w 11493819"/>
              <a:gd name="connsiteY1725" fmla="*/ 254964 h 739466"/>
              <a:gd name="connsiteX1726" fmla="*/ 231992 w 11493819"/>
              <a:gd name="connsiteY1726" fmla="*/ 254006 h 739466"/>
              <a:gd name="connsiteX1727" fmla="*/ 231992 w 11493819"/>
              <a:gd name="connsiteY1727" fmla="*/ 257841 h 739466"/>
              <a:gd name="connsiteX1728" fmla="*/ 232951 w 11493819"/>
              <a:gd name="connsiteY1728" fmla="*/ 260716 h 739466"/>
              <a:gd name="connsiteX1729" fmla="*/ 231034 w 11493819"/>
              <a:gd name="connsiteY1729" fmla="*/ 262633 h 739466"/>
              <a:gd name="connsiteX1730" fmla="*/ 234149 w 11493819"/>
              <a:gd name="connsiteY1730" fmla="*/ 265988 h 739466"/>
              <a:gd name="connsiteX1731" fmla="*/ 234868 w 11493819"/>
              <a:gd name="connsiteY1731" fmla="*/ 270303 h 739466"/>
              <a:gd name="connsiteX1732" fmla="*/ 233909 w 11493819"/>
              <a:gd name="connsiteY1732" fmla="*/ 269823 h 739466"/>
              <a:gd name="connsiteX1733" fmla="*/ 231992 w 11493819"/>
              <a:gd name="connsiteY1733" fmla="*/ 269823 h 739466"/>
              <a:gd name="connsiteX1734" fmla="*/ 232232 w 11493819"/>
              <a:gd name="connsiteY1734" fmla="*/ 266228 h 739466"/>
              <a:gd name="connsiteX1735" fmla="*/ 230554 w 11493819"/>
              <a:gd name="connsiteY1735" fmla="*/ 266468 h 739466"/>
              <a:gd name="connsiteX1736" fmla="*/ 231034 w 11493819"/>
              <a:gd name="connsiteY1736" fmla="*/ 259518 h 739466"/>
              <a:gd name="connsiteX1737" fmla="*/ 231992 w 11493819"/>
              <a:gd name="connsiteY1737" fmla="*/ 254006 h 739466"/>
              <a:gd name="connsiteX1738" fmla="*/ 239661 w 11493819"/>
              <a:gd name="connsiteY1738" fmla="*/ 252568 h 739466"/>
              <a:gd name="connsiteX1739" fmla="*/ 241579 w 11493819"/>
              <a:gd name="connsiteY1739" fmla="*/ 254725 h 739466"/>
              <a:gd name="connsiteX1740" fmla="*/ 242058 w 11493819"/>
              <a:gd name="connsiteY1740" fmla="*/ 258799 h 739466"/>
              <a:gd name="connsiteX1741" fmla="*/ 240859 w 11493819"/>
              <a:gd name="connsiteY1741" fmla="*/ 256163 h 739466"/>
              <a:gd name="connsiteX1742" fmla="*/ 239182 w 11493819"/>
              <a:gd name="connsiteY1742" fmla="*/ 254006 h 739466"/>
              <a:gd name="connsiteX1743" fmla="*/ 239661 w 11493819"/>
              <a:gd name="connsiteY1743" fmla="*/ 252568 h 739466"/>
              <a:gd name="connsiteX1744" fmla="*/ 247810 w 11493819"/>
              <a:gd name="connsiteY1744" fmla="*/ 250651 h 739466"/>
              <a:gd name="connsiteX1745" fmla="*/ 249727 w 11493819"/>
              <a:gd name="connsiteY1745" fmla="*/ 257361 h 739466"/>
              <a:gd name="connsiteX1746" fmla="*/ 251165 w 11493819"/>
              <a:gd name="connsiteY1746" fmla="*/ 264071 h 739466"/>
              <a:gd name="connsiteX1747" fmla="*/ 249008 w 11493819"/>
              <a:gd name="connsiteY1747" fmla="*/ 263592 h 739466"/>
              <a:gd name="connsiteX1748" fmla="*/ 247810 w 11493819"/>
              <a:gd name="connsiteY1748" fmla="*/ 259997 h 739466"/>
              <a:gd name="connsiteX1749" fmla="*/ 247331 w 11493819"/>
              <a:gd name="connsiteY1749" fmla="*/ 255204 h 739466"/>
              <a:gd name="connsiteX1750" fmla="*/ 247810 w 11493819"/>
              <a:gd name="connsiteY1750" fmla="*/ 250651 h 739466"/>
              <a:gd name="connsiteX1751" fmla="*/ 194126 w 11493819"/>
              <a:gd name="connsiteY1751" fmla="*/ 250171 h 739466"/>
              <a:gd name="connsiteX1752" fmla="*/ 194845 w 11493819"/>
              <a:gd name="connsiteY1752" fmla="*/ 252088 h 739466"/>
              <a:gd name="connsiteX1753" fmla="*/ 194605 w 11493819"/>
              <a:gd name="connsiteY1753" fmla="*/ 254006 h 739466"/>
              <a:gd name="connsiteX1754" fmla="*/ 193167 w 11493819"/>
              <a:gd name="connsiteY1754" fmla="*/ 254964 h 739466"/>
              <a:gd name="connsiteX1755" fmla="*/ 193406 w 11493819"/>
              <a:gd name="connsiteY1755" fmla="*/ 252328 h 739466"/>
              <a:gd name="connsiteX1756" fmla="*/ 194126 w 11493819"/>
              <a:gd name="connsiteY1756" fmla="*/ 250171 h 739466"/>
              <a:gd name="connsiteX1757" fmla="*/ 125582 w 11493819"/>
              <a:gd name="connsiteY1757" fmla="*/ 247774 h 739466"/>
              <a:gd name="connsiteX1758" fmla="*/ 123905 w 11493819"/>
              <a:gd name="connsiteY1758" fmla="*/ 248973 h 739466"/>
              <a:gd name="connsiteX1759" fmla="*/ 123905 w 11493819"/>
              <a:gd name="connsiteY1759" fmla="*/ 251609 h 739466"/>
              <a:gd name="connsiteX1760" fmla="*/ 123665 w 11493819"/>
              <a:gd name="connsiteY1760" fmla="*/ 254246 h 739466"/>
              <a:gd name="connsiteX1761" fmla="*/ 121269 w 11493819"/>
              <a:gd name="connsiteY1761" fmla="*/ 254964 h 739466"/>
              <a:gd name="connsiteX1762" fmla="*/ 122946 w 11493819"/>
              <a:gd name="connsiteY1762" fmla="*/ 255444 h 739466"/>
              <a:gd name="connsiteX1763" fmla="*/ 125582 w 11493819"/>
              <a:gd name="connsiteY1763" fmla="*/ 255444 h 739466"/>
              <a:gd name="connsiteX1764" fmla="*/ 126062 w 11493819"/>
              <a:gd name="connsiteY1764" fmla="*/ 251609 h 739466"/>
              <a:gd name="connsiteX1765" fmla="*/ 125582 w 11493819"/>
              <a:gd name="connsiteY1765" fmla="*/ 247774 h 739466"/>
              <a:gd name="connsiteX1766" fmla="*/ 173036 w 11493819"/>
              <a:gd name="connsiteY1766" fmla="*/ 245378 h 739466"/>
              <a:gd name="connsiteX1767" fmla="*/ 172317 w 11493819"/>
              <a:gd name="connsiteY1767" fmla="*/ 254246 h 739466"/>
              <a:gd name="connsiteX1768" fmla="*/ 170160 w 11493819"/>
              <a:gd name="connsiteY1768" fmla="*/ 260716 h 739466"/>
              <a:gd name="connsiteX1769" fmla="*/ 170399 w 11493819"/>
              <a:gd name="connsiteY1769" fmla="*/ 252568 h 739466"/>
              <a:gd name="connsiteX1770" fmla="*/ 173036 w 11493819"/>
              <a:gd name="connsiteY1770" fmla="*/ 245378 h 739466"/>
              <a:gd name="connsiteX1771" fmla="*/ 242058 w 11493819"/>
              <a:gd name="connsiteY1771" fmla="*/ 242981 h 739466"/>
              <a:gd name="connsiteX1772" fmla="*/ 243736 w 11493819"/>
              <a:gd name="connsiteY1772" fmla="*/ 244179 h 739466"/>
              <a:gd name="connsiteX1773" fmla="*/ 245893 w 11493819"/>
              <a:gd name="connsiteY1773" fmla="*/ 244419 h 739466"/>
              <a:gd name="connsiteX1774" fmla="*/ 244454 w 11493819"/>
              <a:gd name="connsiteY1774" fmla="*/ 248973 h 739466"/>
              <a:gd name="connsiteX1775" fmla="*/ 245173 w 11493819"/>
              <a:gd name="connsiteY1775" fmla="*/ 254485 h 739466"/>
              <a:gd name="connsiteX1776" fmla="*/ 246371 w 11493819"/>
              <a:gd name="connsiteY1776" fmla="*/ 260237 h 739466"/>
              <a:gd name="connsiteX1777" fmla="*/ 245413 w 11493819"/>
              <a:gd name="connsiteY1777" fmla="*/ 265030 h 739466"/>
              <a:gd name="connsiteX1778" fmla="*/ 243016 w 11493819"/>
              <a:gd name="connsiteY1778" fmla="*/ 254006 h 739466"/>
              <a:gd name="connsiteX1779" fmla="*/ 242058 w 11493819"/>
              <a:gd name="connsiteY1779" fmla="*/ 242981 h 739466"/>
              <a:gd name="connsiteX1780" fmla="*/ 184060 w 11493819"/>
              <a:gd name="connsiteY1780" fmla="*/ 241064 h 739466"/>
              <a:gd name="connsiteX1781" fmla="*/ 187655 w 11493819"/>
              <a:gd name="connsiteY1781" fmla="*/ 247295 h 739466"/>
              <a:gd name="connsiteX1782" fmla="*/ 189811 w 11493819"/>
              <a:gd name="connsiteY1782" fmla="*/ 256402 h 739466"/>
              <a:gd name="connsiteX1783" fmla="*/ 186217 w 11493819"/>
              <a:gd name="connsiteY1783" fmla="*/ 252568 h 739466"/>
              <a:gd name="connsiteX1784" fmla="*/ 186456 w 11493819"/>
              <a:gd name="connsiteY1784" fmla="*/ 245378 h 739466"/>
              <a:gd name="connsiteX1785" fmla="*/ 184779 w 11493819"/>
              <a:gd name="connsiteY1785" fmla="*/ 245618 h 739466"/>
              <a:gd name="connsiteX1786" fmla="*/ 183581 w 11493819"/>
              <a:gd name="connsiteY1786" fmla="*/ 246336 h 739466"/>
              <a:gd name="connsiteX1787" fmla="*/ 184060 w 11493819"/>
              <a:gd name="connsiteY1787" fmla="*/ 241064 h 739466"/>
              <a:gd name="connsiteX1788" fmla="*/ 151945 w 11493819"/>
              <a:gd name="connsiteY1788" fmla="*/ 240584 h 739466"/>
              <a:gd name="connsiteX1789" fmla="*/ 153383 w 11493819"/>
              <a:gd name="connsiteY1789" fmla="*/ 241064 h 739466"/>
              <a:gd name="connsiteX1790" fmla="*/ 154821 w 11493819"/>
              <a:gd name="connsiteY1790" fmla="*/ 240584 h 739466"/>
              <a:gd name="connsiteX1791" fmla="*/ 157218 w 11493819"/>
              <a:gd name="connsiteY1791" fmla="*/ 247056 h 739466"/>
              <a:gd name="connsiteX1792" fmla="*/ 157218 w 11493819"/>
              <a:gd name="connsiteY1792" fmla="*/ 255444 h 739466"/>
              <a:gd name="connsiteX1793" fmla="*/ 156260 w 11493819"/>
              <a:gd name="connsiteY1793" fmla="*/ 263592 h 739466"/>
              <a:gd name="connsiteX1794" fmla="*/ 155780 w 11493819"/>
              <a:gd name="connsiteY1794" fmla="*/ 270303 h 739466"/>
              <a:gd name="connsiteX1795" fmla="*/ 152425 w 11493819"/>
              <a:gd name="connsiteY1795" fmla="*/ 271740 h 739466"/>
              <a:gd name="connsiteX1796" fmla="*/ 153143 w 11493819"/>
              <a:gd name="connsiteY1796" fmla="*/ 268385 h 739466"/>
              <a:gd name="connsiteX1797" fmla="*/ 154582 w 11493819"/>
              <a:gd name="connsiteY1797" fmla="*/ 263113 h 739466"/>
              <a:gd name="connsiteX1798" fmla="*/ 155300 w 11493819"/>
              <a:gd name="connsiteY1798" fmla="*/ 257841 h 739466"/>
              <a:gd name="connsiteX1799" fmla="*/ 153383 w 11493819"/>
              <a:gd name="connsiteY1799" fmla="*/ 254006 h 739466"/>
              <a:gd name="connsiteX1800" fmla="*/ 150508 w 11493819"/>
              <a:gd name="connsiteY1800" fmla="*/ 261435 h 739466"/>
              <a:gd name="connsiteX1801" fmla="*/ 149548 w 11493819"/>
              <a:gd name="connsiteY1801" fmla="*/ 271740 h 739466"/>
              <a:gd name="connsiteX1802" fmla="*/ 148830 w 11493819"/>
              <a:gd name="connsiteY1802" fmla="*/ 273658 h 739466"/>
              <a:gd name="connsiteX1803" fmla="*/ 149070 w 11493819"/>
              <a:gd name="connsiteY1803" fmla="*/ 271261 h 739466"/>
              <a:gd name="connsiteX1804" fmla="*/ 150987 w 11493819"/>
              <a:gd name="connsiteY1804" fmla="*/ 257601 h 739466"/>
              <a:gd name="connsiteX1805" fmla="*/ 153383 w 11493819"/>
              <a:gd name="connsiteY1805" fmla="*/ 248254 h 739466"/>
              <a:gd name="connsiteX1806" fmla="*/ 151706 w 11493819"/>
              <a:gd name="connsiteY1806" fmla="*/ 250411 h 739466"/>
              <a:gd name="connsiteX1807" fmla="*/ 149548 w 11493819"/>
              <a:gd name="connsiteY1807" fmla="*/ 249213 h 739466"/>
              <a:gd name="connsiteX1808" fmla="*/ 148590 w 11493819"/>
              <a:gd name="connsiteY1808" fmla="*/ 252088 h 739466"/>
              <a:gd name="connsiteX1809" fmla="*/ 148590 w 11493819"/>
              <a:gd name="connsiteY1809" fmla="*/ 256402 h 739466"/>
              <a:gd name="connsiteX1810" fmla="*/ 146193 w 11493819"/>
              <a:gd name="connsiteY1810" fmla="*/ 255923 h 739466"/>
              <a:gd name="connsiteX1811" fmla="*/ 144756 w 11493819"/>
              <a:gd name="connsiteY1811" fmla="*/ 256402 h 739466"/>
              <a:gd name="connsiteX1812" fmla="*/ 147631 w 11493819"/>
              <a:gd name="connsiteY1812" fmla="*/ 247774 h 739466"/>
              <a:gd name="connsiteX1813" fmla="*/ 151945 w 11493819"/>
              <a:gd name="connsiteY1813" fmla="*/ 240584 h 739466"/>
              <a:gd name="connsiteX1814" fmla="*/ 167763 w 11493819"/>
              <a:gd name="connsiteY1814" fmla="*/ 239626 h 739466"/>
              <a:gd name="connsiteX1815" fmla="*/ 168002 w 11493819"/>
              <a:gd name="connsiteY1815" fmla="*/ 252088 h 739466"/>
              <a:gd name="connsiteX1816" fmla="*/ 166325 w 11493819"/>
              <a:gd name="connsiteY1816" fmla="*/ 260716 h 739466"/>
              <a:gd name="connsiteX1817" fmla="*/ 166804 w 11493819"/>
              <a:gd name="connsiteY1817" fmla="*/ 249931 h 739466"/>
              <a:gd name="connsiteX1818" fmla="*/ 167763 w 11493819"/>
              <a:gd name="connsiteY1818" fmla="*/ 239626 h 739466"/>
              <a:gd name="connsiteX1819" fmla="*/ 119591 w 11493819"/>
              <a:gd name="connsiteY1819" fmla="*/ 239626 h 739466"/>
              <a:gd name="connsiteX1820" fmla="*/ 118872 w 11493819"/>
              <a:gd name="connsiteY1820" fmla="*/ 242981 h 739466"/>
              <a:gd name="connsiteX1821" fmla="*/ 120789 w 11493819"/>
              <a:gd name="connsiteY1821" fmla="*/ 242023 h 739466"/>
              <a:gd name="connsiteX1822" fmla="*/ 122227 w 11493819"/>
              <a:gd name="connsiteY1822" fmla="*/ 239626 h 739466"/>
              <a:gd name="connsiteX1823" fmla="*/ 119591 w 11493819"/>
              <a:gd name="connsiteY1823" fmla="*/ 239626 h 739466"/>
              <a:gd name="connsiteX1824" fmla="*/ 225761 w 11493819"/>
              <a:gd name="connsiteY1824" fmla="*/ 239147 h 739466"/>
              <a:gd name="connsiteX1825" fmla="*/ 226480 w 11493819"/>
              <a:gd name="connsiteY1825" fmla="*/ 242502 h 739466"/>
              <a:gd name="connsiteX1826" fmla="*/ 225282 w 11493819"/>
              <a:gd name="connsiteY1826" fmla="*/ 245378 h 739466"/>
              <a:gd name="connsiteX1827" fmla="*/ 224562 w 11493819"/>
              <a:gd name="connsiteY1827" fmla="*/ 241544 h 739466"/>
              <a:gd name="connsiteX1828" fmla="*/ 225761 w 11493819"/>
              <a:gd name="connsiteY1828" fmla="*/ 239147 h 739466"/>
              <a:gd name="connsiteX1829" fmla="*/ 180704 w 11493819"/>
              <a:gd name="connsiteY1829" fmla="*/ 239147 h 739466"/>
              <a:gd name="connsiteX1830" fmla="*/ 182622 w 11493819"/>
              <a:gd name="connsiteY1830" fmla="*/ 242262 h 739466"/>
              <a:gd name="connsiteX1831" fmla="*/ 182622 w 11493819"/>
              <a:gd name="connsiteY1831" fmla="*/ 247774 h 739466"/>
              <a:gd name="connsiteX1832" fmla="*/ 180226 w 11493819"/>
              <a:gd name="connsiteY1832" fmla="*/ 244419 h 739466"/>
              <a:gd name="connsiteX1833" fmla="*/ 180704 w 11493819"/>
              <a:gd name="connsiteY1833" fmla="*/ 239147 h 739466"/>
              <a:gd name="connsiteX1834" fmla="*/ 123186 w 11493819"/>
              <a:gd name="connsiteY1834" fmla="*/ 239147 h 739466"/>
              <a:gd name="connsiteX1835" fmla="*/ 123186 w 11493819"/>
              <a:gd name="connsiteY1835" fmla="*/ 240824 h 739466"/>
              <a:gd name="connsiteX1836" fmla="*/ 124144 w 11493819"/>
              <a:gd name="connsiteY1836" fmla="*/ 242502 h 739466"/>
              <a:gd name="connsiteX1837" fmla="*/ 125104 w 11493819"/>
              <a:gd name="connsiteY1837" fmla="*/ 239147 h 739466"/>
              <a:gd name="connsiteX1838" fmla="*/ 232951 w 11493819"/>
              <a:gd name="connsiteY1838" fmla="*/ 238188 h 739466"/>
              <a:gd name="connsiteX1839" fmla="*/ 232951 w 11493819"/>
              <a:gd name="connsiteY1839" fmla="*/ 245378 h 739466"/>
              <a:gd name="connsiteX1840" fmla="*/ 233430 w 11493819"/>
              <a:gd name="connsiteY1840" fmla="*/ 250651 h 739466"/>
              <a:gd name="connsiteX1841" fmla="*/ 233190 w 11493819"/>
              <a:gd name="connsiteY1841" fmla="*/ 250171 h 739466"/>
              <a:gd name="connsiteX1842" fmla="*/ 231992 w 11493819"/>
              <a:gd name="connsiteY1842" fmla="*/ 250651 h 739466"/>
              <a:gd name="connsiteX1843" fmla="*/ 231513 w 11493819"/>
              <a:gd name="connsiteY1843" fmla="*/ 244179 h 739466"/>
              <a:gd name="connsiteX1844" fmla="*/ 232951 w 11493819"/>
              <a:gd name="connsiteY1844" fmla="*/ 238188 h 739466"/>
              <a:gd name="connsiteX1845" fmla="*/ 256917 w 11493819"/>
              <a:gd name="connsiteY1845" fmla="*/ 237229 h 739466"/>
              <a:gd name="connsiteX1846" fmla="*/ 257875 w 11493819"/>
              <a:gd name="connsiteY1846" fmla="*/ 237949 h 739466"/>
              <a:gd name="connsiteX1847" fmla="*/ 259313 w 11493819"/>
              <a:gd name="connsiteY1847" fmla="*/ 237229 h 739466"/>
              <a:gd name="connsiteX1848" fmla="*/ 259074 w 11493819"/>
              <a:gd name="connsiteY1848" fmla="*/ 248254 h 739466"/>
              <a:gd name="connsiteX1849" fmla="*/ 258355 w 11493819"/>
              <a:gd name="connsiteY1849" fmla="*/ 258799 h 739466"/>
              <a:gd name="connsiteX1850" fmla="*/ 255958 w 11493819"/>
              <a:gd name="connsiteY1850" fmla="*/ 248254 h 739466"/>
              <a:gd name="connsiteX1851" fmla="*/ 256917 w 11493819"/>
              <a:gd name="connsiteY1851" fmla="*/ 237229 h 739466"/>
              <a:gd name="connsiteX1852" fmla="*/ 250686 w 11493819"/>
              <a:gd name="connsiteY1852" fmla="*/ 232915 h 739466"/>
              <a:gd name="connsiteX1853" fmla="*/ 254520 w 11493819"/>
              <a:gd name="connsiteY1853" fmla="*/ 232915 h 739466"/>
              <a:gd name="connsiteX1854" fmla="*/ 255000 w 11493819"/>
              <a:gd name="connsiteY1854" fmla="*/ 235312 h 739466"/>
              <a:gd name="connsiteX1855" fmla="*/ 255479 w 11493819"/>
              <a:gd name="connsiteY1855" fmla="*/ 233395 h 739466"/>
              <a:gd name="connsiteX1856" fmla="*/ 255479 w 11493819"/>
              <a:gd name="connsiteY1856" fmla="*/ 236031 h 739466"/>
              <a:gd name="connsiteX1857" fmla="*/ 255000 w 11493819"/>
              <a:gd name="connsiteY1857" fmla="*/ 237229 h 739466"/>
              <a:gd name="connsiteX1858" fmla="*/ 252603 w 11493819"/>
              <a:gd name="connsiteY1858" fmla="*/ 235312 h 739466"/>
              <a:gd name="connsiteX1859" fmla="*/ 252603 w 11493819"/>
              <a:gd name="connsiteY1859" fmla="*/ 242502 h 739466"/>
              <a:gd name="connsiteX1860" fmla="*/ 250686 w 11493819"/>
              <a:gd name="connsiteY1860" fmla="*/ 248254 h 739466"/>
              <a:gd name="connsiteX1861" fmla="*/ 252123 w 11493819"/>
              <a:gd name="connsiteY1861" fmla="*/ 249452 h 739466"/>
              <a:gd name="connsiteX1862" fmla="*/ 252603 w 11493819"/>
              <a:gd name="connsiteY1862" fmla="*/ 252568 h 739466"/>
              <a:gd name="connsiteX1863" fmla="*/ 249966 w 11493819"/>
              <a:gd name="connsiteY1863" fmla="*/ 251609 h 739466"/>
              <a:gd name="connsiteX1864" fmla="*/ 249248 w 11493819"/>
              <a:gd name="connsiteY1864" fmla="*/ 247774 h 739466"/>
              <a:gd name="connsiteX1865" fmla="*/ 250926 w 11493819"/>
              <a:gd name="connsiteY1865" fmla="*/ 241544 h 739466"/>
              <a:gd name="connsiteX1866" fmla="*/ 250686 w 11493819"/>
              <a:gd name="connsiteY1866" fmla="*/ 232915 h 739466"/>
              <a:gd name="connsiteX1867" fmla="*/ 138524 w 11493819"/>
              <a:gd name="connsiteY1867" fmla="*/ 232915 h 739466"/>
              <a:gd name="connsiteX1868" fmla="*/ 136846 w 11493819"/>
              <a:gd name="connsiteY1868" fmla="*/ 235072 h 739466"/>
              <a:gd name="connsiteX1869" fmla="*/ 138524 w 11493819"/>
              <a:gd name="connsiteY1869" fmla="*/ 236750 h 739466"/>
              <a:gd name="connsiteX1870" fmla="*/ 120789 w 11493819"/>
              <a:gd name="connsiteY1870" fmla="*/ 232915 h 739466"/>
              <a:gd name="connsiteX1871" fmla="*/ 119591 w 11493819"/>
              <a:gd name="connsiteY1871" fmla="*/ 233634 h 739466"/>
              <a:gd name="connsiteX1872" fmla="*/ 119352 w 11493819"/>
              <a:gd name="connsiteY1872" fmla="*/ 235792 h 739466"/>
              <a:gd name="connsiteX1873" fmla="*/ 120550 w 11493819"/>
              <a:gd name="connsiteY1873" fmla="*/ 235792 h 739466"/>
              <a:gd name="connsiteX1874" fmla="*/ 121269 w 11493819"/>
              <a:gd name="connsiteY1874" fmla="*/ 235312 h 739466"/>
              <a:gd name="connsiteX1875" fmla="*/ 121269 w 11493819"/>
              <a:gd name="connsiteY1875" fmla="*/ 234114 h 739466"/>
              <a:gd name="connsiteX1876" fmla="*/ 120789 w 11493819"/>
              <a:gd name="connsiteY1876" fmla="*/ 232915 h 739466"/>
              <a:gd name="connsiteX1877" fmla="*/ 124684 w 11493819"/>
              <a:gd name="connsiteY1877" fmla="*/ 231837 h 739466"/>
              <a:gd name="connsiteX1878" fmla="*/ 123905 w 11493819"/>
              <a:gd name="connsiteY1878" fmla="*/ 232915 h 739466"/>
              <a:gd name="connsiteX1879" fmla="*/ 122227 w 11493819"/>
              <a:gd name="connsiteY1879" fmla="*/ 235792 h 739466"/>
              <a:gd name="connsiteX1880" fmla="*/ 122707 w 11493819"/>
              <a:gd name="connsiteY1880" fmla="*/ 237469 h 739466"/>
              <a:gd name="connsiteX1881" fmla="*/ 124144 w 11493819"/>
              <a:gd name="connsiteY1881" fmla="*/ 238188 h 739466"/>
              <a:gd name="connsiteX1882" fmla="*/ 124864 w 11493819"/>
              <a:gd name="connsiteY1882" fmla="*/ 236271 h 739466"/>
              <a:gd name="connsiteX1883" fmla="*/ 125582 w 11493819"/>
              <a:gd name="connsiteY1883" fmla="*/ 233395 h 739466"/>
              <a:gd name="connsiteX1884" fmla="*/ 124684 w 11493819"/>
              <a:gd name="connsiteY1884" fmla="*/ 231837 h 739466"/>
              <a:gd name="connsiteX1885" fmla="*/ 196043 w 11493819"/>
              <a:gd name="connsiteY1885" fmla="*/ 230998 h 739466"/>
              <a:gd name="connsiteX1886" fmla="*/ 199878 w 11493819"/>
              <a:gd name="connsiteY1886" fmla="*/ 230998 h 739466"/>
              <a:gd name="connsiteX1887" fmla="*/ 200357 w 11493819"/>
              <a:gd name="connsiteY1887" fmla="*/ 235312 h 739466"/>
              <a:gd name="connsiteX1888" fmla="*/ 199398 w 11493819"/>
              <a:gd name="connsiteY1888" fmla="*/ 234593 h 739466"/>
              <a:gd name="connsiteX1889" fmla="*/ 198919 w 11493819"/>
              <a:gd name="connsiteY1889" fmla="*/ 233395 h 739466"/>
              <a:gd name="connsiteX1890" fmla="*/ 198440 w 11493819"/>
              <a:gd name="connsiteY1890" fmla="*/ 234354 h 739466"/>
              <a:gd name="connsiteX1891" fmla="*/ 199398 w 11493819"/>
              <a:gd name="connsiteY1891" fmla="*/ 238667 h 739466"/>
              <a:gd name="connsiteX1892" fmla="*/ 198919 w 11493819"/>
              <a:gd name="connsiteY1892" fmla="*/ 243940 h 739466"/>
              <a:gd name="connsiteX1893" fmla="*/ 197241 w 11493819"/>
              <a:gd name="connsiteY1893" fmla="*/ 238428 h 739466"/>
              <a:gd name="connsiteX1894" fmla="*/ 194605 w 11493819"/>
              <a:gd name="connsiteY1894" fmla="*/ 234354 h 739466"/>
              <a:gd name="connsiteX1895" fmla="*/ 196043 w 11493819"/>
              <a:gd name="connsiteY1895" fmla="*/ 230998 h 739466"/>
              <a:gd name="connsiteX1896" fmla="*/ 104013 w 11493819"/>
              <a:gd name="connsiteY1896" fmla="*/ 228122 h 739466"/>
              <a:gd name="connsiteX1897" fmla="*/ 104972 w 11493819"/>
              <a:gd name="connsiteY1897" fmla="*/ 231957 h 739466"/>
              <a:gd name="connsiteX1898" fmla="*/ 106889 w 11493819"/>
              <a:gd name="connsiteY1898" fmla="*/ 230519 h 739466"/>
              <a:gd name="connsiteX1899" fmla="*/ 104013 w 11493819"/>
              <a:gd name="connsiteY1899" fmla="*/ 228122 h 739466"/>
              <a:gd name="connsiteX1900" fmla="*/ 115037 w 11493819"/>
              <a:gd name="connsiteY1900" fmla="*/ 225725 h 739466"/>
              <a:gd name="connsiteX1901" fmla="*/ 113600 w 11493819"/>
              <a:gd name="connsiteY1901" fmla="*/ 228842 h 739466"/>
              <a:gd name="connsiteX1902" fmla="*/ 115517 w 11493819"/>
              <a:gd name="connsiteY1902" fmla="*/ 230519 h 739466"/>
              <a:gd name="connsiteX1903" fmla="*/ 115277 w 11493819"/>
              <a:gd name="connsiteY1903" fmla="*/ 228122 h 739466"/>
              <a:gd name="connsiteX1904" fmla="*/ 115037 w 11493819"/>
              <a:gd name="connsiteY1904" fmla="*/ 225725 h 739466"/>
              <a:gd name="connsiteX1905" fmla="*/ 191250 w 11493819"/>
              <a:gd name="connsiteY1905" fmla="*/ 223329 h 739466"/>
              <a:gd name="connsiteX1906" fmla="*/ 192927 w 11493819"/>
              <a:gd name="connsiteY1906" fmla="*/ 225007 h 739466"/>
              <a:gd name="connsiteX1907" fmla="*/ 191250 w 11493819"/>
              <a:gd name="connsiteY1907" fmla="*/ 227164 h 739466"/>
              <a:gd name="connsiteX1908" fmla="*/ 184539 w 11493819"/>
              <a:gd name="connsiteY1908" fmla="*/ 219974 h 739466"/>
              <a:gd name="connsiteX1909" fmla="*/ 186936 w 11493819"/>
              <a:gd name="connsiteY1909" fmla="*/ 223808 h 739466"/>
              <a:gd name="connsiteX1910" fmla="*/ 185977 w 11493819"/>
              <a:gd name="connsiteY1910" fmla="*/ 229560 h 739466"/>
              <a:gd name="connsiteX1911" fmla="*/ 186936 w 11493819"/>
              <a:gd name="connsiteY1911" fmla="*/ 230759 h 739466"/>
              <a:gd name="connsiteX1912" fmla="*/ 187894 w 11493819"/>
              <a:gd name="connsiteY1912" fmla="*/ 230998 h 739466"/>
              <a:gd name="connsiteX1913" fmla="*/ 187894 w 11493819"/>
              <a:gd name="connsiteY1913" fmla="*/ 233395 h 739466"/>
              <a:gd name="connsiteX1914" fmla="*/ 187415 w 11493819"/>
              <a:gd name="connsiteY1914" fmla="*/ 235312 h 739466"/>
              <a:gd name="connsiteX1915" fmla="*/ 186456 w 11493819"/>
              <a:gd name="connsiteY1915" fmla="*/ 234114 h 739466"/>
              <a:gd name="connsiteX1916" fmla="*/ 185498 w 11493819"/>
              <a:gd name="connsiteY1916" fmla="*/ 232915 h 739466"/>
              <a:gd name="connsiteX1917" fmla="*/ 184779 w 11493819"/>
              <a:gd name="connsiteY1917" fmla="*/ 228122 h 739466"/>
              <a:gd name="connsiteX1918" fmla="*/ 183101 w 11493819"/>
              <a:gd name="connsiteY1918" fmla="*/ 226205 h 739466"/>
              <a:gd name="connsiteX1919" fmla="*/ 184299 w 11493819"/>
              <a:gd name="connsiteY1919" fmla="*/ 225247 h 739466"/>
              <a:gd name="connsiteX1920" fmla="*/ 185977 w 11493819"/>
              <a:gd name="connsiteY1920" fmla="*/ 224288 h 739466"/>
              <a:gd name="connsiteX1921" fmla="*/ 184539 w 11493819"/>
              <a:gd name="connsiteY1921" fmla="*/ 219974 h 739466"/>
              <a:gd name="connsiteX1922" fmla="*/ 202753 w 11493819"/>
              <a:gd name="connsiteY1922" fmla="*/ 216140 h 739466"/>
              <a:gd name="connsiteX1923" fmla="*/ 203952 w 11493819"/>
              <a:gd name="connsiteY1923" fmla="*/ 225965 h 739466"/>
              <a:gd name="connsiteX1924" fmla="*/ 204671 w 11493819"/>
              <a:gd name="connsiteY1924" fmla="*/ 235312 h 739466"/>
              <a:gd name="connsiteX1925" fmla="*/ 204191 w 11493819"/>
              <a:gd name="connsiteY1925" fmla="*/ 237229 h 739466"/>
              <a:gd name="connsiteX1926" fmla="*/ 203712 w 11493819"/>
              <a:gd name="connsiteY1926" fmla="*/ 232197 h 739466"/>
              <a:gd name="connsiteX1927" fmla="*/ 203233 w 11493819"/>
              <a:gd name="connsiteY1927" fmla="*/ 224767 h 739466"/>
              <a:gd name="connsiteX1928" fmla="*/ 200836 w 11493819"/>
              <a:gd name="connsiteY1928" fmla="*/ 224288 h 739466"/>
              <a:gd name="connsiteX1929" fmla="*/ 199638 w 11493819"/>
              <a:gd name="connsiteY1929" fmla="*/ 227164 h 739466"/>
              <a:gd name="connsiteX1930" fmla="*/ 198440 w 11493819"/>
              <a:gd name="connsiteY1930" fmla="*/ 229560 h 739466"/>
              <a:gd name="connsiteX1931" fmla="*/ 196522 w 11493819"/>
              <a:gd name="connsiteY1931" fmla="*/ 228602 h 739466"/>
              <a:gd name="connsiteX1932" fmla="*/ 195803 w 11493819"/>
              <a:gd name="connsiteY1932" fmla="*/ 225247 h 739466"/>
              <a:gd name="connsiteX1933" fmla="*/ 195564 w 11493819"/>
              <a:gd name="connsiteY1933" fmla="*/ 220932 h 739466"/>
              <a:gd name="connsiteX1934" fmla="*/ 199158 w 11493819"/>
              <a:gd name="connsiteY1934" fmla="*/ 218296 h 739466"/>
              <a:gd name="connsiteX1935" fmla="*/ 202753 w 11493819"/>
              <a:gd name="connsiteY1935" fmla="*/ 216140 h 739466"/>
              <a:gd name="connsiteX1936" fmla="*/ 149070 w 11493819"/>
              <a:gd name="connsiteY1936" fmla="*/ 215660 h 739466"/>
              <a:gd name="connsiteX1937" fmla="*/ 147631 w 11493819"/>
              <a:gd name="connsiteY1937" fmla="*/ 216858 h 739466"/>
              <a:gd name="connsiteX1938" fmla="*/ 146913 w 11493819"/>
              <a:gd name="connsiteY1938" fmla="*/ 219495 h 739466"/>
              <a:gd name="connsiteX1939" fmla="*/ 146433 w 11493819"/>
              <a:gd name="connsiteY1939" fmla="*/ 222130 h 739466"/>
              <a:gd name="connsiteX1940" fmla="*/ 144756 w 11493819"/>
              <a:gd name="connsiteY1940" fmla="*/ 223329 h 739466"/>
              <a:gd name="connsiteX1941" fmla="*/ 144276 w 11493819"/>
              <a:gd name="connsiteY1941" fmla="*/ 228122 h 739466"/>
              <a:gd name="connsiteX1942" fmla="*/ 144276 w 11493819"/>
              <a:gd name="connsiteY1942" fmla="*/ 233395 h 739466"/>
              <a:gd name="connsiteX1943" fmla="*/ 145714 w 11493819"/>
              <a:gd name="connsiteY1943" fmla="*/ 229800 h 739466"/>
              <a:gd name="connsiteX1944" fmla="*/ 147631 w 11493819"/>
              <a:gd name="connsiteY1944" fmla="*/ 228122 h 739466"/>
              <a:gd name="connsiteX1945" fmla="*/ 147631 w 11493819"/>
              <a:gd name="connsiteY1945" fmla="*/ 222850 h 739466"/>
              <a:gd name="connsiteX1946" fmla="*/ 149070 w 11493819"/>
              <a:gd name="connsiteY1946" fmla="*/ 215660 h 739466"/>
              <a:gd name="connsiteX1947" fmla="*/ 291428 w 11493819"/>
              <a:gd name="connsiteY1947" fmla="*/ 213743 h 739466"/>
              <a:gd name="connsiteX1948" fmla="*/ 291511 w 11493819"/>
              <a:gd name="connsiteY1948" fmla="*/ 213992 h 739466"/>
              <a:gd name="connsiteX1949" fmla="*/ 291511 w 11493819"/>
              <a:gd name="connsiteY1949" fmla="*/ 213909 h 739466"/>
              <a:gd name="connsiteX1950" fmla="*/ 128459 w 11493819"/>
              <a:gd name="connsiteY1950" fmla="*/ 213263 h 739466"/>
              <a:gd name="connsiteX1951" fmla="*/ 126062 w 11493819"/>
              <a:gd name="connsiteY1951" fmla="*/ 214222 h 739466"/>
              <a:gd name="connsiteX1952" fmla="*/ 126541 w 11493819"/>
              <a:gd name="connsiteY1952" fmla="*/ 217098 h 739466"/>
              <a:gd name="connsiteX1953" fmla="*/ 127739 w 11493819"/>
              <a:gd name="connsiteY1953" fmla="*/ 215420 h 739466"/>
              <a:gd name="connsiteX1954" fmla="*/ 128459 w 11493819"/>
              <a:gd name="connsiteY1954" fmla="*/ 213263 h 739466"/>
              <a:gd name="connsiteX1955" fmla="*/ 92988 w 11493819"/>
              <a:gd name="connsiteY1955" fmla="*/ 211825 h 739466"/>
              <a:gd name="connsiteX1956" fmla="*/ 92030 w 11493819"/>
              <a:gd name="connsiteY1956" fmla="*/ 213023 h 739466"/>
              <a:gd name="connsiteX1957" fmla="*/ 91311 w 11493819"/>
              <a:gd name="connsiteY1957" fmla="*/ 215420 h 739466"/>
              <a:gd name="connsiteX1958" fmla="*/ 91551 w 11493819"/>
              <a:gd name="connsiteY1958" fmla="*/ 217098 h 739466"/>
              <a:gd name="connsiteX1959" fmla="*/ 92988 w 11493819"/>
              <a:gd name="connsiteY1959" fmla="*/ 215420 h 739466"/>
              <a:gd name="connsiteX1960" fmla="*/ 93948 w 11493819"/>
              <a:gd name="connsiteY1960" fmla="*/ 213263 h 739466"/>
              <a:gd name="connsiteX1961" fmla="*/ 92988 w 11493819"/>
              <a:gd name="connsiteY1961" fmla="*/ 211825 h 739466"/>
              <a:gd name="connsiteX1962" fmla="*/ 277327 w 11493819"/>
              <a:gd name="connsiteY1962" fmla="*/ 208685 h 739466"/>
              <a:gd name="connsiteX1963" fmla="*/ 277864 w 11493819"/>
              <a:gd name="connsiteY1963" fmla="*/ 209714 h 739466"/>
              <a:gd name="connsiteX1964" fmla="*/ 277527 w 11493819"/>
              <a:gd name="connsiteY1964" fmla="*/ 210388 h 739466"/>
              <a:gd name="connsiteX1965" fmla="*/ 278966 w 11493819"/>
              <a:gd name="connsiteY1965" fmla="*/ 207511 h 739466"/>
              <a:gd name="connsiteX1966" fmla="*/ 278966 w 11493819"/>
              <a:gd name="connsiteY1966" fmla="*/ 211825 h 739466"/>
              <a:gd name="connsiteX1967" fmla="*/ 277864 w 11493819"/>
              <a:gd name="connsiteY1967" fmla="*/ 209714 h 739466"/>
              <a:gd name="connsiteX1968" fmla="*/ 155300 w 11493819"/>
              <a:gd name="connsiteY1968" fmla="*/ 206553 h 739466"/>
              <a:gd name="connsiteX1969" fmla="*/ 154102 w 11493819"/>
              <a:gd name="connsiteY1969" fmla="*/ 209189 h 739466"/>
              <a:gd name="connsiteX1970" fmla="*/ 154821 w 11493819"/>
              <a:gd name="connsiteY1970" fmla="*/ 213263 h 739466"/>
              <a:gd name="connsiteX1971" fmla="*/ 156020 w 11493819"/>
              <a:gd name="connsiteY1971" fmla="*/ 212784 h 739466"/>
              <a:gd name="connsiteX1972" fmla="*/ 157218 w 11493819"/>
              <a:gd name="connsiteY1972" fmla="*/ 211825 h 739466"/>
              <a:gd name="connsiteX1973" fmla="*/ 156738 w 11493819"/>
              <a:gd name="connsiteY1973" fmla="*/ 208710 h 739466"/>
              <a:gd name="connsiteX1974" fmla="*/ 155300 w 11493819"/>
              <a:gd name="connsiteY1974" fmla="*/ 206553 h 739466"/>
              <a:gd name="connsiteX1975" fmla="*/ 139483 w 11493819"/>
              <a:gd name="connsiteY1975" fmla="*/ 206073 h 739466"/>
              <a:gd name="connsiteX1976" fmla="*/ 139963 w 11493819"/>
              <a:gd name="connsiteY1976" fmla="*/ 209908 h 739466"/>
              <a:gd name="connsiteX1977" fmla="*/ 138524 w 11493819"/>
              <a:gd name="connsiteY1977" fmla="*/ 210867 h 739466"/>
              <a:gd name="connsiteX1978" fmla="*/ 137566 w 11493819"/>
              <a:gd name="connsiteY1978" fmla="*/ 208950 h 739466"/>
              <a:gd name="connsiteX1979" fmla="*/ 138284 w 11493819"/>
              <a:gd name="connsiteY1979" fmla="*/ 207272 h 739466"/>
              <a:gd name="connsiteX1980" fmla="*/ 139483 w 11493819"/>
              <a:gd name="connsiteY1980" fmla="*/ 206073 h 739466"/>
              <a:gd name="connsiteX1981" fmla="*/ 119831 w 11493819"/>
              <a:gd name="connsiteY1981" fmla="*/ 203677 h 739466"/>
              <a:gd name="connsiteX1982" fmla="*/ 116955 w 11493819"/>
              <a:gd name="connsiteY1982" fmla="*/ 209908 h 739466"/>
              <a:gd name="connsiteX1983" fmla="*/ 115997 w 11493819"/>
              <a:gd name="connsiteY1983" fmla="*/ 209428 h 739466"/>
              <a:gd name="connsiteX1984" fmla="*/ 115037 w 11493819"/>
              <a:gd name="connsiteY1984" fmla="*/ 208950 h 739466"/>
              <a:gd name="connsiteX1985" fmla="*/ 114558 w 11493819"/>
              <a:gd name="connsiteY1985" fmla="*/ 212545 h 739466"/>
              <a:gd name="connsiteX1986" fmla="*/ 115517 w 11493819"/>
              <a:gd name="connsiteY1986" fmla="*/ 215660 h 739466"/>
              <a:gd name="connsiteX1987" fmla="*/ 118632 w 11493819"/>
              <a:gd name="connsiteY1987" fmla="*/ 210627 h 739466"/>
              <a:gd name="connsiteX1988" fmla="*/ 119831 w 11493819"/>
              <a:gd name="connsiteY1988" fmla="*/ 203677 h 739466"/>
              <a:gd name="connsiteX1989" fmla="*/ 96823 w 11493819"/>
              <a:gd name="connsiteY1989" fmla="*/ 201281 h 739466"/>
              <a:gd name="connsiteX1990" fmla="*/ 94906 w 11493819"/>
              <a:gd name="connsiteY1990" fmla="*/ 203437 h 739466"/>
              <a:gd name="connsiteX1991" fmla="*/ 96344 w 11493819"/>
              <a:gd name="connsiteY1991" fmla="*/ 206073 h 739466"/>
              <a:gd name="connsiteX1992" fmla="*/ 96823 w 11493819"/>
              <a:gd name="connsiteY1992" fmla="*/ 203916 h 739466"/>
              <a:gd name="connsiteX1993" fmla="*/ 96823 w 11493819"/>
              <a:gd name="connsiteY1993" fmla="*/ 201281 h 739466"/>
              <a:gd name="connsiteX1994" fmla="*/ 273214 w 11493819"/>
              <a:gd name="connsiteY1994" fmla="*/ 200801 h 739466"/>
              <a:gd name="connsiteX1995" fmla="*/ 274652 w 11493819"/>
              <a:gd name="connsiteY1995" fmla="*/ 201281 h 739466"/>
              <a:gd name="connsiteX1996" fmla="*/ 276569 w 11493819"/>
              <a:gd name="connsiteY1996" fmla="*/ 201281 h 739466"/>
              <a:gd name="connsiteX1997" fmla="*/ 277049 w 11493819"/>
              <a:gd name="connsiteY1997" fmla="*/ 206313 h 739466"/>
              <a:gd name="connsiteX1998" fmla="*/ 277327 w 11493819"/>
              <a:gd name="connsiteY1998" fmla="*/ 208685 h 739466"/>
              <a:gd name="connsiteX1999" fmla="*/ 141400 w 11493819"/>
              <a:gd name="connsiteY1999" fmla="*/ 199842 h 739466"/>
              <a:gd name="connsiteX2000" fmla="*/ 140681 w 11493819"/>
              <a:gd name="connsiteY2000" fmla="*/ 202958 h 739466"/>
              <a:gd name="connsiteX2001" fmla="*/ 139483 w 11493819"/>
              <a:gd name="connsiteY2001" fmla="*/ 205115 h 739466"/>
              <a:gd name="connsiteX2002" fmla="*/ 139723 w 11493819"/>
              <a:gd name="connsiteY2002" fmla="*/ 201520 h 739466"/>
              <a:gd name="connsiteX2003" fmla="*/ 141400 w 11493819"/>
              <a:gd name="connsiteY2003" fmla="*/ 199842 h 739466"/>
              <a:gd name="connsiteX2004" fmla="*/ 128938 w 11493819"/>
              <a:gd name="connsiteY2004" fmla="*/ 197925 h 739466"/>
              <a:gd name="connsiteX2005" fmla="*/ 127739 w 11493819"/>
              <a:gd name="connsiteY2005" fmla="*/ 202478 h 739466"/>
              <a:gd name="connsiteX2006" fmla="*/ 128459 w 11493819"/>
              <a:gd name="connsiteY2006" fmla="*/ 207511 h 739466"/>
              <a:gd name="connsiteX2007" fmla="*/ 130376 w 11493819"/>
              <a:gd name="connsiteY2007" fmla="*/ 203437 h 739466"/>
              <a:gd name="connsiteX2008" fmla="*/ 128938 w 11493819"/>
              <a:gd name="connsiteY2008" fmla="*/ 197925 h 739466"/>
              <a:gd name="connsiteX2009" fmla="*/ 192688 w 11493819"/>
              <a:gd name="connsiteY2009" fmla="*/ 196487 h 739466"/>
              <a:gd name="connsiteX2010" fmla="*/ 193167 w 11493819"/>
              <a:gd name="connsiteY2010" fmla="*/ 201041 h 739466"/>
              <a:gd name="connsiteX2011" fmla="*/ 193167 w 11493819"/>
              <a:gd name="connsiteY2011" fmla="*/ 204636 h 739466"/>
              <a:gd name="connsiteX2012" fmla="*/ 191489 w 11493819"/>
              <a:gd name="connsiteY2012" fmla="*/ 200801 h 739466"/>
              <a:gd name="connsiteX2013" fmla="*/ 192688 w 11493819"/>
              <a:gd name="connsiteY2013" fmla="*/ 196487 h 739466"/>
              <a:gd name="connsiteX2014" fmla="*/ 177829 w 11493819"/>
              <a:gd name="connsiteY2014" fmla="*/ 195529 h 739466"/>
              <a:gd name="connsiteX2015" fmla="*/ 178548 w 11493819"/>
              <a:gd name="connsiteY2015" fmla="*/ 198884 h 739466"/>
              <a:gd name="connsiteX2016" fmla="*/ 180704 w 11493819"/>
              <a:gd name="connsiteY2016" fmla="*/ 198884 h 739466"/>
              <a:gd name="connsiteX2017" fmla="*/ 179746 w 11493819"/>
              <a:gd name="connsiteY2017" fmla="*/ 196487 h 739466"/>
              <a:gd name="connsiteX2018" fmla="*/ 177829 w 11493819"/>
              <a:gd name="connsiteY2018" fmla="*/ 195529 h 739466"/>
              <a:gd name="connsiteX2019" fmla="*/ 193646 w 11493819"/>
              <a:gd name="connsiteY2019" fmla="*/ 195049 h 739466"/>
              <a:gd name="connsiteX2020" fmla="*/ 196522 w 11493819"/>
              <a:gd name="connsiteY2020" fmla="*/ 196008 h 739466"/>
              <a:gd name="connsiteX2021" fmla="*/ 198919 w 11493819"/>
              <a:gd name="connsiteY2021" fmla="*/ 197925 h 739466"/>
              <a:gd name="connsiteX2022" fmla="*/ 198919 w 11493819"/>
              <a:gd name="connsiteY2022" fmla="*/ 206553 h 739466"/>
              <a:gd name="connsiteX2023" fmla="*/ 194126 w 11493819"/>
              <a:gd name="connsiteY2023" fmla="*/ 210148 h 739466"/>
              <a:gd name="connsiteX2024" fmla="*/ 190771 w 11493819"/>
              <a:gd name="connsiteY2024" fmla="*/ 216140 h 739466"/>
              <a:gd name="connsiteX2025" fmla="*/ 190771 w 11493819"/>
              <a:gd name="connsiteY2025" fmla="*/ 206073 h 739466"/>
              <a:gd name="connsiteX2026" fmla="*/ 192688 w 11493819"/>
              <a:gd name="connsiteY2026" fmla="*/ 206313 h 739466"/>
              <a:gd name="connsiteX2027" fmla="*/ 194605 w 11493819"/>
              <a:gd name="connsiteY2027" fmla="*/ 207511 h 739466"/>
              <a:gd name="connsiteX2028" fmla="*/ 194845 w 11493819"/>
              <a:gd name="connsiteY2028" fmla="*/ 201520 h 739466"/>
              <a:gd name="connsiteX2029" fmla="*/ 193646 w 11493819"/>
              <a:gd name="connsiteY2029" fmla="*/ 195049 h 739466"/>
              <a:gd name="connsiteX2030" fmla="*/ 288552 w 11493819"/>
              <a:gd name="connsiteY2030" fmla="*/ 191214 h 739466"/>
              <a:gd name="connsiteX2031" fmla="*/ 288792 w 11493819"/>
              <a:gd name="connsiteY2031" fmla="*/ 199363 h 739466"/>
              <a:gd name="connsiteX2032" fmla="*/ 291511 w 11493819"/>
              <a:gd name="connsiteY2032" fmla="*/ 204162 h 739466"/>
              <a:gd name="connsiteX2033" fmla="*/ 291511 w 11493819"/>
              <a:gd name="connsiteY2033" fmla="*/ 193836 h 739466"/>
              <a:gd name="connsiteX2034" fmla="*/ 290469 w 11493819"/>
              <a:gd name="connsiteY2034" fmla="*/ 195529 h 739466"/>
              <a:gd name="connsiteX2035" fmla="*/ 289271 w 11493819"/>
              <a:gd name="connsiteY2035" fmla="*/ 193611 h 739466"/>
              <a:gd name="connsiteX2036" fmla="*/ 288552 w 11493819"/>
              <a:gd name="connsiteY2036" fmla="*/ 191214 h 739466"/>
              <a:gd name="connsiteX2037" fmla="*/ 280404 w 11493819"/>
              <a:gd name="connsiteY2037" fmla="*/ 191214 h 739466"/>
              <a:gd name="connsiteX2038" fmla="*/ 282321 w 11493819"/>
              <a:gd name="connsiteY2038" fmla="*/ 193851 h 739466"/>
              <a:gd name="connsiteX2039" fmla="*/ 283759 w 11493819"/>
              <a:gd name="connsiteY2039" fmla="*/ 197446 h 739466"/>
              <a:gd name="connsiteX2040" fmla="*/ 280404 w 11493819"/>
              <a:gd name="connsiteY2040" fmla="*/ 198884 h 739466"/>
              <a:gd name="connsiteX2041" fmla="*/ 279924 w 11493819"/>
              <a:gd name="connsiteY2041" fmla="*/ 194809 h 739466"/>
              <a:gd name="connsiteX2042" fmla="*/ 280404 w 11493819"/>
              <a:gd name="connsiteY2042" fmla="*/ 191214 h 739466"/>
              <a:gd name="connsiteX2043" fmla="*/ 274412 w 11493819"/>
              <a:gd name="connsiteY2043" fmla="*/ 188339 h 739466"/>
              <a:gd name="connsiteX2044" fmla="*/ 274652 w 11493819"/>
              <a:gd name="connsiteY2044" fmla="*/ 188818 h 739466"/>
              <a:gd name="connsiteX2045" fmla="*/ 274892 w 11493819"/>
              <a:gd name="connsiteY2045" fmla="*/ 191214 h 739466"/>
              <a:gd name="connsiteX2046" fmla="*/ 274172 w 11493819"/>
              <a:gd name="connsiteY2046" fmla="*/ 193611 h 739466"/>
              <a:gd name="connsiteX2047" fmla="*/ 273693 w 11493819"/>
              <a:gd name="connsiteY2047" fmla="*/ 190975 h 739466"/>
              <a:gd name="connsiteX2048" fmla="*/ 273214 w 11493819"/>
              <a:gd name="connsiteY2048" fmla="*/ 188818 h 739466"/>
              <a:gd name="connsiteX2049" fmla="*/ 274412 w 11493819"/>
              <a:gd name="connsiteY2049" fmla="*/ 188339 h 739466"/>
              <a:gd name="connsiteX2050" fmla="*/ 102096 w 11493819"/>
              <a:gd name="connsiteY2050" fmla="*/ 187859 h 739466"/>
              <a:gd name="connsiteX2051" fmla="*/ 104013 w 11493819"/>
              <a:gd name="connsiteY2051" fmla="*/ 192173 h 739466"/>
              <a:gd name="connsiteX2052" fmla="*/ 104492 w 11493819"/>
              <a:gd name="connsiteY2052" fmla="*/ 188818 h 739466"/>
              <a:gd name="connsiteX2053" fmla="*/ 102096 w 11493819"/>
              <a:gd name="connsiteY2053" fmla="*/ 187859 h 739466"/>
              <a:gd name="connsiteX2054" fmla="*/ 190291 w 11493819"/>
              <a:gd name="connsiteY2054" fmla="*/ 186901 h 739466"/>
              <a:gd name="connsiteX2055" fmla="*/ 192688 w 11493819"/>
              <a:gd name="connsiteY2055" fmla="*/ 186901 h 739466"/>
              <a:gd name="connsiteX2056" fmla="*/ 193167 w 11493819"/>
              <a:gd name="connsiteY2056" fmla="*/ 190016 h 739466"/>
              <a:gd name="connsiteX2057" fmla="*/ 194605 w 11493819"/>
              <a:gd name="connsiteY2057" fmla="*/ 192173 h 739466"/>
              <a:gd name="connsiteX2058" fmla="*/ 193646 w 11493819"/>
              <a:gd name="connsiteY2058" fmla="*/ 193132 h 739466"/>
              <a:gd name="connsiteX2059" fmla="*/ 192688 w 11493819"/>
              <a:gd name="connsiteY2059" fmla="*/ 194091 h 739466"/>
              <a:gd name="connsiteX2060" fmla="*/ 190291 w 11493819"/>
              <a:gd name="connsiteY2060" fmla="*/ 186901 h 739466"/>
              <a:gd name="connsiteX2061" fmla="*/ 144756 w 11493819"/>
              <a:gd name="connsiteY2061" fmla="*/ 186901 h 739466"/>
              <a:gd name="connsiteX2062" fmla="*/ 141400 w 11493819"/>
              <a:gd name="connsiteY2062" fmla="*/ 190735 h 739466"/>
              <a:gd name="connsiteX2063" fmla="*/ 141400 w 11493819"/>
              <a:gd name="connsiteY2063" fmla="*/ 197446 h 739466"/>
              <a:gd name="connsiteX2064" fmla="*/ 135169 w 11493819"/>
              <a:gd name="connsiteY2064" fmla="*/ 205115 h 739466"/>
              <a:gd name="connsiteX2065" fmla="*/ 136607 w 11493819"/>
              <a:gd name="connsiteY2065" fmla="*/ 208950 h 739466"/>
              <a:gd name="connsiteX2066" fmla="*/ 135888 w 11493819"/>
              <a:gd name="connsiteY2066" fmla="*/ 209668 h 739466"/>
              <a:gd name="connsiteX2067" fmla="*/ 135169 w 11493819"/>
              <a:gd name="connsiteY2067" fmla="*/ 210388 h 739466"/>
              <a:gd name="connsiteX2068" fmla="*/ 134689 w 11493819"/>
              <a:gd name="connsiteY2068" fmla="*/ 209189 h 739466"/>
              <a:gd name="connsiteX2069" fmla="*/ 134689 w 11493819"/>
              <a:gd name="connsiteY2069" fmla="*/ 206553 h 739466"/>
              <a:gd name="connsiteX2070" fmla="*/ 130376 w 11493819"/>
              <a:gd name="connsiteY2070" fmla="*/ 211346 h 739466"/>
              <a:gd name="connsiteX2071" fmla="*/ 130855 w 11493819"/>
              <a:gd name="connsiteY2071" fmla="*/ 219495 h 739466"/>
              <a:gd name="connsiteX2072" fmla="*/ 133012 w 11493819"/>
              <a:gd name="connsiteY2072" fmla="*/ 215900 h 739466"/>
              <a:gd name="connsiteX2073" fmla="*/ 134211 w 11493819"/>
              <a:gd name="connsiteY2073" fmla="*/ 211825 h 739466"/>
              <a:gd name="connsiteX2074" fmla="*/ 135648 w 11493819"/>
              <a:gd name="connsiteY2074" fmla="*/ 213023 h 739466"/>
              <a:gd name="connsiteX2075" fmla="*/ 138045 w 11493819"/>
              <a:gd name="connsiteY2075" fmla="*/ 212305 h 739466"/>
              <a:gd name="connsiteX2076" fmla="*/ 137566 w 11493819"/>
              <a:gd name="connsiteY2076" fmla="*/ 215900 h 739466"/>
              <a:gd name="connsiteX2077" fmla="*/ 137566 w 11493819"/>
              <a:gd name="connsiteY2077" fmla="*/ 219495 h 739466"/>
              <a:gd name="connsiteX2078" fmla="*/ 140921 w 11493819"/>
              <a:gd name="connsiteY2078" fmla="*/ 211586 h 739466"/>
              <a:gd name="connsiteX2079" fmla="*/ 142838 w 11493819"/>
              <a:gd name="connsiteY2079" fmla="*/ 203677 h 739466"/>
              <a:gd name="connsiteX2080" fmla="*/ 144516 w 11493819"/>
              <a:gd name="connsiteY2080" fmla="*/ 202958 h 739466"/>
              <a:gd name="connsiteX2081" fmla="*/ 146193 w 11493819"/>
              <a:gd name="connsiteY2081" fmla="*/ 202718 h 739466"/>
              <a:gd name="connsiteX2082" fmla="*/ 146913 w 11493819"/>
              <a:gd name="connsiteY2082" fmla="*/ 198644 h 739466"/>
              <a:gd name="connsiteX2083" fmla="*/ 146193 w 11493819"/>
              <a:gd name="connsiteY2083" fmla="*/ 195529 h 739466"/>
              <a:gd name="connsiteX2084" fmla="*/ 145235 w 11493819"/>
              <a:gd name="connsiteY2084" fmla="*/ 196726 h 739466"/>
              <a:gd name="connsiteX2085" fmla="*/ 144276 w 11493819"/>
              <a:gd name="connsiteY2085" fmla="*/ 198884 h 739466"/>
              <a:gd name="connsiteX2086" fmla="*/ 144516 w 11493819"/>
              <a:gd name="connsiteY2086" fmla="*/ 194091 h 739466"/>
              <a:gd name="connsiteX2087" fmla="*/ 144756 w 11493819"/>
              <a:gd name="connsiteY2087" fmla="*/ 186901 h 739466"/>
              <a:gd name="connsiteX2088" fmla="*/ 120789 w 11493819"/>
              <a:gd name="connsiteY2088" fmla="*/ 186901 h 739466"/>
              <a:gd name="connsiteX2089" fmla="*/ 119352 w 11493819"/>
              <a:gd name="connsiteY2089" fmla="*/ 189537 h 739466"/>
              <a:gd name="connsiteX2090" fmla="*/ 118872 w 11493819"/>
              <a:gd name="connsiteY2090" fmla="*/ 193611 h 739466"/>
              <a:gd name="connsiteX2091" fmla="*/ 120310 w 11493819"/>
              <a:gd name="connsiteY2091" fmla="*/ 190975 h 739466"/>
              <a:gd name="connsiteX2092" fmla="*/ 120789 w 11493819"/>
              <a:gd name="connsiteY2092" fmla="*/ 186901 h 739466"/>
              <a:gd name="connsiteX2093" fmla="*/ 150987 w 11493819"/>
              <a:gd name="connsiteY2093" fmla="*/ 186421 h 739466"/>
              <a:gd name="connsiteX2094" fmla="*/ 149788 w 11493819"/>
              <a:gd name="connsiteY2094" fmla="*/ 186901 h 739466"/>
              <a:gd name="connsiteX2095" fmla="*/ 148590 w 11493819"/>
              <a:gd name="connsiteY2095" fmla="*/ 186901 h 739466"/>
              <a:gd name="connsiteX2096" fmla="*/ 150987 w 11493819"/>
              <a:gd name="connsiteY2096" fmla="*/ 191214 h 739466"/>
              <a:gd name="connsiteX2097" fmla="*/ 151466 w 11493819"/>
              <a:gd name="connsiteY2097" fmla="*/ 188579 h 739466"/>
              <a:gd name="connsiteX2098" fmla="*/ 150987 w 11493819"/>
              <a:gd name="connsiteY2098" fmla="*/ 186421 h 739466"/>
              <a:gd name="connsiteX2099" fmla="*/ 291511 w 11493819"/>
              <a:gd name="connsiteY2099" fmla="*/ 184074 h 739466"/>
              <a:gd name="connsiteX2100" fmla="*/ 290469 w 11493819"/>
              <a:gd name="connsiteY2100" fmla="*/ 185463 h 739466"/>
              <a:gd name="connsiteX2101" fmla="*/ 291511 w 11493819"/>
              <a:gd name="connsiteY2101" fmla="*/ 186315 h 739466"/>
              <a:gd name="connsiteX2102" fmla="*/ 170639 w 11493819"/>
              <a:gd name="connsiteY2102" fmla="*/ 183066 h 739466"/>
              <a:gd name="connsiteX2103" fmla="*/ 168242 w 11493819"/>
              <a:gd name="connsiteY2103" fmla="*/ 186661 h 739466"/>
              <a:gd name="connsiteX2104" fmla="*/ 164887 w 11493819"/>
              <a:gd name="connsiteY2104" fmla="*/ 186901 h 739466"/>
              <a:gd name="connsiteX2105" fmla="*/ 162490 w 11493819"/>
              <a:gd name="connsiteY2105" fmla="*/ 189297 h 739466"/>
              <a:gd name="connsiteX2106" fmla="*/ 162490 w 11493819"/>
              <a:gd name="connsiteY2106" fmla="*/ 198884 h 739466"/>
              <a:gd name="connsiteX2107" fmla="*/ 160573 w 11493819"/>
              <a:gd name="connsiteY2107" fmla="*/ 207511 h 739466"/>
              <a:gd name="connsiteX2108" fmla="*/ 161532 w 11493819"/>
              <a:gd name="connsiteY2108" fmla="*/ 208470 h 739466"/>
              <a:gd name="connsiteX2109" fmla="*/ 162011 w 11493819"/>
              <a:gd name="connsiteY2109" fmla="*/ 209908 h 739466"/>
              <a:gd name="connsiteX2110" fmla="*/ 164408 w 11493819"/>
              <a:gd name="connsiteY2110" fmla="*/ 202958 h 739466"/>
              <a:gd name="connsiteX2111" fmla="*/ 166325 w 11493819"/>
              <a:gd name="connsiteY2111" fmla="*/ 193611 h 739466"/>
              <a:gd name="connsiteX2112" fmla="*/ 168482 w 11493819"/>
              <a:gd name="connsiteY2112" fmla="*/ 191694 h 739466"/>
              <a:gd name="connsiteX2113" fmla="*/ 169201 w 11493819"/>
              <a:gd name="connsiteY2113" fmla="*/ 187859 h 739466"/>
              <a:gd name="connsiteX2114" fmla="*/ 169680 w 11493819"/>
              <a:gd name="connsiteY2114" fmla="*/ 191694 h 739466"/>
              <a:gd name="connsiteX2115" fmla="*/ 169201 w 11493819"/>
              <a:gd name="connsiteY2115" fmla="*/ 196487 h 739466"/>
              <a:gd name="connsiteX2116" fmla="*/ 172796 w 11493819"/>
              <a:gd name="connsiteY2116" fmla="*/ 190016 h 739466"/>
              <a:gd name="connsiteX2117" fmla="*/ 171119 w 11493819"/>
              <a:gd name="connsiteY2117" fmla="*/ 184984 h 739466"/>
              <a:gd name="connsiteX2118" fmla="*/ 170160 w 11493819"/>
              <a:gd name="connsiteY2118" fmla="*/ 185702 h 739466"/>
              <a:gd name="connsiteX2119" fmla="*/ 170639 w 11493819"/>
              <a:gd name="connsiteY2119" fmla="*/ 183066 h 739466"/>
              <a:gd name="connsiteX2120" fmla="*/ 135648 w 11493819"/>
              <a:gd name="connsiteY2120" fmla="*/ 183066 h 739466"/>
              <a:gd name="connsiteX2121" fmla="*/ 132054 w 11493819"/>
              <a:gd name="connsiteY2121" fmla="*/ 186421 h 739466"/>
              <a:gd name="connsiteX2122" fmla="*/ 130376 w 11493819"/>
              <a:gd name="connsiteY2122" fmla="*/ 192652 h 739466"/>
              <a:gd name="connsiteX2123" fmla="*/ 132054 w 11493819"/>
              <a:gd name="connsiteY2123" fmla="*/ 191694 h 739466"/>
              <a:gd name="connsiteX2124" fmla="*/ 132773 w 11493819"/>
              <a:gd name="connsiteY2124" fmla="*/ 189297 h 739466"/>
              <a:gd name="connsiteX2125" fmla="*/ 134211 w 11493819"/>
              <a:gd name="connsiteY2125" fmla="*/ 194091 h 739466"/>
              <a:gd name="connsiteX2126" fmla="*/ 136607 w 11493819"/>
              <a:gd name="connsiteY2126" fmla="*/ 193611 h 739466"/>
              <a:gd name="connsiteX2127" fmla="*/ 136607 w 11493819"/>
              <a:gd name="connsiteY2127" fmla="*/ 188099 h 739466"/>
              <a:gd name="connsiteX2128" fmla="*/ 135648 w 11493819"/>
              <a:gd name="connsiteY2128" fmla="*/ 183066 h 739466"/>
              <a:gd name="connsiteX2129" fmla="*/ 103533 w 11493819"/>
              <a:gd name="connsiteY2129" fmla="*/ 182587 h 739466"/>
              <a:gd name="connsiteX2130" fmla="*/ 101856 w 11493819"/>
              <a:gd name="connsiteY2130" fmla="*/ 185223 h 739466"/>
              <a:gd name="connsiteX2131" fmla="*/ 103533 w 11493819"/>
              <a:gd name="connsiteY2131" fmla="*/ 186901 h 739466"/>
              <a:gd name="connsiteX2132" fmla="*/ 104972 w 11493819"/>
              <a:gd name="connsiteY2132" fmla="*/ 184024 h 739466"/>
              <a:gd name="connsiteX2133" fmla="*/ 104013 w 11493819"/>
              <a:gd name="connsiteY2133" fmla="*/ 183306 h 739466"/>
              <a:gd name="connsiteX2134" fmla="*/ 103533 w 11493819"/>
              <a:gd name="connsiteY2134" fmla="*/ 182587 h 739466"/>
              <a:gd name="connsiteX2135" fmla="*/ 161532 w 11493819"/>
              <a:gd name="connsiteY2135" fmla="*/ 179232 h 739466"/>
              <a:gd name="connsiteX2136" fmla="*/ 159854 w 11493819"/>
              <a:gd name="connsiteY2136" fmla="*/ 186901 h 739466"/>
              <a:gd name="connsiteX2137" fmla="*/ 160094 w 11493819"/>
              <a:gd name="connsiteY2137" fmla="*/ 195529 h 739466"/>
              <a:gd name="connsiteX2138" fmla="*/ 161772 w 11493819"/>
              <a:gd name="connsiteY2138" fmla="*/ 187859 h 739466"/>
              <a:gd name="connsiteX2139" fmla="*/ 161532 w 11493819"/>
              <a:gd name="connsiteY2139" fmla="*/ 179232 h 739466"/>
              <a:gd name="connsiteX2140" fmla="*/ 115997 w 11493819"/>
              <a:gd name="connsiteY2140" fmla="*/ 179232 h 739466"/>
              <a:gd name="connsiteX2141" fmla="*/ 116475 w 11493819"/>
              <a:gd name="connsiteY2141" fmla="*/ 183066 h 739466"/>
              <a:gd name="connsiteX2142" fmla="*/ 117434 w 11493819"/>
              <a:gd name="connsiteY2142" fmla="*/ 180909 h 739466"/>
              <a:gd name="connsiteX2143" fmla="*/ 115997 w 11493819"/>
              <a:gd name="connsiteY2143" fmla="*/ 179232 h 739466"/>
              <a:gd name="connsiteX2144" fmla="*/ 283279 w 11493819"/>
              <a:gd name="connsiteY2144" fmla="*/ 176835 h 739466"/>
              <a:gd name="connsiteX2145" fmla="*/ 283999 w 11493819"/>
              <a:gd name="connsiteY2145" fmla="*/ 178273 h 739466"/>
              <a:gd name="connsiteX2146" fmla="*/ 284239 w 11493819"/>
              <a:gd name="connsiteY2146" fmla="*/ 180669 h 739466"/>
              <a:gd name="connsiteX2147" fmla="*/ 282321 w 11493819"/>
              <a:gd name="connsiteY2147" fmla="*/ 180190 h 739466"/>
              <a:gd name="connsiteX2148" fmla="*/ 282800 w 11493819"/>
              <a:gd name="connsiteY2148" fmla="*/ 178512 h 739466"/>
              <a:gd name="connsiteX2149" fmla="*/ 283279 w 11493819"/>
              <a:gd name="connsiteY2149" fmla="*/ 176835 h 739466"/>
              <a:gd name="connsiteX2150" fmla="*/ 185977 w 11493819"/>
              <a:gd name="connsiteY2150" fmla="*/ 176835 h 739466"/>
              <a:gd name="connsiteX2151" fmla="*/ 188374 w 11493819"/>
              <a:gd name="connsiteY2151" fmla="*/ 179232 h 739466"/>
              <a:gd name="connsiteX2152" fmla="*/ 190291 w 11493819"/>
              <a:gd name="connsiteY2152" fmla="*/ 178752 h 739466"/>
              <a:gd name="connsiteX2153" fmla="*/ 190291 w 11493819"/>
              <a:gd name="connsiteY2153" fmla="*/ 181149 h 739466"/>
              <a:gd name="connsiteX2154" fmla="*/ 189811 w 11493819"/>
              <a:gd name="connsiteY2154" fmla="*/ 182587 h 739466"/>
              <a:gd name="connsiteX2155" fmla="*/ 187894 w 11493819"/>
              <a:gd name="connsiteY2155" fmla="*/ 181628 h 739466"/>
              <a:gd name="connsiteX2156" fmla="*/ 187176 w 11493819"/>
              <a:gd name="connsiteY2156" fmla="*/ 184504 h 739466"/>
              <a:gd name="connsiteX2157" fmla="*/ 186936 w 11493819"/>
              <a:gd name="connsiteY2157" fmla="*/ 187859 h 739466"/>
              <a:gd name="connsiteX2158" fmla="*/ 188614 w 11493819"/>
              <a:gd name="connsiteY2158" fmla="*/ 186421 h 739466"/>
              <a:gd name="connsiteX2159" fmla="*/ 189811 w 11493819"/>
              <a:gd name="connsiteY2159" fmla="*/ 186421 h 739466"/>
              <a:gd name="connsiteX2160" fmla="*/ 188853 w 11493819"/>
              <a:gd name="connsiteY2160" fmla="*/ 191214 h 739466"/>
              <a:gd name="connsiteX2161" fmla="*/ 187415 w 11493819"/>
              <a:gd name="connsiteY2161" fmla="*/ 195049 h 739466"/>
              <a:gd name="connsiteX2162" fmla="*/ 186217 w 11493819"/>
              <a:gd name="connsiteY2162" fmla="*/ 186182 h 739466"/>
              <a:gd name="connsiteX2163" fmla="*/ 185977 w 11493819"/>
              <a:gd name="connsiteY2163" fmla="*/ 176835 h 739466"/>
              <a:gd name="connsiteX2164" fmla="*/ 277049 w 11493819"/>
              <a:gd name="connsiteY2164" fmla="*/ 173000 h 739466"/>
              <a:gd name="connsiteX2165" fmla="*/ 277767 w 11493819"/>
              <a:gd name="connsiteY2165" fmla="*/ 179471 h 739466"/>
              <a:gd name="connsiteX2166" fmla="*/ 280404 w 11493819"/>
              <a:gd name="connsiteY2166" fmla="*/ 183066 h 739466"/>
              <a:gd name="connsiteX2167" fmla="*/ 280404 w 11493819"/>
              <a:gd name="connsiteY2167" fmla="*/ 185702 h 739466"/>
              <a:gd name="connsiteX2168" fmla="*/ 279924 w 11493819"/>
              <a:gd name="connsiteY2168" fmla="*/ 187859 h 739466"/>
              <a:gd name="connsiteX2169" fmla="*/ 278487 w 11493819"/>
              <a:gd name="connsiteY2169" fmla="*/ 185463 h 739466"/>
              <a:gd name="connsiteX2170" fmla="*/ 276569 w 11493819"/>
              <a:gd name="connsiteY2170" fmla="*/ 181389 h 739466"/>
              <a:gd name="connsiteX2171" fmla="*/ 275610 w 11493819"/>
              <a:gd name="connsiteY2171" fmla="*/ 176835 h 739466"/>
              <a:gd name="connsiteX2172" fmla="*/ 277049 w 11493819"/>
              <a:gd name="connsiteY2172" fmla="*/ 173000 h 739466"/>
              <a:gd name="connsiteX2173" fmla="*/ 185498 w 11493819"/>
              <a:gd name="connsiteY2173" fmla="*/ 173000 h 739466"/>
              <a:gd name="connsiteX2174" fmla="*/ 183581 w 11493819"/>
              <a:gd name="connsiteY2174" fmla="*/ 179471 h 739466"/>
              <a:gd name="connsiteX2175" fmla="*/ 184060 w 11493819"/>
              <a:gd name="connsiteY2175" fmla="*/ 185463 h 739466"/>
              <a:gd name="connsiteX2176" fmla="*/ 181184 w 11493819"/>
              <a:gd name="connsiteY2176" fmla="*/ 185463 h 739466"/>
              <a:gd name="connsiteX2177" fmla="*/ 182143 w 11493819"/>
              <a:gd name="connsiteY2177" fmla="*/ 179711 h 739466"/>
              <a:gd name="connsiteX2178" fmla="*/ 181664 w 11493819"/>
              <a:gd name="connsiteY2178" fmla="*/ 173959 h 739466"/>
              <a:gd name="connsiteX2179" fmla="*/ 185498 w 11493819"/>
              <a:gd name="connsiteY2179" fmla="*/ 173000 h 739466"/>
              <a:gd name="connsiteX2180" fmla="*/ 139004 w 11493819"/>
              <a:gd name="connsiteY2180" fmla="*/ 171562 h 739466"/>
              <a:gd name="connsiteX2181" fmla="*/ 137806 w 11493819"/>
              <a:gd name="connsiteY2181" fmla="*/ 172042 h 739466"/>
              <a:gd name="connsiteX2182" fmla="*/ 136128 w 11493819"/>
              <a:gd name="connsiteY2182" fmla="*/ 172042 h 739466"/>
              <a:gd name="connsiteX2183" fmla="*/ 135888 w 11493819"/>
              <a:gd name="connsiteY2183" fmla="*/ 177554 h 739466"/>
              <a:gd name="connsiteX2184" fmla="*/ 135648 w 11493819"/>
              <a:gd name="connsiteY2184" fmla="*/ 181628 h 739466"/>
              <a:gd name="connsiteX2185" fmla="*/ 136846 w 11493819"/>
              <a:gd name="connsiteY2185" fmla="*/ 179232 h 739466"/>
              <a:gd name="connsiteX2186" fmla="*/ 139483 w 11493819"/>
              <a:gd name="connsiteY2186" fmla="*/ 178273 h 739466"/>
              <a:gd name="connsiteX2187" fmla="*/ 138764 w 11493819"/>
              <a:gd name="connsiteY2187" fmla="*/ 174917 h 739466"/>
              <a:gd name="connsiteX2188" fmla="*/ 139004 w 11493819"/>
              <a:gd name="connsiteY2188" fmla="*/ 171562 h 739466"/>
              <a:gd name="connsiteX2189" fmla="*/ 289271 w 11493819"/>
              <a:gd name="connsiteY2189" fmla="*/ 170125 h 739466"/>
              <a:gd name="connsiteX2190" fmla="*/ 286156 w 11493819"/>
              <a:gd name="connsiteY2190" fmla="*/ 171562 h 739466"/>
              <a:gd name="connsiteX2191" fmla="*/ 288313 w 11493819"/>
              <a:gd name="connsiteY2191" fmla="*/ 177794 h 739466"/>
              <a:gd name="connsiteX2192" fmla="*/ 291511 w 11493819"/>
              <a:gd name="connsiteY2192" fmla="*/ 180353 h 739466"/>
              <a:gd name="connsiteX2193" fmla="*/ 291511 w 11493819"/>
              <a:gd name="connsiteY2193" fmla="*/ 171021 h 739466"/>
              <a:gd name="connsiteX2194" fmla="*/ 284239 w 11493819"/>
              <a:gd name="connsiteY2194" fmla="*/ 168207 h 739466"/>
              <a:gd name="connsiteX2195" fmla="*/ 282321 w 11493819"/>
              <a:gd name="connsiteY2195" fmla="*/ 172042 h 739466"/>
              <a:gd name="connsiteX2196" fmla="*/ 283040 w 11493819"/>
              <a:gd name="connsiteY2196" fmla="*/ 171323 h 739466"/>
              <a:gd name="connsiteX2197" fmla="*/ 284239 w 11493819"/>
              <a:gd name="connsiteY2197" fmla="*/ 170604 h 739466"/>
              <a:gd name="connsiteX2198" fmla="*/ 148111 w 11493819"/>
              <a:gd name="connsiteY2198" fmla="*/ 160538 h 739466"/>
              <a:gd name="connsiteX2199" fmla="*/ 146193 w 11493819"/>
              <a:gd name="connsiteY2199" fmla="*/ 161976 h 739466"/>
              <a:gd name="connsiteX2200" fmla="*/ 146193 w 11493819"/>
              <a:gd name="connsiteY2200" fmla="*/ 164373 h 739466"/>
              <a:gd name="connsiteX2201" fmla="*/ 147631 w 11493819"/>
              <a:gd name="connsiteY2201" fmla="*/ 162935 h 739466"/>
              <a:gd name="connsiteX2202" fmla="*/ 148111 w 11493819"/>
              <a:gd name="connsiteY2202" fmla="*/ 160538 h 739466"/>
              <a:gd name="connsiteX2203" fmla="*/ 150508 w 11493819"/>
              <a:gd name="connsiteY2203" fmla="*/ 157183 h 739466"/>
              <a:gd name="connsiteX2204" fmla="*/ 151706 w 11493819"/>
              <a:gd name="connsiteY2204" fmla="*/ 159579 h 739466"/>
              <a:gd name="connsiteX2205" fmla="*/ 154821 w 11493819"/>
              <a:gd name="connsiteY2205" fmla="*/ 160538 h 739466"/>
              <a:gd name="connsiteX2206" fmla="*/ 154821 w 11493819"/>
              <a:gd name="connsiteY2206" fmla="*/ 158141 h 739466"/>
              <a:gd name="connsiteX2207" fmla="*/ 152185 w 11493819"/>
              <a:gd name="connsiteY2207" fmla="*/ 157902 h 739466"/>
              <a:gd name="connsiteX2208" fmla="*/ 150508 w 11493819"/>
              <a:gd name="connsiteY2208" fmla="*/ 157183 h 739466"/>
              <a:gd name="connsiteX2209" fmla="*/ 127021 w 11493819"/>
              <a:gd name="connsiteY2209" fmla="*/ 153348 h 739466"/>
              <a:gd name="connsiteX2210" fmla="*/ 123186 w 11493819"/>
              <a:gd name="connsiteY2210" fmla="*/ 157662 h 739466"/>
              <a:gd name="connsiteX2211" fmla="*/ 124144 w 11493819"/>
              <a:gd name="connsiteY2211" fmla="*/ 164373 h 739466"/>
              <a:gd name="connsiteX2212" fmla="*/ 126302 w 11493819"/>
              <a:gd name="connsiteY2212" fmla="*/ 159819 h 739466"/>
              <a:gd name="connsiteX2213" fmla="*/ 127021 w 11493819"/>
              <a:gd name="connsiteY2213" fmla="*/ 153348 h 739466"/>
              <a:gd name="connsiteX2214" fmla="*/ 277049 w 11493819"/>
              <a:gd name="connsiteY2214" fmla="*/ 151910 h 739466"/>
              <a:gd name="connsiteX2215" fmla="*/ 279445 w 11493819"/>
              <a:gd name="connsiteY2215" fmla="*/ 153108 h 739466"/>
              <a:gd name="connsiteX2216" fmla="*/ 280404 w 11493819"/>
              <a:gd name="connsiteY2216" fmla="*/ 155745 h 739466"/>
              <a:gd name="connsiteX2217" fmla="*/ 278247 w 11493819"/>
              <a:gd name="connsiteY2217" fmla="*/ 155745 h 739466"/>
              <a:gd name="connsiteX2218" fmla="*/ 277049 w 11493819"/>
              <a:gd name="connsiteY2218" fmla="*/ 151910 h 739466"/>
              <a:gd name="connsiteX2219" fmla="*/ 231752 w 11493819"/>
              <a:gd name="connsiteY2219" fmla="*/ 140886 h 739466"/>
              <a:gd name="connsiteX2220" fmla="*/ 232951 w 11493819"/>
              <a:gd name="connsiteY2220" fmla="*/ 140886 h 739466"/>
              <a:gd name="connsiteX2221" fmla="*/ 232232 w 11493819"/>
              <a:gd name="connsiteY2221" fmla="*/ 143522 h 739466"/>
              <a:gd name="connsiteX2222" fmla="*/ 231513 w 11493819"/>
              <a:gd name="connsiteY2222" fmla="*/ 146158 h 739466"/>
              <a:gd name="connsiteX2223" fmla="*/ 233430 w 11493819"/>
              <a:gd name="connsiteY2223" fmla="*/ 151431 h 739466"/>
              <a:gd name="connsiteX2224" fmla="*/ 235347 w 11493819"/>
              <a:gd name="connsiteY2224" fmla="*/ 156224 h 739466"/>
              <a:gd name="connsiteX2225" fmla="*/ 232232 w 11493819"/>
              <a:gd name="connsiteY2225" fmla="*/ 156703 h 739466"/>
              <a:gd name="connsiteX2226" fmla="*/ 229595 w 11493819"/>
              <a:gd name="connsiteY2226" fmla="*/ 154307 h 739466"/>
              <a:gd name="connsiteX2227" fmla="*/ 231752 w 11493819"/>
              <a:gd name="connsiteY2227" fmla="*/ 149513 h 739466"/>
              <a:gd name="connsiteX2228" fmla="*/ 230554 w 11493819"/>
              <a:gd name="connsiteY2228" fmla="*/ 142324 h 739466"/>
              <a:gd name="connsiteX2229" fmla="*/ 231752 w 11493819"/>
              <a:gd name="connsiteY2229" fmla="*/ 140886 h 739466"/>
              <a:gd name="connsiteX2230" fmla="*/ 288073 w 11493819"/>
              <a:gd name="connsiteY2230" fmla="*/ 138489 h 739466"/>
              <a:gd name="connsiteX2231" fmla="*/ 287594 w 11493819"/>
              <a:gd name="connsiteY2231" fmla="*/ 141365 h 739466"/>
              <a:gd name="connsiteX2232" fmla="*/ 289031 w 11493819"/>
              <a:gd name="connsiteY2232" fmla="*/ 143761 h 739466"/>
              <a:gd name="connsiteX2233" fmla="*/ 288792 w 11493819"/>
              <a:gd name="connsiteY2233" fmla="*/ 140886 h 739466"/>
              <a:gd name="connsiteX2234" fmla="*/ 288073 w 11493819"/>
              <a:gd name="connsiteY2234" fmla="*/ 138489 h 739466"/>
              <a:gd name="connsiteX2235" fmla="*/ 248289 w 11493819"/>
              <a:gd name="connsiteY2235" fmla="*/ 133696 h 739466"/>
              <a:gd name="connsiteX2236" fmla="*/ 249966 w 11493819"/>
              <a:gd name="connsiteY2236" fmla="*/ 136572 h 739466"/>
              <a:gd name="connsiteX2237" fmla="*/ 250686 w 11493819"/>
              <a:gd name="connsiteY2237" fmla="*/ 139927 h 739466"/>
              <a:gd name="connsiteX2238" fmla="*/ 249488 w 11493819"/>
              <a:gd name="connsiteY2238" fmla="*/ 139448 h 739466"/>
              <a:gd name="connsiteX2239" fmla="*/ 247810 w 11493819"/>
              <a:gd name="connsiteY2239" fmla="*/ 139927 h 739466"/>
              <a:gd name="connsiteX2240" fmla="*/ 247570 w 11493819"/>
              <a:gd name="connsiteY2240" fmla="*/ 138010 h 739466"/>
              <a:gd name="connsiteX2241" fmla="*/ 246851 w 11493819"/>
              <a:gd name="connsiteY2241" fmla="*/ 136572 h 739466"/>
              <a:gd name="connsiteX2242" fmla="*/ 248289 w 11493819"/>
              <a:gd name="connsiteY2242" fmla="*/ 136811 h 739466"/>
              <a:gd name="connsiteX2243" fmla="*/ 248289 w 11493819"/>
              <a:gd name="connsiteY2243" fmla="*/ 133696 h 739466"/>
              <a:gd name="connsiteX2244" fmla="*/ 239302 w 11493819"/>
              <a:gd name="connsiteY2244" fmla="*/ 133097 h 739466"/>
              <a:gd name="connsiteX2245" fmla="*/ 242058 w 11493819"/>
              <a:gd name="connsiteY2245" fmla="*/ 133696 h 739466"/>
              <a:gd name="connsiteX2246" fmla="*/ 241579 w 11493819"/>
              <a:gd name="connsiteY2246" fmla="*/ 138729 h 739466"/>
              <a:gd name="connsiteX2247" fmla="*/ 239661 w 11493819"/>
              <a:gd name="connsiteY2247" fmla="*/ 142324 h 739466"/>
              <a:gd name="connsiteX2248" fmla="*/ 236785 w 11493819"/>
              <a:gd name="connsiteY2248" fmla="*/ 136092 h 739466"/>
              <a:gd name="connsiteX2249" fmla="*/ 239302 w 11493819"/>
              <a:gd name="connsiteY2249" fmla="*/ 133097 h 739466"/>
              <a:gd name="connsiteX2250" fmla="*/ 288073 w 11493819"/>
              <a:gd name="connsiteY2250" fmla="*/ 127944 h 739466"/>
              <a:gd name="connsiteX2251" fmla="*/ 290469 w 11493819"/>
              <a:gd name="connsiteY2251" fmla="*/ 136092 h 739466"/>
              <a:gd name="connsiteX2252" fmla="*/ 291511 w 11493819"/>
              <a:gd name="connsiteY2252" fmla="*/ 136288 h 739466"/>
              <a:gd name="connsiteX2253" fmla="*/ 291511 w 11493819"/>
              <a:gd name="connsiteY2253" fmla="*/ 127944 h 739466"/>
              <a:gd name="connsiteX2254" fmla="*/ 274652 w 11493819"/>
              <a:gd name="connsiteY2254" fmla="*/ 122672 h 739466"/>
              <a:gd name="connsiteX2255" fmla="*/ 272255 w 11493819"/>
              <a:gd name="connsiteY2255" fmla="*/ 126267 h 739466"/>
              <a:gd name="connsiteX2256" fmla="*/ 269859 w 11493819"/>
              <a:gd name="connsiteY2256" fmla="*/ 129861 h 739466"/>
              <a:gd name="connsiteX2257" fmla="*/ 274172 w 11493819"/>
              <a:gd name="connsiteY2257" fmla="*/ 136092 h 739466"/>
              <a:gd name="connsiteX2258" fmla="*/ 274652 w 11493819"/>
              <a:gd name="connsiteY2258" fmla="*/ 133456 h 739466"/>
              <a:gd name="connsiteX2259" fmla="*/ 277049 w 11493819"/>
              <a:gd name="connsiteY2259" fmla="*/ 132737 h 739466"/>
              <a:gd name="connsiteX2260" fmla="*/ 276090 w 11493819"/>
              <a:gd name="connsiteY2260" fmla="*/ 127464 h 739466"/>
              <a:gd name="connsiteX2261" fmla="*/ 274652 w 11493819"/>
              <a:gd name="connsiteY2261" fmla="*/ 122672 h 739466"/>
              <a:gd name="connsiteX2262" fmla="*/ 122227 w 11493819"/>
              <a:gd name="connsiteY2262" fmla="*/ 120754 h 739466"/>
              <a:gd name="connsiteX2263" fmla="*/ 124384 w 11493819"/>
              <a:gd name="connsiteY2263" fmla="*/ 130101 h 739466"/>
              <a:gd name="connsiteX2264" fmla="*/ 119831 w 11493819"/>
              <a:gd name="connsiteY2264" fmla="*/ 136572 h 739466"/>
              <a:gd name="connsiteX2265" fmla="*/ 118392 w 11493819"/>
              <a:gd name="connsiteY2265" fmla="*/ 133696 h 739466"/>
              <a:gd name="connsiteX2266" fmla="*/ 117914 w 11493819"/>
              <a:gd name="connsiteY2266" fmla="*/ 133936 h 739466"/>
              <a:gd name="connsiteX2267" fmla="*/ 117434 w 11493819"/>
              <a:gd name="connsiteY2267" fmla="*/ 134175 h 739466"/>
              <a:gd name="connsiteX2268" fmla="*/ 117434 w 11493819"/>
              <a:gd name="connsiteY2268" fmla="*/ 132258 h 739466"/>
              <a:gd name="connsiteX2269" fmla="*/ 116475 w 11493819"/>
              <a:gd name="connsiteY2269" fmla="*/ 133696 h 739466"/>
              <a:gd name="connsiteX2270" fmla="*/ 120310 w 11493819"/>
              <a:gd name="connsiteY2270" fmla="*/ 121712 h 739466"/>
              <a:gd name="connsiteX2271" fmla="*/ 122227 w 11493819"/>
              <a:gd name="connsiteY2271" fmla="*/ 120754 h 739466"/>
              <a:gd name="connsiteX2272" fmla="*/ 272735 w 11493819"/>
              <a:gd name="connsiteY2272" fmla="*/ 120275 h 739466"/>
              <a:gd name="connsiteX2273" fmla="*/ 270817 w 11493819"/>
              <a:gd name="connsiteY2273" fmla="*/ 122672 h 739466"/>
              <a:gd name="connsiteX2274" fmla="*/ 269859 w 11493819"/>
              <a:gd name="connsiteY2274" fmla="*/ 121712 h 739466"/>
              <a:gd name="connsiteX2275" fmla="*/ 268900 w 11493819"/>
              <a:gd name="connsiteY2275" fmla="*/ 121234 h 739466"/>
              <a:gd name="connsiteX2276" fmla="*/ 269140 w 11493819"/>
              <a:gd name="connsiteY2276" fmla="*/ 122911 h 739466"/>
              <a:gd name="connsiteX2277" fmla="*/ 270817 w 11493819"/>
              <a:gd name="connsiteY2277" fmla="*/ 123630 h 739466"/>
              <a:gd name="connsiteX2278" fmla="*/ 272015 w 11493819"/>
              <a:gd name="connsiteY2278" fmla="*/ 121952 h 739466"/>
              <a:gd name="connsiteX2279" fmla="*/ 272735 w 11493819"/>
              <a:gd name="connsiteY2279" fmla="*/ 120275 h 739466"/>
              <a:gd name="connsiteX2280" fmla="*/ 282800 w 11493819"/>
              <a:gd name="connsiteY2280" fmla="*/ 118357 h 739466"/>
              <a:gd name="connsiteX2281" fmla="*/ 279924 w 11493819"/>
              <a:gd name="connsiteY2281" fmla="*/ 119795 h 739466"/>
              <a:gd name="connsiteX2282" fmla="*/ 282321 w 11493819"/>
              <a:gd name="connsiteY2282" fmla="*/ 122672 h 739466"/>
              <a:gd name="connsiteX2283" fmla="*/ 282561 w 11493819"/>
              <a:gd name="connsiteY2283" fmla="*/ 120994 h 739466"/>
              <a:gd name="connsiteX2284" fmla="*/ 282800 w 11493819"/>
              <a:gd name="connsiteY2284" fmla="*/ 118357 h 739466"/>
              <a:gd name="connsiteX2285" fmla="*/ 263148 w 11493819"/>
              <a:gd name="connsiteY2285" fmla="*/ 117878 h 739466"/>
              <a:gd name="connsiteX2286" fmla="*/ 263628 w 11493819"/>
              <a:gd name="connsiteY2286" fmla="*/ 122432 h 739466"/>
              <a:gd name="connsiteX2287" fmla="*/ 264107 w 11493819"/>
              <a:gd name="connsiteY2287" fmla="*/ 126506 h 739466"/>
              <a:gd name="connsiteX2288" fmla="*/ 260752 w 11493819"/>
              <a:gd name="connsiteY2288" fmla="*/ 122672 h 739466"/>
              <a:gd name="connsiteX2289" fmla="*/ 262429 w 11493819"/>
              <a:gd name="connsiteY2289" fmla="*/ 120994 h 739466"/>
              <a:gd name="connsiteX2290" fmla="*/ 263148 w 11493819"/>
              <a:gd name="connsiteY2290" fmla="*/ 117878 h 739466"/>
              <a:gd name="connsiteX2291" fmla="*/ 247331 w 11493819"/>
              <a:gd name="connsiteY2291" fmla="*/ 116440 h 739466"/>
              <a:gd name="connsiteX2292" fmla="*/ 249008 w 11493819"/>
              <a:gd name="connsiteY2292" fmla="*/ 122192 h 739466"/>
              <a:gd name="connsiteX2293" fmla="*/ 248289 w 11493819"/>
              <a:gd name="connsiteY2293" fmla="*/ 129861 h 739466"/>
              <a:gd name="connsiteX2294" fmla="*/ 246611 w 11493819"/>
              <a:gd name="connsiteY2294" fmla="*/ 127704 h 739466"/>
              <a:gd name="connsiteX2295" fmla="*/ 244934 w 11493819"/>
              <a:gd name="connsiteY2295" fmla="*/ 125547 h 739466"/>
              <a:gd name="connsiteX2296" fmla="*/ 244215 w 11493819"/>
              <a:gd name="connsiteY2296" fmla="*/ 128902 h 739466"/>
              <a:gd name="connsiteX2297" fmla="*/ 243976 w 11493819"/>
              <a:gd name="connsiteY2297" fmla="*/ 129861 h 739466"/>
              <a:gd name="connsiteX2298" fmla="*/ 243496 w 11493819"/>
              <a:gd name="connsiteY2298" fmla="*/ 125068 h 739466"/>
              <a:gd name="connsiteX2299" fmla="*/ 242058 w 11493819"/>
              <a:gd name="connsiteY2299" fmla="*/ 125068 h 739466"/>
              <a:gd name="connsiteX2300" fmla="*/ 242058 w 11493819"/>
              <a:gd name="connsiteY2300" fmla="*/ 122911 h 739466"/>
              <a:gd name="connsiteX2301" fmla="*/ 241579 w 11493819"/>
              <a:gd name="connsiteY2301" fmla="*/ 121234 h 739466"/>
              <a:gd name="connsiteX2302" fmla="*/ 244454 w 11493819"/>
              <a:gd name="connsiteY2302" fmla="*/ 116920 h 739466"/>
              <a:gd name="connsiteX2303" fmla="*/ 244934 w 11493819"/>
              <a:gd name="connsiteY2303" fmla="*/ 119077 h 739466"/>
              <a:gd name="connsiteX2304" fmla="*/ 245893 w 11493819"/>
              <a:gd name="connsiteY2304" fmla="*/ 119795 h 739466"/>
              <a:gd name="connsiteX2305" fmla="*/ 246611 w 11493819"/>
              <a:gd name="connsiteY2305" fmla="*/ 117878 h 739466"/>
              <a:gd name="connsiteX2306" fmla="*/ 247331 w 11493819"/>
              <a:gd name="connsiteY2306" fmla="*/ 116440 h 739466"/>
              <a:gd name="connsiteX2307" fmla="*/ 266264 w 11493819"/>
              <a:gd name="connsiteY2307" fmla="*/ 115482 h 739466"/>
              <a:gd name="connsiteX2308" fmla="*/ 269380 w 11493819"/>
              <a:gd name="connsiteY2308" fmla="*/ 115482 h 739466"/>
              <a:gd name="connsiteX2309" fmla="*/ 267462 w 11493819"/>
              <a:gd name="connsiteY2309" fmla="*/ 117399 h 739466"/>
              <a:gd name="connsiteX2310" fmla="*/ 264586 w 11493819"/>
              <a:gd name="connsiteY2310" fmla="*/ 117878 h 739466"/>
              <a:gd name="connsiteX2311" fmla="*/ 266264 w 11493819"/>
              <a:gd name="connsiteY2311" fmla="*/ 115482 h 739466"/>
              <a:gd name="connsiteX2312" fmla="*/ 258834 w 11493819"/>
              <a:gd name="connsiteY2312" fmla="*/ 115243 h 739466"/>
              <a:gd name="connsiteX2313" fmla="*/ 257396 w 11493819"/>
              <a:gd name="connsiteY2313" fmla="*/ 117878 h 739466"/>
              <a:gd name="connsiteX2314" fmla="*/ 257396 w 11493819"/>
              <a:gd name="connsiteY2314" fmla="*/ 116440 h 739466"/>
              <a:gd name="connsiteX2315" fmla="*/ 273214 w 11493819"/>
              <a:gd name="connsiteY2315" fmla="*/ 112605 h 739466"/>
              <a:gd name="connsiteX2316" fmla="*/ 272255 w 11493819"/>
              <a:gd name="connsiteY2316" fmla="*/ 114762 h 739466"/>
              <a:gd name="connsiteX2317" fmla="*/ 271297 w 11493819"/>
              <a:gd name="connsiteY2317" fmla="*/ 116920 h 739466"/>
              <a:gd name="connsiteX2318" fmla="*/ 273693 w 11493819"/>
              <a:gd name="connsiteY2318" fmla="*/ 120275 h 739466"/>
              <a:gd name="connsiteX2319" fmla="*/ 274892 w 11493819"/>
              <a:gd name="connsiteY2319" fmla="*/ 117159 h 739466"/>
              <a:gd name="connsiteX2320" fmla="*/ 277527 w 11493819"/>
              <a:gd name="connsiteY2320" fmla="*/ 116920 h 739466"/>
              <a:gd name="connsiteX2321" fmla="*/ 273214 w 11493819"/>
              <a:gd name="connsiteY2321" fmla="*/ 112605 h 739466"/>
              <a:gd name="connsiteX2322" fmla="*/ 258355 w 11493819"/>
              <a:gd name="connsiteY2322" fmla="*/ 112605 h 739466"/>
              <a:gd name="connsiteX2323" fmla="*/ 260272 w 11493819"/>
              <a:gd name="connsiteY2323" fmla="*/ 112605 h 739466"/>
              <a:gd name="connsiteX2324" fmla="*/ 258834 w 11493819"/>
              <a:gd name="connsiteY2324" fmla="*/ 115242 h 739466"/>
              <a:gd name="connsiteX2325" fmla="*/ 289990 w 11493819"/>
              <a:gd name="connsiteY2325" fmla="*/ 111647 h 739466"/>
              <a:gd name="connsiteX2326" fmla="*/ 289990 w 11493819"/>
              <a:gd name="connsiteY2326" fmla="*/ 115002 h 739466"/>
              <a:gd name="connsiteX2327" fmla="*/ 288073 w 11493819"/>
              <a:gd name="connsiteY2327" fmla="*/ 116920 h 739466"/>
              <a:gd name="connsiteX2328" fmla="*/ 289031 w 11493819"/>
              <a:gd name="connsiteY2328" fmla="*/ 120275 h 739466"/>
              <a:gd name="connsiteX2329" fmla="*/ 291511 w 11493819"/>
              <a:gd name="connsiteY2329" fmla="*/ 118858 h 739466"/>
              <a:gd name="connsiteX2330" fmla="*/ 291511 w 11493819"/>
              <a:gd name="connsiteY2330" fmla="*/ 115074 h 739466"/>
              <a:gd name="connsiteX2331" fmla="*/ 291428 w 11493819"/>
              <a:gd name="connsiteY2331" fmla="*/ 114762 h 739466"/>
              <a:gd name="connsiteX2332" fmla="*/ 289990 w 11493819"/>
              <a:gd name="connsiteY2332" fmla="*/ 111647 h 739466"/>
              <a:gd name="connsiteX2333" fmla="*/ 171597 w 11493819"/>
              <a:gd name="connsiteY2333" fmla="*/ 107333 h 739466"/>
              <a:gd name="connsiteX2334" fmla="*/ 171597 w 11493819"/>
              <a:gd name="connsiteY2334" fmla="*/ 110928 h 739466"/>
              <a:gd name="connsiteX2335" fmla="*/ 172556 w 11493819"/>
              <a:gd name="connsiteY2335" fmla="*/ 112605 h 739466"/>
              <a:gd name="connsiteX2336" fmla="*/ 173275 w 11493819"/>
              <a:gd name="connsiteY2336" fmla="*/ 109250 h 739466"/>
              <a:gd name="connsiteX2337" fmla="*/ 171597 w 11493819"/>
              <a:gd name="connsiteY2337" fmla="*/ 107333 h 739466"/>
              <a:gd name="connsiteX2338" fmla="*/ 231034 w 11493819"/>
              <a:gd name="connsiteY2338" fmla="*/ 105895 h 739466"/>
              <a:gd name="connsiteX2339" fmla="*/ 231752 w 11493819"/>
              <a:gd name="connsiteY2339" fmla="*/ 109730 h 739466"/>
              <a:gd name="connsiteX2340" fmla="*/ 231513 w 11493819"/>
              <a:gd name="connsiteY2340" fmla="*/ 113085 h 739466"/>
              <a:gd name="connsiteX2341" fmla="*/ 231034 w 11493819"/>
              <a:gd name="connsiteY2341" fmla="*/ 105895 h 739466"/>
              <a:gd name="connsiteX2342" fmla="*/ 190291 w 11493819"/>
              <a:gd name="connsiteY2342" fmla="*/ 105895 h 739466"/>
              <a:gd name="connsiteX2343" fmla="*/ 189333 w 11493819"/>
              <a:gd name="connsiteY2343" fmla="*/ 109250 h 739466"/>
              <a:gd name="connsiteX2344" fmla="*/ 190771 w 11493819"/>
              <a:gd name="connsiteY2344" fmla="*/ 109250 h 739466"/>
              <a:gd name="connsiteX2345" fmla="*/ 190771 w 11493819"/>
              <a:gd name="connsiteY2345" fmla="*/ 107333 h 739466"/>
              <a:gd name="connsiteX2346" fmla="*/ 190291 w 11493819"/>
              <a:gd name="connsiteY2346" fmla="*/ 105895 h 739466"/>
              <a:gd name="connsiteX2347" fmla="*/ 282321 w 11493819"/>
              <a:gd name="connsiteY2347" fmla="*/ 103978 h 739466"/>
              <a:gd name="connsiteX2348" fmla="*/ 281602 w 11493819"/>
              <a:gd name="connsiteY2348" fmla="*/ 106375 h 739466"/>
              <a:gd name="connsiteX2349" fmla="*/ 280883 w 11493819"/>
              <a:gd name="connsiteY2349" fmla="*/ 107333 h 739466"/>
              <a:gd name="connsiteX2350" fmla="*/ 284718 w 11493819"/>
              <a:gd name="connsiteY2350" fmla="*/ 113085 h 739466"/>
              <a:gd name="connsiteX2351" fmla="*/ 282321 w 11493819"/>
              <a:gd name="connsiteY2351" fmla="*/ 103978 h 739466"/>
              <a:gd name="connsiteX2352" fmla="*/ 232472 w 11493819"/>
              <a:gd name="connsiteY2352" fmla="*/ 102061 h 739466"/>
              <a:gd name="connsiteX2353" fmla="*/ 232232 w 11493819"/>
              <a:gd name="connsiteY2353" fmla="*/ 103498 h 739466"/>
              <a:gd name="connsiteX2354" fmla="*/ 231992 w 11493819"/>
              <a:gd name="connsiteY2354" fmla="*/ 104937 h 739466"/>
              <a:gd name="connsiteX2355" fmla="*/ 230794 w 11493819"/>
              <a:gd name="connsiteY2355" fmla="*/ 104218 h 739466"/>
              <a:gd name="connsiteX2356" fmla="*/ 230554 w 11493819"/>
              <a:gd name="connsiteY2356" fmla="*/ 103019 h 739466"/>
              <a:gd name="connsiteX2357" fmla="*/ 231513 w 11493819"/>
              <a:gd name="connsiteY2357" fmla="*/ 102540 h 739466"/>
              <a:gd name="connsiteX2358" fmla="*/ 232472 w 11493819"/>
              <a:gd name="connsiteY2358" fmla="*/ 102061 h 739466"/>
              <a:gd name="connsiteX2359" fmla="*/ 289511 w 11493819"/>
              <a:gd name="connsiteY2359" fmla="*/ 101581 h 739466"/>
              <a:gd name="connsiteX2360" fmla="*/ 287354 w 11493819"/>
              <a:gd name="connsiteY2360" fmla="*/ 103259 h 739466"/>
              <a:gd name="connsiteX2361" fmla="*/ 289031 w 11493819"/>
              <a:gd name="connsiteY2361" fmla="*/ 105416 h 739466"/>
              <a:gd name="connsiteX2362" fmla="*/ 289511 w 11493819"/>
              <a:gd name="connsiteY2362" fmla="*/ 103498 h 739466"/>
              <a:gd name="connsiteX2363" fmla="*/ 289511 w 11493819"/>
              <a:gd name="connsiteY2363" fmla="*/ 101581 h 739466"/>
              <a:gd name="connsiteX2364" fmla="*/ 175912 w 11493819"/>
              <a:gd name="connsiteY2364" fmla="*/ 95829 h 739466"/>
              <a:gd name="connsiteX2365" fmla="*/ 174234 w 11493819"/>
              <a:gd name="connsiteY2365" fmla="*/ 99903 h 739466"/>
              <a:gd name="connsiteX2366" fmla="*/ 172556 w 11493819"/>
              <a:gd name="connsiteY2366" fmla="*/ 104457 h 739466"/>
              <a:gd name="connsiteX2367" fmla="*/ 173754 w 11493819"/>
              <a:gd name="connsiteY2367" fmla="*/ 106375 h 739466"/>
              <a:gd name="connsiteX2368" fmla="*/ 175912 w 11493819"/>
              <a:gd name="connsiteY2368" fmla="*/ 106854 h 739466"/>
              <a:gd name="connsiteX2369" fmla="*/ 175912 w 11493819"/>
              <a:gd name="connsiteY2369" fmla="*/ 102061 h 739466"/>
              <a:gd name="connsiteX2370" fmla="*/ 175912 w 11493819"/>
              <a:gd name="connsiteY2370" fmla="*/ 95829 h 739466"/>
              <a:gd name="connsiteX2371" fmla="*/ 207307 w 11493819"/>
              <a:gd name="connsiteY2371" fmla="*/ 91995 h 739466"/>
              <a:gd name="connsiteX2372" fmla="*/ 208505 w 11493819"/>
              <a:gd name="connsiteY2372" fmla="*/ 94391 h 739466"/>
              <a:gd name="connsiteX2373" fmla="*/ 206109 w 11493819"/>
              <a:gd name="connsiteY2373" fmla="*/ 94391 h 739466"/>
              <a:gd name="connsiteX2374" fmla="*/ 207307 w 11493819"/>
              <a:gd name="connsiteY2374" fmla="*/ 91995 h 739466"/>
              <a:gd name="connsiteX2375" fmla="*/ 286458 w 11493819"/>
              <a:gd name="connsiteY2375" fmla="*/ 89952 h 739466"/>
              <a:gd name="connsiteX2376" fmla="*/ 287594 w 11493819"/>
              <a:gd name="connsiteY2376" fmla="*/ 91995 h 739466"/>
              <a:gd name="connsiteX2377" fmla="*/ 286395 w 11493819"/>
              <a:gd name="connsiteY2377" fmla="*/ 94871 h 739466"/>
              <a:gd name="connsiteX2378" fmla="*/ 288073 w 11493819"/>
              <a:gd name="connsiteY2378" fmla="*/ 98226 h 739466"/>
              <a:gd name="connsiteX2379" fmla="*/ 289990 w 11493819"/>
              <a:gd name="connsiteY2379" fmla="*/ 96788 h 739466"/>
              <a:gd name="connsiteX2380" fmla="*/ 289271 w 11493819"/>
              <a:gd name="connsiteY2380" fmla="*/ 93673 h 739466"/>
              <a:gd name="connsiteX2381" fmla="*/ 287594 w 11493819"/>
              <a:gd name="connsiteY2381" fmla="*/ 91995 h 739466"/>
              <a:gd name="connsiteX2382" fmla="*/ 288073 w 11493819"/>
              <a:gd name="connsiteY2382" fmla="*/ 90557 h 739466"/>
              <a:gd name="connsiteX2383" fmla="*/ 198919 w 11493819"/>
              <a:gd name="connsiteY2383" fmla="*/ 87201 h 739466"/>
              <a:gd name="connsiteX2384" fmla="*/ 197960 w 11493819"/>
              <a:gd name="connsiteY2384" fmla="*/ 95350 h 739466"/>
              <a:gd name="connsiteX2385" fmla="*/ 196043 w 11493819"/>
              <a:gd name="connsiteY2385" fmla="*/ 100623 h 739466"/>
              <a:gd name="connsiteX2386" fmla="*/ 196522 w 11493819"/>
              <a:gd name="connsiteY2386" fmla="*/ 95350 h 739466"/>
              <a:gd name="connsiteX2387" fmla="*/ 196043 w 11493819"/>
              <a:gd name="connsiteY2387" fmla="*/ 89598 h 739466"/>
              <a:gd name="connsiteX2388" fmla="*/ 197481 w 11493819"/>
              <a:gd name="connsiteY2388" fmla="*/ 88161 h 739466"/>
              <a:gd name="connsiteX2389" fmla="*/ 198919 w 11493819"/>
              <a:gd name="connsiteY2389" fmla="*/ 87201 h 739466"/>
              <a:gd name="connsiteX2390" fmla="*/ 229595 w 11493819"/>
              <a:gd name="connsiteY2390" fmla="*/ 84326 h 739466"/>
              <a:gd name="connsiteX2391" fmla="*/ 229595 w 11493819"/>
              <a:gd name="connsiteY2391" fmla="*/ 86243 h 739466"/>
              <a:gd name="connsiteX2392" fmla="*/ 231992 w 11493819"/>
              <a:gd name="connsiteY2392" fmla="*/ 86243 h 739466"/>
              <a:gd name="connsiteX2393" fmla="*/ 231274 w 11493819"/>
              <a:gd name="connsiteY2393" fmla="*/ 85045 h 739466"/>
              <a:gd name="connsiteX2394" fmla="*/ 229595 w 11493819"/>
              <a:gd name="connsiteY2394" fmla="*/ 84326 h 739466"/>
              <a:gd name="connsiteX2395" fmla="*/ 226719 w 11493819"/>
              <a:gd name="connsiteY2395" fmla="*/ 81929 h 739466"/>
              <a:gd name="connsiteX2396" fmla="*/ 231513 w 11493819"/>
              <a:gd name="connsiteY2396" fmla="*/ 81929 h 739466"/>
              <a:gd name="connsiteX2397" fmla="*/ 234389 w 11493819"/>
              <a:gd name="connsiteY2397" fmla="*/ 85764 h 739466"/>
              <a:gd name="connsiteX2398" fmla="*/ 234868 w 11493819"/>
              <a:gd name="connsiteY2398" fmla="*/ 90557 h 739466"/>
              <a:gd name="connsiteX2399" fmla="*/ 233190 w 11493819"/>
              <a:gd name="connsiteY2399" fmla="*/ 91516 h 739466"/>
              <a:gd name="connsiteX2400" fmla="*/ 231992 w 11493819"/>
              <a:gd name="connsiteY2400" fmla="*/ 93433 h 739466"/>
              <a:gd name="connsiteX2401" fmla="*/ 233430 w 11493819"/>
              <a:gd name="connsiteY2401" fmla="*/ 99185 h 739466"/>
              <a:gd name="connsiteX2402" fmla="*/ 232232 w 11493819"/>
              <a:gd name="connsiteY2402" fmla="*/ 99664 h 739466"/>
              <a:gd name="connsiteX2403" fmla="*/ 231034 w 11493819"/>
              <a:gd name="connsiteY2403" fmla="*/ 99664 h 739466"/>
              <a:gd name="connsiteX2404" fmla="*/ 231513 w 11493819"/>
              <a:gd name="connsiteY2404" fmla="*/ 97747 h 739466"/>
              <a:gd name="connsiteX2405" fmla="*/ 231992 w 11493819"/>
              <a:gd name="connsiteY2405" fmla="*/ 95829 h 739466"/>
              <a:gd name="connsiteX2406" fmla="*/ 229835 w 11493819"/>
              <a:gd name="connsiteY2406" fmla="*/ 94871 h 739466"/>
              <a:gd name="connsiteX2407" fmla="*/ 228637 w 11493819"/>
              <a:gd name="connsiteY2407" fmla="*/ 93433 h 739466"/>
              <a:gd name="connsiteX2408" fmla="*/ 228877 w 11493819"/>
              <a:gd name="connsiteY2408" fmla="*/ 90796 h 739466"/>
              <a:gd name="connsiteX2409" fmla="*/ 229116 w 11493819"/>
              <a:gd name="connsiteY2409" fmla="*/ 87681 h 739466"/>
              <a:gd name="connsiteX2410" fmla="*/ 228157 w 11493819"/>
              <a:gd name="connsiteY2410" fmla="*/ 87201 h 739466"/>
              <a:gd name="connsiteX2411" fmla="*/ 226719 w 11493819"/>
              <a:gd name="connsiteY2411" fmla="*/ 87201 h 739466"/>
              <a:gd name="connsiteX2412" fmla="*/ 218571 w 11493819"/>
              <a:gd name="connsiteY2412" fmla="*/ 79532 h 739466"/>
              <a:gd name="connsiteX2413" fmla="*/ 220249 w 11493819"/>
              <a:gd name="connsiteY2413" fmla="*/ 81689 h 739466"/>
              <a:gd name="connsiteX2414" fmla="*/ 220009 w 11493819"/>
              <a:gd name="connsiteY2414" fmla="*/ 84805 h 739466"/>
              <a:gd name="connsiteX2415" fmla="*/ 218571 w 11493819"/>
              <a:gd name="connsiteY2415" fmla="*/ 84805 h 739466"/>
              <a:gd name="connsiteX2416" fmla="*/ 203176 w 11493819"/>
              <a:gd name="connsiteY2416" fmla="*/ 78715 h 739466"/>
              <a:gd name="connsiteX2417" fmla="*/ 202753 w 11493819"/>
              <a:gd name="connsiteY2417" fmla="*/ 83367 h 739466"/>
              <a:gd name="connsiteX2418" fmla="*/ 202274 w 11493819"/>
              <a:gd name="connsiteY2418" fmla="*/ 80971 h 739466"/>
              <a:gd name="connsiteX2419" fmla="*/ 203190 w 11493819"/>
              <a:gd name="connsiteY2419" fmla="*/ 78567 h 739466"/>
              <a:gd name="connsiteX2420" fmla="*/ 203233 w 11493819"/>
              <a:gd name="connsiteY2420" fmla="*/ 78574 h 739466"/>
              <a:gd name="connsiteX2421" fmla="*/ 203176 w 11493819"/>
              <a:gd name="connsiteY2421" fmla="*/ 78715 h 739466"/>
              <a:gd name="connsiteX2422" fmla="*/ 200357 w 11493819"/>
              <a:gd name="connsiteY2422" fmla="*/ 75219 h 739466"/>
              <a:gd name="connsiteX2423" fmla="*/ 203233 w 11493819"/>
              <a:gd name="connsiteY2423" fmla="*/ 78094 h 739466"/>
              <a:gd name="connsiteX2424" fmla="*/ 203190 w 11493819"/>
              <a:gd name="connsiteY2424" fmla="*/ 78567 h 739466"/>
              <a:gd name="connsiteX2425" fmla="*/ 200836 w 11493819"/>
              <a:gd name="connsiteY2425" fmla="*/ 78214 h 739466"/>
              <a:gd name="connsiteX2426" fmla="*/ 200357 w 11493819"/>
              <a:gd name="connsiteY2426" fmla="*/ 75219 h 739466"/>
              <a:gd name="connsiteX2427" fmla="*/ 269380 w 11493819"/>
              <a:gd name="connsiteY2427" fmla="*/ 72342 h 739466"/>
              <a:gd name="connsiteX2428" fmla="*/ 269380 w 11493819"/>
              <a:gd name="connsiteY2428" fmla="*/ 76657 h 739466"/>
              <a:gd name="connsiteX2429" fmla="*/ 270098 w 11493819"/>
              <a:gd name="connsiteY2429" fmla="*/ 75219 h 739466"/>
              <a:gd name="connsiteX2430" fmla="*/ 270817 w 11493819"/>
              <a:gd name="connsiteY2430" fmla="*/ 72822 h 739466"/>
              <a:gd name="connsiteX2431" fmla="*/ 269380 w 11493819"/>
              <a:gd name="connsiteY2431" fmla="*/ 72342 h 739466"/>
              <a:gd name="connsiteX2432" fmla="*/ 289031 w 11493819"/>
              <a:gd name="connsiteY2432" fmla="*/ 71384 h 739466"/>
              <a:gd name="connsiteX2433" fmla="*/ 287354 w 11493819"/>
              <a:gd name="connsiteY2433" fmla="*/ 71864 h 739466"/>
              <a:gd name="connsiteX2434" fmla="*/ 286156 w 11493819"/>
              <a:gd name="connsiteY2434" fmla="*/ 72342 h 739466"/>
              <a:gd name="connsiteX2435" fmla="*/ 287594 w 11493819"/>
              <a:gd name="connsiteY2435" fmla="*/ 74499 h 739466"/>
              <a:gd name="connsiteX2436" fmla="*/ 288073 w 11493819"/>
              <a:gd name="connsiteY2436" fmla="*/ 78094 h 739466"/>
              <a:gd name="connsiteX2437" fmla="*/ 289990 w 11493819"/>
              <a:gd name="connsiteY2437" fmla="*/ 77376 h 739466"/>
              <a:gd name="connsiteX2438" fmla="*/ 291511 w 11493819"/>
              <a:gd name="connsiteY2438" fmla="*/ 76424 h 739466"/>
              <a:gd name="connsiteX2439" fmla="*/ 291511 w 11493819"/>
              <a:gd name="connsiteY2439" fmla="*/ 75517 h 739466"/>
              <a:gd name="connsiteX2440" fmla="*/ 291189 w 11493819"/>
              <a:gd name="connsiteY2440" fmla="*/ 74979 h 739466"/>
              <a:gd name="connsiteX2441" fmla="*/ 289751 w 11493819"/>
              <a:gd name="connsiteY2441" fmla="*/ 75219 h 739466"/>
              <a:gd name="connsiteX2442" fmla="*/ 288792 w 11493819"/>
              <a:gd name="connsiteY2442" fmla="*/ 74499 h 739466"/>
              <a:gd name="connsiteX2443" fmla="*/ 289031 w 11493819"/>
              <a:gd name="connsiteY2443" fmla="*/ 71384 h 739466"/>
              <a:gd name="connsiteX2444" fmla="*/ 208026 w 11493819"/>
              <a:gd name="connsiteY2444" fmla="*/ 71384 h 739466"/>
              <a:gd name="connsiteX2445" fmla="*/ 208745 w 11493819"/>
              <a:gd name="connsiteY2445" fmla="*/ 74020 h 739466"/>
              <a:gd name="connsiteX2446" fmla="*/ 208026 w 11493819"/>
              <a:gd name="connsiteY2446" fmla="*/ 76657 h 739466"/>
              <a:gd name="connsiteX2447" fmla="*/ 206588 w 11493819"/>
              <a:gd name="connsiteY2447" fmla="*/ 74260 h 739466"/>
              <a:gd name="connsiteX2448" fmla="*/ 208026 w 11493819"/>
              <a:gd name="connsiteY2448" fmla="*/ 71384 h 739466"/>
              <a:gd name="connsiteX2449" fmla="*/ 196522 w 11493819"/>
              <a:gd name="connsiteY2449" fmla="*/ 71384 h 739466"/>
              <a:gd name="connsiteX2450" fmla="*/ 197002 w 11493819"/>
              <a:gd name="connsiteY2450" fmla="*/ 76657 h 739466"/>
              <a:gd name="connsiteX2451" fmla="*/ 198919 w 11493819"/>
              <a:gd name="connsiteY2451" fmla="*/ 78094 h 739466"/>
              <a:gd name="connsiteX2452" fmla="*/ 197481 w 11493819"/>
              <a:gd name="connsiteY2452" fmla="*/ 81929 h 739466"/>
              <a:gd name="connsiteX2453" fmla="*/ 194605 w 11493819"/>
              <a:gd name="connsiteY2453" fmla="*/ 77376 h 739466"/>
              <a:gd name="connsiteX2454" fmla="*/ 196522 w 11493819"/>
              <a:gd name="connsiteY2454" fmla="*/ 71384 h 739466"/>
              <a:gd name="connsiteX2455" fmla="*/ 231034 w 11493819"/>
              <a:gd name="connsiteY2455" fmla="*/ 69946 h 739466"/>
              <a:gd name="connsiteX2456" fmla="*/ 232472 w 11493819"/>
              <a:gd name="connsiteY2456" fmla="*/ 78574 h 739466"/>
              <a:gd name="connsiteX2457" fmla="*/ 231992 w 11493819"/>
              <a:gd name="connsiteY2457" fmla="*/ 77615 h 739466"/>
              <a:gd name="connsiteX2458" fmla="*/ 231034 w 11493819"/>
              <a:gd name="connsiteY2458" fmla="*/ 76657 h 739466"/>
              <a:gd name="connsiteX2459" fmla="*/ 230554 w 11493819"/>
              <a:gd name="connsiteY2459" fmla="*/ 78574 h 739466"/>
              <a:gd name="connsiteX2460" fmla="*/ 230554 w 11493819"/>
              <a:gd name="connsiteY2460" fmla="*/ 74260 h 739466"/>
              <a:gd name="connsiteX2461" fmla="*/ 231034 w 11493819"/>
              <a:gd name="connsiteY2461" fmla="*/ 69946 h 739466"/>
              <a:gd name="connsiteX2462" fmla="*/ 211860 w 11493819"/>
              <a:gd name="connsiteY2462" fmla="*/ 69467 h 739466"/>
              <a:gd name="connsiteX2463" fmla="*/ 211860 w 11493819"/>
              <a:gd name="connsiteY2463" fmla="*/ 72342 h 739466"/>
              <a:gd name="connsiteX2464" fmla="*/ 212820 w 11493819"/>
              <a:gd name="connsiteY2464" fmla="*/ 74739 h 739466"/>
              <a:gd name="connsiteX2465" fmla="*/ 210662 w 11493819"/>
              <a:gd name="connsiteY2465" fmla="*/ 72582 h 739466"/>
              <a:gd name="connsiteX2466" fmla="*/ 211860 w 11493819"/>
              <a:gd name="connsiteY2466" fmla="*/ 69467 h 739466"/>
              <a:gd name="connsiteX2467" fmla="*/ 234389 w 11493819"/>
              <a:gd name="connsiteY2467" fmla="*/ 68508 h 739466"/>
              <a:gd name="connsiteX2468" fmla="*/ 236306 w 11493819"/>
              <a:gd name="connsiteY2468" fmla="*/ 74739 h 739466"/>
              <a:gd name="connsiteX2469" fmla="*/ 234389 w 11493819"/>
              <a:gd name="connsiteY2469" fmla="*/ 71624 h 739466"/>
              <a:gd name="connsiteX2470" fmla="*/ 234389 w 11493819"/>
              <a:gd name="connsiteY2470" fmla="*/ 68508 h 739466"/>
              <a:gd name="connsiteX2471" fmla="*/ 223604 w 11493819"/>
              <a:gd name="connsiteY2471" fmla="*/ 67489 h 739466"/>
              <a:gd name="connsiteX2472" fmla="*/ 223844 w 11493819"/>
              <a:gd name="connsiteY2472" fmla="*/ 68269 h 739466"/>
              <a:gd name="connsiteX2473" fmla="*/ 225761 w 11493819"/>
              <a:gd name="connsiteY2473" fmla="*/ 68508 h 739466"/>
              <a:gd name="connsiteX2474" fmla="*/ 225522 w 11493819"/>
              <a:gd name="connsiteY2474" fmla="*/ 71384 h 739466"/>
              <a:gd name="connsiteX2475" fmla="*/ 225282 w 11493819"/>
              <a:gd name="connsiteY2475" fmla="*/ 74739 h 739466"/>
              <a:gd name="connsiteX2476" fmla="*/ 222885 w 11493819"/>
              <a:gd name="connsiteY2476" fmla="*/ 72342 h 739466"/>
              <a:gd name="connsiteX2477" fmla="*/ 221927 w 11493819"/>
              <a:gd name="connsiteY2477" fmla="*/ 68508 h 739466"/>
              <a:gd name="connsiteX2478" fmla="*/ 223604 w 11493819"/>
              <a:gd name="connsiteY2478" fmla="*/ 67489 h 739466"/>
              <a:gd name="connsiteX2479" fmla="*/ 264586 w 11493819"/>
              <a:gd name="connsiteY2479" fmla="*/ 66591 h 739466"/>
              <a:gd name="connsiteX2480" fmla="*/ 262669 w 11493819"/>
              <a:gd name="connsiteY2480" fmla="*/ 68029 h 739466"/>
              <a:gd name="connsiteX2481" fmla="*/ 260752 w 11493819"/>
              <a:gd name="connsiteY2481" fmla="*/ 68508 h 739466"/>
              <a:gd name="connsiteX2482" fmla="*/ 262669 w 11493819"/>
              <a:gd name="connsiteY2482" fmla="*/ 69467 h 739466"/>
              <a:gd name="connsiteX2483" fmla="*/ 264107 w 11493819"/>
              <a:gd name="connsiteY2483" fmla="*/ 70905 h 739466"/>
              <a:gd name="connsiteX2484" fmla="*/ 265305 w 11493819"/>
              <a:gd name="connsiteY2484" fmla="*/ 69227 h 739466"/>
              <a:gd name="connsiteX2485" fmla="*/ 264586 w 11493819"/>
              <a:gd name="connsiteY2485" fmla="*/ 66591 h 739466"/>
              <a:gd name="connsiteX2486" fmla="*/ 266024 w 11493819"/>
              <a:gd name="connsiteY2486" fmla="*/ 65153 h 739466"/>
              <a:gd name="connsiteX2487" fmla="*/ 266024 w 11493819"/>
              <a:gd name="connsiteY2487" fmla="*/ 67549 h 739466"/>
              <a:gd name="connsiteX2488" fmla="*/ 270338 w 11493819"/>
              <a:gd name="connsiteY2488" fmla="*/ 68747 h 739466"/>
              <a:gd name="connsiteX2489" fmla="*/ 274172 w 11493819"/>
              <a:gd name="connsiteY2489" fmla="*/ 72342 h 739466"/>
              <a:gd name="connsiteX2490" fmla="*/ 272735 w 11493819"/>
              <a:gd name="connsiteY2490" fmla="*/ 69227 h 739466"/>
              <a:gd name="connsiteX2491" fmla="*/ 270817 w 11493819"/>
              <a:gd name="connsiteY2491" fmla="*/ 65153 h 739466"/>
              <a:gd name="connsiteX2492" fmla="*/ 268181 w 11493819"/>
              <a:gd name="connsiteY2492" fmla="*/ 65153 h 739466"/>
              <a:gd name="connsiteX2493" fmla="*/ 266024 w 11493819"/>
              <a:gd name="connsiteY2493" fmla="*/ 65153 h 739466"/>
              <a:gd name="connsiteX2494" fmla="*/ 250206 w 11493819"/>
              <a:gd name="connsiteY2494" fmla="*/ 64674 h 739466"/>
              <a:gd name="connsiteX2495" fmla="*/ 252123 w 11493819"/>
              <a:gd name="connsiteY2495" fmla="*/ 65632 h 739466"/>
              <a:gd name="connsiteX2496" fmla="*/ 251165 w 11493819"/>
              <a:gd name="connsiteY2496" fmla="*/ 66591 h 739466"/>
              <a:gd name="connsiteX2497" fmla="*/ 253083 w 11493819"/>
              <a:gd name="connsiteY2497" fmla="*/ 67789 h 739466"/>
              <a:gd name="connsiteX2498" fmla="*/ 254041 w 11493819"/>
              <a:gd name="connsiteY2498" fmla="*/ 69946 h 739466"/>
              <a:gd name="connsiteX2499" fmla="*/ 253322 w 11493819"/>
              <a:gd name="connsiteY2499" fmla="*/ 70665 h 739466"/>
              <a:gd name="connsiteX2500" fmla="*/ 252603 w 11493819"/>
              <a:gd name="connsiteY2500" fmla="*/ 71384 h 739466"/>
              <a:gd name="connsiteX2501" fmla="*/ 251165 w 11493819"/>
              <a:gd name="connsiteY2501" fmla="*/ 69946 h 739466"/>
              <a:gd name="connsiteX2502" fmla="*/ 251884 w 11493819"/>
              <a:gd name="connsiteY2502" fmla="*/ 73301 h 739466"/>
              <a:gd name="connsiteX2503" fmla="*/ 252603 w 11493819"/>
              <a:gd name="connsiteY2503" fmla="*/ 76657 h 739466"/>
              <a:gd name="connsiteX2504" fmla="*/ 250206 w 11493819"/>
              <a:gd name="connsiteY2504" fmla="*/ 75219 h 739466"/>
              <a:gd name="connsiteX2505" fmla="*/ 247331 w 11493819"/>
              <a:gd name="connsiteY2505" fmla="*/ 73781 h 739466"/>
              <a:gd name="connsiteX2506" fmla="*/ 247331 w 11493819"/>
              <a:gd name="connsiteY2506" fmla="*/ 71384 h 739466"/>
              <a:gd name="connsiteX2507" fmla="*/ 249488 w 11493819"/>
              <a:gd name="connsiteY2507" fmla="*/ 69227 h 739466"/>
              <a:gd name="connsiteX2508" fmla="*/ 250206 w 11493819"/>
              <a:gd name="connsiteY2508" fmla="*/ 64674 h 739466"/>
              <a:gd name="connsiteX2509" fmla="*/ 275610 w 11493819"/>
              <a:gd name="connsiteY2509" fmla="*/ 63715 h 739466"/>
              <a:gd name="connsiteX2510" fmla="*/ 277049 w 11493819"/>
              <a:gd name="connsiteY2510" fmla="*/ 68269 h 739466"/>
              <a:gd name="connsiteX2511" fmla="*/ 278487 w 11493819"/>
              <a:gd name="connsiteY2511" fmla="*/ 72822 h 739466"/>
              <a:gd name="connsiteX2512" fmla="*/ 278966 w 11493819"/>
              <a:gd name="connsiteY2512" fmla="*/ 67549 h 739466"/>
              <a:gd name="connsiteX2513" fmla="*/ 275610 w 11493819"/>
              <a:gd name="connsiteY2513" fmla="*/ 63715 h 739466"/>
              <a:gd name="connsiteX2514" fmla="*/ 291511 w 11493819"/>
              <a:gd name="connsiteY2514" fmla="*/ 63012 h 739466"/>
              <a:gd name="connsiteX2515" fmla="*/ 290949 w 11493819"/>
              <a:gd name="connsiteY2515" fmla="*/ 63715 h 739466"/>
              <a:gd name="connsiteX2516" fmla="*/ 289990 w 11493819"/>
              <a:gd name="connsiteY2516" fmla="*/ 67549 h 739466"/>
              <a:gd name="connsiteX2517" fmla="*/ 291511 w 11493819"/>
              <a:gd name="connsiteY2517" fmla="*/ 67115 h 739466"/>
              <a:gd name="connsiteX2518" fmla="*/ 229116 w 11493819"/>
              <a:gd name="connsiteY2518" fmla="*/ 62756 h 739466"/>
              <a:gd name="connsiteX2519" fmla="*/ 228877 w 11493819"/>
              <a:gd name="connsiteY2519" fmla="*/ 64913 h 739466"/>
              <a:gd name="connsiteX2520" fmla="*/ 229595 w 11493819"/>
              <a:gd name="connsiteY2520" fmla="*/ 66591 h 739466"/>
              <a:gd name="connsiteX2521" fmla="*/ 227678 w 11493819"/>
              <a:gd name="connsiteY2521" fmla="*/ 65153 h 739466"/>
              <a:gd name="connsiteX2522" fmla="*/ 229116 w 11493819"/>
              <a:gd name="connsiteY2522" fmla="*/ 62756 h 739466"/>
              <a:gd name="connsiteX2523" fmla="*/ 196043 w 11493819"/>
              <a:gd name="connsiteY2523" fmla="*/ 62756 h 739466"/>
              <a:gd name="connsiteX2524" fmla="*/ 197960 w 11493819"/>
              <a:gd name="connsiteY2524" fmla="*/ 63715 h 739466"/>
              <a:gd name="connsiteX2525" fmla="*/ 200836 w 11493819"/>
              <a:gd name="connsiteY2525" fmla="*/ 64674 h 739466"/>
              <a:gd name="connsiteX2526" fmla="*/ 200357 w 11493819"/>
              <a:gd name="connsiteY2526" fmla="*/ 69467 h 739466"/>
              <a:gd name="connsiteX2527" fmla="*/ 198440 w 11493819"/>
              <a:gd name="connsiteY2527" fmla="*/ 72342 h 739466"/>
              <a:gd name="connsiteX2528" fmla="*/ 197481 w 11493819"/>
              <a:gd name="connsiteY2528" fmla="*/ 67070 h 739466"/>
              <a:gd name="connsiteX2529" fmla="*/ 195564 w 11493819"/>
              <a:gd name="connsiteY2529" fmla="*/ 63235 h 739466"/>
              <a:gd name="connsiteX2530" fmla="*/ 196043 w 11493819"/>
              <a:gd name="connsiteY2530" fmla="*/ 62756 h 739466"/>
              <a:gd name="connsiteX2531" fmla="*/ 223364 w 11493819"/>
              <a:gd name="connsiteY2531" fmla="*/ 60360 h 739466"/>
              <a:gd name="connsiteX2532" fmla="*/ 221447 w 11493819"/>
              <a:gd name="connsiteY2532" fmla="*/ 61797 h 739466"/>
              <a:gd name="connsiteX2533" fmla="*/ 219530 w 11493819"/>
              <a:gd name="connsiteY2533" fmla="*/ 61318 h 739466"/>
              <a:gd name="connsiteX2534" fmla="*/ 264107 w 11493819"/>
              <a:gd name="connsiteY2534" fmla="*/ 58442 h 739466"/>
              <a:gd name="connsiteX2535" fmla="*/ 262669 w 11493819"/>
              <a:gd name="connsiteY2535" fmla="*/ 59640 h 739466"/>
              <a:gd name="connsiteX2536" fmla="*/ 261231 w 11493819"/>
              <a:gd name="connsiteY2536" fmla="*/ 61318 h 739466"/>
              <a:gd name="connsiteX2537" fmla="*/ 262429 w 11493819"/>
              <a:gd name="connsiteY2537" fmla="*/ 62996 h 739466"/>
              <a:gd name="connsiteX2538" fmla="*/ 263148 w 11493819"/>
              <a:gd name="connsiteY2538" fmla="*/ 65153 h 739466"/>
              <a:gd name="connsiteX2539" fmla="*/ 263867 w 11493819"/>
              <a:gd name="connsiteY2539" fmla="*/ 61797 h 739466"/>
              <a:gd name="connsiteX2540" fmla="*/ 264107 w 11493819"/>
              <a:gd name="connsiteY2540" fmla="*/ 58442 h 739466"/>
              <a:gd name="connsiteX2541" fmla="*/ 223844 w 11493819"/>
              <a:gd name="connsiteY2541" fmla="*/ 58442 h 739466"/>
              <a:gd name="connsiteX2542" fmla="*/ 226719 w 11493819"/>
              <a:gd name="connsiteY2542" fmla="*/ 61318 h 739466"/>
              <a:gd name="connsiteX2543" fmla="*/ 223844 w 11493819"/>
              <a:gd name="connsiteY2543" fmla="*/ 61318 h 739466"/>
              <a:gd name="connsiteX2544" fmla="*/ 200357 w 11493819"/>
              <a:gd name="connsiteY2544" fmla="*/ 55566 h 739466"/>
              <a:gd name="connsiteX2545" fmla="*/ 201795 w 11493819"/>
              <a:gd name="connsiteY2545" fmla="*/ 55806 h 739466"/>
              <a:gd name="connsiteX2546" fmla="*/ 202753 w 11493819"/>
              <a:gd name="connsiteY2546" fmla="*/ 56525 h 739466"/>
              <a:gd name="connsiteX2547" fmla="*/ 202035 w 11493819"/>
              <a:gd name="connsiteY2547" fmla="*/ 57963 h 739466"/>
              <a:gd name="connsiteX2548" fmla="*/ 202274 w 11493819"/>
              <a:gd name="connsiteY2548" fmla="*/ 60360 h 739466"/>
              <a:gd name="connsiteX2549" fmla="*/ 201076 w 11493819"/>
              <a:gd name="connsiteY2549" fmla="*/ 58682 h 739466"/>
              <a:gd name="connsiteX2550" fmla="*/ 200357 w 11493819"/>
              <a:gd name="connsiteY2550" fmla="*/ 55566 h 739466"/>
              <a:gd name="connsiteX2551" fmla="*/ 277049 w 11493819"/>
              <a:gd name="connsiteY2551" fmla="*/ 55087 h 739466"/>
              <a:gd name="connsiteX2552" fmla="*/ 279445 w 11493819"/>
              <a:gd name="connsiteY2552" fmla="*/ 61558 h 739466"/>
              <a:gd name="connsiteX2553" fmla="*/ 282800 w 11493819"/>
              <a:gd name="connsiteY2553" fmla="*/ 66591 h 739466"/>
              <a:gd name="connsiteX2554" fmla="*/ 281602 w 11493819"/>
              <a:gd name="connsiteY2554" fmla="*/ 59880 h 739466"/>
              <a:gd name="connsiteX2555" fmla="*/ 277049 w 11493819"/>
              <a:gd name="connsiteY2555" fmla="*/ 55087 h 739466"/>
              <a:gd name="connsiteX2556" fmla="*/ 266024 w 11493819"/>
              <a:gd name="connsiteY2556" fmla="*/ 55087 h 739466"/>
              <a:gd name="connsiteX2557" fmla="*/ 265305 w 11493819"/>
              <a:gd name="connsiteY2557" fmla="*/ 57484 h 739466"/>
              <a:gd name="connsiteX2558" fmla="*/ 265545 w 11493819"/>
              <a:gd name="connsiteY2558" fmla="*/ 61318 h 739466"/>
              <a:gd name="connsiteX2559" fmla="*/ 269380 w 11493819"/>
              <a:gd name="connsiteY2559" fmla="*/ 61318 h 739466"/>
              <a:gd name="connsiteX2560" fmla="*/ 266024 w 11493819"/>
              <a:gd name="connsiteY2560" fmla="*/ 55087 h 739466"/>
              <a:gd name="connsiteX2561" fmla="*/ 182622 w 11493819"/>
              <a:gd name="connsiteY2561" fmla="*/ 55087 h 739466"/>
              <a:gd name="connsiteX2562" fmla="*/ 182382 w 11493819"/>
              <a:gd name="connsiteY2562" fmla="*/ 57244 h 739466"/>
              <a:gd name="connsiteX2563" fmla="*/ 181184 w 11493819"/>
              <a:gd name="connsiteY2563" fmla="*/ 58442 h 739466"/>
              <a:gd name="connsiteX2564" fmla="*/ 181184 w 11493819"/>
              <a:gd name="connsiteY2564" fmla="*/ 71144 h 739466"/>
              <a:gd name="connsiteX2565" fmla="*/ 181184 w 11493819"/>
              <a:gd name="connsiteY2565" fmla="*/ 82409 h 739466"/>
              <a:gd name="connsiteX2566" fmla="*/ 178308 w 11493819"/>
              <a:gd name="connsiteY2566" fmla="*/ 74979 h 739466"/>
              <a:gd name="connsiteX2567" fmla="*/ 177349 w 11493819"/>
              <a:gd name="connsiteY2567" fmla="*/ 66112 h 739466"/>
              <a:gd name="connsiteX2568" fmla="*/ 175192 w 11493819"/>
              <a:gd name="connsiteY2568" fmla="*/ 66591 h 739466"/>
              <a:gd name="connsiteX2569" fmla="*/ 173036 w 11493819"/>
              <a:gd name="connsiteY2569" fmla="*/ 68508 h 739466"/>
              <a:gd name="connsiteX2570" fmla="*/ 173994 w 11493819"/>
              <a:gd name="connsiteY2570" fmla="*/ 75937 h 739466"/>
              <a:gd name="connsiteX2571" fmla="*/ 172317 w 11493819"/>
              <a:gd name="connsiteY2571" fmla="*/ 84326 h 739466"/>
              <a:gd name="connsiteX2572" fmla="*/ 170399 w 11493819"/>
              <a:gd name="connsiteY2572" fmla="*/ 93193 h 739466"/>
              <a:gd name="connsiteX2573" fmla="*/ 171119 w 11493819"/>
              <a:gd name="connsiteY2573" fmla="*/ 102061 h 739466"/>
              <a:gd name="connsiteX2574" fmla="*/ 173036 w 11493819"/>
              <a:gd name="connsiteY2574" fmla="*/ 99424 h 739466"/>
              <a:gd name="connsiteX2575" fmla="*/ 173994 w 11493819"/>
              <a:gd name="connsiteY2575" fmla="*/ 94871 h 739466"/>
              <a:gd name="connsiteX2576" fmla="*/ 178308 w 11493819"/>
              <a:gd name="connsiteY2576" fmla="*/ 92474 h 739466"/>
              <a:gd name="connsiteX2577" fmla="*/ 180226 w 11493819"/>
              <a:gd name="connsiteY2577" fmla="*/ 84326 h 739466"/>
              <a:gd name="connsiteX2578" fmla="*/ 181664 w 11493819"/>
              <a:gd name="connsiteY2578" fmla="*/ 84805 h 739466"/>
              <a:gd name="connsiteX2579" fmla="*/ 182862 w 11493819"/>
              <a:gd name="connsiteY2579" fmla="*/ 74260 h 739466"/>
              <a:gd name="connsiteX2580" fmla="*/ 183581 w 11493819"/>
              <a:gd name="connsiteY2580" fmla="*/ 61318 h 739466"/>
              <a:gd name="connsiteX2581" fmla="*/ 185738 w 11493819"/>
              <a:gd name="connsiteY2581" fmla="*/ 62756 h 739466"/>
              <a:gd name="connsiteX2582" fmla="*/ 187894 w 11493819"/>
              <a:gd name="connsiteY2582" fmla="*/ 62277 h 739466"/>
              <a:gd name="connsiteX2583" fmla="*/ 187655 w 11493819"/>
              <a:gd name="connsiteY2583" fmla="*/ 61797 h 739466"/>
              <a:gd name="connsiteX2584" fmla="*/ 186936 w 11493819"/>
              <a:gd name="connsiteY2584" fmla="*/ 62277 h 739466"/>
              <a:gd name="connsiteX2585" fmla="*/ 187415 w 11493819"/>
              <a:gd name="connsiteY2585" fmla="*/ 60120 h 739466"/>
              <a:gd name="connsiteX2586" fmla="*/ 187894 w 11493819"/>
              <a:gd name="connsiteY2586" fmla="*/ 56525 h 739466"/>
              <a:gd name="connsiteX2587" fmla="*/ 185977 w 11493819"/>
              <a:gd name="connsiteY2587" fmla="*/ 57484 h 739466"/>
              <a:gd name="connsiteX2588" fmla="*/ 184539 w 11493819"/>
              <a:gd name="connsiteY2588" fmla="*/ 58922 h 739466"/>
              <a:gd name="connsiteX2589" fmla="*/ 183820 w 11493819"/>
              <a:gd name="connsiteY2589" fmla="*/ 56285 h 739466"/>
              <a:gd name="connsiteX2590" fmla="*/ 182622 w 11493819"/>
              <a:gd name="connsiteY2590" fmla="*/ 55087 h 739466"/>
              <a:gd name="connsiteX2591" fmla="*/ 258355 w 11493819"/>
              <a:gd name="connsiteY2591" fmla="*/ 54128 h 739466"/>
              <a:gd name="connsiteX2592" fmla="*/ 258834 w 11493819"/>
              <a:gd name="connsiteY2592" fmla="*/ 56525 h 739466"/>
              <a:gd name="connsiteX2593" fmla="*/ 257875 w 11493819"/>
              <a:gd name="connsiteY2593" fmla="*/ 58922 h 739466"/>
              <a:gd name="connsiteX2594" fmla="*/ 255718 w 11493819"/>
              <a:gd name="connsiteY2594" fmla="*/ 57005 h 739466"/>
              <a:gd name="connsiteX2595" fmla="*/ 253561 w 11493819"/>
              <a:gd name="connsiteY2595" fmla="*/ 56525 h 739466"/>
              <a:gd name="connsiteX2596" fmla="*/ 254760 w 11493819"/>
              <a:gd name="connsiteY2596" fmla="*/ 58682 h 739466"/>
              <a:gd name="connsiteX2597" fmla="*/ 255479 w 11493819"/>
              <a:gd name="connsiteY2597" fmla="*/ 61318 h 739466"/>
              <a:gd name="connsiteX2598" fmla="*/ 257156 w 11493819"/>
              <a:gd name="connsiteY2598" fmla="*/ 60120 h 739466"/>
              <a:gd name="connsiteX2599" fmla="*/ 259313 w 11493819"/>
              <a:gd name="connsiteY2599" fmla="*/ 60360 h 739466"/>
              <a:gd name="connsiteX2600" fmla="*/ 259793 w 11493819"/>
              <a:gd name="connsiteY2600" fmla="*/ 57723 h 739466"/>
              <a:gd name="connsiteX2601" fmla="*/ 260272 w 11493819"/>
              <a:gd name="connsiteY2601" fmla="*/ 55087 h 739466"/>
              <a:gd name="connsiteX2602" fmla="*/ 258355 w 11493819"/>
              <a:gd name="connsiteY2602" fmla="*/ 54128 h 739466"/>
              <a:gd name="connsiteX2603" fmla="*/ 224802 w 11493819"/>
              <a:gd name="connsiteY2603" fmla="*/ 53170 h 739466"/>
              <a:gd name="connsiteX2604" fmla="*/ 226719 w 11493819"/>
              <a:gd name="connsiteY2604" fmla="*/ 57484 h 739466"/>
              <a:gd name="connsiteX2605" fmla="*/ 224562 w 11493819"/>
              <a:gd name="connsiteY2605" fmla="*/ 56765 h 739466"/>
              <a:gd name="connsiteX2606" fmla="*/ 224802 w 11493819"/>
              <a:gd name="connsiteY2606" fmla="*/ 53170 h 739466"/>
              <a:gd name="connsiteX2607" fmla="*/ 279445 w 11493819"/>
              <a:gd name="connsiteY2607" fmla="*/ 50294 h 739466"/>
              <a:gd name="connsiteX2608" fmla="*/ 282800 w 11493819"/>
              <a:gd name="connsiteY2608" fmla="*/ 54608 h 739466"/>
              <a:gd name="connsiteX2609" fmla="*/ 284239 w 11493819"/>
              <a:gd name="connsiteY2609" fmla="*/ 61318 h 739466"/>
              <a:gd name="connsiteX2610" fmla="*/ 286635 w 11493819"/>
              <a:gd name="connsiteY2610" fmla="*/ 63475 h 739466"/>
              <a:gd name="connsiteX2611" fmla="*/ 289031 w 11493819"/>
              <a:gd name="connsiteY2611" fmla="*/ 66591 h 739466"/>
              <a:gd name="connsiteX2612" fmla="*/ 286395 w 11493819"/>
              <a:gd name="connsiteY2612" fmla="*/ 56045 h 739466"/>
              <a:gd name="connsiteX2613" fmla="*/ 279445 w 11493819"/>
              <a:gd name="connsiteY2613" fmla="*/ 50294 h 739466"/>
              <a:gd name="connsiteX2614" fmla="*/ 288073 w 11493819"/>
              <a:gd name="connsiteY2614" fmla="*/ 49815 h 739466"/>
              <a:gd name="connsiteX2615" fmla="*/ 287354 w 11493819"/>
              <a:gd name="connsiteY2615" fmla="*/ 52211 h 739466"/>
              <a:gd name="connsiteX2616" fmla="*/ 289511 w 11493819"/>
              <a:gd name="connsiteY2616" fmla="*/ 53170 h 739466"/>
              <a:gd name="connsiteX2617" fmla="*/ 289031 w 11493819"/>
              <a:gd name="connsiteY2617" fmla="*/ 51253 h 739466"/>
              <a:gd name="connsiteX2618" fmla="*/ 288073 w 11493819"/>
              <a:gd name="connsiteY2618" fmla="*/ 49815 h 739466"/>
              <a:gd name="connsiteX2619" fmla="*/ 238224 w 11493819"/>
              <a:gd name="connsiteY2619" fmla="*/ 47897 h 739466"/>
              <a:gd name="connsiteX2620" fmla="*/ 240141 w 11493819"/>
              <a:gd name="connsiteY2620" fmla="*/ 49335 h 739466"/>
              <a:gd name="connsiteX2621" fmla="*/ 239661 w 11493819"/>
              <a:gd name="connsiteY2621" fmla="*/ 52690 h 739466"/>
              <a:gd name="connsiteX2622" fmla="*/ 238703 w 11493819"/>
              <a:gd name="connsiteY2622" fmla="*/ 50773 h 739466"/>
              <a:gd name="connsiteX2623" fmla="*/ 238224 w 11493819"/>
              <a:gd name="connsiteY2623" fmla="*/ 47897 h 739466"/>
              <a:gd name="connsiteX2624" fmla="*/ 277049 w 11493819"/>
              <a:gd name="connsiteY2624" fmla="*/ 45980 h 739466"/>
              <a:gd name="connsiteX2625" fmla="*/ 275850 w 11493819"/>
              <a:gd name="connsiteY2625" fmla="*/ 48856 h 739466"/>
              <a:gd name="connsiteX2626" fmla="*/ 277527 w 11493819"/>
              <a:gd name="connsiteY2626" fmla="*/ 50294 h 739466"/>
              <a:gd name="connsiteX2627" fmla="*/ 278487 w 11493819"/>
              <a:gd name="connsiteY2627" fmla="*/ 48856 h 739466"/>
              <a:gd name="connsiteX2628" fmla="*/ 277767 w 11493819"/>
              <a:gd name="connsiteY2628" fmla="*/ 47418 h 739466"/>
              <a:gd name="connsiteX2629" fmla="*/ 277049 w 11493819"/>
              <a:gd name="connsiteY2629" fmla="*/ 45980 h 739466"/>
              <a:gd name="connsiteX2630" fmla="*/ 220967 w 11493819"/>
              <a:gd name="connsiteY2630" fmla="*/ 45980 h 739466"/>
              <a:gd name="connsiteX2631" fmla="*/ 221927 w 11493819"/>
              <a:gd name="connsiteY2631" fmla="*/ 47418 h 739466"/>
              <a:gd name="connsiteX2632" fmla="*/ 221687 w 11493819"/>
              <a:gd name="connsiteY2632" fmla="*/ 51971 h 739466"/>
              <a:gd name="connsiteX2633" fmla="*/ 219530 w 11493819"/>
              <a:gd name="connsiteY2633" fmla="*/ 51732 h 739466"/>
              <a:gd name="connsiteX2634" fmla="*/ 219770 w 11493819"/>
              <a:gd name="connsiteY2634" fmla="*/ 48616 h 739466"/>
              <a:gd name="connsiteX2635" fmla="*/ 220967 w 11493819"/>
              <a:gd name="connsiteY2635" fmla="*/ 45980 h 739466"/>
              <a:gd name="connsiteX2636" fmla="*/ 267462 w 11493819"/>
              <a:gd name="connsiteY2636" fmla="*/ 44542 h 739466"/>
              <a:gd name="connsiteX2637" fmla="*/ 268181 w 11493819"/>
              <a:gd name="connsiteY2637" fmla="*/ 47897 h 739466"/>
              <a:gd name="connsiteX2638" fmla="*/ 269859 w 11493819"/>
              <a:gd name="connsiteY2638" fmla="*/ 49815 h 739466"/>
              <a:gd name="connsiteX2639" fmla="*/ 267462 w 11493819"/>
              <a:gd name="connsiteY2639" fmla="*/ 44542 h 739466"/>
              <a:gd name="connsiteX2640" fmla="*/ 264586 w 11493819"/>
              <a:gd name="connsiteY2640" fmla="*/ 44542 h 739466"/>
              <a:gd name="connsiteX2641" fmla="*/ 262190 w 11493819"/>
              <a:gd name="connsiteY2641" fmla="*/ 45501 h 739466"/>
              <a:gd name="connsiteX2642" fmla="*/ 263148 w 11493819"/>
              <a:gd name="connsiteY2642" fmla="*/ 47418 h 739466"/>
              <a:gd name="connsiteX2643" fmla="*/ 264586 w 11493819"/>
              <a:gd name="connsiteY2643" fmla="*/ 47897 h 739466"/>
              <a:gd name="connsiteX2644" fmla="*/ 249248 w 11493819"/>
              <a:gd name="connsiteY2644" fmla="*/ 42145 h 739466"/>
              <a:gd name="connsiteX2645" fmla="*/ 249488 w 11493819"/>
              <a:gd name="connsiteY2645" fmla="*/ 45021 h 739466"/>
              <a:gd name="connsiteX2646" fmla="*/ 250686 w 11493819"/>
              <a:gd name="connsiteY2646" fmla="*/ 45980 h 739466"/>
              <a:gd name="connsiteX2647" fmla="*/ 250926 w 11493819"/>
              <a:gd name="connsiteY2647" fmla="*/ 43823 h 739466"/>
              <a:gd name="connsiteX2648" fmla="*/ 249248 w 11493819"/>
              <a:gd name="connsiteY2648" fmla="*/ 42145 h 739466"/>
              <a:gd name="connsiteX2649" fmla="*/ 191250 w 11493819"/>
              <a:gd name="connsiteY2649" fmla="*/ 40228 h 739466"/>
              <a:gd name="connsiteX2650" fmla="*/ 190291 w 11493819"/>
              <a:gd name="connsiteY2650" fmla="*/ 41906 h 739466"/>
              <a:gd name="connsiteX2651" fmla="*/ 190771 w 11493819"/>
              <a:gd name="connsiteY2651" fmla="*/ 44542 h 739466"/>
              <a:gd name="connsiteX2652" fmla="*/ 192688 w 11493819"/>
              <a:gd name="connsiteY2652" fmla="*/ 44542 h 739466"/>
              <a:gd name="connsiteX2653" fmla="*/ 192927 w 11493819"/>
              <a:gd name="connsiteY2653" fmla="*/ 42864 h 739466"/>
              <a:gd name="connsiteX2654" fmla="*/ 193167 w 11493819"/>
              <a:gd name="connsiteY2654" fmla="*/ 40708 h 739466"/>
              <a:gd name="connsiteX2655" fmla="*/ 191250 w 11493819"/>
              <a:gd name="connsiteY2655" fmla="*/ 40228 h 739466"/>
              <a:gd name="connsiteX2656" fmla="*/ 253561 w 11493819"/>
              <a:gd name="connsiteY2656" fmla="*/ 39269 h 739466"/>
              <a:gd name="connsiteX2657" fmla="*/ 254041 w 11493819"/>
              <a:gd name="connsiteY2657" fmla="*/ 44063 h 739466"/>
              <a:gd name="connsiteX2658" fmla="*/ 254041 w 11493819"/>
              <a:gd name="connsiteY2658" fmla="*/ 48856 h 739466"/>
              <a:gd name="connsiteX2659" fmla="*/ 257396 w 11493819"/>
              <a:gd name="connsiteY2659" fmla="*/ 48616 h 739466"/>
              <a:gd name="connsiteX2660" fmla="*/ 259793 w 11493819"/>
              <a:gd name="connsiteY2660" fmla="*/ 53170 h 739466"/>
              <a:gd name="connsiteX2661" fmla="*/ 260512 w 11493819"/>
              <a:gd name="connsiteY2661" fmla="*/ 49335 h 739466"/>
              <a:gd name="connsiteX2662" fmla="*/ 259793 w 11493819"/>
              <a:gd name="connsiteY2662" fmla="*/ 45501 h 739466"/>
              <a:gd name="connsiteX2663" fmla="*/ 258355 w 11493819"/>
              <a:gd name="connsiteY2663" fmla="*/ 47418 h 739466"/>
              <a:gd name="connsiteX2664" fmla="*/ 256917 w 11493819"/>
              <a:gd name="connsiteY2664" fmla="*/ 45501 h 739466"/>
              <a:gd name="connsiteX2665" fmla="*/ 256438 w 11493819"/>
              <a:gd name="connsiteY2665" fmla="*/ 42385 h 739466"/>
              <a:gd name="connsiteX2666" fmla="*/ 257875 w 11493819"/>
              <a:gd name="connsiteY2666" fmla="*/ 40228 h 739466"/>
              <a:gd name="connsiteX2667" fmla="*/ 255958 w 11493819"/>
              <a:gd name="connsiteY2667" fmla="*/ 39509 h 739466"/>
              <a:gd name="connsiteX2668" fmla="*/ 253561 w 11493819"/>
              <a:gd name="connsiteY2668" fmla="*/ 39269 h 739466"/>
              <a:gd name="connsiteX2669" fmla="*/ 283759 w 11493819"/>
              <a:gd name="connsiteY2669" fmla="*/ 38311 h 739466"/>
              <a:gd name="connsiteX2670" fmla="*/ 283759 w 11493819"/>
              <a:gd name="connsiteY2670" fmla="*/ 41426 h 739466"/>
              <a:gd name="connsiteX2671" fmla="*/ 286156 w 11493819"/>
              <a:gd name="connsiteY2671" fmla="*/ 43104 h 739466"/>
              <a:gd name="connsiteX2672" fmla="*/ 285437 w 11493819"/>
              <a:gd name="connsiteY2672" fmla="*/ 40468 h 739466"/>
              <a:gd name="connsiteX2673" fmla="*/ 283759 w 11493819"/>
              <a:gd name="connsiteY2673" fmla="*/ 38311 h 739466"/>
              <a:gd name="connsiteX2674" fmla="*/ 251644 w 11493819"/>
              <a:gd name="connsiteY2674" fmla="*/ 37831 h 739466"/>
              <a:gd name="connsiteX2675" fmla="*/ 250206 w 11493819"/>
              <a:gd name="connsiteY2675" fmla="*/ 39509 h 739466"/>
              <a:gd name="connsiteX2676" fmla="*/ 251644 w 11493819"/>
              <a:gd name="connsiteY2676" fmla="*/ 40708 h 739466"/>
              <a:gd name="connsiteX2677" fmla="*/ 252123 w 11493819"/>
              <a:gd name="connsiteY2677" fmla="*/ 39509 h 739466"/>
              <a:gd name="connsiteX2678" fmla="*/ 251644 w 11493819"/>
              <a:gd name="connsiteY2678" fmla="*/ 37831 h 739466"/>
              <a:gd name="connsiteX2679" fmla="*/ 204671 w 11493819"/>
              <a:gd name="connsiteY2679" fmla="*/ 36873 h 739466"/>
              <a:gd name="connsiteX2680" fmla="*/ 204910 w 11493819"/>
              <a:gd name="connsiteY2680" fmla="*/ 41426 h 739466"/>
              <a:gd name="connsiteX2681" fmla="*/ 205630 w 11493819"/>
              <a:gd name="connsiteY2681" fmla="*/ 45980 h 739466"/>
              <a:gd name="connsiteX2682" fmla="*/ 202753 w 11493819"/>
              <a:gd name="connsiteY2682" fmla="*/ 41666 h 739466"/>
              <a:gd name="connsiteX2683" fmla="*/ 204671 w 11493819"/>
              <a:gd name="connsiteY2683" fmla="*/ 36873 h 739466"/>
              <a:gd name="connsiteX2684" fmla="*/ 186696 w 11493819"/>
              <a:gd name="connsiteY2684" fmla="*/ 32559 h 739466"/>
              <a:gd name="connsiteX2685" fmla="*/ 185498 w 11493819"/>
              <a:gd name="connsiteY2685" fmla="*/ 35435 h 739466"/>
              <a:gd name="connsiteX2686" fmla="*/ 186696 w 11493819"/>
              <a:gd name="connsiteY2686" fmla="*/ 35914 h 739466"/>
              <a:gd name="connsiteX2687" fmla="*/ 187894 w 11493819"/>
              <a:gd name="connsiteY2687" fmla="*/ 35435 h 739466"/>
              <a:gd name="connsiteX2688" fmla="*/ 186696 w 11493819"/>
              <a:gd name="connsiteY2688" fmla="*/ 32559 h 739466"/>
              <a:gd name="connsiteX2689" fmla="*/ 265065 w 11493819"/>
              <a:gd name="connsiteY2689" fmla="*/ 31601 h 739466"/>
              <a:gd name="connsiteX2690" fmla="*/ 266024 w 11493819"/>
              <a:gd name="connsiteY2690" fmla="*/ 36154 h 739466"/>
              <a:gd name="connsiteX2691" fmla="*/ 267942 w 11493819"/>
              <a:gd name="connsiteY2691" fmla="*/ 41666 h 739466"/>
              <a:gd name="connsiteX2692" fmla="*/ 266024 w 11493819"/>
              <a:gd name="connsiteY2692" fmla="*/ 38311 h 739466"/>
              <a:gd name="connsiteX2693" fmla="*/ 264825 w 11493819"/>
              <a:gd name="connsiteY2693" fmla="*/ 39509 h 739466"/>
              <a:gd name="connsiteX2694" fmla="*/ 263628 w 11493819"/>
              <a:gd name="connsiteY2694" fmla="*/ 40708 h 739466"/>
              <a:gd name="connsiteX2695" fmla="*/ 266743 w 11493819"/>
              <a:gd name="connsiteY2695" fmla="*/ 42864 h 739466"/>
              <a:gd name="connsiteX2696" fmla="*/ 269859 w 11493819"/>
              <a:gd name="connsiteY2696" fmla="*/ 43104 h 739466"/>
              <a:gd name="connsiteX2697" fmla="*/ 267942 w 11493819"/>
              <a:gd name="connsiteY2697" fmla="*/ 37592 h 739466"/>
              <a:gd name="connsiteX2698" fmla="*/ 265065 w 11493819"/>
              <a:gd name="connsiteY2698" fmla="*/ 31601 h 739466"/>
              <a:gd name="connsiteX2699" fmla="*/ 231513 w 11493819"/>
              <a:gd name="connsiteY2699" fmla="*/ 23452 h 739466"/>
              <a:gd name="connsiteX2700" fmla="*/ 230554 w 11493819"/>
              <a:gd name="connsiteY2700" fmla="*/ 25129 h 739466"/>
              <a:gd name="connsiteX2701" fmla="*/ 229116 w 11493819"/>
              <a:gd name="connsiteY2701" fmla="*/ 25849 h 739466"/>
              <a:gd name="connsiteX2702" fmla="*/ 231274 w 11493819"/>
              <a:gd name="connsiteY2702" fmla="*/ 29443 h 739466"/>
              <a:gd name="connsiteX2703" fmla="*/ 231992 w 11493819"/>
              <a:gd name="connsiteY2703" fmla="*/ 34476 h 739466"/>
              <a:gd name="connsiteX2704" fmla="*/ 233909 w 11493819"/>
              <a:gd name="connsiteY2704" fmla="*/ 34956 h 739466"/>
              <a:gd name="connsiteX2705" fmla="*/ 236306 w 11493819"/>
              <a:gd name="connsiteY2705" fmla="*/ 34476 h 739466"/>
              <a:gd name="connsiteX2706" fmla="*/ 233909 w 11493819"/>
              <a:gd name="connsiteY2706" fmla="*/ 28724 h 739466"/>
              <a:gd name="connsiteX2707" fmla="*/ 231513 w 11493819"/>
              <a:gd name="connsiteY2707" fmla="*/ 23452 h 739466"/>
              <a:gd name="connsiteX2708" fmla="*/ 194126 w 11493819"/>
              <a:gd name="connsiteY2708" fmla="*/ 21055 h 739466"/>
              <a:gd name="connsiteX2709" fmla="*/ 192927 w 11493819"/>
              <a:gd name="connsiteY2709" fmla="*/ 26088 h 739466"/>
              <a:gd name="connsiteX2710" fmla="*/ 194126 w 11493819"/>
              <a:gd name="connsiteY2710" fmla="*/ 29683 h 739466"/>
              <a:gd name="connsiteX2711" fmla="*/ 193167 w 11493819"/>
              <a:gd name="connsiteY2711" fmla="*/ 30641 h 739466"/>
              <a:gd name="connsiteX2712" fmla="*/ 191729 w 11493819"/>
              <a:gd name="connsiteY2712" fmla="*/ 29683 h 739466"/>
              <a:gd name="connsiteX2713" fmla="*/ 192208 w 11493819"/>
              <a:gd name="connsiteY2713" fmla="*/ 33038 h 739466"/>
              <a:gd name="connsiteX2714" fmla="*/ 195564 w 11493819"/>
              <a:gd name="connsiteY2714" fmla="*/ 34476 h 739466"/>
              <a:gd name="connsiteX2715" fmla="*/ 195564 w 11493819"/>
              <a:gd name="connsiteY2715" fmla="*/ 29204 h 739466"/>
              <a:gd name="connsiteX2716" fmla="*/ 197002 w 11493819"/>
              <a:gd name="connsiteY2716" fmla="*/ 33518 h 739466"/>
              <a:gd name="connsiteX2717" fmla="*/ 197481 w 11493819"/>
              <a:gd name="connsiteY2717" fmla="*/ 28724 h 739466"/>
              <a:gd name="connsiteX2718" fmla="*/ 198440 w 11493819"/>
              <a:gd name="connsiteY2718" fmla="*/ 24889 h 739466"/>
              <a:gd name="connsiteX2719" fmla="*/ 197002 w 11493819"/>
              <a:gd name="connsiteY2719" fmla="*/ 22254 h 739466"/>
              <a:gd name="connsiteX2720" fmla="*/ 194126 w 11493819"/>
              <a:gd name="connsiteY2720" fmla="*/ 21055 h 739466"/>
              <a:gd name="connsiteX2721" fmla="*/ 193167 w 11493819"/>
              <a:gd name="connsiteY2721" fmla="*/ 17939 h 739466"/>
              <a:gd name="connsiteX2722" fmla="*/ 191250 w 11493819"/>
              <a:gd name="connsiteY2722" fmla="*/ 18659 h 739466"/>
              <a:gd name="connsiteX2723" fmla="*/ 192448 w 11493819"/>
              <a:gd name="connsiteY2723" fmla="*/ 20576 h 739466"/>
              <a:gd name="connsiteX2724" fmla="*/ 194126 w 11493819"/>
              <a:gd name="connsiteY2724" fmla="*/ 19617 h 739466"/>
              <a:gd name="connsiteX2725" fmla="*/ 193167 w 11493819"/>
              <a:gd name="connsiteY2725" fmla="*/ 17939 h 739466"/>
              <a:gd name="connsiteX2726" fmla="*/ 288552 w 11493819"/>
              <a:gd name="connsiteY2726" fmla="*/ 15304 h 739466"/>
              <a:gd name="connsiteX2727" fmla="*/ 286156 w 11493819"/>
              <a:gd name="connsiteY2727" fmla="*/ 15782 h 739466"/>
              <a:gd name="connsiteX2728" fmla="*/ 284239 w 11493819"/>
              <a:gd name="connsiteY2728" fmla="*/ 16741 h 739466"/>
              <a:gd name="connsiteX2729" fmla="*/ 285676 w 11493819"/>
              <a:gd name="connsiteY2729" fmla="*/ 19377 h 739466"/>
              <a:gd name="connsiteX2730" fmla="*/ 289031 w 11493819"/>
              <a:gd name="connsiteY2730" fmla="*/ 19617 h 739466"/>
              <a:gd name="connsiteX2731" fmla="*/ 288552 w 11493819"/>
              <a:gd name="connsiteY2731" fmla="*/ 15304 h 739466"/>
              <a:gd name="connsiteX2732" fmla="*/ 222406 w 11493819"/>
              <a:gd name="connsiteY2732" fmla="*/ 14824 h 739466"/>
              <a:gd name="connsiteX2733" fmla="*/ 221207 w 11493819"/>
              <a:gd name="connsiteY2733" fmla="*/ 15304 h 739466"/>
              <a:gd name="connsiteX2734" fmla="*/ 220009 w 11493819"/>
              <a:gd name="connsiteY2734" fmla="*/ 15304 h 739466"/>
              <a:gd name="connsiteX2735" fmla="*/ 220967 w 11493819"/>
              <a:gd name="connsiteY2735" fmla="*/ 21055 h 739466"/>
              <a:gd name="connsiteX2736" fmla="*/ 222406 w 11493819"/>
              <a:gd name="connsiteY2736" fmla="*/ 20816 h 739466"/>
              <a:gd name="connsiteX2737" fmla="*/ 223844 w 11493819"/>
              <a:gd name="connsiteY2737" fmla="*/ 20576 h 739466"/>
              <a:gd name="connsiteX2738" fmla="*/ 222406 w 11493819"/>
              <a:gd name="connsiteY2738" fmla="*/ 14824 h 739466"/>
              <a:gd name="connsiteX2739" fmla="*/ 184060 w 11493819"/>
              <a:gd name="connsiteY2739" fmla="*/ 14824 h 739466"/>
              <a:gd name="connsiteX2740" fmla="*/ 185019 w 11493819"/>
              <a:gd name="connsiteY2740" fmla="*/ 16981 h 739466"/>
              <a:gd name="connsiteX2741" fmla="*/ 186936 w 11493819"/>
              <a:gd name="connsiteY2741" fmla="*/ 15304 h 739466"/>
              <a:gd name="connsiteX2742" fmla="*/ 185977 w 11493819"/>
              <a:gd name="connsiteY2742" fmla="*/ 14824 h 739466"/>
              <a:gd name="connsiteX2743" fmla="*/ 184060 w 11493819"/>
              <a:gd name="connsiteY2743" fmla="*/ 14824 h 739466"/>
              <a:gd name="connsiteX2744" fmla="*/ 253561 w 11493819"/>
              <a:gd name="connsiteY2744" fmla="*/ 11948 h 739466"/>
              <a:gd name="connsiteX2745" fmla="*/ 249248 w 11493819"/>
              <a:gd name="connsiteY2745" fmla="*/ 14824 h 739466"/>
              <a:gd name="connsiteX2746" fmla="*/ 250686 w 11493819"/>
              <a:gd name="connsiteY2746" fmla="*/ 15304 h 739466"/>
              <a:gd name="connsiteX2747" fmla="*/ 252123 w 11493819"/>
              <a:gd name="connsiteY2747" fmla="*/ 15304 h 739466"/>
              <a:gd name="connsiteX2748" fmla="*/ 252843 w 11493819"/>
              <a:gd name="connsiteY2748" fmla="*/ 13865 h 739466"/>
              <a:gd name="connsiteX2749" fmla="*/ 254520 w 11493819"/>
              <a:gd name="connsiteY2749" fmla="*/ 14824 h 739466"/>
              <a:gd name="connsiteX2750" fmla="*/ 253561 w 11493819"/>
              <a:gd name="connsiteY2750" fmla="*/ 11948 h 739466"/>
              <a:gd name="connsiteX2751" fmla="*/ 288073 w 11493819"/>
              <a:gd name="connsiteY2751" fmla="*/ 6196 h 739466"/>
              <a:gd name="connsiteX2752" fmla="*/ 287594 w 11493819"/>
              <a:gd name="connsiteY2752" fmla="*/ 8593 h 739466"/>
              <a:gd name="connsiteX2753" fmla="*/ 288073 w 11493819"/>
              <a:gd name="connsiteY2753" fmla="*/ 11948 h 739466"/>
              <a:gd name="connsiteX2754" fmla="*/ 291511 w 11493819"/>
              <a:gd name="connsiteY2754" fmla="*/ 9799 h 739466"/>
              <a:gd name="connsiteX2755" fmla="*/ 291511 w 11493819"/>
              <a:gd name="connsiteY2755" fmla="*/ 8165 h 739466"/>
              <a:gd name="connsiteX2756" fmla="*/ 291428 w 11493819"/>
              <a:gd name="connsiteY2756" fmla="*/ 7874 h 739466"/>
              <a:gd name="connsiteX2757" fmla="*/ 291428 w 11493819"/>
              <a:gd name="connsiteY2757" fmla="*/ 6196 h 739466"/>
              <a:gd name="connsiteX2758" fmla="*/ 289271 w 11493819"/>
              <a:gd name="connsiteY2758" fmla="*/ 6675 h 739466"/>
              <a:gd name="connsiteX2759" fmla="*/ 288073 w 11493819"/>
              <a:gd name="connsiteY2759" fmla="*/ 6196 h 739466"/>
              <a:gd name="connsiteX2760" fmla="*/ 260272 w 11493819"/>
              <a:gd name="connsiteY2760" fmla="*/ 5237 h 739466"/>
              <a:gd name="connsiteX2761" fmla="*/ 263628 w 11493819"/>
              <a:gd name="connsiteY2761" fmla="*/ 12667 h 739466"/>
              <a:gd name="connsiteX2762" fmla="*/ 270338 w 11493819"/>
              <a:gd name="connsiteY2762" fmla="*/ 18179 h 739466"/>
              <a:gd name="connsiteX2763" fmla="*/ 267222 w 11493819"/>
              <a:gd name="connsiteY2763" fmla="*/ 13386 h 739466"/>
              <a:gd name="connsiteX2764" fmla="*/ 263148 w 11493819"/>
              <a:gd name="connsiteY2764" fmla="*/ 10031 h 739466"/>
              <a:gd name="connsiteX2765" fmla="*/ 261950 w 11493819"/>
              <a:gd name="connsiteY2765" fmla="*/ 7395 h 739466"/>
              <a:gd name="connsiteX2766" fmla="*/ 260272 w 11493819"/>
              <a:gd name="connsiteY2766" fmla="*/ 5237 h 739466"/>
              <a:gd name="connsiteX2767" fmla="*/ 238224 w 11493819"/>
              <a:gd name="connsiteY2767" fmla="*/ 1403 h 739466"/>
              <a:gd name="connsiteX2768" fmla="*/ 237744 w 11493819"/>
              <a:gd name="connsiteY2768" fmla="*/ 3320 h 739466"/>
              <a:gd name="connsiteX2769" fmla="*/ 236306 w 11493819"/>
              <a:gd name="connsiteY2769" fmla="*/ 2841 h 739466"/>
              <a:gd name="connsiteX2770" fmla="*/ 236546 w 11493819"/>
              <a:gd name="connsiteY2770" fmla="*/ 4040 h 739466"/>
              <a:gd name="connsiteX2771" fmla="*/ 236785 w 11493819"/>
              <a:gd name="connsiteY2771" fmla="*/ 5237 h 739466"/>
              <a:gd name="connsiteX2772" fmla="*/ 237984 w 11493819"/>
              <a:gd name="connsiteY2772" fmla="*/ 4758 h 739466"/>
              <a:gd name="connsiteX2773" fmla="*/ 238703 w 11493819"/>
              <a:gd name="connsiteY2773" fmla="*/ 5237 h 739466"/>
              <a:gd name="connsiteX2774" fmla="*/ 238942 w 11493819"/>
              <a:gd name="connsiteY2774" fmla="*/ 3560 h 739466"/>
              <a:gd name="connsiteX2775" fmla="*/ 238224 w 11493819"/>
              <a:gd name="connsiteY2775" fmla="*/ 1403 h 739466"/>
              <a:gd name="connsiteX2776" fmla="*/ 288552 w 11493819"/>
              <a:gd name="connsiteY2776" fmla="*/ 924 h 739466"/>
              <a:gd name="connsiteX2777" fmla="*/ 289511 w 11493819"/>
              <a:gd name="connsiteY2777" fmla="*/ 4519 h 739466"/>
              <a:gd name="connsiteX2778" fmla="*/ 291511 w 11493819"/>
              <a:gd name="connsiteY2778" fmla="*/ 5090 h 739466"/>
              <a:gd name="connsiteX2779" fmla="*/ 291511 w 11493819"/>
              <a:gd name="connsiteY2779" fmla="*/ 2362 h 739466"/>
              <a:gd name="connsiteX2780" fmla="*/ 290229 w 11493819"/>
              <a:gd name="connsiteY2780" fmla="*/ 2362 h 739466"/>
              <a:gd name="connsiteX2781" fmla="*/ 288552 w 11493819"/>
              <a:gd name="connsiteY2781" fmla="*/ 924 h 739466"/>
              <a:gd name="connsiteX2782" fmla="*/ 230826 w 11493819"/>
              <a:gd name="connsiteY2782" fmla="*/ 0 h 739466"/>
              <a:gd name="connsiteX2783" fmla="*/ 255482 w 11493819"/>
              <a:gd name="connsiteY2783" fmla="*/ 0 h 739466"/>
              <a:gd name="connsiteX2784" fmla="*/ 255958 w 11493819"/>
              <a:gd name="connsiteY2784" fmla="*/ 7874 h 739466"/>
              <a:gd name="connsiteX2785" fmla="*/ 259313 w 11493819"/>
              <a:gd name="connsiteY2785" fmla="*/ 13865 h 739466"/>
              <a:gd name="connsiteX2786" fmla="*/ 257156 w 11493819"/>
              <a:gd name="connsiteY2786" fmla="*/ 4519 h 739466"/>
              <a:gd name="connsiteX2787" fmla="*/ 256058 w 11493819"/>
              <a:gd name="connsiteY2787" fmla="*/ 0 h 739466"/>
              <a:gd name="connsiteX2788" fmla="*/ 262891 w 11493819"/>
              <a:gd name="connsiteY2788" fmla="*/ 0 h 739466"/>
              <a:gd name="connsiteX2789" fmla="*/ 263388 w 11493819"/>
              <a:gd name="connsiteY2789" fmla="*/ 3080 h 739466"/>
              <a:gd name="connsiteX2790" fmla="*/ 264586 w 11493819"/>
              <a:gd name="connsiteY2790" fmla="*/ 9552 h 739466"/>
              <a:gd name="connsiteX2791" fmla="*/ 275371 w 11493819"/>
              <a:gd name="connsiteY2791" fmla="*/ 17221 h 739466"/>
              <a:gd name="connsiteX2792" fmla="*/ 279445 w 11493819"/>
              <a:gd name="connsiteY2792" fmla="*/ 31601 h 739466"/>
              <a:gd name="connsiteX2793" fmla="*/ 280883 w 11493819"/>
              <a:gd name="connsiteY2793" fmla="*/ 27766 h 739466"/>
              <a:gd name="connsiteX2794" fmla="*/ 283279 w 11493819"/>
              <a:gd name="connsiteY2794" fmla="*/ 30162 h 739466"/>
              <a:gd name="connsiteX2795" fmla="*/ 282800 w 11493819"/>
              <a:gd name="connsiteY2795" fmla="*/ 35435 h 739466"/>
              <a:gd name="connsiteX2796" fmla="*/ 287114 w 11493819"/>
              <a:gd name="connsiteY2796" fmla="*/ 40228 h 739466"/>
              <a:gd name="connsiteX2797" fmla="*/ 291428 w 11493819"/>
              <a:gd name="connsiteY2797" fmla="*/ 43104 h 739466"/>
              <a:gd name="connsiteX2798" fmla="*/ 284478 w 11493819"/>
              <a:gd name="connsiteY2798" fmla="*/ 28006 h 739466"/>
              <a:gd name="connsiteX2799" fmla="*/ 275610 w 11493819"/>
              <a:gd name="connsiteY2799" fmla="*/ 16741 h 739466"/>
              <a:gd name="connsiteX2800" fmla="*/ 276809 w 11493819"/>
              <a:gd name="connsiteY2800" fmla="*/ 15304 h 739466"/>
              <a:gd name="connsiteX2801" fmla="*/ 277049 w 11493819"/>
              <a:gd name="connsiteY2801" fmla="*/ 13865 h 739466"/>
              <a:gd name="connsiteX2802" fmla="*/ 273933 w 11493819"/>
              <a:gd name="connsiteY2802" fmla="*/ 12427 h 739466"/>
              <a:gd name="connsiteX2803" fmla="*/ 269859 w 11493819"/>
              <a:gd name="connsiteY2803" fmla="*/ 9552 h 739466"/>
              <a:gd name="connsiteX2804" fmla="*/ 266264 w 11493819"/>
              <a:gd name="connsiteY2804" fmla="*/ 2122 h 739466"/>
              <a:gd name="connsiteX2805" fmla="*/ 264928 w 11493819"/>
              <a:gd name="connsiteY2805" fmla="*/ 0 h 739466"/>
              <a:gd name="connsiteX2806" fmla="*/ 282885 w 11493819"/>
              <a:gd name="connsiteY2806" fmla="*/ 0 h 739466"/>
              <a:gd name="connsiteX2807" fmla="*/ 283040 w 11493819"/>
              <a:gd name="connsiteY2807" fmla="*/ 445 h 739466"/>
              <a:gd name="connsiteX2808" fmla="*/ 285197 w 11493819"/>
              <a:gd name="connsiteY2808" fmla="*/ 4758 h 739466"/>
              <a:gd name="connsiteX2809" fmla="*/ 284744 w 11493819"/>
              <a:gd name="connsiteY2809" fmla="*/ 0 h 739466"/>
              <a:gd name="connsiteX2810" fmla="*/ 290019 w 11493819"/>
              <a:gd name="connsiteY2810" fmla="*/ 0 h 739466"/>
              <a:gd name="connsiteX2811" fmla="*/ 291511 w 11493819"/>
              <a:gd name="connsiteY2811" fmla="*/ 1867 h 739466"/>
              <a:gd name="connsiteX2812" fmla="*/ 291511 w 11493819"/>
              <a:gd name="connsiteY2812" fmla="*/ 472 h 739466"/>
              <a:gd name="connsiteX2813" fmla="*/ 290095 w 11493819"/>
              <a:gd name="connsiteY2813" fmla="*/ 0 h 739466"/>
              <a:gd name="connsiteX2814" fmla="*/ 3705780 w 11493819"/>
              <a:gd name="connsiteY2814" fmla="*/ 0 h 739466"/>
              <a:gd name="connsiteX2815" fmla="*/ 3724764 w 11493819"/>
              <a:gd name="connsiteY2815" fmla="*/ 0 h 739466"/>
              <a:gd name="connsiteX2816" fmla="*/ 3730755 w 11493819"/>
              <a:gd name="connsiteY2816" fmla="*/ 0 h 739466"/>
              <a:gd name="connsiteX2817" fmla="*/ 3734745 w 11493819"/>
              <a:gd name="connsiteY2817" fmla="*/ 0 h 739466"/>
              <a:gd name="connsiteX2818" fmla="*/ 3737990 w 11493819"/>
              <a:gd name="connsiteY2818" fmla="*/ 0 h 739466"/>
              <a:gd name="connsiteX2819" fmla="*/ 3761289 w 11493819"/>
              <a:gd name="connsiteY2819" fmla="*/ 0 h 739466"/>
              <a:gd name="connsiteX2820" fmla="*/ 3762620 w 11493819"/>
              <a:gd name="connsiteY2820" fmla="*/ 0 h 739466"/>
              <a:gd name="connsiteX2821" fmla="*/ 3766764 w 11493819"/>
              <a:gd name="connsiteY2821" fmla="*/ 0 h 739466"/>
              <a:gd name="connsiteX2822" fmla="*/ 3783015 w 11493819"/>
              <a:gd name="connsiteY2822" fmla="*/ 0 h 739466"/>
              <a:gd name="connsiteX2823" fmla="*/ 3791891 w 11493819"/>
              <a:gd name="connsiteY2823" fmla="*/ 0 h 739466"/>
              <a:gd name="connsiteX2824" fmla="*/ 3793509 w 11493819"/>
              <a:gd name="connsiteY2824" fmla="*/ 0 h 739466"/>
              <a:gd name="connsiteX2825" fmla="*/ 3819141 w 11493819"/>
              <a:gd name="connsiteY2825" fmla="*/ 0 h 739466"/>
              <a:gd name="connsiteX2826" fmla="*/ 3822343 w 11493819"/>
              <a:gd name="connsiteY2826" fmla="*/ 0 h 739466"/>
              <a:gd name="connsiteX2827" fmla="*/ 3863197 w 11493819"/>
              <a:gd name="connsiteY2827" fmla="*/ 0 h 739466"/>
              <a:gd name="connsiteX2828" fmla="*/ 3864152 w 11493819"/>
              <a:gd name="connsiteY2828" fmla="*/ 0 h 739466"/>
              <a:gd name="connsiteX2829" fmla="*/ 3875474 w 11493819"/>
              <a:gd name="connsiteY2829" fmla="*/ 0 h 739466"/>
              <a:gd name="connsiteX2830" fmla="*/ 3878848 w 11493819"/>
              <a:gd name="connsiteY2830" fmla="*/ 0 h 739466"/>
              <a:gd name="connsiteX2831" fmla="*/ 3908601 w 11493819"/>
              <a:gd name="connsiteY2831" fmla="*/ 0 h 739466"/>
              <a:gd name="connsiteX2832" fmla="*/ 3911682 w 11493819"/>
              <a:gd name="connsiteY2832" fmla="*/ 0 h 739466"/>
              <a:gd name="connsiteX2833" fmla="*/ 3920421 w 11493819"/>
              <a:gd name="connsiteY2833" fmla="*/ 0 h 739466"/>
              <a:gd name="connsiteX2834" fmla="*/ 3920549 w 11493819"/>
              <a:gd name="connsiteY2834" fmla="*/ 0 h 739466"/>
              <a:gd name="connsiteX2835" fmla="*/ 4860792 w 11493819"/>
              <a:gd name="connsiteY2835" fmla="*/ 0 h 739466"/>
              <a:gd name="connsiteX2836" fmla="*/ 11493819 w 11493819"/>
              <a:gd name="connsiteY2836" fmla="*/ 0 h 739466"/>
              <a:gd name="connsiteX2837" fmla="*/ 11493819 w 11493819"/>
              <a:gd name="connsiteY2837" fmla="*/ 739466 h 739466"/>
              <a:gd name="connsiteX2838" fmla="*/ 4860792 w 11493819"/>
              <a:gd name="connsiteY2838" fmla="*/ 739466 h 739466"/>
              <a:gd name="connsiteX2839" fmla="*/ 3917764 w 11493819"/>
              <a:gd name="connsiteY2839" fmla="*/ 739466 h 739466"/>
              <a:gd name="connsiteX2840" fmla="*/ 3916267 w 11493819"/>
              <a:gd name="connsiteY2840" fmla="*/ 739466 h 739466"/>
              <a:gd name="connsiteX2841" fmla="*/ 3887654 w 11493819"/>
              <a:gd name="connsiteY2841" fmla="*/ 739466 h 739466"/>
              <a:gd name="connsiteX2842" fmla="*/ 3885471 w 11493819"/>
              <a:gd name="connsiteY2842" fmla="*/ 739466 h 739466"/>
              <a:gd name="connsiteX2843" fmla="*/ 3866052 w 11493819"/>
              <a:gd name="connsiteY2843" fmla="*/ 739466 h 739466"/>
              <a:gd name="connsiteX2844" fmla="*/ 3864305 w 11493819"/>
              <a:gd name="connsiteY2844" fmla="*/ 739466 h 739466"/>
              <a:gd name="connsiteX2845" fmla="*/ 3827898 w 11493819"/>
              <a:gd name="connsiteY2845" fmla="*/ 739466 h 739466"/>
              <a:gd name="connsiteX2846" fmla="*/ 3824724 w 11493819"/>
              <a:gd name="connsiteY2846" fmla="*/ 739466 h 739466"/>
              <a:gd name="connsiteX2847" fmla="*/ 3808392 w 11493819"/>
              <a:gd name="connsiteY2847" fmla="*/ 739466 h 739466"/>
              <a:gd name="connsiteX2848" fmla="*/ 288415 w 11493819"/>
              <a:gd name="connsiteY2848" fmla="*/ 739466 h 739466"/>
              <a:gd name="connsiteX2849" fmla="*/ 288073 w 11493819"/>
              <a:gd name="connsiteY2849" fmla="*/ 737642 h 739466"/>
              <a:gd name="connsiteX2850" fmla="*/ 287512 w 11493819"/>
              <a:gd name="connsiteY2850" fmla="*/ 739466 h 739466"/>
              <a:gd name="connsiteX2851" fmla="*/ 270243 w 11493819"/>
              <a:gd name="connsiteY2851" fmla="*/ 739466 h 739466"/>
              <a:gd name="connsiteX2852" fmla="*/ 270098 w 11493819"/>
              <a:gd name="connsiteY2852" fmla="*/ 737642 h 739466"/>
              <a:gd name="connsiteX2853" fmla="*/ 269380 w 11493819"/>
              <a:gd name="connsiteY2853" fmla="*/ 729014 h 739466"/>
              <a:gd name="connsiteX2854" fmla="*/ 268660 w 11493819"/>
              <a:gd name="connsiteY2854" fmla="*/ 737402 h 739466"/>
              <a:gd name="connsiteX2855" fmla="*/ 268925 w 11493819"/>
              <a:gd name="connsiteY2855" fmla="*/ 739466 h 739466"/>
              <a:gd name="connsiteX2856" fmla="*/ 257205 w 11493819"/>
              <a:gd name="connsiteY2856" fmla="*/ 739466 h 739466"/>
              <a:gd name="connsiteX2857" fmla="*/ 256917 w 11493819"/>
              <a:gd name="connsiteY2857" fmla="*/ 737162 h 739466"/>
              <a:gd name="connsiteX2858" fmla="*/ 255958 w 11493819"/>
              <a:gd name="connsiteY2858" fmla="*/ 729014 h 739466"/>
              <a:gd name="connsiteX2859" fmla="*/ 255718 w 11493819"/>
              <a:gd name="connsiteY2859" fmla="*/ 738121 h 739466"/>
              <a:gd name="connsiteX2860" fmla="*/ 256151 w 11493819"/>
              <a:gd name="connsiteY2860" fmla="*/ 739466 h 739466"/>
              <a:gd name="connsiteX2861" fmla="*/ 234178 w 11493819"/>
              <a:gd name="connsiteY2861" fmla="*/ 739466 h 739466"/>
              <a:gd name="connsiteX2862" fmla="*/ 234149 w 11493819"/>
              <a:gd name="connsiteY2862" fmla="*/ 738601 h 739466"/>
              <a:gd name="connsiteX2863" fmla="*/ 234389 w 11493819"/>
              <a:gd name="connsiteY2863" fmla="*/ 731411 h 739466"/>
              <a:gd name="connsiteX2864" fmla="*/ 234149 w 11493819"/>
              <a:gd name="connsiteY2864" fmla="*/ 721824 h 739466"/>
              <a:gd name="connsiteX2865" fmla="*/ 231992 w 11493819"/>
              <a:gd name="connsiteY2865" fmla="*/ 714155 h 739466"/>
              <a:gd name="connsiteX2866" fmla="*/ 231752 w 11493819"/>
              <a:gd name="connsiteY2866" fmla="*/ 723981 h 739466"/>
              <a:gd name="connsiteX2867" fmla="*/ 232472 w 11493819"/>
              <a:gd name="connsiteY2867" fmla="*/ 733807 h 739466"/>
              <a:gd name="connsiteX2868" fmla="*/ 232262 w 11493819"/>
              <a:gd name="connsiteY2868" fmla="*/ 739466 h 739466"/>
              <a:gd name="connsiteX2869" fmla="*/ 222406 w 11493819"/>
              <a:gd name="connsiteY2869" fmla="*/ 739466 h 739466"/>
              <a:gd name="connsiteX2870" fmla="*/ 222406 w 11493819"/>
              <a:gd name="connsiteY2870" fmla="*/ 690668 h 739466"/>
              <a:gd name="connsiteX2871" fmla="*/ 225761 w 11493819"/>
              <a:gd name="connsiteY2871" fmla="*/ 689709 h 739466"/>
              <a:gd name="connsiteX2872" fmla="*/ 222406 w 11493819"/>
              <a:gd name="connsiteY2872" fmla="*/ 689230 h 739466"/>
              <a:gd name="connsiteX2873" fmla="*/ 222406 w 11493819"/>
              <a:gd name="connsiteY2873" fmla="*/ 632670 h 739466"/>
              <a:gd name="connsiteX2874" fmla="*/ 223125 w 11493819"/>
              <a:gd name="connsiteY2874" fmla="*/ 622604 h 739466"/>
              <a:gd name="connsiteX2875" fmla="*/ 226719 w 11493819"/>
              <a:gd name="connsiteY2875" fmla="*/ 616373 h 739466"/>
              <a:gd name="connsiteX2876" fmla="*/ 227678 w 11493819"/>
              <a:gd name="connsiteY2876" fmla="*/ 586895 h 739466"/>
              <a:gd name="connsiteX2877" fmla="*/ 227678 w 11493819"/>
              <a:gd name="connsiteY2877" fmla="*/ 555020 h 739466"/>
              <a:gd name="connsiteX2878" fmla="*/ 228397 w 11493819"/>
              <a:gd name="connsiteY2878" fmla="*/ 560532 h 739466"/>
              <a:gd name="connsiteX2879" fmla="*/ 228637 w 11493819"/>
              <a:gd name="connsiteY2879" fmla="*/ 565565 h 739466"/>
              <a:gd name="connsiteX2880" fmla="*/ 229116 w 11493819"/>
              <a:gd name="connsiteY2880" fmla="*/ 557656 h 739466"/>
              <a:gd name="connsiteX2881" fmla="*/ 230554 w 11493819"/>
              <a:gd name="connsiteY2881" fmla="*/ 550706 h 739466"/>
              <a:gd name="connsiteX2882" fmla="*/ 230075 w 11493819"/>
              <a:gd name="connsiteY2882" fmla="*/ 548310 h 739466"/>
              <a:gd name="connsiteX2883" fmla="*/ 229116 w 11493819"/>
              <a:gd name="connsiteY2883" fmla="*/ 543995 h 739466"/>
              <a:gd name="connsiteX2884" fmla="*/ 230554 w 11493819"/>
              <a:gd name="connsiteY2884" fmla="*/ 541838 h 739466"/>
              <a:gd name="connsiteX2885" fmla="*/ 230075 w 11493819"/>
              <a:gd name="connsiteY2885" fmla="*/ 538483 h 739466"/>
              <a:gd name="connsiteX2886" fmla="*/ 229116 w 11493819"/>
              <a:gd name="connsiteY2886" fmla="*/ 535368 h 739466"/>
              <a:gd name="connsiteX2887" fmla="*/ 229595 w 11493819"/>
              <a:gd name="connsiteY2887" fmla="*/ 532971 h 739466"/>
              <a:gd name="connsiteX2888" fmla="*/ 224083 w 11493819"/>
              <a:gd name="connsiteY2888" fmla="*/ 512121 h 739466"/>
              <a:gd name="connsiteX2889" fmla="*/ 221447 w 11493819"/>
              <a:gd name="connsiteY2889" fmla="*/ 486477 h 739466"/>
              <a:gd name="connsiteX2890" fmla="*/ 222406 w 11493819"/>
              <a:gd name="connsiteY2890" fmla="*/ 486477 h 739466"/>
              <a:gd name="connsiteX2891" fmla="*/ 222406 w 11493819"/>
              <a:gd name="connsiteY2891" fmla="*/ 462511 h 739466"/>
              <a:gd name="connsiteX2892" fmla="*/ 222645 w 11493819"/>
              <a:gd name="connsiteY2892" fmla="*/ 468502 h 739466"/>
              <a:gd name="connsiteX2893" fmla="*/ 222885 w 11493819"/>
              <a:gd name="connsiteY2893" fmla="*/ 474973 h 739466"/>
              <a:gd name="connsiteX2894" fmla="*/ 226001 w 11493819"/>
              <a:gd name="connsiteY2894" fmla="*/ 488394 h 739466"/>
              <a:gd name="connsiteX2895" fmla="*/ 227678 w 11493819"/>
              <a:gd name="connsiteY2895" fmla="*/ 503253 h 739466"/>
              <a:gd name="connsiteX2896" fmla="*/ 230794 w 11493819"/>
              <a:gd name="connsiteY2896" fmla="*/ 485278 h 739466"/>
              <a:gd name="connsiteX2897" fmla="*/ 231992 w 11493819"/>
              <a:gd name="connsiteY2897" fmla="*/ 464428 h 739466"/>
              <a:gd name="connsiteX2898" fmla="*/ 233430 w 11493819"/>
              <a:gd name="connsiteY2898" fmla="*/ 470659 h 739466"/>
              <a:gd name="connsiteX2899" fmla="*/ 233190 w 11493819"/>
              <a:gd name="connsiteY2899" fmla="*/ 476411 h 739466"/>
              <a:gd name="connsiteX2900" fmla="*/ 232472 w 11493819"/>
              <a:gd name="connsiteY2900" fmla="*/ 482403 h 739466"/>
              <a:gd name="connsiteX2901" fmla="*/ 232951 w 11493819"/>
              <a:gd name="connsiteY2901" fmla="*/ 489353 h 739466"/>
              <a:gd name="connsiteX2902" fmla="*/ 233909 w 11493819"/>
              <a:gd name="connsiteY2902" fmla="*/ 488873 h 739466"/>
              <a:gd name="connsiteX2903" fmla="*/ 234868 w 11493819"/>
              <a:gd name="connsiteY2903" fmla="*/ 487435 h 739466"/>
              <a:gd name="connsiteX2904" fmla="*/ 237744 w 11493819"/>
              <a:gd name="connsiteY2904" fmla="*/ 501815 h 739466"/>
              <a:gd name="connsiteX2905" fmla="*/ 241339 w 11493819"/>
              <a:gd name="connsiteY2905" fmla="*/ 516674 h 739466"/>
              <a:gd name="connsiteX2906" fmla="*/ 243496 w 11493819"/>
              <a:gd name="connsiteY2906" fmla="*/ 532013 h 739466"/>
              <a:gd name="connsiteX2907" fmla="*/ 242537 w 11493819"/>
              <a:gd name="connsiteY2907" fmla="*/ 547830 h 739466"/>
              <a:gd name="connsiteX2908" fmla="*/ 243016 w 11493819"/>
              <a:gd name="connsiteY2908" fmla="*/ 549987 h 739466"/>
              <a:gd name="connsiteX2909" fmla="*/ 243976 w 11493819"/>
              <a:gd name="connsiteY2909" fmla="*/ 551185 h 739466"/>
              <a:gd name="connsiteX2910" fmla="*/ 243496 w 11493819"/>
              <a:gd name="connsiteY2910" fmla="*/ 565325 h 739466"/>
              <a:gd name="connsiteX2911" fmla="*/ 248768 w 11493819"/>
              <a:gd name="connsiteY2911" fmla="*/ 574672 h 739466"/>
              <a:gd name="connsiteX2912" fmla="*/ 249248 w 11493819"/>
              <a:gd name="connsiteY2912" fmla="*/ 578746 h 739466"/>
              <a:gd name="connsiteX2913" fmla="*/ 250686 w 11493819"/>
              <a:gd name="connsiteY2913" fmla="*/ 581862 h 739466"/>
              <a:gd name="connsiteX2914" fmla="*/ 254520 w 11493819"/>
              <a:gd name="connsiteY2914" fmla="*/ 578027 h 739466"/>
              <a:gd name="connsiteX2915" fmla="*/ 254041 w 11493819"/>
              <a:gd name="connsiteY2915" fmla="*/ 573953 h 739466"/>
              <a:gd name="connsiteX2916" fmla="*/ 254520 w 11493819"/>
              <a:gd name="connsiteY2916" fmla="*/ 568920 h 739466"/>
              <a:gd name="connsiteX2917" fmla="*/ 253322 w 11493819"/>
              <a:gd name="connsiteY2917" fmla="*/ 564846 h 739466"/>
              <a:gd name="connsiteX2918" fmla="*/ 251644 w 11493819"/>
              <a:gd name="connsiteY2918" fmla="*/ 560772 h 739466"/>
              <a:gd name="connsiteX2919" fmla="*/ 249248 w 11493819"/>
              <a:gd name="connsiteY2919" fmla="*/ 536087 h 739466"/>
              <a:gd name="connsiteX2920" fmla="*/ 248289 w 11493819"/>
              <a:gd name="connsiteY2920" fmla="*/ 511402 h 739466"/>
              <a:gd name="connsiteX2921" fmla="*/ 249727 w 11493819"/>
              <a:gd name="connsiteY2921" fmla="*/ 510204 h 739466"/>
              <a:gd name="connsiteX2922" fmla="*/ 251165 w 11493819"/>
              <a:gd name="connsiteY2922" fmla="*/ 509484 h 739466"/>
              <a:gd name="connsiteX2923" fmla="*/ 248049 w 11493819"/>
              <a:gd name="connsiteY2923" fmla="*/ 479527 h 739466"/>
              <a:gd name="connsiteX2924" fmla="*/ 245893 w 11493819"/>
              <a:gd name="connsiteY2924" fmla="*/ 444297 h 739466"/>
              <a:gd name="connsiteX2925" fmla="*/ 248529 w 11493819"/>
              <a:gd name="connsiteY2925" fmla="*/ 454602 h 739466"/>
              <a:gd name="connsiteX2926" fmla="*/ 248289 w 11493819"/>
              <a:gd name="connsiteY2926" fmla="*/ 463949 h 739466"/>
              <a:gd name="connsiteX2927" fmla="*/ 249248 w 11493819"/>
              <a:gd name="connsiteY2927" fmla="*/ 463469 h 739466"/>
              <a:gd name="connsiteX2928" fmla="*/ 250206 w 11493819"/>
              <a:gd name="connsiteY2928" fmla="*/ 462990 h 739466"/>
              <a:gd name="connsiteX2929" fmla="*/ 252123 w 11493819"/>
              <a:gd name="connsiteY2929" fmla="*/ 473535 h 739466"/>
              <a:gd name="connsiteX2930" fmla="*/ 252603 w 11493819"/>
              <a:gd name="connsiteY2930" fmla="*/ 483601 h 739466"/>
              <a:gd name="connsiteX2931" fmla="*/ 254041 w 11493819"/>
              <a:gd name="connsiteY2931" fmla="*/ 487675 h 739466"/>
              <a:gd name="connsiteX2932" fmla="*/ 254520 w 11493819"/>
              <a:gd name="connsiteY2932" fmla="*/ 491270 h 739466"/>
              <a:gd name="connsiteX2933" fmla="*/ 253561 w 11493819"/>
              <a:gd name="connsiteY2933" fmla="*/ 495824 h 739466"/>
              <a:gd name="connsiteX2934" fmla="*/ 252123 w 11493819"/>
              <a:gd name="connsiteY2934" fmla="*/ 500377 h 739466"/>
              <a:gd name="connsiteX2935" fmla="*/ 252843 w 11493819"/>
              <a:gd name="connsiteY2935" fmla="*/ 514038 h 739466"/>
              <a:gd name="connsiteX2936" fmla="*/ 255000 w 11493819"/>
              <a:gd name="connsiteY2936" fmla="*/ 528657 h 739466"/>
              <a:gd name="connsiteX2937" fmla="*/ 254520 w 11493819"/>
              <a:gd name="connsiteY2937" fmla="*/ 531054 h 739466"/>
              <a:gd name="connsiteX2938" fmla="*/ 253561 w 11493819"/>
              <a:gd name="connsiteY2938" fmla="*/ 532971 h 739466"/>
              <a:gd name="connsiteX2939" fmla="*/ 255958 w 11493819"/>
              <a:gd name="connsiteY2939" fmla="*/ 534888 h 739466"/>
              <a:gd name="connsiteX2940" fmla="*/ 259074 w 11493819"/>
              <a:gd name="connsiteY2940" fmla="*/ 546872 h 739466"/>
              <a:gd name="connsiteX2941" fmla="*/ 260272 w 11493819"/>
              <a:gd name="connsiteY2941" fmla="*/ 559334 h 739466"/>
              <a:gd name="connsiteX2942" fmla="*/ 256917 w 11493819"/>
              <a:gd name="connsiteY2942" fmla="*/ 557417 h 739466"/>
              <a:gd name="connsiteX2943" fmla="*/ 256678 w 11493819"/>
              <a:gd name="connsiteY2943" fmla="*/ 553103 h 739466"/>
              <a:gd name="connsiteX2944" fmla="*/ 255958 w 11493819"/>
              <a:gd name="connsiteY2944" fmla="*/ 548789 h 739466"/>
              <a:gd name="connsiteX2945" fmla="*/ 254520 w 11493819"/>
              <a:gd name="connsiteY2945" fmla="*/ 552144 h 739466"/>
              <a:gd name="connsiteX2946" fmla="*/ 253561 w 11493819"/>
              <a:gd name="connsiteY2946" fmla="*/ 555979 h 739466"/>
              <a:gd name="connsiteX2947" fmla="*/ 255718 w 11493819"/>
              <a:gd name="connsiteY2947" fmla="*/ 557417 h 739466"/>
              <a:gd name="connsiteX2948" fmla="*/ 256917 w 11493819"/>
              <a:gd name="connsiteY2948" fmla="*/ 563647 h 739466"/>
              <a:gd name="connsiteX2949" fmla="*/ 257396 w 11493819"/>
              <a:gd name="connsiteY2949" fmla="*/ 561970 h 739466"/>
              <a:gd name="connsiteX2950" fmla="*/ 257396 w 11493819"/>
              <a:gd name="connsiteY2950" fmla="*/ 559334 h 739466"/>
              <a:gd name="connsiteX2951" fmla="*/ 258595 w 11493819"/>
              <a:gd name="connsiteY2951" fmla="*/ 560292 h 739466"/>
              <a:gd name="connsiteX2952" fmla="*/ 259793 w 11493819"/>
              <a:gd name="connsiteY2952" fmla="*/ 560772 h 739466"/>
              <a:gd name="connsiteX2953" fmla="*/ 260752 w 11493819"/>
              <a:gd name="connsiteY2953" fmla="*/ 566284 h 739466"/>
              <a:gd name="connsiteX2954" fmla="*/ 263148 w 11493819"/>
              <a:gd name="connsiteY2954" fmla="*/ 570359 h 739466"/>
              <a:gd name="connsiteX2955" fmla="*/ 265065 w 11493819"/>
              <a:gd name="connsiteY2955" fmla="*/ 585696 h 739466"/>
              <a:gd name="connsiteX2956" fmla="*/ 266983 w 11493819"/>
              <a:gd name="connsiteY2956" fmla="*/ 600076 h 739466"/>
              <a:gd name="connsiteX2957" fmla="*/ 267942 w 11493819"/>
              <a:gd name="connsiteY2957" fmla="*/ 604630 h 739466"/>
              <a:gd name="connsiteX2958" fmla="*/ 270817 w 11493819"/>
              <a:gd name="connsiteY2958" fmla="*/ 607266 h 739466"/>
              <a:gd name="connsiteX2959" fmla="*/ 269859 w 11493819"/>
              <a:gd name="connsiteY2959" fmla="*/ 596242 h 739466"/>
              <a:gd name="connsiteX2960" fmla="*/ 269380 w 11493819"/>
              <a:gd name="connsiteY2960" fmla="*/ 586655 h 739466"/>
              <a:gd name="connsiteX2961" fmla="*/ 268900 w 11493819"/>
              <a:gd name="connsiteY2961" fmla="*/ 588093 h 739466"/>
              <a:gd name="connsiteX2962" fmla="*/ 265305 w 11493819"/>
              <a:gd name="connsiteY2962" fmla="*/ 570359 h 739466"/>
              <a:gd name="connsiteX2963" fmla="*/ 263148 w 11493819"/>
              <a:gd name="connsiteY2963" fmla="*/ 552623 h 739466"/>
              <a:gd name="connsiteX2964" fmla="*/ 264347 w 11493819"/>
              <a:gd name="connsiteY2964" fmla="*/ 554061 h 739466"/>
              <a:gd name="connsiteX2965" fmla="*/ 265545 w 11493819"/>
              <a:gd name="connsiteY2965" fmla="*/ 555020 h 739466"/>
              <a:gd name="connsiteX2966" fmla="*/ 266024 w 11493819"/>
              <a:gd name="connsiteY2966" fmla="*/ 552863 h 739466"/>
              <a:gd name="connsiteX2967" fmla="*/ 265065 w 11493819"/>
              <a:gd name="connsiteY2967" fmla="*/ 550706 h 739466"/>
              <a:gd name="connsiteX2968" fmla="*/ 264107 w 11493819"/>
              <a:gd name="connsiteY2968" fmla="*/ 551185 h 739466"/>
              <a:gd name="connsiteX2969" fmla="*/ 263148 w 11493819"/>
              <a:gd name="connsiteY2969" fmla="*/ 551185 h 739466"/>
              <a:gd name="connsiteX2970" fmla="*/ 261950 w 11493819"/>
              <a:gd name="connsiteY2970" fmla="*/ 536326 h 739466"/>
              <a:gd name="connsiteX2971" fmla="*/ 262190 w 11493819"/>
              <a:gd name="connsiteY2971" fmla="*/ 523864 h 739466"/>
              <a:gd name="connsiteX2972" fmla="*/ 265785 w 11493819"/>
              <a:gd name="connsiteY2972" fmla="*/ 544475 h 739466"/>
              <a:gd name="connsiteX2973" fmla="*/ 270338 w 11493819"/>
              <a:gd name="connsiteY2973" fmla="*/ 565565 h 739466"/>
              <a:gd name="connsiteX2974" fmla="*/ 271297 w 11493819"/>
              <a:gd name="connsiteY2974" fmla="*/ 565086 h 739466"/>
              <a:gd name="connsiteX2975" fmla="*/ 271776 w 11493819"/>
              <a:gd name="connsiteY2975" fmla="*/ 564607 h 739466"/>
              <a:gd name="connsiteX2976" fmla="*/ 273693 w 11493819"/>
              <a:gd name="connsiteY2976" fmla="*/ 584258 h 739466"/>
              <a:gd name="connsiteX2977" fmla="*/ 274172 w 11493819"/>
              <a:gd name="connsiteY2977" fmla="*/ 603910 h 739466"/>
              <a:gd name="connsiteX2978" fmla="*/ 278487 w 11493819"/>
              <a:gd name="connsiteY2978" fmla="*/ 625001 h 739466"/>
              <a:gd name="connsiteX2979" fmla="*/ 279924 w 11493819"/>
              <a:gd name="connsiteY2979" fmla="*/ 648008 h 739466"/>
              <a:gd name="connsiteX2980" fmla="*/ 281602 w 11493819"/>
              <a:gd name="connsiteY2980" fmla="*/ 658793 h 739466"/>
              <a:gd name="connsiteX2981" fmla="*/ 283279 w 11493819"/>
              <a:gd name="connsiteY2981" fmla="*/ 670057 h 739466"/>
              <a:gd name="connsiteX2982" fmla="*/ 283279 w 11493819"/>
              <a:gd name="connsiteY2982" fmla="*/ 659272 h 739466"/>
              <a:gd name="connsiteX2983" fmla="*/ 282321 w 11493819"/>
              <a:gd name="connsiteY2983" fmla="*/ 648488 h 739466"/>
              <a:gd name="connsiteX2984" fmla="*/ 283040 w 11493819"/>
              <a:gd name="connsiteY2984" fmla="*/ 647290 h 739466"/>
              <a:gd name="connsiteX2985" fmla="*/ 281842 w 11493819"/>
              <a:gd name="connsiteY2985" fmla="*/ 645612 h 739466"/>
              <a:gd name="connsiteX2986" fmla="*/ 279685 w 11493819"/>
              <a:gd name="connsiteY2986" fmla="*/ 611100 h 739466"/>
              <a:gd name="connsiteX2987" fmla="*/ 276569 w 11493819"/>
              <a:gd name="connsiteY2987" fmla="*/ 579466 h 739466"/>
              <a:gd name="connsiteX2988" fmla="*/ 275132 w 11493819"/>
              <a:gd name="connsiteY2988" fmla="*/ 573953 h 739466"/>
              <a:gd name="connsiteX2989" fmla="*/ 273693 w 11493819"/>
              <a:gd name="connsiteY2989" fmla="*/ 568920 h 739466"/>
              <a:gd name="connsiteX2990" fmla="*/ 271297 w 11493819"/>
              <a:gd name="connsiteY2990" fmla="*/ 549508 h 739466"/>
              <a:gd name="connsiteX2991" fmla="*/ 270338 w 11493819"/>
              <a:gd name="connsiteY2991" fmla="*/ 529136 h 739466"/>
              <a:gd name="connsiteX2992" fmla="*/ 268660 w 11493819"/>
              <a:gd name="connsiteY2992" fmla="*/ 514277 h 739466"/>
              <a:gd name="connsiteX2993" fmla="*/ 266983 w 11493819"/>
              <a:gd name="connsiteY2993" fmla="*/ 497980 h 739466"/>
              <a:gd name="connsiteX2994" fmla="*/ 266264 w 11493819"/>
              <a:gd name="connsiteY2994" fmla="*/ 499179 h 739466"/>
              <a:gd name="connsiteX2995" fmla="*/ 265545 w 11493819"/>
              <a:gd name="connsiteY2995" fmla="*/ 500377 h 739466"/>
              <a:gd name="connsiteX2996" fmla="*/ 263867 w 11493819"/>
              <a:gd name="connsiteY2996" fmla="*/ 498460 h 739466"/>
              <a:gd name="connsiteX2997" fmla="*/ 264107 w 11493819"/>
              <a:gd name="connsiteY2997" fmla="*/ 493667 h 739466"/>
              <a:gd name="connsiteX2998" fmla="*/ 265065 w 11493819"/>
              <a:gd name="connsiteY2998" fmla="*/ 494625 h 739466"/>
              <a:gd name="connsiteX2999" fmla="*/ 265545 w 11493819"/>
              <a:gd name="connsiteY2999" fmla="*/ 496063 h 739466"/>
              <a:gd name="connsiteX3000" fmla="*/ 266503 w 11493819"/>
              <a:gd name="connsiteY3000" fmla="*/ 494146 h 739466"/>
              <a:gd name="connsiteX3001" fmla="*/ 266264 w 11493819"/>
              <a:gd name="connsiteY3001" fmla="*/ 489593 h 739466"/>
              <a:gd name="connsiteX3002" fmla="*/ 266024 w 11493819"/>
              <a:gd name="connsiteY3002" fmla="*/ 484799 h 739466"/>
              <a:gd name="connsiteX3003" fmla="*/ 266983 w 11493819"/>
              <a:gd name="connsiteY3003" fmla="*/ 482643 h 739466"/>
              <a:gd name="connsiteX3004" fmla="*/ 265065 w 11493819"/>
              <a:gd name="connsiteY3004" fmla="*/ 485518 h 739466"/>
              <a:gd name="connsiteX3005" fmla="*/ 264586 w 11493819"/>
              <a:gd name="connsiteY3005" fmla="*/ 492229 h 739466"/>
              <a:gd name="connsiteX3006" fmla="*/ 263148 w 11493819"/>
              <a:gd name="connsiteY3006" fmla="*/ 490551 h 739466"/>
              <a:gd name="connsiteX3007" fmla="*/ 264107 w 11493819"/>
              <a:gd name="connsiteY3007" fmla="*/ 488394 h 739466"/>
              <a:gd name="connsiteX3008" fmla="*/ 261710 w 11493819"/>
              <a:gd name="connsiteY3008" fmla="*/ 485758 h 739466"/>
              <a:gd name="connsiteX3009" fmla="*/ 259793 w 11493819"/>
              <a:gd name="connsiteY3009" fmla="*/ 488394 h 739466"/>
              <a:gd name="connsiteX3010" fmla="*/ 260752 w 11493819"/>
              <a:gd name="connsiteY3010" fmla="*/ 476411 h 739466"/>
              <a:gd name="connsiteX3011" fmla="*/ 261710 w 11493819"/>
              <a:gd name="connsiteY3011" fmla="*/ 479766 h 739466"/>
              <a:gd name="connsiteX3012" fmla="*/ 262190 w 11493819"/>
              <a:gd name="connsiteY3012" fmla="*/ 484560 h 739466"/>
              <a:gd name="connsiteX3013" fmla="*/ 263388 w 11493819"/>
              <a:gd name="connsiteY3013" fmla="*/ 476171 h 739466"/>
              <a:gd name="connsiteX3014" fmla="*/ 262190 w 11493819"/>
              <a:gd name="connsiteY3014" fmla="*/ 467304 h 739466"/>
              <a:gd name="connsiteX3015" fmla="*/ 262669 w 11493819"/>
              <a:gd name="connsiteY3015" fmla="*/ 466824 h 739466"/>
              <a:gd name="connsiteX3016" fmla="*/ 263628 w 11493819"/>
              <a:gd name="connsiteY3016" fmla="*/ 466346 h 739466"/>
              <a:gd name="connsiteX3017" fmla="*/ 263148 w 11493819"/>
              <a:gd name="connsiteY3017" fmla="*/ 464907 h 739466"/>
              <a:gd name="connsiteX3018" fmla="*/ 262190 w 11493819"/>
              <a:gd name="connsiteY3018" fmla="*/ 464428 h 739466"/>
              <a:gd name="connsiteX3019" fmla="*/ 260752 w 11493819"/>
              <a:gd name="connsiteY3019" fmla="*/ 450049 h 739466"/>
              <a:gd name="connsiteX3020" fmla="*/ 256917 w 11493819"/>
              <a:gd name="connsiteY3020" fmla="*/ 437107 h 739466"/>
              <a:gd name="connsiteX3021" fmla="*/ 254520 w 11493819"/>
              <a:gd name="connsiteY3021" fmla="*/ 429678 h 739466"/>
              <a:gd name="connsiteX3022" fmla="*/ 251165 w 11493819"/>
              <a:gd name="connsiteY3022" fmla="*/ 423206 h 739466"/>
              <a:gd name="connsiteX3023" fmla="*/ 251884 w 11493819"/>
              <a:gd name="connsiteY3023" fmla="*/ 418413 h 739466"/>
              <a:gd name="connsiteX3024" fmla="*/ 251644 w 11493819"/>
              <a:gd name="connsiteY3024" fmla="*/ 412661 h 739466"/>
              <a:gd name="connsiteX3025" fmla="*/ 255000 w 11493819"/>
              <a:gd name="connsiteY3025" fmla="*/ 417215 h 739466"/>
              <a:gd name="connsiteX3026" fmla="*/ 255479 w 11493819"/>
              <a:gd name="connsiteY3026" fmla="*/ 425123 h 739466"/>
              <a:gd name="connsiteX3027" fmla="*/ 256678 w 11493819"/>
              <a:gd name="connsiteY3027" fmla="*/ 421529 h 739466"/>
              <a:gd name="connsiteX3028" fmla="*/ 255958 w 11493819"/>
              <a:gd name="connsiteY3028" fmla="*/ 415058 h 739466"/>
              <a:gd name="connsiteX3029" fmla="*/ 258595 w 11493819"/>
              <a:gd name="connsiteY3029" fmla="*/ 425123 h 739466"/>
              <a:gd name="connsiteX3030" fmla="*/ 257875 w 11493819"/>
              <a:gd name="connsiteY3030" fmla="*/ 435669 h 739466"/>
              <a:gd name="connsiteX3031" fmla="*/ 259313 w 11493819"/>
              <a:gd name="connsiteY3031" fmla="*/ 437107 h 739466"/>
              <a:gd name="connsiteX3032" fmla="*/ 260752 w 11493819"/>
              <a:gd name="connsiteY3032" fmla="*/ 435669 h 739466"/>
              <a:gd name="connsiteX3033" fmla="*/ 262429 w 11493819"/>
              <a:gd name="connsiteY3033" fmla="*/ 439024 h 739466"/>
              <a:gd name="connsiteX3034" fmla="*/ 262669 w 11493819"/>
              <a:gd name="connsiteY3034" fmla="*/ 443817 h 739466"/>
              <a:gd name="connsiteX3035" fmla="*/ 262908 w 11493819"/>
              <a:gd name="connsiteY3035" fmla="*/ 448371 h 739466"/>
              <a:gd name="connsiteX3036" fmla="*/ 264586 w 11493819"/>
              <a:gd name="connsiteY3036" fmla="*/ 450527 h 739466"/>
              <a:gd name="connsiteX3037" fmla="*/ 262669 w 11493819"/>
              <a:gd name="connsiteY3037" fmla="*/ 427281 h 739466"/>
              <a:gd name="connsiteX3038" fmla="*/ 263148 w 11493819"/>
              <a:gd name="connsiteY3038" fmla="*/ 404034 h 739466"/>
              <a:gd name="connsiteX3039" fmla="*/ 260752 w 11493819"/>
              <a:gd name="connsiteY3039" fmla="*/ 403554 h 739466"/>
              <a:gd name="connsiteX3040" fmla="*/ 260991 w 11493819"/>
              <a:gd name="connsiteY3040" fmla="*/ 397802 h 739466"/>
              <a:gd name="connsiteX3041" fmla="*/ 260752 w 11493819"/>
              <a:gd name="connsiteY3041" fmla="*/ 390612 h 739466"/>
              <a:gd name="connsiteX3042" fmla="*/ 263388 w 11493819"/>
              <a:gd name="connsiteY3042" fmla="*/ 400678 h 739466"/>
              <a:gd name="connsiteX3043" fmla="*/ 264107 w 11493819"/>
              <a:gd name="connsiteY3043" fmla="*/ 409786 h 739466"/>
              <a:gd name="connsiteX3044" fmla="*/ 267222 w 11493819"/>
              <a:gd name="connsiteY3044" fmla="*/ 424405 h 739466"/>
              <a:gd name="connsiteX3045" fmla="*/ 269380 w 11493819"/>
              <a:gd name="connsiteY3045" fmla="*/ 440941 h 739466"/>
              <a:gd name="connsiteX3046" fmla="*/ 268181 w 11493819"/>
              <a:gd name="connsiteY3046" fmla="*/ 440462 h 739466"/>
              <a:gd name="connsiteX3047" fmla="*/ 266024 w 11493819"/>
              <a:gd name="connsiteY3047" fmla="*/ 439024 h 739466"/>
              <a:gd name="connsiteX3048" fmla="*/ 266024 w 11493819"/>
              <a:gd name="connsiteY3048" fmla="*/ 446693 h 739466"/>
              <a:gd name="connsiteX3049" fmla="*/ 266024 w 11493819"/>
              <a:gd name="connsiteY3049" fmla="*/ 454362 h 739466"/>
              <a:gd name="connsiteX3050" fmla="*/ 265785 w 11493819"/>
              <a:gd name="connsiteY3050" fmla="*/ 462751 h 739466"/>
              <a:gd name="connsiteX3051" fmla="*/ 267462 w 11493819"/>
              <a:gd name="connsiteY3051" fmla="*/ 474973 h 739466"/>
              <a:gd name="connsiteX3052" fmla="*/ 273454 w 11493819"/>
              <a:gd name="connsiteY3052" fmla="*/ 496543 h 739466"/>
              <a:gd name="connsiteX3053" fmla="*/ 279924 w 11493819"/>
              <a:gd name="connsiteY3053" fmla="*/ 519071 h 739466"/>
              <a:gd name="connsiteX3054" fmla="*/ 282321 w 11493819"/>
              <a:gd name="connsiteY3054" fmla="*/ 538483 h 739466"/>
              <a:gd name="connsiteX3055" fmla="*/ 286156 w 11493819"/>
              <a:gd name="connsiteY3055" fmla="*/ 554540 h 739466"/>
              <a:gd name="connsiteX3056" fmla="*/ 283999 w 11493819"/>
              <a:gd name="connsiteY3056" fmla="*/ 532013 h 739466"/>
              <a:gd name="connsiteX3057" fmla="*/ 279924 w 11493819"/>
              <a:gd name="connsiteY3057" fmla="*/ 510443 h 739466"/>
              <a:gd name="connsiteX3058" fmla="*/ 280644 w 11493819"/>
              <a:gd name="connsiteY3058" fmla="*/ 508526 h 739466"/>
              <a:gd name="connsiteX3059" fmla="*/ 282321 w 11493819"/>
              <a:gd name="connsiteY3059" fmla="*/ 507567 h 739466"/>
              <a:gd name="connsiteX3060" fmla="*/ 280883 w 11493819"/>
              <a:gd name="connsiteY3060" fmla="*/ 499658 h 739466"/>
              <a:gd name="connsiteX3061" fmla="*/ 280404 w 11493819"/>
              <a:gd name="connsiteY3061" fmla="*/ 493187 h 739466"/>
              <a:gd name="connsiteX3062" fmla="*/ 285676 w 11493819"/>
              <a:gd name="connsiteY3062" fmla="*/ 507807 h 739466"/>
              <a:gd name="connsiteX3063" fmla="*/ 288552 w 11493819"/>
              <a:gd name="connsiteY3063" fmla="*/ 526261 h 739466"/>
              <a:gd name="connsiteX3064" fmla="*/ 288792 w 11493819"/>
              <a:gd name="connsiteY3064" fmla="*/ 527699 h 739466"/>
              <a:gd name="connsiteX3065" fmla="*/ 289990 w 11493819"/>
              <a:gd name="connsiteY3065" fmla="*/ 528657 h 739466"/>
              <a:gd name="connsiteX3066" fmla="*/ 291511 w 11493819"/>
              <a:gd name="connsiteY3066" fmla="*/ 538629 h 739466"/>
              <a:gd name="connsiteX3067" fmla="*/ 291511 w 11493819"/>
              <a:gd name="connsiteY3067" fmla="*/ 521567 h 739466"/>
              <a:gd name="connsiteX3068" fmla="*/ 289031 w 11493819"/>
              <a:gd name="connsiteY3068" fmla="*/ 518591 h 739466"/>
              <a:gd name="connsiteX3069" fmla="*/ 285437 w 11493819"/>
              <a:gd name="connsiteY3069" fmla="*/ 502534 h 739466"/>
              <a:gd name="connsiteX3070" fmla="*/ 284239 w 11493819"/>
              <a:gd name="connsiteY3070" fmla="*/ 483601 h 739466"/>
              <a:gd name="connsiteX3071" fmla="*/ 282800 w 11493819"/>
              <a:gd name="connsiteY3071" fmla="*/ 479527 h 739466"/>
              <a:gd name="connsiteX3072" fmla="*/ 282800 w 11493819"/>
              <a:gd name="connsiteY3072" fmla="*/ 473535 h 739466"/>
              <a:gd name="connsiteX3073" fmla="*/ 284718 w 11493819"/>
              <a:gd name="connsiteY3073" fmla="*/ 474973 h 739466"/>
              <a:gd name="connsiteX3074" fmla="*/ 287114 w 11493819"/>
              <a:gd name="connsiteY3074" fmla="*/ 475453 h 739466"/>
              <a:gd name="connsiteX3075" fmla="*/ 287354 w 11493819"/>
              <a:gd name="connsiteY3075" fmla="*/ 480965 h 739466"/>
              <a:gd name="connsiteX3076" fmla="*/ 288552 w 11493819"/>
              <a:gd name="connsiteY3076" fmla="*/ 485998 h 739466"/>
              <a:gd name="connsiteX3077" fmla="*/ 286156 w 11493819"/>
              <a:gd name="connsiteY3077" fmla="*/ 486956 h 739466"/>
              <a:gd name="connsiteX3078" fmla="*/ 289990 w 11493819"/>
              <a:gd name="connsiteY3078" fmla="*/ 492229 h 739466"/>
              <a:gd name="connsiteX3079" fmla="*/ 291511 w 11493819"/>
              <a:gd name="connsiteY3079" fmla="*/ 496792 h 739466"/>
              <a:gd name="connsiteX3080" fmla="*/ 291511 w 11493819"/>
              <a:gd name="connsiteY3080" fmla="*/ 487816 h 739466"/>
              <a:gd name="connsiteX3081" fmla="*/ 290949 w 11493819"/>
              <a:gd name="connsiteY3081" fmla="*/ 486717 h 739466"/>
              <a:gd name="connsiteX3082" fmla="*/ 290469 w 11493819"/>
              <a:gd name="connsiteY3082" fmla="*/ 472576 h 739466"/>
              <a:gd name="connsiteX3083" fmla="*/ 291511 w 11493819"/>
              <a:gd name="connsiteY3083" fmla="*/ 476118 h 739466"/>
              <a:gd name="connsiteX3084" fmla="*/ 291511 w 11493819"/>
              <a:gd name="connsiteY3084" fmla="*/ 458233 h 739466"/>
              <a:gd name="connsiteX3085" fmla="*/ 288073 w 11493819"/>
              <a:gd name="connsiteY3085" fmla="*/ 441900 h 739466"/>
              <a:gd name="connsiteX3086" fmla="*/ 286395 w 11493819"/>
              <a:gd name="connsiteY3086" fmla="*/ 442859 h 739466"/>
              <a:gd name="connsiteX3087" fmla="*/ 284239 w 11493819"/>
              <a:gd name="connsiteY3087" fmla="*/ 442859 h 739466"/>
              <a:gd name="connsiteX3088" fmla="*/ 281602 w 11493819"/>
              <a:gd name="connsiteY3088" fmla="*/ 434950 h 739466"/>
              <a:gd name="connsiteX3089" fmla="*/ 280404 w 11493819"/>
              <a:gd name="connsiteY3089" fmla="*/ 425123 h 739466"/>
              <a:gd name="connsiteX3090" fmla="*/ 283999 w 11493819"/>
              <a:gd name="connsiteY3090" fmla="*/ 430156 h 739466"/>
              <a:gd name="connsiteX3091" fmla="*/ 284718 w 11493819"/>
              <a:gd name="connsiteY3091" fmla="*/ 439024 h 739466"/>
              <a:gd name="connsiteX3092" fmla="*/ 286395 w 11493819"/>
              <a:gd name="connsiteY3092" fmla="*/ 436628 h 739466"/>
              <a:gd name="connsiteX3093" fmla="*/ 288552 w 11493819"/>
              <a:gd name="connsiteY3093" fmla="*/ 437107 h 739466"/>
              <a:gd name="connsiteX3094" fmla="*/ 285197 w 11493819"/>
              <a:gd name="connsiteY3094" fmla="*/ 432313 h 739466"/>
              <a:gd name="connsiteX3095" fmla="*/ 286156 w 11493819"/>
              <a:gd name="connsiteY3095" fmla="*/ 428479 h 739466"/>
              <a:gd name="connsiteX3096" fmla="*/ 285437 w 11493819"/>
              <a:gd name="connsiteY3096" fmla="*/ 429438 h 739466"/>
              <a:gd name="connsiteX3097" fmla="*/ 285197 w 11493819"/>
              <a:gd name="connsiteY3097" fmla="*/ 430875 h 739466"/>
              <a:gd name="connsiteX3098" fmla="*/ 283759 w 11493819"/>
              <a:gd name="connsiteY3098" fmla="*/ 425123 h 739466"/>
              <a:gd name="connsiteX3099" fmla="*/ 285437 w 11493819"/>
              <a:gd name="connsiteY3099" fmla="*/ 424165 h 739466"/>
              <a:gd name="connsiteX3100" fmla="*/ 286635 w 11493819"/>
              <a:gd name="connsiteY3100" fmla="*/ 424644 h 739466"/>
              <a:gd name="connsiteX3101" fmla="*/ 284957 w 11493819"/>
              <a:gd name="connsiteY3101" fmla="*/ 413141 h 739466"/>
              <a:gd name="connsiteX3102" fmla="*/ 280883 w 11493819"/>
              <a:gd name="connsiteY3102" fmla="*/ 402596 h 739466"/>
              <a:gd name="connsiteX3103" fmla="*/ 280404 w 11493819"/>
              <a:gd name="connsiteY3103" fmla="*/ 404273 h 739466"/>
              <a:gd name="connsiteX3104" fmla="*/ 280883 w 11493819"/>
              <a:gd name="connsiteY3104" fmla="*/ 406430 h 739466"/>
              <a:gd name="connsiteX3105" fmla="*/ 277288 w 11493819"/>
              <a:gd name="connsiteY3105" fmla="*/ 397802 h 739466"/>
              <a:gd name="connsiteX3106" fmla="*/ 275850 w 11493819"/>
              <a:gd name="connsiteY3106" fmla="*/ 386299 h 739466"/>
              <a:gd name="connsiteX3107" fmla="*/ 275132 w 11493819"/>
              <a:gd name="connsiteY3107" fmla="*/ 373596 h 739466"/>
              <a:gd name="connsiteX3108" fmla="*/ 273693 w 11493819"/>
              <a:gd name="connsiteY3108" fmla="*/ 361853 h 739466"/>
              <a:gd name="connsiteX3109" fmla="*/ 276569 w 11493819"/>
              <a:gd name="connsiteY3109" fmla="*/ 371440 h 739466"/>
              <a:gd name="connsiteX3110" fmla="*/ 279445 w 11493819"/>
              <a:gd name="connsiteY3110" fmla="*/ 381505 h 739466"/>
              <a:gd name="connsiteX3111" fmla="*/ 277527 w 11493819"/>
              <a:gd name="connsiteY3111" fmla="*/ 381985 h 739466"/>
              <a:gd name="connsiteX3112" fmla="*/ 278487 w 11493819"/>
              <a:gd name="connsiteY3112" fmla="*/ 392050 h 739466"/>
              <a:gd name="connsiteX3113" fmla="*/ 280404 w 11493819"/>
              <a:gd name="connsiteY3113" fmla="*/ 398761 h 739466"/>
              <a:gd name="connsiteX3114" fmla="*/ 280164 w 11493819"/>
              <a:gd name="connsiteY3114" fmla="*/ 396125 h 739466"/>
              <a:gd name="connsiteX3115" fmla="*/ 279924 w 11493819"/>
              <a:gd name="connsiteY3115" fmla="*/ 393009 h 739466"/>
              <a:gd name="connsiteX3116" fmla="*/ 282321 w 11493819"/>
              <a:gd name="connsiteY3116" fmla="*/ 404034 h 739466"/>
              <a:gd name="connsiteX3117" fmla="*/ 287114 w 11493819"/>
              <a:gd name="connsiteY3117" fmla="*/ 411224 h 739466"/>
              <a:gd name="connsiteX3118" fmla="*/ 287594 w 11493819"/>
              <a:gd name="connsiteY3118" fmla="*/ 407868 h 739466"/>
              <a:gd name="connsiteX3119" fmla="*/ 287114 w 11493819"/>
              <a:gd name="connsiteY3119" fmla="*/ 403554 h 739466"/>
              <a:gd name="connsiteX3120" fmla="*/ 284718 w 11493819"/>
              <a:gd name="connsiteY3120" fmla="*/ 402596 h 739466"/>
              <a:gd name="connsiteX3121" fmla="*/ 282321 w 11493819"/>
              <a:gd name="connsiteY3121" fmla="*/ 388216 h 739466"/>
              <a:gd name="connsiteX3122" fmla="*/ 280883 w 11493819"/>
              <a:gd name="connsiteY3122" fmla="*/ 373357 h 739466"/>
              <a:gd name="connsiteX3123" fmla="*/ 282800 w 11493819"/>
              <a:gd name="connsiteY3123" fmla="*/ 379109 h 739466"/>
              <a:gd name="connsiteX3124" fmla="*/ 284718 w 11493819"/>
              <a:gd name="connsiteY3124" fmla="*/ 378150 h 739466"/>
              <a:gd name="connsiteX3125" fmla="*/ 287114 w 11493819"/>
              <a:gd name="connsiteY3125" fmla="*/ 384860 h 739466"/>
              <a:gd name="connsiteX3126" fmla="*/ 289031 w 11493819"/>
              <a:gd name="connsiteY3126" fmla="*/ 391571 h 739466"/>
              <a:gd name="connsiteX3127" fmla="*/ 290229 w 11493819"/>
              <a:gd name="connsiteY3127" fmla="*/ 390133 h 739466"/>
              <a:gd name="connsiteX3128" fmla="*/ 291511 w 11493819"/>
              <a:gd name="connsiteY3128" fmla="*/ 389401 h 739466"/>
              <a:gd name="connsiteX3129" fmla="*/ 291511 w 11493819"/>
              <a:gd name="connsiteY3129" fmla="*/ 345583 h 739466"/>
              <a:gd name="connsiteX3130" fmla="*/ 291428 w 11493819"/>
              <a:gd name="connsiteY3130" fmla="*/ 345077 h 739466"/>
              <a:gd name="connsiteX3131" fmla="*/ 291511 w 11493819"/>
              <a:gd name="connsiteY3131" fmla="*/ 345068 h 739466"/>
              <a:gd name="connsiteX3132" fmla="*/ 291511 w 11493819"/>
              <a:gd name="connsiteY3132" fmla="*/ 322598 h 739466"/>
              <a:gd name="connsiteX3133" fmla="*/ 291428 w 11493819"/>
              <a:gd name="connsiteY3133" fmla="*/ 322549 h 739466"/>
              <a:gd name="connsiteX3134" fmla="*/ 290229 w 11493819"/>
              <a:gd name="connsiteY3134" fmla="*/ 316558 h 739466"/>
              <a:gd name="connsiteX3135" fmla="*/ 289990 w 11493819"/>
              <a:gd name="connsiteY3135" fmla="*/ 311524 h 739466"/>
              <a:gd name="connsiteX3136" fmla="*/ 291511 w 11493819"/>
              <a:gd name="connsiteY3136" fmla="*/ 314376 h 739466"/>
              <a:gd name="connsiteX3137" fmla="*/ 291511 w 11493819"/>
              <a:gd name="connsiteY3137" fmla="*/ 228680 h 739466"/>
              <a:gd name="connsiteX3138" fmla="*/ 288073 w 11493819"/>
              <a:gd name="connsiteY3138" fmla="*/ 223808 h 739466"/>
              <a:gd name="connsiteX3139" fmla="*/ 284239 w 11493819"/>
              <a:gd name="connsiteY3139" fmla="*/ 214701 h 739466"/>
              <a:gd name="connsiteX3140" fmla="*/ 281842 w 11493819"/>
              <a:gd name="connsiteY3140" fmla="*/ 213263 h 739466"/>
              <a:gd name="connsiteX3141" fmla="*/ 279445 w 11493819"/>
              <a:gd name="connsiteY3141" fmla="*/ 211825 h 739466"/>
              <a:gd name="connsiteX3142" fmla="*/ 280404 w 11493819"/>
              <a:gd name="connsiteY3142" fmla="*/ 210388 h 739466"/>
              <a:gd name="connsiteX3143" fmla="*/ 279924 w 11493819"/>
              <a:gd name="connsiteY3143" fmla="*/ 208950 h 739466"/>
              <a:gd name="connsiteX3144" fmla="*/ 281362 w 11493819"/>
              <a:gd name="connsiteY3144" fmla="*/ 208470 h 739466"/>
              <a:gd name="connsiteX3145" fmla="*/ 282800 w 11493819"/>
              <a:gd name="connsiteY3145" fmla="*/ 207511 h 739466"/>
              <a:gd name="connsiteX3146" fmla="*/ 286874 w 11493819"/>
              <a:gd name="connsiteY3146" fmla="*/ 216858 h 739466"/>
              <a:gd name="connsiteX3147" fmla="*/ 291511 w 11493819"/>
              <a:gd name="connsiteY3147" fmla="*/ 223511 h 739466"/>
              <a:gd name="connsiteX3148" fmla="*/ 291511 w 11493819"/>
              <a:gd name="connsiteY3148" fmla="*/ 221981 h 739466"/>
              <a:gd name="connsiteX3149" fmla="*/ 289751 w 11493819"/>
              <a:gd name="connsiteY3149" fmla="*/ 216379 h 739466"/>
              <a:gd name="connsiteX3150" fmla="*/ 286635 w 11493819"/>
              <a:gd name="connsiteY3150" fmla="*/ 208950 h 739466"/>
              <a:gd name="connsiteX3151" fmla="*/ 287594 w 11493819"/>
              <a:gd name="connsiteY3151" fmla="*/ 209189 h 739466"/>
              <a:gd name="connsiteX3152" fmla="*/ 288552 w 11493819"/>
              <a:gd name="connsiteY3152" fmla="*/ 210627 h 739466"/>
              <a:gd name="connsiteX3153" fmla="*/ 289511 w 11493819"/>
              <a:gd name="connsiteY3153" fmla="*/ 211346 h 739466"/>
              <a:gd name="connsiteX3154" fmla="*/ 289990 w 11493819"/>
              <a:gd name="connsiteY3154" fmla="*/ 208950 h 739466"/>
              <a:gd name="connsiteX3155" fmla="*/ 291428 w 11493819"/>
              <a:gd name="connsiteY3155" fmla="*/ 212065 h 739466"/>
              <a:gd name="connsiteX3156" fmla="*/ 291511 w 11493819"/>
              <a:gd name="connsiteY3156" fmla="*/ 212218 h 739466"/>
              <a:gd name="connsiteX3157" fmla="*/ 291511 w 11493819"/>
              <a:gd name="connsiteY3157" fmla="*/ 206155 h 739466"/>
              <a:gd name="connsiteX3158" fmla="*/ 288792 w 11493819"/>
              <a:gd name="connsiteY3158" fmla="*/ 205355 h 739466"/>
              <a:gd name="connsiteX3159" fmla="*/ 285916 w 11493819"/>
              <a:gd name="connsiteY3159" fmla="*/ 199363 h 739466"/>
              <a:gd name="connsiteX3160" fmla="*/ 284478 w 11493819"/>
              <a:gd name="connsiteY3160" fmla="*/ 191214 h 739466"/>
              <a:gd name="connsiteX3161" fmla="*/ 284718 w 11493819"/>
              <a:gd name="connsiteY3161" fmla="*/ 184024 h 739466"/>
              <a:gd name="connsiteX3162" fmla="*/ 286635 w 11493819"/>
              <a:gd name="connsiteY3162" fmla="*/ 184744 h 739466"/>
              <a:gd name="connsiteX3163" fmla="*/ 287594 w 11493819"/>
              <a:gd name="connsiteY3163" fmla="*/ 187380 h 739466"/>
              <a:gd name="connsiteX3164" fmla="*/ 288552 w 11493819"/>
              <a:gd name="connsiteY3164" fmla="*/ 189537 h 739466"/>
              <a:gd name="connsiteX3165" fmla="*/ 289990 w 11493819"/>
              <a:gd name="connsiteY3165" fmla="*/ 189297 h 739466"/>
              <a:gd name="connsiteX3166" fmla="*/ 287834 w 11493819"/>
              <a:gd name="connsiteY3166" fmla="*/ 184744 h 739466"/>
              <a:gd name="connsiteX3167" fmla="*/ 288552 w 11493819"/>
              <a:gd name="connsiteY3167" fmla="*/ 180190 h 739466"/>
              <a:gd name="connsiteX3168" fmla="*/ 287594 w 11493819"/>
              <a:gd name="connsiteY3168" fmla="*/ 178033 h 739466"/>
              <a:gd name="connsiteX3169" fmla="*/ 286635 w 11493819"/>
              <a:gd name="connsiteY3169" fmla="*/ 175877 h 739466"/>
              <a:gd name="connsiteX3170" fmla="*/ 283279 w 11493819"/>
              <a:gd name="connsiteY3170" fmla="*/ 175877 h 739466"/>
              <a:gd name="connsiteX3171" fmla="*/ 280644 w 11493819"/>
              <a:gd name="connsiteY3171" fmla="*/ 168687 h 739466"/>
              <a:gd name="connsiteX3172" fmla="*/ 277527 w 11493819"/>
              <a:gd name="connsiteY3172" fmla="*/ 161017 h 739466"/>
              <a:gd name="connsiteX3173" fmla="*/ 280404 w 11493819"/>
              <a:gd name="connsiteY3173" fmla="*/ 163653 h 739466"/>
              <a:gd name="connsiteX3174" fmla="*/ 282800 w 11493819"/>
              <a:gd name="connsiteY3174" fmla="*/ 166769 h 739466"/>
              <a:gd name="connsiteX3175" fmla="*/ 281362 w 11493819"/>
              <a:gd name="connsiteY3175" fmla="*/ 163414 h 739466"/>
              <a:gd name="connsiteX3176" fmla="*/ 280404 w 11493819"/>
              <a:gd name="connsiteY3176" fmla="*/ 159579 h 739466"/>
              <a:gd name="connsiteX3177" fmla="*/ 282561 w 11493819"/>
              <a:gd name="connsiteY3177" fmla="*/ 161017 h 739466"/>
              <a:gd name="connsiteX3178" fmla="*/ 284239 w 11493819"/>
              <a:gd name="connsiteY3178" fmla="*/ 162935 h 739466"/>
              <a:gd name="connsiteX3179" fmla="*/ 284478 w 11493819"/>
              <a:gd name="connsiteY3179" fmla="*/ 159100 h 739466"/>
              <a:gd name="connsiteX3180" fmla="*/ 282800 w 11493819"/>
              <a:gd name="connsiteY3180" fmla="*/ 155745 h 739466"/>
              <a:gd name="connsiteX3181" fmla="*/ 287114 w 11493819"/>
              <a:gd name="connsiteY3181" fmla="*/ 159340 h 739466"/>
              <a:gd name="connsiteX3182" fmla="*/ 289511 w 11493819"/>
              <a:gd name="connsiteY3182" fmla="*/ 167248 h 739466"/>
              <a:gd name="connsiteX3183" fmla="*/ 291511 w 11493819"/>
              <a:gd name="connsiteY3183" fmla="*/ 167864 h 739466"/>
              <a:gd name="connsiteX3184" fmla="*/ 291511 w 11493819"/>
              <a:gd name="connsiteY3184" fmla="*/ 160531 h 739466"/>
              <a:gd name="connsiteX3185" fmla="*/ 289990 w 11493819"/>
              <a:gd name="connsiteY3185" fmla="*/ 158141 h 739466"/>
              <a:gd name="connsiteX3186" fmla="*/ 290469 w 11493819"/>
              <a:gd name="connsiteY3186" fmla="*/ 156224 h 739466"/>
              <a:gd name="connsiteX3187" fmla="*/ 291511 w 11493819"/>
              <a:gd name="connsiteY3187" fmla="*/ 157514 h 739466"/>
              <a:gd name="connsiteX3188" fmla="*/ 291511 w 11493819"/>
              <a:gd name="connsiteY3188" fmla="*/ 148628 h 739466"/>
              <a:gd name="connsiteX3189" fmla="*/ 286635 w 11493819"/>
              <a:gd name="connsiteY3189" fmla="*/ 149034 h 739466"/>
              <a:gd name="connsiteX3190" fmla="*/ 289031 w 11493819"/>
              <a:gd name="connsiteY3190" fmla="*/ 152390 h 739466"/>
              <a:gd name="connsiteX3191" fmla="*/ 291428 w 11493819"/>
              <a:gd name="connsiteY3191" fmla="*/ 154786 h 739466"/>
              <a:gd name="connsiteX3192" fmla="*/ 289751 w 11493819"/>
              <a:gd name="connsiteY3192" fmla="*/ 156224 h 739466"/>
              <a:gd name="connsiteX3193" fmla="*/ 288552 w 11493819"/>
              <a:gd name="connsiteY3193" fmla="*/ 158141 h 739466"/>
              <a:gd name="connsiteX3194" fmla="*/ 284957 w 11493819"/>
              <a:gd name="connsiteY3194" fmla="*/ 151910 h 739466"/>
              <a:gd name="connsiteX3195" fmla="*/ 280404 w 11493819"/>
              <a:gd name="connsiteY3195" fmla="*/ 147117 h 739466"/>
              <a:gd name="connsiteX3196" fmla="*/ 280644 w 11493819"/>
              <a:gd name="connsiteY3196" fmla="*/ 140886 h 739466"/>
              <a:gd name="connsiteX3197" fmla="*/ 278487 w 11493819"/>
              <a:gd name="connsiteY3197" fmla="*/ 135134 h 739466"/>
              <a:gd name="connsiteX3198" fmla="*/ 273693 w 11493819"/>
              <a:gd name="connsiteY3198" fmla="*/ 140886 h 739466"/>
              <a:gd name="connsiteX3199" fmla="*/ 275132 w 11493819"/>
              <a:gd name="connsiteY3199" fmla="*/ 139927 h 739466"/>
              <a:gd name="connsiteX3200" fmla="*/ 277049 w 11493819"/>
              <a:gd name="connsiteY3200" fmla="*/ 139448 h 739466"/>
              <a:gd name="connsiteX3201" fmla="*/ 278966 w 11493819"/>
              <a:gd name="connsiteY3201" fmla="*/ 142803 h 739466"/>
              <a:gd name="connsiteX3202" fmla="*/ 278966 w 11493819"/>
              <a:gd name="connsiteY3202" fmla="*/ 147117 h 739466"/>
              <a:gd name="connsiteX3203" fmla="*/ 277527 w 11493819"/>
              <a:gd name="connsiteY3203" fmla="*/ 144001 h 739466"/>
              <a:gd name="connsiteX3204" fmla="*/ 275132 w 11493819"/>
              <a:gd name="connsiteY3204" fmla="*/ 142324 h 739466"/>
              <a:gd name="connsiteX3205" fmla="*/ 275132 w 11493819"/>
              <a:gd name="connsiteY3205" fmla="*/ 145200 h 739466"/>
              <a:gd name="connsiteX3206" fmla="*/ 274172 w 11493819"/>
              <a:gd name="connsiteY3206" fmla="*/ 147596 h 739466"/>
              <a:gd name="connsiteX3207" fmla="*/ 269380 w 11493819"/>
              <a:gd name="connsiteY3207" fmla="*/ 141365 h 739466"/>
              <a:gd name="connsiteX3208" fmla="*/ 265065 w 11493819"/>
              <a:gd name="connsiteY3208" fmla="*/ 133696 h 739466"/>
              <a:gd name="connsiteX3209" fmla="*/ 266264 w 11493819"/>
              <a:gd name="connsiteY3209" fmla="*/ 129861 h 739466"/>
              <a:gd name="connsiteX3210" fmla="*/ 265545 w 11493819"/>
              <a:gd name="connsiteY3210" fmla="*/ 124109 h 739466"/>
              <a:gd name="connsiteX3211" fmla="*/ 267462 w 11493819"/>
              <a:gd name="connsiteY3211" fmla="*/ 122672 h 739466"/>
              <a:gd name="connsiteX3212" fmla="*/ 267942 w 11493819"/>
              <a:gd name="connsiteY3212" fmla="*/ 119795 h 739466"/>
              <a:gd name="connsiteX3213" fmla="*/ 269380 w 11493819"/>
              <a:gd name="connsiteY3213" fmla="*/ 119795 h 739466"/>
              <a:gd name="connsiteX3214" fmla="*/ 270817 w 11493819"/>
              <a:gd name="connsiteY3214" fmla="*/ 118357 h 739466"/>
              <a:gd name="connsiteX3215" fmla="*/ 270098 w 11493819"/>
              <a:gd name="connsiteY3215" fmla="*/ 114044 h 739466"/>
              <a:gd name="connsiteX3216" fmla="*/ 270817 w 11493819"/>
              <a:gd name="connsiteY3216" fmla="*/ 110209 h 739466"/>
              <a:gd name="connsiteX3217" fmla="*/ 273693 w 11493819"/>
              <a:gd name="connsiteY3217" fmla="*/ 109730 h 739466"/>
              <a:gd name="connsiteX3218" fmla="*/ 275610 w 11493819"/>
              <a:gd name="connsiteY3218" fmla="*/ 108771 h 739466"/>
              <a:gd name="connsiteX3219" fmla="*/ 273214 w 11493819"/>
              <a:gd name="connsiteY3219" fmla="*/ 107333 h 739466"/>
              <a:gd name="connsiteX3220" fmla="*/ 271297 w 11493819"/>
              <a:gd name="connsiteY3220" fmla="*/ 105416 h 739466"/>
              <a:gd name="connsiteX3221" fmla="*/ 272255 w 11493819"/>
              <a:gd name="connsiteY3221" fmla="*/ 104697 h 739466"/>
              <a:gd name="connsiteX3222" fmla="*/ 273693 w 11493819"/>
              <a:gd name="connsiteY3222" fmla="*/ 105416 h 739466"/>
              <a:gd name="connsiteX3223" fmla="*/ 275132 w 11493819"/>
              <a:gd name="connsiteY3223" fmla="*/ 96548 h 739466"/>
              <a:gd name="connsiteX3224" fmla="*/ 280404 w 11493819"/>
              <a:gd name="connsiteY3224" fmla="*/ 89598 h 739466"/>
              <a:gd name="connsiteX3225" fmla="*/ 280644 w 11493819"/>
              <a:gd name="connsiteY3225" fmla="*/ 85764 h 739466"/>
              <a:gd name="connsiteX3226" fmla="*/ 279924 w 11493819"/>
              <a:gd name="connsiteY3226" fmla="*/ 80012 h 739466"/>
              <a:gd name="connsiteX3227" fmla="*/ 278726 w 11493819"/>
              <a:gd name="connsiteY3227" fmla="*/ 80491 h 739466"/>
              <a:gd name="connsiteX3228" fmla="*/ 277527 w 11493819"/>
              <a:gd name="connsiteY3228" fmla="*/ 80971 h 739466"/>
              <a:gd name="connsiteX3229" fmla="*/ 277288 w 11493819"/>
              <a:gd name="connsiteY3229" fmla="*/ 76177 h 739466"/>
              <a:gd name="connsiteX3230" fmla="*/ 275132 w 11493819"/>
              <a:gd name="connsiteY3230" fmla="*/ 72342 h 739466"/>
              <a:gd name="connsiteX3231" fmla="*/ 275850 w 11493819"/>
              <a:gd name="connsiteY3231" fmla="*/ 80012 h 739466"/>
              <a:gd name="connsiteX3232" fmla="*/ 274652 w 11493819"/>
              <a:gd name="connsiteY3232" fmla="*/ 85764 h 739466"/>
              <a:gd name="connsiteX3233" fmla="*/ 272015 w 11493819"/>
              <a:gd name="connsiteY3233" fmla="*/ 82169 h 739466"/>
              <a:gd name="connsiteX3234" fmla="*/ 268900 w 11493819"/>
              <a:gd name="connsiteY3234" fmla="*/ 79532 h 739466"/>
              <a:gd name="connsiteX3235" fmla="*/ 268181 w 11493819"/>
              <a:gd name="connsiteY3235" fmla="*/ 85524 h 739466"/>
              <a:gd name="connsiteX3236" fmla="*/ 266024 w 11493819"/>
              <a:gd name="connsiteY3236" fmla="*/ 90557 h 739466"/>
              <a:gd name="connsiteX3237" fmla="*/ 268420 w 11493819"/>
              <a:gd name="connsiteY3237" fmla="*/ 90796 h 739466"/>
              <a:gd name="connsiteX3238" fmla="*/ 270817 w 11493819"/>
              <a:gd name="connsiteY3238" fmla="*/ 89598 h 739466"/>
              <a:gd name="connsiteX3239" fmla="*/ 269859 w 11493819"/>
              <a:gd name="connsiteY3239" fmla="*/ 84805 h 739466"/>
              <a:gd name="connsiteX3240" fmla="*/ 271297 w 11493819"/>
              <a:gd name="connsiteY3240" fmla="*/ 85045 h 739466"/>
              <a:gd name="connsiteX3241" fmla="*/ 272735 w 11493819"/>
              <a:gd name="connsiteY3241" fmla="*/ 85764 h 739466"/>
              <a:gd name="connsiteX3242" fmla="*/ 272255 w 11493819"/>
              <a:gd name="connsiteY3242" fmla="*/ 87201 h 739466"/>
              <a:gd name="connsiteX3243" fmla="*/ 271776 w 11493819"/>
              <a:gd name="connsiteY3243" fmla="*/ 89119 h 739466"/>
              <a:gd name="connsiteX3244" fmla="*/ 274172 w 11493819"/>
              <a:gd name="connsiteY3244" fmla="*/ 87681 h 739466"/>
              <a:gd name="connsiteX3245" fmla="*/ 274892 w 11493819"/>
              <a:gd name="connsiteY3245" fmla="*/ 90796 h 739466"/>
              <a:gd name="connsiteX3246" fmla="*/ 275610 w 11493819"/>
              <a:gd name="connsiteY3246" fmla="*/ 93433 h 739466"/>
              <a:gd name="connsiteX3247" fmla="*/ 273454 w 11493819"/>
              <a:gd name="connsiteY3247" fmla="*/ 96069 h 739466"/>
              <a:gd name="connsiteX3248" fmla="*/ 273214 w 11493819"/>
              <a:gd name="connsiteY3248" fmla="*/ 99664 h 739466"/>
              <a:gd name="connsiteX3249" fmla="*/ 270817 w 11493819"/>
              <a:gd name="connsiteY3249" fmla="*/ 98466 h 739466"/>
              <a:gd name="connsiteX3250" fmla="*/ 268900 w 11493819"/>
              <a:gd name="connsiteY3250" fmla="*/ 96788 h 739466"/>
              <a:gd name="connsiteX3251" fmla="*/ 267702 w 11493819"/>
              <a:gd name="connsiteY3251" fmla="*/ 99664 h 739466"/>
              <a:gd name="connsiteX3252" fmla="*/ 264586 w 11493819"/>
              <a:gd name="connsiteY3252" fmla="*/ 99185 h 739466"/>
              <a:gd name="connsiteX3253" fmla="*/ 266024 w 11493819"/>
              <a:gd name="connsiteY3253" fmla="*/ 101821 h 739466"/>
              <a:gd name="connsiteX3254" fmla="*/ 266983 w 11493819"/>
              <a:gd name="connsiteY3254" fmla="*/ 104457 h 739466"/>
              <a:gd name="connsiteX3255" fmla="*/ 265305 w 11493819"/>
              <a:gd name="connsiteY3255" fmla="*/ 104218 h 739466"/>
              <a:gd name="connsiteX3256" fmla="*/ 262190 w 11493819"/>
              <a:gd name="connsiteY3256" fmla="*/ 103019 h 739466"/>
              <a:gd name="connsiteX3257" fmla="*/ 262669 w 11493819"/>
              <a:gd name="connsiteY3257" fmla="*/ 101102 h 739466"/>
              <a:gd name="connsiteX3258" fmla="*/ 262190 w 11493819"/>
              <a:gd name="connsiteY3258" fmla="*/ 99664 h 739466"/>
              <a:gd name="connsiteX3259" fmla="*/ 262429 w 11493819"/>
              <a:gd name="connsiteY3259" fmla="*/ 98226 h 739466"/>
              <a:gd name="connsiteX3260" fmla="*/ 263148 w 11493819"/>
              <a:gd name="connsiteY3260" fmla="*/ 96788 h 739466"/>
              <a:gd name="connsiteX3261" fmla="*/ 262429 w 11493819"/>
              <a:gd name="connsiteY3261" fmla="*/ 97028 h 739466"/>
              <a:gd name="connsiteX3262" fmla="*/ 261231 w 11493819"/>
              <a:gd name="connsiteY3262" fmla="*/ 97268 h 739466"/>
              <a:gd name="connsiteX3263" fmla="*/ 261950 w 11493819"/>
              <a:gd name="connsiteY3263" fmla="*/ 93673 h 739466"/>
              <a:gd name="connsiteX3264" fmla="*/ 262190 w 11493819"/>
              <a:gd name="connsiteY3264" fmla="*/ 90557 h 739466"/>
              <a:gd name="connsiteX3265" fmla="*/ 264347 w 11493819"/>
              <a:gd name="connsiteY3265" fmla="*/ 92474 h 739466"/>
              <a:gd name="connsiteX3266" fmla="*/ 266983 w 11493819"/>
              <a:gd name="connsiteY3266" fmla="*/ 94391 h 739466"/>
              <a:gd name="connsiteX3267" fmla="*/ 265785 w 11493819"/>
              <a:gd name="connsiteY3267" fmla="*/ 91516 h 739466"/>
              <a:gd name="connsiteX3268" fmla="*/ 264586 w 11493819"/>
              <a:gd name="connsiteY3268" fmla="*/ 89119 h 739466"/>
              <a:gd name="connsiteX3269" fmla="*/ 266024 w 11493819"/>
              <a:gd name="connsiteY3269" fmla="*/ 87681 h 739466"/>
              <a:gd name="connsiteX3270" fmla="*/ 267462 w 11493819"/>
              <a:gd name="connsiteY3270" fmla="*/ 86243 h 739466"/>
              <a:gd name="connsiteX3271" fmla="*/ 266983 w 11493819"/>
              <a:gd name="connsiteY3271" fmla="*/ 82409 h 739466"/>
              <a:gd name="connsiteX3272" fmla="*/ 265545 w 11493819"/>
              <a:gd name="connsiteY3272" fmla="*/ 79532 h 739466"/>
              <a:gd name="connsiteX3273" fmla="*/ 264586 w 11493819"/>
              <a:gd name="connsiteY3273" fmla="*/ 84326 h 739466"/>
              <a:gd name="connsiteX3274" fmla="*/ 260991 w 11493819"/>
              <a:gd name="connsiteY3274" fmla="*/ 78094 h 739466"/>
              <a:gd name="connsiteX3275" fmla="*/ 259793 w 11493819"/>
              <a:gd name="connsiteY3275" fmla="*/ 67549 h 739466"/>
              <a:gd name="connsiteX3276" fmla="*/ 258595 w 11493819"/>
              <a:gd name="connsiteY3276" fmla="*/ 67310 h 739466"/>
              <a:gd name="connsiteX3277" fmla="*/ 257396 w 11493819"/>
              <a:gd name="connsiteY3277" fmla="*/ 68508 h 739466"/>
              <a:gd name="connsiteX3278" fmla="*/ 255239 w 11493819"/>
              <a:gd name="connsiteY3278" fmla="*/ 65153 h 739466"/>
              <a:gd name="connsiteX3279" fmla="*/ 255000 w 11493819"/>
              <a:gd name="connsiteY3279" fmla="*/ 61318 h 739466"/>
              <a:gd name="connsiteX3280" fmla="*/ 250686 w 11493819"/>
              <a:gd name="connsiteY3280" fmla="*/ 61318 h 739466"/>
              <a:gd name="connsiteX3281" fmla="*/ 246851 w 11493819"/>
              <a:gd name="connsiteY3281" fmla="*/ 62277 h 739466"/>
              <a:gd name="connsiteX3282" fmla="*/ 245173 w 11493819"/>
              <a:gd name="connsiteY3282" fmla="*/ 59401 h 739466"/>
              <a:gd name="connsiteX3283" fmla="*/ 244454 w 11493819"/>
              <a:gd name="connsiteY3283" fmla="*/ 55566 h 739466"/>
              <a:gd name="connsiteX3284" fmla="*/ 243256 w 11493819"/>
              <a:gd name="connsiteY3284" fmla="*/ 56525 h 739466"/>
              <a:gd name="connsiteX3285" fmla="*/ 242058 w 11493819"/>
              <a:gd name="connsiteY3285" fmla="*/ 57484 h 739466"/>
              <a:gd name="connsiteX3286" fmla="*/ 241339 w 11493819"/>
              <a:gd name="connsiteY3286" fmla="*/ 55806 h 739466"/>
              <a:gd name="connsiteX3287" fmla="*/ 241339 w 11493819"/>
              <a:gd name="connsiteY3287" fmla="*/ 53170 h 739466"/>
              <a:gd name="connsiteX3288" fmla="*/ 242058 w 11493819"/>
              <a:gd name="connsiteY3288" fmla="*/ 50773 h 739466"/>
              <a:gd name="connsiteX3289" fmla="*/ 243976 w 11493819"/>
              <a:gd name="connsiteY3289" fmla="*/ 50294 h 739466"/>
              <a:gd name="connsiteX3290" fmla="*/ 243256 w 11493819"/>
              <a:gd name="connsiteY3290" fmla="*/ 48376 h 739466"/>
              <a:gd name="connsiteX3291" fmla="*/ 241818 w 11493819"/>
              <a:gd name="connsiteY3291" fmla="*/ 47418 h 739466"/>
              <a:gd name="connsiteX3292" fmla="*/ 240620 w 11493819"/>
              <a:gd name="connsiteY3292" fmla="*/ 46459 h 739466"/>
              <a:gd name="connsiteX3293" fmla="*/ 241099 w 11493819"/>
              <a:gd name="connsiteY3293" fmla="*/ 44542 h 739466"/>
              <a:gd name="connsiteX3294" fmla="*/ 239182 w 11493819"/>
              <a:gd name="connsiteY3294" fmla="*/ 45021 h 739466"/>
              <a:gd name="connsiteX3295" fmla="*/ 237264 w 11493819"/>
              <a:gd name="connsiteY3295" fmla="*/ 45501 h 739466"/>
              <a:gd name="connsiteX3296" fmla="*/ 238463 w 11493819"/>
              <a:gd name="connsiteY3296" fmla="*/ 43104 h 739466"/>
              <a:gd name="connsiteX3297" fmla="*/ 237744 w 11493819"/>
              <a:gd name="connsiteY3297" fmla="*/ 39269 h 739466"/>
              <a:gd name="connsiteX3298" fmla="*/ 240859 w 11493819"/>
              <a:gd name="connsiteY3298" fmla="*/ 42625 h 739466"/>
              <a:gd name="connsiteX3299" fmla="*/ 243976 w 11493819"/>
              <a:gd name="connsiteY3299" fmla="*/ 45980 h 739466"/>
              <a:gd name="connsiteX3300" fmla="*/ 244215 w 11493819"/>
              <a:gd name="connsiteY3300" fmla="*/ 43583 h 739466"/>
              <a:gd name="connsiteX3301" fmla="*/ 243016 w 11493819"/>
              <a:gd name="connsiteY3301" fmla="*/ 40708 h 739466"/>
              <a:gd name="connsiteX3302" fmla="*/ 244694 w 11493819"/>
              <a:gd name="connsiteY3302" fmla="*/ 40947 h 739466"/>
              <a:gd name="connsiteX3303" fmla="*/ 246851 w 11493819"/>
              <a:gd name="connsiteY3303" fmla="*/ 42145 h 739466"/>
              <a:gd name="connsiteX3304" fmla="*/ 246371 w 11493819"/>
              <a:gd name="connsiteY3304" fmla="*/ 40708 h 739466"/>
              <a:gd name="connsiteX3305" fmla="*/ 245893 w 11493819"/>
              <a:gd name="connsiteY3305" fmla="*/ 39269 h 739466"/>
              <a:gd name="connsiteX3306" fmla="*/ 248049 w 11493819"/>
              <a:gd name="connsiteY3306" fmla="*/ 39509 h 739466"/>
              <a:gd name="connsiteX3307" fmla="*/ 250206 w 11493819"/>
              <a:gd name="connsiteY3307" fmla="*/ 38311 h 739466"/>
              <a:gd name="connsiteX3308" fmla="*/ 248768 w 11493819"/>
              <a:gd name="connsiteY3308" fmla="*/ 34476 h 739466"/>
              <a:gd name="connsiteX3309" fmla="*/ 249727 w 11493819"/>
              <a:gd name="connsiteY3309" fmla="*/ 33278 h 739466"/>
              <a:gd name="connsiteX3310" fmla="*/ 251165 w 11493819"/>
              <a:gd name="connsiteY3310" fmla="*/ 32079 h 739466"/>
              <a:gd name="connsiteX3311" fmla="*/ 253083 w 11493819"/>
              <a:gd name="connsiteY3311" fmla="*/ 34476 h 739466"/>
              <a:gd name="connsiteX3312" fmla="*/ 255000 w 11493819"/>
              <a:gd name="connsiteY3312" fmla="*/ 37831 h 739466"/>
              <a:gd name="connsiteX3313" fmla="*/ 252123 w 11493819"/>
              <a:gd name="connsiteY3313" fmla="*/ 27766 h 739466"/>
              <a:gd name="connsiteX3314" fmla="*/ 252843 w 11493819"/>
              <a:gd name="connsiteY3314" fmla="*/ 25609 h 739466"/>
              <a:gd name="connsiteX3315" fmla="*/ 254520 w 11493819"/>
              <a:gd name="connsiteY3315" fmla="*/ 24889 h 739466"/>
              <a:gd name="connsiteX3316" fmla="*/ 251884 w 11493819"/>
              <a:gd name="connsiteY3316" fmla="*/ 24411 h 739466"/>
              <a:gd name="connsiteX3317" fmla="*/ 248768 w 11493819"/>
              <a:gd name="connsiteY3317" fmla="*/ 24889 h 739466"/>
              <a:gd name="connsiteX3318" fmla="*/ 248768 w 11493819"/>
              <a:gd name="connsiteY3318" fmla="*/ 30641 h 739466"/>
              <a:gd name="connsiteX3319" fmla="*/ 247331 w 11493819"/>
              <a:gd name="connsiteY3319" fmla="*/ 29443 h 739466"/>
              <a:gd name="connsiteX3320" fmla="*/ 247331 w 11493819"/>
              <a:gd name="connsiteY3320" fmla="*/ 25849 h 739466"/>
              <a:gd name="connsiteX3321" fmla="*/ 243496 w 11493819"/>
              <a:gd name="connsiteY3321" fmla="*/ 27766 h 739466"/>
              <a:gd name="connsiteX3322" fmla="*/ 242537 w 11493819"/>
              <a:gd name="connsiteY3322" fmla="*/ 33038 h 739466"/>
              <a:gd name="connsiteX3323" fmla="*/ 245413 w 11493819"/>
              <a:gd name="connsiteY3323" fmla="*/ 29683 h 739466"/>
              <a:gd name="connsiteX3324" fmla="*/ 246611 w 11493819"/>
              <a:gd name="connsiteY3324" fmla="*/ 32319 h 739466"/>
              <a:gd name="connsiteX3325" fmla="*/ 248289 w 11493819"/>
              <a:gd name="connsiteY3325" fmla="*/ 33038 h 739466"/>
              <a:gd name="connsiteX3326" fmla="*/ 241099 w 11493819"/>
              <a:gd name="connsiteY3326" fmla="*/ 36873 h 739466"/>
              <a:gd name="connsiteX3327" fmla="*/ 241818 w 11493819"/>
              <a:gd name="connsiteY3327" fmla="*/ 34236 h 739466"/>
              <a:gd name="connsiteX3328" fmla="*/ 241579 w 11493819"/>
              <a:gd name="connsiteY3328" fmla="*/ 31601 h 739466"/>
              <a:gd name="connsiteX3329" fmla="*/ 240381 w 11493819"/>
              <a:gd name="connsiteY3329" fmla="*/ 30881 h 739466"/>
              <a:gd name="connsiteX3330" fmla="*/ 239182 w 11493819"/>
              <a:gd name="connsiteY3330" fmla="*/ 32079 h 739466"/>
              <a:gd name="connsiteX3331" fmla="*/ 240141 w 11493819"/>
              <a:gd name="connsiteY3331" fmla="*/ 29683 h 739466"/>
              <a:gd name="connsiteX3332" fmla="*/ 240620 w 11493819"/>
              <a:gd name="connsiteY3332" fmla="*/ 26328 h 739466"/>
              <a:gd name="connsiteX3333" fmla="*/ 238463 w 11493819"/>
              <a:gd name="connsiteY3333" fmla="*/ 24650 h 739466"/>
              <a:gd name="connsiteX3334" fmla="*/ 238703 w 11493819"/>
              <a:gd name="connsiteY3334" fmla="*/ 21055 h 739466"/>
              <a:gd name="connsiteX3335" fmla="*/ 236066 w 11493819"/>
              <a:gd name="connsiteY3335" fmla="*/ 22254 h 739466"/>
              <a:gd name="connsiteX3336" fmla="*/ 234868 w 11493819"/>
              <a:gd name="connsiteY3336" fmla="*/ 27766 h 739466"/>
              <a:gd name="connsiteX3337" fmla="*/ 236306 w 11493819"/>
              <a:gd name="connsiteY3337" fmla="*/ 28245 h 739466"/>
              <a:gd name="connsiteX3338" fmla="*/ 237744 w 11493819"/>
              <a:gd name="connsiteY3338" fmla="*/ 28245 h 739466"/>
              <a:gd name="connsiteX3339" fmla="*/ 237264 w 11493819"/>
              <a:gd name="connsiteY3339" fmla="*/ 35435 h 739466"/>
              <a:gd name="connsiteX3340" fmla="*/ 236306 w 11493819"/>
              <a:gd name="connsiteY3340" fmla="*/ 41666 h 739466"/>
              <a:gd name="connsiteX3341" fmla="*/ 229835 w 11493819"/>
              <a:gd name="connsiteY3341" fmla="*/ 33997 h 739466"/>
              <a:gd name="connsiteX3342" fmla="*/ 223364 w 11493819"/>
              <a:gd name="connsiteY3342" fmla="*/ 26328 h 739466"/>
              <a:gd name="connsiteX3343" fmla="*/ 224562 w 11493819"/>
              <a:gd name="connsiteY3343" fmla="*/ 23452 h 739466"/>
              <a:gd name="connsiteX3344" fmla="*/ 226719 w 11493819"/>
              <a:gd name="connsiteY3344" fmla="*/ 21774 h 739466"/>
              <a:gd name="connsiteX3345" fmla="*/ 228637 w 11493819"/>
              <a:gd name="connsiteY3345" fmla="*/ 19617 h 739466"/>
              <a:gd name="connsiteX3346" fmla="*/ 229116 w 11493819"/>
              <a:gd name="connsiteY3346" fmla="*/ 15304 h 739466"/>
              <a:gd name="connsiteX3347" fmla="*/ 231513 w 11493819"/>
              <a:gd name="connsiteY3347" fmla="*/ 19617 h 739466"/>
              <a:gd name="connsiteX3348" fmla="*/ 232951 w 11493819"/>
              <a:gd name="connsiteY3348" fmla="*/ 16262 h 739466"/>
              <a:gd name="connsiteX3349" fmla="*/ 236306 w 11493819"/>
              <a:gd name="connsiteY3349" fmla="*/ 14824 h 739466"/>
              <a:gd name="connsiteX3350" fmla="*/ 235827 w 11493819"/>
              <a:gd name="connsiteY3350" fmla="*/ 11229 h 739466"/>
              <a:gd name="connsiteX3351" fmla="*/ 237744 w 11493819"/>
              <a:gd name="connsiteY3351" fmla="*/ 9552 h 739466"/>
              <a:gd name="connsiteX3352" fmla="*/ 236066 w 11493819"/>
              <a:gd name="connsiteY3352" fmla="*/ 8353 h 739466"/>
              <a:gd name="connsiteX3353" fmla="*/ 233430 w 11493819"/>
              <a:gd name="connsiteY3353" fmla="*/ 8114 h 739466"/>
              <a:gd name="connsiteX3354" fmla="*/ 233430 w 11493819"/>
              <a:gd name="connsiteY3354" fmla="*/ 10031 h 739466"/>
              <a:gd name="connsiteX3355" fmla="*/ 232951 w 11493819"/>
              <a:gd name="connsiteY3355" fmla="*/ 11948 h 739466"/>
              <a:gd name="connsiteX3356" fmla="*/ 234389 w 11493819"/>
              <a:gd name="connsiteY3356" fmla="*/ 11948 h 739466"/>
              <a:gd name="connsiteX3357" fmla="*/ 235347 w 11493819"/>
              <a:gd name="connsiteY3357" fmla="*/ 13386 h 739466"/>
              <a:gd name="connsiteX3358" fmla="*/ 233430 w 11493819"/>
              <a:gd name="connsiteY3358" fmla="*/ 13386 h 739466"/>
              <a:gd name="connsiteX3359" fmla="*/ 231513 w 11493819"/>
              <a:gd name="connsiteY3359" fmla="*/ 13865 h 739466"/>
              <a:gd name="connsiteX3360" fmla="*/ 231513 w 11493819"/>
              <a:gd name="connsiteY3360" fmla="*/ 11229 h 739466"/>
              <a:gd name="connsiteX3361" fmla="*/ 232472 w 11493819"/>
              <a:gd name="connsiteY3361" fmla="*/ 9552 h 739466"/>
              <a:gd name="connsiteX3362" fmla="*/ 207090 w 11493819"/>
              <a:gd name="connsiteY3362" fmla="*/ 0 h 739466"/>
              <a:gd name="connsiteX3363" fmla="*/ 212447 w 11493819"/>
              <a:gd name="connsiteY3363" fmla="*/ 0 h 739466"/>
              <a:gd name="connsiteX3364" fmla="*/ 210423 w 11493819"/>
              <a:gd name="connsiteY3364" fmla="*/ 2362 h 739466"/>
              <a:gd name="connsiteX3365" fmla="*/ 212100 w 11493819"/>
              <a:gd name="connsiteY3365" fmla="*/ 3080 h 739466"/>
              <a:gd name="connsiteX3366" fmla="*/ 213778 w 11493819"/>
              <a:gd name="connsiteY3366" fmla="*/ 2841 h 739466"/>
              <a:gd name="connsiteX3367" fmla="*/ 213423 w 11493819"/>
              <a:gd name="connsiteY3367" fmla="*/ 0 h 739466"/>
              <a:gd name="connsiteX3368" fmla="*/ 228893 w 11493819"/>
              <a:gd name="connsiteY3368" fmla="*/ 0 h 739466"/>
              <a:gd name="connsiteX3369" fmla="*/ 229595 w 11493819"/>
              <a:gd name="connsiteY3369" fmla="*/ 11948 h 739466"/>
              <a:gd name="connsiteX3370" fmla="*/ 227678 w 11493819"/>
              <a:gd name="connsiteY3370" fmla="*/ 14584 h 739466"/>
              <a:gd name="connsiteX3371" fmla="*/ 226719 w 11493819"/>
              <a:gd name="connsiteY3371" fmla="*/ 18659 h 739466"/>
              <a:gd name="connsiteX3372" fmla="*/ 226001 w 11493819"/>
              <a:gd name="connsiteY3372" fmla="*/ 18179 h 739466"/>
              <a:gd name="connsiteX3373" fmla="*/ 225761 w 11493819"/>
              <a:gd name="connsiteY3373" fmla="*/ 16741 h 739466"/>
              <a:gd name="connsiteX3374" fmla="*/ 224802 w 11493819"/>
              <a:gd name="connsiteY3374" fmla="*/ 17221 h 739466"/>
              <a:gd name="connsiteX3375" fmla="*/ 225282 w 11493819"/>
              <a:gd name="connsiteY3375" fmla="*/ 19617 h 739466"/>
              <a:gd name="connsiteX3376" fmla="*/ 222645 w 11493819"/>
              <a:gd name="connsiteY3376" fmla="*/ 21774 h 739466"/>
              <a:gd name="connsiteX3377" fmla="*/ 220967 w 11493819"/>
              <a:gd name="connsiteY3377" fmla="*/ 24889 h 739466"/>
              <a:gd name="connsiteX3378" fmla="*/ 217133 w 11493819"/>
              <a:gd name="connsiteY3378" fmla="*/ 17221 h 739466"/>
              <a:gd name="connsiteX3379" fmla="*/ 218332 w 11493819"/>
              <a:gd name="connsiteY3379" fmla="*/ 15304 h 739466"/>
              <a:gd name="connsiteX3380" fmla="*/ 220009 w 11493819"/>
              <a:gd name="connsiteY3380" fmla="*/ 13865 h 739466"/>
              <a:gd name="connsiteX3381" fmla="*/ 216893 w 11493819"/>
              <a:gd name="connsiteY3381" fmla="*/ 14345 h 739466"/>
              <a:gd name="connsiteX3382" fmla="*/ 213778 w 11493819"/>
              <a:gd name="connsiteY3382" fmla="*/ 13386 h 739466"/>
              <a:gd name="connsiteX3383" fmla="*/ 214257 w 11493819"/>
              <a:gd name="connsiteY3383" fmla="*/ 10031 h 739466"/>
              <a:gd name="connsiteX3384" fmla="*/ 210423 w 11493819"/>
              <a:gd name="connsiteY3384" fmla="*/ 5237 h 739466"/>
              <a:gd name="connsiteX3385" fmla="*/ 175549 w 11493819"/>
              <a:gd name="connsiteY3385" fmla="*/ 0 h 739466"/>
              <a:gd name="connsiteX3386" fmla="*/ 177958 w 11493819"/>
              <a:gd name="connsiteY3386" fmla="*/ 0 h 739466"/>
              <a:gd name="connsiteX3387" fmla="*/ 177589 w 11493819"/>
              <a:gd name="connsiteY3387" fmla="*/ 684 h 739466"/>
              <a:gd name="connsiteX3388" fmla="*/ 177829 w 11493819"/>
              <a:gd name="connsiteY3388" fmla="*/ 6196 h 739466"/>
              <a:gd name="connsiteX3389" fmla="*/ 180704 w 11493819"/>
              <a:gd name="connsiteY3389" fmla="*/ 5237 h 739466"/>
              <a:gd name="connsiteX3390" fmla="*/ 180226 w 11493819"/>
              <a:gd name="connsiteY3390" fmla="*/ 1163 h 739466"/>
              <a:gd name="connsiteX3391" fmla="*/ 179916 w 11493819"/>
              <a:gd name="connsiteY3391" fmla="*/ 0 h 739466"/>
              <a:gd name="connsiteX3392" fmla="*/ 193978 w 11493819"/>
              <a:gd name="connsiteY3392" fmla="*/ 0 h 739466"/>
              <a:gd name="connsiteX3393" fmla="*/ 191729 w 11493819"/>
              <a:gd name="connsiteY3393" fmla="*/ 3560 h 739466"/>
              <a:gd name="connsiteX3394" fmla="*/ 193646 w 11493819"/>
              <a:gd name="connsiteY3394" fmla="*/ 8593 h 739466"/>
              <a:gd name="connsiteX3395" fmla="*/ 192688 w 11493819"/>
              <a:gd name="connsiteY3395" fmla="*/ 10270 h 739466"/>
              <a:gd name="connsiteX3396" fmla="*/ 192688 w 11493819"/>
              <a:gd name="connsiteY3396" fmla="*/ 13386 h 739466"/>
              <a:gd name="connsiteX3397" fmla="*/ 196043 w 11493819"/>
              <a:gd name="connsiteY3397" fmla="*/ 7155 h 739466"/>
              <a:gd name="connsiteX3398" fmla="*/ 194781 w 11493819"/>
              <a:gd name="connsiteY3398" fmla="*/ 0 h 739466"/>
              <a:gd name="connsiteX3399" fmla="*/ 197282 w 11493819"/>
              <a:gd name="connsiteY3399" fmla="*/ 0 h 739466"/>
              <a:gd name="connsiteX3400" fmla="*/ 202274 w 11493819"/>
              <a:gd name="connsiteY3400" fmla="*/ 8114 h 739466"/>
              <a:gd name="connsiteX3401" fmla="*/ 204671 w 11493819"/>
              <a:gd name="connsiteY3401" fmla="*/ 26328 h 739466"/>
              <a:gd name="connsiteX3402" fmla="*/ 206348 w 11493819"/>
              <a:gd name="connsiteY3402" fmla="*/ 24889 h 739466"/>
              <a:gd name="connsiteX3403" fmla="*/ 206348 w 11493819"/>
              <a:gd name="connsiteY3403" fmla="*/ 22014 h 739466"/>
              <a:gd name="connsiteX3404" fmla="*/ 206109 w 11493819"/>
              <a:gd name="connsiteY3404" fmla="*/ 19138 h 739466"/>
              <a:gd name="connsiteX3405" fmla="*/ 207068 w 11493819"/>
              <a:gd name="connsiteY3405" fmla="*/ 17221 h 739466"/>
              <a:gd name="connsiteX3406" fmla="*/ 208026 w 11493819"/>
              <a:gd name="connsiteY3406" fmla="*/ 22733 h 739466"/>
              <a:gd name="connsiteX3407" fmla="*/ 208985 w 11493819"/>
              <a:gd name="connsiteY3407" fmla="*/ 28245 h 739466"/>
              <a:gd name="connsiteX3408" fmla="*/ 210423 w 11493819"/>
              <a:gd name="connsiteY3408" fmla="*/ 30641 h 739466"/>
              <a:gd name="connsiteX3409" fmla="*/ 211621 w 11493819"/>
              <a:gd name="connsiteY3409" fmla="*/ 29683 h 739466"/>
              <a:gd name="connsiteX3410" fmla="*/ 212340 w 11493819"/>
              <a:gd name="connsiteY3410" fmla="*/ 27766 h 739466"/>
              <a:gd name="connsiteX3411" fmla="*/ 214257 w 11493819"/>
              <a:gd name="connsiteY3411" fmla="*/ 29204 h 739466"/>
              <a:gd name="connsiteX3412" fmla="*/ 216175 w 11493819"/>
              <a:gd name="connsiteY3412" fmla="*/ 31601 h 739466"/>
              <a:gd name="connsiteX3413" fmla="*/ 214497 w 11493819"/>
              <a:gd name="connsiteY3413" fmla="*/ 34716 h 739466"/>
              <a:gd name="connsiteX3414" fmla="*/ 213778 w 11493819"/>
              <a:gd name="connsiteY3414" fmla="*/ 38311 h 739466"/>
              <a:gd name="connsiteX3415" fmla="*/ 213059 w 11493819"/>
              <a:gd name="connsiteY3415" fmla="*/ 36154 h 739466"/>
              <a:gd name="connsiteX3416" fmla="*/ 213298 w 11493819"/>
              <a:gd name="connsiteY3416" fmla="*/ 32079 h 739466"/>
              <a:gd name="connsiteX3417" fmla="*/ 211621 w 11493819"/>
              <a:gd name="connsiteY3417" fmla="*/ 31601 h 739466"/>
              <a:gd name="connsiteX3418" fmla="*/ 209943 w 11493819"/>
              <a:gd name="connsiteY3418" fmla="*/ 32079 h 739466"/>
              <a:gd name="connsiteX3419" fmla="*/ 211381 w 11493819"/>
              <a:gd name="connsiteY3419" fmla="*/ 37113 h 739466"/>
              <a:gd name="connsiteX3420" fmla="*/ 211860 w 11493819"/>
              <a:gd name="connsiteY3420" fmla="*/ 42145 h 739466"/>
              <a:gd name="connsiteX3421" fmla="*/ 209704 w 11493819"/>
              <a:gd name="connsiteY3421" fmla="*/ 39749 h 739466"/>
              <a:gd name="connsiteX3422" fmla="*/ 208026 w 11493819"/>
              <a:gd name="connsiteY3422" fmla="*/ 36873 h 739466"/>
              <a:gd name="connsiteX3423" fmla="*/ 208505 w 11493819"/>
              <a:gd name="connsiteY3423" fmla="*/ 33038 h 739466"/>
              <a:gd name="connsiteX3424" fmla="*/ 208505 w 11493819"/>
              <a:gd name="connsiteY3424" fmla="*/ 29683 h 739466"/>
              <a:gd name="connsiteX3425" fmla="*/ 206588 w 11493819"/>
              <a:gd name="connsiteY3425" fmla="*/ 30881 h 739466"/>
              <a:gd name="connsiteX3426" fmla="*/ 204191 w 11493819"/>
              <a:gd name="connsiteY3426" fmla="*/ 31601 h 739466"/>
              <a:gd name="connsiteX3427" fmla="*/ 202514 w 11493819"/>
              <a:gd name="connsiteY3427" fmla="*/ 38311 h 739466"/>
              <a:gd name="connsiteX3428" fmla="*/ 200836 w 11493819"/>
              <a:gd name="connsiteY3428" fmla="*/ 45501 h 739466"/>
              <a:gd name="connsiteX3429" fmla="*/ 199638 w 11493819"/>
              <a:gd name="connsiteY3429" fmla="*/ 44303 h 739466"/>
              <a:gd name="connsiteX3430" fmla="*/ 197481 w 11493819"/>
              <a:gd name="connsiteY3430" fmla="*/ 44063 h 739466"/>
              <a:gd name="connsiteX3431" fmla="*/ 198919 w 11493819"/>
              <a:gd name="connsiteY3431" fmla="*/ 41906 h 739466"/>
              <a:gd name="connsiteX3432" fmla="*/ 200357 w 11493819"/>
              <a:gd name="connsiteY3432" fmla="*/ 40708 h 739466"/>
              <a:gd name="connsiteX3433" fmla="*/ 199878 w 11493819"/>
              <a:gd name="connsiteY3433" fmla="*/ 35914 h 739466"/>
              <a:gd name="connsiteX3434" fmla="*/ 196043 w 11493819"/>
              <a:gd name="connsiteY3434" fmla="*/ 37831 h 739466"/>
              <a:gd name="connsiteX3435" fmla="*/ 196522 w 11493819"/>
              <a:gd name="connsiteY3435" fmla="*/ 41187 h 739466"/>
              <a:gd name="connsiteX3436" fmla="*/ 194605 w 11493819"/>
              <a:gd name="connsiteY3436" fmla="*/ 44063 h 739466"/>
              <a:gd name="connsiteX3437" fmla="*/ 197960 w 11493819"/>
              <a:gd name="connsiteY3437" fmla="*/ 44542 h 739466"/>
              <a:gd name="connsiteX3438" fmla="*/ 200836 w 11493819"/>
              <a:gd name="connsiteY3438" fmla="*/ 47418 h 739466"/>
              <a:gd name="connsiteX3439" fmla="*/ 200836 w 11493819"/>
              <a:gd name="connsiteY3439" fmla="*/ 52690 h 739466"/>
              <a:gd name="connsiteX3440" fmla="*/ 198679 w 11493819"/>
              <a:gd name="connsiteY3440" fmla="*/ 53889 h 739466"/>
              <a:gd name="connsiteX3441" fmla="*/ 195564 w 11493819"/>
              <a:gd name="connsiteY3441" fmla="*/ 54128 h 739466"/>
              <a:gd name="connsiteX3442" fmla="*/ 194605 w 11493819"/>
              <a:gd name="connsiteY3442" fmla="*/ 56525 h 739466"/>
              <a:gd name="connsiteX3443" fmla="*/ 196762 w 11493819"/>
              <a:gd name="connsiteY3443" fmla="*/ 57963 h 739466"/>
              <a:gd name="connsiteX3444" fmla="*/ 198919 w 11493819"/>
              <a:gd name="connsiteY3444" fmla="*/ 59880 h 739466"/>
              <a:gd name="connsiteX3445" fmla="*/ 197481 w 11493819"/>
              <a:gd name="connsiteY3445" fmla="*/ 61079 h 739466"/>
              <a:gd name="connsiteX3446" fmla="*/ 196043 w 11493819"/>
              <a:gd name="connsiteY3446" fmla="*/ 62756 h 739466"/>
              <a:gd name="connsiteX3447" fmla="*/ 195564 w 11493819"/>
              <a:gd name="connsiteY3447" fmla="*/ 62756 h 739466"/>
              <a:gd name="connsiteX3448" fmla="*/ 195564 w 11493819"/>
              <a:gd name="connsiteY3448" fmla="*/ 63235 h 739466"/>
              <a:gd name="connsiteX3449" fmla="*/ 193646 w 11493819"/>
              <a:gd name="connsiteY3449" fmla="*/ 64913 h 739466"/>
              <a:gd name="connsiteX3450" fmla="*/ 191729 w 11493819"/>
              <a:gd name="connsiteY3450" fmla="*/ 67549 h 739466"/>
              <a:gd name="connsiteX3451" fmla="*/ 190291 w 11493819"/>
              <a:gd name="connsiteY3451" fmla="*/ 66112 h 739466"/>
              <a:gd name="connsiteX3452" fmla="*/ 187894 w 11493819"/>
              <a:gd name="connsiteY3452" fmla="*/ 66112 h 739466"/>
              <a:gd name="connsiteX3453" fmla="*/ 189333 w 11493819"/>
              <a:gd name="connsiteY3453" fmla="*/ 73781 h 739466"/>
              <a:gd name="connsiteX3454" fmla="*/ 190291 w 11493819"/>
              <a:gd name="connsiteY3454" fmla="*/ 73301 h 739466"/>
              <a:gd name="connsiteX3455" fmla="*/ 190291 w 11493819"/>
              <a:gd name="connsiteY3455" fmla="*/ 70905 h 739466"/>
              <a:gd name="connsiteX3456" fmla="*/ 191729 w 11493819"/>
              <a:gd name="connsiteY3456" fmla="*/ 71624 h 739466"/>
              <a:gd name="connsiteX3457" fmla="*/ 193167 w 11493819"/>
              <a:gd name="connsiteY3457" fmla="*/ 72342 h 739466"/>
              <a:gd name="connsiteX3458" fmla="*/ 193886 w 11493819"/>
              <a:gd name="connsiteY3458" fmla="*/ 85045 h 739466"/>
              <a:gd name="connsiteX3459" fmla="*/ 193646 w 11493819"/>
              <a:gd name="connsiteY3459" fmla="*/ 96788 h 739466"/>
              <a:gd name="connsiteX3460" fmla="*/ 191969 w 11493819"/>
              <a:gd name="connsiteY3460" fmla="*/ 95350 h 739466"/>
              <a:gd name="connsiteX3461" fmla="*/ 189811 w 11493819"/>
              <a:gd name="connsiteY3461" fmla="*/ 95829 h 739466"/>
              <a:gd name="connsiteX3462" fmla="*/ 189333 w 11493819"/>
              <a:gd name="connsiteY3462" fmla="*/ 93193 h 739466"/>
              <a:gd name="connsiteX3463" fmla="*/ 189333 w 11493819"/>
              <a:gd name="connsiteY3463" fmla="*/ 89598 h 739466"/>
              <a:gd name="connsiteX3464" fmla="*/ 187415 w 11493819"/>
              <a:gd name="connsiteY3464" fmla="*/ 90796 h 739466"/>
              <a:gd name="connsiteX3465" fmla="*/ 185977 w 11493819"/>
              <a:gd name="connsiteY3465" fmla="*/ 89119 h 739466"/>
              <a:gd name="connsiteX3466" fmla="*/ 188134 w 11493819"/>
              <a:gd name="connsiteY3466" fmla="*/ 83846 h 739466"/>
              <a:gd name="connsiteX3467" fmla="*/ 189811 w 11493819"/>
              <a:gd name="connsiteY3467" fmla="*/ 78094 h 739466"/>
              <a:gd name="connsiteX3468" fmla="*/ 188134 w 11493819"/>
              <a:gd name="connsiteY3468" fmla="*/ 75937 h 739466"/>
              <a:gd name="connsiteX3469" fmla="*/ 186456 w 11493819"/>
              <a:gd name="connsiteY3469" fmla="*/ 75219 h 739466"/>
              <a:gd name="connsiteX3470" fmla="*/ 185498 w 11493819"/>
              <a:gd name="connsiteY3470" fmla="*/ 86243 h 739466"/>
              <a:gd name="connsiteX3471" fmla="*/ 183341 w 11493819"/>
              <a:gd name="connsiteY3471" fmla="*/ 87681 h 739466"/>
              <a:gd name="connsiteX3472" fmla="*/ 181184 w 11493819"/>
              <a:gd name="connsiteY3472" fmla="*/ 89119 h 739466"/>
              <a:gd name="connsiteX3473" fmla="*/ 184539 w 11493819"/>
              <a:gd name="connsiteY3473" fmla="*/ 94871 h 739466"/>
              <a:gd name="connsiteX3474" fmla="*/ 185019 w 11493819"/>
              <a:gd name="connsiteY3474" fmla="*/ 91755 h 739466"/>
              <a:gd name="connsiteX3475" fmla="*/ 185977 w 11493819"/>
              <a:gd name="connsiteY3475" fmla="*/ 89598 h 739466"/>
              <a:gd name="connsiteX3476" fmla="*/ 187176 w 11493819"/>
              <a:gd name="connsiteY3476" fmla="*/ 95829 h 739466"/>
              <a:gd name="connsiteX3477" fmla="*/ 189333 w 11493819"/>
              <a:gd name="connsiteY3477" fmla="*/ 102061 h 739466"/>
              <a:gd name="connsiteX3478" fmla="*/ 193167 w 11493819"/>
              <a:gd name="connsiteY3478" fmla="*/ 104457 h 739466"/>
              <a:gd name="connsiteX3479" fmla="*/ 195564 w 11493819"/>
              <a:gd name="connsiteY3479" fmla="*/ 103019 h 739466"/>
              <a:gd name="connsiteX3480" fmla="*/ 195564 w 11493819"/>
              <a:gd name="connsiteY3480" fmla="*/ 107333 h 739466"/>
              <a:gd name="connsiteX3481" fmla="*/ 193646 w 11493819"/>
              <a:gd name="connsiteY3481" fmla="*/ 112605 h 739466"/>
              <a:gd name="connsiteX3482" fmla="*/ 190291 w 11493819"/>
              <a:gd name="connsiteY3482" fmla="*/ 114523 h 739466"/>
              <a:gd name="connsiteX3483" fmla="*/ 193167 w 11493819"/>
              <a:gd name="connsiteY3483" fmla="*/ 116440 h 739466"/>
              <a:gd name="connsiteX3484" fmla="*/ 188853 w 11493819"/>
              <a:gd name="connsiteY3484" fmla="*/ 121473 h 739466"/>
              <a:gd name="connsiteX3485" fmla="*/ 183581 w 11493819"/>
              <a:gd name="connsiteY3485" fmla="*/ 125068 h 739466"/>
              <a:gd name="connsiteX3486" fmla="*/ 184299 w 11493819"/>
              <a:gd name="connsiteY3486" fmla="*/ 122911 h 739466"/>
              <a:gd name="connsiteX3487" fmla="*/ 185977 w 11493819"/>
              <a:gd name="connsiteY3487" fmla="*/ 121712 h 739466"/>
              <a:gd name="connsiteX3488" fmla="*/ 184779 w 11493819"/>
              <a:gd name="connsiteY3488" fmla="*/ 114044 h 739466"/>
              <a:gd name="connsiteX3489" fmla="*/ 185498 w 11493819"/>
              <a:gd name="connsiteY3489" fmla="*/ 105416 h 739466"/>
              <a:gd name="connsiteX3490" fmla="*/ 185977 w 11493819"/>
              <a:gd name="connsiteY3490" fmla="*/ 104697 h 739466"/>
              <a:gd name="connsiteX3491" fmla="*/ 186936 w 11493819"/>
              <a:gd name="connsiteY3491" fmla="*/ 104457 h 739466"/>
              <a:gd name="connsiteX3492" fmla="*/ 183820 w 11493819"/>
              <a:gd name="connsiteY3492" fmla="*/ 98705 h 739466"/>
              <a:gd name="connsiteX3493" fmla="*/ 180226 w 11493819"/>
              <a:gd name="connsiteY3493" fmla="*/ 92953 h 739466"/>
              <a:gd name="connsiteX3494" fmla="*/ 178069 w 11493819"/>
              <a:gd name="connsiteY3494" fmla="*/ 97507 h 739466"/>
              <a:gd name="connsiteX3495" fmla="*/ 179267 w 11493819"/>
              <a:gd name="connsiteY3495" fmla="*/ 103978 h 739466"/>
              <a:gd name="connsiteX3496" fmla="*/ 175432 w 11493819"/>
              <a:gd name="connsiteY3496" fmla="*/ 112127 h 739466"/>
              <a:gd name="connsiteX3497" fmla="*/ 174474 w 11493819"/>
              <a:gd name="connsiteY3497" fmla="*/ 122672 h 739466"/>
              <a:gd name="connsiteX3498" fmla="*/ 173994 w 11493819"/>
              <a:gd name="connsiteY3498" fmla="*/ 119556 h 739466"/>
              <a:gd name="connsiteX3499" fmla="*/ 173036 w 11493819"/>
              <a:gd name="connsiteY3499" fmla="*/ 115482 h 739466"/>
              <a:gd name="connsiteX3500" fmla="*/ 172077 w 11493819"/>
              <a:gd name="connsiteY3500" fmla="*/ 114523 h 739466"/>
              <a:gd name="connsiteX3501" fmla="*/ 170399 w 11493819"/>
              <a:gd name="connsiteY3501" fmla="*/ 116680 h 739466"/>
              <a:gd name="connsiteX3502" fmla="*/ 168242 w 11493819"/>
              <a:gd name="connsiteY3502" fmla="*/ 118357 h 739466"/>
              <a:gd name="connsiteX3503" fmla="*/ 169920 w 11493819"/>
              <a:gd name="connsiteY3503" fmla="*/ 120515 h 739466"/>
              <a:gd name="connsiteX3504" fmla="*/ 171597 w 11493819"/>
              <a:gd name="connsiteY3504" fmla="*/ 118357 h 739466"/>
              <a:gd name="connsiteX3505" fmla="*/ 172556 w 11493819"/>
              <a:gd name="connsiteY3505" fmla="*/ 119795 h 739466"/>
              <a:gd name="connsiteX3506" fmla="*/ 171597 w 11493819"/>
              <a:gd name="connsiteY3506" fmla="*/ 122432 h 739466"/>
              <a:gd name="connsiteX3507" fmla="*/ 171597 w 11493819"/>
              <a:gd name="connsiteY3507" fmla="*/ 125787 h 739466"/>
              <a:gd name="connsiteX3508" fmla="*/ 171119 w 11493819"/>
              <a:gd name="connsiteY3508" fmla="*/ 128902 h 739466"/>
              <a:gd name="connsiteX3509" fmla="*/ 168722 w 11493819"/>
              <a:gd name="connsiteY3509" fmla="*/ 130341 h 739466"/>
              <a:gd name="connsiteX3510" fmla="*/ 167524 w 11493819"/>
              <a:gd name="connsiteY3510" fmla="*/ 129622 h 739466"/>
              <a:gd name="connsiteX3511" fmla="*/ 166804 w 11493819"/>
              <a:gd name="connsiteY3511" fmla="*/ 127464 h 739466"/>
              <a:gd name="connsiteX3512" fmla="*/ 165606 w 11493819"/>
              <a:gd name="connsiteY3512" fmla="*/ 131779 h 739466"/>
              <a:gd name="connsiteX3513" fmla="*/ 166804 w 11493819"/>
              <a:gd name="connsiteY3513" fmla="*/ 136092 h 739466"/>
              <a:gd name="connsiteX3514" fmla="*/ 167524 w 11493819"/>
              <a:gd name="connsiteY3514" fmla="*/ 134415 h 739466"/>
              <a:gd name="connsiteX3515" fmla="*/ 168242 w 11493819"/>
              <a:gd name="connsiteY3515" fmla="*/ 133696 h 739466"/>
              <a:gd name="connsiteX3516" fmla="*/ 167044 w 11493819"/>
              <a:gd name="connsiteY3516" fmla="*/ 139687 h 739466"/>
              <a:gd name="connsiteX3517" fmla="*/ 168242 w 11493819"/>
              <a:gd name="connsiteY3517" fmla="*/ 143761 h 739466"/>
              <a:gd name="connsiteX3518" fmla="*/ 168962 w 11493819"/>
              <a:gd name="connsiteY3518" fmla="*/ 138489 h 739466"/>
              <a:gd name="connsiteX3519" fmla="*/ 170639 w 11493819"/>
              <a:gd name="connsiteY3519" fmla="*/ 132737 h 739466"/>
              <a:gd name="connsiteX3520" fmla="*/ 172317 w 11493819"/>
              <a:gd name="connsiteY3520" fmla="*/ 133696 h 739466"/>
              <a:gd name="connsiteX3521" fmla="*/ 172556 w 11493819"/>
              <a:gd name="connsiteY3521" fmla="*/ 131299 h 739466"/>
              <a:gd name="connsiteX3522" fmla="*/ 174234 w 11493819"/>
              <a:gd name="connsiteY3522" fmla="*/ 132019 h 739466"/>
              <a:gd name="connsiteX3523" fmla="*/ 176391 w 11493819"/>
              <a:gd name="connsiteY3523" fmla="*/ 132258 h 739466"/>
              <a:gd name="connsiteX3524" fmla="*/ 179267 w 11493819"/>
              <a:gd name="connsiteY3524" fmla="*/ 120275 h 739466"/>
              <a:gd name="connsiteX3525" fmla="*/ 180226 w 11493819"/>
              <a:gd name="connsiteY3525" fmla="*/ 108771 h 739466"/>
              <a:gd name="connsiteX3526" fmla="*/ 181424 w 11493819"/>
              <a:gd name="connsiteY3526" fmla="*/ 107093 h 739466"/>
              <a:gd name="connsiteX3527" fmla="*/ 183581 w 11493819"/>
              <a:gd name="connsiteY3527" fmla="*/ 107333 h 739466"/>
              <a:gd name="connsiteX3528" fmla="*/ 183581 w 11493819"/>
              <a:gd name="connsiteY3528" fmla="*/ 114523 h 739466"/>
              <a:gd name="connsiteX3529" fmla="*/ 181424 w 11493819"/>
              <a:gd name="connsiteY3529" fmla="*/ 118118 h 739466"/>
              <a:gd name="connsiteX3530" fmla="*/ 179746 w 11493819"/>
              <a:gd name="connsiteY3530" fmla="*/ 122672 h 739466"/>
              <a:gd name="connsiteX3531" fmla="*/ 180226 w 11493819"/>
              <a:gd name="connsiteY3531" fmla="*/ 125787 h 739466"/>
              <a:gd name="connsiteX3532" fmla="*/ 179746 w 11493819"/>
              <a:gd name="connsiteY3532" fmla="*/ 129861 h 739466"/>
              <a:gd name="connsiteX3533" fmla="*/ 176870 w 11493819"/>
              <a:gd name="connsiteY3533" fmla="*/ 131299 h 739466"/>
              <a:gd name="connsiteX3534" fmla="*/ 171358 w 11493819"/>
              <a:gd name="connsiteY3534" fmla="*/ 144241 h 739466"/>
              <a:gd name="connsiteX3535" fmla="*/ 164408 w 11493819"/>
              <a:gd name="connsiteY3535" fmla="*/ 154786 h 739466"/>
              <a:gd name="connsiteX3536" fmla="*/ 161052 w 11493819"/>
              <a:gd name="connsiteY3536" fmla="*/ 150472 h 739466"/>
              <a:gd name="connsiteX3537" fmla="*/ 160094 w 11493819"/>
              <a:gd name="connsiteY3537" fmla="*/ 143282 h 739466"/>
              <a:gd name="connsiteX3538" fmla="*/ 157458 w 11493819"/>
              <a:gd name="connsiteY3538" fmla="*/ 152390 h 739466"/>
              <a:gd name="connsiteX3539" fmla="*/ 155300 w 11493819"/>
              <a:gd name="connsiteY3539" fmla="*/ 162935 h 739466"/>
              <a:gd name="connsiteX3540" fmla="*/ 157937 w 11493819"/>
              <a:gd name="connsiteY3540" fmla="*/ 159579 h 739466"/>
              <a:gd name="connsiteX3541" fmla="*/ 159135 w 11493819"/>
              <a:gd name="connsiteY3541" fmla="*/ 154786 h 739466"/>
              <a:gd name="connsiteX3542" fmla="*/ 157697 w 11493819"/>
              <a:gd name="connsiteY3542" fmla="*/ 163174 h 739466"/>
              <a:gd name="connsiteX3543" fmla="*/ 152904 w 11493819"/>
              <a:gd name="connsiteY3543" fmla="*/ 168687 h 739466"/>
              <a:gd name="connsiteX3544" fmla="*/ 146913 w 11493819"/>
              <a:gd name="connsiteY3544" fmla="*/ 173480 h 739466"/>
              <a:gd name="connsiteX3545" fmla="*/ 142359 w 11493819"/>
              <a:gd name="connsiteY3545" fmla="*/ 179232 h 739466"/>
              <a:gd name="connsiteX3546" fmla="*/ 146193 w 11493819"/>
              <a:gd name="connsiteY3546" fmla="*/ 180430 h 739466"/>
              <a:gd name="connsiteX3547" fmla="*/ 149548 w 11493819"/>
              <a:gd name="connsiteY3547" fmla="*/ 181628 h 739466"/>
              <a:gd name="connsiteX3548" fmla="*/ 152904 w 11493819"/>
              <a:gd name="connsiteY3548" fmla="*/ 178033 h 739466"/>
              <a:gd name="connsiteX3549" fmla="*/ 156738 w 11493819"/>
              <a:gd name="connsiteY3549" fmla="*/ 179232 h 739466"/>
              <a:gd name="connsiteX3550" fmla="*/ 156978 w 11493819"/>
              <a:gd name="connsiteY3550" fmla="*/ 177794 h 739466"/>
              <a:gd name="connsiteX3551" fmla="*/ 157218 w 11493819"/>
              <a:gd name="connsiteY3551" fmla="*/ 175877 h 739466"/>
              <a:gd name="connsiteX3552" fmla="*/ 160573 w 11493819"/>
              <a:gd name="connsiteY3552" fmla="*/ 176595 h 739466"/>
              <a:gd name="connsiteX3553" fmla="*/ 163449 w 11493819"/>
              <a:gd name="connsiteY3553" fmla="*/ 177794 h 739466"/>
              <a:gd name="connsiteX3554" fmla="*/ 163210 w 11493819"/>
              <a:gd name="connsiteY3554" fmla="*/ 179232 h 739466"/>
              <a:gd name="connsiteX3555" fmla="*/ 162970 w 11493819"/>
              <a:gd name="connsiteY3555" fmla="*/ 181628 h 739466"/>
              <a:gd name="connsiteX3556" fmla="*/ 164887 w 11493819"/>
              <a:gd name="connsiteY3556" fmla="*/ 178273 h 739466"/>
              <a:gd name="connsiteX3557" fmla="*/ 168722 w 11493819"/>
              <a:gd name="connsiteY3557" fmla="*/ 178752 h 739466"/>
              <a:gd name="connsiteX3558" fmla="*/ 172556 w 11493819"/>
              <a:gd name="connsiteY3558" fmla="*/ 180190 h 739466"/>
              <a:gd name="connsiteX3559" fmla="*/ 172796 w 11493819"/>
              <a:gd name="connsiteY3559" fmla="*/ 183545 h 739466"/>
              <a:gd name="connsiteX3560" fmla="*/ 174474 w 11493819"/>
              <a:gd name="connsiteY3560" fmla="*/ 185463 h 739466"/>
              <a:gd name="connsiteX3561" fmla="*/ 173994 w 11493819"/>
              <a:gd name="connsiteY3561" fmla="*/ 195049 h 739466"/>
              <a:gd name="connsiteX3562" fmla="*/ 176391 w 11493819"/>
              <a:gd name="connsiteY3562" fmla="*/ 188818 h 739466"/>
              <a:gd name="connsiteX3563" fmla="*/ 177829 w 11493819"/>
              <a:gd name="connsiteY3563" fmla="*/ 189777 h 739466"/>
              <a:gd name="connsiteX3564" fmla="*/ 178308 w 11493819"/>
              <a:gd name="connsiteY3564" fmla="*/ 192652 h 739466"/>
              <a:gd name="connsiteX3565" fmla="*/ 179746 w 11493819"/>
              <a:gd name="connsiteY3565" fmla="*/ 192173 h 739466"/>
              <a:gd name="connsiteX3566" fmla="*/ 180704 w 11493819"/>
              <a:gd name="connsiteY3566" fmla="*/ 190256 h 739466"/>
              <a:gd name="connsiteX3567" fmla="*/ 181184 w 11493819"/>
              <a:gd name="connsiteY3567" fmla="*/ 192892 h 739466"/>
              <a:gd name="connsiteX3568" fmla="*/ 181184 w 11493819"/>
              <a:gd name="connsiteY3568" fmla="*/ 196487 h 739466"/>
              <a:gd name="connsiteX3569" fmla="*/ 183101 w 11493819"/>
              <a:gd name="connsiteY3569" fmla="*/ 198165 h 739466"/>
              <a:gd name="connsiteX3570" fmla="*/ 182382 w 11493819"/>
              <a:gd name="connsiteY3570" fmla="*/ 206313 h 739466"/>
              <a:gd name="connsiteX3571" fmla="*/ 180704 w 11493819"/>
              <a:gd name="connsiteY3571" fmla="*/ 216379 h 739466"/>
              <a:gd name="connsiteX3572" fmla="*/ 179267 w 11493819"/>
              <a:gd name="connsiteY3572" fmla="*/ 223329 h 739466"/>
              <a:gd name="connsiteX3573" fmla="*/ 177349 w 11493819"/>
              <a:gd name="connsiteY3573" fmla="*/ 224288 h 739466"/>
              <a:gd name="connsiteX3574" fmla="*/ 176870 w 11493819"/>
              <a:gd name="connsiteY3574" fmla="*/ 218296 h 739466"/>
              <a:gd name="connsiteX3575" fmla="*/ 178308 w 11493819"/>
              <a:gd name="connsiteY3575" fmla="*/ 213263 h 739466"/>
              <a:gd name="connsiteX3576" fmla="*/ 179267 w 11493819"/>
              <a:gd name="connsiteY3576" fmla="*/ 214701 h 739466"/>
              <a:gd name="connsiteX3577" fmla="*/ 180704 w 11493819"/>
              <a:gd name="connsiteY3577" fmla="*/ 215660 h 739466"/>
              <a:gd name="connsiteX3578" fmla="*/ 180704 w 11493819"/>
              <a:gd name="connsiteY3578" fmla="*/ 207751 h 739466"/>
              <a:gd name="connsiteX3579" fmla="*/ 180226 w 11493819"/>
              <a:gd name="connsiteY3579" fmla="*/ 202718 h 739466"/>
              <a:gd name="connsiteX3580" fmla="*/ 177110 w 11493819"/>
              <a:gd name="connsiteY3580" fmla="*/ 202718 h 739466"/>
              <a:gd name="connsiteX3581" fmla="*/ 174474 w 11493819"/>
              <a:gd name="connsiteY3581" fmla="*/ 206073 h 739466"/>
              <a:gd name="connsiteX3582" fmla="*/ 175192 w 11493819"/>
              <a:gd name="connsiteY3582" fmla="*/ 206313 h 739466"/>
              <a:gd name="connsiteX3583" fmla="*/ 176391 w 11493819"/>
              <a:gd name="connsiteY3583" fmla="*/ 206073 h 739466"/>
              <a:gd name="connsiteX3584" fmla="*/ 175432 w 11493819"/>
              <a:gd name="connsiteY3584" fmla="*/ 211106 h 739466"/>
              <a:gd name="connsiteX3585" fmla="*/ 173036 w 11493819"/>
              <a:gd name="connsiteY3585" fmla="*/ 214701 h 739466"/>
              <a:gd name="connsiteX3586" fmla="*/ 175912 w 11493819"/>
              <a:gd name="connsiteY3586" fmla="*/ 214701 h 739466"/>
              <a:gd name="connsiteX3587" fmla="*/ 175432 w 11493819"/>
              <a:gd name="connsiteY3587" fmla="*/ 219495 h 739466"/>
              <a:gd name="connsiteX3588" fmla="*/ 174474 w 11493819"/>
              <a:gd name="connsiteY3588" fmla="*/ 223329 h 739466"/>
              <a:gd name="connsiteX3589" fmla="*/ 173994 w 11493819"/>
              <a:gd name="connsiteY3589" fmla="*/ 221172 h 739466"/>
              <a:gd name="connsiteX3590" fmla="*/ 174474 w 11493819"/>
              <a:gd name="connsiteY3590" fmla="*/ 218536 h 739466"/>
              <a:gd name="connsiteX3591" fmla="*/ 172556 w 11493819"/>
              <a:gd name="connsiteY3591" fmla="*/ 216858 h 739466"/>
              <a:gd name="connsiteX3592" fmla="*/ 171119 w 11493819"/>
              <a:gd name="connsiteY3592" fmla="*/ 214701 h 739466"/>
              <a:gd name="connsiteX3593" fmla="*/ 172077 w 11493819"/>
              <a:gd name="connsiteY3593" fmla="*/ 208470 h 739466"/>
              <a:gd name="connsiteX3594" fmla="*/ 173994 w 11493819"/>
              <a:gd name="connsiteY3594" fmla="*/ 203677 h 739466"/>
              <a:gd name="connsiteX3595" fmla="*/ 172077 w 11493819"/>
              <a:gd name="connsiteY3595" fmla="*/ 203677 h 739466"/>
              <a:gd name="connsiteX3596" fmla="*/ 171119 w 11493819"/>
              <a:gd name="connsiteY3596" fmla="*/ 200801 h 739466"/>
              <a:gd name="connsiteX3597" fmla="*/ 168242 w 11493819"/>
              <a:gd name="connsiteY3597" fmla="*/ 200801 h 739466"/>
              <a:gd name="connsiteX3598" fmla="*/ 167044 w 11493819"/>
              <a:gd name="connsiteY3598" fmla="*/ 213023 h 739466"/>
              <a:gd name="connsiteX3599" fmla="*/ 165367 w 11493819"/>
              <a:gd name="connsiteY3599" fmla="*/ 224767 h 739466"/>
              <a:gd name="connsiteX3600" fmla="*/ 164887 w 11493819"/>
              <a:gd name="connsiteY3600" fmla="*/ 217577 h 739466"/>
              <a:gd name="connsiteX3601" fmla="*/ 165367 w 11493819"/>
              <a:gd name="connsiteY3601" fmla="*/ 208950 h 739466"/>
              <a:gd name="connsiteX3602" fmla="*/ 163210 w 11493819"/>
              <a:gd name="connsiteY3602" fmla="*/ 213503 h 739466"/>
              <a:gd name="connsiteX3603" fmla="*/ 162970 w 11493819"/>
              <a:gd name="connsiteY3603" fmla="*/ 219974 h 739466"/>
              <a:gd name="connsiteX3604" fmla="*/ 162490 w 11493819"/>
              <a:gd name="connsiteY3604" fmla="*/ 226445 h 739466"/>
              <a:gd name="connsiteX3605" fmla="*/ 160573 w 11493819"/>
              <a:gd name="connsiteY3605" fmla="*/ 230998 h 739466"/>
              <a:gd name="connsiteX3606" fmla="*/ 159375 w 11493819"/>
              <a:gd name="connsiteY3606" fmla="*/ 228602 h 739466"/>
              <a:gd name="connsiteX3607" fmla="*/ 160573 w 11493819"/>
              <a:gd name="connsiteY3607" fmla="*/ 224767 h 739466"/>
              <a:gd name="connsiteX3608" fmla="*/ 157218 w 11493819"/>
              <a:gd name="connsiteY3608" fmla="*/ 224767 h 739466"/>
              <a:gd name="connsiteX3609" fmla="*/ 156978 w 11493819"/>
              <a:gd name="connsiteY3609" fmla="*/ 219255 h 739466"/>
              <a:gd name="connsiteX3610" fmla="*/ 157218 w 11493819"/>
              <a:gd name="connsiteY3610" fmla="*/ 215660 h 739466"/>
              <a:gd name="connsiteX3611" fmla="*/ 152665 w 11493819"/>
              <a:gd name="connsiteY3611" fmla="*/ 222370 h 739466"/>
              <a:gd name="connsiteX3612" fmla="*/ 149548 w 11493819"/>
              <a:gd name="connsiteY3612" fmla="*/ 230998 h 739466"/>
              <a:gd name="connsiteX3613" fmla="*/ 151706 w 11493819"/>
              <a:gd name="connsiteY3613" fmla="*/ 230759 h 739466"/>
              <a:gd name="connsiteX3614" fmla="*/ 153383 w 11493819"/>
              <a:gd name="connsiteY3614" fmla="*/ 228122 h 739466"/>
              <a:gd name="connsiteX3615" fmla="*/ 153383 w 11493819"/>
              <a:gd name="connsiteY3615" fmla="*/ 232915 h 739466"/>
              <a:gd name="connsiteX3616" fmla="*/ 151945 w 11493819"/>
              <a:gd name="connsiteY3616" fmla="*/ 236750 h 739466"/>
              <a:gd name="connsiteX3617" fmla="*/ 149548 w 11493819"/>
              <a:gd name="connsiteY3617" fmla="*/ 237229 h 739466"/>
              <a:gd name="connsiteX3618" fmla="*/ 147153 w 11493819"/>
              <a:gd name="connsiteY3618" fmla="*/ 237229 h 739466"/>
              <a:gd name="connsiteX3619" fmla="*/ 146673 w 11493819"/>
              <a:gd name="connsiteY3619" fmla="*/ 239866 h 739466"/>
              <a:gd name="connsiteX3620" fmla="*/ 145714 w 11493819"/>
              <a:gd name="connsiteY3620" fmla="*/ 240105 h 739466"/>
              <a:gd name="connsiteX3621" fmla="*/ 144756 w 11493819"/>
              <a:gd name="connsiteY3621" fmla="*/ 240584 h 739466"/>
              <a:gd name="connsiteX3622" fmla="*/ 144756 w 11493819"/>
              <a:gd name="connsiteY3622" fmla="*/ 242981 h 739466"/>
              <a:gd name="connsiteX3623" fmla="*/ 139483 w 11493819"/>
              <a:gd name="connsiteY3623" fmla="*/ 241304 h 739466"/>
              <a:gd name="connsiteX3624" fmla="*/ 134689 w 11493819"/>
              <a:gd name="connsiteY3624" fmla="*/ 239626 h 739466"/>
              <a:gd name="connsiteX3625" fmla="*/ 133731 w 11493819"/>
              <a:gd name="connsiteY3625" fmla="*/ 245618 h 739466"/>
              <a:gd name="connsiteX3626" fmla="*/ 132773 w 11493819"/>
              <a:gd name="connsiteY3626" fmla="*/ 251609 h 739466"/>
              <a:gd name="connsiteX3627" fmla="*/ 131334 w 11493819"/>
              <a:gd name="connsiteY3627" fmla="*/ 251369 h 739466"/>
              <a:gd name="connsiteX3628" fmla="*/ 129896 w 11493819"/>
              <a:gd name="connsiteY3628" fmla="*/ 251609 h 739466"/>
              <a:gd name="connsiteX3629" fmla="*/ 131574 w 11493819"/>
              <a:gd name="connsiteY3629" fmla="*/ 256402 h 739466"/>
              <a:gd name="connsiteX3630" fmla="*/ 131814 w 11493819"/>
              <a:gd name="connsiteY3630" fmla="*/ 260716 h 739466"/>
              <a:gd name="connsiteX3631" fmla="*/ 133731 w 11493819"/>
              <a:gd name="connsiteY3631" fmla="*/ 256402 h 739466"/>
              <a:gd name="connsiteX3632" fmla="*/ 134689 w 11493819"/>
              <a:gd name="connsiteY3632" fmla="*/ 250171 h 739466"/>
              <a:gd name="connsiteX3633" fmla="*/ 136128 w 11493819"/>
              <a:gd name="connsiteY3633" fmla="*/ 249213 h 739466"/>
              <a:gd name="connsiteX3634" fmla="*/ 135648 w 11493819"/>
              <a:gd name="connsiteY3634" fmla="*/ 246816 h 739466"/>
              <a:gd name="connsiteX3635" fmla="*/ 139004 w 11493819"/>
              <a:gd name="connsiteY3635" fmla="*/ 250651 h 739466"/>
              <a:gd name="connsiteX3636" fmla="*/ 141640 w 11493819"/>
              <a:gd name="connsiteY3636" fmla="*/ 248014 h 739466"/>
              <a:gd name="connsiteX3637" fmla="*/ 144276 w 11493819"/>
              <a:gd name="connsiteY3637" fmla="*/ 244419 h 739466"/>
              <a:gd name="connsiteX3638" fmla="*/ 139004 w 11493819"/>
              <a:gd name="connsiteY3638" fmla="*/ 253047 h 739466"/>
              <a:gd name="connsiteX3639" fmla="*/ 139004 w 11493819"/>
              <a:gd name="connsiteY3639" fmla="*/ 257841 h 739466"/>
              <a:gd name="connsiteX3640" fmla="*/ 140441 w 11493819"/>
              <a:gd name="connsiteY3640" fmla="*/ 256642 h 739466"/>
              <a:gd name="connsiteX3641" fmla="*/ 141880 w 11493819"/>
              <a:gd name="connsiteY3641" fmla="*/ 255444 h 739466"/>
              <a:gd name="connsiteX3642" fmla="*/ 141400 w 11493819"/>
              <a:gd name="connsiteY3642" fmla="*/ 257121 h 739466"/>
              <a:gd name="connsiteX3643" fmla="*/ 141400 w 11493819"/>
              <a:gd name="connsiteY3643" fmla="*/ 258799 h 739466"/>
              <a:gd name="connsiteX3644" fmla="*/ 142838 w 11493819"/>
              <a:gd name="connsiteY3644" fmla="*/ 260237 h 739466"/>
              <a:gd name="connsiteX3645" fmla="*/ 144036 w 11493819"/>
              <a:gd name="connsiteY3645" fmla="*/ 258320 h 739466"/>
              <a:gd name="connsiteX3646" fmla="*/ 146193 w 11493819"/>
              <a:gd name="connsiteY3646" fmla="*/ 257841 h 739466"/>
              <a:gd name="connsiteX3647" fmla="*/ 145475 w 11493819"/>
              <a:gd name="connsiteY3647" fmla="*/ 266228 h 739466"/>
              <a:gd name="connsiteX3648" fmla="*/ 144276 w 11493819"/>
              <a:gd name="connsiteY3648" fmla="*/ 274617 h 739466"/>
              <a:gd name="connsiteX3649" fmla="*/ 146193 w 11493819"/>
              <a:gd name="connsiteY3649" fmla="*/ 273898 h 739466"/>
              <a:gd name="connsiteX3650" fmla="*/ 147153 w 11493819"/>
              <a:gd name="connsiteY3650" fmla="*/ 271261 h 739466"/>
              <a:gd name="connsiteX3651" fmla="*/ 147631 w 11493819"/>
              <a:gd name="connsiteY3651" fmla="*/ 273418 h 739466"/>
              <a:gd name="connsiteX3652" fmla="*/ 146193 w 11493819"/>
              <a:gd name="connsiteY3652" fmla="*/ 275096 h 739466"/>
              <a:gd name="connsiteX3653" fmla="*/ 149070 w 11493819"/>
              <a:gd name="connsiteY3653" fmla="*/ 277492 h 739466"/>
              <a:gd name="connsiteX3654" fmla="*/ 147871 w 11493819"/>
              <a:gd name="connsiteY3654" fmla="*/ 290434 h 739466"/>
              <a:gd name="connsiteX3655" fmla="*/ 145714 w 11493819"/>
              <a:gd name="connsiteY3655" fmla="*/ 302417 h 739466"/>
              <a:gd name="connsiteX3656" fmla="*/ 147631 w 11493819"/>
              <a:gd name="connsiteY3656" fmla="*/ 302417 h 739466"/>
              <a:gd name="connsiteX3657" fmla="*/ 144756 w 11493819"/>
              <a:gd name="connsiteY3657" fmla="*/ 317276 h 739466"/>
              <a:gd name="connsiteX3658" fmla="*/ 139004 w 11493819"/>
              <a:gd name="connsiteY3658" fmla="*/ 327821 h 739466"/>
              <a:gd name="connsiteX3659" fmla="*/ 135888 w 11493819"/>
              <a:gd name="connsiteY3659" fmla="*/ 340523 h 739466"/>
              <a:gd name="connsiteX3660" fmla="*/ 134211 w 11493819"/>
              <a:gd name="connsiteY3660" fmla="*/ 352267 h 739466"/>
              <a:gd name="connsiteX3661" fmla="*/ 136846 w 11493819"/>
              <a:gd name="connsiteY3661" fmla="*/ 350589 h 739466"/>
              <a:gd name="connsiteX3662" fmla="*/ 138045 w 11493819"/>
              <a:gd name="connsiteY3662" fmla="*/ 346754 h 739466"/>
              <a:gd name="connsiteX3663" fmla="*/ 139243 w 11493819"/>
              <a:gd name="connsiteY3663" fmla="*/ 342920 h 739466"/>
              <a:gd name="connsiteX3664" fmla="*/ 141880 w 11493819"/>
              <a:gd name="connsiteY3664" fmla="*/ 341242 h 739466"/>
              <a:gd name="connsiteX3665" fmla="*/ 143797 w 11493819"/>
              <a:gd name="connsiteY3665" fmla="*/ 329738 h 739466"/>
              <a:gd name="connsiteX3666" fmla="*/ 149548 w 11493819"/>
              <a:gd name="connsiteY3666" fmla="*/ 323028 h 739466"/>
              <a:gd name="connsiteX3667" fmla="*/ 148830 w 11493819"/>
              <a:gd name="connsiteY3667" fmla="*/ 321590 h 739466"/>
              <a:gd name="connsiteX3668" fmla="*/ 147153 w 11493819"/>
              <a:gd name="connsiteY3668" fmla="*/ 322549 h 739466"/>
              <a:gd name="connsiteX3669" fmla="*/ 148111 w 11493819"/>
              <a:gd name="connsiteY3669" fmla="*/ 319193 h 739466"/>
              <a:gd name="connsiteX3670" fmla="*/ 150508 w 11493819"/>
              <a:gd name="connsiteY3670" fmla="*/ 316797 h 739466"/>
              <a:gd name="connsiteX3671" fmla="*/ 150508 w 11493819"/>
              <a:gd name="connsiteY3671" fmla="*/ 327821 h 739466"/>
              <a:gd name="connsiteX3672" fmla="*/ 149070 w 11493819"/>
              <a:gd name="connsiteY3672" fmla="*/ 339804 h 739466"/>
              <a:gd name="connsiteX3673" fmla="*/ 150987 w 11493819"/>
              <a:gd name="connsiteY3673" fmla="*/ 332854 h 739466"/>
              <a:gd name="connsiteX3674" fmla="*/ 152425 w 11493819"/>
              <a:gd name="connsiteY3674" fmla="*/ 324945 h 739466"/>
              <a:gd name="connsiteX3675" fmla="*/ 152904 w 11493819"/>
              <a:gd name="connsiteY3675" fmla="*/ 327102 h 739466"/>
              <a:gd name="connsiteX3676" fmla="*/ 152904 w 11493819"/>
              <a:gd name="connsiteY3676" fmla="*/ 329260 h 739466"/>
              <a:gd name="connsiteX3677" fmla="*/ 156499 w 11493819"/>
              <a:gd name="connsiteY3677" fmla="*/ 321830 h 739466"/>
              <a:gd name="connsiteX3678" fmla="*/ 157697 w 11493819"/>
              <a:gd name="connsiteY3678" fmla="*/ 313921 h 739466"/>
              <a:gd name="connsiteX3679" fmla="*/ 154821 w 11493819"/>
              <a:gd name="connsiteY3679" fmla="*/ 309368 h 739466"/>
              <a:gd name="connsiteX3680" fmla="*/ 152904 w 11493819"/>
              <a:gd name="connsiteY3680" fmla="*/ 304334 h 739466"/>
              <a:gd name="connsiteX3681" fmla="*/ 154821 w 11493819"/>
              <a:gd name="connsiteY3681" fmla="*/ 302417 h 739466"/>
              <a:gd name="connsiteX3682" fmla="*/ 156499 w 11493819"/>
              <a:gd name="connsiteY3682" fmla="*/ 306491 h 739466"/>
              <a:gd name="connsiteX3683" fmla="*/ 157697 w 11493819"/>
              <a:gd name="connsiteY3683" fmla="*/ 310566 h 739466"/>
              <a:gd name="connsiteX3684" fmla="*/ 160094 w 11493819"/>
              <a:gd name="connsiteY3684" fmla="*/ 311045 h 739466"/>
              <a:gd name="connsiteX3685" fmla="*/ 160573 w 11493819"/>
              <a:gd name="connsiteY3685" fmla="*/ 314400 h 739466"/>
              <a:gd name="connsiteX3686" fmla="*/ 162011 w 11493819"/>
              <a:gd name="connsiteY3686" fmla="*/ 312723 h 739466"/>
              <a:gd name="connsiteX3687" fmla="*/ 163449 w 11493819"/>
              <a:gd name="connsiteY3687" fmla="*/ 310566 h 739466"/>
              <a:gd name="connsiteX3688" fmla="*/ 166325 w 11493819"/>
              <a:gd name="connsiteY3688" fmla="*/ 316797 h 739466"/>
              <a:gd name="connsiteX3689" fmla="*/ 164887 w 11493819"/>
              <a:gd name="connsiteY3689" fmla="*/ 317756 h 739466"/>
              <a:gd name="connsiteX3690" fmla="*/ 163449 w 11493819"/>
              <a:gd name="connsiteY3690" fmla="*/ 318714 h 739466"/>
              <a:gd name="connsiteX3691" fmla="*/ 162970 w 11493819"/>
              <a:gd name="connsiteY3691" fmla="*/ 317516 h 739466"/>
              <a:gd name="connsiteX3692" fmla="*/ 162490 w 11493819"/>
              <a:gd name="connsiteY3692" fmla="*/ 316318 h 739466"/>
              <a:gd name="connsiteX3693" fmla="*/ 160813 w 11493819"/>
              <a:gd name="connsiteY3693" fmla="*/ 321350 h 739466"/>
              <a:gd name="connsiteX3694" fmla="*/ 160573 w 11493819"/>
              <a:gd name="connsiteY3694" fmla="*/ 327821 h 739466"/>
              <a:gd name="connsiteX3695" fmla="*/ 162970 w 11493819"/>
              <a:gd name="connsiteY3695" fmla="*/ 330218 h 739466"/>
              <a:gd name="connsiteX3696" fmla="*/ 162730 w 11493819"/>
              <a:gd name="connsiteY3696" fmla="*/ 331895 h 739466"/>
              <a:gd name="connsiteX3697" fmla="*/ 161052 w 11493819"/>
              <a:gd name="connsiteY3697" fmla="*/ 332615 h 739466"/>
              <a:gd name="connsiteX3698" fmla="*/ 160813 w 11493819"/>
              <a:gd name="connsiteY3698" fmla="*/ 343879 h 739466"/>
              <a:gd name="connsiteX3699" fmla="*/ 158656 w 11493819"/>
              <a:gd name="connsiteY3699" fmla="*/ 354664 h 739466"/>
              <a:gd name="connsiteX3700" fmla="*/ 156738 w 11493819"/>
              <a:gd name="connsiteY3700" fmla="*/ 352746 h 739466"/>
              <a:gd name="connsiteX3701" fmla="*/ 154821 w 11493819"/>
              <a:gd name="connsiteY3701" fmla="*/ 354184 h 739466"/>
              <a:gd name="connsiteX3702" fmla="*/ 155780 w 11493819"/>
              <a:gd name="connsiteY3702" fmla="*/ 351308 h 739466"/>
              <a:gd name="connsiteX3703" fmla="*/ 152904 w 11493819"/>
              <a:gd name="connsiteY3703" fmla="*/ 348912 h 739466"/>
              <a:gd name="connsiteX3704" fmla="*/ 153863 w 11493819"/>
              <a:gd name="connsiteY3704" fmla="*/ 345077 h 739466"/>
              <a:gd name="connsiteX3705" fmla="*/ 153383 w 11493819"/>
              <a:gd name="connsiteY3705" fmla="*/ 342201 h 739466"/>
              <a:gd name="connsiteX3706" fmla="*/ 151466 w 11493819"/>
              <a:gd name="connsiteY3706" fmla="*/ 342201 h 739466"/>
              <a:gd name="connsiteX3707" fmla="*/ 150747 w 11493819"/>
              <a:gd name="connsiteY3707" fmla="*/ 347713 h 739466"/>
              <a:gd name="connsiteX3708" fmla="*/ 150987 w 11493819"/>
              <a:gd name="connsiteY3708" fmla="*/ 354184 h 739466"/>
              <a:gd name="connsiteX3709" fmla="*/ 152904 w 11493819"/>
              <a:gd name="connsiteY3709" fmla="*/ 354184 h 739466"/>
              <a:gd name="connsiteX3710" fmla="*/ 152665 w 11493819"/>
              <a:gd name="connsiteY3710" fmla="*/ 355622 h 739466"/>
              <a:gd name="connsiteX3711" fmla="*/ 152425 w 11493819"/>
              <a:gd name="connsiteY3711" fmla="*/ 358019 h 739466"/>
              <a:gd name="connsiteX3712" fmla="*/ 151945 w 11493819"/>
              <a:gd name="connsiteY3712" fmla="*/ 356821 h 739466"/>
              <a:gd name="connsiteX3713" fmla="*/ 150987 w 11493819"/>
              <a:gd name="connsiteY3713" fmla="*/ 356101 h 739466"/>
              <a:gd name="connsiteX3714" fmla="*/ 151945 w 11493819"/>
              <a:gd name="connsiteY3714" fmla="*/ 360894 h 739466"/>
              <a:gd name="connsiteX3715" fmla="*/ 151226 w 11493819"/>
              <a:gd name="connsiteY3715" fmla="*/ 362333 h 739466"/>
              <a:gd name="connsiteX3716" fmla="*/ 150508 w 11493819"/>
              <a:gd name="connsiteY3716" fmla="*/ 363291 h 739466"/>
              <a:gd name="connsiteX3717" fmla="*/ 151466 w 11493819"/>
              <a:gd name="connsiteY3717" fmla="*/ 366646 h 739466"/>
              <a:gd name="connsiteX3718" fmla="*/ 151945 w 11493819"/>
              <a:gd name="connsiteY3718" fmla="*/ 370481 h 739466"/>
              <a:gd name="connsiteX3719" fmla="*/ 152665 w 11493819"/>
              <a:gd name="connsiteY3719" fmla="*/ 370241 h 739466"/>
              <a:gd name="connsiteX3720" fmla="*/ 152904 w 11493819"/>
              <a:gd name="connsiteY3720" fmla="*/ 368803 h 739466"/>
              <a:gd name="connsiteX3721" fmla="*/ 152904 w 11493819"/>
              <a:gd name="connsiteY3721" fmla="*/ 368084 h 739466"/>
              <a:gd name="connsiteX3722" fmla="*/ 153383 w 11493819"/>
              <a:gd name="connsiteY3722" fmla="*/ 369523 h 739466"/>
              <a:gd name="connsiteX3723" fmla="*/ 155300 w 11493819"/>
              <a:gd name="connsiteY3723" fmla="*/ 366886 h 739466"/>
              <a:gd name="connsiteX3724" fmla="*/ 156020 w 11493819"/>
              <a:gd name="connsiteY3724" fmla="*/ 362572 h 739466"/>
              <a:gd name="connsiteX3725" fmla="*/ 156978 w 11493819"/>
              <a:gd name="connsiteY3725" fmla="*/ 358498 h 739466"/>
              <a:gd name="connsiteX3726" fmla="*/ 159135 w 11493819"/>
              <a:gd name="connsiteY3726" fmla="*/ 356101 h 739466"/>
              <a:gd name="connsiteX3727" fmla="*/ 159854 w 11493819"/>
              <a:gd name="connsiteY3727" fmla="*/ 358498 h 739466"/>
              <a:gd name="connsiteX3728" fmla="*/ 160094 w 11493819"/>
              <a:gd name="connsiteY3728" fmla="*/ 361853 h 739466"/>
              <a:gd name="connsiteX3729" fmla="*/ 162730 w 11493819"/>
              <a:gd name="connsiteY3729" fmla="*/ 367126 h 739466"/>
              <a:gd name="connsiteX3730" fmla="*/ 162490 w 11493819"/>
              <a:gd name="connsiteY3730" fmla="*/ 375514 h 739466"/>
              <a:gd name="connsiteX3731" fmla="*/ 161292 w 11493819"/>
              <a:gd name="connsiteY3731" fmla="*/ 384860 h 739466"/>
              <a:gd name="connsiteX3732" fmla="*/ 160573 w 11493819"/>
              <a:gd name="connsiteY3732" fmla="*/ 393009 h 739466"/>
              <a:gd name="connsiteX3733" fmla="*/ 162011 w 11493819"/>
              <a:gd name="connsiteY3733" fmla="*/ 394687 h 739466"/>
              <a:gd name="connsiteX3734" fmla="*/ 162490 w 11493819"/>
              <a:gd name="connsiteY3734" fmla="*/ 398282 h 739466"/>
              <a:gd name="connsiteX3735" fmla="*/ 156260 w 11493819"/>
              <a:gd name="connsiteY3735" fmla="*/ 423686 h 739466"/>
              <a:gd name="connsiteX3736" fmla="*/ 155300 w 11493819"/>
              <a:gd name="connsiteY3736" fmla="*/ 418413 h 739466"/>
              <a:gd name="connsiteX3737" fmla="*/ 154102 w 11493819"/>
              <a:gd name="connsiteY3737" fmla="*/ 420091 h 739466"/>
              <a:gd name="connsiteX3738" fmla="*/ 152904 w 11493819"/>
              <a:gd name="connsiteY3738" fmla="*/ 422248 h 739466"/>
              <a:gd name="connsiteX3739" fmla="*/ 153143 w 11493819"/>
              <a:gd name="connsiteY3739" fmla="*/ 410025 h 739466"/>
              <a:gd name="connsiteX3740" fmla="*/ 153383 w 11493819"/>
              <a:gd name="connsiteY3740" fmla="*/ 397802 h 739466"/>
              <a:gd name="connsiteX3741" fmla="*/ 151466 w 11493819"/>
              <a:gd name="connsiteY3741" fmla="*/ 413381 h 739466"/>
              <a:gd name="connsiteX3742" fmla="*/ 150987 w 11493819"/>
              <a:gd name="connsiteY3742" fmla="*/ 430875 h 739466"/>
              <a:gd name="connsiteX3743" fmla="*/ 152185 w 11493819"/>
              <a:gd name="connsiteY3743" fmla="*/ 429438 h 739466"/>
              <a:gd name="connsiteX3744" fmla="*/ 152425 w 11493819"/>
              <a:gd name="connsiteY3744" fmla="*/ 427041 h 739466"/>
              <a:gd name="connsiteX3745" fmla="*/ 154821 w 11493819"/>
              <a:gd name="connsiteY3745" fmla="*/ 428958 h 739466"/>
              <a:gd name="connsiteX3746" fmla="*/ 148111 w 11493819"/>
              <a:gd name="connsiteY3746" fmla="*/ 454842 h 739466"/>
              <a:gd name="connsiteX3747" fmla="*/ 147392 w 11493819"/>
              <a:gd name="connsiteY3747" fmla="*/ 450767 h 739466"/>
              <a:gd name="connsiteX3748" fmla="*/ 146193 w 11493819"/>
              <a:gd name="connsiteY3748" fmla="*/ 447652 h 739466"/>
              <a:gd name="connsiteX3749" fmla="*/ 142359 w 11493819"/>
              <a:gd name="connsiteY3749" fmla="*/ 461312 h 739466"/>
              <a:gd name="connsiteX3750" fmla="*/ 142359 w 11493819"/>
              <a:gd name="connsiteY3750" fmla="*/ 475453 h 739466"/>
              <a:gd name="connsiteX3751" fmla="*/ 140921 w 11493819"/>
              <a:gd name="connsiteY3751" fmla="*/ 480485 h 739466"/>
              <a:gd name="connsiteX3752" fmla="*/ 139963 w 11493819"/>
              <a:gd name="connsiteY3752" fmla="*/ 485998 h 739466"/>
              <a:gd name="connsiteX3753" fmla="*/ 139963 w 11493819"/>
              <a:gd name="connsiteY3753" fmla="*/ 486477 h 739466"/>
              <a:gd name="connsiteX3754" fmla="*/ 139483 w 11493819"/>
              <a:gd name="connsiteY3754" fmla="*/ 491270 h 739466"/>
              <a:gd name="connsiteX3755" fmla="*/ 139483 w 11493819"/>
              <a:gd name="connsiteY3755" fmla="*/ 496063 h 739466"/>
              <a:gd name="connsiteX3756" fmla="*/ 140202 w 11493819"/>
              <a:gd name="connsiteY3756" fmla="*/ 491750 h 739466"/>
              <a:gd name="connsiteX3757" fmla="*/ 141400 w 11493819"/>
              <a:gd name="connsiteY3757" fmla="*/ 486477 h 739466"/>
              <a:gd name="connsiteX3758" fmla="*/ 156738 w 11493819"/>
              <a:gd name="connsiteY3758" fmla="*/ 486477 h 739466"/>
              <a:gd name="connsiteX3759" fmla="*/ 155780 w 11493819"/>
              <a:gd name="connsiteY3759" fmla="*/ 492948 h 739466"/>
              <a:gd name="connsiteX3760" fmla="*/ 152425 w 11493819"/>
              <a:gd name="connsiteY3760" fmla="*/ 494625 h 739466"/>
              <a:gd name="connsiteX3761" fmla="*/ 152185 w 11493819"/>
              <a:gd name="connsiteY3761" fmla="*/ 499179 h 739466"/>
              <a:gd name="connsiteX3762" fmla="*/ 152425 w 11493819"/>
              <a:gd name="connsiteY3762" fmla="*/ 502295 h 739466"/>
              <a:gd name="connsiteX3763" fmla="*/ 154102 w 11493819"/>
              <a:gd name="connsiteY3763" fmla="*/ 500377 h 739466"/>
              <a:gd name="connsiteX3764" fmla="*/ 155780 w 11493819"/>
              <a:gd name="connsiteY3764" fmla="*/ 498460 h 739466"/>
              <a:gd name="connsiteX3765" fmla="*/ 156020 w 11493819"/>
              <a:gd name="connsiteY3765" fmla="*/ 508526 h 739466"/>
              <a:gd name="connsiteX3766" fmla="*/ 155780 w 11493819"/>
              <a:gd name="connsiteY3766" fmla="*/ 519071 h 739466"/>
              <a:gd name="connsiteX3767" fmla="*/ 158177 w 11493819"/>
              <a:gd name="connsiteY3767" fmla="*/ 503253 h 739466"/>
              <a:gd name="connsiteX3768" fmla="*/ 158656 w 11493819"/>
              <a:gd name="connsiteY3768" fmla="*/ 486477 h 739466"/>
              <a:gd name="connsiteX3769" fmla="*/ 163929 w 11493819"/>
              <a:gd name="connsiteY3769" fmla="*/ 486477 h 739466"/>
              <a:gd name="connsiteX3770" fmla="*/ 163210 w 11493819"/>
              <a:gd name="connsiteY3770" fmla="*/ 492229 h 739466"/>
              <a:gd name="connsiteX3771" fmla="*/ 165367 w 11493819"/>
              <a:gd name="connsiteY3771" fmla="*/ 495105 h 739466"/>
              <a:gd name="connsiteX3772" fmla="*/ 166325 w 11493819"/>
              <a:gd name="connsiteY3772" fmla="*/ 486477 h 739466"/>
              <a:gd name="connsiteX3773" fmla="*/ 197960 w 11493819"/>
              <a:gd name="connsiteY3773" fmla="*/ 486477 h 739466"/>
              <a:gd name="connsiteX3774" fmla="*/ 197481 w 11493819"/>
              <a:gd name="connsiteY3774" fmla="*/ 486956 h 739466"/>
              <a:gd name="connsiteX3775" fmla="*/ 197002 w 11493819"/>
              <a:gd name="connsiteY3775" fmla="*/ 487435 h 739466"/>
              <a:gd name="connsiteX3776" fmla="*/ 197721 w 11493819"/>
              <a:gd name="connsiteY3776" fmla="*/ 491030 h 739466"/>
              <a:gd name="connsiteX3777" fmla="*/ 197481 w 11493819"/>
              <a:gd name="connsiteY3777" fmla="*/ 494625 h 739466"/>
              <a:gd name="connsiteX3778" fmla="*/ 198919 w 11493819"/>
              <a:gd name="connsiteY3778" fmla="*/ 493187 h 739466"/>
              <a:gd name="connsiteX3779" fmla="*/ 200117 w 11493819"/>
              <a:gd name="connsiteY3779" fmla="*/ 500377 h 739466"/>
              <a:gd name="connsiteX3780" fmla="*/ 198919 w 11493819"/>
              <a:gd name="connsiteY3780" fmla="*/ 508047 h 739466"/>
              <a:gd name="connsiteX3781" fmla="*/ 200117 w 11493819"/>
              <a:gd name="connsiteY3781" fmla="*/ 506848 h 739466"/>
              <a:gd name="connsiteX3782" fmla="*/ 200597 w 11493819"/>
              <a:gd name="connsiteY3782" fmla="*/ 507807 h 739466"/>
              <a:gd name="connsiteX3783" fmla="*/ 201076 w 11493819"/>
              <a:gd name="connsiteY3783" fmla="*/ 509245 h 739466"/>
              <a:gd name="connsiteX3784" fmla="*/ 202753 w 11493819"/>
              <a:gd name="connsiteY3784" fmla="*/ 509484 h 739466"/>
              <a:gd name="connsiteX3785" fmla="*/ 202753 w 11493819"/>
              <a:gd name="connsiteY3785" fmla="*/ 507087 h 739466"/>
              <a:gd name="connsiteX3786" fmla="*/ 203712 w 11493819"/>
              <a:gd name="connsiteY3786" fmla="*/ 505650 h 739466"/>
              <a:gd name="connsiteX3787" fmla="*/ 202889 w 11493819"/>
              <a:gd name="connsiteY3787" fmla="*/ 503509 h 739466"/>
              <a:gd name="connsiteX3788" fmla="*/ 203952 w 11493819"/>
              <a:gd name="connsiteY3788" fmla="*/ 497980 h 739466"/>
              <a:gd name="connsiteX3789" fmla="*/ 204191 w 11493819"/>
              <a:gd name="connsiteY3789" fmla="*/ 489832 h 739466"/>
              <a:gd name="connsiteX3790" fmla="*/ 202514 w 11493819"/>
              <a:gd name="connsiteY3790" fmla="*/ 491989 h 739466"/>
              <a:gd name="connsiteX3791" fmla="*/ 202753 w 11493819"/>
              <a:gd name="connsiteY3791" fmla="*/ 497022 h 739466"/>
              <a:gd name="connsiteX3792" fmla="*/ 201076 w 11493819"/>
              <a:gd name="connsiteY3792" fmla="*/ 492708 h 739466"/>
              <a:gd name="connsiteX3793" fmla="*/ 201795 w 11493819"/>
              <a:gd name="connsiteY3793" fmla="*/ 486477 h 739466"/>
              <a:gd name="connsiteX3794" fmla="*/ 217612 w 11493819"/>
              <a:gd name="connsiteY3794" fmla="*/ 486477 h 739466"/>
              <a:gd name="connsiteX3795" fmla="*/ 220009 w 11493819"/>
              <a:gd name="connsiteY3795" fmla="*/ 519790 h 739466"/>
              <a:gd name="connsiteX3796" fmla="*/ 220009 w 11493819"/>
              <a:gd name="connsiteY3796" fmla="*/ 552144 h 739466"/>
              <a:gd name="connsiteX3797" fmla="*/ 221447 w 11493819"/>
              <a:gd name="connsiteY3797" fmla="*/ 552384 h 739466"/>
              <a:gd name="connsiteX3798" fmla="*/ 222885 w 11493819"/>
              <a:gd name="connsiteY3798" fmla="*/ 552623 h 739466"/>
              <a:gd name="connsiteX3799" fmla="*/ 220967 w 11493819"/>
              <a:gd name="connsiteY3799" fmla="*/ 561970 h 739466"/>
              <a:gd name="connsiteX3800" fmla="*/ 220967 w 11493819"/>
              <a:gd name="connsiteY3800" fmla="*/ 573714 h 739466"/>
              <a:gd name="connsiteX3801" fmla="*/ 221927 w 11493819"/>
              <a:gd name="connsiteY3801" fmla="*/ 586416 h 739466"/>
              <a:gd name="connsiteX3802" fmla="*/ 222885 w 11493819"/>
              <a:gd name="connsiteY3802" fmla="*/ 597680 h 739466"/>
              <a:gd name="connsiteX3803" fmla="*/ 222885 w 11493819"/>
              <a:gd name="connsiteY3803" fmla="*/ 606068 h 739466"/>
              <a:gd name="connsiteX3804" fmla="*/ 221447 w 11493819"/>
              <a:gd name="connsiteY3804" fmla="*/ 614456 h 739466"/>
              <a:gd name="connsiteX3805" fmla="*/ 213298 w 11493819"/>
              <a:gd name="connsiteY3805" fmla="*/ 614456 h 739466"/>
              <a:gd name="connsiteX3806" fmla="*/ 214018 w 11493819"/>
              <a:gd name="connsiteY3806" fmla="*/ 609423 h 739466"/>
              <a:gd name="connsiteX3807" fmla="*/ 213298 w 11493819"/>
              <a:gd name="connsiteY3807" fmla="*/ 602473 h 739466"/>
              <a:gd name="connsiteX3808" fmla="*/ 212820 w 11493819"/>
              <a:gd name="connsiteY3808" fmla="*/ 608225 h 739466"/>
              <a:gd name="connsiteX3809" fmla="*/ 213298 w 11493819"/>
              <a:gd name="connsiteY3809" fmla="*/ 614456 h 739466"/>
              <a:gd name="connsiteX3810" fmla="*/ 187894 w 11493819"/>
              <a:gd name="connsiteY3810" fmla="*/ 614456 h 739466"/>
              <a:gd name="connsiteX3811" fmla="*/ 188374 w 11493819"/>
              <a:gd name="connsiteY3811" fmla="*/ 611580 h 739466"/>
              <a:gd name="connsiteX3812" fmla="*/ 188853 w 11493819"/>
              <a:gd name="connsiteY3812" fmla="*/ 608704 h 739466"/>
              <a:gd name="connsiteX3813" fmla="*/ 187655 w 11493819"/>
              <a:gd name="connsiteY3813" fmla="*/ 610861 h 739466"/>
              <a:gd name="connsiteX3814" fmla="*/ 187415 w 11493819"/>
              <a:gd name="connsiteY3814" fmla="*/ 614456 h 739466"/>
              <a:gd name="connsiteX3815" fmla="*/ 164887 w 11493819"/>
              <a:gd name="connsiteY3815" fmla="*/ 614456 h 739466"/>
              <a:gd name="connsiteX3816" fmla="*/ 162970 w 11493819"/>
              <a:gd name="connsiteY3816" fmla="*/ 608704 h 739466"/>
              <a:gd name="connsiteX3817" fmla="*/ 162730 w 11493819"/>
              <a:gd name="connsiteY3817" fmla="*/ 612059 h 739466"/>
              <a:gd name="connsiteX3818" fmla="*/ 162490 w 11493819"/>
              <a:gd name="connsiteY3818" fmla="*/ 614456 h 739466"/>
              <a:gd name="connsiteX3819" fmla="*/ 156738 w 11493819"/>
              <a:gd name="connsiteY3819" fmla="*/ 614456 h 739466"/>
              <a:gd name="connsiteX3820" fmla="*/ 157937 w 11493819"/>
              <a:gd name="connsiteY3820" fmla="*/ 606547 h 739466"/>
              <a:gd name="connsiteX3821" fmla="*/ 157218 w 11493819"/>
              <a:gd name="connsiteY3821" fmla="*/ 599118 h 739466"/>
              <a:gd name="connsiteX3822" fmla="*/ 155300 w 11493819"/>
              <a:gd name="connsiteY3822" fmla="*/ 605828 h 739466"/>
              <a:gd name="connsiteX3823" fmla="*/ 155300 w 11493819"/>
              <a:gd name="connsiteY3823" fmla="*/ 614456 h 739466"/>
              <a:gd name="connsiteX3824" fmla="*/ 146673 w 11493819"/>
              <a:gd name="connsiteY3824" fmla="*/ 614456 h 739466"/>
              <a:gd name="connsiteX3825" fmla="*/ 146433 w 11493819"/>
              <a:gd name="connsiteY3825" fmla="*/ 607505 h 739466"/>
              <a:gd name="connsiteX3826" fmla="*/ 147153 w 11493819"/>
              <a:gd name="connsiteY3826" fmla="*/ 599118 h 739466"/>
              <a:gd name="connsiteX3827" fmla="*/ 145475 w 11493819"/>
              <a:gd name="connsiteY3827" fmla="*/ 599357 h 739466"/>
              <a:gd name="connsiteX3828" fmla="*/ 145475 w 11493819"/>
              <a:gd name="connsiteY3828" fmla="*/ 596002 h 739466"/>
              <a:gd name="connsiteX3829" fmla="*/ 145954 w 11493819"/>
              <a:gd name="connsiteY3829" fmla="*/ 591208 h 739466"/>
              <a:gd name="connsiteX3830" fmla="*/ 145714 w 11493819"/>
              <a:gd name="connsiteY3830" fmla="*/ 587134 h 739466"/>
              <a:gd name="connsiteX3831" fmla="*/ 148350 w 11493819"/>
              <a:gd name="connsiteY3831" fmla="*/ 583300 h 739466"/>
              <a:gd name="connsiteX3832" fmla="*/ 149309 w 11493819"/>
              <a:gd name="connsiteY3832" fmla="*/ 576350 h 739466"/>
              <a:gd name="connsiteX3833" fmla="*/ 150268 w 11493819"/>
              <a:gd name="connsiteY3833" fmla="*/ 570119 h 739466"/>
              <a:gd name="connsiteX3834" fmla="*/ 152904 w 11493819"/>
              <a:gd name="connsiteY3834" fmla="*/ 567482 h 739466"/>
              <a:gd name="connsiteX3835" fmla="*/ 152185 w 11493819"/>
              <a:gd name="connsiteY3835" fmla="*/ 557417 h 739466"/>
              <a:gd name="connsiteX3836" fmla="*/ 152904 w 11493819"/>
              <a:gd name="connsiteY3836" fmla="*/ 543995 h 739466"/>
              <a:gd name="connsiteX3837" fmla="*/ 150268 w 11493819"/>
              <a:gd name="connsiteY3837" fmla="*/ 553103 h 739466"/>
              <a:gd name="connsiteX3838" fmla="*/ 149070 w 11493819"/>
              <a:gd name="connsiteY3838" fmla="*/ 564127 h 739466"/>
              <a:gd name="connsiteX3839" fmla="*/ 148111 w 11493819"/>
              <a:gd name="connsiteY3839" fmla="*/ 575391 h 739466"/>
              <a:gd name="connsiteX3840" fmla="*/ 145714 w 11493819"/>
              <a:gd name="connsiteY3840" fmla="*/ 585217 h 739466"/>
              <a:gd name="connsiteX3841" fmla="*/ 144276 w 11493819"/>
              <a:gd name="connsiteY3841" fmla="*/ 587134 h 739466"/>
              <a:gd name="connsiteX3842" fmla="*/ 142838 w 11493819"/>
              <a:gd name="connsiteY3842" fmla="*/ 590011 h 739466"/>
              <a:gd name="connsiteX3843" fmla="*/ 143558 w 11493819"/>
              <a:gd name="connsiteY3843" fmla="*/ 595283 h 739466"/>
              <a:gd name="connsiteX3844" fmla="*/ 141880 w 11493819"/>
              <a:gd name="connsiteY3844" fmla="*/ 599118 h 739466"/>
              <a:gd name="connsiteX3845" fmla="*/ 141880 w 11493819"/>
              <a:gd name="connsiteY3845" fmla="*/ 614456 h 739466"/>
              <a:gd name="connsiteX3846" fmla="*/ 0 w 11493819"/>
              <a:gd name="connsiteY3846" fmla="*/ 614456 h 739466"/>
              <a:gd name="connsiteX3847" fmla="*/ 0 w 11493819"/>
              <a:gd name="connsiteY3847" fmla="*/ 486477 h 739466"/>
              <a:gd name="connsiteX3848" fmla="*/ 114079 w 11493819"/>
              <a:gd name="connsiteY3848" fmla="*/ 140406 h 739466"/>
              <a:gd name="connsiteX3849" fmla="*/ 115997 w 11493819"/>
              <a:gd name="connsiteY3849" fmla="*/ 138969 h 739466"/>
              <a:gd name="connsiteX3850" fmla="*/ 119831 w 11493819"/>
              <a:gd name="connsiteY3850" fmla="*/ 144001 h 739466"/>
              <a:gd name="connsiteX3851" fmla="*/ 126541 w 11493819"/>
              <a:gd name="connsiteY3851" fmla="*/ 140406 h 739466"/>
              <a:gd name="connsiteX3852" fmla="*/ 127021 w 11493819"/>
              <a:gd name="connsiteY3852" fmla="*/ 141844 h 739466"/>
              <a:gd name="connsiteX3853" fmla="*/ 126062 w 11493819"/>
              <a:gd name="connsiteY3853" fmla="*/ 144241 h 739466"/>
              <a:gd name="connsiteX3854" fmla="*/ 126541 w 11493819"/>
              <a:gd name="connsiteY3854" fmla="*/ 147117 h 739466"/>
              <a:gd name="connsiteX3855" fmla="*/ 128459 w 11493819"/>
              <a:gd name="connsiteY3855" fmla="*/ 143761 h 739466"/>
              <a:gd name="connsiteX3856" fmla="*/ 134689 w 11493819"/>
              <a:gd name="connsiteY3856" fmla="*/ 141844 h 739466"/>
              <a:gd name="connsiteX3857" fmla="*/ 139963 w 11493819"/>
              <a:gd name="connsiteY3857" fmla="*/ 140886 h 739466"/>
              <a:gd name="connsiteX3858" fmla="*/ 141400 w 11493819"/>
              <a:gd name="connsiteY3858" fmla="*/ 139448 h 739466"/>
              <a:gd name="connsiteX3859" fmla="*/ 141400 w 11493819"/>
              <a:gd name="connsiteY3859" fmla="*/ 141365 h 739466"/>
              <a:gd name="connsiteX3860" fmla="*/ 142119 w 11493819"/>
              <a:gd name="connsiteY3860" fmla="*/ 140406 h 739466"/>
              <a:gd name="connsiteX3861" fmla="*/ 143318 w 11493819"/>
              <a:gd name="connsiteY3861" fmla="*/ 138969 h 739466"/>
              <a:gd name="connsiteX3862" fmla="*/ 143318 w 11493819"/>
              <a:gd name="connsiteY3862" fmla="*/ 139448 h 739466"/>
              <a:gd name="connsiteX3863" fmla="*/ 144276 w 11493819"/>
              <a:gd name="connsiteY3863" fmla="*/ 139927 h 739466"/>
              <a:gd name="connsiteX3864" fmla="*/ 143078 w 11493819"/>
              <a:gd name="connsiteY3864" fmla="*/ 141844 h 739466"/>
              <a:gd name="connsiteX3865" fmla="*/ 140441 w 11493819"/>
              <a:gd name="connsiteY3865" fmla="*/ 144241 h 739466"/>
              <a:gd name="connsiteX3866" fmla="*/ 143318 w 11493819"/>
              <a:gd name="connsiteY3866" fmla="*/ 144241 h 739466"/>
              <a:gd name="connsiteX3867" fmla="*/ 144995 w 11493819"/>
              <a:gd name="connsiteY3867" fmla="*/ 141605 h 739466"/>
              <a:gd name="connsiteX3868" fmla="*/ 146673 w 11493819"/>
              <a:gd name="connsiteY3868" fmla="*/ 138729 h 739466"/>
              <a:gd name="connsiteX3869" fmla="*/ 149070 w 11493819"/>
              <a:gd name="connsiteY3869" fmla="*/ 138010 h 739466"/>
              <a:gd name="connsiteX3870" fmla="*/ 149548 w 11493819"/>
              <a:gd name="connsiteY3870" fmla="*/ 135853 h 739466"/>
              <a:gd name="connsiteX3871" fmla="*/ 150028 w 11493819"/>
              <a:gd name="connsiteY3871" fmla="*/ 133696 h 739466"/>
              <a:gd name="connsiteX3872" fmla="*/ 148350 w 11493819"/>
              <a:gd name="connsiteY3872" fmla="*/ 132497 h 739466"/>
              <a:gd name="connsiteX3873" fmla="*/ 146673 w 11493819"/>
              <a:gd name="connsiteY3873" fmla="*/ 131779 h 739466"/>
              <a:gd name="connsiteX3874" fmla="*/ 150268 w 11493819"/>
              <a:gd name="connsiteY3874" fmla="*/ 126506 h 739466"/>
              <a:gd name="connsiteX3875" fmla="*/ 153383 w 11493819"/>
              <a:gd name="connsiteY3875" fmla="*/ 121712 h 739466"/>
              <a:gd name="connsiteX3876" fmla="*/ 155061 w 11493819"/>
              <a:gd name="connsiteY3876" fmla="*/ 121712 h 739466"/>
              <a:gd name="connsiteX3877" fmla="*/ 156738 w 11493819"/>
              <a:gd name="connsiteY3877" fmla="*/ 121712 h 739466"/>
              <a:gd name="connsiteX3878" fmla="*/ 160094 w 11493819"/>
              <a:gd name="connsiteY3878" fmla="*/ 116920 h 739466"/>
              <a:gd name="connsiteX3879" fmla="*/ 163449 w 11493819"/>
              <a:gd name="connsiteY3879" fmla="*/ 112605 h 739466"/>
              <a:gd name="connsiteX3880" fmla="*/ 161052 w 11493819"/>
              <a:gd name="connsiteY3880" fmla="*/ 109250 h 739466"/>
              <a:gd name="connsiteX3881" fmla="*/ 160573 w 11493819"/>
              <a:gd name="connsiteY3881" fmla="*/ 104937 h 739466"/>
              <a:gd name="connsiteX3882" fmla="*/ 158895 w 11493819"/>
              <a:gd name="connsiteY3882" fmla="*/ 109490 h 739466"/>
              <a:gd name="connsiteX3883" fmla="*/ 155780 w 11493819"/>
              <a:gd name="connsiteY3883" fmla="*/ 110688 h 739466"/>
              <a:gd name="connsiteX3884" fmla="*/ 156499 w 11493819"/>
              <a:gd name="connsiteY3884" fmla="*/ 109250 h 739466"/>
              <a:gd name="connsiteX3885" fmla="*/ 158656 w 11493819"/>
              <a:gd name="connsiteY3885" fmla="*/ 107813 h 739466"/>
              <a:gd name="connsiteX3886" fmla="*/ 157937 w 11493819"/>
              <a:gd name="connsiteY3886" fmla="*/ 107093 h 739466"/>
              <a:gd name="connsiteX3887" fmla="*/ 157218 w 11493819"/>
              <a:gd name="connsiteY3887" fmla="*/ 106854 h 739466"/>
              <a:gd name="connsiteX3888" fmla="*/ 158177 w 11493819"/>
              <a:gd name="connsiteY3888" fmla="*/ 105895 h 739466"/>
              <a:gd name="connsiteX3889" fmla="*/ 159135 w 11493819"/>
              <a:gd name="connsiteY3889" fmla="*/ 104937 h 739466"/>
              <a:gd name="connsiteX3890" fmla="*/ 158895 w 11493819"/>
              <a:gd name="connsiteY3890" fmla="*/ 98945 h 739466"/>
              <a:gd name="connsiteX3891" fmla="*/ 162011 w 11493819"/>
              <a:gd name="connsiteY3891" fmla="*/ 92714 h 739466"/>
              <a:gd name="connsiteX3892" fmla="*/ 166085 w 11493819"/>
              <a:gd name="connsiteY3892" fmla="*/ 86483 h 739466"/>
              <a:gd name="connsiteX3893" fmla="*/ 168722 w 11493819"/>
              <a:gd name="connsiteY3893" fmla="*/ 80491 h 739466"/>
              <a:gd name="connsiteX3894" fmla="*/ 167763 w 11493819"/>
              <a:gd name="connsiteY3894" fmla="*/ 79532 h 739466"/>
              <a:gd name="connsiteX3895" fmla="*/ 169201 w 11493819"/>
              <a:gd name="connsiteY3895" fmla="*/ 76417 h 739466"/>
              <a:gd name="connsiteX3896" fmla="*/ 168722 w 11493819"/>
              <a:gd name="connsiteY3896" fmla="*/ 72822 h 739466"/>
              <a:gd name="connsiteX3897" fmla="*/ 167284 w 11493819"/>
              <a:gd name="connsiteY3897" fmla="*/ 78094 h 739466"/>
              <a:gd name="connsiteX3898" fmla="*/ 166804 w 11493819"/>
              <a:gd name="connsiteY3898" fmla="*/ 77136 h 739466"/>
              <a:gd name="connsiteX3899" fmla="*/ 168482 w 11493819"/>
              <a:gd name="connsiteY3899" fmla="*/ 70905 h 739466"/>
              <a:gd name="connsiteX3900" fmla="*/ 171597 w 11493819"/>
              <a:gd name="connsiteY3900" fmla="*/ 64194 h 739466"/>
              <a:gd name="connsiteX3901" fmla="*/ 172556 w 11493819"/>
              <a:gd name="connsiteY3901" fmla="*/ 63715 h 739466"/>
              <a:gd name="connsiteX3902" fmla="*/ 172556 w 11493819"/>
              <a:gd name="connsiteY3902" fmla="*/ 62756 h 739466"/>
              <a:gd name="connsiteX3903" fmla="*/ 180944 w 11493819"/>
              <a:gd name="connsiteY3903" fmla="*/ 51253 h 739466"/>
              <a:gd name="connsiteX3904" fmla="*/ 189333 w 11493819"/>
              <a:gd name="connsiteY3904" fmla="*/ 40228 h 739466"/>
              <a:gd name="connsiteX3905" fmla="*/ 183101 w 11493819"/>
              <a:gd name="connsiteY3905" fmla="*/ 39269 h 739466"/>
              <a:gd name="connsiteX3906" fmla="*/ 183101 w 11493819"/>
              <a:gd name="connsiteY3906" fmla="*/ 34476 h 739466"/>
              <a:gd name="connsiteX3907" fmla="*/ 181184 w 11493819"/>
              <a:gd name="connsiteY3907" fmla="*/ 36393 h 739466"/>
              <a:gd name="connsiteX3908" fmla="*/ 179986 w 11493819"/>
              <a:gd name="connsiteY3908" fmla="*/ 34716 h 739466"/>
              <a:gd name="connsiteX3909" fmla="*/ 179267 w 11493819"/>
              <a:gd name="connsiteY3909" fmla="*/ 33038 h 739466"/>
              <a:gd name="connsiteX3910" fmla="*/ 180465 w 11493819"/>
              <a:gd name="connsiteY3910" fmla="*/ 32799 h 739466"/>
              <a:gd name="connsiteX3911" fmla="*/ 181664 w 11493819"/>
              <a:gd name="connsiteY3911" fmla="*/ 32079 h 739466"/>
              <a:gd name="connsiteX3912" fmla="*/ 181424 w 11493819"/>
              <a:gd name="connsiteY3912" fmla="*/ 26088 h 739466"/>
              <a:gd name="connsiteX3913" fmla="*/ 181664 w 11493819"/>
              <a:gd name="connsiteY3913" fmla="*/ 20576 h 739466"/>
              <a:gd name="connsiteX3914" fmla="*/ 180704 w 11493819"/>
              <a:gd name="connsiteY3914" fmla="*/ 23931 h 739466"/>
              <a:gd name="connsiteX3915" fmla="*/ 179267 w 11493819"/>
              <a:gd name="connsiteY3915" fmla="*/ 26328 h 739466"/>
              <a:gd name="connsiteX3916" fmla="*/ 179746 w 11493819"/>
              <a:gd name="connsiteY3916" fmla="*/ 29923 h 739466"/>
              <a:gd name="connsiteX3917" fmla="*/ 179267 w 11493819"/>
              <a:gd name="connsiteY3917" fmla="*/ 32559 h 739466"/>
              <a:gd name="connsiteX3918" fmla="*/ 177829 w 11493819"/>
              <a:gd name="connsiteY3918" fmla="*/ 28724 h 739466"/>
              <a:gd name="connsiteX3919" fmla="*/ 179267 w 11493819"/>
              <a:gd name="connsiteY3919" fmla="*/ 22014 h 739466"/>
              <a:gd name="connsiteX3920" fmla="*/ 179267 w 11493819"/>
              <a:gd name="connsiteY3920" fmla="*/ 14824 h 739466"/>
              <a:gd name="connsiteX3921" fmla="*/ 176391 w 11493819"/>
              <a:gd name="connsiteY3921" fmla="*/ 23452 h 739466"/>
              <a:gd name="connsiteX3922" fmla="*/ 174234 w 11493819"/>
              <a:gd name="connsiteY3922" fmla="*/ 22733 h 739466"/>
              <a:gd name="connsiteX3923" fmla="*/ 172077 w 11493819"/>
              <a:gd name="connsiteY3923" fmla="*/ 22972 h 739466"/>
              <a:gd name="connsiteX3924" fmla="*/ 170639 w 11493819"/>
              <a:gd name="connsiteY3924" fmla="*/ 19377 h 739466"/>
              <a:gd name="connsiteX3925" fmla="*/ 168242 w 11493819"/>
              <a:gd name="connsiteY3925" fmla="*/ 19617 h 739466"/>
              <a:gd name="connsiteX3926" fmla="*/ 168242 w 11493819"/>
              <a:gd name="connsiteY3926" fmla="*/ 17221 h 739466"/>
              <a:gd name="connsiteX3927" fmla="*/ 170160 w 11493819"/>
              <a:gd name="connsiteY3927" fmla="*/ 14824 h 739466"/>
              <a:gd name="connsiteX3928" fmla="*/ 171119 w 11493819"/>
              <a:gd name="connsiteY3928" fmla="*/ 14345 h 739466"/>
              <a:gd name="connsiteX3929" fmla="*/ 172077 w 11493819"/>
              <a:gd name="connsiteY3929" fmla="*/ 15304 h 739466"/>
              <a:gd name="connsiteX3930" fmla="*/ 172796 w 11493819"/>
              <a:gd name="connsiteY3930" fmla="*/ 16022 h 739466"/>
              <a:gd name="connsiteX3931" fmla="*/ 173515 w 11493819"/>
              <a:gd name="connsiteY3931" fmla="*/ 15304 h 739466"/>
              <a:gd name="connsiteX3932" fmla="*/ 173036 w 11493819"/>
              <a:gd name="connsiteY3932" fmla="*/ 14345 h 739466"/>
              <a:gd name="connsiteX3933" fmla="*/ 173036 w 11493819"/>
              <a:gd name="connsiteY3933" fmla="*/ 13865 h 739466"/>
              <a:gd name="connsiteX3934" fmla="*/ 175192 w 11493819"/>
              <a:gd name="connsiteY3934" fmla="*/ 4279 h 739466"/>
              <a:gd name="connsiteX3935" fmla="*/ 160476 w 11493819"/>
              <a:gd name="connsiteY3935" fmla="*/ 0 h 739466"/>
              <a:gd name="connsiteX3936" fmla="*/ 171934 w 11493819"/>
              <a:gd name="connsiteY3936" fmla="*/ 0 h 739466"/>
              <a:gd name="connsiteX3937" fmla="*/ 171597 w 11493819"/>
              <a:gd name="connsiteY3937" fmla="*/ 924 h 739466"/>
              <a:gd name="connsiteX3938" fmla="*/ 171597 w 11493819"/>
              <a:gd name="connsiteY3938" fmla="*/ 8593 h 739466"/>
              <a:gd name="connsiteX3939" fmla="*/ 170639 w 11493819"/>
              <a:gd name="connsiteY3939" fmla="*/ 10510 h 739466"/>
              <a:gd name="connsiteX3940" fmla="*/ 170160 w 11493819"/>
              <a:gd name="connsiteY3940" fmla="*/ 8114 h 739466"/>
              <a:gd name="connsiteX3941" fmla="*/ 168722 w 11493819"/>
              <a:gd name="connsiteY3941" fmla="*/ 9072 h 739466"/>
              <a:gd name="connsiteX3942" fmla="*/ 167284 w 11493819"/>
              <a:gd name="connsiteY3942" fmla="*/ 9552 h 739466"/>
              <a:gd name="connsiteX3943" fmla="*/ 167284 w 11493819"/>
              <a:gd name="connsiteY3943" fmla="*/ 6915 h 739466"/>
              <a:gd name="connsiteX3944" fmla="*/ 166804 w 11493819"/>
              <a:gd name="connsiteY3944" fmla="*/ 3800 h 739466"/>
              <a:gd name="connsiteX3945" fmla="*/ 159615 w 11493819"/>
              <a:gd name="connsiteY3945" fmla="*/ 6196 h 739466"/>
              <a:gd name="connsiteX3946" fmla="*/ 159135 w 11493819"/>
              <a:gd name="connsiteY3946" fmla="*/ 3800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</a:cxnLst>
            <a:rect l="l" t="t" r="r" b="b"/>
            <a:pathLst>
              <a:path w="11493819" h="739466">
                <a:moveTo>
                  <a:pt x="257396" y="720865"/>
                </a:moveTo>
                <a:cubicBezTo>
                  <a:pt x="258036" y="722463"/>
                  <a:pt x="258275" y="723742"/>
                  <a:pt x="258115" y="724700"/>
                </a:cubicBezTo>
                <a:cubicBezTo>
                  <a:pt x="257955" y="725659"/>
                  <a:pt x="257716" y="726777"/>
                  <a:pt x="257396" y="728055"/>
                </a:cubicBezTo>
                <a:cubicBezTo>
                  <a:pt x="258036" y="729014"/>
                  <a:pt x="258834" y="729014"/>
                  <a:pt x="259793" y="728055"/>
                </a:cubicBezTo>
                <a:cubicBezTo>
                  <a:pt x="259154" y="727416"/>
                  <a:pt x="258834" y="726218"/>
                  <a:pt x="258834" y="724460"/>
                </a:cubicBezTo>
                <a:cubicBezTo>
                  <a:pt x="258834" y="722703"/>
                  <a:pt x="258355" y="721505"/>
                  <a:pt x="257396" y="720865"/>
                </a:cubicBezTo>
                <a:close/>
                <a:moveTo>
                  <a:pt x="251644" y="704568"/>
                </a:moveTo>
                <a:cubicBezTo>
                  <a:pt x="251964" y="707445"/>
                  <a:pt x="252044" y="709921"/>
                  <a:pt x="251884" y="711998"/>
                </a:cubicBezTo>
                <a:cubicBezTo>
                  <a:pt x="251724" y="714075"/>
                  <a:pt x="251964" y="716392"/>
                  <a:pt x="252603" y="718948"/>
                </a:cubicBezTo>
                <a:cubicBezTo>
                  <a:pt x="252922" y="718628"/>
                  <a:pt x="253162" y="717750"/>
                  <a:pt x="253322" y="716312"/>
                </a:cubicBezTo>
                <a:cubicBezTo>
                  <a:pt x="253482" y="714874"/>
                  <a:pt x="253561" y="713276"/>
                  <a:pt x="253561" y="711519"/>
                </a:cubicBezTo>
                <a:cubicBezTo>
                  <a:pt x="253561" y="709761"/>
                  <a:pt x="253402" y="708163"/>
                  <a:pt x="253083" y="706725"/>
                </a:cubicBezTo>
                <a:cubicBezTo>
                  <a:pt x="252763" y="705288"/>
                  <a:pt x="252284" y="704568"/>
                  <a:pt x="251644" y="704568"/>
                </a:cubicBezTo>
                <a:close/>
                <a:moveTo>
                  <a:pt x="242058" y="690668"/>
                </a:moveTo>
                <a:cubicBezTo>
                  <a:pt x="241418" y="691307"/>
                  <a:pt x="241179" y="692425"/>
                  <a:pt x="241339" y="694023"/>
                </a:cubicBezTo>
                <a:cubicBezTo>
                  <a:pt x="241499" y="695621"/>
                  <a:pt x="241738" y="697059"/>
                  <a:pt x="242058" y="698338"/>
                </a:cubicBezTo>
                <a:cubicBezTo>
                  <a:pt x="242697" y="697698"/>
                  <a:pt x="242937" y="696420"/>
                  <a:pt x="242777" y="694503"/>
                </a:cubicBezTo>
                <a:cubicBezTo>
                  <a:pt x="242617" y="692586"/>
                  <a:pt x="242378" y="691307"/>
                  <a:pt x="242058" y="690668"/>
                </a:cubicBezTo>
                <a:close/>
                <a:moveTo>
                  <a:pt x="272735" y="684437"/>
                </a:moveTo>
                <a:cubicBezTo>
                  <a:pt x="271456" y="684756"/>
                  <a:pt x="270977" y="685555"/>
                  <a:pt x="271297" y="686834"/>
                </a:cubicBezTo>
                <a:cubicBezTo>
                  <a:pt x="271616" y="688112"/>
                  <a:pt x="271776" y="689390"/>
                  <a:pt x="271776" y="690668"/>
                </a:cubicBezTo>
                <a:cubicBezTo>
                  <a:pt x="272735" y="690029"/>
                  <a:pt x="273134" y="689150"/>
                  <a:pt x="272974" y="688032"/>
                </a:cubicBezTo>
                <a:cubicBezTo>
                  <a:pt x="272814" y="686913"/>
                  <a:pt x="272735" y="685715"/>
                  <a:pt x="272735" y="684437"/>
                </a:cubicBezTo>
                <a:close/>
                <a:moveTo>
                  <a:pt x="270817" y="670537"/>
                </a:moveTo>
                <a:cubicBezTo>
                  <a:pt x="270179" y="671495"/>
                  <a:pt x="270098" y="672534"/>
                  <a:pt x="270577" y="673652"/>
                </a:cubicBezTo>
                <a:cubicBezTo>
                  <a:pt x="271057" y="674770"/>
                  <a:pt x="271137" y="675969"/>
                  <a:pt x="270817" y="677247"/>
                </a:cubicBezTo>
                <a:cubicBezTo>
                  <a:pt x="271776" y="676927"/>
                  <a:pt x="272096" y="676049"/>
                  <a:pt x="271776" y="674611"/>
                </a:cubicBezTo>
                <a:cubicBezTo>
                  <a:pt x="271456" y="673173"/>
                  <a:pt x="271137" y="671815"/>
                  <a:pt x="270817" y="670537"/>
                </a:cubicBezTo>
                <a:close/>
                <a:moveTo>
                  <a:pt x="260272" y="653760"/>
                </a:moveTo>
                <a:cubicBezTo>
                  <a:pt x="258994" y="654080"/>
                  <a:pt x="258674" y="654639"/>
                  <a:pt x="259313" y="655438"/>
                </a:cubicBezTo>
                <a:cubicBezTo>
                  <a:pt x="259953" y="656237"/>
                  <a:pt x="260112" y="657435"/>
                  <a:pt x="259793" y="659033"/>
                </a:cubicBezTo>
                <a:cubicBezTo>
                  <a:pt x="260752" y="658394"/>
                  <a:pt x="260991" y="657675"/>
                  <a:pt x="260512" y="656876"/>
                </a:cubicBezTo>
                <a:cubicBezTo>
                  <a:pt x="260033" y="656077"/>
                  <a:pt x="259953" y="655039"/>
                  <a:pt x="260272" y="653760"/>
                </a:cubicBezTo>
                <a:close/>
                <a:moveTo>
                  <a:pt x="247331" y="652802"/>
                </a:moveTo>
                <a:cubicBezTo>
                  <a:pt x="246371" y="656316"/>
                  <a:pt x="245972" y="660631"/>
                  <a:pt x="246132" y="665743"/>
                </a:cubicBezTo>
                <a:cubicBezTo>
                  <a:pt x="246292" y="670856"/>
                  <a:pt x="246052" y="675170"/>
                  <a:pt x="245413" y="678685"/>
                </a:cubicBezTo>
                <a:cubicBezTo>
                  <a:pt x="246371" y="675170"/>
                  <a:pt x="247170" y="670776"/>
                  <a:pt x="247810" y="665504"/>
                </a:cubicBezTo>
                <a:cubicBezTo>
                  <a:pt x="248449" y="660231"/>
                  <a:pt x="248289" y="655997"/>
                  <a:pt x="247331" y="652802"/>
                </a:cubicBezTo>
                <a:close/>
                <a:moveTo>
                  <a:pt x="254520" y="651843"/>
                </a:moveTo>
                <a:cubicBezTo>
                  <a:pt x="252922" y="653441"/>
                  <a:pt x="252603" y="655598"/>
                  <a:pt x="253561" y="658314"/>
                </a:cubicBezTo>
                <a:cubicBezTo>
                  <a:pt x="254520" y="661030"/>
                  <a:pt x="254840" y="663666"/>
                  <a:pt x="254520" y="666222"/>
                </a:cubicBezTo>
                <a:cubicBezTo>
                  <a:pt x="252922" y="666542"/>
                  <a:pt x="252123" y="665823"/>
                  <a:pt x="252123" y="664065"/>
                </a:cubicBezTo>
                <a:cubicBezTo>
                  <a:pt x="252123" y="662308"/>
                  <a:pt x="251804" y="660790"/>
                  <a:pt x="251165" y="659512"/>
                </a:cubicBezTo>
                <a:cubicBezTo>
                  <a:pt x="250526" y="663027"/>
                  <a:pt x="250366" y="666862"/>
                  <a:pt x="250686" y="671016"/>
                </a:cubicBezTo>
                <a:cubicBezTo>
                  <a:pt x="251005" y="675170"/>
                  <a:pt x="251644" y="677886"/>
                  <a:pt x="252603" y="679164"/>
                </a:cubicBezTo>
                <a:cubicBezTo>
                  <a:pt x="252603" y="678206"/>
                  <a:pt x="252683" y="677247"/>
                  <a:pt x="252843" y="676289"/>
                </a:cubicBezTo>
                <a:cubicBezTo>
                  <a:pt x="253002" y="675330"/>
                  <a:pt x="252763" y="674531"/>
                  <a:pt x="252123" y="673892"/>
                </a:cubicBezTo>
                <a:cubicBezTo>
                  <a:pt x="252443" y="673572"/>
                  <a:pt x="252763" y="673333"/>
                  <a:pt x="253083" y="673173"/>
                </a:cubicBezTo>
                <a:cubicBezTo>
                  <a:pt x="253402" y="673013"/>
                  <a:pt x="253561" y="672454"/>
                  <a:pt x="253561" y="671495"/>
                </a:cubicBezTo>
                <a:cubicBezTo>
                  <a:pt x="255159" y="672454"/>
                  <a:pt x="255479" y="672534"/>
                  <a:pt x="254520" y="671735"/>
                </a:cubicBezTo>
                <a:cubicBezTo>
                  <a:pt x="253561" y="670936"/>
                  <a:pt x="253402" y="669578"/>
                  <a:pt x="254041" y="667660"/>
                </a:cubicBezTo>
                <a:cubicBezTo>
                  <a:pt x="254041" y="667021"/>
                  <a:pt x="254201" y="666862"/>
                  <a:pt x="254520" y="667182"/>
                </a:cubicBezTo>
                <a:cubicBezTo>
                  <a:pt x="254840" y="667501"/>
                  <a:pt x="255000" y="667820"/>
                  <a:pt x="255000" y="668140"/>
                </a:cubicBezTo>
                <a:cubicBezTo>
                  <a:pt x="254680" y="665264"/>
                  <a:pt x="254760" y="662229"/>
                  <a:pt x="255239" y="659033"/>
                </a:cubicBezTo>
                <a:cubicBezTo>
                  <a:pt x="255718" y="655837"/>
                  <a:pt x="255479" y="653441"/>
                  <a:pt x="254520" y="651843"/>
                </a:cubicBezTo>
                <a:close/>
                <a:moveTo>
                  <a:pt x="231513" y="648008"/>
                </a:moveTo>
                <a:cubicBezTo>
                  <a:pt x="231513" y="650565"/>
                  <a:pt x="231673" y="652162"/>
                  <a:pt x="231992" y="652802"/>
                </a:cubicBezTo>
                <a:cubicBezTo>
                  <a:pt x="232631" y="652802"/>
                  <a:pt x="232871" y="651843"/>
                  <a:pt x="232711" y="649926"/>
                </a:cubicBezTo>
                <a:cubicBezTo>
                  <a:pt x="232551" y="648008"/>
                  <a:pt x="232152" y="647369"/>
                  <a:pt x="231513" y="648008"/>
                </a:cubicBezTo>
                <a:close/>
                <a:moveTo>
                  <a:pt x="236306" y="647050"/>
                </a:moveTo>
                <a:cubicBezTo>
                  <a:pt x="235028" y="647689"/>
                  <a:pt x="234548" y="649207"/>
                  <a:pt x="234868" y="651603"/>
                </a:cubicBezTo>
                <a:cubicBezTo>
                  <a:pt x="235188" y="654000"/>
                  <a:pt x="235667" y="655997"/>
                  <a:pt x="236306" y="657595"/>
                </a:cubicBezTo>
                <a:cubicBezTo>
                  <a:pt x="236945" y="656316"/>
                  <a:pt x="236945" y="654799"/>
                  <a:pt x="236306" y="653041"/>
                </a:cubicBezTo>
                <a:cubicBezTo>
                  <a:pt x="235667" y="651284"/>
                  <a:pt x="235667" y="649287"/>
                  <a:pt x="236306" y="647050"/>
                </a:cubicBezTo>
                <a:close/>
                <a:moveTo>
                  <a:pt x="259793" y="644653"/>
                </a:moveTo>
                <a:cubicBezTo>
                  <a:pt x="258514" y="645292"/>
                  <a:pt x="258115" y="646251"/>
                  <a:pt x="258595" y="647529"/>
                </a:cubicBezTo>
                <a:cubicBezTo>
                  <a:pt x="259074" y="648807"/>
                  <a:pt x="259313" y="650245"/>
                  <a:pt x="259313" y="651843"/>
                </a:cubicBezTo>
                <a:cubicBezTo>
                  <a:pt x="260592" y="651204"/>
                  <a:pt x="260911" y="650245"/>
                  <a:pt x="260272" y="648967"/>
                </a:cubicBezTo>
                <a:cubicBezTo>
                  <a:pt x="259633" y="647689"/>
                  <a:pt x="259473" y="646251"/>
                  <a:pt x="259793" y="644653"/>
                </a:cubicBezTo>
                <a:close/>
                <a:moveTo>
                  <a:pt x="227678" y="643215"/>
                </a:moveTo>
                <a:cubicBezTo>
                  <a:pt x="226081" y="643854"/>
                  <a:pt x="225601" y="645452"/>
                  <a:pt x="226240" y="648008"/>
                </a:cubicBezTo>
                <a:cubicBezTo>
                  <a:pt x="226880" y="650565"/>
                  <a:pt x="227039" y="652642"/>
                  <a:pt x="226719" y="654240"/>
                </a:cubicBezTo>
                <a:cubicBezTo>
                  <a:pt x="227998" y="653920"/>
                  <a:pt x="228317" y="652402"/>
                  <a:pt x="227678" y="649686"/>
                </a:cubicBezTo>
                <a:cubicBezTo>
                  <a:pt x="227039" y="646970"/>
                  <a:pt x="227039" y="644813"/>
                  <a:pt x="227678" y="643215"/>
                </a:cubicBezTo>
                <a:close/>
                <a:moveTo>
                  <a:pt x="248289" y="642736"/>
                </a:moveTo>
                <a:cubicBezTo>
                  <a:pt x="247650" y="643055"/>
                  <a:pt x="247251" y="644254"/>
                  <a:pt x="247091" y="646331"/>
                </a:cubicBezTo>
                <a:cubicBezTo>
                  <a:pt x="246931" y="648408"/>
                  <a:pt x="247490" y="649127"/>
                  <a:pt x="248768" y="648488"/>
                </a:cubicBezTo>
                <a:cubicBezTo>
                  <a:pt x="249088" y="647209"/>
                  <a:pt x="249008" y="646331"/>
                  <a:pt x="248529" y="645851"/>
                </a:cubicBezTo>
                <a:cubicBezTo>
                  <a:pt x="248049" y="645372"/>
                  <a:pt x="247969" y="644334"/>
                  <a:pt x="248289" y="642736"/>
                </a:cubicBezTo>
                <a:close/>
                <a:moveTo>
                  <a:pt x="255239" y="642496"/>
                </a:moveTo>
                <a:cubicBezTo>
                  <a:pt x="253801" y="642656"/>
                  <a:pt x="253402" y="643695"/>
                  <a:pt x="254041" y="645612"/>
                </a:cubicBezTo>
                <a:cubicBezTo>
                  <a:pt x="255000" y="645932"/>
                  <a:pt x="255958" y="645612"/>
                  <a:pt x="256917" y="644653"/>
                </a:cubicBezTo>
                <a:cubicBezTo>
                  <a:pt x="257237" y="643055"/>
                  <a:pt x="256678" y="642337"/>
                  <a:pt x="255239" y="642496"/>
                </a:cubicBezTo>
                <a:close/>
                <a:moveTo>
                  <a:pt x="235347" y="636026"/>
                </a:moveTo>
                <a:cubicBezTo>
                  <a:pt x="234708" y="636664"/>
                  <a:pt x="234548" y="637703"/>
                  <a:pt x="234868" y="639141"/>
                </a:cubicBezTo>
                <a:cubicBezTo>
                  <a:pt x="235188" y="640579"/>
                  <a:pt x="235188" y="641777"/>
                  <a:pt x="234868" y="642736"/>
                </a:cubicBezTo>
                <a:cubicBezTo>
                  <a:pt x="235507" y="642097"/>
                  <a:pt x="235747" y="641058"/>
                  <a:pt x="235587" y="639621"/>
                </a:cubicBezTo>
                <a:cubicBezTo>
                  <a:pt x="235428" y="638182"/>
                  <a:pt x="235347" y="636984"/>
                  <a:pt x="235347" y="636026"/>
                </a:cubicBezTo>
                <a:close/>
                <a:moveTo>
                  <a:pt x="237744" y="635546"/>
                </a:moveTo>
                <a:cubicBezTo>
                  <a:pt x="237105" y="635865"/>
                  <a:pt x="236785" y="637224"/>
                  <a:pt x="236785" y="639621"/>
                </a:cubicBezTo>
                <a:cubicBezTo>
                  <a:pt x="236785" y="642017"/>
                  <a:pt x="237264" y="643055"/>
                  <a:pt x="238224" y="642736"/>
                </a:cubicBezTo>
                <a:cubicBezTo>
                  <a:pt x="238224" y="640499"/>
                  <a:pt x="238224" y="639141"/>
                  <a:pt x="238224" y="638661"/>
                </a:cubicBezTo>
                <a:cubicBezTo>
                  <a:pt x="238224" y="638182"/>
                  <a:pt x="238063" y="637144"/>
                  <a:pt x="237744" y="635546"/>
                </a:cubicBezTo>
                <a:close/>
                <a:moveTo>
                  <a:pt x="271776" y="630753"/>
                </a:moveTo>
                <a:cubicBezTo>
                  <a:pt x="271137" y="632350"/>
                  <a:pt x="271137" y="634348"/>
                  <a:pt x="271776" y="636744"/>
                </a:cubicBezTo>
                <a:cubicBezTo>
                  <a:pt x="272415" y="639141"/>
                  <a:pt x="272415" y="641617"/>
                  <a:pt x="271776" y="644174"/>
                </a:cubicBezTo>
                <a:cubicBezTo>
                  <a:pt x="272735" y="642576"/>
                  <a:pt x="272974" y="640579"/>
                  <a:pt x="272495" y="638182"/>
                </a:cubicBezTo>
                <a:cubicBezTo>
                  <a:pt x="272015" y="635786"/>
                  <a:pt x="271776" y="633309"/>
                  <a:pt x="271776" y="630753"/>
                </a:cubicBezTo>
                <a:close/>
                <a:moveTo>
                  <a:pt x="245893" y="625001"/>
                </a:moveTo>
                <a:cubicBezTo>
                  <a:pt x="245253" y="627238"/>
                  <a:pt x="245253" y="629714"/>
                  <a:pt x="245893" y="632431"/>
                </a:cubicBezTo>
                <a:cubicBezTo>
                  <a:pt x="246532" y="635147"/>
                  <a:pt x="247170" y="637623"/>
                  <a:pt x="247810" y="639860"/>
                </a:cubicBezTo>
                <a:cubicBezTo>
                  <a:pt x="248130" y="639221"/>
                  <a:pt x="248449" y="638102"/>
                  <a:pt x="248768" y="636505"/>
                </a:cubicBezTo>
                <a:cubicBezTo>
                  <a:pt x="249088" y="634907"/>
                  <a:pt x="249248" y="633229"/>
                  <a:pt x="249248" y="631472"/>
                </a:cubicBezTo>
                <a:cubicBezTo>
                  <a:pt x="249248" y="629714"/>
                  <a:pt x="249008" y="628196"/>
                  <a:pt x="248529" y="626919"/>
                </a:cubicBezTo>
                <a:cubicBezTo>
                  <a:pt x="248049" y="625640"/>
                  <a:pt x="247170" y="625001"/>
                  <a:pt x="245893" y="625001"/>
                </a:cubicBezTo>
                <a:close/>
                <a:moveTo>
                  <a:pt x="252123" y="622125"/>
                </a:moveTo>
                <a:cubicBezTo>
                  <a:pt x="251485" y="623403"/>
                  <a:pt x="251405" y="625321"/>
                  <a:pt x="251884" y="627877"/>
                </a:cubicBezTo>
                <a:cubicBezTo>
                  <a:pt x="252363" y="630433"/>
                  <a:pt x="253083" y="632191"/>
                  <a:pt x="254041" y="633149"/>
                </a:cubicBezTo>
                <a:cubicBezTo>
                  <a:pt x="253402" y="631552"/>
                  <a:pt x="253162" y="629634"/>
                  <a:pt x="253322" y="627397"/>
                </a:cubicBezTo>
                <a:cubicBezTo>
                  <a:pt x="253482" y="625160"/>
                  <a:pt x="253083" y="623403"/>
                  <a:pt x="252123" y="622125"/>
                </a:cubicBezTo>
                <a:close/>
                <a:moveTo>
                  <a:pt x="251165" y="615894"/>
                </a:moveTo>
                <a:cubicBezTo>
                  <a:pt x="251485" y="616533"/>
                  <a:pt x="251485" y="617731"/>
                  <a:pt x="251165" y="619489"/>
                </a:cubicBezTo>
                <a:cubicBezTo>
                  <a:pt x="250846" y="621246"/>
                  <a:pt x="251165" y="621805"/>
                  <a:pt x="252123" y="621167"/>
                </a:cubicBezTo>
                <a:cubicBezTo>
                  <a:pt x="252763" y="620527"/>
                  <a:pt x="252922" y="619489"/>
                  <a:pt x="252603" y="618051"/>
                </a:cubicBezTo>
                <a:cubicBezTo>
                  <a:pt x="252284" y="616612"/>
                  <a:pt x="251804" y="615894"/>
                  <a:pt x="251165" y="615894"/>
                </a:cubicBezTo>
                <a:close/>
                <a:moveTo>
                  <a:pt x="144756" y="612539"/>
                </a:moveTo>
                <a:cubicBezTo>
                  <a:pt x="145075" y="612858"/>
                  <a:pt x="145235" y="613497"/>
                  <a:pt x="145235" y="614456"/>
                </a:cubicBezTo>
                <a:lnTo>
                  <a:pt x="144756" y="614456"/>
                </a:lnTo>
                <a:close/>
                <a:moveTo>
                  <a:pt x="202753" y="600076"/>
                </a:moveTo>
                <a:cubicBezTo>
                  <a:pt x="202114" y="600716"/>
                  <a:pt x="201875" y="602313"/>
                  <a:pt x="202035" y="604870"/>
                </a:cubicBezTo>
                <a:cubicBezTo>
                  <a:pt x="202194" y="607426"/>
                  <a:pt x="201955" y="609823"/>
                  <a:pt x="201316" y="612059"/>
                </a:cubicBezTo>
                <a:lnTo>
                  <a:pt x="204671" y="612059"/>
                </a:lnTo>
                <a:cubicBezTo>
                  <a:pt x="205310" y="611420"/>
                  <a:pt x="205470" y="610941"/>
                  <a:pt x="205150" y="610622"/>
                </a:cubicBezTo>
                <a:cubicBezTo>
                  <a:pt x="204831" y="610302"/>
                  <a:pt x="204671" y="609343"/>
                  <a:pt x="204671" y="607745"/>
                </a:cubicBezTo>
                <a:cubicBezTo>
                  <a:pt x="204351" y="608065"/>
                  <a:pt x="204191" y="608384"/>
                  <a:pt x="204191" y="608704"/>
                </a:cubicBezTo>
                <a:cubicBezTo>
                  <a:pt x="204191" y="609024"/>
                  <a:pt x="204032" y="609503"/>
                  <a:pt x="203712" y="610142"/>
                </a:cubicBezTo>
                <a:cubicBezTo>
                  <a:pt x="202434" y="609183"/>
                  <a:pt x="202114" y="607666"/>
                  <a:pt x="202753" y="605588"/>
                </a:cubicBezTo>
                <a:cubicBezTo>
                  <a:pt x="203393" y="603511"/>
                  <a:pt x="203393" y="601674"/>
                  <a:pt x="202753" y="600076"/>
                </a:cubicBezTo>
                <a:close/>
                <a:moveTo>
                  <a:pt x="113360" y="598159"/>
                </a:moveTo>
                <a:cubicBezTo>
                  <a:pt x="113040" y="598479"/>
                  <a:pt x="112961" y="599118"/>
                  <a:pt x="113120" y="600076"/>
                </a:cubicBezTo>
                <a:cubicBezTo>
                  <a:pt x="113439" y="601993"/>
                  <a:pt x="113439" y="603591"/>
                  <a:pt x="113120" y="604870"/>
                </a:cubicBezTo>
                <a:cubicBezTo>
                  <a:pt x="113439" y="603591"/>
                  <a:pt x="113999" y="602393"/>
                  <a:pt x="114798" y="601275"/>
                </a:cubicBezTo>
                <a:cubicBezTo>
                  <a:pt x="115596" y="600156"/>
                  <a:pt x="115677" y="599118"/>
                  <a:pt x="115037" y="598159"/>
                </a:cubicBezTo>
                <a:cubicBezTo>
                  <a:pt x="114238" y="597839"/>
                  <a:pt x="113679" y="597839"/>
                  <a:pt x="113360" y="598159"/>
                </a:cubicBezTo>
                <a:close/>
                <a:moveTo>
                  <a:pt x="212820" y="595283"/>
                </a:moveTo>
                <a:cubicBezTo>
                  <a:pt x="212180" y="595922"/>
                  <a:pt x="211381" y="596242"/>
                  <a:pt x="210423" y="596242"/>
                </a:cubicBezTo>
                <a:cubicBezTo>
                  <a:pt x="210103" y="597520"/>
                  <a:pt x="210423" y="597999"/>
                  <a:pt x="211381" y="597680"/>
                </a:cubicBezTo>
                <a:cubicBezTo>
                  <a:pt x="212340" y="597360"/>
                  <a:pt x="212820" y="597839"/>
                  <a:pt x="212820" y="599118"/>
                </a:cubicBezTo>
                <a:cubicBezTo>
                  <a:pt x="213458" y="599118"/>
                  <a:pt x="213698" y="598558"/>
                  <a:pt x="213538" y="597440"/>
                </a:cubicBezTo>
                <a:cubicBezTo>
                  <a:pt x="213379" y="596322"/>
                  <a:pt x="213139" y="595602"/>
                  <a:pt x="212820" y="595283"/>
                </a:cubicBezTo>
                <a:close/>
                <a:moveTo>
                  <a:pt x="200836" y="593845"/>
                </a:moveTo>
                <a:cubicBezTo>
                  <a:pt x="199558" y="593206"/>
                  <a:pt x="198999" y="594085"/>
                  <a:pt x="199158" y="596481"/>
                </a:cubicBezTo>
                <a:cubicBezTo>
                  <a:pt x="199319" y="598878"/>
                  <a:pt x="199558" y="600396"/>
                  <a:pt x="199878" y="601035"/>
                </a:cubicBezTo>
                <a:cubicBezTo>
                  <a:pt x="200517" y="600396"/>
                  <a:pt x="200677" y="599197"/>
                  <a:pt x="200357" y="597440"/>
                </a:cubicBezTo>
                <a:cubicBezTo>
                  <a:pt x="200037" y="595682"/>
                  <a:pt x="200197" y="594484"/>
                  <a:pt x="200836" y="593845"/>
                </a:cubicBezTo>
                <a:close/>
                <a:moveTo>
                  <a:pt x="243016" y="592886"/>
                </a:moveTo>
                <a:cubicBezTo>
                  <a:pt x="242378" y="592886"/>
                  <a:pt x="242058" y="593526"/>
                  <a:pt x="242058" y="594803"/>
                </a:cubicBezTo>
                <a:cubicBezTo>
                  <a:pt x="242058" y="596082"/>
                  <a:pt x="242217" y="597040"/>
                  <a:pt x="242537" y="597680"/>
                </a:cubicBezTo>
                <a:cubicBezTo>
                  <a:pt x="243177" y="597680"/>
                  <a:pt x="243416" y="597040"/>
                  <a:pt x="243256" y="595763"/>
                </a:cubicBezTo>
                <a:cubicBezTo>
                  <a:pt x="243096" y="594484"/>
                  <a:pt x="243016" y="593526"/>
                  <a:pt x="243016" y="592886"/>
                </a:cubicBezTo>
                <a:close/>
                <a:moveTo>
                  <a:pt x="194845" y="592886"/>
                </a:moveTo>
                <a:cubicBezTo>
                  <a:pt x="194366" y="593206"/>
                  <a:pt x="193806" y="593526"/>
                  <a:pt x="193167" y="593845"/>
                </a:cubicBezTo>
                <a:lnTo>
                  <a:pt x="193167" y="599118"/>
                </a:lnTo>
                <a:cubicBezTo>
                  <a:pt x="194445" y="599437"/>
                  <a:pt x="194845" y="598638"/>
                  <a:pt x="194366" y="596721"/>
                </a:cubicBezTo>
                <a:cubicBezTo>
                  <a:pt x="193886" y="594803"/>
                  <a:pt x="194445" y="594005"/>
                  <a:pt x="196043" y="594324"/>
                </a:cubicBezTo>
                <a:cubicBezTo>
                  <a:pt x="195724" y="593046"/>
                  <a:pt x="195324" y="592567"/>
                  <a:pt x="194845" y="592886"/>
                </a:cubicBezTo>
                <a:close/>
                <a:moveTo>
                  <a:pt x="204671" y="591448"/>
                </a:moveTo>
                <a:cubicBezTo>
                  <a:pt x="204671" y="593046"/>
                  <a:pt x="204671" y="594884"/>
                  <a:pt x="204671" y="596960"/>
                </a:cubicBezTo>
                <a:cubicBezTo>
                  <a:pt x="204671" y="599038"/>
                  <a:pt x="204511" y="601354"/>
                  <a:pt x="204191" y="603910"/>
                </a:cubicBezTo>
                <a:cubicBezTo>
                  <a:pt x="205470" y="602952"/>
                  <a:pt x="206029" y="601195"/>
                  <a:pt x="205869" y="598638"/>
                </a:cubicBezTo>
                <a:cubicBezTo>
                  <a:pt x="205709" y="596082"/>
                  <a:pt x="206109" y="594165"/>
                  <a:pt x="207068" y="592886"/>
                </a:cubicBezTo>
                <a:cubicBezTo>
                  <a:pt x="206428" y="592886"/>
                  <a:pt x="206109" y="592567"/>
                  <a:pt x="206109" y="591928"/>
                </a:cubicBezTo>
                <a:cubicBezTo>
                  <a:pt x="206109" y="591289"/>
                  <a:pt x="205630" y="591129"/>
                  <a:pt x="204671" y="591448"/>
                </a:cubicBezTo>
                <a:close/>
                <a:moveTo>
                  <a:pt x="25404" y="591448"/>
                </a:moveTo>
                <a:cubicBezTo>
                  <a:pt x="25085" y="594005"/>
                  <a:pt x="25884" y="594964"/>
                  <a:pt x="27801" y="594324"/>
                </a:cubicBezTo>
                <a:lnTo>
                  <a:pt x="27801" y="591448"/>
                </a:lnTo>
                <a:close/>
                <a:moveTo>
                  <a:pt x="231513" y="589052"/>
                </a:moveTo>
                <a:cubicBezTo>
                  <a:pt x="229915" y="591928"/>
                  <a:pt x="229356" y="596242"/>
                  <a:pt x="229835" y="601993"/>
                </a:cubicBezTo>
                <a:cubicBezTo>
                  <a:pt x="230314" y="607745"/>
                  <a:pt x="230554" y="612379"/>
                  <a:pt x="230554" y="615894"/>
                </a:cubicBezTo>
                <a:cubicBezTo>
                  <a:pt x="230554" y="617172"/>
                  <a:pt x="230235" y="617252"/>
                  <a:pt x="229595" y="616134"/>
                </a:cubicBezTo>
                <a:cubicBezTo>
                  <a:pt x="228956" y="615015"/>
                  <a:pt x="228637" y="615095"/>
                  <a:pt x="228637" y="616373"/>
                </a:cubicBezTo>
                <a:cubicBezTo>
                  <a:pt x="228956" y="621805"/>
                  <a:pt x="229356" y="626758"/>
                  <a:pt x="229835" y="631232"/>
                </a:cubicBezTo>
                <a:cubicBezTo>
                  <a:pt x="230314" y="635706"/>
                  <a:pt x="230874" y="640499"/>
                  <a:pt x="231513" y="645612"/>
                </a:cubicBezTo>
                <a:cubicBezTo>
                  <a:pt x="230874" y="638262"/>
                  <a:pt x="230714" y="629395"/>
                  <a:pt x="231034" y="619009"/>
                </a:cubicBezTo>
                <a:cubicBezTo>
                  <a:pt x="231353" y="608624"/>
                  <a:pt x="231513" y="598638"/>
                  <a:pt x="231513" y="589052"/>
                </a:cubicBezTo>
                <a:close/>
                <a:moveTo>
                  <a:pt x="122227" y="589052"/>
                </a:moveTo>
                <a:cubicBezTo>
                  <a:pt x="121269" y="589052"/>
                  <a:pt x="120710" y="589611"/>
                  <a:pt x="120550" y="590729"/>
                </a:cubicBezTo>
                <a:cubicBezTo>
                  <a:pt x="120390" y="591848"/>
                  <a:pt x="120470" y="592567"/>
                  <a:pt x="120789" y="592886"/>
                </a:cubicBezTo>
                <a:cubicBezTo>
                  <a:pt x="121748" y="592886"/>
                  <a:pt x="122227" y="591608"/>
                  <a:pt x="122227" y="589052"/>
                </a:cubicBezTo>
                <a:close/>
                <a:moveTo>
                  <a:pt x="288552" y="586655"/>
                </a:moveTo>
                <a:cubicBezTo>
                  <a:pt x="287594" y="587614"/>
                  <a:pt x="287354" y="588972"/>
                  <a:pt x="287834" y="590729"/>
                </a:cubicBezTo>
                <a:cubicBezTo>
                  <a:pt x="288313" y="592487"/>
                  <a:pt x="288712" y="593685"/>
                  <a:pt x="289031" y="594324"/>
                </a:cubicBezTo>
                <a:cubicBezTo>
                  <a:pt x="289670" y="593685"/>
                  <a:pt x="289670" y="592647"/>
                  <a:pt x="289031" y="591208"/>
                </a:cubicBezTo>
                <a:cubicBezTo>
                  <a:pt x="288393" y="589771"/>
                  <a:pt x="288233" y="588253"/>
                  <a:pt x="288552" y="586655"/>
                </a:cubicBezTo>
                <a:close/>
                <a:moveTo>
                  <a:pt x="150568" y="585756"/>
                </a:moveTo>
                <a:cubicBezTo>
                  <a:pt x="150287" y="585636"/>
                  <a:pt x="150028" y="585856"/>
                  <a:pt x="149788" y="586416"/>
                </a:cubicBezTo>
                <a:cubicBezTo>
                  <a:pt x="149309" y="587534"/>
                  <a:pt x="149229" y="588892"/>
                  <a:pt x="149548" y="590490"/>
                </a:cubicBezTo>
                <a:cubicBezTo>
                  <a:pt x="150188" y="590809"/>
                  <a:pt x="150508" y="590410"/>
                  <a:pt x="150508" y="589291"/>
                </a:cubicBezTo>
                <a:cubicBezTo>
                  <a:pt x="150508" y="588173"/>
                  <a:pt x="150827" y="587454"/>
                  <a:pt x="151466" y="587134"/>
                </a:cubicBezTo>
                <a:cubicBezTo>
                  <a:pt x="151146" y="586336"/>
                  <a:pt x="150847" y="585876"/>
                  <a:pt x="150568" y="585756"/>
                </a:cubicBezTo>
                <a:close/>
                <a:moveTo>
                  <a:pt x="212340" y="585696"/>
                </a:moveTo>
                <a:cubicBezTo>
                  <a:pt x="211381" y="586655"/>
                  <a:pt x="211222" y="587853"/>
                  <a:pt x="211860" y="589291"/>
                </a:cubicBezTo>
                <a:cubicBezTo>
                  <a:pt x="212500" y="590729"/>
                  <a:pt x="212659" y="592247"/>
                  <a:pt x="212340" y="593845"/>
                </a:cubicBezTo>
                <a:cubicBezTo>
                  <a:pt x="212659" y="594484"/>
                  <a:pt x="212820" y="594404"/>
                  <a:pt x="212820" y="593605"/>
                </a:cubicBezTo>
                <a:cubicBezTo>
                  <a:pt x="212820" y="592806"/>
                  <a:pt x="212820" y="591848"/>
                  <a:pt x="212820" y="590729"/>
                </a:cubicBezTo>
                <a:cubicBezTo>
                  <a:pt x="212820" y="589611"/>
                  <a:pt x="212820" y="588573"/>
                  <a:pt x="212820" y="587614"/>
                </a:cubicBezTo>
                <a:cubicBezTo>
                  <a:pt x="212820" y="586655"/>
                  <a:pt x="212659" y="586016"/>
                  <a:pt x="212340" y="585696"/>
                </a:cubicBezTo>
                <a:close/>
                <a:moveTo>
                  <a:pt x="171119" y="585217"/>
                </a:moveTo>
                <a:cubicBezTo>
                  <a:pt x="170160" y="585856"/>
                  <a:pt x="169600" y="586895"/>
                  <a:pt x="169441" y="588333"/>
                </a:cubicBezTo>
                <a:cubicBezTo>
                  <a:pt x="169281" y="589771"/>
                  <a:pt x="169201" y="591369"/>
                  <a:pt x="169201" y="593126"/>
                </a:cubicBezTo>
                <a:cubicBezTo>
                  <a:pt x="169201" y="594884"/>
                  <a:pt x="169281" y="596481"/>
                  <a:pt x="169441" y="597919"/>
                </a:cubicBezTo>
                <a:cubicBezTo>
                  <a:pt x="169600" y="599357"/>
                  <a:pt x="169680" y="600555"/>
                  <a:pt x="169680" y="601514"/>
                </a:cubicBezTo>
                <a:cubicBezTo>
                  <a:pt x="170320" y="599917"/>
                  <a:pt x="170799" y="597520"/>
                  <a:pt x="171119" y="594324"/>
                </a:cubicBezTo>
                <a:cubicBezTo>
                  <a:pt x="171438" y="591129"/>
                  <a:pt x="171438" y="588093"/>
                  <a:pt x="171119" y="585217"/>
                </a:cubicBezTo>
                <a:close/>
                <a:moveTo>
                  <a:pt x="78609" y="585217"/>
                </a:moveTo>
                <a:cubicBezTo>
                  <a:pt x="76692" y="586495"/>
                  <a:pt x="75573" y="588972"/>
                  <a:pt x="75254" y="592647"/>
                </a:cubicBezTo>
                <a:cubicBezTo>
                  <a:pt x="74934" y="596322"/>
                  <a:pt x="74455" y="599917"/>
                  <a:pt x="73816" y="603432"/>
                </a:cubicBezTo>
                <a:cubicBezTo>
                  <a:pt x="75413" y="601195"/>
                  <a:pt x="76452" y="598398"/>
                  <a:pt x="76931" y="595043"/>
                </a:cubicBezTo>
                <a:cubicBezTo>
                  <a:pt x="77411" y="591688"/>
                  <a:pt x="77970" y="588413"/>
                  <a:pt x="78609" y="585217"/>
                </a:cubicBezTo>
                <a:close/>
                <a:moveTo>
                  <a:pt x="132293" y="583300"/>
                </a:moveTo>
                <a:cubicBezTo>
                  <a:pt x="131015" y="583939"/>
                  <a:pt x="130456" y="585217"/>
                  <a:pt x="130616" y="587134"/>
                </a:cubicBezTo>
                <a:cubicBezTo>
                  <a:pt x="130775" y="589052"/>
                  <a:pt x="130535" y="590809"/>
                  <a:pt x="129896" y="592407"/>
                </a:cubicBezTo>
                <a:cubicBezTo>
                  <a:pt x="131175" y="591768"/>
                  <a:pt x="131974" y="590490"/>
                  <a:pt x="132293" y="588573"/>
                </a:cubicBezTo>
                <a:cubicBezTo>
                  <a:pt x="132613" y="586655"/>
                  <a:pt x="132613" y="584897"/>
                  <a:pt x="132293" y="583300"/>
                </a:cubicBezTo>
                <a:close/>
                <a:moveTo>
                  <a:pt x="56081" y="583300"/>
                </a:moveTo>
                <a:cubicBezTo>
                  <a:pt x="55442" y="584578"/>
                  <a:pt x="55122" y="585856"/>
                  <a:pt x="55122" y="587134"/>
                </a:cubicBezTo>
                <a:cubicBezTo>
                  <a:pt x="56081" y="587774"/>
                  <a:pt x="56640" y="587454"/>
                  <a:pt x="56800" y="586176"/>
                </a:cubicBezTo>
                <a:cubicBezTo>
                  <a:pt x="56960" y="584897"/>
                  <a:pt x="56720" y="583939"/>
                  <a:pt x="56081" y="583300"/>
                </a:cubicBezTo>
                <a:close/>
                <a:moveTo>
                  <a:pt x="257875" y="579466"/>
                </a:moveTo>
                <a:cubicBezTo>
                  <a:pt x="257875" y="581063"/>
                  <a:pt x="258435" y="581942"/>
                  <a:pt x="259553" y="582101"/>
                </a:cubicBezTo>
                <a:cubicBezTo>
                  <a:pt x="260671" y="582262"/>
                  <a:pt x="261550" y="582661"/>
                  <a:pt x="262190" y="583300"/>
                </a:cubicBezTo>
                <a:cubicBezTo>
                  <a:pt x="261550" y="580743"/>
                  <a:pt x="260112" y="579466"/>
                  <a:pt x="257875" y="579466"/>
                </a:cubicBezTo>
                <a:close/>
                <a:moveTo>
                  <a:pt x="212340" y="578027"/>
                </a:moveTo>
                <a:cubicBezTo>
                  <a:pt x="210742" y="578027"/>
                  <a:pt x="209943" y="578826"/>
                  <a:pt x="209943" y="580424"/>
                </a:cubicBezTo>
                <a:cubicBezTo>
                  <a:pt x="210583" y="580424"/>
                  <a:pt x="210982" y="580584"/>
                  <a:pt x="211142" y="580903"/>
                </a:cubicBezTo>
                <a:cubicBezTo>
                  <a:pt x="211301" y="581223"/>
                  <a:pt x="211701" y="581383"/>
                  <a:pt x="212340" y="581383"/>
                </a:cubicBezTo>
                <a:close/>
                <a:moveTo>
                  <a:pt x="53205" y="575631"/>
                </a:moveTo>
                <a:cubicBezTo>
                  <a:pt x="51927" y="576270"/>
                  <a:pt x="50968" y="577708"/>
                  <a:pt x="50329" y="579945"/>
                </a:cubicBezTo>
                <a:cubicBezTo>
                  <a:pt x="49690" y="582182"/>
                  <a:pt x="49690" y="584099"/>
                  <a:pt x="50329" y="585696"/>
                </a:cubicBezTo>
                <a:cubicBezTo>
                  <a:pt x="51288" y="584738"/>
                  <a:pt x="52246" y="583380"/>
                  <a:pt x="53205" y="581622"/>
                </a:cubicBezTo>
                <a:cubicBezTo>
                  <a:pt x="54164" y="579865"/>
                  <a:pt x="54164" y="577868"/>
                  <a:pt x="53205" y="575631"/>
                </a:cubicBezTo>
                <a:close/>
                <a:moveTo>
                  <a:pt x="71419" y="570837"/>
                </a:moveTo>
                <a:cubicBezTo>
                  <a:pt x="70141" y="571796"/>
                  <a:pt x="69502" y="573634"/>
                  <a:pt x="69502" y="576350"/>
                </a:cubicBezTo>
                <a:cubicBezTo>
                  <a:pt x="69502" y="579066"/>
                  <a:pt x="69182" y="581223"/>
                  <a:pt x="68543" y="582821"/>
                </a:cubicBezTo>
                <a:cubicBezTo>
                  <a:pt x="69821" y="582182"/>
                  <a:pt x="70940" y="580424"/>
                  <a:pt x="71899" y="577548"/>
                </a:cubicBezTo>
                <a:cubicBezTo>
                  <a:pt x="72857" y="574672"/>
                  <a:pt x="72698" y="572435"/>
                  <a:pt x="71419" y="570837"/>
                </a:cubicBezTo>
                <a:close/>
                <a:moveTo>
                  <a:pt x="143318" y="569399"/>
                </a:moveTo>
                <a:cubicBezTo>
                  <a:pt x="141400" y="570997"/>
                  <a:pt x="140681" y="573314"/>
                  <a:pt x="141161" y="576350"/>
                </a:cubicBezTo>
                <a:cubicBezTo>
                  <a:pt x="141640" y="579385"/>
                  <a:pt x="141400" y="582341"/>
                  <a:pt x="140441" y="585217"/>
                </a:cubicBezTo>
                <a:cubicBezTo>
                  <a:pt x="141720" y="583300"/>
                  <a:pt x="142598" y="580903"/>
                  <a:pt x="143078" y="578027"/>
                </a:cubicBezTo>
                <a:cubicBezTo>
                  <a:pt x="143558" y="575151"/>
                  <a:pt x="143637" y="572276"/>
                  <a:pt x="143318" y="569399"/>
                </a:cubicBezTo>
                <a:close/>
                <a:moveTo>
                  <a:pt x="241579" y="567482"/>
                </a:moveTo>
                <a:cubicBezTo>
                  <a:pt x="241579" y="572276"/>
                  <a:pt x="241738" y="576270"/>
                  <a:pt x="242058" y="579466"/>
                </a:cubicBezTo>
                <a:cubicBezTo>
                  <a:pt x="242378" y="582661"/>
                  <a:pt x="242697" y="586176"/>
                  <a:pt x="243016" y="590011"/>
                </a:cubicBezTo>
                <a:cubicBezTo>
                  <a:pt x="242697" y="585537"/>
                  <a:pt x="242857" y="581302"/>
                  <a:pt x="243496" y="577309"/>
                </a:cubicBezTo>
                <a:cubicBezTo>
                  <a:pt x="244135" y="573314"/>
                  <a:pt x="243496" y="570039"/>
                  <a:pt x="241579" y="567482"/>
                </a:cubicBezTo>
                <a:close/>
                <a:moveTo>
                  <a:pt x="257875" y="566044"/>
                </a:moveTo>
                <a:cubicBezTo>
                  <a:pt x="257875" y="565725"/>
                  <a:pt x="257796" y="565965"/>
                  <a:pt x="257636" y="566764"/>
                </a:cubicBezTo>
                <a:cubicBezTo>
                  <a:pt x="257476" y="567562"/>
                  <a:pt x="257316" y="568521"/>
                  <a:pt x="257156" y="569639"/>
                </a:cubicBezTo>
                <a:cubicBezTo>
                  <a:pt x="256997" y="570758"/>
                  <a:pt x="256997" y="571717"/>
                  <a:pt x="257156" y="572515"/>
                </a:cubicBezTo>
                <a:cubicBezTo>
                  <a:pt x="257316" y="573314"/>
                  <a:pt x="257716" y="573553"/>
                  <a:pt x="258355" y="573234"/>
                </a:cubicBezTo>
                <a:cubicBezTo>
                  <a:pt x="259313" y="571956"/>
                  <a:pt x="259313" y="570997"/>
                  <a:pt x="258355" y="570359"/>
                </a:cubicBezTo>
                <a:cubicBezTo>
                  <a:pt x="257396" y="569719"/>
                  <a:pt x="257237" y="568281"/>
                  <a:pt x="257875" y="566044"/>
                </a:cubicBezTo>
                <a:close/>
                <a:moveTo>
                  <a:pt x="187415" y="566044"/>
                </a:moveTo>
                <a:cubicBezTo>
                  <a:pt x="186456" y="565725"/>
                  <a:pt x="185977" y="566284"/>
                  <a:pt x="185977" y="567722"/>
                </a:cubicBezTo>
                <a:cubicBezTo>
                  <a:pt x="185977" y="569160"/>
                  <a:pt x="185338" y="569560"/>
                  <a:pt x="184060" y="568920"/>
                </a:cubicBezTo>
                <a:cubicBezTo>
                  <a:pt x="185657" y="569560"/>
                  <a:pt x="186137" y="570678"/>
                  <a:pt x="185498" y="572276"/>
                </a:cubicBezTo>
                <a:cubicBezTo>
                  <a:pt x="184859" y="573873"/>
                  <a:pt x="185338" y="574992"/>
                  <a:pt x="186936" y="575631"/>
                </a:cubicBezTo>
                <a:cubicBezTo>
                  <a:pt x="186616" y="573714"/>
                  <a:pt x="186696" y="572195"/>
                  <a:pt x="187176" y="571077"/>
                </a:cubicBezTo>
                <a:cubicBezTo>
                  <a:pt x="187655" y="569959"/>
                  <a:pt x="187735" y="568281"/>
                  <a:pt x="187415" y="566044"/>
                </a:cubicBezTo>
                <a:close/>
                <a:moveTo>
                  <a:pt x="135169" y="566044"/>
                </a:moveTo>
                <a:cubicBezTo>
                  <a:pt x="134530" y="566364"/>
                  <a:pt x="134130" y="566923"/>
                  <a:pt x="133971" y="567722"/>
                </a:cubicBezTo>
                <a:cubicBezTo>
                  <a:pt x="133811" y="568521"/>
                  <a:pt x="133731" y="569320"/>
                  <a:pt x="133731" y="570119"/>
                </a:cubicBezTo>
                <a:cubicBezTo>
                  <a:pt x="133731" y="570918"/>
                  <a:pt x="133652" y="571636"/>
                  <a:pt x="133491" y="572276"/>
                </a:cubicBezTo>
                <a:cubicBezTo>
                  <a:pt x="133332" y="572915"/>
                  <a:pt x="132773" y="573074"/>
                  <a:pt x="131814" y="572755"/>
                </a:cubicBezTo>
                <a:cubicBezTo>
                  <a:pt x="131814" y="574033"/>
                  <a:pt x="131893" y="575311"/>
                  <a:pt x="132054" y="576589"/>
                </a:cubicBezTo>
                <a:cubicBezTo>
                  <a:pt x="132213" y="577868"/>
                  <a:pt x="133092" y="578347"/>
                  <a:pt x="134689" y="578027"/>
                </a:cubicBezTo>
                <a:cubicBezTo>
                  <a:pt x="134689" y="575790"/>
                  <a:pt x="134850" y="573873"/>
                  <a:pt x="135169" y="572276"/>
                </a:cubicBezTo>
                <a:cubicBezTo>
                  <a:pt x="135488" y="570678"/>
                  <a:pt x="135488" y="568600"/>
                  <a:pt x="135169" y="566044"/>
                </a:cubicBezTo>
                <a:close/>
                <a:moveTo>
                  <a:pt x="199398" y="565565"/>
                </a:moveTo>
                <a:cubicBezTo>
                  <a:pt x="198759" y="565884"/>
                  <a:pt x="198520" y="566843"/>
                  <a:pt x="198679" y="568441"/>
                </a:cubicBezTo>
                <a:cubicBezTo>
                  <a:pt x="198839" y="570039"/>
                  <a:pt x="198919" y="571477"/>
                  <a:pt x="198919" y="572755"/>
                </a:cubicBezTo>
                <a:cubicBezTo>
                  <a:pt x="199238" y="571796"/>
                  <a:pt x="199558" y="570518"/>
                  <a:pt x="199878" y="568920"/>
                </a:cubicBezTo>
                <a:cubicBezTo>
                  <a:pt x="200197" y="567323"/>
                  <a:pt x="200037" y="566204"/>
                  <a:pt x="199398" y="565565"/>
                </a:cubicBezTo>
                <a:close/>
                <a:moveTo>
                  <a:pt x="234389" y="563647"/>
                </a:moveTo>
                <a:cubicBezTo>
                  <a:pt x="233110" y="563967"/>
                  <a:pt x="232551" y="565086"/>
                  <a:pt x="232711" y="567003"/>
                </a:cubicBezTo>
                <a:cubicBezTo>
                  <a:pt x="232871" y="568920"/>
                  <a:pt x="232631" y="570198"/>
                  <a:pt x="231992" y="570837"/>
                </a:cubicBezTo>
                <a:cubicBezTo>
                  <a:pt x="231353" y="571157"/>
                  <a:pt x="231353" y="570359"/>
                  <a:pt x="231992" y="568441"/>
                </a:cubicBezTo>
                <a:cubicBezTo>
                  <a:pt x="232631" y="566524"/>
                  <a:pt x="232311" y="565725"/>
                  <a:pt x="231034" y="566044"/>
                </a:cubicBezTo>
                <a:lnTo>
                  <a:pt x="231034" y="571796"/>
                </a:lnTo>
                <a:cubicBezTo>
                  <a:pt x="230075" y="571796"/>
                  <a:pt x="229595" y="571317"/>
                  <a:pt x="229595" y="570359"/>
                </a:cubicBezTo>
                <a:cubicBezTo>
                  <a:pt x="228956" y="572276"/>
                  <a:pt x="228956" y="574672"/>
                  <a:pt x="229595" y="577548"/>
                </a:cubicBezTo>
                <a:cubicBezTo>
                  <a:pt x="230235" y="580424"/>
                  <a:pt x="230554" y="583140"/>
                  <a:pt x="230554" y="585696"/>
                </a:cubicBezTo>
                <a:cubicBezTo>
                  <a:pt x="231193" y="585057"/>
                  <a:pt x="231353" y="583699"/>
                  <a:pt x="231034" y="581622"/>
                </a:cubicBezTo>
                <a:cubicBezTo>
                  <a:pt x="230714" y="579545"/>
                  <a:pt x="230554" y="578027"/>
                  <a:pt x="230554" y="577069"/>
                </a:cubicBezTo>
                <a:cubicBezTo>
                  <a:pt x="231513" y="576749"/>
                  <a:pt x="232072" y="576829"/>
                  <a:pt x="232232" y="577309"/>
                </a:cubicBezTo>
                <a:cubicBezTo>
                  <a:pt x="232392" y="577788"/>
                  <a:pt x="232791" y="578187"/>
                  <a:pt x="233430" y="578506"/>
                </a:cubicBezTo>
                <a:cubicBezTo>
                  <a:pt x="232791" y="582022"/>
                  <a:pt x="232871" y="585777"/>
                  <a:pt x="233670" y="589771"/>
                </a:cubicBezTo>
                <a:cubicBezTo>
                  <a:pt x="234468" y="593765"/>
                  <a:pt x="234229" y="597520"/>
                  <a:pt x="232951" y="601035"/>
                </a:cubicBezTo>
                <a:cubicBezTo>
                  <a:pt x="233909" y="601354"/>
                  <a:pt x="234389" y="601115"/>
                  <a:pt x="234389" y="600316"/>
                </a:cubicBezTo>
                <a:cubicBezTo>
                  <a:pt x="234389" y="599517"/>
                  <a:pt x="234389" y="598558"/>
                  <a:pt x="234389" y="597440"/>
                </a:cubicBezTo>
                <a:cubicBezTo>
                  <a:pt x="234389" y="596322"/>
                  <a:pt x="234548" y="595363"/>
                  <a:pt x="234868" y="594564"/>
                </a:cubicBezTo>
                <a:cubicBezTo>
                  <a:pt x="235188" y="593765"/>
                  <a:pt x="235987" y="593526"/>
                  <a:pt x="237264" y="593845"/>
                </a:cubicBezTo>
                <a:cubicBezTo>
                  <a:pt x="235667" y="592247"/>
                  <a:pt x="234948" y="590090"/>
                  <a:pt x="235108" y="587374"/>
                </a:cubicBezTo>
                <a:cubicBezTo>
                  <a:pt x="235267" y="584658"/>
                  <a:pt x="235347" y="581702"/>
                  <a:pt x="235347" y="578506"/>
                </a:cubicBezTo>
                <a:cubicBezTo>
                  <a:pt x="235987" y="579785"/>
                  <a:pt x="236146" y="581542"/>
                  <a:pt x="235827" y="583779"/>
                </a:cubicBezTo>
                <a:cubicBezTo>
                  <a:pt x="235507" y="586016"/>
                  <a:pt x="236146" y="587134"/>
                  <a:pt x="237744" y="587134"/>
                </a:cubicBezTo>
                <a:cubicBezTo>
                  <a:pt x="237425" y="584578"/>
                  <a:pt x="237185" y="581302"/>
                  <a:pt x="237025" y="577309"/>
                </a:cubicBezTo>
                <a:cubicBezTo>
                  <a:pt x="236865" y="573314"/>
                  <a:pt x="237264" y="569879"/>
                  <a:pt x="238224" y="567003"/>
                </a:cubicBezTo>
                <a:cubicBezTo>
                  <a:pt x="237264" y="566683"/>
                  <a:pt x="236626" y="566843"/>
                  <a:pt x="236306" y="567482"/>
                </a:cubicBezTo>
                <a:cubicBezTo>
                  <a:pt x="235987" y="568122"/>
                  <a:pt x="235827" y="569000"/>
                  <a:pt x="235827" y="570119"/>
                </a:cubicBezTo>
                <a:cubicBezTo>
                  <a:pt x="235827" y="571237"/>
                  <a:pt x="235906" y="572435"/>
                  <a:pt x="236066" y="573714"/>
                </a:cubicBezTo>
                <a:cubicBezTo>
                  <a:pt x="236226" y="574992"/>
                  <a:pt x="236306" y="576110"/>
                  <a:pt x="236306" y="577069"/>
                </a:cubicBezTo>
                <a:cubicBezTo>
                  <a:pt x="235667" y="576749"/>
                  <a:pt x="235267" y="576030"/>
                  <a:pt x="235108" y="574912"/>
                </a:cubicBezTo>
                <a:cubicBezTo>
                  <a:pt x="234948" y="573793"/>
                  <a:pt x="234868" y="572515"/>
                  <a:pt x="234868" y="571077"/>
                </a:cubicBezTo>
                <a:cubicBezTo>
                  <a:pt x="234868" y="569639"/>
                  <a:pt x="234868" y="568201"/>
                  <a:pt x="234868" y="566764"/>
                </a:cubicBezTo>
                <a:cubicBezTo>
                  <a:pt x="234868" y="565325"/>
                  <a:pt x="234708" y="564287"/>
                  <a:pt x="234389" y="563647"/>
                </a:cubicBezTo>
                <a:close/>
                <a:moveTo>
                  <a:pt x="97782" y="563647"/>
                </a:moveTo>
                <a:cubicBezTo>
                  <a:pt x="96823" y="563967"/>
                  <a:pt x="96504" y="565086"/>
                  <a:pt x="96823" y="567003"/>
                </a:cubicBezTo>
                <a:cubicBezTo>
                  <a:pt x="97143" y="568920"/>
                  <a:pt x="96983" y="570198"/>
                  <a:pt x="96344" y="570837"/>
                </a:cubicBezTo>
                <a:cubicBezTo>
                  <a:pt x="97303" y="570198"/>
                  <a:pt x="97782" y="567802"/>
                  <a:pt x="97782" y="563647"/>
                </a:cubicBezTo>
                <a:close/>
                <a:moveTo>
                  <a:pt x="193646" y="563169"/>
                </a:moveTo>
                <a:cubicBezTo>
                  <a:pt x="191729" y="565086"/>
                  <a:pt x="190930" y="567882"/>
                  <a:pt x="191250" y="571557"/>
                </a:cubicBezTo>
                <a:cubicBezTo>
                  <a:pt x="191570" y="575231"/>
                  <a:pt x="191090" y="578667"/>
                  <a:pt x="189811" y="581862"/>
                </a:cubicBezTo>
                <a:cubicBezTo>
                  <a:pt x="190131" y="582501"/>
                  <a:pt x="190691" y="582821"/>
                  <a:pt x="191489" y="582821"/>
                </a:cubicBezTo>
                <a:cubicBezTo>
                  <a:pt x="192288" y="582821"/>
                  <a:pt x="193007" y="582501"/>
                  <a:pt x="193646" y="581862"/>
                </a:cubicBezTo>
                <a:cubicBezTo>
                  <a:pt x="192049" y="579625"/>
                  <a:pt x="191809" y="577069"/>
                  <a:pt x="192927" y="574193"/>
                </a:cubicBezTo>
                <a:cubicBezTo>
                  <a:pt x="194046" y="571317"/>
                  <a:pt x="194286" y="567642"/>
                  <a:pt x="193646" y="563169"/>
                </a:cubicBezTo>
                <a:close/>
                <a:moveTo>
                  <a:pt x="127021" y="559813"/>
                </a:moveTo>
                <a:cubicBezTo>
                  <a:pt x="126062" y="560452"/>
                  <a:pt x="125343" y="561890"/>
                  <a:pt x="124864" y="564127"/>
                </a:cubicBezTo>
                <a:cubicBezTo>
                  <a:pt x="124384" y="566364"/>
                  <a:pt x="124464" y="568122"/>
                  <a:pt x="125104" y="569399"/>
                </a:cubicBezTo>
                <a:cubicBezTo>
                  <a:pt x="126062" y="568761"/>
                  <a:pt x="126462" y="567402"/>
                  <a:pt x="126302" y="565325"/>
                </a:cubicBezTo>
                <a:cubicBezTo>
                  <a:pt x="126142" y="563248"/>
                  <a:pt x="126381" y="561411"/>
                  <a:pt x="127021" y="559813"/>
                </a:cubicBezTo>
                <a:close/>
                <a:moveTo>
                  <a:pt x="188614" y="557656"/>
                </a:moveTo>
                <a:cubicBezTo>
                  <a:pt x="188134" y="557496"/>
                  <a:pt x="187575" y="557736"/>
                  <a:pt x="186936" y="558375"/>
                </a:cubicBezTo>
                <a:cubicBezTo>
                  <a:pt x="187575" y="559014"/>
                  <a:pt x="188054" y="559973"/>
                  <a:pt x="188374" y="561251"/>
                </a:cubicBezTo>
                <a:cubicBezTo>
                  <a:pt x="188693" y="562529"/>
                  <a:pt x="189013" y="563967"/>
                  <a:pt x="189333" y="565565"/>
                </a:cubicBezTo>
                <a:cubicBezTo>
                  <a:pt x="189972" y="565245"/>
                  <a:pt x="190291" y="564287"/>
                  <a:pt x="190291" y="562689"/>
                </a:cubicBezTo>
                <a:cubicBezTo>
                  <a:pt x="190291" y="561091"/>
                  <a:pt x="190291" y="559653"/>
                  <a:pt x="190291" y="558375"/>
                </a:cubicBezTo>
                <a:cubicBezTo>
                  <a:pt x="189652" y="558056"/>
                  <a:pt x="189093" y="557816"/>
                  <a:pt x="188614" y="557656"/>
                </a:cubicBezTo>
                <a:close/>
                <a:moveTo>
                  <a:pt x="162490" y="553582"/>
                </a:moveTo>
                <a:cubicBezTo>
                  <a:pt x="161532" y="553901"/>
                  <a:pt x="161213" y="554461"/>
                  <a:pt x="161532" y="555260"/>
                </a:cubicBezTo>
                <a:cubicBezTo>
                  <a:pt x="161851" y="556059"/>
                  <a:pt x="161691" y="556777"/>
                  <a:pt x="161052" y="557417"/>
                </a:cubicBezTo>
                <a:cubicBezTo>
                  <a:pt x="161691" y="558695"/>
                  <a:pt x="162171" y="558615"/>
                  <a:pt x="162490" y="557177"/>
                </a:cubicBezTo>
                <a:cubicBezTo>
                  <a:pt x="162810" y="555739"/>
                  <a:pt x="162810" y="554540"/>
                  <a:pt x="162490" y="553582"/>
                </a:cubicBezTo>
                <a:close/>
                <a:moveTo>
                  <a:pt x="119352" y="552144"/>
                </a:moveTo>
                <a:cubicBezTo>
                  <a:pt x="118392" y="551505"/>
                  <a:pt x="117754" y="552304"/>
                  <a:pt x="117434" y="554540"/>
                </a:cubicBezTo>
                <a:cubicBezTo>
                  <a:pt x="117115" y="556777"/>
                  <a:pt x="117594" y="557736"/>
                  <a:pt x="118872" y="557417"/>
                </a:cubicBezTo>
                <a:cubicBezTo>
                  <a:pt x="118872" y="556458"/>
                  <a:pt x="118952" y="555659"/>
                  <a:pt x="119112" y="555020"/>
                </a:cubicBezTo>
                <a:cubicBezTo>
                  <a:pt x="119272" y="554381"/>
                  <a:pt x="119352" y="553422"/>
                  <a:pt x="119352" y="552144"/>
                </a:cubicBezTo>
                <a:close/>
                <a:moveTo>
                  <a:pt x="214257" y="550706"/>
                </a:moveTo>
                <a:cubicBezTo>
                  <a:pt x="212979" y="551345"/>
                  <a:pt x="212820" y="552064"/>
                  <a:pt x="213778" y="552863"/>
                </a:cubicBezTo>
                <a:cubicBezTo>
                  <a:pt x="214737" y="553662"/>
                  <a:pt x="214896" y="554860"/>
                  <a:pt x="214257" y="556458"/>
                </a:cubicBezTo>
                <a:cubicBezTo>
                  <a:pt x="214896" y="556138"/>
                  <a:pt x="215216" y="555180"/>
                  <a:pt x="215216" y="553582"/>
                </a:cubicBezTo>
                <a:cubicBezTo>
                  <a:pt x="215216" y="551984"/>
                  <a:pt x="214896" y="551026"/>
                  <a:pt x="214257" y="550706"/>
                </a:cubicBezTo>
                <a:close/>
                <a:moveTo>
                  <a:pt x="155780" y="550706"/>
                </a:moveTo>
                <a:cubicBezTo>
                  <a:pt x="154821" y="550386"/>
                  <a:pt x="154262" y="550866"/>
                  <a:pt x="154102" y="552144"/>
                </a:cubicBezTo>
                <a:cubicBezTo>
                  <a:pt x="153942" y="553422"/>
                  <a:pt x="154182" y="554381"/>
                  <a:pt x="154821" y="555020"/>
                </a:cubicBezTo>
                <a:cubicBezTo>
                  <a:pt x="155461" y="555020"/>
                  <a:pt x="155780" y="554540"/>
                  <a:pt x="155780" y="553582"/>
                </a:cubicBezTo>
                <a:cubicBezTo>
                  <a:pt x="155780" y="552623"/>
                  <a:pt x="155780" y="551665"/>
                  <a:pt x="155780" y="550706"/>
                </a:cubicBezTo>
                <a:close/>
                <a:moveTo>
                  <a:pt x="202753" y="549747"/>
                </a:moveTo>
                <a:cubicBezTo>
                  <a:pt x="202114" y="550067"/>
                  <a:pt x="201715" y="551026"/>
                  <a:pt x="201555" y="552623"/>
                </a:cubicBezTo>
                <a:cubicBezTo>
                  <a:pt x="201395" y="554221"/>
                  <a:pt x="201955" y="554860"/>
                  <a:pt x="203233" y="554540"/>
                </a:cubicBezTo>
                <a:cubicBezTo>
                  <a:pt x="203233" y="551984"/>
                  <a:pt x="203073" y="550386"/>
                  <a:pt x="202753" y="549747"/>
                </a:cubicBezTo>
                <a:close/>
                <a:moveTo>
                  <a:pt x="97303" y="549747"/>
                </a:moveTo>
                <a:cubicBezTo>
                  <a:pt x="95705" y="549747"/>
                  <a:pt x="94906" y="551505"/>
                  <a:pt x="94906" y="555020"/>
                </a:cubicBezTo>
                <a:cubicBezTo>
                  <a:pt x="94906" y="558535"/>
                  <a:pt x="95385" y="560772"/>
                  <a:pt x="96344" y="561730"/>
                </a:cubicBezTo>
                <a:cubicBezTo>
                  <a:pt x="96983" y="560772"/>
                  <a:pt x="97462" y="558934"/>
                  <a:pt x="97782" y="556218"/>
                </a:cubicBezTo>
                <a:cubicBezTo>
                  <a:pt x="98102" y="553502"/>
                  <a:pt x="97942" y="551345"/>
                  <a:pt x="97303" y="549747"/>
                </a:cubicBezTo>
                <a:close/>
                <a:moveTo>
                  <a:pt x="127979" y="547350"/>
                </a:moveTo>
                <a:cubicBezTo>
                  <a:pt x="126701" y="547990"/>
                  <a:pt x="126302" y="549109"/>
                  <a:pt x="126781" y="550706"/>
                </a:cubicBezTo>
                <a:cubicBezTo>
                  <a:pt x="127260" y="552304"/>
                  <a:pt x="127180" y="553742"/>
                  <a:pt x="126541" y="555020"/>
                </a:cubicBezTo>
                <a:cubicBezTo>
                  <a:pt x="127500" y="554381"/>
                  <a:pt x="128059" y="553263"/>
                  <a:pt x="128219" y="551665"/>
                </a:cubicBezTo>
                <a:cubicBezTo>
                  <a:pt x="128379" y="550067"/>
                  <a:pt x="128299" y="548629"/>
                  <a:pt x="127979" y="547350"/>
                </a:cubicBezTo>
                <a:close/>
                <a:moveTo>
                  <a:pt x="197481" y="544954"/>
                </a:moveTo>
                <a:cubicBezTo>
                  <a:pt x="196842" y="544315"/>
                  <a:pt x="196522" y="545274"/>
                  <a:pt x="196522" y="547830"/>
                </a:cubicBezTo>
                <a:cubicBezTo>
                  <a:pt x="196522" y="550386"/>
                  <a:pt x="196842" y="551345"/>
                  <a:pt x="197481" y="550706"/>
                </a:cubicBezTo>
                <a:cubicBezTo>
                  <a:pt x="197161" y="549428"/>
                  <a:pt x="197321" y="548310"/>
                  <a:pt x="197960" y="547350"/>
                </a:cubicBezTo>
                <a:cubicBezTo>
                  <a:pt x="198599" y="546392"/>
                  <a:pt x="198440" y="545593"/>
                  <a:pt x="197481" y="544954"/>
                </a:cubicBezTo>
                <a:close/>
                <a:moveTo>
                  <a:pt x="182622" y="543995"/>
                </a:moveTo>
                <a:lnTo>
                  <a:pt x="182622" y="557417"/>
                </a:lnTo>
                <a:cubicBezTo>
                  <a:pt x="182942" y="558056"/>
                  <a:pt x="183261" y="558056"/>
                  <a:pt x="183581" y="557417"/>
                </a:cubicBezTo>
                <a:cubicBezTo>
                  <a:pt x="183581" y="555819"/>
                  <a:pt x="183740" y="553342"/>
                  <a:pt x="184060" y="549987"/>
                </a:cubicBezTo>
                <a:cubicBezTo>
                  <a:pt x="184380" y="546632"/>
                  <a:pt x="183900" y="544634"/>
                  <a:pt x="182622" y="543995"/>
                </a:cubicBezTo>
                <a:close/>
                <a:moveTo>
                  <a:pt x="46495" y="543995"/>
                </a:moveTo>
                <a:cubicBezTo>
                  <a:pt x="45536" y="544634"/>
                  <a:pt x="44897" y="545992"/>
                  <a:pt x="44578" y="548070"/>
                </a:cubicBezTo>
                <a:cubicBezTo>
                  <a:pt x="44258" y="550147"/>
                  <a:pt x="44258" y="551505"/>
                  <a:pt x="44578" y="552144"/>
                </a:cubicBezTo>
                <a:cubicBezTo>
                  <a:pt x="44897" y="550866"/>
                  <a:pt x="45376" y="549747"/>
                  <a:pt x="46016" y="548789"/>
                </a:cubicBezTo>
                <a:cubicBezTo>
                  <a:pt x="46654" y="547830"/>
                  <a:pt x="46814" y="546232"/>
                  <a:pt x="46495" y="543995"/>
                </a:cubicBezTo>
                <a:close/>
                <a:moveTo>
                  <a:pt x="179746" y="540161"/>
                </a:moveTo>
                <a:cubicBezTo>
                  <a:pt x="179107" y="540800"/>
                  <a:pt x="178787" y="542238"/>
                  <a:pt x="178787" y="544475"/>
                </a:cubicBezTo>
                <a:cubicBezTo>
                  <a:pt x="178787" y="546712"/>
                  <a:pt x="179107" y="548149"/>
                  <a:pt x="179746" y="548789"/>
                </a:cubicBezTo>
                <a:cubicBezTo>
                  <a:pt x="180704" y="547511"/>
                  <a:pt x="180944" y="546153"/>
                  <a:pt x="180465" y="544715"/>
                </a:cubicBezTo>
                <a:cubicBezTo>
                  <a:pt x="179986" y="543277"/>
                  <a:pt x="179746" y="541759"/>
                  <a:pt x="179746" y="540161"/>
                </a:cubicBezTo>
                <a:close/>
                <a:moveTo>
                  <a:pt x="171597" y="538723"/>
                </a:moveTo>
                <a:cubicBezTo>
                  <a:pt x="170320" y="538404"/>
                  <a:pt x="169600" y="538803"/>
                  <a:pt x="169441" y="539921"/>
                </a:cubicBezTo>
                <a:cubicBezTo>
                  <a:pt x="169281" y="541039"/>
                  <a:pt x="169281" y="542397"/>
                  <a:pt x="169441" y="543995"/>
                </a:cubicBezTo>
                <a:cubicBezTo>
                  <a:pt x="169600" y="545593"/>
                  <a:pt x="169680" y="547111"/>
                  <a:pt x="169680" y="548549"/>
                </a:cubicBezTo>
                <a:cubicBezTo>
                  <a:pt x="169680" y="549987"/>
                  <a:pt x="169361" y="550706"/>
                  <a:pt x="168722" y="550706"/>
                </a:cubicBezTo>
                <a:cubicBezTo>
                  <a:pt x="169361" y="552623"/>
                  <a:pt x="169920" y="554780"/>
                  <a:pt x="170399" y="557177"/>
                </a:cubicBezTo>
                <a:cubicBezTo>
                  <a:pt x="170879" y="559574"/>
                  <a:pt x="170799" y="562370"/>
                  <a:pt x="170160" y="565565"/>
                </a:cubicBezTo>
                <a:cubicBezTo>
                  <a:pt x="170799" y="563967"/>
                  <a:pt x="171198" y="561491"/>
                  <a:pt x="171358" y="558135"/>
                </a:cubicBezTo>
                <a:cubicBezTo>
                  <a:pt x="171518" y="554780"/>
                  <a:pt x="171278" y="552304"/>
                  <a:pt x="170639" y="550706"/>
                </a:cubicBezTo>
                <a:cubicBezTo>
                  <a:pt x="171917" y="549428"/>
                  <a:pt x="172716" y="547511"/>
                  <a:pt x="173036" y="544954"/>
                </a:cubicBezTo>
                <a:cubicBezTo>
                  <a:pt x="173355" y="542397"/>
                  <a:pt x="172876" y="540321"/>
                  <a:pt x="171597" y="538723"/>
                </a:cubicBezTo>
                <a:close/>
                <a:moveTo>
                  <a:pt x="267942" y="538243"/>
                </a:moveTo>
                <a:cubicBezTo>
                  <a:pt x="269219" y="541759"/>
                  <a:pt x="270018" y="545673"/>
                  <a:pt x="270338" y="549987"/>
                </a:cubicBezTo>
                <a:cubicBezTo>
                  <a:pt x="270657" y="554301"/>
                  <a:pt x="270817" y="558375"/>
                  <a:pt x="270817" y="562210"/>
                </a:cubicBezTo>
                <a:cubicBezTo>
                  <a:pt x="270179" y="558056"/>
                  <a:pt x="269219" y="553662"/>
                  <a:pt x="267942" y="549028"/>
                </a:cubicBezTo>
                <a:cubicBezTo>
                  <a:pt x="266663" y="544395"/>
                  <a:pt x="266663" y="540800"/>
                  <a:pt x="267942" y="538243"/>
                </a:cubicBezTo>
                <a:close/>
                <a:moveTo>
                  <a:pt x="223844" y="533930"/>
                </a:moveTo>
                <a:cubicBezTo>
                  <a:pt x="223844" y="535847"/>
                  <a:pt x="224083" y="537205"/>
                  <a:pt x="224562" y="538004"/>
                </a:cubicBezTo>
                <a:cubicBezTo>
                  <a:pt x="225042" y="538803"/>
                  <a:pt x="225601" y="539602"/>
                  <a:pt x="226240" y="540401"/>
                </a:cubicBezTo>
                <a:cubicBezTo>
                  <a:pt x="226880" y="541199"/>
                  <a:pt x="227358" y="542158"/>
                  <a:pt x="227678" y="543277"/>
                </a:cubicBezTo>
                <a:cubicBezTo>
                  <a:pt x="227998" y="544395"/>
                  <a:pt x="227998" y="545913"/>
                  <a:pt x="227678" y="547830"/>
                </a:cubicBezTo>
                <a:cubicBezTo>
                  <a:pt x="226081" y="546872"/>
                  <a:pt x="224802" y="544874"/>
                  <a:pt x="223844" y="541838"/>
                </a:cubicBezTo>
                <a:cubicBezTo>
                  <a:pt x="222885" y="538803"/>
                  <a:pt x="222885" y="536167"/>
                  <a:pt x="223844" y="533930"/>
                </a:cubicBezTo>
                <a:close/>
                <a:moveTo>
                  <a:pt x="277049" y="532971"/>
                </a:moveTo>
                <a:cubicBezTo>
                  <a:pt x="276090" y="533290"/>
                  <a:pt x="275531" y="534010"/>
                  <a:pt x="275371" y="535128"/>
                </a:cubicBezTo>
                <a:cubicBezTo>
                  <a:pt x="275211" y="536246"/>
                  <a:pt x="274971" y="537445"/>
                  <a:pt x="274652" y="538723"/>
                </a:cubicBezTo>
                <a:cubicBezTo>
                  <a:pt x="276569" y="540001"/>
                  <a:pt x="277448" y="542078"/>
                  <a:pt x="277288" y="544954"/>
                </a:cubicBezTo>
                <a:cubicBezTo>
                  <a:pt x="277128" y="547830"/>
                  <a:pt x="277847" y="550386"/>
                  <a:pt x="279445" y="552623"/>
                </a:cubicBezTo>
                <a:cubicBezTo>
                  <a:pt x="280404" y="550386"/>
                  <a:pt x="280085" y="547670"/>
                  <a:pt x="278487" y="544475"/>
                </a:cubicBezTo>
                <a:cubicBezTo>
                  <a:pt x="276889" y="541279"/>
                  <a:pt x="276409" y="537445"/>
                  <a:pt x="277049" y="532971"/>
                </a:cubicBezTo>
                <a:close/>
                <a:moveTo>
                  <a:pt x="91551" y="532971"/>
                </a:moveTo>
                <a:cubicBezTo>
                  <a:pt x="90912" y="533930"/>
                  <a:pt x="90752" y="534649"/>
                  <a:pt x="91071" y="535128"/>
                </a:cubicBezTo>
                <a:cubicBezTo>
                  <a:pt x="91391" y="535608"/>
                  <a:pt x="91711" y="536167"/>
                  <a:pt x="92030" y="536806"/>
                </a:cubicBezTo>
                <a:cubicBezTo>
                  <a:pt x="92988" y="536806"/>
                  <a:pt x="93468" y="536087"/>
                  <a:pt x="93468" y="534649"/>
                </a:cubicBezTo>
                <a:cubicBezTo>
                  <a:pt x="93468" y="533211"/>
                  <a:pt x="92829" y="532652"/>
                  <a:pt x="91551" y="532971"/>
                </a:cubicBezTo>
                <a:close/>
                <a:moveTo>
                  <a:pt x="162011" y="531533"/>
                </a:moveTo>
                <a:cubicBezTo>
                  <a:pt x="162331" y="533451"/>
                  <a:pt x="162091" y="535128"/>
                  <a:pt x="161292" y="536566"/>
                </a:cubicBezTo>
                <a:cubicBezTo>
                  <a:pt x="160493" y="538004"/>
                  <a:pt x="160573" y="539522"/>
                  <a:pt x="161532" y="541120"/>
                </a:cubicBezTo>
                <a:cubicBezTo>
                  <a:pt x="162171" y="540800"/>
                  <a:pt x="162650" y="539203"/>
                  <a:pt x="162970" y="536326"/>
                </a:cubicBezTo>
                <a:cubicBezTo>
                  <a:pt x="163289" y="533451"/>
                  <a:pt x="162970" y="531853"/>
                  <a:pt x="162011" y="531533"/>
                </a:cubicBezTo>
                <a:close/>
                <a:moveTo>
                  <a:pt x="175912" y="531054"/>
                </a:moveTo>
                <a:cubicBezTo>
                  <a:pt x="175592" y="534250"/>
                  <a:pt x="175192" y="536966"/>
                  <a:pt x="174713" y="539203"/>
                </a:cubicBezTo>
                <a:cubicBezTo>
                  <a:pt x="174234" y="541439"/>
                  <a:pt x="174154" y="543676"/>
                  <a:pt x="174474" y="545913"/>
                </a:cubicBezTo>
                <a:cubicBezTo>
                  <a:pt x="175751" y="544315"/>
                  <a:pt x="176711" y="541679"/>
                  <a:pt x="177349" y="538004"/>
                </a:cubicBezTo>
                <a:cubicBezTo>
                  <a:pt x="177989" y="534329"/>
                  <a:pt x="177509" y="532013"/>
                  <a:pt x="175912" y="531054"/>
                </a:cubicBezTo>
                <a:close/>
                <a:moveTo>
                  <a:pt x="166325" y="528657"/>
                </a:moveTo>
                <a:cubicBezTo>
                  <a:pt x="164727" y="528337"/>
                  <a:pt x="164168" y="528977"/>
                  <a:pt x="164647" y="530574"/>
                </a:cubicBezTo>
                <a:cubicBezTo>
                  <a:pt x="165127" y="532172"/>
                  <a:pt x="165367" y="533610"/>
                  <a:pt x="165367" y="534888"/>
                </a:cubicBezTo>
                <a:cubicBezTo>
                  <a:pt x="166005" y="534250"/>
                  <a:pt x="166245" y="533290"/>
                  <a:pt x="166085" y="532013"/>
                </a:cubicBezTo>
                <a:cubicBezTo>
                  <a:pt x="165926" y="530734"/>
                  <a:pt x="166005" y="529616"/>
                  <a:pt x="166325" y="528657"/>
                </a:cubicBezTo>
                <a:close/>
                <a:moveTo>
                  <a:pt x="102096" y="524343"/>
                </a:moveTo>
                <a:cubicBezTo>
                  <a:pt x="100498" y="525941"/>
                  <a:pt x="99539" y="528817"/>
                  <a:pt x="99220" y="532971"/>
                </a:cubicBezTo>
                <a:cubicBezTo>
                  <a:pt x="98901" y="537125"/>
                  <a:pt x="98421" y="540161"/>
                  <a:pt x="97782" y="542078"/>
                </a:cubicBezTo>
                <a:cubicBezTo>
                  <a:pt x="98421" y="541759"/>
                  <a:pt x="98901" y="540960"/>
                  <a:pt x="99220" y="539682"/>
                </a:cubicBezTo>
                <a:cubicBezTo>
                  <a:pt x="99539" y="538404"/>
                  <a:pt x="99779" y="537125"/>
                  <a:pt x="99939" y="535847"/>
                </a:cubicBezTo>
                <a:cubicBezTo>
                  <a:pt x="100099" y="534569"/>
                  <a:pt x="100418" y="533451"/>
                  <a:pt x="100898" y="532492"/>
                </a:cubicBezTo>
                <a:cubicBezTo>
                  <a:pt x="101377" y="531533"/>
                  <a:pt x="102096" y="531054"/>
                  <a:pt x="103055" y="531054"/>
                </a:cubicBezTo>
                <a:cubicBezTo>
                  <a:pt x="102735" y="530095"/>
                  <a:pt x="102496" y="529136"/>
                  <a:pt x="102335" y="528178"/>
                </a:cubicBezTo>
                <a:cubicBezTo>
                  <a:pt x="102176" y="527219"/>
                  <a:pt x="102096" y="525941"/>
                  <a:pt x="102096" y="524343"/>
                </a:cubicBezTo>
                <a:close/>
                <a:moveTo>
                  <a:pt x="239182" y="523864"/>
                </a:moveTo>
                <a:cubicBezTo>
                  <a:pt x="238224" y="524823"/>
                  <a:pt x="238063" y="526101"/>
                  <a:pt x="238703" y="527699"/>
                </a:cubicBezTo>
                <a:cubicBezTo>
                  <a:pt x="239342" y="529296"/>
                  <a:pt x="239501" y="530894"/>
                  <a:pt x="239182" y="532492"/>
                </a:cubicBezTo>
                <a:cubicBezTo>
                  <a:pt x="240780" y="529296"/>
                  <a:pt x="240780" y="526420"/>
                  <a:pt x="239182" y="523864"/>
                </a:cubicBezTo>
                <a:close/>
                <a:moveTo>
                  <a:pt x="168242" y="522426"/>
                </a:moveTo>
                <a:cubicBezTo>
                  <a:pt x="167603" y="522745"/>
                  <a:pt x="167204" y="523784"/>
                  <a:pt x="167044" y="525541"/>
                </a:cubicBezTo>
                <a:cubicBezTo>
                  <a:pt x="166884" y="527299"/>
                  <a:pt x="167443" y="528337"/>
                  <a:pt x="168722" y="528657"/>
                </a:cubicBezTo>
                <a:cubicBezTo>
                  <a:pt x="169041" y="527060"/>
                  <a:pt x="168962" y="526021"/>
                  <a:pt x="168482" y="525541"/>
                </a:cubicBezTo>
                <a:cubicBezTo>
                  <a:pt x="168002" y="525062"/>
                  <a:pt x="167923" y="524024"/>
                  <a:pt x="168242" y="522426"/>
                </a:cubicBezTo>
                <a:close/>
                <a:moveTo>
                  <a:pt x="207068" y="521467"/>
                </a:moveTo>
                <a:cubicBezTo>
                  <a:pt x="206109" y="521148"/>
                  <a:pt x="205789" y="521787"/>
                  <a:pt x="206109" y="523385"/>
                </a:cubicBezTo>
                <a:cubicBezTo>
                  <a:pt x="206428" y="524982"/>
                  <a:pt x="206428" y="526101"/>
                  <a:pt x="206109" y="526740"/>
                </a:cubicBezTo>
                <a:lnTo>
                  <a:pt x="207068" y="526740"/>
                </a:lnTo>
                <a:close/>
                <a:moveTo>
                  <a:pt x="192688" y="519071"/>
                </a:moveTo>
                <a:cubicBezTo>
                  <a:pt x="192688" y="520349"/>
                  <a:pt x="192847" y="521228"/>
                  <a:pt x="193167" y="521707"/>
                </a:cubicBezTo>
                <a:cubicBezTo>
                  <a:pt x="193487" y="522186"/>
                  <a:pt x="193806" y="522906"/>
                  <a:pt x="194126" y="523864"/>
                </a:cubicBezTo>
                <a:cubicBezTo>
                  <a:pt x="195404" y="523225"/>
                  <a:pt x="195644" y="522266"/>
                  <a:pt x="194845" y="520988"/>
                </a:cubicBezTo>
                <a:cubicBezTo>
                  <a:pt x="194046" y="519710"/>
                  <a:pt x="193327" y="519071"/>
                  <a:pt x="192688" y="519071"/>
                </a:cubicBezTo>
                <a:close/>
                <a:moveTo>
                  <a:pt x="164408" y="519071"/>
                </a:moveTo>
                <a:cubicBezTo>
                  <a:pt x="162490" y="519710"/>
                  <a:pt x="161452" y="520908"/>
                  <a:pt x="161292" y="522666"/>
                </a:cubicBezTo>
                <a:cubicBezTo>
                  <a:pt x="161132" y="524423"/>
                  <a:pt x="161052" y="526420"/>
                  <a:pt x="161052" y="528657"/>
                </a:cubicBezTo>
                <a:cubicBezTo>
                  <a:pt x="162331" y="528018"/>
                  <a:pt x="163369" y="526740"/>
                  <a:pt x="164168" y="524823"/>
                </a:cubicBezTo>
                <a:cubicBezTo>
                  <a:pt x="164967" y="522906"/>
                  <a:pt x="165047" y="520988"/>
                  <a:pt x="164408" y="519071"/>
                </a:cubicBezTo>
                <a:close/>
                <a:moveTo>
                  <a:pt x="152425" y="518591"/>
                </a:moveTo>
                <a:cubicBezTo>
                  <a:pt x="149548" y="521148"/>
                  <a:pt x="148271" y="525941"/>
                  <a:pt x="148590" y="532971"/>
                </a:cubicBezTo>
                <a:cubicBezTo>
                  <a:pt x="149548" y="532332"/>
                  <a:pt x="150028" y="532572"/>
                  <a:pt x="150028" y="533690"/>
                </a:cubicBezTo>
                <a:cubicBezTo>
                  <a:pt x="150028" y="534809"/>
                  <a:pt x="150508" y="535208"/>
                  <a:pt x="151466" y="534888"/>
                </a:cubicBezTo>
                <a:cubicBezTo>
                  <a:pt x="150827" y="531054"/>
                  <a:pt x="151226" y="528018"/>
                  <a:pt x="152665" y="525781"/>
                </a:cubicBezTo>
                <a:cubicBezTo>
                  <a:pt x="154102" y="523544"/>
                  <a:pt x="154023" y="521148"/>
                  <a:pt x="152425" y="518591"/>
                </a:cubicBezTo>
                <a:close/>
                <a:moveTo>
                  <a:pt x="231992" y="516674"/>
                </a:moveTo>
                <a:cubicBezTo>
                  <a:pt x="231673" y="521148"/>
                  <a:pt x="231593" y="526340"/>
                  <a:pt x="231752" y="532252"/>
                </a:cubicBezTo>
                <a:cubicBezTo>
                  <a:pt x="231912" y="538164"/>
                  <a:pt x="232791" y="543995"/>
                  <a:pt x="234389" y="549747"/>
                </a:cubicBezTo>
                <a:cubicBezTo>
                  <a:pt x="236626" y="548149"/>
                  <a:pt x="237425" y="545114"/>
                  <a:pt x="236785" y="540640"/>
                </a:cubicBezTo>
                <a:cubicBezTo>
                  <a:pt x="236146" y="536167"/>
                  <a:pt x="235987" y="532332"/>
                  <a:pt x="236306" y="529136"/>
                </a:cubicBezTo>
                <a:cubicBezTo>
                  <a:pt x="236306" y="528178"/>
                  <a:pt x="236546" y="526340"/>
                  <a:pt x="237025" y="523624"/>
                </a:cubicBezTo>
                <a:cubicBezTo>
                  <a:pt x="237504" y="520908"/>
                  <a:pt x="236785" y="519230"/>
                  <a:pt x="234868" y="518591"/>
                </a:cubicBezTo>
                <a:cubicBezTo>
                  <a:pt x="234229" y="520828"/>
                  <a:pt x="234309" y="522346"/>
                  <a:pt x="235108" y="523145"/>
                </a:cubicBezTo>
                <a:cubicBezTo>
                  <a:pt x="235906" y="523944"/>
                  <a:pt x="236306" y="525462"/>
                  <a:pt x="236306" y="527699"/>
                </a:cubicBezTo>
                <a:cubicBezTo>
                  <a:pt x="234389" y="527379"/>
                  <a:pt x="233350" y="525861"/>
                  <a:pt x="233190" y="523145"/>
                </a:cubicBezTo>
                <a:cubicBezTo>
                  <a:pt x="233031" y="520429"/>
                  <a:pt x="232631" y="518272"/>
                  <a:pt x="231992" y="516674"/>
                </a:cubicBezTo>
                <a:close/>
                <a:moveTo>
                  <a:pt x="217612" y="516674"/>
                </a:moveTo>
                <a:cubicBezTo>
                  <a:pt x="216334" y="516355"/>
                  <a:pt x="215455" y="517154"/>
                  <a:pt x="214976" y="519071"/>
                </a:cubicBezTo>
                <a:cubicBezTo>
                  <a:pt x="214497" y="520988"/>
                  <a:pt x="214337" y="523225"/>
                  <a:pt x="214497" y="525781"/>
                </a:cubicBezTo>
                <a:cubicBezTo>
                  <a:pt x="214657" y="528337"/>
                  <a:pt x="214976" y="530974"/>
                  <a:pt x="215455" y="533690"/>
                </a:cubicBezTo>
                <a:cubicBezTo>
                  <a:pt x="215935" y="536406"/>
                  <a:pt x="216494" y="538404"/>
                  <a:pt x="217133" y="539682"/>
                </a:cubicBezTo>
                <a:cubicBezTo>
                  <a:pt x="217453" y="535208"/>
                  <a:pt x="217133" y="531214"/>
                  <a:pt x="216175" y="527699"/>
                </a:cubicBezTo>
                <a:cubicBezTo>
                  <a:pt x="215216" y="524183"/>
                  <a:pt x="215855" y="521148"/>
                  <a:pt x="218092" y="518591"/>
                </a:cubicBezTo>
                <a:cubicBezTo>
                  <a:pt x="218092" y="518272"/>
                  <a:pt x="218012" y="518032"/>
                  <a:pt x="217852" y="517872"/>
                </a:cubicBezTo>
                <a:cubicBezTo>
                  <a:pt x="217692" y="517713"/>
                  <a:pt x="217612" y="517473"/>
                  <a:pt x="217612" y="517154"/>
                </a:cubicBezTo>
                <a:close/>
                <a:moveTo>
                  <a:pt x="186936" y="513319"/>
                </a:moveTo>
                <a:cubicBezTo>
                  <a:pt x="185977" y="515236"/>
                  <a:pt x="185977" y="517473"/>
                  <a:pt x="186936" y="520029"/>
                </a:cubicBezTo>
                <a:cubicBezTo>
                  <a:pt x="188534" y="520029"/>
                  <a:pt x="189333" y="518911"/>
                  <a:pt x="189333" y="516674"/>
                </a:cubicBezTo>
                <a:cubicBezTo>
                  <a:pt x="189333" y="514437"/>
                  <a:pt x="188534" y="513319"/>
                  <a:pt x="186936" y="513319"/>
                </a:cubicBezTo>
                <a:close/>
                <a:moveTo>
                  <a:pt x="78609" y="511881"/>
                </a:moveTo>
                <a:cubicBezTo>
                  <a:pt x="77331" y="511562"/>
                  <a:pt x="76612" y="512280"/>
                  <a:pt x="76452" y="514038"/>
                </a:cubicBezTo>
                <a:cubicBezTo>
                  <a:pt x="76293" y="515796"/>
                  <a:pt x="76852" y="516355"/>
                  <a:pt x="78130" y="515716"/>
                </a:cubicBezTo>
                <a:cubicBezTo>
                  <a:pt x="78449" y="515076"/>
                  <a:pt x="78609" y="513799"/>
                  <a:pt x="78609" y="511881"/>
                </a:cubicBezTo>
                <a:close/>
                <a:moveTo>
                  <a:pt x="202753" y="511402"/>
                </a:moveTo>
                <a:cubicBezTo>
                  <a:pt x="202114" y="512040"/>
                  <a:pt x="201795" y="513000"/>
                  <a:pt x="201795" y="514277"/>
                </a:cubicBezTo>
                <a:cubicBezTo>
                  <a:pt x="201795" y="515556"/>
                  <a:pt x="201635" y="516993"/>
                  <a:pt x="201316" y="518591"/>
                </a:cubicBezTo>
                <a:cubicBezTo>
                  <a:pt x="202594" y="518591"/>
                  <a:pt x="203073" y="517633"/>
                  <a:pt x="202753" y="515716"/>
                </a:cubicBezTo>
                <a:cubicBezTo>
                  <a:pt x="202434" y="513799"/>
                  <a:pt x="202434" y="512360"/>
                  <a:pt x="202753" y="511402"/>
                </a:cubicBezTo>
                <a:close/>
                <a:moveTo>
                  <a:pt x="122227" y="511402"/>
                </a:moveTo>
                <a:cubicBezTo>
                  <a:pt x="121269" y="511082"/>
                  <a:pt x="120710" y="511402"/>
                  <a:pt x="120550" y="512360"/>
                </a:cubicBezTo>
                <a:cubicBezTo>
                  <a:pt x="120390" y="513319"/>
                  <a:pt x="120470" y="514118"/>
                  <a:pt x="120789" y="514757"/>
                </a:cubicBezTo>
                <a:cubicBezTo>
                  <a:pt x="121748" y="514757"/>
                  <a:pt x="122227" y="513638"/>
                  <a:pt x="122227" y="511402"/>
                </a:cubicBezTo>
                <a:close/>
                <a:moveTo>
                  <a:pt x="233430" y="510443"/>
                </a:moveTo>
                <a:cubicBezTo>
                  <a:pt x="233110" y="510443"/>
                  <a:pt x="232951" y="511481"/>
                  <a:pt x="232951" y="513559"/>
                </a:cubicBezTo>
                <a:cubicBezTo>
                  <a:pt x="232951" y="515635"/>
                  <a:pt x="233430" y="516355"/>
                  <a:pt x="234389" y="515716"/>
                </a:cubicBezTo>
                <a:cubicBezTo>
                  <a:pt x="235028" y="515076"/>
                  <a:pt x="235028" y="514358"/>
                  <a:pt x="234389" y="513559"/>
                </a:cubicBezTo>
                <a:cubicBezTo>
                  <a:pt x="233750" y="512760"/>
                  <a:pt x="233430" y="511721"/>
                  <a:pt x="233430" y="510443"/>
                </a:cubicBezTo>
                <a:close/>
                <a:moveTo>
                  <a:pt x="136607" y="509484"/>
                </a:moveTo>
                <a:cubicBezTo>
                  <a:pt x="134689" y="513000"/>
                  <a:pt x="132853" y="516754"/>
                  <a:pt x="131095" y="520749"/>
                </a:cubicBezTo>
                <a:cubicBezTo>
                  <a:pt x="129337" y="524742"/>
                  <a:pt x="128778" y="530095"/>
                  <a:pt x="129417" y="536806"/>
                </a:cubicBezTo>
                <a:cubicBezTo>
                  <a:pt x="130057" y="536806"/>
                  <a:pt x="130535" y="536646"/>
                  <a:pt x="130855" y="536326"/>
                </a:cubicBezTo>
                <a:cubicBezTo>
                  <a:pt x="131175" y="536007"/>
                  <a:pt x="131814" y="536007"/>
                  <a:pt x="132773" y="536326"/>
                </a:cubicBezTo>
                <a:cubicBezTo>
                  <a:pt x="131175" y="534409"/>
                  <a:pt x="130855" y="532092"/>
                  <a:pt x="131814" y="529376"/>
                </a:cubicBezTo>
                <a:cubicBezTo>
                  <a:pt x="132773" y="526660"/>
                  <a:pt x="133252" y="523704"/>
                  <a:pt x="133252" y="520509"/>
                </a:cubicBezTo>
                <a:cubicBezTo>
                  <a:pt x="133252" y="519870"/>
                  <a:pt x="133571" y="519870"/>
                  <a:pt x="134211" y="520509"/>
                </a:cubicBezTo>
                <a:cubicBezTo>
                  <a:pt x="134850" y="521148"/>
                  <a:pt x="135329" y="520988"/>
                  <a:pt x="135648" y="520029"/>
                </a:cubicBezTo>
                <a:cubicBezTo>
                  <a:pt x="135648" y="517792"/>
                  <a:pt x="135808" y="515955"/>
                  <a:pt x="136128" y="514517"/>
                </a:cubicBezTo>
                <a:cubicBezTo>
                  <a:pt x="136447" y="513079"/>
                  <a:pt x="136607" y="511402"/>
                  <a:pt x="136607" y="509484"/>
                </a:cubicBezTo>
                <a:close/>
                <a:moveTo>
                  <a:pt x="104972" y="509005"/>
                </a:moveTo>
                <a:cubicBezTo>
                  <a:pt x="104332" y="509324"/>
                  <a:pt x="103614" y="510204"/>
                  <a:pt x="102815" y="511641"/>
                </a:cubicBezTo>
                <a:cubicBezTo>
                  <a:pt x="102016" y="513079"/>
                  <a:pt x="102415" y="513958"/>
                  <a:pt x="104013" y="514277"/>
                </a:cubicBezTo>
                <a:cubicBezTo>
                  <a:pt x="104652" y="513638"/>
                  <a:pt x="104972" y="512839"/>
                  <a:pt x="104972" y="511881"/>
                </a:cubicBezTo>
                <a:cubicBezTo>
                  <a:pt x="104972" y="510922"/>
                  <a:pt x="104972" y="509964"/>
                  <a:pt x="104972" y="509005"/>
                </a:cubicBezTo>
                <a:close/>
                <a:moveTo>
                  <a:pt x="152904" y="508047"/>
                </a:moveTo>
                <a:cubicBezTo>
                  <a:pt x="152265" y="508366"/>
                  <a:pt x="151786" y="509724"/>
                  <a:pt x="151466" y="512121"/>
                </a:cubicBezTo>
                <a:cubicBezTo>
                  <a:pt x="151146" y="514517"/>
                  <a:pt x="151466" y="515716"/>
                  <a:pt x="152425" y="515716"/>
                </a:cubicBezTo>
                <a:cubicBezTo>
                  <a:pt x="153064" y="515076"/>
                  <a:pt x="153304" y="514038"/>
                  <a:pt x="153143" y="512600"/>
                </a:cubicBezTo>
                <a:cubicBezTo>
                  <a:pt x="152984" y="511162"/>
                  <a:pt x="152904" y="509644"/>
                  <a:pt x="152904" y="508047"/>
                </a:cubicBezTo>
                <a:close/>
                <a:moveTo>
                  <a:pt x="209943" y="506609"/>
                </a:moveTo>
                <a:cubicBezTo>
                  <a:pt x="208346" y="509165"/>
                  <a:pt x="207786" y="512600"/>
                  <a:pt x="208265" y="516914"/>
                </a:cubicBezTo>
                <a:cubicBezTo>
                  <a:pt x="208745" y="521228"/>
                  <a:pt x="208985" y="525622"/>
                  <a:pt x="208985" y="530095"/>
                </a:cubicBezTo>
                <a:cubicBezTo>
                  <a:pt x="208346" y="531373"/>
                  <a:pt x="207867" y="531293"/>
                  <a:pt x="207547" y="529856"/>
                </a:cubicBezTo>
                <a:cubicBezTo>
                  <a:pt x="207227" y="528418"/>
                  <a:pt x="206748" y="528498"/>
                  <a:pt x="206109" y="530095"/>
                </a:cubicBezTo>
                <a:cubicBezTo>
                  <a:pt x="206748" y="531693"/>
                  <a:pt x="206269" y="532492"/>
                  <a:pt x="204671" y="532492"/>
                </a:cubicBezTo>
                <a:cubicBezTo>
                  <a:pt x="204671" y="538243"/>
                  <a:pt x="204990" y="543277"/>
                  <a:pt x="205630" y="547590"/>
                </a:cubicBezTo>
                <a:cubicBezTo>
                  <a:pt x="206269" y="551905"/>
                  <a:pt x="206269" y="556777"/>
                  <a:pt x="205630" y="562210"/>
                </a:cubicBezTo>
                <a:lnTo>
                  <a:pt x="208026" y="562210"/>
                </a:lnTo>
                <a:cubicBezTo>
                  <a:pt x="208026" y="565725"/>
                  <a:pt x="207867" y="568681"/>
                  <a:pt x="207547" y="571077"/>
                </a:cubicBezTo>
                <a:cubicBezTo>
                  <a:pt x="207227" y="573474"/>
                  <a:pt x="207867" y="575471"/>
                  <a:pt x="209464" y="577069"/>
                </a:cubicBezTo>
                <a:cubicBezTo>
                  <a:pt x="211062" y="575151"/>
                  <a:pt x="211381" y="571876"/>
                  <a:pt x="210423" y="567242"/>
                </a:cubicBezTo>
                <a:cubicBezTo>
                  <a:pt x="209464" y="562609"/>
                  <a:pt x="208985" y="558535"/>
                  <a:pt x="208985" y="555020"/>
                </a:cubicBezTo>
                <a:cubicBezTo>
                  <a:pt x="208026" y="555659"/>
                  <a:pt x="207706" y="556458"/>
                  <a:pt x="208026" y="557417"/>
                </a:cubicBezTo>
                <a:cubicBezTo>
                  <a:pt x="206109" y="549428"/>
                  <a:pt x="206907" y="542558"/>
                  <a:pt x="210423" y="536806"/>
                </a:cubicBezTo>
                <a:cubicBezTo>
                  <a:pt x="210423" y="531693"/>
                  <a:pt x="210662" y="526501"/>
                  <a:pt x="211142" y="521228"/>
                </a:cubicBezTo>
                <a:cubicBezTo>
                  <a:pt x="211621" y="515955"/>
                  <a:pt x="211222" y="511082"/>
                  <a:pt x="209943" y="506609"/>
                </a:cubicBezTo>
                <a:close/>
                <a:moveTo>
                  <a:pt x="211860" y="505650"/>
                </a:moveTo>
                <a:lnTo>
                  <a:pt x="211860" y="511402"/>
                </a:lnTo>
                <a:cubicBezTo>
                  <a:pt x="212820" y="511082"/>
                  <a:pt x="213298" y="510044"/>
                  <a:pt x="213298" y="508286"/>
                </a:cubicBezTo>
                <a:cubicBezTo>
                  <a:pt x="213298" y="506528"/>
                  <a:pt x="212820" y="505650"/>
                  <a:pt x="211860" y="505650"/>
                </a:cubicBezTo>
                <a:close/>
                <a:moveTo>
                  <a:pt x="226719" y="504212"/>
                </a:moveTo>
                <a:cubicBezTo>
                  <a:pt x="225441" y="505170"/>
                  <a:pt x="225122" y="506928"/>
                  <a:pt x="225761" y="509484"/>
                </a:cubicBezTo>
                <a:cubicBezTo>
                  <a:pt x="226081" y="510763"/>
                  <a:pt x="226400" y="511881"/>
                  <a:pt x="226719" y="512839"/>
                </a:cubicBezTo>
                <a:cubicBezTo>
                  <a:pt x="227358" y="514437"/>
                  <a:pt x="227518" y="513799"/>
                  <a:pt x="227199" y="510922"/>
                </a:cubicBezTo>
                <a:cubicBezTo>
                  <a:pt x="226880" y="508047"/>
                  <a:pt x="226719" y="505810"/>
                  <a:pt x="226719" y="504212"/>
                </a:cubicBezTo>
                <a:close/>
                <a:moveTo>
                  <a:pt x="196043" y="504212"/>
                </a:moveTo>
                <a:cubicBezTo>
                  <a:pt x="194765" y="504212"/>
                  <a:pt x="193966" y="504691"/>
                  <a:pt x="193646" y="505650"/>
                </a:cubicBezTo>
                <a:cubicBezTo>
                  <a:pt x="193966" y="506289"/>
                  <a:pt x="194286" y="507087"/>
                  <a:pt x="194605" y="508047"/>
                </a:cubicBezTo>
                <a:cubicBezTo>
                  <a:pt x="194925" y="509005"/>
                  <a:pt x="195404" y="509484"/>
                  <a:pt x="196043" y="509484"/>
                </a:cubicBezTo>
                <a:close/>
                <a:moveTo>
                  <a:pt x="202753" y="503158"/>
                </a:moveTo>
                <a:lnTo>
                  <a:pt x="202889" y="503509"/>
                </a:lnTo>
                <a:lnTo>
                  <a:pt x="202753" y="504212"/>
                </a:lnTo>
                <a:close/>
                <a:moveTo>
                  <a:pt x="248768" y="500857"/>
                </a:moveTo>
                <a:lnTo>
                  <a:pt x="248768" y="508047"/>
                </a:lnTo>
                <a:cubicBezTo>
                  <a:pt x="248130" y="507727"/>
                  <a:pt x="247810" y="506528"/>
                  <a:pt x="247810" y="504452"/>
                </a:cubicBezTo>
                <a:cubicBezTo>
                  <a:pt x="247810" y="502374"/>
                  <a:pt x="248130" y="501176"/>
                  <a:pt x="248768" y="500857"/>
                </a:cubicBezTo>
                <a:close/>
                <a:moveTo>
                  <a:pt x="183101" y="500857"/>
                </a:moveTo>
                <a:cubicBezTo>
                  <a:pt x="182462" y="503732"/>
                  <a:pt x="182302" y="506928"/>
                  <a:pt x="182622" y="510443"/>
                </a:cubicBezTo>
                <a:cubicBezTo>
                  <a:pt x="182942" y="513958"/>
                  <a:pt x="183101" y="517154"/>
                  <a:pt x="183101" y="520029"/>
                </a:cubicBezTo>
                <a:cubicBezTo>
                  <a:pt x="183421" y="519710"/>
                  <a:pt x="183740" y="518591"/>
                  <a:pt x="184060" y="516674"/>
                </a:cubicBezTo>
                <a:cubicBezTo>
                  <a:pt x="184380" y="514757"/>
                  <a:pt x="184619" y="512760"/>
                  <a:pt x="184779" y="510682"/>
                </a:cubicBezTo>
                <a:cubicBezTo>
                  <a:pt x="184939" y="508606"/>
                  <a:pt x="184859" y="506609"/>
                  <a:pt x="184539" y="504691"/>
                </a:cubicBezTo>
                <a:cubicBezTo>
                  <a:pt x="184220" y="502774"/>
                  <a:pt x="183740" y="501496"/>
                  <a:pt x="183101" y="500857"/>
                </a:cubicBezTo>
                <a:close/>
                <a:moveTo>
                  <a:pt x="201316" y="499419"/>
                </a:moveTo>
                <a:cubicBezTo>
                  <a:pt x="202594" y="498779"/>
                  <a:pt x="203073" y="499179"/>
                  <a:pt x="202753" y="500617"/>
                </a:cubicBezTo>
                <a:lnTo>
                  <a:pt x="202753" y="503158"/>
                </a:lnTo>
                <a:close/>
                <a:moveTo>
                  <a:pt x="161532" y="498460"/>
                </a:moveTo>
                <a:cubicBezTo>
                  <a:pt x="159934" y="501656"/>
                  <a:pt x="158975" y="505729"/>
                  <a:pt x="158656" y="510682"/>
                </a:cubicBezTo>
                <a:cubicBezTo>
                  <a:pt x="158336" y="515635"/>
                  <a:pt x="158336" y="519710"/>
                  <a:pt x="158656" y="522906"/>
                </a:cubicBezTo>
                <a:cubicBezTo>
                  <a:pt x="159615" y="521627"/>
                  <a:pt x="159854" y="520029"/>
                  <a:pt x="159375" y="518112"/>
                </a:cubicBezTo>
                <a:cubicBezTo>
                  <a:pt x="158895" y="516195"/>
                  <a:pt x="158816" y="514437"/>
                  <a:pt x="159135" y="512839"/>
                </a:cubicBezTo>
                <a:cubicBezTo>
                  <a:pt x="159774" y="510922"/>
                  <a:pt x="160493" y="508765"/>
                  <a:pt x="161292" y="506369"/>
                </a:cubicBezTo>
                <a:cubicBezTo>
                  <a:pt x="162091" y="503972"/>
                  <a:pt x="162171" y="501336"/>
                  <a:pt x="161532" y="498460"/>
                </a:cubicBezTo>
                <a:close/>
                <a:moveTo>
                  <a:pt x="106889" y="497980"/>
                </a:moveTo>
                <a:cubicBezTo>
                  <a:pt x="106250" y="498620"/>
                  <a:pt x="105851" y="499658"/>
                  <a:pt x="105690" y="501096"/>
                </a:cubicBezTo>
                <a:cubicBezTo>
                  <a:pt x="105531" y="502534"/>
                  <a:pt x="105451" y="504052"/>
                  <a:pt x="105451" y="505650"/>
                </a:cubicBezTo>
                <a:cubicBezTo>
                  <a:pt x="106410" y="505011"/>
                  <a:pt x="106809" y="503892"/>
                  <a:pt x="106650" y="502295"/>
                </a:cubicBezTo>
                <a:cubicBezTo>
                  <a:pt x="106489" y="500697"/>
                  <a:pt x="106569" y="499259"/>
                  <a:pt x="106889" y="497980"/>
                </a:cubicBezTo>
                <a:close/>
                <a:moveTo>
                  <a:pt x="148111" y="497022"/>
                </a:moveTo>
                <a:lnTo>
                  <a:pt x="148111" y="502295"/>
                </a:lnTo>
                <a:cubicBezTo>
                  <a:pt x="148430" y="501975"/>
                  <a:pt x="148830" y="500936"/>
                  <a:pt x="149309" y="499179"/>
                </a:cubicBezTo>
                <a:cubicBezTo>
                  <a:pt x="149788" y="497421"/>
                  <a:pt x="149389" y="496703"/>
                  <a:pt x="148111" y="497022"/>
                </a:cubicBezTo>
                <a:close/>
                <a:moveTo>
                  <a:pt x="142359" y="496063"/>
                </a:moveTo>
                <a:cubicBezTo>
                  <a:pt x="140761" y="497342"/>
                  <a:pt x="139963" y="497901"/>
                  <a:pt x="139963" y="497741"/>
                </a:cubicBezTo>
                <a:cubicBezTo>
                  <a:pt x="139963" y="497581"/>
                  <a:pt x="139642" y="498939"/>
                  <a:pt x="139004" y="501815"/>
                </a:cubicBezTo>
                <a:cubicBezTo>
                  <a:pt x="140282" y="504052"/>
                  <a:pt x="140761" y="507087"/>
                  <a:pt x="140441" y="510922"/>
                </a:cubicBezTo>
                <a:cubicBezTo>
                  <a:pt x="140122" y="514757"/>
                  <a:pt x="140601" y="518272"/>
                  <a:pt x="141880" y="521467"/>
                </a:cubicBezTo>
                <a:cubicBezTo>
                  <a:pt x="142519" y="517953"/>
                  <a:pt x="142598" y="513559"/>
                  <a:pt x="142119" y="508286"/>
                </a:cubicBezTo>
                <a:cubicBezTo>
                  <a:pt x="141640" y="503014"/>
                  <a:pt x="141720" y="498939"/>
                  <a:pt x="142359" y="496063"/>
                </a:cubicBezTo>
                <a:close/>
                <a:moveTo>
                  <a:pt x="180226" y="495105"/>
                </a:moveTo>
                <a:cubicBezTo>
                  <a:pt x="177989" y="497661"/>
                  <a:pt x="176711" y="501176"/>
                  <a:pt x="176391" y="505650"/>
                </a:cubicBezTo>
                <a:cubicBezTo>
                  <a:pt x="176071" y="510123"/>
                  <a:pt x="176231" y="514437"/>
                  <a:pt x="176870" y="518591"/>
                </a:cubicBezTo>
                <a:cubicBezTo>
                  <a:pt x="177829" y="518591"/>
                  <a:pt x="178308" y="518112"/>
                  <a:pt x="178308" y="517154"/>
                </a:cubicBezTo>
                <a:cubicBezTo>
                  <a:pt x="178308" y="516195"/>
                  <a:pt x="178308" y="515236"/>
                  <a:pt x="178308" y="514277"/>
                </a:cubicBezTo>
                <a:cubicBezTo>
                  <a:pt x="178308" y="513319"/>
                  <a:pt x="178308" y="512360"/>
                  <a:pt x="178308" y="511402"/>
                </a:cubicBezTo>
                <a:cubicBezTo>
                  <a:pt x="178308" y="510443"/>
                  <a:pt x="178628" y="509644"/>
                  <a:pt x="179267" y="509005"/>
                </a:cubicBezTo>
                <a:cubicBezTo>
                  <a:pt x="180226" y="508366"/>
                  <a:pt x="180545" y="509005"/>
                  <a:pt x="180226" y="510922"/>
                </a:cubicBezTo>
                <a:cubicBezTo>
                  <a:pt x="179906" y="512839"/>
                  <a:pt x="180066" y="513958"/>
                  <a:pt x="180704" y="514277"/>
                </a:cubicBezTo>
                <a:cubicBezTo>
                  <a:pt x="181344" y="511721"/>
                  <a:pt x="181664" y="508526"/>
                  <a:pt x="181664" y="504691"/>
                </a:cubicBezTo>
                <a:cubicBezTo>
                  <a:pt x="181664" y="500857"/>
                  <a:pt x="181184" y="497661"/>
                  <a:pt x="180226" y="495105"/>
                </a:cubicBezTo>
                <a:close/>
                <a:moveTo>
                  <a:pt x="117434" y="493667"/>
                </a:moveTo>
                <a:cubicBezTo>
                  <a:pt x="115517" y="493027"/>
                  <a:pt x="114878" y="494146"/>
                  <a:pt x="115517" y="497022"/>
                </a:cubicBezTo>
                <a:cubicBezTo>
                  <a:pt x="116156" y="498300"/>
                  <a:pt x="116875" y="498380"/>
                  <a:pt x="117674" y="497262"/>
                </a:cubicBezTo>
                <a:cubicBezTo>
                  <a:pt x="118473" y="496144"/>
                  <a:pt x="118392" y="494945"/>
                  <a:pt x="117434" y="493667"/>
                </a:cubicBezTo>
                <a:close/>
                <a:moveTo>
                  <a:pt x="191729" y="493187"/>
                </a:moveTo>
                <a:cubicBezTo>
                  <a:pt x="191729" y="494466"/>
                  <a:pt x="191809" y="495664"/>
                  <a:pt x="191969" y="496782"/>
                </a:cubicBezTo>
                <a:cubicBezTo>
                  <a:pt x="192129" y="497901"/>
                  <a:pt x="192688" y="498300"/>
                  <a:pt x="193646" y="497980"/>
                </a:cubicBezTo>
                <a:cubicBezTo>
                  <a:pt x="193646" y="498300"/>
                  <a:pt x="193007" y="498460"/>
                  <a:pt x="191729" y="498460"/>
                </a:cubicBezTo>
                <a:cubicBezTo>
                  <a:pt x="191409" y="500058"/>
                  <a:pt x="191570" y="500857"/>
                  <a:pt x="192208" y="500857"/>
                </a:cubicBezTo>
                <a:cubicBezTo>
                  <a:pt x="192847" y="500857"/>
                  <a:pt x="193327" y="501176"/>
                  <a:pt x="193646" y="501815"/>
                </a:cubicBezTo>
                <a:cubicBezTo>
                  <a:pt x="194286" y="501176"/>
                  <a:pt x="194605" y="500058"/>
                  <a:pt x="194605" y="498460"/>
                </a:cubicBezTo>
                <a:cubicBezTo>
                  <a:pt x="194605" y="496862"/>
                  <a:pt x="194605" y="495264"/>
                  <a:pt x="194605" y="493667"/>
                </a:cubicBezTo>
                <a:cubicBezTo>
                  <a:pt x="193966" y="493986"/>
                  <a:pt x="193567" y="493826"/>
                  <a:pt x="193406" y="493187"/>
                </a:cubicBezTo>
                <a:cubicBezTo>
                  <a:pt x="193247" y="492549"/>
                  <a:pt x="192688" y="492549"/>
                  <a:pt x="191729" y="493187"/>
                </a:cubicBezTo>
                <a:close/>
                <a:moveTo>
                  <a:pt x="125582" y="493187"/>
                </a:moveTo>
                <a:cubicBezTo>
                  <a:pt x="124624" y="493187"/>
                  <a:pt x="123825" y="493906"/>
                  <a:pt x="123186" y="495345"/>
                </a:cubicBezTo>
                <a:cubicBezTo>
                  <a:pt x="122547" y="496782"/>
                  <a:pt x="122148" y="498380"/>
                  <a:pt x="121987" y="500137"/>
                </a:cubicBezTo>
                <a:cubicBezTo>
                  <a:pt x="121828" y="501895"/>
                  <a:pt x="121828" y="503653"/>
                  <a:pt x="121987" y="505410"/>
                </a:cubicBezTo>
                <a:cubicBezTo>
                  <a:pt x="122148" y="507168"/>
                  <a:pt x="122387" y="508366"/>
                  <a:pt x="122707" y="509005"/>
                </a:cubicBezTo>
                <a:cubicBezTo>
                  <a:pt x="123345" y="506449"/>
                  <a:pt x="123825" y="503972"/>
                  <a:pt x="124144" y="501575"/>
                </a:cubicBezTo>
                <a:cubicBezTo>
                  <a:pt x="124464" y="499179"/>
                  <a:pt x="124943" y="496383"/>
                  <a:pt x="125582" y="493187"/>
                </a:cubicBezTo>
                <a:close/>
                <a:moveTo>
                  <a:pt x="234389" y="490791"/>
                </a:moveTo>
                <a:cubicBezTo>
                  <a:pt x="232152" y="491430"/>
                  <a:pt x="231673" y="492868"/>
                  <a:pt x="232951" y="495105"/>
                </a:cubicBezTo>
                <a:cubicBezTo>
                  <a:pt x="233270" y="495105"/>
                  <a:pt x="233510" y="495025"/>
                  <a:pt x="233670" y="494865"/>
                </a:cubicBezTo>
                <a:cubicBezTo>
                  <a:pt x="233830" y="494705"/>
                  <a:pt x="234229" y="494625"/>
                  <a:pt x="234868" y="494625"/>
                </a:cubicBezTo>
                <a:cubicBezTo>
                  <a:pt x="234868" y="492708"/>
                  <a:pt x="234708" y="491430"/>
                  <a:pt x="234389" y="490791"/>
                </a:cubicBezTo>
                <a:close/>
                <a:moveTo>
                  <a:pt x="170639" y="490791"/>
                </a:moveTo>
                <a:cubicBezTo>
                  <a:pt x="169361" y="490471"/>
                  <a:pt x="168722" y="490871"/>
                  <a:pt x="168722" y="491989"/>
                </a:cubicBezTo>
                <a:cubicBezTo>
                  <a:pt x="168722" y="493108"/>
                  <a:pt x="168402" y="493667"/>
                  <a:pt x="167763" y="493667"/>
                </a:cubicBezTo>
                <a:cubicBezTo>
                  <a:pt x="168722" y="498140"/>
                  <a:pt x="168801" y="502534"/>
                  <a:pt x="168002" y="506848"/>
                </a:cubicBezTo>
                <a:cubicBezTo>
                  <a:pt x="167204" y="511162"/>
                  <a:pt x="166804" y="515716"/>
                  <a:pt x="166804" y="520509"/>
                </a:cubicBezTo>
                <a:cubicBezTo>
                  <a:pt x="167763" y="521148"/>
                  <a:pt x="168083" y="520588"/>
                  <a:pt x="167763" y="518831"/>
                </a:cubicBezTo>
                <a:cubicBezTo>
                  <a:pt x="167443" y="517074"/>
                  <a:pt x="167763" y="516355"/>
                  <a:pt x="168722" y="516674"/>
                </a:cubicBezTo>
                <a:cubicBezTo>
                  <a:pt x="169361" y="517313"/>
                  <a:pt x="169840" y="518032"/>
                  <a:pt x="170160" y="518831"/>
                </a:cubicBezTo>
                <a:cubicBezTo>
                  <a:pt x="170479" y="519630"/>
                  <a:pt x="170639" y="520828"/>
                  <a:pt x="170639" y="522426"/>
                </a:cubicBezTo>
                <a:cubicBezTo>
                  <a:pt x="170959" y="520828"/>
                  <a:pt x="171358" y="518991"/>
                  <a:pt x="171837" y="516914"/>
                </a:cubicBezTo>
                <a:cubicBezTo>
                  <a:pt x="172317" y="514837"/>
                  <a:pt x="172237" y="513000"/>
                  <a:pt x="171597" y="511402"/>
                </a:cubicBezTo>
                <a:cubicBezTo>
                  <a:pt x="170959" y="511082"/>
                  <a:pt x="170639" y="511082"/>
                  <a:pt x="170639" y="511402"/>
                </a:cubicBezTo>
                <a:cubicBezTo>
                  <a:pt x="170639" y="511721"/>
                  <a:pt x="170479" y="511881"/>
                  <a:pt x="170160" y="511881"/>
                </a:cubicBezTo>
                <a:cubicBezTo>
                  <a:pt x="170160" y="508366"/>
                  <a:pt x="170399" y="504851"/>
                  <a:pt x="170879" y="501336"/>
                </a:cubicBezTo>
                <a:cubicBezTo>
                  <a:pt x="171358" y="497821"/>
                  <a:pt x="171278" y="494306"/>
                  <a:pt x="170639" y="490791"/>
                </a:cubicBezTo>
                <a:close/>
                <a:moveTo>
                  <a:pt x="127500" y="490312"/>
                </a:moveTo>
                <a:cubicBezTo>
                  <a:pt x="127180" y="489992"/>
                  <a:pt x="126701" y="490152"/>
                  <a:pt x="126062" y="490791"/>
                </a:cubicBezTo>
                <a:cubicBezTo>
                  <a:pt x="127021" y="491430"/>
                  <a:pt x="127340" y="492868"/>
                  <a:pt x="127021" y="495105"/>
                </a:cubicBezTo>
                <a:cubicBezTo>
                  <a:pt x="128299" y="495424"/>
                  <a:pt x="128938" y="493986"/>
                  <a:pt x="128938" y="490791"/>
                </a:cubicBezTo>
                <a:cubicBezTo>
                  <a:pt x="128299" y="490791"/>
                  <a:pt x="127820" y="490631"/>
                  <a:pt x="127500" y="490312"/>
                </a:cubicBezTo>
                <a:close/>
                <a:moveTo>
                  <a:pt x="75254" y="468742"/>
                </a:moveTo>
                <a:cubicBezTo>
                  <a:pt x="74615" y="470020"/>
                  <a:pt x="74295" y="471777"/>
                  <a:pt x="74295" y="474014"/>
                </a:cubicBezTo>
                <a:cubicBezTo>
                  <a:pt x="75254" y="474334"/>
                  <a:pt x="75653" y="473775"/>
                  <a:pt x="75494" y="472337"/>
                </a:cubicBezTo>
                <a:cubicBezTo>
                  <a:pt x="75333" y="470899"/>
                  <a:pt x="75254" y="469701"/>
                  <a:pt x="75254" y="468742"/>
                </a:cubicBezTo>
                <a:close/>
                <a:moveTo>
                  <a:pt x="248768" y="467783"/>
                </a:moveTo>
                <a:cubicBezTo>
                  <a:pt x="249088" y="468742"/>
                  <a:pt x="249088" y="470020"/>
                  <a:pt x="248768" y="471618"/>
                </a:cubicBezTo>
                <a:cubicBezTo>
                  <a:pt x="248449" y="473216"/>
                  <a:pt x="248929" y="473855"/>
                  <a:pt x="250206" y="473535"/>
                </a:cubicBezTo>
                <a:cubicBezTo>
                  <a:pt x="250526" y="472576"/>
                  <a:pt x="250765" y="471378"/>
                  <a:pt x="250926" y="469941"/>
                </a:cubicBezTo>
                <a:cubicBezTo>
                  <a:pt x="251085" y="468502"/>
                  <a:pt x="250366" y="467783"/>
                  <a:pt x="248768" y="467783"/>
                </a:cubicBezTo>
                <a:close/>
                <a:moveTo>
                  <a:pt x="136128" y="467783"/>
                </a:moveTo>
                <a:cubicBezTo>
                  <a:pt x="135169" y="468742"/>
                  <a:pt x="135169" y="469461"/>
                  <a:pt x="136128" y="469941"/>
                </a:cubicBezTo>
                <a:cubicBezTo>
                  <a:pt x="137086" y="470419"/>
                  <a:pt x="137246" y="471299"/>
                  <a:pt x="136607" y="472576"/>
                </a:cubicBezTo>
                <a:cubicBezTo>
                  <a:pt x="137885" y="472896"/>
                  <a:pt x="138524" y="472497"/>
                  <a:pt x="138524" y="471378"/>
                </a:cubicBezTo>
                <a:cubicBezTo>
                  <a:pt x="138524" y="470260"/>
                  <a:pt x="138524" y="469062"/>
                  <a:pt x="138524" y="467783"/>
                </a:cubicBezTo>
                <a:cubicBezTo>
                  <a:pt x="137885" y="467464"/>
                  <a:pt x="137406" y="467704"/>
                  <a:pt x="137086" y="468502"/>
                </a:cubicBezTo>
                <a:cubicBezTo>
                  <a:pt x="136767" y="469301"/>
                  <a:pt x="136447" y="469062"/>
                  <a:pt x="136128" y="467783"/>
                </a:cubicBezTo>
                <a:close/>
                <a:moveTo>
                  <a:pt x="49131" y="464668"/>
                </a:moveTo>
                <a:cubicBezTo>
                  <a:pt x="48332" y="464508"/>
                  <a:pt x="47613" y="464748"/>
                  <a:pt x="46974" y="465387"/>
                </a:cubicBezTo>
                <a:cubicBezTo>
                  <a:pt x="47293" y="466346"/>
                  <a:pt x="47693" y="467064"/>
                  <a:pt x="48172" y="467544"/>
                </a:cubicBezTo>
                <a:cubicBezTo>
                  <a:pt x="48652" y="468023"/>
                  <a:pt x="49211" y="467943"/>
                  <a:pt x="49850" y="467304"/>
                </a:cubicBezTo>
                <a:cubicBezTo>
                  <a:pt x="50170" y="465706"/>
                  <a:pt x="49930" y="464827"/>
                  <a:pt x="49131" y="464668"/>
                </a:cubicBezTo>
                <a:close/>
                <a:moveTo>
                  <a:pt x="254520" y="459156"/>
                </a:moveTo>
                <a:lnTo>
                  <a:pt x="257396" y="459156"/>
                </a:lnTo>
                <a:cubicBezTo>
                  <a:pt x="258036" y="460753"/>
                  <a:pt x="258275" y="462111"/>
                  <a:pt x="258115" y="463229"/>
                </a:cubicBezTo>
                <a:cubicBezTo>
                  <a:pt x="257955" y="464348"/>
                  <a:pt x="257716" y="465706"/>
                  <a:pt x="257396" y="467304"/>
                </a:cubicBezTo>
                <a:cubicBezTo>
                  <a:pt x="256438" y="466346"/>
                  <a:pt x="255798" y="465147"/>
                  <a:pt x="255479" y="463709"/>
                </a:cubicBezTo>
                <a:cubicBezTo>
                  <a:pt x="255159" y="462271"/>
                  <a:pt x="254840" y="460753"/>
                  <a:pt x="254520" y="459156"/>
                </a:cubicBezTo>
                <a:close/>
                <a:moveTo>
                  <a:pt x="124144" y="458676"/>
                </a:moveTo>
                <a:cubicBezTo>
                  <a:pt x="122547" y="459635"/>
                  <a:pt x="121428" y="461792"/>
                  <a:pt x="120789" y="465147"/>
                </a:cubicBezTo>
                <a:cubicBezTo>
                  <a:pt x="120151" y="468502"/>
                  <a:pt x="119990" y="471458"/>
                  <a:pt x="120310" y="474014"/>
                </a:cubicBezTo>
                <a:cubicBezTo>
                  <a:pt x="122227" y="473056"/>
                  <a:pt x="123585" y="470899"/>
                  <a:pt x="124384" y="467544"/>
                </a:cubicBezTo>
                <a:cubicBezTo>
                  <a:pt x="125183" y="464189"/>
                  <a:pt x="125104" y="461232"/>
                  <a:pt x="124144" y="458676"/>
                </a:cubicBezTo>
                <a:close/>
                <a:moveTo>
                  <a:pt x="73816" y="457717"/>
                </a:moveTo>
                <a:cubicBezTo>
                  <a:pt x="72537" y="458357"/>
                  <a:pt x="71579" y="458676"/>
                  <a:pt x="70940" y="458676"/>
                </a:cubicBezTo>
                <a:cubicBezTo>
                  <a:pt x="70301" y="460274"/>
                  <a:pt x="69901" y="461872"/>
                  <a:pt x="69742" y="463469"/>
                </a:cubicBezTo>
                <a:cubicBezTo>
                  <a:pt x="69582" y="465067"/>
                  <a:pt x="70141" y="466346"/>
                  <a:pt x="71419" y="467304"/>
                </a:cubicBezTo>
                <a:cubicBezTo>
                  <a:pt x="73656" y="466984"/>
                  <a:pt x="74854" y="465706"/>
                  <a:pt x="75014" y="463469"/>
                </a:cubicBezTo>
                <a:cubicBezTo>
                  <a:pt x="75174" y="461232"/>
                  <a:pt x="74774" y="459315"/>
                  <a:pt x="73816" y="457717"/>
                </a:cubicBezTo>
                <a:close/>
                <a:moveTo>
                  <a:pt x="147631" y="455800"/>
                </a:moveTo>
                <a:lnTo>
                  <a:pt x="145235" y="465387"/>
                </a:lnTo>
                <a:cubicBezTo>
                  <a:pt x="145235" y="465387"/>
                  <a:pt x="144915" y="465706"/>
                  <a:pt x="144276" y="466346"/>
                </a:cubicBezTo>
                <a:cubicBezTo>
                  <a:pt x="144915" y="464428"/>
                  <a:pt x="145315" y="462431"/>
                  <a:pt x="145475" y="460354"/>
                </a:cubicBezTo>
                <a:cubicBezTo>
                  <a:pt x="145634" y="458277"/>
                  <a:pt x="146354" y="456759"/>
                  <a:pt x="147631" y="455800"/>
                </a:cubicBezTo>
                <a:close/>
                <a:moveTo>
                  <a:pt x="42660" y="455800"/>
                </a:moveTo>
                <a:cubicBezTo>
                  <a:pt x="41062" y="458357"/>
                  <a:pt x="39864" y="461552"/>
                  <a:pt x="39065" y="465387"/>
                </a:cubicBezTo>
                <a:cubicBezTo>
                  <a:pt x="38267" y="469221"/>
                  <a:pt x="37388" y="472896"/>
                  <a:pt x="36429" y="476411"/>
                </a:cubicBezTo>
                <a:cubicBezTo>
                  <a:pt x="37707" y="475772"/>
                  <a:pt x="38426" y="474813"/>
                  <a:pt x="38586" y="473535"/>
                </a:cubicBezTo>
                <a:cubicBezTo>
                  <a:pt x="38746" y="472257"/>
                  <a:pt x="39464" y="471458"/>
                  <a:pt x="40743" y="471139"/>
                </a:cubicBezTo>
                <a:cubicBezTo>
                  <a:pt x="39145" y="468263"/>
                  <a:pt x="39145" y="465866"/>
                  <a:pt x="40743" y="463949"/>
                </a:cubicBezTo>
                <a:cubicBezTo>
                  <a:pt x="42341" y="462031"/>
                  <a:pt x="42980" y="459315"/>
                  <a:pt x="42660" y="455800"/>
                </a:cubicBezTo>
                <a:close/>
                <a:moveTo>
                  <a:pt x="231034" y="453883"/>
                </a:moveTo>
                <a:cubicBezTo>
                  <a:pt x="230714" y="454842"/>
                  <a:pt x="230874" y="455800"/>
                  <a:pt x="231513" y="456759"/>
                </a:cubicBezTo>
                <a:cubicBezTo>
                  <a:pt x="232152" y="457717"/>
                  <a:pt x="232152" y="458516"/>
                  <a:pt x="231513" y="459156"/>
                </a:cubicBezTo>
                <a:cubicBezTo>
                  <a:pt x="231513" y="458836"/>
                  <a:pt x="230874" y="458676"/>
                  <a:pt x="229595" y="458676"/>
                </a:cubicBezTo>
                <a:cubicBezTo>
                  <a:pt x="229595" y="455480"/>
                  <a:pt x="230075" y="453883"/>
                  <a:pt x="231034" y="453883"/>
                </a:cubicBezTo>
                <a:close/>
                <a:moveTo>
                  <a:pt x="92509" y="453883"/>
                </a:moveTo>
                <a:cubicBezTo>
                  <a:pt x="90912" y="456759"/>
                  <a:pt x="89713" y="460514"/>
                  <a:pt x="88914" y="465147"/>
                </a:cubicBezTo>
                <a:cubicBezTo>
                  <a:pt x="88116" y="469780"/>
                  <a:pt x="87556" y="473855"/>
                  <a:pt x="87237" y="477370"/>
                </a:cubicBezTo>
                <a:cubicBezTo>
                  <a:pt x="88834" y="473855"/>
                  <a:pt x="89953" y="470180"/>
                  <a:pt x="90592" y="466346"/>
                </a:cubicBezTo>
                <a:cubicBezTo>
                  <a:pt x="91231" y="462511"/>
                  <a:pt x="92350" y="458836"/>
                  <a:pt x="93948" y="455321"/>
                </a:cubicBezTo>
                <a:cubicBezTo>
                  <a:pt x="93948" y="454362"/>
                  <a:pt x="93468" y="453883"/>
                  <a:pt x="92509" y="453883"/>
                </a:cubicBezTo>
                <a:close/>
                <a:moveTo>
                  <a:pt x="48891" y="451487"/>
                </a:moveTo>
                <a:cubicBezTo>
                  <a:pt x="48891" y="452445"/>
                  <a:pt x="48732" y="453164"/>
                  <a:pt x="48412" y="453644"/>
                </a:cubicBezTo>
                <a:cubicBezTo>
                  <a:pt x="48092" y="454122"/>
                  <a:pt x="48092" y="454842"/>
                  <a:pt x="48412" y="455800"/>
                </a:cubicBezTo>
                <a:cubicBezTo>
                  <a:pt x="49370" y="456120"/>
                  <a:pt x="50010" y="455480"/>
                  <a:pt x="50329" y="453883"/>
                </a:cubicBezTo>
                <a:cubicBezTo>
                  <a:pt x="50649" y="452286"/>
                  <a:pt x="50170" y="451487"/>
                  <a:pt x="48891" y="451487"/>
                </a:cubicBezTo>
                <a:close/>
                <a:moveTo>
                  <a:pt x="139004" y="450049"/>
                </a:moveTo>
                <a:cubicBezTo>
                  <a:pt x="138045" y="450688"/>
                  <a:pt x="137645" y="451966"/>
                  <a:pt x="137806" y="453883"/>
                </a:cubicBezTo>
                <a:cubicBezTo>
                  <a:pt x="137965" y="455800"/>
                  <a:pt x="137885" y="457558"/>
                  <a:pt x="137566" y="459156"/>
                </a:cubicBezTo>
                <a:cubicBezTo>
                  <a:pt x="138205" y="459156"/>
                  <a:pt x="138605" y="459395"/>
                  <a:pt x="138764" y="459874"/>
                </a:cubicBezTo>
                <a:cubicBezTo>
                  <a:pt x="138924" y="460354"/>
                  <a:pt x="139323" y="460434"/>
                  <a:pt x="139963" y="460114"/>
                </a:cubicBezTo>
                <a:cubicBezTo>
                  <a:pt x="139963" y="457877"/>
                  <a:pt x="140362" y="456359"/>
                  <a:pt x="141161" y="455561"/>
                </a:cubicBezTo>
                <a:cubicBezTo>
                  <a:pt x="141960" y="454762"/>
                  <a:pt x="142039" y="453563"/>
                  <a:pt x="141400" y="451966"/>
                </a:cubicBezTo>
                <a:cubicBezTo>
                  <a:pt x="140122" y="452286"/>
                  <a:pt x="139563" y="453324"/>
                  <a:pt x="139723" y="455081"/>
                </a:cubicBezTo>
                <a:cubicBezTo>
                  <a:pt x="139882" y="456839"/>
                  <a:pt x="139642" y="458197"/>
                  <a:pt x="139004" y="459156"/>
                </a:cubicBezTo>
                <a:cubicBezTo>
                  <a:pt x="138365" y="458197"/>
                  <a:pt x="138205" y="456759"/>
                  <a:pt x="138524" y="454842"/>
                </a:cubicBezTo>
                <a:cubicBezTo>
                  <a:pt x="138844" y="452924"/>
                  <a:pt x="139004" y="451326"/>
                  <a:pt x="139004" y="450049"/>
                </a:cubicBezTo>
                <a:close/>
                <a:moveTo>
                  <a:pt x="117914" y="447652"/>
                </a:moveTo>
                <a:cubicBezTo>
                  <a:pt x="117274" y="448291"/>
                  <a:pt x="116875" y="449649"/>
                  <a:pt x="116715" y="451726"/>
                </a:cubicBezTo>
                <a:cubicBezTo>
                  <a:pt x="116556" y="453803"/>
                  <a:pt x="116475" y="455161"/>
                  <a:pt x="116475" y="455800"/>
                </a:cubicBezTo>
                <a:lnTo>
                  <a:pt x="117914" y="455800"/>
                </a:lnTo>
                <a:cubicBezTo>
                  <a:pt x="117274" y="454522"/>
                  <a:pt x="117355" y="453244"/>
                  <a:pt x="118153" y="451966"/>
                </a:cubicBezTo>
                <a:cubicBezTo>
                  <a:pt x="118952" y="450688"/>
                  <a:pt x="118872" y="449250"/>
                  <a:pt x="117914" y="447652"/>
                </a:cubicBezTo>
                <a:close/>
                <a:moveTo>
                  <a:pt x="135169" y="444776"/>
                </a:moveTo>
                <a:cubicBezTo>
                  <a:pt x="134211" y="444776"/>
                  <a:pt x="133652" y="445495"/>
                  <a:pt x="133491" y="446933"/>
                </a:cubicBezTo>
                <a:cubicBezTo>
                  <a:pt x="133332" y="448371"/>
                  <a:pt x="133731" y="449090"/>
                  <a:pt x="134689" y="449090"/>
                </a:cubicBezTo>
                <a:cubicBezTo>
                  <a:pt x="133412" y="451646"/>
                  <a:pt x="132213" y="455081"/>
                  <a:pt x="131095" y="459395"/>
                </a:cubicBezTo>
                <a:cubicBezTo>
                  <a:pt x="129976" y="463709"/>
                  <a:pt x="129737" y="467144"/>
                  <a:pt x="130376" y="469701"/>
                </a:cubicBezTo>
                <a:cubicBezTo>
                  <a:pt x="131654" y="468742"/>
                  <a:pt x="132373" y="466745"/>
                  <a:pt x="132533" y="463709"/>
                </a:cubicBezTo>
                <a:cubicBezTo>
                  <a:pt x="132692" y="460673"/>
                  <a:pt x="133571" y="459475"/>
                  <a:pt x="135169" y="460114"/>
                </a:cubicBezTo>
                <a:cubicBezTo>
                  <a:pt x="135808" y="459795"/>
                  <a:pt x="135808" y="459315"/>
                  <a:pt x="135169" y="458676"/>
                </a:cubicBezTo>
                <a:cubicBezTo>
                  <a:pt x="134530" y="458037"/>
                  <a:pt x="133891" y="458037"/>
                  <a:pt x="133252" y="458676"/>
                </a:cubicBezTo>
                <a:cubicBezTo>
                  <a:pt x="133891" y="456120"/>
                  <a:pt x="134530" y="453883"/>
                  <a:pt x="135169" y="451966"/>
                </a:cubicBezTo>
                <a:cubicBezTo>
                  <a:pt x="135808" y="450049"/>
                  <a:pt x="135808" y="447652"/>
                  <a:pt x="135169" y="444776"/>
                </a:cubicBezTo>
                <a:close/>
                <a:moveTo>
                  <a:pt x="127021" y="444776"/>
                </a:moveTo>
                <a:cubicBezTo>
                  <a:pt x="125423" y="445096"/>
                  <a:pt x="124624" y="446613"/>
                  <a:pt x="124624" y="449329"/>
                </a:cubicBezTo>
                <a:cubicBezTo>
                  <a:pt x="124624" y="452046"/>
                  <a:pt x="124624" y="453723"/>
                  <a:pt x="124624" y="454362"/>
                </a:cubicBezTo>
                <a:cubicBezTo>
                  <a:pt x="126222" y="454362"/>
                  <a:pt x="126861" y="453164"/>
                  <a:pt x="126541" y="450767"/>
                </a:cubicBezTo>
                <a:cubicBezTo>
                  <a:pt x="126222" y="448371"/>
                  <a:pt x="126381" y="446373"/>
                  <a:pt x="127021" y="444776"/>
                </a:cubicBezTo>
                <a:close/>
                <a:moveTo>
                  <a:pt x="65667" y="441900"/>
                </a:moveTo>
                <a:cubicBezTo>
                  <a:pt x="65028" y="441900"/>
                  <a:pt x="64070" y="442939"/>
                  <a:pt x="62792" y="445015"/>
                </a:cubicBezTo>
                <a:cubicBezTo>
                  <a:pt x="61513" y="447093"/>
                  <a:pt x="60555" y="448930"/>
                  <a:pt x="59915" y="450527"/>
                </a:cubicBezTo>
                <a:cubicBezTo>
                  <a:pt x="61513" y="449889"/>
                  <a:pt x="62632" y="448691"/>
                  <a:pt x="63271" y="446933"/>
                </a:cubicBezTo>
                <a:cubicBezTo>
                  <a:pt x="63910" y="445175"/>
                  <a:pt x="64709" y="443498"/>
                  <a:pt x="65667" y="441900"/>
                </a:cubicBezTo>
                <a:close/>
                <a:moveTo>
                  <a:pt x="143318" y="440462"/>
                </a:moveTo>
                <a:cubicBezTo>
                  <a:pt x="143318" y="441420"/>
                  <a:pt x="143238" y="442219"/>
                  <a:pt x="143078" y="442859"/>
                </a:cubicBezTo>
                <a:cubicBezTo>
                  <a:pt x="142918" y="443498"/>
                  <a:pt x="143477" y="443977"/>
                  <a:pt x="144756" y="444297"/>
                </a:cubicBezTo>
                <a:cubicBezTo>
                  <a:pt x="145394" y="443657"/>
                  <a:pt x="145634" y="442779"/>
                  <a:pt x="145475" y="441660"/>
                </a:cubicBezTo>
                <a:cubicBezTo>
                  <a:pt x="145315" y="440542"/>
                  <a:pt x="144595" y="440143"/>
                  <a:pt x="143318" y="440462"/>
                </a:cubicBezTo>
                <a:close/>
                <a:moveTo>
                  <a:pt x="108807" y="437107"/>
                </a:moveTo>
                <a:cubicBezTo>
                  <a:pt x="108167" y="438385"/>
                  <a:pt x="107608" y="439104"/>
                  <a:pt x="107129" y="439264"/>
                </a:cubicBezTo>
                <a:cubicBezTo>
                  <a:pt x="106650" y="439423"/>
                  <a:pt x="106090" y="439503"/>
                  <a:pt x="105451" y="439503"/>
                </a:cubicBezTo>
                <a:cubicBezTo>
                  <a:pt x="105451" y="441101"/>
                  <a:pt x="105851" y="441501"/>
                  <a:pt x="106650" y="440702"/>
                </a:cubicBezTo>
                <a:cubicBezTo>
                  <a:pt x="107449" y="439903"/>
                  <a:pt x="107688" y="440302"/>
                  <a:pt x="107368" y="441900"/>
                </a:cubicBezTo>
                <a:cubicBezTo>
                  <a:pt x="108966" y="440302"/>
                  <a:pt x="109446" y="438704"/>
                  <a:pt x="108807" y="437107"/>
                </a:cubicBezTo>
                <a:close/>
                <a:moveTo>
                  <a:pt x="85799" y="435669"/>
                </a:moveTo>
                <a:cubicBezTo>
                  <a:pt x="84201" y="436308"/>
                  <a:pt x="83163" y="437426"/>
                  <a:pt x="82683" y="439024"/>
                </a:cubicBezTo>
                <a:cubicBezTo>
                  <a:pt x="82204" y="440622"/>
                  <a:pt x="81805" y="442380"/>
                  <a:pt x="81485" y="444297"/>
                </a:cubicBezTo>
                <a:cubicBezTo>
                  <a:pt x="81165" y="446214"/>
                  <a:pt x="81006" y="448131"/>
                  <a:pt x="81006" y="450049"/>
                </a:cubicBezTo>
                <a:cubicBezTo>
                  <a:pt x="81006" y="451966"/>
                  <a:pt x="80846" y="453404"/>
                  <a:pt x="80526" y="454362"/>
                </a:cubicBezTo>
                <a:cubicBezTo>
                  <a:pt x="82124" y="452125"/>
                  <a:pt x="83562" y="449329"/>
                  <a:pt x="84841" y="445974"/>
                </a:cubicBezTo>
                <a:cubicBezTo>
                  <a:pt x="86118" y="442619"/>
                  <a:pt x="86438" y="439184"/>
                  <a:pt x="85799" y="435669"/>
                </a:cubicBezTo>
                <a:close/>
                <a:moveTo>
                  <a:pt x="132773" y="434710"/>
                </a:moveTo>
                <a:cubicBezTo>
                  <a:pt x="131814" y="435349"/>
                  <a:pt x="131175" y="436308"/>
                  <a:pt x="130855" y="437586"/>
                </a:cubicBezTo>
                <a:cubicBezTo>
                  <a:pt x="130535" y="438864"/>
                  <a:pt x="130216" y="440302"/>
                  <a:pt x="129896" y="441900"/>
                </a:cubicBezTo>
                <a:cubicBezTo>
                  <a:pt x="130535" y="442539"/>
                  <a:pt x="130855" y="443018"/>
                  <a:pt x="130855" y="443338"/>
                </a:cubicBezTo>
                <a:cubicBezTo>
                  <a:pt x="132773" y="443338"/>
                  <a:pt x="133491" y="442219"/>
                  <a:pt x="133012" y="439983"/>
                </a:cubicBezTo>
                <a:cubicBezTo>
                  <a:pt x="132533" y="437746"/>
                  <a:pt x="132453" y="435989"/>
                  <a:pt x="132773" y="434710"/>
                </a:cubicBezTo>
                <a:close/>
                <a:moveTo>
                  <a:pt x="150987" y="434231"/>
                </a:moveTo>
                <a:cubicBezTo>
                  <a:pt x="150028" y="433911"/>
                  <a:pt x="149469" y="434231"/>
                  <a:pt x="149309" y="435190"/>
                </a:cubicBezTo>
                <a:cubicBezTo>
                  <a:pt x="149149" y="436148"/>
                  <a:pt x="149070" y="437107"/>
                  <a:pt x="149070" y="438065"/>
                </a:cubicBezTo>
                <a:cubicBezTo>
                  <a:pt x="150028" y="438385"/>
                  <a:pt x="150508" y="437986"/>
                  <a:pt x="150508" y="436867"/>
                </a:cubicBezTo>
                <a:cubicBezTo>
                  <a:pt x="150508" y="435749"/>
                  <a:pt x="150667" y="434870"/>
                  <a:pt x="150987" y="434231"/>
                </a:cubicBezTo>
                <a:close/>
                <a:moveTo>
                  <a:pt x="276569" y="431834"/>
                </a:moveTo>
                <a:cubicBezTo>
                  <a:pt x="278487" y="434391"/>
                  <a:pt x="279845" y="437426"/>
                  <a:pt x="280644" y="440941"/>
                </a:cubicBezTo>
                <a:cubicBezTo>
                  <a:pt x="281443" y="444456"/>
                  <a:pt x="282481" y="447971"/>
                  <a:pt x="283759" y="451487"/>
                </a:cubicBezTo>
                <a:cubicBezTo>
                  <a:pt x="282161" y="454682"/>
                  <a:pt x="281921" y="457957"/>
                  <a:pt x="283040" y="461312"/>
                </a:cubicBezTo>
                <a:cubicBezTo>
                  <a:pt x="284158" y="464668"/>
                  <a:pt x="284398" y="467464"/>
                  <a:pt x="283759" y="469701"/>
                </a:cubicBezTo>
                <a:cubicBezTo>
                  <a:pt x="282161" y="463629"/>
                  <a:pt x="280803" y="457398"/>
                  <a:pt x="279685" y="451007"/>
                </a:cubicBezTo>
                <a:cubicBezTo>
                  <a:pt x="278566" y="444616"/>
                  <a:pt x="277527" y="438225"/>
                  <a:pt x="276569" y="431834"/>
                </a:cubicBezTo>
                <a:close/>
                <a:moveTo>
                  <a:pt x="141400" y="431834"/>
                </a:moveTo>
                <a:cubicBezTo>
                  <a:pt x="139803" y="432473"/>
                  <a:pt x="139083" y="434631"/>
                  <a:pt x="139243" y="438305"/>
                </a:cubicBezTo>
                <a:cubicBezTo>
                  <a:pt x="139403" y="441980"/>
                  <a:pt x="139164" y="444776"/>
                  <a:pt x="138524" y="446693"/>
                </a:cubicBezTo>
                <a:cubicBezTo>
                  <a:pt x="138844" y="447971"/>
                  <a:pt x="139083" y="448051"/>
                  <a:pt x="139243" y="446933"/>
                </a:cubicBezTo>
                <a:cubicBezTo>
                  <a:pt x="139403" y="445814"/>
                  <a:pt x="139803" y="445574"/>
                  <a:pt x="140441" y="446214"/>
                </a:cubicBezTo>
                <a:cubicBezTo>
                  <a:pt x="140441" y="446214"/>
                  <a:pt x="140761" y="446373"/>
                  <a:pt x="141400" y="446693"/>
                </a:cubicBezTo>
                <a:cubicBezTo>
                  <a:pt x="141720" y="446054"/>
                  <a:pt x="141480" y="444696"/>
                  <a:pt x="140681" y="442619"/>
                </a:cubicBezTo>
                <a:cubicBezTo>
                  <a:pt x="139882" y="440542"/>
                  <a:pt x="140282" y="439344"/>
                  <a:pt x="141880" y="439024"/>
                </a:cubicBezTo>
                <a:cubicBezTo>
                  <a:pt x="141240" y="437426"/>
                  <a:pt x="140921" y="436308"/>
                  <a:pt x="140921" y="435669"/>
                </a:cubicBezTo>
                <a:cubicBezTo>
                  <a:pt x="140921" y="435030"/>
                  <a:pt x="141081" y="433751"/>
                  <a:pt x="141400" y="431834"/>
                </a:cubicBezTo>
                <a:close/>
                <a:moveTo>
                  <a:pt x="76692" y="430875"/>
                </a:moveTo>
                <a:cubicBezTo>
                  <a:pt x="76053" y="430875"/>
                  <a:pt x="75733" y="431275"/>
                  <a:pt x="75733" y="432074"/>
                </a:cubicBezTo>
                <a:cubicBezTo>
                  <a:pt x="75733" y="432872"/>
                  <a:pt x="75413" y="433272"/>
                  <a:pt x="74774" y="433272"/>
                </a:cubicBezTo>
                <a:cubicBezTo>
                  <a:pt x="75413" y="436787"/>
                  <a:pt x="76692" y="437906"/>
                  <a:pt x="78609" y="436628"/>
                </a:cubicBezTo>
                <a:lnTo>
                  <a:pt x="78609" y="432313"/>
                </a:lnTo>
                <a:cubicBezTo>
                  <a:pt x="78609" y="431674"/>
                  <a:pt x="78290" y="431435"/>
                  <a:pt x="77651" y="431595"/>
                </a:cubicBezTo>
                <a:cubicBezTo>
                  <a:pt x="77011" y="431754"/>
                  <a:pt x="76692" y="431514"/>
                  <a:pt x="76692" y="430875"/>
                </a:cubicBezTo>
                <a:close/>
                <a:moveTo>
                  <a:pt x="127021" y="426561"/>
                </a:moveTo>
                <a:cubicBezTo>
                  <a:pt x="127660" y="428159"/>
                  <a:pt x="127580" y="429597"/>
                  <a:pt x="126781" y="430875"/>
                </a:cubicBezTo>
                <a:cubicBezTo>
                  <a:pt x="125982" y="432154"/>
                  <a:pt x="126381" y="432953"/>
                  <a:pt x="127979" y="433272"/>
                </a:cubicBezTo>
                <a:cubicBezTo>
                  <a:pt x="127979" y="432633"/>
                  <a:pt x="128139" y="431355"/>
                  <a:pt x="128459" y="429438"/>
                </a:cubicBezTo>
                <a:cubicBezTo>
                  <a:pt x="128778" y="427520"/>
                  <a:pt x="128299" y="426561"/>
                  <a:pt x="127021" y="426561"/>
                </a:cubicBezTo>
                <a:close/>
                <a:moveTo>
                  <a:pt x="124624" y="425123"/>
                </a:moveTo>
                <a:cubicBezTo>
                  <a:pt x="123345" y="425123"/>
                  <a:pt x="122707" y="425683"/>
                  <a:pt x="122707" y="426801"/>
                </a:cubicBezTo>
                <a:cubicBezTo>
                  <a:pt x="122707" y="427919"/>
                  <a:pt x="122707" y="429118"/>
                  <a:pt x="122707" y="430396"/>
                </a:cubicBezTo>
                <a:cubicBezTo>
                  <a:pt x="123985" y="429438"/>
                  <a:pt x="124624" y="427680"/>
                  <a:pt x="124624" y="425123"/>
                </a:cubicBezTo>
                <a:close/>
                <a:moveTo>
                  <a:pt x="82204" y="424165"/>
                </a:moveTo>
                <a:cubicBezTo>
                  <a:pt x="80766" y="424485"/>
                  <a:pt x="80366" y="425763"/>
                  <a:pt x="81006" y="428000"/>
                </a:cubicBezTo>
                <a:cubicBezTo>
                  <a:pt x="82284" y="428000"/>
                  <a:pt x="83243" y="427680"/>
                  <a:pt x="83881" y="427041"/>
                </a:cubicBezTo>
                <a:cubicBezTo>
                  <a:pt x="84201" y="424804"/>
                  <a:pt x="83642" y="423846"/>
                  <a:pt x="82204" y="424165"/>
                </a:cubicBezTo>
                <a:close/>
                <a:moveTo>
                  <a:pt x="278966" y="417454"/>
                </a:moveTo>
                <a:cubicBezTo>
                  <a:pt x="279286" y="418733"/>
                  <a:pt x="279765" y="419691"/>
                  <a:pt x="280404" y="420331"/>
                </a:cubicBezTo>
                <a:cubicBezTo>
                  <a:pt x="281043" y="420969"/>
                  <a:pt x="281203" y="422088"/>
                  <a:pt x="280883" y="423686"/>
                </a:cubicBezTo>
                <a:cubicBezTo>
                  <a:pt x="280244" y="423366"/>
                  <a:pt x="279605" y="422488"/>
                  <a:pt x="278966" y="421049"/>
                </a:cubicBezTo>
                <a:cubicBezTo>
                  <a:pt x="278326" y="419611"/>
                  <a:pt x="278326" y="418413"/>
                  <a:pt x="278966" y="417454"/>
                </a:cubicBezTo>
                <a:close/>
                <a:moveTo>
                  <a:pt x="223844" y="412661"/>
                </a:moveTo>
                <a:cubicBezTo>
                  <a:pt x="225441" y="416496"/>
                  <a:pt x="225921" y="420410"/>
                  <a:pt x="225282" y="424405"/>
                </a:cubicBezTo>
                <a:cubicBezTo>
                  <a:pt x="224643" y="428399"/>
                  <a:pt x="224003" y="432473"/>
                  <a:pt x="223364" y="436628"/>
                </a:cubicBezTo>
                <a:cubicBezTo>
                  <a:pt x="223364" y="436628"/>
                  <a:pt x="223045" y="436467"/>
                  <a:pt x="222406" y="436148"/>
                </a:cubicBezTo>
                <a:lnTo>
                  <a:pt x="222406" y="417934"/>
                </a:lnTo>
                <a:cubicBezTo>
                  <a:pt x="222725" y="416976"/>
                  <a:pt x="222885" y="416016"/>
                  <a:pt x="222885" y="415058"/>
                </a:cubicBezTo>
                <a:cubicBezTo>
                  <a:pt x="222885" y="414099"/>
                  <a:pt x="223204" y="413300"/>
                  <a:pt x="223844" y="412661"/>
                </a:cubicBezTo>
                <a:close/>
                <a:moveTo>
                  <a:pt x="47453" y="412661"/>
                </a:moveTo>
                <a:cubicBezTo>
                  <a:pt x="45536" y="414259"/>
                  <a:pt x="44578" y="416976"/>
                  <a:pt x="44578" y="420810"/>
                </a:cubicBezTo>
                <a:cubicBezTo>
                  <a:pt x="45536" y="421768"/>
                  <a:pt x="46574" y="421130"/>
                  <a:pt x="47693" y="418893"/>
                </a:cubicBezTo>
                <a:cubicBezTo>
                  <a:pt x="48811" y="416656"/>
                  <a:pt x="48732" y="414579"/>
                  <a:pt x="47453" y="412661"/>
                </a:cubicBezTo>
                <a:close/>
                <a:moveTo>
                  <a:pt x="42181" y="412661"/>
                </a:moveTo>
                <a:cubicBezTo>
                  <a:pt x="41222" y="412342"/>
                  <a:pt x="40583" y="412821"/>
                  <a:pt x="40264" y="414099"/>
                </a:cubicBezTo>
                <a:cubicBezTo>
                  <a:pt x="39944" y="415378"/>
                  <a:pt x="40104" y="416336"/>
                  <a:pt x="40743" y="416976"/>
                </a:cubicBezTo>
                <a:cubicBezTo>
                  <a:pt x="41382" y="416336"/>
                  <a:pt x="41701" y="415617"/>
                  <a:pt x="41701" y="414818"/>
                </a:cubicBezTo>
                <a:cubicBezTo>
                  <a:pt x="41701" y="414019"/>
                  <a:pt x="41861" y="413300"/>
                  <a:pt x="42181" y="412661"/>
                </a:cubicBezTo>
                <a:close/>
                <a:moveTo>
                  <a:pt x="243976" y="411224"/>
                </a:moveTo>
                <a:cubicBezTo>
                  <a:pt x="244295" y="415058"/>
                  <a:pt x="245173" y="418893"/>
                  <a:pt x="246611" y="422727"/>
                </a:cubicBezTo>
                <a:cubicBezTo>
                  <a:pt x="248049" y="426561"/>
                  <a:pt x="248449" y="430396"/>
                  <a:pt x="247810" y="434231"/>
                </a:cubicBezTo>
                <a:cubicBezTo>
                  <a:pt x="246532" y="433592"/>
                  <a:pt x="245733" y="432713"/>
                  <a:pt x="245413" y="431595"/>
                </a:cubicBezTo>
                <a:cubicBezTo>
                  <a:pt x="245094" y="430476"/>
                  <a:pt x="244614" y="430716"/>
                  <a:pt x="243976" y="432313"/>
                </a:cubicBezTo>
                <a:cubicBezTo>
                  <a:pt x="243656" y="431036"/>
                  <a:pt x="243496" y="429757"/>
                  <a:pt x="243496" y="428479"/>
                </a:cubicBezTo>
                <a:cubicBezTo>
                  <a:pt x="243496" y="427201"/>
                  <a:pt x="243177" y="426083"/>
                  <a:pt x="242537" y="425123"/>
                </a:cubicBezTo>
                <a:cubicBezTo>
                  <a:pt x="242217" y="426402"/>
                  <a:pt x="242217" y="428319"/>
                  <a:pt x="242537" y="430875"/>
                </a:cubicBezTo>
                <a:cubicBezTo>
                  <a:pt x="242857" y="433432"/>
                  <a:pt x="242378" y="435030"/>
                  <a:pt x="241099" y="435669"/>
                </a:cubicBezTo>
                <a:cubicBezTo>
                  <a:pt x="239821" y="431514"/>
                  <a:pt x="239661" y="427281"/>
                  <a:pt x="240620" y="422967"/>
                </a:cubicBezTo>
                <a:cubicBezTo>
                  <a:pt x="241579" y="418653"/>
                  <a:pt x="242697" y="414739"/>
                  <a:pt x="243976" y="411224"/>
                </a:cubicBezTo>
                <a:close/>
                <a:moveTo>
                  <a:pt x="127021" y="411224"/>
                </a:moveTo>
                <a:cubicBezTo>
                  <a:pt x="126381" y="411862"/>
                  <a:pt x="125742" y="413300"/>
                  <a:pt x="125104" y="415537"/>
                </a:cubicBezTo>
                <a:cubicBezTo>
                  <a:pt x="124464" y="417774"/>
                  <a:pt x="124943" y="419052"/>
                  <a:pt x="126541" y="419372"/>
                </a:cubicBezTo>
                <a:cubicBezTo>
                  <a:pt x="127180" y="416177"/>
                  <a:pt x="127340" y="413460"/>
                  <a:pt x="127021" y="411224"/>
                </a:cubicBezTo>
                <a:close/>
                <a:moveTo>
                  <a:pt x="122707" y="411224"/>
                </a:moveTo>
                <a:cubicBezTo>
                  <a:pt x="121109" y="411224"/>
                  <a:pt x="120310" y="412981"/>
                  <a:pt x="120310" y="416496"/>
                </a:cubicBezTo>
                <a:cubicBezTo>
                  <a:pt x="120310" y="420011"/>
                  <a:pt x="120310" y="422727"/>
                  <a:pt x="120310" y="424644"/>
                </a:cubicBezTo>
                <a:cubicBezTo>
                  <a:pt x="120950" y="423047"/>
                  <a:pt x="121349" y="421130"/>
                  <a:pt x="121509" y="418893"/>
                </a:cubicBezTo>
                <a:cubicBezTo>
                  <a:pt x="121668" y="416656"/>
                  <a:pt x="122068" y="414099"/>
                  <a:pt x="122707" y="411224"/>
                </a:cubicBezTo>
                <a:close/>
                <a:moveTo>
                  <a:pt x="66626" y="410744"/>
                </a:moveTo>
                <a:cubicBezTo>
                  <a:pt x="66306" y="411383"/>
                  <a:pt x="66147" y="412421"/>
                  <a:pt x="66147" y="413859"/>
                </a:cubicBezTo>
                <a:cubicBezTo>
                  <a:pt x="66147" y="415298"/>
                  <a:pt x="66306" y="416336"/>
                  <a:pt x="66626" y="416976"/>
                </a:cubicBezTo>
                <a:cubicBezTo>
                  <a:pt x="68543" y="416656"/>
                  <a:pt x="69502" y="414739"/>
                  <a:pt x="69502" y="411224"/>
                </a:cubicBezTo>
                <a:cubicBezTo>
                  <a:pt x="68863" y="410584"/>
                  <a:pt x="67904" y="410425"/>
                  <a:pt x="66626" y="410744"/>
                </a:cubicBezTo>
                <a:close/>
                <a:moveTo>
                  <a:pt x="105930" y="409786"/>
                </a:moveTo>
                <a:cubicBezTo>
                  <a:pt x="104652" y="411383"/>
                  <a:pt x="103933" y="413141"/>
                  <a:pt x="103773" y="415058"/>
                </a:cubicBezTo>
                <a:cubicBezTo>
                  <a:pt x="103614" y="416976"/>
                  <a:pt x="103454" y="418893"/>
                  <a:pt x="103294" y="420810"/>
                </a:cubicBezTo>
                <a:cubicBezTo>
                  <a:pt x="103134" y="422727"/>
                  <a:pt x="102895" y="424644"/>
                  <a:pt x="102575" y="426561"/>
                </a:cubicBezTo>
                <a:cubicBezTo>
                  <a:pt x="102256" y="428479"/>
                  <a:pt x="101457" y="430237"/>
                  <a:pt x="100178" y="431834"/>
                </a:cubicBezTo>
                <a:cubicBezTo>
                  <a:pt x="101457" y="436628"/>
                  <a:pt x="101137" y="440782"/>
                  <a:pt x="99220" y="444297"/>
                </a:cubicBezTo>
                <a:cubicBezTo>
                  <a:pt x="97303" y="447811"/>
                  <a:pt x="96664" y="451487"/>
                  <a:pt x="97303" y="455321"/>
                </a:cubicBezTo>
                <a:cubicBezTo>
                  <a:pt x="98581" y="454043"/>
                  <a:pt x="99460" y="452365"/>
                  <a:pt x="99939" y="450288"/>
                </a:cubicBezTo>
                <a:cubicBezTo>
                  <a:pt x="100418" y="448211"/>
                  <a:pt x="100898" y="445974"/>
                  <a:pt x="101377" y="443577"/>
                </a:cubicBezTo>
                <a:cubicBezTo>
                  <a:pt x="101856" y="441181"/>
                  <a:pt x="102335" y="438944"/>
                  <a:pt x="102815" y="436867"/>
                </a:cubicBezTo>
                <a:cubicBezTo>
                  <a:pt x="103294" y="434790"/>
                  <a:pt x="104332" y="433272"/>
                  <a:pt x="105930" y="432313"/>
                </a:cubicBezTo>
                <a:cubicBezTo>
                  <a:pt x="105611" y="429757"/>
                  <a:pt x="105851" y="427600"/>
                  <a:pt x="106650" y="425843"/>
                </a:cubicBezTo>
                <a:cubicBezTo>
                  <a:pt x="107449" y="424085"/>
                  <a:pt x="107528" y="421609"/>
                  <a:pt x="106889" y="418413"/>
                </a:cubicBezTo>
                <a:cubicBezTo>
                  <a:pt x="106569" y="418094"/>
                  <a:pt x="105930" y="418413"/>
                  <a:pt x="104972" y="419372"/>
                </a:cubicBezTo>
                <a:cubicBezTo>
                  <a:pt x="104972" y="417774"/>
                  <a:pt x="105131" y="416256"/>
                  <a:pt x="105451" y="414818"/>
                </a:cubicBezTo>
                <a:cubicBezTo>
                  <a:pt x="105771" y="413381"/>
                  <a:pt x="105930" y="411703"/>
                  <a:pt x="105930" y="409786"/>
                </a:cubicBezTo>
                <a:close/>
                <a:moveTo>
                  <a:pt x="132773" y="407389"/>
                </a:moveTo>
                <a:cubicBezTo>
                  <a:pt x="131494" y="407069"/>
                  <a:pt x="130935" y="407708"/>
                  <a:pt x="131095" y="409306"/>
                </a:cubicBezTo>
                <a:cubicBezTo>
                  <a:pt x="131255" y="410904"/>
                  <a:pt x="131974" y="411383"/>
                  <a:pt x="133252" y="410744"/>
                </a:cubicBezTo>
                <a:cubicBezTo>
                  <a:pt x="133252" y="410105"/>
                  <a:pt x="133172" y="409546"/>
                  <a:pt x="133012" y="409066"/>
                </a:cubicBezTo>
                <a:cubicBezTo>
                  <a:pt x="132853" y="408587"/>
                  <a:pt x="132773" y="408028"/>
                  <a:pt x="132773" y="407389"/>
                </a:cubicBezTo>
                <a:close/>
                <a:moveTo>
                  <a:pt x="149070" y="405951"/>
                </a:moveTo>
                <a:cubicBezTo>
                  <a:pt x="148111" y="406270"/>
                  <a:pt x="147472" y="407149"/>
                  <a:pt x="147153" y="408587"/>
                </a:cubicBezTo>
                <a:cubicBezTo>
                  <a:pt x="146833" y="410025"/>
                  <a:pt x="146673" y="411623"/>
                  <a:pt x="146673" y="413381"/>
                </a:cubicBezTo>
                <a:cubicBezTo>
                  <a:pt x="146673" y="415138"/>
                  <a:pt x="146593" y="416736"/>
                  <a:pt x="146433" y="418174"/>
                </a:cubicBezTo>
                <a:cubicBezTo>
                  <a:pt x="146273" y="419611"/>
                  <a:pt x="145874" y="420650"/>
                  <a:pt x="145235" y="421289"/>
                </a:cubicBezTo>
                <a:cubicBezTo>
                  <a:pt x="145874" y="422567"/>
                  <a:pt x="146513" y="423127"/>
                  <a:pt x="147153" y="422967"/>
                </a:cubicBezTo>
                <a:cubicBezTo>
                  <a:pt x="147791" y="422807"/>
                  <a:pt x="148430" y="423366"/>
                  <a:pt x="149070" y="424644"/>
                </a:cubicBezTo>
                <a:cubicBezTo>
                  <a:pt x="148430" y="421449"/>
                  <a:pt x="148430" y="418174"/>
                  <a:pt x="149070" y="414818"/>
                </a:cubicBezTo>
                <a:cubicBezTo>
                  <a:pt x="149709" y="411463"/>
                  <a:pt x="149709" y="408507"/>
                  <a:pt x="149070" y="405951"/>
                </a:cubicBezTo>
                <a:close/>
                <a:moveTo>
                  <a:pt x="246851" y="404992"/>
                </a:moveTo>
                <a:cubicBezTo>
                  <a:pt x="248130" y="406590"/>
                  <a:pt x="249088" y="408906"/>
                  <a:pt x="249727" y="411942"/>
                </a:cubicBezTo>
                <a:cubicBezTo>
                  <a:pt x="250366" y="414978"/>
                  <a:pt x="250686" y="417454"/>
                  <a:pt x="250686" y="419372"/>
                </a:cubicBezTo>
                <a:lnTo>
                  <a:pt x="248768" y="419372"/>
                </a:lnTo>
                <a:cubicBezTo>
                  <a:pt x="249407" y="415857"/>
                  <a:pt x="249248" y="413300"/>
                  <a:pt x="248289" y="411703"/>
                </a:cubicBezTo>
                <a:cubicBezTo>
                  <a:pt x="247331" y="410105"/>
                  <a:pt x="246851" y="407868"/>
                  <a:pt x="246851" y="404992"/>
                </a:cubicBezTo>
                <a:close/>
                <a:moveTo>
                  <a:pt x="145235" y="402596"/>
                </a:moveTo>
                <a:cubicBezTo>
                  <a:pt x="143957" y="401956"/>
                  <a:pt x="143238" y="402116"/>
                  <a:pt x="143078" y="403075"/>
                </a:cubicBezTo>
                <a:cubicBezTo>
                  <a:pt x="142918" y="404034"/>
                  <a:pt x="142519" y="404353"/>
                  <a:pt x="141880" y="404034"/>
                </a:cubicBezTo>
                <a:cubicBezTo>
                  <a:pt x="141240" y="408188"/>
                  <a:pt x="142199" y="410105"/>
                  <a:pt x="144756" y="409786"/>
                </a:cubicBezTo>
                <a:cubicBezTo>
                  <a:pt x="145394" y="408188"/>
                  <a:pt x="145634" y="407069"/>
                  <a:pt x="145475" y="406430"/>
                </a:cubicBezTo>
                <a:cubicBezTo>
                  <a:pt x="145315" y="405791"/>
                  <a:pt x="145235" y="404513"/>
                  <a:pt x="145235" y="402596"/>
                </a:cubicBezTo>
                <a:close/>
                <a:moveTo>
                  <a:pt x="134211" y="402596"/>
                </a:moveTo>
                <a:cubicBezTo>
                  <a:pt x="134850" y="404833"/>
                  <a:pt x="135010" y="407549"/>
                  <a:pt x="134689" y="410744"/>
                </a:cubicBezTo>
                <a:cubicBezTo>
                  <a:pt x="135648" y="410105"/>
                  <a:pt x="136128" y="408587"/>
                  <a:pt x="136128" y="406191"/>
                </a:cubicBezTo>
                <a:cubicBezTo>
                  <a:pt x="136128" y="403794"/>
                  <a:pt x="135488" y="402596"/>
                  <a:pt x="134211" y="402596"/>
                </a:cubicBezTo>
                <a:close/>
                <a:moveTo>
                  <a:pt x="253561" y="401157"/>
                </a:moveTo>
                <a:cubicBezTo>
                  <a:pt x="253561" y="402436"/>
                  <a:pt x="253801" y="403235"/>
                  <a:pt x="254281" y="403554"/>
                </a:cubicBezTo>
                <a:cubicBezTo>
                  <a:pt x="254760" y="403874"/>
                  <a:pt x="255000" y="404833"/>
                  <a:pt x="255000" y="406430"/>
                </a:cubicBezTo>
                <a:cubicBezTo>
                  <a:pt x="254360" y="406110"/>
                  <a:pt x="253961" y="406350"/>
                  <a:pt x="253801" y="407149"/>
                </a:cubicBezTo>
                <a:cubicBezTo>
                  <a:pt x="253642" y="407948"/>
                  <a:pt x="253242" y="408347"/>
                  <a:pt x="252603" y="408347"/>
                </a:cubicBezTo>
                <a:cubicBezTo>
                  <a:pt x="253242" y="406430"/>
                  <a:pt x="253242" y="404833"/>
                  <a:pt x="252603" y="403554"/>
                </a:cubicBezTo>
                <a:cubicBezTo>
                  <a:pt x="251964" y="402276"/>
                  <a:pt x="252284" y="401477"/>
                  <a:pt x="253561" y="401157"/>
                </a:cubicBezTo>
                <a:close/>
                <a:moveTo>
                  <a:pt x="244454" y="401157"/>
                </a:moveTo>
                <a:cubicBezTo>
                  <a:pt x="244774" y="402116"/>
                  <a:pt x="245173" y="403634"/>
                  <a:pt x="245653" y="405711"/>
                </a:cubicBezTo>
                <a:cubicBezTo>
                  <a:pt x="246132" y="407788"/>
                  <a:pt x="246052" y="409466"/>
                  <a:pt x="245413" y="410744"/>
                </a:cubicBezTo>
                <a:cubicBezTo>
                  <a:pt x="245413" y="409146"/>
                  <a:pt x="245013" y="407229"/>
                  <a:pt x="244215" y="404992"/>
                </a:cubicBezTo>
                <a:cubicBezTo>
                  <a:pt x="243416" y="402755"/>
                  <a:pt x="243496" y="401477"/>
                  <a:pt x="244454" y="401157"/>
                </a:cubicBezTo>
                <a:close/>
                <a:moveTo>
                  <a:pt x="110724" y="399720"/>
                </a:moveTo>
                <a:cubicBezTo>
                  <a:pt x="111043" y="400359"/>
                  <a:pt x="111123" y="401157"/>
                  <a:pt x="110963" y="402116"/>
                </a:cubicBezTo>
                <a:cubicBezTo>
                  <a:pt x="110804" y="403075"/>
                  <a:pt x="111043" y="403235"/>
                  <a:pt x="111682" y="402596"/>
                </a:cubicBezTo>
                <a:cubicBezTo>
                  <a:pt x="112321" y="401317"/>
                  <a:pt x="112641" y="400359"/>
                  <a:pt x="112641" y="399720"/>
                </a:cubicBezTo>
                <a:close/>
                <a:moveTo>
                  <a:pt x="69502" y="398761"/>
                </a:moveTo>
                <a:cubicBezTo>
                  <a:pt x="69182" y="399081"/>
                  <a:pt x="68863" y="399400"/>
                  <a:pt x="68543" y="399720"/>
                </a:cubicBezTo>
                <a:cubicBezTo>
                  <a:pt x="68224" y="400039"/>
                  <a:pt x="68064" y="400678"/>
                  <a:pt x="68064" y="401637"/>
                </a:cubicBezTo>
                <a:cubicBezTo>
                  <a:pt x="68703" y="402276"/>
                  <a:pt x="69182" y="402596"/>
                  <a:pt x="69502" y="402596"/>
                </a:cubicBezTo>
                <a:cubicBezTo>
                  <a:pt x="70141" y="401956"/>
                  <a:pt x="70301" y="401397"/>
                  <a:pt x="69981" y="400918"/>
                </a:cubicBezTo>
                <a:cubicBezTo>
                  <a:pt x="69662" y="400439"/>
                  <a:pt x="69502" y="399720"/>
                  <a:pt x="69502" y="398761"/>
                </a:cubicBezTo>
                <a:close/>
                <a:moveTo>
                  <a:pt x="54883" y="393488"/>
                </a:moveTo>
                <a:cubicBezTo>
                  <a:pt x="54084" y="393169"/>
                  <a:pt x="53365" y="393329"/>
                  <a:pt x="52725" y="393967"/>
                </a:cubicBezTo>
                <a:cubicBezTo>
                  <a:pt x="52725" y="394607"/>
                  <a:pt x="52886" y="395166"/>
                  <a:pt x="53205" y="395645"/>
                </a:cubicBezTo>
                <a:cubicBezTo>
                  <a:pt x="53524" y="396125"/>
                  <a:pt x="53524" y="396684"/>
                  <a:pt x="53205" y="397323"/>
                </a:cubicBezTo>
                <a:cubicBezTo>
                  <a:pt x="54483" y="397323"/>
                  <a:pt x="55442" y="397003"/>
                  <a:pt x="56081" y="396364"/>
                </a:cubicBezTo>
                <a:cubicBezTo>
                  <a:pt x="56081" y="394766"/>
                  <a:pt x="55682" y="393808"/>
                  <a:pt x="54883" y="393488"/>
                </a:cubicBezTo>
                <a:close/>
                <a:moveTo>
                  <a:pt x="97303" y="392530"/>
                </a:moveTo>
                <a:cubicBezTo>
                  <a:pt x="96344" y="392530"/>
                  <a:pt x="95784" y="393089"/>
                  <a:pt x="95625" y="394207"/>
                </a:cubicBezTo>
                <a:cubicBezTo>
                  <a:pt x="95465" y="395326"/>
                  <a:pt x="95385" y="396524"/>
                  <a:pt x="95385" y="397802"/>
                </a:cubicBezTo>
                <a:cubicBezTo>
                  <a:pt x="96664" y="397802"/>
                  <a:pt x="97303" y="396045"/>
                  <a:pt x="97303" y="392530"/>
                </a:cubicBezTo>
                <a:close/>
                <a:moveTo>
                  <a:pt x="144276" y="391571"/>
                </a:moveTo>
                <a:cubicBezTo>
                  <a:pt x="142998" y="391891"/>
                  <a:pt x="142199" y="392609"/>
                  <a:pt x="141880" y="393728"/>
                </a:cubicBezTo>
                <a:cubicBezTo>
                  <a:pt x="141560" y="394846"/>
                  <a:pt x="141081" y="395726"/>
                  <a:pt x="140441" y="396364"/>
                </a:cubicBezTo>
                <a:cubicBezTo>
                  <a:pt x="141400" y="397643"/>
                  <a:pt x="142279" y="397562"/>
                  <a:pt x="143078" y="396125"/>
                </a:cubicBezTo>
                <a:cubicBezTo>
                  <a:pt x="143877" y="394687"/>
                  <a:pt x="144276" y="393169"/>
                  <a:pt x="144276" y="391571"/>
                </a:cubicBezTo>
                <a:close/>
                <a:moveTo>
                  <a:pt x="130855" y="388335"/>
                </a:moveTo>
                <a:cubicBezTo>
                  <a:pt x="130535" y="388575"/>
                  <a:pt x="130376" y="389334"/>
                  <a:pt x="130376" y="390612"/>
                </a:cubicBezTo>
                <a:cubicBezTo>
                  <a:pt x="130376" y="393169"/>
                  <a:pt x="130216" y="395406"/>
                  <a:pt x="129896" y="397323"/>
                </a:cubicBezTo>
                <a:cubicBezTo>
                  <a:pt x="131175" y="397003"/>
                  <a:pt x="131654" y="395726"/>
                  <a:pt x="131334" y="393488"/>
                </a:cubicBezTo>
                <a:cubicBezTo>
                  <a:pt x="131015" y="391251"/>
                  <a:pt x="131334" y="389813"/>
                  <a:pt x="132293" y="389175"/>
                </a:cubicBezTo>
                <a:cubicBezTo>
                  <a:pt x="131654" y="388376"/>
                  <a:pt x="131175" y="388096"/>
                  <a:pt x="130855" y="388335"/>
                </a:cubicBezTo>
                <a:close/>
                <a:moveTo>
                  <a:pt x="128459" y="387737"/>
                </a:moveTo>
                <a:cubicBezTo>
                  <a:pt x="127500" y="387737"/>
                  <a:pt x="126940" y="388296"/>
                  <a:pt x="126781" y="389414"/>
                </a:cubicBezTo>
                <a:cubicBezTo>
                  <a:pt x="126621" y="390533"/>
                  <a:pt x="126541" y="391731"/>
                  <a:pt x="126541" y="393009"/>
                </a:cubicBezTo>
                <a:cubicBezTo>
                  <a:pt x="126541" y="394287"/>
                  <a:pt x="126541" y="395406"/>
                  <a:pt x="126541" y="396364"/>
                </a:cubicBezTo>
                <a:cubicBezTo>
                  <a:pt x="126541" y="397323"/>
                  <a:pt x="126062" y="397802"/>
                  <a:pt x="125104" y="397802"/>
                </a:cubicBezTo>
                <a:cubicBezTo>
                  <a:pt x="125742" y="400039"/>
                  <a:pt x="126381" y="401157"/>
                  <a:pt x="127021" y="401157"/>
                </a:cubicBezTo>
                <a:cubicBezTo>
                  <a:pt x="127340" y="398921"/>
                  <a:pt x="127820" y="396684"/>
                  <a:pt x="128459" y="394447"/>
                </a:cubicBezTo>
                <a:cubicBezTo>
                  <a:pt x="129097" y="392210"/>
                  <a:pt x="129097" y="389974"/>
                  <a:pt x="128459" y="387737"/>
                </a:cubicBezTo>
                <a:close/>
                <a:moveTo>
                  <a:pt x="107848" y="384860"/>
                </a:moveTo>
                <a:cubicBezTo>
                  <a:pt x="107848" y="386139"/>
                  <a:pt x="107608" y="387816"/>
                  <a:pt x="107129" y="389894"/>
                </a:cubicBezTo>
                <a:cubicBezTo>
                  <a:pt x="106650" y="391971"/>
                  <a:pt x="106090" y="394128"/>
                  <a:pt x="105451" y="396364"/>
                </a:cubicBezTo>
                <a:cubicBezTo>
                  <a:pt x="104812" y="396045"/>
                  <a:pt x="104413" y="395645"/>
                  <a:pt x="104253" y="395166"/>
                </a:cubicBezTo>
                <a:cubicBezTo>
                  <a:pt x="104093" y="394687"/>
                  <a:pt x="103694" y="394927"/>
                  <a:pt x="103055" y="395885"/>
                </a:cubicBezTo>
                <a:cubicBezTo>
                  <a:pt x="103694" y="396844"/>
                  <a:pt x="104173" y="397163"/>
                  <a:pt x="104492" y="396844"/>
                </a:cubicBezTo>
                <a:cubicBezTo>
                  <a:pt x="104812" y="396524"/>
                  <a:pt x="105291" y="397163"/>
                  <a:pt x="105930" y="398761"/>
                </a:cubicBezTo>
                <a:cubicBezTo>
                  <a:pt x="107209" y="397163"/>
                  <a:pt x="108087" y="394927"/>
                  <a:pt x="108567" y="392050"/>
                </a:cubicBezTo>
                <a:cubicBezTo>
                  <a:pt x="109046" y="389175"/>
                  <a:pt x="108807" y="386778"/>
                  <a:pt x="107848" y="384860"/>
                </a:cubicBezTo>
                <a:close/>
                <a:moveTo>
                  <a:pt x="90592" y="383902"/>
                </a:moveTo>
                <a:cubicBezTo>
                  <a:pt x="89314" y="383583"/>
                  <a:pt x="88515" y="384381"/>
                  <a:pt x="88196" y="386299"/>
                </a:cubicBezTo>
                <a:cubicBezTo>
                  <a:pt x="87876" y="388216"/>
                  <a:pt x="87876" y="389494"/>
                  <a:pt x="88196" y="390133"/>
                </a:cubicBezTo>
                <a:cubicBezTo>
                  <a:pt x="89793" y="390133"/>
                  <a:pt x="90592" y="388056"/>
                  <a:pt x="90592" y="383902"/>
                </a:cubicBezTo>
                <a:close/>
                <a:moveTo>
                  <a:pt x="150028" y="383183"/>
                </a:moveTo>
                <a:cubicBezTo>
                  <a:pt x="149709" y="382064"/>
                  <a:pt x="149229" y="384061"/>
                  <a:pt x="148590" y="389175"/>
                </a:cubicBezTo>
                <a:cubicBezTo>
                  <a:pt x="149548" y="388855"/>
                  <a:pt x="149948" y="389175"/>
                  <a:pt x="149788" y="390133"/>
                </a:cubicBezTo>
                <a:cubicBezTo>
                  <a:pt x="149629" y="391092"/>
                  <a:pt x="150188" y="391251"/>
                  <a:pt x="151466" y="390612"/>
                </a:cubicBezTo>
                <a:lnTo>
                  <a:pt x="151466" y="388695"/>
                </a:lnTo>
                <a:cubicBezTo>
                  <a:pt x="150827" y="386139"/>
                  <a:pt x="150347" y="384301"/>
                  <a:pt x="150028" y="383183"/>
                </a:cubicBezTo>
                <a:close/>
                <a:moveTo>
                  <a:pt x="251165" y="382943"/>
                </a:moveTo>
                <a:cubicBezTo>
                  <a:pt x="250846" y="383902"/>
                  <a:pt x="250926" y="384541"/>
                  <a:pt x="251405" y="384860"/>
                </a:cubicBezTo>
                <a:cubicBezTo>
                  <a:pt x="251884" y="385180"/>
                  <a:pt x="251964" y="385820"/>
                  <a:pt x="251644" y="386778"/>
                </a:cubicBezTo>
                <a:cubicBezTo>
                  <a:pt x="250686" y="386778"/>
                  <a:pt x="249887" y="386618"/>
                  <a:pt x="249248" y="386299"/>
                </a:cubicBezTo>
                <a:cubicBezTo>
                  <a:pt x="249248" y="384701"/>
                  <a:pt x="249887" y="383583"/>
                  <a:pt x="251165" y="382943"/>
                </a:cubicBezTo>
                <a:close/>
                <a:moveTo>
                  <a:pt x="113120" y="381985"/>
                </a:moveTo>
                <a:lnTo>
                  <a:pt x="113120" y="386778"/>
                </a:lnTo>
                <a:cubicBezTo>
                  <a:pt x="114399" y="386458"/>
                  <a:pt x="115037" y="384860"/>
                  <a:pt x="115037" y="381985"/>
                </a:cubicBezTo>
                <a:close/>
                <a:moveTo>
                  <a:pt x="282321" y="380068"/>
                </a:moveTo>
                <a:cubicBezTo>
                  <a:pt x="282641" y="384222"/>
                  <a:pt x="283200" y="387896"/>
                  <a:pt x="283999" y="391092"/>
                </a:cubicBezTo>
                <a:cubicBezTo>
                  <a:pt x="284798" y="394287"/>
                  <a:pt x="285676" y="397643"/>
                  <a:pt x="286635" y="401157"/>
                </a:cubicBezTo>
                <a:cubicBezTo>
                  <a:pt x="286635" y="398282"/>
                  <a:pt x="286315" y="394527"/>
                  <a:pt x="285676" y="389894"/>
                </a:cubicBezTo>
                <a:cubicBezTo>
                  <a:pt x="285037" y="385260"/>
                  <a:pt x="283919" y="381985"/>
                  <a:pt x="282321" y="380068"/>
                </a:cubicBezTo>
                <a:close/>
                <a:moveTo>
                  <a:pt x="100658" y="380068"/>
                </a:moveTo>
                <a:cubicBezTo>
                  <a:pt x="100658" y="380706"/>
                  <a:pt x="100658" y="381505"/>
                  <a:pt x="100658" y="382464"/>
                </a:cubicBezTo>
                <a:cubicBezTo>
                  <a:pt x="100658" y="383423"/>
                  <a:pt x="100977" y="383583"/>
                  <a:pt x="101616" y="382943"/>
                </a:cubicBezTo>
                <a:cubicBezTo>
                  <a:pt x="101936" y="382304"/>
                  <a:pt x="102096" y="381346"/>
                  <a:pt x="102096" y="380068"/>
                </a:cubicBezTo>
                <a:close/>
                <a:moveTo>
                  <a:pt x="119831" y="379109"/>
                </a:moveTo>
                <a:cubicBezTo>
                  <a:pt x="119191" y="379109"/>
                  <a:pt x="118553" y="379828"/>
                  <a:pt x="117914" y="381266"/>
                </a:cubicBezTo>
                <a:cubicBezTo>
                  <a:pt x="117274" y="382704"/>
                  <a:pt x="116715" y="384381"/>
                  <a:pt x="116236" y="386299"/>
                </a:cubicBezTo>
                <a:cubicBezTo>
                  <a:pt x="115757" y="388216"/>
                  <a:pt x="115437" y="390213"/>
                  <a:pt x="115277" y="392290"/>
                </a:cubicBezTo>
                <a:cubicBezTo>
                  <a:pt x="115117" y="394367"/>
                  <a:pt x="115357" y="396045"/>
                  <a:pt x="115997" y="397323"/>
                </a:cubicBezTo>
                <a:cubicBezTo>
                  <a:pt x="117274" y="395086"/>
                  <a:pt x="118392" y="392290"/>
                  <a:pt x="119352" y="388935"/>
                </a:cubicBezTo>
                <a:cubicBezTo>
                  <a:pt x="120310" y="385580"/>
                  <a:pt x="120470" y="382304"/>
                  <a:pt x="119831" y="379109"/>
                </a:cubicBezTo>
                <a:close/>
                <a:moveTo>
                  <a:pt x="54643" y="377671"/>
                </a:moveTo>
                <a:cubicBezTo>
                  <a:pt x="53685" y="377351"/>
                  <a:pt x="53045" y="377751"/>
                  <a:pt x="52725" y="378869"/>
                </a:cubicBezTo>
                <a:cubicBezTo>
                  <a:pt x="52406" y="379988"/>
                  <a:pt x="52406" y="380867"/>
                  <a:pt x="52725" y="381505"/>
                </a:cubicBezTo>
                <a:cubicBezTo>
                  <a:pt x="53365" y="380867"/>
                  <a:pt x="53844" y="380387"/>
                  <a:pt x="54164" y="380068"/>
                </a:cubicBezTo>
                <a:cubicBezTo>
                  <a:pt x="54483" y="379748"/>
                  <a:pt x="54643" y="378949"/>
                  <a:pt x="54643" y="377671"/>
                </a:cubicBezTo>
                <a:close/>
                <a:moveTo>
                  <a:pt x="156738" y="375274"/>
                </a:moveTo>
                <a:cubicBezTo>
                  <a:pt x="155780" y="375274"/>
                  <a:pt x="155141" y="375753"/>
                  <a:pt x="154821" y="376712"/>
                </a:cubicBezTo>
                <a:cubicBezTo>
                  <a:pt x="154501" y="377671"/>
                  <a:pt x="154262" y="378630"/>
                  <a:pt x="154102" y="379588"/>
                </a:cubicBezTo>
                <a:cubicBezTo>
                  <a:pt x="153942" y="380547"/>
                  <a:pt x="153702" y="381346"/>
                  <a:pt x="153383" y="381985"/>
                </a:cubicBezTo>
                <a:cubicBezTo>
                  <a:pt x="153064" y="382624"/>
                  <a:pt x="152425" y="382624"/>
                  <a:pt x="151466" y="381985"/>
                </a:cubicBezTo>
                <a:cubicBezTo>
                  <a:pt x="151146" y="383583"/>
                  <a:pt x="151226" y="384621"/>
                  <a:pt x="151706" y="385100"/>
                </a:cubicBezTo>
                <a:cubicBezTo>
                  <a:pt x="152185" y="385580"/>
                  <a:pt x="152824" y="385899"/>
                  <a:pt x="153623" y="386059"/>
                </a:cubicBezTo>
                <a:cubicBezTo>
                  <a:pt x="154422" y="386219"/>
                  <a:pt x="155141" y="386538"/>
                  <a:pt x="155780" y="387018"/>
                </a:cubicBezTo>
                <a:cubicBezTo>
                  <a:pt x="156419" y="387497"/>
                  <a:pt x="156738" y="388216"/>
                  <a:pt x="156738" y="389175"/>
                </a:cubicBezTo>
                <a:cubicBezTo>
                  <a:pt x="157378" y="389813"/>
                  <a:pt x="157697" y="389574"/>
                  <a:pt x="157697" y="388455"/>
                </a:cubicBezTo>
                <a:cubicBezTo>
                  <a:pt x="157697" y="387337"/>
                  <a:pt x="158017" y="386778"/>
                  <a:pt x="158656" y="386778"/>
                </a:cubicBezTo>
                <a:cubicBezTo>
                  <a:pt x="158336" y="386458"/>
                  <a:pt x="158177" y="385820"/>
                  <a:pt x="158177" y="384860"/>
                </a:cubicBezTo>
                <a:cubicBezTo>
                  <a:pt x="157218" y="384222"/>
                  <a:pt x="156659" y="384222"/>
                  <a:pt x="156499" y="384860"/>
                </a:cubicBezTo>
                <a:cubicBezTo>
                  <a:pt x="156339" y="385500"/>
                  <a:pt x="155940" y="385500"/>
                  <a:pt x="155300" y="384860"/>
                </a:cubicBezTo>
                <a:cubicBezTo>
                  <a:pt x="155300" y="382943"/>
                  <a:pt x="155620" y="381426"/>
                  <a:pt x="156260" y="380307"/>
                </a:cubicBezTo>
                <a:cubicBezTo>
                  <a:pt x="156898" y="379189"/>
                  <a:pt x="157058" y="377511"/>
                  <a:pt x="156738" y="375274"/>
                </a:cubicBezTo>
                <a:close/>
                <a:moveTo>
                  <a:pt x="168722" y="373836"/>
                </a:moveTo>
                <a:lnTo>
                  <a:pt x="168242" y="376712"/>
                </a:lnTo>
                <a:cubicBezTo>
                  <a:pt x="167923" y="376393"/>
                  <a:pt x="167763" y="376153"/>
                  <a:pt x="167763" y="375993"/>
                </a:cubicBezTo>
                <a:cubicBezTo>
                  <a:pt x="167763" y="375833"/>
                  <a:pt x="167603" y="375594"/>
                  <a:pt x="167284" y="375274"/>
                </a:cubicBezTo>
                <a:cubicBezTo>
                  <a:pt x="168242" y="375274"/>
                  <a:pt x="168722" y="374795"/>
                  <a:pt x="168722" y="373836"/>
                </a:cubicBezTo>
                <a:close/>
                <a:moveTo>
                  <a:pt x="263148" y="373357"/>
                </a:moveTo>
                <a:cubicBezTo>
                  <a:pt x="264426" y="373677"/>
                  <a:pt x="265145" y="374555"/>
                  <a:pt x="265305" y="375993"/>
                </a:cubicBezTo>
                <a:cubicBezTo>
                  <a:pt x="265465" y="377431"/>
                  <a:pt x="265545" y="379029"/>
                  <a:pt x="265545" y="380786"/>
                </a:cubicBezTo>
                <a:cubicBezTo>
                  <a:pt x="265545" y="382544"/>
                  <a:pt x="265624" y="384222"/>
                  <a:pt x="265785" y="385820"/>
                </a:cubicBezTo>
                <a:cubicBezTo>
                  <a:pt x="265944" y="387417"/>
                  <a:pt x="266503" y="388376"/>
                  <a:pt x="267462" y="388695"/>
                </a:cubicBezTo>
                <a:cubicBezTo>
                  <a:pt x="268101" y="388695"/>
                  <a:pt x="268341" y="388136"/>
                  <a:pt x="268181" y="387018"/>
                </a:cubicBezTo>
                <a:cubicBezTo>
                  <a:pt x="268021" y="385899"/>
                  <a:pt x="268420" y="385659"/>
                  <a:pt x="269380" y="386299"/>
                </a:cubicBezTo>
                <a:cubicBezTo>
                  <a:pt x="269060" y="387577"/>
                  <a:pt x="269060" y="388376"/>
                  <a:pt x="269380" y="388695"/>
                </a:cubicBezTo>
                <a:cubicBezTo>
                  <a:pt x="269699" y="389014"/>
                  <a:pt x="270098" y="389175"/>
                  <a:pt x="270577" y="389175"/>
                </a:cubicBezTo>
                <a:cubicBezTo>
                  <a:pt x="271057" y="389175"/>
                  <a:pt x="271456" y="389334"/>
                  <a:pt x="271776" y="389654"/>
                </a:cubicBezTo>
                <a:cubicBezTo>
                  <a:pt x="272096" y="389974"/>
                  <a:pt x="272096" y="390932"/>
                  <a:pt x="271776" y="392530"/>
                </a:cubicBezTo>
                <a:cubicBezTo>
                  <a:pt x="271137" y="392849"/>
                  <a:pt x="270897" y="392450"/>
                  <a:pt x="271057" y="391332"/>
                </a:cubicBezTo>
                <a:cubicBezTo>
                  <a:pt x="271216" y="390213"/>
                  <a:pt x="270817" y="389974"/>
                  <a:pt x="269859" y="390612"/>
                </a:cubicBezTo>
                <a:lnTo>
                  <a:pt x="269859" y="395885"/>
                </a:lnTo>
                <a:cubicBezTo>
                  <a:pt x="270498" y="394607"/>
                  <a:pt x="270977" y="394527"/>
                  <a:pt x="271297" y="395645"/>
                </a:cubicBezTo>
                <a:cubicBezTo>
                  <a:pt x="271616" y="396764"/>
                  <a:pt x="272415" y="397003"/>
                  <a:pt x="273693" y="396364"/>
                </a:cubicBezTo>
                <a:cubicBezTo>
                  <a:pt x="274013" y="398921"/>
                  <a:pt x="274412" y="401557"/>
                  <a:pt x="274892" y="404273"/>
                </a:cubicBezTo>
                <a:cubicBezTo>
                  <a:pt x="275371" y="406989"/>
                  <a:pt x="275930" y="409626"/>
                  <a:pt x="276569" y="412182"/>
                </a:cubicBezTo>
                <a:cubicBezTo>
                  <a:pt x="274971" y="411543"/>
                  <a:pt x="274093" y="411703"/>
                  <a:pt x="273933" y="412661"/>
                </a:cubicBezTo>
                <a:cubicBezTo>
                  <a:pt x="273773" y="413620"/>
                  <a:pt x="273534" y="414419"/>
                  <a:pt x="273214" y="415058"/>
                </a:cubicBezTo>
                <a:cubicBezTo>
                  <a:pt x="272574" y="414739"/>
                  <a:pt x="272335" y="413940"/>
                  <a:pt x="272495" y="412661"/>
                </a:cubicBezTo>
                <a:cubicBezTo>
                  <a:pt x="272655" y="411383"/>
                  <a:pt x="272255" y="410904"/>
                  <a:pt x="271297" y="411224"/>
                </a:cubicBezTo>
                <a:cubicBezTo>
                  <a:pt x="271616" y="414419"/>
                  <a:pt x="271936" y="417454"/>
                  <a:pt x="272255" y="420331"/>
                </a:cubicBezTo>
                <a:cubicBezTo>
                  <a:pt x="272574" y="423206"/>
                  <a:pt x="273214" y="425763"/>
                  <a:pt x="274172" y="428000"/>
                </a:cubicBezTo>
                <a:cubicBezTo>
                  <a:pt x="273214" y="430556"/>
                  <a:pt x="272895" y="433352"/>
                  <a:pt x="273214" y="436388"/>
                </a:cubicBezTo>
                <a:cubicBezTo>
                  <a:pt x="273534" y="439423"/>
                  <a:pt x="274172" y="442380"/>
                  <a:pt x="275132" y="445255"/>
                </a:cubicBezTo>
                <a:cubicBezTo>
                  <a:pt x="276090" y="448131"/>
                  <a:pt x="277049" y="451007"/>
                  <a:pt x="278007" y="453883"/>
                </a:cubicBezTo>
                <a:cubicBezTo>
                  <a:pt x="278966" y="456759"/>
                  <a:pt x="279445" y="459315"/>
                  <a:pt x="279445" y="461552"/>
                </a:cubicBezTo>
                <a:cubicBezTo>
                  <a:pt x="279445" y="459954"/>
                  <a:pt x="278646" y="459475"/>
                  <a:pt x="277049" y="460114"/>
                </a:cubicBezTo>
                <a:cubicBezTo>
                  <a:pt x="276090" y="463629"/>
                  <a:pt x="275930" y="467464"/>
                  <a:pt x="276569" y="471618"/>
                </a:cubicBezTo>
                <a:cubicBezTo>
                  <a:pt x="277208" y="475772"/>
                  <a:pt x="276729" y="478967"/>
                  <a:pt x="275132" y="481204"/>
                </a:cubicBezTo>
                <a:cubicBezTo>
                  <a:pt x="274812" y="479607"/>
                  <a:pt x="274172" y="478489"/>
                  <a:pt x="273214" y="477849"/>
                </a:cubicBezTo>
                <a:cubicBezTo>
                  <a:pt x="272255" y="477210"/>
                  <a:pt x="271616" y="475932"/>
                  <a:pt x="271297" y="474014"/>
                </a:cubicBezTo>
                <a:cubicBezTo>
                  <a:pt x="271616" y="472737"/>
                  <a:pt x="271856" y="471618"/>
                  <a:pt x="272015" y="470659"/>
                </a:cubicBezTo>
                <a:cubicBezTo>
                  <a:pt x="272175" y="469701"/>
                  <a:pt x="272735" y="469062"/>
                  <a:pt x="273693" y="468742"/>
                </a:cubicBezTo>
                <a:cubicBezTo>
                  <a:pt x="273373" y="465227"/>
                  <a:pt x="273373" y="461872"/>
                  <a:pt x="273693" y="458676"/>
                </a:cubicBezTo>
                <a:cubicBezTo>
                  <a:pt x="274013" y="455480"/>
                  <a:pt x="273054" y="453244"/>
                  <a:pt x="270817" y="451966"/>
                </a:cubicBezTo>
                <a:cubicBezTo>
                  <a:pt x="270817" y="448770"/>
                  <a:pt x="270657" y="445255"/>
                  <a:pt x="270338" y="441420"/>
                </a:cubicBezTo>
                <a:cubicBezTo>
                  <a:pt x="270018" y="437586"/>
                  <a:pt x="269619" y="433671"/>
                  <a:pt x="269140" y="429678"/>
                </a:cubicBezTo>
                <a:cubicBezTo>
                  <a:pt x="268660" y="425683"/>
                  <a:pt x="268501" y="421848"/>
                  <a:pt x="268660" y="418174"/>
                </a:cubicBezTo>
                <a:cubicBezTo>
                  <a:pt x="268820" y="414499"/>
                  <a:pt x="269380" y="411383"/>
                  <a:pt x="270338" y="408827"/>
                </a:cubicBezTo>
                <a:cubicBezTo>
                  <a:pt x="269699" y="408188"/>
                  <a:pt x="269380" y="406909"/>
                  <a:pt x="269380" y="404992"/>
                </a:cubicBezTo>
                <a:cubicBezTo>
                  <a:pt x="269380" y="403075"/>
                  <a:pt x="268900" y="401797"/>
                  <a:pt x="267942" y="401157"/>
                </a:cubicBezTo>
                <a:cubicBezTo>
                  <a:pt x="268581" y="403714"/>
                  <a:pt x="268261" y="404992"/>
                  <a:pt x="266983" y="404992"/>
                </a:cubicBezTo>
                <a:cubicBezTo>
                  <a:pt x="266344" y="403394"/>
                  <a:pt x="266184" y="402116"/>
                  <a:pt x="266503" y="401157"/>
                </a:cubicBezTo>
                <a:cubicBezTo>
                  <a:pt x="266823" y="400199"/>
                  <a:pt x="266983" y="398921"/>
                  <a:pt x="266983" y="397323"/>
                </a:cubicBezTo>
                <a:cubicBezTo>
                  <a:pt x="265705" y="397323"/>
                  <a:pt x="265065" y="396684"/>
                  <a:pt x="265065" y="395406"/>
                </a:cubicBezTo>
                <a:cubicBezTo>
                  <a:pt x="265065" y="394128"/>
                  <a:pt x="264746" y="393169"/>
                  <a:pt x="264107" y="392530"/>
                </a:cubicBezTo>
                <a:cubicBezTo>
                  <a:pt x="264746" y="390612"/>
                  <a:pt x="264986" y="388855"/>
                  <a:pt x="264825" y="387257"/>
                </a:cubicBezTo>
                <a:cubicBezTo>
                  <a:pt x="264666" y="385659"/>
                  <a:pt x="264347" y="384142"/>
                  <a:pt x="263867" y="382704"/>
                </a:cubicBezTo>
                <a:cubicBezTo>
                  <a:pt x="263388" y="381266"/>
                  <a:pt x="262989" y="379828"/>
                  <a:pt x="262669" y="378390"/>
                </a:cubicBezTo>
                <a:cubicBezTo>
                  <a:pt x="262349" y="376952"/>
                  <a:pt x="262509" y="375274"/>
                  <a:pt x="263148" y="373357"/>
                </a:cubicBezTo>
                <a:close/>
                <a:moveTo>
                  <a:pt x="241099" y="371919"/>
                </a:moveTo>
                <a:cubicBezTo>
                  <a:pt x="242697" y="372238"/>
                  <a:pt x="243656" y="372718"/>
                  <a:pt x="243976" y="373357"/>
                </a:cubicBezTo>
                <a:cubicBezTo>
                  <a:pt x="244295" y="373996"/>
                  <a:pt x="244295" y="374715"/>
                  <a:pt x="243976" y="375514"/>
                </a:cubicBezTo>
                <a:cubicBezTo>
                  <a:pt x="243656" y="376312"/>
                  <a:pt x="243416" y="377272"/>
                  <a:pt x="243256" y="378390"/>
                </a:cubicBezTo>
                <a:cubicBezTo>
                  <a:pt x="243096" y="379508"/>
                  <a:pt x="243336" y="380706"/>
                  <a:pt x="243976" y="381985"/>
                </a:cubicBezTo>
                <a:cubicBezTo>
                  <a:pt x="243976" y="381346"/>
                  <a:pt x="243895" y="380227"/>
                  <a:pt x="243736" y="378630"/>
                </a:cubicBezTo>
                <a:cubicBezTo>
                  <a:pt x="243576" y="377032"/>
                  <a:pt x="243815" y="376872"/>
                  <a:pt x="244454" y="378150"/>
                </a:cubicBezTo>
                <a:cubicBezTo>
                  <a:pt x="245094" y="380387"/>
                  <a:pt x="245413" y="382464"/>
                  <a:pt x="245413" y="384381"/>
                </a:cubicBezTo>
                <a:cubicBezTo>
                  <a:pt x="245413" y="386299"/>
                  <a:pt x="246212" y="388216"/>
                  <a:pt x="247810" y="390133"/>
                </a:cubicBezTo>
                <a:cubicBezTo>
                  <a:pt x="248449" y="389494"/>
                  <a:pt x="248608" y="388775"/>
                  <a:pt x="248289" y="387976"/>
                </a:cubicBezTo>
                <a:cubicBezTo>
                  <a:pt x="247969" y="387178"/>
                  <a:pt x="247810" y="386299"/>
                  <a:pt x="247810" y="385340"/>
                </a:cubicBezTo>
                <a:cubicBezTo>
                  <a:pt x="249727" y="387896"/>
                  <a:pt x="251005" y="392690"/>
                  <a:pt x="251644" y="399720"/>
                </a:cubicBezTo>
                <a:cubicBezTo>
                  <a:pt x="251324" y="399400"/>
                  <a:pt x="250846" y="399560"/>
                  <a:pt x="250206" y="400199"/>
                </a:cubicBezTo>
                <a:cubicBezTo>
                  <a:pt x="249567" y="399560"/>
                  <a:pt x="249248" y="398761"/>
                  <a:pt x="249248" y="397802"/>
                </a:cubicBezTo>
                <a:cubicBezTo>
                  <a:pt x="249248" y="396844"/>
                  <a:pt x="248929" y="396204"/>
                  <a:pt x="248289" y="395885"/>
                </a:cubicBezTo>
                <a:cubicBezTo>
                  <a:pt x="247650" y="395565"/>
                  <a:pt x="247410" y="395805"/>
                  <a:pt x="247570" y="396604"/>
                </a:cubicBezTo>
                <a:cubicBezTo>
                  <a:pt x="247730" y="397403"/>
                  <a:pt x="247490" y="397802"/>
                  <a:pt x="246851" y="397802"/>
                </a:cubicBezTo>
                <a:cubicBezTo>
                  <a:pt x="246212" y="396204"/>
                  <a:pt x="245972" y="394048"/>
                  <a:pt x="246132" y="391332"/>
                </a:cubicBezTo>
                <a:cubicBezTo>
                  <a:pt x="246292" y="388615"/>
                  <a:pt x="245253" y="387417"/>
                  <a:pt x="243016" y="387737"/>
                </a:cubicBezTo>
                <a:cubicBezTo>
                  <a:pt x="242697" y="386139"/>
                  <a:pt x="242857" y="385260"/>
                  <a:pt x="243496" y="385100"/>
                </a:cubicBezTo>
                <a:cubicBezTo>
                  <a:pt x="244135" y="384941"/>
                  <a:pt x="244454" y="384222"/>
                  <a:pt x="244454" y="382943"/>
                </a:cubicBezTo>
                <a:cubicBezTo>
                  <a:pt x="242857" y="383583"/>
                  <a:pt x="241898" y="382544"/>
                  <a:pt x="241579" y="379828"/>
                </a:cubicBezTo>
                <a:cubicBezTo>
                  <a:pt x="241259" y="377111"/>
                  <a:pt x="241099" y="374476"/>
                  <a:pt x="241099" y="371919"/>
                </a:cubicBezTo>
                <a:close/>
                <a:moveTo>
                  <a:pt x="109285" y="365688"/>
                </a:moveTo>
                <a:cubicBezTo>
                  <a:pt x="108008" y="366646"/>
                  <a:pt x="107209" y="368004"/>
                  <a:pt x="106889" y="369762"/>
                </a:cubicBezTo>
                <a:cubicBezTo>
                  <a:pt x="106569" y="371520"/>
                  <a:pt x="106410" y="373437"/>
                  <a:pt x="106410" y="375514"/>
                </a:cubicBezTo>
                <a:cubicBezTo>
                  <a:pt x="106410" y="377591"/>
                  <a:pt x="106410" y="379588"/>
                  <a:pt x="106410" y="381505"/>
                </a:cubicBezTo>
                <a:cubicBezTo>
                  <a:pt x="106410" y="383423"/>
                  <a:pt x="106250" y="385021"/>
                  <a:pt x="105930" y="386299"/>
                </a:cubicBezTo>
                <a:cubicBezTo>
                  <a:pt x="107528" y="383103"/>
                  <a:pt x="108487" y="379988"/>
                  <a:pt x="108807" y="376952"/>
                </a:cubicBezTo>
                <a:cubicBezTo>
                  <a:pt x="109126" y="373916"/>
                  <a:pt x="109285" y="370161"/>
                  <a:pt x="109285" y="365688"/>
                </a:cubicBezTo>
                <a:close/>
                <a:moveTo>
                  <a:pt x="78609" y="362333"/>
                </a:moveTo>
                <a:cubicBezTo>
                  <a:pt x="77970" y="362972"/>
                  <a:pt x="77411" y="363531"/>
                  <a:pt x="76931" y="364010"/>
                </a:cubicBezTo>
                <a:cubicBezTo>
                  <a:pt x="76452" y="364489"/>
                  <a:pt x="76372" y="365528"/>
                  <a:pt x="76692" y="367126"/>
                </a:cubicBezTo>
                <a:cubicBezTo>
                  <a:pt x="77651" y="367765"/>
                  <a:pt x="78210" y="367445"/>
                  <a:pt x="78369" y="366167"/>
                </a:cubicBezTo>
                <a:cubicBezTo>
                  <a:pt x="78529" y="364889"/>
                  <a:pt x="78609" y="363610"/>
                  <a:pt x="78609" y="362333"/>
                </a:cubicBezTo>
                <a:close/>
                <a:moveTo>
                  <a:pt x="105451" y="358019"/>
                </a:moveTo>
                <a:cubicBezTo>
                  <a:pt x="103854" y="359297"/>
                  <a:pt x="102655" y="360735"/>
                  <a:pt x="101856" y="362333"/>
                </a:cubicBezTo>
                <a:cubicBezTo>
                  <a:pt x="101057" y="363930"/>
                  <a:pt x="100498" y="366167"/>
                  <a:pt x="100178" y="369043"/>
                </a:cubicBezTo>
                <a:cubicBezTo>
                  <a:pt x="102096" y="368404"/>
                  <a:pt x="103294" y="366886"/>
                  <a:pt x="103773" y="364489"/>
                </a:cubicBezTo>
                <a:cubicBezTo>
                  <a:pt x="104253" y="362093"/>
                  <a:pt x="104812" y="359936"/>
                  <a:pt x="105451" y="358019"/>
                </a:cubicBezTo>
                <a:close/>
                <a:moveTo>
                  <a:pt x="134689" y="357060"/>
                </a:moveTo>
                <a:cubicBezTo>
                  <a:pt x="134051" y="357380"/>
                  <a:pt x="133731" y="357859"/>
                  <a:pt x="133731" y="358498"/>
                </a:cubicBezTo>
                <a:cubicBezTo>
                  <a:pt x="133731" y="359137"/>
                  <a:pt x="133252" y="359137"/>
                  <a:pt x="132293" y="358498"/>
                </a:cubicBezTo>
                <a:cubicBezTo>
                  <a:pt x="131974" y="360735"/>
                  <a:pt x="131734" y="362972"/>
                  <a:pt x="131574" y="365208"/>
                </a:cubicBezTo>
                <a:cubicBezTo>
                  <a:pt x="131415" y="367445"/>
                  <a:pt x="131974" y="368883"/>
                  <a:pt x="133252" y="369523"/>
                </a:cubicBezTo>
                <a:cubicBezTo>
                  <a:pt x="132613" y="366327"/>
                  <a:pt x="133092" y="363930"/>
                  <a:pt x="134689" y="362333"/>
                </a:cubicBezTo>
                <a:cubicBezTo>
                  <a:pt x="136287" y="360735"/>
                  <a:pt x="136287" y="358977"/>
                  <a:pt x="134689" y="357060"/>
                </a:cubicBezTo>
                <a:close/>
                <a:moveTo>
                  <a:pt x="142359" y="356101"/>
                </a:moveTo>
                <a:cubicBezTo>
                  <a:pt x="140441" y="357060"/>
                  <a:pt x="139723" y="358738"/>
                  <a:pt x="140202" y="361134"/>
                </a:cubicBezTo>
                <a:cubicBezTo>
                  <a:pt x="140681" y="363531"/>
                  <a:pt x="140601" y="366167"/>
                  <a:pt x="139963" y="369043"/>
                </a:cubicBezTo>
                <a:cubicBezTo>
                  <a:pt x="139004" y="369682"/>
                  <a:pt x="138205" y="370561"/>
                  <a:pt x="137566" y="371679"/>
                </a:cubicBezTo>
                <a:cubicBezTo>
                  <a:pt x="136927" y="372798"/>
                  <a:pt x="136128" y="373677"/>
                  <a:pt x="135169" y="374316"/>
                </a:cubicBezTo>
                <a:cubicBezTo>
                  <a:pt x="136447" y="375594"/>
                  <a:pt x="136527" y="377990"/>
                  <a:pt x="135409" y="381505"/>
                </a:cubicBezTo>
                <a:cubicBezTo>
                  <a:pt x="134290" y="385021"/>
                  <a:pt x="134051" y="387896"/>
                  <a:pt x="134689" y="390133"/>
                </a:cubicBezTo>
                <a:cubicBezTo>
                  <a:pt x="135648" y="389175"/>
                  <a:pt x="136208" y="387577"/>
                  <a:pt x="136368" y="385340"/>
                </a:cubicBezTo>
                <a:cubicBezTo>
                  <a:pt x="136527" y="383103"/>
                  <a:pt x="137406" y="381985"/>
                  <a:pt x="139004" y="381985"/>
                </a:cubicBezTo>
                <a:cubicBezTo>
                  <a:pt x="139004" y="380068"/>
                  <a:pt x="139164" y="377671"/>
                  <a:pt x="139483" y="374795"/>
                </a:cubicBezTo>
                <a:cubicBezTo>
                  <a:pt x="139803" y="371919"/>
                  <a:pt x="140761" y="370161"/>
                  <a:pt x="142359" y="369523"/>
                </a:cubicBezTo>
                <a:cubicBezTo>
                  <a:pt x="141720" y="365049"/>
                  <a:pt x="141720" y="360575"/>
                  <a:pt x="142359" y="356101"/>
                </a:cubicBezTo>
                <a:close/>
                <a:moveTo>
                  <a:pt x="252123" y="354664"/>
                </a:moveTo>
                <a:cubicBezTo>
                  <a:pt x="252123" y="355302"/>
                  <a:pt x="252203" y="356101"/>
                  <a:pt x="252363" y="357060"/>
                </a:cubicBezTo>
                <a:cubicBezTo>
                  <a:pt x="252523" y="358019"/>
                  <a:pt x="252284" y="358498"/>
                  <a:pt x="251644" y="358498"/>
                </a:cubicBezTo>
                <a:cubicBezTo>
                  <a:pt x="251005" y="357859"/>
                  <a:pt x="250606" y="357060"/>
                  <a:pt x="250446" y="356101"/>
                </a:cubicBezTo>
                <a:cubicBezTo>
                  <a:pt x="250287" y="355143"/>
                  <a:pt x="250846" y="354664"/>
                  <a:pt x="252123" y="354664"/>
                </a:cubicBezTo>
                <a:close/>
                <a:moveTo>
                  <a:pt x="248289" y="354664"/>
                </a:moveTo>
                <a:cubicBezTo>
                  <a:pt x="248929" y="355941"/>
                  <a:pt x="249328" y="357459"/>
                  <a:pt x="249488" y="359217"/>
                </a:cubicBezTo>
                <a:cubicBezTo>
                  <a:pt x="249647" y="360975"/>
                  <a:pt x="250526" y="361214"/>
                  <a:pt x="252123" y="359936"/>
                </a:cubicBezTo>
                <a:cubicBezTo>
                  <a:pt x="252123" y="360894"/>
                  <a:pt x="252284" y="361534"/>
                  <a:pt x="252603" y="361853"/>
                </a:cubicBezTo>
                <a:cubicBezTo>
                  <a:pt x="252922" y="362173"/>
                  <a:pt x="252922" y="362812"/>
                  <a:pt x="252603" y="363771"/>
                </a:cubicBezTo>
                <a:cubicBezTo>
                  <a:pt x="251644" y="364409"/>
                  <a:pt x="251245" y="364090"/>
                  <a:pt x="251405" y="362812"/>
                </a:cubicBezTo>
                <a:cubicBezTo>
                  <a:pt x="251564" y="361534"/>
                  <a:pt x="251165" y="361214"/>
                  <a:pt x="250206" y="361853"/>
                </a:cubicBezTo>
                <a:cubicBezTo>
                  <a:pt x="248608" y="364409"/>
                  <a:pt x="248130" y="366966"/>
                  <a:pt x="248768" y="369523"/>
                </a:cubicBezTo>
                <a:cubicBezTo>
                  <a:pt x="249407" y="372079"/>
                  <a:pt x="249887" y="374954"/>
                  <a:pt x="250206" y="378150"/>
                </a:cubicBezTo>
                <a:cubicBezTo>
                  <a:pt x="248608" y="375594"/>
                  <a:pt x="247730" y="371919"/>
                  <a:pt x="247570" y="367126"/>
                </a:cubicBezTo>
                <a:cubicBezTo>
                  <a:pt x="247410" y="362333"/>
                  <a:pt x="247650" y="358178"/>
                  <a:pt x="248289" y="354664"/>
                </a:cubicBezTo>
                <a:close/>
                <a:moveTo>
                  <a:pt x="126541" y="354664"/>
                </a:moveTo>
                <a:cubicBezTo>
                  <a:pt x="125582" y="354024"/>
                  <a:pt x="125023" y="354743"/>
                  <a:pt x="124864" y="356821"/>
                </a:cubicBezTo>
                <a:cubicBezTo>
                  <a:pt x="124704" y="358897"/>
                  <a:pt x="125104" y="359776"/>
                  <a:pt x="126062" y="359456"/>
                </a:cubicBezTo>
                <a:cubicBezTo>
                  <a:pt x="126062" y="358498"/>
                  <a:pt x="126222" y="357779"/>
                  <a:pt x="126541" y="357299"/>
                </a:cubicBezTo>
                <a:cubicBezTo>
                  <a:pt x="126861" y="356821"/>
                  <a:pt x="126861" y="355941"/>
                  <a:pt x="126541" y="354664"/>
                </a:cubicBezTo>
                <a:close/>
                <a:moveTo>
                  <a:pt x="162490" y="352746"/>
                </a:moveTo>
                <a:lnTo>
                  <a:pt x="162490" y="357060"/>
                </a:lnTo>
                <a:lnTo>
                  <a:pt x="161532" y="357060"/>
                </a:lnTo>
                <a:cubicBezTo>
                  <a:pt x="161532" y="356421"/>
                  <a:pt x="161452" y="355463"/>
                  <a:pt x="161292" y="354184"/>
                </a:cubicBezTo>
                <a:cubicBezTo>
                  <a:pt x="161132" y="352906"/>
                  <a:pt x="161532" y="352427"/>
                  <a:pt x="162490" y="352746"/>
                </a:cubicBezTo>
                <a:close/>
                <a:moveTo>
                  <a:pt x="120310" y="352746"/>
                </a:moveTo>
                <a:cubicBezTo>
                  <a:pt x="119032" y="354664"/>
                  <a:pt x="118313" y="356821"/>
                  <a:pt x="118153" y="359217"/>
                </a:cubicBezTo>
                <a:cubicBezTo>
                  <a:pt x="117993" y="361614"/>
                  <a:pt x="117754" y="364090"/>
                  <a:pt x="117434" y="366646"/>
                </a:cubicBezTo>
                <a:cubicBezTo>
                  <a:pt x="118712" y="366007"/>
                  <a:pt x="119352" y="366167"/>
                  <a:pt x="119352" y="367126"/>
                </a:cubicBezTo>
                <a:cubicBezTo>
                  <a:pt x="119352" y="368084"/>
                  <a:pt x="119352" y="369203"/>
                  <a:pt x="119352" y="370481"/>
                </a:cubicBezTo>
                <a:cubicBezTo>
                  <a:pt x="119990" y="369842"/>
                  <a:pt x="120470" y="369682"/>
                  <a:pt x="120789" y="370001"/>
                </a:cubicBezTo>
                <a:cubicBezTo>
                  <a:pt x="121109" y="370321"/>
                  <a:pt x="121588" y="370481"/>
                  <a:pt x="122227" y="370481"/>
                </a:cubicBezTo>
                <a:cubicBezTo>
                  <a:pt x="121588" y="368564"/>
                  <a:pt x="122227" y="367765"/>
                  <a:pt x="124144" y="368084"/>
                </a:cubicBezTo>
                <a:lnTo>
                  <a:pt x="124144" y="363771"/>
                </a:lnTo>
                <a:cubicBezTo>
                  <a:pt x="121588" y="365368"/>
                  <a:pt x="120390" y="364570"/>
                  <a:pt x="120550" y="361374"/>
                </a:cubicBezTo>
                <a:cubicBezTo>
                  <a:pt x="120710" y="358178"/>
                  <a:pt x="120629" y="355302"/>
                  <a:pt x="120310" y="352746"/>
                </a:cubicBezTo>
                <a:close/>
                <a:moveTo>
                  <a:pt x="68064" y="350829"/>
                </a:moveTo>
                <a:cubicBezTo>
                  <a:pt x="67425" y="351787"/>
                  <a:pt x="66306" y="352666"/>
                  <a:pt x="64709" y="353465"/>
                </a:cubicBezTo>
                <a:cubicBezTo>
                  <a:pt x="63111" y="354264"/>
                  <a:pt x="62951" y="355941"/>
                  <a:pt x="64229" y="358498"/>
                </a:cubicBezTo>
                <a:cubicBezTo>
                  <a:pt x="64868" y="358498"/>
                  <a:pt x="65428" y="358338"/>
                  <a:pt x="65907" y="358019"/>
                </a:cubicBezTo>
                <a:cubicBezTo>
                  <a:pt x="66386" y="357699"/>
                  <a:pt x="66946" y="357380"/>
                  <a:pt x="67584" y="357060"/>
                </a:cubicBezTo>
                <a:cubicBezTo>
                  <a:pt x="66946" y="355463"/>
                  <a:pt x="66786" y="354344"/>
                  <a:pt x="67105" y="353704"/>
                </a:cubicBezTo>
                <a:cubicBezTo>
                  <a:pt x="67425" y="353066"/>
                  <a:pt x="67745" y="352107"/>
                  <a:pt x="68064" y="350829"/>
                </a:cubicBezTo>
                <a:close/>
                <a:moveTo>
                  <a:pt x="142359" y="347474"/>
                </a:moveTo>
                <a:cubicBezTo>
                  <a:pt x="141400" y="347474"/>
                  <a:pt x="140761" y="347793"/>
                  <a:pt x="140441" y="348432"/>
                </a:cubicBezTo>
                <a:cubicBezTo>
                  <a:pt x="140122" y="349071"/>
                  <a:pt x="139642" y="349550"/>
                  <a:pt x="139004" y="349870"/>
                </a:cubicBezTo>
                <a:cubicBezTo>
                  <a:pt x="139642" y="354344"/>
                  <a:pt x="141400" y="355941"/>
                  <a:pt x="144276" y="354664"/>
                </a:cubicBezTo>
                <a:cubicBezTo>
                  <a:pt x="144915" y="352746"/>
                  <a:pt x="144995" y="351308"/>
                  <a:pt x="144516" y="350349"/>
                </a:cubicBezTo>
                <a:cubicBezTo>
                  <a:pt x="144036" y="349391"/>
                  <a:pt x="143318" y="348432"/>
                  <a:pt x="142359" y="347474"/>
                </a:cubicBezTo>
                <a:close/>
                <a:moveTo>
                  <a:pt x="104972" y="347474"/>
                </a:moveTo>
                <a:cubicBezTo>
                  <a:pt x="103694" y="347793"/>
                  <a:pt x="103055" y="348592"/>
                  <a:pt x="103055" y="349870"/>
                </a:cubicBezTo>
                <a:cubicBezTo>
                  <a:pt x="103055" y="351148"/>
                  <a:pt x="103055" y="352586"/>
                  <a:pt x="103055" y="354184"/>
                </a:cubicBezTo>
                <a:cubicBezTo>
                  <a:pt x="104332" y="352906"/>
                  <a:pt x="104972" y="350669"/>
                  <a:pt x="104972" y="347474"/>
                </a:cubicBezTo>
                <a:close/>
                <a:moveTo>
                  <a:pt x="243976" y="344597"/>
                </a:moveTo>
                <a:cubicBezTo>
                  <a:pt x="244295" y="345237"/>
                  <a:pt x="244614" y="346195"/>
                  <a:pt x="244934" y="347474"/>
                </a:cubicBezTo>
                <a:cubicBezTo>
                  <a:pt x="245253" y="348751"/>
                  <a:pt x="244934" y="349550"/>
                  <a:pt x="243976" y="349870"/>
                </a:cubicBezTo>
                <a:cubicBezTo>
                  <a:pt x="243336" y="349231"/>
                  <a:pt x="242937" y="348352"/>
                  <a:pt x="242777" y="347234"/>
                </a:cubicBezTo>
                <a:cubicBezTo>
                  <a:pt x="242617" y="346116"/>
                  <a:pt x="243016" y="345237"/>
                  <a:pt x="243976" y="344597"/>
                </a:cubicBezTo>
                <a:close/>
                <a:moveTo>
                  <a:pt x="67584" y="343639"/>
                </a:moveTo>
                <a:cubicBezTo>
                  <a:pt x="66626" y="344278"/>
                  <a:pt x="66147" y="345396"/>
                  <a:pt x="66147" y="346994"/>
                </a:cubicBezTo>
                <a:cubicBezTo>
                  <a:pt x="66786" y="346994"/>
                  <a:pt x="67185" y="346834"/>
                  <a:pt x="67345" y="346515"/>
                </a:cubicBezTo>
                <a:cubicBezTo>
                  <a:pt x="67505" y="346195"/>
                  <a:pt x="67904" y="346036"/>
                  <a:pt x="68543" y="346036"/>
                </a:cubicBezTo>
                <a:cubicBezTo>
                  <a:pt x="68543" y="345396"/>
                  <a:pt x="68383" y="344997"/>
                  <a:pt x="68064" y="344837"/>
                </a:cubicBezTo>
                <a:cubicBezTo>
                  <a:pt x="67745" y="344678"/>
                  <a:pt x="67584" y="344278"/>
                  <a:pt x="67584" y="343639"/>
                </a:cubicBezTo>
                <a:close/>
                <a:moveTo>
                  <a:pt x="166325" y="342680"/>
                </a:moveTo>
                <a:cubicBezTo>
                  <a:pt x="165686" y="344278"/>
                  <a:pt x="165606" y="346036"/>
                  <a:pt x="166085" y="347953"/>
                </a:cubicBezTo>
                <a:cubicBezTo>
                  <a:pt x="166565" y="349870"/>
                  <a:pt x="166166" y="350829"/>
                  <a:pt x="164887" y="350829"/>
                </a:cubicBezTo>
                <a:cubicBezTo>
                  <a:pt x="164248" y="349870"/>
                  <a:pt x="164168" y="348512"/>
                  <a:pt x="164647" y="346754"/>
                </a:cubicBezTo>
                <a:cubicBezTo>
                  <a:pt x="165127" y="344997"/>
                  <a:pt x="165686" y="343639"/>
                  <a:pt x="166325" y="342680"/>
                </a:cubicBezTo>
                <a:close/>
                <a:moveTo>
                  <a:pt x="149548" y="342201"/>
                </a:moveTo>
                <a:cubicBezTo>
                  <a:pt x="147951" y="341881"/>
                  <a:pt x="146992" y="342600"/>
                  <a:pt x="146673" y="344358"/>
                </a:cubicBezTo>
                <a:cubicBezTo>
                  <a:pt x="146354" y="346116"/>
                  <a:pt x="145874" y="347633"/>
                  <a:pt x="145235" y="348912"/>
                </a:cubicBezTo>
                <a:cubicBezTo>
                  <a:pt x="145235" y="350190"/>
                  <a:pt x="145634" y="350749"/>
                  <a:pt x="146433" y="350589"/>
                </a:cubicBezTo>
                <a:cubicBezTo>
                  <a:pt x="147232" y="350429"/>
                  <a:pt x="147472" y="350988"/>
                  <a:pt x="147153" y="352267"/>
                </a:cubicBezTo>
                <a:cubicBezTo>
                  <a:pt x="147791" y="350669"/>
                  <a:pt x="148511" y="349231"/>
                  <a:pt x="149309" y="347953"/>
                </a:cubicBezTo>
                <a:cubicBezTo>
                  <a:pt x="150108" y="346675"/>
                  <a:pt x="150188" y="344757"/>
                  <a:pt x="149548" y="342201"/>
                </a:cubicBezTo>
                <a:close/>
                <a:moveTo>
                  <a:pt x="122227" y="339804"/>
                </a:moveTo>
                <a:cubicBezTo>
                  <a:pt x="120629" y="339165"/>
                  <a:pt x="119511" y="339804"/>
                  <a:pt x="118872" y="341722"/>
                </a:cubicBezTo>
                <a:cubicBezTo>
                  <a:pt x="118233" y="343639"/>
                  <a:pt x="118233" y="345396"/>
                  <a:pt x="118872" y="346994"/>
                </a:cubicBezTo>
                <a:cubicBezTo>
                  <a:pt x="121109" y="345396"/>
                  <a:pt x="122227" y="343000"/>
                  <a:pt x="122227" y="339804"/>
                </a:cubicBezTo>
                <a:close/>
                <a:moveTo>
                  <a:pt x="284239" y="337408"/>
                </a:moveTo>
                <a:cubicBezTo>
                  <a:pt x="283919" y="338686"/>
                  <a:pt x="283919" y="339644"/>
                  <a:pt x="284239" y="340284"/>
                </a:cubicBezTo>
                <a:cubicBezTo>
                  <a:pt x="284558" y="340923"/>
                  <a:pt x="284877" y="341562"/>
                  <a:pt x="285197" y="342201"/>
                </a:cubicBezTo>
                <a:cubicBezTo>
                  <a:pt x="285836" y="341562"/>
                  <a:pt x="285996" y="340523"/>
                  <a:pt x="285676" y="339085"/>
                </a:cubicBezTo>
                <a:cubicBezTo>
                  <a:pt x="285357" y="337647"/>
                  <a:pt x="284877" y="337088"/>
                  <a:pt x="284239" y="337408"/>
                </a:cubicBezTo>
                <a:close/>
                <a:moveTo>
                  <a:pt x="157218" y="335011"/>
                </a:moveTo>
                <a:cubicBezTo>
                  <a:pt x="156260" y="336609"/>
                  <a:pt x="156099" y="338367"/>
                  <a:pt x="156738" y="340284"/>
                </a:cubicBezTo>
                <a:cubicBezTo>
                  <a:pt x="157378" y="342201"/>
                  <a:pt x="156738" y="343320"/>
                  <a:pt x="154821" y="343639"/>
                </a:cubicBezTo>
                <a:cubicBezTo>
                  <a:pt x="155461" y="345876"/>
                  <a:pt x="156020" y="347074"/>
                  <a:pt x="156499" y="347234"/>
                </a:cubicBezTo>
                <a:cubicBezTo>
                  <a:pt x="156978" y="347393"/>
                  <a:pt x="157857" y="347474"/>
                  <a:pt x="159135" y="347474"/>
                </a:cubicBezTo>
                <a:cubicBezTo>
                  <a:pt x="158816" y="345556"/>
                  <a:pt x="158416" y="343639"/>
                  <a:pt x="157937" y="341722"/>
                </a:cubicBezTo>
                <a:cubicBezTo>
                  <a:pt x="157458" y="339804"/>
                  <a:pt x="157218" y="337568"/>
                  <a:pt x="157218" y="335011"/>
                </a:cubicBezTo>
                <a:close/>
                <a:moveTo>
                  <a:pt x="173994" y="332615"/>
                </a:moveTo>
                <a:cubicBezTo>
                  <a:pt x="172396" y="333573"/>
                  <a:pt x="172077" y="335091"/>
                  <a:pt x="173036" y="337168"/>
                </a:cubicBezTo>
                <a:cubicBezTo>
                  <a:pt x="173994" y="339245"/>
                  <a:pt x="173675" y="340603"/>
                  <a:pt x="172077" y="341242"/>
                </a:cubicBezTo>
                <a:cubicBezTo>
                  <a:pt x="172396" y="341881"/>
                  <a:pt x="172636" y="342600"/>
                  <a:pt x="172796" y="343399"/>
                </a:cubicBezTo>
                <a:cubicBezTo>
                  <a:pt x="172955" y="344198"/>
                  <a:pt x="173515" y="344278"/>
                  <a:pt x="174474" y="343639"/>
                </a:cubicBezTo>
                <a:cubicBezTo>
                  <a:pt x="174154" y="341083"/>
                  <a:pt x="174154" y="339085"/>
                  <a:pt x="174474" y="337647"/>
                </a:cubicBezTo>
                <a:cubicBezTo>
                  <a:pt x="174793" y="336210"/>
                  <a:pt x="174633" y="334532"/>
                  <a:pt x="173994" y="332615"/>
                </a:cubicBezTo>
                <a:close/>
                <a:moveTo>
                  <a:pt x="127021" y="332615"/>
                </a:moveTo>
                <a:cubicBezTo>
                  <a:pt x="126062" y="332295"/>
                  <a:pt x="125423" y="332535"/>
                  <a:pt x="125104" y="333333"/>
                </a:cubicBezTo>
                <a:cubicBezTo>
                  <a:pt x="124784" y="334132"/>
                  <a:pt x="124144" y="334532"/>
                  <a:pt x="123186" y="334532"/>
                </a:cubicBezTo>
                <a:cubicBezTo>
                  <a:pt x="123186" y="335171"/>
                  <a:pt x="123506" y="335571"/>
                  <a:pt x="124144" y="335730"/>
                </a:cubicBezTo>
                <a:cubicBezTo>
                  <a:pt x="124784" y="335890"/>
                  <a:pt x="124943" y="336449"/>
                  <a:pt x="124624" y="337408"/>
                </a:cubicBezTo>
                <a:cubicBezTo>
                  <a:pt x="125263" y="338047"/>
                  <a:pt x="125663" y="337727"/>
                  <a:pt x="125822" y="336449"/>
                </a:cubicBezTo>
                <a:cubicBezTo>
                  <a:pt x="125982" y="335171"/>
                  <a:pt x="126062" y="335490"/>
                  <a:pt x="126062" y="337408"/>
                </a:cubicBezTo>
                <a:cubicBezTo>
                  <a:pt x="126701" y="337408"/>
                  <a:pt x="127021" y="335810"/>
                  <a:pt x="127021" y="332615"/>
                </a:cubicBezTo>
                <a:close/>
                <a:moveTo>
                  <a:pt x="77651" y="332615"/>
                </a:moveTo>
                <a:cubicBezTo>
                  <a:pt x="74135" y="332934"/>
                  <a:pt x="71978" y="335171"/>
                  <a:pt x="71179" y="339325"/>
                </a:cubicBezTo>
                <a:cubicBezTo>
                  <a:pt x="70380" y="343479"/>
                  <a:pt x="69342" y="346994"/>
                  <a:pt x="68064" y="349870"/>
                </a:cubicBezTo>
                <a:cubicBezTo>
                  <a:pt x="69981" y="347633"/>
                  <a:pt x="72058" y="345476"/>
                  <a:pt x="74295" y="343399"/>
                </a:cubicBezTo>
                <a:cubicBezTo>
                  <a:pt x="76532" y="341322"/>
                  <a:pt x="77651" y="337727"/>
                  <a:pt x="77651" y="332615"/>
                </a:cubicBezTo>
                <a:close/>
                <a:moveTo>
                  <a:pt x="280883" y="330218"/>
                </a:moveTo>
                <a:cubicBezTo>
                  <a:pt x="281203" y="330537"/>
                  <a:pt x="281302" y="330857"/>
                  <a:pt x="281182" y="331177"/>
                </a:cubicBezTo>
                <a:lnTo>
                  <a:pt x="281050" y="331302"/>
                </a:lnTo>
                <a:close/>
                <a:moveTo>
                  <a:pt x="116475" y="330218"/>
                </a:moveTo>
                <a:cubicBezTo>
                  <a:pt x="114238" y="330537"/>
                  <a:pt x="112721" y="331656"/>
                  <a:pt x="111922" y="333573"/>
                </a:cubicBezTo>
                <a:cubicBezTo>
                  <a:pt x="111123" y="335490"/>
                  <a:pt x="109765" y="336769"/>
                  <a:pt x="107848" y="337408"/>
                </a:cubicBezTo>
                <a:cubicBezTo>
                  <a:pt x="109126" y="339964"/>
                  <a:pt x="109446" y="342760"/>
                  <a:pt x="108807" y="345796"/>
                </a:cubicBezTo>
                <a:cubicBezTo>
                  <a:pt x="108167" y="348832"/>
                  <a:pt x="107209" y="351148"/>
                  <a:pt x="105930" y="352746"/>
                </a:cubicBezTo>
                <a:cubicBezTo>
                  <a:pt x="106569" y="354664"/>
                  <a:pt x="106969" y="356181"/>
                  <a:pt x="107129" y="357299"/>
                </a:cubicBezTo>
                <a:cubicBezTo>
                  <a:pt x="107288" y="358418"/>
                  <a:pt x="107209" y="360415"/>
                  <a:pt x="106889" y="363291"/>
                </a:cubicBezTo>
                <a:cubicBezTo>
                  <a:pt x="108807" y="363930"/>
                  <a:pt x="109605" y="362972"/>
                  <a:pt x="109285" y="360415"/>
                </a:cubicBezTo>
                <a:cubicBezTo>
                  <a:pt x="108966" y="357859"/>
                  <a:pt x="108966" y="355782"/>
                  <a:pt x="109285" y="354184"/>
                </a:cubicBezTo>
                <a:cubicBezTo>
                  <a:pt x="110244" y="350030"/>
                  <a:pt x="111522" y="346116"/>
                  <a:pt x="113120" y="342441"/>
                </a:cubicBezTo>
                <a:cubicBezTo>
                  <a:pt x="114718" y="338766"/>
                  <a:pt x="115836" y="334691"/>
                  <a:pt x="116475" y="330218"/>
                </a:cubicBezTo>
                <a:close/>
                <a:moveTo>
                  <a:pt x="278966" y="329260"/>
                </a:moveTo>
                <a:cubicBezTo>
                  <a:pt x="278646" y="331816"/>
                  <a:pt x="279046" y="332774"/>
                  <a:pt x="280164" y="332135"/>
                </a:cubicBezTo>
                <a:lnTo>
                  <a:pt x="281050" y="331302"/>
                </a:lnTo>
                <a:lnTo>
                  <a:pt x="281362" y="333333"/>
                </a:lnTo>
                <a:cubicBezTo>
                  <a:pt x="281043" y="334452"/>
                  <a:pt x="281682" y="335331"/>
                  <a:pt x="283279" y="335970"/>
                </a:cubicBezTo>
                <a:cubicBezTo>
                  <a:pt x="283599" y="335650"/>
                  <a:pt x="283759" y="334691"/>
                  <a:pt x="283759" y="333094"/>
                </a:cubicBezTo>
                <a:cubicBezTo>
                  <a:pt x="285996" y="333733"/>
                  <a:pt x="286874" y="335091"/>
                  <a:pt x="286395" y="337168"/>
                </a:cubicBezTo>
                <a:cubicBezTo>
                  <a:pt x="285916" y="339245"/>
                  <a:pt x="286156" y="341083"/>
                  <a:pt x="287114" y="342680"/>
                </a:cubicBezTo>
                <a:cubicBezTo>
                  <a:pt x="285836" y="345556"/>
                  <a:pt x="285836" y="349071"/>
                  <a:pt x="287114" y="353226"/>
                </a:cubicBezTo>
                <a:cubicBezTo>
                  <a:pt x="288393" y="357380"/>
                  <a:pt x="289830" y="360255"/>
                  <a:pt x="291428" y="361853"/>
                </a:cubicBezTo>
                <a:cubicBezTo>
                  <a:pt x="291109" y="362492"/>
                  <a:pt x="290789" y="363291"/>
                  <a:pt x="290469" y="364250"/>
                </a:cubicBezTo>
                <a:cubicBezTo>
                  <a:pt x="290150" y="365208"/>
                  <a:pt x="289670" y="365688"/>
                  <a:pt x="289031" y="365688"/>
                </a:cubicBezTo>
                <a:cubicBezTo>
                  <a:pt x="287434" y="360575"/>
                  <a:pt x="286075" y="355223"/>
                  <a:pt x="284957" y="349631"/>
                </a:cubicBezTo>
                <a:cubicBezTo>
                  <a:pt x="283839" y="344038"/>
                  <a:pt x="282321" y="339005"/>
                  <a:pt x="280404" y="334532"/>
                </a:cubicBezTo>
                <a:cubicBezTo>
                  <a:pt x="279765" y="336130"/>
                  <a:pt x="279286" y="336689"/>
                  <a:pt x="278966" y="336210"/>
                </a:cubicBezTo>
                <a:cubicBezTo>
                  <a:pt x="278646" y="335730"/>
                  <a:pt x="278167" y="335171"/>
                  <a:pt x="277527" y="334532"/>
                </a:cubicBezTo>
                <a:cubicBezTo>
                  <a:pt x="276889" y="335810"/>
                  <a:pt x="276729" y="337088"/>
                  <a:pt x="277049" y="338367"/>
                </a:cubicBezTo>
                <a:cubicBezTo>
                  <a:pt x="277368" y="339644"/>
                  <a:pt x="277527" y="341083"/>
                  <a:pt x="277527" y="342680"/>
                </a:cubicBezTo>
                <a:cubicBezTo>
                  <a:pt x="276569" y="343000"/>
                  <a:pt x="276090" y="342521"/>
                  <a:pt x="276090" y="341242"/>
                </a:cubicBezTo>
                <a:cubicBezTo>
                  <a:pt x="276090" y="339964"/>
                  <a:pt x="275451" y="339485"/>
                  <a:pt x="274172" y="339804"/>
                </a:cubicBezTo>
                <a:cubicBezTo>
                  <a:pt x="274492" y="337248"/>
                  <a:pt x="274732" y="334931"/>
                  <a:pt x="274892" y="332854"/>
                </a:cubicBezTo>
                <a:cubicBezTo>
                  <a:pt x="275051" y="330777"/>
                  <a:pt x="276409" y="329579"/>
                  <a:pt x="278966" y="329260"/>
                </a:cubicBezTo>
                <a:close/>
                <a:moveTo>
                  <a:pt x="157697" y="327821"/>
                </a:moveTo>
                <a:cubicBezTo>
                  <a:pt x="157058" y="327821"/>
                  <a:pt x="156898" y="328540"/>
                  <a:pt x="157218" y="329978"/>
                </a:cubicBezTo>
                <a:cubicBezTo>
                  <a:pt x="157537" y="331416"/>
                  <a:pt x="157378" y="331976"/>
                  <a:pt x="156738" y="331656"/>
                </a:cubicBezTo>
                <a:cubicBezTo>
                  <a:pt x="157058" y="333253"/>
                  <a:pt x="157458" y="333733"/>
                  <a:pt x="157937" y="333094"/>
                </a:cubicBezTo>
                <a:cubicBezTo>
                  <a:pt x="158416" y="332454"/>
                  <a:pt x="159135" y="332454"/>
                  <a:pt x="160094" y="333094"/>
                </a:cubicBezTo>
                <a:cubicBezTo>
                  <a:pt x="159455" y="331496"/>
                  <a:pt x="158895" y="330618"/>
                  <a:pt x="158416" y="330458"/>
                </a:cubicBezTo>
                <a:cubicBezTo>
                  <a:pt x="157937" y="330298"/>
                  <a:pt x="157697" y="329419"/>
                  <a:pt x="157697" y="327821"/>
                </a:cubicBezTo>
                <a:close/>
                <a:moveTo>
                  <a:pt x="171119" y="324945"/>
                </a:moveTo>
                <a:cubicBezTo>
                  <a:pt x="170160" y="324307"/>
                  <a:pt x="169680" y="324466"/>
                  <a:pt x="169680" y="325425"/>
                </a:cubicBezTo>
                <a:cubicBezTo>
                  <a:pt x="169680" y="326383"/>
                  <a:pt x="169361" y="327023"/>
                  <a:pt x="168722" y="327342"/>
                </a:cubicBezTo>
                <a:cubicBezTo>
                  <a:pt x="169361" y="328940"/>
                  <a:pt x="170160" y="329579"/>
                  <a:pt x="171119" y="329260"/>
                </a:cubicBezTo>
                <a:cubicBezTo>
                  <a:pt x="172396" y="327981"/>
                  <a:pt x="172396" y="326543"/>
                  <a:pt x="171119" y="324945"/>
                </a:cubicBezTo>
                <a:close/>
                <a:moveTo>
                  <a:pt x="277527" y="323028"/>
                </a:moveTo>
                <a:cubicBezTo>
                  <a:pt x="277527" y="324307"/>
                  <a:pt x="277767" y="325425"/>
                  <a:pt x="278247" y="326383"/>
                </a:cubicBezTo>
                <a:cubicBezTo>
                  <a:pt x="278726" y="327342"/>
                  <a:pt x="278487" y="328141"/>
                  <a:pt x="277527" y="328780"/>
                </a:cubicBezTo>
                <a:cubicBezTo>
                  <a:pt x="276250" y="326543"/>
                  <a:pt x="276250" y="324626"/>
                  <a:pt x="277527" y="323028"/>
                </a:cubicBezTo>
                <a:close/>
                <a:moveTo>
                  <a:pt x="179746" y="323028"/>
                </a:moveTo>
                <a:cubicBezTo>
                  <a:pt x="180385" y="323028"/>
                  <a:pt x="180785" y="323268"/>
                  <a:pt x="180944" y="323747"/>
                </a:cubicBezTo>
                <a:cubicBezTo>
                  <a:pt x="181104" y="324226"/>
                  <a:pt x="181344" y="324626"/>
                  <a:pt x="181664" y="324945"/>
                </a:cubicBezTo>
                <a:lnTo>
                  <a:pt x="180704" y="328300"/>
                </a:lnTo>
                <a:cubicBezTo>
                  <a:pt x="178787" y="327023"/>
                  <a:pt x="178468" y="325265"/>
                  <a:pt x="179746" y="323028"/>
                </a:cubicBezTo>
                <a:close/>
                <a:moveTo>
                  <a:pt x="105930" y="322549"/>
                </a:moveTo>
                <a:cubicBezTo>
                  <a:pt x="104652" y="322868"/>
                  <a:pt x="103854" y="323747"/>
                  <a:pt x="103533" y="325185"/>
                </a:cubicBezTo>
                <a:cubicBezTo>
                  <a:pt x="103214" y="326623"/>
                  <a:pt x="103055" y="328300"/>
                  <a:pt x="103055" y="330218"/>
                </a:cubicBezTo>
                <a:cubicBezTo>
                  <a:pt x="103694" y="329260"/>
                  <a:pt x="104492" y="328620"/>
                  <a:pt x="105451" y="328300"/>
                </a:cubicBezTo>
                <a:cubicBezTo>
                  <a:pt x="106410" y="327981"/>
                  <a:pt x="106889" y="328940"/>
                  <a:pt x="106889" y="331177"/>
                </a:cubicBezTo>
                <a:cubicBezTo>
                  <a:pt x="107848" y="330537"/>
                  <a:pt x="108167" y="329579"/>
                  <a:pt x="107848" y="328300"/>
                </a:cubicBezTo>
                <a:cubicBezTo>
                  <a:pt x="107528" y="327023"/>
                  <a:pt x="107528" y="325265"/>
                  <a:pt x="107848" y="323028"/>
                </a:cubicBezTo>
                <a:cubicBezTo>
                  <a:pt x="107209" y="323347"/>
                  <a:pt x="106969" y="323987"/>
                  <a:pt x="107129" y="324945"/>
                </a:cubicBezTo>
                <a:cubicBezTo>
                  <a:pt x="107288" y="325904"/>
                  <a:pt x="107049" y="326383"/>
                  <a:pt x="106410" y="326383"/>
                </a:cubicBezTo>
                <a:cubicBezTo>
                  <a:pt x="105771" y="326383"/>
                  <a:pt x="105531" y="325904"/>
                  <a:pt x="105690" y="324945"/>
                </a:cubicBezTo>
                <a:cubicBezTo>
                  <a:pt x="105851" y="323987"/>
                  <a:pt x="105930" y="323188"/>
                  <a:pt x="105930" y="322549"/>
                </a:cubicBezTo>
                <a:close/>
                <a:moveTo>
                  <a:pt x="117914" y="320631"/>
                </a:moveTo>
                <a:cubicBezTo>
                  <a:pt x="116316" y="320631"/>
                  <a:pt x="115596" y="321830"/>
                  <a:pt x="115757" y="324226"/>
                </a:cubicBezTo>
                <a:cubicBezTo>
                  <a:pt x="115916" y="326623"/>
                  <a:pt x="115198" y="327342"/>
                  <a:pt x="113600" y="326383"/>
                </a:cubicBezTo>
                <a:cubicBezTo>
                  <a:pt x="113280" y="328300"/>
                  <a:pt x="113600" y="328700"/>
                  <a:pt x="114558" y="327582"/>
                </a:cubicBezTo>
                <a:cubicBezTo>
                  <a:pt x="115517" y="326463"/>
                  <a:pt x="115836" y="326863"/>
                  <a:pt x="115517" y="328780"/>
                </a:cubicBezTo>
                <a:cubicBezTo>
                  <a:pt x="116156" y="328461"/>
                  <a:pt x="116475" y="327662"/>
                  <a:pt x="116475" y="326383"/>
                </a:cubicBezTo>
                <a:cubicBezTo>
                  <a:pt x="116475" y="325105"/>
                  <a:pt x="117274" y="324786"/>
                  <a:pt x="118872" y="325425"/>
                </a:cubicBezTo>
                <a:cubicBezTo>
                  <a:pt x="118233" y="324786"/>
                  <a:pt x="117914" y="323188"/>
                  <a:pt x="117914" y="320631"/>
                </a:cubicBezTo>
                <a:close/>
                <a:moveTo>
                  <a:pt x="171119" y="316797"/>
                </a:moveTo>
                <a:cubicBezTo>
                  <a:pt x="170479" y="319034"/>
                  <a:pt x="170719" y="321031"/>
                  <a:pt x="171837" y="322788"/>
                </a:cubicBezTo>
                <a:cubicBezTo>
                  <a:pt x="172955" y="324546"/>
                  <a:pt x="173195" y="327023"/>
                  <a:pt x="172556" y="330218"/>
                </a:cubicBezTo>
                <a:cubicBezTo>
                  <a:pt x="174154" y="328620"/>
                  <a:pt x="174873" y="326064"/>
                  <a:pt x="174713" y="322549"/>
                </a:cubicBezTo>
                <a:cubicBezTo>
                  <a:pt x="174553" y="319034"/>
                  <a:pt x="173355" y="317117"/>
                  <a:pt x="171119" y="316797"/>
                </a:cubicBezTo>
                <a:close/>
                <a:moveTo>
                  <a:pt x="273214" y="313921"/>
                </a:moveTo>
                <a:cubicBezTo>
                  <a:pt x="274812" y="313921"/>
                  <a:pt x="275451" y="314799"/>
                  <a:pt x="275132" y="316558"/>
                </a:cubicBezTo>
                <a:cubicBezTo>
                  <a:pt x="274812" y="318315"/>
                  <a:pt x="274971" y="319513"/>
                  <a:pt x="275610" y="320152"/>
                </a:cubicBezTo>
                <a:lnTo>
                  <a:pt x="273693" y="320152"/>
                </a:lnTo>
                <a:cubicBezTo>
                  <a:pt x="274013" y="318555"/>
                  <a:pt x="274013" y="317436"/>
                  <a:pt x="273693" y="316797"/>
                </a:cubicBezTo>
                <a:cubicBezTo>
                  <a:pt x="273373" y="316158"/>
                  <a:pt x="273214" y="315199"/>
                  <a:pt x="273214" y="313921"/>
                </a:cubicBezTo>
                <a:close/>
                <a:moveTo>
                  <a:pt x="173814" y="312663"/>
                </a:moveTo>
                <a:cubicBezTo>
                  <a:pt x="174573" y="312703"/>
                  <a:pt x="175432" y="313122"/>
                  <a:pt x="176391" y="313921"/>
                </a:cubicBezTo>
                <a:cubicBezTo>
                  <a:pt x="175751" y="314560"/>
                  <a:pt x="175033" y="315039"/>
                  <a:pt x="174234" y="315359"/>
                </a:cubicBezTo>
                <a:cubicBezTo>
                  <a:pt x="173435" y="315678"/>
                  <a:pt x="173355" y="316797"/>
                  <a:pt x="173994" y="318714"/>
                </a:cubicBezTo>
                <a:cubicBezTo>
                  <a:pt x="174633" y="319673"/>
                  <a:pt x="175113" y="319593"/>
                  <a:pt x="175432" y="318475"/>
                </a:cubicBezTo>
                <a:cubicBezTo>
                  <a:pt x="175751" y="317356"/>
                  <a:pt x="176231" y="317436"/>
                  <a:pt x="176870" y="318714"/>
                </a:cubicBezTo>
                <a:cubicBezTo>
                  <a:pt x="176870" y="321271"/>
                  <a:pt x="176950" y="323028"/>
                  <a:pt x="177110" y="323987"/>
                </a:cubicBezTo>
                <a:cubicBezTo>
                  <a:pt x="177270" y="324945"/>
                  <a:pt x="177030" y="326224"/>
                  <a:pt x="176391" y="327821"/>
                </a:cubicBezTo>
                <a:cubicBezTo>
                  <a:pt x="177030" y="329099"/>
                  <a:pt x="177509" y="330138"/>
                  <a:pt x="177829" y="330937"/>
                </a:cubicBezTo>
                <a:cubicBezTo>
                  <a:pt x="178148" y="331736"/>
                  <a:pt x="178628" y="332774"/>
                  <a:pt x="179267" y="334052"/>
                </a:cubicBezTo>
                <a:lnTo>
                  <a:pt x="173515" y="356101"/>
                </a:lnTo>
                <a:cubicBezTo>
                  <a:pt x="173515" y="352586"/>
                  <a:pt x="173195" y="350190"/>
                  <a:pt x="172556" y="348912"/>
                </a:cubicBezTo>
                <a:cubicBezTo>
                  <a:pt x="171917" y="352107"/>
                  <a:pt x="171119" y="355143"/>
                  <a:pt x="170160" y="358019"/>
                </a:cubicBezTo>
                <a:cubicBezTo>
                  <a:pt x="169201" y="360894"/>
                  <a:pt x="168562" y="363771"/>
                  <a:pt x="168242" y="366646"/>
                </a:cubicBezTo>
                <a:cubicBezTo>
                  <a:pt x="167603" y="365688"/>
                  <a:pt x="167204" y="364409"/>
                  <a:pt x="167044" y="362812"/>
                </a:cubicBezTo>
                <a:cubicBezTo>
                  <a:pt x="166884" y="361214"/>
                  <a:pt x="166804" y="359536"/>
                  <a:pt x="166804" y="357779"/>
                </a:cubicBezTo>
                <a:cubicBezTo>
                  <a:pt x="166804" y="356022"/>
                  <a:pt x="166884" y="354424"/>
                  <a:pt x="167044" y="352986"/>
                </a:cubicBezTo>
                <a:cubicBezTo>
                  <a:pt x="167204" y="351548"/>
                  <a:pt x="167443" y="350509"/>
                  <a:pt x="167763" y="349870"/>
                </a:cubicBezTo>
                <a:cubicBezTo>
                  <a:pt x="167763" y="351787"/>
                  <a:pt x="168083" y="352586"/>
                  <a:pt x="168722" y="352267"/>
                </a:cubicBezTo>
                <a:cubicBezTo>
                  <a:pt x="168722" y="350349"/>
                  <a:pt x="168482" y="349071"/>
                  <a:pt x="168002" y="348432"/>
                </a:cubicBezTo>
                <a:cubicBezTo>
                  <a:pt x="167524" y="347793"/>
                  <a:pt x="167603" y="346195"/>
                  <a:pt x="168242" y="343639"/>
                </a:cubicBezTo>
                <a:cubicBezTo>
                  <a:pt x="168881" y="342680"/>
                  <a:pt x="169441" y="342521"/>
                  <a:pt x="169920" y="343160"/>
                </a:cubicBezTo>
                <a:cubicBezTo>
                  <a:pt x="170399" y="343799"/>
                  <a:pt x="170959" y="343479"/>
                  <a:pt x="171597" y="342201"/>
                </a:cubicBezTo>
                <a:cubicBezTo>
                  <a:pt x="170959" y="341881"/>
                  <a:pt x="170639" y="341163"/>
                  <a:pt x="170639" y="340044"/>
                </a:cubicBezTo>
                <a:cubicBezTo>
                  <a:pt x="170639" y="338926"/>
                  <a:pt x="170719" y="337727"/>
                  <a:pt x="170879" y="336449"/>
                </a:cubicBezTo>
                <a:cubicBezTo>
                  <a:pt x="171038" y="335171"/>
                  <a:pt x="171038" y="334052"/>
                  <a:pt x="170879" y="333094"/>
                </a:cubicBezTo>
                <a:cubicBezTo>
                  <a:pt x="170719" y="332135"/>
                  <a:pt x="170160" y="331496"/>
                  <a:pt x="169201" y="331177"/>
                </a:cubicBezTo>
                <a:cubicBezTo>
                  <a:pt x="169840" y="332135"/>
                  <a:pt x="169920" y="333493"/>
                  <a:pt x="169441" y="335251"/>
                </a:cubicBezTo>
                <a:cubicBezTo>
                  <a:pt x="168962" y="337009"/>
                  <a:pt x="168722" y="338206"/>
                  <a:pt x="168722" y="338846"/>
                </a:cubicBezTo>
                <a:cubicBezTo>
                  <a:pt x="168722" y="338206"/>
                  <a:pt x="168482" y="337967"/>
                  <a:pt x="168002" y="338127"/>
                </a:cubicBezTo>
                <a:cubicBezTo>
                  <a:pt x="167524" y="338286"/>
                  <a:pt x="167124" y="338047"/>
                  <a:pt x="166804" y="337408"/>
                </a:cubicBezTo>
                <a:cubicBezTo>
                  <a:pt x="167124" y="335171"/>
                  <a:pt x="167443" y="332375"/>
                  <a:pt x="167763" y="329020"/>
                </a:cubicBezTo>
                <a:cubicBezTo>
                  <a:pt x="168083" y="325665"/>
                  <a:pt x="168562" y="322629"/>
                  <a:pt x="169201" y="319913"/>
                </a:cubicBezTo>
                <a:cubicBezTo>
                  <a:pt x="169840" y="317196"/>
                  <a:pt x="170719" y="315119"/>
                  <a:pt x="171837" y="313681"/>
                </a:cubicBezTo>
                <a:cubicBezTo>
                  <a:pt x="172396" y="312963"/>
                  <a:pt x="173056" y="312623"/>
                  <a:pt x="173814" y="312663"/>
                </a:cubicBezTo>
                <a:close/>
                <a:moveTo>
                  <a:pt x="76931" y="309368"/>
                </a:moveTo>
                <a:cubicBezTo>
                  <a:pt x="76772" y="309846"/>
                  <a:pt x="76372" y="309927"/>
                  <a:pt x="75733" y="309607"/>
                </a:cubicBezTo>
                <a:cubicBezTo>
                  <a:pt x="74135" y="312164"/>
                  <a:pt x="73097" y="315199"/>
                  <a:pt x="72617" y="318714"/>
                </a:cubicBezTo>
                <a:cubicBezTo>
                  <a:pt x="72138" y="322229"/>
                  <a:pt x="71259" y="325584"/>
                  <a:pt x="69981" y="328780"/>
                </a:cubicBezTo>
                <a:cubicBezTo>
                  <a:pt x="69342" y="330697"/>
                  <a:pt x="68463" y="332535"/>
                  <a:pt x="67345" y="334292"/>
                </a:cubicBezTo>
                <a:cubicBezTo>
                  <a:pt x="66226" y="336049"/>
                  <a:pt x="65987" y="338047"/>
                  <a:pt x="66626" y="340284"/>
                </a:cubicBezTo>
                <a:cubicBezTo>
                  <a:pt x="68863" y="337408"/>
                  <a:pt x="70461" y="333253"/>
                  <a:pt x="71419" y="327821"/>
                </a:cubicBezTo>
                <a:cubicBezTo>
                  <a:pt x="72378" y="322389"/>
                  <a:pt x="74295" y="318235"/>
                  <a:pt x="77171" y="315359"/>
                </a:cubicBezTo>
                <a:cubicBezTo>
                  <a:pt x="76532" y="314720"/>
                  <a:pt x="76293" y="313761"/>
                  <a:pt x="76452" y="312483"/>
                </a:cubicBezTo>
                <a:cubicBezTo>
                  <a:pt x="76612" y="311205"/>
                  <a:pt x="77011" y="310246"/>
                  <a:pt x="77651" y="309607"/>
                </a:cubicBezTo>
                <a:cubicBezTo>
                  <a:pt x="77331" y="308968"/>
                  <a:pt x="77091" y="308888"/>
                  <a:pt x="76931" y="309368"/>
                </a:cubicBezTo>
                <a:close/>
                <a:moveTo>
                  <a:pt x="182622" y="309128"/>
                </a:moveTo>
                <a:cubicBezTo>
                  <a:pt x="183261" y="313921"/>
                  <a:pt x="182622" y="317756"/>
                  <a:pt x="180704" y="320631"/>
                </a:cubicBezTo>
                <a:cubicBezTo>
                  <a:pt x="179107" y="318714"/>
                  <a:pt x="178707" y="316717"/>
                  <a:pt x="179506" y="314640"/>
                </a:cubicBezTo>
                <a:cubicBezTo>
                  <a:pt x="180305" y="312563"/>
                  <a:pt x="181344" y="310726"/>
                  <a:pt x="182622" y="309128"/>
                </a:cubicBezTo>
                <a:close/>
                <a:moveTo>
                  <a:pt x="121269" y="307690"/>
                </a:moveTo>
                <a:cubicBezTo>
                  <a:pt x="120310" y="308010"/>
                  <a:pt x="119831" y="308888"/>
                  <a:pt x="119831" y="310326"/>
                </a:cubicBezTo>
                <a:cubicBezTo>
                  <a:pt x="119831" y="311764"/>
                  <a:pt x="119671" y="313122"/>
                  <a:pt x="119352" y="314400"/>
                </a:cubicBezTo>
                <a:cubicBezTo>
                  <a:pt x="120629" y="313441"/>
                  <a:pt x="121269" y="311205"/>
                  <a:pt x="121269" y="307690"/>
                </a:cubicBezTo>
                <a:close/>
                <a:moveTo>
                  <a:pt x="116475" y="305293"/>
                </a:moveTo>
                <a:cubicBezTo>
                  <a:pt x="115198" y="305613"/>
                  <a:pt x="114478" y="306731"/>
                  <a:pt x="114319" y="308648"/>
                </a:cubicBezTo>
                <a:cubicBezTo>
                  <a:pt x="114159" y="310566"/>
                  <a:pt x="113919" y="312483"/>
                  <a:pt x="113600" y="314400"/>
                </a:cubicBezTo>
                <a:cubicBezTo>
                  <a:pt x="112641" y="314400"/>
                  <a:pt x="111762" y="315199"/>
                  <a:pt x="110963" y="316797"/>
                </a:cubicBezTo>
                <a:cubicBezTo>
                  <a:pt x="110164" y="318394"/>
                  <a:pt x="109765" y="320312"/>
                  <a:pt x="109765" y="322549"/>
                </a:cubicBezTo>
                <a:cubicBezTo>
                  <a:pt x="111043" y="322549"/>
                  <a:pt x="111603" y="321830"/>
                  <a:pt x="111442" y="320392"/>
                </a:cubicBezTo>
                <a:cubicBezTo>
                  <a:pt x="111283" y="318954"/>
                  <a:pt x="112002" y="318555"/>
                  <a:pt x="113600" y="319193"/>
                </a:cubicBezTo>
                <a:cubicBezTo>
                  <a:pt x="113919" y="316637"/>
                  <a:pt x="114558" y="314480"/>
                  <a:pt x="115517" y="312723"/>
                </a:cubicBezTo>
                <a:cubicBezTo>
                  <a:pt x="116475" y="310965"/>
                  <a:pt x="116795" y="308488"/>
                  <a:pt x="116475" y="305293"/>
                </a:cubicBezTo>
                <a:close/>
                <a:moveTo>
                  <a:pt x="168242" y="302417"/>
                </a:moveTo>
                <a:cubicBezTo>
                  <a:pt x="169840" y="301778"/>
                  <a:pt x="170639" y="302337"/>
                  <a:pt x="170639" y="304095"/>
                </a:cubicBezTo>
                <a:cubicBezTo>
                  <a:pt x="170639" y="305853"/>
                  <a:pt x="170639" y="307530"/>
                  <a:pt x="170639" y="309128"/>
                </a:cubicBezTo>
                <a:cubicBezTo>
                  <a:pt x="169680" y="308488"/>
                  <a:pt x="169121" y="307610"/>
                  <a:pt x="168962" y="306491"/>
                </a:cubicBezTo>
                <a:cubicBezTo>
                  <a:pt x="168801" y="305373"/>
                  <a:pt x="168562" y="304015"/>
                  <a:pt x="168242" y="302417"/>
                </a:cubicBezTo>
                <a:close/>
                <a:moveTo>
                  <a:pt x="258355" y="301938"/>
                </a:moveTo>
                <a:cubicBezTo>
                  <a:pt x="258674" y="303536"/>
                  <a:pt x="258914" y="305773"/>
                  <a:pt x="259074" y="308648"/>
                </a:cubicBezTo>
                <a:cubicBezTo>
                  <a:pt x="259234" y="311524"/>
                  <a:pt x="259793" y="313761"/>
                  <a:pt x="260752" y="315359"/>
                </a:cubicBezTo>
                <a:cubicBezTo>
                  <a:pt x="261071" y="314720"/>
                  <a:pt x="261231" y="313841"/>
                  <a:pt x="261231" y="312723"/>
                </a:cubicBezTo>
                <a:cubicBezTo>
                  <a:pt x="261231" y="311605"/>
                  <a:pt x="261550" y="311205"/>
                  <a:pt x="262190" y="311524"/>
                </a:cubicBezTo>
                <a:cubicBezTo>
                  <a:pt x="262829" y="313761"/>
                  <a:pt x="263068" y="316078"/>
                  <a:pt x="262908" y="318475"/>
                </a:cubicBezTo>
                <a:cubicBezTo>
                  <a:pt x="262749" y="320871"/>
                  <a:pt x="262509" y="323188"/>
                  <a:pt x="262190" y="325425"/>
                </a:cubicBezTo>
                <a:cubicBezTo>
                  <a:pt x="261870" y="321910"/>
                  <a:pt x="260752" y="317995"/>
                  <a:pt x="258834" y="313681"/>
                </a:cubicBezTo>
                <a:cubicBezTo>
                  <a:pt x="256917" y="309368"/>
                  <a:pt x="256757" y="305453"/>
                  <a:pt x="258355" y="301938"/>
                </a:cubicBezTo>
                <a:close/>
                <a:moveTo>
                  <a:pt x="242537" y="301938"/>
                </a:moveTo>
                <a:cubicBezTo>
                  <a:pt x="242537" y="303536"/>
                  <a:pt x="242937" y="305213"/>
                  <a:pt x="243736" y="306971"/>
                </a:cubicBezTo>
                <a:cubicBezTo>
                  <a:pt x="244535" y="308728"/>
                  <a:pt x="244135" y="309927"/>
                  <a:pt x="242537" y="310566"/>
                </a:cubicBezTo>
                <a:close/>
                <a:moveTo>
                  <a:pt x="120789" y="300979"/>
                </a:moveTo>
                <a:cubicBezTo>
                  <a:pt x="119511" y="300979"/>
                  <a:pt x="118872" y="302097"/>
                  <a:pt x="118872" y="304334"/>
                </a:cubicBezTo>
                <a:cubicBezTo>
                  <a:pt x="119511" y="304974"/>
                  <a:pt x="120151" y="305293"/>
                  <a:pt x="120789" y="305293"/>
                </a:cubicBezTo>
                <a:close/>
                <a:moveTo>
                  <a:pt x="65667" y="296665"/>
                </a:moveTo>
                <a:cubicBezTo>
                  <a:pt x="64070" y="297305"/>
                  <a:pt x="62871" y="299062"/>
                  <a:pt x="62072" y="301938"/>
                </a:cubicBezTo>
                <a:cubicBezTo>
                  <a:pt x="61273" y="304814"/>
                  <a:pt x="61034" y="307211"/>
                  <a:pt x="61353" y="309128"/>
                </a:cubicBezTo>
                <a:cubicBezTo>
                  <a:pt x="63590" y="306252"/>
                  <a:pt x="65028" y="302097"/>
                  <a:pt x="65667" y="296665"/>
                </a:cubicBezTo>
                <a:close/>
                <a:moveTo>
                  <a:pt x="177349" y="290914"/>
                </a:moveTo>
                <a:cubicBezTo>
                  <a:pt x="177989" y="291553"/>
                  <a:pt x="178228" y="292511"/>
                  <a:pt x="178069" y="293789"/>
                </a:cubicBezTo>
                <a:cubicBezTo>
                  <a:pt x="177908" y="295068"/>
                  <a:pt x="177829" y="296186"/>
                  <a:pt x="177829" y="297144"/>
                </a:cubicBezTo>
                <a:cubicBezTo>
                  <a:pt x="177509" y="297784"/>
                  <a:pt x="177030" y="298023"/>
                  <a:pt x="176391" y="297864"/>
                </a:cubicBezTo>
                <a:cubicBezTo>
                  <a:pt x="175751" y="297704"/>
                  <a:pt x="175592" y="298263"/>
                  <a:pt x="175912" y="299541"/>
                </a:cubicBezTo>
                <a:cubicBezTo>
                  <a:pt x="175912" y="300500"/>
                  <a:pt x="176151" y="300739"/>
                  <a:pt x="176631" y="300260"/>
                </a:cubicBezTo>
                <a:cubicBezTo>
                  <a:pt x="177110" y="299781"/>
                  <a:pt x="177509" y="299541"/>
                  <a:pt x="177829" y="299541"/>
                </a:cubicBezTo>
                <a:cubicBezTo>
                  <a:pt x="178468" y="302417"/>
                  <a:pt x="178707" y="304574"/>
                  <a:pt x="178548" y="306012"/>
                </a:cubicBezTo>
                <a:cubicBezTo>
                  <a:pt x="178388" y="307450"/>
                  <a:pt x="177669" y="308968"/>
                  <a:pt x="176391" y="310566"/>
                </a:cubicBezTo>
                <a:cubicBezTo>
                  <a:pt x="175751" y="309287"/>
                  <a:pt x="175592" y="308249"/>
                  <a:pt x="175912" y="307450"/>
                </a:cubicBezTo>
                <a:cubicBezTo>
                  <a:pt x="176231" y="306652"/>
                  <a:pt x="176391" y="305453"/>
                  <a:pt x="176391" y="303855"/>
                </a:cubicBezTo>
                <a:cubicBezTo>
                  <a:pt x="175113" y="304494"/>
                  <a:pt x="174393" y="304494"/>
                  <a:pt x="174234" y="303855"/>
                </a:cubicBezTo>
                <a:cubicBezTo>
                  <a:pt x="174074" y="303216"/>
                  <a:pt x="173515" y="302577"/>
                  <a:pt x="172556" y="301938"/>
                </a:cubicBezTo>
                <a:cubicBezTo>
                  <a:pt x="173834" y="297784"/>
                  <a:pt x="175432" y="294109"/>
                  <a:pt x="177349" y="290914"/>
                </a:cubicBezTo>
                <a:close/>
                <a:moveTo>
                  <a:pt x="140441" y="289955"/>
                </a:moveTo>
                <a:cubicBezTo>
                  <a:pt x="137566" y="291553"/>
                  <a:pt x="135968" y="294748"/>
                  <a:pt x="135648" y="299541"/>
                </a:cubicBezTo>
                <a:cubicBezTo>
                  <a:pt x="136607" y="300180"/>
                  <a:pt x="137086" y="300101"/>
                  <a:pt x="137086" y="299302"/>
                </a:cubicBezTo>
                <a:cubicBezTo>
                  <a:pt x="137086" y="298503"/>
                  <a:pt x="137406" y="298104"/>
                  <a:pt x="138045" y="298104"/>
                </a:cubicBezTo>
                <a:cubicBezTo>
                  <a:pt x="139004" y="298742"/>
                  <a:pt x="139004" y="299701"/>
                  <a:pt x="138045" y="300979"/>
                </a:cubicBezTo>
                <a:cubicBezTo>
                  <a:pt x="137086" y="302258"/>
                  <a:pt x="137086" y="303216"/>
                  <a:pt x="138045" y="303855"/>
                </a:cubicBezTo>
                <a:cubicBezTo>
                  <a:pt x="138684" y="304175"/>
                  <a:pt x="139004" y="304095"/>
                  <a:pt x="139004" y="303616"/>
                </a:cubicBezTo>
                <a:cubicBezTo>
                  <a:pt x="139004" y="303136"/>
                  <a:pt x="139004" y="302497"/>
                  <a:pt x="139004" y="301698"/>
                </a:cubicBezTo>
                <a:cubicBezTo>
                  <a:pt x="139004" y="300900"/>
                  <a:pt x="139004" y="300180"/>
                  <a:pt x="139004" y="299541"/>
                </a:cubicBezTo>
                <a:cubicBezTo>
                  <a:pt x="139004" y="298903"/>
                  <a:pt x="139164" y="298583"/>
                  <a:pt x="139483" y="298583"/>
                </a:cubicBezTo>
                <a:cubicBezTo>
                  <a:pt x="139803" y="303057"/>
                  <a:pt x="139563" y="307849"/>
                  <a:pt x="138764" y="312963"/>
                </a:cubicBezTo>
                <a:cubicBezTo>
                  <a:pt x="137965" y="318075"/>
                  <a:pt x="137086" y="323028"/>
                  <a:pt x="136128" y="327821"/>
                </a:cubicBezTo>
                <a:cubicBezTo>
                  <a:pt x="135488" y="328141"/>
                  <a:pt x="135169" y="328141"/>
                  <a:pt x="135169" y="327821"/>
                </a:cubicBezTo>
                <a:cubicBezTo>
                  <a:pt x="135169" y="327501"/>
                  <a:pt x="135010" y="327342"/>
                  <a:pt x="134689" y="327342"/>
                </a:cubicBezTo>
                <a:cubicBezTo>
                  <a:pt x="135010" y="324466"/>
                  <a:pt x="135648" y="321910"/>
                  <a:pt x="136607" y="319673"/>
                </a:cubicBezTo>
                <a:cubicBezTo>
                  <a:pt x="137566" y="317436"/>
                  <a:pt x="137566" y="314720"/>
                  <a:pt x="136607" y="311524"/>
                </a:cubicBezTo>
                <a:cubicBezTo>
                  <a:pt x="134051" y="310885"/>
                  <a:pt x="132613" y="312083"/>
                  <a:pt x="132293" y="315119"/>
                </a:cubicBezTo>
                <a:cubicBezTo>
                  <a:pt x="131974" y="318155"/>
                  <a:pt x="131814" y="321430"/>
                  <a:pt x="131814" y="324945"/>
                </a:cubicBezTo>
                <a:cubicBezTo>
                  <a:pt x="130535" y="324307"/>
                  <a:pt x="130216" y="323508"/>
                  <a:pt x="130855" y="322549"/>
                </a:cubicBezTo>
                <a:cubicBezTo>
                  <a:pt x="131494" y="321590"/>
                  <a:pt x="131494" y="320312"/>
                  <a:pt x="130855" y="318714"/>
                </a:cubicBezTo>
                <a:cubicBezTo>
                  <a:pt x="130216" y="318714"/>
                  <a:pt x="129896" y="318475"/>
                  <a:pt x="129896" y="317995"/>
                </a:cubicBezTo>
                <a:cubicBezTo>
                  <a:pt x="129896" y="317516"/>
                  <a:pt x="129577" y="317436"/>
                  <a:pt x="128938" y="317756"/>
                </a:cubicBezTo>
                <a:cubicBezTo>
                  <a:pt x="128618" y="320631"/>
                  <a:pt x="127979" y="322868"/>
                  <a:pt x="127021" y="324466"/>
                </a:cubicBezTo>
                <a:cubicBezTo>
                  <a:pt x="126062" y="326064"/>
                  <a:pt x="125902" y="328461"/>
                  <a:pt x="126541" y="331656"/>
                </a:cubicBezTo>
                <a:cubicBezTo>
                  <a:pt x="127500" y="331656"/>
                  <a:pt x="128059" y="331177"/>
                  <a:pt x="128219" y="330218"/>
                </a:cubicBezTo>
                <a:cubicBezTo>
                  <a:pt x="128379" y="329260"/>
                  <a:pt x="128459" y="328300"/>
                  <a:pt x="128459" y="327342"/>
                </a:cubicBezTo>
                <a:cubicBezTo>
                  <a:pt x="128459" y="327662"/>
                  <a:pt x="128858" y="327981"/>
                  <a:pt x="129657" y="328300"/>
                </a:cubicBezTo>
                <a:cubicBezTo>
                  <a:pt x="130456" y="328620"/>
                  <a:pt x="130695" y="327981"/>
                  <a:pt x="130376" y="326383"/>
                </a:cubicBezTo>
                <a:cubicBezTo>
                  <a:pt x="131334" y="327023"/>
                  <a:pt x="131734" y="328141"/>
                  <a:pt x="131574" y="329738"/>
                </a:cubicBezTo>
                <a:cubicBezTo>
                  <a:pt x="131415" y="331336"/>
                  <a:pt x="131175" y="332934"/>
                  <a:pt x="130855" y="334532"/>
                </a:cubicBezTo>
                <a:cubicBezTo>
                  <a:pt x="132773" y="334532"/>
                  <a:pt x="134051" y="334052"/>
                  <a:pt x="134689" y="333094"/>
                </a:cubicBezTo>
                <a:cubicBezTo>
                  <a:pt x="134689" y="332774"/>
                  <a:pt x="134051" y="332615"/>
                  <a:pt x="132773" y="332615"/>
                </a:cubicBezTo>
                <a:cubicBezTo>
                  <a:pt x="133412" y="331336"/>
                  <a:pt x="134051" y="330537"/>
                  <a:pt x="134689" y="330218"/>
                </a:cubicBezTo>
                <a:cubicBezTo>
                  <a:pt x="135329" y="329898"/>
                  <a:pt x="135488" y="330378"/>
                  <a:pt x="135169" y="331656"/>
                </a:cubicBezTo>
                <a:cubicBezTo>
                  <a:pt x="134850" y="332934"/>
                  <a:pt x="135169" y="333253"/>
                  <a:pt x="136128" y="332615"/>
                </a:cubicBezTo>
                <a:cubicBezTo>
                  <a:pt x="136447" y="331017"/>
                  <a:pt x="136607" y="329978"/>
                  <a:pt x="136607" y="329499"/>
                </a:cubicBezTo>
                <a:cubicBezTo>
                  <a:pt x="136607" y="329020"/>
                  <a:pt x="137246" y="328780"/>
                  <a:pt x="138524" y="328780"/>
                </a:cubicBezTo>
                <a:cubicBezTo>
                  <a:pt x="139164" y="327182"/>
                  <a:pt x="139483" y="325265"/>
                  <a:pt x="139483" y="323028"/>
                </a:cubicBezTo>
                <a:cubicBezTo>
                  <a:pt x="139483" y="320791"/>
                  <a:pt x="139642" y="318714"/>
                  <a:pt x="139963" y="316797"/>
                </a:cubicBezTo>
                <a:cubicBezTo>
                  <a:pt x="140921" y="317436"/>
                  <a:pt x="141400" y="318235"/>
                  <a:pt x="141400" y="319193"/>
                </a:cubicBezTo>
                <a:cubicBezTo>
                  <a:pt x="142678" y="318555"/>
                  <a:pt x="142918" y="317915"/>
                  <a:pt x="142119" y="317276"/>
                </a:cubicBezTo>
                <a:cubicBezTo>
                  <a:pt x="141320" y="316637"/>
                  <a:pt x="140601" y="315998"/>
                  <a:pt x="139963" y="315359"/>
                </a:cubicBezTo>
                <a:cubicBezTo>
                  <a:pt x="140601" y="311524"/>
                  <a:pt x="141880" y="307849"/>
                  <a:pt x="143797" y="304334"/>
                </a:cubicBezTo>
                <a:cubicBezTo>
                  <a:pt x="145714" y="300820"/>
                  <a:pt x="145555" y="297144"/>
                  <a:pt x="143318" y="293310"/>
                </a:cubicBezTo>
                <a:cubicBezTo>
                  <a:pt x="142678" y="292990"/>
                  <a:pt x="142199" y="293310"/>
                  <a:pt x="141880" y="294269"/>
                </a:cubicBezTo>
                <a:cubicBezTo>
                  <a:pt x="141560" y="295227"/>
                  <a:pt x="141081" y="295707"/>
                  <a:pt x="140441" y="295707"/>
                </a:cubicBezTo>
                <a:cubicBezTo>
                  <a:pt x="139803" y="295068"/>
                  <a:pt x="139723" y="294189"/>
                  <a:pt x="140202" y="293070"/>
                </a:cubicBezTo>
                <a:cubicBezTo>
                  <a:pt x="140681" y="291952"/>
                  <a:pt x="140761" y="290914"/>
                  <a:pt x="140441" y="289955"/>
                </a:cubicBezTo>
                <a:close/>
                <a:moveTo>
                  <a:pt x="115037" y="288517"/>
                </a:moveTo>
                <a:cubicBezTo>
                  <a:pt x="113439" y="290115"/>
                  <a:pt x="112641" y="292511"/>
                  <a:pt x="112641" y="295707"/>
                </a:cubicBezTo>
                <a:cubicBezTo>
                  <a:pt x="114238" y="295387"/>
                  <a:pt x="114718" y="296026"/>
                  <a:pt x="114079" y="297624"/>
                </a:cubicBezTo>
                <a:cubicBezTo>
                  <a:pt x="113439" y="299222"/>
                  <a:pt x="113600" y="300340"/>
                  <a:pt x="114558" y="300979"/>
                </a:cubicBezTo>
                <a:cubicBezTo>
                  <a:pt x="115198" y="299381"/>
                  <a:pt x="115517" y="298183"/>
                  <a:pt x="115517" y="297384"/>
                </a:cubicBezTo>
                <a:cubicBezTo>
                  <a:pt x="115517" y="296585"/>
                  <a:pt x="116156" y="296506"/>
                  <a:pt x="117434" y="297144"/>
                </a:cubicBezTo>
                <a:cubicBezTo>
                  <a:pt x="117434" y="296186"/>
                  <a:pt x="117594" y="295467"/>
                  <a:pt x="117914" y="294988"/>
                </a:cubicBezTo>
                <a:cubicBezTo>
                  <a:pt x="118233" y="294509"/>
                  <a:pt x="118233" y="293789"/>
                  <a:pt x="117914" y="292831"/>
                </a:cubicBezTo>
                <a:cubicBezTo>
                  <a:pt x="116955" y="292191"/>
                  <a:pt x="116316" y="291872"/>
                  <a:pt x="115997" y="291872"/>
                </a:cubicBezTo>
                <a:cubicBezTo>
                  <a:pt x="115677" y="291872"/>
                  <a:pt x="115357" y="292671"/>
                  <a:pt x="115037" y="294269"/>
                </a:cubicBezTo>
                <a:cubicBezTo>
                  <a:pt x="114079" y="293630"/>
                  <a:pt x="113919" y="292831"/>
                  <a:pt x="114558" y="291872"/>
                </a:cubicBezTo>
                <a:cubicBezTo>
                  <a:pt x="115198" y="290914"/>
                  <a:pt x="115357" y="289795"/>
                  <a:pt x="115037" y="288517"/>
                </a:cubicBezTo>
                <a:close/>
                <a:moveTo>
                  <a:pt x="231513" y="288277"/>
                </a:moveTo>
                <a:cubicBezTo>
                  <a:pt x="231833" y="287798"/>
                  <a:pt x="232311" y="287878"/>
                  <a:pt x="232951" y="288517"/>
                </a:cubicBezTo>
                <a:cubicBezTo>
                  <a:pt x="233270" y="291073"/>
                  <a:pt x="232631" y="292671"/>
                  <a:pt x="231034" y="293310"/>
                </a:cubicBezTo>
                <a:cubicBezTo>
                  <a:pt x="231034" y="292032"/>
                  <a:pt x="230714" y="291313"/>
                  <a:pt x="230075" y="291153"/>
                </a:cubicBezTo>
                <a:cubicBezTo>
                  <a:pt x="229436" y="290993"/>
                  <a:pt x="229276" y="290115"/>
                  <a:pt x="229595" y="288517"/>
                </a:cubicBezTo>
                <a:cubicBezTo>
                  <a:pt x="230554" y="288836"/>
                  <a:pt x="231193" y="288757"/>
                  <a:pt x="231513" y="288277"/>
                </a:cubicBezTo>
                <a:close/>
                <a:moveTo>
                  <a:pt x="188853" y="287079"/>
                </a:moveTo>
                <a:cubicBezTo>
                  <a:pt x="189811" y="290594"/>
                  <a:pt x="189972" y="293630"/>
                  <a:pt x="189333" y="296186"/>
                </a:cubicBezTo>
                <a:lnTo>
                  <a:pt x="186456" y="305773"/>
                </a:lnTo>
                <a:cubicBezTo>
                  <a:pt x="186456" y="306412"/>
                  <a:pt x="186137" y="306731"/>
                  <a:pt x="185498" y="306731"/>
                </a:cubicBezTo>
                <a:cubicBezTo>
                  <a:pt x="185498" y="305133"/>
                  <a:pt x="185098" y="304494"/>
                  <a:pt x="184299" y="304814"/>
                </a:cubicBezTo>
                <a:cubicBezTo>
                  <a:pt x="183501" y="305133"/>
                  <a:pt x="183101" y="304974"/>
                  <a:pt x="183101" y="304334"/>
                </a:cubicBezTo>
                <a:cubicBezTo>
                  <a:pt x="185338" y="302417"/>
                  <a:pt x="186297" y="299621"/>
                  <a:pt x="185977" y="295946"/>
                </a:cubicBezTo>
                <a:cubicBezTo>
                  <a:pt x="185657" y="292272"/>
                  <a:pt x="186616" y="289316"/>
                  <a:pt x="188853" y="287079"/>
                </a:cubicBezTo>
                <a:close/>
                <a:moveTo>
                  <a:pt x="157218" y="285641"/>
                </a:moveTo>
                <a:cubicBezTo>
                  <a:pt x="156579" y="286919"/>
                  <a:pt x="156738" y="287399"/>
                  <a:pt x="157697" y="287079"/>
                </a:cubicBezTo>
                <a:cubicBezTo>
                  <a:pt x="158656" y="286760"/>
                  <a:pt x="158975" y="287079"/>
                  <a:pt x="158656" y="288037"/>
                </a:cubicBezTo>
                <a:cubicBezTo>
                  <a:pt x="158017" y="288357"/>
                  <a:pt x="157697" y="289476"/>
                  <a:pt x="157697" y="291393"/>
                </a:cubicBezTo>
                <a:cubicBezTo>
                  <a:pt x="158336" y="291393"/>
                  <a:pt x="158736" y="290993"/>
                  <a:pt x="158895" y="290194"/>
                </a:cubicBezTo>
                <a:cubicBezTo>
                  <a:pt x="159055" y="289395"/>
                  <a:pt x="159615" y="289156"/>
                  <a:pt x="160573" y="289476"/>
                </a:cubicBezTo>
                <a:cubicBezTo>
                  <a:pt x="160573" y="292032"/>
                  <a:pt x="160573" y="295467"/>
                  <a:pt x="160573" y="299781"/>
                </a:cubicBezTo>
                <a:cubicBezTo>
                  <a:pt x="160573" y="304095"/>
                  <a:pt x="160414" y="307211"/>
                  <a:pt x="160094" y="309128"/>
                </a:cubicBezTo>
                <a:cubicBezTo>
                  <a:pt x="159455" y="308488"/>
                  <a:pt x="159135" y="307770"/>
                  <a:pt x="159135" y="306971"/>
                </a:cubicBezTo>
                <a:cubicBezTo>
                  <a:pt x="159135" y="306172"/>
                  <a:pt x="158656" y="305773"/>
                  <a:pt x="157697" y="305773"/>
                </a:cubicBezTo>
                <a:cubicBezTo>
                  <a:pt x="158017" y="304814"/>
                  <a:pt x="158257" y="303136"/>
                  <a:pt x="158416" y="300739"/>
                </a:cubicBezTo>
                <a:cubicBezTo>
                  <a:pt x="158576" y="298343"/>
                  <a:pt x="158336" y="296665"/>
                  <a:pt x="157697" y="295707"/>
                </a:cubicBezTo>
                <a:cubicBezTo>
                  <a:pt x="157058" y="295707"/>
                  <a:pt x="156738" y="295946"/>
                  <a:pt x="156738" y="296426"/>
                </a:cubicBezTo>
                <a:cubicBezTo>
                  <a:pt x="156738" y="296905"/>
                  <a:pt x="156419" y="297144"/>
                  <a:pt x="155780" y="297144"/>
                </a:cubicBezTo>
                <a:cubicBezTo>
                  <a:pt x="156419" y="295547"/>
                  <a:pt x="156419" y="294748"/>
                  <a:pt x="155780" y="294748"/>
                </a:cubicBezTo>
                <a:cubicBezTo>
                  <a:pt x="155141" y="294748"/>
                  <a:pt x="154821" y="294109"/>
                  <a:pt x="154821" y="292831"/>
                </a:cubicBezTo>
                <a:cubicBezTo>
                  <a:pt x="155461" y="291233"/>
                  <a:pt x="155860" y="289875"/>
                  <a:pt x="156020" y="288757"/>
                </a:cubicBezTo>
                <a:cubicBezTo>
                  <a:pt x="156179" y="287638"/>
                  <a:pt x="156579" y="286600"/>
                  <a:pt x="157218" y="285641"/>
                </a:cubicBezTo>
                <a:close/>
                <a:moveTo>
                  <a:pt x="127021" y="285641"/>
                </a:moveTo>
                <a:cubicBezTo>
                  <a:pt x="126062" y="285641"/>
                  <a:pt x="125503" y="286200"/>
                  <a:pt x="125343" y="287319"/>
                </a:cubicBezTo>
                <a:cubicBezTo>
                  <a:pt x="125183" y="288437"/>
                  <a:pt x="125104" y="289795"/>
                  <a:pt x="125104" y="291393"/>
                </a:cubicBezTo>
                <a:cubicBezTo>
                  <a:pt x="126062" y="291393"/>
                  <a:pt x="126781" y="290674"/>
                  <a:pt x="127260" y="289236"/>
                </a:cubicBezTo>
                <a:cubicBezTo>
                  <a:pt x="127739" y="287798"/>
                  <a:pt x="127660" y="286600"/>
                  <a:pt x="127021" y="285641"/>
                </a:cubicBezTo>
                <a:close/>
                <a:moveTo>
                  <a:pt x="226719" y="284682"/>
                </a:moveTo>
                <a:cubicBezTo>
                  <a:pt x="227998" y="285641"/>
                  <a:pt x="228557" y="286679"/>
                  <a:pt x="228397" y="287798"/>
                </a:cubicBezTo>
                <a:cubicBezTo>
                  <a:pt x="228238" y="288916"/>
                  <a:pt x="228477" y="290115"/>
                  <a:pt x="229116" y="291393"/>
                </a:cubicBezTo>
                <a:cubicBezTo>
                  <a:pt x="228477" y="291393"/>
                  <a:pt x="228157" y="291792"/>
                  <a:pt x="228157" y="292591"/>
                </a:cubicBezTo>
                <a:cubicBezTo>
                  <a:pt x="228157" y="293390"/>
                  <a:pt x="227678" y="293630"/>
                  <a:pt x="226719" y="293310"/>
                </a:cubicBezTo>
                <a:cubicBezTo>
                  <a:pt x="226400" y="292671"/>
                  <a:pt x="226160" y="291233"/>
                  <a:pt x="226001" y="288996"/>
                </a:cubicBezTo>
                <a:cubicBezTo>
                  <a:pt x="225841" y="286760"/>
                  <a:pt x="226081" y="285321"/>
                  <a:pt x="226719" y="284682"/>
                </a:cubicBezTo>
                <a:close/>
                <a:moveTo>
                  <a:pt x="144756" y="284682"/>
                </a:moveTo>
                <a:cubicBezTo>
                  <a:pt x="144436" y="285641"/>
                  <a:pt x="144196" y="286760"/>
                  <a:pt x="144036" y="288037"/>
                </a:cubicBezTo>
                <a:cubicBezTo>
                  <a:pt x="143877" y="289316"/>
                  <a:pt x="143477" y="290274"/>
                  <a:pt x="142838" y="290914"/>
                </a:cubicBezTo>
                <a:cubicBezTo>
                  <a:pt x="143158" y="291553"/>
                  <a:pt x="144036" y="290754"/>
                  <a:pt x="145475" y="288517"/>
                </a:cubicBezTo>
                <a:cubicBezTo>
                  <a:pt x="146913" y="286280"/>
                  <a:pt x="146673" y="285002"/>
                  <a:pt x="144756" y="284682"/>
                </a:cubicBezTo>
                <a:close/>
                <a:moveTo>
                  <a:pt x="152904" y="281327"/>
                </a:moveTo>
                <a:cubicBezTo>
                  <a:pt x="153543" y="285162"/>
                  <a:pt x="153463" y="288996"/>
                  <a:pt x="152665" y="292831"/>
                </a:cubicBezTo>
                <a:cubicBezTo>
                  <a:pt x="151866" y="296665"/>
                  <a:pt x="150508" y="299381"/>
                  <a:pt x="148590" y="300979"/>
                </a:cubicBezTo>
                <a:cubicBezTo>
                  <a:pt x="148590" y="299062"/>
                  <a:pt x="149149" y="297305"/>
                  <a:pt x="150268" y="295707"/>
                </a:cubicBezTo>
                <a:cubicBezTo>
                  <a:pt x="151386" y="294109"/>
                  <a:pt x="150987" y="293310"/>
                  <a:pt x="149070" y="293310"/>
                </a:cubicBezTo>
                <a:cubicBezTo>
                  <a:pt x="149709" y="291393"/>
                  <a:pt x="150188" y="289156"/>
                  <a:pt x="150508" y="286600"/>
                </a:cubicBezTo>
                <a:cubicBezTo>
                  <a:pt x="150827" y="284043"/>
                  <a:pt x="151626" y="282286"/>
                  <a:pt x="152904" y="281327"/>
                </a:cubicBezTo>
                <a:close/>
                <a:moveTo>
                  <a:pt x="254041" y="278930"/>
                </a:moveTo>
                <a:cubicBezTo>
                  <a:pt x="255000" y="279570"/>
                  <a:pt x="255718" y="280608"/>
                  <a:pt x="256198" y="282046"/>
                </a:cubicBezTo>
                <a:cubicBezTo>
                  <a:pt x="256678" y="283484"/>
                  <a:pt x="257875" y="284043"/>
                  <a:pt x="259793" y="283724"/>
                </a:cubicBezTo>
                <a:cubicBezTo>
                  <a:pt x="259793" y="285002"/>
                  <a:pt x="259953" y="285961"/>
                  <a:pt x="260272" y="286600"/>
                </a:cubicBezTo>
                <a:cubicBezTo>
                  <a:pt x="260592" y="287238"/>
                  <a:pt x="260752" y="288198"/>
                  <a:pt x="260752" y="289476"/>
                </a:cubicBezTo>
                <a:cubicBezTo>
                  <a:pt x="259154" y="289156"/>
                  <a:pt x="258435" y="289476"/>
                  <a:pt x="258595" y="290434"/>
                </a:cubicBezTo>
                <a:cubicBezTo>
                  <a:pt x="258754" y="291393"/>
                  <a:pt x="258994" y="292671"/>
                  <a:pt x="259313" y="294269"/>
                </a:cubicBezTo>
                <a:cubicBezTo>
                  <a:pt x="258036" y="294269"/>
                  <a:pt x="257316" y="293630"/>
                  <a:pt x="257156" y="292352"/>
                </a:cubicBezTo>
                <a:cubicBezTo>
                  <a:pt x="256997" y="291073"/>
                  <a:pt x="256597" y="289795"/>
                  <a:pt x="255958" y="288517"/>
                </a:cubicBezTo>
                <a:cubicBezTo>
                  <a:pt x="256917" y="288517"/>
                  <a:pt x="257396" y="288357"/>
                  <a:pt x="257396" y="288037"/>
                </a:cubicBezTo>
                <a:cubicBezTo>
                  <a:pt x="256757" y="287399"/>
                  <a:pt x="256597" y="286440"/>
                  <a:pt x="256917" y="285162"/>
                </a:cubicBezTo>
                <a:cubicBezTo>
                  <a:pt x="257237" y="283883"/>
                  <a:pt x="256757" y="283404"/>
                  <a:pt x="255479" y="283724"/>
                </a:cubicBezTo>
                <a:cubicBezTo>
                  <a:pt x="255479" y="284363"/>
                  <a:pt x="255639" y="284922"/>
                  <a:pt x="255958" y="285402"/>
                </a:cubicBezTo>
                <a:cubicBezTo>
                  <a:pt x="256278" y="285881"/>
                  <a:pt x="256278" y="286440"/>
                  <a:pt x="255958" y="287079"/>
                </a:cubicBezTo>
                <a:cubicBezTo>
                  <a:pt x="254680" y="287079"/>
                  <a:pt x="253882" y="286760"/>
                  <a:pt x="253561" y="286120"/>
                </a:cubicBezTo>
                <a:cubicBezTo>
                  <a:pt x="252922" y="284523"/>
                  <a:pt x="253002" y="283564"/>
                  <a:pt x="253801" y="283244"/>
                </a:cubicBezTo>
                <a:cubicBezTo>
                  <a:pt x="254600" y="282925"/>
                  <a:pt x="255000" y="282126"/>
                  <a:pt x="255000" y="280848"/>
                </a:cubicBezTo>
                <a:cubicBezTo>
                  <a:pt x="254041" y="280209"/>
                  <a:pt x="253721" y="279570"/>
                  <a:pt x="254041" y="278930"/>
                </a:cubicBezTo>
                <a:close/>
                <a:moveTo>
                  <a:pt x="162011" y="278930"/>
                </a:moveTo>
                <a:cubicBezTo>
                  <a:pt x="161691" y="279889"/>
                  <a:pt x="161452" y="280848"/>
                  <a:pt x="161292" y="281807"/>
                </a:cubicBezTo>
                <a:cubicBezTo>
                  <a:pt x="161132" y="282765"/>
                  <a:pt x="161213" y="284043"/>
                  <a:pt x="161532" y="285641"/>
                </a:cubicBezTo>
                <a:cubicBezTo>
                  <a:pt x="159934" y="285641"/>
                  <a:pt x="159375" y="284442"/>
                  <a:pt x="159854" y="282046"/>
                </a:cubicBezTo>
                <a:cubicBezTo>
                  <a:pt x="160333" y="279650"/>
                  <a:pt x="161052" y="278611"/>
                  <a:pt x="162011" y="278930"/>
                </a:cubicBezTo>
                <a:close/>
                <a:moveTo>
                  <a:pt x="120310" y="274617"/>
                </a:moveTo>
                <a:cubicBezTo>
                  <a:pt x="119671" y="274936"/>
                  <a:pt x="119751" y="275256"/>
                  <a:pt x="120550" y="275575"/>
                </a:cubicBezTo>
                <a:cubicBezTo>
                  <a:pt x="121349" y="275895"/>
                  <a:pt x="121428" y="276534"/>
                  <a:pt x="120789" y="277492"/>
                </a:cubicBezTo>
                <a:cubicBezTo>
                  <a:pt x="122068" y="277812"/>
                  <a:pt x="122707" y="276854"/>
                  <a:pt x="122707" y="274617"/>
                </a:cubicBezTo>
                <a:cubicBezTo>
                  <a:pt x="122068" y="273977"/>
                  <a:pt x="121588" y="274058"/>
                  <a:pt x="121269" y="274856"/>
                </a:cubicBezTo>
                <a:cubicBezTo>
                  <a:pt x="120950" y="275655"/>
                  <a:pt x="120629" y="275575"/>
                  <a:pt x="120310" y="274617"/>
                </a:cubicBezTo>
                <a:close/>
                <a:moveTo>
                  <a:pt x="133252" y="271740"/>
                </a:moveTo>
                <a:cubicBezTo>
                  <a:pt x="133252" y="272700"/>
                  <a:pt x="133252" y="273658"/>
                  <a:pt x="133252" y="274617"/>
                </a:cubicBezTo>
                <a:cubicBezTo>
                  <a:pt x="133252" y="275575"/>
                  <a:pt x="133731" y="275735"/>
                  <a:pt x="134689" y="275096"/>
                </a:cubicBezTo>
                <a:cubicBezTo>
                  <a:pt x="135010" y="274776"/>
                  <a:pt x="135169" y="273658"/>
                  <a:pt x="135169" y="271740"/>
                </a:cubicBezTo>
                <a:close/>
                <a:moveTo>
                  <a:pt x="136881" y="271330"/>
                </a:moveTo>
                <a:lnTo>
                  <a:pt x="135648" y="274617"/>
                </a:lnTo>
                <a:cubicBezTo>
                  <a:pt x="135648" y="276534"/>
                  <a:pt x="135569" y="278611"/>
                  <a:pt x="135409" y="280848"/>
                </a:cubicBezTo>
                <a:cubicBezTo>
                  <a:pt x="135249" y="283084"/>
                  <a:pt x="134850" y="285082"/>
                  <a:pt x="134211" y="286839"/>
                </a:cubicBezTo>
                <a:cubicBezTo>
                  <a:pt x="133571" y="288597"/>
                  <a:pt x="132453" y="289635"/>
                  <a:pt x="130855" y="289955"/>
                </a:cubicBezTo>
                <a:cubicBezTo>
                  <a:pt x="131814" y="292831"/>
                  <a:pt x="131814" y="295547"/>
                  <a:pt x="130855" y="298104"/>
                </a:cubicBezTo>
                <a:cubicBezTo>
                  <a:pt x="128299" y="298742"/>
                  <a:pt x="126861" y="300580"/>
                  <a:pt x="126541" y="303616"/>
                </a:cubicBezTo>
                <a:cubicBezTo>
                  <a:pt x="126222" y="306652"/>
                  <a:pt x="125104" y="308648"/>
                  <a:pt x="123186" y="309607"/>
                </a:cubicBezTo>
                <a:cubicBezTo>
                  <a:pt x="122547" y="311205"/>
                  <a:pt x="122786" y="311764"/>
                  <a:pt x="123905" y="311285"/>
                </a:cubicBezTo>
                <a:cubicBezTo>
                  <a:pt x="125023" y="310806"/>
                  <a:pt x="125423" y="311365"/>
                  <a:pt x="125104" y="312963"/>
                </a:cubicBezTo>
                <a:cubicBezTo>
                  <a:pt x="126062" y="312963"/>
                  <a:pt x="126621" y="312483"/>
                  <a:pt x="126781" y="311524"/>
                </a:cubicBezTo>
                <a:cubicBezTo>
                  <a:pt x="126940" y="310566"/>
                  <a:pt x="127340" y="309767"/>
                  <a:pt x="127979" y="309128"/>
                </a:cubicBezTo>
                <a:cubicBezTo>
                  <a:pt x="128299" y="310406"/>
                  <a:pt x="128778" y="311844"/>
                  <a:pt x="129417" y="313441"/>
                </a:cubicBezTo>
                <a:cubicBezTo>
                  <a:pt x="130057" y="315039"/>
                  <a:pt x="130855" y="315359"/>
                  <a:pt x="131814" y="314400"/>
                </a:cubicBezTo>
                <a:cubicBezTo>
                  <a:pt x="130535" y="313122"/>
                  <a:pt x="129976" y="311684"/>
                  <a:pt x="130136" y="310086"/>
                </a:cubicBezTo>
                <a:cubicBezTo>
                  <a:pt x="130296" y="308488"/>
                  <a:pt x="130616" y="306971"/>
                  <a:pt x="131095" y="305533"/>
                </a:cubicBezTo>
                <a:cubicBezTo>
                  <a:pt x="131574" y="304095"/>
                  <a:pt x="132054" y="302657"/>
                  <a:pt x="132533" y="301219"/>
                </a:cubicBezTo>
                <a:cubicBezTo>
                  <a:pt x="133012" y="299781"/>
                  <a:pt x="133092" y="298263"/>
                  <a:pt x="132773" y="296665"/>
                </a:cubicBezTo>
                <a:cubicBezTo>
                  <a:pt x="134370" y="293151"/>
                  <a:pt x="135648" y="289395"/>
                  <a:pt x="136607" y="285402"/>
                </a:cubicBezTo>
                <a:cubicBezTo>
                  <a:pt x="137566" y="281407"/>
                  <a:pt x="138205" y="276854"/>
                  <a:pt x="138524" y="271740"/>
                </a:cubicBezTo>
                <a:close/>
                <a:moveTo>
                  <a:pt x="261231" y="271261"/>
                </a:moveTo>
                <a:cubicBezTo>
                  <a:pt x="262509" y="270941"/>
                  <a:pt x="263068" y="271421"/>
                  <a:pt x="262908" y="272700"/>
                </a:cubicBezTo>
                <a:cubicBezTo>
                  <a:pt x="262749" y="273977"/>
                  <a:pt x="262509" y="275096"/>
                  <a:pt x="262190" y="276055"/>
                </a:cubicBezTo>
                <a:cubicBezTo>
                  <a:pt x="261550" y="276055"/>
                  <a:pt x="261151" y="275335"/>
                  <a:pt x="260991" y="273898"/>
                </a:cubicBezTo>
                <a:cubicBezTo>
                  <a:pt x="260832" y="272460"/>
                  <a:pt x="260911" y="271581"/>
                  <a:pt x="261231" y="271261"/>
                </a:cubicBezTo>
                <a:close/>
                <a:moveTo>
                  <a:pt x="237744" y="270303"/>
                </a:moveTo>
                <a:cubicBezTo>
                  <a:pt x="238383" y="270941"/>
                  <a:pt x="238942" y="271901"/>
                  <a:pt x="239421" y="273178"/>
                </a:cubicBezTo>
                <a:cubicBezTo>
                  <a:pt x="239901" y="274457"/>
                  <a:pt x="239501" y="275415"/>
                  <a:pt x="238224" y="276055"/>
                </a:cubicBezTo>
                <a:close/>
                <a:moveTo>
                  <a:pt x="245893" y="266468"/>
                </a:moveTo>
                <a:cubicBezTo>
                  <a:pt x="246212" y="267107"/>
                  <a:pt x="246532" y="267666"/>
                  <a:pt x="246851" y="268146"/>
                </a:cubicBezTo>
                <a:cubicBezTo>
                  <a:pt x="247170" y="268625"/>
                  <a:pt x="247331" y="269344"/>
                  <a:pt x="247331" y="270303"/>
                </a:cubicBezTo>
                <a:cubicBezTo>
                  <a:pt x="246371" y="270941"/>
                  <a:pt x="245733" y="270542"/>
                  <a:pt x="245413" y="269105"/>
                </a:cubicBezTo>
                <a:cubicBezTo>
                  <a:pt x="245094" y="267666"/>
                  <a:pt x="245253" y="266787"/>
                  <a:pt x="245893" y="266468"/>
                </a:cubicBezTo>
                <a:close/>
                <a:moveTo>
                  <a:pt x="189333" y="265988"/>
                </a:moveTo>
                <a:cubicBezTo>
                  <a:pt x="188374" y="265350"/>
                  <a:pt x="187975" y="265669"/>
                  <a:pt x="188134" y="266948"/>
                </a:cubicBezTo>
                <a:cubicBezTo>
                  <a:pt x="188294" y="268226"/>
                  <a:pt x="188214" y="269184"/>
                  <a:pt x="187894" y="269823"/>
                </a:cubicBezTo>
                <a:lnTo>
                  <a:pt x="189333" y="269823"/>
                </a:lnTo>
                <a:close/>
                <a:moveTo>
                  <a:pt x="129896" y="265988"/>
                </a:moveTo>
                <a:cubicBezTo>
                  <a:pt x="129258" y="266308"/>
                  <a:pt x="128858" y="267027"/>
                  <a:pt x="128698" y="268146"/>
                </a:cubicBezTo>
                <a:cubicBezTo>
                  <a:pt x="128538" y="269264"/>
                  <a:pt x="128459" y="270463"/>
                  <a:pt x="128459" y="271740"/>
                </a:cubicBezTo>
                <a:cubicBezTo>
                  <a:pt x="129737" y="271740"/>
                  <a:pt x="130535" y="270941"/>
                  <a:pt x="130855" y="269344"/>
                </a:cubicBezTo>
                <a:cubicBezTo>
                  <a:pt x="131175" y="267747"/>
                  <a:pt x="130855" y="266628"/>
                  <a:pt x="129896" y="265988"/>
                </a:cubicBezTo>
                <a:close/>
                <a:moveTo>
                  <a:pt x="141400" y="264071"/>
                </a:moveTo>
                <a:cubicBezTo>
                  <a:pt x="140441" y="264391"/>
                  <a:pt x="140042" y="265270"/>
                  <a:pt x="140202" y="266708"/>
                </a:cubicBezTo>
                <a:cubicBezTo>
                  <a:pt x="140362" y="268146"/>
                  <a:pt x="140122" y="269344"/>
                  <a:pt x="139483" y="270303"/>
                </a:cubicBezTo>
                <a:cubicBezTo>
                  <a:pt x="140761" y="270303"/>
                  <a:pt x="142039" y="269664"/>
                  <a:pt x="143318" y="268385"/>
                </a:cubicBezTo>
                <a:cubicBezTo>
                  <a:pt x="143318" y="267747"/>
                  <a:pt x="143238" y="267347"/>
                  <a:pt x="143078" y="267187"/>
                </a:cubicBezTo>
                <a:cubicBezTo>
                  <a:pt x="142918" y="267027"/>
                  <a:pt x="142838" y="266628"/>
                  <a:pt x="142838" y="265988"/>
                </a:cubicBezTo>
                <a:cubicBezTo>
                  <a:pt x="142199" y="265988"/>
                  <a:pt x="141880" y="266787"/>
                  <a:pt x="141880" y="268385"/>
                </a:cubicBezTo>
                <a:cubicBezTo>
                  <a:pt x="140921" y="267747"/>
                  <a:pt x="140522" y="267107"/>
                  <a:pt x="140681" y="266468"/>
                </a:cubicBezTo>
                <a:cubicBezTo>
                  <a:pt x="140841" y="265829"/>
                  <a:pt x="141081" y="265030"/>
                  <a:pt x="141400" y="264071"/>
                </a:cubicBezTo>
                <a:close/>
                <a:moveTo>
                  <a:pt x="189333" y="262154"/>
                </a:moveTo>
                <a:cubicBezTo>
                  <a:pt x="189652" y="263752"/>
                  <a:pt x="190131" y="265110"/>
                  <a:pt x="190771" y="266228"/>
                </a:cubicBezTo>
                <a:cubicBezTo>
                  <a:pt x="191409" y="267347"/>
                  <a:pt x="192049" y="268545"/>
                  <a:pt x="192688" y="269823"/>
                </a:cubicBezTo>
                <a:cubicBezTo>
                  <a:pt x="191090" y="268545"/>
                  <a:pt x="189972" y="269024"/>
                  <a:pt x="189333" y="271261"/>
                </a:cubicBezTo>
                <a:cubicBezTo>
                  <a:pt x="188693" y="273498"/>
                  <a:pt x="187894" y="275096"/>
                  <a:pt x="186936" y="276055"/>
                </a:cubicBezTo>
                <a:cubicBezTo>
                  <a:pt x="188534" y="276374"/>
                  <a:pt x="189093" y="277492"/>
                  <a:pt x="188614" y="279410"/>
                </a:cubicBezTo>
                <a:cubicBezTo>
                  <a:pt x="188134" y="281327"/>
                  <a:pt x="187735" y="283084"/>
                  <a:pt x="187415" y="284682"/>
                </a:cubicBezTo>
                <a:cubicBezTo>
                  <a:pt x="186776" y="284043"/>
                  <a:pt x="186616" y="283324"/>
                  <a:pt x="186936" y="282525"/>
                </a:cubicBezTo>
                <a:cubicBezTo>
                  <a:pt x="187255" y="281726"/>
                  <a:pt x="187415" y="280848"/>
                  <a:pt x="187415" y="279889"/>
                </a:cubicBezTo>
                <a:cubicBezTo>
                  <a:pt x="186776" y="278611"/>
                  <a:pt x="186137" y="278611"/>
                  <a:pt x="185498" y="279889"/>
                </a:cubicBezTo>
                <a:cubicBezTo>
                  <a:pt x="185498" y="278930"/>
                  <a:pt x="185178" y="277812"/>
                  <a:pt x="184539" y="276534"/>
                </a:cubicBezTo>
                <a:cubicBezTo>
                  <a:pt x="186137" y="276214"/>
                  <a:pt x="186936" y="273977"/>
                  <a:pt x="186936" y="269823"/>
                </a:cubicBezTo>
                <a:cubicBezTo>
                  <a:pt x="186297" y="270143"/>
                  <a:pt x="185818" y="269983"/>
                  <a:pt x="185498" y="269344"/>
                </a:cubicBezTo>
                <a:cubicBezTo>
                  <a:pt x="185178" y="268705"/>
                  <a:pt x="184699" y="268545"/>
                  <a:pt x="184060" y="268865"/>
                </a:cubicBezTo>
                <a:cubicBezTo>
                  <a:pt x="184060" y="271421"/>
                  <a:pt x="184220" y="273818"/>
                  <a:pt x="184539" y="276055"/>
                </a:cubicBezTo>
                <a:cubicBezTo>
                  <a:pt x="184859" y="278291"/>
                  <a:pt x="184380" y="280049"/>
                  <a:pt x="183101" y="281327"/>
                </a:cubicBezTo>
                <a:cubicBezTo>
                  <a:pt x="183421" y="278771"/>
                  <a:pt x="183501" y="275815"/>
                  <a:pt x="183341" y="272460"/>
                </a:cubicBezTo>
                <a:cubicBezTo>
                  <a:pt x="183181" y="269105"/>
                  <a:pt x="183581" y="266308"/>
                  <a:pt x="184539" y="264071"/>
                </a:cubicBezTo>
                <a:cubicBezTo>
                  <a:pt x="185498" y="263752"/>
                  <a:pt x="186057" y="264071"/>
                  <a:pt x="186217" y="265030"/>
                </a:cubicBezTo>
                <a:cubicBezTo>
                  <a:pt x="186377" y="265988"/>
                  <a:pt x="186776" y="266308"/>
                  <a:pt x="187415" y="265988"/>
                </a:cubicBezTo>
                <a:cubicBezTo>
                  <a:pt x="188054" y="263752"/>
                  <a:pt x="188693" y="262474"/>
                  <a:pt x="189333" y="262154"/>
                </a:cubicBezTo>
                <a:close/>
                <a:moveTo>
                  <a:pt x="161052" y="260237"/>
                </a:moveTo>
                <a:lnTo>
                  <a:pt x="162970" y="260237"/>
                </a:lnTo>
                <a:cubicBezTo>
                  <a:pt x="163289" y="262474"/>
                  <a:pt x="163529" y="264631"/>
                  <a:pt x="163689" y="266708"/>
                </a:cubicBezTo>
                <a:cubicBezTo>
                  <a:pt x="163848" y="268785"/>
                  <a:pt x="163769" y="271102"/>
                  <a:pt x="163449" y="273658"/>
                </a:cubicBezTo>
                <a:cubicBezTo>
                  <a:pt x="162810" y="271421"/>
                  <a:pt x="162091" y="270862"/>
                  <a:pt x="161292" y="271980"/>
                </a:cubicBezTo>
                <a:cubicBezTo>
                  <a:pt x="160493" y="273099"/>
                  <a:pt x="159615" y="273338"/>
                  <a:pt x="158656" y="272700"/>
                </a:cubicBezTo>
                <a:cubicBezTo>
                  <a:pt x="158017" y="272060"/>
                  <a:pt x="157937" y="271181"/>
                  <a:pt x="158416" y="270063"/>
                </a:cubicBezTo>
                <a:cubicBezTo>
                  <a:pt x="158895" y="268945"/>
                  <a:pt x="159455" y="268066"/>
                  <a:pt x="160094" y="267427"/>
                </a:cubicBezTo>
                <a:cubicBezTo>
                  <a:pt x="159455" y="269024"/>
                  <a:pt x="159934" y="269823"/>
                  <a:pt x="161532" y="269823"/>
                </a:cubicBezTo>
                <a:cubicBezTo>
                  <a:pt x="161851" y="267586"/>
                  <a:pt x="161772" y="266388"/>
                  <a:pt x="161292" y="266228"/>
                </a:cubicBezTo>
                <a:cubicBezTo>
                  <a:pt x="160813" y="266069"/>
                  <a:pt x="160414" y="265988"/>
                  <a:pt x="160094" y="265988"/>
                </a:cubicBezTo>
                <a:cubicBezTo>
                  <a:pt x="160733" y="264071"/>
                  <a:pt x="161052" y="262154"/>
                  <a:pt x="161052" y="260237"/>
                </a:cubicBezTo>
                <a:close/>
                <a:moveTo>
                  <a:pt x="136128" y="259278"/>
                </a:moveTo>
                <a:cubicBezTo>
                  <a:pt x="135808" y="261196"/>
                  <a:pt x="135329" y="262713"/>
                  <a:pt x="134689" y="263832"/>
                </a:cubicBezTo>
                <a:cubicBezTo>
                  <a:pt x="134051" y="264950"/>
                  <a:pt x="134051" y="266628"/>
                  <a:pt x="134689" y="268865"/>
                </a:cubicBezTo>
                <a:cubicBezTo>
                  <a:pt x="135329" y="268545"/>
                  <a:pt x="135808" y="268146"/>
                  <a:pt x="136128" y="267666"/>
                </a:cubicBezTo>
                <a:cubicBezTo>
                  <a:pt x="136447" y="267187"/>
                  <a:pt x="137086" y="267107"/>
                  <a:pt x="138045" y="267427"/>
                </a:cubicBezTo>
                <a:cubicBezTo>
                  <a:pt x="138365" y="266468"/>
                  <a:pt x="138524" y="265270"/>
                  <a:pt x="138524" y="263832"/>
                </a:cubicBezTo>
                <a:cubicBezTo>
                  <a:pt x="138524" y="262394"/>
                  <a:pt x="138844" y="261355"/>
                  <a:pt x="139483" y="260716"/>
                </a:cubicBezTo>
                <a:cubicBezTo>
                  <a:pt x="139164" y="259438"/>
                  <a:pt x="138764" y="259038"/>
                  <a:pt x="138284" y="259518"/>
                </a:cubicBezTo>
                <a:cubicBezTo>
                  <a:pt x="137806" y="259997"/>
                  <a:pt x="137086" y="259917"/>
                  <a:pt x="136128" y="259278"/>
                </a:cubicBezTo>
                <a:close/>
                <a:moveTo>
                  <a:pt x="255479" y="258799"/>
                </a:moveTo>
                <a:cubicBezTo>
                  <a:pt x="255479" y="259758"/>
                  <a:pt x="255718" y="260397"/>
                  <a:pt x="256198" y="260716"/>
                </a:cubicBezTo>
                <a:cubicBezTo>
                  <a:pt x="256678" y="261036"/>
                  <a:pt x="256597" y="261995"/>
                  <a:pt x="255958" y="263592"/>
                </a:cubicBezTo>
                <a:cubicBezTo>
                  <a:pt x="255639" y="264231"/>
                  <a:pt x="255000" y="264551"/>
                  <a:pt x="254041" y="264551"/>
                </a:cubicBezTo>
                <a:cubicBezTo>
                  <a:pt x="253083" y="264551"/>
                  <a:pt x="252922" y="263752"/>
                  <a:pt x="253561" y="262154"/>
                </a:cubicBezTo>
                <a:cubicBezTo>
                  <a:pt x="254201" y="261834"/>
                  <a:pt x="254520" y="261915"/>
                  <a:pt x="254520" y="262394"/>
                </a:cubicBezTo>
                <a:cubicBezTo>
                  <a:pt x="254520" y="262873"/>
                  <a:pt x="254680" y="263273"/>
                  <a:pt x="255000" y="263592"/>
                </a:cubicBezTo>
                <a:cubicBezTo>
                  <a:pt x="255319" y="262953"/>
                  <a:pt x="255319" y="261995"/>
                  <a:pt x="255000" y="260716"/>
                </a:cubicBezTo>
                <a:cubicBezTo>
                  <a:pt x="254680" y="259438"/>
                  <a:pt x="254840" y="258799"/>
                  <a:pt x="255479" y="258799"/>
                </a:cubicBezTo>
                <a:close/>
                <a:moveTo>
                  <a:pt x="183101" y="257841"/>
                </a:moveTo>
                <a:cubicBezTo>
                  <a:pt x="182782" y="258479"/>
                  <a:pt x="182782" y="258959"/>
                  <a:pt x="183101" y="259278"/>
                </a:cubicBezTo>
                <a:cubicBezTo>
                  <a:pt x="183421" y="259598"/>
                  <a:pt x="183581" y="260077"/>
                  <a:pt x="183581" y="260716"/>
                </a:cubicBezTo>
                <a:cubicBezTo>
                  <a:pt x="182942" y="260716"/>
                  <a:pt x="182542" y="260956"/>
                  <a:pt x="182382" y="261435"/>
                </a:cubicBezTo>
                <a:cubicBezTo>
                  <a:pt x="182223" y="261915"/>
                  <a:pt x="181823" y="262154"/>
                  <a:pt x="181184" y="262154"/>
                </a:cubicBezTo>
                <a:cubicBezTo>
                  <a:pt x="181184" y="259598"/>
                  <a:pt x="181823" y="258160"/>
                  <a:pt x="183101" y="257841"/>
                </a:cubicBezTo>
                <a:close/>
                <a:moveTo>
                  <a:pt x="95385" y="256402"/>
                </a:moveTo>
                <a:cubicBezTo>
                  <a:pt x="94426" y="256722"/>
                  <a:pt x="93867" y="257361"/>
                  <a:pt x="93708" y="258320"/>
                </a:cubicBezTo>
                <a:cubicBezTo>
                  <a:pt x="93548" y="259278"/>
                  <a:pt x="92988" y="259917"/>
                  <a:pt x="92030" y="260237"/>
                </a:cubicBezTo>
                <a:cubicBezTo>
                  <a:pt x="92669" y="261515"/>
                  <a:pt x="93388" y="261515"/>
                  <a:pt x="94187" y="260237"/>
                </a:cubicBezTo>
                <a:cubicBezTo>
                  <a:pt x="94986" y="258959"/>
                  <a:pt x="95385" y="257680"/>
                  <a:pt x="95385" y="256402"/>
                </a:cubicBezTo>
                <a:close/>
                <a:moveTo>
                  <a:pt x="120789" y="254964"/>
                </a:moveTo>
                <a:cubicBezTo>
                  <a:pt x="119511" y="254325"/>
                  <a:pt x="118073" y="254725"/>
                  <a:pt x="116475" y="256163"/>
                </a:cubicBezTo>
                <a:cubicBezTo>
                  <a:pt x="114878" y="257601"/>
                  <a:pt x="113280" y="258959"/>
                  <a:pt x="111682" y="260237"/>
                </a:cubicBezTo>
                <a:cubicBezTo>
                  <a:pt x="113919" y="260876"/>
                  <a:pt x="115198" y="260077"/>
                  <a:pt x="115517" y="257841"/>
                </a:cubicBezTo>
                <a:cubicBezTo>
                  <a:pt x="116156" y="257521"/>
                  <a:pt x="116556" y="257760"/>
                  <a:pt x="116715" y="258559"/>
                </a:cubicBezTo>
                <a:cubicBezTo>
                  <a:pt x="116875" y="259358"/>
                  <a:pt x="117274" y="259598"/>
                  <a:pt x="117914" y="259278"/>
                </a:cubicBezTo>
                <a:cubicBezTo>
                  <a:pt x="118553" y="258639"/>
                  <a:pt x="119032" y="257841"/>
                  <a:pt x="119352" y="256881"/>
                </a:cubicBezTo>
                <a:cubicBezTo>
                  <a:pt x="119671" y="255923"/>
                  <a:pt x="120151" y="255284"/>
                  <a:pt x="120789" y="254964"/>
                </a:cubicBezTo>
                <a:close/>
                <a:moveTo>
                  <a:pt x="231992" y="254006"/>
                </a:moveTo>
                <a:cubicBezTo>
                  <a:pt x="231673" y="255604"/>
                  <a:pt x="231673" y="256881"/>
                  <a:pt x="231992" y="257841"/>
                </a:cubicBezTo>
                <a:cubicBezTo>
                  <a:pt x="232311" y="258799"/>
                  <a:pt x="232631" y="259758"/>
                  <a:pt x="232951" y="260716"/>
                </a:cubicBezTo>
                <a:cubicBezTo>
                  <a:pt x="231673" y="260716"/>
                  <a:pt x="231034" y="261355"/>
                  <a:pt x="231034" y="262633"/>
                </a:cubicBezTo>
                <a:cubicBezTo>
                  <a:pt x="232311" y="262953"/>
                  <a:pt x="233350" y="264071"/>
                  <a:pt x="234149" y="265988"/>
                </a:cubicBezTo>
                <a:cubicBezTo>
                  <a:pt x="234948" y="267906"/>
                  <a:pt x="235188" y="269344"/>
                  <a:pt x="234868" y="270303"/>
                </a:cubicBezTo>
                <a:cubicBezTo>
                  <a:pt x="234868" y="268705"/>
                  <a:pt x="234548" y="268545"/>
                  <a:pt x="233909" y="269823"/>
                </a:cubicBezTo>
                <a:cubicBezTo>
                  <a:pt x="233270" y="271102"/>
                  <a:pt x="232631" y="271102"/>
                  <a:pt x="231992" y="269823"/>
                </a:cubicBezTo>
                <a:cubicBezTo>
                  <a:pt x="231992" y="267906"/>
                  <a:pt x="232072" y="266708"/>
                  <a:pt x="232232" y="266228"/>
                </a:cubicBezTo>
                <a:cubicBezTo>
                  <a:pt x="232392" y="265749"/>
                  <a:pt x="231833" y="265829"/>
                  <a:pt x="230554" y="266468"/>
                </a:cubicBezTo>
                <a:cubicBezTo>
                  <a:pt x="231193" y="263912"/>
                  <a:pt x="231353" y="261595"/>
                  <a:pt x="231034" y="259518"/>
                </a:cubicBezTo>
                <a:cubicBezTo>
                  <a:pt x="230714" y="257441"/>
                  <a:pt x="231034" y="255604"/>
                  <a:pt x="231992" y="254006"/>
                </a:cubicBezTo>
                <a:close/>
                <a:moveTo>
                  <a:pt x="239661" y="252568"/>
                </a:moveTo>
                <a:cubicBezTo>
                  <a:pt x="241259" y="252248"/>
                  <a:pt x="241898" y="252967"/>
                  <a:pt x="241579" y="254725"/>
                </a:cubicBezTo>
                <a:cubicBezTo>
                  <a:pt x="241259" y="256482"/>
                  <a:pt x="241418" y="257841"/>
                  <a:pt x="242058" y="258799"/>
                </a:cubicBezTo>
                <a:cubicBezTo>
                  <a:pt x="241099" y="258479"/>
                  <a:pt x="240700" y="257601"/>
                  <a:pt x="240859" y="256163"/>
                </a:cubicBezTo>
                <a:cubicBezTo>
                  <a:pt x="241019" y="254725"/>
                  <a:pt x="240460" y="254006"/>
                  <a:pt x="239182" y="254006"/>
                </a:cubicBezTo>
                <a:cubicBezTo>
                  <a:pt x="239821" y="254006"/>
                  <a:pt x="239981" y="253526"/>
                  <a:pt x="239661" y="252568"/>
                </a:cubicBezTo>
                <a:close/>
                <a:moveTo>
                  <a:pt x="247810" y="250651"/>
                </a:moveTo>
                <a:cubicBezTo>
                  <a:pt x="248449" y="253207"/>
                  <a:pt x="249088" y="255444"/>
                  <a:pt x="249727" y="257361"/>
                </a:cubicBezTo>
                <a:cubicBezTo>
                  <a:pt x="250366" y="259278"/>
                  <a:pt x="250846" y="261515"/>
                  <a:pt x="251165" y="264071"/>
                </a:cubicBezTo>
                <a:cubicBezTo>
                  <a:pt x="250206" y="264711"/>
                  <a:pt x="249488" y="264551"/>
                  <a:pt x="249008" y="263592"/>
                </a:cubicBezTo>
                <a:cubicBezTo>
                  <a:pt x="248529" y="262633"/>
                  <a:pt x="248130" y="261435"/>
                  <a:pt x="247810" y="259997"/>
                </a:cubicBezTo>
                <a:cubicBezTo>
                  <a:pt x="247490" y="258559"/>
                  <a:pt x="247331" y="256962"/>
                  <a:pt x="247331" y="255204"/>
                </a:cubicBezTo>
                <a:cubicBezTo>
                  <a:pt x="247331" y="253447"/>
                  <a:pt x="247490" y="251928"/>
                  <a:pt x="247810" y="250651"/>
                </a:cubicBezTo>
                <a:close/>
                <a:moveTo>
                  <a:pt x="194126" y="250171"/>
                </a:moveTo>
                <a:cubicBezTo>
                  <a:pt x="194126" y="251130"/>
                  <a:pt x="194366" y="251769"/>
                  <a:pt x="194845" y="252088"/>
                </a:cubicBezTo>
                <a:cubicBezTo>
                  <a:pt x="195324" y="252408"/>
                  <a:pt x="195244" y="253047"/>
                  <a:pt x="194605" y="254006"/>
                </a:cubicBezTo>
                <a:cubicBezTo>
                  <a:pt x="194286" y="254006"/>
                  <a:pt x="193806" y="254325"/>
                  <a:pt x="193167" y="254964"/>
                </a:cubicBezTo>
                <a:cubicBezTo>
                  <a:pt x="193487" y="254325"/>
                  <a:pt x="193567" y="253447"/>
                  <a:pt x="193406" y="252328"/>
                </a:cubicBezTo>
                <a:cubicBezTo>
                  <a:pt x="193247" y="251210"/>
                  <a:pt x="193487" y="250491"/>
                  <a:pt x="194126" y="250171"/>
                </a:cubicBezTo>
                <a:close/>
                <a:moveTo>
                  <a:pt x="125582" y="247774"/>
                </a:moveTo>
                <a:cubicBezTo>
                  <a:pt x="124624" y="247774"/>
                  <a:pt x="124065" y="248174"/>
                  <a:pt x="123905" y="248973"/>
                </a:cubicBezTo>
                <a:cubicBezTo>
                  <a:pt x="123745" y="249772"/>
                  <a:pt x="123745" y="250651"/>
                  <a:pt x="123905" y="251609"/>
                </a:cubicBezTo>
                <a:cubicBezTo>
                  <a:pt x="124065" y="252568"/>
                  <a:pt x="123985" y="253447"/>
                  <a:pt x="123665" y="254246"/>
                </a:cubicBezTo>
                <a:cubicBezTo>
                  <a:pt x="123345" y="255045"/>
                  <a:pt x="122547" y="255284"/>
                  <a:pt x="121269" y="254964"/>
                </a:cubicBezTo>
                <a:cubicBezTo>
                  <a:pt x="121908" y="256562"/>
                  <a:pt x="122467" y="256722"/>
                  <a:pt x="122946" y="255444"/>
                </a:cubicBezTo>
                <a:cubicBezTo>
                  <a:pt x="123426" y="254165"/>
                  <a:pt x="124305" y="254165"/>
                  <a:pt x="125582" y="255444"/>
                </a:cubicBezTo>
                <a:cubicBezTo>
                  <a:pt x="126222" y="253846"/>
                  <a:pt x="126381" y="252568"/>
                  <a:pt x="126062" y="251609"/>
                </a:cubicBezTo>
                <a:cubicBezTo>
                  <a:pt x="125742" y="250651"/>
                  <a:pt x="125582" y="249372"/>
                  <a:pt x="125582" y="247774"/>
                </a:cubicBezTo>
                <a:close/>
                <a:moveTo>
                  <a:pt x="173036" y="245378"/>
                </a:moveTo>
                <a:cubicBezTo>
                  <a:pt x="173355" y="247615"/>
                  <a:pt x="173116" y="250570"/>
                  <a:pt x="172317" y="254246"/>
                </a:cubicBezTo>
                <a:cubicBezTo>
                  <a:pt x="171518" y="257920"/>
                  <a:pt x="170799" y="260077"/>
                  <a:pt x="170160" y="260716"/>
                </a:cubicBezTo>
                <a:cubicBezTo>
                  <a:pt x="170160" y="258799"/>
                  <a:pt x="170239" y="256083"/>
                  <a:pt x="170399" y="252568"/>
                </a:cubicBezTo>
                <a:cubicBezTo>
                  <a:pt x="170559" y="249053"/>
                  <a:pt x="171438" y="246656"/>
                  <a:pt x="173036" y="245378"/>
                </a:cubicBezTo>
                <a:close/>
                <a:moveTo>
                  <a:pt x="242058" y="242981"/>
                </a:moveTo>
                <a:cubicBezTo>
                  <a:pt x="243016" y="242981"/>
                  <a:pt x="243576" y="243380"/>
                  <a:pt x="243736" y="244179"/>
                </a:cubicBezTo>
                <a:cubicBezTo>
                  <a:pt x="243895" y="244978"/>
                  <a:pt x="244614" y="245058"/>
                  <a:pt x="245893" y="244419"/>
                </a:cubicBezTo>
                <a:cubicBezTo>
                  <a:pt x="244934" y="245698"/>
                  <a:pt x="244454" y="247215"/>
                  <a:pt x="244454" y="248973"/>
                </a:cubicBezTo>
                <a:cubicBezTo>
                  <a:pt x="244454" y="250730"/>
                  <a:pt x="244694" y="252568"/>
                  <a:pt x="245173" y="254485"/>
                </a:cubicBezTo>
                <a:cubicBezTo>
                  <a:pt x="245653" y="256402"/>
                  <a:pt x="246052" y="258320"/>
                  <a:pt x="246371" y="260237"/>
                </a:cubicBezTo>
                <a:cubicBezTo>
                  <a:pt x="246692" y="262154"/>
                  <a:pt x="246371" y="263752"/>
                  <a:pt x="245413" y="265030"/>
                </a:cubicBezTo>
                <a:cubicBezTo>
                  <a:pt x="243815" y="261834"/>
                  <a:pt x="243016" y="258160"/>
                  <a:pt x="243016" y="254006"/>
                </a:cubicBezTo>
                <a:cubicBezTo>
                  <a:pt x="243016" y="249852"/>
                  <a:pt x="242697" y="246177"/>
                  <a:pt x="242058" y="242981"/>
                </a:cubicBezTo>
                <a:close/>
                <a:moveTo>
                  <a:pt x="184060" y="241064"/>
                </a:moveTo>
                <a:cubicBezTo>
                  <a:pt x="186616" y="242023"/>
                  <a:pt x="187815" y="244100"/>
                  <a:pt x="187655" y="247295"/>
                </a:cubicBezTo>
                <a:cubicBezTo>
                  <a:pt x="187495" y="250491"/>
                  <a:pt x="188214" y="253526"/>
                  <a:pt x="189811" y="256402"/>
                </a:cubicBezTo>
                <a:cubicBezTo>
                  <a:pt x="187894" y="256083"/>
                  <a:pt x="186696" y="254805"/>
                  <a:pt x="186217" y="252568"/>
                </a:cubicBezTo>
                <a:cubicBezTo>
                  <a:pt x="185738" y="250331"/>
                  <a:pt x="185818" y="247934"/>
                  <a:pt x="186456" y="245378"/>
                </a:cubicBezTo>
                <a:cubicBezTo>
                  <a:pt x="185498" y="245058"/>
                  <a:pt x="184939" y="245139"/>
                  <a:pt x="184779" y="245618"/>
                </a:cubicBezTo>
                <a:cubicBezTo>
                  <a:pt x="184619" y="246097"/>
                  <a:pt x="184220" y="246336"/>
                  <a:pt x="183581" y="246336"/>
                </a:cubicBezTo>
                <a:cubicBezTo>
                  <a:pt x="183581" y="243780"/>
                  <a:pt x="183740" y="242023"/>
                  <a:pt x="184060" y="241064"/>
                </a:cubicBezTo>
                <a:close/>
                <a:moveTo>
                  <a:pt x="151945" y="240584"/>
                </a:moveTo>
                <a:cubicBezTo>
                  <a:pt x="152584" y="240584"/>
                  <a:pt x="153064" y="240745"/>
                  <a:pt x="153383" y="241064"/>
                </a:cubicBezTo>
                <a:cubicBezTo>
                  <a:pt x="153702" y="241383"/>
                  <a:pt x="154182" y="241224"/>
                  <a:pt x="154821" y="240584"/>
                </a:cubicBezTo>
                <a:cubicBezTo>
                  <a:pt x="156099" y="242182"/>
                  <a:pt x="156898" y="244340"/>
                  <a:pt x="157218" y="247056"/>
                </a:cubicBezTo>
                <a:cubicBezTo>
                  <a:pt x="157537" y="249772"/>
                  <a:pt x="157537" y="252568"/>
                  <a:pt x="157218" y="255444"/>
                </a:cubicBezTo>
                <a:cubicBezTo>
                  <a:pt x="156898" y="258320"/>
                  <a:pt x="156579" y="261036"/>
                  <a:pt x="156260" y="263592"/>
                </a:cubicBezTo>
                <a:cubicBezTo>
                  <a:pt x="155940" y="266149"/>
                  <a:pt x="155780" y="268385"/>
                  <a:pt x="155780" y="270303"/>
                </a:cubicBezTo>
                <a:cubicBezTo>
                  <a:pt x="154182" y="269983"/>
                  <a:pt x="153064" y="270463"/>
                  <a:pt x="152425" y="271740"/>
                </a:cubicBezTo>
                <a:cubicBezTo>
                  <a:pt x="152425" y="271102"/>
                  <a:pt x="152665" y="269983"/>
                  <a:pt x="153143" y="268385"/>
                </a:cubicBezTo>
                <a:cubicBezTo>
                  <a:pt x="153623" y="266787"/>
                  <a:pt x="154102" y="265030"/>
                  <a:pt x="154582" y="263113"/>
                </a:cubicBezTo>
                <a:cubicBezTo>
                  <a:pt x="155061" y="261196"/>
                  <a:pt x="155300" y="259438"/>
                  <a:pt x="155300" y="257841"/>
                </a:cubicBezTo>
                <a:cubicBezTo>
                  <a:pt x="155300" y="256243"/>
                  <a:pt x="154662" y="254964"/>
                  <a:pt x="153383" y="254006"/>
                </a:cubicBezTo>
                <a:cubicBezTo>
                  <a:pt x="151786" y="255604"/>
                  <a:pt x="150827" y="258080"/>
                  <a:pt x="150508" y="261435"/>
                </a:cubicBezTo>
                <a:cubicBezTo>
                  <a:pt x="150188" y="264790"/>
                  <a:pt x="149868" y="268226"/>
                  <a:pt x="149548" y="271740"/>
                </a:cubicBezTo>
                <a:cubicBezTo>
                  <a:pt x="148910" y="273338"/>
                  <a:pt x="148670" y="273977"/>
                  <a:pt x="148830" y="273658"/>
                </a:cubicBezTo>
                <a:cubicBezTo>
                  <a:pt x="148989" y="273338"/>
                  <a:pt x="149070" y="272539"/>
                  <a:pt x="149070" y="271261"/>
                </a:cubicBezTo>
                <a:cubicBezTo>
                  <a:pt x="149389" y="265829"/>
                  <a:pt x="150028" y="261275"/>
                  <a:pt x="150987" y="257601"/>
                </a:cubicBezTo>
                <a:cubicBezTo>
                  <a:pt x="151945" y="253926"/>
                  <a:pt x="152744" y="250810"/>
                  <a:pt x="153383" y="248254"/>
                </a:cubicBezTo>
                <a:cubicBezTo>
                  <a:pt x="152744" y="249852"/>
                  <a:pt x="152185" y="250570"/>
                  <a:pt x="151706" y="250411"/>
                </a:cubicBezTo>
                <a:cubicBezTo>
                  <a:pt x="151226" y="250251"/>
                  <a:pt x="150508" y="249852"/>
                  <a:pt x="149548" y="249213"/>
                </a:cubicBezTo>
                <a:cubicBezTo>
                  <a:pt x="149229" y="249852"/>
                  <a:pt x="148910" y="250810"/>
                  <a:pt x="148590" y="252088"/>
                </a:cubicBezTo>
                <a:cubicBezTo>
                  <a:pt x="148271" y="253367"/>
                  <a:pt x="148271" y="254805"/>
                  <a:pt x="148590" y="256402"/>
                </a:cubicBezTo>
                <a:cubicBezTo>
                  <a:pt x="147312" y="256402"/>
                  <a:pt x="146513" y="256243"/>
                  <a:pt x="146193" y="255923"/>
                </a:cubicBezTo>
                <a:cubicBezTo>
                  <a:pt x="145874" y="255604"/>
                  <a:pt x="145394" y="255763"/>
                  <a:pt x="144756" y="256402"/>
                </a:cubicBezTo>
                <a:cubicBezTo>
                  <a:pt x="145394" y="252887"/>
                  <a:pt x="146354" y="250011"/>
                  <a:pt x="147631" y="247774"/>
                </a:cubicBezTo>
                <a:cubicBezTo>
                  <a:pt x="148910" y="245537"/>
                  <a:pt x="150347" y="243141"/>
                  <a:pt x="151945" y="240584"/>
                </a:cubicBezTo>
                <a:close/>
                <a:moveTo>
                  <a:pt x="167763" y="239626"/>
                </a:moveTo>
                <a:cubicBezTo>
                  <a:pt x="167443" y="244739"/>
                  <a:pt x="167524" y="248893"/>
                  <a:pt x="168002" y="252088"/>
                </a:cubicBezTo>
                <a:cubicBezTo>
                  <a:pt x="168482" y="255284"/>
                  <a:pt x="167923" y="258160"/>
                  <a:pt x="166325" y="260716"/>
                </a:cubicBezTo>
                <a:cubicBezTo>
                  <a:pt x="167284" y="256881"/>
                  <a:pt x="167443" y="253286"/>
                  <a:pt x="166804" y="249931"/>
                </a:cubicBezTo>
                <a:cubicBezTo>
                  <a:pt x="166166" y="246576"/>
                  <a:pt x="166485" y="243141"/>
                  <a:pt x="167763" y="239626"/>
                </a:cubicBezTo>
                <a:close/>
                <a:moveTo>
                  <a:pt x="119591" y="239626"/>
                </a:moveTo>
                <a:cubicBezTo>
                  <a:pt x="118473" y="240265"/>
                  <a:pt x="118233" y="241383"/>
                  <a:pt x="118872" y="242981"/>
                </a:cubicBezTo>
                <a:cubicBezTo>
                  <a:pt x="119831" y="243301"/>
                  <a:pt x="120470" y="242981"/>
                  <a:pt x="120789" y="242023"/>
                </a:cubicBezTo>
                <a:cubicBezTo>
                  <a:pt x="121109" y="241064"/>
                  <a:pt x="121588" y="240265"/>
                  <a:pt x="122227" y="239626"/>
                </a:cubicBezTo>
                <a:cubicBezTo>
                  <a:pt x="121588" y="238987"/>
                  <a:pt x="120710" y="238987"/>
                  <a:pt x="119591" y="239626"/>
                </a:cubicBezTo>
                <a:close/>
                <a:moveTo>
                  <a:pt x="225761" y="239147"/>
                </a:moveTo>
                <a:cubicBezTo>
                  <a:pt x="226400" y="239786"/>
                  <a:pt x="226640" y="240904"/>
                  <a:pt x="226480" y="242502"/>
                </a:cubicBezTo>
                <a:cubicBezTo>
                  <a:pt x="226321" y="244100"/>
                  <a:pt x="225921" y="245058"/>
                  <a:pt x="225282" y="245378"/>
                </a:cubicBezTo>
                <a:cubicBezTo>
                  <a:pt x="224962" y="244419"/>
                  <a:pt x="224723" y="243141"/>
                  <a:pt x="224562" y="241544"/>
                </a:cubicBezTo>
                <a:cubicBezTo>
                  <a:pt x="224403" y="239946"/>
                  <a:pt x="224802" y="239147"/>
                  <a:pt x="225761" y="239147"/>
                </a:cubicBezTo>
                <a:close/>
                <a:moveTo>
                  <a:pt x="180704" y="239147"/>
                </a:moveTo>
                <a:cubicBezTo>
                  <a:pt x="182302" y="239466"/>
                  <a:pt x="182942" y="240505"/>
                  <a:pt x="182622" y="242262"/>
                </a:cubicBezTo>
                <a:cubicBezTo>
                  <a:pt x="182302" y="244020"/>
                  <a:pt x="182302" y="245857"/>
                  <a:pt x="182622" y="247774"/>
                </a:cubicBezTo>
                <a:cubicBezTo>
                  <a:pt x="181024" y="247455"/>
                  <a:pt x="180226" y="246336"/>
                  <a:pt x="180226" y="244419"/>
                </a:cubicBezTo>
                <a:cubicBezTo>
                  <a:pt x="180226" y="242502"/>
                  <a:pt x="180385" y="240745"/>
                  <a:pt x="180704" y="239147"/>
                </a:cubicBezTo>
                <a:close/>
                <a:moveTo>
                  <a:pt x="123186" y="239147"/>
                </a:moveTo>
                <a:cubicBezTo>
                  <a:pt x="122867" y="239786"/>
                  <a:pt x="122867" y="240345"/>
                  <a:pt x="123186" y="240824"/>
                </a:cubicBezTo>
                <a:cubicBezTo>
                  <a:pt x="123506" y="241304"/>
                  <a:pt x="123825" y="241863"/>
                  <a:pt x="124144" y="242502"/>
                </a:cubicBezTo>
                <a:cubicBezTo>
                  <a:pt x="124784" y="242182"/>
                  <a:pt x="125104" y="241064"/>
                  <a:pt x="125104" y="239147"/>
                </a:cubicBezTo>
                <a:close/>
                <a:moveTo>
                  <a:pt x="232951" y="238188"/>
                </a:moveTo>
                <a:cubicBezTo>
                  <a:pt x="232311" y="241064"/>
                  <a:pt x="232311" y="243461"/>
                  <a:pt x="232951" y="245378"/>
                </a:cubicBezTo>
                <a:cubicBezTo>
                  <a:pt x="233590" y="247295"/>
                  <a:pt x="233750" y="249053"/>
                  <a:pt x="233430" y="250651"/>
                </a:cubicBezTo>
                <a:cubicBezTo>
                  <a:pt x="233430" y="250011"/>
                  <a:pt x="233350" y="249852"/>
                  <a:pt x="233190" y="250171"/>
                </a:cubicBezTo>
                <a:cubicBezTo>
                  <a:pt x="233031" y="250491"/>
                  <a:pt x="232631" y="250651"/>
                  <a:pt x="231992" y="250651"/>
                </a:cubicBezTo>
                <a:cubicBezTo>
                  <a:pt x="231673" y="248733"/>
                  <a:pt x="231513" y="246576"/>
                  <a:pt x="231513" y="244179"/>
                </a:cubicBezTo>
                <a:cubicBezTo>
                  <a:pt x="231513" y="241783"/>
                  <a:pt x="231992" y="239786"/>
                  <a:pt x="232951" y="238188"/>
                </a:cubicBezTo>
                <a:close/>
                <a:moveTo>
                  <a:pt x="256917" y="237229"/>
                </a:moveTo>
                <a:cubicBezTo>
                  <a:pt x="257237" y="238508"/>
                  <a:pt x="257556" y="238747"/>
                  <a:pt x="257875" y="237949"/>
                </a:cubicBezTo>
                <a:cubicBezTo>
                  <a:pt x="258195" y="237150"/>
                  <a:pt x="258674" y="236910"/>
                  <a:pt x="259313" y="237229"/>
                </a:cubicBezTo>
                <a:cubicBezTo>
                  <a:pt x="260272" y="241064"/>
                  <a:pt x="260192" y="244739"/>
                  <a:pt x="259074" y="248254"/>
                </a:cubicBezTo>
                <a:cubicBezTo>
                  <a:pt x="257955" y="251769"/>
                  <a:pt x="257716" y="255284"/>
                  <a:pt x="258355" y="258799"/>
                </a:cubicBezTo>
                <a:cubicBezTo>
                  <a:pt x="257716" y="255604"/>
                  <a:pt x="256917" y="252088"/>
                  <a:pt x="255958" y="248254"/>
                </a:cubicBezTo>
                <a:cubicBezTo>
                  <a:pt x="255000" y="244419"/>
                  <a:pt x="255319" y="240745"/>
                  <a:pt x="256917" y="237229"/>
                </a:cubicBezTo>
                <a:close/>
                <a:moveTo>
                  <a:pt x="250686" y="232915"/>
                </a:moveTo>
                <a:lnTo>
                  <a:pt x="254520" y="232915"/>
                </a:lnTo>
                <a:cubicBezTo>
                  <a:pt x="254520" y="234194"/>
                  <a:pt x="254680" y="234993"/>
                  <a:pt x="255000" y="235312"/>
                </a:cubicBezTo>
                <a:cubicBezTo>
                  <a:pt x="255000" y="234354"/>
                  <a:pt x="255159" y="233714"/>
                  <a:pt x="255479" y="233395"/>
                </a:cubicBezTo>
                <a:cubicBezTo>
                  <a:pt x="255159" y="234034"/>
                  <a:pt x="255159" y="234913"/>
                  <a:pt x="255479" y="236031"/>
                </a:cubicBezTo>
                <a:cubicBezTo>
                  <a:pt x="255798" y="237150"/>
                  <a:pt x="255639" y="237549"/>
                  <a:pt x="255000" y="237229"/>
                </a:cubicBezTo>
                <a:cubicBezTo>
                  <a:pt x="254360" y="235631"/>
                  <a:pt x="253561" y="234993"/>
                  <a:pt x="252603" y="235312"/>
                </a:cubicBezTo>
                <a:cubicBezTo>
                  <a:pt x="253242" y="237868"/>
                  <a:pt x="253242" y="240265"/>
                  <a:pt x="252603" y="242502"/>
                </a:cubicBezTo>
                <a:cubicBezTo>
                  <a:pt x="251964" y="244739"/>
                  <a:pt x="251324" y="246656"/>
                  <a:pt x="250686" y="248254"/>
                </a:cubicBezTo>
                <a:cubicBezTo>
                  <a:pt x="251644" y="247934"/>
                  <a:pt x="252123" y="248333"/>
                  <a:pt x="252123" y="249452"/>
                </a:cubicBezTo>
                <a:cubicBezTo>
                  <a:pt x="252123" y="250570"/>
                  <a:pt x="252284" y="251609"/>
                  <a:pt x="252603" y="252568"/>
                </a:cubicBezTo>
                <a:cubicBezTo>
                  <a:pt x="251005" y="253207"/>
                  <a:pt x="250127" y="252887"/>
                  <a:pt x="249966" y="251609"/>
                </a:cubicBezTo>
                <a:cubicBezTo>
                  <a:pt x="249807" y="250331"/>
                  <a:pt x="249567" y="249053"/>
                  <a:pt x="249248" y="247774"/>
                </a:cubicBezTo>
                <a:cubicBezTo>
                  <a:pt x="250846" y="246177"/>
                  <a:pt x="251405" y="244100"/>
                  <a:pt x="250926" y="241544"/>
                </a:cubicBezTo>
                <a:cubicBezTo>
                  <a:pt x="250446" y="238987"/>
                  <a:pt x="250366" y="236111"/>
                  <a:pt x="250686" y="232915"/>
                </a:cubicBezTo>
                <a:close/>
                <a:moveTo>
                  <a:pt x="138524" y="232915"/>
                </a:moveTo>
                <a:cubicBezTo>
                  <a:pt x="137885" y="232596"/>
                  <a:pt x="137326" y="233315"/>
                  <a:pt x="136846" y="235072"/>
                </a:cubicBezTo>
                <a:cubicBezTo>
                  <a:pt x="136368" y="236830"/>
                  <a:pt x="136927" y="237390"/>
                  <a:pt x="138524" y="236750"/>
                </a:cubicBezTo>
                <a:close/>
                <a:moveTo>
                  <a:pt x="120789" y="232915"/>
                </a:moveTo>
                <a:cubicBezTo>
                  <a:pt x="120470" y="233235"/>
                  <a:pt x="120070" y="233475"/>
                  <a:pt x="119591" y="233634"/>
                </a:cubicBezTo>
                <a:cubicBezTo>
                  <a:pt x="119112" y="233795"/>
                  <a:pt x="119032" y="234513"/>
                  <a:pt x="119352" y="235792"/>
                </a:cubicBezTo>
                <a:cubicBezTo>
                  <a:pt x="119990" y="236111"/>
                  <a:pt x="120390" y="236111"/>
                  <a:pt x="120550" y="235792"/>
                </a:cubicBezTo>
                <a:cubicBezTo>
                  <a:pt x="120710" y="235472"/>
                  <a:pt x="120950" y="235312"/>
                  <a:pt x="121269" y="235312"/>
                </a:cubicBezTo>
                <a:cubicBezTo>
                  <a:pt x="121588" y="234673"/>
                  <a:pt x="121588" y="234273"/>
                  <a:pt x="121269" y="234114"/>
                </a:cubicBezTo>
                <a:cubicBezTo>
                  <a:pt x="120950" y="233954"/>
                  <a:pt x="120789" y="233555"/>
                  <a:pt x="120789" y="232915"/>
                </a:cubicBezTo>
                <a:close/>
                <a:moveTo>
                  <a:pt x="124684" y="231837"/>
                </a:moveTo>
                <a:cubicBezTo>
                  <a:pt x="124404" y="231757"/>
                  <a:pt x="124144" y="232117"/>
                  <a:pt x="123905" y="232915"/>
                </a:cubicBezTo>
                <a:cubicBezTo>
                  <a:pt x="123426" y="234513"/>
                  <a:pt x="122867" y="235472"/>
                  <a:pt x="122227" y="235792"/>
                </a:cubicBezTo>
                <a:cubicBezTo>
                  <a:pt x="121588" y="237390"/>
                  <a:pt x="121748" y="237949"/>
                  <a:pt x="122707" y="237469"/>
                </a:cubicBezTo>
                <a:cubicBezTo>
                  <a:pt x="123665" y="236990"/>
                  <a:pt x="124144" y="237229"/>
                  <a:pt x="124144" y="238188"/>
                </a:cubicBezTo>
                <a:cubicBezTo>
                  <a:pt x="124784" y="238508"/>
                  <a:pt x="125023" y="237868"/>
                  <a:pt x="124864" y="236271"/>
                </a:cubicBezTo>
                <a:cubicBezTo>
                  <a:pt x="124704" y="234673"/>
                  <a:pt x="124943" y="233714"/>
                  <a:pt x="125582" y="233395"/>
                </a:cubicBezTo>
                <a:cubicBezTo>
                  <a:pt x="125263" y="232437"/>
                  <a:pt x="124963" y="231917"/>
                  <a:pt x="124684" y="231837"/>
                </a:cubicBezTo>
                <a:close/>
                <a:moveTo>
                  <a:pt x="196043" y="230998"/>
                </a:moveTo>
                <a:cubicBezTo>
                  <a:pt x="197321" y="231318"/>
                  <a:pt x="198599" y="231318"/>
                  <a:pt x="199878" y="230998"/>
                </a:cubicBezTo>
                <a:cubicBezTo>
                  <a:pt x="200197" y="231638"/>
                  <a:pt x="200357" y="233075"/>
                  <a:pt x="200357" y="235312"/>
                </a:cubicBezTo>
                <a:cubicBezTo>
                  <a:pt x="199718" y="235312"/>
                  <a:pt x="199398" y="235072"/>
                  <a:pt x="199398" y="234593"/>
                </a:cubicBezTo>
                <a:cubicBezTo>
                  <a:pt x="199398" y="234114"/>
                  <a:pt x="199238" y="233714"/>
                  <a:pt x="198919" y="233395"/>
                </a:cubicBezTo>
                <a:cubicBezTo>
                  <a:pt x="198919" y="234034"/>
                  <a:pt x="198759" y="234354"/>
                  <a:pt x="198440" y="234354"/>
                </a:cubicBezTo>
                <a:cubicBezTo>
                  <a:pt x="199079" y="235312"/>
                  <a:pt x="199398" y="236750"/>
                  <a:pt x="199398" y="238667"/>
                </a:cubicBezTo>
                <a:cubicBezTo>
                  <a:pt x="199398" y="240584"/>
                  <a:pt x="199238" y="242342"/>
                  <a:pt x="198919" y="243940"/>
                </a:cubicBezTo>
                <a:cubicBezTo>
                  <a:pt x="197641" y="242342"/>
                  <a:pt x="197082" y="240505"/>
                  <a:pt x="197241" y="238428"/>
                </a:cubicBezTo>
                <a:cubicBezTo>
                  <a:pt x="197401" y="236351"/>
                  <a:pt x="196522" y="234993"/>
                  <a:pt x="194605" y="234354"/>
                </a:cubicBezTo>
                <a:cubicBezTo>
                  <a:pt x="194286" y="231797"/>
                  <a:pt x="194765" y="230678"/>
                  <a:pt x="196043" y="230998"/>
                </a:cubicBezTo>
                <a:close/>
                <a:moveTo>
                  <a:pt x="104013" y="228122"/>
                </a:moveTo>
                <a:cubicBezTo>
                  <a:pt x="104013" y="230040"/>
                  <a:pt x="104332" y="231318"/>
                  <a:pt x="104972" y="231957"/>
                </a:cubicBezTo>
                <a:cubicBezTo>
                  <a:pt x="105930" y="230998"/>
                  <a:pt x="106569" y="230519"/>
                  <a:pt x="106889" y="230519"/>
                </a:cubicBezTo>
                <a:cubicBezTo>
                  <a:pt x="107209" y="228282"/>
                  <a:pt x="106250" y="227483"/>
                  <a:pt x="104013" y="228122"/>
                </a:cubicBezTo>
                <a:close/>
                <a:moveTo>
                  <a:pt x="115037" y="225725"/>
                </a:moveTo>
                <a:cubicBezTo>
                  <a:pt x="114399" y="226045"/>
                  <a:pt x="113919" y="227083"/>
                  <a:pt x="113600" y="228842"/>
                </a:cubicBezTo>
                <a:cubicBezTo>
                  <a:pt x="113280" y="230599"/>
                  <a:pt x="113919" y="231158"/>
                  <a:pt x="115517" y="230519"/>
                </a:cubicBezTo>
                <a:cubicBezTo>
                  <a:pt x="115836" y="229241"/>
                  <a:pt x="115757" y="228442"/>
                  <a:pt x="115277" y="228122"/>
                </a:cubicBezTo>
                <a:cubicBezTo>
                  <a:pt x="114798" y="227803"/>
                  <a:pt x="114718" y="227004"/>
                  <a:pt x="115037" y="225725"/>
                </a:cubicBezTo>
                <a:close/>
                <a:moveTo>
                  <a:pt x="191250" y="223329"/>
                </a:moveTo>
                <a:cubicBezTo>
                  <a:pt x="192847" y="223329"/>
                  <a:pt x="193406" y="223889"/>
                  <a:pt x="192927" y="225007"/>
                </a:cubicBezTo>
                <a:cubicBezTo>
                  <a:pt x="192448" y="226125"/>
                  <a:pt x="191889" y="226844"/>
                  <a:pt x="191250" y="227164"/>
                </a:cubicBezTo>
                <a:close/>
                <a:moveTo>
                  <a:pt x="184539" y="219974"/>
                </a:moveTo>
                <a:cubicBezTo>
                  <a:pt x="186137" y="220294"/>
                  <a:pt x="186936" y="221571"/>
                  <a:pt x="186936" y="223808"/>
                </a:cubicBezTo>
                <a:cubicBezTo>
                  <a:pt x="186936" y="226045"/>
                  <a:pt x="186616" y="227963"/>
                  <a:pt x="185977" y="229560"/>
                </a:cubicBezTo>
                <a:cubicBezTo>
                  <a:pt x="186616" y="229560"/>
                  <a:pt x="186936" y="229960"/>
                  <a:pt x="186936" y="230759"/>
                </a:cubicBezTo>
                <a:cubicBezTo>
                  <a:pt x="186936" y="231558"/>
                  <a:pt x="187255" y="231638"/>
                  <a:pt x="187894" y="230998"/>
                </a:cubicBezTo>
                <a:cubicBezTo>
                  <a:pt x="188214" y="232276"/>
                  <a:pt x="188214" y="233075"/>
                  <a:pt x="187894" y="233395"/>
                </a:cubicBezTo>
                <a:cubicBezTo>
                  <a:pt x="187575" y="233714"/>
                  <a:pt x="187415" y="234354"/>
                  <a:pt x="187415" y="235312"/>
                </a:cubicBezTo>
                <a:cubicBezTo>
                  <a:pt x="186456" y="235951"/>
                  <a:pt x="186137" y="235552"/>
                  <a:pt x="186456" y="234114"/>
                </a:cubicBezTo>
                <a:cubicBezTo>
                  <a:pt x="186776" y="232676"/>
                  <a:pt x="186456" y="232276"/>
                  <a:pt x="185498" y="232915"/>
                </a:cubicBezTo>
                <a:cubicBezTo>
                  <a:pt x="186137" y="230040"/>
                  <a:pt x="185897" y="228442"/>
                  <a:pt x="184779" y="228122"/>
                </a:cubicBezTo>
                <a:cubicBezTo>
                  <a:pt x="183661" y="227803"/>
                  <a:pt x="183101" y="227164"/>
                  <a:pt x="183101" y="226205"/>
                </a:cubicBezTo>
                <a:cubicBezTo>
                  <a:pt x="183101" y="224607"/>
                  <a:pt x="183501" y="224288"/>
                  <a:pt x="184299" y="225247"/>
                </a:cubicBezTo>
                <a:cubicBezTo>
                  <a:pt x="185098" y="226205"/>
                  <a:pt x="185657" y="225886"/>
                  <a:pt x="185977" y="224288"/>
                </a:cubicBezTo>
                <a:cubicBezTo>
                  <a:pt x="185019" y="223968"/>
                  <a:pt x="184539" y="222530"/>
                  <a:pt x="184539" y="219974"/>
                </a:cubicBezTo>
                <a:close/>
                <a:moveTo>
                  <a:pt x="202753" y="216140"/>
                </a:moveTo>
                <a:cubicBezTo>
                  <a:pt x="203393" y="219654"/>
                  <a:pt x="203792" y="222929"/>
                  <a:pt x="203952" y="225965"/>
                </a:cubicBezTo>
                <a:cubicBezTo>
                  <a:pt x="204111" y="229001"/>
                  <a:pt x="204351" y="232117"/>
                  <a:pt x="204671" y="235312"/>
                </a:cubicBezTo>
                <a:lnTo>
                  <a:pt x="204191" y="237229"/>
                </a:lnTo>
                <a:cubicBezTo>
                  <a:pt x="203552" y="235631"/>
                  <a:pt x="203393" y="233954"/>
                  <a:pt x="203712" y="232197"/>
                </a:cubicBezTo>
                <a:cubicBezTo>
                  <a:pt x="204032" y="230439"/>
                  <a:pt x="203872" y="227963"/>
                  <a:pt x="203233" y="224767"/>
                </a:cubicBezTo>
                <a:cubicBezTo>
                  <a:pt x="201955" y="224767"/>
                  <a:pt x="201156" y="224607"/>
                  <a:pt x="200836" y="224288"/>
                </a:cubicBezTo>
                <a:cubicBezTo>
                  <a:pt x="200197" y="225247"/>
                  <a:pt x="199798" y="226205"/>
                  <a:pt x="199638" y="227164"/>
                </a:cubicBezTo>
                <a:cubicBezTo>
                  <a:pt x="199478" y="228122"/>
                  <a:pt x="199079" y="228921"/>
                  <a:pt x="198440" y="229560"/>
                </a:cubicBezTo>
                <a:cubicBezTo>
                  <a:pt x="198120" y="228921"/>
                  <a:pt x="197481" y="228602"/>
                  <a:pt x="196522" y="228602"/>
                </a:cubicBezTo>
                <a:cubicBezTo>
                  <a:pt x="196842" y="227004"/>
                  <a:pt x="196602" y="225886"/>
                  <a:pt x="195803" y="225247"/>
                </a:cubicBezTo>
                <a:cubicBezTo>
                  <a:pt x="195004" y="224607"/>
                  <a:pt x="194925" y="223169"/>
                  <a:pt x="195564" y="220932"/>
                </a:cubicBezTo>
                <a:cubicBezTo>
                  <a:pt x="197161" y="220613"/>
                  <a:pt x="198360" y="219735"/>
                  <a:pt x="199158" y="218296"/>
                </a:cubicBezTo>
                <a:cubicBezTo>
                  <a:pt x="199957" y="216858"/>
                  <a:pt x="201156" y="216140"/>
                  <a:pt x="202753" y="216140"/>
                </a:cubicBezTo>
                <a:close/>
                <a:moveTo>
                  <a:pt x="149070" y="215660"/>
                </a:moveTo>
                <a:cubicBezTo>
                  <a:pt x="148430" y="215660"/>
                  <a:pt x="147951" y="216059"/>
                  <a:pt x="147631" y="216858"/>
                </a:cubicBezTo>
                <a:cubicBezTo>
                  <a:pt x="147312" y="217657"/>
                  <a:pt x="147072" y="218536"/>
                  <a:pt x="146913" y="219495"/>
                </a:cubicBezTo>
                <a:cubicBezTo>
                  <a:pt x="146752" y="220453"/>
                  <a:pt x="146593" y="221332"/>
                  <a:pt x="146433" y="222130"/>
                </a:cubicBezTo>
                <a:cubicBezTo>
                  <a:pt x="146273" y="222929"/>
                  <a:pt x="145714" y="223329"/>
                  <a:pt x="144756" y="223329"/>
                </a:cubicBezTo>
                <a:cubicBezTo>
                  <a:pt x="144756" y="224927"/>
                  <a:pt x="144595" y="226524"/>
                  <a:pt x="144276" y="228122"/>
                </a:cubicBezTo>
                <a:cubicBezTo>
                  <a:pt x="143957" y="229720"/>
                  <a:pt x="143957" y="231477"/>
                  <a:pt x="144276" y="233395"/>
                </a:cubicBezTo>
                <a:cubicBezTo>
                  <a:pt x="145874" y="232756"/>
                  <a:pt x="146354" y="231558"/>
                  <a:pt x="145714" y="229800"/>
                </a:cubicBezTo>
                <a:cubicBezTo>
                  <a:pt x="145075" y="228043"/>
                  <a:pt x="145714" y="227483"/>
                  <a:pt x="147631" y="228122"/>
                </a:cubicBezTo>
                <a:cubicBezTo>
                  <a:pt x="146354" y="225886"/>
                  <a:pt x="146354" y="224128"/>
                  <a:pt x="147631" y="222850"/>
                </a:cubicBezTo>
                <a:cubicBezTo>
                  <a:pt x="148910" y="221571"/>
                  <a:pt x="149389" y="219175"/>
                  <a:pt x="149070" y="215660"/>
                </a:cubicBezTo>
                <a:close/>
                <a:moveTo>
                  <a:pt x="291428" y="213743"/>
                </a:moveTo>
                <a:lnTo>
                  <a:pt x="291511" y="213992"/>
                </a:lnTo>
                <a:lnTo>
                  <a:pt x="291511" y="213909"/>
                </a:lnTo>
                <a:close/>
                <a:moveTo>
                  <a:pt x="128459" y="213263"/>
                </a:moveTo>
                <a:cubicBezTo>
                  <a:pt x="127180" y="212624"/>
                  <a:pt x="126381" y="212944"/>
                  <a:pt x="126062" y="214222"/>
                </a:cubicBezTo>
                <a:cubicBezTo>
                  <a:pt x="125742" y="215500"/>
                  <a:pt x="125902" y="216459"/>
                  <a:pt x="126541" y="217098"/>
                </a:cubicBezTo>
                <a:cubicBezTo>
                  <a:pt x="127180" y="216459"/>
                  <a:pt x="127580" y="215900"/>
                  <a:pt x="127739" y="215420"/>
                </a:cubicBezTo>
                <a:cubicBezTo>
                  <a:pt x="127900" y="214941"/>
                  <a:pt x="128139" y="214222"/>
                  <a:pt x="128459" y="213263"/>
                </a:cubicBezTo>
                <a:close/>
                <a:moveTo>
                  <a:pt x="92988" y="211825"/>
                </a:moveTo>
                <a:cubicBezTo>
                  <a:pt x="92669" y="211825"/>
                  <a:pt x="92350" y="212225"/>
                  <a:pt x="92030" y="213023"/>
                </a:cubicBezTo>
                <a:cubicBezTo>
                  <a:pt x="91711" y="213822"/>
                  <a:pt x="91471" y="214621"/>
                  <a:pt x="91311" y="215420"/>
                </a:cubicBezTo>
                <a:cubicBezTo>
                  <a:pt x="91151" y="216219"/>
                  <a:pt x="91231" y="216778"/>
                  <a:pt x="91551" y="217098"/>
                </a:cubicBezTo>
                <a:cubicBezTo>
                  <a:pt x="92509" y="216778"/>
                  <a:pt x="92988" y="216219"/>
                  <a:pt x="92988" y="215420"/>
                </a:cubicBezTo>
                <a:cubicBezTo>
                  <a:pt x="92988" y="214621"/>
                  <a:pt x="93308" y="213902"/>
                  <a:pt x="93948" y="213263"/>
                </a:cubicBezTo>
                <a:cubicBezTo>
                  <a:pt x="93628" y="212305"/>
                  <a:pt x="93308" y="211825"/>
                  <a:pt x="92988" y="211825"/>
                </a:cubicBezTo>
                <a:close/>
                <a:moveTo>
                  <a:pt x="277327" y="208685"/>
                </a:moveTo>
                <a:lnTo>
                  <a:pt x="277864" y="209714"/>
                </a:lnTo>
                <a:lnTo>
                  <a:pt x="277527" y="210388"/>
                </a:lnTo>
                <a:close/>
                <a:moveTo>
                  <a:pt x="278966" y="207511"/>
                </a:moveTo>
                <a:lnTo>
                  <a:pt x="278966" y="211825"/>
                </a:lnTo>
                <a:lnTo>
                  <a:pt x="277864" y="209714"/>
                </a:lnTo>
                <a:close/>
                <a:moveTo>
                  <a:pt x="155300" y="206553"/>
                </a:moveTo>
                <a:cubicBezTo>
                  <a:pt x="154023" y="207192"/>
                  <a:pt x="153623" y="208070"/>
                  <a:pt x="154102" y="209189"/>
                </a:cubicBezTo>
                <a:cubicBezTo>
                  <a:pt x="154582" y="210308"/>
                  <a:pt x="154821" y="211665"/>
                  <a:pt x="154821" y="213263"/>
                </a:cubicBezTo>
                <a:cubicBezTo>
                  <a:pt x="155461" y="213583"/>
                  <a:pt x="155860" y="213423"/>
                  <a:pt x="156020" y="212784"/>
                </a:cubicBezTo>
                <a:cubicBezTo>
                  <a:pt x="156179" y="212145"/>
                  <a:pt x="156579" y="211825"/>
                  <a:pt x="157218" y="211825"/>
                </a:cubicBezTo>
                <a:cubicBezTo>
                  <a:pt x="157537" y="210227"/>
                  <a:pt x="157378" y="209189"/>
                  <a:pt x="156738" y="208710"/>
                </a:cubicBezTo>
                <a:cubicBezTo>
                  <a:pt x="156099" y="208231"/>
                  <a:pt x="155620" y="207511"/>
                  <a:pt x="155300" y="206553"/>
                </a:cubicBezTo>
                <a:close/>
                <a:moveTo>
                  <a:pt x="139483" y="206073"/>
                </a:moveTo>
                <a:cubicBezTo>
                  <a:pt x="139483" y="207991"/>
                  <a:pt x="139642" y="209269"/>
                  <a:pt x="139963" y="209908"/>
                </a:cubicBezTo>
                <a:cubicBezTo>
                  <a:pt x="139642" y="210547"/>
                  <a:pt x="139164" y="210867"/>
                  <a:pt x="138524" y="210867"/>
                </a:cubicBezTo>
                <a:cubicBezTo>
                  <a:pt x="137885" y="210867"/>
                  <a:pt x="137566" y="210227"/>
                  <a:pt x="137566" y="208950"/>
                </a:cubicBezTo>
                <a:cubicBezTo>
                  <a:pt x="138205" y="208950"/>
                  <a:pt x="138444" y="208390"/>
                  <a:pt x="138284" y="207272"/>
                </a:cubicBezTo>
                <a:cubicBezTo>
                  <a:pt x="138125" y="206153"/>
                  <a:pt x="138524" y="205754"/>
                  <a:pt x="139483" y="206073"/>
                </a:cubicBezTo>
                <a:close/>
                <a:moveTo>
                  <a:pt x="119831" y="203677"/>
                </a:moveTo>
                <a:cubicBezTo>
                  <a:pt x="118553" y="204316"/>
                  <a:pt x="117594" y="206393"/>
                  <a:pt x="116955" y="209908"/>
                </a:cubicBezTo>
                <a:cubicBezTo>
                  <a:pt x="116316" y="209908"/>
                  <a:pt x="115997" y="209748"/>
                  <a:pt x="115997" y="209428"/>
                </a:cubicBezTo>
                <a:cubicBezTo>
                  <a:pt x="115997" y="209109"/>
                  <a:pt x="115677" y="208950"/>
                  <a:pt x="115037" y="208950"/>
                </a:cubicBezTo>
                <a:cubicBezTo>
                  <a:pt x="114399" y="210227"/>
                  <a:pt x="114238" y="211426"/>
                  <a:pt x="114558" y="212545"/>
                </a:cubicBezTo>
                <a:cubicBezTo>
                  <a:pt x="114878" y="213663"/>
                  <a:pt x="115198" y="214701"/>
                  <a:pt x="115517" y="215660"/>
                </a:cubicBezTo>
                <a:cubicBezTo>
                  <a:pt x="116156" y="213423"/>
                  <a:pt x="117194" y="211746"/>
                  <a:pt x="118632" y="210627"/>
                </a:cubicBezTo>
                <a:cubicBezTo>
                  <a:pt x="120070" y="209509"/>
                  <a:pt x="120470" y="207192"/>
                  <a:pt x="119831" y="203677"/>
                </a:cubicBezTo>
                <a:close/>
                <a:moveTo>
                  <a:pt x="96823" y="201281"/>
                </a:moveTo>
                <a:cubicBezTo>
                  <a:pt x="95865" y="200641"/>
                  <a:pt x="95225" y="201360"/>
                  <a:pt x="94906" y="203437"/>
                </a:cubicBezTo>
                <a:cubicBezTo>
                  <a:pt x="94586" y="205514"/>
                  <a:pt x="95066" y="206393"/>
                  <a:pt x="96344" y="206073"/>
                </a:cubicBezTo>
                <a:cubicBezTo>
                  <a:pt x="96344" y="205115"/>
                  <a:pt x="96504" y="204396"/>
                  <a:pt x="96823" y="203916"/>
                </a:cubicBezTo>
                <a:cubicBezTo>
                  <a:pt x="97143" y="203437"/>
                  <a:pt x="97143" y="202558"/>
                  <a:pt x="96823" y="201281"/>
                </a:cubicBezTo>
                <a:close/>
                <a:moveTo>
                  <a:pt x="273214" y="200801"/>
                </a:moveTo>
                <a:cubicBezTo>
                  <a:pt x="273853" y="200801"/>
                  <a:pt x="274333" y="200961"/>
                  <a:pt x="274652" y="201281"/>
                </a:cubicBezTo>
                <a:cubicBezTo>
                  <a:pt x="274971" y="201600"/>
                  <a:pt x="275610" y="201600"/>
                  <a:pt x="276569" y="201281"/>
                </a:cubicBezTo>
                <a:cubicBezTo>
                  <a:pt x="277847" y="203198"/>
                  <a:pt x="278007" y="204875"/>
                  <a:pt x="277049" y="206313"/>
                </a:cubicBezTo>
                <a:lnTo>
                  <a:pt x="277327" y="208685"/>
                </a:lnTo>
                <a:close/>
                <a:moveTo>
                  <a:pt x="141400" y="199842"/>
                </a:moveTo>
                <a:cubicBezTo>
                  <a:pt x="140761" y="200482"/>
                  <a:pt x="140522" y="201520"/>
                  <a:pt x="140681" y="202958"/>
                </a:cubicBezTo>
                <a:cubicBezTo>
                  <a:pt x="140841" y="204396"/>
                  <a:pt x="140441" y="205115"/>
                  <a:pt x="139483" y="205115"/>
                </a:cubicBezTo>
                <a:cubicBezTo>
                  <a:pt x="138844" y="204475"/>
                  <a:pt x="138924" y="203277"/>
                  <a:pt x="139723" y="201520"/>
                </a:cubicBezTo>
                <a:cubicBezTo>
                  <a:pt x="140522" y="199762"/>
                  <a:pt x="141081" y="199203"/>
                  <a:pt x="141400" y="199842"/>
                </a:cubicBezTo>
                <a:close/>
                <a:moveTo>
                  <a:pt x="128938" y="197925"/>
                </a:moveTo>
                <a:cubicBezTo>
                  <a:pt x="127979" y="198884"/>
                  <a:pt x="127580" y="200402"/>
                  <a:pt x="127739" y="202478"/>
                </a:cubicBezTo>
                <a:cubicBezTo>
                  <a:pt x="127900" y="204556"/>
                  <a:pt x="128139" y="206234"/>
                  <a:pt x="128459" y="207511"/>
                </a:cubicBezTo>
                <a:cubicBezTo>
                  <a:pt x="130057" y="206872"/>
                  <a:pt x="130695" y="205514"/>
                  <a:pt x="130376" y="203437"/>
                </a:cubicBezTo>
                <a:cubicBezTo>
                  <a:pt x="130057" y="201360"/>
                  <a:pt x="129577" y="199523"/>
                  <a:pt x="128938" y="197925"/>
                </a:cubicBezTo>
                <a:close/>
                <a:moveTo>
                  <a:pt x="192688" y="196487"/>
                </a:moveTo>
                <a:cubicBezTo>
                  <a:pt x="192368" y="198724"/>
                  <a:pt x="192528" y="200242"/>
                  <a:pt x="193167" y="201041"/>
                </a:cubicBezTo>
                <a:cubicBezTo>
                  <a:pt x="193806" y="201840"/>
                  <a:pt x="193806" y="203038"/>
                  <a:pt x="193167" y="204636"/>
                </a:cubicBezTo>
                <a:cubicBezTo>
                  <a:pt x="191889" y="203997"/>
                  <a:pt x="191330" y="202718"/>
                  <a:pt x="191489" y="200801"/>
                </a:cubicBezTo>
                <a:cubicBezTo>
                  <a:pt x="191649" y="198884"/>
                  <a:pt x="192049" y="197446"/>
                  <a:pt x="192688" y="196487"/>
                </a:cubicBezTo>
                <a:close/>
                <a:moveTo>
                  <a:pt x="177829" y="195529"/>
                </a:moveTo>
                <a:cubicBezTo>
                  <a:pt x="177509" y="197126"/>
                  <a:pt x="177749" y="198245"/>
                  <a:pt x="178548" y="198884"/>
                </a:cubicBezTo>
                <a:cubicBezTo>
                  <a:pt x="179346" y="199523"/>
                  <a:pt x="180066" y="199523"/>
                  <a:pt x="180704" y="198884"/>
                </a:cubicBezTo>
                <a:cubicBezTo>
                  <a:pt x="180066" y="198245"/>
                  <a:pt x="179746" y="197446"/>
                  <a:pt x="179746" y="196487"/>
                </a:cubicBezTo>
                <a:cubicBezTo>
                  <a:pt x="179746" y="195529"/>
                  <a:pt x="179107" y="195209"/>
                  <a:pt x="177829" y="195529"/>
                </a:cubicBezTo>
                <a:close/>
                <a:moveTo>
                  <a:pt x="193646" y="195049"/>
                </a:moveTo>
                <a:cubicBezTo>
                  <a:pt x="195244" y="194410"/>
                  <a:pt x="196203" y="194730"/>
                  <a:pt x="196522" y="196008"/>
                </a:cubicBezTo>
                <a:cubicBezTo>
                  <a:pt x="196842" y="197286"/>
                  <a:pt x="197641" y="197925"/>
                  <a:pt x="198919" y="197925"/>
                </a:cubicBezTo>
                <a:lnTo>
                  <a:pt x="198919" y="206553"/>
                </a:lnTo>
                <a:cubicBezTo>
                  <a:pt x="196362" y="207192"/>
                  <a:pt x="194765" y="208390"/>
                  <a:pt x="194126" y="210148"/>
                </a:cubicBezTo>
                <a:cubicBezTo>
                  <a:pt x="193487" y="211905"/>
                  <a:pt x="192368" y="213902"/>
                  <a:pt x="190771" y="216140"/>
                </a:cubicBezTo>
                <a:lnTo>
                  <a:pt x="190771" y="206073"/>
                </a:lnTo>
                <a:cubicBezTo>
                  <a:pt x="191409" y="205435"/>
                  <a:pt x="192049" y="205514"/>
                  <a:pt x="192688" y="206313"/>
                </a:cubicBezTo>
                <a:cubicBezTo>
                  <a:pt x="193327" y="207112"/>
                  <a:pt x="193966" y="207511"/>
                  <a:pt x="194605" y="207511"/>
                </a:cubicBezTo>
                <a:cubicBezTo>
                  <a:pt x="194605" y="205594"/>
                  <a:pt x="194685" y="203597"/>
                  <a:pt x="194845" y="201520"/>
                </a:cubicBezTo>
                <a:cubicBezTo>
                  <a:pt x="195004" y="199443"/>
                  <a:pt x="194605" y="197286"/>
                  <a:pt x="193646" y="195049"/>
                </a:cubicBezTo>
                <a:close/>
                <a:moveTo>
                  <a:pt x="288552" y="191214"/>
                </a:moveTo>
                <a:cubicBezTo>
                  <a:pt x="286635" y="194410"/>
                  <a:pt x="286715" y="197126"/>
                  <a:pt x="288792" y="199363"/>
                </a:cubicBezTo>
                <a:lnTo>
                  <a:pt x="291511" y="204162"/>
                </a:lnTo>
                <a:lnTo>
                  <a:pt x="291511" y="193836"/>
                </a:lnTo>
                <a:lnTo>
                  <a:pt x="290469" y="195529"/>
                </a:lnTo>
                <a:cubicBezTo>
                  <a:pt x="289830" y="195209"/>
                  <a:pt x="289431" y="194570"/>
                  <a:pt x="289271" y="193611"/>
                </a:cubicBezTo>
                <a:cubicBezTo>
                  <a:pt x="289111" y="192652"/>
                  <a:pt x="288872" y="191854"/>
                  <a:pt x="288552" y="191214"/>
                </a:cubicBezTo>
                <a:close/>
                <a:moveTo>
                  <a:pt x="280404" y="191214"/>
                </a:moveTo>
                <a:cubicBezTo>
                  <a:pt x="281362" y="191534"/>
                  <a:pt x="282002" y="192413"/>
                  <a:pt x="282321" y="193851"/>
                </a:cubicBezTo>
                <a:cubicBezTo>
                  <a:pt x="282641" y="195289"/>
                  <a:pt x="283120" y="196487"/>
                  <a:pt x="283759" y="197446"/>
                </a:cubicBezTo>
                <a:cubicBezTo>
                  <a:pt x="283120" y="198724"/>
                  <a:pt x="282002" y="199203"/>
                  <a:pt x="280404" y="198884"/>
                </a:cubicBezTo>
                <a:cubicBezTo>
                  <a:pt x="280404" y="197286"/>
                  <a:pt x="280244" y="195928"/>
                  <a:pt x="279924" y="194809"/>
                </a:cubicBezTo>
                <a:cubicBezTo>
                  <a:pt x="279605" y="193691"/>
                  <a:pt x="279765" y="192493"/>
                  <a:pt x="280404" y="191214"/>
                </a:cubicBezTo>
                <a:close/>
                <a:moveTo>
                  <a:pt x="274412" y="188339"/>
                </a:moveTo>
                <a:cubicBezTo>
                  <a:pt x="274572" y="188019"/>
                  <a:pt x="274652" y="188179"/>
                  <a:pt x="274652" y="188818"/>
                </a:cubicBezTo>
                <a:cubicBezTo>
                  <a:pt x="273693" y="189457"/>
                  <a:pt x="273773" y="190256"/>
                  <a:pt x="274892" y="191214"/>
                </a:cubicBezTo>
                <a:cubicBezTo>
                  <a:pt x="276010" y="192173"/>
                  <a:pt x="275770" y="192972"/>
                  <a:pt x="274172" y="193611"/>
                </a:cubicBezTo>
                <a:cubicBezTo>
                  <a:pt x="274492" y="192013"/>
                  <a:pt x="274333" y="191135"/>
                  <a:pt x="273693" y="190975"/>
                </a:cubicBezTo>
                <a:cubicBezTo>
                  <a:pt x="273054" y="190815"/>
                  <a:pt x="272895" y="190096"/>
                  <a:pt x="273214" y="188818"/>
                </a:cubicBezTo>
                <a:cubicBezTo>
                  <a:pt x="273853" y="188818"/>
                  <a:pt x="274252" y="188658"/>
                  <a:pt x="274412" y="188339"/>
                </a:cubicBezTo>
                <a:close/>
                <a:moveTo>
                  <a:pt x="102096" y="187859"/>
                </a:moveTo>
                <a:cubicBezTo>
                  <a:pt x="102096" y="190735"/>
                  <a:pt x="102735" y="192173"/>
                  <a:pt x="104013" y="192173"/>
                </a:cubicBezTo>
                <a:cubicBezTo>
                  <a:pt x="104332" y="190575"/>
                  <a:pt x="104492" y="189457"/>
                  <a:pt x="104492" y="188818"/>
                </a:cubicBezTo>
                <a:cubicBezTo>
                  <a:pt x="104492" y="188179"/>
                  <a:pt x="103694" y="187859"/>
                  <a:pt x="102096" y="187859"/>
                </a:cubicBezTo>
                <a:close/>
                <a:moveTo>
                  <a:pt x="190291" y="186901"/>
                </a:moveTo>
                <a:lnTo>
                  <a:pt x="192688" y="186901"/>
                </a:lnTo>
                <a:cubicBezTo>
                  <a:pt x="192688" y="187859"/>
                  <a:pt x="192847" y="188898"/>
                  <a:pt x="193167" y="190016"/>
                </a:cubicBezTo>
                <a:cubicBezTo>
                  <a:pt x="193487" y="191135"/>
                  <a:pt x="193966" y="191854"/>
                  <a:pt x="194605" y="192173"/>
                </a:cubicBezTo>
                <a:cubicBezTo>
                  <a:pt x="193966" y="192173"/>
                  <a:pt x="193646" y="192493"/>
                  <a:pt x="193646" y="193132"/>
                </a:cubicBezTo>
                <a:cubicBezTo>
                  <a:pt x="193646" y="193771"/>
                  <a:pt x="193327" y="194091"/>
                  <a:pt x="192688" y="194091"/>
                </a:cubicBezTo>
                <a:cubicBezTo>
                  <a:pt x="191729" y="192812"/>
                  <a:pt x="190930" y="190415"/>
                  <a:pt x="190291" y="186901"/>
                </a:cubicBezTo>
                <a:close/>
                <a:moveTo>
                  <a:pt x="144756" y="186901"/>
                </a:moveTo>
                <a:cubicBezTo>
                  <a:pt x="143158" y="187540"/>
                  <a:pt x="142039" y="188818"/>
                  <a:pt x="141400" y="190735"/>
                </a:cubicBezTo>
                <a:cubicBezTo>
                  <a:pt x="140761" y="192652"/>
                  <a:pt x="140761" y="194890"/>
                  <a:pt x="141400" y="197446"/>
                </a:cubicBezTo>
                <a:cubicBezTo>
                  <a:pt x="138524" y="197446"/>
                  <a:pt x="136447" y="200002"/>
                  <a:pt x="135169" y="205115"/>
                </a:cubicBezTo>
                <a:cubicBezTo>
                  <a:pt x="136447" y="205754"/>
                  <a:pt x="136927" y="207032"/>
                  <a:pt x="136607" y="208950"/>
                </a:cubicBezTo>
                <a:cubicBezTo>
                  <a:pt x="136607" y="209589"/>
                  <a:pt x="136368" y="209828"/>
                  <a:pt x="135888" y="209668"/>
                </a:cubicBezTo>
                <a:cubicBezTo>
                  <a:pt x="135409" y="209509"/>
                  <a:pt x="135169" y="209748"/>
                  <a:pt x="135169" y="210388"/>
                </a:cubicBezTo>
                <a:cubicBezTo>
                  <a:pt x="134530" y="210707"/>
                  <a:pt x="134370" y="210308"/>
                  <a:pt x="134689" y="209189"/>
                </a:cubicBezTo>
                <a:cubicBezTo>
                  <a:pt x="135010" y="208070"/>
                  <a:pt x="135010" y="207192"/>
                  <a:pt x="134689" y="206553"/>
                </a:cubicBezTo>
                <a:cubicBezTo>
                  <a:pt x="132133" y="206872"/>
                  <a:pt x="130695" y="208470"/>
                  <a:pt x="130376" y="211346"/>
                </a:cubicBezTo>
                <a:cubicBezTo>
                  <a:pt x="130057" y="214222"/>
                  <a:pt x="130216" y="216938"/>
                  <a:pt x="130855" y="219495"/>
                </a:cubicBezTo>
                <a:cubicBezTo>
                  <a:pt x="132133" y="218855"/>
                  <a:pt x="132853" y="217657"/>
                  <a:pt x="133012" y="215900"/>
                </a:cubicBezTo>
                <a:cubicBezTo>
                  <a:pt x="133172" y="214142"/>
                  <a:pt x="133571" y="212784"/>
                  <a:pt x="134211" y="211825"/>
                </a:cubicBezTo>
                <a:cubicBezTo>
                  <a:pt x="134530" y="213104"/>
                  <a:pt x="135010" y="213503"/>
                  <a:pt x="135648" y="213023"/>
                </a:cubicBezTo>
                <a:cubicBezTo>
                  <a:pt x="136287" y="212545"/>
                  <a:pt x="137086" y="212305"/>
                  <a:pt x="138045" y="212305"/>
                </a:cubicBezTo>
                <a:cubicBezTo>
                  <a:pt x="138045" y="213902"/>
                  <a:pt x="137885" y="215101"/>
                  <a:pt x="137566" y="215900"/>
                </a:cubicBezTo>
                <a:cubicBezTo>
                  <a:pt x="137246" y="216699"/>
                  <a:pt x="137246" y="217897"/>
                  <a:pt x="137566" y="219495"/>
                </a:cubicBezTo>
                <a:cubicBezTo>
                  <a:pt x="138844" y="217577"/>
                  <a:pt x="139963" y="214941"/>
                  <a:pt x="140921" y="211586"/>
                </a:cubicBezTo>
                <a:cubicBezTo>
                  <a:pt x="141880" y="208231"/>
                  <a:pt x="142519" y="205594"/>
                  <a:pt x="142838" y="203677"/>
                </a:cubicBezTo>
                <a:cubicBezTo>
                  <a:pt x="143477" y="202718"/>
                  <a:pt x="144036" y="202478"/>
                  <a:pt x="144516" y="202958"/>
                </a:cubicBezTo>
                <a:cubicBezTo>
                  <a:pt x="144995" y="203437"/>
                  <a:pt x="145555" y="203357"/>
                  <a:pt x="146193" y="202718"/>
                </a:cubicBezTo>
                <a:cubicBezTo>
                  <a:pt x="146833" y="201120"/>
                  <a:pt x="147072" y="199762"/>
                  <a:pt x="146913" y="198644"/>
                </a:cubicBezTo>
                <a:cubicBezTo>
                  <a:pt x="146752" y="197525"/>
                  <a:pt x="146513" y="196487"/>
                  <a:pt x="146193" y="195529"/>
                </a:cubicBezTo>
                <a:cubicBezTo>
                  <a:pt x="145555" y="195529"/>
                  <a:pt x="145235" y="195928"/>
                  <a:pt x="145235" y="196726"/>
                </a:cubicBezTo>
                <a:cubicBezTo>
                  <a:pt x="145235" y="197525"/>
                  <a:pt x="144915" y="198245"/>
                  <a:pt x="144276" y="198884"/>
                </a:cubicBezTo>
                <a:cubicBezTo>
                  <a:pt x="143637" y="197925"/>
                  <a:pt x="143717" y="196327"/>
                  <a:pt x="144516" y="194091"/>
                </a:cubicBezTo>
                <a:cubicBezTo>
                  <a:pt x="145315" y="191854"/>
                  <a:pt x="145394" y="189457"/>
                  <a:pt x="144756" y="186901"/>
                </a:cubicBezTo>
                <a:close/>
                <a:moveTo>
                  <a:pt x="120789" y="186901"/>
                </a:moveTo>
                <a:cubicBezTo>
                  <a:pt x="119831" y="187220"/>
                  <a:pt x="119352" y="188099"/>
                  <a:pt x="119352" y="189537"/>
                </a:cubicBezTo>
                <a:cubicBezTo>
                  <a:pt x="119352" y="190975"/>
                  <a:pt x="119191" y="192333"/>
                  <a:pt x="118872" y="193611"/>
                </a:cubicBezTo>
                <a:cubicBezTo>
                  <a:pt x="119191" y="192652"/>
                  <a:pt x="119671" y="191773"/>
                  <a:pt x="120310" y="190975"/>
                </a:cubicBezTo>
                <a:cubicBezTo>
                  <a:pt x="120950" y="190176"/>
                  <a:pt x="121109" y="188818"/>
                  <a:pt x="120789" y="186901"/>
                </a:cubicBezTo>
                <a:close/>
                <a:moveTo>
                  <a:pt x="150987" y="186421"/>
                </a:moveTo>
                <a:cubicBezTo>
                  <a:pt x="150347" y="186421"/>
                  <a:pt x="149948" y="186581"/>
                  <a:pt x="149788" y="186901"/>
                </a:cubicBezTo>
                <a:cubicBezTo>
                  <a:pt x="149629" y="187220"/>
                  <a:pt x="149229" y="187220"/>
                  <a:pt x="148590" y="186901"/>
                </a:cubicBezTo>
                <a:cubicBezTo>
                  <a:pt x="148590" y="189777"/>
                  <a:pt x="149389" y="191214"/>
                  <a:pt x="150987" y="191214"/>
                </a:cubicBezTo>
                <a:cubicBezTo>
                  <a:pt x="151626" y="190256"/>
                  <a:pt x="151786" y="189377"/>
                  <a:pt x="151466" y="188579"/>
                </a:cubicBezTo>
                <a:cubicBezTo>
                  <a:pt x="151146" y="187780"/>
                  <a:pt x="150987" y="187060"/>
                  <a:pt x="150987" y="186421"/>
                </a:cubicBezTo>
                <a:close/>
                <a:moveTo>
                  <a:pt x="291511" y="184074"/>
                </a:moveTo>
                <a:lnTo>
                  <a:pt x="290469" y="185463"/>
                </a:lnTo>
                <a:lnTo>
                  <a:pt x="291511" y="186315"/>
                </a:lnTo>
                <a:close/>
                <a:moveTo>
                  <a:pt x="170639" y="183066"/>
                </a:moveTo>
                <a:cubicBezTo>
                  <a:pt x="169361" y="183705"/>
                  <a:pt x="168562" y="184903"/>
                  <a:pt x="168242" y="186661"/>
                </a:cubicBezTo>
                <a:cubicBezTo>
                  <a:pt x="167923" y="188418"/>
                  <a:pt x="166804" y="188498"/>
                  <a:pt x="164887" y="186901"/>
                </a:cubicBezTo>
                <a:cubicBezTo>
                  <a:pt x="164887" y="189777"/>
                  <a:pt x="164088" y="190575"/>
                  <a:pt x="162490" y="189297"/>
                </a:cubicBezTo>
                <a:cubicBezTo>
                  <a:pt x="161532" y="192812"/>
                  <a:pt x="161532" y="196008"/>
                  <a:pt x="162490" y="198884"/>
                </a:cubicBezTo>
                <a:cubicBezTo>
                  <a:pt x="163449" y="201760"/>
                  <a:pt x="162810" y="204636"/>
                  <a:pt x="160573" y="207511"/>
                </a:cubicBezTo>
                <a:cubicBezTo>
                  <a:pt x="160573" y="208151"/>
                  <a:pt x="160893" y="208470"/>
                  <a:pt x="161532" y="208470"/>
                </a:cubicBezTo>
                <a:cubicBezTo>
                  <a:pt x="162171" y="208470"/>
                  <a:pt x="162331" y="208950"/>
                  <a:pt x="162011" y="209908"/>
                </a:cubicBezTo>
                <a:cubicBezTo>
                  <a:pt x="162650" y="207991"/>
                  <a:pt x="163449" y="205674"/>
                  <a:pt x="164408" y="202958"/>
                </a:cubicBezTo>
                <a:cubicBezTo>
                  <a:pt x="165367" y="200242"/>
                  <a:pt x="166005" y="197126"/>
                  <a:pt x="166325" y="193611"/>
                </a:cubicBezTo>
                <a:cubicBezTo>
                  <a:pt x="166964" y="192972"/>
                  <a:pt x="167683" y="192333"/>
                  <a:pt x="168482" y="191694"/>
                </a:cubicBezTo>
                <a:cubicBezTo>
                  <a:pt x="169281" y="191055"/>
                  <a:pt x="169521" y="189777"/>
                  <a:pt x="169201" y="187859"/>
                </a:cubicBezTo>
                <a:cubicBezTo>
                  <a:pt x="170160" y="188818"/>
                  <a:pt x="170320" y="190096"/>
                  <a:pt x="169680" y="191694"/>
                </a:cubicBezTo>
                <a:cubicBezTo>
                  <a:pt x="169041" y="193292"/>
                  <a:pt x="168881" y="194890"/>
                  <a:pt x="169201" y="196487"/>
                </a:cubicBezTo>
                <a:cubicBezTo>
                  <a:pt x="170799" y="194890"/>
                  <a:pt x="171997" y="192733"/>
                  <a:pt x="172796" y="190016"/>
                </a:cubicBezTo>
                <a:cubicBezTo>
                  <a:pt x="173595" y="187300"/>
                  <a:pt x="173036" y="185622"/>
                  <a:pt x="171119" y="184984"/>
                </a:cubicBezTo>
                <a:cubicBezTo>
                  <a:pt x="170799" y="184664"/>
                  <a:pt x="170479" y="184903"/>
                  <a:pt x="170160" y="185702"/>
                </a:cubicBezTo>
                <a:cubicBezTo>
                  <a:pt x="169840" y="186501"/>
                  <a:pt x="170000" y="185622"/>
                  <a:pt x="170639" y="183066"/>
                </a:cubicBezTo>
                <a:close/>
                <a:moveTo>
                  <a:pt x="135648" y="183066"/>
                </a:moveTo>
                <a:cubicBezTo>
                  <a:pt x="134689" y="184664"/>
                  <a:pt x="133491" y="185782"/>
                  <a:pt x="132054" y="186421"/>
                </a:cubicBezTo>
                <a:cubicBezTo>
                  <a:pt x="130616" y="187060"/>
                  <a:pt x="130057" y="189138"/>
                  <a:pt x="130376" y="192652"/>
                </a:cubicBezTo>
                <a:cubicBezTo>
                  <a:pt x="131334" y="192972"/>
                  <a:pt x="131893" y="192652"/>
                  <a:pt x="132054" y="191694"/>
                </a:cubicBezTo>
                <a:cubicBezTo>
                  <a:pt x="132213" y="190735"/>
                  <a:pt x="132453" y="189937"/>
                  <a:pt x="132773" y="189297"/>
                </a:cubicBezTo>
                <a:cubicBezTo>
                  <a:pt x="134051" y="190575"/>
                  <a:pt x="134530" y="192173"/>
                  <a:pt x="134211" y="194091"/>
                </a:cubicBezTo>
                <a:cubicBezTo>
                  <a:pt x="135169" y="194410"/>
                  <a:pt x="135968" y="194250"/>
                  <a:pt x="136607" y="193611"/>
                </a:cubicBezTo>
                <a:cubicBezTo>
                  <a:pt x="136607" y="191694"/>
                  <a:pt x="136607" y="189856"/>
                  <a:pt x="136607" y="188099"/>
                </a:cubicBezTo>
                <a:cubicBezTo>
                  <a:pt x="136607" y="186342"/>
                  <a:pt x="136287" y="184664"/>
                  <a:pt x="135648" y="183066"/>
                </a:cubicBezTo>
                <a:close/>
                <a:moveTo>
                  <a:pt x="103533" y="182587"/>
                </a:moveTo>
                <a:cubicBezTo>
                  <a:pt x="102895" y="182906"/>
                  <a:pt x="102335" y="183785"/>
                  <a:pt x="101856" y="185223"/>
                </a:cubicBezTo>
                <a:cubicBezTo>
                  <a:pt x="101377" y="186661"/>
                  <a:pt x="101936" y="187220"/>
                  <a:pt x="103533" y="186901"/>
                </a:cubicBezTo>
                <a:cubicBezTo>
                  <a:pt x="103533" y="184984"/>
                  <a:pt x="104013" y="184024"/>
                  <a:pt x="104972" y="184024"/>
                </a:cubicBezTo>
                <a:cubicBezTo>
                  <a:pt x="104652" y="183386"/>
                  <a:pt x="104332" y="183146"/>
                  <a:pt x="104013" y="183306"/>
                </a:cubicBezTo>
                <a:cubicBezTo>
                  <a:pt x="103694" y="183465"/>
                  <a:pt x="103533" y="183226"/>
                  <a:pt x="103533" y="182587"/>
                </a:cubicBezTo>
                <a:close/>
                <a:moveTo>
                  <a:pt x="161532" y="179232"/>
                </a:moveTo>
                <a:cubicBezTo>
                  <a:pt x="160253" y="181149"/>
                  <a:pt x="159694" y="183705"/>
                  <a:pt x="159854" y="186901"/>
                </a:cubicBezTo>
                <a:cubicBezTo>
                  <a:pt x="160014" y="190096"/>
                  <a:pt x="160094" y="192972"/>
                  <a:pt x="160094" y="195529"/>
                </a:cubicBezTo>
                <a:cubicBezTo>
                  <a:pt x="161052" y="193292"/>
                  <a:pt x="161612" y="190735"/>
                  <a:pt x="161772" y="187859"/>
                </a:cubicBezTo>
                <a:cubicBezTo>
                  <a:pt x="161931" y="184984"/>
                  <a:pt x="161851" y="182107"/>
                  <a:pt x="161532" y="179232"/>
                </a:cubicBezTo>
                <a:close/>
                <a:moveTo>
                  <a:pt x="115997" y="179232"/>
                </a:moveTo>
                <a:cubicBezTo>
                  <a:pt x="115677" y="180829"/>
                  <a:pt x="115836" y="182107"/>
                  <a:pt x="116475" y="183066"/>
                </a:cubicBezTo>
                <a:cubicBezTo>
                  <a:pt x="117115" y="183066"/>
                  <a:pt x="117434" y="182347"/>
                  <a:pt x="117434" y="180909"/>
                </a:cubicBezTo>
                <a:cubicBezTo>
                  <a:pt x="117434" y="179471"/>
                  <a:pt x="116955" y="178912"/>
                  <a:pt x="115997" y="179232"/>
                </a:cubicBezTo>
                <a:close/>
                <a:moveTo>
                  <a:pt x="283279" y="176835"/>
                </a:moveTo>
                <a:cubicBezTo>
                  <a:pt x="283279" y="177474"/>
                  <a:pt x="283519" y="177953"/>
                  <a:pt x="283999" y="178273"/>
                </a:cubicBezTo>
                <a:cubicBezTo>
                  <a:pt x="284478" y="178592"/>
                  <a:pt x="284558" y="179391"/>
                  <a:pt x="284239" y="180669"/>
                </a:cubicBezTo>
                <a:cubicBezTo>
                  <a:pt x="282960" y="180669"/>
                  <a:pt x="282321" y="180510"/>
                  <a:pt x="282321" y="180190"/>
                </a:cubicBezTo>
                <a:cubicBezTo>
                  <a:pt x="282960" y="180510"/>
                  <a:pt x="283120" y="179950"/>
                  <a:pt x="282800" y="178512"/>
                </a:cubicBezTo>
                <a:cubicBezTo>
                  <a:pt x="282481" y="177075"/>
                  <a:pt x="282641" y="176515"/>
                  <a:pt x="283279" y="176835"/>
                </a:cubicBezTo>
                <a:close/>
                <a:moveTo>
                  <a:pt x="185977" y="176835"/>
                </a:moveTo>
                <a:cubicBezTo>
                  <a:pt x="186936" y="178433"/>
                  <a:pt x="187735" y="179232"/>
                  <a:pt x="188374" y="179232"/>
                </a:cubicBezTo>
                <a:cubicBezTo>
                  <a:pt x="189013" y="179232"/>
                  <a:pt x="189652" y="179071"/>
                  <a:pt x="190291" y="178752"/>
                </a:cubicBezTo>
                <a:cubicBezTo>
                  <a:pt x="189972" y="179391"/>
                  <a:pt x="189972" y="180190"/>
                  <a:pt x="190291" y="181149"/>
                </a:cubicBezTo>
                <a:cubicBezTo>
                  <a:pt x="190610" y="182107"/>
                  <a:pt x="190451" y="182587"/>
                  <a:pt x="189811" y="182587"/>
                </a:cubicBezTo>
                <a:cubicBezTo>
                  <a:pt x="189811" y="181948"/>
                  <a:pt x="189173" y="181628"/>
                  <a:pt x="187894" y="181628"/>
                </a:cubicBezTo>
                <a:cubicBezTo>
                  <a:pt x="187894" y="182906"/>
                  <a:pt x="187655" y="183865"/>
                  <a:pt x="187176" y="184504"/>
                </a:cubicBezTo>
                <a:cubicBezTo>
                  <a:pt x="186696" y="185143"/>
                  <a:pt x="186616" y="186261"/>
                  <a:pt x="186936" y="187859"/>
                </a:cubicBezTo>
                <a:cubicBezTo>
                  <a:pt x="187575" y="187859"/>
                  <a:pt x="188134" y="187380"/>
                  <a:pt x="188614" y="186421"/>
                </a:cubicBezTo>
                <a:cubicBezTo>
                  <a:pt x="189093" y="185463"/>
                  <a:pt x="189492" y="185463"/>
                  <a:pt x="189811" y="186421"/>
                </a:cubicBezTo>
                <a:cubicBezTo>
                  <a:pt x="189173" y="187700"/>
                  <a:pt x="188853" y="189297"/>
                  <a:pt x="188853" y="191214"/>
                </a:cubicBezTo>
                <a:cubicBezTo>
                  <a:pt x="188853" y="193132"/>
                  <a:pt x="188374" y="194410"/>
                  <a:pt x="187415" y="195049"/>
                </a:cubicBezTo>
                <a:cubicBezTo>
                  <a:pt x="186776" y="191854"/>
                  <a:pt x="186377" y="188898"/>
                  <a:pt x="186217" y="186182"/>
                </a:cubicBezTo>
                <a:cubicBezTo>
                  <a:pt x="186057" y="183465"/>
                  <a:pt x="185977" y="180350"/>
                  <a:pt x="185977" y="176835"/>
                </a:cubicBezTo>
                <a:close/>
                <a:moveTo>
                  <a:pt x="277049" y="173000"/>
                </a:moveTo>
                <a:cubicBezTo>
                  <a:pt x="277688" y="174598"/>
                  <a:pt x="277927" y="176755"/>
                  <a:pt x="277767" y="179471"/>
                </a:cubicBezTo>
                <a:cubicBezTo>
                  <a:pt x="277608" y="182187"/>
                  <a:pt x="278487" y="183386"/>
                  <a:pt x="280404" y="183066"/>
                </a:cubicBezTo>
                <a:cubicBezTo>
                  <a:pt x="280723" y="184344"/>
                  <a:pt x="280723" y="185223"/>
                  <a:pt x="280404" y="185702"/>
                </a:cubicBezTo>
                <a:cubicBezTo>
                  <a:pt x="280085" y="186182"/>
                  <a:pt x="279924" y="186901"/>
                  <a:pt x="279924" y="187859"/>
                </a:cubicBezTo>
                <a:cubicBezTo>
                  <a:pt x="279605" y="187540"/>
                  <a:pt x="279125" y="186741"/>
                  <a:pt x="278487" y="185463"/>
                </a:cubicBezTo>
                <a:cubicBezTo>
                  <a:pt x="277847" y="184185"/>
                  <a:pt x="277208" y="182827"/>
                  <a:pt x="276569" y="181389"/>
                </a:cubicBezTo>
                <a:cubicBezTo>
                  <a:pt x="275930" y="179950"/>
                  <a:pt x="275610" y="178433"/>
                  <a:pt x="275610" y="176835"/>
                </a:cubicBezTo>
                <a:cubicBezTo>
                  <a:pt x="275610" y="175237"/>
                  <a:pt x="276090" y="173959"/>
                  <a:pt x="277049" y="173000"/>
                </a:cubicBezTo>
                <a:close/>
                <a:moveTo>
                  <a:pt x="185498" y="173000"/>
                </a:moveTo>
                <a:cubicBezTo>
                  <a:pt x="185498" y="175557"/>
                  <a:pt x="184859" y="177713"/>
                  <a:pt x="183581" y="179471"/>
                </a:cubicBezTo>
                <a:cubicBezTo>
                  <a:pt x="182302" y="181229"/>
                  <a:pt x="182462" y="183226"/>
                  <a:pt x="184060" y="185463"/>
                </a:cubicBezTo>
                <a:lnTo>
                  <a:pt x="181184" y="185463"/>
                </a:lnTo>
                <a:cubicBezTo>
                  <a:pt x="181503" y="183226"/>
                  <a:pt x="181823" y="181308"/>
                  <a:pt x="182143" y="179711"/>
                </a:cubicBezTo>
                <a:cubicBezTo>
                  <a:pt x="182462" y="178113"/>
                  <a:pt x="182302" y="176196"/>
                  <a:pt x="181664" y="173959"/>
                </a:cubicBezTo>
                <a:cubicBezTo>
                  <a:pt x="182302" y="173320"/>
                  <a:pt x="183581" y="173000"/>
                  <a:pt x="185498" y="173000"/>
                </a:cubicBezTo>
                <a:close/>
                <a:moveTo>
                  <a:pt x="139004" y="171562"/>
                </a:moveTo>
                <a:cubicBezTo>
                  <a:pt x="138365" y="171243"/>
                  <a:pt x="137965" y="171402"/>
                  <a:pt x="137806" y="172042"/>
                </a:cubicBezTo>
                <a:cubicBezTo>
                  <a:pt x="137645" y="172681"/>
                  <a:pt x="137086" y="172681"/>
                  <a:pt x="136128" y="172042"/>
                </a:cubicBezTo>
                <a:cubicBezTo>
                  <a:pt x="136767" y="174598"/>
                  <a:pt x="136687" y="176436"/>
                  <a:pt x="135888" y="177554"/>
                </a:cubicBezTo>
                <a:cubicBezTo>
                  <a:pt x="135089" y="178672"/>
                  <a:pt x="135010" y="180031"/>
                  <a:pt x="135648" y="181628"/>
                </a:cubicBezTo>
                <a:cubicBezTo>
                  <a:pt x="136287" y="181308"/>
                  <a:pt x="136687" y="180510"/>
                  <a:pt x="136846" y="179232"/>
                </a:cubicBezTo>
                <a:cubicBezTo>
                  <a:pt x="137007" y="177953"/>
                  <a:pt x="137885" y="177634"/>
                  <a:pt x="139483" y="178273"/>
                </a:cubicBezTo>
                <a:cubicBezTo>
                  <a:pt x="139483" y="176675"/>
                  <a:pt x="139243" y="175557"/>
                  <a:pt x="138764" y="174917"/>
                </a:cubicBezTo>
                <a:cubicBezTo>
                  <a:pt x="138284" y="174279"/>
                  <a:pt x="138365" y="173160"/>
                  <a:pt x="139004" y="171562"/>
                </a:cubicBezTo>
                <a:close/>
                <a:moveTo>
                  <a:pt x="289271" y="170125"/>
                </a:moveTo>
                <a:cubicBezTo>
                  <a:pt x="288472" y="169485"/>
                  <a:pt x="287434" y="169964"/>
                  <a:pt x="286156" y="171562"/>
                </a:cubicBezTo>
                <a:cubicBezTo>
                  <a:pt x="286795" y="173160"/>
                  <a:pt x="287514" y="175237"/>
                  <a:pt x="288313" y="177794"/>
                </a:cubicBezTo>
                <a:lnTo>
                  <a:pt x="291511" y="180353"/>
                </a:lnTo>
                <a:lnTo>
                  <a:pt x="291511" y="171021"/>
                </a:lnTo>
                <a:close/>
                <a:moveTo>
                  <a:pt x="284239" y="168207"/>
                </a:moveTo>
                <a:cubicBezTo>
                  <a:pt x="283599" y="168527"/>
                  <a:pt x="282960" y="169805"/>
                  <a:pt x="282321" y="172042"/>
                </a:cubicBezTo>
                <a:cubicBezTo>
                  <a:pt x="282960" y="172681"/>
                  <a:pt x="283200" y="172441"/>
                  <a:pt x="283040" y="171323"/>
                </a:cubicBezTo>
                <a:cubicBezTo>
                  <a:pt x="282880" y="170204"/>
                  <a:pt x="283279" y="169964"/>
                  <a:pt x="284239" y="170604"/>
                </a:cubicBezTo>
                <a:close/>
                <a:moveTo>
                  <a:pt x="148111" y="160538"/>
                </a:moveTo>
                <a:cubicBezTo>
                  <a:pt x="147153" y="160538"/>
                  <a:pt x="146513" y="161017"/>
                  <a:pt x="146193" y="161976"/>
                </a:cubicBezTo>
                <a:cubicBezTo>
                  <a:pt x="145874" y="162935"/>
                  <a:pt x="145874" y="163734"/>
                  <a:pt x="146193" y="164373"/>
                </a:cubicBezTo>
                <a:cubicBezTo>
                  <a:pt x="146833" y="163734"/>
                  <a:pt x="147312" y="163254"/>
                  <a:pt x="147631" y="162935"/>
                </a:cubicBezTo>
                <a:cubicBezTo>
                  <a:pt x="147951" y="162615"/>
                  <a:pt x="148111" y="161816"/>
                  <a:pt x="148111" y="160538"/>
                </a:cubicBezTo>
                <a:close/>
                <a:moveTo>
                  <a:pt x="150508" y="157183"/>
                </a:moveTo>
                <a:cubicBezTo>
                  <a:pt x="150188" y="158781"/>
                  <a:pt x="150587" y="159579"/>
                  <a:pt x="151706" y="159579"/>
                </a:cubicBezTo>
                <a:cubicBezTo>
                  <a:pt x="152824" y="159579"/>
                  <a:pt x="153863" y="159899"/>
                  <a:pt x="154821" y="160538"/>
                </a:cubicBezTo>
                <a:lnTo>
                  <a:pt x="154821" y="158141"/>
                </a:lnTo>
                <a:cubicBezTo>
                  <a:pt x="153543" y="158461"/>
                  <a:pt x="152665" y="158381"/>
                  <a:pt x="152185" y="157902"/>
                </a:cubicBezTo>
                <a:cubicBezTo>
                  <a:pt x="151706" y="157423"/>
                  <a:pt x="151146" y="157183"/>
                  <a:pt x="150508" y="157183"/>
                </a:cubicBezTo>
                <a:close/>
                <a:moveTo>
                  <a:pt x="127021" y="153348"/>
                </a:moveTo>
                <a:cubicBezTo>
                  <a:pt x="125104" y="153029"/>
                  <a:pt x="123825" y="154466"/>
                  <a:pt x="123186" y="157662"/>
                </a:cubicBezTo>
                <a:cubicBezTo>
                  <a:pt x="122547" y="160857"/>
                  <a:pt x="122867" y="163094"/>
                  <a:pt x="124144" y="164373"/>
                </a:cubicBezTo>
                <a:cubicBezTo>
                  <a:pt x="125423" y="163734"/>
                  <a:pt x="126142" y="162215"/>
                  <a:pt x="126302" y="159819"/>
                </a:cubicBezTo>
                <a:cubicBezTo>
                  <a:pt x="126462" y="157423"/>
                  <a:pt x="126701" y="155265"/>
                  <a:pt x="127021" y="153348"/>
                </a:cubicBezTo>
                <a:close/>
                <a:moveTo>
                  <a:pt x="277049" y="151910"/>
                </a:moveTo>
                <a:cubicBezTo>
                  <a:pt x="277688" y="152549"/>
                  <a:pt x="278487" y="152949"/>
                  <a:pt x="279445" y="153108"/>
                </a:cubicBezTo>
                <a:cubicBezTo>
                  <a:pt x="280404" y="153268"/>
                  <a:pt x="280723" y="154147"/>
                  <a:pt x="280404" y="155745"/>
                </a:cubicBezTo>
                <a:cubicBezTo>
                  <a:pt x="279765" y="156703"/>
                  <a:pt x="279046" y="156703"/>
                  <a:pt x="278247" y="155745"/>
                </a:cubicBezTo>
                <a:cubicBezTo>
                  <a:pt x="277448" y="154786"/>
                  <a:pt x="277049" y="153508"/>
                  <a:pt x="277049" y="151910"/>
                </a:cubicBezTo>
                <a:close/>
                <a:moveTo>
                  <a:pt x="231752" y="140886"/>
                </a:moveTo>
                <a:cubicBezTo>
                  <a:pt x="231912" y="140247"/>
                  <a:pt x="232311" y="140247"/>
                  <a:pt x="232951" y="140886"/>
                </a:cubicBezTo>
                <a:cubicBezTo>
                  <a:pt x="233270" y="142484"/>
                  <a:pt x="233031" y="143362"/>
                  <a:pt x="232232" y="143522"/>
                </a:cubicBezTo>
                <a:cubicBezTo>
                  <a:pt x="231433" y="143682"/>
                  <a:pt x="231193" y="144560"/>
                  <a:pt x="231513" y="146158"/>
                </a:cubicBezTo>
                <a:cubicBezTo>
                  <a:pt x="232791" y="147117"/>
                  <a:pt x="233430" y="148875"/>
                  <a:pt x="233430" y="151431"/>
                </a:cubicBezTo>
                <a:cubicBezTo>
                  <a:pt x="233430" y="153987"/>
                  <a:pt x="234069" y="155585"/>
                  <a:pt x="235347" y="156224"/>
                </a:cubicBezTo>
                <a:cubicBezTo>
                  <a:pt x="234389" y="156863"/>
                  <a:pt x="233350" y="157023"/>
                  <a:pt x="232232" y="156703"/>
                </a:cubicBezTo>
                <a:cubicBezTo>
                  <a:pt x="231113" y="156384"/>
                  <a:pt x="230235" y="155585"/>
                  <a:pt x="229595" y="154307"/>
                </a:cubicBezTo>
                <a:cubicBezTo>
                  <a:pt x="232152" y="153667"/>
                  <a:pt x="232871" y="152070"/>
                  <a:pt x="231752" y="149513"/>
                </a:cubicBezTo>
                <a:cubicBezTo>
                  <a:pt x="230634" y="146957"/>
                  <a:pt x="230235" y="144560"/>
                  <a:pt x="230554" y="142324"/>
                </a:cubicBezTo>
                <a:cubicBezTo>
                  <a:pt x="231193" y="142004"/>
                  <a:pt x="231593" y="141525"/>
                  <a:pt x="231752" y="140886"/>
                </a:cubicBezTo>
                <a:close/>
                <a:moveTo>
                  <a:pt x="288073" y="138489"/>
                </a:moveTo>
                <a:cubicBezTo>
                  <a:pt x="287434" y="138489"/>
                  <a:pt x="287274" y="139448"/>
                  <a:pt x="287594" y="141365"/>
                </a:cubicBezTo>
                <a:cubicBezTo>
                  <a:pt x="287913" y="143282"/>
                  <a:pt x="288393" y="144081"/>
                  <a:pt x="289031" y="143761"/>
                </a:cubicBezTo>
                <a:cubicBezTo>
                  <a:pt x="289031" y="142484"/>
                  <a:pt x="288952" y="141525"/>
                  <a:pt x="288792" y="140886"/>
                </a:cubicBezTo>
                <a:cubicBezTo>
                  <a:pt x="288632" y="140247"/>
                  <a:pt x="288393" y="139448"/>
                  <a:pt x="288073" y="138489"/>
                </a:cubicBezTo>
                <a:close/>
                <a:moveTo>
                  <a:pt x="248289" y="133696"/>
                </a:moveTo>
                <a:cubicBezTo>
                  <a:pt x="249248" y="134335"/>
                  <a:pt x="249807" y="135294"/>
                  <a:pt x="249966" y="136572"/>
                </a:cubicBezTo>
                <a:cubicBezTo>
                  <a:pt x="250127" y="137850"/>
                  <a:pt x="250366" y="138969"/>
                  <a:pt x="250686" y="139927"/>
                </a:cubicBezTo>
                <a:cubicBezTo>
                  <a:pt x="250366" y="138969"/>
                  <a:pt x="249966" y="138808"/>
                  <a:pt x="249488" y="139448"/>
                </a:cubicBezTo>
                <a:cubicBezTo>
                  <a:pt x="249008" y="140087"/>
                  <a:pt x="248449" y="140247"/>
                  <a:pt x="247810" y="139927"/>
                </a:cubicBezTo>
                <a:cubicBezTo>
                  <a:pt x="248130" y="138649"/>
                  <a:pt x="248049" y="138010"/>
                  <a:pt x="247570" y="138010"/>
                </a:cubicBezTo>
                <a:cubicBezTo>
                  <a:pt x="247091" y="138010"/>
                  <a:pt x="246851" y="137531"/>
                  <a:pt x="246851" y="136572"/>
                </a:cubicBezTo>
                <a:cubicBezTo>
                  <a:pt x="247810" y="137211"/>
                  <a:pt x="248289" y="137291"/>
                  <a:pt x="248289" y="136811"/>
                </a:cubicBezTo>
                <a:cubicBezTo>
                  <a:pt x="248289" y="136332"/>
                  <a:pt x="248289" y="135294"/>
                  <a:pt x="248289" y="133696"/>
                </a:cubicBezTo>
                <a:close/>
                <a:moveTo>
                  <a:pt x="239302" y="133097"/>
                </a:moveTo>
                <a:cubicBezTo>
                  <a:pt x="240181" y="132698"/>
                  <a:pt x="241099" y="132897"/>
                  <a:pt x="242058" y="133696"/>
                </a:cubicBezTo>
                <a:cubicBezTo>
                  <a:pt x="242697" y="136572"/>
                  <a:pt x="242537" y="138249"/>
                  <a:pt x="241579" y="138729"/>
                </a:cubicBezTo>
                <a:cubicBezTo>
                  <a:pt x="240620" y="139208"/>
                  <a:pt x="239981" y="140406"/>
                  <a:pt x="239661" y="142324"/>
                </a:cubicBezTo>
                <a:cubicBezTo>
                  <a:pt x="237744" y="142004"/>
                  <a:pt x="236785" y="139927"/>
                  <a:pt x="236785" y="136092"/>
                </a:cubicBezTo>
                <a:cubicBezTo>
                  <a:pt x="237584" y="134495"/>
                  <a:pt x="238423" y="133496"/>
                  <a:pt x="239302" y="133097"/>
                </a:cubicBezTo>
                <a:close/>
                <a:moveTo>
                  <a:pt x="288073" y="127944"/>
                </a:moveTo>
                <a:cubicBezTo>
                  <a:pt x="287434" y="131779"/>
                  <a:pt x="288233" y="134495"/>
                  <a:pt x="290469" y="136092"/>
                </a:cubicBezTo>
                <a:lnTo>
                  <a:pt x="291511" y="136288"/>
                </a:lnTo>
                <a:lnTo>
                  <a:pt x="291511" y="127944"/>
                </a:lnTo>
                <a:close/>
                <a:moveTo>
                  <a:pt x="274652" y="122672"/>
                </a:moveTo>
                <a:cubicBezTo>
                  <a:pt x="274013" y="124269"/>
                  <a:pt x="273214" y="125468"/>
                  <a:pt x="272255" y="126267"/>
                </a:cubicBezTo>
                <a:cubicBezTo>
                  <a:pt x="271297" y="127066"/>
                  <a:pt x="270498" y="128263"/>
                  <a:pt x="269859" y="129861"/>
                </a:cubicBezTo>
                <a:cubicBezTo>
                  <a:pt x="270179" y="133057"/>
                  <a:pt x="271616" y="135134"/>
                  <a:pt x="274172" y="136092"/>
                </a:cubicBezTo>
                <a:cubicBezTo>
                  <a:pt x="273534" y="134175"/>
                  <a:pt x="273693" y="133296"/>
                  <a:pt x="274652" y="133456"/>
                </a:cubicBezTo>
                <a:cubicBezTo>
                  <a:pt x="275610" y="133616"/>
                  <a:pt x="276409" y="133377"/>
                  <a:pt x="277049" y="132737"/>
                </a:cubicBezTo>
                <a:cubicBezTo>
                  <a:pt x="276729" y="131139"/>
                  <a:pt x="276409" y="129382"/>
                  <a:pt x="276090" y="127464"/>
                </a:cubicBezTo>
                <a:cubicBezTo>
                  <a:pt x="275770" y="125547"/>
                  <a:pt x="275291" y="123950"/>
                  <a:pt x="274652" y="122672"/>
                </a:cubicBezTo>
                <a:close/>
                <a:moveTo>
                  <a:pt x="122227" y="120754"/>
                </a:moveTo>
                <a:cubicBezTo>
                  <a:pt x="124144" y="123310"/>
                  <a:pt x="124864" y="126426"/>
                  <a:pt x="124384" y="130101"/>
                </a:cubicBezTo>
                <a:cubicBezTo>
                  <a:pt x="123905" y="133776"/>
                  <a:pt x="122387" y="135933"/>
                  <a:pt x="119831" y="136572"/>
                </a:cubicBezTo>
                <a:cubicBezTo>
                  <a:pt x="119831" y="135613"/>
                  <a:pt x="119352" y="134654"/>
                  <a:pt x="118392" y="133696"/>
                </a:cubicBezTo>
                <a:cubicBezTo>
                  <a:pt x="118073" y="133696"/>
                  <a:pt x="117914" y="133776"/>
                  <a:pt x="117914" y="133936"/>
                </a:cubicBezTo>
                <a:cubicBezTo>
                  <a:pt x="117914" y="134095"/>
                  <a:pt x="117754" y="134175"/>
                  <a:pt x="117434" y="134175"/>
                </a:cubicBezTo>
                <a:lnTo>
                  <a:pt x="117434" y="132258"/>
                </a:lnTo>
                <a:cubicBezTo>
                  <a:pt x="117754" y="132258"/>
                  <a:pt x="117434" y="132737"/>
                  <a:pt x="116475" y="133696"/>
                </a:cubicBezTo>
                <a:lnTo>
                  <a:pt x="120310" y="121712"/>
                </a:lnTo>
                <a:cubicBezTo>
                  <a:pt x="120950" y="121074"/>
                  <a:pt x="121588" y="120754"/>
                  <a:pt x="122227" y="120754"/>
                </a:cubicBezTo>
                <a:close/>
                <a:moveTo>
                  <a:pt x="272735" y="120275"/>
                </a:moveTo>
                <a:cubicBezTo>
                  <a:pt x="271456" y="120275"/>
                  <a:pt x="270817" y="121074"/>
                  <a:pt x="270817" y="122672"/>
                </a:cubicBezTo>
                <a:cubicBezTo>
                  <a:pt x="270179" y="122672"/>
                  <a:pt x="269859" y="122352"/>
                  <a:pt x="269859" y="121712"/>
                </a:cubicBezTo>
                <a:cubicBezTo>
                  <a:pt x="269859" y="121074"/>
                  <a:pt x="269539" y="120914"/>
                  <a:pt x="268900" y="121234"/>
                </a:cubicBezTo>
                <a:cubicBezTo>
                  <a:pt x="268581" y="122192"/>
                  <a:pt x="268660" y="122751"/>
                  <a:pt x="269140" y="122911"/>
                </a:cubicBezTo>
                <a:cubicBezTo>
                  <a:pt x="269619" y="123071"/>
                  <a:pt x="270179" y="123310"/>
                  <a:pt x="270817" y="123630"/>
                </a:cubicBezTo>
                <a:cubicBezTo>
                  <a:pt x="270817" y="122352"/>
                  <a:pt x="271216" y="121793"/>
                  <a:pt x="272015" y="121952"/>
                </a:cubicBezTo>
                <a:cubicBezTo>
                  <a:pt x="272814" y="122112"/>
                  <a:pt x="273054" y="121553"/>
                  <a:pt x="272735" y="120275"/>
                </a:cubicBezTo>
                <a:close/>
                <a:moveTo>
                  <a:pt x="282800" y="118357"/>
                </a:moveTo>
                <a:cubicBezTo>
                  <a:pt x="281842" y="119316"/>
                  <a:pt x="280883" y="119795"/>
                  <a:pt x="279924" y="119795"/>
                </a:cubicBezTo>
                <a:cubicBezTo>
                  <a:pt x="279924" y="121712"/>
                  <a:pt x="280723" y="122672"/>
                  <a:pt x="282321" y="122672"/>
                </a:cubicBezTo>
                <a:cubicBezTo>
                  <a:pt x="282321" y="122032"/>
                  <a:pt x="282401" y="121473"/>
                  <a:pt x="282561" y="120994"/>
                </a:cubicBezTo>
                <a:cubicBezTo>
                  <a:pt x="282720" y="120515"/>
                  <a:pt x="282800" y="119636"/>
                  <a:pt x="282800" y="118357"/>
                </a:cubicBezTo>
                <a:close/>
                <a:moveTo>
                  <a:pt x="263148" y="117878"/>
                </a:moveTo>
                <a:cubicBezTo>
                  <a:pt x="263787" y="118837"/>
                  <a:pt x="263947" y="120355"/>
                  <a:pt x="263628" y="122432"/>
                </a:cubicBezTo>
                <a:cubicBezTo>
                  <a:pt x="263308" y="124509"/>
                  <a:pt x="263467" y="125867"/>
                  <a:pt x="264107" y="126506"/>
                </a:cubicBezTo>
                <a:cubicBezTo>
                  <a:pt x="262509" y="126506"/>
                  <a:pt x="261391" y="125228"/>
                  <a:pt x="260752" y="122672"/>
                </a:cubicBezTo>
                <a:cubicBezTo>
                  <a:pt x="262030" y="122991"/>
                  <a:pt x="262589" y="122432"/>
                  <a:pt x="262429" y="120994"/>
                </a:cubicBezTo>
                <a:cubicBezTo>
                  <a:pt x="262269" y="119556"/>
                  <a:pt x="262509" y="118518"/>
                  <a:pt x="263148" y="117878"/>
                </a:cubicBezTo>
                <a:close/>
                <a:moveTo>
                  <a:pt x="247331" y="116440"/>
                </a:moveTo>
                <a:cubicBezTo>
                  <a:pt x="248289" y="117399"/>
                  <a:pt x="248848" y="119316"/>
                  <a:pt x="249008" y="122192"/>
                </a:cubicBezTo>
                <a:cubicBezTo>
                  <a:pt x="249168" y="125068"/>
                  <a:pt x="248929" y="127625"/>
                  <a:pt x="248289" y="129861"/>
                </a:cubicBezTo>
                <a:cubicBezTo>
                  <a:pt x="246692" y="130181"/>
                  <a:pt x="246132" y="129462"/>
                  <a:pt x="246611" y="127704"/>
                </a:cubicBezTo>
                <a:cubicBezTo>
                  <a:pt x="247091" y="125947"/>
                  <a:pt x="246532" y="125228"/>
                  <a:pt x="244934" y="125547"/>
                </a:cubicBezTo>
                <a:cubicBezTo>
                  <a:pt x="244295" y="125867"/>
                  <a:pt x="244055" y="126985"/>
                  <a:pt x="244215" y="128902"/>
                </a:cubicBezTo>
                <a:cubicBezTo>
                  <a:pt x="244375" y="130820"/>
                  <a:pt x="244295" y="131139"/>
                  <a:pt x="243976" y="129861"/>
                </a:cubicBezTo>
                <a:cubicBezTo>
                  <a:pt x="243976" y="128263"/>
                  <a:pt x="243815" y="126666"/>
                  <a:pt x="243496" y="125068"/>
                </a:cubicBezTo>
                <a:cubicBezTo>
                  <a:pt x="243177" y="123471"/>
                  <a:pt x="242697" y="123471"/>
                  <a:pt x="242058" y="125068"/>
                </a:cubicBezTo>
                <a:cubicBezTo>
                  <a:pt x="242378" y="123790"/>
                  <a:pt x="242378" y="123071"/>
                  <a:pt x="242058" y="122911"/>
                </a:cubicBezTo>
                <a:cubicBezTo>
                  <a:pt x="241738" y="122751"/>
                  <a:pt x="241579" y="122192"/>
                  <a:pt x="241579" y="121234"/>
                </a:cubicBezTo>
                <a:cubicBezTo>
                  <a:pt x="241898" y="119316"/>
                  <a:pt x="242857" y="117878"/>
                  <a:pt x="244454" y="116920"/>
                </a:cubicBezTo>
                <a:cubicBezTo>
                  <a:pt x="244774" y="117558"/>
                  <a:pt x="244934" y="118278"/>
                  <a:pt x="244934" y="119077"/>
                </a:cubicBezTo>
                <a:cubicBezTo>
                  <a:pt x="244934" y="119876"/>
                  <a:pt x="245253" y="120115"/>
                  <a:pt x="245893" y="119795"/>
                </a:cubicBezTo>
                <a:cubicBezTo>
                  <a:pt x="246851" y="120115"/>
                  <a:pt x="247091" y="119476"/>
                  <a:pt x="246611" y="117878"/>
                </a:cubicBezTo>
                <a:cubicBezTo>
                  <a:pt x="246132" y="116281"/>
                  <a:pt x="246371" y="115801"/>
                  <a:pt x="247331" y="116440"/>
                </a:cubicBezTo>
                <a:close/>
                <a:moveTo>
                  <a:pt x="266264" y="115482"/>
                </a:moveTo>
                <a:cubicBezTo>
                  <a:pt x="267382" y="115482"/>
                  <a:pt x="268420" y="115482"/>
                  <a:pt x="269380" y="115482"/>
                </a:cubicBezTo>
                <a:cubicBezTo>
                  <a:pt x="269060" y="117399"/>
                  <a:pt x="268420" y="118038"/>
                  <a:pt x="267462" y="117399"/>
                </a:cubicBezTo>
                <a:cubicBezTo>
                  <a:pt x="266503" y="116760"/>
                  <a:pt x="265545" y="116920"/>
                  <a:pt x="264586" y="117878"/>
                </a:cubicBezTo>
                <a:cubicBezTo>
                  <a:pt x="264586" y="116281"/>
                  <a:pt x="265145" y="115482"/>
                  <a:pt x="266264" y="115482"/>
                </a:cubicBezTo>
                <a:close/>
                <a:moveTo>
                  <a:pt x="258834" y="115243"/>
                </a:moveTo>
                <a:lnTo>
                  <a:pt x="257396" y="117878"/>
                </a:lnTo>
                <a:lnTo>
                  <a:pt x="257396" y="116440"/>
                </a:lnTo>
                <a:close/>
                <a:moveTo>
                  <a:pt x="273214" y="112605"/>
                </a:moveTo>
                <a:cubicBezTo>
                  <a:pt x="273214" y="113884"/>
                  <a:pt x="272895" y="114603"/>
                  <a:pt x="272255" y="114762"/>
                </a:cubicBezTo>
                <a:cubicBezTo>
                  <a:pt x="271616" y="114923"/>
                  <a:pt x="271297" y="115641"/>
                  <a:pt x="271297" y="116920"/>
                </a:cubicBezTo>
                <a:cubicBezTo>
                  <a:pt x="272895" y="116920"/>
                  <a:pt x="273693" y="118038"/>
                  <a:pt x="273693" y="120275"/>
                </a:cubicBezTo>
                <a:cubicBezTo>
                  <a:pt x="274333" y="118997"/>
                  <a:pt x="274732" y="117958"/>
                  <a:pt x="274892" y="117159"/>
                </a:cubicBezTo>
                <a:cubicBezTo>
                  <a:pt x="275051" y="116360"/>
                  <a:pt x="275930" y="116281"/>
                  <a:pt x="277527" y="116920"/>
                </a:cubicBezTo>
                <a:cubicBezTo>
                  <a:pt x="277527" y="113724"/>
                  <a:pt x="276090" y="112286"/>
                  <a:pt x="273214" y="112605"/>
                </a:cubicBezTo>
                <a:close/>
                <a:moveTo>
                  <a:pt x="258355" y="112605"/>
                </a:moveTo>
                <a:lnTo>
                  <a:pt x="260272" y="112605"/>
                </a:lnTo>
                <a:lnTo>
                  <a:pt x="258834" y="115242"/>
                </a:lnTo>
                <a:close/>
                <a:moveTo>
                  <a:pt x="289990" y="111647"/>
                </a:moveTo>
                <a:cubicBezTo>
                  <a:pt x="289670" y="112605"/>
                  <a:pt x="289670" y="113724"/>
                  <a:pt x="289990" y="115002"/>
                </a:cubicBezTo>
                <a:cubicBezTo>
                  <a:pt x="290310" y="116281"/>
                  <a:pt x="289670" y="116920"/>
                  <a:pt x="288073" y="116920"/>
                </a:cubicBezTo>
                <a:cubicBezTo>
                  <a:pt x="288073" y="117878"/>
                  <a:pt x="288393" y="118997"/>
                  <a:pt x="289031" y="120275"/>
                </a:cubicBezTo>
                <a:lnTo>
                  <a:pt x="291511" y="118858"/>
                </a:lnTo>
                <a:lnTo>
                  <a:pt x="291511" y="115074"/>
                </a:lnTo>
                <a:lnTo>
                  <a:pt x="291428" y="114762"/>
                </a:lnTo>
                <a:cubicBezTo>
                  <a:pt x="291428" y="113325"/>
                  <a:pt x="290949" y="112286"/>
                  <a:pt x="289990" y="111647"/>
                </a:cubicBezTo>
                <a:close/>
                <a:moveTo>
                  <a:pt x="171597" y="107333"/>
                </a:moveTo>
                <a:cubicBezTo>
                  <a:pt x="171917" y="108292"/>
                  <a:pt x="171917" y="109490"/>
                  <a:pt x="171597" y="110928"/>
                </a:cubicBezTo>
                <a:cubicBezTo>
                  <a:pt x="171278" y="112366"/>
                  <a:pt x="171597" y="112925"/>
                  <a:pt x="172556" y="112605"/>
                </a:cubicBezTo>
                <a:cubicBezTo>
                  <a:pt x="173195" y="111967"/>
                  <a:pt x="173435" y="110848"/>
                  <a:pt x="173275" y="109250"/>
                </a:cubicBezTo>
                <a:cubicBezTo>
                  <a:pt x="173116" y="107652"/>
                  <a:pt x="172556" y="107014"/>
                  <a:pt x="171597" y="107333"/>
                </a:cubicBezTo>
                <a:close/>
                <a:moveTo>
                  <a:pt x="231034" y="105895"/>
                </a:moveTo>
                <a:cubicBezTo>
                  <a:pt x="231034" y="107174"/>
                  <a:pt x="231274" y="108451"/>
                  <a:pt x="231752" y="109730"/>
                </a:cubicBezTo>
                <a:cubicBezTo>
                  <a:pt x="232232" y="111008"/>
                  <a:pt x="232152" y="112127"/>
                  <a:pt x="231513" y="113085"/>
                </a:cubicBezTo>
                <a:cubicBezTo>
                  <a:pt x="229915" y="111487"/>
                  <a:pt x="229755" y="109091"/>
                  <a:pt x="231034" y="105895"/>
                </a:cubicBezTo>
                <a:close/>
                <a:moveTo>
                  <a:pt x="190291" y="105895"/>
                </a:moveTo>
                <a:cubicBezTo>
                  <a:pt x="189333" y="106534"/>
                  <a:pt x="189013" y="107652"/>
                  <a:pt x="189333" y="109250"/>
                </a:cubicBezTo>
                <a:lnTo>
                  <a:pt x="190771" y="109250"/>
                </a:lnTo>
                <a:cubicBezTo>
                  <a:pt x="191090" y="108292"/>
                  <a:pt x="191090" y="107652"/>
                  <a:pt x="190771" y="107333"/>
                </a:cubicBezTo>
                <a:cubicBezTo>
                  <a:pt x="190451" y="107014"/>
                  <a:pt x="190291" y="106534"/>
                  <a:pt x="190291" y="105895"/>
                </a:cubicBezTo>
                <a:close/>
                <a:moveTo>
                  <a:pt x="282321" y="103978"/>
                </a:moveTo>
                <a:cubicBezTo>
                  <a:pt x="281043" y="104297"/>
                  <a:pt x="280803" y="105096"/>
                  <a:pt x="281602" y="106375"/>
                </a:cubicBezTo>
                <a:cubicBezTo>
                  <a:pt x="282401" y="107652"/>
                  <a:pt x="282161" y="107972"/>
                  <a:pt x="280883" y="107333"/>
                </a:cubicBezTo>
                <a:cubicBezTo>
                  <a:pt x="281842" y="110209"/>
                  <a:pt x="283120" y="112127"/>
                  <a:pt x="284718" y="113085"/>
                </a:cubicBezTo>
                <a:cubicBezTo>
                  <a:pt x="283759" y="110529"/>
                  <a:pt x="282960" y="107493"/>
                  <a:pt x="282321" y="103978"/>
                </a:cubicBezTo>
                <a:close/>
                <a:moveTo>
                  <a:pt x="232472" y="102061"/>
                </a:moveTo>
                <a:cubicBezTo>
                  <a:pt x="232472" y="102699"/>
                  <a:pt x="232392" y="103179"/>
                  <a:pt x="232232" y="103498"/>
                </a:cubicBezTo>
                <a:cubicBezTo>
                  <a:pt x="232072" y="103818"/>
                  <a:pt x="231992" y="104297"/>
                  <a:pt x="231992" y="104937"/>
                </a:cubicBezTo>
                <a:cubicBezTo>
                  <a:pt x="231673" y="104617"/>
                  <a:pt x="231274" y="104377"/>
                  <a:pt x="230794" y="104218"/>
                </a:cubicBezTo>
                <a:cubicBezTo>
                  <a:pt x="230314" y="104057"/>
                  <a:pt x="230235" y="103658"/>
                  <a:pt x="230554" y="103019"/>
                </a:cubicBezTo>
                <a:cubicBezTo>
                  <a:pt x="231193" y="103019"/>
                  <a:pt x="231513" y="102859"/>
                  <a:pt x="231513" y="102540"/>
                </a:cubicBezTo>
                <a:cubicBezTo>
                  <a:pt x="231513" y="102221"/>
                  <a:pt x="231833" y="102061"/>
                  <a:pt x="232472" y="102061"/>
                </a:cubicBezTo>
                <a:close/>
                <a:moveTo>
                  <a:pt x="289511" y="101581"/>
                </a:moveTo>
                <a:cubicBezTo>
                  <a:pt x="288552" y="101262"/>
                  <a:pt x="287834" y="101821"/>
                  <a:pt x="287354" y="103259"/>
                </a:cubicBezTo>
                <a:cubicBezTo>
                  <a:pt x="286874" y="104697"/>
                  <a:pt x="287434" y="105416"/>
                  <a:pt x="289031" y="105416"/>
                </a:cubicBezTo>
                <a:cubicBezTo>
                  <a:pt x="289031" y="104457"/>
                  <a:pt x="289192" y="103818"/>
                  <a:pt x="289511" y="103498"/>
                </a:cubicBezTo>
                <a:cubicBezTo>
                  <a:pt x="289830" y="103179"/>
                  <a:pt x="289830" y="102540"/>
                  <a:pt x="289511" y="101581"/>
                </a:cubicBezTo>
                <a:close/>
                <a:moveTo>
                  <a:pt x="175912" y="95829"/>
                </a:moveTo>
                <a:cubicBezTo>
                  <a:pt x="174314" y="96149"/>
                  <a:pt x="173754" y="97507"/>
                  <a:pt x="174234" y="99903"/>
                </a:cubicBezTo>
                <a:cubicBezTo>
                  <a:pt x="174713" y="102300"/>
                  <a:pt x="174154" y="103818"/>
                  <a:pt x="172556" y="104457"/>
                </a:cubicBezTo>
                <a:cubicBezTo>
                  <a:pt x="173195" y="105096"/>
                  <a:pt x="173595" y="105735"/>
                  <a:pt x="173754" y="106375"/>
                </a:cubicBezTo>
                <a:cubicBezTo>
                  <a:pt x="173915" y="107014"/>
                  <a:pt x="174633" y="107174"/>
                  <a:pt x="175912" y="106854"/>
                </a:cubicBezTo>
                <a:cubicBezTo>
                  <a:pt x="176231" y="105895"/>
                  <a:pt x="176231" y="104297"/>
                  <a:pt x="175912" y="102061"/>
                </a:cubicBezTo>
                <a:cubicBezTo>
                  <a:pt x="175592" y="99824"/>
                  <a:pt x="175592" y="97747"/>
                  <a:pt x="175912" y="95829"/>
                </a:cubicBezTo>
                <a:close/>
                <a:moveTo>
                  <a:pt x="207307" y="91995"/>
                </a:moveTo>
                <a:cubicBezTo>
                  <a:pt x="208426" y="91995"/>
                  <a:pt x="208825" y="92794"/>
                  <a:pt x="208505" y="94391"/>
                </a:cubicBezTo>
                <a:lnTo>
                  <a:pt x="206109" y="94391"/>
                </a:lnTo>
                <a:cubicBezTo>
                  <a:pt x="205789" y="92794"/>
                  <a:pt x="206189" y="91995"/>
                  <a:pt x="207307" y="91995"/>
                </a:cubicBezTo>
                <a:close/>
                <a:moveTo>
                  <a:pt x="286458" y="89952"/>
                </a:moveTo>
                <a:lnTo>
                  <a:pt x="287594" y="91995"/>
                </a:lnTo>
                <a:cubicBezTo>
                  <a:pt x="286955" y="93273"/>
                  <a:pt x="286555" y="94232"/>
                  <a:pt x="286395" y="94871"/>
                </a:cubicBezTo>
                <a:cubicBezTo>
                  <a:pt x="286236" y="95510"/>
                  <a:pt x="286795" y="96628"/>
                  <a:pt x="288073" y="98226"/>
                </a:cubicBezTo>
                <a:cubicBezTo>
                  <a:pt x="289031" y="97268"/>
                  <a:pt x="289670" y="96788"/>
                  <a:pt x="289990" y="96788"/>
                </a:cubicBezTo>
                <a:cubicBezTo>
                  <a:pt x="289990" y="95190"/>
                  <a:pt x="289751" y="94152"/>
                  <a:pt x="289271" y="93673"/>
                </a:cubicBezTo>
                <a:cubicBezTo>
                  <a:pt x="288792" y="93193"/>
                  <a:pt x="288233" y="92634"/>
                  <a:pt x="287594" y="91995"/>
                </a:cubicBezTo>
                <a:cubicBezTo>
                  <a:pt x="287594" y="91355"/>
                  <a:pt x="287753" y="90876"/>
                  <a:pt x="288073" y="90557"/>
                </a:cubicBezTo>
                <a:close/>
                <a:moveTo>
                  <a:pt x="198919" y="87201"/>
                </a:moveTo>
                <a:cubicBezTo>
                  <a:pt x="198919" y="89758"/>
                  <a:pt x="198599" y="92474"/>
                  <a:pt x="197960" y="95350"/>
                </a:cubicBezTo>
                <a:cubicBezTo>
                  <a:pt x="197321" y="98226"/>
                  <a:pt x="196682" y="99984"/>
                  <a:pt x="196043" y="100623"/>
                </a:cubicBezTo>
                <a:cubicBezTo>
                  <a:pt x="196362" y="98386"/>
                  <a:pt x="196522" y="96628"/>
                  <a:pt x="196522" y="95350"/>
                </a:cubicBezTo>
                <a:cubicBezTo>
                  <a:pt x="196522" y="94072"/>
                  <a:pt x="196362" y="92154"/>
                  <a:pt x="196043" y="89598"/>
                </a:cubicBezTo>
                <a:cubicBezTo>
                  <a:pt x="197002" y="89918"/>
                  <a:pt x="197481" y="89438"/>
                  <a:pt x="197481" y="88161"/>
                </a:cubicBezTo>
                <a:cubicBezTo>
                  <a:pt x="197481" y="86882"/>
                  <a:pt x="197960" y="86563"/>
                  <a:pt x="198919" y="87201"/>
                </a:cubicBezTo>
                <a:close/>
                <a:moveTo>
                  <a:pt x="229595" y="84326"/>
                </a:moveTo>
                <a:cubicBezTo>
                  <a:pt x="228637" y="84965"/>
                  <a:pt x="228637" y="85604"/>
                  <a:pt x="229595" y="86243"/>
                </a:cubicBezTo>
                <a:cubicBezTo>
                  <a:pt x="230554" y="86882"/>
                  <a:pt x="231353" y="86882"/>
                  <a:pt x="231992" y="86243"/>
                </a:cubicBezTo>
                <a:cubicBezTo>
                  <a:pt x="232311" y="85284"/>
                  <a:pt x="232072" y="84885"/>
                  <a:pt x="231274" y="85045"/>
                </a:cubicBezTo>
                <a:cubicBezTo>
                  <a:pt x="230475" y="85204"/>
                  <a:pt x="229915" y="84965"/>
                  <a:pt x="229595" y="84326"/>
                </a:cubicBezTo>
                <a:close/>
                <a:moveTo>
                  <a:pt x="226719" y="81929"/>
                </a:moveTo>
                <a:lnTo>
                  <a:pt x="231513" y="81929"/>
                </a:lnTo>
                <a:cubicBezTo>
                  <a:pt x="230874" y="85125"/>
                  <a:pt x="231833" y="86402"/>
                  <a:pt x="234389" y="85764"/>
                </a:cubicBezTo>
                <a:cubicBezTo>
                  <a:pt x="233750" y="88000"/>
                  <a:pt x="233909" y="89598"/>
                  <a:pt x="234868" y="90557"/>
                </a:cubicBezTo>
                <a:cubicBezTo>
                  <a:pt x="233909" y="90237"/>
                  <a:pt x="233350" y="90557"/>
                  <a:pt x="233190" y="91516"/>
                </a:cubicBezTo>
                <a:cubicBezTo>
                  <a:pt x="233031" y="92474"/>
                  <a:pt x="232631" y="93114"/>
                  <a:pt x="231992" y="93433"/>
                </a:cubicBezTo>
                <a:cubicBezTo>
                  <a:pt x="232951" y="95031"/>
                  <a:pt x="233430" y="96948"/>
                  <a:pt x="233430" y="99185"/>
                </a:cubicBezTo>
                <a:cubicBezTo>
                  <a:pt x="232791" y="98865"/>
                  <a:pt x="232392" y="99025"/>
                  <a:pt x="232232" y="99664"/>
                </a:cubicBezTo>
                <a:cubicBezTo>
                  <a:pt x="232072" y="100303"/>
                  <a:pt x="231673" y="100303"/>
                  <a:pt x="231034" y="99664"/>
                </a:cubicBezTo>
                <a:cubicBezTo>
                  <a:pt x="230714" y="98386"/>
                  <a:pt x="230874" y="97747"/>
                  <a:pt x="231513" y="97747"/>
                </a:cubicBezTo>
                <a:cubicBezTo>
                  <a:pt x="232152" y="97747"/>
                  <a:pt x="232311" y="97107"/>
                  <a:pt x="231992" y="95829"/>
                </a:cubicBezTo>
                <a:cubicBezTo>
                  <a:pt x="230714" y="96149"/>
                  <a:pt x="229995" y="95829"/>
                  <a:pt x="229835" y="94871"/>
                </a:cubicBezTo>
                <a:cubicBezTo>
                  <a:pt x="229676" y="93912"/>
                  <a:pt x="229276" y="93433"/>
                  <a:pt x="228637" y="93433"/>
                </a:cubicBezTo>
                <a:cubicBezTo>
                  <a:pt x="228317" y="92154"/>
                  <a:pt x="228397" y="91276"/>
                  <a:pt x="228877" y="90796"/>
                </a:cubicBezTo>
                <a:cubicBezTo>
                  <a:pt x="229356" y="90317"/>
                  <a:pt x="229436" y="89279"/>
                  <a:pt x="229116" y="87681"/>
                </a:cubicBezTo>
                <a:cubicBezTo>
                  <a:pt x="228797" y="87681"/>
                  <a:pt x="228477" y="87521"/>
                  <a:pt x="228157" y="87201"/>
                </a:cubicBezTo>
                <a:cubicBezTo>
                  <a:pt x="227838" y="86882"/>
                  <a:pt x="227358" y="86882"/>
                  <a:pt x="226719" y="87201"/>
                </a:cubicBezTo>
                <a:close/>
                <a:moveTo>
                  <a:pt x="218571" y="79532"/>
                </a:moveTo>
                <a:cubicBezTo>
                  <a:pt x="219210" y="79532"/>
                  <a:pt x="219770" y="80251"/>
                  <a:pt x="220249" y="81689"/>
                </a:cubicBezTo>
                <a:cubicBezTo>
                  <a:pt x="220728" y="83127"/>
                  <a:pt x="220648" y="84166"/>
                  <a:pt x="220009" y="84805"/>
                </a:cubicBezTo>
                <a:lnTo>
                  <a:pt x="218571" y="84805"/>
                </a:lnTo>
                <a:close/>
                <a:moveTo>
                  <a:pt x="203176" y="78715"/>
                </a:moveTo>
                <a:lnTo>
                  <a:pt x="202753" y="83367"/>
                </a:lnTo>
                <a:cubicBezTo>
                  <a:pt x="202114" y="82728"/>
                  <a:pt x="201955" y="81929"/>
                  <a:pt x="202274" y="80971"/>
                </a:cubicBezTo>
                <a:close/>
                <a:moveTo>
                  <a:pt x="203190" y="78567"/>
                </a:moveTo>
                <a:lnTo>
                  <a:pt x="203233" y="78574"/>
                </a:lnTo>
                <a:lnTo>
                  <a:pt x="203176" y="78715"/>
                </a:lnTo>
                <a:close/>
                <a:moveTo>
                  <a:pt x="200357" y="75219"/>
                </a:moveTo>
                <a:cubicBezTo>
                  <a:pt x="201955" y="75219"/>
                  <a:pt x="202913" y="76177"/>
                  <a:pt x="203233" y="78094"/>
                </a:cubicBezTo>
                <a:lnTo>
                  <a:pt x="203190" y="78567"/>
                </a:lnTo>
                <a:lnTo>
                  <a:pt x="200836" y="78214"/>
                </a:lnTo>
                <a:cubicBezTo>
                  <a:pt x="200357" y="77655"/>
                  <a:pt x="200197" y="76657"/>
                  <a:pt x="200357" y="75219"/>
                </a:cubicBezTo>
                <a:close/>
                <a:moveTo>
                  <a:pt x="269380" y="72342"/>
                </a:moveTo>
                <a:lnTo>
                  <a:pt x="269380" y="76657"/>
                </a:lnTo>
                <a:cubicBezTo>
                  <a:pt x="270018" y="76657"/>
                  <a:pt x="270258" y="76177"/>
                  <a:pt x="270098" y="75219"/>
                </a:cubicBezTo>
                <a:cubicBezTo>
                  <a:pt x="269939" y="74260"/>
                  <a:pt x="270179" y="73461"/>
                  <a:pt x="270817" y="72822"/>
                </a:cubicBezTo>
                <a:cubicBezTo>
                  <a:pt x="270817" y="72502"/>
                  <a:pt x="270338" y="72342"/>
                  <a:pt x="269380" y="72342"/>
                </a:cubicBezTo>
                <a:close/>
                <a:moveTo>
                  <a:pt x="289031" y="71384"/>
                </a:moveTo>
                <a:cubicBezTo>
                  <a:pt x="288073" y="72023"/>
                  <a:pt x="287514" y="72183"/>
                  <a:pt x="287354" y="71864"/>
                </a:cubicBezTo>
                <a:cubicBezTo>
                  <a:pt x="287194" y="71544"/>
                  <a:pt x="286795" y="71704"/>
                  <a:pt x="286156" y="72342"/>
                </a:cubicBezTo>
                <a:cubicBezTo>
                  <a:pt x="286475" y="73301"/>
                  <a:pt x="286955" y="74020"/>
                  <a:pt x="287594" y="74499"/>
                </a:cubicBezTo>
                <a:cubicBezTo>
                  <a:pt x="288233" y="74979"/>
                  <a:pt x="288393" y="76177"/>
                  <a:pt x="288073" y="78094"/>
                </a:cubicBezTo>
                <a:cubicBezTo>
                  <a:pt x="289031" y="78414"/>
                  <a:pt x="289670" y="78174"/>
                  <a:pt x="289990" y="77376"/>
                </a:cubicBezTo>
                <a:lnTo>
                  <a:pt x="291511" y="76424"/>
                </a:lnTo>
                <a:lnTo>
                  <a:pt x="291511" y="75517"/>
                </a:lnTo>
                <a:lnTo>
                  <a:pt x="291189" y="74979"/>
                </a:lnTo>
                <a:cubicBezTo>
                  <a:pt x="290709" y="75139"/>
                  <a:pt x="290229" y="75219"/>
                  <a:pt x="289751" y="75219"/>
                </a:cubicBezTo>
                <a:cubicBezTo>
                  <a:pt x="289271" y="75219"/>
                  <a:pt x="288952" y="74979"/>
                  <a:pt x="288792" y="74499"/>
                </a:cubicBezTo>
                <a:cubicBezTo>
                  <a:pt x="288632" y="74020"/>
                  <a:pt x="288712" y="72982"/>
                  <a:pt x="289031" y="71384"/>
                </a:cubicBezTo>
                <a:close/>
                <a:moveTo>
                  <a:pt x="208026" y="71384"/>
                </a:moveTo>
                <a:cubicBezTo>
                  <a:pt x="208665" y="71704"/>
                  <a:pt x="208905" y="72582"/>
                  <a:pt x="208745" y="74020"/>
                </a:cubicBezTo>
                <a:cubicBezTo>
                  <a:pt x="208585" y="75459"/>
                  <a:pt x="208346" y="76337"/>
                  <a:pt x="208026" y="76657"/>
                </a:cubicBezTo>
                <a:cubicBezTo>
                  <a:pt x="207068" y="77295"/>
                  <a:pt x="206588" y="76497"/>
                  <a:pt x="206588" y="74260"/>
                </a:cubicBezTo>
                <a:cubicBezTo>
                  <a:pt x="206588" y="72023"/>
                  <a:pt x="207068" y="71065"/>
                  <a:pt x="208026" y="71384"/>
                </a:cubicBezTo>
                <a:close/>
                <a:moveTo>
                  <a:pt x="196522" y="71384"/>
                </a:moveTo>
                <a:cubicBezTo>
                  <a:pt x="196203" y="73940"/>
                  <a:pt x="196362" y="75698"/>
                  <a:pt x="197002" y="76657"/>
                </a:cubicBezTo>
                <a:cubicBezTo>
                  <a:pt x="197641" y="77615"/>
                  <a:pt x="198280" y="78094"/>
                  <a:pt x="198919" y="78094"/>
                </a:cubicBezTo>
                <a:cubicBezTo>
                  <a:pt x="197960" y="78094"/>
                  <a:pt x="197481" y="79373"/>
                  <a:pt x="197481" y="81929"/>
                </a:cubicBezTo>
                <a:cubicBezTo>
                  <a:pt x="195564" y="82248"/>
                  <a:pt x="194605" y="80731"/>
                  <a:pt x="194605" y="77376"/>
                </a:cubicBezTo>
                <a:cubicBezTo>
                  <a:pt x="194605" y="74020"/>
                  <a:pt x="195244" y="72023"/>
                  <a:pt x="196522" y="71384"/>
                </a:cubicBezTo>
                <a:close/>
                <a:moveTo>
                  <a:pt x="231034" y="69946"/>
                </a:moveTo>
                <a:lnTo>
                  <a:pt x="232472" y="78574"/>
                </a:lnTo>
                <a:cubicBezTo>
                  <a:pt x="232472" y="77935"/>
                  <a:pt x="232311" y="77615"/>
                  <a:pt x="231992" y="77615"/>
                </a:cubicBezTo>
                <a:cubicBezTo>
                  <a:pt x="231673" y="77615"/>
                  <a:pt x="231353" y="77295"/>
                  <a:pt x="231034" y="76657"/>
                </a:cubicBezTo>
                <a:cubicBezTo>
                  <a:pt x="230394" y="77935"/>
                  <a:pt x="230235" y="78574"/>
                  <a:pt x="230554" y="78574"/>
                </a:cubicBezTo>
                <a:cubicBezTo>
                  <a:pt x="231193" y="77295"/>
                  <a:pt x="231193" y="75858"/>
                  <a:pt x="230554" y="74260"/>
                </a:cubicBezTo>
                <a:cubicBezTo>
                  <a:pt x="229915" y="72662"/>
                  <a:pt x="230075" y="71224"/>
                  <a:pt x="231034" y="69946"/>
                </a:cubicBezTo>
                <a:close/>
                <a:moveTo>
                  <a:pt x="211860" y="69467"/>
                </a:moveTo>
                <a:cubicBezTo>
                  <a:pt x="211541" y="70745"/>
                  <a:pt x="211541" y="71704"/>
                  <a:pt x="211860" y="72342"/>
                </a:cubicBezTo>
                <a:cubicBezTo>
                  <a:pt x="212180" y="72982"/>
                  <a:pt x="212500" y="73781"/>
                  <a:pt x="212820" y="74739"/>
                </a:cubicBezTo>
                <a:cubicBezTo>
                  <a:pt x="211860" y="75059"/>
                  <a:pt x="211142" y="74340"/>
                  <a:pt x="210662" y="72582"/>
                </a:cubicBezTo>
                <a:cubicBezTo>
                  <a:pt x="210183" y="70825"/>
                  <a:pt x="210583" y="69786"/>
                  <a:pt x="211860" y="69467"/>
                </a:cubicBezTo>
                <a:close/>
                <a:moveTo>
                  <a:pt x="234389" y="68508"/>
                </a:moveTo>
                <a:lnTo>
                  <a:pt x="236306" y="74739"/>
                </a:lnTo>
                <a:cubicBezTo>
                  <a:pt x="236306" y="73141"/>
                  <a:pt x="235667" y="72103"/>
                  <a:pt x="234389" y="71624"/>
                </a:cubicBezTo>
                <a:cubicBezTo>
                  <a:pt x="233110" y="71144"/>
                  <a:pt x="233110" y="70106"/>
                  <a:pt x="234389" y="68508"/>
                </a:cubicBezTo>
                <a:close/>
                <a:moveTo>
                  <a:pt x="223604" y="67489"/>
                </a:moveTo>
                <a:cubicBezTo>
                  <a:pt x="223924" y="67449"/>
                  <a:pt x="224003" y="67709"/>
                  <a:pt x="223844" y="68269"/>
                </a:cubicBezTo>
                <a:cubicBezTo>
                  <a:pt x="223524" y="69387"/>
                  <a:pt x="224163" y="69467"/>
                  <a:pt x="225761" y="68508"/>
                </a:cubicBezTo>
                <a:cubicBezTo>
                  <a:pt x="226081" y="69786"/>
                  <a:pt x="226001" y="70745"/>
                  <a:pt x="225522" y="71384"/>
                </a:cubicBezTo>
                <a:cubicBezTo>
                  <a:pt x="225042" y="72023"/>
                  <a:pt x="224962" y="73141"/>
                  <a:pt x="225282" y="74739"/>
                </a:cubicBezTo>
                <a:cubicBezTo>
                  <a:pt x="223684" y="74739"/>
                  <a:pt x="222885" y="73940"/>
                  <a:pt x="222885" y="72342"/>
                </a:cubicBezTo>
                <a:cubicBezTo>
                  <a:pt x="222885" y="70745"/>
                  <a:pt x="222565" y="69467"/>
                  <a:pt x="221927" y="68508"/>
                </a:cubicBezTo>
                <a:cubicBezTo>
                  <a:pt x="222725" y="67869"/>
                  <a:pt x="223285" y="67530"/>
                  <a:pt x="223604" y="67489"/>
                </a:cubicBezTo>
                <a:close/>
                <a:moveTo>
                  <a:pt x="264586" y="66591"/>
                </a:moveTo>
                <a:cubicBezTo>
                  <a:pt x="263947" y="67869"/>
                  <a:pt x="263308" y="68348"/>
                  <a:pt x="262669" y="68029"/>
                </a:cubicBezTo>
                <a:cubicBezTo>
                  <a:pt x="262030" y="67709"/>
                  <a:pt x="261391" y="67869"/>
                  <a:pt x="260752" y="68508"/>
                </a:cubicBezTo>
                <a:cubicBezTo>
                  <a:pt x="261071" y="69147"/>
                  <a:pt x="261710" y="69467"/>
                  <a:pt x="262669" y="69467"/>
                </a:cubicBezTo>
                <a:cubicBezTo>
                  <a:pt x="263628" y="69467"/>
                  <a:pt x="264107" y="69946"/>
                  <a:pt x="264107" y="70905"/>
                </a:cubicBezTo>
                <a:cubicBezTo>
                  <a:pt x="264746" y="70905"/>
                  <a:pt x="265145" y="70345"/>
                  <a:pt x="265305" y="69227"/>
                </a:cubicBezTo>
                <a:cubicBezTo>
                  <a:pt x="265465" y="68109"/>
                  <a:pt x="265225" y="67230"/>
                  <a:pt x="264586" y="66591"/>
                </a:cubicBezTo>
                <a:close/>
                <a:moveTo>
                  <a:pt x="266024" y="65153"/>
                </a:moveTo>
                <a:lnTo>
                  <a:pt x="266024" y="67549"/>
                </a:lnTo>
                <a:cubicBezTo>
                  <a:pt x="267621" y="67230"/>
                  <a:pt x="269060" y="67629"/>
                  <a:pt x="270338" y="68747"/>
                </a:cubicBezTo>
                <a:cubicBezTo>
                  <a:pt x="271616" y="69866"/>
                  <a:pt x="272895" y="71065"/>
                  <a:pt x="274172" y="72342"/>
                </a:cubicBezTo>
                <a:cubicBezTo>
                  <a:pt x="274812" y="70745"/>
                  <a:pt x="274333" y="69707"/>
                  <a:pt x="272735" y="69227"/>
                </a:cubicBezTo>
                <a:cubicBezTo>
                  <a:pt x="271137" y="68747"/>
                  <a:pt x="270498" y="67389"/>
                  <a:pt x="270817" y="65153"/>
                </a:cubicBezTo>
                <a:cubicBezTo>
                  <a:pt x="269539" y="65792"/>
                  <a:pt x="268660" y="65792"/>
                  <a:pt x="268181" y="65153"/>
                </a:cubicBezTo>
                <a:cubicBezTo>
                  <a:pt x="267702" y="64514"/>
                  <a:pt x="266983" y="64514"/>
                  <a:pt x="266024" y="65153"/>
                </a:cubicBezTo>
                <a:close/>
                <a:moveTo>
                  <a:pt x="250206" y="64674"/>
                </a:moveTo>
                <a:cubicBezTo>
                  <a:pt x="251485" y="64674"/>
                  <a:pt x="252123" y="64993"/>
                  <a:pt x="252123" y="65632"/>
                </a:cubicBezTo>
                <a:cubicBezTo>
                  <a:pt x="252123" y="66271"/>
                  <a:pt x="251804" y="66591"/>
                  <a:pt x="251165" y="66591"/>
                </a:cubicBezTo>
                <a:cubicBezTo>
                  <a:pt x="251485" y="67549"/>
                  <a:pt x="252123" y="67949"/>
                  <a:pt x="253083" y="67789"/>
                </a:cubicBezTo>
                <a:cubicBezTo>
                  <a:pt x="254041" y="67629"/>
                  <a:pt x="254360" y="68348"/>
                  <a:pt x="254041" y="69946"/>
                </a:cubicBezTo>
                <a:cubicBezTo>
                  <a:pt x="253402" y="69946"/>
                  <a:pt x="253162" y="70186"/>
                  <a:pt x="253322" y="70665"/>
                </a:cubicBezTo>
                <a:cubicBezTo>
                  <a:pt x="253482" y="71144"/>
                  <a:pt x="253242" y="71384"/>
                  <a:pt x="252603" y="71384"/>
                </a:cubicBezTo>
                <a:cubicBezTo>
                  <a:pt x="252922" y="70425"/>
                  <a:pt x="252443" y="69946"/>
                  <a:pt x="251165" y="69946"/>
                </a:cubicBezTo>
                <a:cubicBezTo>
                  <a:pt x="250526" y="72183"/>
                  <a:pt x="250765" y="73301"/>
                  <a:pt x="251884" y="73301"/>
                </a:cubicBezTo>
                <a:cubicBezTo>
                  <a:pt x="253002" y="73301"/>
                  <a:pt x="253242" y="74420"/>
                  <a:pt x="252603" y="76657"/>
                </a:cubicBezTo>
                <a:cubicBezTo>
                  <a:pt x="251644" y="76657"/>
                  <a:pt x="250846" y="76177"/>
                  <a:pt x="250206" y="75219"/>
                </a:cubicBezTo>
                <a:cubicBezTo>
                  <a:pt x="249567" y="74260"/>
                  <a:pt x="248608" y="73781"/>
                  <a:pt x="247331" y="73781"/>
                </a:cubicBezTo>
                <a:lnTo>
                  <a:pt x="247331" y="71384"/>
                </a:lnTo>
                <a:cubicBezTo>
                  <a:pt x="247969" y="70745"/>
                  <a:pt x="248689" y="70026"/>
                  <a:pt x="249488" y="69227"/>
                </a:cubicBezTo>
                <a:cubicBezTo>
                  <a:pt x="250287" y="68428"/>
                  <a:pt x="250526" y="66911"/>
                  <a:pt x="250206" y="64674"/>
                </a:cubicBezTo>
                <a:close/>
                <a:moveTo>
                  <a:pt x="275610" y="63715"/>
                </a:moveTo>
                <a:cubicBezTo>
                  <a:pt x="275291" y="66271"/>
                  <a:pt x="275770" y="67789"/>
                  <a:pt x="277049" y="68269"/>
                </a:cubicBezTo>
                <a:cubicBezTo>
                  <a:pt x="278326" y="68747"/>
                  <a:pt x="278806" y="70266"/>
                  <a:pt x="278487" y="72822"/>
                </a:cubicBezTo>
                <a:cubicBezTo>
                  <a:pt x="279445" y="71864"/>
                  <a:pt x="279605" y="70106"/>
                  <a:pt x="278966" y="67549"/>
                </a:cubicBezTo>
                <a:cubicBezTo>
                  <a:pt x="278326" y="64993"/>
                  <a:pt x="277208" y="63715"/>
                  <a:pt x="275610" y="63715"/>
                </a:cubicBezTo>
                <a:close/>
                <a:moveTo>
                  <a:pt x="291511" y="63012"/>
                </a:moveTo>
                <a:lnTo>
                  <a:pt x="290949" y="63715"/>
                </a:lnTo>
                <a:cubicBezTo>
                  <a:pt x="290310" y="64354"/>
                  <a:pt x="289990" y="65632"/>
                  <a:pt x="289990" y="67549"/>
                </a:cubicBezTo>
                <a:lnTo>
                  <a:pt x="291511" y="67115"/>
                </a:lnTo>
                <a:close/>
                <a:moveTo>
                  <a:pt x="229116" y="62756"/>
                </a:moveTo>
                <a:cubicBezTo>
                  <a:pt x="228797" y="64034"/>
                  <a:pt x="228717" y="64754"/>
                  <a:pt x="228877" y="64913"/>
                </a:cubicBezTo>
                <a:cubicBezTo>
                  <a:pt x="229036" y="65073"/>
                  <a:pt x="229276" y="65632"/>
                  <a:pt x="229595" y="66591"/>
                </a:cubicBezTo>
                <a:cubicBezTo>
                  <a:pt x="228637" y="66911"/>
                  <a:pt x="227998" y="66431"/>
                  <a:pt x="227678" y="65153"/>
                </a:cubicBezTo>
                <a:cubicBezTo>
                  <a:pt x="227358" y="63875"/>
                  <a:pt x="227838" y="63076"/>
                  <a:pt x="229116" y="62756"/>
                </a:cubicBezTo>
                <a:close/>
                <a:moveTo>
                  <a:pt x="196043" y="62756"/>
                </a:moveTo>
                <a:cubicBezTo>
                  <a:pt x="196682" y="62437"/>
                  <a:pt x="197321" y="62756"/>
                  <a:pt x="197960" y="63715"/>
                </a:cubicBezTo>
                <a:cubicBezTo>
                  <a:pt x="198599" y="64674"/>
                  <a:pt x="199558" y="64993"/>
                  <a:pt x="200836" y="64674"/>
                </a:cubicBezTo>
                <a:cubicBezTo>
                  <a:pt x="200517" y="66271"/>
                  <a:pt x="200357" y="67869"/>
                  <a:pt x="200357" y="69467"/>
                </a:cubicBezTo>
                <a:cubicBezTo>
                  <a:pt x="200357" y="71065"/>
                  <a:pt x="199718" y="72023"/>
                  <a:pt x="198440" y="72342"/>
                </a:cubicBezTo>
                <a:cubicBezTo>
                  <a:pt x="197800" y="70425"/>
                  <a:pt x="197481" y="68668"/>
                  <a:pt x="197481" y="67070"/>
                </a:cubicBezTo>
                <a:cubicBezTo>
                  <a:pt x="197481" y="65472"/>
                  <a:pt x="196842" y="64194"/>
                  <a:pt x="195564" y="63235"/>
                </a:cubicBezTo>
                <a:cubicBezTo>
                  <a:pt x="195883" y="63235"/>
                  <a:pt x="196043" y="63076"/>
                  <a:pt x="196043" y="62756"/>
                </a:cubicBezTo>
                <a:close/>
                <a:moveTo>
                  <a:pt x="223364" y="60360"/>
                </a:moveTo>
                <a:cubicBezTo>
                  <a:pt x="222725" y="60679"/>
                  <a:pt x="222086" y="61159"/>
                  <a:pt x="221447" y="61797"/>
                </a:cubicBezTo>
                <a:cubicBezTo>
                  <a:pt x="220808" y="62437"/>
                  <a:pt x="220169" y="62277"/>
                  <a:pt x="219530" y="61318"/>
                </a:cubicBezTo>
                <a:close/>
                <a:moveTo>
                  <a:pt x="264107" y="58442"/>
                </a:moveTo>
                <a:cubicBezTo>
                  <a:pt x="263467" y="58762"/>
                  <a:pt x="262989" y="59161"/>
                  <a:pt x="262669" y="59640"/>
                </a:cubicBezTo>
                <a:cubicBezTo>
                  <a:pt x="262349" y="60120"/>
                  <a:pt x="261870" y="60679"/>
                  <a:pt x="261231" y="61318"/>
                </a:cubicBezTo>
                <a:cubicBezTo>
                  <a:pt x="261550" y="62277"/>
                  <a:pt x="261950" y="62836"/>
                  <a:pt x="262429" y="62996"/>
                </a:cubicBezTo>
                <a:cubicBezTo>
                  <a:pt x="262908" y="63156"/>
                  <a:pt x="263148" y="63875"/>
                  <a:pt x="263148" y="65153"/>
                </a:cubicBezTo>
                <a:cubicBezTo>
                  <a:pt x="263787" y="63875"/>
                  <a:pt x="264027" y="62756"/>
                  <a:pt x="263867" y="61797"/>
                </a:cubicBezTo>
                <a:cubicBezTo>
                  <a:pt x="263707" y="60839"/>
                  <a:pt x="263787" y="59721"/>
                  <a:pt x="264107" y="58442"/>
                </a:cubicBezTo>
                <a:close/>
                <a:moveTo>
                  <a:pt x="223844" y="58442"/>
                </a:moveTo>
                <a:cubicBezTo>
                  <a:pt x="225122" y="58442"/>
                  <a:pt x="226081" y="59401"/>
                  <a:pt x="226719" y="61318"/>
                </a:cubicBezTo>
                <a:lnTo>
                  <a:pt x="223844" y="61318"/>
                </a:lnTo>
                <a:close/>
                <a:moveTo>
                  <a:pt x="200357" y="55566"/>
                </a:moveTo>
                <a:cubicBezTo>
                  <a:pt x="200996" y="55886"/>
                  <a:pt x="201475" y="55966"/>
                  <a:pt x="201795" y="55806"/>
                </a:cubicBezTo>
                <a:cubicBezTo>
                  <a:pt x="202114" y="55646"/>
                  <a:pt x="202434" y="55886"/>
                  <a:pt x="202753" y="56525"/>
                </a:cubicBezTo>
                <a:cubicBezTo>
                  <a:pt x="202114" y="56525"/>
                  <a:pt x="201875" y="57005"/>
                  <a:pt x="202035" y="57963"/>
                </a:cubicBezTo>
                <a:cubicBezTo>
                  <a:pt x="202194" y="58922"/>
                  <a:pt x="202274" y="59721"/>
                  <a:pt x="202274" y="60360"/>
                </a:cubicBezTo>
                <a:cubicBezTo>
                  <a:pt x="201316" y="60679"/>
                  <a:pt x="200916" y="60120"/>
                  <a:pt x="201076" y="58682"/>
                </a:cubicBezTo>
                <a:cubicBezTo>
                  <a:pt x="201236" y="57244"/>
                  <a:pt x="200996" y="56206"/>
                  <a:pt x="200357" y="55566"/>
                </a:cubicBezTo>
                <a:close/>
                <a:moveTo>
                  <a:pt x="277049" y="55087"/>
                </a:moveTo>
                <a:cubicBezTo>
                  <a:pt x="277368" y="57963"/>
                  <a:pt x="278167" y="60120"/>
                  <a:pt x="279445" y="61558"/>
                </a:cubicBezTo>
                <a:cubicBezTo>
                  <a:pt x="280723" y="62996"/>
                  <a:pt x="281842" y="64674"/>
                  <a:pt x="282800" y="66591"/>
                </a:cubicBezTo>
                <a:cubicBezTo>
                  <a:pt x="283440" y="64354"/>
                  <a:pt x="283040" y="62117"/>
                  <a:pt x="281602" y="59880"/>
                </a:cubicBezTo>
                <a:cubicBezTo>
                  <a:pt x="280164" y="57643"/>
                  <a:pt x="278646" y="56045"/>
                  <a:pt x="277049" y="55087"/>
                </a:cubicBezTo>
                <a:close/>
                <a:moveTo>
                  <a:pt x="266024" y="55087"/>
                </a:moveTo>
                <a:cubicBezTo>
                  <a:pt x="265065" y="55407"/>
                  <a:pt x="264825" y="56206"/>
                  <a:pt x="265305" y="57484"/>
                </a:cubicBezTo>
                <a:cubicBezTo>
                  <a:pt x="265785" y="58762"/>
                  <a:pt x="265864" y="60040"/>
                  <a:pt x="265545" y="61318"/>
                </a:cubicBezTo>
                <a:lnTo>
                  <a:pt x="269380" y="61318"/>
                </a:lnTo>
                <a:cubicBezTo>
                  <a:pt x="268101" y="60040"/>
                  <a:pt x="266983" y="57963"/>
                  <a:pt x="266024" y="55087"/>
                </a:cubicBezTo>
                <a:close/>
                <a:moveTo>
                  <a:pt x="182622" y="55087"/>
                </a:moveTo>
                <a:cubicBezTo>
                  <a:pt x="182942" y="56365"/>
                  <a:pt x="182862" y="57084"/>
                  <a:pt x="182382" y="57244"/>
                </a:cubicBezTo>
                <a:cubicBezTo>
                  <a:pt x="181903" y="57404"/>
                  <a:pt x="181503" y="57803"/>
                  <a:pt x="181184" y="58442"/>
                </a:cubicBezTo>
                <a:cubicBezTo>
                  <a:pt x="181823" y="62916"/>
                  <a:pt x="181823" y="67150"/>
                  <a:pt x="181184" y="71144"/>
                </a:cubicBezTo>
                <a:cubicBezTo>
                  <a:pt x="180545" y="75139"/>
                  <a:pt x="180545" y="78893"/>
                  <a:pt x="181184" y="82409"/>
                </a:cubicBezTo>
                <a:cubicBezTo>
                  <a:pt x="179906" y="79852"/>
                  <a:pt x="178947" y="77376"/>
                  <a:pt x="178308" y="74979"/>
                </a:cubicBezTo>
                <a:cubicBezTo>
                  <a:pt x="177669" y="72582"/>
                  <a:pt x="177349" y="69627"/>
                  <a:pt x="177349" y="66112"/>
                </a:cubicBezTo>
                <a:cubicBezTo>
                  <a:pt x="176391" y="65792"/>
                  <a:pt x="175672" y="65951"/>
                  <a:pt x="175192" y="66591"/>
                </a:cubicBezTo>
                <a:cubicBezTo>
                  <a:pt x="174713" y="67230"/>
                  <a:pt x="173994" y="67869"/>
                  <a:pt x="173036" y="68508"/>
                </a:cubicBezTo>
                <a:cubicBezTo>
                  <a:pt x="173994" y="70745"/>
                  <a:pt x="174314" y="73221"/>
                  <a:pt x="173994" y="75937"/>
                </a:cubicBezTo>
                <a:cubicBezTo>
                  <a:pt x="173675" y="78653"/>
                  <a:pt x="173116" y="81449"/>
                  <a:pt x="172317" y="84326"/>
                </a:cubicBezTo>
                <a:cubicBezTo>
                  <a:pt x="171518" y="87201"/>
                  <a:pt x="170879" y="90158"/>
                  <a:pt x="170399" y="93193"/>
                </a:cubicBezTo>
                <a:cubicBezTo>
                  <a:pt x="169920" y="96229"/>
                  <a:pt x="170160" y="99185"/>
                  <a:pt x="171119" y="102061"/>
                </a:cubicBezTo>
                <a:cubicBezTo>
                  <a:pt x="172396" y="102061"/>
                  <a:pt x="173036" y="101182"/>
                  <a:pt x="173036" y="99424"/>
                </a:cubicBezTo>
                <a:cubicBezTo>
                  <a:pt x="173036" y="97667"/>
                  <a:pt x="173355" y="96149"/>
                  <a:pt x="173994" y="94871"/>
                </a:cubicBezTo>
                <a:cubicBezTo>
                  <a:pt x="175592" y="95190"/>
                  <a:pt x="177030" y="94391"/>
                  <a:pt x="178308" y="92474"/>
                </a:cubicBezTo>
                <a:cubicBezTo>
                  <a:pt x="179586" y="90557"/>
                  <a:pt x="180226" y="87841"/>
                  <a:pt x="180226" y="84326"/>
                </a:cubicBezTo>
                <a:cubicBezTo>
                  <a:pt x="181184" y="83367"/>
                  <a:pt x="181664" y="83527"/>
                  <a:pt x="181664" y="84805"/>
                </a:cubicBezTo>
                <a:cubicBezTo>
                  <a:pt x="182622" y="80971"/>
                  <a:pt x="183022" y="77456"/>
                  <a:pt x="182862" y="74260"/>
                </a:cubicBezTo>
                <a:cubicBezTo>
                  <a:pt x="182702" y="71065"/>
                  <a:pt x="182942" y="66750"/>
                  <a:pt x="183581" y="61318"/>
                </a:cubicBezTo>
                <a:cubicBezTo>
                  <a:pt x="184220" y="61638"/>
                  <a:pt x="184939" y="62117"/>
                  <a:pt x="185738" y="62756"/>
                </a:cubicBezTo>
                <a:cubicBezTo>
                  <a:pt x="186537" y="63395"/>
                  <a:pt x="187255" y="63235"/>
                  <a:pt x="187894" y="62277"/>
                </a:cubicBezTo>
                <a:cubicBezTo>
                  <a:pt x="187894" y="61638"/>
                  <a:pt x="187815" y="61478"/>
                  <a:pt x="187655" y="61797"/>
                </a:cubicBezTo>
                <a:cubicBezTo>
                  <a:pt x="187495" y="62117"/>
                  <a:pt x="187255" y="62277"/>
                  <a:pt x="186936" y="62277"/>
                </a:cubicBezTo>
                <a:cubicBezTo>
                  <a:pt x="186297" y="61638"/>
                  <a:pt x="186456" y="60919"/>
                  <a:pt x="187415" y="60120"/>
                </a:cubicBezTo>
                <a:cubicBezTo>
                  <a:pt x="188374" y="59321"/>
                  <a:pt x="188534" y="58123"/>
                  <a:pt x="187894" y="56525"/>
                </a:cubicBezTo>
                <a:cubicBezTo>
                  <a:pt x="186616" y="55886"/>
                  <a:pt x="185977" y="56206"/>
                  <a:pt x="185977" y="57484"/>
                </a:cubicBezTo>
                <a:cubicBezTo>
                  <a:pt x="185977" y="58762"/>
                  <a:pt x="185498" y="59241"/>
                  <a:pt x="184539" y="58922"/>
                </a:cubicBezTo>
                <a:cubicBezTo>
                  <a:pt x="183900" y="58602"/>
                  <a:pt x="183661" y="57723"/>
                  <a:pt x="183820" y="56285"/>
                </a:cubicBezTo>
                <a:cubicBezTo>
                  <a:pt x="183980" y="54847"/>
                  <a:pt x="183581" y="54448"/>
                  <a:pt x="182622" y="55087"/>
                </a:cubicBezTo>
                <a:close/>
                <a:moveTo>
                  <a:pt x="258355" y="54128"/>
                </a:moveTo>
                <a:cubicBezTo>
                  <a:pt x="258994" y="55726"/>
                  <a:pt x="259154" y="56525"/>
                  <a:pt x="258834" y="56525"/>
                </a:cubicBezTo>
                <a:cubicBezTo>
                  <a:pt x="258514" y="56525"/>
                  <a:pt x="258195" y="57324"/>
                  <a:pt x="257875" y="58922"/>
                </a:cubicBezTo>
                <a:cubicBezTo>
                  <a:pt x="256917" y="57643"/>
                  <a:pt x="256198" y="57005"/>
                  <a:pt x="255718" y="57005"/>
                </a:cubicBezTo>
                <a:cubicBezTo>
                  <a:pt x="255239" y="57005"/>
                  <a:pt x="254520" y="56844"/>
                  <a:pt x="253561" y="56525"/>
                </a:cubicBezTo>
                <a:cubicBezTo>
                  <a:pt x="253882" y="57484"/>
                  <a:pt x="254281" y="58203"/>
                  <a:pt x="254760" y="58682"/>
                </a:cubicBezTo>
                <a:cubicBezTo>
                  <a:pt x="255239" y="59161"/>
                  <a:pt x="255479" y="60040"/>
                  <a:pt x="255479" y="61318"/>
                </a:cubicBezTo>
                <a:cubicBezTo>
                  <a:pt x="256438" y="60998"/>
                  <a:pt x="256997" y="60599"/>
                  <a:pt x="257156" y="60120"/>
                </a:cubicBezTo>
                <a:cubicBezTo>
                  <a:pt x="257316" y="59640"/>
                  <a:pt x="258036" y="59721"/>
                  <a:pt x="259313" y="60360"/>
                </a:cubicBezTo>
                <a:cubicBezTo>
                  <a:pt x="259953" y="60040"/>
                  <a:pt x="260112" y="59161"/>
                  <a:pt x="259793" y="57723"/>
                </a:cubicBezTo>
                <a:cubicBezTo>
                  <a:pt x="259473" y="56285"/>
                  <a:pt x="259633" y="55407"/>
                  <a:pt x="260272" y="55087"/>
                </a:cubicBezTo>
                <a:cubicBezTo>
                  <a:pt x="260272" y="54448"/>
                  <a:pt x="259633" y="54128"/>
                  <a:pt x="258355" y="54128"/>
                </a:cubicBezTo>
                <a:close/>
                <a:moveTo>
                  <a:pt x="224802" y="53170"/>
                </a:moveTo>
                <a:cubicBezTo>
                  <a:pt x="225441" y="53170"/>
                  <a:pt x="226081" y="54608"/>
                  <a:pt x="226719" y="57484"/>
                </a:cubicBezTo>
                <a:cubicBezTo>
                  <a:pt x="225122" y="58123"/>
                  <a:pt x="224403" y="57883"/>
                  <a:pt x="224562" y="56765"/>
                </a:cubicBezTo>
                <a:cubicBezTo>
                  <a:pt x="224723" y="55646"/>
                  <a:pt x="224802" y="54448"/>
                  <a:pt x="224802" y="53170"/>
                </a:cubicBezTo>
                <a:close/>
                <a:moveTo>
                  <a:pt x="279445" y="50294"/>
                </a:moveTo>
                <a:cubicBezTo>
                  <a:pt x="280085" y="52531"/>
                  <a:pt x="281203" y="53969"/>
                  <a:pt x="282800" y="54608"/>
                </a:cubicBezTo>
                <a:cubicBezTo>
                  <a:pt x="284398" y="55247"/>
                  <a:pt x="284877" y="57484"/>
                  <a:pt x="284239" y="61318"/>
                </a:cubicBezTo>
                <a:cubicBezTo>
                  <a:pt x="285836" y="60998"/>
                  <a:pt x="286635" y="61718"/>
                  <a:pt x="286635" y="63475"/>
                </a:cubicBezTo>
                <a:cubicBezTo>
                  <a:pt x="286635" y="65233"/>
                  <a:pt x="287434" y="66271"/>
                  <a:pt x="289031" y="66591"/>
                </a:cubicBezTo>
                <a:cubicBezTo>
                  <a:pt x="289670" y="61797"/>
                  <a:pt x="288792" y="58282"/>
                  <a:pt x="286395" y="56045"/>
                </a:cubicBezTo>
                <a:cubicBezTo>
                  <a:pt x="283999" y="53809"/>
                  <a:pt x="281682" y="51891"/>
                  <a:pt x="279445" y="50294"/>
                </a:cubicBezTo>
                <a:close/>
                <a:moveTo>
                  <a:pt x="288073" y="49815"/>
                </a:moveTo>
                <a:cubicBezTo>
                  <a:pt x="287114" y="50134"/>
                  <a:pt x="286874" y="50933"/>
                  <a:pt x="287354" y="52211"/>
                </a:cubicBezTo>
                <a:cubicBezTo>
                  <a:pt x="287834" y="53489"/>
                  <a:pt x="288552" y="53809"/>
                  <a:pt x="289511" y="53170"/>
                </a:cubicBezTo>
                <a:cubicBezTo>
                  <a:pt x="289511" y="52211"/>
                  <a:pt x="289351" y="51572"/>
                  <a:pt x="289031" y="51253"/>
                </a:cubicBezTo>
                <a:cubicBezTo>
                  <a:pt x="288712" y="50933"/>
                  <a:pt x="288393" y="50454"/>
                  <a:pt x="288073" y="49815"/>
                </a:cubicBezTo>
                <a:close/>
                <a:moveTo>
                  <a:pt x="238224" y="47897"/>
                </a:moveTo>
                <a:cubicBezTo>
                  <a:pt x="239182" y="47258"/>
                  <a:pt x="239821" y="47737"/>
                  <a:pt x="240141" y="49335"/>
                </a:cubicBezTo>
                <a:cubicBezTo>
                  <a:pt x="240460" y="50933"/>
                  <a:pt x="240300" y="52052"/>
                  <a:pt x="239661" y="52690"/>
                </a:cubicBezTo>
                <a:cubicBezTo>
                  <a:pt x="239661" y="51732"/>
                  <a:pt x="239342" y="51092"/>
                  <a:pt x="238703" y="50773"/>
                </a:cubicBezTo>
                <a:cubicBezTo>
                  <a:pt x="238063" y="50454"/>
                  <a:pt x="237904" y="49495"/>
                  <a:pt x="238224" y="47897"/>
                </a:cubicBezTo>
                <a:close/>
                <a:moveTo>
                  <a:pt x="277049" y="45980"/>
                </a:moveTo>
                <a:cubicBezTo>
                  <a:pt x="276090" y="46300"/>
                  <a:pt x="275691" y="47258"/>
                  <a:pt x="275850" y="48856"/>
                </a:cubicBezTo>
                <a:cubicBezTo>
                  <a:pt x="276010" y="50454"/>
                  <a:pt x="276569" y="50933"/>
                  <a:pt x="277527" y="50294"/>
                </a:cubicBezTo>
                <a:cubicBezTo>
                  <a:pt x="277527" y="49335"/>
                  <a:pt x="277847" y="48856"/>
                  <a:pt x="278487" y="48856"/>
                </a:cubicBezTo>
                <a:cubicBezTo>
                  <a:pt x="278167" y="48217"/>
                  <a:pt x="277927" y="47737"/>
                  <a:pt x="277767" y="47418"/>
                </a:cubicBezTo>
                <a:cubicBezTo>
                  <a:pt x="277608" y="47099"/>
                  <a:pt x="277368" y="46619"/>
                  <a:pt x="277049" y="45980"/>
                </a:cubicBezTo>
                <a:close/>
                <a:moveTo>
                  <a:pt x="220967" y="45980"/>
                </a:moveTo>
                <a:cubicBezTo>
                  <a:pt x="220967" y="46938"/>
                  <a:pt x="221287" y="47418"/>
                  <a:pt x="221927" y="47418"/>
                </a:cubicBezTo>
                <a:cubicBezTo>
                  <a:pt x="222246" y="49016"/>
                  <a:pt x="222166" y="50533"/>
                  <a:pt x="221687" y="51971"/>
                </a:cubicBezTo>
                <a:cubicBezTo>
                  <a:pt x="221207" y="53410"/>
                  <a:pt x="220488" y="53329"/>
                  <a:pt x="219530" y="51732"/>
                </a:cubicBezTo>
                <a:cubicBezTo>
                  <a:pt x="220488" y="51092"/>
                  <a:pt x="220568" y="50054"/>
                  <a:pt x="219770" y="48616"/>
                </a:cubicBezTo>
                <a:cubicBezTo>
                  <a:pt x="218971" y="47178"/>
                  <a:pt x="219370" y="46300"/>
                  <a:pt x="220967" y="45980"/>
                </a:cubicBezTo>
                <a:close/>
                <a:moveTo>
                  <a:pt x="267462" y="44542"/>
                </a:moveTo>
                <a:cubicBezTo>
                  <a:pt x="267782" y="45501"/>
                  <a:pt x="268021" y="46619"/>
                  <a:pt x="268181" y="47897"/>
                </a:cubicBezTo>
                <a:cubicBezTo>
                  <a:pt x="268341" y="49175"/>
                  <a:pt x="268900" y="49815"/>
                  <a:pt x="269859" y="49815"/>
                </a:cubicBezTo>
                <a:cubicBezTo>
                  <a:pt x="269859" y="45980"/>
                  <a:pt x="269060" y="44222"/>
                  <a:pt x="267462" y="44542"/>
                </a:cubicBezTo>
                <a:close/>
                <a:moveTo>
                  <a:pt x="264586" y="44542"/>
                </a:moveTo>
                <a:cubicBezTo>
                  <a:pt x="264266" y="44542"/>
                  <a:pt x="263467" y="44862"/>
                  <a:pt x="262190" y="45501"/>
                </a:cubicBezTo>
                <a:cubicBezTo>
                  <a:pt x="262509" y="46139"/>
                  <a:pt x="262829" y="46779"/>
                  <a:pt x="263148" y="47418"/>
                </a:cubicBezTo>
                <a:cubicBezTo>
                  <a:pt x="263467" y="48057"/>
                  <a:pt x="263947" y="48217"/>
                  <a:pt x="264586" y="47897"/>
                </a:cubicBezTo>
                <a:close/>
                <a:moveTo>
                  <a:pt x="249248" y="42145"/>
                </a:moveTo>
                <a:cubicBezTo>
                  <a:pt x="249567" y="42784"/>
                  <a:pt x="249647" y="43743"/>
                  <a:pt x="249488" y="45021"/>
                </a:cubicBezTo>
                <a:cubicBezTo>
                  <a:pt x="249328" y="46300"/>
                  <a:pt x="249727" y="46619"/>
                  <a:pt x="250686" y="45980"/>
                </a:cubicBezTo>
                <a:cubicBezTo>
                  <a:pt x="251005" y="45661"/>
                  <a:pt x="251085" y="44941"/>
                  <a:pt x="250926" y="43823"/>
                </a:cubicBezTo>
                <a:cubicBezTo>
                  <a:pt x="250765" y="42705"/>
                  <a:pt x="250206" y="42145"/>
                  <a:pt x="249248" y="42145"/>
                </a:cubicBezTo>
                <a:close/>
                <a:moveTo>
                  <a:pt x="191250" y="40228"/>
                </a:moveTo>
                <a:cubicBezTo>
                  <a:pt x="190610" y="40228"/>
                  <a:pt x="190291" y="40787"/>
                  <a:pt x="190291" y="41906"/>
                </a:cubicBezTo>
                <a:cubicBezTo>
                  <a:pt x="190291" y="43024"/>
                  <a:pt x="190451" y="43903"/>
                  <a:pt x="190771" y="44542"/>
                </a:cubicBezTo>
                <a:lnTo>
                  <a:pt x="192688" y="44542"/>
                </a:lnTo>
                <a:cubicBezTo>
                  <a:pt x="192688" y="43903"/>
                  <a:pt x="192768" y="43343"/>
                  <a:pt x="192927" y="42864"/>
                </a:cubicBezTo>
                <a:cubicBezTo>
                  <a:pt x="193087" y="42385"/>
                  <a:pt x="193167" y="41666"/>
                  <a:pt x="193167" y="40708"/>
                </a:cubicBezTo>
                <a:cubicBezTo>
                  <a:pt x="191889" y="40708"/>
                  <a:pt x="191250" y="40548"/>
                  <a:pt x="191250" y="40228"/>
                </a:cubicBezTo>
                <a:close/>
                <a:moveTo>
                  <a:pt x="253561" y="39269"/>
                </a:moveTo>
                <a:cubicBezTo>
                  <a:pt x="253242" y="41826"/>
                  <a:pt x="253402" y="43424"/>
                  <a:pt x="254041" y="44063"/>
                </a:cubicBezTo>
                <a:cubicBezTo>
                  <a:pt x="254680" y="44702"/>
                  <a:pt x="254680" y="46300"/>
                  <a:pt x="254041" y="48856"/>
                </a:cubicBezTo>
                <a:cubicBezTo>
                  <a:pt x="255639" y="46619"/>
                  <a:pt x="256757" y="46539"/>
                  <a:pt x="257396" y="48616"/>
                </a:cubicBezTo>
                <a:cubicBezTo>
                  <a:pt x="258036" y="50693"/>
                  <a:pt x="258834" y="52211"/>
                  <a:pt x="259793" y="53170"/>
                </a:cubicBezTo>
                <a:cubicBezTo>
                  <a:pt x="260432" y="52531"/>
                  <a:pt x="260671" y="51253"/>
                  <a:pt x="260512" y="49335"/>
                </a:cubicBezTo>
                <a:cubicBezTo>
                  <a:pt x="260352" y="47418"/>
                  <a:pt x="260112" y="46139"/>
                  <a:pt x="259793" y="45501"/>
                </a:cubicBezTo>
                <a:cubicBezTo>
                  <a:pt x="259473" y="47099"/>
                  <a:pt x="258994" y="47737"/>
                  <a:pt x="258355" y="47418"/>
                </a:cubicBezTo>
                <a:cubicBezTo>
                  <a:pt x="257716" y="47099"/>
                  <a:pt x="257237" y="46459"/>
                  <a:pt x="256917" y="45501"/>
                </a:cubicBezTo>
                <a:cubicBezTo>
                  <a:pt x="256597" y="44542"/>
                  <a:pt x="256438" y="43504"/>
                  <a:pt x="256438" y="42385"/>
                </a:cubicBezTo>
                <a:cubicBezTo>
                  <a:pt x="256438" y="41267"/>
                  <a:pt x="256917" y="40548"/>
                  <a:pt x="257875" y="40228"/>
                </a:cubicBezTo>
                <a:cubicBezTo>
                  <a:pt x="256917" y="39589"/>
                  <a:pt x="256278" y="39350"/>
                  <a:pt x="255958" y="39509"/>
                </a:cubicBezTo>
                <a:cubicBezTo>
                  <a:pt x="255639" y="39669"/>
                  <a:pt x="254840" y="39589"/>
                  <a:pt x="253561" y="39269"/>
                </a:cubicBezTo>
                <a:close/>
                <a:moveTo>
                  <a:pt x="283759" y="38311"/>
                </a:moveTo>
                <a:cubicBezTo>
                  <a:pt x="283120" y="38950"/>
                  <a:pt x="283120" y="39988"/>
                  <a:pt x="283759" y="41426"/>
                </a:cubicBezTo>
                <a:cubicBezTo>
                  <a:pt x="284398" y="42864"/>
                  <a:pt x="285197" y="43424"/>
                  <a:pt x="286156" y="43104"/>
                </a:cubicBezTo>
                <a:cubicBezTo>
                  <a:pt x="286475" y="41506"/>
                  <a:pt x="286236" y="40627"/>
                  <a:pt x="285437" y="40468"/>
                </a:cubicBezTo>
                <a:cubicBezTo>
                  <a:pt x="284638" y="40308"/>
                  <a:pt x="284078" y="39589"/>
                  <a:pt x="283759" y="38311"/>
                </a:cubicBezTo>
                <a:close/>
                <a:moveTo>
                  <a:pt x="251644" y="37831"/>
                </a:moveTo>
                <a:cubicBezTo>
                  <a:pt x="250686" y="37512"/>
                  <a:pt x="250206" y="38071"/>
                  <a:pt x="250206" y="39509"/>
                </a:cubicBezTo>
                <a:cubicBezTo>
                  <a:pt x="250206" y="40947"/>
                  <a:pt x="250686" y="41346"/>
                  <a:pt x="251644" y="40708"/>
                </a:cubicBezTo>
                <a:cubicBezTo>
                  <a:pt x="252284" y="40068"/>
                  <a:pt x="252443" y="39669"/>
                  <a:pt x="252123" y="39509"/>
                </a:cubicBezTo>
                <a:cubicBezTo>
                  <a:pt x="251804" y="39350"/>
                  <a:pt x="251644" y="38790"/>
                  <a:pt x="251644" y="37831"/>
                </a:cubicBezTo>
                <a:close/>
                <a:moveTo>
                  <a:pt x="204671" y="36873"/>
                </a:moveTo>
                <a:cubicBezTo>
                  <a:pt x="205310" y="37831"/>
                  <a:pt x="205390" y="39350"/>
                  <a:pt x="204910" y="41426"/>
                </a:cubicBezTo>
                <a:cubicBezTo>
                  <a:pt x="204431" y="43504"/>
                  <a:pt x="204671" y="45021"/>
                  <a:pt x="205630" y="45980"/>
                </a:cubicBezTo>
                <a:cubicBezTo>
                  <a:pt x="204032" y="45661"/>
                  <a:pt x="203073" y="44222"/>
                  <a:pt x="202753" y="41666"/>
                </a:cubicBezTo>
                <a:cubicBezTo>
                  <a:pt x="202434" y="39110"/>
                  <a:pt x="203073" y="37512"/>
                  <a:pt x="204671" y="36873"/>
                </a:cubicBezTo>
                <a:close/>
                <a:moveTo>
                  <a:pt x="186696" y="32559"/>
                </a:moveTo>
                <a:cubicBezTo>
                  <a:pt x="185578" y="32878"/>
                  <a:pt x="185178" y="33837"/>
                  <a:pt x="185498" y="35435"/>
                </a:cubicBezTo>
                <a:cubicBezTo>
                  <a:pt x="186137" y="36074"/>
                  <a:pt x="186537" y="36234"/>
                  <a:pt x="186696" y="35914"/>
                </a:cubicBezTo>
                <a:cubicBezTo>
                  <a:pt x="186856" y="35594"/>
                  <a:pt x="187255" y="35435"/>
                  <a:pt x="187894" y="35435"/>
                </a:cubicBezTo>
                <a:cubicBezTo>
                  <a:pt x="188214" y="33198"/>
                  <a:pt x="187815" y="32239"/>
                  <a:pt x="186696" y="32559"/>
                </a:cubicBezTo>
                <a:close/>
                <a:moveTo>
                  <a:pt x="265065" y="31601"/>
                </a:moveTo>
                <a:cubicBezTo>
                  <a:pt x="264426" y="33198"/>
                  <a:pt x="264746" y="34716"/>
                  <a:pt x="266024" y="36154"/>
                </a:cubicBezTo>
                <a:cubicBezTo>
                  <a:pt x="267302" y="37592"/>
                  <a:pt x="267942" y="39429"/>
                  <a:pt x="267942" y="41666"/>
                </a:cubicBezTo>
                <a:cubicBezTo>
                  <a:pt x="267302" y="41666"/>
                  <a:pt x="266663" y="40548"/>
                  <a:pt x="266024" y="38311"/>
                </a:cubicBezTo>
                <a:cubicBezTo>
                  <a:pt x="265385" y="38311"/>
                  <a:pt x="264986" y="38710"/>
                  <a:pt x="264825" y="39509"/>
                </a:cubicBezTo>
                <a:cubicBezTo>
                  <a:pt x="264666" y="40308"/>
                  <a:pt x="264266" y="40708"/>
                  <a:pt x="263628" y="40708"/>
                </a:cubicBezTo>
                <a:cubicBezTo>
                  <a:pt x="264586" y="42625"/>
                  <a:pt x="265624" y="43343"/>
                  <a:pt x="266743" y="42864"/>
                </a:cubicBezTo>
                <a:cubicBezTo>
                  <a:pt x="267861" y="42385"/>
                  <a:pt x="268900" y="42465"/>
                  <a:pt x="269859" y="43104"/>
                </a:cubicBezTo>
                <a:cubicBezTo>
                  <a:pt x="269859" y="41506"/>
                  <a:pt x="269219" y="39669"/>
                  <a:pt x="267942" y="37592"/>
                </a:cubicBezTo>
                <a:cubicBezTo>
                  <a:pt x="266663" y="35515"/>
                  <a:pt x="265705" y="33518"/>
                  <a:pt x="265065" y="31601"/>
                </a:cubicBezTo>
                <a:close/>
                <a:moveTo>
                  <a:pt x="231513" y="23452"/>
                </a:moveTo>
                <a:cubicBezTo>
                  <a:pt x="230874" y="23771"/>
                  <a:pt x="230554" y="24330"/>
                  <a:pt x="230554" y="25129"/>
                </a:cubicBezTo>
                <a:cubicBezTo>
                  <a:pt x="230554" y="25928"/>
                  <a:pt x="230075" y="26168"/>
                  <a:pt x="229116" y="25849"/>
                </a:cubicBezTo>
                <a:cubicBezTo>
                  <a:pt x="229755" y="27446"/>
                  <a:pt x="230475" y="28645"/>
                  <a:pt x="231274" y="29443"/>
                </a:cubicBezTo>
                <a:cubicBezTo>
                  <a:pt x="232072" y="30242"/>
                  <a:pt x="232311" y="31920"/>
                  <a:pt x="231992" y="34476"/>
                </a:cubicBezTo>
                <a:cubicBezTo>
                  <a:pt x="232951" y="35115"/>
                  <a:pt x="233590" y="35275"/>
                  <a:pt x="233909" y="34956"/>
                </a:cubicBezTo>
                <a:cubicBezTo>
                  <a:pt x="234229" y="34636"/>
                  <a:pt x="235028" y="34476"/>
                  <a:pt x="236306" y="34476"/>
                </a:cubicBezTo>
                <a:cubicBezTo>
                  <a:pt x="235347" y="32559"/>
                  <a:pt x="234548" y="30641"/>
                  <a:pt x="233909" y="28724"/>
                </a:cubicBezTo>
                <a:cubicBezTo>
                  <a:pt x="233270" y="26807"/>
                  <a:pt x="232472" y="25050"/>
                  <a:pt x="231513" y="23452"/>
                </a:cubicBezTo>
                <a:close/>
                <a:moveTo>
                  <a:pt x="194126" y="21055"/>
                </a:moveTo>
                <a:cubicBezTo>
                  <a:pt x="194126" y="22653"/>
                  <a:pt x="193726" y="24330"/>
                  <a:pt x="192927" y="26088"/>
                </a:cubicBezTo>
                <a:cubicBezTo>
                  <a:pt x="192129" y="27846"/>
                  <a:pt x="192528" y="29044"/>
                  <a:pt x="194126" y="29683"/>
                </a:cubicBezTo>
                <a:cubicBezTo>
                  <a:pt x="194445" y="30322"/>
                  <a:pt x="194126" y="30641"/>
                  <a:pt x="193167" y="30641"/>
                </a:cubicBezTo>
                <a:cubicBezTo>
                  <a:pt x="192208" y="30641"/>
                  <a:pt x="191729" y="30322"/>
                  <a:pt x="191729" y="29683"/>
                </a:cubicBezTo>
                <a:cubicBezTo>
                  <a:pt x="191090" y="30641"/>
                  <a:pt x="191250" y="31760"/>
                  <a:pt x="192208" y="33038"/>
                </a:cubicBezTo>
                <a:cubicBezTo>
                  <a:pt x="193167" y="34316"/>
                  <a:pt x="194286" y="34796"/>
                  <a:pt x="195564" y="34476"/>
                </a:cubicBezTo>
                <a:lnTo>
                  <a:pt x="195564" y="29204"/>
                </a:lnTo>
                <a:cubicBezTo>
                  <a:pt x="196522" y="30162"/>
                  <a:pt x="197002" y="31601"/>
                  <a:pt x="197002" y="33518"/>
                </a:cubicBezTo>
                <a:cubicBezTo>
                  <a:pt x="198280" y="32878"/>
                  <a:pt x="198440" y="31281"/>
                  <a:pt x="197481" y="28724"/>
                </a:cubicBezTo>
                <a:cubicBezTo>
                  <a:pt x="196522" y="26168"/>
                  <a:pt x="196842" y="24889"/>
                  <a:pt x="198440" y="24889"/>
                </a:cubicBezTo>
                <a:cubicBezTo>
                  <a:pt x="198440" y="23292"/>
                  <a:pt x="197960" y="22413"/>
                  <a:pt x="197002" y="22254"/>
                </a:cubicBezTo>
                <a:cubicBezTo>
                  <a:pt x="196043" y="22094"/>
                  <a:pt x="195084" y="21695"/>
                  <a:pt x="194126" y="21055"/>
                </a:cubicBezTo>
                <a:close/>
                <a:moveTo>
                  <a:pt x="193167" y="17939"/>
                </a:moveTo>
                <a:cubicBezTo>
                  <a:pt x="192528" y="17780"/>
                  <a:pt x="191889" y="18019"/>
                  <a:pt x="191250" y="18659"/>
                </a:cubicBezTo>
                <a:cubicBezTo>
                  <a:pt x="191570" y="20256"/>
                  <a:pt x="191969" y="20896"/>
                  <a:pt x="192448" y="20576"/>
                </a:cubicBezTo>
                <a:cubicBezTo>
                  <a:pt x="192927" y="20256"/>
                  <a:pt x="193487" y="19937"/>
                  <a:pt x="194126" y="19617"/>
                </a:cubicBezTo>
                <a:cubicBezTo>
                  <a:pt x="194126" y="18659"/>
                  <a:pt x="193806" y="18100"/>
                  <a:pt x="193167" y="17939"/>
                </a:cubicBezTo>
                <a:close/>
                <a:moveTo>
                  <a:pt x="288552" y="15304"/>
                </a:moveTo>
                <a:cubicBezTo>
                  <a:pt x="287274" y="14984"/>
                  <a:pt x="286475" y="15144"/>
                  <a:pt x="286156" y="15782"/>
                </a:cubicBezTo>
                <a:cubicBezTo>
                  <a:pt x="285836" y="16422"/>
                  <a:pt x="285197" y="16741"/>
                  <a:pt x="284239" y="16741"/>
                </a:cubicBezTo>
                <a:cubicBezTo>
                  <a:pt x="284239" y="18339"/>
                  <a:pt x="284718" y="19218"/>
                  <a:pt x="285676" y="19377"/>
                </a:cubicBezTo>
                <a:cubicBezTo>
                  <a:pt x="286635" y="19537"/>
                  <a:pt x="287753" y="19617"/>
                  <a:pt x="289031" y="19617"/>
                </a:cubicBezTo>
                <a:cubicBezTo>
                  <a:pt x="289031" y="17700"/>
                  <a:pt x="288872" y="16262"/>
                  <a:pt x="288552" y="15304"/>
                </a:cubicBezTo>
                <a:close/>
                <a:moveTo>
                  <a:pt x="222406" y="14824"/>
                </a:moveTo>
                <a:cubicBezTo>
                  <a:pt x="221766" y="14824"/>
                  <a:pt x="221367" y="14984"/>
                  <a:pt x="221207" y="15304"/>
                </a:cubicBezTo>
                <a:cubicBezTo>
                  <a:pt x="221047" y="15623"/>
                  <a:pt x="220648" y="15623"/>
                  <a:pt x="220009" y="15304"/>
                </a:cubicBezTo>
                <a:cubicBezTo>
                  <a:pt x="220009" y="18499"/>
                  <a:pt x="220329" y="20416"/>
                  <a:pt x="220967" y="21055"/>
                </a:cubicBezTo>
                <a:cubicBezTo>
                  <a:pt x="221607" y="21375"/>
                  <a:pt x="222086" y="21295"/>
                  <a:pt x="222406" y="20816"/>
                </a:cubicBezTo>
                <a:cubicBezTo>
                  <a:pt x="222725" y="20336"/>
                  <a:pt x="223204" y="20256"/>
                  <a:pt x="223844" y="20576"/>
                </a:cubicBezTo>
                <a:cubicBezTo>
                  <a:pt x="224483" y="17380"/>
                  <a:pt x="224003" y="15463"/>
                  <a:pt x="222406" y="14824"/>
                </a:cubicBezTo>
                <a:close/>
                <a:moveTo>
                  <a:pt x="184060" y="14824"/>
                </a:moveTo>
                <a:cubicBezTo>
                  <a:pt x="184060" y="16741"/>
                  <a:pt x="184380" y="17460"/>
                  <a:pt x="185019" y="16981"/>
                </a:cubicBezTo>
                <a:cubicBezTo>
                  <a:pt x="185657" y="16502"/>
                  <a:pt x="186297" y="15943"/>
                  <a:pt x="186936" y="15304"/>
                </a:cubicBezTo>
                <a:cubicBezTo>
                  <a:pt x="186936" y="14664"/>
                  <a:pt x="186616" y="14505"/>
                  <a:pt x="185977" y="14824"/>
                </a:cubicBezTo>
                <a:cubicBezTo>
                  <a:pt x="185338" y="15144"/>
                  <a:pt x="184699" y="15144"/>
                  <a:pt x="184060" y="14824"/>
                </a:cubicBezTo>
                <a:close/>
                <a:moveTo>
                  <a:pt x="253561" y="11948"/>
                </a:moveTo>
                <a:cubicBezTo>
                  <a:pt x="251005" y="11309"/>
                  <a:pt x="249567" y="12268"/>
                  <a:pt x="249248" y="14824"/>
                </a:cubicBezTo>
                <a:cubicBezTo>
                  <a:pt x="249887" y="14505"/>
                  <a:pt x="250366" y="14664"/>
                  <a:pt x="250686" y="15304"/>
                </a:cubicBezTo>
                <a:cubicBezTo>
                  <a:pt x="251005" y="15943"/>
                  <a:pt x="251485" y="15943"/>
                  <a:pt x="252123" y="15304"/>
                </a:cubicBezTo>
                <a:cubicBezTo>
                  <a:pt x="252123" y="13386"/>
                  <a:pt x="252363" y="12907"/>
                  <a:pt x="252843" y="13865"/>
                </a:cubicBezTo>
                <a:cubicBezTo>
                  <a:pt x="253322" y="14824"/>
                  <a:pt x="253882" y="15144"/>
                  <a:pt x="254520" y="14824"/>
                </a:cubicBezTo>
                <a:cubicBezTo>
                  <a:pt x="253882" y="13546"/>
                  <a:pt x="253561" y="12587"/>
                  <a:pt x="253561" y="11948"/>
                </a:cubicBezTo>
                <a:close/>
                <a:moveTo>
                  <a:pt x="288073" y="6196"/>
                </a:moveTo>
                <a:cubicBezTo>
                  <a:pt x="287114" y="6835"/>
                  <a:pt x="286955" y="7634"/>
                  <a:pt x="287594" y="8593"/>
                </a:cubicBezTo>
                <a:cubicBezTo>
                  <a:pt x="288233" y="9552"/>
                  <a:pt x="288393" y="10670"/>
                  <a:pt x="288073" y="11948"/>
                </a:cubicBezTo>
                <a:lnTo>
                  <a:pt x="291511" y="9799"/>
                </a:lnTo>
                <a:lnTo>
                  <a:pt x="291511" y="8165"/>
                </a:lnTo>
                <a:lnTo>
                  <a:pt x="291428" y="7874"/>
                </a:lnTo>
                <a:cubicBezTo>
                  <a:pt x="291109" y="7395"/>
                  <a:pt x="291109" y="6835"/>
                  <a:pt x="291428" y="6196"/>
                </a:cubicBezTo>
                <a:cubicBezTo>
                  <a:pt x="290469" y="5557"/>
                  <a:pt x="289751" y="5717"/>
                  <a:pt x="289271" y="6675"/>
                </a:cubicBezTo>
                <a:cubicBezTo>
                  <a:pt x="288792" y="7634"/>
                  <a:pt x="288393" y="7474"/>
                  <a:pt x="288073" y="6196"/>
                </a:cubicBezTo>
                <a:close/>
                <a:moveTo>
                  <a:pt x="260272" y="5237"/>
                </a:moveTo>
                <a:cubicBezTo>
                  <a:pt x="260272" y="8114"/>
                  <a:pt x="261391" y="10590"/>
                  <a:pt x="263628" y="12667"/>
                </a:cubicBezTo>
                <a:cubicBezTo>
                  <a:pt x="265864" y="14744"/>
                  <a:pt x="268101" y="16581"/>
                  <a:pt x="270338" y="18179"/>
                </a:cubicBezTo>
                <a:cubicBezTo>
                  <a:pt x="270018" y="15623"/>
                  <a:pt x="268980" y="14025"/>
                  <a:pt x="267222" y="13386"/>
                </a:cubicBezTo>
                <a:cubicBezTo>
                  <a:pt x="265465" y="12747"/>
                  <a:pt x="264107" y="11628"/>
                  <a:pt x="263148" y="10031"/>
                </a:cubicBezTo>
                <a:cubicBezTo>
                  <a:pt x="262509" y="9392"/>
                  <a:pt x="262109" y="8513"/>
                  <a:pt x="261950" y="7395"/>
                </a:cubicBezTo>
                <a:cubicBezTo>
                  <a:pt x="261790" y="6276"/>
                  <a:pt x="261231" y="5557"/>
                  <a:pt x="260272" y="5237"/>
                </a:cubicBezTo>
                <a:close/>
                <a:moveTo>
                  <a:pt x="238224" y="1403"/>
                </a:moveTo>
                <a:cubicBezTo>
                  <a:pt x="237584" y="2362"/>
                  <a:pt x="237425" y="3001"/>
                  <a:pt x="237744" y="3320"/>
                </a:cubicBezTo>
                <a:cubicBezTo>
                  <a:pt x="238063" y="3640"/>
                  <a:pt x="237584" y="3480"/>
                  <a:pt x="236306" y="2841"/>
                </a:cubicBezTo>
                <a:cubicBezTo>
                  <a:pt x="236306" y="3480"/>
                  <a:pt x="236386" y="3879"/>
                  <a:pt x="236546" y="4040"/>
                </a:cubicBezTo>
                <a:cubicBezTo>
                  <a:pt x="236705" y="4199"/>
                  <a:pt x="236785" y="4599"/>
                  <a:pt x="236785" y="5237"/>
                </a:cubicBezTo>
                <a:cubicBezTo>
                  <a:pt x="237425" y="5876"/>
                  <a:pt x="237824" y="5717"/>
                  <a:pt x="237984" y="4758"/>
                </a:cubicBezTo>
                <a:cubicBezTo>
                  <a:pt x="238143" y="3800"/>
                  <a:pt x="238383" y="3959"/>
                  <a:pt x="238703" y="5237"/>
                </a:cubicBezTo>
                <a:cubicBezTo>
                  <a:pt x="239342" y="4918"/>
                  <a:pt x="239421" y="4359"/>
                  <a:pt x="238942" y="3560"/>
                </a:cubicBezTo>
                <a:cubicBezTo>
                  <a:pt x="238463" y="2761"/>
                  <a:pt x="238224" y="2042"/>
                  <a:pt x="238224" y="1403"/>
                </a:cubicBezTo>
                <a:close/>
                <a:moveTo>
                  <a:pt x="288552" y="924"/>
                </a:moveTo>
                <a:cubicBezTo>
                  <a:pt x="288233" y="2841"/>
                  <a:pt x="288552" y="4040"/>
                  <a:pt x="289511" y="4519"/>
                </a:cubicBezTo>
                <a:lnTo>
                  <a:pt x="291511" y="5090"/>
                </a:lnTo>
                <a:lnTo>
                  <a:pt x="291511" y="2362"/>
                </a:lnTo>
                <a:lnTo>
                  <a:pt x="290229" y="2362"/>
                </a:lnTo>
                <a:cubicBezTo>
                  <a:pt x="289431" y="1722"/>
                  <a:pt x="288872" y="1243"/>
                  <a:pt x="288552" y="924"/>
                </a:cubicBezTo>
                <a:close/>
                <a:moveTo>
                  <a:pt x="230826" y="0"/>
                </a:moveTo>
                <a:lnTo>
                  <a:pt x="255482" y="0"/>
                </a:lnTo>
                <a:lnTo>
                  <a:pt x="255958" y="7874"/>
                </a:lnTo>
                <a:cubicBezTo>
                  <a:pt x="256597" y="10590"/>
                  <a:pt x="257716" y="12587"/>
                  <a:pt x="259313" y="13865"/>
                </a:cubicBezTo>
                <a:cubicBezTo>
                  <a:pt x="258674" y="10670"/>
                  <a:pt x="257955" y="7554"/>
                  <a:pt x="257156" y="4519"/>
                </a:cubicBezTo>
                <a:lnTo>
                  <a:pt x="256058" y="0"/>
                </a:lnTo>
                <a:lnTo>
                  <a:pt x="262891" y="0"/>
                </a:lnTo>
                <a:lnTo>
                  <a:pt x="263388" y="3080"/>
                </a:lnTo>
                <a:cubicBezTo>
                  <a:pt x="263548" y="5477"/>
                  <a:pt x="263947" y="7634"/>
                  <a:pt x="264586" y="9552"/>
                </a:cubicBezTo>
                <a:cubicBezTo>
                  <a:pt x="269060" y="10191"/>
                  <a:pt x="272655" y="12747"/>
                  <a:pt x="275371" y="17221"/>
                </a:cubicBezTo>
                <a:cubicBezTo>
                  <a:pt x="278087" y="21695"/>
                  <a:pt x="279445" y="26487"/>
                  <a:pt x="279445" y="31601"/>
                </a:cubicBezTo>
                <a:cubicBezTo>
                  <a:pt x="281043" y="31601"/>
                  <a:pt x="281522" y="30322"/>
                  <a:pt x="280883" y="27766"/>
                </a:cubicBezTo>
                <a:cubicBezTo>
                  <a:pt x="282481" y="27446"/>
                  <a:pt x="283279" y="28245"/>
                  <a:pt x="283279" y="30162"/>
                </a:cubicBezTo>
                <a:cubicBezTo>
                  <a:pt x="283279" y="32079"/>
                  <a:pt x="283120" y="33837"/>
                  <a:pt x="282800" y="35435"/>
                </a:cubicBezTo>
                <a:cubicBezTo>
                  <a:pt x="284398" y="36393"/>
                  <a:pt x="285836" y="37991"/>
                  <a:pt x="287114" y="40228"/>
                </a:cubicBezTo>
                <a:cubicBezTo>
                  <a:pt x="288393" y="42465"/>
                  <a:pt x="289830" y="43424"/>
                  <a:pt x="291428" y="43104"/>
                </a:cubicBezTo>
                <a:cubicBezTo>
                  <a:pt x="288872" y="38311"/>
                  <a:pt x="286555" y="33278"/>
                  <a:pt x="284478" y="28006"/>
                </a:cubicBezTo>
                <a:cubicBezTo>
                  <a:pt x="282401" y="22733"/>
                  <a:pt x="279445" y="18978"/>
                  <a:pt x="275610" y="16741"/>
                </a:cubicBezTo>
                <a:cubicBezTo>
                  <a:pt x="275930" y="16102"/>
                  <a:pt x="276330" y="15623"/>
                  <a:pt x="276809" y="15304"/>
                </a:cubicBezTo>
                <a:cubicBezTo>
                  <a:pt x="277288" y="14984"/>
                  <a:pt x="277368" y="14505"/>
                  <a:pt x="277049" y="13865"/>
                </a:cubicBezTo>
                <a:cubicBezTo>
                  <a:pt x="276409" y="14185"/>
                  <a:pt x="275371" y="13706"/>
                  <a:pt x="273933" y="12427"/>
                </a:cubicBezTo>
                <a:cubicBezTo>
                  <a:pt x="272495" y="11149"/>
                  <a:pt x="271137" y="10191"/>
                  <a:pt x="269859" y="9552"/>
                </a:cubicBezTo>
                <a:cubicBezTo>
                  <a:pt x="268581" y="6995"/>
                  <a:pt x="267382" y="4519"/>
                  <a:pt x="266264" y="2122"/>
                </a:cubicBezTo>
                <a:lnTo>
                  <a:pt x="264928" y="0"/>
                </a:lnTo>
                <a:lnTo>
                  <a:pt x="282885" y="0"/>
                </a:lnTo>
                <a:lnTo>
                  <a:pt x="283040" y="445"/>
                </a:lnTo>
                <a:cubicBezTo>
                  <a:pt x="283839" y="1722"/>
                  <a:pt x="284558" y="3161"/>
                  <a:pt x="285197" y="4758"/>
                </a:cubicBezTo>
                <a:lnTo>
                  <a:pt x="284744" y="0"/>
                </a:lnTo>
                <a:lnTo>
                  <a:pt x="290019" y="0"/>
                </a:lnTo>
                <a:lnTo>
                  <a:pt x="291511" y="1867"/>
                </a:lnTo>
                <a:lnTo>
                  <a:pt x="291511" y="472"/>
                </a:lnTo>
                <a:lnTo>
                  <a:pt x="290095" y="0"/>
                </a:lnTo>
                <a:lnTo>
                  <a:pt x="3705780" y="0"/>
                </a:lnTo>
                <a:lnTo>
                  <a:pt x="3724764" y="0"/>
                </a:lnTo>
                <a:lnTo>
                  <a:pt x="3730755" y="0"/>
                </a:lnTo>
                <a:lnTo>
                  <a:pt x="3734745" y="0"/>
                </a:lnTo>
                <a:lnTo>
                  <a:pt x="3737990" y="0"/>
                </a:lnTo>
                <a:lnTo>
                  <a:pt x="3761289" y="0"/>
                </a:lnTo>
                <a:lnTo>
                  <a:pt x="3762620" y="0"/>
                </a:lnTo>
                <a:lnTo>
                  <a:pt x="3766764" y="0"/>
                </a:lnTo>
                <a:lnTo>
                  <a:pt x="3783015" y="0"/>
                </a:lnTo>
                <a:lnTo>
                  <a:pt x="3791891" y="0"/>
                </a:lnTo>
                <a:lnTo>
                  <a:pt x="3793509" y="0"/>
                </a:lnTo>
                <a:lnTo>
                  <a:pt x="3819141" y="0"/>
                </a:lnTo>
                <a:lnTo>
                  <a:pt x="3822343" y="0"/>
                </a:lnTo>
                <a:lnTo>
                  <a:pt x="3863197" y="0"/>
                </a:lnTo>
                <a:lnTo>
                  <a:pt x="3864152" y="0"/>
                </a:lnTo>
                <a:lnTo>
                  <a:pt x="3875474" y="0"/>
                </a:lnTo>
                <a:lnTo>
                  <a:pt x="3878848" y="0"/>
                </a:lnTo>
                <a:lnTo>
                  <a:pt x="3908601" y="0"/>
                </a:lnTo>
                <a:lnTo>
                  <a:pt x="3911682" y="0"/>
                </a:lnTo>
                <a:lnTo>
                  <a:pt x="3920421" y="0"/>
                </a:lnTo>
                <a:lnTo>
                  <a:pt x="3920549" y="0"/>
                </a:lnTo>
                <a:lnTo>
                  <a:pt x="4860792" y="0"/>
                </a:lnTo>
                <a:lnTo>
                  <a:pt x="11493819" y="0"/>
                </a:lnTo>
                <a:lnTo>
                  <a:pt x="11493819" y="739466"/>
                </a:lnTo>
                <a:lnTo>
                  <a:pt x="4860792" y="739466"/>
                </a:lnTo>
                <a:lnTo>
                  <a:pt x="3917764" y="739466"/>
                </a:lnTo>
                <a:lnTo>
                  <a:pt x="3916267" y="739466"/>
                </a:lnTo>
                <a:lnTo>
                  <a:pt x="3887654" y="739466"/>
                </a:lnTo>
                <a:lnTo>
                  <a:pt x="3885471" y="739466"/>
                </a:lnTo>
                <a:lnTo>
                  <a:pt x="3866052" y="739466"/>
                </a:lnTo>
                <a:lnTo>
                  <a:pt x="3864305" y="739466"/>
                </a:lnTo>
                <a:lnTo>
                  <a:pt x="3827898" y="739466"/>
                </a:lnTo>
                <a:lnTo>
                  <a:pt x="3824724" y="739466"/>
                </a:lnTo>
                <a:lnTo>
                  <a:pt x="3808392" y="739466"/>
                </a:lnTo>
                <a:lnTo>
                  <a:pt x="288415" y="739466"/>
                </a:lnTo>
                <a:lnTo>
                  <a:pt x="288073" y="737642"/>
                </a:lnTo>
                <a:lnTo>
                  <a:pt x="287512" y="739466"/>
                </a:lnTo>
                <a:lnTo>
                  <a:pt x="270243" y="739466"/>
                </a:lnTo>
                <a:lnTo>
                  <a:pt x="270098" y="737642"/>
                </a:lnTo>
                <a:cubicBezTo>
                  <a:pt x="269619" y="734766"/>
                  <a:pt x="269380" y="731890"/>
                  <a:pt x="269380" y="729014"/>
                </a:cubicBezTo>
                <a:cubicBezTo>
                  <a:pt x="268740" y="731570"/>
                  <a:pt x="268501" y="734366"/>
                  <a:pt x="268660" y="737402"/>
                </a:cubicBezTo>
                <a:lnTo>
                  <a:pt x="268925" y="739466"/>
                </a:lnTo>
                <a:lnTo>
                  <a:pt x="257205" y="739466"/>
                </a:lnTo>
                <a:lnTo>
                  <a:pt x="256917" y="737162"/>
                </a:lnTo>
                <a:cubicBezTo>
                  <a:pt x="256917" y="734606"/>
                  <a:pt x="256597" y="731890"/>
                  <a:pt x="255958" y="729014"/>
                </a:cubicBezTo>
                <a:cubicBezTo>
                  <a:pt x="255639" y="731251"/>
                  <a:pt x="255559" y="734286"/>
                  <a:pt x="255718" y="738121"/>
                </a:cubicBezTo>
                <a:lnTo>
                  <a:pt x="256151" y="739466"/>
                </a:lnTo>
                <a:lnTo>
                  <a:pt x="234178" y="739466"/>
                </a:lnTo>
                <a:lnTo>
                  <a:pt x="234149" y="738601"/>
                </a:lnTo>
                <a:cubicBezTo>
                  <a:pt x="234309" y="736364"/>
                  <a:pt x="234389" y="733967"/>
                  <a:pt x="234389" y="731411"/>
                </a:cubicBezTo>
                <a:cubicBezTo>
                  <a:pt x="234069" y="728215"/>
                  <a:pt x="233989" y="725019"/>
                  <a:pt x="234149" y="721824"/>
                </a:cubicBezTo>
                <a:cubicBezTo>
                  <a:pt x="234309" y="718628"/>
                  <a:pt x="233590" y="716072"/>
                  <a:pt x="231992" y="714155"/>
                </a:cubicBezTo>
                <a:cubicBezTo>
                  <a:pt x="231353" y="717670"/>
                  <a:pt x="231274" y="720946"/>
                  <a:pt x="231752" y="723981"/>
                </a:cubicBezTo>
                <a:cubicBezTo>
                  <a:pt x="232232" y="727017"/>
                  <a:pt x="232472" y="730292"/>
                  <a:pt x="232472" y="733807"/>
                </a:cubicBezTo>
                <a:lnTo>
                  <a:pt x="232262" y="739466"/>
                </a:lnTo>
                <a:lnTo>
                  <a:pt x="222406" y="739466"/>
                </a:lnTo>
                <a:lnTo>
                  <a:pt x="222406" y="690668"/>
                </a:lnTo>
                <a:cubicBezTo>
                  <a:pt x="223364" y="690668"/>
                  <a:pt x="224483" y="690349"/>
                  <a:pt x="225761" y="689709"/>
                </a:cubicBezTo>
                <a:cubicBezTo>
                  <a:pt x="225441" y="688112"/>
                  <a:pt x="224323" y="687952"/>
                  <a:pt x="222406" y="689230"/>
                </a:cubicBezTo>
                <a:lnTo>
                  <a:pt x="222406" y="632670"/>
                </a:lnTo>
                <a:cubicBezTo>
                  <a:pt x="222725" y="629155"/>
                  <a:pt x="222965" y="625800"/>
                  <a:pt x="223125" y="622604"/>
                </a:cubicBezTo>
                <a:cubicBezTo>
                  <a:pt x="223285" y="619409"/>
                  <a:pt x="224483" y="617332"/>
                  <a:pt x="226719" y="616373"/>
                </a:cubicBezTo>
                <a:cubicBezTo>
                  <a:pt x="227358" y="606787"/>
                  <a:pt x="227678" y="596960"/>
                  <a:pt x="227678" y="586895"/>
                </a:cubicBezTo>
                <a:cubicBezTo>
                  <a:pt x="227678" y="576829"/>
                  <a:pt x="227678" y="566204"/>
                  <a:pt x="227678" y="555020"/>
                </a:cubicBezTo>
                <a:cubicBezTo>
                  <a:pt x="228317" y="556298"/>
                  <a:pt x="228557" y="558135"/>
                  <a:pt x="228397" y="560532"/>
                </a:cubicBezTo>
                <a:cubicBezTo>
                  <a:pt x="228238" y="562929"/>
                  <a:pt x="228317" y="564607"/>
                  <a:pt x="228637" y="565565"/>
                </a:cubicBezTo>
                <a:cubicBezTo>
                  <a:pt x="229595" y="563328"/>
                  <a:pt x="229755" y="560692"/>
                  <a:pt x="229116" y="557656"/>
                </a:cubicBezTo>
                <a:cubicBezTo>
                  <a:pt x="228477" y="554621"/>
                  <a:pt x="228956" y="552304"/>
                  <a:pt x="230554" y="550706"/>
                </a:cubicBezTo>
                <a:cubicBezTo>
                  <a:pt x="229595" y="550706"/>
                  <a:pt x="229436" y="549907"/>
                  <a:pt x="230075" y="548310"/>
                </a:cubicBezTo>
                <a:cubicBezTo>
                  <a:pt x="230714" y="546712"/>
                  <a:pt x="230394" y="545274"/>
                  <a:pt x="229116" y="543995"/>
                </a:cubicBezTo>
                <a:cubicBezTo>
                  <a:pt x="230075" y="543676"/>
                  <a:pt x="230554" y="542957"/>
                  <a:pt x="230554" y="541838"/>
                </a:cubicBezTo>
                <a:cubicBezTo>
                  <a:pt x="230554" y="540720"/>
                  <a:pt x="230394" y="539602"/>
                  <a:pt x="230075" y="538483"/>
                </a:cubicBezTo>
                <a:cubicBezTo>
                  <a:pt x="229755" y="537365"/>
                  <a:pt x="229436" y="536326"/>
                  <a:pt x="229116" y="535368"/>
                </a:cubicBezTo>
                <a:cubicBezTo>
                  <a:pt x="228797" y="534409"/>
                  <a:pt x="228956" y="533610"/>
                  <a:pt x="229595" y="532971"/>
                </a:cubicBezTo>
                <a:cubicBezTo>
                  <a:pt x="227039" y="527539"/>
                  <a:pt x="225202" y="520588"/>
                  <a:pt x="224083" y="512121"/>
                </a:cubicBezTo>
                <a:cubicBezTo>
                  <a:pt x="222965" y="503653"/>
                  <a:pt x="222086" y="495105"/>
                  <a:pt x="221447" y="486477"/>
                </a:cubicBezTo>
                <a:lnTo>
                  <a:pt x="222406" y="486477"/>
                </a:lnTo>
                <a:lnTo>
                  <a:pt x="222406" y="462511"/>
                </a:lnTo>
                <a:cubicBezTo>
                  <a:pt x="222725" y="464428"/>
                  <a:pt x="222805" y="466425"/>
                  <a:pt x="222645" y="468502"/>
                </a:cubicBezTo>
                <a:cubicBezTo>
                  <a:pt x="222486" y="470579"/>
                  <a:pt x="222565" y="472737"/>
                  <a:pt x="222885" y="474973"/>
                </a:cubicBezTo>
                <a:cubicBezTo>
                  <a:pt x="223204" y="479447"/>
                  <a:pt x="224243" y="483920"/>
                  <a:pt x="226001" y="488394"/>
                </a:cubicBezTo>
                <a:cubicBezTo>
                  <a:pt x="227758" y="492868"/>
                  <a:pt x="228317" y="497821"/>
                  <a:pt x="227678" y="503253"/>
                </a:cubicBezTo>
                <a:cubicBezTo>
                  <a:pt x="228317" y="497821"/>
                  <a:pt x="229356" y="491829"/>
                  <a:pt x="230794" y="485278"/>
                </a:cubicBezTo>
                <a:cubicBezTo>
                  <a:pt x="232232" y="478728"/>
                  <a:pt x="232631" y="471777"/>
                  <a:pt x="231992" y="464428"/>
                </a:cubicBezTo>
                <a:cubicBezTo>
                  <a:pt x="232951" y="466665"/>
                  <a:pt x="233430" y="468742"/>
                  <a:pt x="233430" y="470659"/>
                </a:cubicBezTo>
                <a:cubicBezTo>
                  <a:pt x="233430" y="472576"/>
                  <a:pt x="233350" y="474494"/>
                  <a:pt x="233190" y="476411"/>
                </a:cubicBezTo>
                <a:cubicBezTo>
                  <a:pt x="233031" y="478328"/>
                  <a:pt x="232791" y="480325"/>
                  <a:pt x="232472" y="482403"/>
                </a:cubicBezTo>
                <a:cubicBezTo>
                  <a:pt x="232152" y="484479"/>
                  <a:pt x="232311" y="486797"/>
                  <a:pt x="232951" y="489353"/>
                </a:cubicBezTo>
                <a:cubicBezTo>
                  <a:pt x="233590" y="489672"/>
                  <a:pt x="233909" y="489513"/>
                  <a:pt x="233909" y="488873"/>
                </a:cubicBezTo>
                <a:cubicBezTo>
                  <a:pt x="233909" y="488234"/>
                  <a:pt x="234229" y="487755"/>
                  <a:pt x="234868" y="487435"/>
                </a:cubicBezTo>
                <a:cubicBezTo>
                  <a:pt x="235507" y="492229"/>
                  <a:pt x="236466" y="497022"/>
                  <a:pt x="237744" y="501815"/>
                </a:cubicBezTo>
                <a:cubicBezTo>
                  <a:pt x="239022" y="506609"/>
                  <a:pt x="240220" y="511562"/>
                  <a:pt x="241339" y="516674"/>
                </a:cubicBezTo>
                <a:cubicBezTo>
                  <a:pt x="242457" y="521787"/>
                  <a:pt x="243177" y="526900"/>
                  <a:pt x="243496" y="532013"/>
                </a:cubicBezTo>
                <a:cubicBezTo>
                  <a:pt x="243815" y="537125"/>
                  <a:pt x="243496" y="542397"/>
                  <a:pt x="242537" y="547830"/>
                </a:cubicBezTo>
                <a:cubicBezTo>
                  <a:pt x="242217" y="549109"/>
                  <a:pt x="242378" y="549827"/>
                  <a:pt x="243016" y="549987"/>
                </a:cubicBezTo>
                <a:cubicBezTo>
                  <a:pt x="243656" y="550147"/>
                  <a:pt x="243976" y="550546"/>
                  <a:pt x="243976" y="551185"/>
                </a:cubicBezTo>
                <a:cubicBezTo>
                  <a:pt x="243016" y="555979"/>
                  <a:pt x="242857" y="560692"/>
                  <a:pt x="243496" y="565325"/>
                </a:cubicBezTo>
                <a:cubicBezTo>
                  <a:pt x="244135" y="569959"/>
                  <a:pt x="245893" y="573074"/>
                  <a:pt x="248768" y="574672"/>
                </a:cubicBezTo>
                <a:cubicBezTo>
                  <a:pt x="248768" y="576270"/>
                  <a:pt x="248929" y="577628"/>
                  <a:pt x="249248" y="578746"/>
                </a:cubicBezTo>
                <a:cubicBezTo>
                  <a:pt x="249567" y="579865"/>
                  <a:pt x="250047" y="580903"/>
                  <a:pt x="250686" y="581862"/>
                </a:cubicBezTo>
                <a:cubicBezTo>
                  <a:pt x="252284" y="581862"/>
                  <a:pt x="253561" y="580584"/>
                  <a:pt x="254520" y="578027"/>
                </a:cubicBezTo>
                <a:cubicBezTo>
                  <a:pt x="253561" y="577388"/>
                  <a:pt x="253402" y="576030"/>
                  <a:pt x="254041" y="573953"/>
                </a:cubicBezTo>
                <a:cubicBezTo>
                  <a:pt x="254680" y="571876"/>
                  <a:pt x="254840" y="570198"/>
                  <a:pt x="254520" y="568920"/>
                </a:cubicBezTo>
                <a:cubicBezTo>
                  <a:pt x="254201" y="567323"/>
                  <a:pt x="253801" y="565965"/>
                  <a:pt x="253322" y="564846"/>
                </a:cubicBezTo>
                <a:cubicBezTo>
                  <a:pt x="252843" y="563728"/>
                  <a:pt x="252284" y="562370"/>
                  <a:pt x="251644" y="560772"/>
                </a:cubicBezTo>
                <a:cubicBezTo>
                  <a:pt x="250047" y="552783"/>
                  <a:pt x="249248" y="544555"/>
                  <a:pt x="249248" y="536087"/>
                </a:cubicBezTo>
                <a:cubicBezTo>
                  <a:pt x="249248" y="527619"/>
                  <a:pt x="248929" y="519390"/>
                  <a:pt x="248289" y="511402"/>
                </a:cubicBezTo>
                <a:cubicBezTo>
                  <a:pt x="248608" y="510443"/>
                  <a:pt x="249088" y="510044"/>
                  <a:pt x="249727" y="510204"/>
                </a:cubicBezTo>
                <a:cubicBezTo>
                  <a:pt x="250366" y="510363"/>
                  <a:pt x="250846" y="510123"/>
                  <a:pt x="251165" y="509484"/>
                </a:cubicBezTo>
                <a:cubicBezTo>
                  <a:pt x="249887" y="499898"/>
                  <a:pt x="248848" y="489912"/>
                  <a:pt x="248049" y="479527"/>
                </a:cubicBezTo>
                <a:cubicBezTo>
                  <a:pt x="247251" y="469142"/>
                  <a:pt x="246532" y="457398"/>
                  <a:pt x="245893" y="444297"/>
                </a:cubicBezTo>
                <a:cubicBezTo>
                  <a:pt x="246212" y="447811"/>
                  <a:pt x="247091" y="451247"/>
                  <a:pt x="248529" y="454602"/>
                </a:cubicBezTo>
                <a:cubicBezTo>
                  <a:pt x="249966" y="457957"/>
                  <a:pt x="249887" y="461073"/>
                  <a:pt x="248289" y="463949"/>
                </a:cubicBezTo>
                <a:cubicBezTo>
                  <a:pt x="248929" y="463949"/>
                  <a:pt x="249248" y="463789"/>
                  <a:pt x="249248" y="463469"/>
                </a:cubicBezTo>
                <a:cubicBezTo>
                  <a:pt x="249248" y="463150"/>
                  <a:pt x="249567" y="462990"/>
                  <a:pt x="250206" y="462990"/>
                </a:cubicBezTo>
                <a:cubicBezTo>
                  <a:pt x="251485" y="466186"/>
                  <a:pt x="252123" y="469701"/>
                  <a:pt x="252123" y="473535"/>
                </a:cubicBezTo>
                <a:cubicBezTo>
                  <a:pt x="252123" y="477370"/>
                  <a:pt x="252284" y="480725"/>
                  <a:pt x="252603" y="483601"/>
                </a:cubicBezTo>
                <a:cubicBezTo>
                  <a:pt x="253242" y="485518"/>
                  <a:pt x="253721" y="486876"/>
                  <a:pt x="254041" y="487675"/>
                </a:cubicBezTo>
                <a:cubicBezTo>
                  <a:pt x="254360" y="488474"/>
                  <a:pt x="254520" y="489672"/>
                  <a:pt x="254520" y="491270"/>
                </a:cubicBezTo>
                <a:cubicBezTo>
                  <a:pt x="254520" y="492868"/>
                  <a:pt x="254201" y="494385"/>
                  <a:pt x="253561" y="495824"/>
                </a:cubicBezTo>
                <a:cubicBezTo>
                  <a:pt x="252922" y="497262"/>
                  <a:pt x="252443" y="498779"/>
                  <a:pt x="252123" y="500377"/>
                </a:cubicBezTo>
                <a:cubicBezTo>
                  <a:pt x="251804" y="504851"/>
                  <a:pt x="252044" y="509405"/>
                  <a:pt x="252843" y="514038"/>
                </a:cubicBezTo>
                <a:cubicBezTo>
                  <a:pt x="253642" y="518671"/>
                  <a:pt x="254360" y="523544"/>
                  <a:pt x="255000" y="528657"/>
                </a:cubicBezTo>
                <a:cubicBezTo>
                  <a:pt x="255000" y="529616"/>
                  <a:pt x="254840" y="530415"/>
                  <a:pt x="254520" y="531054"/>
                </a:cubicBezTo>
                <a:cubicBezTo>
                  <a:pt x="254201" y="531693"/>
                  <a:pt x="253882" y="532332"/>
                  <a:pt x="253561" y="532971"/>
                </a:cubicBezTo>
                <a:cubicBezTo>
                  <a:pt x="253561" y="534250"/>
                  <a:pt x="254360" y="534888"/>
                  <a:pt x="255958" y="534888"/>
                </a:cubicBezTo>
                <a:cubicBezTo>
                  <a:pt x="256597" y="539042"/>
                  <a:pt x="257636" y="543037"/>
                  <a:pt x="259074" y="546872"/>
                </a:cubicBezTo>
                <a:cubicBezTo>
                  <a:pt x="260512" y="550706"/>
                  <a:pt x="260911" y="554860"/>
                  <a:pt x="260272" y="559334"/>
                </a:cubicBezTo>
                <a:cubicBezTo>
                  <a:pt x="259633" y="557736"/>
                  <a:pt x="258514" y="557097"/>
                  <a:pt x="256917" y="557417"/>
                </a:cubicBezTo>
                <a:cubicBezTo>
                  <a:pt x="256917" y="555819"/>
                  <a:pt x="256837" y="554381"/>
                  <a:pt x="256678" y="553103"/>
                </a:cubicBezTo>
                <a:cubicBezTo>
                  <a:pt x="256517" y="551824"/>
                  <a:pt x="256278" y="550386"/>
                  <a:pt x="255958" y="548789"/>
                </a:cubicBezTo>
                <a:cubicBezTo>
                  <a:pt x="255319" y="550067"/>
                  <a:pt x="254840" y="551185"/>
                  <a:pt x="254520" y="552144"/>
                </a:cubicBezTo>
                <a:cubicBezTo>
                  <a:pt x="254201" y="553103"/>
                  <a:pt x="253882" y="554381"/>
                  <a:pt x="253561" y="555979"/>
                </a:cubicBezTo>
                <a:cubicBezTo>
                  <a:pt x="254520" y="555020"/>
                  <a:pt x="255239" y="555499"/>
                  <a:pt x="255718" y="557417"/>
                </a:cubicBezTo>
                <a:cubicBezTo>
                  <a:pt x="256198" y="559334"/>
                  <a:pt x="256597" y="561411"/>
                  <a:pt x="256917" y="563647"/>
                </a:cubicBezTo>
                <a:cubicBezTo>
                  <a:pt x="257556" y="563647"/>
                  <a:pt x="257716" y="563088"/>
                  <a:pt x="257396" y="561970"/>
                </a:cubicBezTo>
                <a:cubicBezTo>
                  <a:pt x="257077" y="560851"/>
                  <a:pt x="257077" y="559973"/>
                  <a:pt x="257396" y="559334"/>
                </a:cubicBezTo>
                <a:cubicBezTo>
                  <a:pt x="258036" y="559334"/>
                  <a:pt x="258435" y="559653"/>
                  <a:pt x="258595" y="560292"/>
                </a:cubicBezTo>
                <a:cubicBezTo>
                  <a:pt x="258754" y="560932"/>
                  <a:pt x="259154" y="561091"/>
                  <a:pt x="259793" y="560772"/>
                </a:cubicBezTo>
                <a:cubicBezTo>
                  <a:pt x="259473" y="563328"/>
                  <a:pt x="259793" y="565166"/>
                  <a:pt x="260752" y="566284"/>
                </a:cubicBezTo>
                <a:cubicBezTo>
                  <a:pt x="261710" y="567402"/>
                  <a:pt x="262509" y="568761"/>
                  <a:pt x="263148" y="570359"/>
                </a:cubicBezTo>
                <a:cubicBezTo>
                  <a:pt x="264107" y="575471"/>
                  <a:pt x="264746" y="580584"/>
                  <a:pt x="265065" y="585696"/>
                </a:cubicBezTo>
                <a:cubicBezTo>
                  <a:pt x="265385" y="590809"/>
                  <a:pt x="266024" y="595602"/>
                  <a:pt x="266983" y="600076"/>
                </a:cubicBezTo>
                <a:cubicBezTo>
                  <a:pt x="267302" y="601354"/>
                  <a:pt x="267621" y="602872"/>
                  <a:pt x="267942" y="604630"/>
                </a:cubicBezTo>
                <a:cubicBezTo>
                  <a:pt x="268261" y="606387"/>
                  <a:pt x="269219" y="607266"/>
                  <a:pt x="270817" y="607266"/>
                </a:cubicBezTo>
                <a:cubicBezTo>
                  <a:pt x="271137" y="602792"/>
                  <a:pt x="270817" y="599118"/>
                  <a:pt x="269859" y="596242"/>
                </a:cubicBezTo>
                <a:cubicBezTo>
                  <a:pt x="268900" y="593366"/>
                  <a:pt x="268740" y="590170"/>
                  <a:pt x="269380" y="586655"/>
                </a:cubicBezTo>
                <a:cubicBezTo>
                  <a:pt x="269060" y="586655"/>
                  <a:pt x="268900" y="587134"/>
                  <a:pt x="268900" y="588093"/>
                </a:cubicBezTo>
                <a:cubicBezTo>
                  <a:pt x="266344" y="582661"/>
                  <a:pt x="265145" y="576749"/>
                  <a:pt x="265305" y="570359"/>
                </a:cubicBezTo>
                <a:cubicBezTo>
                  <a:pt x="265465" y="563967"/>
                  <a:pt x="264746" y="558056"/>
                  <a:pt x="263148" y="552623"/>
                </a:cubicBezTo>
                <a:cubicBezTo>
                  <a:pt x="264107" y="552304"/>
                  <a:pt x="264506" y="552783"/>
                  <a:pt x="264347" y="554061"/>
                </a:cubicBezTo>
                <a:cubicBezTo>
                  <a:pt x="264187" y="555339"/>
                  <a:pt x="264586" y="555659"/>
                  <a:pt x="265545" y="555020"/>
                </a:cubicBezTo>
                <a:cubicBezTo>
                  <a:pt x="266184" y="554381"/>
                  <a:pt x="266344" y="553662"/>
                  <a:pt x="266024" y="552863"/>
                </a:cubicBezTo>
                <a:cubicBezTo>
                  <a:pt x="265705" y="552064"/>
                  <a:pt x="265385" y="551345"/>
                  <a:pt x="265065" y="550706"/>
                </a:cubicBezTo>
                <a:cubicBezTo>
                  <a:pt x="264426" y="550706"/>
                  <a:pt x="264107" y="550866"/>
                  <a:pt x="264107" y="551185"/>
                </a:cubicBezTo>
                <a:cubicBezTo>
                  <a:pt x="264107" y="551505"/>
                  <a:pt x="263787" y="551505"/>
                  <a:pt x="263148" y="551185"/>
                </a:cubicBezTo>
                <a:cubicBezTo>
                  <a:pt x="262829" y="545433"/>
                  <a:pt x="262429" y="540480"/>
                  <a:pt x="261950" y="536326"/>
                </a:cubicBezTo>
                <a:cubicBezTo>
                  <a:pt x="261470" y="532172"/>
                  <a:pt x="261550" y="528018"/>
                  <a:pt x="262190" y="523864"/>
                </a:cubicBezTo>
                <a:cubicBezTo>
                  <a:pt x="263787" y="529935"/>
                  <a:pt x="264986" y="536806"/>
                  <a:pt x="265785" y="544475"/>
                </a:cubicBezTo>
                <a:cubicBezTo>
                  <a:pt x="266584" y="552144"/>
                  <a:pt x="268101" y="559174"/>
                  <a:pt x="270338" y="565565"/>
                </a:cubicBezTo>
                <a:cubicBezTo>
                  <a:pt x="270977" y="565565"/>
                  <a:pt x="271297" y="565406"/>
                  <a:pt x="271297" y="565086"/>
                </a:cubicBezTo>
                <a:cubicBezTo>
                  <a:pt x="271297" y="564766"/>
                  <a:pt x="271456" y="564607"/>
                  <a:pt x="271776" y="564607"/>
                </a:cubicBezTo>
                <a:cubicBezTo>
                  <a:pt x="272415" y="571636"/>
                  <a:pt x="273054" y="578187"/>
                  <a:pt x="273693" y="584258"/>
                </a:cubicBezTo>
                <a:cubicBezTo>
                  <a:pt x="274333" y="590330"/>
                  <a:pt x="274492" y="596881"/>
                  <a:pt x="274172" y="603910"/>
                </a:cubicBezTo>
                <a:cubicBezTo>
                  <a:pt x="276729" y="609343"/>
                  <a:pt x="278167" y="616373"/>
                  <a:pt x="278487" y="625001"/>
                </a:cubicBezTo>
                <a:cubicBezTo>
                  <a:pt x="278806" y="633629"/>
                  <a:pt x="279286" y="641298"/>
                  <a:pt x="279924" y="648008"/>
                </a:cubicBezTo>
                <a:cubicBezTo>
                  <a:pt x="281203" y="650565"/>
                  <a:pt x="281762" y="654160"/>
                  <a:pt x="281602" y="658793"/>
                </a:cubicBezTo>
                <a:cubicBezTo>
                  <a:pt x="281443" y="663427"/>
                  <a:pt x="282002" y="667182"/>
                  <a:pt x="283279" y="670057"/>
                </a:cubicBezTo>
                <a:cubicBezTo>
                  <a:pt x="284558" y="667501"/>
                  <a:pt x="284558" y="663906"/>
                  <a:pt x="283279" y="659272"/>
                </a:cubicBezTo>
                <a:cubicBezTo>
                  <a:pt x="282002" y="654639"/>
                  <a:pt x="281682" y="651044"/>
                  <a:pt x="282321" y="648488"/>
                </a:cubicBezTo>
                <a:cubicBezTo>
                  <a:pt x="282321" y="647529"/>
                  <a:pt x="282561" y="647130"/>
                  <a:pt x="283040" y="647290"/>
                </a:cubicBezTo>
                <a:cubicBezTo>
                  <a:pt x="283519" y="647449"/>
                  <a:pt x="283120" y="646890"/>
                  <a:pt x="281842" y="645612"/>
                </a:cubicBezTo>
                <a:cubicBezTo>
                  <a:pt x="280883" y="633469"/>
                  <a:pt x="280164" y="621965"/>
                  <a:pt x="279685" y="611100"/>
                </a:cubicBezTo>
                <a:cubicBezTo>
                  <a:pt x="279205" y="600236"/>
                  <a:pt x="278167" y="589691"/>
                  <a:pt x="276569" y="579466"/>
                </a:cubicBezTo>
                <a:cubicBezTo>
                  <a:pt x="275930" y="577229"/>
                  <a:pt x="275451" y="575391"/>
                  <a:pt x="275132" y="573953"/>
                </a:cubicBezTo>
                <a:cubicBezTo>
                  <a:pt x="274812" y="572515"/>
                  <a:pt x="274333" y="570837"/>
                  <a:pt x="273693" y="568920"/>
                </a:cubicBezTo>
                <a:cubicBezTo>
                  <a:pt x="272096" y="563169"/>
                  <a:pt x="271297" y="556697"/>
                  <a:pt x="271297" y="549508"/>
                </a:cubicBezTo>
                <a:cubicBezTo>
                  <a:pt x="271297" y="542318"/>
                  <a:pt x="270977" y="535527"/>
                  <a:pt x="270338" y="529136"/>
                </a:cubicBezTo>
                <a:cubicBezTo>
                  <a:pt x="269699" y="524663"/>
                  <a:pt x="269140" y="519710"/>
                  <a:pt x="268660" y="514277"/>
                </a:cubicBezTo>
                <a:cubicBezTo>
                  <a:pt x="268181" y="508846"/>
                  <a:pt x="267621" y="503413"/>
                  <a:pt x="266983" y="497980"/>
                </a:cubicBezTo>
                <a:cubicBezTo>
                  <a:pt x="266344" y="497980"/>
                  <a:pt x="266104" y="498380"/>
                  <a:pt x="266264" y="499179"/>
                </a:cubicBezTo>
                <a:cubicBezTo>
                  <a:pt x="266423" y="499978"/>
                  <a:pt x="266184" y="500377"/>
                  <a:pt x="265545" y="500377"/>
                </a:cubicBezTo>
                <a:cubicBezTo>
                  <a:pt x="264266" y="500697"/>
                  <a:pt x="263707" y="500058"/>
                  <a:pt x="263867" y="498460"/>
                </a:cubicBezTo>
                <a:cubicBezTo>
                  <a:pt x="264027" y="496862"/>
                  <a:pt x="264107" y="495264"/>
                  <a:pt x="264107" y="493667"/>
                </a:cubicBezTo>
                <a:cubicBezTo>
                  <a:pt x="265065" y="493027"/>
                  <a:pt x="265385" y="493347"/>
                  <a:pt x="265065" y="494625"/>
                </a:cubicBezTo>
                <a:cubicBezTo>
                  <a:pt x="264746" y="495904"/>
                  <a:pt x="264906" y="496383"/>
                  <a:pt x="265545" y="496063"/>
                </a:cubicBezTo>
                <a:cubicBezTo>
                  <a:pt x="266184" y="496063"/>
                  <a:pt x="266503" y="495424"/>
                  <a:pt x="266503" y="494146"/>
                </a:cubicBezTo>
                <a:cubicBezTo>
                  <a:pt x="266503" y="492868"/>
                  <a:pt x="266423" y="491350"/>
                  <a:pt x="266264" y="489593"/>
                </a:cubicBezTo>
                <a:cubicBezTo>
                  <a:pt x="266104" y="487835"/>
                  <a:pt x="266024" y="486237"/>
                  <a:pt x="266024" y="484799"/>
                </a:cubicBezTo>
                <a:cubicBezTo>
                  <a:pt x="266024" y="483361"/>
                  <a:pt x="266344" y="482643"/>
                  <a:pt x="266983" y="482643"/>
                </a:cubicBezTo>
                <a:cubicBezTo>
                  <a:pt x="265705" y="481683"/>
                  <a:pt x="265065" y="482643"/>
                  <a:pt x="265065" y="485518"/>
                </a:cubicBezTo>
                <a:cubicBezTo>
                  <a:pt x="265065" y="488394"/>
                  <a:pt x="264906" y="490631"/>
                  <a:pt x="264586" y="492229"/>
                </a:cubicBezTo>
                <a:cubicBezTo>
                  <a:pt x="263947" y="492868"/>
                  <a:pt x="263467" y="492309"/>
                  <a:pt x="263148" y="490551"/>
                </a:cubicBezTo>
                <a:cubicBezTo>
                  <a:pt x="262829" y="488794"/>
                  <a:pt x="263148" y="488074"/>
                  <a:pt x="264107" y="488394"/>
                </a:cubicBezTo>
                <a:cubicBezTo>
                  <a:pt x="264107" y="486797"/>
                  <a:pt x="263308" y="485918"/>
                  <a:pt x="261710" y="485758"/>
                </a:cubicBezTo>
                <a:cubicBezTo>
                  <a:pt x="260112" y="485598"/>
                  <a:pt x="259473" y="486477"/>
                  <a:pt x="259793" y="488394"/>
                </a:cubicBezTo>
                <a:cubicBezTo>
                  <a:pt x="259473" y="484879"/>
                  <a:pt x="259793" y="480884"/>
                  <a:pt x="260752" y="476411"/>
                </a:cubicBezTo>
                <a:cubicBezTo>
                  <a:pt x="261391" y="477050"/>
                  <a:pt x="261710" y="478169"/>
                  <a:pt x="261710" y="479766"/>
                </a:cubicBezTo>
                <a:cubicBezTo>
                  <a:pt x="261710" y="481364"/>
                  <a:pt x="261870" y="482962"/>
                  <a:pt x="262190" y="484560"/>
                </a:cubicBezTo>
                <a:cubicBezTo>
                  <a:pt x="263148" y="483281"/>
                  <a:pt x="263548" y="480485"/>
                  <a:pt x="263388" y="476171"/>
                </a:cubicBezTo>
                <a:cubicBezTo>
                  <a:pt x="263228" y="471858"/>
                  <a:pt x="262829" y="468902"/>
                  <a:pt x="262190" y="467304"/>
                </a:cubicBezTo>
                <a:cubicBezTo>
                  <a:pt x="261870" y="465706"/>
                  <a:pt x="262030" y="465547"/>
                  <a:pt x="262669" y="466824"/>
                </a:cubicBezTo>
                <a:cubicBezTo>
                  <a:pt x="263308" y="468103"/>
                  <a:pt x="263628" y="467943"/>
                  <a:pt x="263628" y="466346"/>
                </a:cubicBezTo>
                <a:cubicBezTo>
                  <a:pt x="263628" y="465387"/>
                  <a:pt x="263467" y="464907"/>
                  <a:pt x="263148" y="464907"/>
                </a:cubicBezTo>
                <a:cubicBezTo>
                  <a:pt x="262829" y="464907"/>
                  <a:pt x="262509" y="464748"/>
                  <a:pt x="262190" y="464428"/>
                </a:cubicBezTo>
                <a:cubicBezTo>
                  <a:pt x="262190" y="458996"/>
                  <a:pt x="261710" y="454203"/>
                  <a:pt x="260752" y="450049"/>
                </a:cubicBezTo>
                <a:cubicBezTo>
                  <a:pt x="259793" y="445894"/>
                  <a:pt x="258514" y="441581"/>
                  <a:pt x="256917" y="437107"/>
                </a:cubicBezTo>
                <a:cubicBezTo>
                  <a:pt x="255958" y="434550"/>
                  <a:pt x="255159" y="432074"/>
                  <a:pt x="254520" y="429678"/>
                </a:cubicBezTo>
                <a:cubicBezTo>
                  <a:pt x="253882" y="427281"/>
                  <a:pt x="252763" y="425123"/>
                  <a:pt x="251165" y="423206"/>
                </a:cubicBezTo>
                <a:cubicBezTo>
                  <a:pt x="251804" y="421928"/>
                  <a:pt x="252044" y="420331"/>
                  <a:pt x="251884" y="418413"/>
                </a:cubicBezTo>
                <a:cubicBezTo>
                  <a:pt x="251724" y="416496"/>
                  <a:pt x="251644" y="414579"/>
                  <a:pt x="251644" y="412661"/>
                </a:cubicBezTo>
                <a:cubicBezTo>
                  <a:pt x="254201" y="412661"/>
                  <a:pt x="255319" y="414179"/>
                  <a:pt x="255000" y="417215"/>
                </a:cubicBezTo>
                <a:cubicBezTo>
                  <a:pt x="254680" y="420251"/>
                  <a:pt x="254840" y="422887"/>
                  <a:pt x="255479" y="425123"/>
                </a:cubicBezTo>
                <a:cubicBezTo>
                  <a:pt x="257396" y="424485"/>
                  <a:pt x="257796" y="423286"/>
                  <a:pt x="256678" y="421529"/>
                </a:cubicBezTo>
                <a:cubicBezTo>
                  <a:pt x="255559" y="419771"/>
                  <a:pt x="255319" y="417614"/>
                  <a:pt x="255958" y="415058"/>
                </a:cubicBezTo>
                <a:cubicBezTo>
                  <a:pt x="257556" y="417934"/>
                  <a:pt x="258435" y="421289"/>
                  <a:pt x="258595" y="425123"/>
                </a:cubicBezTo>
                <a:cubicBezTo>
                  <a:pt x="258754" y="428958"/>
                  <a:pt x="258514" y="432473"/>
                  <a:pt x="257875" y="435669"/>
                </a:cubicBezTo>
                <a:lnTo>
                  <a:pt x="259313" y="437107"/>
                </a:lnTo>
                <a:cubicBezTo>
                  <a:pt x="260272" y="437746"/>
                  <a:pt x="260752" y="437266"/>
                  <a:pt x="260752" y="435669"/>
                </a:cubicBezTo>
                <a:cubicBezTo>
                  <a:pt x="261710" y="436308"/>
                  <a:pt x="262269" y="437426"/>
                  <a:pt x="262429" y="439024"/>
                </a:cubicBezTo>
                <a:cubicBezTo>
                  <a:pt x="262589" y="440622"/>
                  <a:pt x="262669" y="442219"/>
                  <a:pt x="262669" y="443817"/>
                </a:cubicBezTo>
                <a:cubicBezTo>
                  <a:pt x="262669" y="445415"/>
                  <a:pt x="262749" y="446933"/>
                  <a:pt x="262908" y="448371"/>
                </a:cubicBezTo>
                <a:cubicBezTo>
                  <a:pt x="263068" y="449809"/>
                  <a:pt x="263628" y="450527"/>
                  <a:pt x="264586" y="450527"/>
                </a:cubicBezTo>
                <a:cubicBezTo>
                  <a:pt x="264586" y="443178"/>
                  <a:pt x="263947" y="435429"/>
                  <a:pt x="262669" y="427281"/>
                </a:cubicBezTo>
                <a:cubicBezTo>
                  <a:pt x="261391" y="419132"/>
                  <a:pt x="261550" y="411383"/>
                  <a:pt x="263148" y="404034"/>
                </a:cubicBezTo>
                <a:cubicBezTo>
                  <a:pt x="262509" y="403394"/>
                  <a:pt x="261710" y="403235"/>
                  <a:pt x="260752" y="403554"/>
                </a:cubicBezTo>
                <a:cubicBezTo>
                  <a:pt x="261391" y="401956"/>
                  <a:pt x="261470" y="400039"/>
                  <a:pt x="260991" y="397802"/>
                </a:cubicBezTo>
                <a:cubicBezTo>
                  <a:pt x="260512" y="395565"/>
                  <a:pt x="260432" y="393169"/>
                  <a:pt x="260752" y="390612"/>
                </a:cubicBezTo>
                <a:cubicBezTo>
                  <a:pt x="260752" y="394447"/>
                  <a:pt x="261631" y="397802"/>
                  <a:pt x="263388" y="400678"/>
                </a:cubicBezTo>
                <a:cubicBezTo>
                  <a:pt x="265145" y="403554"/>
                  <a:pt x="265385" y="406590"/>
                  <a:pt x="264107" y="409786"/>
                </a:cubicBezTo>
                <a:cubicBezTo>
                  <a:pt x="264746" y="414579"/>
                  <a:pt x="265785" y="419452"/>
                  <a:pt x="267222" y="424405"/>
                </a:cubicBezTo>
                <a:cubicBezTo>
                  <a:pt x="268660" y="429358"/>
                  <a:pt x="269380" y="434870"/>
                  <a:pt x="269380" y="440941"/>
                </a:cubicBezTo>
                <a:cubicBezTo>
                  <a:pt x="268740" y="442219"/>
                  <a:pt x="268341" y="442060"/>
                  <a:pt x="268181" y="440462"/>
                </a:cubicBezTo>
                <a:cubicBezTo>
                  <a:pt x="268021" y="438864"/>
                  <a:pt x="267302" y="438385"/>
                  <a:pt x="266024" y="439024"/>
                </a:cubicBezTo>
                <a:cubicBezTo>
                  <a:pt x="266663" y="442539"/>
                  <a:pt x="266663" y="445096"/>
                  <a:pt x="266024" y="446693"/>
                </a:cubicBezTo>
                <a:cubicBezTo>
                  <a:pt x="265385" y="448291"/>
                  <a:pt x="265385" y="450847"/>
                  <a:pt x="266024" y="454362"/>
                </a:cubicBezTo>
                <a:cubicBezTo>
                  <a:pt x="265385" y="455641"/>
                  <a:pt x="265305" y="458437"/>
                  <a:pt x="265785" y="462751"/>
                </a:cubicBezTo>
                <a:cubicBezTo>
                  <a:pt x="266264" y="467064"/>
                  <a:pt x="266823" y="471139"/>
                  <a:pt x="267462" y="474973"/>
                </a:cubicBezTo>
                <a:cubicBezTo>
                  <a:pt x="268740" y="482003"/>
                  <a:pt x="270738" y="489193"/>
                  <a:pt x="273454" y="496543"/>
                </a:cubicBezTo>
                <a:cubicBezTo>
                  <a:pt x="276169" y="503892"/>
                  <a:pt x="278326" y="511402"/>
                  <a:pt x="279924" y="519071"/>
                </a:cubicBezTo>
                <a:cubicBezTo>
                  <a:pt x="281522" y="526101"/>
                  <a:pt x="282321" y="532572"/>
                  <a:pt x="282321" y="538483"/>
                </a:cubicBezTo>
                <a:cubicBezTo>
                  <a:pt x="282321" y="544395"/>
                  <a:pt x="283599" y="549747"/>
                  <a:pt x="286156" y="554540"/>
                </a:cubicBezTo>
                <a:cubicBezTo>
                  <a:pt x="286795" y="546232"/>
                  <a:pt x="286075" y="538723"/>
                  <a:pt x="283999" y="532013"/>
                </a:cubicBezTo>
                <a:cubicBezTo>
                  <a:pt x="281921" y="525302"/>
                  <a:pt x="280563" y="518112"/>
                  <a:pt x="279924" y="510443"/>
                </a:cubicBezTo>
                <a:cubicBezTo>
                  <a:pt x="279924" y="509165"/>
                  <a:pt x="280164" y="508526"/>
                  <a:pt x="280644" y="508526"/>
                </a:cubicBezTo>
                <a:cubicBezTo>
                  <a:pt x="281123" y="508526"/>
                  <a:pt x="281682" y="508206"/>
                  <a:pt x="282321" y="507567"/>
                </a:cubicBezTo>
                <a:cubicBezTo>
                  <a:pt x="282321" y="504691"/>
                  <a:pt x="281842" y="502055"/>
                  <a:pt x="280883" y="499658"/>
                </a:cubicBezTo>
                <a:cubicBezTo>
                  <a:pt x="279924" y="497262"/>
                  <a:pt x="279765" y="495105"/>
                  <a:pt x="280404" y="493187"/>
                </a:cubicBezTo>
                <a:cubicBezTo>
                  <a:pt x="282321" y="497980"/>
                  <a:pt x="284078" y="502854"/>
                  <a:pt x="285676" y="507807"/>
                </a:cubicBezTo>
                <a:cubicBezTo>
                  <a:pt x="287274" y="512760"/>
                  <a:pt x="288233" y="518911"/>
                  <a:pt x="288552" y="526261"/>
                </a:cubicBezTo>
                <a:cubicBezTo>
                  <a:pt x="288233" y="527219"/>
                  <a:pt x="288313" y="527699"/>
                  <a:pt x="288792" y="527699"/>
                </a:cubicBezTo>
                <a:cubicBezTo>
                  <a:pt x="289271" y="527699"/>
                  <a:pt x="289670" y="528018"/>
                  <a:pt x="289990" y="528657"/>
                </a:cubicBezTo>
                <a:lnTo>
                  <a:pt x="291511" y="538629"/>
                </a:lnTo>
                <a:lnTo>
                  <a:pt x="291511" y="521567"/>
                </a:lnTo>
                <a:lnTo>
                  <a:pt x="289031" y="518591"/>
                </a:lnTo>
                <a:cubicBezTo>
                  <a:pt x="288712" y="513479"/>
                  <a:pt x="287514" y="508126"/>
                  <a:pt x="285437" y="502534"/>
                </a:cubicBezTo>
                <a:cubicBezTo>
                  <a:pt x="283360" y="496942"/>
                  <a:pt x="282960" y="490631"/>
                  <a:pt x="284239" y="483601"/>
                </a:cubicBezTo>
                <a:cubicBezTo>
                  <a:pt x="282641" y="482962"/>
                  <a:pt x="282161" y="481604"/>
                  <a:pt x="282800" y="479527"/>
                </a:cubicBezTo>
                <a:cubicBezTo>
                  <a:pt x="283440" y="477450"/>
                  <a:pt x="283440" y="475453"/>
                  <a:pt x="282800" y="473535"/>
                </a:cubicBezTo>
                <a:cubicBezTo>
                  <a:pt x="283759" y="473535"/>
                  <a:pt x="284398" y="474014"/>
                  <a:pt x="284718" y="474973"/>
                </a:cubicBezTo>
                <a:cubicBezTo>
                  <a:pt x="285037" y="475932"/>
                  <a:pt x="285836" y="476092"/>
                  <a:pt x="287114" y="475453"/>
                </a:cubicBezTo>
                <a:cubicBezTo>
                  <a:pt x="286475" y="477690"/>
                  <a:pt x="286555" y="479527"/>
                  <a:pt x="287354" y="480965"/>
                </a:cubicBezTo>
                <a:cubicBezTo>
                  <a:pt x="288153" y="482403"/>
                  <a:pt x="288552" y="484080"/>
                  <a:pt x="288552" y="485998"/>
                </a:cubicBezTo>
                <a:cubicBezTo>
                  <a:pt x="286955" y="485998"/>
                  <a:pt x="286156" y="486317"/>
                  <a:pt x="286156" y="486956"/>
                </a:cubicBezTo>
                <a:cubicBezTo>
                  <a:pt x="285516" y="491110"/>
                  <a:pt x="286795" y="492868"/>
                  <a:pt x="289990" y="492229"/>
                </a:cubicBezTo>
                <a:lnTo>
                  <a:pt x="291511" y="496792"/>
                </a:lnTo>
                <a:lnTo>
                  <a:pt x="291511" y="487816"/>
                </a:lnTo>
                <a:lnTo>
                  <a:pt x="290949" y="486717"/>
                </a:lnTo>
                <a:cubicBezTo>
                  <a:pt x="289990" y="481444"/>
                  <a:pt x="289830" y="476730"/>
                  <a:pt x="290469" y="472576"/>
                </a:cubicBezTo>
                <a:lnTo>
                  <a:pt x="291511" y="476118"/>
                </a:lnTo>
                <a:lnTo>
                  <a:pt x="291511" y="458233"/>
                </a:lnTo>
                <a:lnTo>
                  <a:pt x="288073" y="441900"/>
                </a:lnTo>
                <a:cubicBezTo>
                  <a:pt x="287114" y="442539"/>
                  <a:pt x="286555" y="442859"/>
                  <a:pt x="286395" y="442859"/>
                </a:cubicBezTo>
                <a:cubicBezTo>
                  <a:pt x="286236" y="442859"/>
                  <a:pt x="285516" y="442859"/>
                  <a:pt x="284239" y="442859"/>
                </a:cubicBezTo>
                <a:cubicBezTo>
                  <a:pt x="282960" y="440622"/>
                  <a:pt x="282082" y="437986"/>
                  <a:pt x="281602" y="434950"/>
                </a:cubicBezTo>
                <a:cubicBezTo>
                  <a:pt x="281123" y="431914"/>
                  <a:pt x="280723" y="428639"/>
                  <a:pt x="280404" y="425123"/>
                </a:cubicBezTo>
                <a:cubicBezTo>
                  <a:pt x="282641" y="425763"/>
                  <a:pt x="283839" y="427441"/>
                  <a:pt x="283999" y="430156"/>
                </a:cubicBezTo>
                <a:cubicBezTo>
                  <a:pt x="284158" y="432872"/>
                  <a:pt x="284398" y="435829"/>
                  <a:pt x="284718" y="439024"/>
                </a:cubicBezTo>
                <a:cubicBezTo>
                  <a:pt x="285996" y="438385"/>
                  <a:pt x="286555" y="437586"/>
                  <a:pt x="286395" y="436628"/>
                </a:cubicBezTo>
                <a:cubicBezTo>
                  <a:pt x="286236" y="435669"/>
                  <a:pt x="286955" y="435829"/>
                  <a:pt x="288552" y="437107"/>
                </a:cubicBezTo>
                <a:cubicBezTo>
                  <a:pt x="288233" y="434231"/>
                  <a:pt x="287114" y="432633"/>
                  <a:pt x="285197" y="432313"/>
                </a:cubicBezTo>
                <a:cubicBezTo>
                  <a:pt x="286156" y="431674"/>
                  <a:pt x="286475" y="430396"/>
                  <a:pt x="286156" y="428479"/>
                </a:cubicBezTo>
                <a:cubicBezTo>
                  <a:pt x="285516" y="428799"/>
                  <a:pt x="285277" y="429118"/>
                  <a:pt x="285437" y="429438"/>
                </a:cubicBezTo>
                <a:cubicBezTo>
                  <a:pt x="285597" y="429757"/>
                  <a:pt x="285516" y="430237"/>
                  <a:pt x="285197" y="430875"/>
                </a:cubicBezTo>
                <a:cubicBezTo>
                  <a:pt x="284558" y="429597"/>
                  <a:pt x="284078" y="427680"/>
                  <a:pt x="283759" y="425123"/>
                </a:cubicBezTo>
                <a:cubicBezTo>
                  <a:pt x="284398" y="426083"/>
                  <a:pt x="284957" y="425763"/>
                  <a:pt x="285437" y="424165"/>
                </a:cubicBezTo>
                <a:cubicBezTo>
                  <a:pt x="285916" y="422567"/>
                  <a:pt x="286315" y="422727"/>
                  <a:pt x="286635" y="424644"/>
                </a:cubicBezTo>
                <a:cubicBezTo>
                  <a:pt x="286955" y="420810"/>
                  <a:pt x="286395" y="416976"/>
                  <a:pt x="284957" y="413141"/>
                </a:cubicBezTo>
                <a:cubicBezTo>
                  <a:pt x="283519" y="409306"/>
                  <a:pt x="282161" y="405791"/>
                  <a:pt x="280883" y="402596"/>
                </a:cubicBezTo>
                <a:cubicBezTo>
                  <a:pt x="280244" y="402596"/>
                  <a:pt x="280085" y="403155"/>
                  <a:pt x="280404" y="404273"/>
                </a:cubicBezTo>
                <a:cubicBezTo>
                  <a:pt x="280723" y="405392"/>
                  <a:pt x="280883" y="406110"/>
                  <a:pt x="280883" y="406430"/>
                </a:cubicBezTo>
                <a:cubicBezTo>
                  <a:pt x="279286" y="404193"/>
                  <a:pt x="278087" y="401317"/>
                  <a:pt x="277288" y="397802"/>
                </a:cubicBezTo>
                <a:cubicBezTo>
                  <a:pt x="276490" y="394287"/>
                  <a:pt x="276010" y="390453"/>
                  <a:pt x="275850" y="386299"/>
                </a:cubicBezTo>
                <a:cubicBezTo>
                  <a:pt x="275691" y="382144"/>
                  <a:pt x="275451" y="377910"/>
                  <a:pt x="275132" y="373596"/>
                </a:cubicBezTo>
                <a:cubicBezTo>
                  <a:pt x="274812" y="369283"/>
                  <a:pt x="274333" y="365368"/>
                  <a:pt x="273693" y="361853"/>
                </a:cubicBezTo>
                <a:cubicBezTo>
                  <a:pt x="275291" y="365049"/>
                  <a:pt x="276250" y="368244"/>
                  <a:pt x="276569" y="371440"/>
                </a:cubicBezTo>
                <a:cubicBezTo>
                  <a:pt x="276889" y="374635"/>
                  <a:pt x="277847" y="377990"/>
                  <a:pt x="279445" y="381505"/>
                </a:cubicBezTo>
                <a:cubicBezTo>
                  <a:pt x="279445" y="381825"/>
                  <a:pt x="278806" y="381985"/>
                  <a:pt x="277527" y="381985"/>
                </a:cubicBezTo>
                <a:cubicBezTo>
                  <a:pt x="278487" y="385180"/>
                  <a:pt x="278806" y="388536"/>
                  <a:pt x="278487" y="392050"/>
                </a:cubicBezTo>
                <a:cubicBezTo>
                  <a:pt x="278167" y="395565"/>
                  <a:pt x="278806" y="397802"/>
                  <a:pt x="280404" y="398761"/>
                </a:cubicBezTo>
                <a:cubicBezTo>
                  <a:pt x="280723" y="397483"/>
                  <a:pt x="280644" y="396604"/>
                  <a:pt x="280164" y="396125"/>
                </a:cubicBezTo>
                <a:cubicBezTo>
                  <a:pt x="279685" y="395645"/>
                  <a:pt x="279605" y="394607"/>
                  <a:pt x="279924" y="393009"/>
                </a:cubicBezTo>
                <a:cubicBezTo>
                  <a:pt x="281522" y="396204"/>
                  <a:pt x="282321" y="399880"/>
                  <a:pt x="282321" y="404034"/>
                </a:cubicBezTo>
                <a:cubicBezTo>
                  <a:pt x="285197" y="404992"/>
                  <a:pt x="286795" y="407389"/>
                  <a:pt x="287114" y="411224"/>
                </a:cubicBezTo>
                <a:cubicBezTo>
                  <a:pt x="288073" y="410264"/>
                  <a:pt x="288233" y="409146"/>
                  <a:pt x="287594" y="407868"/>
                </a:cubicBezTo>
                <a:cubicBezTo>
                  <a:pt x="286955" y="406590"/>
                  <a:pt x="286795" y="405152"/>
                  <a:pt x="287114" y="403554"/>
                </a:cubicBezTo>
                <a:cubicBezTo>
                  <a:pt x="286795" y="402915"/>
                  <a:pt x="285996" y="402596"/>
                  <a:pt x="284718" y="402596"/>
                </a:cubicBezTo>
                <a:cubicBezTo>
                  <a:pt x="284718" y="397163"/>
                  <a:pt x="283919" y="392370"/>
                  <a:pt x="282321" y="388216"/>
                </a:cubicBezTo>
                <a:cubicBezTo>
                  <a:pt x="280723" y="384061"/>
                  <a:pt x="280244" y="379109"/>
                  <a:pt x="280883" y="373357"/>
                </a:cubicBezTo>
                <a:cubicBezTo>
                  <a:pt x="282161" y="373677"/>
                  <a:pt x="282800" y="375594"/>
                  <a:pt x="282800" y="379109"/>
                </a:cubicBezTo>
                <a:cubicBezTo>
                  <a:pt x="283120" y="379428"/>
                  <a:pt x="283759" y="379109"/>
                  <a:pt x="284718" y="378150"/>
                </a:cubicBezTo>
                <a:cubicBezTo>
                  <a:pt x="285676" y="380387"/>
                  <a:pt x="286475" y="382624"/>
                  <a:pt x="287114" y="384860"/>
                </a:cubicBezTo>
                <a:cubicBezTo>
                  <a:pt x="287753" y="387097"/>
                  <a:pt x="288393" y="389334"/>
                  <a:pt x="289031" y="391571"/>
                </a:cubicBezTo>
                <a:cubicBezTo>
                  <a:pt x="289670" y="391571"/>
                  <a:pt x="290070" y="391092"/>
                  <a:pt x="290229" y="390133"/>
                </a:cubicBezTo>
                <a:lnTo>
                  <a:pt x="291511" y="389401"/>
                </a:lnTo>
                <a:lnTo>
                  <a:pt x="291511" y="345583"/>
                </a:lnTo>
                <a:lnTo>
                  <a:pt x="291428" y="345077"/>
                </a:lnTo>
                <a:lnTo>
                  <a:pt x="291511" y="345068"/>
                </a:lnTo>
                <a:lnTo>
                  <a:pt x="291511" y="322598"/>
                </a:lnTo>
                <a:lnTo>
                  <a:pt x="291428" y="322549"/>
                </a:lnTo>
                <a:cubicBezTo>
                  <a:pt x="291428" y="320312"/>
                  <a:pt x="291028" y="318315"/>
                  <a:pt x="290229" y="316558"/>
                </a:cubicBezTo>
                <a:cubicBezTo>
                  <a:pt x="289431" y="314799"/>
                  <a:pt x="289351" y="313122"/>
                  <a:pt x="289990" y="311524"/>
                </a:cubicBezTo>
                <a:lnTo>
                  <a:pt x="291511" y="314376"/>
                </a:lnTo>
                <a:lnTo>
                  <a:pt x="291511" y="228680"/>
                </a:lnTo>
                <a:lnTo>
                  <a:pt x="288073" y="223808"/>
                </a:lnTo>
                <a:cubicBezTo>
                  <a:pt x="285836" y="220932"/>
                  <a:pt x="284558" y="217897"/>
                  <a:pt x="284239" y="214701"/>
                </a:cubicBezTo>
                <a:cubicBezTo>
                  <a:pt x="283599" y="214062"/>
                  <a:pt x="282800" y="213583"/>
                  <a:pt x="281842" y="213263"/>
                </a:cubicBezTo>
                <a:cubicBezTo>
                  <a:pt x="280883" y="212944"/>
                  <a:pt x="280085" y="212464"/>
                  <a:pt x="279445" y="211825"/>
                </a:cubicBezTo>
                <a:cubicBezTo>
                  <a:pt x="279765" y="210867"/>
                  <a:pt x="280085" y="210388"/>
                  <a:pt x="280404" y="210388"/>
                </a:cubicBezTo>
                <a:cubicBezTo>
                  <a:pt x="280723" y="210388"/>
                  <a:pt x="280563" y="209908"/>
                  <a:pt x="279924" y="208950"/>
                </a:cubicBezTo>
                <a:cubicBezTo>
                  <a:pt x="280563" y="208310"/>
                  <a:pt x="281043" y="208151"/>
                  <a:pt x="281362" y="208470"/>
                </a:cubicBezTo>
                <a:cubicBezTo>
                  <a:pt x="281682" y="208790"/>
                  <a:pt x="282161" y="208470"/>
                  <a:pt x="282800" y="207511"/>
                </a:cubicBezTo>
                <a:cubicBezTo>
                  <a:pt x="284398" y="211026"/>
                  <a:pt x="285756" y="214142"/>
                  <a:pt x="286874" y="216858"/>
                </a:cubicBezTo>
                <a:lnTo>
                  <a:pt x="291511" y="223511"/>
                </a:lnTo>
                <a:lnTo>
                  <a:pt x="291511" y="221981"/>
                </a:lnTo>
                <a:lnTo>
                  <a:pt x="289751" y="216379"/>
                </a:lnTo>
                <a:cubicBezTo>
                  <a:pt x="288632" y="213983"/>
                  <a:pt x="287594" y="211506"/>
                  <a:pt x="286635" y="208950"/>
                </a:cubicBezTo>
                <a:cubicBezTo>
                  <a:pt x="286955" y="208630"/>
                  <a:pt x="287274" y="208710"/>
                  <a:pt x="287594" y="209189"/>
                </a:cubicBezTo>
                <a:cubicBezTo>
                  <a:pt x="287913" y="209668"/>
                  <a:pt x="288233" y="210148"/>
                  <a:pt x="288552" y="210627"/>
                </a:cubicBezTo>
                <a:cubicBezTo>
                  <a:pt x="288872" y="211106"/>
                  <a:pt x="289192" y="211346"/>
                  <a:pt x="289511" y="211346"/>
                </a:cubicBezTo>
                <a:cubicBezTo>
                  <a:pt x="289830" y="211346"/>
                  <a:pt x="289990" y="210547"/>
                  <a:pt x="289990" y="208950"/>
                </a:cubicBezTo>
                <a:cubicBezTo>
                  <a:pt x="290629" y="209908"/>
                  <a:pt x="291109" y="210947"/>
                  <a:pt x="291428" y="212065"/>
                </a:cubicBezTo>
                <a:lnTo>
                  <a:pt x="291511" y="212218"/>
                </a:lnTo>
                <a:lnTo>
                  <a:pt x="291511" y="206155"/>
                </a:lnTo>
                <a:lnTo>
                  <a:pt x="288792" y="205355"/>
                </a:lnTo>
                <a:cubicBezTo>
                  <a:pt x="287673" y="203916"/>
                  <a:pt x="286715" y="201919"/>
                  <a:pt x="285916" y="199363"/>
                </a:cubicBezTo>
                <a:cubicBezTo>
                  <a:pt x="285117" y="196807"/>
                  <a:pt x="284638" y="194091"/>
                  <a:pt x="284478" y="191214"/>
                </a:cubicBezTo>
                <a:cubicBezTo>
                  <a:pt x="284318" y="188339"/>
                  <a:pt x="284398" y="185942"/>
                  <a:pt x="284718" y="184024"/>
                </a:cubicBezTo>
                <a:cubicBezTo>
                  <a:pt x="285676" y="183705"/>
                  <a:pt x="286315" y="183945"/>
                  <a:pt x="286635" y="184744"/>
                </a:cubicBezTo>
                <a:cubicBezTo>
                  <a:pt x="286955" y="185543"/>
                  <a:pt x="287274" y="186421"/>
                  <a:pt x="287594" y="187380"/>
                </a:cubicBezTo>
                <a:cubicBezTo>
                  <a:pt x="287913" y="188339"/>
                  <a:pt x="288233" y="189057"/>
                  <a:pt x="288552" y="189537"/>
                </a:cubicBezTo>
                <a:cubicBezTo>
                  <a:pt x="288872" y="190016"/>
                  <a:pt x="289351" y="189937"/>
                  <a:pt x="289990" y="189297"/>
                </a:cubicBezTo>
                <a:cubicBezTo>
                  <a:pt x="289670" y="187380"/>
                  <a:pt x="288952" y="185862"/>
                  <a:pt x="287834" y="184744"/>
                </a:cubicBezTo>
                <a:cubicBezTo>
                  <a:pt x="286715" y="183626"/>
                  <a:pt x="286955" y="182107"/>
                  <a:pt x="288552" y="180190"/>
                </a:cubicBezTo>
                <a:cubicBezTo>
                  <a:pt x="287913" y="179551"/>
                  <a:pt x="287594" y="178832"/>
                  <a:pt x="287594" y="178033"/>
                </a:cubicBezTo>
                <a:cubicBezTo>
                  <a:pt x="287594" y="177235"/>
                  <a:pt x="287274" y="176515"/>
                  <a:pt x="286635" y="175877"/>
                </a:cubicBezTo>
                <a:lnTo>
                  <a:pt x="283279" y="175877"/>
                </a:lnTo>
                <a:cubicBezTo>
                  <a:pt x="282321" y="173640"/>
                  <a:pt x="281443" y="171243"/>
                  <a:pt x="280644" y="168687"/>
                </a:cubicBezTo>
                <a:cubicBezTo>
                  <a:pt x="279845" y="166130"/>
                  <a:pt x="278806" y="163574"/>
                  <a:pt x="277527" y="161017"/>
                </a:cubicBezTo>
                <a:cubicBezTo>
                  <a:pt x="279125" y="161337"/>
                  <a:pt x="280085" y="162215"/>
                  <a:pt x="280404" y="163653"/>
                </a:cubicBezTo>
                <a:cubicBezTo>
                  <a:pt x="280723" y="165092"/>
                  <a:pt x="281522" y="166130"/>
                  <a:pt x="282800" y="166769"/>
                </a:cubicBezTo>
                <a:cubicBezTo>
                  <a:pt x="282161" y="165491"/>
                  <a:pt x="281682" y="164373"/>
                  <a:pt x="281362" y="163414"/>
                </a:cubicBezTo>
                <a:cubicBezTo>
                  <a:pt x="281043" y="162455"/>
                  <a:pt x="280723" y="161177"/>
                  <a:pt x="280404" y="159579"/>
                </a:cubicBezTo>
                <a:cubicBezTo>
                  <a:pt x="281682" y="159260"/>
                  <a:pt x="282401" y="159739"/>
                  <a:pt x="282561" y="161017"/>
                </a:cubicBezTo>
                <a:cubicBezTo>
                  <a:pt x="282720" y="162295"/>
                  <a:pt x="283279" y="162935"/>
                  <a:pt x="284239" y="162935"/>
                </a:cubicBezTo>
                <a:cubicBezTo>
                  <a:pt x="284877" y="161976"/>
                  <a:pt x="284957" y="160698"/>
                  <a:pt x="284478" y="159100"/>
                </a:cubicBezTo>
                <a:cubicBezTo>
                  <a:pt x="283999" y="157502"/>
                  <a:pt x="283440" y="156384"/>
                  <a:pt x="282800" y="155745"/>
                </a:cubicBezTo>
                <a:cubicBezTo>
                  <a:pt x="284718" y="155425"/>
                  <a:pt x="286156" y="156624"/>
                  <a:pt x="287114" y="159340"/>
                </a:cubicBezTo>
                <a:cubicBezTo>
                  <a:pt x="288073" y="162056"/>
                  <a:pt x="288872" y="164692"/>
                  <a:pt x="289511" y="167248"/>
                </a:cubicBezTo>
                <a:lnTo>
                  <a:pt x="291511" y="167864"/>
                </a:lnTo>
                <a:lnTo>
                  <a:pt x="291511" y="160531"/>
                </a:lnTo>
                <a:lnTo>
                  <a:pt x="289990" y="158141"/>
                </a:lnTo>
                <a:cubicBezTo>
                  <a:pt x="290310" y="157502"/>
                  <a:pt x="290469" y="156863"/>
                  <a:pt x="290469" y="156224"/>
                </a:cubicBezTo>
                <a:lnTo>
                  <a:pt x="291511" y="157514"/>
                </a:lnTo>
                <a:lnTo>
                  <a:pt x="291511" y="148628"/>
                </a:lnTo>
                <a:lnTo>
                  <a:pt x="286635" y="149034"/>
                </a:lnTo>
                <a:cubicBezTo>
                  <a:pt x="287274" y="150632"/>
                  <a:pt x="288073" y="151750"/>
                  <a:pt x="289031" y="152390"/>
                </a:cubicBezTo>
                <a:cubicBezTo>
                  <a:pt x="289990" y="153029"/>
                  <a:pt x="290789" y="153828"/>
                  <a:pt x="291428" y="154786"/>
                </a:cubicBezTo>
                <a:cubicBezTo>
                  <a:pt x="291109" y="155745"/>
                  <a:pt x="290550" y="156224"/>
                  <a:pt x="289751" y="156224"/>
                </a:cubicBezTo>
                <a:cubicBezTo>
                  <a:pt x="288952" y="156224"/>
                  <a:pt x="288552" y="156863"/>
                  <a:pt x="288552" y="158141"/>
                </a:cubicBezTo>
                <a:cubicBezTo>
                  <a:pt x="286955" y="156544"/>
                  <a:pt x="285756" y="154466"/>
                  <a:pt x="284957" y="151910"/>
                </a:cubicBezTo>
                <a:cubicBezTo>
                  <a:pt x="284158" y="149354"/>
                  <a:pt x="282641" y="147756"/>
                  <a:pt x="280404" y="147117"/>
                </a:cubicBezTo>
                <a:cubicBezTo>
                  <a:pt x="280404" y="145519"/>
                  <a:pt x="280484" y="143442"/>
                  <a:pt x="280644" y="140886"/>
                </a:cubicBezTo>
                <a:cubicBezTo>
                  <a:pt x="280803" y="138329"/>
                  <a:pt x="280085" y="136412"/>
                  <a:pt x="278487" y="135134"/>
                </a:cubicBezTo>
                <a:cubicBezTo>
                  <a:pt x="275291" y="135134"/>
                  <a:pt x="273693" y="137051"/>
                  <a:pt x="273693" y="140886"/>
                </a:cubicBezTo>
                <a:cubicBezTo>
                  <a:pt x="274652" y="141205"/>
                  <a:pt x="275132" y="140886"/>
                  <a:pt x="275132" y="139927"/>
                </a:cubicBezTo>
                <a:cubicBezTo>
                  <a:pt x="275132" y="138969"/>
                  <a:pt x="275770" y="138808"/>
                  <a:pt x="277049" y="139448"/>
                </a:cubicBezTo>
                <a:cubicBezTo>
                  <a:pt x="277688" y="140087"/>
                  <a:pt x="278326" y="141205"/>
                  <a:pt x="278966" y="142803"/>
                </a:cubicBezTo>
                <a:cubicBezTo>
                  <a:pt x="279605" y="144401"/>
                  <a:pt x="279605" y="145839"/>
                  <a:pt x="278966" y="147117"/>
                </a:cubicBezTo>
                <a:cubicBezTo>
                  <a:pt x="277688" y="146797"/>
                  <a:pt x="277208" y="145759"/>
                  <a:pt x="277527" y="144001"/>
                </a:cubicBezTo>
                <a:cubicBezTo>
                  <a:pt x="277847" y="142244"/>
                  <a:pt x="277049" y="141685"/>
                  <a:pt x="275132" y="142324"/>
                </a:cubicBezTo>
                <a:cubicBezTo>
                  <a:pt x="274492" y="142962"/>
                  <a:pt x="274492" y="143922"/>
                  <a:pt x="275132" y="145200"/>
                </a:cubicBezTo>
                <a:cubicBezTo>
                  <a:pt x="275770" y="146478"/>
                  <a:pt x="275451" y="147277"/>
                  <a:pt x="274172" y="147596"/>
                </a:cubicBezTo>
                <a:cubicBezTo>
                  <a:pt x="272895" y="144401"/>
                  <a:pt x="271297" y="142324"/>
                  <a:pt x="269380" y="141365"/>
                </a:cubicBezTo>
                <a:cubicBezTo>
                  <a:pt x="267462" y="140406"/>
                  <a:pt x="266024" y="137850"/>
                  <a:pt x="265065" y="133696"/>
                </a:cubicBezTo>
                <a:cubicBezTo>
                  <a:pt x="266663" y="132737"/>
                  <a:pt x="267062" y="131459"/>
                  <a:pt x="266264" y="129861"/>
                </a:cubicBezTo>
                <a:cubicBezTo>
                  <a:pt x="265465" y="128263"/>
                  <a:pt x="265225" y="126346"/>
                  <a:pt x="265545" y="124109"/>
                </a:cubicBezTo>
                <a:cubicBezTo>
                  <a:pt x="266184" y="123471"/>
                  <a:pt x="266823" y="122991"/>
                  <a:pt x="267462" y="122672"/>
                </a:cubicBezTo>
                <a:cubicBezTo>
                  <a:pt x="268101" y="122352"/>
                  <a:pt x="268261" y="121393"/>
                  <a:pt x="267942" y="119795"/>
                </a:cubicBezTo>
                <a:cubicBezTo>
                  <a:pt x="268581" y="120754"/>
                  <a:pt x="269060" y="120754"/>
                  <a:pt x="269380" y="119795"/>
                </a:cubicBezTo>
                <a:cubicBezTo>
                  <a:pt x="269699" y="118837"/>
                  <a:pt x="270179" y="118357"/>
                  <a:pt x="270817" y="118357"/>
                </a:cubicBezTo>
                <a:cubicBezTo>
                  <a:pt x="270498" y="116121"/>
                  <a:pt x="270258" y="114683"/>
                  <a:pt x="270098" y="114044"/>
                </a:cubicBezTo>
                <a:cubicBezTo>
                  <a:pt x="269939" y="113404"/>
                  <a:pt x="270179" y="112127"/>
                  <a:pt x="270817" y="110209"/>
                </a:cubicBezTo>
                <a:cubicBezTo>
                  <a:pt x="272096" y="110529"/>
                  <a:pt x="273054" y="110369"/>
                  <a:pt x="273693" y="109730"/>
                </a:cubicBezTo>
                <a:cubicBezTo>
                  <a:pt x="274333" y="109091"/>
                  <a:pt x="274971" y="108771"/>
                  <a:pt x="275610" y="108771"/>
                </a:cubicBezTo>
                <a:cubicBezTo>
                  <a:pt x="274971" y="107813"/>
                  <a:pt x="274172" y="107333"/>
                  <a:pt x="273214" y="107333"/>
                </a:cubicBezTo>
                <a:cubicBezTo>
                  <a:pt x="272255" y="107333"/>
                  <a:pt x="271616" y="106694"/>
                  <a:pt x="271297" y="105416"/>
                </a:cubicBezTo>
                <a:cubicBezTo>
                  <a:pt x="271616" y="104138"/>
                  <a:pt x="271936" y="103898"/>
                  <a:pt x="272255" y="104697"/>
                </a:cubicBezTo>
                <a:cubicBezTo>
                  <a:pt x="272574" y="105496"/>
                  <a:pt x="273054" y="105735"/>
                  <a:pt x="273693" y="105416"/>
                </a:cubicBezTo>
                <a:cubicBezTo>
                  <a:pt x="272735" y="102540"/>
                  <a:pt x="273214" y="99584"/>
                  <a:pt x="275132" y="96548"/>
                </a:cubicBezTo>
                <a:cubicBezTo>
                  <a:pt x="277049" y="93513"/>
                  <a:pt x="278806" y="91196"/>
                  <a:pt x="280404" y="89598"/>
                </a:cubicBezTo>
                <a:cubicBezTo>
                  <a:pt x="279765" y="89279"/>
                  <a:pt x="279845" y="88000"/>
                  <a:pt x="280644" y="85764"/>
                </a:cubicBezTo>
                <a:cubicBezTo>
                  <a:pt x="281443" y="83527"/>
                  <a:pt x="281203" y="81610"/>
                  <a:pt x="279924" y="80012"/>
                </a:cubicBezTo>
                <a:cubicBezTo>
                  <a:pt x="279286" y="80012"/>
                  <a:pt x="278886" y="80172"/>
                  <a:pt x="278726" y="80491"/>
                </a:cubicBezTo>
                <a:cubicBezTo>
                  <a:pt x="278566" y="80811"/>
                  <a:pt x="278167" y="80971"/>
                  <a:pt x="277527" y="80971"/>
                </a:cubicBezTo>
                <a:cubicBezTo>
                  <a:pt x="277208" y="80331"/>
                  <a:pt x="277128" y="78734"/>
                  <a:pt x="277288" y="76177"/>
                </a:cubicBezTo>
                <a:cubicBezTo>
                  <a:pt x="277448" y="73621"/>
                  <a:pt x="276729" y="72342"/>
                  <a:pt x="275132" y="72342"/>
                </a:cubicBezTo>
                <a:cubicBezTo>
                  <a:pt x="275770" y="76177"/>
                  <a:pt x="276010" y="78734"/>
                  <a:pt x="275850" y="80012"/>
                </a:cubicBezTo>
                <a:cubicBezTo>
                  <a:pt x="275691" y="81290"/>
                  <a:pt x="275291" y="83208"/>
                  <a:pt x="274652" y="85764"/>
                </a:cubicBezTo>
                <a:cubicBezTo>
                  <a:pt x="273054" y="85444"/>
                  <a:pt x="272175" y="84246"/>
                  <a:pt x="272015" y="82169"/>
                </a:cubicBezTo>
                <a:cubicBezTo>
                  <a:pt x="271856" y="80092"/>
                  <a:pt x="270817" y="79213"/>
                  <a:pt x="268900" y="79532"/>
                </a:cubicBezTo>
                <a:cubicBezTo>
                  <a:pt x="268261" y="81449"/>
                  <a:pt x="268021" y="83447"/>
                  <a:pt x="268181" y="85524"/>
                </a:cubicBezTo>
                <a:cubicBezTo>
                  <a:pt x="268341" y="87601"/>
                  <a:pt x="267621" y="89279"/>
                  <a:pt x="266024" y="90557"/>
                </a:cubicBezTo>
                <a:cubicBezTo>
                  <a:pt x="266663" y="91516"/>
                  <a:pt x="267462" y="91595"/>
                  <a:pt x="268420" y="90796"/>
                </a:cubicBezTo>
                <a:cubicBezTo>
                  <a:pt x="269380" y="89997"/>
                  <a:pt x="270179" y="89598"/>
                  <a:pt x="270817" y="89598"/>
                </a:cubicBezTo>
                <a:cubicBezTo>
                  <a:pt x="270179" y="87681"/>
                  <a:pt x="269859" y="86083"/>
                  <a:pt x="269859" y="84805"/>
                </a:cubicBezTo>
                <a:cubicBezTo>
                  <a:pt x="270498" y="84485"/>
                  <a:pt x="270977" y="84566"/>
                  <a:pt x="271297" y="85045"/>
                </a:cubicBezTo>
                <a:cubicBezTo>
                  <a:pt x="271616" y="85524"/>
                  <a:pt x="272096" y="85764"/>
                  <a:pt x="272735" y="85764"/>
                </a:cubicBezTo>
                <a:cubicBezTo>
                  <a:pt x="272735" y="86402"/>
                  <a:pt x="272574" y="86882"/>
                  <a:pt x="272255" y="87201"/>
                </a:cubicBezTo>
                <a:cubicBezTo>
                  <a:pt x="271936" y="87521"/>
                  <a:pt x="271776" y="88161"/>
                  <a:pt x="271776" y="89119"/>
                </a:cubicBezTo>
                <a:cubicBezTo>
                  <a:pt x="272415" y="89119"/>
                  <a:pt x="273214" y="88639"/>
                  <a:pt x="274172" y="87681"/>
                </a:cubicBezTo>
                <a:cubicBezTo>
                  <a:pt x="274812" y="88320"/>
                  <a:pt x="275051" y="89359"/>
                  <a:pt x="274892" y="90796"/>
                </a:cubicBezTo>
                <a:cubicBezTo>
                  <a:pt x="274732" y="92234"/>
                  <a:pt x="274971" y="93114"/>
                  <a:pt x="275610" y="93433"/>
                </a:cubicBezTo>
                <a:cubicBezTo>
                  <a:pt x="274971" y="94391"/>
                  <a:pt x="274252" y="95270"/>
                  <a:pt x="273454" y="96069"/>
                </a:cubicBezTo>
                <a:cubicBezTo>
                  <a:pt x="272655" y="96868"/>
                  <a:pt x="272574" y="98066"/>
                  <a:pt x="273214" y="99664"/>
                </a:cubicBezTo>
                <a:cubicBezTo>
                  <a:pt x="271936" y="99984"/>
                  <a:pt x="271137" y="99584"/>
                  <a:pt x="270817" y="98466"/>
                </a:cubicBezTo>
                <a:cubicBezTo>
                  <a:pt x="270498" y="97347"/>
                  <a:pt x="269859" y="96788"/>
                  <a:pt x="268900" y="96788"/>
                </a:cubicBezTo>
                <a:cubicBezTo>
                  <a:pt x="268900" y="98705"/>
                  <a:pt x="268501" y="99664"/>
                  <a:pt x="267702" y="99664"/>
                </a:cubicBezTo>
                <a:cubicBezTo>
                  <a:pt x="266903" y="99664"/>
                  <a:pt x="265864" y="99504"/>
                  <a:pt x="264586" y="99185"/>
                </a:cubicBezTo>
                <a:cubicBezTo>
                  <a:pt x="264906" y="100463"/>
                  <a:pt x="265385" y="101342"/>
                  <a:pt x="266024" y="101821"/>
                </a:cubicBezTo>
                <a:cubicBezTo>
                  <a:pt x="266663" y="102300"/>
                  <a:pt x="266983" y="103179"/>
                  <a:pt x="266983" y="104457"/>
                </a:cubicBezTo>
                <a:cubicBezTo>
                  <a:pt x="266344" y="105735"/>
                  <a:pt x="265785" y="105655"/>
                  <a:pt x="265305" y="104218"/>
                </a:cubicBezTo>
                <a:cubicBezTo>
                  <a:pt x="264825" y="102780"/>
                  <a:pt x="263787" y="102380"/>
                  <a:pt x="262190" y="103019"/>
                </a:cubicBezTo>
                <a:cubicBezTo>
                  <a:pt x="262509" y="101741"/>
                  <a:pt x="262669" y="101102"/>
                  <a:pt x="262669" y="101102"/>
                </a:cubicBezTo>
                <a:cubicBezTo>
                  <a:pt x="262669" y="101102"/>
                  <a:pt x="262509" y="100623"/>
                  <a:pt x="262190" y="99664"/>
                </a:cubicBezTo>
                <a:cubicBezTo>
                  <a:pt x="261550" y="98386"/>
                  <a:pt x="261631" y="97906"/>
                  <a:pt x="262429" y="98226"/>
                </a:cubicBezTo>
                <a:cubicBezTo>
                  <a:pt x="263228" y="98545"/>
                  <a:pt x="263467" y="98066"/>
                  <a:pt x="263148" y="96788"/>
                </a:cubicBezTo>
                <a:cubicBezTo>
                  <a:pt x="262829" y="96788"/>
                  <a:pt x="262589" y="96868"/>
                  <a:pt x="262429" y="97028"/>
                </a:cubicBezTo>
                <a:cubicBezTo>
                  <a:pt x="262269" y="97187"/>
                  <a:pt x="261870" y="97268"/>
                  <a:pt x="261231" y="97268"/>
                </a:cubicBezTo>
                <a:cubicBezTo>
                  <a:pt x="260911" y="95670"/>
                  <a:pt x="261151" y="94471"/>
                  <a:pt x="261950" y="93673"/>
                </a:cubicBezTo>
                <a:cubicBezTo>
                  <a:pt x="262749" y="92874"/>
                  <a:pt x="262829" y="91835"/>
                  <a:pt x="262190" y="90557"/>
                </a:cubicBezTo>
                <a:cubicBezTo>
                  <a:pt x="263467" y="90237"/>
                  <a:pt x="264187" y="90876"/>
                  <a:pt x="264347" y="92474"/>
                </a:cubicBezTo>
                <a:cubicBezTo>
                  <a:pt x="264506" y="94072"/>
                  <a:pt x="265385" y="94711"/>
                  <a:pt x="266983" y="94391"/>
                </a:cubicBezTo>
                <a:cubicBezTo>
                  <a:pt x="266663" y="93114"/>
                  <a:pt x="266264" y="92154"/>
                  <a:pt x="265785" y="91516"/>
                </a:cubicBezTo>
                <a:cubicBezTo>
                  <a:pt x="265305" y="90876"/>
                  <a:pt x="264906" y="90078"/>
                  <a:pt x="264586" y="89119"/>
                </a:cubicBezTo>
                <a:cubicBezTo>
                  <a:pt x="264906" y="88480"/>
                  <a:pt x="265385" y="88000"/>
                  <a:pt x="266024" y="87681"/>
                </a:cubicBezTo>
                <a:cubicBezTo>
                  <a:pt x="266663" y="87362"/>
                  <a:pt x="267143" y="86882"/>
                  <a:pt x="267462" y="86243"/>
                </a:cubicBezTo>
                <a:cubicBezTo>
                  <a:pt x="267462" y="84645"/>
                  <a:pt x="267302" y="83367"/>
                  <a:pt x="266983" y="82409"/>
                </a:cubicBezTo>
                <a:cubicBezTo>
                  <a:pt x="266663" y="81449"/>
                  <a:pt x="266184" y="80491"/>
                  <a:pt x="265545" y="79532"/>
                </a:cubicBezTo>
                <a:cubicBezTo>
                  <a:pt x="264906" y="79852"/>
                  <a:pt x="264586" y="81449"/>
                  <a:pt x="264586" y="84326"/>
                </a:cubicBezTo>
                <a:cubicBezTo>
                  <a:pt x="262349" y="83687"/>
                  <a:pt x="261151" y="81610"/>
                  <a:pt x="260991" y="78094"/>
                </a:cubicBezTo>
                <a:cubicBezTo>
                  <a:pt x="260832" y="74579"/>
                  <a:pt x="260432" y="71065"/>
                  <a:pt x="259793" y="67549"/>
                </a:cubicBezTo>
                <a:cubicBezTo>
                  <a:pt x="259154" y="66911"/>
                  <a:pt x="258754" y="66830"/>
                  <a:pt x="258595" y="67310"/>
                </a:cubicBezTo>
                <a:cubicBezTo>
                  <a:pt x="258435" y="67789"/>
                  <a:pt x="258036" y="68188"/>
                  <a:pt x="257396" y="68508"/>
                </a:cubicBezTo>
                <a:cubicBezTo>
                  <a:pt x="256757" y="67230"/>
                  <a:pt x="256038" y="66112"/>
                  <a:pt x="255239" y="65153"/>
                </a:cubicBezTo>
                <a:cubicBezTo>
                  <a:pt x="254441" y="64194"/>
                  <a:pt x="254360" y="62916"/>
                  <a:pt x="255000" y="61318"/>
                </a:cubicBezTo>
                <a:cubicBezTo>
                  <a:pt x="253083" y="61318"/>
                  <a:pt x="251644" y="61318"/>
                  <a:pt x="250686" y="61318"/>
                </a:cubicBezTo>
                <a:cubicBezTo>
                  <a:pt x="249727" y="61318"/>
                  <a:pt x="248449" y="61638"/>
                  <a:pt x="246851" y="62277"/>
                </a:cubicBezTo>
                <a:cubicBezTo>
                  <a:pt x="245573" y="61958"/>
                  <a:pt x="245013" y="60998"/>
                  <a:pt x="245173" y="59401"/>
                </a:cubicBezTo>
                <a:cubicBezTo>
                  <a:pt x="245334" y="57803"/>
                  <a:pt x="245094" y="56525"/>
                  <a:pt x="244454" y="55566"/>
                </a:cubicBezTo>
                <a:cubicBezTo>
                  <a:pt x="243496" y="54927"/>
                  <a:pt x="243096" y="55247"/>
                  <a:pt x="243256" y="56525"/>
                </a:cubicBezTo>
                <a:cubicBezTo>
                  <a:pt x="243416" y="57803"/>
                  <a:pt x="243016" y="58123"/>
                  <a:pt x="242058" y="57484"/>
                </a:cubicBezTo>
                <a:cubicBezTo>
                  <a:pt x="241738" y="57164"/>
                  <a:pt x="241499" y="56605"/>
                  <a:pt x="241339" y="55806"/>
                </a:cubicBezTo>
                <a:cubicBezTo>
                  <a:pt x="241179" y="55007"/>
                  <a:pt x="241179" y="54128"/>
                  <a:pt x="241339" y="53170"/>
                </a:cubicBezTo>
                <a:cubicBezTo>
                  <a:pt x="241499" y="52211"/>
                  <a:pt x="241738" y="51412"/>
                  <a:pt x="242058" y="50773"/>
                </a:cubicBezTo>
                <a:cubicBezTo>
                  <a:pt x="242378" y="50134"/>
                  <a:pt x="243016" y="49974"/>
                  <a:pt x="243976" y="50294"/>
                </a:cubicBezTo>
                <a:cubicBezTo>
                  <a:pt x="243976" y="49335"/>
                  <a:pt x="243736" y="48696"/>
                  <a:pt x="243256" y="48376"/>
                </a:cubicBezTo>
                <a:cubicBezTo>
                  <a:pt x="242777" y="48057"/>
                  <a:pt x="242298" y="47737"/>
                  <a:pt x="241818" y="47418"/>
                </a:cubicBezTo>
                <a:cubicBezTo>
                  <a:pt x="241339" y="47099"/>
                  <a:pt x="240940" y="46779"/>
                  <a:pt x="240620" y="46459"/>
                </a:cubicBezTo>
                <a:cubicBezTo>
                  <a:pt x="240300" y="46139"/>
                  <a:pt x="240460" y="45501"/>
                  <a:pt x="241099" y="44542"/>
                </a:cubicBezTo>
                <a:cubicBezTo>
                  <a:pt x="240141" y="44222"/>
                  <a:pt x="239501" y="44382"/>
                  <a:pt x="239182" y="45021"/>
                </a:cubicBezTo>
                <a:cubicBezTo>
                  <a:pt x="238862" y="45661"/>
                  <a:pt x="238224" y="45820"/>
                  <a:pt x="237264" y="45501"/>
                </a:cubicBezTo>
                <a:cubicBezTo>
                  <a:pt x="237584" y="44862"/>
                  <a:pt x="237984" y="44063"/>
                  <a:pt x="238463" y="43104"/>
                </a:cubicBezTo>
                <a:cubicBezTo>
                  <a:pt x="238942" y="42145"/>
                  <a:pt x="238703" y="40867"/>
                  <a:pt x="237744" y="39269"/>
                </a:cubicBezTo>
                <a:cubicBezTo>
                  <a:pt x="239022" y="40228"/>
                  <a:pt x="240061" y="41346"/>
                  <a:pt x="240859" y="42625"/>
                </a:cubicBezTo>
                <a:cubicBezTo>
                  <a:pt x="241658" y="43903"/>
                  <a:pt x="242697" y="45021"/>
                  <a:pt x="243976" y="45980"/>
                </a:cubicBezTo>
                <a:cubicBezTo>
                  <a:pt x="244614" y="44702"/>
                  <a:pt x="244694" y="43903"/>
                  <a:pt x="244215" y="43583"/>
                </a:cubicBezTo>
                <a:cubicBezTo>
                  <a:pt x="243736" y="43264"/>
                  <a:pt x="243336" y="42305"/>
                  <a:pt x="243016" y="40708"/>
                </a:cubicBezTo>
                <a:cubicBezTo>
                  <a:pt x="243976" y="39749"/>
                  <a:pt x="244535" y="39829"/>
                  <a:pt x="244694" y="40947"/>
                </a:cubicBezTo>
                <a:cubicBezTo>
                  <a:pt x="244854" y="42066"/>
                  <a:pt x="245573" y="42465"/>
                  <a:pt x="246851" y="42145"/>
                </a:cubicBezTo>
                <a:cubicBezTo>
                  <a:pt x="246851" y="41506"/>
                  <a:pt x="246692" y="41027"/>
                  <a:pt x="246371" y="40708"/>
                </a:cubicBezTo>
                <a:cubicBezTo>
                  <a:pt x="246052" y="40388"/>
                  <a:pt x="245893" y="39909"/>
                  <a:pt x="245893" y="39269"/>
                </a:cubicBezTo>
                <a:cubicBezTo>
                  <a:pt x="246532" y="38630"/>
                  <a:pt x="247251" y="38710"/>
                  <a:pt x="248049" y="39509"/>
                </a:cubicBezTo>
                <a:cubicBezTo>
                  <a:pt x="248848" y="40308"/>
                  <a:pt x="249567" y="39909"/>
                  <a:pt x="250206" y="38311"/>
                </a:cubicBezTo>
                <a:cubicBezTo>
                  <a:pt x="250206" y="35755"/>
                  <a:pt x="249727" y="34476"/>
                  <a:pt x="248768" y="34476"/>
                </a:cubicBezTo>
                <a:cubicBezTo>
                  <a:pt x="249088" y="33837"/>
                  <a:pt x="249407" y="33437"/>
                  <a:pt x="249727" y="33278"/>
                </a:cubicBezTo>
                <a:cubicBezTo>
                  <a:pt x="250047" y="33118"/>
                  <a:pt x="250526" y="32719"/>
                  <a:pt x="251165" y="32079"/>
                </a:cubicBezTo>
                <a:cubicBezTo>
                  <a:pt x="251804" y="33038"/>
                  <a:pt x="252443" y="33837"/>
                  <a:pt x="253083" y="34476"/>
                </a:cubicBezTo>
                <a:cubicBezTo>
                  <a:pt x="253721" y="35115"/>
                  <a:pt x="254360" y="36234"/>
                  <a:pt x="255000" y="37831"/>
                </a:cubicBezTo>
                <a:cubicBezTo>
                  <a:pt x="255000" y="33677"/>
                  <a:pt x="254041" y="30322"/>
                  <a:pt x="252123" y="27766"/>
                </a:cubicBezTo>
                <a:cubicBezTo>
                  <a:pt x="252123" y="26487"/>
                  <a:pt x="252363" y="25769"/>
                  <a:pt x="252843" y="25609"/>
                </a:cubicBezTo>
                <a:cubicBezTo>
                  <a:pt x="253322" y="25449"/>
                  <a:pt x="253882" y="25209"/>
                  <a:pt x="254520" y="24889"/>
                </a:cubicBezTo>
                <a:cubicBezTo>
                  <a:pt x="253561" y="23292"/>
                  <a:pt x="252683" y="23132"/>
                  <a:pt x="251884" y="24411"/>
                </a:cubicBezTo>
                <a:cubicBezTo>
                  <a:pt x="251085" y="25688"/>
                  <a:pt x="250047" y="25849"/>
                  <a:pt x="248768" y="24889"/>
                </a:cubicBezTo>
                <a:lnTo>
                  <a:pt x="248768" y="30641"/>
                </a:lnTo>
                <a:cubicBezTo>
                  <a:pt x="247810" y="30961"/>
                  <a:pt x="247331" y="30562"/>
                  <a:pt x="247331" y="29443"/>
                </a:cubicBezTo>
                <a:cubicBezTo>
                  <a:pt x="247331" y="28325"/>
                  <a:pt x="247331" y="27126"/>
                  <a:pt x="247331" y="25849"/>
                </a:cubicBezTo>
                <a:cubicBezTo>
                  <a:pt x="245733" y="26487"/>
                  <a:pt x="244454" y="27126"/>
                  <a:pt x="243496" y="27766"/>
                </a:cubicBezTo>
                <a:cubicBezTo>
                  <a:pt x="242537" y="28405"/>
                  <a:pt x="242217" y="30162"/>
                  <a:pt x="242537" y="33038"/>
                </a:cubicBezTo>
                <a:cubicBezTo>
                  <a:pt x="243815" y="33038"/>
                  <a:pt x="244774" y="31920"/>
                  <a:pt x="245413" y="29683"/>
                </a:cubicBezTo>
                <a:cubicBezTo>
                  <a:pt x="245733" y="31281"/>
                  <a:pt x="246132" y="32160"/>
                  <a:pt x="246611" y="32319"/>
                </a:cubicBezTo>
                <a:cubicBezTo>
                  <a:pt x="247091" y="32479"/>
                  <a:pt x="247650" y="32719"/>
                  <a:pt x="248289" y="33038"/>
                </a:cubicBezTo>
                <a:cubicBezTo>
                  <a:pt x="247011" y="37192"/>
                  <a:pt x="244614" y="38471"/>
                  <a:pt x="241099" y="36873"/>
                </a:cubicBezTo>
                <a:cubicBezTo>
                  <a:pt x="241418" y="35275"/>
                  <a:pt x="241658" y="34397"/>
                  <a:pt x="241818" y="34236"/>
                </a:cubicBezTo>
                <a:cubicBezTo>
                  <a:pt x="241978" y="34077"/>
                  <a:pt x="241898" y="33198"/>
                  <a:pt x="241579" y="31601"/>
                </a:cubicBezTo>
                <a:cubicBezTo>
                  <a:pt x="240940" y="30641"/>
                  <a:pt x="240540" y="30402"/>
                  <a:pt x="240381" y="30881"/>
                </a:cubicBezTo>
                <a:cubicBezTo>
                  <a:pt x="240220" y="31361"/>
                  <a:pt x="239821" y="31760"/>
                  <a:pt x="239182" y="32079"/>
                </a:cubicBezTo>
                <a:cubicBezTo>
                  <a:pt x="239821" y="31440"/>
                  <a:pt x="240141" y="30641"/>
                  <a:pt x="240141" y="29683"/>
                </a:cubicBezTo>
                <a:cubicBezTo>
                  <a:pt x="240141" y="28724"/>
                  <a:pt x="240300" y="27606"/>
                  <a:pt x="240620" y="26328"/>
                </a:cubicBezTo>
                <a:cubicBezTo>
                  <a:pt x="239661" y="26967"/>
                  <a:pt x="238942" y="26408"/>
                  <a:pt x="238463" y="24650"/>
                </a:cubicBezTo>
                <a:cubicBezTo>
                  <a:pt x="237984" y="22892"/>
                  <a:pt x="238063" y="21695"/>
                  <a:pt x="238703" y="21055"/>
                </a:cubicBezTo>
                <a:cubicBezTo>
                  <a:pt x="237744" y="20097"/>
                  <a:pt x="236865" y="20496"/>
                  <a:pt x="236066" y="22254"/>
                </a:cubicBezTo>
                <a:cubicBezTo>
                  <a:pt x="235267" y="24011"/>
                  <a:pt x="234868" y="25849"/>
                  <a:pt x="234868" y="27766"/>
                </a:cubicBezTo>
                <a:cubicBezTo>
                  <a:pt x="235507" y="27446"/>
                  <a:pt x="235987" y="27606"/>
                  <a:pt x="236306" y="28245"/>
                </a:cubicBezTo>
                <a:cubicBezTo>
                  <a:pt x="236626" y="28884"/>
                  <a:pt x="237105" y="28884"/>
                  <a:pt x="237744" y="28245"/>
                </a:cubicBezTo>
                <a:cubicBezTo>
                  <a:pt x="237744" y="31760"/>
                  <a:pt x="237584" y="34157"/>
                  <a:pt x="237264" y="35435"/>
                </a:cubicBezTo>
                <a:cubicBezTo>
                  <a:pt x="236945" y="36713"/>
                  <a:pt x="236626" y="38790"/>
                  <a:pt x="236306" y="41666"/>
                </a:cubicBezTo>
                <a:cubicBezTo>
                  <a:pt x="233110" y="40068"/>
                  <a:pt x="230953" y="37512"/>
                  <a:pt x="229835" y="33997"/>
                </a:cubicBezTo>
                <a:cubicBezTo>
                  <a:pt x="228717" y="30482"/>
                  <a:pt x="226560" y="27925"/>
                  <a:pt x="223364" y="26328"/>
                </a:cubicBezTo>
                <a:cubicBezTo>
                  <a:pt x="223364" y="25050"/>
                  <a:pt x="223764" y="24091"/>
                  <a:pt x="224562" y="23452"/>
                </a:cubicBezTo>
                <a:cubicBezTo>
                  <a:pt x="225361" y="22813"/>
                  <a:pt x="226081" y="22254"/>
                  <a:pt x="226719" y="21774"/>
                </a:cubicBezTo>
                <a:cubicBezTo>
                  <a:pt x="227358" y="21295"/>
                  <a:pt x="227998" y="20576"/>
                  <a:pt x="228637" y="19617"/>
                </a:cubicBezTo>
                <a:cubicBezTo>
                  <a:pt x="229276" y="18659"/>
                  <a:pt x="229436" y="17221"/>
                  <a:pt x="229116" y="15304"/>
                </a:cubicBezTo>
                <a:cubicBezTo>
                  <a:pt x="230714" y="14984"/>
                  <a:pt x="231513" y="16422"/>
                  <a:pt x="231513" y="19617"/>
                </a:cubicBezTo>
                <a:cubicBezTo>
                  <a:pt x="232152" y="18978"/>
                  <a:pt x="232631" y="17860"/>
                  <a:pt x="232951" y="16262"/>
                </a:cubicBezTo>
                <a:cubicBezTo>
                  <a:pt x="233270" y="14664"/>
                  <a:pt x="234389" y="14185"/>
                  <a:pt x="236306" y="14824"/>
                </a:cubicBezTo>
                <a:cubicBezTo>
                  <a:pt x="236626" y="12907"/>
                  <a:pt x="236466" y="11709"/>
                  <a:pt x="235827" y="11229"/>
                </a:cubicBezTo>
                <a:cubicBezTo>
                  <a:pt x="235188" y="10750"/>
                  <a:pt x="235827" y="10191"/>
                  <a:pt x="237744" y="9552"/>
                </a:cubicBezTo>
                <a:cubicBezTo>
                  <a:pt x="237105" y="8273"/>
                  <a:pt x="236546" y="7874"/>
                  <a:pt x="236066" y="8353"/>
                </a:cubicBezTo>
                <a:cubicBezTo>
                  <a:pt x="235587" y="8832"/>
                  <a:pt x="234708" y="8753"/>
                  <a:pt x="233430" y="8114"/>
                </a:cubicBezTo>
                <a:cubicBezTo>
                  <a:pt x="233750" y="9072"/>
                  <a:pt x="233750" y="9711"/>
                  <a:pt x="233430" y="10031"/>
                </a:cubicBezTo>
                <a:cubicBezTo>
                  <a:pt x="233110" y="10351"/>
                  <a:pt x="232951" y="10989"/>
                  <a:pt x="232951" y="11948"/>
                </a:cubicBezTo>
                <a:cubicBezTo>
                  <a:pt x="233909" y="11309"/>
                  <a:pt x="234389" y="11309"/>
                  <a:pt x="234389" y="11948"/>
                </a:cubicBezTo>
                <a:cubicBezTo>
                  <a:pt x="234389" y="12587"/>
                  <a:pt x="234708" y="13066"/>
                  <a:pt x="235347" y="13386"/>
                </a:cubicBezTo>
                <a:cubicBezTo>
                  <a:pt x="234708" y="14345"/>
                  <a:pt x="234069" y="14345"/>
                  <a:pt x="233430" y="13386"/>
                </a:cubicBezTo>
                <a:cubicBezTo>
                  <a:pt x="232791" y="12427"/>
                  <a:pt x="232152" y="12587"/>
                  <a:pt x="231513" y="13865"/>
                </a:cubicBezTo>
                <a:cubicBezTo>
                  <a:pt x="230874" y="12268"/>
                  <a:pt x="230874" y="11389"/>
                  <a:pt x="231513" y="11229"/>
                </a:cubicBezTo>
                <a:cubicBezTo>
                  <a:pt x="232152" y="11069"/>
                  <a:pt x="232472" y="10510"/>
                  <a:pt x="232472" y="9552"/>
                </a:cubicBezTo>
                <a:close/>
                <a:moveTo>
                  <a:pt x="207090" y="0"/>
                </a:moveTo>
                <a:lnTo>
                  <a:pt x="212447" y="0"/>
                </a:lnTo>
                <a:lnTo>
                  <a:pt x="210423" y="2362"/>
                </a:lnTo>
                <a:cubicBezTo>
                  <a:pt x="211062" y="2362"/>
                  <a:pt x="211621" y="2601"/>
                  <a:pt x="212100" y="3080"/>
                </a:cubicBezTo>
                <a:cubicBezTo>
                  <a:pt x="212580" y="3560"/>
                  <a:pt x="213139" y="3480"/>
                  <a:pt x="213778" y="2841"/>
                </a:cubicBezTo>
                <a:lnTo>
                  <a:pt x="213423" y="0"/>
                </a:lnTo>
                <a:lnTo>
                  <a:pt x="228893" y="0"/>
                </a:lnTo>
                <a:lnTo>
                  <a:pt x="229595" y="11948"/>
                </a:lnTo>
                <a:cubicBezTo>
                  <a:pt x="229595" y="13546"/>
                  <a:pt x="228956" y="14424"/>
                  <a:pt x="227678" y="14584"/>
                </a:cubicBezTo>
                <a:cubicBezTo>
                  <a:pt x="226400" y="14744"/>
                  <a:pt x="226081" y="16102"/>
                  <a:pt x="226719" y="18659"/>
                </a:cubicBezTo>
                <a:cubicBezTo>
                  <a:pt x="225441" y="19298"/>
                  <a:pt x="225202" y="19138"/>
                  <a:pt x="226001" y="18179"/>
                </a:cubicBezTo>
                <a:cubicBezTo>
                  <a:pt x="226799" y="17221"/>
                  <a:pt x="226719" y="16741"/>
                  <a:pt x="225761" y="16741"/>
                </a:cubicBezTo>
                <a:cubicBezTo>
                  <a:pt x="224483" y="16422"/>
                  <a:pt x="224163" y="16581"/>
                  <a:pt x="224802" y="17221"/>
                </a:cubicBezTo>
                <a:cubicBezTo>
                  <a:pt x="225441" y="17860"/>
                  <a:pt x="225601" y="18659"/>
                  <a:pt x="225282" y="19617"/>
                </a:cubicBezTo>
                <a:cubicBezTo>
                  <a:pt x="224643" y="20896"/>
                  <a:pt x="223764" y="21614"/>
                  <a:pt x="222645" y="21774"/>
                </a:cubicBezTo>
                <a:cubicBezTo>
                  <a:pt x="221527" y="21934"/>
                  <a:pt x="220967" y="22972"/>
                  <a:pt x="220967" y="24889"/>
                </a:cubicBezTo>
                <a:cubicBezTo>
                  <a:pt x="218092" y="24251"/>
                  <a:pt x="216813" y="21695"/>
                  <a:pt x="217133" y="17221"/>
                </a:cubicBezTo>
                <a:cubicBezTo>
                  <a:pt x="217133" y="16262"/>
                  <a:pt x="217533" y="15623"/>
                  <a:pt x="218332" y="15304"/>
                </a:cubicBezTo>
                <a:cubicBezTo>
                  <a:pt x="219130" y="14984"/>
                  <a:pt x="219690" y="14505"/>
                  <a:pt x="220009" y="13865"/>
                </a:cubicBezTo>
                <a:cubicBezTo>
                  <a:pt x="219370" y="13226"/>
                  <a:pt x="218332" y="13386"/>
                  <a:pt x="216893" y="14345"/>
                </a:cubicBezTo>
                <a:cubicBezTo>
                  <a:pt x="215455" y="15304"/>
                  <a:pt x="214417" y="14984"/>
                  <a:pt x="213778" y="13386"/>
                </a:cubicBezTo>
                <a:cubicBezTo>
                  <a:pt x="213778" y="11469"/>
                  <a:pt x="213938" y="10351"/>
                  <a:pt x="214257" y="10031"/>
                </a:cubicBezTo>
                <a:cubicBezTo>
                  <a:pt x="212340" y="8433"/>
                  <a:pt x="211062" y="6835"/>
                  <a:pt x="210423" y="5237"/>
                </a:cubicBezTo>
                <a:close/>
                <a:moveTo>
                  <a:pt x="175549" y="0"/>
                </a:moveTo>
                <a:lnTo>
                  <a:pt x="177958" y="0"/>
                </a:lnTo>
                <a:lnTo>
                  <a:pt x="177589" y="684"/>
                </a:lnTo>
                <a:cubicBezTo>
                  <a:pt x="178069" y="1803"/>
                  <a:pt x="178148" y="3640"/>
                  <a:pt x="177829" y="6196"/>
                </a:cubicBezTo>
                <a:cubicBezTo>
                  <a:pt x="178787" y="6516"/>
                  <a:pt x="179746" y="6196"/>
                  <a:pt x="180704" y="5237"/>
                </a:cubicBezTo>
                <a:cubicBezTo>
                  <a:pt x="180385" y="3959"/>
                  <a:pt x="180226" y="2601"/>
                  <a:pt x="180226" y="1163"/>
                </a:cubicBezTo>
                <a:lnTo>
                  <a:pt x="179916" y="0"/>
                </a:lnTo>
                <a:lnTo>
                  <a:pt x="193978" y="0"/>
                </a:lnTo>
                <a:lnTo>
                  <a:pt x="191729" y="3560"/>
                </a:lnTo>
                <a:cubicBezTo>
                  <a:pt x="191409" y="5957"/>
                  <a:pt x="192049" y="7634"/>
                  <a:pt x="193646" y="8593"/>
                </a:cubicBezTo>
                <a:cubicBezTo>
                  <a:pt x="193327" y="9232"/>
                  <a:pt x="193007" y="9791"/>
                  <a:pt x="192688" y="10270"/>
                </a:cubicBezTo>
                <a:cubicBezTo>
                  <a:pt x="192368" y="10750"/>
                  <a:pt x="192368" y="11788"/>
                  <a:pt x="192688" y="13386"/>
                </a:cubicBezTo>
                <a:cubicBezTo>
                  <a:pt x="195244" y="12747"/>
                  <a:pt x="196362" y="10670"/>
                  <a:pt x="196043" y="7155"/>
                </a:cubicBezTo>
                <a:lnTo>
                  <a:pt x="194781" y="0"/>
                </a:lnTo>
                <a:lnTo>
                  <a:pt x="197282" y="0"/>
                </a:lnTo>
                <a:lnTo>
                  <a:pt x="202274" y="8114"/>
                </a:lnTo>
                <a:cubicBezTo>
                  <a:pt x="203552" y="13865"/>
                  <a:pt x="204351" y="19937"/>
                  <a:pt x="204671" y="26328"/>
                </a:cubicBezTo>
                <a:cubicBezTo>
                  <a:pt x="205630" y="26328"/>
                  <a:pt x="206189" y="25849"/>
                  <a:pt x="206348" y="24889"/>
                </a:cubicBezTo>
                <a:cubicBezTo>
                  <a:pt x="206508" y="23931"/>
                  <a:pt x="206508" y="22972"/>
                  <a:pt x="206348" y="22014"/>
                </a:cubicBezTo>
                <a:cubicBezTo>
                  <a:pt x="206189" y="21055"/>
                  <a:pt x="206109" y="20097"/>
                  <a:pt x="206109" y="19138"/>
                </a:cubicBezTo>
                <a:cubicBezTo>
                  <a:pt x="206109" y="18179"/>
                  <a:pt x="206428" y="17540"/>
                  <a:pt x="207068" y="17221"/>
                </a:cubicBezTo>
                <a:cubicBezTo>
                  <a:pt x="206428" y="19138"/>
                  <a:pt x="206748" y="20975"/>
                  <a:pt x="208026" y="22733"/>
                </a:cubicBezTo>
                <a:cubicBezTo>
                  <a:pt x="209304" y="24490"/>
                  <a:pt x="209624" y="26328"/>
                  <a:pt x="208985" y="28245"/>
                </a:cubicBezTo>
                <a:cubicBezTo>
                  <a:pt x="210583" y="27606"/>
                  <a:pt x="211062" y="28405"/>
                  <a:pt x="210423" y="30641"/>
                </a:cubicBezTo>
                <a:cubicBezTo>
                  <a:pt x="211381" y="30961"/>
                  <a:pt x="211781" y="30641"/>
                  <a:pt x="211621" y="29683"/>
                </a:cubicBezTo>
                <a:cubicBezTo>
                  <a:pt x="211461" y="28724"/>
                  <a:pt x="211701" y="28085"/>
                  <a:pt x="212340" y="27766"/>
                </a:cubicBezTo>
                <a:cubicBezTo>
                  <a:pt x="212979" y="28405"/>
                  <a:pt x="213618" y="28884"/>
                  <a:pt x="214257" y="29204"/>
                </a:cubicBezTo>
                <a:cubicBezTo>
                  <a:pt x="214896" y="29523"/>
                  <a:pt x="215535" y="30322"/>
                  <a:pt x="216175" y="31601"/>
                </a:cubicBezTo>
                <a:cubicBezTo>
                  <a:pt x="215535" y="32878"/>
                  <a:pt x="214976" y="33917"/>
                  <a:pt x="214497" y="34716"/>
                </a:cubicBezTo>
                <a:cubicBezTo>
                  <a:pt x="214018" y="35515"/>
                  <a:pt x="213778" y="36713"/>
                  <a:pt x="213778" y="38311"/>
                </a:cubicBezTo>
                <a:cubicBezTo>
                  <a:pt x="213139" y="37991"/>
                  <a:pt x="212899" y="37272"/>
                  <a:pt x="213059" y="36154"/>
                </a:cubicBezTo>
                <a:cubicBezTo>
                  <a:pt x="213219" y="35035"/>
                  <a:pt x="213298" y="33677"/>
                  <a:pt x="213298" y="32079"/>
                </a:cubicBezTo>
                <a:cubicBezTo>
                  <a:pt x="212340" y="32079"/>
                  <a:pt x="211781" y="31920"/>
                  <a:pt x="211621" y="31601"/>
                </a:cubicBezTo>
                <a:cubicBezTo>
                  <a:pt x="211461" y="31281"/>
                  <a:pt x="210902" y="31440"/>
                  <a:pt x="209943" y="32079"/>
                </a:cubicBezTo>
                <a:cubicBezTo>
                  <a:pt x="211222" y="34316"/>
                  <a:pt x="211701" y="35994"/>
                  <a:pt x="211381" y="37113"/>
                </a:cubicBezTo>
                <a:cubicBezTo>
                  <a:pt x="211062" y="38231"/>
                  <a:pt x="211222" y="39909"/>
                  <a:pt x="211860" y="42145"/>
                </a:cubicBezTo>
                <a:cubicBezTo>
                  <a:pt x="210902" y="41826"/>
                  <a:pt x="210183" y="41027"/>
                  <a:pt x="209704" y="39749"/>
                </a:cubicBezTo>
                <a:cubicBezTo>
                  <a:pt x="209225" y="38471"/>
                  <a:pt x="208665" y="37512"/>
                  <a:pt x="208026" y="36873"/>
                </a:cubicBezTo>
                <a:cubicBezTo>
                  <a:pt x="207706" y="34956"/>
                  <a:pt x="207867" y="33677"/>
                  <a:pt x="208505" y="33038"/>
                </a:cubicBezTo>
                <a:cubicBezTo>
                  <a:pt x="209144" y="32399"/>
                  <a:pt x="209144" y="31281"/>
                  <a:pt x="208505" y="29683"/>
                </a:cubicBezTo>
                <a:cubicBezTo>
                  <a:pt x="207227" y="29364"/>
                  <a:pt x="206588" y="29763"/>
                  <a:pt x="206588" y="30881"/>
                </a:cubicBezTo>
                <a:cubicBezTo>
                  <a:pt x="206588" y="32000"/>
                  <a:pt x="205789" y="32239"/>
                  <a:pt x="204191" y="31601"/>
                </a:cubicBezTo>
                <a:cubicBezTo>
                  <a:pt x="204191" y="33837"/>
                  <a:pt x="203632" y="36074"/>
                  <a:pt x="202514" y="38311"/>
                </a:cubicBezTo>
                <a:cubicBezTo>
                  <a:pt x="201395" y="40548"/>
                  <a:pt x="200836" y="42944"/>
                  <a:pt x="200836" y="45501"/>
                </a:cubicBezTo>
                <a:cubicBezTo>
                  <a:pt x="200197" y="45501"/>
                  <a:pt x="199798" y="45101"/>
                  <a:pt x="199638" y="44303"/>
                </a:cubicBezTo>
                <a:cubicBezTo>
                  <a:pt x="199478" y="43504"/>
                  <a:pt x="198759" y="43424"/>
                  <a:pt x="197481" y="44063"/>
                </a:cubicBezTo>
                <a:cubicBezTo>
                  <a:pt x="198120" y="43424"/>
                  <a:pt x="198599" y="42705"/>
                  <a:pt x="198919" y="41906"/>
                </a:cubicBezTo>
                <a:cubicBezTo>
                  <a:pt x="199238" y="41107"/>
                  <a:pt x="199718" y="40708"/>
                  <a:pt x="200357" y="40708"/>
                </a:cubicBezTo>
                <a:cubicBezTo>
                  <a:pt x="200037" y="40068"/>
                  <a:pt x="199878" y="38471"/>
                  <a:pt x="199878" y="35914"/>
                </a:cubicBezTo>
                <a:cubicBezTo>
                  <a:pt x="198280" y="35594"/>
                  <a:pt x="197002" y="36234"/>
                  <a:pt x="196043" y="37831"/>
                </a:cubicBezTo>
                <a:cubicBezTo>
                  <a:pt x="197002" y="39429"/>
                  <a:pt x="197161" y="40548"/>
                  <a:pt x="196522" y="41187"/>
                </a:cubicBezTo>
                <a:cubicBezTo>
                  <a:pt x="195883" y="41826"/>
                  <a:pt x="195244" y="42784"/>
                  <a:pt x="194605" y="44063"/>
                </a:cubicBezTo>
                <a:cubicBezTo>
                  <a:pt x="195883" y="43104"/>
                  <a:pt x="197002" y="43264"/>
                  <a:pt x="197960" y="44542"/>
                </a:cubicBezTo>
                <a:cubicBezTo>
                  <a:pt x="198919" y="45820"/>
                  <a:pt x="199878" y="46779"/>
                  <a:pt x="200836" y="47418"/>
                </a:cubicBezTo>
                <a:lnTo>
                  <a:pt x="200836" y="52690"/>
                </a:lnTo>
                <a:cubicBezTo>
                  <a:pt x="199878" y="52371"/>
                  <a:pt x="199158" y="52770"/>
                  <a:pt x="198679" y="53889"/>
                </a:cubicBezTo>
                <a:cubicBezTo>
                  <a:pt x="198200" y="55007"/>
                  <a:pt x="197161" y="55087"/>
                  <a:pt x="195564" y="54128"/>
                </a:cubicBezTo>
                <a:cubicBezTo>
                  <a:pt x="195564" y="55726"/>
                  <a:pt x="195244" y="56525"/>
                  <a:pt x="194605" y="56525"/>
                </a:cubicBezTo>
                <a:cubicBezTo>
                  <a:pt x="195244" y="58123"/>
                  <a:pt x="195963" y="58602"/>
                  <a:pt x="196762" y="57963"/>
                </a:cubicBezTo>
                <a:cubicBezTo>
                  <a:pt x="197561" y="57324"/>
                  <a:pt x="198280" y="57963"/>
                  <a:pt x="198919" y="59880"/>
                </a:cubicBezTo>
                <a:cubicBezTo>
                  <a:pt x="198280" y="60199"/>
                  <a:pt x="197800" y="60599"/>
                  <a:pt x="197481" y="61079"/>
                </a:cubicBezTo>
                <a:cubicBezTo>
                  <a:pt x="197161" y="61558"/>
                  <a:pt x="196682" y="62117"/>
                  <a:pt x="196043" y="62756"/>
                </a:cubicBezTo>
                <a:cubicBezTo>
                  <a:pt x="196043" y="63076"/>
                  <a:pt x="195883" y="63076"/>
                  <a:pt x="195564" y="62756"/>
                </a:cubicBezTo>
                <a:lnTo>
                  <a:pt x="195564" y="63235"/>
                </a:lnTo>
                <a:cubicBezTo>
                  <a:pt x="194925" y="63875"/>
                  <a:pt x="194286" y="64434"/>
                  <a:pt x="193646" y="64913"/>
                </a:cubicBezTo>
                <a:cubicBezTo>
                  <a:pt x="193007" y="65392"/>
                  <a:pt x="192368" y="66271"/>
                  <a:pt x="191729" y="67549"/>
                </a:cubicBezTo>
                <a:cubicBezTo>
                  <a:pt x="191090" y="67230"/>
                  <a:pt x="190610" y="66750"/>
                  <a:pt x="190291" y="66112"/>
                </a:cubicBezTo>
                <a:cubicBezTo>
                  <a:pt x="189972" y="65472"/>
                  <a:pt x="189173" y="65472"/>
                  <a:pt x="187894" y="66112"/>
                </a:cubicBezTo>
                <a:cubicBezTo>
                  <a:pt x="188853" y="68668"/>
                  <a:pt x="189333" y="71224"/>
                  <a:pt x="189333" y="73781"/>
                </a:cubicBezTo>
                <a:cubicBezTo>
                  <a:pt x="189972" y="74420"/>
                  <a:pt x="190291" y="74260"/>
                  <a:pt x="190291" y="73301"/>
                </a:cubicBezTo>
                <a:cubicBezTo>
                  <a:pt x="190291" y="72342"/>
                  <a:pt x="190291" y="71544"/>
                  <a:pt x="190291" y="70905"/>
                </a:cubicBezTo>
                <a:cubicBezTo>
                  <a:pt x="190930" y="70905"/>
                  <a:pt x="191409" y="71144"/>
                  <a:pt x="191729" y="71624"/>
                </a:cubicBezTo>
                <a:cubicBezTo>
                  <a:pt x="192049" y="72103"/>
                  <a:pt x="192528" y="72342"/>
                  <a:pt x="193167" y="72342"/>
                </a:cubicBezTo>
                <a:cubicBezTo>
                  <a:pt x="192528" y="77775"/>
                  <a:pt x="192768" y="82009"/>
                  <a:pt x="193886" y="85045"/>
                </a:cubicBezTo>
                <a:cubicBezTo>
                  <a:pt x="195004" y="88080"/>
                  <a:pt x="194925" y="91995"/>
                  <a:pt x="193646" y="96788"/>
                </a:cubicBezTo>
                <a:cubicBezTo>
                  <a:pt x="193007" y="96149"/>
                  <a:pt x="192448" y="95670"/>
                  <a:pt x="191969" y="95350"/>
                </a:cubicBezTo>
                <a:cubicBezTo>
                  <a:pt x="191489" y="95031"/>
                  <a:pt x="190771" y="95190"/>
                  <a:pt x="189811" y="95829"/>
                </a:cubicBezTo>
                <a:cubicBezTo>
                  <a:pt x="189173" y="95510"/>
                  <a:pt x="189013" y="94631"/>
                  <a:pt x="189333" y="93193"/>
                </a:cubicBezTo>
                <a:cubicBezTo>
                  <a:pt x="189652" y="91755"/>
                  <a:pt x="189652" y="90557"/>
                  <a:pt x="189333" y="89598"/>
                </a:cubicBezTo>
                <a:cubicBezTo>
                  <a:pt x="188374" y="90876"/>
                  <a:pt x="187735" y="91276"/>
                  <a:pt x="187415" y="90796"/>
                </a:cubicBezTo>
                <a:cubicBezTo>
                  <a:pt x="187096" y="90317"/>
                  <a:pt x="186616" y="89758"/>
                  <a:pt x="185977" y="89119"/>
                </a:cubicBezTo>
                <a:cubicBezTo>
                  <a:pt x="186616" y="87201"/>
                  <a:pt x="187335" y="85444"/>
                  <a:pt x="188134" y="83846"/>
                </a:cubicBezTo>
                <a:cubicBezTo>
                  <a:pt x="188933" y="82248"/>
                  <a:pt x="189492" y="80331"/>
                  <a:pt x="189811" y="78094"/>
                </a:cubicBezTo>
                <a:cubicBezTo>
                  <a:pt x="189492" y="76497"/>
                  <a:pt x="188933" y="75778"/>
                  <a:pt x="188134" y="75937"/>
                </a:cubicBezTo>
                <a:cubicBezTo>
                  <a:pt x="187335" y="76097"/>
                  <a:pt x="186776" y="75858"/>
                  <a:pt x="186456" y="75219"/>
                </a:cubicBezTo>
                <a:cubicBezTo>
                  <a:pt x="185818" y="78414"/>
                  <a:pt x="185498" y="82089"/>
                  <a:pt x="185498" y="86243"/>
                </a:cubicBezTo>
                <a:cubicBezTo>
                  <a:pt x="184859" y="86882"/>
                  <a:pt x="184140" y="87362"/>
                  <a:pt x="183341" y="87681"/>
                </a:cubicBezTo>
                <a:cubicBezTo>
                  <a:pt x="182542" y="88000"/>
                  <a:pt x="181823" y="88480"/>
                  <a:pt x="181184" y="89119"/>
                </a:cubicBezTo>
                <a:cubicBezTo>
                  <a:pt x="180545" y="92953"/>
                  <a:pt x="181664" y="94871"/>
                  <a:pt x="184539" y="94871"/>
                </a:cubicBezTo>
                <a:cubicBezTo>
                  <a:pt x="184539" y="93592"/>
                  <a:pt x="184699" y="92554"/>
                  <a:pt x="185019" y="91755"/>
                </a:cubicBezTo>
                <a:cubicBezTo>
                  <a:pt x="185338" y="90956"/>
                  <a:pt x="185657" y="90237"/>
                  <a:pt x="185977" y="89598"/>
                </a:cubicBezTo>
                <a:cubicBezTo>
                  <a:pt x="186936" y="91196"/>
                  <a:pt x="187335" y="93273"/>
                  <a:pt x="187176" y="95829"/>
                </a:cubicBezTo>
                <a:cubicBezTo>
                  <a:pt x="187016" y="98386"/>
                  <a:pt x="187735" y="100463"/>
                  <a:pt x="189333" y="102061"/>
                </a:cubicBezTo>
                <a:cubicBezTo>
                  <a:pt x="191250" y="100463"/>
                  <a:pt x="192528" y="101262"/>
                  <a:pt x="193167" y="104457"/>
                </a:cubicBezTo>
                <a:cubicBezTo>
                  <a:pt x="194445" y="102540"/>
                  <a:pt x="195244" y="102061"/>
                  <a:pt x="195564" y="103019"/>
                </a:cubicBezTo>
                <a:cubicBezTo>
                  <a:pt x="195883" y="103978"/>
                  <a:pt x="195883" y="105416"/>
                  <a:pt x="195564" y="107333"/>
                </a:cubicBezTo>
                <a:cubicBezTo>
                  <a:pt x="195244" y="109250"/>
                  <a:pt x="194605" y="111008"/>
                  <a:pt x="193646" y="112605"/>
                </a:cubicBezTo>
                <a:cubicBezTo>
                  <a:pt x="192688" y="114203"/>
                  <a:pt x="191570" y="114842"/>
                  <a:pt x="190291" y="114523"/>
                </a:cubicBezTo>
                <a:cubicBezTo>
                  <a:pt x="190610" y="115801"/>
                  <a:pt x="191570" y="116440"/>
                  <a:pt x="193167" y="116440"/>
                </a:cubicBezTo>
                <a:cubicBezTo>
                  <a:pt x="191570" y="118038"/>
                  <a:pt x="190131" y="119716"/>
                  <a:pt x="188853" y="121473"/>
                </a:cubicBezTo>
                <a:cubicBezTo>
                  <a:pt x="187575" y="123231"/>
                  <a:pt x="185818" y="124429"/>
                  <a:pt x="183581" y="125068"/>
                </a:cubicBezTo>
                <a:cubicBezTo>
                  <a:pt x="183261" y="123471"/>
                  <a:pt x="183501" y="122751"/>
                  <a:pt x="184299" y="122911"/>
                </a:cubicBezTo>
                <a:cubicBezTo>
                  <a:pt x="185098" y="123071"/>
                  <a:pt x="185657" y="122672"/>
                  <a:pt x="185977" y="121712"/>
                </a:cubicBezTo>
                <a:cubicBezTo>
                  <a:pt x="184699" y="119156"/>
                  <a:pt x="184299" y="116600"/>
                  <a:pt x="184779" y="114044"/>
                </a:cubicBezTo>
                <a:cubicBezTo>
                  <a:pt x="185258" y="111487"/>
                  <a:pt x="185498" y="108611"/>
                  <a:pt x="185498" y="105416"/>
                </a:cubicBezTo>
                <a:cubicBezTo>
                  <a:pt x="185498" y="104777"/>
                  <a:pt x="185657" y="104537"/>
                  <a:pt x="185977" y="104697"/>
                </a:cubicBezTo>
                <a:cubicBezTo>
                  <a:pt x="186297" y="104856"/>
                  <a:pt x="186616" y="104777"/>
                  <a:pt x="186936" y="104457"/>
                </a:cubicBezTo>
                <a:cubicBezTo>
                  <a:pt x="186297" y="101581"/>
                  <a:pt x="185258" y="99664"/>
                  <a:pt x="183820" y="98705"/>
                </a:cubicBezTo>
                <a:cubicBezTo>
                  <a:pt x="182382" y="97747"/>
                  <a:pt x="181184" y="95829"/>
                  <a:pt x="180226" y="92953"/>
                </a:cubicBezTo>
                <a:cubicBezTo>
                  <a:pt x="178628" y="92953"/>
                  <a:pt x="177908" y="94471"/>
                  <a:pt x="178069" y="97507"/>
                </a:cubicBezTo>
                <a:cubicBezTo>
                  <a:pt x="178228" y="100543"/>
                  <a:pt x="178628" y="102699"/>
                  <a:pt x="179267" y="103978"/>
                </a:cubicBezTo>
                <a:cubicBezTo>
                  <a:pt x="177669" y="105895"/>
                  <a:pt x="176391" y="108611"/>
                  <a:pt x="175432" y="112127"/>
                </a:cubicBezTo>
                <a:cubicBezTo>
                  <a:pt x="174474" y="115641"/>
                  <a:pt x="174154" y="119156"/>
                  <a:pt x="174474" y="122672"/>
                </a:cubicBezTo>
                <a:cubicBezTo>
                  <a:pt x="174154" y="122032"/>
                  <a:pt x="173994" y="120994"/>
                  <a:pt x="173994" y="119556"/>
                </a:cubicBezTo>
                <a:cubicBezTo>
                  <a:pt x="173994" y="118118"/>
                  <a:pt x="173675" y="116760"/>
                  <a:pt x="173036" y="115482"/>
                </a:cubicBezTo>
                <a:cubicBezTo>
                  <a:pt x="172716" y="115482"/>
                  <a:pt x="172396" y="115162"/>
                  <a:pt x="172077" y="114523"/>
                </a:cubicBezTo>
                <a:cubicBezTo>
                  <a:pt x="171119" y="114842"/>
                  <a:pt x="170559" y="115561"/>
                  <a:pt x="170399" y="116680"/>
                </a:cubicBezTo>
                <a:cubicBezTo>
                  <a:pt x="170239" y="117798"/>
                  <a:pt x="169521" y="118357"/>
                  <a:pt x="168242" y="118357"/>
                </a:cubicBezTo>
                <a:cubicBezTo>
                  <a:pt x="168881" y="120275"/>
                  <a:pt x="169441" y="120994"/>
                  <a:pt x="169920" y="120515"/>
                </a:cubicBezTo>
                <a:cubicBezTo>
                  <a:pt x="170399" y="120035"/>
                  <a:pt x="170959" y="119316"/>
                  <a:pt x="171597" y="118357"/>
                </a:cubicBezTo>
                <a:cubicBezTo>
                  <a:pt x="172556" y="119316"/>
                  <a:pt x="172876" y="119795"/>
                  <a:pt x="172556" y="119795"/>
                </a:cubicBezTo>
                <a:cubicBezTo>
                  <a:pt x="171917" y="120435"/>
                  <a:pt x="171597" y="121313"/>
                  <a:pt x="171597" y="122432"/>
                </a:cubicBezTo>
                <a:cubicBezTo>
                  <a:pt x="171597" y="123550"/>
                  <a:pt x="171597" y="124669"/>
                  <a:pt x="171597" y="125787"/>
                </a:cubicBezTo>
                <a:cubicBezTo>
                  <a:pt x="171597" y="126905"/>
                  <a:pt x="171438" y="127944"/>
                  <a:pt x="171119" y="128902"/>
                </a:cubicBezTo>
                <a:cubicBezTo>
                  <a:pt x="170799" y="129861"/>
                  <a:pt x="170000" y="130341"/>
                  <a:pt x="168722" y="130341"/>
                </a:cubicBezTo>
                <a:cubicBezTo>
                  <a:pt x="167763" y="130980"/>
                  <a:pt x="167364" y="130740"/>
                  <a:pt x="167524" y="129622"/>
                </a:cubicBezTo>
                <a:cubicBezTo>
                  <a:pt x="167683" y="128503"/>
                  <a:pt x="167443" y="127784"/>
                  <a:pt x="166804" y="127464"/>
                </a:cubicBezTo>
                <a:cubicBezTo>
                  <a:pt x="166166" y="128424"/>
                  <a:pt x="165766" y="129861"/>
                  <a:pt x="165606" y="131779"/>
                </a:cubicBezTo>
                <a:cubicBezTo>
                  <a:pt x="165446" y="133696"/>
                  <a:pt x="165846" y="135134"/>
                  <a:pt x="166804" y="136092"/>
                </a:cubicBezTo>
                <a:cubicBezTo>
                  <a:pt x="167443" y="135773"/>
                  <a:pt x="167683" y="135213"/>
                  <a:pt x="167524" y="134415"/>
                </a:cubicBezTo>
                <a:cubicBezTo>
                  <a:pt x="167364" y="133616"/>
                  <a:pt x="167603" y="133377"/>
                  <a:pt x="168242" y="133696"/>
                </a:cubicBezTo>
                <a:cubicBezTo>
                  <a:pt x="168562" y="135613"/>
                  <a:pt x="168163" y="137610"/>
                  <a:pt x="167044" y="139687"/>
                </a:cubicBezTo>
                <a:cubicBezTo>
                  <a:pt x="165926" y="141764"/>
                  <a:pt x="166325" y="143123"/>
                  <a:pt x="168242" y="143761"/>
                </a:cubicBezTo>
                <a:cubicBezTo>
                  <a:pt x="168242" y="141525"/>
                  <a:pt x="168482" y="139767"/>
                  <a:pt x="168962" y="138489"/>
                </a:cubicBezTo>
                <a:cubicBezTo>
                  <a:pt x="169441" y="137211"/>
                  <a:pt x="170000" y="135294"/>
                  <a:pt x="170639" y="132737"/>
                </a:cubicBezTo>
                <a:cubicBezTo>
                  <a:pt x="170959" y="133377"/>
                  <a:pt x="171518" y="133696"/>
                  <a:pt x="172317" y="133696"/>
                </a:cubicBezTo>
                <a:cubicBezTo>
                  <a:pt x="173116" y="133696"/>
                  <a:pt x="173195" y="132897"/>
                  <a:pt x="172556" y="131299"/>
                </a:cubicBezTo>
                <a:cubicBezTo>
                  <a:pt x="173195" y="131299"/>
                  <a:pt x="173754" y="131539"/>
                  <a:pt x="174234" y="132019"/>
                </a:cubicBezTo>
                <a:cubicBezTo>
                  <a:pt x="174713" y="132497"/>
                  <a:pt x="175432" y="132578"/>
                  <a:pt x="176391" y="132258"/>
                </a:cubicBezTo>
                <a:cubicBezTo>
                  <a:pt x="176711" y="127464"/>
                  <a:pt x="177669" y="123471"/>
                  <a:pt x="179267" y="120275"/>
                </a:cubicBezTo>
                <a:cubicBezTo>
                  <a:pt x="180865" y="117079"/>
                  <a:pt x="181184" y="113245"/>
                  <a:pt x="180226" y="108771"/>
                </a:cubicBezTo>
                <a:cubicBezTo>
                  <a:pt x="180545" y="107174"/>
                  <a:pt x="180944" y="106614"/>
                  <a:pt x="181424" y="107093"/>
                </a:cubicBezTo>
                <a:cubicBezTo>
                  <a:pt x="181903" y="107573"/>
                  <a:pt x="182622" y="107652"/>
                  <a:pt x="183581" y="107333"/>
                </a:cubicBezTo>
                <a:lnTo>
                  <a:pt x="183581" y="114523"/>
                </a:lnTo>
                <a:cubicBezTo>
                  <a:pt x="181983" y="114523"/>
                  <a:pt x="181264" y="115721"/>
                  <a:pt x="181424" y="118118"/>
                </a:cubicBezTo>
                <a:cubicBezTo>
                  <a:pt x="181584" y="120515"/>
                  <a:pt x="181024" y="122032"/>
                  <a:pt x="179746" y="122672"/>
                </a:cubicBezTo>
                <a:cubicBezTo>
                  <a:pt x="180704" y="124269"/>
                  <a:pt x="180865" y="125307"/>
                  <a:pt x="180226" y="125787"/>
                </a:cubicBezTo>
                <a:cubicBezTo>
                  <a:pt x="179586" y="126267"/>
                  <a:pt x="179427" y="127625"/>
                  <a:pt x="179746" y="129861"/>
                </a:cubicBezTo>
                <a:cubicBezTo>
                  <a:pt x="179746" y="130820"/>
                  <a:pt x="178787" y="131299"/>
                  <a:pt x="176870" y="131299"/>
                </a:cubicBezTo>
                <a:cubicBezTo>
                  <a:pt x="174953" y="135773"/>
                  <a:pt x="173116" y="140087"/>
                  <a:pt x="171358" y="144241"/>
                </a:cubicBezTo>
                <a:cubicBezTo>
                  <a:pt x="169600" y="148395"/>
                  <a:pt x="167284" y="151910"/>
                  <a:pt x="164408" y="154786"/>
                </a:cubicBezTo>
                <a:cubicBezTo>
                  <a:pt x="162490" y="154466"/>
                  <a:pt x="161372" y="153029"/>
                  <a:pt x="161052" y="150472"/>
                </a:cubicBezTo>
                <a:cubicBezTo>
                  <a:pt x="160733" y="147915"/>
                  <a:pt x="160414" y="145519"/>
                  <a:pt x="160094" y="143282"/>
                </a:cubicBezTo>
                <a:cubicBezTo>
                  <a:pt x="159135" y="146158"/>
                  <a:pt x="158257" y="149194"/>
                  <a:pt x="157458" y="152390"/>
                </a:cubicBezTo>
                <a:cubicBezTo>
                  <a:pt x="156659" y="155585"/>
                  <a:pt x="155940" y="159100"/>
                  <a:pt x="155300" y="162935"/>
                </a:cubicBezTo>
                <a:cubicBezTo>
                  <a:pt x="156898" y="162615"/>
                  <a:pt x="157777" y="161497"/>
                  <a:pt x="157937" y="159579"/>
                </a:cubicBezTo>
                <a:cubicBezTo>
                  <a:pt x="158096" y="157662"/>
                  <a:pt x="158496" y="156064"/>
                  <a:pt x="159135" y="154786"/>
                </a:cubicBezTo>
                <a:cubicBezTo>
                  <a:pt x="159455" y="158301"/>
                  <a:pt x="158975" y="161097"/>
                  <a:pt x="157697" y="163174"/>
                </a:cubicBezTo>
                <a:cubicBezTo>
                  <a:pt x="156419" y="165251"/>
                  <a:pt x="154821" y="167089"/>
                  <a:pt x="152904" y="168687"/>
                </a:cubicBezTo>
                <a:cubicBezTo>
                  <a:pt x="150987" y="170284"/>
                  <a:pt x="148989" y="171882"/>
                  <a:pt x="146913" y="173480"/>
                </a:cubicBezTo>
                <a:cubicBezTo>
                  <a:pt x="144835" y="175078"/>
                  <a:pt x="143318" y="176995"/>
                  <a:pt x="142359" y="179232"/>
                </a:cubicBezTo>
                <a:cubicBezTo>
                  <a:pt x="143637" y="179870"/>
                  <a:pt x="144915" y="180270"/>
                  <a:pt x="146193" y="180430"/>
                </a:cubicBezTo>
                <a:cubicBezTo>
                  <a:pt x="147472" y="180590"/>
                  <a:pt x="148590" y="180989"/>
                  <a:pt x="149548" y="181628"/>
                </a:cubicBezTo>
                <a:cubicBezTo>
                  <a:pt x="150188" y="180031"/>
                  <a:pt x="151307" y="178832"/>
                  <a:pt x="152904" y="178033"/>
                </a:cubicBezTo>
                <a:cubicBezTo>
                  <a:pt x="154501" y="177235"/>
                  <a:pt x="155780" y="177634"/>
                  <a:pt x="156738" y="179232"/>
                </a:cubicBezTo>
                <a:cubicBezTo>
                  <a:pt x="157378" y="178592"/>
                  <a:pt x="157458" y="178113"/>
                  <a:pt x="156978" y="177794"/>
                </a:cubicBezTo>
                <a:cubicBezTo>
                  <a:pt x="156499" y="177474"/>
                  <a:pt x="156579" y="176835"/>
                  <a:pt x="157218" y="175877"/>
                </a:cubicBezTo>
                <a:cubicBezTo>
                  <a:pt x="158816" y="176196"/>
                  <a:pt x="159934" y="176436"/>
                  <a:pt x="160573" y="176595"/>
                </a:cubicBezTo>
                <a:cubicBezTo>
                  <a:pt x="161213" y="176755"/>
                  <a:pt x="162171" y="177154"/>
                  <a:pt x="163449" y="177794"/>
                </a:cubicBezTo>
                <a:cubicBezTo>
                  <a:pt x="163769" y="178433"/>
                  <a:pt x="163689" y="178912"/>
                  <a:pt x="163210" y="179232"/>
                </a:cubicBezTo>
                <a:cubicBezTo>
                  <a:pt x="162730" y="179551"/>
                  <a:pt x="162650" y="180350"/>
                  <a:pt x="162970" y="181628"/>
                </a:cubicBezTo>
                <a:cubicBezTo>
                  <a:pt x="164887" y="181948"/>
                  <a:pt x="165526" y="180829"/>
                  <a:pt x="164887" y="178273"/>
                </a:cubicBezTo>
                <a:cubicBezTo>
                  <a:pt x="165846" y="178912"/>
                  <a:pt x="167124" y="179071"/>
                  <a:pt x="168722" y="178752"/>
                </a:cubicBezTo>
                <a:cubicBezTo>
                  <a:pt x="170320" y="178433"/>
                  <a:pt x="171597" y="178912"/>
                  <a:pt x="172556" y="180190"/>
                </a:cubicBezTo>
                <a:cubicBezTo>
                  <a:pt x="173195" y="181788"/>
                  <a:pt x="173275" y="182906"/>
                  <a:pt x="172796" y="183545"/>
                </a:cubicBezTo>
                <a:cubicBezTo>
                  <a:pt x="172317" y="184185"/>
                  <a:pt x="172876" y="184823"/>
                  <a:pt x="174474" y="185463"/>
                </a:cubicBezTo>
                <a:cubicBezTo>
                  <a:pt x="173195" y="188658"/>
                  <a:pt x="173036" y="191854"/>
                  <a:pt x="173994" y="195049"/>
                </a:cubicBezTo>
                <a:cubicBezTo>
                  <a:pt x="174953" y="193451"/>
                  <a:pt x="175751" y="191374"/>
                  <a:pt x="176391" y="188818"/>
                </a:cubicBezTo>
                <a:cubicBezTo>
                  <a:pt x="177349" y="188179"/>
                  <a:pt x="177829" y="188498"/>
                  <a:pt x="177829" y="189777"/>
                </a:cubicBezTo>
                <a:cubicBezTo>
                  <a:pt x="177829" y="191055"/>
                  <a:pt x="177989" y="192013"/>
                  <a:pt x="178308" y="192652"/>
                </a:cubicBezTo>
                <a:cubicBezTo>
                  <a:pt x="179267" y="193292"/>
                  <a:pt x="179746" y="193132"/>
                  <a:pt x="179746" y="192173"/>
                </a:cubicBezTo>
                <a:cubicBezTo>
                  <a:pt x="179746" y="191214"/>
                  <a:pt x="180066" y="190575"/>
                  <a:pt x="180704" y="190256"/>
                </a:cubicBezTo>
                <a:cubicBezTo>
                  <a:pt x="181344" y="190575"/>
                  <a:pt x="181503" y="191454"/>
                  <a:pt x="181184" y="192892"/>
                </a:cubicBezTo>
                <a:cubicBezTo>
                  <a:pt x="180865" y="194330"/>
                  <a:pt x="180865" y="195529"/>
                  <a:pt x="181184" y="196487"/>
                </a:cubicBezTo>
                <a:cubicBezTo>
                  <a:pt x="182462" y="195529"/>
                  <a:pt x="183101" y="196088"/>
                  <a:pt x="183101" y="198165"/>
                </a:cubicBezTo>
                <a:cubicBezTo>
                  <a:pt x="183101" y="200242"/>
                  <a:pt x="182862" y="202958"/>
                  <a:pt x="182382" y="206313"/>
                </a:cubicBezTo>
                <a:cubicBezTo>
                  <a:pt x="181903" y="209668"/>
                  <a:pt x="181344" y="213023"/>
                  <a:pt x="180704" y="216379"/>
                </a:cubicBezTo>
                <a:cubicBezTo>
                  <a:pt x="180066" y="219735"/>
                  <a:pt x="179586" y="222051"/>
                  <a:pt x="179267" y="223329"/>
                </a:cubicBezTo>
                <a:cubicBezTo>
                  <a:pt x="177989" y="223329"/>
                  <a:pt x="177349" y="223649"/>
                  <a:pt x="177349" y="224288"/>
                </a:cubicBezTo>
                <a:cubicBezTo>
                  <a:pt x="176711" y="222370"/>
                  <a:pt x="176550" y="220373"/>
                  <a:pt x="176870" y="218296"/>
                </a:cubicBezTo>
                <a:cubicBezTo>
                  <a:pt x="177190" y="216219"/>
                  <a:pt x="177669" y="214542"/>
                  <a:pt x="178308" y="213263"/>
                </a:cubicBezTo>
                <a:cubicBezTo>
                  <a:pt x="178947" y="213263"/>
                  <a:pt x="179267" y="213743"/>
                  <a:pt x="179267" y="214701"/>
                </a:cubicBezTo>
                <a:cubicBezTo>
                  <a:pt x="179267" y="215660"/>
                  <a:pt x="179746" y="215979"/>
                  <a:pt x="180704" y="215660"/>
                </a:cubicBezTo>
                <a:cubicBezTo>
                  <a:pt x="181024" y="212145"/>
                  <a:pt x="181024" y="209509"/>
                  <a:pt x="180704" y="207751"/>
                </a:cubicBezTo>
                <a:cubicBezTo>
                  <a:pt x="180385" y="205994"/>
                  <a:pt x="180226" y="204316"/>
                  <a:pt x="180226" y="202718"/>
                </a:cubicBezTo>
                <a:cubicBezTo>
                  <a:pt x="178947" y="201120"/>
                  <a:pt x="177908" y="201120"/>
                  <a:pt x="177110" y="202718"/>
                </a:cubicBezTo>
                <a:cubicBezTo>
                  <a:pt x="176311" y="204316"/>
                  <a:pt x="175432" y="205435"/>
                  <a:pt x="174474" y="206073"/>
                </a:cubicBezTo>
                <a:cubicBezTo>
                  <a:pt x="174793" y="206713"/>
                  <a:pt x="175033" y="206793"/>
                  <a:pt x="175192" y="206313"/>
                </a:cubicBezTo>
                <a:cubicBezTo>
                  <a:pt x="175352" y="205834"/>
                  <a:pt x="175751" y="205754"/>
                  <a:pt x="176391" y="206073"/>
                </a:cubicBezTo>
                <a:cubicBezTo>
                  <a:pt x="176711" y="208630"/>
                  <a:pt x="176391" y="210308"/>
                  <a:pt x="175432" y="211106"/>
                </a:cubicBezTo>
                <a:cubicBezTo>
                  <a:pt x="174474" y="211905"/>
                  <a:pt x="173675" y="213104"/>
                  <a:pt x="173036" y="214701"/>
                </a:cubicBezTo>
                <a:cubicBezTo>
                  <a:pt x="173994" y="215660"/>
                  <a:pt x="174953" y="215660"/>
                  <a:pt x="175912" y="214701"/>
                </a:cubicBezTo>
                <a:cubicBezTo>
                  <a:pt x="175592" y="216299"/>
                  <a:pt x="175432" y="217897"/>
                  <a:pt x="175432" y="219495"/>
                </a:cubicBezTo>
                <a:cubicBezTo>
                  <a:pt x="175432" y="221092"/>
                  <a:pt x="175113" y="222370"/>
                  <a:pt x="174474" y="223329"/>
                </a:cubicBezTo>
                <a:cubicBezTo>
                  <a:pt x="173515" y="222690"/>
                  <a:pt x="173355" y="221971"/>
                  <a:pt x="173994" y="221172"/>
                </a:cubicBezTo>
                <a:cubicBezTo>
                  <a:pt x="174633" y="220373"/>
                  <a:pt x="174793" y="219495"/>
                  <a:pt x="174474" y="218536"/>
                </a:cubicBezTo>
                <a:cubicBezTo>
                  <a:pt x="173515" y="218216"/>
                  <a:pt x="172876" y="217657"/>
                  <a:pt x="172556" y="216858"/>
                </a:cubicBezTo>
                <a:cubicBezTo>
                  <a:pt x="172237" y="216059"/>
                  <a:pt x="171758" y="215341"/>
                  <a:pt x="171119" y="214701"/>
                </a:cubicBezTo>
                <a:cubicBezTo>
                  <a:pt x="171119" y="212145"/>
                  <a:pt x="171438" y="210068"/>
                  <a:pt x="172077" y="208470"/>
                </a:cubicBezTo>
                <a:cubicBezTo>
                  <a:pt x="172716" y="206872"/>
                  <a:pt x="173355" y="205274"/>
                  <a:pt x="173994" y="203677"/>
                </a:cubicBezTo>
                <a:cubicBezTo>
                  <a:pt x="173355" y="203038"/>
                  <a:pt x="172716" y="203038"/>
                  <a:pt x="172077" y="203677"/>
                </a:cubicBezTo>
                <a:cubicBezTo>
                  <a:pt x="171438" y="204316"/>
                  <a:pt x="171119" y="203357"/>
                  <a:pt x="171119" y="200801"/>
                </a:cubicBezTo>
                <a:lnTo>
                  <a:pt x="168242" y="200801"/>
                </a:lnTo>
                <a:cubicBezTo>
                  <a:pt x="167603" y="204636"/>
                  <a:pt x="167204" y="208710"/>
                  <a:pt x="167044" y="213023"/>
                </a:cubicBezTo>
                <a:cubicBezTo>
                  <a:pt x="166884" y="217338"/>
                  <a:pt x="166325" y="221252"/>
                  <a:pt x="165367" y="224767"/>
                </a:cubicBezTo>
                <a:cubicBezTo>
                  <a:pt x="164408" y="222850"/>
                  <a:pt x="164248" y="220453"/>
                  <a:pt x="164887" y="217577"/>
                </a:cubicBezTo>
                <a:cubicBezTo>
                  <a:pt x="165526" y="214701"/>
                  <a:pt x="165686" y="211825"/>
                  <a:pt x="165367" y="208950"/>
                </a:cubicBezTo>
                <a:cubicBezTo>
                  <a:pt x="164088" y="209908"/>
                  <a:pt x="163369" y="211426"/>
                  <a:pt x="163210" y="213503"/>
                </a:cubicBezTo>
                <a:cubicBezTo>
                  <a:pt x="163049" y="215580"/>
                  <a:pt x="162970" y="217737"/>
                  <a:pt x="162970" y="219974"/>
                </a:cubicBezTo>
                <a:cubicBezTo>
                  <a:pt x="162970" y="222211"/>
                  <a:pt x="162810" y="224368"/>
                  <a:pt x="162490" y="226445"/>
                </a:cubicBezTo>
                <a:cubicBezTo>
                  <a:pt x="162171" y="228522"/>
                  <a:pt x="161532" y="230040"/>
                  <a:pt x="160573" y="230998"/>
                </a:cubicBezTo>
                <a:cubicBezTo>
                  <a:pt x="158975" y="230359"/>
                  <a:pt x="158576" y="229560"/>
                  <a:pt x="159375" y="228602"/>
                </a:cubicBezTo>
                <a:cubicBezTo>
                  <a:pt x="160174" y="227643"/>
                  <a:pt x="160573" y="226365"/>
                  <a:pt x="160573" y="224767"/>
                </a:cubicBezTo>
                <a:lnTo>
                  <a:pt x="157218" y="224767"/>
                </a:lnTo>
                <a:cubicBezTo>
                  <a:pt x="156898" y="222211"/>
                  <a:pt x="156819" y="220373"/>
                  <a:pt x="156978" y="219255"/>
                </a:cubicBezTo>
                <a:cubicBezTo>
                  <a:pt x="157138" y="218137"/>
                  <a:pt x="157218" y="216938"/>
                  <a:pt x="157218" y="215660"/>
                </a:cubicBezTo>
                <a:cubicBezTo>
                  <a:pt x="156260" y="218855"/>
                  <a:pt x="154741" y="221092"/>
                  <a:pt x="152665" y="222370"/>
                </a:cubicBezTo>
                <a:cubicBezTo>
                  <a:pt x="150587" y="223649"/>
                  <a:pt x="149548" y="226524"/>
                  <a:pt x="149548" y="230998"/>
                </a:cubicBezTo>
                <a:cubicBezTo>
                  <a:pt x="150508" y="232276"/>
                  <a:pt x="151226" y="232197"/>
                  <a:pt x="151706" y="230759"/>
                </a:cubicBezTo>
                <a:cubicBezTo>
                  <a:pt x="152185" y="229320"/>
                  <a:pt x="152744" y="228442"/>
                  <a:pt x="153383" y="228122"/>
                </a:cubicBezTo>
                <a:cubicBezTo>
                  <a:pt x="153702" y="230040"/>
                  <a:pt x="153702" y="231638"/>
                  <a:pt x="153383" y="232915"/>
                </a:cubicBezTo>
                <a:cubicBezTo>
                  <a:pt x="153064" y="234194"/>
                  <a:pt x="152584" y="235472"/>
                  <a:pt x="151945" y="236750"/>
                </a:cubicBezTo>
                <a:cubicBezTo>
                  <a:pt x="150987" y="236430"/>
                  <a:pt x="150188" y="236591"/>
                  <a:pt x="149548" y="237229"/>
                </a:cubicBezTo>
                <a:cubicBezTo>
                  <a:pt x="148910" y="237868"/>
                  <a:pt x="148111" y="237868"/>
                  <a:pt x="147153" y="237229"/>
                </a:cubicBezTo>
                <a:cubicBezTo>
                  <a:pt x="147153" y="238827"/>
                  <a:pt x="146992" y="239706"/>
                  <a:pt x="146673" y="239866"/>
                </a:cubicBezTo>
                <a:cubicBezTo>
                  <a:pt x="146354" y="240025"/>
                  <a:pt x="146034" y="240105"/>
                  <a:pt x="145714" y="240105"/>
                </a:cubicBezTo>
                <a:cubicBezTo>
                  <a:pt x="145394" y="240105"/>
                  <a:pt x="145075" y="240265"/>
                  <a:pt x="144756" y="240584"/>
                </a:cubicBezTo>
                <a:cubicBezTo>
                  <a:pt x="144436" y="240904"/>
                  <a:pt x="144436" y="241703"/>
                  <a:pt x="144756" y="242981"/>
                </a:cubicBezTo>
                <a:cubicBezTo>
                  <a:pt x="142519" y="242342"/>
                  <a:pt x="140761" y="241783"/>
                  <a:pt x="139483" y="241304"/>
                </a:cubicBezTo>
                <a:cubicBezTo>
                  <a:pt x="138205" y="240824"/>
                  <a:pt x="136607" y="240265"/>
                  <a:pt x="134689" y="239626"/>
                </a:cubicBezTo>
                <a:cubicBezTo>
                  <a:pt x="134051" y="241224"/>
                  <a:pt x="133731" y="243221"/>
                  <a:pt x="133731" y="245618"/>
                </a:cubicBezTo>
                <a:cubicBezTo>
                  <a:pt x="133731" y="248014"/>
                  <a:pt x="133412" y="250011"/>
                  <a:pt x="132773" y="251609"/>
                </a:cubicBezTo>
                <a:cubicBezTo>
                  <a:pt x="132133" y="252248"/>
                  <a:pt x="131654" y="252168"/>
                  <a:pt x="131334" y="251369"/>
                </a:cubicBezTo>
                <a:cubicBezTo>
                  <a:pt x="131015" y="250570"/>
                  <a:pt x="130535" y="250651"/>
                  <a:pt x="129896" y="251609"/>
                </a:cubicBezTo>
                <a:cubicBezTo>
                  <a:pt x="131494" y="252887"/>
                  <a:pt x="132054" y="254485"/>
                  <a:pt x="131574" y="256402"/>
                </a:cubicBezTo>
                <a:cubicBezTo>
                  <a:pt x="131095" y="258320"/>
                  <a:pt x="131175" y="259758"/>
                  <a:pt x="131814" y="260716"/>
                </a:cubicBezTo>
                <a:cubicBezTo>
                  <a:pt x="134051" y="260077"/>
                  <a:pt x="134689" y="258639"/>
                  <a:pt x="133731" y="256402"/>
                </a:cubicBezTo>
                <a:cubicBezTo>
                  <a:pt x="132773" y="254165"/>
                  <a:pt x="133092" y="252088"/>
                  <a:pt x="134689" y="250171"/>
                </a:cubicBezTo>
                <a:cubicBezTo>
                  <a:pt x="135329" y="249532"/>
                  <a:pt x="135808" y="249213"/>
                  <a:pt x="136128" y="249213"/>
                </a:cubicBezTo>
                <a:cubicBezTo>
                  <a:pt x="136447" y="249213"/>
                  <a:pt x="136287" y="248414"/>
                  <a:pt x="135648" y="246816"/>
                </a:cubicBezTo>
                <a:cubicBezTo>
                  <a:pt x="137885" y="247455"/>
                  <a:pt x="139004" y="248733"/>
                  <a:pt x="139004" y="250651"/>
                </a:cubicBezTo>
                <a:cubicBezTo>
                  <a:pt x="139963" y="250011"/>
                  <a:pt x="140841" y="249132"/>
                  <a:pt x="141640" y="248014"/>
                </a:cubicBezTo>
                <a:cubicBezTo>
                  <a:pt x="142439" y="246896"/>
                  <a:pt x="143318" y="245698"/>
                  <a:pt x="144276" y="244419"/>
                </a:cubicBezTo>
                <a:cubicBezTo>
                  <a:pt x="143957" y="248573"/>
                  <a:pt x="142199" y="251450"/>
                  <a:pt x="139004" y="253047"/>
                </a:cubicBezTo>
                <a:lnTo>
                  <a:pt x="139004" y="257841"/>
                </a:lnTo>
                <a:cubicBezTo>
                  <a:pt x="139642" y="257521"/>
                  <a:pt x="140122" y="257121"/>
                  <a:pt x="140441" y="256642"/>
                </a:cubicBezTo>
                <a:cubicBezTo>
                  <a:pt x="140761" y="256163"/>
                  <a:pt x="141240" y="255763"/>
                  <a:pt x="141880" y="255444"/>
                </a:cubicBezTo>
                <a:cubicBezTo>
                  <a:pt x="141880" y="256083"/>
                  <a:pt x="141720" y="256642"/>
                  <a:pt x="141400" y="257121"/>
                </a:cubicBezTo>
                <a:cubicBezTo>
                  <a:pt x="141081" y="257601"/>
                  <a:pt x="141081" y="258160"/>
                  <a:pt x="141400" y="258799"/>
                </a:cubicBezTo>
                <a:cubicBezTo>
                  <a:pt x="142359" y="258479"/>
                  <a:pt x="142838" y="258959"/>
                  <a:pt x="142838" y="260237"/>
                </a:cubicBezTo>
                <a:cubicBezTo>
                  <a:pt x="143477" y="259917"/>
                  <a:pt x="143877" y="259278"/>
                  <a:pt x="144036" y="258320"/>
                </a:cubicBezTo>
                <a:cubicBezTo>
                  <a:pt x="144196" y="257361"/>
                  <a:pt x="144915" y="257201"/>
                  <a:pt x="146193" y="257841"/>
                </a:cubicBezTo>
                <a:cubicBezTo>
                  <a:pt x="145235" y="260397"/>
                  <a:pt x="144995" y="263193"/>
                  <a:pt x="145475" y="266228"/>
                </a:cubicBezTo>
                <a:cubicBezTo>
                  <a:pt x="145954" y="269264"/>
                  <a:pt x="145555" y="272060"/>
                  <a:pt x="144276" y="274617"/>
                </a:cubicBezTo>
                <a:cubicBezTo>
                  <a:pt x="145555" y="275256"/>
                  <a:pt x="146193" y="275016"/>
                  <a:pt x="146193" y="273898"/>
                </a:cubicBezTo>
                <a:cubicBezTo>
                  <a:pt x="146193" y="272779"/>
                  <a:pt x="146513" y="271901"/>
                  <a:pt x="147153" y="271261"/>
                </a:cubicBezTo>
                <a:cubicBezTo>
                  <a:pt x="147791" y="271261"/>
                  <a:pt x="147951" y="271980"/>
                  <a:pt x="147631" y="273418"/>
                </a:cubicBezTo>
                <a:cubicBezTo>
                  <a:pt x="147312" y="274856"/>
                  <a:pt x="146833" y="275415"/>
                  <a:pt x="146193" y="275096"/>
                </a:cubicBezTo>
                <a:cubicBezTo>
                  <a:pt x="146833" y="277013"/>
                  <a:pt x="147791" y="277812"/>
                  <a:pt x="149070" y="277492"/>
                </a:cubicBezTo>
                <a:cubicBezTo>
                  <a:pt x="148111" y="282605"/>
                  <a:pt x="147712" y="286919"/>
                  <a:pt x="147871" y="290434"/>
                </a:cubicBezTo>
                <a:cubicBezTo>
                  <a:pt x="148031" y="293950"/>
                  <a:pt x="147312" y="297943"/>
                  <a:pt x="145714" y="302417"/>
                </a:cubicBezTo>
                <a:lnTo>
                  <a:pt x="147631" y="302417"/>
                </a:lnTo>
                <a:cubicBezTo>
                  <a:pt x="146034" y="306891"/>
                  <a:pt x="145075" y="311844"/>
                  <a:pt x="144756" y="317276"/>
                </a:cubicBezTo>
                <a:cubicBezTo>
                  <a:pt x="144436" y="322709"/>
                  <a:pt x="142519" y="326224"/>
                  <a:pt x="139004" y="327821"/>
                </a:cubicBezTo>
                <a:cubicBezTo>
                  <a:pt x="138365" y="332295"/>
                  <a:pt x="137326" y="336529"/>
                  <a:pt x="135888" y="340523"/>
                </a:cubicBezTo>
                <a:cubicBezTo>
                  <a:pt x="134450" y="344518"/>
                  <a:pt x="133891" y="348432"/>
                  <a:pt x="134211" y="352267"/>
                </a:cubicBezTo>
                <a:cubicBezTo>
                  <a:pt x="135488" y="352267"/>
                  <a:pt x="136368" y="351707"/>
                  <a:pt x="136846" y="350589"/>
                </a:cubicBezTo>
                <a:cubicBezTo>
                  <a:pt x="137326" y="349471"/>
                  <a:pt x="137725" y="348192"/>
                  <a:pt x="138045" y="346754"/>
                </a:cubicBezTo>
                <a:cubicBezTo>
                  <a:pt x="138365" y="345317"/>
                  <a:pt x="138764" y="344038"/>
                  <a:pt x="139243" y="342920"/>
                </a:cubicBezTo>
                <a:cubicBezTo>
                  <a:pt x="139723" y="341801"/>
                  <a:pt x="140601" y="341242"/>
                  <a:pt x="141880" y="341242"/>
                </a:cubicBezTo>
                <a:cubicBezTo>
                  <a:pt x="141240" y="335810"/>
                  <a:pt x="141880" y="331976"/>
                  <a:pt x="143797" y="329738"/>
                </a:cubicBezTo>
                <a:cubicBezTo>
                  <a:pt x="145714" y="327501"/>
                  <a:pt x="147631" y="325265"/>
                  <a:pt x="149548" y="323028"/>
                </a:cubicBezTo>
                <a:cubicBezTo>
                  <a:pt x="149868" y="321430"/>
                  <a:pt x="149629" y="320951"/>
                  <a:pt x="148830" y="321590"/>
                </a:cubicBezTo>
                <a:cubicBezTo>
                  <a:pt x="148031" y="322229"/>
                  <a:pt x="147472" y="322549"/>
                  <a:pt x="147153" y="322549"/>
                </a:cubicBezTo>
                <a:cubicBezTo>
                  <a:pt x="148111" y="321271"/>
                  <a:pt x="148430" y="320152"/>
                  <a:pt x="148111" y="319193"/>
                </a:cubicBezTo>
                <a:cubicBezTo>
                  <a:pt x="147791" y="318235"/>
                  <a:pt x="148590" y="317436"/>
                  <a:pt x="150508" y="316797"/>
                </a:cubicBezTo>
                <a:cubicBezTo>
                  <a:pt x="150827" y="319673"/>
                  <a:pt x="150827" y="323347"/>
                  <a:pt x="150508" y="327821"/>
                </a:cubicBezTo>
                <a:cubicBezTo>
                  <a:pt x="150188" y="332295"/>
                  <a:pt x="149709" y="336289"/>
                  <a:pt x="149070" y="339804"/>
                </a:cubicBezTo>
                <a:cubicBezTo>
                  <a:pt x="150028" y="337887"/>
                  <a:pt x="150667" y="335571"/>
                  <a:pt x="150987" y="332854"/>
                </a:cubicBezTo>
                <a:cubicBezTo>
                  <a:pt x="151307" y="330138"/>
                  <a:pt x="151786" y="327501"/>
                  <a:pt x="152425" y="324945"/>
                </a:cubicBezTo>
                <a:cubicBezTo>
                  <a:pt x="153383" y="325584"/>
                  <a:pt x="153543" y="326303"/>
                  <a:pt x="152904" y="327102"/>
                </a:cubicBezTo>
                <a:cubicBezTo>
                  <a:pt x="152265" y="327901"/>
                  <a:pt x="152265" y="328620"/>
                  <a:pt x="152904" y="329260"/>
                </a:cubicBezTo>
                <a:cubicBezTo>
                  <a:pt x="153863" y="326703"/>
                  <a:pt x="155061" y="324226"/>
                  <a:pt x="156499" y="321830"/>
                </a:cubicBezTo>
                <a:cubicBezTo>
                  <a:pt x="157937" y="319433"/>
                  <a:pt x="158336" y="316797"/>
                  <a:pt x="157697" y="313921"/>
                </a:cubicBezTo>
                <a:cubicBezTo>
                  <a:pt x="157058" y="311684"/>
                  <a:pt x="156099" y="310166"/>
                  <a:pt x="154821" y="309368"/>
                </a:cubicBezTo>
                <a:cubicBezTo>
                  <a:pt x="153543" y="308569"/>
                  <a:pt x="152904" y="306891"/>
                  <a:pt x="152904" y="304334"/>
                </a:cubicBezTo>
                <a:cubicBezTo>
                  <a:pt x="153543" y="303057"/>
                  <a:pt x="154182" y="302417"/>
                  <a:pt x="154821" y="302417"/>
                </a:cubicBezTo>
                <a:cubicBezTo>
                  <a:pt x="154821" y="304654"/>
                  <a:pt x="155381" y="306012"/>
                  <a:pt x="156499" y="306491"/>
                </a:cubicBezTo>
                <a:cubicBezTo>
                  <a:pt x="157618" y="306971"/>
                  <a:pt x="158017" y="308329"/>
                  <a:pt x="157697" y="310566"/>
                </a:cubicBezTo>
                <a:cubicBezTo>
                  <a:pt x="158336" y="310566"/>
                  <a:pt x="159135" y="310726"/>
                  <a:pt x="160094" y="311045"/>
                </a:cubicBezTo>
                <a:cubicBezTo>
                  <a:pt x="161052" y="311365"/>
                  <a:pt x="161213" y="312483"/>
                  <a:pt x="160573" y="314400"/>
                </a:cubicBezTo>
                <a:cubicBezTo>
                  <a:pt x="160893" y="313761"/>
                  <a:pt x="161372" y="313202"/>
                  <a:pt x="162011" y="312723"/>
                </a:cubicBezTo>
                <a:cubicBezTo>
                  <a:pt x="162650" y="312243"/>
                  <a:pt x="163130" y="311524"/>
                  <a:pt x="163449" y="310566"/>
                </a:cubicBezTo>
                <a:cubicBezTo>
                  <a:pt x="165367" y="311524"/>
                  <a:pt x="166325" y="313601"/>
                  <a:pt x="166325" y="316797"/>
                </a:cubicBezTo>
                <a:cubicBezTo>
                  <a:pt x="166005" y="317436"/>
                  <a:pt x="165526" y="317756"/>
                  <a:pt x="164887" y="317756"/>
                </a:cubicBezTo>
                <a:cubicBezTo>
                  <a:pt x="164248" y="317756"/>
                  <a:pt x="163769" y="318075"/>
                  <a:pt x="163449" y="318714"/>
                </a:cubicBezTo>
                <a:cubicBezTo>
                  <a:pt x="163130" y="318075"/>
                  <a:pt x="162970" y="317676"/>
                  <a:pt x="162970" y="317516"/>
                </a:cubicBezTo>
                <a:cubicBezTo>
                  <a:pt x="162970" y="317356"/>
                  <a:pt x="162810" y="316957"/>
                  <a:pt x="162490" y="316318"/>
                </a:cubicBezTo>
                <a:cubicBezTo>
                  <a:pt x="161851" y="317915"/>
                  <a:pt x="161292" y="319593"/>
                  <a:pt x="160813" y="321350"/>
                </a:cubicBezTo>
                <a:cubicBezTo>
                  <a:pt x="160333" y="323108"/>
                  <a:pt x="160253" y="325265"/>
                  <a:pt x="160573" y="327821"/>
                </a:cubicBezTo>
                <a:cubicBezTo>
                  <a:pt x="162490" y="327821"/>
                  <a:pt x="163289" y="328620"/>
                  <a:pt x="162970" y="330218"/>
                </a:cubicBezTo>
                <a:cubicBezTo>
                  <a:pt x="163289" y="331177"/>
                  <a:pt x="163210" y="331736"/>
                  <a:pt x="162730" y="331895"/>
                </a:cubicBezTo>
                <a:cubicBezTo>
                  <a:pt x="162251" y="332055"/>
                  <a:pt x="161691" y="332295"/>
                  <a:pt x="161052" y="332615"/>
                </a:cubicBezTo>
                <a:cubicBezTo>
                  <a:pt x="161052" y="335490"/>
                  <a:pt x="160973" y="339245"/>
                  <a:pt x="160813" y="343879"/>
                </a:cubicBezTo>
                <a:cubicBezTo>
                  <a:pt x="160653" y="348512"/>
                  <a:pt x="159934" y="352107"/>
                  <a:pt x="158656" y="354664"/>
                </a:cubicBezTo>
                <a:cubicBezTo>
                  <a:pt x="158017" y="353704"/>
                  <a:pt x="157378" y="353066"/>
                  <a:pt x="156738" y="352746"/>
                </a:cubicBezTo>
                <a:cubicBezTo>
                  <a:pt x="156099" y="352427"/>
                  <a:pt x="155461" y="352906"/>
                  <a:pt x="154821" y="354184"/>
                </a:cubicBezTo>
                <a:cubicBezTo>
                  <a:pt x="154821" y="351947"/>
                  <a:pt x="155141" y="350988"/>
                  <a:pt x="155780" y="351308"/>
                </a:cubicBezTo>
                <a:cubicBezTo>
                  <a:pt x="155141" y="350030"/>
                  <a:pt x="154182" y="349231"/>
                  <a:pt x="152904" y="348912"/>
                </a:cubicBezTo>
                <a:cubicBezTo>
                  <a:pt x="152904" y="347314"/>
                  <a:pt x="153224" y="346036"/>
                  <a:pt x="153863" y="345077"/>
                </a:cubicBezTo>
                <a:cubicBezTo>
                  <a:pt x="154501" y="344118"/>
                  <a:pt x="154342" y="343160"/>
                  <a:pt x="153383" y="342201"/>
                </a:cubicBezTo>
                <a:lnTo>
                  <a:pt x="151466" y="342201"/>
                </a:lnTo>
                <a:cubicBezTo>
                  <a:pt x="151146" y="344118"/>
                  <a:pt x="150907" y="345955"/>
                  <a:pt x="150747" y="347713"/>
                </a:cubicBezTo>
                <a:cubicBezTo>
                  <a:pt x="150587" y="349471"/>
                  <a:pt x="150667" y="351628"/>
                  <a:pt x="150987" y="354184"/>
                </a:cubicBezTo>
                <a:lnTo>
                  <a:pt x="152904" y="354184"/>
                </a:lnTo>
                <a:cubicBezTo>
                  <a:pt x="153224" y="354823"/>
                  <a:pt x="153143" y="355302"/>
                  <a:pt x="152665" y="355622"/>
                </a:cubicBezTo>
                <a:cubicBezTo>
                  <a:pt x="152185" y="355941"/>
                  <a:pt x="152106" y="356740"/>
                  <a:pt x="152425" y="358019"/>
                </a:cubicBezTo>
                <a:cubicBezTo>
                  <a:pt x="152106" y="357699"/>
                  <a:pt x="151945" y="357299"/>
                  <a:pt x="151945" y="356821"/>
                </a:cubicBezTo>
                <a:cubicBezTo>
                  <a:pt x="151945" y="356341"/>
                  <a:pt x="151626" y="356101"/>
                  <a:pt x="150987" y="356101"/>
                </a:cubicBezTo>
                <a:cubicBezTo>
                  <a:pt x="150987" y="359297"/>
                  <a:pt x="151307" y="360894"/>
                  <a:pt x="151945" y="360894"/>
                </a:cubicBezTo>
                <a:cubicBezTo>
                  <a:pt x="151945" y="361853"/>
                  <a:pt x="151706" y="362333"/>
                  <a:pt x="151226" y="362333"/>
                </a:cubicBezTo>
                <a:cubicBezTo>
                  <a:pt x="150747" y="362333"/>
                  <a:pt x="150508" y="362652"/>
                  <a:pt x="150508" y="363291"/>
                </a:cubicBezTo>
                <a:cubicBezTo>
                  <a:pt x="150508" y="364889"/>
                  <a:pt x="150827" y="366007"/>
                  <a:pt x="151466" y="366646"/>
                </a:cubicBezTo>
                <a:cubicBezTo>
                  <a:pt x="152106" y="367286"/>
                  <a:pt x="152265" y="368564"/>
                  <a:pt x="151945" y="370481"/>
                </a:cubicBezTo>
                <a:cubicBezTo>
                  <a:pt x="152265" y="370800"/>
                  <a:pt x="152505" y="370721"/>
                  <a:pt x="152665" y="370241"/>
                </a:cubicBezTo>
                <a:cubicBezTo>
                  <a:pt x="152824" y="369762"/>
                  <a:pt x="152904" y="369283"/>
                  <a:pt x="152904" y="368803"/>
                </a:cubicBezTo>
                <a:cubicBezTo>
                  <a:pt x="152904" y="368324"/>
                  <a:pt x="152904" y="368084"/>
                  <a:pt x="152904" y="368084"/>
                </a:cubicBezTo>
                <a:cubicBezTo>
                  <a:pt x="152904" y="368084"/>
                  <a:pt x="153064" y="368564"/>
                  <a:pt x="153383" y="369523"/>
                </a:cubicBezTo>
                <a:cubicBezTo>
                  <a:pt x="154342" y="369203"/>
                  <a:pt x="154981" y="368324"/>
                  <a:pt x="155300" y="366886"/>
                </a:cubicBezTo>
                <a:cubicBezTo>
                  <a:pt x="155620" y="365448"/>
                  <a:pt x="155860" y="364010"/>
                  <a:pt x="156020" y="362572"/>
                </a:cubicBezTo>
                <a:cubicBezTo>
                  <a:pt x="156179" y="361134"/>
                  <a:pt x="156499" y="359776"/>
                  <a:pt x="156978" y="358498"/>
                </a:cubicBezTo>
                <a:cubicBezTo>
                  <a:pt x="157458" y="357220"/>
                  <a:pt x="158177" y="356421"/>
                  <a:pt x="159135" y="356101"/>
                </a:cubicBezTo>
                <a:cubicBezTo>
                  <a:pt x="159774" y="356421"/>
                  <a:pt x="160014" y="357220"/>
                  <a:pt x="159854" y="358498"/>
                </a:cubicBezTo>
                <a:cubicBezTo>
                  <a:pt x="159694" y="359776"/>
                  <a:pt x="159774" y="360894"/>
                  <a:pt x="160094" y="361853"/>
                </a:cubicBezTo>
                <a:cubicBezTo>
                  <a:pt x="161691" y="362812"/>
                  <a:pt x="162571" y="364570"/>
                  <a:pt x="162730" y="367126"/>
                </a:cubicBezTo>
                <a:cubicBezTo>
                  <a:pt x="162890" y="369682"/>
                  <a:pt x="162810" y="372478"/>
                  <a:pt x="162490" y="375514"/>
                </a:cubicBezTo>
                <a:cubicBezTo>
                  <a:pt x="162171" y="378549"/>
                  <a:pt x="161772" y="381665"/>
                  <a:pt x="161292" y="384860"/>
                </a:cubicBezTo>
                <a:cubicBezTo>
                  <a:pt x="160813" y="388056"/>
                  <a:pt x="160573" y="390773"/>
                  <a:pt x="160573" y="393009"/>
                </a:cubicBezTo>
                <a:cubicBezTo>
                  <a:pt x="161213" y="393009"/>
                  <a:pt x="161691" y="393569"/>
                  <a:pt x="162011" y="394687"/>
                </a:cubicBezTo>
                <a:cubicBezTo>
                  <a:pt x="162331" y="395805"/>
                  <a:pt x="162490" y="397003"/>
                  <a:pt x="162490" y="398282"/>
                </a:cubicBezTo>
                <a:lnTo>
                  <a:pt x="156260" y="423686"/>
                </a:lnTo>
                <a:cubicBezTo>
                  <a:pt x="155620" y="421768"/>
                  <a:pt x="155300" y="420011"/>
                  <a:pt x="155300" y="418413"/>
                </a:cubicBezTo>
                <a:cubicBezTo>
                  <a:pt x="154023" y="417774"/>
                  <a:pt x="153623" y="418333"/>
                  <a:pt x="154102" y="420091"/>
                </a:cubicBezTo>
                <a:cubicBezTo>
                  <a:pt x="154582" y="421848"/>
                  <a:pt x="154182" y="422567"/>
                  <a:pt x="152904" y="422248"/>
                </a:cubicBezTo>
                <a:cubicBezTo>
                  <a:pt x="152265" y="418733"/>
                  <a:pt x="152345" y="414658"/>
                  <a:pt x="153143" y="410025"/>
                </a:cubicBezTo>
                <a:cubicBezTo>
                  <a:pt x="153942" y="405392"/>
                  <a:pt x="154023" y="401317"/>
                  <a:pt x="153383" y="397802"/>
                </a:cubicBezTo>
                <a:cubicBezTo>
                  <a:pt x="151786" y="402276"/>
                  <a:pt x="151146" y="407468"/>
                  <a:pt x="151466" y="413381"/>
                </a:cubicBezTo>
                <a:cubicBezTo>
                  <a:pt x="151786" y="419292"/>
                  <a:pt x="151626" y="425123"/>
                  <a:pt x="150987" y="430875"/>
                </a:cubicBezTo>
                <a:cubicBezTo>
                  <a:pt x="152265" y="430875"/>
                  <a:pt x="152665" y="430396"/>
                  <a:pt x="152185" y="429438"/>
                </a:cubicBezTo>
                <a:cubicBezTo>
                  <a:pt x="151706" y="428479"/>
                  <a:pt x="151786" y="427680"/>
                  <a:pt x="152425" y="427041"/>
                </a:cubicBezTo>
                <a:cubicBezTo>
                  <a:pt x="154023" y="427041"/>
                  <a:pt x="154821" y="427680"/>
                  <a:pt x="154821" y="428958"/>
                </a:cubicBezTo>
                <a:lnTo>
                  <a:pt x="148111" y="454842"/>
                </a:lnTo>
                <a:cubicBezTo>
                  <a:pt x="147153" y="453244"/>
                  <a:pt x="146913" y="451886"/>
                  <a:pt x="147392" y="450767"/>
                </a:cubicBezTo>
                <a:cubicBezTo>
                  <a:pt x="147871" y="449649"/>
                  <a:pt x="147472" y="448610"/>
                  <a:pt x="146193" y="447652"/>
                </a:cubicBezTo>
                <a:cubicBezTo>
                  <a:pt x="144595" y="451167"/>
                  <a:pt x="143318" y="455720"/>
                  <a:pt x="142359" y="461312"/>
                </a:cubicBezTo>
                <a:cubicBezTo>
                  <a:pt x="141400" y="466905"/>
                  <a:pt x="141400" y="471618"/>
                  <a:pt x="142359" y="475453"/>
                </a:cubicBezTo>
                <a:cubicBezTo>
                  <a:pt x="141720" y="477050"/>
                  <a:pt x="141240" y="478728"/>
                  <a:pt x="140921" y="480485"/>
                </a:cubicBezTo>
                <a:cubicBezTo>
                  <a:pt x="140601" y="482243"/>
                  <a:pt x="140282" y="484080"/>
                  <a:pt x="139963" y="485998"/>
                </a:cubicBezTo>
                <a:lnTo>
                  <a:pt x="139963" y="486477"/>
                </a:lnTo>
                <a:cubicBezTo>
                  <a:pt x="139642" y="488074"/>
                  <a:pt x="139483" y="489672"/>
                  <a:pt x="139483" y="491270"/>
                </a:cubicBezTo>
                <a:cubicBezTo>
                  <a:pt x="139483" y="492868"/>
                  <a:pt x="139483" y="494466"/>
                  <a:pt x="139483" y="496063"/>
                </a:cubicBezTo>
                <a:cubicBezTo>
                  <a:pt x="139803" y="494785"/>
                  <a:pt x="140042" y="493347"/>
                  <a:pt x="140202" y="491750"/>
                </a:cubicBezTo>
                <a:cubicBezTo>
                  <a:pt x="140362" y="490152"/>
                  <a:pt x="140761" y="488394"/>
                  <a:pt x="141400" y="486477"/>
                </a:cubicBezTo>
                <a:lnTo>
                  <a:pt x="156738" y="486477"/>
                </a:lnTo>
                <a:cubicBezTo>
                  <a:pt x="156738" y="489033"/>
                  <a:pt x="156419" y="491191"/>
                  <a:pt x="155780" y="492948"/>
                </a:cubicBezTo>
                <a:cubicBezTo>
                  <a:pt x="155141" y="494705"/>
                  <a:pt x="154023" y="495264"/>
                  <a:pt x="152425" y="494625"/>
                </a:cubicBezTo>
                <a:cubicBezTo>
                  <a:pt x="152744" y="496223"/>
                  <a:pt x="152665" y="497741"/>
                  <a:pt x="152185" y="499179"/>
                </a:cubicBezTo>
                <a:cubicBezTo>
                  <a:pt x="151706" y="500617"/>
                  <a:pt x="151786" y="501656"/>
                  <a:pt x="152425" y="502295"/>
                </a:cubicBezTo>
                <a:cubicBezTo>
                  <a:pt x="153064" y="501656"/>
                  <a:pt x="153623" y="501016"/>
                  <a:pt x="154102" y="500377"/>
                </a:cubicBezTo>
                <a:cubicBezTo>
                  <a:pt x="154582" y="499738"/>
                  <a:pt x="155141" y="499099"/>
                  <a:pt x="155780" y="498460"/>
                </a:cubicBezTo>
                <a:cubicBezTo>
                  <a:pt x="156419" y="501016"/>
                  <a:pt x="156499" y="504372"/>
                  <a:pt x="156020" y="508526"/>
                </a:cubicBezTo>
                <a:cubicBezTo>
                  <a:pt x="155540" y="512680"/>
                  <a:pt x="155461" y="516195"/>
                  <a:pt x="155780" y="519071"/>
                </a:cubicBezTo>
                <a:cubicBezTo>
                  <a:pt x="157058" y="513958"/>
                  <a:pt x="157857" y="508685"/>
                  <a:pt x="158177" y="503253"/>
                </a:cubicBezTo>
                <a:cubicBezTo>
                  <a:pt x="158496" y="497821"/>
                  <a:pt x="158656" y="492229"/>
                  <a:pt x="158656" y="486477"/>
                </a:cubicBezTo>
                <a:lnTo>
                  <a:pt x="163929" y="486477"/>
                </a:lnTo>
                <a:cubicBezTo>
                  <a:pt x="163289" y="488714"/>
                  <a:pt x="163049" y="490631"/>
                  <a:pt x="163210" y="492229"/>
                </a:cubicBezTo>
                <a:cubicBezTo>
                  <a:pt x="163369" y="493826"/>
                  <a:pt x="164088" y="494785"/>
                  <a:pt x="165367" y="495105"/>
                </a:cubicBezTo>
                <a:cubicBezTo>
                  <a:pt x="165047" y="493187"/>
                  <a:pt x="165367" y="490312"/>
                  <a:pt x="166325" y="486477"/>
                </a:cubicBezTo>
                <a:lnTo>
                  <a:pt x="197960" y="486477"/>
                </a:lnTo>
                <a:cubicBezTo>
                  <a:pt x="197641" y="486477"/>
                  <a:pt x="197481" y="486636"/>
                  <a:pt x="197481" y="486956"/>
                </a:cubicBezTo>
                <a:cubicBezTo>
                  <a:pt x="197481" y="487276"/>
                  <a:pt x="197321" y="487435"/>
                  <a:pt x="197002" y="487435"/>
                </a:cubicBezTo>
                <a:cubicBezTo>
                  <a:pt x="197002" y="489033"/>
                  <a:pt x="197241" y="490231"/>
                  <a:pt x="197721" y="491030"/>
                </a:cubicBezTo>
                <a:cubicBezTo>
                  <a:pt x="198200" y="491829"/>
                  <a:pt x="198120" y="493027"/>
                  <a:pt x="197481" y="494625"/>
                </a:cubicBezTo>
                <a:cubicBezTo>
                  <a:pt x="198440" y="494625"/>
                  <a:pt x="198919" y="494146"/>
                  <a:pt x="198919" y="493187"/>
                </a:cubicBezTo>
                <a:cubicBezTo>
                  <a:pt x="200197" y="495744"/>
                  <a:pt x="200597" y="498140"/>
                  <a:pt x="200117" y="500377"/>
                </a:cubicBezTo>
                <a:cubicBezTo>
                  <a:pt x="199638" y="502614"/>
                  <a:pt x="199238" y="505170"/>
                  <a:pt x="198919" y="508047"/>
                </a:cubicBezTo>
                <a:cubicBezTo>
                  <a:pt x="199558" y="507087"/>
                  <a:pt x="199957" y="506688"/>
                  <a:pt x="200117" y="506848"/>
                </a:cubicBezTo>
                <a:cubicBezTo>
                  <a:pt x="200277" y="507008"/>
                  <a:pt x="200437" y="507327"/>
                  <a:pt x="200597" y="507807"/>
                </a:cubicBezTo>
                <a:cubicBezTo>
                  <a:pt x="200756" y="508286"/>
                  <a:pt x="200916" y="508765"/>
                  <a:pt x="201076" y="509245"/>
                </a:cubicBezTo>
                <a:cubicBezTo>
                  <a:pt x="201236" y="509724"/>
                  <a:pt x="201795" y="509804"/>
                  <a:pt x="202753" y="509484"/>
                </a:cubicBezTo>
                <a:cubicBezTo>
                  <a:pt x="203393" y="508846"/>
                  <a:pt x="203393" y="508047"/>
                  <a:pt x="202753" y="507087"/>
                </a:cubicBezTo>
                <a:cubicBezTo>
                  <a:pt x="202114" y="506129"/>
                  <a:pt x="202434" y="505650"/>
                  <a:pt x="203712" y="505650"/>
                </a:cubicBezTo>
                <a:lnTo>
                  <a:pt x="202889" y="503509"/>
                </a:lnTo>
                <a:lnTo>
                  <a:pt x="203952" y="497980"/>
                </a:lnTo>
                <a:cubicBezTo>
                  <a:pt x="204111" y="495424"/>
                  <a:pt x="204191" y="492708"/>
                  <a:pt x="204191" y="489832"/>
                </a:cubicBezTo>
                <a:cubicBezTo>
                  <a:pt x="202913" y="489513"/>
                  <a:pt x="202354" y="490231"/>
                  <a:pt x="202514" y="491989"/>
                </a:cubicBezTo>
                <a:cubicBezTo>
                  <a:pt x="202674" y="493747"/>
                  <a:pt x="202753" y="495424"/>
                  <a:pt x="202753" y="497022"/>
                </a:cubicBezTo>
                <a:cubicBezTo>
                  <a:pt x="201156" y="496383"/>
                  <a:pt x="200597" y="494945"/>
                  <a:pt x="201076" y="492708"/>
                </a:cubicBezTo>
                <a:cubicBezTo>
                  <a:pt x="201555" y="490471"/>
                  <a:pt x="201795" y="488394"/>
                  <a:pt x="201795" y="486477"/>
                </a:cubicBezTo>
                <a:lnTo>
                  <a:pt x="217612" y="486477"/>
                </a:lnTo>
                <a:cubicBezTo>
                  <a:pt x="217932" y="497661"/>
                  <a:pt x="218731" y="508765"/>
                  <a:pt x="220009" y="519790"/>
                </a:cubicBezTo>
                <a:cubicBezTo>
                  <a:pt x="221287" y="530814"/>
                  <a:pt x="221287" y="541599"/>
                  <a:pt x="220009" y="552144"/>
                </a:cubicBezTo>
                <a:cubicBezTo>
                  <a:pt x="220648" y="552783"/>
                  <a:pt x="221128" y="552863"/>
                  <a:pt x="221447" y="552384"/>
                </a:cubicBezTo>
                <a:cubicBezTo>
                  <a:pt x="221766" y="551905"/>
                  <a:pt x="222246" y="551984"/>
                  <a:pt x="222885" y="552623"/>
                </a:cubicBezTo>
                <a:cubicBezTo>
                  <a:pt x="221927" y="555180"/>
                  <a:pt x="221287" y="558295"/>
                  <a:pt x="220967" y="561970"/>
                </a:cubicBezTo>
                <a:cubicBezTo>
                  <a:pt x="220648" y="565645"/>
                  <a:pt x="220648" y="569560"/>
                  <a:pt x="220967" y="573714"/>
                </a:cubicBezTo>
                <a:cubicBezTo>
                  <a:pt x="221287" y="577868"/>
                  <a:pt x="221607" y="582101"/>
                  <a:pt x="221927" y="586416"/>
                </a:cubicBezTo>
                <a:cubicBezTo>
                  <a:pt x="222246" y="590729"/>
                  <a:pt x="222565" y="594484"/>
                  <a:pt x="222885" y="597680"/>
                </a:cubicBezTo>
                <a:cubicBezTo>
                  <a:pt x="223204" y="600555"/>
                  <a:pt x="223204" y="603351"/>
                  <a:pt x="222885" y="606068"/>
                </a:cubicBezTo>
                <a:cubicBezTo>
                  <a:pt x="222565" y="608784"/>
                  <a:pt x="222086" y="611580"/>
                  <a:pt x="221447" y="614456"/>
                </a:cubicBezTo>
                <a:lnTo>
                  <a:pt x="213298" y="614456"/>
                </a:lnTo>
                <a:cubicBezTo>
                  <a:pt x="214257" y="613178"/>
                  <a:pt x="214497" y="611500"/>
                  <a:pt x="214018" y="609423"/>
                </a:cubicBezTo>
                <a:cubicBezTo>
                  <a:pt x="213538" y="607346"/>
                  <a:pt x="213298" y="605029"/>
                  <a:pt x="213298" y="602473"/>
                </a:cubicBezTo>
                <a:cubicBezTo>
                  <a:pt x="212659" y="604071"/>
                  <a:pt x="212500" y="605988"/>
                  <a:pt x="212820" y="608225"/>
                </a:cubicBezTo>
                <a:cubicBezTo>
                  <a:pt x="213139" y="610461"/>
                  <a:pt x="213298" y="612539"/>
                  <a:pt x="213298" y="614456"/>
                </a:cubicBezTo>
                <a:lnTo>
                  <a:pt x="187894" y="614456"/>
                </a:lnTo>
                <a:cubicBezTo>
                  <a:pt x="187894" y="613497"/>
                  <a:pt x="188054" y="612539"/>
                  <a:pt x="188374" y="611580"/>
                </a:cubicBezTo>
                <a:cubicBezTo>
                  <a:pt x="188693" y="610622"/>
                  <a:pt x="188853" y="609662"/>
                  <a:pt x="188853" y="608704"/>
                </a:cubicBezTo>
                <a:cubicBezTo>
                  <a:pt x="188214" y="609024"/>
                  <a:pt x="187815" y="609742"/>
                  <a:pt x="187655" y="610861"/>
                </a:cubicBezTo>
                <a:cubicBezTo>
                  <a:pt x="187495" y="611979"/>
                  <a:pt x="187415" y="613178"/>
                  <a:pt x="187415" y="614456"/>
                </a:cubicBezTo>
                <a:lnTo>
                  <a:pt x="164887" y="614456"/>
                </a:lnTo>
                <a:cubicBezTo>
                  <a:pt x="165526" y="610941"/>
                  <a:pt x="164887" y="609024"/>
                  <a:pt x="162970" y="608704"/>
                </a:cubicBezTo>
                <a:cubicBezTo>
                  <a:pt x="162970" y="609982"/>
                  <a:pt x="162890" y="611100"/>
                  <a:pt x="162730" y="612059"/>
                </a:cubicBezTo>
                <a:cubicBezTo>
                  <a:pt x="162571" y="613018"/>
                  <a:pt x="162490" y="613817"/>
                  <a:pt x="162490" y="614456"/>
                </a:cubicBezTo>
                <a:lnTo>
                  <a:pt x="156738" y="614456"/>
                </a:lnTo>
                <a:cubicBezTo>
                  <a:pt x="157378" y="611899"/>
                  <a:pt x="157777" y="609263"/>
                  <a:pt x="157937" y="606547"/>
                </a:cubicBezTo>
                <a:cubicBezTo>
                  <a:pt x="158096" y="603831"/>
                  <a:pt x="157857" y="601354"/>
                  <a:pt x="157218" y="599118"/>
                </a:cubicBezTo>
                <a:cubicBezTo>
                  <a:pt x="155940" y="600716"/>
                  <a:pt x="155300" y="602952"/>
                  <a:pt x="155300" y="605828"/>
                </a:cubicBezTo>
                <a:cubicBezTo>
                  <a:pt x="155300" y="608704"/>
                  <a:pt x="155300" y="611580"/>
                  <a:pt x="155300" y="614456"/>
                </a:cubicBezTo>
                <a:lnTo>
                  <a:pt x="146673" y="614456"/>
                </a:lnTo>
                <a:cubicBezTo>
                  <a:pt x="146673" y="612219"/>
                  <a:pt x="146593" y="609902"/>
                  <a:pt x="146433" y="607505"/>
                </a:cubicBezTo>
                <a:cubicBezTo>
                  <a:pt x="146273" y="605109"/>
                  <a:pt x="146513" y="602313"/>
                  <a:pt x="147153" y="599118"/>
                </a:cubicBezTo>
                <a:cubicBezTo>
                  <a:pt x="146193" y="600076"/>
                  <a:pt x="145634" y="600156"/>
                  <a:pt x="145475" y="599357"/>
                </a:cubicBezTo>
                <a:cubicBezTo>
                  <a:pt x="145315" y="598558"/>
                  <a:pt x="145315" y="597440"/>
                  <a:pt x="145475" y="596002"/>
                </a:cubicBezTo>
                <a:cubicBezTo>
                  <a:pt x="145634" y="594564"/>
                  <a:pt x="145794" y="592967"/>
                  <a:pt x="145954" y="591208"/>
                </a:cubicBezTo>
                <a:cubicBezTo>
                  <a:pt x="146114" y="589451"/>
                  <a:pt x="146034" y="588093"/>
                  <a:pt x="145714" y="587134"/>
                </a:cubicBezTo>
                <a:cubicBezTo>
                  <a:pt x="146992" y="586815"/>
                  <a:pt x="147871" y="585537"/>
                  <a:pt x="148350" y="583300"/>
                </a:cubicBezTo>
                <a:cubicBezTo>
                  <a:pt x="148830" y="581063"/>
                  <a:pt x="149149" y="578746"/>
                  <a:pt x="149309" y="576350"/>
                </a:cubicBezTo>
                <a:cubicBezTo>
                  <a:pt x="149469" y="573953"/>
                  <a:pt x="149788" y="571876"/>
                  <a:pt x="150268" y="570119"/>
                </a:cubicBezTo>
                <a:cubicBezTo>
                  <a:pt x="150747" y="568361"/>
                  <a:pt x="151626" y="567482"/>
                  <a:pt x="152904" y="567482"/>
                </a:cubicBezTo>
                <a:cubicBezTo>
                  <a:pt x="151307" y="564926"/>
                  <a:pt x="151067" y="561571"/>
                  <a:pt x="152185" y="557417"/>
                </a:cubicBezTo>
                <a:cubicBezTo>
                  <a:pt x="153304" y="553263"/>
                  <a:pt x="153543" y="548789"/>
                  <a:pt x="152904" y="543995"/>
                </a:cubicBezTo>
                <a:cubicBezTo>
                  <a:pt x="151626" y="546552"/>
                  <a:pt x="150747" y="549587"/>
                  <a:pt x="150268" y="553103"/>
                </a:cubicBezTo>
                <a:cubicBezTo>
                  <a:pt x="149788" y="556618"/>
                  <a:pt x="149389" y="560292"/>
                  <a:pt x="149070" y="564127"/>
                </a:cubicBezTo>
                <a:cubicBezTo>
                  <a:pt x="148750" y="567962"/>
                  <a:pt x="148430" y="571717"/>
                  <a:pt x="148111" y="575391"/>
                </a:cubicBezTo>
                <a:cubicBezTo>
                  <a:pt x="147791" y="579066"/>
                  <a:pt x="146992" y="582341"/>
                  <a:pt x="145714" y="585217"/>
                </a:cubicBezTo>
                <a:cubicBezTo>
                  <a:pt x="145394" y="585856"/>
                  <a:pt x="144915" y="586495"/>
                  <a:pt x="144276" y="587134"/>
                </a:cubicBezTo>
                <a:cubicBezTo>
                  <a:pt x="143637" y="587774"/>
                  <a:pt x="143158" y="588732"/>
                  <a:pt x="142838" y="590011"/>
                </a:cubicBezTo>
                <a:cubicBezTo>
                  <a:pt x="143158" y="591608"/>
                  <a:pt x="143397" y="593366"/>
                  <a:pt x="143558" y="595283"/>
                </a:cubicBezTo>
                <a:cubicBezTo>
                  <a:pt x="143717" y="597200"/>
                  <a:pt x="143158" y="598479"/>
                  <a:pt x="141880" y="599118"/>
                </a:cubicBezTo>
                <a:lnTo>
                  <a:pt x="141880" y="614456"/>
                </a:lnTo>
                <a:lnTo>
                  <a:pt x="0" y="614456"/>
                </a:lnTo>
                <a:lnTo>
                  <a:pt x="0" y="486477"/>
                </a:lnTo>
                <a:lnTo>
                  <a:pt x="114079" y="140406"/>
                </a:lnTo>
                <a:cubicBezTo>
                  <a:pt x="114718" y="140087"/>
                  <a:pt x="115357" y="139607"/>
                  <a:pt x="115997" y="138969"/>
                </a:cubicBezTo>
                <a:cubicBezTo>
                  <a:pt x="115677" y="143123"/>
                  <a:pt x="116955" y="144800"/>
                  <a:pt x="119831" y="144001"/>
                </a:cubicBezTo>
                <a:cubicBezTo>
                  <a:pt x="122707" y="143202"/>
                  <a:pt x="124943" y="142004"/>
                  <a:pt x="126541" y="140406"/>
                </a:cubicBezTo>
                <a:cubicBezTo>
                  <a:pt x="126861" y="140726"/>
                  <a:pt x="127021" y="141205"/>
                  <a:pt x="127021" y="141844"/>
                </a:cubicBezTo>
                <a:cubicBezTo>
                  <a:pt x="126701" y="142484"/>
                  <a:pt x="126381" y="143282"/>
                  <a:pt x="126062" y="144241"/>
                </a:cubicBezTo>
                <a:cubicBezTo>
                  <a:pt x="125742" y="145200"/>
                  <a:pt x="125902" y="146158"/>
                  <a:pt x="126541" y="147117"/>
                </a:cubicBezTo>
                <a:cubicBezTo>
                  <a:pt x="127820" y="146797"/>
                  <a:pt x="128459" y="145679"/>
                  <a:pt x="128459" y="143761"/>
                </a:cubicBezTo>
                <a:cubicBezTo>
                  <a:pt x="130376" y="143761"/>
                  <a:pt x="132453" y="143123"/>
                  <a:pt x="134689" y="141844"/>
                </a:cubicBezTo>
                <a:cubicBezTo>
                  <a:pt x="136927" y="140566"/>
                  <a:pt x="138684" y="140247"/>
                  <a:pt x="139963" y="140886"/>
                </a:cubicBezTo>
                <a:cubicBezTo>
                  <a:pt x="139963" y="140886"/>
                  <a:pt x="140441" y="140406"/>
                  <a:pt x="141400" y="139448"/>
                </a:cubicBezTo>
                <a:lnTo>
                  <a:pt x="141400" y="141365"/>
                </a:lnTo>
                <a:cubicBezTo>
                  <a:pt x="141720" y="141045"/>
                  <a:pt x="141960" y="140726"/>
                  <a:pt x="142119" y="140406"/>
                </a:cubicBezTo>
                <a:cubicBezTo>
                  <a:pt x="142279" y="140087"/>
                  <a:pt x="142678" y="139607"/>
                  <a:pt x="143318" y="138969"/>
                </a:cubicBezTo>
                <a:lnTo>
                  <a:pt x="143318" y="139448"/>
                </a:lnTo>
                <a:cubicBezTo>
                  <a:pt x="143318" y="139448"/>
                  <a:pt x="143637" y="139607"/>
                  <a:pt x="144276" y="139927"/>
                </a:cubicBezTo>
                <a:cubicBezTo>
                  <a:pt x="144595" y="141205"/>
                  <a:pt x="144196" y="141844"/>
                  <a:pt x="143078" y="141844"/>
                </a:cubicBezTo>
                <a:cubicBezTo>
                  <a:pt x="141960" y="141844"/>
                  <a:pt x="141081" y="142643"/>
                  <a:pt x="140441" y="144241"/>
                </a:cubicBezTo>
                <a:cubicBezTo>
                  <a:pt x="141720" y="144880"/>
                  <a:pt x="142678" y="144880"/>
                  <a:pt x="143318" y="144241"/>
                </a:cubicBezTo>
                <a:cubicBezTo>
                  <a:pt x="143957" y="143602"/>
                  <a:pt x="144516" y="142723"/>
                  <a:pt x="144995" y="141605"/>
                </a:cubicBezTo>
                <a:cubicBezTo>
                  <a:pt x="145475" y="140486"/>
                  <a:pt x="146034" y="139528"/>
                  <a:pt x="146673" y="138729"/>
                </a:cubicBezTo>
                <a:cubicBezTo>
                  <a:pt x="147312" y="137930"/>
                  <a:pt x="148111" y="137690"/>
                  <a:pt x="149070" y="138010"/>
                </a:cubicBezTo>
                <a:cubicBezTo>
                  <a:pt x="149709" y="137371"/>
                  <a:pt x="149868" y="136652"/>
                  <a:pt x="149548" y="135853"/>
                </a:cubicBezTo>
                <a:cubicBezTo>
                  <a:pt x="149229" y="135054"/>
                  <a:pt x="149389" y="134335"/>
                  <a:pt x="150028" y="133696"/>
                </a:cubicBezTo>
                <a:cubicBezTo>
                  <a:pt x="149389" y="132418"/>
                  <a:pt x="148830" y="132019"/>
                  <a:pt x="148350" y="132497"/>
                </a:cubicBezTo>
                <a:cubicBezTo>
                  <a:pt x="147871" y="132977"/>
                  <a:pt x="147312" y="132737"/>
                  <a:pt x="146673" y="131779"/>
                </a:cubicBezTo>
                <a:cubicBezTo>
                  <a:pt x="146992" y="128583"/>
                  <a:pt x="148191" y="126826"/>
                  <a:pt x="150268" y="126506"/>
                </a:cubicBezTo>
                <a:cubicBezTo>
                  <a:pt x="152345" y="126187"/>
                  <a:pt x="153383" y="124589"/>
                  <a:pt x="153383" y="121712"/>
                </a:cubicBezTo>
                <a:cubicBezTo>
                  <a:pt x="154023" y="121393"/>
                  <a:pt x="154582" y="121393"/>
                  <a:pt x="155061" y="121712"/>
                </a:cubicBezTo>
                <a:cubicBezTo>
                  <a:pt x="155540" y="122032"/>
                  <a:pt x="156099" y="122032"/>
                  <a:pt x="156738" y="121712"/>
                </a:cubicBezTo>
                <a:cubicBezTo>
                  <a:pt x="157378" y="119156"/>
                  <a:pt x="158496" y="117558"/>
                  <a:pt x="160094" y="116920"/>
                </a:cubicBezTo>
                <a:cubicBezTo>
                  <a:pt x="161691" y="116281"/>
                  <a:pt x="162810" y="114842"/>
                  <a:pt x="163449" y="112605"/>
                </a:cubicBezTo>
                <a:cubicBezTo>
                  <a:pt x="160893" y="111008"/>
                  <a:pt x="160094" y="109889"/>
                  <a:pt x="161052" y="109250"/>
                </a:cubicBezTo>
                <a:cubicBezTo>
                  <a:pt x="162011" y="108611"/>
                  <a:pt x="161851" y="107174"/>
                  <a:pt x="160573" y="104937"/>
                </a:cubicBezTo>
                <a:cubicBezTo>
                  <a:pt x="159934" y="106534"/>
                  <a:pt x="159375" y="108052"/>
                  <a:pt x="158895" y="109490"/>
                </a:cubicBezTo>
                <a:cubicBezTo>
                  <a:pt x="158416" y="110928"/>
                  <a:pt x="157378" y="111328"/>
                  <a:pt x="155780" y="110688"/>
                </a:cubicBezTo>
                <a:cubicBezTo>
                  <a:pt x="155461" y="109091"/>
                  <a:pt x="155700" y="108611"/>
                  <a:pt x="156499" y="109250"/>
                </a:cubicBezTo>
                <a:cubicBezTo>
                  <a:pt x="157298" y="109889"/>
                  <a:pt x="158017" y="109410"/>
                  <a:pt x="158656" y="107813"/>
                </a:cubicBezTo>
                <a:cubicBezTo>
                  <a:pt x="158336" y="107174"/>
                  <a:pt x="158096" y="106934"/>
                  <a:pt x="157937" y="107093"/>
                </a:cubicBezTo>
                <a:cubicBezTo>
                  <a:pt x="157777" y="107253"/>
                  <a:pt x="157537" y="107174"/>
                  <a:pt x="157218" y="106854"/>
                </a:cubicBezTo>
                <a:cubicBezTo>
                  <a:pt x="157537" y="106215"/>
                  <a:pt x="157857" y="105895"/>
                  <a:pt x="158177" y="105895"/>
                </a:cubicBezTo>
                <a:cubicBezTo>
                  <a:pt x="158496" y="105895"/>
                  <a:pt x="158816" y="105576"/>
                  <a:pt x="159135" y="104937"/>
                </a:cubicBezTo>
                <a:cubicBezTo>
                  <a:pt x="158177" y="103019"/>
                  <a:pt x="158096" y="101022"/>
                  <a:pt x="158895" y="98945"/>
                </a:cubicBezTo>
                <a:cubicBezTo>
                  <a:pt x="159694" y="96868"/>
                  <a:pt x="160733" y="94791"/>
                  <a:pt x="162011" y="92714"/>
                </a:cubicBezTo>
                <a:cubicBezTo>
                  <a:pt x="163289" y="90637"/>
                  <a:pt x="164647" y="88560"/>
                  <a:pt x="166085" y="86483"/>
                </a:cubicBezTo>
                <a:cubicBezTo>
                  <a:pt x="167524" y="84405"/>
                  <a:pt x="168402" y="82409"/>
                  <a:pt x="168722" y="80491"/>
                </a:cubicBezTo>
                <a:lnTo>
                  <a:pt x="167763" y="79532"/>
                </a:lnTo>
                <a:cubicBezTo>
                  <a:pt x="168402" y="78893"/>
                  <a:pt x="168881" y="77855"/>
                  <a:pt x="169201" y="76417"/>
                </a:cubicBezTo>
                <a:cubicBezTo>
                  <a:pt x="169521" y="74979"/>
                  <a:pt x="169361" y="73781"/>
                  <a:pt x="168722" y="72822"/>
                </a:cubicBezTo>
                <a:cubicBezTo>
                  <a:pt x="167763" y="73781"/>
                  <a:pt x="167284" y="75538"/>
                  <a:pt x="167284" y="78094"/>
                </a:cubicBezTo>
                <a:cubicBezTo>
                  <a:pt x="167284" y="77775"/>
                  <a:pt x="167124" y="77456"/>
                  <a:pt x="166804" y="77136"/>
                </a:cubicBezTo>
                <a:cubicBezTo>
                  <a:pt x="167124" y="74899"/>
                  <a:pt x="167683" y="72822"/>
                  <a:pt x="168482" y="70905"/>
                </a:cubicBezTo>
                <a:cubicBezTo>
                  <a:pt x="169281" y="68987"/>
                  <a:pt x="170320" y="66750"/>
                  <a:pt x="171597" y="64194"/>
                </a:cubicBezTo>
                <a:cubicBezTo>
                  <a:pt x="171917" y="64194"/>
                  <a:pt x="172237" y="64034"/>
                  <a:pt x="172556" y="63715"/>
                </a:cubicBezTo>
                <a:cubicBezTo>
                  <a:pt x="172876" y="63395"/>
                  <a:pt x="172876" y="63076"/>
                  <a:pt x="172556" y="62756"/>
                </a:cubicBezTo>
                <a:cubicBezTo>
                  <a:pt x="175113" y="58922"/>
                  <a:pt x="177908" y="55087"/>
                  <a:pt x="180944" y="51253"/>
                </a:cubicBezTo>
                <a:cubicBezTo>
                  <a:pt x="183980" y="47418"/>
                  <a:pt x="186776" y="43743"/>
                  <a:pt x="189333" y="40228"/>
                </a:cubicBezTo>
                <a:cubicBezTo>
                  <a:pt x="187415" y="41187"/>
                  <a:pt x="185338" y="40867"/>
                  <a:pt x="183101" y="39269"/>
                </a:cubicBezTo>
                <a:lnTo>
                  <a:pt x="183101" y="34476"/>
                </a:lnTo>
                <a:cubicBezTo>
                  <a:pt x="182143" y="34796"/>
                  <a:pt x="181503" y="35435"/>
                  <a:pt x="181184" y="36393"/>
                </a:cubicBezTo>
                <a:cubicBezTo>
                  <a:pt x="180545" y="35755"/>
                  <a:pt x="180145" y="35195"/>
                  <a:pt x="179986" y="34716"/>
                </a:cubicBezTo>
                <a:cubicBezTo>
                  <a:pt x="179826" y="34236"/>
                  <a:pt x="179586" y="33677"/>
                  <a:pt x="179267" y="33038"/>
                </a:cubicBezTo>
                <a:cubicBezTo>
                  <a:pt x="179906" y="33358"/>
                  <a:pt x="180305" y="33278"/>
                  <a:pt x="180465" y="32799"/>
                </a:cubicBezTo>
                <a:cubicBezTo>
                  <a:pt x="180625" y="32319"/>
                  <a:pt x="181024" y="32079"/>
                  <a:pt x="181664" y="32079"/>
                </a:cubicBezTo>
                <a:cubicBezTo>
                  <a:pt x="180704" y="30162"/>
                  <a:pt x="180625" y="28165"/>
                  <a:pt x="181424" y="26088"/>
                </a:cubicBezTo>
                <a:cubicBezTo>
                  <a:pt x="182223" y="24011"/>
                  <a:pt x="182302" y="22174"/>
                  <a:pt x="181664" y="20576"/>
                </a:cubicBezTo>
                <a:cubicBezTo>
                  <a:pt x="180385" y="20576"/>
                  <a:pt x="180066" y="21695"/>
                  <a:pt x="180704" y="23931"/>
                </a:cubicBezTo>
                <a:cubicBezTo>
                  <a:pt x="181344" y="26168"/>
                  <a:pt x="180865" y="26967"/>
                  <a:pt x="179267" y="26328"/>
                </a:cubicBezTo>
                <a:cubicBezTo>
                  <a:pt x="179267" y="28565"/>
                  <a:pt x="179427" y="29763"/>
                  <a:pt x="179746" y="29923"/>
                </a:cubicBezTo>
                <a:cubicBezTo>
                  <a:pt x="180066" y="30082"/>
                  <a:pt x="179906" y="30961"/>
                  <a:pt x="179267" y="32559"/>
                </a:cubicBezTo>
                <a:cubicBezTo>
                  <a:pt x="178947" y="31920"/>
                  <a:pt x="178468" y="30641"/>
                  <a:pt x="177829" y="28724"/>
                </a:cubicBezTo>
                <a:cubicBezTo>
                  <a:pt x="178148" y="26487"/>
                  <a:pt x="178628" y="24251"/>
                  <a:pt x="179267" y="22014"/>
                </a:cubicBezTo>
                <a:cubicBezTo>
                  <a:pt x="179906" y="19777"/>
                  <a:pt x="179906" y="17380"/>
                  <a:pt x="179267" y="14824"/>
                </a:cubicBezTo>
                <a:cubicBezTo>
                  <a:pt x="177989" y="16741"/>
                  <a:pt x="177030" y="19617"/>
                  <a:pt x="176391" y="23452"/>
                </a:cubicBezTo>
                <a:cubicBezTo>
                  <a:pt x="175751" y="22813"/>
                  <a:pt x="175033" y="22573"/>
                  <a:pt x="174234" y="22733"/>
                </a:cubicBezTo>
                <a:cubicBezTo>
                  <a:pt x="173435" y="22892"/>
                  <a:pt x="172716" y="22972"/>
                  <a:pt x="172077" y="22972"/>
                </a:cubicBezTo>
                <a:cubicBezTo>
                  <a:pt x="171438" y="21695"/>
                  <a:pt x="170959" y="20496"/>
                  <a:pt x="170639" y="19377"/>
                </a:cubicBezTo>
                <a:cubicBezTo>
                  <a:pt x="170320" y="18259"/>
                  <a:pt x="169521" y="18339"/>
                  <a:pt x="168242" y="19617"/>
                </a:cubicBezTo>
                <a:cubicBezTo>
                  <a:pt x="167603" y="18978"/>
                  <a:pt x="167603" y="18179"/>
                  <a:pt x="168242" y="17221"/>
                </a:cubicBezTo>
                <a:cubicBezTo>
                  <a:pt x="168881" y="16262"/>
                  <a:pt x="169521" y="15463"/>
                  <a:pt x="170160" y="14824"/>
                </a:cubicBezTo>
                <a:cubicBezTo>
                  <a:pt x="170479" y="14185"/>
                  <a:pt x="170799" y="14025"/>
                  <a:pt x="171119" y="14345"/>
                </a:cubicBezTo>
                <a:cubicBezTo>
                  <a:pt x="171438" y="14664"/>
                  <a:pt x="171758" y="14984"/>
                  <a:pt x="172077" y="15304"/>
                </a:cubicBezTo>
                <a:cubicBezTo>
                  <a:pt x="172396" y="15623"/>
                  <a:pt x="172636" y="15863"/>
                  <a:pt x="172796" y="16022"/>
                </a:cubicBezTo>
                <a:cubicBezTo>
                  <a:pt x="172955" y="16182"/>
                  <a:pt x="173195" y="15943"/>
                  <a:pt x="173515" y="15304"/>
                </a:cubicBezTo>
                <a:cubicBezTo>
                  <a:pt x="173515" y="15304"/>
                  <a:pt x="173355" y="14984"/>
                  <a:pt x="173036" y="14345"/>
                </a:cubicBezTo>
                <a:lnTo>
                  <a:pt x="173036" y="13865"/>
                </a:lnTo>
                <a:cubicBezTo>
                  <a:pt x="173355" y="10351"/>
                  <a:pt x="174074" y="7155"/>
                  <a:pt x="175192" y="4279"/>
                </a:cubicBezTo>
                <a:close/>
                <a:moveTo>
                  <a:pt x="160476" y="0"/>
                </a:moveTo>
                <a:lnTo>
                  <a:pt x="171934" y="0"/>
                </a:lnTo>
                <a:lnTo>
                  <a:pt x="171597" y="924"/>
                </a:lnTo>
                <a:cubicBezTo>
                  <a:pt x="170959" y="2841"/>
                  <a:pt x="170959" y="5398"/>
                  <a:pt x="171597" y="8593"/>
                </a:cubicBezTo>
                <a:cubicBezTo>
                  <a:pt x="170959" y="8593"/>
                  <a:pt x="170639" y="9232"/>
                  <a:pt x="170639" y="10510"/>
                </a:cubicBezTo>
                <a:cubicBezTo>
                  <a:pt x="170320" y="10191"/>
                  <a:pt x="170160" y="9392"/>
                  <a:pt x="170160" y="8114"/>
                </a:cubicBezTo>
                <a:cubicBezTo>
                  <a:pt x="169521" y="8753"/>
                  <a:pt x="169041" y="9072"/>
                  <a:pt x="168722" y="9072"/>
                </a:cubicBezTo>
                <a:cubicBezTo>
                  <a:pt x="168402" y="9072"/>
                  <a:pt x="167923" y="9232"/>
                  <a:pt x="167284" y="9552"/>
                </a:cubicBezTo>
                <a:cubicBezTo>
                  <a:pt x="166964" y="8912"/>
                  <a:pt x="166964" y="8033"/>
                  <a:pt x="167284" y="6915"/>
                </a:cubicBezTo>
                <a:cubicBezTo>
                  <a:pt x="167603" y="5797"/>
                  <a:pt x="167443" y="4758"/>
                  <a:pt x="166804" y="3800"/>
                </a:cubicBezTo>
                <a:cubicBezTo>
                  <a:pt x="164887" y="2521"/>
                  <a:pt x="162490" y="3320"/>
                  <a:pt x="159615" y="6196"/>
                </a:cubicBezTo>
                <a:cubicBezTo>
                  <a:pt x="159295" y="5557"/>
                  <a:pt x="159135" y="4758"/>
                  <a:pt x="159135" y="38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</a:rPr>
              <a:t>联系我们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9" name="Line 33"/>
          <p:cNvSpPr>
            <a:spLocks noChangeShapeType="1"/>
          </p:cNvSpPr>
          <p:nvPr/>
        </p:nvSpPr>
        <p:spPr bwMode="auto">
          <a:xfrm flipV="1">
            <a:off x="6184696" y="2979549"/>
            <a:ext cx="1587" cy="2700963"/>
          </a:xfrm>
          <a:prstGeom prst="line">
            <a:avLst/>
          </a:prstGeom>
          <a:noFill/>
          <a:ln w="33338">
            <a:solidFill>
              <a:schemeClr val="accent1"/>
            </a:solidFill>
            <a:miter lim="800000"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0" name="Line 5"/>
          <p:cNvSpPr>
            <a:spLocks noChangeShapeType="1"/>
          </p:cNvSpPr>
          <p:nvPr/>
        </p:nvSpPr>
        <p:spPr bwMode="auto">
          <a:xfrm>
            <a:off x="-1587" y="5222018"/>
            <a:ext cx="1922479" cy="15481"/>
          </a:xfrm>
          <a:prstGeom prst="line">
            <a:avLst/>
          </a:prstGeom>
          <a:noFill/>
          <a:ln w="33338">
            <a:solidFill>
              <a:schemeClr val="accent1"/>
            </a:solidFill>
            <a:miter lim="800000"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1" name="Line 19"/>
          <p:cNvSpPr>
            <a:spLocks noChangeShapeType="1"/>
          </p:cNvSpPr>
          <p:nvPr/>
        </p:nvSpPr>
        <p:spPr bwMode="auto">
          <a:xfrm flipH="1">
            <a:off x="1920893" y="4048980"/>
            <a:ext cx="199973" cy="1188519"/>
          </a:xfrm>
          <a:prstGeom prst="line">
            <a:avLst/>
          </a:prstGeom>
          <a:noFill/>
          <a:ln w="33338">
            <a:solidFill>
              <a:schemeClr val="accent1"/>
            </a:solidFill>
            <a:miter lim="800000"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12" name="Line 21"/>
          <p:cNvSpPr>
            <a:spLocks noChangeShapeType="1"/>
          </p:cNvSpPr>
          <p:nvPr/>
        </p:nvSpPr>
        <p:spPr bwMode="auto">
          <a:xfrm>
            <a:off x="3133423" y="3870342"/>
            <a:ext cx="7936" cy="1806596"/>
          </a:xfrm>
          <a:prstGeom prst="line">
            <a:avLst/>
          </a:prstGeom>
          <a:noFill/>
          <a:ln w="33338">
            <a:solidFill>
              <a:schemeClr val="accent1"/>
            </a:solidFill>
            <a:miter lim="800000"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11"/>
          <p:cNvSpPr/>
          <p:nvPr/>
        </p:nvSpPr>
        <p:spPr bwMode="auto">
          <a:xfrm>
            <a:off x="1152746" y="4046595"/>
            <a:ext cx="980819" cy="198880"/>
          </a:xfrm>
          <a:custGeom>
            <a:avLst/>
            <a:gdLst>
              <a:gd name="T0" fmla="*/ 0 w 618"/>
              <a:gd name="T1" fmla="*/ 167 h 167"/>
              <a:gd name="T2" fmla="*/ 616 w 618"/>
              <a:gd name="T3" fmla="*/ 20 h 167"/>
              <a:gd name="T4" fmla="*/ 618 w 618"/>
              <a:gd name="T5" fmla="*/ 0 h 167"/>
              <a:gd name="T6" fmla="*/ 2 w 618"/>
              <a:gd name="T7" fmla="*/ 153 h 167"/>
              <a:gd name="T8" fmla="*/ 0 60000 65536"/>
              <a:gd name="T9" fmla="*/ 0 60000 65536"/>
              <a:gd name="T10" fmla="*/ 0 60000 65536"/>
              <a:gd name="T11" fmla="*/ 0 60000 65536"/>
              <a:gd name="T12" fmla="*/ 0 w 618"/>
              <a:gd name="T13" fmla="*/ 0 h 167"/>
              <a:gd name="T14" fmla="*/ 618 w 618"/>
              <a:gd name="T15" fmla="*/ 167 h 16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18" h="167">
                <a:moveTo>
                  <a:pt x="0" y="167"/>
                </a:moveTo>
                <a:lnTo>
                  <a:pt x="616" y="20"/>
                </a:lnTo>
                <a:lnTo>
                  <a:pt x="618" y="0"/>
                </a:lnTo>
                <a:lnTo>
                  <a:pt x="2" y="153"/>
                </a:lnTo>
              </a:path>
            </a:pathLst>
          </a:custGeom>
          <a:solidFill>
            <a:schemeClr val="accent1"/>
          </a:solidFill>
          <a:ln w="11113" cap="flat">
            <a:solidFill>
              <a:schemeClr val="accent1"/>
            </a:solidFill>
            <a:prstDash val="solid"/>
            <a:miter lim="800000"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2" name="Freeform 13"/>
          <p:cNvSpPr/>
          <p:nvPr/>
        </p:nvSpPr>
        <p:spPr bwMode="auto">
          <a:xfrm>
            <a:off x="2101818" y="3767928"/>
            <a:ext cx="1566455" cy="309635"/>
          </a:xfrm>
          <a:custGeom>
            <a:avLst/>
            <a:gdLst>
              <a:gd name="T0" fmla="*/ 0 w 987"/>
              <a:gd name="T1" fmla="*/ 260 h 260"/>
              <a:gd name="T2" fmla="*/ 985 w 987"/>
              <a:gd name="T3" fmla="*/ 19 h 260"/>
              <a:gd name="T4" fmla="*/ 987 w 987"/>
              <a:gd name="T5" fmla="*/ 0 h 260"/>
              <a:gd name="T6" fmla="*/ 8 w 987"/>
              <a:gd name="T7" fmla="*/ 238 h 260"/>
              <a:gd name="T8" fmla="*/ 0 60000 65536"/>
              <a:gd name="T9" fmla="*/ 0 60000 65536"/>
              <a:gd name="T10" fmla="*/ 0 60000 65536"/>
              <a:gd name="T11" fmla="*/ 0 60000 65536"/>
              <a:gd name="T12" fmla="*/ 0 w 987"/>
              <a:gd name="T13" fmla="*/ 0 h 260"/>
              <a:gd name="T14" fmla="*/ 987 w 987"/>
              <a:gd name="T15" fmla="*/ 260 h 2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87" h="260">
                <a:moveTo>
                  <a:pt x="0" y="260"/>
                </a:moveTo>
                <a:lnTo>
                  <a:pt x="985" y="19"/>
                </a:lnTo>
                <a:lnTo>
                  <a:pt x="987" y="0"/>
                </a:lnTo>
                <a:lnTo>
                  <a:pt x="8" y="238"/>
                </a:lnTo>
              </a:path>
            </a:pathLst>
          </a:custGeom>
          <a:solidFill>
            <a:schemeClr val="accent1"/>
          </a:solidFill>
          <a:ln w="11113" cap="flat" cmpd="sng">
            <a:solidFill>
              <a:schemeClr val="accent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3" name="Freeform 15"/>
          <p:cNvSpPr/>
          <p:nvPr/>
        </p:nvSpPr>
        <p:spPr bwMode="auto">
          <a:xfrm>
            <a:off x="1259081" y="2254290"/>
            <a:ext cx="2540925" cy="845540"/>
          </a:xfrm>
          <a:custGeom>
            <a:avLst/>
            <a:gdLst>
              <a:gd name="T0" fmla="*/ 1002 w 1002"/>
              <a:gd name="T1" fmla="*/ 3 h 396"/>
              <a:gd name="T2" fmla="*/ 997 w 1002"/>
              <a:gd name="T3" fmla="*/ 12 h 396"/>
              <a:gd name="T4" fmla="*/ 993 w 1002"/>
              <a:gd name="T5" fmla="*/ 11 h 396"/>
              <a:gd name="T6" fmla="*/ 982 w 1002"/>
              <a:gd name="T7" fmla="*/ 9 h 396"/>
              <a:gd name="T8" fmla="*/ 967 w 1002"/>
              <a:gd name="T9" fmla="*/ 9 h 396"/>
              <a:gd name="T10" fmla="*/ 953 w 1002"/>
              <a:gd name="T11" fmla="*/ 11 h 396"/>
              <a:gd name="T12" fmla="*/ 939 w 1002"/>
              <a:gd name="T13" fmla="*/ 16 h 396"/>
              <a:gd name="T14" fmla="*/ 424 w 1002"/>
              <a:gd name="T15" fmla="*/ 224 h 396"/>
              <a:gd name="T16" fmla="*/ 376 w 1002"/>
              <a:gd name="T17" fmla="*/ 244 h 396"/>
              <a:gd name="T18" fmla="*/ 1 w 1002"/>
              <a:gd name="T19" fmla="*/ 396 h 396"/>
              <a:gd name="T20" fmla="*/ 0 w 1002"/>
              <a:gd name="T21" fmla="*/ 390 h 396"/>
              <a:gd name="T22" fmla="*/ 377 w 1002"/>
              <a:gd name="T23" fmla="*/ 237 h 396"/>
              <a:gd name="T24" fmla="*/ 424 w 1002"/>
              <a:gd name="T25" fmla="*/ 218 h 396"/>
              <a:gd name="T26" fmla="*/ 938 w 1002"/>
              <a:gd name="T27" fmla="*/ 8 h 396"/>
              <a:gd name="T28" fmla="*/ 954 w 1002"/>
              <a:gd name="T29" fmla="*/ 3 h 396"/>
              <a:gd name="T30" fmla="*/ 971 w 1002"/>
              <a:gd name="T31" fmla="*/ 1 h 396"/>
              <a:gd name="T32" fmla="*/ 987 w 1002"/>
              <a:gd name="T33" fmla="*/ 0 h 396"/>
              <a:gd name="T34" fmla="*/ 1000 w 1002"/>
              <a:gd name="T35" fmla="*/ 3 h 396"/>
              <a:gd name="T36" fmla="*/ 1002 w 1002"/>
              <a:gd name="T37" fmla="*/ 3 h 39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002"/>
              <a:gd name="T58" fmla="*/ 0 h 396"/>
              <a:gd name="T59" fmla="*/ 1002 w 1002"/>
              <a:gd name="T60" fmla="*/ 396 h 39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002" h="396">
                <a:moveTo>
                  <a:pt x="1002" y="3"/>
                </a:moveTo>
                <a:cubicBezTo>
                  <a:pt x="997" y="12"/>
                  <a:pt x="997" y="12"/>
                  <a:pt x="997" y="12"/>
                </a:cubicBezTo>
                <a:cubicBezTo>
                  <a:pt x="993" y="11"/>
                  <a:pt x="993" y="11"/>
                  <a:pt x="993" y="11"/>
                </a:cubicBezTo>
                <a:cubicBezTo>
                  <a:pt x="990" y="10"/>
                  <a:pt x="986" y="9"/>
                  <a:pt x="982" y="9"/>
                </a:cubicBezTo>
                <a:cubicBezTo>
                  <a:pt x="977" y="9"/>
                  <a:pt x="972" y="9"/>
                  <a:pt x="967" y="9"/>
                </a:cubicBezTo>
                <a:cubicBezTo>
                  <a:pt x="962" y="10"/>
                  <a:pt x="957" y="10"/>
                  <a:pt x="953" y="11"/>
                </a:cubicBezTo>
                <a:cubicBezTo>
                  <a:pt x="948" y="13"/>
                  <a:pt x="943" y="14"/>
                  <a:pt x="939" y="16"/>
                </a:cubicBezTo>
                <a:cubicBezTo>
                  <a:pt x="424" y="224"/>
                  <a:pt x="424" y="224"/>
                  <a:pt x="424" y="224"/>
                </a:cubicBezTo>
                <a:cubicBezTo>
                  <a:pt x="376" y="244"/>
                  <a:pt x="376" y="244"/>
                  <a:pt x="376" y="244"/>
                </a:cubicBezTo>
                <a:cubicBezTo>
                  <a:pt x="1" y="396"/>
                  <a:pt x="1" y="396"/>
                  <a:pt x="1" y="396"/>
                </a:cubicBezTo>
                <a:cubicBezTo>
                  <a:pt x="0" y="390"/>
                  <a:pt x="0" y="390"/>
                  <a:pt x="0" y="390"/>
                </a:cubicBezTo>
                <a:cubicBezTo>
                  <a:pt x="377" y="237"/>
                  <a:pt x="377" y="237"/>
                  <a:pt x="377" y="237"/>
                </a:cubicBezTo>
                <a:cubicBezTo>
                  <a:pt x="424" y="218"/>
                  <a:pt x="424" y="218"/>
                  <a:pt x="424" y="218"/>
                </a:cubicBezTo>
                <a:cubicBezTo>
                  <a:pt x="938" y="8"/>
                  <a:pt x="938" y="8"/>
                  <a:pt x="938" y="8"/>
                </a:cubicBezTo>
                <a:cubicBezTo>
                  <a:pt x="943" y="6"/>
                  <a:pt x="948" y="5"/>
                  <a:pt x="954" y="3"/>
                </a:cubicBezTo>
                <a:cubicBezTo>
                  <a:pt x="959" y="2"/>
                  <a:pt x="965" y="1"/>
                  <a:pt x="971" y="1"/>
                </a:cubicBezTo>
                <a:cubicBezTo>
                  <a:pt x="976" y="0"/>
                  <a:pt x="982" y="0"/>
                  <a:pt x="987" y="0"/>
                </a:cubicBezTo>
                <a:cubicBezTo>
                  <a:pt x="992" y="1"/>
                  <a:pt x="996" y="1"/>
                  <a:pt x="1000" y="3"/>
                </a:cubicBezTo>
                <a:cubicBezTo>
                  <a:pt x="1002" y="3"/>
                  <a:pt x="1002" y="3"/>
                  <a:pt x="1002" y="3"/>
                </a:cubicBezTo>
              </a:path>
            </a:pathLst>
          </a:custGeom>
          <a:solidFill>
            <a:schemeClr val="accent1"/>
          </a:solidFill>
          <a:ln w="11113" cap="flat" cmpd="sng">
            <a:solidFill>
              <a:schemeClr val="accent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4" name="Freeform 16"/>
          <p:cNvSpPr/>
          <p:nvPr/>
        </p:nvSpPr>
        <p:spPr bwMode="auto">
          <a:xfrm>
            <a:off x="936897" y="3086733"/>
            <a:ext cx="325353" cy="1190901"/>
          </a:xfrm>
          <a:custGeom>
            <a:avLst/>
            <a:gdLst>
              <a:gd name="T0" fmla="*/ 128 w 128"/>
              <a:gd name="T1" fmla="*/ 6 h 558"/>
              <a:gd name="T2" fmla="*/ 124 w 128"/>
              <a:gd name="T3" fmla="*/ 7 h 558"/>
              <a:gd name="T4" fmla="*/ 118 w 128"/>
              <a:gd name="T5" fmla="*/ 11 h 558"/>
              <a:gd name="T6" fmla="*/ 112 w 128"/>
              <a:gd name="T7" fmla="*/ 17 h 558"/>
              <a:gd name="T8" fmla="*/ 108 w 128"/>
              <a:gd name="T9" fmla="*/ 24 h 558"/>
              <a:gd name="T10" fmla="*/ 106 w 128"/>
              <a:gd name="T11" fmla="*/ 31 h 558"/>
              <a:gd name="T12" fmla="*/ 64 w 128"/>
              <a:gd name="T13" fmla="*/ 240 h 558"/>
              <a:gd name="T14" fmla="*/ 55 w 128"/>
              <a:gd name="T15" fmla="*/ 287 h 558"/>
              <a:gd name="T16" fmla="*/ 7 w 128"/>
              <a:gd name="T17" fmla="*/ 530 h 558"/>
              <a:gd name="T18" fmla="*/ 6 w 128"/>
              <a:gd name="T19" fmla="*/ 539 h 558"/>
              <a:gd name="T20" fmla="*/ 8 w 128"/>
              <a:gd name="T21" fmla="*/ 545 h 558"/>
              <a:gd name="T22" fmla="*/ 13 w 128"/>
              <a:gd name="T23" fmla="*/ 549 h 558"/>
              <a:gd name="T24" fmla="*/ 19 w 128"/>
              <a:gd name="T25" fmla="*/ 550 h 558"/>
              <a:gd name="T26" fmla="*/ 86 w 128"/>
              <a:gd name="T27" fmla="*/ 535 h 558"/>
              <a:gd name="T28" fmla="*/ 85 w 128"/>
              <a:gd name="T29" fmla="*/ 543 h 558"/>
              <a:gd name="T30" fmla="*/ 17 w 128"/>
              <a:gd name="T31" fmla="*/ 558 h 558"/>
              <a:gd name="T32" fmla="*/ 9 w 128"/>
              <a:gd name="T33" fmla="*/ 557 h 558"/>
              <a:gd name="T34" fmla="*/ 3 w 128"/>
              <a:gd name="T35" fmla="*/ 552 h 558"/>
              <a:gd name="T36" fmla="*/ 0 w 128"/>
              <a:gd name="T37" fmla="*/ 543 h 558"/>
              <a:gd name="T38" fmla="*/ 1 w 128"/>
              <a:gd name="T39" fmla="*/ 531 h 558"/>
              <a:gd name="T40" fmla="*/ 49 w 128"/>
              <a:gd name="T41" fmla="*/ 289 h 558"/>
              <a:gd name="T42" fmla="*/ 58 w 128"/>
              <a:gd name="T43" fmla="*/ 242 h 558"/>
              <a:gd name="T44" fmla="*/ 100 w 128"/>
              <a:gd name="T45" fmla="*/ 33 h 558"/>
              <a:gd name="T46" fmla="*/ 104 w 128"/>
              <a:gd name="T47" fmla="*/ 23 h 558"/>
              <a:gd name="T48" fmla="*/ 110 w 128"/>
              <a:gd name="T49" fmla="*/ 14 h 558"/>
              <a:gd name="T50" fmla="*/ 117 w 128"/>
              <a:gd name="T51" fmla="*/ 6 h 558"/>
              <a:gd name="T52" fmla="*/ 126 w 128"/>
              <a:gd name="T53" fmla="*/ 1 h 558"/>
              <a:gd name="T54" fmla="*/ 127 w 128"/>
              <a:gd name="T55" fmla="*/ 0 h 558"/>
              <a:gd name="T56" fmla="*/ 128 w 128"/>
              <a:gd name="T57" fmla="*/ 6 h 5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28"/>
              <a:gd name="T88" fmla="*/ 0 h 558"/>
              <a:gd name="T89" fmla="*/ 128 w 128"/>
              <a:gd name="T90" fmla="*/ 558 h 55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28" h="558">
                <a:moveTo>
                  <a:pt x="128" y="6"/>
                </a:moveTo>
                <a:cubicBezTo>
                  <a:pt x="124" y="7"/>
                  <a:pt x="124" y="7"/>
                  <a:pt x="124" y="7"/>
                </a:cubicBezTo>
                <a:cubicBezTo>
                  <a:pt x="122" y="8"/>
                  <a:pt x="120" y="9"/>
                  <a:pt x="118" y="11"/>
                </a:cubicBezTo>
                <a:cubicBezTo>
                  <a:pt x="116" y="13"/>
                  <a:pt x="114" y="15"/>
                  <a:pt x="112" y="17"/>
                </a:cubicBezTo>
                <a:cubicBezTo>
                  <a:pt x="111" y="19"/>
                  <a:pt x="109" y="21"/>
                  <a:pt x="108" y="24"/>
                </a:cubicBezTo>
                <a:cubicBezTo>
                  <a:pt x="107" y="26"/>
                  <a:pt x="106" y="28"/>
                  <a:pt x="106" y="31"/>
                </a:cubicBezTo>
                <a:cubicBezTo>
                  <a:pt x="64" y="240"/>
                  <a:pt x="64" y="240"/>
                  <a:pt x="64" y="240"/>
                </a:cubicBezTo>
                <a:cubicBezTo>
                  <a:pt x="55" y="287"/>
                  <a:pt x="55" y="287"/>
                  <a:pt x="55" y="287"/>
                </a:cubicBezTo>
                <a:cubicBezTo>
                  <a:pt x="7" y="530"/>
                  <a:pt x="7" y="530"/>
                  <a:pt x="7" y="530"/>
                </a:cubicBezTo>
                <a:cubicBezTo>
                  <a:pt x="6" y="533"/>
                  <a:pt x="6" y="536"/>
                  <a:pt x="6" y="539"/>
                </a:cubicBezTo>
                <a:cubicBezTo>
                  <a:pt x="6" y="541"/>
                  <a:pt x="7" y="544"/>
                  <a:pt x="8" y="545"/>
                </a:cubicBezTo>
                <a:cubicBezTo>
                  <a:pt x="9" y="547"/>
                  <a:pt x="11" y="548"/>
                  <a:pt x="13" y="549"/>
                </a:cubicBezTo>
                <a:cubicBezTo>
                  <a:pt x="14" y="550"/>
                  <a:pt x="17" y="550"/>
                  <a:pt x="19" y="550"/>
                </a:cubicBezTo>
                <a:cubicBezTo>
                  <a:pt x="86" y="535"/>
                  <a:pt x="86" y="535"/>
                  <a:pt x="86" y="535"/>
                </a:cubicBezTo>
                <a:cubicBezTo>
                  <a:pt x="85" y="543"/>
                  <a:pt x="85" y="543"/>
                  <a:pt x="85" y="543"/>
                </a:cubicBezTo>
                <a:cubicBezTo>
                  <a:pt x="17" y="558"/>
                  <a:pt x="17" y="558"/>
                  <a:pt x="17" y="558"/>
                </a:cubicBezTo>
                <a:cubicBezTo>
                  <a:pt x="14" y="558"/>
                  <a:pt x="11" y="558"/>
                  <a:pt x="9" y="557"/>
                </a:cubicBezTo>
                <a:cubicBezTo>
                  <a:pt x="6" y="556"/>
                  <a:pt x="4" y="554"/>
                  <a:pt x="3" y="552"/>
                </a:cubicBezTo>
                <a:cubicBezTo>
                  <a:pt x="1" y="550"/>
                  <a:pt x="0" y="547"/>
                  <a:pt x="0" y="543"/>
                </a:cubicBezTo>
                <a:cubicBezTo>
                  <a:pt x="0" y="540"/>
                  <a:pt x="0" y="536"/>
                  <a:pt x="1" y="531"/>
                </a:cubicBezTo>
                <a:cubicBezTo>
                  <a:pt x="49" y="289"/>
                  <a:pt x="49" y="289"/>
                  <a:pt x="49" y="289"/>
                </a:cubicBezTo>
                <a:cubicBezTo>
                  <a:pt x="58" y="242"/>
                  <a:pt x="58" y="242"/>
                  <a:pt x="58" y="242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101" y="30"/>
                  <a:pt x="102" y="26"/>
                  <a:pt x="104" y="23"/>
                </a:cubicBezTo>
                <a:cubicBezTo>
                  <a:pt x="105" y="20"/>
                  <a:pt x="107" y="17"/>
                  <a:pt x="110" y="14"/>
                </a:cubicBezTo>
                <a:cubicBezTo>
                  <a:pt x="112" y="11"/>
                  <a:pt x="114" y="8"/>
                  <a:pt x="117" y="6"/>
                </a:cubicBezTo>
                <a:cubicBezTo>
                  <a:pt x="120" y="4"/>
                  <a:pt x="123" y="2"/>
                  <a:pt x="126" y="1"/>
                </a:cubicBezTo>
                <a:cubicBezTo>
                  <a:pt x="127" y="0"/>
                  <a:pt x="127" y="0"/>
                  <a:pt x="127" y="0"/>
                </a:cubicBezTo>
                <a:lnTo>
                  <a:pt x="128" y="6"/>
                </a:lnTo>
                <a:close/>
              </a:path>
            </a:pathLst>
          </a:custGeom>
          <a:solidFill>
            <a:schemeClr val="accent1"/>
          </a:solidFill>
          <a:ln w="11113" cap="flat">
            <a:solidFill>
              <a:schemeClr val="accent1"/>
            </a:solidFill>
            <a:prstDash val="solid"/>
            <a:miter lim="800000"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5" name="Freeform 17"/>
          <p:cNvSpPr/>
          <p:nvPr/>
        </p:nvSpPr>
        <p:spPr bwMode="auto">
          <a:xfrm>
            <a:off x="3671447" y="2260246"/>
            <a:ext cx="1307759" cy="1529117"/>
          </a:xfrm>
          <a:custGeom>
            <a:avLst/>
            <a:gdLst>
              <a:gd name="T0" fmla="*/ 46 w 516"/>
              <a:gd name="T1" fmla="*/ 9 h 716"/>
              <a:gd name="T2" fmla="*/ 485 w 516"/>
              <a:gd name="T3" fmla="*/ 148 h 716"/>
              <a:gd name="T4" fmla="*/ 496 w 516"/>
              <a:gd name="T5" fmla="*/ 154 h 716"/>
              <a:gd name="T6" fmla="*/ 501 w 516"/>
              <a:gd name="T7" fmla="*/ 164 h 716"/>
              <a:gd name="T8" fmla="*/ 501 w 516"/>
              <a:gd name="T9" fmla="*/ 175 h 716"/>
              <a:gd name="T10" fmla="*/ 494 w 516"/>
              <a:gd name="T11" fmla="*/ 187 h 716"/>
              <a:gd name="T12" fmla="*/ 113 w 516"/>
              <a:gd name="T13" fmla="*/ 656 h 716"/>
              <a:gd name="T14" fmla="*/ 100 w 516"/>
              <a:gd name="T15" fmla="*/ 668 h 716"/>
              <a:gd name="T16" fmla="*/ 84 w 516"/>
              <a:gd name="T17" fmla="*/ 679 h 716"/>
              <a:gd name="T18" fmla="*/ 66 w 516"/>
              <a:gd name="T19" fmla="*/ 689 h 716"/>
              <a:gd name="T20" fmla="*/ 49 w 516"/>
              <a:gd name="T21" fmla="*/ 694 h 716"/>
              <a:gd name="T22" fmla="*/ 0 w 516"/>
              <a:gd name="T23" fmla="*/ 705 h 716"/>
              <a:gd name="T24" fmla="*/ 0 w 516"/>
              <a:gd name="T25" fmla="*/ 716 h 716"/>
              <a:gd name="T26" fmla="*/ 50 w 516"/>
              <a:gd name="T27" fmla="*/ 705 h 716"/>
              <a:gd name="T28" fmla="*/ 69 w 516"/>
              <a:gd name="T29" fmla="*/ 699 h 716"/>
              <a:gd name="T30" fmla="*/ 89 w 516"/>
              <a:gd name="T31" fmla="*/ 689 h 716"/>
              <a:gd name="T32" fmla="*/ 108 w 516"/>
              <a:gd name="T33" fmla="*/ 676 h 716"/>
              <a:gd name="T34" fmla="*/ 122 w 516"/>
              <a:gd name="T35" fmla="*/ 661 h 716"/>
              <a:gd name="T36" fmla="*/ 506 w 516"/>
              <a:gd name="T37" fmla="*/ 190 h 716"/>
              <a:gd name="T38" fmla="*/ 515 w 516"/>
              <a:gd name="T39" fmla="*/ 174 h 716"/>
              <a:gd name="T40" fmla="*/ 515 w 516"/>
              <a:gd name="T41" fmla="*/ 159 h 716"/>
              <a:gd name="T42" fmla="*/ 508 w 516"/>
              <a:gd name="T43" fmla="*/ 147 h 716"/>
              <a:gd name="T44" fmla="*/ 493 w 516"/>
              <a:gd name="T45" fmla="*/ 138 h 716"/>
              <a:gd name="T46" fmla="*/ 51 w 516"/>
              <a:gd name="T47" fmla="*/ 0 h 716"/>
              <a:gd name="T48" fmla="*/ 46 w 516"/>
              <a:gd name="T49" fmla="*/ 9 h 7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516"/>
              <a:gd name="T76" fmla="*/ 0 h 716"/>
              <a:gd name="T77" fmla="*/ 516 w 516"/>
              <a:gd name="T78" fmla="*/ 716 h 71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516" h="716">
                <a:moveTo>
                  <a:pt x="46" y="9"/>
                </a:moveTo>
                <a:cubicBezTo>
                  <a:pt x="485" y="148"/>
                  <a:pt x="485" y="148"/>
                  <a:pt x="485" y="148"/>
                </a:cubicBezTo>
                <a:cubicBezTo>
                  <a:pt x="490" y="150"/>
                  <a:pt x="493" y="152"/>
                  <a:pt x="496" y="154"/>
                </a:cubicBezTo>
                <a:cubicBezTo>
                  <a:pt x="499" y="157"/>
                  <a:pt x="500" y="160"/>
                  <a:pt x="501" y="164"/>
                </a:cubicBezTo>
                <a:cubicBezTo>
                  <a:pt x="502" y="167"/>
                  <a:pt x="502" y="171"/>
                  <a:pt x="501" y="175"/>
                </a:cubicBezTo>
                <a:cubicBezTo>
                  <a:pt x="500" y="179"/>
                  <a:pt x="498" y="183"/>
                  <a:pt x="494" y="187"/>
                </a:cubicBezTo>
                <a:cubicBezTo>
                  <a:pt x="113" y="656"/>
                  <a:pt x="113" y="656"/>
                  <a:pt x="113" y="656"/>
                </a:cubicBezTo>
                <a:cubicBezTo>
                  <a:pt x="109" y="660"/>
                  <a:pt x="105" y="664"/>
                  <a:pt x="100" y="668"/>
                </a:cubicBezTo>
                <a:cubicBezTo>
                  <a:pt x="95" y="672"/>
                  <a:pt x="89" y="676"/>
                  <a:pt x="84" y="679"/>
                </a:cubicBezTo>
                <a:cubicBezTo>
                  <a:pt x="78" y="683"/>
                  <a:pt x="72" y="686"/>
                  <a:pt x="66" y="689"/>
                </a:cubicBezTo>
                <a:cubicBezTo>
                  <a:pt x="60" y="691"/>
                  <a:pt x="55" y="693"/>
                  <a:pt x="49" y="694"/>
                </a:cubicBezTo>
                <a:cubicBezTo>
                  <a:pt x="0" y="705"/>
                  <a:pt x="0" y="705"/>
                  <a:pt x="0" y="705"/>
                </a:cubicBezTo>
                <a:cubicBezTo>
                  <a:pt x="0" y="716"/>
                  <a:pt x="0" y="716"/>
                  <a:pt x="0" y="716"/>
                </a:cubicBezTo>
                <a:cubicBezTo>
                  <a:pt x="50" y="705"/>
                  <a:pt x="50" y="705"/>
                  <a:pt x="50" y="705"/>
                </a:cubicBezTo>
                <a:cubicBezTo>
                  <a:pt x="56" y="704"/>
                  <a:pt x="63" y="702"/>
                  <a:pt x="69" y="699"/>
                </a:cubicBezTo>
                <a:cubicBezTo>
                  <a:pt x="76" y="696"/>
                  <a:pt x="83" y="693"/>
                  <a:pt x="89" y="689"/>
                </a:cubicBezTo>
                <a:cubicBezTo>
                  <a:pt x="96" y="685"/>
                  <a:pt x="102" y="680"/>
                  <a:pt x="108" y="676"/>
                </a:cubicBezTo>
                <a:cubicBezTo>
                  <a:pt x="113" y="671"/>
                  <a:pt x="118" y="666"/>
                  <a:pt x="122" y="661"/>
                </a:cubicBezTo>
                <a:cubicBezTo>
                  <a:pt x="506" y="190"/>
                  <a:pt x="506" y="190"/>
                  <a:pt x="506" y="190"/>
                </a:cubicBezTo>
                <a:cubicBezTo>
                  <a:pt x="510" y="185"/>
                  <a:pt x="513" y="180"/>
                  <a:pt x="515" y="174"/>
                </a:cubicBezTo>
                <a:cubicBezTo>
                  <a:pt x="516" y="169"/>
                  <a:pt x="516" y="164"/>
                  <a:pt x="515" y="159"/>
                </a:cubicBezTo>
                <a:cubicBezTo>
                  <a:pt x="514" y="154"/>
                  <a:pt x="511" y="150"/>
                  <a:pt x="508" y="147"/>
                </a:cubicBezTo>
                <a:cubicBezTo>
                  <a:pt x="504" y="143"/>
                  <a:pt x="499" y="140"/>
                  <a:pt x="493" y="138"/>
                </a:cubicBezTo>
                <a:cubicBezTo>
                  <a:pt x="51" y="0"/>
                  <a:pt x="51" y="0"/>
                  <a:pt x="51" y="0"/>
                </a:cubicBezTo>
                <a:lnTo>
                  <a:pt x="46" y="9"/>
                </a:lnTo>
                <a:close/>
              </a:path>
            </a:pathLst>
          </a:custGeom>
          <a:solidFill>
            <a:schemeClr val="accent1"/>
          </a:solidFill>
          <a:ln w="11113" cap="flat" cmpd="sng">
            <a:solidFill>
              <a:schemeClr val="accent1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6" name="Line 51"/>
          <p:cNvSpPr>
            <a:spLocks noChangeShapeType="1"/>
          </p:cNvSpPr>
          <p:nvPr/>
        </p:nvSpPr>
        <p:spPr bwMode="auto">
          <a:xfrm>
            <a:off x="3127078" y="5674559"/>
            <a:ext cx="3070403" cy="2381"/>
          </a:xfrm>
          <a:prstGeom prst="line">
            <a:avLst/>
          </a:prstGeom>
          <a:noFill/>
          <a:ln w="33338">
            <a:solidFill>
              <a:schemeClr val="accent1"/>
            </a:solidFill>
            <a:miter lim="800000"/>
          </a:ln>
        </p:spPr>
        <p:txBody>
          <a:bodyPr lIns="91417" tIns="45708" rIns="91417" bIns="45708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7" name="Text Box 52"/>
          <p:cNvSpPr txBox="1">
            <a:spLocks noChangeArrowheads="1"/>
          </p:cNvSpPr>
          <p:nvPr/>
        </p:nvSpPr>
        <p:spPr bwMode="auto">
          <a:xfrm>
            <a:off x="6748650" y="3368958"/>
            <a:ext cx="4618347" cy="35131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91417" tIns="45708" rIns="91417" bIns="45708" anchor="ctr"/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zh-CN" altLang="en-US" sz="2200" b="1" dirty="0">
                <a:solidFill>
                  <a:schemeClr val="accent1"/>
                </a:solidFill>
                <a:latin typeface="Arial" panose="020B0604020202020204" pitchFamily="34" charset="0"/>
              </a:rPr>
              <a:t>联系电话</a:t>
            </a:r>
            <a:r>
              <a:rPr lang="zh-CN" altLang="en-US" sz="2200" b="1" dirty="0" smtClean="0">
                <a:solidFill>
                  <a:schemeClr val="accent1"/>
                </a:solidFill>
                <a:latin typeface="Arial" panose="020B0604020202020204" pitchFamily="34" charset="0"/>
              </a:rPr>
              <a:t>：</a:t>
            </a:r>
            <a:r>
              <a:rPr lang="en-US" altLang="zh-CN" sz="2200" b="1" dirty="0" smtClean="0">
                <a:solidFill>
                  <a:schemeClr val="accent1"/>
                </a:solidFill>
                <a:latin typeface="Arial" panose="020B0604020202020204" pitchFamily="34" charset="0"/>
              </a:rPr>
              <a:t>13781912732</a:t>
            </a:r>
            <a:endParaRPr lang="en-US" altLang="zh-CN" sz="2200" b="1" dirty="0" smtClean="0">
              <a:solidFill>
                <a:schemeClr val="accent1"/>
              </a:solidFill>
              <a:latin typeface="Arial" panose="020B0604020202020204" pitchFamily="34" charset="0"/>
            </a:endParaRPr>
          </a:p>
        </p:txBody>
      </p:sp>
      <p:sp>
        <p:nvSpPr>
          <p:cNvPr id="28" name="Text Box 54"/>
          <p:cNvSpPr txBox="1">
            <a:spLocks noChangeArrowheads="1"/>
          </p:cNvSpPr>
          <p:nvPr/>
        </p:nvSpPr>
        <p:spPr bwMode="auto">
          <a:xfrm>
            <a:off x="6748780" y="4010025"/>
            <a:ext cx="5196205" cy="49530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91417" tIns="45708" rIns="91417" bIns="45708" anchor="ctr"/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zh-CN" altLang="en-US" sz="2200" b="1" dirty="0">
                <a:solidFill>
                  <a:schemeClr val="accent1"/>
                </a:solidFill>
                <a:latin typeface="Arial" panose="020B0604020202020204" pitchFamily="34" charset="0"/>
              </a:rPr>
              <a:t>邮箱：</a:t>
            </a:r>
            <a:r>
              <a:rPr lang="en-US" altLang="zh-CN" sz="1600" b="1" dirty="0">
                <a:solidFill>
                  <a:schemeClr val="accent1"/>
                </a:solidFill>
                <a:latin typeface="Arial" panose="020B0604020202020204" pitchFamily="34" charset="0"/>
              </a:rPr>
              <a:t>zhengtaishan120118@gdcopper.com</a:t>
            </a:r>
            <a:endParaRPr lang="zh-CN" altLang="en-US" sz="1400" b="1" dirty="0" smtClean="0">
              <a:solidFill>
                <a:schemeClr val="accent1"/>
              </a:solidFill>
              <a:latin typeface="Arial" panose="020B0604020202020204" pitchFamily="34" charset="0"/>
            </a:endParaRPr>
          </a:p>
        </p:txBody>
      </p:sp>
      <p:sp>
        <p:nvSpPr>
          <p:cNvPr id="29" name="Text Box 59"/>
          <p:cNvSpPr txBox="1">
            <a:spLocks noChangeArrowheads="1"/>
          </p:cNvSpPr>
          <p:nvPr/>
        </p:nvSpPr>
        <p:spPr bwMode="auto">
          <a:xfrm>
            <a:off x="6748650" y="4971068"/>
            <a:ext cx="4995113" cy="35131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91417" tIns="45708" rIns="91417" bIns="45708" anchor="ctr"/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zh-CN" altLang="en-US" sz="2200" b="1" dirty="0">
                <a:solidFill>
                  <a:schemeClr val="accent1"/>
                </a:solidFill>
                <a:latin typeface="Arial" panose="020B0604020202020204" pitchFamily="34" charset="0"/>
              </a:rPr>
              <a:t>联  系  人</a:t>
            </a:r>
            <a:r>
              <a:rPr lang="zh-CN" altLang="en-US" sz="2200" b="1" dirty="0" smtClean="0">
                <a:solidFill>
                  <a:schemeClr val="accent1"/>
                </a:solidFill>
                <a:latin typeface="Arial" panose="020B0604020202020204" pitchFamily="34" charset="0"/>
              </a:rPr>
              <a:t>：郑老师</a:t>
            </a:r>
            <a:endParaRPr lang="zh-CN" altLang="en-US" sz="2200" dirty="0">
              <a:solidFill>
                <a:schemeClr val="accent1"/>
              </a:solidFill>
              <a:latin typeface="Arial" panose="020B0604020202020204" pitchFamily="34" charset="0"/>
            </a:endParaRPr>
          </a:p>
        </p:txBody>
      </p:sp>
      <p:sp>
        <p:nvSpPr>
          <p:cNvPr id="30" name="Text Box 62"/>
          <p:cNvSpPr txBox="1">
            <a:spLocks noChangeArrowheads="1"/>
          </p:cNvSpPr>
          <p:nvPr/>
        </p:nvSpPr>
        <p:spPr bwMode="auto">
          <a:xfrm>
            <a:off x="6748649" y="2427526"/>
            <a:ext cx="5000528" cy="59911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lIns="91417" tIns="45708" rIns="91417" bIns="45708" anchor="ctr"/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zh-CN" altLang="en-US" sz="2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联系地址</a:t>
            </a:r>
            <a:r>
              <a:rPr lang="zh-CN" altLang="en-US" sz="2200" b="1" dirty="0" smtClean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zh-CN" altLang="en-US" b="1" dirty="0" smtClean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新乡市原阳县城北工业区（重庆</a:t>
            </a:r>
            <a:r>
              <a:rPr lang="en-US" altLang="zh-CN" b="1" dirty="0" smtClean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  <a:endParaRPr lang="en-US" altLang="zh-CN" b="1" dirty="0" smtClean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b="1" dirty="0" smtClean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</a:t>
            </a:r>
            <a:r>
              <a:rPr lang="zh-CN" altLang="en-US" b="1" dirty="0" smtClean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金乡原阳生产基地）</a:t>
            </a:r>
            <a:endParaRPr lang="en-GB" altLang="zh-CN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TextBox 29"/>
          <p:cNvSpPr txBox="1"/>
          <p:nvPr/>
        </p:nvSpPr>
        <p:spPr>
          <a:xfrm rot="20634977">
            <a:off x="1278587" y="2761604"/>
            <a:ext cx="2954609" cy="923305"/>
          </a:xfrm>
          <a:prstGeom prst="rect">
            <a:avLst/>
          </a:prstGeom>
          <a:noFill/>
        </p:spPr>
        <p:txBody>
          <a:bodyPr wrap="none" lIns="91417" tIns="45708" rIns="91417" bIns="45708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5400" b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联系方式</a:t>
            </a:r>
            <a:endParaRPr lang="zh-CN" altLang="en-US" sz="5400" b="1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6" name="组合 45"/>
          <p:cNvGrpSpPr/>
          <p:nvPr/>
        </p:nvGrpSpPr>
        <p:grpSpPr>
          <a:xfrm>
            <a:off x="5904305" y="4042166"/>
            <a:ext cx="563953" cy="565200"/>
            <a:chOff x="5904305" y="4042166"/>
            <a:chExt cx="563953" cy="565200"/>
          </a:xfrm>
        </p:grpSpPr>
        <p:sp>
          <p:nvSpPr>
            <p:cNvPr id="7" name="Oval 60">
              <a:hlinkClick r:id="rId1"/>
            </p:cNvPr>
            <p:cNvSpPr>
              <a:spLocks noChangeArrowheads="1"/>
            </p:cNvSpPr>
            <p:nvPr/>
          </p:nvSpPr>
          <p:spPr bwMode="auto">
            <a:xfrm>
              <a:off x="5964336" y="4065653"/>
              <a:ext cx="443894" cy="523996"/>
            </a:xfrm>
            <a:prstGeom prst="ellipse">
              <a:avLst/>
            </a:prstGeom>
            <a:solidFill>
              <a:srgbClr val="0079C5">
                <a:alpha val="0"/>
              </a:srgbClr>
            </a:solidFill>
            <a:ln w="33338">
              <a:noFill/>
              <a:miter lim="800000"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" name="Oval 27"/>
            <p:cNvSpPr>
              <a:spLocks noChangeArrowheads="1"/>
            </p:cNvSpPr>
            <p:nvPr/>
          </p:nvSpPr>
          <p:spPr bwMode="auto">
            <a:xfrm>
              <a:off x="5904305" y="4042166"/>
              <a:ext cx="563953" cy="565200"/>
            </a:xfrm>
            <a:prstGeom prst="ellipse">
              <a:avLst/>
            </a:prstGeom>
            <a:solidFill>
              <a:schemeClr val="accent2"/>
            </a:solidFill>
            <a:ln w="33338">
              <a:solidFill>
                <a:schemeClr val="accent1"/>
              </a:solidFill>
              <a:miter lim="800000"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3" name="Oval 27"/>
            <p:cNvSpPr>
              <a:spLocks noChangeArrowheads="1"/>
            </p:cNvSpPr>
            <p:nvPr/>
          </p:nvSpPr>
          <p:spPr bwMode="auto">
            <a:xfrm>
              <a:off x="6050176" y="4198181"/>
              <a:ext cx="272212" cy="271801"/>
            </a:xfrm>
            <a:custGeom>
              <a:avLst/>
              <a:gdLst>
                <a:gd name="connsiteX0" fmla="*/ 176959 w 607356"/>
                <a:gd name="connsiteY0" fmla="*/ 452889 h 606439"/>
                <a:gd name="connsiteX1" fmla="*/ 284918 w 607356"/>
                <a:gd name="connsiteY1" fmla="*/ 593436 h 606439"/>
                <a:gd name="connsiteX2" fmla="*/ 287766 w 607356"/>
                <a:gd name="connsiteY2" fmla="*/ 595925 h 606439"/>
                <a:gd name="connsiteX3" fmla="*/ 82350 w 607356"/>
                <a:gd name="connsiteY3" fmla="*/ 503472 h 606439"/>
                <a:gd name="connsiteX4" fmla="*/ 89559 w 607356"/>
                <a:gd name="connsiteY4" fmla="*/ 498316 h 606439"/>
                <a:gd name="connsiteX5" fmla="*/ 176959 w 607356"/>
                <a:gd name="connsiteY5" fmla="*/ 452889 h 606439"/>
                <a:gd name="connsiteX6" fmla="*/ 288118 w 607356"/>
                <a:gd name="connsiteY6" fmla="*/ 432001 h 606439"/>
                <a:gd name="connsiteX7" fmla="*/ 288118 w 607356"/>
                <a:gd name="connsiteY7" fmla="*/ 568968 h 606439"/>
                <a:gd name="connsiteX8" fmla="*/ 196595 w 607356"/>
                <a:gd name="connsiteY8" fmla="*/ 446400 h 606439"/>
                <a:gd name="connsiteX9" fmla="*/ 288118 w 607356"/>
                <a:gd name="connsiteY9" fmla="*/ 432001 h 606439"/>
                <a:gd name="connsiteX10" fmla="*/ 473502 w 607356"/>
                <a:gd name="connsiteY10" fmla="*/ 400823 h 606439"/>
                <a:gd name="connsiteX11" fmla="*/ 463179 w 607356"/>
                <a:gd name="connsiteY11" fmla="*/ 411042 h 606439"/>
                <a:gd name="connsiteX12" fmla="*/ 463179 w 607356"/>
                <a:gd name="connsiteY12" fmla="*/ 462490 h 606439"/>
                <a:gd name="connsiteX13" fmla="*/ 411649 w 607356"/>
                <a:gd name="connsiteY13" fmla="*/ 462490 h 606439"/>
                <a:gd name="connsiteX14" fmla="*/ 401414 w 607356"/>
                <a:gd name="connsiteY14" fmla="*/ 472798 h 606439"/>
                <a:gd name="connsiteX15" fmla="*/ 411649 w 607356"/>
                <a:gd name="connsiteY15" fmla="*/ 483016 h 606439"/>
                <a:gd name="connsiteX16" fmla="*/ 463179 w 607356"/>
                <a:gd name="connsiteY16" fmla="*/ 483016 h 606439"/>
                <a:gd name="connsiteX17" fmla="*/ 463179 w 607356"/>
                <a:gd name="connsiteY17" fmla="*/ 534465 h 606439"/>
                <a:gd name="connsiteX18" fmla="*/ 473502 w 607356"/>
                <a:gd name="connsiteY18" fmla="*/ 544772 h 606439"/>
                <a:gd name="connsiteX19" fmla="*/ 483737 w 607356"/>
                <a:gd name="connsiteY19" fmla="*/ 534465 h 606439"/>
                <a:gd name="connsiteX20" fmla="*/ 483737 w 607356"/>
                <a:gd name="connsiteY20" fmla="*/ 483016 h 606439"/>
                <a:gd name="connsiteX21" fmla="*/ 535267 w 607356"/>
                <a:gd name="connsiteY21" fmla="*/ 483016 h 606439"/>
                <a:gd name="connsiteX22" fmla="*/ 545591 w 607356"/>
                <a:gd name="connsiteY22" fmla="*/ 472798 h 606439"/>
                <a:gd name="connsiteX23" fmla="*/ 535267 w 607356"/>
                <a:gd name="connsiteY23" fmla="*/ 462490 h 606439"/>
                <a:gd name="connsiteX24" fmla="*/ 483737 w 607356"/>
                <a:gd name="connsiteY24" fmla="*/ 462490 h 606439"/>
                <a:gd name="connsiteX25" fmla="*/ 483737 w 607356"/>
                <a:gd name="connsiteY25" fmla="*/ 411042 h 606439"/>
                <a:gd name="connsiteX26" fmla="*/ 473502 w 607356"/>
                <a:gd name="connsiteY26" fmla="*/ 400823 h 606439"/>
                <a:gd name="connsiteX27" fmla="*/ 473502 w 607356"/>
                <a:gd name="connsiteY27" fmla="*/ 339067 h 606439"/>
                <a:gd name="connsiteX28" fmla="*/ 607356 w 607356"/>
                <a:gd name="connsiteY28" fmla="*/ 472798 h 606439"/>
                <a:gd name="connsiteX29" fmla="*/ 473502 w 607356"/>
                <a:gd name="connsiteY29" fmla="*/ 606439 h 606439"/>
                <a:gd name="connsiteX30" fmla="*/ 339560 w 607356"/>
                <a:gd name="connsiteY30" fmla="*/ 472798 h 606439"/>
                <a:gd name="connsiteX31" fmla="*/ 473502 w 607356"/>
                <a:gd name="connsiteY31" fmla="*/ 339067 h 606439"/>
                <a:gd name="connsiteX32" fmla="*/ 452505 w 607356"/>
                <a:gd name="connsiteY32" fmla="*/ 308230 h 606439"/>
                <a:gd name="connsiteX33" fmla="*/ 596559 w 607356"/>
                <a:gd name="connsiteY33" fmla="*/ 308230 h 606439"/>
                <a:gd name="connsiteX34" fmla="*/ 588017 w 607356"/>
                <a:gd name="connsiteY34" fmla="*/ 369692 h 606439"/>
                <a:gd name="connsiteX35" fmla="*/ 473503 w 607356"/>
                <a:gd name="connsiteY35" fmla="*/ 318533 h 606439"/>
                <a:gd name="connsiteX36" fmla="*/ 451971 w 607356"/>
                <a:gd name="connsiteY36" fmla="*/ 320221 h 606439"/>
                <a:gd name="connsiteX37" fmla="*/ 452505 w 607356"/>
                <a:gd name="connsiteY37" fmla="*/ 308230 h 606439"/>
                <a:gd name="connsiteX38" fmla="*/ 308690 w 607356"/>
                <a:gd name="connsiteY38" fmla="*/ 308230 h 606439"/>
                <a:gd name="connsiteX39" fmla="*/ 431931 w 607356"/>
                <a:gd name="connsiteY39" fmla="*/ 308230 h 606439"/>
                <a:gd name="connsiteX40" fmla="*/ 431041 w 607356"/>
                <a:gd name="connsiteY40" fmla="*/ 324582 h 606439"/>
                <a:gd name="connsiteX41" fmla="*/ 319012 w 607356"/>
                <a:gd name="connsiteY41" fmla="*/ 472813 h 606439"/>
                <a:gd name="connsiteX42" fmla="*/ 370266 w 607356"/>
                <a:gd name="connsiteY42" fmla="*/ 587185 h 606439"/>
                <a:gd name="connsiteX43" fmla="*/ 318033 w 607356"/>
                <a:gd name="connsiteY43" fmla="*/ 595361 h 606439"/>
                <a:gd name="connsiteX44" fmla="*/ 308512 w 607356"/>
                <a:gd name="connsiteY44" fmla="*/ 586830 h 606439"/>
                <a:gd name="connsiteX45" fmla="*/ 308690 w 607356"/>
                <a:gd name="connsiteY45" fmla="*/ 585852 h 606439"/>
                <a:gd name="connsiteX46" fmla="*/ 164841 w 607356"/>
                <a:gd name="connsiteY46" fmla="*/ 308230 h 606439"/>
                <a:gd name="connsiteX47" fmla="*/ 288119 w 607356"/>
                <a:gd name="connsiteY47" fmla="*/ 308230 h 606439"/>
                <a:gd name="connsiteX48" fmla="*/ 288119 w 607356"/>
                <a:gd name="connsiteY48" fmla="*/ 411461 h 606439"/>
                <a:gd name="connsiteX49" fmla="*/ 188607 w 607356"/>
                <a:gd name="connsiteY49" fmla="*/ 427274 h 606439"/>
                <a:gd name="connsiteX50" fmla="*/ 164841 w 607356"/>
                <a:gd name="connsiteY50" fmla="*/ 308230 h 606439"/>
                <a:gd name="connsiteX51" fmla="*/ 0 w 607356"/>
                <a:gd name="connsiteY51" fmla="*/ 308230 h 606439"/>
                <a:gd name="connsiteX52" fmla="*/ 144159 w 607356"/>
                <a:gd name="connsiteY52" fmla="*/ 308230 h 606439"/>
                <a:gd name="connsiteX53" fmla="*/ 169075 w 607356"/>
                <a:gd name="connsiteY53" fmla="*/ 433891 h 606439"/>
                <a:gd name="connsiteX54" fmla="*/ 77508 w 607356"/>
                <a:gd name="connsiteY54" fmla="*/ 481614 h 606439"/>
                <a:gd name="connsiteX55" fmla="*/ 68520 w 607356"/>
                <a:gd name="connsiteY55" fmla="*/ 488101 h 606439"/>
                <a:gd name="connsiteX56" fmla="*/ 0 w 607356"/>
                <a:gd name="connsiteY56" fmla="*/ 308230 h 606439"/>
                <a:gd name="connsiteX57" fmla="*/ 404501 w 607356"/>
                <a:gd name="connsiteY57" fmla="*/ 159337 h 606439"/>
                <a:gd name="connsiteX58" fmla="*/ 432001 w 607356"/>
                <a:gd name="connsiteY58" fmla="*/ 287695 h 606439"/>
                <a:gd name="connsiteX59" fmla="*/ 308653 w 607356"/>
                <a:gd name="connsiteY59" fmla="*/ 287695 h 606439"/>
                <a:gd name="connsiteX60" fmla="*/ 308653 w 607356"/>
                <a:gd name="connsiteY60" fmla="*/ 174181 h 606439"/>
                <a:gd name="connsiteX61" fmla="*/ 404501 w 607356"/>
                <a:gd name="connsiteY61" fmla="*/ 159337 h 606439"/>
                <a:gd name="connsiteX62" fmla="*/ 192256 w 607356"/>
                <a:gd name="connsiteY62" fmla="*/ 159337 h 606439"/>
                <a:gd name="connsiteX63" fmla="*/ 288119 w 607356"/>
                <a:gd name="connsiteY63" fmla="*/ 174181 h 606439"/>
                <a:gd name="connsiteX64" fmla="*/ 288119 w 607356"/>
                <a:gd name="connsiteY64" fmla="*/ 287695 h 606439"/>
                <a:gd name="connsiteX65" fmla="*/ 164841 w 607356"/>
                <a:gd name="connsiteY65" fmla="*/ 287695 h 606439"/>
                <a:gd name="connsiteX66" fmla="*/ 192256 w 607356"/>
                <a:gd name="connsiteY66" fmla="*/ 159337 h 606439"/>
                <a:gd name="connsiteX67" fmla="*/ 73594 w 607356"/>
                <a:gd name="connsiteY67" fmla="*/ 101967 h 606439"/>
                <a:gd name="connsiteX68" fmla="*/ 83472 w 607356"/>
                <a:gd name="connsiteY68" fmla="*/ 108276 h 606439"/>
                <a:gd name="connsiteX69" fmla="*/ 172462 w 607356"/>
                <a:gd name="connsiteY69" fmla="*/ 153064 h 606439"/>
                <a:gd name="connsiteX70" fmla="*/ 144163 w 607356"/>
                <a:gd name="connsiteY70" fmla="*/ 287695 h 606439"/>
                <a:gd name="connsiteX71" fmla="*/ 0 w 607356"/>
                <a:gd name="connsiteY71" fmla="*/ 287695 h 606439"/>
                <a:gd name="connsiteX72" fmla="*/ 73594 w 607356"/>
                <a:gd name="connsiteY72" fmla="*/ 101967 h 606439"/>
                <a:gd name="connsiteX73" fmla="*/ 522554 w 607356"/>
                <a:gd name="connsiteY73" fmla="*/ 101261 h 606439"/>
                <a:gd name="connsiteX74" fmla="*/ 596771 w 607356"/>
                <a:gd name="connsiteY74" fmla="*/ 287695 h 606439"/>
                <a:gd name="connsiteX75" fmla="*/ 452608 w 607356"/>
                <a:gd name="connsiteY75" fmla="*/ 287695 h 606439"/>
                <a:gd name="connsiteX76" fmla="*/ 424309 w 607356"/>
                <a:gd name="connsiteY76" fmla="*/ 152979 h 606439"/>
                <a:gd name="connsiteX77" fmla="*/ 513744 w 607356"/>
                <a:gd name="connsiteY77" fmla="*/ 108014 h 606439"/>
                <a:gd name="connsiteX78" fmla="*/ 308653 w 607356"/>
                <a:gd name="connsiteY78" fmla="*/ 26956 h 606439"/>
                <a:gd name="connsiteX79" fmla="*/ 395942 w 607356"/>
                <a:gd name="connsiteY79" fmla="*/ 140402 h 606439"/>
                <a:gd name="connsiteX80" fmla="*/ 308653 w 607356"/>
                <a:gd name="connsiteY80" fmla="*/ 153550 h 606439"/>
                <a:gd name="connsiteX81" fmla="*/ 288119 w 607356"/>
                <a:gd name="connsiteY81" fmla="*/ 26956 h 606439"/>
                <a:gd name="connsiteX82" fmla="*/ 288119 w 607356"/>
                <a:gd name="connsiteY82" fmla="*/ 153550 h 606439"/>
                <a:gd name="connsiteX83" fmla="*/ 200900 w 607356"/>
                <a:gd name="connsiteY83" fmla="*/ 140402 h 606439"/>
                <a:gd name="connsiteX84" fmla="*/ 288119 w 607356"/>
                <a:gd name="connsiteY84" fmla="*/ 26956 h 606439"/>
                <a:gd name="connsiteX85" fmla="*/ 277985 w 607356"/>
                <a:gd name="connsiteY85" fmla="*/ 565 h 606439"/>
                <a:gd name="connsiteX86" fmla="*/ 282614 w 607356"/>
                <a:gd name="connsiteY86" fmla="*/ 4562 h 606439"/>
                <a:gd name="connsiteX87" fmla="*/ 180961 w 607356"/>
                <a:gd name="connsiteY87" fmla="*/ 134075 h 606439"/>
                <a:gd name="connsiteX88" fmla="*/ 94886 w 607356"/>
                <a:gd name="connsiteY88" fmla="*/ 91082 h 606439"/>
                <a:gd name="connsiteX89" fmla="*/ 87854 w 607356"/>
                <a:gd name="connsiteY89" fmla="*/ 86640 h 606439"/>
                <a:gd name="connsiteX90" fmla="*/ 277985 w 607356"/>
                <a:gd name="connsiteY90" fmla="*/ 565 h 606439"/>
                <a:gd name="connsiteX91" fmla="*/ 308935 w 607356"/>
                <a:gd name="connsiteY91" fmla="*/ 0 h 606439"/>
                <a:gd name="connsiteX92" fmla="*/ 508423 w 607356"/>
                <a:gd name="connsiteY92" fmla="*/ 86128 h 606439"/>
                <a:gd name="connsiteX93" fmla="*/ 501658 w 607356"/>
                <a:gd name="connsiteY93" fmla="*/ 91284 h 606439"/>
                <a:gd name="connsiteX94" fmla="*/ 415934 w 607356"/>
                <a:gd name="connsiteY94" fmla="*/ 134215 h 606439"/>
                <a:gd name="connsiteX95" fmla="*/ 311695 w 607356"/>
                <a:gd name="connsiteY95" fmla="*/ 2400 h 6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607356" h="606439">
                  <a:moveTo>
                    <a:pt x="176959" y="452889"/>
                  </a:moveTo>
                  <a:cubicBezTo>
                    <a:pt x="201078" y="506850"/>
                    <a:pt x="237658" y="555121"/>
                    <a:pt x="284918" y="593436"/>
                  </a:cubicBezTo>
                  <a:lnTo>
                    <a:pt x="287766" y="595925"/>
                  </a:lnTo>
                  <a:cubicBezTo>
                    <a:pt x="207130" y="593081"/>
                    <a:pt x="134505" y="558144"/>
                    <a:pt x="82350" y="503472"/>
                  </a:cubicBezTo>
                  <a:lnTo>
                    <a:pt x="89559" y="498316"/>
                  </a:lnTo>
                  <a:cubicBezTo>
                    <a:pt x="116705" y="478936"/>
                    <a:pt x="146164" y="463913"/>
                    <a:pt x="176959" y="452889"/>
                  </a:cubicBezTo>
                  <a:close/>
                  <a:moveTo>
                    <a:pt x="288118" y="432001"/>
                  </a:moveTo>
                  <a:lnTo>
                    <a:pt x="288118" y="568968"/>
                  </a:lnTo>
                  <a:cubicBezTo>
                    <a:pt x="248589" y="534571"/>
                    <a:pt x="217695" y="492796"/>
                    <a:pt x="196595" y="446400"/>
                  </a:cubicBezTo>
                  <a:cubicBezTo>
                    <a:pt x="226153" y="437779"/>
                    <a:pt x="256779" y="432890"/>
                    <a:pt x="288118" y="432001"/>
                  </a:cubicBezTo>
                  <a:close/>
                  <a:moveTo>
                    <a:pt x="473502" y="400823"/>
                  </a:moveTo>
                  <a:cubicBezTo>
                    <a:pt x="467807" y="400823"/>
                    <a:pt x="463179" y="405355"/>
                    <a:pt x="463179" y="411042"/>
                  </a:cubicBezTo>
                  <a:lnTo>
                    <a:pt x="463179" y="462490"/>
                  </a:lnTo>
                  <a:lnTo>
                    <a:pt x="411649" y="462490"/>
                  </a:lnTo>
                  <a:cubicBezTo>
                    <a:pt x="405953" y="462490"/>
                    <a:pt x="401414" y="467111"/>
                    <a:pt x="401414" y="472798"/>
                  </a:cubicBezTo>
                  <a:cubicBezTo>
                    <a:pt x="401414" y="478485"/>
                    <a:pt x="405953" y="483016"/>
                    <a:pt x="411649" y="483016"/>
                  </a:cubicBezTo>
                  <a:lnTo>
                    <a:pt x="463179" y="483016"/>
                  </a:lnTo>
                  <a:lnTo>
                    <a:pt x="463179" y="534465"/>
                  </a:lnTo>
                  <a:cubicBezTo>
                    <a:pt x="463179" y="540152"/>
                    <a:pt x="467807" y="544772"/>
                    <a:pt x="473502" y="544772"/>
                  </a:cubicBezTo>
                  <a:cubicBezTo>
                    <a:pt x="479109" y="544772"/>
                    <a:pt x="483737" y="540152"/>
                    <a:pt x="483737" y="534465"/>
                  </a:cubicBezTo>
                  <a:lnTo>
                    <a:pt x="483737" y="483016"/>
                  </a:lnTo>
                  <a:lnTo>
                    <a:pt x="535267" y="483016"/>
                  </a:lnTo>
                  <a:cubicBezTo>
                    <a:pt x="540963" y="483016"/>
                    <a:pt x="545591" y="478485"/>
                    <a:pt x="545591" y="472798"/>
                  </a:cubicBezTo>
                  <a:cubicBezTo>
                    <a:pt x="545591" y="467111"/>
                    <a:pt x="540963" y="462490"/>
                    <a:pt x="535267" y="462490"/>
                  </a:cubicBezTo>
                  <a:lnTo>
                    <a:pt x="483737" y="462490"/>
                  </a:lnTo>
                  <a:lnTo>
                    <a:pt x="483737" y="411042"/>
                  </a:lnTo>
                  <a:cubicBezTo>
                    <a:pt x="483737" y="405355"/>
                    <a:pt x="479109" y="400823"/>
                    <a:pt x="473502" y="400823"/>
                  </a:cubicBezTo>
                  <a:close/>
                  <a:moveTo>
                    <a:pt x="473502" y="339067"/>
                  </a:moveTo>
                  <a:cubicBezTo>
                    <a:pt x="547282" y="339067"/>
                    <a:pt x="607356" y="399046"/>
                    <a:pt x="607356" y="472798"/>
                  </a:cubicBezTo>
                  <a:cubicBezTo>
                    <a:pt x="607356" y="546460"/>
                    <a:pt x="547282" y="606439"/>
                    <a:pt x="473502" y="606439"/>
                  </a:cubicBezTo>
                  <a:cubicBezTo>
                    <a:pt x="399634" y="606439"/>
                    <a:pt x="339560" y="546460"/>
                    <a:pt x="339560" y="472798"/>
                  </a:cubicBezTo>
                  <a:cubicBezTo>
                    <a:pt x="339560" y="399046"/>
                    <a:pt x="399634" y="339067"/>
                    <a:pt x="473502" y="339067"/>
                  </a:cubicBezTo>
                  <a:close/>
                  <a:moveTo>
                    <a:pt x="452505" y="308230"/>
                  </a:moveTo>
                  <a:lnTo>
                    <a:pt x="596559" y="308230"/>
                  </a:lnTo>
                  <a:cubicBezTo>
                    <a:pt x="595847" y="329014"/>
                    <a:pt x="592911" y="349619"/>
                    <a:pt x="588017" y="369692"/>
                  </a:cubicBezTo>
                  <a:cubicBezTo>
                    <a:pt x="559722" y="338340"/>
                    <a:pt x="518971" y="318533"/>
                    <a:pt x="473503" y="318533"/>
                  </a:cubicBezTo>
                  <a:cubicBezTo>
                    <a:pt x="466118" y="318533"/>
                    <a:pt x="459000" y="319244"/>
                    <a:pt x="451971" y="320221"/>
                  </a:cubicBezTo>
                  <a:cubicBezTo>
                    <a:pt x="452149" y="316224"/>
                    <a:pt x="452416" y="312227"/>
                    <a:pt x="452505" y="308230"/>
                  </a:cubicBezTo>
                  <a:close/>
                  <a:moveTo>
                    <a:pt x="308690" y="308230"/>
                  </a:moveTo>
                  <a:lnTo>
                    <a:pt x="431931" y="308230"/>
                  </a:lnTo>
                  <a:cubicBezTo>
                    <a:pt x="431753" y="313740"/>
                    <a:pt x="431486" y="319161"/>
                    <a:pt x="431041" y="324582"/>
                  </a:cubicBezTo>
                  <a:cubicBezTo>
                    <a:pt x="366529" y="343066"/>
                    <a:pt x="319012" y="402430"/>
                    <a:pt x="319012" y="472813"/>
                  </a:cubicBezTo>
                  <a:cubicBezTo>
                    <a:pt x="319012" y="518224"/>
                    <a:pt x="338855" y="558926"/>
                    <a:pt x="370266" y="587185"/>
                  </a:cubicBezTo>
                  <a:cubicBezTo>
                    <a:pt x="353092" y="591362"/>
                    <a:pt x="335652" y="594206"/>
                    <a:pt x="318033" y="595361"/>
                  </a:cubicBezTo>
                  <a:lnTo>
                    <a:pt x="308512" y="586830"/>
                  </a:lnTo>
                  <a:cubicBezTo>
                    <a:pt x="308512" y="586563"/>
                    <a:pt x="308690" y="586208"/>
                    <a:pt x="308690" y="585852"/>
                  </a:cubicBezTo>
                  <a:close/>
                  <a:moveTo>
                    <a:pt x="164841" y="308230"/>
                  </a:moveTo>
                  <a:lnTo>
                    <a:pt x="288119" y="308230"/>
                  </a:lnTo>
                  <a:lnTo>
                    <a:pt x="288119" y="411461"/>
                  </a:lnTo>
                  <a:cubicBezTo>
                    <a:pt x="254028" y="412349"/>
                    <a:pt x="220650" y="417680"/>
                    <a:pt x="188607" y="427274"/>
                  </a:cubicBezTo>
                  <a:cubicBezTo>
                    <a:pt x="174098" y="389695"/>
                    <a:pt x="165998" y="349540"/>
                    <a:pt x="164841" y="308230"/>
                  </a:cubicBezTo>
                  <a:close/>
                  <a:moveTo>
                    <a:pt x="0" y="308230"/>
                  </a:moveTo>
                  <a:lnTo>
                    <a:pt x="144159" y="308230"/>
                  </a:lnTo>
                  <a:cubicBezTo>
                    <a:pt x="145316" y="351865"/>
                    <a:pt x="153858" y="394256"/>
                    <a:pt x="169075" y="433891"/>
                  </a:cubicBezTo>
                  <a:cubicBezTo>
                    <a:pt x="136773" y="445533"/>
                    <a:pt x="105983" y="461352"/>
                    <a:pt x="77508" y="481614"/>
                  </a:cubicBezTo>
                  <a:lnTo>
                    <a:pt x="68520" y="488101"/>
                  </a:lnTo>
                  <a:cubicBezTo>
                    <a:pt x="27675" y="438957"/>
                    <a:pt x="2314" y="376482"/>
                    <a:pt x="0" y="308230"/>
                  </a:cubicBezTo>
                  <a:close/>
                  <a:moveTo>
                    <a:pt x="404501" y="159337"/>
                  </a:moveTo>
                  <a:cubicBezTo>
                    <a:pt x="421322" y="199604"/>
                    <a:pt x="430666" y="242983"/>
                    <a:pt x="432001" y="287695"/>
                  </a:cubicBezTo>
                  <a:lnTo>
                    <a:pt x="308653" y="287695"/>
                  </a:lnTo>
                  <a:lnTo>
                    <a:pt x="308653" y="174181"/>
                  </a:lnTo>
                  <a:cubicBezTo>
                    <a:pt x="341403" y="173293"/>
                    <a:pt x="373531" y="168315"/>
                    <a:pt x="404501" y="159337"/>
                  </a:cubicBezTo>
                  <a:close/>
                  <a:moveTo>
                    <a:pt x="192256" y="159337"/>
                  </a:moveTo>
                  <a:cubicBezTo>
                    <a:pt x="223231" y="168315"/>
                    <a:pt x="255364" y="173293"/>
                    <a:pt x="288119" y="174181"/>
                  </a:cubicBezTo>
                  <a:lnTo>
                    <a:pt x="288119" y="287695"/>
                  </a:lnTo>
                  <a:lnTo>
                    <a:pt x="164841" y="287695"/>
                  </a:lnTo>
                  <a:cubicBezTo>
                    <a:pt x="166087" y="242983"/>
                    <a:pt x="175433" y="199604"/>
                    <a:pt x="192256" y="159337"/>
                  </a:cubicBezTo>
                  <a:close/>
                  <a:moveTo>
                    <a:pt x="73594" y="101967"/>
                  </a:moveTo>
                  <a:lnTo>
                    <a:pt x="83472" y="108276"/>
                  </a:lnTo>
                  <a:cubicBezTo>
                    <a:pt x="111326" y="127293"/>
                    <a:pt x="141227" y="142134"/>
                    <a:pt x="172462" y="153064"/>
                  </a:cubicBezTo>
                  <a:cubicBezTo>
                    <a:pt x="155109" y="195275"/>
                    <a:pt x="145409" y="240774"/>
                    <a:pt x="144163" y="287695"/>
                  </a:cubicBezTo>
                  <a:lnTo>
                    <a:pt x="0" y="287695"/>
                  </a:lnTo>
                  <a:cubicBezTo>
                    <a:pt x="2403" y="216692"/>
                    <a:pt x="29812" y="151998"/>
                    <a:pt x="73594" y="101967"/>
                  </a:cubicBezTo>
                  <a:close/>
                  <a:moveTo>
                    <a:pt x="522554" y="101261"/>
                  </a:moveTo>
                  <a:cubicBezTo>
                    <a:pt x="566781" y="151379"/>
                    <a:pt x="594368" y="216338"/>
                    <a:pt x="596771" y="287695"/>
                  </a:cubicBezTo>
                  <a:lnTo>
                    <a:pt x="452608" y="287695"/>
                  </a:lnTo>
                  <a:cubicBezTo>
                    <a:pt x="451362" y="240775"/>
                    <a:pt x="441662" y="195278"/>
                    <a:pt x="424309" y="152979"/>
                  </a:cubicBezTo>
                  <a:cubicBezTo>
                    <a:pt x="455633" y="142049"/>
                    <a:pt x="485712" y="127120"/>
                    <a:pt x="513744" y="108014"/>
                  </a:cubicBezTo>
                  <a:close/>
                  <a:moveTo>
                    <a:pt x="308653" y="26956"/>
                  </a:moveTo>
                  <a:cubicBezTo>
                    <a:pt x="345580" y="59026"/>
                    <a:pt x="375032" y="97671"/>
                    <a:pt x="395942" y="140402"/>
                  </a:cubicBezTo>
                  <a:cubicBezTo>
                    <a:pt x="367646" y="148308"/>
                    <a:pt x="338461" y="152750"/>
                    <a:pt x="308653" y="153550"/>
                  </a:cubicBezTo>
                  <a:close/>
                  <a:moveTo>
                    <a:pt x="288119" y="26956"/>
                  </a:moveTo>
                  <a:lnTo>
                    <a:pt x="288119" y="153550"/>
                  </a:lnTo>
                  <a:cubicBezTo>
                    <a:pt x="258393" y="152750"/>
                    <a:pt x="229113" y="148308"/>
                    <a:pt x="200900" y="140402"/>
                  </a:cubicBezTo>
                  <a:cubicBezTo>
                    <a:pt x="221726" y="97671"/>
                    <a:pt x="251184" y="59115"/>
                    <a:pt x="288119" y="26956"/>
                  </a:cubicBezTo>
                  <a:close/>
                  <a:moveTo>
                    <a:pt x="277985" y="565"/>
                  </a:moveTo>
                  <a:lnTo>
                    <a:pt x="282614" y="4562"/>
                  </a:lnTo>
                  <a:cubicBezTo>
                    <a:pt x="238998" y="40538"/>
                    <a:pt x="204550" y="84686"/>
                    <a:pt x="180961" y="134075"/>
                  </a:cubicBezTo>
                  <a:cubicBezTo>
                    <a:pt x="150697" y="123682"/>
                    <a:pt x="121768" y="109469"/>
                    <a:pt x="94886" y="91082"/>
                  </a:cubicBezTo>
                  <a:lnTo>
                    <a:pt x="87854" y="86640"/>
                  </a:lnTo>
                  <a:cubicBezTo>
                    <a:pt x="137345" y="37518"/>
                    <a:pt x="204016" y="5539"/>
                    <a:pt x="277985" y="565"/>
                  </a:cubicBezTo>
                  <a:close/>
                  <a:moveTo>
                    <a:pt x="308935" y="0"/>
                  </a:moveTo>
                  <a:cubicBezTo>
                    <a:pt x="386558" y="2666"/>
                    <a:pt x="456704" y="35109"/>
                    <a:pt x="508423" y="86128"/>
                  </a:cubicBezTo>
                  <a:lnTo>
                    <a:pt x="501658" y="91284"/>
                  </a:lnTo>
                  <a:cubicBezTo>
                    <a:pt x="474952" y="109594"/>
                    <a:pt x="446111" y="123815"/>
                    <a:pt x="415934" y="134215"/>
                  </a:cubicBezTo>
                  <a:cubicBezTo>
                    <a:pt x="391810" y="83729"/>
                    <a:pt x="356559" y="38664"/>
                    <a:pt x="311695" y="2400"/>
                  </a:cubicBezTo>
                  <a:close/>
                </a:path>
              </a:pathLst>
            </a:custGeom>
            <a:solidFill>
              <a:schemeClr val="bg1"/>
            </a:solidFill>
            <a:ln w="33338">
              <a:noFill/>
              <a:miter lim="800000"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5904305" y="4845228"/>
            <a:ext cx="563953" cy="565200"/>
            <a:chOff x="5904305" y="4845228"/>
            <a:chExt cx="563953" cy="565200"/>
          </a:xfrm>
        </p:grpSpPr>
        <p:sp>
          <p:nvSpPr>
            <p:cNvPr id="8" name="Oval 6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5976295" y="4874273"/>
              <a:ext cx="419977" cy="521615"/>
            </a:xfrm>
            <a:prstGeom prst="ellipse">
              <a:avLst/>
            </a:prstGeom>
            <a:solidFill>
              <a:srgbClr val="0079C5">
                <a:alpha val="0"/>
              </a:srgbClr>
            </a:solidFill>
            <a:ln w="33338">
              <a:noFill/>
              <a:miter lim="800000"/>
            </a:ln>
          </p:spPr>
          <p:txBody>
            <a:bodyPr lIns="91417" tIns="45708" rIns="91417" bIns="45708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" name="Oval 30"/>
            <p:cNvSpPr>
              <a:spLocks noChangeArrowheads="1"/>
            </p:cNvSpPr>
            <p:nvPr/>
          </p:nvSpPr>
          <p:spPr bwMode="auto">
            <a:xfrm>
              <a:off x="5904305" y="4845228"/>
              <a:ext cx="563953" cy="565200"/>
            </a:xfrm>
            <a:prstGeom prst="ellipse">
              <a:avLst/>
            </a:prstGeom>
            <a:solidFill>
              <a:schemeClr val="accent2"/>
            </a:solidFill>
            <a:ln w="33338">
              <a:solidFill>
                <a:schemeClr val="accent1"/>
              </a:solidFill>
              <a:miter lim="800000"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Oval 30"/>
            <p:cNvSpPr>
              <a:spLocks noChangeArrowheads="1"/>
            </p:cNvSpPr>
            <p:nvPr/>
          </p:nvSpPr>
          <p:spPr bwMode="auto">
            <a:xfrm>
              <a:off x="6050176" y="5038332"/>
              <a:ext cx="272212" cy="197625"/>
            </a:xfrm>
            <a:custGeom>
              <a:avLst/>
              <a:gdLst>
                <a:gd name="connsiteX0" fmla="*/ 467299 w 608627"/>
                <a:gd name="connsiteY0" fmla="*/ 61262 h 441863"/>
                <a:gd name="connsiteX1" fmla="*/ 467299 w 608627"/>
                <a:gd name="connsiteY1" fmla="*/ 88065 h 441863"/>
                <a:gd name="connsiteX2" fmla="*/ 440549 w 608627"/>
                <a:gd name="connsiteY2" fmla="*/ 88065 h 441863"/>
                <a:gd name="connsiteX3" fmla="*/ 440549 w 608627"/>
                <a:gd name="connsiteY3" fmla="*/ 108704 h 441863"/>
                <a:gd name="connsiteX4" fmla="*/ 467299 w 608627"/>
                <a:gd name="connsiteY4" fmla="*/ 108704 h 441863"/>
                <a:gd name="connsiteX5" fmla="*/ 467299 w 608627"/>
                <a:gd name="connsiteY5" fmla="*/ 135508 h 441863"/>
                <a:gd name="connsiteX6" fmla="*/ 488064 w 608627"/>
                <a:gd name="connsiteY6" fmla="*/ 135508 h 441863"/>
                <a:gd name="connsiteX7" fmla="*/ 488064 w 608627"/>
                <a:gd name="connsiteY7" fmla="*/ 108704 h 441863"/>
                <a:gd name="connsiteX8" fmla="*/ 514814 w 608627"/>
                <a:gd name="connsiteY8" fmla="*/ 108704 h 441863"/>
                <a:gd name="connsiteX9" fmla="*/ 514814 w 608627"/>
                <a:gd name="connsiteY9" fmla="*/ 88065 h 441863"/>
                <a:gd name="connsiteX10" fmla="*/ 488064 w 608627"/>
                <a:gd name="connsiteY10" fmla="*/ 88065 h 441863"/>
                <a:gd name="connsiteX11" fmla="*/ 488064 w 608627"/>
                <a:gd name="connsiteY11" fmla="*/ 61262 h 441863"/>
                <a:gd name="connsiteX12" fmla="*/ 436901 w 608627"/>
                <a:gd name="connsiteY12" fmla="*/ 8309 h 441863"/>
                <a:gd name="connsiteX13" fmla="*/ 518555 w 608627"/>
                <a:gd name="connsiteY13" fmla="*/ 8309 h 441863"/>
                <a:gd name="connsiteX14" fmla="*/ 608627 w 608627"/>
                <a:gd name="connsiteY14" fmla="*/ 98245 h 441863"/>
                <a:gd name="connsiteX15" fmla="*/ 518555 w 608627"/>
                <a:gd name="connsiteY15" fmla="*/ 188180 h 441863"/>
                <a:gd name="connsiteX16" fmla="*/ 457478 w 608627"/>
                <a:gd name="connsiteY16" fmla="*/ 188180 h 441863"/>
                <a:gd name="connsiteX17" fmla="*/ 416043 w 608627"/>
                <a:gd name="connsiteY17" fmla="*/ 229459 h 441863"/>
                <a:gd name="connsiteX18" fmla="*/ 408467 w 608627"/>
                <a:gd name="connsiteY18" fmla="*/ 226377 h 441863"/>
                <a:gd name="connsiteX19" fmla="*/ 408467 w 608627"/>
                <a:gd name="connsiteY19" fmla="*/ 183511 h 441863"/>
                <a:gd name="connsiteX20" fmla="*/ 346829 w 608627"/>
                <a:gd name="connsiteY20" fmla="*/ 98245 h 441863"/>
                <a:gd name="connsiteX21" fmla="*/ 436901 w 608627"/>
                <a:gd name="connsiteY21" fmla="*/ 8309 h 441863"/>
                <a:gd name="connsiteX22" fmla="*/ 206408 w 608627"/>
                <a:gd name="connsiteY22" fmla="*/ 368 h 441863"/>
                <a:gd name="connsiteX23" fmla="*/ 256349 w 608627"/>
                <a:gd name="connsiteY23" fmla="*/ 10919 h 441863"/>
                <a:gd name="connsiteX24" fmla="*/ 280666 w 608627"/>
                <a:gd name="connsiteY24" fmla="*/ 33611 h 441863"/>
                <a:gd name="connsiteX25" fmla="*/ 307507 w 608627"/>
                <a:gd name="connsiteY25" fmla="*/ 118492 h 441863"/>
                <a:gd name="connsiteX26" fmla="*/ 305730 w 608627"/>
                <a:gd name="connsiteY26" fmla="*/ 126149 h 441863"/>
                <a:gd name="connsiteX27" fmla="*/ 312838 w 608627"/>
                <a:gd name="connsiteY27" fmla="*/ 161820 h 441863"/>
                <a:gd name="connsiteX28" fmla="*/ 295536 w 608627"/>
                <a:gd name="connsiteY28" fmla="*/ 191888 h 441863"/>
                <a:gd name="connsiteX29" fmla="*/ 283471 w 608627"/>
                <a:gd name="connsiteY29" fmla="*/ 224944 h 441863"/>
                <a:gd name="connsiteX30" fmla="*/ 283471 w 608627"/>
                <a:gd name="connsiteY30" fmla="*/ 266311 h 441863"/>
                <a:gd name="connsiteX31" fmla="*/ 285529 w 608627"/>
                <a:gd name="connsiteY31" fmla="*/ 269766 h 441863"/>
                <a:gd name="connsiteX32" fmla="*/ 410383 w 608627"/>
                <a:gd name="connsiteY32" fmla="*/ 349698 h 441863"/>
                <a:gd name="connsiteX33" fmla="*/ 425721 w 608627"/>
                <a:gd name="connsiteY33" fmla="*/ 382007 h 441863"/>
                <a:gd name="connsiteX34" fmla="*/ 425721 w 608627"/>
                <a:gd name="connsiteY34" fmla="*/ 441863 h 441863"/>
                <a:gd name="connsiteX35" fmla="*/ 240824 w 608627"/>
                <a:gd name="connsiteY35" fmla="*/ 441863 h 441863"/>
                <a:gd name="connsiteX36" fmla="*/ 222587 w 608627"/>
                <a:gd name="connsiteY36" fmla="*/ 358569 h 441863"/>
                <a:gd name="connsiteX37" fmla="*/ 212861 w 608627"/>
                <a:gd name="connsiteY37" fmla="*/ 304689 h 441863"/>
                <a:gd name="connsiteX38" fmla="*/ 203134 w 608627"/>
                <a:gd name="connsiteY38" fmla="*/ 358569 h 441863"/>
                <a:gd name="connsiteX39" fmla="*/ 184897 w 608627"/>
                <a:gd name="connsiteY39" fmla="*/ 441863 h 441863"/>
                <a:gd name="connsiteX40" fmla="*/ 0 w 608627"/>
                <a:gd name="connsiteY40" fmla="*/ 441863 h 441863"/>
                <a:gd name="connsiteX41" fmla="*/ 0 w 608627"/>
                <a:gd name="connsiteY41" fmla="*/ 382007 h 441863"/>
                <a:gd name="connsiteX42" fmla="*/ 15245 w 608627"/>
                <a:gd name="connsiteY42" fmla="*/ 349325 h 441863"/>
                <a:gd name="connsiteX43" fmla="*/ 140006 w 608627"/>
                <a:gd name="connsiteY43" fmla="*/ 269392 h 441863"/>
                <a:gd name="connsiteX44" fmla="*/ 142157 w 608627"/>
                <a:gd name="connsiteY44" fmla="*/ 265937 h 441863"/>
                <a:gd name="connsiteX45" fmla="*/ 142157 w 608627"/>
                <a:gd name="connsiteY45" fmla="*/ 224757 h 441863"/>
                <a:gd name="connsiteX46" fmla="*/ 130092 w 608627"/>
                <a:gd name="connsiteY46" fmla="*/ 191608 h 441863"/>
                <a:gd name="connsiteX47" fmla="*/ 112697 w 608627"/>
                <a:gd name="connsiteY47" fmla="*/ 161633 h 441863"/>
                <a:gd name="connsiteX48" fmla="*/ 119430 w 608627"/>
                <a:gd name="connsiteY48" fmla="*/ 125962 h 441863"/>
                <a:gd name="connsiteX49" fmla="*/ 117747 w 608627"/>
                <a:gd name="connsiteY49" fmla="*/ 118399 h 441863"/>
                <a:gd name="connsiteX50" fmla="*/ 117466 w 608627"/>
                <a:gd name="connsiteY50" fmla="*/ 76658 h 441863"/>
                <a:gd name="connsiteX51" fmla="*/ 141876 w 608627"/>
                <a:gd name="connsiteY51" fmla="*/ 33984 h 441863"/>
                <a:gd name="connsiteX52" fmla="*/ 164509 w 608627"/>
                <a:gd name="connsiteY52" fmla="*/ 15308 h 441863"/>
                <a:gd name="connsiteX53" fmla="*/ 186393 w 608627"/>
                <a:gd name="connsiteY53" fmla="*/ 4103 h 441863"/>
                <a:gd name="connsiteX54" fmla="*/ 206408 w 608627"/>
                <a:gd name="connsiteY54" fmla="*/ 368 h 44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08627" h="441863">
                  <a:moveTo>
                    <a:pt x="467299" y="61262"/>
                  </a:moveTo>
                  <a:lnTo>
                    <a:pt x="467299" y="88065"/>
                  </a:lnTo>
                  <a:lnTo>
                    <a:pt x="440549" y="88065"/>
                  </a:lnTo>
                  <a:lnTo>
                    <a:pt x="440549" y="108704"/>
                  </a:lnTo>
                  <a:lnTo>
                    <a:pt x="467299" y="108704"/>
                  </a:lnTo>
                  <a:lnTo>
                    <a:pt x="467299" y="135508"/>
                  </a:lnTo>
                  <a:lnTo>
                    <a:pt x="488064" y="135508"/>
                  </a:lnTo>
                  <a:lnTo>
                    <a:pt x="488064" y="108704"/>
                  </a:lnTo>
                  <a:lnTo>
                    <a:pt x="514814" y="108704"/>
                  </a:lnTo>
                  <a:lnTo>
                    <a:pt x="514814" y="88065"/>
                  </a:lnTo>
                  <a:lnTo>
                    <a:pt x="488064" y="88065"/>
                  </a:lnTo>
                  <a:lnTo>
                    <a:pt x="488064" y="61262"/>
                  </a:lnTo>
                  <a:close/>
                  <a:moveTo>
                    <a:pt x="436901" y="8309"/>
                  </a:moveTo>
                  <a:lnTo>
                    <a:pt x="518555" y="8309"/>
                  </a:lnTo>
                  <a:cubicBezTo>
                    <a:pt x="568315" y="8309"/>
                    <a:pt x="608627" y="48654"/>
                    <a:pt x="608627" y="98245"/>
                  </a:cubicBezTo>
                  <a:cubicBezTo>
                    <a:pt x="608627" y="147929"/>
                    <a:pt x="568315" y="188180"/>
                    <a:pt x="518555" y="188180"/>
                  </a:cubicBezTo>
                  <a:lnTo>
                    <a:pt x="457478" y="188180"/>
                  </a:lnTo>
                  <a:lnTo>
                    <a:pt x="416043" y="229459"/>
                  </a:lnTo>
                  <a:cubicBezTo>
                    <a:pt x="413331" y="232354"/>
                    <a:pt x="408467" y="230393"/>
                    <a:pt x="408467" y="226377"/>
                  </a:cubicBezTo>
                  <a:lnTo>
                    <a:pt x="408467" y="183511"/>
                  </a:lnTo>
                  <a:cubicBezTo>
                    <a:pt x="372644" y="171557"/>
                    <a:pt x="346829" y="137936"/>
                    <a:pt x="346829" y="98245"/>
                  </a:cubicBezTo>
                  <a:cubicBezTo>
                    <a:pt x="346829" y="48561"/>
                    <a:pt x="387142" y="8309"/>
                    <a:pt x="436901" y="8309"/>
                  </a:cubicBezTo>
                  <a:close/>
                  <a:moveTo>
                    <a:pt x="206408" y="368"/>
                  </a:moveTo>
                  <a:cubicBezTo>
                    <a:pt x="228105" y="-1500"/>
                    <a:pt x="244565" y="4009"/>
                    <a:pt x="256349" y="10919"/>
                  </a:cubicBezTo>
                  <a:cubicBezTo>
                    <a:pt x="273932" y="20818"/>
                    <a:pt x="280666" y="33611"/>
                    <a:pt x="280666" y="33611"/>
                  </a:cubicBezTo>
                  <a:cubicBezTo>
                    <a:pt x="280666" y="33611"/>
                    <a:pt x="321255" y="36505"/>
                    <a:pt x="307507" y="118492"/>
                  </a:cubicBezTo>
                  <a:cubicBezTo>
                    <a:pt x="307133" y="121013"/>
                    <a:pt x="306478" y="123628"/>
                    <a:pt x="305730" y="126149"/>
                  </a:cubicBezTo>
                  <a:cubicBezTo>
                    <a:pt x="313399" y="126149"/>
                    <a:pt x="321349" y="132125"/>
                    <a:pt x="312838" y="161820"/>
                  </a:cubicBezTo>
                  <a:cubicBezTo>
                    <a:pt x="306291" y="184978"/>
                    <a:pt x="300119" y="191514"/>
                    <a:pt x="295536" y="191888"/>
                  </a:cubicBezTo>
                  <a:cubicBezTo>
                    <a:pt x="293946" y="202440"/>
                    <a:pt x="289831" y="214019"/>
                    <a:pt x="283471" y="224944"/>
                  </a:cubicBezTo>
                  <a:lnTo>
                    <a:pt x="283471" y="266311"/>
                  </a:lnTo>
                  <a:cubicBezTo>
                    <a:pt x="283471" y="267805"/>
                    <a:pt x="284220" y="269205"/>
                    <a:pt x="285529" y="269766"/>
                  </a:cubicBezTo>
                  <a:cubicBezTo>
                    <a:pt x="297500" y="275555"/>
                    <a:pt x="356139" y="305156"/>
                    <a:pt x="410383" y="349698"/>
                  </a:cubicBezTo>
                  <a:cubicBezTo>
                    <a:pt x="420110" y="357729"/>
                    <a:pt x="425628" y="369775"/>
                    <a:pt x="425721" y="382007"/>
                  </a:cubicBezTo>
                  <a:lnTo>
                    <a:pt x="425721" y="441863"/>
                  </a:lnTo>
                  <a:lnTo>
                    <a:pt x="240824" y="441863"/>
                  </a:lnTo>
                  <a:lnTo>
                    <a:pt x="222587" y="358569"/>
                  </a:lnTo>
                  <a:cubicBezTo>
                    <a:pt x="259342" y="307117"/>
                    <a:pt x="219688" y="304689"/>
                    <a:pt x="212861" y="304689"/>
                  </a:cubicBezTo>
                  <a:cubicBezTo>
                    <a:pt x="205846" y="304689"/>
                    <a:pt x="166192" y="307117"/>
                    <a:pt x="203134" y="358569"/>
                  </a:cubicBezTo>
                  <a:lnTo>
                    <a:pt x="184897" y="441863"/>
                  </a:lnTo>
                  <a:lnTo>
                    <a:pt x="0" y="441863"/>
                  </a:lnTo>
                  <a:lnTo>
                    <a:pt x="0" y="382007"/>
                  </a:lnTo>
                  <a:cubicBezTo>
                    <a:pt x="0" y="369401"/>
                    <a:pt x="5518" y="357355"/>
                    <a:pt x="15245" y="349325"/>
                  </a:cubicBezTo>
                  <a:cubicBezTo>
                    <a:pt x="69582" y="304783"/>
                    <a:pt x="128222" y="275275"/>
                    <a:pt x="140006" y="269392"/>
                  </a:cubicBezTo>
                  <a:cubicBezTo>
                    <a:pt x="141315" y="268832"/>
                    <a:pt x="142157" y="267431"/>
                    <a:pt x="142157" y="265937"/>
                  </a:cubicBezTo>
                  <a:lnTo>
                    <a:pt x="142157" y="224757"/>
                  </a:lnTo>
                  <a:cubicBezTo>
                    <a:pt x="135797" y="213645"/>
                    <a:pt x="131682" y="202066"/>
                    <a:pt x="130092" y="191608"/>
                  </a:cubicBezTo>
                  <a:cubicBezTo>
                    <a:pt x="125416" y="191234"/>
                    <a:pt x="119337" y="184791"/>
                    <a:pt x="112697" y="161633"/>
                  </a:cubicBezTo>
                  <a:cubicBezTo>
                    <a:pt x="104373" y="132312"/>
                    <a:pt x="111855" y="126149"/>
                    <a:pt x="119430" y="125962"/>
                  </a:cubicBezTo>
                  <a:cubicBezTo>
                    <a:pt x="118869" y="123534"/>
                    <a:pt x="118215" y="120920"/>
                    <a:pt x="117747" y="118399"/>
                  </a:cubicBezTo>
                  <a:cubicBezTo>
                    <a:pt x="114754" y="103551"/>
                    <a:pt x="114006" y="89918"/>
                    <a:pt x="117466" y="76658"/>
                  </a:cubicBezTo>
                  <a:cubicBezTo>
                    <a:pt x="121675" y="59010"/>
                    <a:pt x="131214" y="44909"/>
                    <a:pt x="141876" y="33984"/>
                  </a:cubicBezTo>
                  <a:cubicBezTo>
                    <a:pt x="148610" y="26794"/>
                    <a:pt x="156372" y="20444"/>
                    <a:pt x="164509" y="15308"/>
                  </a:cubicBezTo>
                  <a:cubicBezTo>
                    <a:pt x="171056" y="10733"/>
                    <a:pt x="178444" y="6811"/>
                    <a:pt x="186393" y="4103"/>
                  </a:cubicBezTo>
                  <a:cubicBezTo>
                    <a:pt x="192660" y="2142"/>
                    <a:pt x="199393" y="741"/>
                    <a:pt x="206408" y="368"/>
                  </a:cubicBezTo>
                  <a:close/>
                </a:path>
              </a:pathLst>
            </a:custGeom>
            <a:solidFill>
              <a:schemeClr val="bg1"/>
            </a:solidFill>
            <a:ln w="33338">
              <a:noFill/>
              <a:miter lim="800000"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5904304" y="3239103"/>
            <a:ext cx="563955" cy="565200"/>
            <a:chOff x="5904304" y="3239103"/>
            <a:chExt cx="563955" cy="565200"/>
          </a:xfrm>
        </p:grpSpPr>
        <p:sp>
          <p:nvSpPr>
            <p:cNvPr id="35" name="Oval 25"/>
            <p:cNvSpPr>
              <a:spLocks noChangeArrowheads="1"/>
            </p:cNvSpPr>
            <p:nvPr/>
          </p:nvSpPr>
          <p:spPr bwMode="auto">
            <a:xfrm>
              <a:off x="5904304" y="3239103"/>
              <a:ext cx="563955" cy="565200"/>
            </a:xfrm>
            <a:prstGeom prst="ellipse">
              <a:avLst/>
            </a:prstGeom>
            <a:solidFill>
              <a:schemeClr val="accent2"/>
            </a:solidFill>
            <a:ln w="33338">
              <a:solidFill>
                <a:schemeClr val="accent1"/>
              </a:solidFill>
              <a:miter lim="800000"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" name="Oval 25"/>
            <p:cNvSpPr>
              <a:spLocks noChangeArrowheads="1"/>
            </p:cNvSpPr>
            <p:nvPr/>
          </p:nvSpPr>
          <p:spPr bwMode="auto">
            <a:xfrm>
              <a:off x="6050176" y="3397611"/>
              <a:ext cx="272212" cy="266816"/>
            </a:xfrm>
            <a:custGeom>
              <a:avLst/>
              <a:gdLst>
                <a:gd name="T0" fmla="*/ 3439 w 8160"/>
                <a:gd name="T1" fmla="*/ 4406 h 8010"/>
                <a:gd name="T2" fmla="*/ 3020 w 8160"/>
                <a:gd name="T3" fmla="*/ 4825 h 8010"/>
                <a:gd name="T4" fmla="*/ 2601 w 8160"/>
                <a:gd name="T5" fmla="*/ 4406 h 8010"/>
                <a:gd name="T6" fmla="*/ 3020 w 8160"/>
                <a:gd name="T7" fmla="*/ 3987 h 8010"/>
                <a:gd name="T8" fmla="*/ 3439 w 8160"/>
                <a:gd name="T9" fmla="*/ 4406 h 8010"/>
                <a:gd name="T10" fmla="*/ 5140 w 8160"/>
                <a:gd name="T11" fmla="*/ 3987 h 8010"/>
                <a:gd name="T12" fmla="*/ 4721 w 8160"/>
                <a:gd name="T13" fmla="*/ 4406 h 8010"/>
                <a:gd name="T14" fmla="*/ 5140 w 8160"/>
                <a:gd name="T15" fmla="*/ 4825 h 8010"/>
                <a:gd name="T16" fmla="*/ 5559 w 8160"/>
                <a:gd name="T17" fmla="*/ 4406 h 8010"/>
                <a:gd name="T18" fmla="*/ 5140 w 8160"/>
                <a:gd name="T19" fmla="*/ 3987 h 8010"/>
                <a:gd name="T20" fmla="*/ 8160 w 8160"/>
                <a:gd name="T21" fmla="*/ 4172 h 8010"/>
                <a:gd name="T22" fmla="*/ 8160 w 8160"/>
                <a:gd name="T23" fmla="*/ 4969 h 8010"/>
                <a:gd name="T24" fmla="*/ 7436 w 8160"/>
                <a:gd name="T25" fmla="*/ 5693 h 8010"/>
                <a:gd name="T26" fmla="*/ 6911 w 8160"/>
                <a:gd name="T27" fmla="*/ 5693 h 8010"/>
                <a:gd name="T28" fmla="*/ 4080 w 8160"/>
                <a:gd name="T29" fmla="*/ 8010 h 8010"/>
                <a:gd name="T30" fmla="*/ 1249 w 8160"/>
                <a:gd name="T31" fmla="*/ 5692 h 8010"/>
                <a:gd name="T32" fmla="*/ 724 w 8160"/>
                <a:gd name="T33" fmla="*/ 5692 h 8010"/>
                <a:gd name="T34" fmla="*/ 0 w 8160"/>
                <a:gd name="T35" fmla="*/ 4969 h 8010"/>
                <a:gd name="T36" fmla="*/ 0 w 8160"/>
                <a:gd name="T37" fmla="*/ 4172 h 8010"/>
                <a:gd name="T38" fmla="*/ 379 w 8160"/>
                <a:gd name="T39" fmla="*/ 3536 h 8010"/>
                <a:gd name="T40" fmla="*/ 1360 w 8160"/>
                <a:gd name="T41" fmla="*/ 912 h 8010"/>
                <a:gd name="T42" fmla="*/ 4080 w 8160"/>
                <a:gd name="T43" fmla="*/ 0 h 8010"/>
                <a:gd name="T44" fmla="*/ 6800 w 8160"/>
                <a:gd name="T45" fmla="*/ 912 h 8010"/>
                <a:gd name="T46" fmla="*/ 7781 w 8160"/>
                <a:gd name="T47" fmla="*/ 3536 h 8010"/>
                <a:gd name="T48" fmla="*/ 8160 w 8160"/>
                <a:gd name="T49" fmla="*/ 4172 h 8010"/>
                <a:gd name="T50" fmla="*/ 6628 w 8160"/>
                <a:gd name="T51" fmla="*/ 4409 h 8010"/>
                <a:gd name="T52" fmla="*/ 6604 w 8160"/>
                <a:gd name="T53" fmla="*/ 3878 h 8010"/>
                <a:gd name="T54" fmla="*/ 4964 w 8160"/>
                <a:gd name="T55" fmla="*/ 3278 h 8010"/>
                <a:gd name="T56" fmla="*/ 5195 w 8160"/>
                <a:gd name="T57" fmla="*/ 3718 h 8010"/>
                <a:gd name="T58" fmla="*/ 3190 w 8160"/>
                <a:gd name="T59" fmla="*/ 2652 h 8010"/>
                <a:gd name="T60" fmla="*/ 3089 w 8160"/>
                <a:gd name="T61" fmla="*/ 2527 h 8010"/>
                <a:gd name="T62" fmla="*/ 3088 w 8160"/>
                <a:gd name="T63" fmla="*/ 2526 h 8010"/>
                <a:gd name="T64" fmla="*/ 3088 w 8160"/>
                <a:gd name="T65" fmla="*/ 2526 h 8010"/>
                <a:gd name="T66" fmla="*/ 2926 w 8160"/>
                <a:gd name="T67" fmla="*/ 2375 h 8010"/>
                <a:gd name="T68" fmla="*/ 1540 w 8160"/>
                <a:gd name="T69" fmla="*/ 4101 h 8010"/>
                <a:gd name="T70" fmla="*/ 1532 w 8160"/>
                <a:gd name="T71" fmla="*/ 4409 h 8010"/>
                <a:gd name="T72" fmla="*/ 1702 w 8160"/>
                <a:gd name="T73" fmla="*/ 5464 h 8010"/>
                <a:gd name="T74" fmla="*/ 3363 w 8160"/>
                <a:gd name="T75" fmla="*/ 6125 h 8010"/>
                <a:gd name="T76" fmla="*/ 4005 w 8160"/>
                <a:gd name="T77" fmla="*/ 5829 h 8010"/>
                <a:gd name="T78" fmla="*/ 4708 w 8160"/>
                <a:gd name="T79" fmla="*/ 6328 h 8010"/>
                <a:gd name="T80" fmla="*/ 4005 w 8160"/>
                <a:gd name="T81" fmla="*/ 6827 h 8010"/>
                <a:gd name="T82" fmla="*/ 3350 w 8160"/>
                <a:gd name="T83" fmla="*/ 6508 h 8010"/>
                <a:gd name="T84" fmla="*/ 2080 w 8160"/>
                <a:gd name="T85" fmla="*/ 6223 h 8010"/>
                <a:gd name="T86" fmla="*/ 4080 w 8160"/>
                <a:gd name="T87" fmla="*/ 7504 h 8010"/>
                <a:gd name="T88" fmla="*/ 6628 w 8160"/>
                <a:gd name="T89" fmla="*/ 4409 h 8010"/>
                <a:gd name="T90" fmla="*/ 7345 w 8160"/>
                <a:gd name="T91" fmla="*/ 3449 h 8010"/>
                <a:gd name="T92" fmla="*/ 4080 w 8160"/>
                <a:gd name="T93" fmla="*/ 434 h 8010"/>
                <a:gd name="T94" fmla="*/ 815 w 8160"/>
                <a:gd name="T95" fmla="*/ 3449 h 8010"/>
                <a:gd name="T96" fmla="*/ 1094 w 8160"/>
                <a:gd name="T97" fmla="*/ 3449 h 8010"/>
                <a:gd name="T98" fmla="*/ 1738 w 8160"/>
                <a:gd name="T99" fmla="*/ 1816 h 8010"/>
                <a:gd name="T100" fmla="*/ 4080 w 8160"/>
                <a:gd name="T101" fmla="*/ 807 h 8010"/>
                <a:gd name="T102" fmla="*/ 6422 w 8160"/>
                <a:gd name="T103" fmla="*/ 1816 h 8010"/>
                <a:gd name="T104" fmla="*/ 7066 w 8160"/>
                <a:gd name="T105" fmla="*/ 3449 h 8010"/>
                <a:gd name="T106" fmla="*/ 7345 w 8160"/>
                <a:gd name="T107" fmla="*/ 3449 h 8010"/>
                <a:gd name="T108" fmla="*/ 7345 w 8160"/>
                <a:gd name="T109" fmla="*/ 3449 h 8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0" h="8010">
                  <a:moveTo>
                    <a:pt x="3439" y="4406"/>
                  </a:moveTo>
                  <a:cubicBezTo>
                    <a:pt x="3439" y="4637"/>
                    <a:pt x="3252" y="4825"/>
                    <a:pt x="3020" y="4825"/>
                  </a:cubicBezTo>
                  <a:cubicBezTo>
                    <a:pt x="2789" y="4825"/>
                    <a:pt x="2601" y="4637"/>
                    <a:pt x="2601" y="4406"/>
                  </a:cubicBezTo>
                  <a:cubicBezTo>
                    <a:pt x="2601" y="4175"/>
                    <a:pt x="2789" y="3987"/>
                    <a:pt x="3020" y="3987"/>
                  </a:cubicBezTo>
                  <a:cubicBezTo>
                    <a:pt x="3252" y="3987"/>
                    <a:pt x="3439" y="4175"/>
                    <a:pt x="3439" y="4406"/>
                  </a:cubicBezTo>
                  <a:close/>
                  <a:moveTo>
                    <a:pt x="5140" y="3987"/>
                  </a:moveTo>
                  <a:cubicBezTo>
                    <a:pt x="4908" y="3987"/>
                    <a:pt x="4721" y="4175"/>
                    <a:pt x="4721" y="4406"/>
                  </a:cubicBezTo>
                  <a:cubicBezTo>
                    <a:pt x="4721" y="4637"/>
                    <a:pt x="4908" y="4825"/>
                    <a:pt x="5140" y="4825"/>
                  </a:cubicBezTo>
                  <a:cubicBezTo>
                    <a:pt x="5371" y="4825"/>
                    <a:pt x="5559" y="4637"/>
                    <a:pt x="5559" y="4406"/>
                  </a:cubicBezTo>
                  <a:cubicBezTo>
                    <a:pt x="5559" y="4175"/>
                    <a:pt x="5371" y="3987"/>
                    <a:pt x="5140" y="3987"/>
                  </a:cubicBezTo>
                  <a:close/>
                  <a:moveTo>
                    <a:pt x="8160" y="4172"/>
                  </a:moveTo>
                  <a:lnTo>
                    <a:pt x="8160" y="4969"/>
                  </a:lnTo>
                  <a:cubicBezTo>
                    <a:pt x="8160" y="5368"/>
                    <a:pt x="7836" y="5693"/>
                    <a:pt x="7436" y="5693"/>
                  </a:cubicBezTo>
                  <a:lnTo>
                    <a:pt x="6911" y="5693"/>
                  </a:lnTo>
                  <a:cubicBezTo>
                    <a:pt x="6390" y="7138"/>
                    <a:pt x="5061" y="8010"/>
                    <a:pt x="4080" y="8010"/>
                  </a:cubicBezTo>
                  <a:cubicBezTo>
                    <a:pt x="3099" y="8010"/>
                    <a:pt x="1770" y="7138"/>
                    <a:pt x="1249" y="5692"/>
                  </a:cubicBezTo>
                  <a:lnTo>
                    <a:pt x="724" y="5692"/>
                  </a:lnTo>
                  <a:cubicBezTo>
                    <a:pt x="324" y="5692"/>
                    <a:pt x="0" y="5368"/>
                    <a:pt x="0" y="4969"/>
                  </a:cubicBezTo>
                  <a:lnTo>
                    <a:pt x="0" y="4172"/>
                  </a:lnTo>
                  <a:cubicBezTo>
                    <a:pt x="0" y="3897"/>
                    <a:pt x="153" y="3658"/>
                    <a:pt x="379" y="3536"/>
                  </a:cubicBezTo>
                  <a:cubicBezTo>
                    <a:pt x="387" y="2405"/>
                    <a:pt x="717" y="1522"/>
                    <a:pt x="1360" y="912"/>
                  </a:cubicBezTo>
                  <a:cubicBezTo>
                    <a:pt x="1999" y="307"/>
                    <a:pt x="2914" y="0"/>
                    <a:pt x="4080" y="0"/>
                  </a:cubicBezTo>
                  <a:cubicBezTo>
                    <a:pt x="5246" y="0"/>
                    <a:pt x="6161" y="307"/>
                    <a:pt x="6800" y="912"/>
                  </a:cubicBezTo>
                  <a:cubicBezTo>
                    <a:pt x="7443" y="1522"/>
                    <a:pt x="7773" y="2405"/>
                    <a:pt x="7781" y="3536"/>
                  </a:cubicBezTo>
                  <a:cubicBezTo>
                    <a:pt x="8007" y="3658"/>
                    <a:pt x="8160" y="3897"/>
                    <a:pt x="8160" y="4172"/>
                  </a:cubicBezTo>
                  <a:close/>
                  <a:moveTo>
                    <a:pt x="6628" y="4409"/>
                  </a:moveTo>
                  <a:cubicBezTo>
                    <a:pt x="6628" y="4222"/>
                    <a:pt x="6618" y="4047"/>
                    <a:pt x="6604" y="3878"/>
                  </a:cubicBezTo>
                  <a:cubicBezTo>
                    <a:pt x="6283" y="3584"/>
                    <a:pt x="5700" y="3361"/>
                    <a:pt x="4964" y="3278"/>
                  </a:cubicBezTo>
                  <a:cubicBezTo>
                    <a:pt x="5061" y="3387"/>
                    <a:pt x="5144" y="3530"/>
                    <a:pt x="5195" y="3718"/>
                  </a:cubicBezTo>
                  <a:cubicBezTo>
                    <a:pt x="4744" y="3363"/>
                    <a:pt x="3859" y="3447"/>
                    <a:pt x="3190" y="2652"/>
                  </a:cubicBezTo>
                  <a:cubicBezTo>
                    <a:pt x="3151" y="2608"/>
                    <a:pt x="3118" y="2566"/>
                    <a:pt x="3089" y="2527"/>
                  </a:cubicBezTo>
                  <a:cubicBezTo>
                    <a:pt x="3089" y="2526"/>
                    <a:pt x="3089" y="2526"/>
                    <a:pt x="3088" y="2526"/>
                  </a:cubicBezTo>
                  <a:lnTo>
                    <a:pt x="3088" y="2526"/>
                  </a:lnTo>
                  <a:cubicBezTo>
                    <a:pt x="2969" y="2365"/>
                    <a:pt x="2929" y="2269"/>
                    <a:pt x="2926" y="2375"/>
                  </a:cubicBezTo>
                  <a:cubicBezTo>
                    <a:pt x="2907" y="3288"/>
                    <a:pt x="2259" y="4000"/>
                    <a:pt x="1540" y="4101"/>
                  </a:cubicBezTo>
                  <a:cubicBezTo>
                    <a:pt x="1536" y="4201"/>
                    <a:pt x="1532" y="4303"/>
                    <a:pt x="1532" y="4409"/>
                  </a:cubicBezTo>
                  <a:cubicBezTo>
                    <a:pt x="1532" y="4795"/>
                    <a:pt x="1595" y="5147"/>
                    <a:pt x="1702" y="5464"/>
                  </a:cubicBezTo>
                  <a:cubicBezTo>
                    <a:pt x="2106" y="5951"/>
                    <a:pt x="2773" y="6089"/>
                    <a:pt x="3363" y="6125"/>
                  </a:cubicBezTo>
                  <a:cubicBezTo>
                    <a:pt x="3473" y="5951"/>
                    <a:pt x="3719" y="5829"/>
                    <a:pt x="4005" y="5829"/>
                  </a:cubicBezTo>
                  <a:cubicBezTo>
                    <a:pt x="4393" y="5829"/>
                    <a:pt x="4708" y="6052"/>
                    <a:pt x="4708" y="6328"/>
                  </a:cubicBezTo>
                  <a:cubicBezTo>
                    <a:pt x="4708" y="6603"/>
                    <a:pt x="4393" y="6827"/>
                    <a:pt x="4005" y="6827"/>
                  </a:cubicBezTo>
                  <a:cubicBezTo>
                    <a:pt x="3707" y="6827"/>
                    <a:pt x="3452" y="6694"/>
                    <a:pt x="3350" y="6508"/>
                  </a:cubicBezTo>
                  <a:cubicBezTo>
                    <a:pt x="2938" y="6484"/>
                    <a:pt x="2484" y="6414"/>
                    <a:pt x="2080" y="6223"/>
                  </a:cubicBezTo>
                  <a:cubicBezTo>
                    <a:pt x="2648" y="7061"/>
                    <a:pt x="3530" y="7504"/>
                    <a:pt x="4080" y="7504"/>
                  </a:cubicBezTo>
                  <a:cubicBezTo>
                    <a:pt x="4945" y="7504"/>
                    <a:pt x="6628" y="6411"/>
                    <a:pt x="6628" y="4409"/>
                  </a:cubicBezTo>
                  <a:close/>
                  <a:moveTo>
                    <a:pt x="7345" y="3449"/>
                  </a:moveTo>
                  <a:cubicBezTo>
                    <a:pt x="7299" y="1476"/>
                    <a:pt x="6173" y="434"/>
                    <a:pt x="4080" y="434"/>
                  </a:cubicBezTo>
                  <a:cubicBezTo>
                    <a:pt x="1987" y="434"/>
                    <a:pt x="861" y="1476"/>
                    <a:pt x="815" y="3449"/>
                  </a:cubicBezTo>
                  <a:lnTo>
                    <a:pt x="1094" y="3449"/>
                  </a:lnTo>
                  <a:cubicBezTo>
                    <a:pt x="1196" y="2784"/>
                    <a:pt x="1411" y="2237"/>
                    <a:pt x="1738" y="1816"/>
                  </a:cubicBezTo>
                  <a:cubicBezTo>
                    <a:pt x="2258" y="1146"/>
                    <a:pt x="3046" y="807"/>
                    <a:pt x="4080" y="807"/>
                  </a:cubicBezTo>
                  <a:cubicBezTo>
                    <a:pt x="5114" y="807"/>
                    <a:pt x="5902" y="1146"/>
                    <a:pt x="6422" y="1816"/>
                  </a:cubicBezTo>
                  <a:cubicBezTo>
                    <a:pt x="6749" y="2237"/>
                    <a:pt x="6964" y="2784"/>
                    <a:pt x="7066" y="3449"/>
                  </a:cubicBezTo>
                  <a:lnTo>
                    <a:pt x="7345" y="3449"/>
                  </a:lnTo>
                  <a:lnTo>
                    <a:pt x="7345" y="3449"/>
                  </a:lnTo>
                  <a:close/>
                </a:path>
              </a:pathLst>
            </a:custGeom>
            <a:solidFill>
              <a:schemeClr val="bg1"/>
            </a:solidFill>
            <a:ln w="33338">
              <a:noFill/>
              <a:miter lim="800000"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5904304" y="2436040"/>
            <a:ext cx="563955" cy="565200"/>
            <a:chOff x="5904304" y="2436040"/>
            <a:chExt cx="563955" cy="565200"/>
          </a:xfrm>
        </p:grpSpPr>
        <p:sp>
          <p:nvSpPr>
            <p:cNvPr id="37" name="Oval 25"/>
            <p:cNvSpPr>
              <a:spLocks noChangeArrowheads="1"/>
            </p:cNvSpPr>
            <p:nvPr/>
          </p:nvSpPr>
          <p:spPr bwMode="auto">
            <a:xfrm>
              <a:off x="5904304" y="2436040"/>
              <a:ext cx="563955" cy="565200"/>
            </a:xfrm>
            <a:prstGeom prst="ellipse">
              <a:avLst/>
            </a:prstGeom>
            <a:solidFill>
              <a:schemeClr val="accent2"/>
            </a:solidFill>
            <a:ln w="33338">
              <a:solidFill>
                <a:schemeClr val="accent1"/>
              </a:solidFill>
              <a:miter lim="800000"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Oval 25"/>
            <p:cNvSpPr>
              <a:spLocks noChangeArrowheads="1"/>
            </p:cNvSpPr>
            <p:nvPr/>
          </p:nvSpPr>
          <p:spPr bwMode="auto">
            <a:xfrm>
              <a:off x="6050176" y="2596576"/>
              <a:ext cx="272212" cy="262760"/>
            </a:xfrm>
            <a:custGeom>
              <a:avLst/>
              <a:gdLst>
                <a:gd name="connsiteX0" fmla="*/ 147225 w 603618"/>
                <a:gd name="connsiteY0" fmla="*/ 418175 h 582659"/>
                <a:gd name="connsiteX1" fmla="*/ 129666 w 603618"/>
                <a:gd name="connsiteY1" fmla="*/ 424618 h 582659"/>
                <a:gd name="connsiteX2" fmla="*/ 159231 w 603618"/>
                <a:gd name="connsiteY2" fmla="*/ 444246 h 582659"/>
                <a:gd name="connsiteX3" fmla="*/ 147225 w 603618"/>
                <a:gd name="connsiteY3" fmla="*/ 418175 h 582659"/>
                <a:gd name="connsiteX4" fmla="*/ 235619 w 603618"/>
                <a:gd name="connsiteY4" fmla="*/ 400345 h 582659"/>
                <a:gd name="connsiteX5" fmla="*/ 196149 w 603618"/>
                <a:gd name="connsiteY5" fmla="*/ 405440 h 582659"/>
                <a:gd name="connsiteX6" fmla="*/ 235619 w 603618"/>
                <a:gd name="connsiteY6" fmla="*/ 461476 h 582659"/>
                <a:gd name="connsiteX7" fmla="*/ 453241 w 603618"/>
                <a:gd name="connsiteY7" fmla="*/ 335186 h 582659"/>
                <a:gd name="connsiteX8" fmla="*/ 453241 w 603618"/>
                <a:gd name="connsiteY8" fmla="*/ 501720 h 582659"/>
                <a:gd name="connsiteX9" fmla="*/ 410469 w 603618"/>
                <a:gd name="connsiteY9" fmla="*/ 458889 h 582659"/>
                <a:gd name="connsiteX10" fmla="*/ 379853 w 603618"/>
                <a:gd name="connsiteY10" fmla="*/ 363192 h 582659"/>
                <a:gd name="connsiteX11" fmla="*/ 453242 w 603618"/>
                <a:gd name="connsiteY11" fmla="*/ 304902 h 582659"/>
                <a:gd name="connsiteX12" fmla="*/ 444688 w 603618"/>
                <a:gd name="connsiteY12" fmla="*/ 306400 h 582659"/>
                <a:gd name="connsiteX13" fmla="*/ 364853 w 603618"/>
                <a:gd name="connsiteY13" fmla="*/ 336813 h 582659"/>
                <a:gd name="connsiteX14" fmla="*/ 349547 w 603618"/>
                <a:gd name="connsiteY14" fmla="*/ 361682 h 582659"/>
                <a:gd name="connsiteX15" fmla="*/ 453242 w 603618"/>
                <a:gd name="connsiteY15" fmla="*/ 531722 h 582659"/>
                <a:gd name="connsiteX16" fmla="*/ 556936 w 603618"/>
                <a:gd name="connsiteY16" fmla="*/ 361682 h 582659"/>
                <a:gd name="connsiteX17" fmla="*/ 541630 w 603618"/>
                <a:gd name="connsiteY17" fmla="*/ 336813 h 582659"/>
                <a:gd name="connsiteX18" fmla="*/ 461795 w 603618"/>
                <a:gd name="connsiteY18" fmla="*/ 306400 h 582659"/>
                <a:gd name="connsiteX19" fmla="*/ 453242 w 603618"/>
                <a:gd name="connsiteY19" fmla="*/ 304902 h 582659"/>
                <a:gd name="connsiteX20" fmla="*/ 170186 w 603618"/>
                <a:gd name="connsiteY20" fmla="*/ 285126 h 582659"/>
                <a:gd name="connsiteX21" fmla="*/ 180542 w 603618"/>
                <a:gd name="connsiteY21" fmla="*/ 357794 h 582659"/>
                <a:gd name="connsiteX22" fmla="*/ 235619 w 603618"/>
                <a:gd name="connsiteY22" fmla="*/ 350452 h 582659"/>
                <a:gd name="connsiteX23" fmla="*/ 235619 w 603618"/>
                <a:gd name="connsiteY23" fmla="*/ 285126 h 582659"/>
                <a:gd name="connsiteX24" fmla="*/ 51476 w 603618"/>
                <a:gd name="connsiteY24" fmla="*/ 285126 h 582659"/>
                <a:gd name="connsiteX25" fmla="*/ 92297 w 603618"/>
                <a:gd name="connsiteY25" fmla="*/ 386261 h 582659"/>
                <a:gd name="connsiteX26" fmla="*/ 132217 w 603618"/>
                <a:gd name="connsiteY26" fmla="*/ 370679 h 582659"/>
                <a:gd name="connsiteX27" fmla="*/ 120211 w 603618"/>
                <a:gd name="connsiteY27" fmla="*/ 285126 h 582659"/>
                <a:gd name="connsiteX28" fmla="*/ 453242 w 603618"/>
                <a:gd name="connsiteY28" fmla="*/ 253965 h 582659"/>
                <a:gd name="connsiteX29" fmla="*/ 465697 w 603618"/>
                <a:gd name="connsiteY29" fmla="*/ 256362 h 582659"/>
                <a:gd name="connsiteX30" fmla="*/ 581247 w 603618"/>
                <a:gd name="connsiteY30" fmla="*/ 300407 h 582659"/>
                <a:gd name="connsiteX31" fmla="*/ 603456 w 603618"/>
                <a:gd name="connsiteY31" fmla="*/ 336363 h 582659"/>
                <a:gd name="connsiteX32" fmla="*/ 453242 w 603618"/>
                <a:gd name="connsiteY32" fmla="*/ 582659 h 582659"/>
                <a:gd name="connsiteX33" fmla="*/ 303027 w 603618"/>
                <a:gd name="connsiteY33" fmla="*/ 336363 h 582659"/>
                <a:gd name="connsiteX34" fmla="*/ 325236 w 603618"/>
                <a:gd name="connsiteY34" fmla="*/ 300407 h 582659"/>
                <a:gd name="connsiteX35" fmla="*/ 440786 w 603618"/>
                <a:gd name="connsiteY35" fmla="*/ 256362 h 582659"/>
                <a:gd name="connsiteX36" fmla="*/ 453242 w 603618"/>
                <a:gd name="connsiteY36" fmla="*/ 253965 h 582659"/>
                <a:gd name="connsiteX37" fmla="*/ 338422 w 603618"/>
                <a:gd name="connsiteY37" fmla="*/ 162865 h 582659"/>
                <a:gd name="connsiteX38" fmla="*/ 285595 w 603618"/>
                <a:gd name="connsiteY38" fmla="*/ 169607 h 582659"/>
                <a:gd name="connsiteX39" fmla="*/ 285595 w 603618"/>
                <a:gd name="connsiteY39" fmla="*/ 235083 h 582659"/>
                <a:gd name="connsiteX40" fmla="*/ 348627 w 603618"/>
                <a:gd name="connsiteY40" fmla="*/ 235083 h 582659"/>
                <a:gd name="connsiteX41" fmla="*/ 338422 w 603618"/>
                <a:gd name="connsiteY41" fmla="*/ 162865 h 582659"/>
                <a:gd name="connsiteX42" fmla="*/ 180542 w 603618"/>
                <a:gd name="connsiteY42" fmla="*/ 162415 h 582659"/>
                <a:gd name="connsiteX43" fmla="*/ 170186 w 603618"/>
                <a:gd name="connsiteY43" fmla="*/ 235083 h 582659"/>
                <a:gd name="connsiteX44" fmla="*/ 235619 w 603618"/>
                <a:gd name="connsiteY44" fmla="*/ 235083 h 582659"/>
                <a:gd name="connsiteX45" fmla="*/ 235619 w 603618"/>
                <a:gd name="connsiteY45" fmla="*/ 169607 h 582659"/>
                <a:gd name="connsiteX46" fmla="*/ 180542 w 603618"/>
                <a:gd name="connsiteY46" fmla="*/ 162415 h 582659"/>
                <a:gd name="connsiteX47" fmla="*/ 92297 w 603618"/>
                <a:gd name="connsiteY47" fmla="*/ 133948 h 582659"/>
                <a:gd name="connsiteX48" fmla="*/ 51476 w 603618"/>
                <a:gd name="connsiteY48" fmla="*/ 235083 h 582659"/>
                <a:gd name="connsiteX49" fmla="*/ 120211 w 603618"/>
                <a:gd name="connsiteY49" fmla="*/ 235083 h 582659"/>
                <a:gd name="connsiteX50" fmla="*/ 132217 w 603618"/>
                <a:gd name="connsiteY50" fmla="*/ 149530 h 582659"/>
                <a:gd name="connsiteX51" fmla="*/ 92297 w 603618"/>
                <a:gd name="connsiteY51" fmla="*/ 133948 h 582659"/>
                <a:gd name="connsiteX52" fmla="*/ 159231 w 603618"/>
                <a:gd name="connsiteY52" fmla="*/ 75814 h 582659"/>
                <a:gd name="connsiteX53" fmla="*/ 129666 w 603618"/>
                <a:gd name="connsiteY53" fmla="*/ 95591 h 582659"/>
                <a:gd name="connsiteX54" fmla="*/ 147225 w 603618"/>
                <a:gd name="connsiteY54" fmla="*/ 102034 h 582659"/>
                <a:gd name="connsiteX55" fmla="*/ 159231 w 603618"/>
                <a:gd name="connsiteY55" fmla="*/ 75814 h 582659"/>
                <a:gd name="connsiteX56" fmla="*/ 358682 w 603618"/>
                <a:gd name="connsiteY56" fmla="*/ 74165 h 582659"/>
                <a:gd name="connsiteX57" fmla="*/ 371888 w 603618"/>
                <a:gd name="connsiteY57" fmla="*/ 102783 h 582659"/>
                <a:gd name="connsiteX58" fmla="*/ 391548 w 603618"/>
                <a:gd name="connsiteY58" fmla="*/ 95591 h 582659"/>
                <a:gd name="connsiteX59" fmla="*/ 358682 w 603618"/>
                <a:gd name="connsiteY59" fmla="*/ 74165 h 582659"/>
                <a:gd name="connsiteX60" fmla="*/ 285595 w 603618"/>
                <a:gd name="connsiteY60" fmla="*/ 60381 h 582659"/>
                <a:gd name="connsiteX61" fmla="*/ 285595 w 603618"/>
                <a:gd name="connsiteY61" fmla="*/ 119864 h 582659"/>
                <a:gd name="connsiteX62" fmla="*/ 322964 w 603618"/>
                <a:gd name="connsiteY62" fmla="*/ 115219 h 582659"/>
                <a:gd name="connsiteX63" fmla="*/ 285595 w 603618"/>
                <a:gd name="connsiteY63" fmla="*/ 60381 h 582659"/>
                <a:gd name="connsiteX64" fmla="*/ 235619 w 603618"/>
                <a:gd name="connsiteY64" fmla="*/ 58583 h 582659"/>
                <a:gd name="connsiteX65" fmla="*/ 196149 w 603618"/>
                <a:gd name="connsiteY65" fmla="*/ 114769 h 582659"/>
                <a:gd name="connsiteX66" fmla="*/ 235619 w 603618"/>
                <a:gd name="connsiteY66" fmla="*/ 119864 h 582659"/>
                <a:gd name="connsiteX67" fmla="*/ 259482 w 603618"/>
                <a:gd name="connsiteY67" fmla="*/ 0 h 582659"/>
                <a:gd name="connsiteX68" fmla="*/ 260532 w 603618"/>
                <a:gd name="connsiteY68" fmla="*/ 0 h 582659"/>
                <a:gd name="connsiteX69" fmla="*/ 520914 w 603618"/>
                <a:gd name="connsiteY69" fmla="*/ 247369 h 582659"/>
                <a:gd name="connsiteX70" fmla="*/ 475741 w 603618"/>
                <a:gd name="connsiteY70" fmla="*/ 230138 h 582659"/>
                <a:gd name="connsiteX71" fmla="*/ 468688 w 603618"/>
                <a:gd name="connsiteY71" fmla="*/ 228041 h 582659"/>
                <a:gd name="connsiteX72" fmla="*/ 428917 w 603618"/>
                <a:gd name="connsiteY72" fmla="*/ 133948 h 582659"/>
                <a:gd name="connsiteX73" fmla="*/ 386746 w 603618"/>
                <a:gd name="connsiteY73" fmla="*/ 150279 h 582659"/>
                <a:gd name="connsiteX74" fmla="*/ 398752 w 603618"/>
                <a:gd name="connsiteY74" fmla="*/ 235083 h 582659"/>
                <a:gd name="connsiteX75" fmla="*/ 417812 w 603618"/>
                <a:gd name="connsiteY75" fmla="*/ 235083 h 582659"/>
                <a:gd name="connsiteX76" fmla="*/ 315310 w 603618"/>
                <a:gd name="connsiteY76" fmla="*/ 274188 h 582659"/>
                <a:gd name="connsiteX77" fmla="*/ 297001 w 603618"/>
                <a:gd name="connsiteY77" fmla="*/ 285126 h 582659"/>
                <a:gd name="connsiteX78" fmla="*/ 285595 w 603618"/>
                <a:gd name="connsiteY78" fmla="*/ 285126 h 582659"/>
                <a:gd name="connsiteX79" fmla="*/ 285595 w 603618"/>
                <a:gd name="connsiteY79" fmla="*/ 297861 h 582659"/>
                <a:gd name="connsiteX80" fmla="*/ 275089 w 603618"/>
                <a:gd name="connsiteY80" fmla="*/ 339065 h 582659"/>
                <a:gd name="connsiteX81" fmla="*/ 285895 w 603618"/>
                <a:gd name="connsiteY81" fmla="*/ 400345 h 582659"/>
                <a:gd name="connsiteX82" fmla="*/ 285595 w 603618"/>
                <a:gd name="connsiteY82" fmla="*/ 400345 h 582659"/>
                <a:gd name="connsiteX83" fmla="*/ 285595 w 603618"/>
                <a:gd name="connsiteY83" fmla="*/ 459828 h 582659"/>
                <a:gd name="connsiteX84" fmla="*/ 299552 w 603618"/>
                <a:gd name="connsiteY84" fmla="*/ 445594 h 582659"/>
                <a:gd name="connsiteX85" fmla="*/ 328516 w 603618"/>
                <a:gd name="connsiteY85" fmla="*/ 511219 h 582659"/>
                <a:gd name="connsiteX86" fmla="*/ 259482 w 603618"/>
                <a:gd name="connsiteY86" fmla="*/ 520209 h 582659"/>
                <a:gd name="connsiteX87" fmla="*/ 0 w 603618"/>
                <a:gd name="connsiteY87" fmla="*/ 260104 h 582659"/>
                <a:gd name="connsiteX88" fmla="*/ 259482 w 603618"/>
                <a:gd name="connsiteY88" fmla="*/ 0 h 58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03618" h="582659">
                  <a:moveTo>
                    <a:pt x="147225" y="418175"/>
                  </a:moveTo>
                  <a:cubicBezTo>
                    <a:pt x="141372" y="420123"/>
                    <a:pt x="135519" y="422221"/>
                    <a:pt x="129666" y="424618"/>
                  </a:cubicBezTo>
                  <a:cubicBezTo>
                    <a:pt x="138970" y="431959"/>
                    <a:pt x="148875" y="438552"/>
                    <a:pt x="159231" y="444246"/>
                  </a:cubicBezTo>
                  <a:cubicBezTo>
                    <a:pt x="155179" y="436604"/>
                    <a:pt x="151277" y="428364"/>
                    <a:pt x="147225" y="418175"/>
                  </a:cubicBezTo>
                  <a:close/>
                  <a:moveTo>
                    <a:pt x="235619" y="400345"/>
                  </a:moveTo>
                  <a:cubicBezTo>
                    <a:pt x="222413" y="401244"/>
                    <a:pt x="209206" y="402893"/>
                    <a:pt x="196149" y="405440"/>
                  </a:cubicBezTo>
                  <a:cubicBezTo>
                    <a:pt x="204704" y="425367"/>
                    <a:pt x="217910" y="448740"/>
                    <a:pt x="235619" y="461476"/>
                  </a:cubicBezTo>
                  <a:close/>
                  <a:moveTo>
                    <a:pt x="453241" y="335186"/>
                  </a:moveTo>
                  <a:lnTo>
                    <a:pt x="453241" y="501720"/>
                  </a:lnTo>
                  <a:cubicBezTo>
                    <a:pt x="444386" y="501720"/>
                    <a:pt x="427728" y="490488"/>
                    <a:pt x="410469" y="458889"/>
                  </a:cubicBezTo>
                  <a:cubicBezTo>
                    <a:pt x="395161" y="431033"/>
                    <a:pt x="383605" y="394791"/>
                    <a:pt x="379853" y="363192"/>
                  </a:cubicBezTo>
                  <a:close/>
                  <a:moveTo>
                    <a:pt x="453242" y="304902"/>
                  </a:moveTo>
                  <a:cubicBezTo>
                    <a:pt x="450390" y="304902"/>
                    <a:pt x="447389" y="305351"/>
                    <a:pt x="444688" y="306400"/>
                  </a:cubicBezTo>
                  <a:lnTo>
                    <a:pt x="364853" y="336813"/>
                  </a:lnTo>
                  <a:cubicBezTo>
                    <a:pt x="354799" y="340708"/>
                    <a:pt x="348496" y="350896"/>
                    <a:pt x="349547" y="361682"/>
                  </a:cubicBezTo>
                  <a:cubicBezTo>
                    <a:pt x="356450" y="432395"/>
                    <a:pt x="400119" y="531722"/>
                    <a:pt x="453242" y="531722"/>
                  </a:cubicBezTo>
                  <a:cubicBezTo>
                    <a:pt x="506364" y="531722"/>
                    <a:pt x="550033" y="432395"/>
                    <a:pt x="556936" y="361682"/>
                  </a:cubicBezTo>
                  <a:cubicBezTo>
                    <a:pt x="558137" y="350896"/>
                    <a:pt x="551834" y="340708"/>
                    <a:pt x="541630" y="336813"/>
                  </a:cubicBezTo>
                  <a:lnTo>
                    <a:pt x="461795" y="306400"/>
                  </a:lnTo>
                  <a:cubicBezTo>
                    <a:pt x="459094" y="305351"/>
                    <a:pt x="456093" y="304902"/>
                    <a:pt x="453242" y="304902"/>
                  </a:cubicBezTo>
                  <a:close/>
                  <a:moveTo>
                    <a:pt x="170186" y="285126"/>
                  </a:moveTo>
                  <a:cubicBezTo>
                    <a:pt x="171687" y="310597"/>
                    <a:pt x="175139" y="335169"/>
                    <a:pt x="180542" y="357794"/>
                  </a:cubicBezTo>
                  <a:cubicBezTo>
                    <a:pt x="198701" y="354048"/>
                    <a:pt x="217160" y="351651"/>
                    <a:pt x="235619" y="350452"/>
                  </a:cubicBezTo>
                  <a:lnTo>
                    <a:pt x="235619" y="285126"/>
                  </a:lnTo>
                  <a:close/>
                  <a:moveTo>
                    <a:pt x="51476" y="285126"/>
                  </a:moveTo>
                  <a:cubicBezTo>
                    <a:pt x="55978" y="322733"/>
                    <a:pt x="70536" y="357344"/>
                    <a:pt x="92297" y="386261"/>
                  </a:cubicBezTo>
                  <a:cubicBezTo>
                    <a:pt x="105353" y="380268"/>
                    <a:pt x="118560" y="375174"/>
                    <a:pt x="132217" y="370679"/>
                  </a:cubicBezTo>
                  <a:cubicBezTo>
                    <a:pt x="125764" y="343860"/>
                    <a:pt x="121562" y="314942"/>
                    <a:pt x="120211" y="285126"/>
                  </a:cubicBezTo>
                  <a:close/>
                  <a:moveTo>
                    <a:pt x="453242" y="253965"/>
                  </a:moveTo>
                  <a:cubicBezTo>
                    <a:pt x="457443" y="253965"/>
                    <a:pt x="461645" y="254714"/>
                    <a:pt x="465697" y="256362"/>
                  </a:cubicBezTo>
                  <a:lnTo>
                    <a:pt x="581247" y="300407"/>
                  </a:lnTo>
                  <a:cubicBezTo>
                    <a:pt x="595953" y="305951"/>
                    <a:pt x="604957" y="320782"/>
                    <a:pt x="603456" y="336363"/>
                  </a:cubicBezTo>
                  <a:cubicBezTo>
                    <a:pt x="593402" y="438687"/>
                    <a:pt x="530075" y="582659"/>
                    <a:pt x="453242" y="582659"/>
                  </a:cubicBezTo>
                  <a:cubicBezTo>
                    <a:pt x="376408" y="582659"/>
                    <a:pt x="313081" y="438687"/>
                    <a:pt x="303027" y="336363"/>
                  </a:cubicBezTo>
                  <a:cubicBezTo>
                    <a:pt x="301526" y="320782"/>
                    <a:pt x="310530" y="305951"/>
                    <a:pt x="325236" y="300407"/>
                  </a:cubicBezTo>
                  <a:lnTo>
                    <a:pt x="440786" y="256362"/>
                  </a:lnTo>
                  <a:cubicBezTo>
                    <a:pt x="444838" y="254714"/>
                    <a:pt x="449040" y="253965"/>
                    <a:pt x="453242" y="253965"/>
                  </a:cubicBezTo>
                  <a:close/>
                  <a:moveTo>
                    <a:pt x="338422" y="162865"/>
                  </a:moveTo>
                  <a:cubicBezTo>
                    <a:pt x="321013" y="166311"/>
                    <a:pt x="303304" y="168558"/>
                    <a:pt x="285595" y="169607"/>
                  </a:cubicBezTo>
                  <a:lnTo>
                    <a:pt x="285595" y="235083"/>
                  </a:lnTo>
                  <a:lnTo>
                    <a:pt x="348627" y="235083"/>
                  </a:lnTo>
                  <a:cubicBezTo>
                    <a:pt x="347276" y="209761"/>
                    <a:pt x="343824" y="185339"/>
                    <a:pt x="338422" y="162865"/>
                  </a:cubicBezTo>
                  <a:close/>
                  <a:moveTo>
                    <a:pt x="180542" y="162415"/>
                  </a:moveTo>
                  <a:cubicBezTo>
                    <a:pt x="175139" y="185040"/>
                    <a:pt x="171687" y="209612"/>
                    <a:pt x="170186" y="235083"/>
                  </a:cubicBezTo>
                  <a:lnTo>
                    <a:pt x="235619" y="235083"/>
                  </a:lnTo>
                  <a:lnTo>
                    <a:pt x="235619" y="169607"/>
                  </a:lnTo>
                  <a:cubicBezTo>
                    <a:pt x="217160" y="168558"/>
                    <a:pt x="198701" y="166161"/>
                    <a:pt x="180542" y="162415"/>
                  </a:cubicBezTo>
                  <a:close/>
                  <a:moveTo>
                    <a:pt x="92297" y="133948"/>
                  </a:moveTo>
                  <a:cubicBezTo>
                    <a:pt x="70536" y="162865"/>
                    <a:pt x="55978" y="197475"/>
                    <a:pt x="51476" y="235083"/>
                  </a:cubicBezTo>
                  <a:lnTo>
                    <a:pt x="120211" y="235083"/>
                  </a:lnTo>
                  <a:cubicBezTo>
                    <a:pt x="121562" y="205117"/>
                    <a:pt x="125764" y="176349"/>
                    <a:pt x="132217" y="149530"/>
                  </a:cubicBezTo>
                  <a:cubicBezTo>
                    <a:pt x="118560" y="145035"/>
                    <a:pt x="105353" y="139791"/>
                    <a:pt x="92297" y="133948"/>
                  </a:cubicBezTo>
                  <a:close/>
                  <a:moveTo>
                    <a:pt x="159231" y="75814"/>
                  </a:moveTo>
                  <a:cubicBezTo>
                    <a:pt x="148875" y="81657"/>
                    <a:pt x="138970" y="88249"/>
                    <a:pt x="129666" y="95591"/>
                  </a:cubicBezTo>
                  <a:cubicBezTo>
                    <a:pt x="135519" y="97839"/>
                    <a:pt x="141372" y="100086"/>
                    <a:pt x="147225" y="102034"/>
                  </a:cubicBezTo>
                  <a:cubicBezTo>
                    <a:pt x="151277" y="91845"/>
                    <a:pt x="155179" y="83605"/>
                    <a:pt x="159231" y="75814"/>
                  </a:cubicBezTo>
                  <a:close/>
                  <a:moveTo>
                    <a:pt x="358682" y="74165"/>
                  </a:moveTo>
                  <a:cubicBezTo>
                    <a:pt x="363184" y="82556"/>
                    <a:pt x="367386" y="91546"/>
                    <a:pt x="371888" y="102783"/>
                  </a:cubicBezTo>
                  <a:cubicBezTo>
                    <a:pt x="378492" y="100536"/>
                    <a:pt x="385095" y="98138"/>
                    <a:pt x="391548" y="95591"/>
                  </a:cubicBezTo>
                  <a:cubicBezTo>
                    <a:pt x="381343" y="87500"/>
                    <a:pt x="370238" y="80309"/>
                    <a:pt x="358682" y="74165"/>
                  </a:cubicBezTo>
                  <a:close/>
                  <a:moveTo>
                    <a:pt x="285595" y="60381"/>
                  </a:moveTo>
                  <a:lnTo>
                    <a:pt x="285595" y="119864"/>
                  </a:lnTo>
                  <a:cubicBezTo>
                    <a:pt x="298051" y="118965"/>
                    <a:pt x="310507" y="117466"/>
                    <a:pt x="322964" y="115219"/>
                  </a:cubicBezTo>
                  <a:cubicBezTo>
                    <a:pt x="314559" y="95741"/>
                    <a:pt x="302253" y="73566"/>
                    <a:pt x="285595" y="60381"/>
                  </a:cubicBezTo>
                  <a:close/>
                  <a:moveTo>
                    <a:pt x="235619" y="58583"/>
                  </a:moveTo>
                  <a:cubicBezTo>
                    <a:pt x="217910" y="71469"/>
                    <a:pt x="204704" y="94692"/>
                    <a:pt x="196149" y="114769"/>
                  </a:cubicBezTo>
                  <a:cubicBezTo>
                    <a:pt x="209206" y="117167"/>
                    <a:pt x="222413" y="118965"/>
                    <a:pt x="235619" y="119864"/>
                  </a:cubicBezTo>
                  <a:close/>
                  <a:moveTo>
                    <a:pt x="259482" y="0"/>
                  </a:moveTo>
                  <a:lnTo>
                    <a:pt x="260532" y="0"/>
                  </a:lnTo>
                  <a:cubicBezTo>
                    <a:pt x="399953" y="0"/>
                    <a:pt x="514161" y="109825"/>
                    <a:pt x="520914" y="247369"/>
                  </a:cubicBezTo>
                  <a:lnTo>
                    <a:pt x="475741" y="230138"/>
                  </a:lnTo>
                  <a:cubicBezTo>
                    <a:pt x="473340" y="229239"/>
                    <a:pt x="471089" y="228640"/>
                    <a:pt x="468688" y="228041"/>
                  </a:cubicBezTo>
                  <a:cubicBezTo>
                    <a:pt x="463285" y="193130"/>
                    <a:pt x="449328" y="160917"/>
                    <a:pt x="428917" y="133948"/>
                  </a:cubicBezTo>
                  <a:cubicBezTo>
                    <a:pt x="415260" y="140240"/>
                    <a:pt x="401153" y="145634"/>
                    <a:pt x="386746" y="150279"/>
                  </a:cubicBezTo>
                  <a:cubicBezTo>
                    <a:pt x="393199" y="176799"/>
                    <a:pt x="397251" y="205416"/>
                    <a:pt x="398752" y="235083"/>
                  </a:cubicBezTo>
                  <a:lnTo>
                    <a:pt x="417812" y="235083"/>
                  </a:lnTo>
                  <a:lnTo>
                    <a:pt x="315310" y="274188"/>
                  </a:lnTo>
                  <a:cubicBezTo>
                    <a:pt x="308556" y="276885"/>
                    <a:pt x="302403" y="280481"/>
                    <a:pt x="297001" y="285126"/>
                  </a:cubicBezTo>
                  <a:lnTo>
                    <a:pt x="285595" y="285126"/>
                  </a:lnTo>
                  <a:lnTo>
                    <a:pt x="285595" y="297861"/>
                  </a:lnTo>
                  <a:cubicBezTo>
                    <a:pt x="277641" y="309698"/>
                    <a:pt x="273589" y="324231"/>
                    <a:pt x="275089" y="339065"/>
                  </a:cubicBezTo>
                  <a:cubicBezTo>
                    <a:pt x="277040" y="358992"/>
                    <a:pt x="280792" y="379669"/>
                    <a:pt x="285895" y="400345"/>
                  </a:cubicBezTo>
                  <a:cubicBezTo>
                    <a:pt x="285745" y="400345"/>
                    <a:pt x="285745" y="400345"/>
                    <a:pt x="285595" y="400345"/>
                  </a:cubicBezTo>
                  <a:lnTo>
                    <a:pt x="285595" y="459828"/>
                  </a:lnTo>
                  <a:cubicBezTo>
                    <a:pt x="290397" y="456082"/>
                    <a:pt x="295050" y="451288"/>
                    <a:pt x="299552" y="445594"/>
                  </a:cubicBezTo>
                  <a:cubicBezTo>
                    <a:pt x="307656" y="468818"/>
                    <a:pt x="317411" y="491142"/>
                    <a:pt x="328516" y="511219"/>
                  </a:cubicBezTo>
                  <a:cubicBezTo>
                    <a:pt x="305405" y="517512"/>
                    <a:pt x="282893" y="520209"/>
                    <a:pt x="259482" y="520209"/>
                  </a:cubicBezTo>
                  <a:cubicBezTo>
                    <a:pt x="118260" y="520209"/>
                    <a:pt x="0" y="404541"/>
                    <a:pt x="0" y="260104"/>
                  </a:cubicBezTo>
                  <a:cubicBezTo>
                    <a:pt x="0" y="115519"/>
                    <a:pt x="118560" y="0"/>
                    <a:pt x="259482" y="0"/>
                  </a:cubicBezTo>
                  <a:close/>
                </a:path>
              </a:pathLst>
            </a:custGeom>
            <a:solidFill>
              <a:schemeClr val="bg1"/>
            </a:solidFill>
            <a:ln w="33338">
              <a:noFill/>
              <a:miter lim="800000"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500"/>
                            </p:stCondLst>
                            <p:childTnLst>
                              <p:par>
                                <p:cTn id="5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0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0"/>
                            </p:stCondLst>
                            <p:childTnLst>
                              <p:par>
                                <p:cTn id="67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80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500"/>
                            </p:stCondLst>
                            <p:childTnLst>
                              <p:par>
                                <p:cTn id="7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0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/>
      <p:bldP spid="28" grpId="0"/>
      <p:bldP spid="29" grpId="0"/>
      <p:bldP spid="3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4713" y="494521"/>
            <a:ext cx="4985115" cy="6118649"/>
          </a:xfrm>
          <a:prstGeom prst="rect">
            <a:avLst/>
          </a:prstGeom>
        </p:spPr>
      </p:pic>
      <p:sp>
        <p:nvSpPr>
          <p:cNvPr id="3" name="矩形: 圆角 2"/>
          <p:cNvSpPr/>
          <p:nvPr/>
        </p:nvSpPr>
        <p:spPr>
          <a:xfrm>
            <a:off x="5399450" y="1428750"/>
            <a:ext cx="5268550" cy="205740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5896771" y="1557993"/>
            <a:ext cx="427390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7200" b="1" dirty="0">
                <a:solidFill>
                  <a:schemeClr val="bg1"/>
                </a:solidFill>
              </a:rPr>
              <a:t>答疑时间</a:t>
            </a:r>
            <a:endParaRPr lang="zh-CN" altLang="en-US" sz="7200" b="1" dirty="0">
              <a:solidFill>
                <a:schemeClr val="bg1"/>
              </a:solidFill>
            </a:endParaRPr>
          </a:p>
        </p:txBody>
      </p:sp>
      <p:sp>
        <p:nvSpPr>
          <p:cNvPr id="7" name="任意多边形 66"/>
          <p:cNvSpPr/>
          <p:nvPr/>
        </p:nvSpPr>
        <p:spPr>
          <a:xfrm>
            <a:off x="0" y="5976607"/>
            <a:ext cx="12192000" cy="632583"/>
          </a:xfrm>
          <a:custGeom>
            <a:avLst/>
            <a:gdLst>
              <a:gd name="connsiteX0" fmla="*/ 392131 w 12192000"/>
              <a:gd name="connsiteY0" fmla="*/ 0 h 632583"/>
              <a:gd name="connsiteX1" fmla="*/ 654406 w 12192000"/>
              <a:gd name="connsiteY1" fmla="*/ 139450 h 632583"/>
              <a:gd name="connsiteX2" fmla="*/ 664927 w 12192000"/>
              <a:gd name="connsiteY2" fmla="*/ 158834 h 632583"/>
              <a:gd name="connsiteX3" fmla="*/ 675449 w 12192000"/>
              <a:gd name="connsiteY3" fmla="*/ 139450 h 632583"/>
              <a:gd name="connsiteX4" fmla="*/ 937721 w 12192000"/>
              <a:gd name="connsiteY4" fmla="*/ 0 h 632583"/>
              <a:gd name="connsiteX5" fmla="*/ 1199999 w 12192000"/>
              <a:gd name="connsiteY5" fmla="*/ 139450 h 632583"/>
              <a:gd name="connsiteX6" fmla="*/ 1210519 w 12192000"/>
              <a:gd name="connsiteY6" fmla="*/ 158832 h 632583"/>
              <a:gd name="connsiteX7" fmla="*/ 1221039 w 12192000"/>
              <a:gd name="connsiteY7" fmla="*/ 139450 h 632583"/>
              <a:gd name="connsiteX8" fmla="*/ 1483313 w 12192000"/>
              <a:gd name="connsiteY8" fmla="*/ 0 h 632583"/>
              <a:gd name="connsiteX9" fmla="*/ 1745587 w 12192000"/>
              <a:gd name="connsiteY9" fmla="*/ 139450 h 632583"/>
              <a:gd name="connsiteX10" fmla="*/ 1756107 w 12192000"/>
              <a:gd name="connsiteY10" fmla="*/ 158834 h 632583"/>
              <a:gd name="connsiteX11" fmla="*/ 1766628 w 12192000"/>
              <a:gd name="connsiteY11" fmla="*/ 139450 h 632583"/>
              <a:gd name="connsiteX12" fmla="*/ 2028902 w 12192000"/>
              <a:gd name="connsiteY12" fmla="*/ 0 h 632583"/>
              <a:gd name="connsiteX13" fmla="*/ 2291177 w 12192000"/>
              <a:gd name="connsiteY13" fmla="*/ 139450 h 632583"/>
              <a:gd name="connsiteX14" fmla="*/ 2301698 w 12192000"/>
              <a:gd name="connsiteY14" fmla="*/ 158834 h 632583"/>
              <a:gd name="connsiteX15" fmla="*/ 2312218 w 12192000"/>
              <a:gd name="connsiteY15" fmla="*/ 139450 h 632583"/>
              <a:gd name="connsiteX16" fmla="*/ 2574492 w 12192000"/>
              <a:gd name="connsiteY16" fmla="*/ 0 h 632583"/>
              <a:gd name="connsiteX17" fmla="*/ 2836766 w 12192000"/>
              <a:gd name="connsiteY17" fmla="*/ 139450 h 632583"/>
              <a:gd name="connsiteX18" fmla="*/ 2847287 w 12192000"/>
              <a:gd name="connsiteY18" fmla="*/ 158834 h 632583"/>
              <a:gd name="connsiteX19" fmla="*/ 2857808 w 12192000"/>
              <a:gd name="connsiteY19" fmla="*/ 139450 h 632583"/>
              <a:gd name="connsiteX20" fmla="*/ 3120082 w 12192000"/>
              <a:gd name="connsiteY20" fmla="*/ 0 h 632583"/>
              <a:gd name="connsiteX21" fmla="*/ 3382356 w 12192000"/>
              <a:gd name="connsiteY21" fmla="*/ 139450 h 632583"/>
              <a:gd name="connsiteX22" fmla="*/ 3392878 w 12192000"/>
              <a:gd name="connsiteY22" fmla="*/ 158834 h 632583"/>
              <a:gd name="connsiteX23" fmla="*/ 3403399 w 12192000"/>
              <a:gd name="connsiteY23" fmla="*/ 139450 h 632583"/>
              <a:gd name="connsiteX24" fmla="*/ 3665673 w 12192000"/>
              <a:gd name="connsiteY24" fmla="*/ 0 h 632583"/>
              <a:gd name="connsiteX25" fmla="*/ 3927946 w 12192000"/>
              <a:gd name="connsiteY25" fmla="*/ 139450 h 632583"/>
              <a:gd name="connsiteX26" fmla="*/ 3938468 w 12192000"/>
              <a:gd name="connsiteY26" fmla="*/ 158834 h 632583"/>
              <a:gd name="connsiteX27" fmla="*/ 3948989 w 12192000"/>
              <a:gd name="connsiteY27" fmla="*/ 139450 h 632583"/>
              <a:gd name="connsiteX28" fmla="*/ 4211263 w 12192000"/>
              <a:gd name="connsiteY28" fmla="*/ 0 h 632583"/>
              <a:gd name="connsiteX29" fmla="*/ 4473537 w 12192000"/>
              <a:gd name="connsiteY29" fmla="*/ 139450 h 632583"/>
              <a:gd name="connsiteX30" fmla="*/ 4484058 w 12192000"/>
              <a:gd name="connsiteY30" fmla="*/ 158834 h 632583"/>
              <a:gd name="connsiteX31" fmla="*/ 4494581 w 12192000"/>
              <a:gd name="connsiteY31" fmla="*/ 139450 h 632583"/>
              <a:gd name="connsiteX32" fmla="*/ 4756853 w 12192000"/>
              <a:gd name="connsiteY32" fmla="*/ 0 h 632583"/>
              <a:gd name="connsiteX33" fmla="*/ 5019128 w 12192000"/>
              <a:gd name="connsiteY33" fmla="*/ 139450 h 632583"/>
              <a:gd name="connsiteX34" fmla="*/ 5029649 w 12192000"/>
              <a:gd name="connsiteY34" fmla="*/ 158834 h 632583"/>
              <a:gd name="connsiteX35" fmla="*/ 5040170 w 12192000"/>
              <a:gd name="connsiteY35" fmla="*/ 139450 h 632583"/>
              <a:gd name="connsiteX36" fmla="*/ 5302443 w 12192000"/>
              <a:gd name="connsiteY36" fmla="*/ 0 h 632583"/>
              <a:gd name="connsiteX37" fmla="*/ 5564716 w 12192000"/>
              <a:gd name="connsiteY37" fmla="*/ 139450 h 632583"/>
              <a:gd name="connsiteX38" fmla="*/ 5575238 w 12192000"/>
              <a:gd name="connsiteY38" fmla="*/ 158834 h 632583"/>
              <a:gd name="connsiteX39" fmla="*/ 5585759 w 12192000"/>
              <a:gd name="connsiteY39" fmla="*/ 139450 h 632583"/>
              <a:gd name="connsiteX40" fmla="*/ 5848034 w 12192000"/>
              <a:gd name="connsiteY40" fmla="*/ 0 h 632583"/>
              <a:gd name="connsiteX41" fmla="*/ 6110307 w 12192000"/>
              <a:gd name="connsiteY41" fmla="*/ 139450 h 632583"/>
              <a:gd name="connsiteX42" fmla="*/ 6120827 w 12192000"/>
              <a:gd name="connsiteY42" fmla="*/ 158834 h 632583"/>
              <a:gd name="connsiteX43" fmla="*/ 6131349 w 12192000"/>
              <a:gd name="connsiteY43" fmla="*/ 139450 h 632583"/>
              <a:gd name="connsiteX44" fmla="*/ 6393623 w 12192000"/>
              <a:gd name="connsiteY44" fmla="*/ 0 h 632583"/>
              <a:gd name="connsiteX45" fmla="*/ 6655896 w 12192000"/>
              <a:gd name="connsiteY45" fmla="*/ 139450 h 632583"/>
              <a:gd name="connsiteX46" fmla="*/ 6666417 w 12192000"/>
              <a:gd name="connsiteY46" fmla="*/ 158834 h 632583"/>
              <a:gd name="connsiteX47" fmla="*/ 6676938 w 12192000"/>
              <a:gd name="connsiteY47" fmla="*/ 139450 h 632583"/>
              <a:gd name="connsiteX48" fmla="*/ 6939211 w 12192000"/>
              <a:gd name="connsiteY48" fmla="*/ 0 h 632583"/>
              <a:gd name="connsiteX49" fmla="*/ 7201485 w 12192000"/>
              <a:gd name="connsiteY49" fmla="*/ 139450 h 632583"/>
              <a:gd name="connsiteX50" fmla="*/ 7212006 w 12192000"/>
              <a:gd name="connsiteY50" fmla="*/ 158834 h 632583"/>
              <a:gd name="connsiteX51" fmla="*/ 7222527 w 12192000"/>
              <a:gd name="connsiteY51" fmla="*/ 139450 h 632583"/>
              <a:gd name="connsiteX52" fmla="*/ 7484801 w 12192000"/>
              <a:gd name="connsiteY52" fmla="*/ 0 h 632583"/>
              <a:gd name="connsiteX53" fmla="*/ 7747075 w 12192000"/>
              <a:gd name="connsiteY53" fmla="*/ 139450 h 632583"/>
              <a:gd name="connsiteX54" fmla="*/ 7757596 w 12192000"/>
              <a:gd name="connsiteY54" fmla="*/ 158834 h 632583"/>
              <a:gd name="connsiteX55" fmla="*/ 7768117 w 12192000"/>
              <a:gd name="connsiteY55" fmla="*/ 139450 h 632583"/>
              <a:gd name="connsiteX56" fmla="*/ 8030391 w 12192000"/>
              <a:gd name="connsiteY56" fmla="*/ 0 h 632583"/>
              <a:gd name="connsiteX57" fmla="*/ 8292665 w 12192000"/>
              <a:gd name="connsiteY57" fmla="*/ 139450 h 632583"/>
              <a:gd name="connsiteX58" fmla="*/ 8303186 w 12192000"/>
              <a:gd name="connsiteY58" fmla="*/ 158834 h 632583"/>
              <a:gd name="connsiteX59" fmla="*/ 8313707 w 12192000"/>
              <a:gd name="connsiteY59" fmla="*/ 139450 h 632583"/>
              <a:gd name="connsiteX60" fmla="*/ 8575981 w 12192000"/>
              <a:gd name="connsiteY60" fmla="*/ 0 h 632583"/>
              <a:gd name="connsiteX61" fmla="*/ 8838255 w 12192000"/>
              <a:gd name="connsiteY61" fmla="*/ 139450 h 632583"/>
              <a:gd name="connsiteX62" fmla="*/ 8848776 w 12192000"/>
              <a:gd name="connsiteY62" fmla="*/ 158834 h 632583"/>
              <a:gd name="connsiteX63" fmla="*/ 8859297 w 12192000"/>
              <a:gd name="connsiteY63" fmla="*/ 139450 h 632583"/>
              <a:gd name="connsiteX64" fmla="*/ 9121570 w 12192000"/>
              <a:gd name="connsiteY64" fmla="*/ 0 h 632583"/>
              <a:gd name="connsiteX65" fmla="*/ 9383845 w 12192000"/>
              <a:gd name="connsiteY65" fmla="*/ 139450 h 632583"/>
              <a:gd name="connsiteX66" fmla="*/ 9394366 w 12192000"/>
              <a:gd name="connsiteY66" fmla="*/ 158834 h 632583"/>
              <a:gd name="connsiteX67" fmla="*/ 9404887 w 12192000"/>
              <a:gd name="connsiteY67" fmla="*/ 139450 h 632583"/>
              <a:gd name="connsiteX68" fmla="*/ 9667160 w 12192000"/>
              <a:gd name="connsiteY68" fmla="*/ 0 h 632583"/>
              <a:gd name="connsiteX69" fmla="*/ 9929435 w 12192000"/>
              <a:gd name="connsiteY69" fmla="*/ 139450 h 632583"/>
              <a:gd name="connsiteX70" fmla="*/ 9939956 w 12192000"/>
              <a:gd name="connsiteY70" fmla="*/ 158834 h 632583"/>
              <a:gd name="connsiteX71" fmla="*/ 9950477 w 12192000"/>
              <a:gd name="connsiteY71" fmla="*/ 139450 h 632583"/>
              <a:gd name="connsiteX72" fmla="*/ 10212750 w 12192000"/>
              <a:gd name="connsiteY72" fmla="*/ 0 h 632583"/>
              <a:gd name="connsiteX73" fmla="*/ 10475024 w 12192000"/>
              <a:gd name="connsiteY73" fmla="*/ 139450 h 632583"/>
              <a:gd name="connsiteX74" fmla="*/ 10485546 w 12192000"/>
              <a:gd name="connsiteY74" fmla="*/ 158834 h 632583"/>
              <a:gd name="connsiteX75" fmla="*/ 10496067 w 12192000"/>
              <a:gd name="connsiteY75" fmla="*/ 139450 h 632583"/>
              <a:gd name="connsiteX76" fmla="*/ 10758340 w 12192000"/>
              <a:gd name="connsiteY76" fmla="*/ 0 h 632583"/>
              <a:gd name="connsiteX77" fmla="*/ 11020615 w 12192000"/>
              <a:gd name="connsiteY77" fmla="*/ 139450 h 632583"/>
              <a:gd name="connsiteX78" fmla="*/ 11031136 w 12192000"/>
              <a:gd name="connsiteY78" fmla="*/ 158834 h 632583"/>
              <a:gd name="connsiteX79" fmla="*/ 11041657 w 12192000"/>
              <a:gd name="connsiteY79" fmla="*/ 139450 h 632583"/>
              <a:gd name="connsiteX80" fmla="*/ 11303930 w 12192000"/>
              <a:gd name="connsiteY80" fmla="*/ 0 h 632583"/>
              <a:gd name="connsiteX81" fmla="*/ 11566204 w 12192000"/>
              <a:gd name="connsiteY81" fmla="*/ 139450 h 632583"/>
              <a:gd name="connsiteX82" fmla="*/ 11576725 w 12192000"/>
              <a:gd name="connsiteY82" fmla="*/ 158834 h 632583"/>
              <a:gd name="connsiteX83" fmla="*/ 11587247 w 12192000"/>
              <a:gd name="connsiteY83" fmla="*/ 139450 h 632583"/>
              <a:gd name="connsiteX84" fmla="*/ 11849520 w 12192000"/>
              <a:gd name="connsiteY84" fmla="*/ 0 h 632583"/>
              <a:gd name="connsiteX85" fmla="*/ 12111794 w 12192000"/>
              <a:gd name="connsiteY85" fmla="*/ 139450 h 632583"/>
              <a:gd name="connsiteX86" fmla="*/ 12122312 w 12192000"/>
              <a:gd name="connsiteY86" fmla="*/ 158828 h 632583"/>
              <a:gd name="connsiteX87" fmla="*/ 12132830 w 12192000"/>
              <a:gd name="connsiteY87" fmla="*/ 139450 h 632583"/>
              <a:gd name="connsiteX88" fmla="*/ 12182436 w 12192000"/>
              <a:gd name="connsiteY88" fmla="*/ 82167 h 632583"/>
              <a:gd name="connsiteX89" fmla="*/ 12192000 w 12192000"/>
              <a:gd name="connsiteY89" fmla="*/ 75371 h 632583"/>
              <a:gd name="connsiteX90" fmla="*/ 12192000 w 12192000"/>
              <a:gd name="connsiteY90" fmla="*/ 557213 h 632583"/>
              <a:gd name="connsiteX91" fmla="*/ 12182436 w 12192000"/>
              <a:gd name="connsiteY91" fmla="*/ 550417 h 632583"/>
              <a:gd name="connsiteX92" fmla="*/ 12132830 w 12192000"/>
              <a:gd name="connsiteY92" fmla="*/ 493134 h 632583"/>
              <a:gd name="connsiteX93" fmla="*/ 12122312 w 12192000"/>
              <a:gd name="connsiteY93" fmla="*/ 473755 h 632583"/>
              <a:gd name="connsiteX94" fmla="*/ 12111794 w 12192000"/>
              <a:gd name="connsiteY94" fmla="*/ 493134 h 632583"/>
              <a:gd name="connsiteX95" fmla="*/ 11849520 w 12192000"/>
              <a:gd name="connsiteY95" fmla="*/ 632583 h 632583"/>
              <a:gd name="connsiteX96" fmla="*/ 11587247 w 12192000"/>
              <a:gd name="connsiteY96" fmla="*/ 493134 h 632583"/>
              <a:gd name="connsiteX97" fmla="*/ 11576725 w 12192000"/>
              <a:gd name="connsiteY97" fmla="*/ 473750 h 632583"/>
              <a:gd name="connsiteX98" fmla="*/ 11566204 w 12192000"/>
              <a:gd name="connsiteY98" fmla="*/ 493134 h 632583"/>
              <a:gd name="connsiteX99" fmla="*/ 11303930 w 12192000"/>
              <a:gd name="connsiteY99" fmla="*/ 632583 h 632583"/>
              <a:gd name="connsiteX100" fmla="*/ 11041657 w 12192000"/>
              <a:gd name="connsiteY100" fmla="*/ 493134 h 632583"/>
              <a:gd name="connsiteX101" fmla="*/ 11031136 w 12192000"/>
              <a:gd name="connsiteY101" fmla="*/ 473750 h 632583"/>
              <a:gd name="connsiteX102" fmla="*/ 11020615 w 12192000"/>
              <a:gd name="connsiteY102" fmla="*/ 493134 h 632583"/>
              <a:gd name="connsiteX103" fmla="*/ 10758340 w 12192000"/>
              <a:gd name="connsiteY103" fmla="*/ 632583 h 632583"/>
              <a:gd name="connsiteX104" fmla="*/ 10496067 w 12192000"/>
              <a:gd name="connsiteY104" fmla="*/ 493134 h 632583"/>
              <a:gd name="connsiteX105" fmla="*/ 10485546 w 12192000"/>
              <a:gd name="connsiteY105" fmla="*/ 473750 h 632583"/>
              <a:gd name="connsiteX106" fmla="*/ 10475024 w 12192000"/>
              <a:gd name="connsiteY106" fmla="*/ 493134 h 632583"/>
              <a:gd name="connsiteX107" fmla="*/ 10212750 w 12192000"/>
              <a:gd name="connsiteY107" fmla="*/ 632583 h 632583"/>
              <a:gd name="connsiteX108" fmla="*/ 9950477 w 12192000"/>
              <a:gd name="connsiteY108" fmla="*/ 493134 h 632583"/>
              <a:gd name="connsiteX109" fmla="*/ 9939956 w 12192000"/>
              <a:gd name="connsiteY109" fmla="*/ 473750 h 632583"/>
              <a:gd name="connsiteX110" fmla="*/ 9929435 w 12192000"/>
              <a:gd name="connsiteY110" fmla="*/ 493134 h 632583"/>
              <a:gd name="connsiteX111" fmla="*/ 9667160 w 12192000"/>
              <a:gd name="connsiteY111" fmla="*/ 632583 h 632583"/>
              <a:gd name="connsiteX112" fmla="*/ 9404887 w 12192000"/>
              <a:gd name="connsiteY112" fmla="*/ 493134 h 632583"/>
              <a:gd name="connsiteX113" fmla="*/ 9394366 w 12192000"/>
              <a:gd name="connsiteY113" fmla="*/ 473750 h 632583"/>
              <a:gd name="connsiteX114" fmla="*/ 9383845 w 12192000"/>
              <a:gd name="connsiteY114" fmla="*/ 493134 h 632583"/>
              <a:gd name="connsiteX115" fmla="*/ 9121570 w 12192000"/>
              <a:gd name="connsiteY115" fmla="*/ 632583 h 632583"/>
              <a:gd name="connsiteX116" fmla="*/ 8859297 w 12192000"/>
              <a:gd name="connsiteY116" fmla="*/ 493134 h 632583"/>
              <a:gd name="connsiteX117" fmla="*/ 8848776 w 12192000"/>
              <a:gd name="connsiteY117" fmla="*/ 473750 h 632583"/>
              <a:gd name="connsiteX118" fmla="*/ 8838255 w 12192000"/>
              <a:gd name="connsiteY118" fmla="*/ 493134 h 632583"/>
              <a:gd name="connsiteX119" fmla="*/ 8575981 w 12192000"/>
              <a:gd name="connsiteY119" fmla="*/ 632583 h 632583"/>
              <a:gd name="connsiteX120" fmla="*/ 8313707 w 12192000"/>
              <a:gd name="connsiteY120" fmla="*/ 493134 h 632583"/>
              <a:gd name="connsiteX121" fmla="*/ 8303186 w 12192000"/>
              <a:gd name="connsiteY121" fmla="*/ 473750 h 632583"/>
              <a:gd name="connsiteX122" fmla="*/ 8292665 w 12192000"/>
              <a:gd name="connsiteY122" fmla="*/ 493134 h 632583"/>
              <a:gd name="connsiteX123" fmla="*/ 8030391 w 12192000"/>
              <a:gd name="connsiteY123" fmla="*/ 632583 h 632583"/>
              <a:gd name="connsiteX124" fmla="*/ 7768117 w 12192000"/>
              <a:gd name="connsiteY124" fmla="*/ 493134 h 632583"/>
              <a:gd name="connsiteX125" fmla="*/ 7757596 w 12192000"/>
              <a:gd name="connsiteY125" fmla="*/ 473750 h 632583"/>
              <a:gd name="connsiteX126" fmla="*/ 7747075 w 12192000"/>
              <a:gd name="connsiteY126" fmla="*/ 493134 h 632583"/>
              <a:gd name="connsiteX127" fmla="*/ 7484801 w 12192000"/>
              <a:gd name="connsiteY127" fmla="*/ 632583 h 632583"/>
              <a:gd name="connsiteX128" fmla="*/ 7222527 w 12192000"/>
              <a:gd name="connsiteY128" fmla="*/ 493134 h 632583"/>
              <a:gd name="connsiteX129" fmla="*/ 7212006 w 12192000"/>
              <a:gd name="connsiteY129" fmla="*/ 473750 h 632583"/>
              <a:gd name="connsiteX130" fmla="*/ 7201485 w 12192000"/>
              <a:gd name="connsiteY130" fmla="*/ 493134 h 632583"/>
              <a:gd name="connsiteX131" fmla="*/ 6939211 w 12192000"/>
              <a:gd name="connsiteY131" fmla="*/ 632583 h 632583"/>
              <a:gd name="connsiteX132" fmla="*/ 6676938 w 12192000"/>
              <a:gd name="connsiteY132" fmla="*/ 493134 h 632583"/>
              <a:gd name="connsiteX133" fmla="*/ 6666417 w 12192000"/>
              <a:gd name="connsiteY133" fmla="*/ 473750 h 632583"/>
              <a:gd name="connsiteX134" fmla="*/ 6655896 w 12192000"/>
              <a:gd name="connsiteY134" fmla="*/ 493134 h 632583"/>
              <a:gd name="connsiteX135" fmla="*/ 6393623 w 12192000"/>
              <a:gd name="connsiteY135" fmla="*/ 632583 h 632583"/>
              <a:gd name="connsiteX136" fmla="*/ 6131349 w 12192000"/>
              <a:gd name="connsiteY136" fmla="*/ 493134 h 632583"/>
              <a:gd name="connsiteX137" fmla="*/ 6120827 w 12192000"/>
              <a:gd name="connsiteY137" fmla="*/ 473749 h 632583"/>
              <a:gd name="connsiteX138" fmla="*/ 6110307 w 12192000"/>
              <a:gd name="connsiteY138" fmla="*/ 493134 h 632583"/>
              <a:gd name="connsiteX139" fmla="*/ 5848034 w 12192000"/>
              <a:gd name="connsiteY139" fmla="*/ 632583 h 632583"/>
              <a:gd name="connsiteX140" fmla="*/ 5585759 w 12192000"/>
              <a:gd name="connsiteY140" fmla="*/ 493134 h 632583"/>
              <a:gd name="connsiteX141" fmla="*/ 5575238 w 12192000"/>
              <a:gd name="connsiteY141" fmla="*/ 473750 h 632583"/>
              <a:gd name="connsiteX142" fmla="*/ 5564716 w 12192000"/>
              <a:gd name="connsiteY142" fmla="*/ 493134 h 632583"/>
              <a:gd name="connsiteX143" fmla="*/ 5302443 w 12192000"/>
              <a:gd name="connsiteY143" fmla="*/ 632583 h 632583"/>
              <a:gd name="connsiteX144" fmla="*/ 5040170 w 12192000"/>
              <a:gd name="connsiteY144" fmla="*/ 493134 h 632583"/>
              <a:gd name="connsiteX145" fmla="*/ 5029649 w 12192000"/>
              <a:gd name="connsiteY145" fmla="*/ 473750 h 632583"/>
              <a:gd name="connsiteX146" fmla="*/ 5019128 w 12192000"/>
              <a:gd name="connsiteY146" fmla="*/ 493134 h 632583"/>
              <a:gd name="connsiteX147" fmla="*/ 4756853 w 12192000"/>
              <a:gd name="connsiteY147" fmla="*/ 632583 h 632583"/>
              <a:gd name="connsiteX148" fmla="*/ 4494581 w 12192000"/>
              <a:gd name="connsiteY148" fmla="*/ 493134 h 632583"/>
              <a:gd name="connsiteX149" fmla="*/ 4484058 w 12192000"/>
              <a:gd name="connsiteY149" fmla="*/ 473750 h 632583"/>
              <a:gd name="connsiteX150" fmla="*/ 4473537 w 12192000"/>
              <a:gd name="connsiteY150" fmla="*/ 493134 h 632583"/>
              <a:gd name="connsiteX151" fmla="*/ 4211263 w 12192000"/>
              <a:gd name="connsiteY151" fmla="*/ 632583 h 632583"/>
              <a:gd name="connsiteX152" fmla="*/ 3948989 w 12192000"/>
              <a:gd name="connsiteY152" fmla="*/ 493134 h 632583"/>
              <a:gd name="connsiteX153" fmla="*/ 3938468 w 12192000"/>
              <a:gd name="connsiteY153" fmla="*/ 473749 h 632583"/>
              <a:gd name="connsiteX154" fmla="*/ 3927946 w 12192000"/>
              <a:gd name="connsiteY154" fmla="*/ 493134 h 632583"/>
              <a:gd name="connsiteX155" fmla="*/ 3665673 w 12192000"/>
              <a:gd name="connsiteY155" fmla="*/ 632583 h 632583"/>
              <a:gd name="connsiteX156" fmla="*/ 3403399 w 12192000"/>
              <a:gd name="connsiteY156" fmla="*/ 493134 h 632583"/>
              <a:gd name="connsiteX157" fmla="*/ 3392878 w 12192000"/>
              <a:gd name="connsiteY157" fmla="*/ 473749 h 632583"/>
              <a:gd name="connsiteX158" fmla="*/ 3382356 w 12192000"/>
              <a:gd name="connsiteY158" fmla="*/ 493134 h 632583"/>
              <a:gd name="connsiteX159" fmla="*/ 3120082 w 12192000"/>
              <a:gd name="connsiteY159" fmla="*/ 632583 h 632583"/>
              <a:gd name="connsiteX160" fmla="*/ 2857808 w 12192000"/>
              <a:gd name="connsiteY160" fmla="*/ 493134 h 632583"/>
              <a:gd name="connsiteX161" fmla="*/ 2847287 w 12192000"/>
              <a:gd name="connsiteY161" fmla="*/ 473750 h 632583"/>
              <a:gd name="connsiteX162" fmla="*/ 2836766 w 12192000"/>
              <a:gd name="connsiteY162" fmla="*/ 493134 h 632583"/>
              <a:gd name="connsiteX163" fmla="*/ 2574492 w 12192000"/>
              <a:gd name="connsiteY163" fmla="*/ 632583 h 632583"/>
              <a:gd name="connsiteX164" fmla="*/ 2312218 w 12192000"/>
              <a:gd name="connsiteY164" fmla="*/ 493134 h 632583"/>
              <a:gd name="connsiteX165" fmla="*/ 2301698 w 12192000"/>
              <a:gd name="connsiteY165" fmla="*/ 473750 h 632583"/>
              <a:gd name="connsiteX166" fmla="*/ 2291177 w 12192000"/>
              <a:gd name="connsiteY166" fmla="*/ 493134 h 632583"/>
              <a:gd name="connsiteX167" fmla="*/ 2028902 w 12192000"/>
              <a:gd name="connsiteY167" fmla="*/ 632583 h 632583"/>
              <a:gd name="connsiteX168" fmla="*/ 1766628 w 12192000"/>
              <a:gd name="connsiteY168" fmla="*/ 493134 h 632583"/>
              <a:gd name="connsiteX169" fmla="*/ 1756107 w 12192000"/>
              <a:gd name="connsiteY169" fmla="*/ 473750 h 632583"/>
              <a:gd name="connsiteX170" fmla="*/ 1745587 w 12192000"/>
              <a:gd name="connsiteY170" fmla="*/ 493134 h 632583"/>
              <a:gd name="connsiteX171" fmla="*/ 1483313 w 12192000"/>
              <a:gd name="connsiteY171" fmla="*/ 632583 h 632583"/>
              <a:gd name="connsiteX172" fmla="*/ 1221039 w 12192000"/>
              <a:gd name="connsiteY172" fmla="*/ 493134 h 632583"/>
              <a:gd name="connsiteX173" fmla="*/ 1210519 w 12192000"/>
              <a:gd name="connsiteY173" fmla="*/ 473751 h 632583"/>
              <a:gd name="connsiteX174" fmla="*/ 1199999 w 12192000"/>
              <a:gd name="connsiteY174" fmla="*/ 493134 h 632583"/>
              <a:gd name="connsiteX175" fmla="*/ 937721 w 12192000"/>
              <a:gd name="connsiteY175" fmla="*/ 632583 h 632583"/>
              <a:gd name="connsiteX176" fmla="*/ 675449 w 12192000"/>
              <a:gd name="connsiteY176" fmla="*/ 493134 h 632583"/>
              <a:gd name="connsiteX177" fmla="*/ 664927 w 12192000"/>
              <a:gd name="connsiteY177" fmla="*/ 473749 h 632583"/>
              <a:gd name="connsiteX178" fmla="*/ 654406 w 12192000"/>
              <a:gd name="connsiteY178" fmla="*/ 493134 h 632583"/>
              <a:gd name="connsiteX179" fmla="*/ 392131 w 12192000"/>
              <a:gd name="connsiteY179" fmla="*/ 632583 h 632583"/>
              <a:gd name="connsiteX180" fmla="*/ 129858 w 12192000"/>
              <a:gd name="connsiteY180" fmla="*/ 493134 h 632583"/>
              <a:gd name="connsiteX181" fmla="*/ 119336 w 12192000"/>
              <a:gd name="connsiteY181" fmla="*/ 473750 h 632583"/>
              <a:gd name="connsiteX182" fmla="*/ 108815 w 12192000"/>
              <a:gd name="connsiteY182" fmla="*/ 493134 h 632583"/>
              <a:gd name="connsiteX183" fmla="*/ 59209 w 12192000"/>
              <a:gd name="connsiteY183" fmla="*/ 550417 h 632583"/>
              <a:gd name="connsiteX184" fmla="*/ 0 w 12192000"/>
              <a:gd name="connsiteY184" fmla="*/ 592493 h 632583"/>
              <a:gd name="connsiteX185" fmla="*/ 0 w 12192000"/>
              <a:gd name="connsiteY185" fmla="*/ 40090 h 632583"/>
              <a:gd name="connsiteX186" fmla="*/ 59209 w 12192000"/>
              <a:gd name="connsiteY186" fmla="*/ 82167 h 632583"/>
              <a:gd name="connsiteX187" fmla="*/ 108815 w 12192000"/>
              <a:gd name="connsiteY187" fmla="*/ 139450 h 632583"/>
              <a:gd name="connsiteX188" fmla="*/ 119336 w 12192000"/>
              <a:gd name="connsiteY188" fmla="*/ 158834 h 632583"/>
              <a:gd name="connsiteX189" fmla="*/ 129858 w 12192000"/>
              <a:gd name="connsiteY189" fmla="*/ 139450 h 632583"/>
              <a:gd name="connsiteX190" fmla="*/ 392131 w 12192000"/>
              <a:gd name="connsiteY190" fmla="*/ 0 h 632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12192000" h="632583">
                <a:moveTo>
                  <a:pt x="392131" y="0"/>
                </a:moveTo>
                <a:cubicBezTo>
                  <a:pt x="501309" y="0"/>
                  <a:pt x="597566" y="55316"/>
                  <a:pt x="654406" y="139450"/>
                </a:cubicBezTo>
                <a:lnTo>
                  <a:pt x="664927" y="158834"/>
                </a:lnTo>
                <a:lnTo>
                  <a:pt x="675449" y="139450"/>
                </a:lnTo>
                <a:cubicBezTo>
                  <a:pt x="732288" y="55316"/>
                  <a:pt x="828545" y="0"/>
                  <a:pt x="937721" y="0"/>
                </a:cubicBezTo>
                <a:cubicBezTo>
                  <a:pt x="1046899" y="0"/>
                  <a:pt x="1143157" y="55316"/>
                  <a:pt x="1199999" y="139450"/>
                </a:cubicBezTo>
                <a:lnTo>
                  <a:pt x="1210519" y="158832"/>
                </a:lnTo>
                <a:lnTo>
                  <a:pt x="1221039" y="139450"/>
                </a:lnTo>
                <a:cubicBezTo>
                  <a:pt x="1277879" y="55316"/>
                  <a:pt x="1374136" y="0"/>
                  <a:pt x="1483313" y="0"/>
                </a:cubicBezTo>
                <a:cubicBezTo>
                  <a:pt x="1592489" y="0"/>
                  <a:pt x="1688746" y="55316"/>
                  <a:pt x="1745587" y="139450"/>
                </a:cubicBezTo>
                <a:lnTo>
                  <a:pt x="1756107" y="158834"/>
                </a:lnTo>
                <a:lnTo>
                  <a:pt x="1766628" y="139450"/>
                </a:lnTo>
                <a:cubicBezTo>
                  <a:pt x="1823468" y="55316"/>
                  <a:pt x="1919726" y="0"/>
                  <a:pt x="2028902" y="0"/>
                </a:cubicBezTo>
                <a:cubicBezTo>
                  <a:pt x="2138079" y="0"/>
                  <a:pt x="2234337" y="55316"/>
                  <a:pt x="2291177" y="139450"/>
                </a:cubicBezTo>
                <a:lnTo>
                  <a:pt x="2301698" y="158834"/>
                </a:lnTo>
                <a:lnTo>
                  <a:pt x="2312218" y="139450"/>
                </a:lnTo>
                <a:cubicBezTo>
                  <a:pt x="2369058" y="55316"/>
                  <a:pt x="2465315" y="0"/>
                  <a:pt x="2574492" y="0"/>
                </a:cubicBezTo>
                <a:cubicBezTo>
                  <a:pt x="2683669" y="0"/>
                  <a:pt x="2779926" y="55316"/>
                  <a:pt x="2836766" y="139450"/>
                </a:cubicBezTo>
                <a:lnTo>
                  <a:pt x="2847287" y="158834"/>
                </a:lnTo>
                <a:lnTo>
                  <a:pt x="2857808" y="139450"/>
                </a:lnTo>
                <a:cubicBezTo>
                  <a:pt x="2914648" y="55316"/>
                  <a:pt x="3010905" y="0"/>
                  <a:pt x="3120082" y="0"/>
                </a:cubicBezTo>
                <a:cubicBezTo>
                  <a:pt x="3229259" y="0"/>
                  <a:pt x="3325516" y="55316"/>
                  <a:pt x="3382356" y="139450"/>
                </a:cubicBezTo>
                <a:lnTo>
                  <a:pt x="3392878" y="158834"/>
                </a:lnTo>
                <a:lnTo>
                  <a:pt x="3403399" y="139450"/>
                </a:lnTo>
                <a:cubicBezTo>
                  <a:pt x="3460239" y="55316"/>
                  <a:pt x="3556496" y="0"/>
                  <a:pt x="3665673" y="0"/>
                </a:cubicBezTo>
                <a:cubicBezTo>
                  <a:pt x="3774850" y="0"/>
                  <a:pt x="3871106" y="55316"/>
                  <a:pt x="3927946" y="139450"/>
                </a:cubicBezTo>
                <a:lnTo>
                  <a:pt x="3938468" y="158834"/>
                </a:lnTo>
                <a:lnTo>
                  <a:pt x="3948989" y="139450"/>
                </a:lnTo>
                <a:cubicBezTo>
                  <a:pt x="4005829" y="55316"/>
                  <a:pt x="4102086" y="0"/>
                  <a:pt x="4211263" y="0"/>
                </a:cubicBezTo>
                <a:cubicBezTo>
                  <a:pt x="4320440" y="0"/>
                  <a:pt x="4416698" y="55316"/>
                  <a:pt x="4473537" y="139450"/>
                </a:cubicBezTo>
                <a:lnTo>
                  <a:pt x="4484058" y="158834"/>
                </a:lnTo>
                <a:lnTo>
                  <a:pt x="4494581" y="139450"/>
                </a:lnTo>
                <a:cubicBezTo>
                  <a:pt x="4551420" y="55316"/>
                  <a:pt x="4647676" y="0"/>
                  <a:pt x="4756853" y="0"/>
                </a:cubicBezTo>
                <a:cubicBezTo>
                  <a:pt x="4866031" y="0"/>
                  <a:pt x="4962287" y="55316"/>
                  <a:pt x="5019128" y="139450"/>
                </a:cubicBezTo>
                <a:lnTo>
                  <a:pt x="5029649" y="158834"/>
                </a:lnTo>
                <a:lnTo>
                  <a:pt x="5040170" y="139450"/>
                </a:lnTo>
                <a:cubicBezTo>
                  <a:pt x="5097009" y="55316"/>
                  <a:pt x="5193267" y="0"/>
                  <a:pt x="5302443" y="0"/>
                </a:cubicBezTo>
                <a:cubicBezTo>
                  <a:pt x="5411620" y="0"/>
                  <a:pt x="5507877" y="55316"/>
                  <a:pt x="5564716" y="139450"/>
                </a:cubicBezTo>
                <a:lnTo>
                  <a:pt x="5575238" y="158834"/>
                </a:lnTo>
                <a:lnTo>
                  <a:pt x="5585759" y="139450"/>
                </a:lnTo>
                <a:cubicBezTo>
                  <a:pt x="5642598" y="55316"/>
                  <a:pt x="5738855" y="0"/>
                  <a:pt x="5848034" y="0"/>
                </a:cubicBezTo>
                <a:cubicBezTo>
                  <a:pt x="5957210" y="0"/>
                  <a:pt x="6053466" y="55316"/>
                  <a:pt x="6110307" y="139450"/>
                </a:cubicBezTo>
                <a:lnTo>
                  <a:pt x="6120827" y="158834"/>
                </a:lnTo>
                <a:lnTo>
                  <a:pt x="6131349" y="139450"/>
                </a:lnTo>
                <a:cubicBezTo>
                  <a:pt x="6188189" y="55316"/>
                  <a:pt x="6284446" y="0"/>
                  <a:pt x="6393623" y="0"/>
                </a:cubicBezTo>
                <a:cubicBezTo>
                  <a:pt x="6502800" y="0"/>
                  <a:pt x="6599055" y="55316"/>
                  <a:pt x="6655896" y="139450"/>
                </a:cubicBezTo>
                <a:lnTo>
                  <a:pt x="6666417" y="158834"/>
                </a:lnTo>
                <a:lnTo>
                  <a:pt x="6676938" y="139450"/>
                </a:lnTo>
                <a:cubicBezTo>
                  <a:pt x="6733777" y="55316"/>
                  <a:pt x="6830035" y="0"/>
                  <a:pt x="6939211" y="0"/>
                </a:cubicBezTo>
                <a:cubicBezTo>
                  <a:pt x="7048388" y="0"/>
                  <a:pt x="7144646" y="55316"/>
                  <a:pt x="7201485" y="139450"/>
                </a:cubicBezTo>
                <a:lnTo>
                  <a:pt x="7212006" y="158834"/>
                </a:lnTo>
                <a:lnTo>
                  <a:pt x="7222527" y="139450"/>
                </a:lnTo>
                <a:cubicBezTo>
                  <a:pt x="7279368" y="55316"/>
                  <a:pt x="7375624" y="0"/>
                  <a:pt x="7484801" y="0"/>
                </a:cubicBezTo>
                <a:cubicBezTo>
                  <a:pt x="7593978" y="0"/>
                  <a:pt x="7690235" y="55316"/>
                  <a:pt x="7747075" y="139450"/>
                </a:cubicBezTo>
                <a:lnTo>
                  <a:pt x="7757596" y="158834"/>
                </a:lnTo>
                <a:lnTo>
                  <a:pt x="7768117" y="139450"/>
                </a:lnTo>
                <a:cubicBezTo>
                  <a:pt x="7824957" y="55316"/>
                  <a:pt x="7921213" y="0"/>
                  <a:pt x="8030391" y="0"/>
                </a:cubicBezTo>
                <a:cubicBezTo>
                  <a:pt x="8139568" y="0"/>
                  <a:pt x="8235825" y="55316"/>
                  <a:pt x="8292665" y="139450"/>
                </a:cubicBezTo>
                <a:lnTo>
                  <a:pt x="8303186" y="158834"/>
                </a:lnTo>
                <a:lnTo>
                  <a:pt x="8313707" y="139450"/>
                </a:lnTo>
                <a:cubicBezTo>
                  <a:pt x="8370547" y="55316"/>
                  <a:pt x="8466803" y="0"/>
                  <a:pt x="8575981" y="0"/>
                </a:cubicBezTo>
                <a:cubicBezTo>
                  <a:pt x="8685158" y="0"/>
                  <a:pt x="8781415" y="55316"/>
                  <a:pt x="8838255" y="139450"/>
                </a:cubicBezTo>
                <a:lnTo>
                  <a:pt x="8848776" y="158834"/>
                </a:lnTo>
                <a:lnTo>
                  <a:pt x="8859297" y="139450"/>
                </a:lnTo>
                <a:cubicBezTo>
                  <a:pt x="8916137" y="55316"/>
                  <a:pt x="9012393" y="0"/>
                  <a:pt x="9121570" y="0"/>
                </a:cubicBezTo>
                <a:cubicBezTo>
                  <a:pt x="9230748" y="0"/>
                  <a:pt x="9327005" y="55316"/>
                  <a:pt x="9383845" y="139450"/>
                </a:cubicBezTo>
                <a:lnTo>
                  <a:pt x="9394366" y="158834"/>
                </a:lnTo>
                <a:lnTo>
                  <a:pt x="9404887" y="139450"/>
                </a:lnTo>
                <a:cubicBezTo>
                  <a:pt x="9461727" y="55316"/>
                  <a:pt x="9557983" y="0"/>
                  <a:pt x="9667160" y="0"/>
                </a:cubicBezTo>
                <a:cubicBezTo>
                  <a:pt x="9776338" y="0"/>
                  <a:pt x="9872595" y="55316"/>
                  <a:pt x="9929435" y="139450"/>
                </a:cubicBezTo>
                <a:lnTo>
                  <a:pt x="9939956" y="158834"/>
                </a:lnTo>
                <a:lnTo>
                  <a:pt x="9950477" y="139450"/>
                </a:lnTo>
                <a:cubicBezTo>
                  <a:pt x="10007317" y="55316"/>
                  <a:pt x="10103573" y="0"/>
                  <a:pt x="10212750" y="0"/>
                </a:cubicBezTo>
                <a:cubicBezTo>
                  <a:pt x="10321927" y="0"/>
                  <a:pt x="10418185" y="55316"/>
                  <a:pt x="10475024" y="139450"/>
                </a:cubicBezTo>
                <a:lnTo>
                  <a:pt x="10485546" y="158834"/>
                </a:lnTo>
                <a:lnTo>
                  <a:pt x="10496067" y="139450"/>
                </a:lnTo>
                <a:cubicBezTo>
                  <a:pt x="10552907" y="55316"/>
                  <a:pt x="10649163" y="0"/>
                  <a:pt x="10758340" y="0"/>
                </a:cubicBezTo>
                <a:cubicBezTo>
                  <a:pt x="10867517" y="0"/>
                  <a:pt x="10963775" y="55316"/>
                  <a:pt x="11020615" y="139450"/>
                </a:cubicBezTo>
                <a:lnTo>
                  <a:pt x="11031136" y="158834"/>
                </a:lnTo>
                <a:lnTo>
                  <a:pt x="11041657" y="139450"/>
                </a:lnTo>
                <a:cubicBezTo>
                  <a:pt x="11098496" y="55316"/>
                  <a:pt x="11194753" y="0"/>
                  <a:pt x="11303930" y="0"/>
                </a:cubicBezTo>
                <a:cubicBezTo>
                  <a:pt x="11413107" y="0"/>
                  <a:pt x="11509365" y="55316"/>
                  <a:pt x="11566204" y="139450"/>
                </a:cubicBezTo>
                <a:lnTo>
                  <a:pt x="11576725" y="158834"/>
                </a:lnTo>
                <a:lnTo>
                  <a:pt x="11587247" y="139450"/>
                </a:lnTo>
                <a:cubicBezTo>
                  <a:pt x="11644086" y="55316"/>
                  <a:pt x="11740343" y="0"/>
                  <a:pt x="11849520" y="0"/>
                </a:cubicBezTo>
                <a:cubicBezTo>
                  <a:pt x="11958697" y="0"/>
                  <a:pt x="12054954" y="55316"/>
                  <a:pt x="12111794" y="139450"/>
                </a:cubicBezTo>
                <a:lnTo>
                  <a:pt x="12122312" y="158828"/>
                </a:lnTo>
                <a:lnTo>
                  <a:pt x="12132830" y="139450"/>
                </a:lnTo>
                <a:cubicBezTo>
                  <a:pt x="12147040" y="118417"/>
                  <a:pt x="12163713" y="99184"/>
                  <a:pt x="12182436" y="82167"/>
                </a:cubicBezTo>
                <a:lnTo>
                  <a:pt x="12192000" y="75371"/>
                </a:lnTo>
                <a:lnTo>
                  <a:pt x="12192000" y="557213"/>
                </a:lnTo>
                <a:lnTo>
                  <a:pt x="12182436" y="550417"/>
                </a:lnTo>
                <a:cubicBezTo>
                  <a:pt x="12163713" y="533400"/>
                  <a:pt x="12147040" y="514167"/>
                  <a:pt x="12132830" y="493134"/>
                </a:cubicBezTo>
                <a:lnTo>
                  <a:pt x="12122312" y="473755"/>
                </a:lnTo>
                <a:lnTo>
                  <a:pt x="12111794" y="493134"/>
                </a:lnTo>
                <a:cubicBezTo>
                  <a:pt x="12054954" y="577267"/>
                  <a:pt x="11958697" y="632583"/>
                  <a:pt x="11849520" y="632583"/>
                </a:cubicBezTo>
                <a:cubicBezTo>
                  <a:pt x="11740343" y="632583"/>
                  <a:pt x="11644086" y="577267"/>
                  <a:pt x="11587247" y="493134"/>
                </a:cubicBezTo>
                <a:lnTo>
                  <a:pt x="11576725" y="473750"/>
                </a:lnTo>
                <a:lnTo>
                  <a:pt x="11566204" y="493134"/>
                </a:lnTo>
                <a:cubicBezTo>
                  <a:pt x="11509365" y="577267"/>
                  <a:pt x="11413107" y="632583"/>
                  <a:pt x="11303930" y="632583"/>
                </a:cubicBezTo>
                <a:cubicBezTo>
                  <a:pt x="11194753" y="632583"/>
                  <a:pt x="11098496" y="577267"/>
                  <a:pt x="11041657" y="493134"/>
                </a:cubicBezTo>
                <a:lnTo>
                  <a:pt x="11031136" y="473750"/>
                </a:lnTo>
                <a:lnTo>
                  <a:pt x="11020615" y="493134"/>
                </a:lnTo>
                <a:cubicBezTo>
                  <a:pt x="10963775" y="577267"/>
                  <a:pt x="10867517" y="632583"/>
                  <a:pt x="10758340" y="632583"/>
                </a:cubicBezTo>
                <a:cubicBezTo>
                  <a:pt x="10649163" y="632583"/>
                  <a:pt x="10552907" y="577267"/>
                  <a:pt x="10496067" y="493134"/>
                </a:cubicBezTo>
                <a:lnTo>
                  <a:pt x="10485546" y="473750"/>
                </a:lnTo>
                <a:lnTo>
                  <a:pt x="10475024" y="493134"/>
                </a:lnTo>
                <a:cubicBezTo>
                  <a:pt x="10418185" y="577267"/>
                  <a:pt x="10321927" y="632583"/>
                  <a:pt x="10212750" y="632583"/>
                </a:cubicBezTo>
                <a:cubicBezTo>
                  <a:pt x="10103573" y="632583"/>
                  <a:pt x="10007317" y="577267"/>
                  <a:pt x="9950477" y="493134"/>
                </a:cubicBezTo>
                <a:lnTo>
                  <a:pt x="9939956" y="473750"/>
                </a:lnTo>
                <a:lnTo>
                  <a:pt x="9929435" y="493134"/>
                </a:lnTo>
                <a:cubicBezTo>
                  <a:pt x="9872595" y="577267"/>
                  <a:pt x="9776338" y="632583"/>
                  <a:pt x="9667160" y="632583"/>
                </a:cubicBezTo>
                <a:cubicBezTo>
                  <a:pt x="9557983" y="632583"/>
                  <a:pt x="9461727" y="577267"/>
                  <a:pt x="9404887" y="493134"/>
                </a:cubicBezTo>
                <a:lnTo>
                  <a:pt x="9394366" y="473750"/>
                </a:lnTo>
                <a:lnTo>
                  <a:pt x="9383845" y="493134"/>
                </a:lnTo>
                <a:cubicBezTo>
                  <a:pt x="9327005" y="577267"/>
                  <a:pt x="9230748" y="632583"/>
                  <a:pt x="9121570" y="632583"/>
                </a:cubicBezTo>
                <a:cubicBezTo>
                  <a:pt x="9012393" y="632583"/>
                  <a:pt x="8916137" y="577267"/>
                  <a:pt x="8859297" y="493134"/>
                </a:cubicBezTo>
                <a:lnTo>
                  <a:pt x="8848776" y="473750"/>
                </a:lnTo>
                <a:lnTo>
                  <a:pt x="8838255" y="493134"/>
                </a:lnTo>
                <a:cubicBezTo>
                  <a:pt x="8781415" y="577267"/>
                  <a:pt x="8685158" y="632583"/>
                  <a:pt x="8575981" y="632583"/>
                </a:cubicBezTo>
                <a:cubicBezTo>
                  <a:pt x="8466803" y="632583"/>
                  <a:pt x="8370547" y="577267"/>
                  <a:pt x="8313707" y="493134"/>
                </a:cubicBezTo>
                <a:lnTo>
                  <a:pt x="8303186" y="473750"/>
                </a:lnTo>
                <a:lnTo>
                  <a:pt x="8292665" y="493134"/>
                </a:lnTo>
                <a:cubicBezTo>
                  <a:pt x="8235825" y="577267"/>
                  <a:pt x="8139568" y="632583"/>
                  <a:pt x="8030391" y="632583"/>
                </a:cubicBezTo>
                <a:cubicBezTo>
                  <a:pt x="7921213" y="632583"/>
                  <a:pt x="7824957" y="577267"/>
                  <a:pt x="7768117" y="493134"/>
                </a:cubicBezTo>
                <a:lnTo>
                  <a:pt x="7757596" y="473750"/>
                </a:lnTo>
                <a:lnTo>
                  <a:pt x="7747075" y="493134"/>
                </a:lnTo>
                <a:cubicBezTo>
                  <a:pt x="7690235" y="577267"/>
                  <a:pt x="7593978" y="632583"/>
                  <a:pt x="7484801" y="632583"/>
                </a:cubicBezTo>
                <a:cubicBezTo>
                  <a:pt x="7375624" y="632583"/>
                  <a:pt x="7279368" y="577267"/>
                  <a:pt x="7222527" y="493134"/>
                </a:cubicBezTo>
                <a:lnTo>
                  <a:pt x="7212006" y="473750"/>
                </a:lnTo>
                <a:lnTo>
                  <a:pt x="7201485" y="493134"/>
                </a:lnTo>
                <a:cubicBezTo>
                  <a:pt x="7144646" y="577267"/>
                  <a:pt x="7048388" y="632583"/>
                  <a:pt x="6939211" y="632583"/>
                </a:cubicBezTo>
                <a:cubicBezTo>
                  <a:pt x="6830035" y="632583"/>
                  <a:pt x="6733777" y="577267"/>
                  <a:pt x="6676938" y="493134"/>
                </a:cubicBezTo>
                <a:lnTo>
                  <a:pt x="6666417" y="473750"/>
                </a:lnTo>
                <a:lnTo>
                  <a:pt x="6655896" y="493134"/>
                </a:lnTo>
                <a:cubicBezTo>
                  <a:pt x="6599055" y="577267"/>
                  <a:pt x="6502800" y="632583"/>
                  <a:pt x="6393623" y="632583"/>
                </a:cubicBezTo>
                <a:cubicBezTo>
                  <a:pt x="6284446" y="632583"/>
                  <a:pt x="6188189" y="577267"/>
                  <a:pt x="6131349" y="493134"/>
                </a:cubicBezTo>
                <a:lnTo>
                  <a:pt x="6120827" y="473749"/>
                </a:lnTo>
                <a:lnTo>
                  <a:pt x="6110307" y="493134"/>
                </a:lnTo>
                <a:cubicBezTo>
                  <a:pt x="6053466" y="577267"/>
                  <a:pt x="5957210" y="632583"/>
                  <a:pt x="5848034" y="632583"/>
                </a:cubicBezTo>
                <a:cubicBezTo>
                  <a:pt x="5738855" y="632583"/>
                  <a:pt x="5642598" y="577267"/>
                  <a:pt x="5585759" y="493134"/>
                </a:cubicBezTo>
                <a:lnTo>
                  <a:pt x="5575238" y="473750"/>
                </a:lnTo>
                <a:lnTo>
                  <a:pt x="5564716" y="493134"/>
                </a:lnTo>
                <a:cubicBezTo>
                  <a:pt x="5507877" y="577267"/>
                  <a:pt x="5411620" y="632583"/>
                  <a:pt x="5302443" y="632583"/>
                </a:cubicBezTo>
                <a:cubicBezTo>
                  <a:pt x="5193267" y="632583"/>
                  <a:pt x="5097009" y="577267"/>
                  <a:pt x="5040170" y="493134"/>
                </a:cubicBezTo>
                <a:lnTo>
                  <a:pt x="5029649" y="473750"/>
                </a:lnTo>
                <a:lnTo>
                  <a:pt x="5019128" y="493134"/>
                </a:lnTo>
                <a:cubicBezTo>
                  <a:pt x="4962287" y="577267"/>
                  <a:pt x="4866031" y="632583"/>
                  <a:pt x="4756853" y="632583"/>
                </a:cubicBezTo>
                <a:cubicBezTo>
                  <a:pt x="4647676" y="632583"/>
                  <a:pt x="4551420" y="577267"/>
                  <a:pt x="4494581" y="493134"/>
                </a:cubicBezTo>
                <a:lnTo>
                  <a:pt x="4484058" y="473750"/>
                </a:lnTo>
                <a:lnTo>
                  <a:pt x="4473537" y="493134"/>
                </a:lnTo>
                <a:cubicBezTo>
                  <a:pt x="4416698" y="577267"/>
                  <a:pt x="4320440" y="632583"/>
                  <a:pt x="4211263" y="632583"/>
                </a:cubicBezTo>
                <a:cubicBezTo>
                  <a:pt x="4102086" y="632583"/>
                  <a:pt x="4005829" y="577267"/>
                  <a:pt x="3948989" y="493134"/>
                </a:cubicBezTo>
                <a:lnTo>
                  <a:pt x="3938468" y="473749"/>
                </a:lnTo>
                <a:lnTo>
                  <a:pt x="3927946" y="493134"/>
                </a:lnTo>
                <a:cubicBezTo>
                  <a:pt x="3871106" y="577267"/>
                  <a:pt x="3774850" y="632583"/>
                  <a:pt x="3665673" y="632583"/>
                </a:cubicBezTo>
                <a:cubicBezTo>
                  <a:pt x="3556496" y="632583"/>
                  <a:pt x="3460239" y="577267"/>
                  <a:pt x="3403399" y="493134"/>
                </a:cubicBezTo>
                <a:lnTo>
                  <a:pt x="3392878" y="473749"/>
                </a:lnTo>
                <a:lnTo>
                  <a:pt x="3382356" y="493134"/>
                </a:lnTo>
                <a:cubicBezTo>
                  <a:pt x="3325516" y="577267"/>
                  <a:pt x="3229259" y="632583"/>
                  <a:pt x="3120082" y="632583"/>
                </a:cubicBezTo>
                <a:cubicBezTo>
                  <a:pt x="3010905" y="632583"/>
                  <a:pt x="2914648" y="577267"/>
                  <a:pt x="2857808" y="493134"/>
                </a:cubicBezTo>
                <a:lnTo>
                  <a:pt x="2847287" y="473750"/>
                </a:lnTo>
                <a:lnTo>
                  <a:pt x="2836766" y="493134"/>
                </a:lnTo>
                <a:cubicBezTo>
                  <a:pt x="2779926" y="577267"/>
                  <a:pt x="2683669" y="632583"/>
                  <a:pt x="2574492" y="632583"/>
                </a:cubicBezTo>
                <a:cubicBezTo>
                  <a:pt x="2465315" y="632583"/>
                  <a:pt x="2369058" y="577267"/>
                  <a:pt x="2312218" y="493134"/>
                </a:cubicBezTo>
                <a:lnTo>
                  <a:pt x="2301698" y="473750"/>
                </a:lnTo>
                <a:lnTo>
                  <a:pt x="2291177" y="493134"/>
                </a:lnTo>
                <a:cubicBezTo>
                  <a:pt x="2234337" y="577267"/>
                  <a:pt x="2138079" y="632583"/>
                  <a:pt x="2028902" y="632583"/>
                </a:cubicBezTo>
                <a:cubicBezTo>
                  <a:pt x="1919726" y="632583"/>
                  <a:pt x="1823468" y="577267"/>
                  <a:pt x="1766628" y="493134"/>
                </a:cubicBezTo>
                <a:lnTo>
                  <a:pt x="1756107" y="473750"/>
                </a:lnTo>
                <a:lnTo>
                  <a:pt x="1745587" y="493134"/>
                </a:lnTo>
                <a:cubicBezTo>
                  <a:pt x="1688746" y="577267"/>
                  <a:pt x="1592489" y="632583"/>
                  <a:pt x="1483313" y="632583"/>
                </a:cubicBezTo>
                <a:cubicBezTo>
                  <a:pt x="1374136" y="632583"/>
                  <a:pt x="1277879" y="577267"/>
                  <a:pt x="1221039" y="493134"/>
                </a:cubicBezTo>
                <a:lnTo>
                  <a:pt x="1210519" y="473751"/>
                </a:lnTo>
                <a:lnTo>
                  <a:pt x="1199999" y="493134"/>
                </a:lnTo>
                <a:cubicBezTo>
                  <a:pt x="1143157" y="577267"/>
                  <a:pt x="1046899" y="632583"/>
                  <a:pt x="937721" y="632583"/>
                </a:cubicBezTo>
                <a:cubicBezTo>
                  <a:pt x="828545" y="632583"/>
                  <a:pt x="732288" y="577267"/>
                  <a:pt x="675449" y="493134"/>
                </a:cubicBezTo>
                <a:lnTo>
                  <a:pt x="664927" y="473749"/>
                </a:lnTo>
                <a:lnTo>
                  <a:pt x="654406" y="493134"/>
                </a:lnTo>
                <a:cubicBezTo>
                  <a:pt x="597566" y="577267"/>
                  <a:pt x="501309" y="632583"/>
                  <a:pt x="392131" y="632583"/>
                </a:cubicBezTo>
                <a:cubicBezTo>
                  <a:pt x="282954" y="632583"/>
                  <a:pt x="186697" y="577267"/>
                  <a:pt x="129858" y="493134"/>
                </a:cubicBezTo>
                <a:lnTo>
                  <a:pt x="119336" y="473750"/>
                </a:lnTo>
                <a:lnTo>
                  <a:pt x="108815" y="493134"/>
                </a:lnTo>
                <a:cubicBezTo>
                  <a:pt x="94605" y="514167"/>
                  <a:pt x="77932" y="533399"/>
                  <a:pt x="59209" y="550417"/>
                </a:cubicBezTo>
                <a:lnTo>
                  <a:pt x="0" y="592493"/>
                </a:lnTo>
                <a:lnTo>
                  <a:pt x="0" y="40090"/>
                </a:lnTo>
                <a:lnTo>
                  <a:pt x="59209" y="82167"/>
                </a:lnTo>
                <a:cubicBezTo>
                  <a:pt x="77932" y="99184"/>
                  <a:pt x="94605" y="118416"/>
                  <a:pt x="108815" y="139450"/>
                </a:cubicBezTo>
                <a:lnTo>
                  <a:pt x="119336" y="158834"/>
                </a:lnTo>
                <a:lnTo>
                  <a:pt x="129858" y="139450"/>
                </a:lnTo>
                <a:cubicBezTo>
                  <a:pt x="186697" y="55316"/>
                  <a:pt x="282954" y="0"/>
                  <a:pt x="3921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任意多边形 61"/>
          <p:cNvSpPr/>
          <p:nvPr/>
        </p:nvSpPr>
        <p:spPr>
          <a:xfrm>
            <a:off x="0" y="6187317"/>
            <a:ext cx="12192000" cy="670683"/>
          </a:xfrm>
          <a:custGeom>
            <a:avLst/>
            <a:gdLst>
              <a:gd name="connsiteX0" fmla="*/ 101846 w 12192000"/>
              <a:gd name="connsiteY0" fmla="*/ 0 h 670683"/>
              <a:gd name="connsiteX1" fmla="*/ 364119 w 12192000"/>
              <a:gd name="connsiteY1" fmla="*/ 139449 h 670683"/>
              <a:gd name="connsiteX2" fmla="*/ 374640 w 12192000"/>
              <a:gd name="connsiteY2" fmla="*/ 158833 h 670683"/>
              <a:gd name="connsiteX3" fmla="*/ 385162 w 12192000"/>
              <a:gd name="connsiteY3" fmla="*/ 139449 h 670683"/>
              <a:gd name="connsiteX4" fmla="*/ 647435 w 12192000"/>
              <a:gd name="connsiteY4" fmla="*/ 0 h 670683"/>
              <a:gd name="connsiteX5" fmla="*/ 909710 w 12192000"/>
              <a:gd name="connsiteY5" fmla="*/ 139449 h 670683"/>
              <a:gd name="connsiteX6" fmla="*/ 920231 w 12192000"/>
              <a:gd name="connsiteY6" fmla="*/ 158834 h 670683"/>
              <a:gd name="connsiteX7" fmla="*/ 930753 w 12192000"/>
              <a:gd name="connsiteY7" fmla="*/ 139449 h 670683"/>
              <a:gd name="connsiteX8" fmla="*/ 1193025 w 12192000"/>
              <a:gd name="connsiteY8" fmla="*/ 0 h 670683"/>
              <a:gd name="connsiteX9" fmla="*/ 1455303 w 12192000"/>
              <a:gd name="connsiteY9" fmla="*/ 139449 h 670683"/>
              <a:gd name="connsiteX10" fmla="*/ 1465823 w 12192000"/>
              <a:gd name="connsiteY10" fmla="*/ 158832 h 670683"/>
              <a:gd name="connsiteX11" fmla="*/ 1476343 w 12192000"/>
              <a:gd name="connsiteY11" fmla="*/ 139449 h 670683"/>
              <a:gd name="connsiteX12" fmla="*/ 1738617 w 12192000"/>
              <a:gd name="connsiteY12" fmla="*/ 0 h 670683"/>
              <a:gd name="connsiteX13" fmla="*/ 2000891 w 12192000"/>
              <a:gd name="connsiteY13" fmla="*/ 139449 h 670683"/>
              <a:gd name="connsiteX14" fmla="*/ 2011412 w 12192000"/>
              <a:gd name="connsiteY14" fmla="*/ 158833 h 670683"/>
              <a:gd name="connsiteX15" fmla="*/ 2021933 w 12192000"/>
              <a:gd name="connsiteY15" fmla="*/ 139449 h 670683"/>
              <a:gd name="connsiteX16" fmla="*/ 2284206 w 12192000"/>
              <a:gd name="connsiteY16" fmla="*/ 0 h 670683"/>
              <a:gd name="connsiteX17" fmla="*/ 2546481 w 12192000"/>
              <a:gd name="connsiteY17" fmla="*/ 139449 h 670683"/>
              <a:gd name="connsiteX18" fmla="*/ 2557002 w 12192000"/>
              <a:gd name="connsiteY18" fmla="*/ 158833 h 670683"/>
              <a:gd name="connsiteX19" fmla="*/ 2567523 w 12192000"/>
              <a:gd name="connsiteY19" fmla="*/ 139449 h 670683"/>
              <a:gd name="connsiteX20" fmla="*/ 2829796 w 12192000"/>
              <a:gd name="connsiteY20" fmla="*/ 0 h 670683"/>
              <a:gd name="connsiteX21" fmla="*/ 3092069 w 12192000"/>
              <a:gd name="connsiteY21" fmla="*/ 139449 h 670683"/>
              <a:gd name="connsiteX22" fmla="*/ 3102591 w 12192000"/>
              <a:gd name="connsiteY22" fmla="*/ 158833 h 670683"/>
              <a:gd name="connsiteX23" fmla="*/ 3113112 w 12192000"/>
              <a:gd name="connsiteY23" fmla="*/ 139449 h 670683"/>
              <a:gd name="connsiteX24" fmla="*/ 3375386 w 12192000"/>
              <a:gd name="connsiteY24" fmla="*/ 0 h 670683"/>
              <a:gd name="connsiteX25" fmla="*/ 3637659 w 12192000"/>
              <a:gd name="connsiteY25" fmla="*/ 139449 h 670683"/>
              <a:gd name="connsiteX26" fmla="*/ 3648182 w 12192000"/>
              <a:gd name="connsiteY26" fmla="*/ 158834 h 670683"/>
              <a:gd name="connsiteX27" fmla="*/ 3658703 w 12192000"/>
              <a:gd name="connsiteY27" fmla="*/ 139449 h 670683"/>
              <a:gd name="connsiteX28" fmla="*/ 3920977 w 12192000"/>
              <a:gd name="connsiteY28" fmla="*/ 0 h 670683"/>
              <a:gd name="connsiteX29" fmla="*/ 4183250 w 12192000"/>
              <a:gd name="connsiteY29" fmla="*/ 139449 h 670683"/>
              <a:gd name="connsiteX30" fmla="*/ 4193773 w 12192000"/>
              <a:gd name="connsiteY30" fmla="*/ 158834 h 670683"/>
              <a:gd name="connsiteX31" fmla="*/ 4204294 w 12192000"/>
              <a:gd name="connsiteY31" fmla="*/ 139449 h 670683"/>
              <a:gd name="connsiteX32" fmla="*/ 4466568 w 12192000"/>
              <a:gd name="connsiteY32" fmla="*/ 0 h 670683"/>
              <a:gd name="connsiteX33" fmla="*/ 4728843 w 12192000"/>
              <a:gd name="connsiteY33" fmla="*/ 139449 h 670683"/>
              <a:gd name="connsiteX34" fmla="*/ 4739363 w 12192000"/>
              <a:gd name="connsiteY34" fmla="*/ 158833 h 670683"/>
              <a:gd name="connsiteX35" fmla="*/ 4749885 w 12192000"/>
              <a:gd name="connsiteY35" fmla="*/ 139449 h 670683"/>
              <a:gd name="connsiteX36" fmla="*/ 5012159 w 12192000"/>
              <a:gd name="connsiteY36" fmla="*/ 0 h 670683"/>
              <a:gd name="connsiteX37" fmla="*/ 5274432 w 12192000"/>
              <a:gd name="connsiteY37" fmla="*/ 139449 h 670683"/>
              <a:gd name="connsiteX38" fmla="*/ 5284954 w 12192000"/>
              <a:gd name="connsiteY38" fmla="*/ 158833 h 670683"/>
              <a:gd name="connsiteX39" fmla="*/ 5295474 w 12192000"/>
              <a:gd name="connsiteY39" fmla="*/ 139449 h 670683"/>
              <a:gd name="connsiteX40" fmla="*/ 5557748 w 12192000"/>
              <a:gd name="connsiteY40" fmla="*/ 0 h 670683"/>
              <a:gd name="connsiteX41" fmla="*/ 5820020 w 12192000"/>
              <a:gd name="connsiteY41" fmla="*/ 139449 h 670683"/>
              <a:gd name="connsiteX42" fmla="*/ 5830543 w 12192000"/>
              <a:gd name="connsiteY42" fmla="*/ 158833 h 670683"/>
              <a:gd name="connsiteX43" fmla="*/ 5841065 w 12192000"/>
              <a:gd name="connsiteY43" fmla="*/ 139449 h 670683"/>
              <a:gd name="connsiteX44" fmla="*/ 6103338 w 12192000"/>
              <a:gd name="connsiteY44" fmla="*/ 0 h 670683"/>
              <a:gd name="connsiteX45" fmla="*/ 6365610 w 12192000"/>
              <a:gd name="connsiteY45" fmla="*/ 139449 h 670683"/>
              <a:gd name="connsiteX46" fmla="*/ 6376131 w 12192000"/>
              <a:gd name="connsiteY46" fmla="*/ 158834 h 670683"/>
              <a:gd name="connsiteX47" fmla="*/ 6386654 w 12192000"/>
              <a:gd name="connsiteY47" fmla="*/ 139449 h 670683"/>
              <a:gd name="connsiteX48" fmla="*/ 6648929 w 12192000"/>
              <a:gd name="connsiteY48" fmla="*/ 0 h 670683"/>
              <a:gd name="connsiteX49" fmla="*/ 6911199 w 12192000"/>
              <a:gd name="connsiteY49" fmla="*/ 139449 h 670683"/>
              <a:gd name="connsiteX50" fmla="*/ 6921720 w 12192000"/>
              <a:gd name="connsiteY50" fmla="*/ 158833 h 670683"/>
              <a:gd name="connsiteX51" fmla="*/ 6932241 w 12192000"/>
              <a:gd name="connsiteY51" fmla="*/ 139449 h 670683"/>
              <a:gd name="connsiteX52" fmla="*/ 7194515 w 12192000"/>
              <a:gd name="connsiteY52" fmla="*/ 0 h 670683"/>
              <a:gd name="connsiteX53" fmla="*/ 7456788 w 12192000"/>
              <a:gd name="connsiteY53" fmla="*/ 139449 h 670683"/>
              <a:gd name="connsiteX54" fmla="*/ 7467311 w 12192000"/>
              <a:gd name="connsiteY54" fmla="*/ 158833 h 670683"/>
              <a:gd name="connsiteX55" fmla="*/ 7477832 w 12192000"/>
              <a:gd name="connsiteY55" fmla="*/ 139449 h 670683"/>
              <a:gd name="connsiteX56" fmla="*/ 7740105 w 12192000"/>
              <a:gd name="connsiteY56" fmla="*/ 0 h 670683"/>
              <a:gd name="connsiteX57" fmla="*/ 8002379 w 12192000"/>
              <a:gd name="connsiteY57" fmla="*/ 139449 h 670683"/>
              <a:gd name="connsiteX58" fmla="*/ 8012900 w 12192000"/>
              <a:gd name="connsiteY58" fmla="*/ 158833 h 670683"/>
              <a:gd name="connsiteX59" fmla="*/ 8023421 w 12192000"/>
              <a:gd name="connsiteY59" fmla="*/ 139449 h 670683"/>
              <a:gd name="connsiteX60" fmla="*/ 8285695 w 12192000"/>
              <a:gd name="connsiteY60" fmla="*/ 0 h 670683"/>
              <a:gd name="connsiteX61" fmla="*/ 8547969 w 12192000"/>
              <a:gd name="connsiteY61" fmla="*/ 139449 h 670683"/>
              <a:gd name="connsiteX62" fmla="*/ 8558490 w 12192000"/>
              <a:gd name="connsiteY62" fmla="*/ 158833 h 670683"/>
              <a:gd name="connsiteX63" fmla="*/ 8569011 w 12192000"/>
              <a:gd name="connsiteY63" fmla="*/ 139449 h 670683"/>
              <a:gd name="connsiteX64" fmla="*/ 8831285 w 12192000"/>
              <a:gd name="connsiteY64" fmla="*/ 0 h 670683"/>
              <a:gd name="connsiteX65" fmla="*/ 9093559 w 12192000"/>
              <a:gd name="connsiteY65" fmla="*/ 139449 h 670683"/>
              <a:gd name="connsiteX66" fmla="*/ 9104080 w 12192000"/>
              <a:gd name="connsiteY66" fmla="*/ 158833 h 670683"/>
              <a:gd name="connsiteX67" fmla="*/ 9114601 w 12192000"/>
              <a:gd name="connsiteY67" fmla="*/ 139449 h 670683"/>
              <a:gd name="connsiteX68" fmla="*/ 9376874 w 12192000"/>
              <a:gd name="connsiteY68" fmla="*/ 0 h 670683"/>
              <a:gd name="connsiteX69" fmla="*/ 9639149 w 12192000"/>
              <a:gd name="connsiteY69" fmla="*/ 139449 h 670683"/>
              <a:gd name="connsiteX70" fmla="*/ 9649670 w 12192000"/>
              <a:gd name="connsiteY70" fmla="*/ 158833 h 670683"/>
              <a:gd name="connsiteX71" fmla="*/ 9660191 w 12192000"/>
              <a:gd name="connsiteY71" fmla="*/ 139449 h 670683"/>
              <a:gd name="connsiteX72" fmla="*/ 9922464 w 12192000"/>
              <a:gd name="connsiteY72" fmla="*/ 0 h 670683"/>
              <a:gd name="connsiteX73" fmla="*/ 10184739 w 12192000"/>
              <a:gd name="connsiteY73" fmla="*/ 139449 h 670683"/>
              <a:gd name="connsiteX74" fmla="*/ 10195260 w 12192000"/>
              <a:gd name="connsiteY74" fmla="*/ 158833 h 670683"/>
              <a:gd name="connsiteX75" fmla="*/ 10205781 w 12192000"/>
              <a:gd name="connsiteY75" fmla="*/ 139449 h 670683"/>
              <a:gd name="connsiteX76" fmla="*/ 10468054 w 12192000"/>
              <a:gd name="connsiteY76" fmla="*/ 0 h 670683"/>
              <a:gd name="connsiteX77" fmla="*/ 10730328 w 12192000"/>
              <a:gd name="connsiteY77" fmla="*/ 139449 h 670683"/>
              <a:gd name="connsiteX78" fmla="*/ 10740850 w 12192000"/>
              <a:gd name="connsiteY78" fmla="*/ 158833 h 670683"/>
              <a:gd name="connsiteX79" fmla="*/ 10751371 w 12192000"/>
              <a:gd name="connsiteY79" fmla="*/ 139449 h 670683"/>
              <a:gd name="connsiteX80" fmla="*/ 11013644 w 12192000"/>
              <a:gd name="connsiteY80" fmla="*/ 0 h 670683"/>
              <a:gd name="connsiteX81" fmla="*/ 11275919 w 12192000"/>
              <a:gd name="connsiteY81" fmla="*/ 139449 h 670683"/>
              <a:gd name="connsiteX82" fmla="*/ 11286440 w 12192000"/>
              <a:gd name="connsiteY82" fmla="*/ 158833 h 670683"/>
              <a:gd name="connsiteX83" fmla="*/ 11296961 w 12192000"/>
              <a:gd name="connsiteY83" fmla="*/ 139449 h 670683"/>
              <a:gd name="connsiteX84" fmla="*/ 11559234 w 12192000"/>
              <a:gd name="connsiteY84" fmla="*/ 0 h 670683"/>
              <a:gd name="connsiteX85" fmla="*/ 11821508 w 12192000"/>
              <a:gd name="connsiteY85" fmla="*/ 139449 h 670683"/>
              <a:gd name="connsiteX86" fmla="*/ 11832029 w 12192000"/>
              <a:gd name="connsiteY86" fmla="*/ 158833 h 670683"/>
              <a:gd name="connsiteX87" fmla="*/ 11842551 w 12192000"/>
              <a:gd name="connsiteY87" fmla="*/ 139449 h 670683"/>
              <a:gd name="connsiteX88" fmla="*/ 12104824 w 12192000"/>
              <a:gd name="connsiteY88" fmla="*/ 0 h 670683"/>
              <a:gd name="connsiteX89" fmla="*/ 12183870 w 12192000"/>
              <a:gd name="connsiteY89" fmla="*/ 9958 h 670683"/>
              <a:gd name="connsiteX90" fmla="*/ 12192000 w 12192000"/>
              <a:gd name="connsiteY90" fmla="*/ 13157 h 670683"/>
              <a:gd name="connsiteX91" fmla="*/ 12192000 w 12192000"/>
              <a:gd name="connsiteY91" fmla="*/ 670683 h 670683"/>
              <a:gd name="connsiteX92" fmla="*/ 0 w 12192000"/>
              <a:gd name="connsiteY92" fmla="*/ 670683 h 670683"/>
              <a:gd name="connsiteX93" fmla="*/ 0 w 12192000"/>
              <a:gd name="connsiteY93" fmla="*/ 18254 h 670683"/>
              <a:gd name="connsiteX94" fmla="*/ 38102 w 12192000"/>
              <a:gd name="connsiteY94" fmla="*/ 6426 h 670683"/>
              <a:gd name="connsiteX95" fmla="*/ 101846 w 12192000"/>
              <a:gd name="connsiteY95" fmla="*/ 0 h 6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2192000" h="670683">
                <a:moveTo>
                  <a:pt x="101846" y="0"/>
                </a:moveTo>
                <a:cubicBezTo>
                  <a:pt x="211023" y="0"/>
                  <a:pt x="307280" y="55316"/>
                  <a:pt x="364119" y="139449"/>
                </a:cubicBezTo>
                <a:lnTo>
                  <a:pt x="374640" y="158833"/>
                </a:lnTo>
                <a:lnTo>
                  <a:pt x="385162" y="139449"/>
                </a:lnTo>
                <a:cubicBezTo>
                  <a:pt x="442001" y="55316"/>
                  <a:pt x="538258" y="0"/>
                  <a:pt x="647435" y="0"/>
                </a:cubicBezTo>
                <a:cubicBezTo>
                  <a:pt x="756613" y="0"/>
                  <a:pt x="852870" y="55316"/>
                  <a:pt x="909710" y="139449"/>
                </a:cubicBezTo>
                <a:lnTo>
                  <a:pt x="920231" y="158834"/>
                </a:lnTo>
                <a:lnTo>
                  <a:pt x="930753" y="139449"/>
                </a:lnTo>
                <a:cubicBezTo>
                  <a:pt x="987592" y="55316"/>
                  <a:pt x="1083849" y="0"/>
                  <a:pt x="1193025" y="0"/>
                </a:cubicBezTo>
                <a:cubicBezTo>
                  <a:pt x="1302203" y="0"/>
                  <a:pt x="1398461" y="55316"/>
                  <a:pt x="1455303" y="139449"/>
                </a:cubicBezTo>
                <a:lnTo>
                  <a:pt x="1465823" y="158832"/>
                </a:lnTo>
                <a:lnTo>
                  <a:pt x="1476343" y="139449"/>
                </a:lnTo>
                <a:cubicBezTo>
                  <a:pt x="1533183" y="55316"/>
                  <a:pt x="1629440" y="0"/>
                  <a:pt x="1738617" y="0"/>
                </a:cubicBezTo>
                <a:cubicBezTo>
                  <a:pt x="1847793" y="0"/>
                  <a:pt x="1944050" y="55316"/>
                  <a:pt x="2000891" y="139449"/>
                </a:cubicBezTo>
                <a:lnTo>
                  <a:pt x="2011412" y="158833"/>
                </a:lnTo>
                <a:lnTo>
                  <a:pt x="2021933" y="139449"/>
                </a:lnTo>
                <a:cubicBezTo>
                  <a:pt x="2078772" y="55316"/>
                  <a:pt x="2175030" y="0"/>
                  <a:pt x="2284206" y="0"/>
                </a:cubicBezTo>
                <a:cubicBezTo>
                  <a:pt x="2393383" y="0"/>
                  <a:pt x="2489640" y="55316"/>
                  <a:pt x="2546481" y="139449"/>
                </a:cubicBezTo>
                <a:lnTo>
                  <a:pt x="2557002" y="158833"/>
                </a:lnTo>
                <a:lnTo>
                  <a:pt x="2567523" y="139449"/>
                </a:lnTo>
                <a:cubicBezTo>
                  <a:pt x="2624362" y="55316"/>
                  <a:pt x="2720619" y="0"/>
                  <a:pt x="2829796" y="0"/>
                </a:cubicBezTo>
                <a:cubicBezTo>
                  <a:pt x="2938973" y="0"/>
                  <a:pt x="3035230" y="55316"/>
                  <a:pt x="3092069" y="139449"/>
                </a:cubicBezTo>
                <a:lnTo>
                  <a:pt x="3102591" y="158833"/>
                </a:lnTo>
                <a:lnTo>
                  <a:pt x="3113112" y="139449"/>
                </a:lnTo>
                <a:cubicBezTo>
                  <a:pt x="3169952" y="55316"/>
                  <a:pt x="3266209" y="0"/>
                  <a:pt x="3375386" y="0"/>
                </a:cubicBezTo>
                <a:cubicBezTo>
                  <a:pt x="3484563" y="0"/>
                  <a:pt x="3580820" y="55316"/>
                  <a:pt x="3637659" y="139449"/>
                </a:cubicBezTo>
                <a:lnTo>
                  <a:pt x="3648182" y="158834"/>
                </a:lnTo>
                <a:lnTo>
                  <a:pt x="3658703" y="139449"/>
                </a:lnTo>
                <a:cubicBezTo>
                  <a:pt x="3715542" y="55316"/>
                  <a:pt x="3811800" y="0"/>
                  <a:pt x="3920977" y="0"/>
                </a:cubicBezTo>
                <a:cubicBezTo>
                  <a:pt x="4030154" y="0"/>
                  <a:pt x="4126410" y="55316"/>
                  <a:pt x="4183250" y="139449"/>
                </a:cubicBezTo>
                <a:lnTo>
                  <a:pt x="4193773" y="158834"/>
                </a:lnTo>
                <a:lnTo>
                  <a:pt x="4204294" y="139449"/>
                </a:lnTo>
                <a:cubicBezTo>
                  <a:pt x="4261133" y="55316"/>
                  <a:pt x="4357391" y="0"/>
                  <a:pt x="4466568" y="0"/>
                </a:cubicBezTo>
                <a:cubicBezTo>
                  <a:pt x="4575746" y="0"/>
                  <a:pt x="4672001" y="55316"/>
                  <a:pt x="4728843" y="139449"/>
                </a:cubicBezTo>
                <a:lnTo>
                  <a:pt x="4739363" y="158833"/>
                </a:lnTo>
                <a:lnTo>
                  <a:pt x="4749885" y="139449"/>
                </a:lnTo>
                <a:cubicBezTo>
                  <a:pt x="4806725" y="55316"/>
                  <a:pt x="4902982" y="0"/>
                  <a:pt x="5012159" y="0"/>
                </a:cubicBezTo>
                <a:cubicBezTo>
                  <a:pt x="5121335" y="0"/>
                  <a:pt x="5217592" y="55316"/>
                  <a:pt x="5274432" y="139449"/>
                </a:cubicBezTo>
                <a:lnTo>
                  <a:pt x="5284954" y="158833"/>
                </a:lnTo>
                <a:lnTo>
                  <a:pt x="5295474" y="139449"/>
                </a:lnTo>
                <a:cubicBezTo>
                  <a:pt x="5352312" y="55316"/>
                  <a:pt x="5448571" y="0"/>
                  <a:pt x="5557748" y="0"/>
                </a:cubicBezTo>
                <a:cubicBezTo>
                  <a:pt x="5666926" y="0"/>
                  <a:pt x="5763181" y="55316"/>
                  <a:pt x="5820020" y="139449"/>
                </a:cubicBezTo>
                <a:lnTo>
                  <a:pt x="5830543" y="158833"/>
                </a:lnTo>
                <a:lnTo>
                  <a:pt x="5841065" y="139449"/>
                </a:lnTo>
                <a:cubicBezTo>
                  <a:pt x="5897903" y="55316"/>
                  <a:pt x="5994160" y="0"/>
                  <a:pt x="6103338" y="0"/>
                </a:cubicBezTo>
                <a:cubicBezTo>
                  <a:pt x="6212515" y="0"/>
                  <a:pt x="6308770" y="55316"/>
                  <a:pt x="6365610" y="139449"/>
                </a:cubicBezTo>
                <a:lnTo>
                  <a:pt x="6376131" y="158834"/>
                </a:lnTo>
                <a:lnTo>
                  <a:pt x="6386654" y="139449"/>
                </a:lnTo>
                <a:cubicBezTo>
                  <a:pt x="6443494" y="55316"/>
                  <a:pt x="6539751" y="0"/>
                  <a:pt x="6648929" y="0"/>
                </a:cubicBezTo>
                <a:cubicBezTo>
                  <a:pt x="6758105" y="0"/>
                  <a:pt x="6854360" y="55316"/>
                  <a:pt x="6911199" y="139449"/>
                </a:cubicBezTo>
                <a:lnTo>
                  <a:pt x="6921720" y="158833"/>
                </a:lnTo>
                <a:lnTo>
                  <a:pt x="6932241" y="139449"/>
                </a:lnTo>
                <a:cubicBezTo>
                  <a:pt x="6989081" y="55316"/>
                  <a:pt x="7085338" y="0"/>
                  <a:pt x="7194515" y="0"/>
                </a:cubicBezTo>
                <a:cubicBezTo>
                  <a:pt x="7303693" y="0"/>
                  <a:pt x="7399949" y="55316"/>
                  <a:pt x="7456788" y="139449"/>
                </a:cubicBezTo>
                <a:lnTo>
                  <a:pt x="7467311" y="158833"/>
                </a:lnTo>
                <a:lnTo>
                  <a:pt x="7477832" y="139449"/>
                </a:lnTo>
                <a:cubicBezTo>
                  <a:pt x="7534671" y="55316"/>
                  <a:pt x="7630928" y="0"/>
                  <a:pt x="7740105" y="0"/>
                </a:cubicBezTo>
                <a:cubicBezTo>
                  <a:pt x="7849282" y="0"/>
                  <a:pt x="7945539" y="55316"/>
                  <a:pt x="8002379" y="139449"/>
                </a:cubicBezTo>
                <a:lnTo>
                  <a:pt x="8012900" y="158833"/>
                </a:lnTo>
                <a:lnTo>
                  <a:pt x="8023421" y="139449"/>
                </a:lnTo>
                <a:cubicBezTo>
                  <a:pt x="8080261" y="55316"/>
                  <a:pt x="8176517" y="0"/>
                  <a:pt x="8285695" y="0"/>
                </a:cubicBezTo>
                <a:cubicBezTo>
                  <a:pt x="8394872" y="0"/>
                  <a:pt x="8491129" y="55316"/>
                  <a:pt x="8547969" y="139449"/>
                </a:cubicBezTo>
                <a:lnTo>
                  <a:pt x="8558490" y="158833"/>
                </a:lnTo>
                <a:lnTo>
                  <a:pt x="8569011" y="139449"/>
                </a:lnTo>
                <a:cubicBezTo>
                  <a:pt x="8625851" y="55316"/>
                  <a:pt x="8722107" y="0"/>
                  <a:pt x="8831285" y="0"/>
                </a:cubicBezTo>
                <a:cubicBezTo>
                  <a:pt x="8940462" y="0"/>
                  <a:pt x="9036719" y="55316"/>
                  <a:pt x="9093559" y="139449"/>
                </a:cubicBezTo>
                <a:lnTo>
                  <a:pt x="9104080" y="158833"/>
                </a:lnTo>
                <a:lnTo>
                  <a:pt x="9114601" y="139449"/>
                </a:lnTo>
                <a:cubicBezTo>
                  <a:pt x="9171441" y="55316"/>
                  <a:pt x="9267697" y="0"/>
                  <a:pt x="9376874" y="0"/>
                </a:cubicBezTo>
                <a:cubicBezTo>
                  <a:pt x="9486052" y="0"/>
                  <a:pt x="9582309" y="55316"/>
                  <a:pt x="9639149" y="139449"/>
                </a:cubicBezTo>
                <a:lnTo>
                  <a:pt x="9649670" y="158833"/>
                </a:lnTo>
                <a:lnTo>
                  <a:pt x="9660191" y="139449"/>
                </a:lnTo>
                <a:cubicBezTo>
                  <a:pt x="9717031" y="55316"/>
                  <a:pt x="9813287" y="0"/>
                  <a:pt x="9922464" y="0"/>
                </a:cubicBezTo>
                <a:cubicBezTo>
                  <a:pt x="10031642" y="0"/>
                  <a:pt x="10127899" y="55316"/>
                  <a:pt x="10184739" y="139449"/>
                </a:cubicBezTo>
                <a:lnTo>
                  <a:pt x="10195260" y="158833"/>
                </a:lnTo>
                <a:lnTo>
                  <a:pt x="10205781" y="139449"/>
                </a:lnTo>
                <a:cubicBezTo>
                  <a:pt x="10262621" y="55316"/>
                  <a:pt x="10358877" y="0"/>
                  <a:pt x="10468054" y="0"/>
                </a:cubicBezTo>
                <a:cubicBezTo>
                  <a:pt x="10577231" y="0"/>
                  <a:pt x="10673489" y="55316"/>
                  <a:pt x="10730328" y="139449"/>
                </a:cubicBezTo>
                <a:lnTo>
                  <a:pt x="10740850" y="158833"/>
                </a:lnTo>
                <a:lnTo>
                  <a:pt x="10751371" y="139449"/>
                </a:lnTo>
                <a:cubicBezTo>
                  <a:pt x="10808211" y="55316"/>
                  <a:pt x="10904467" y="0"/>
                  <a:pt x="11013644" y="0"/>
                </a:cubicBezTo>
                <a:cubicBezTo>
                  <a:pt x="11122821" y="0"/>
                  <a:pt x="11219079" y="55316"/>
                  <a:pt x="11275919" y="139449"/>
                </a:cubicBezTo>
                <a:lnTo>
                  <a:pt x="11286440" y="158833"/>
                </a:lnTo>
                <a:lnTo>
                  <a:pt x="11296961" y="139449"/>
                </a:lnTo>
                <a:cubicBezTo>
                  <a:pt x="11353800" y="55316"/>
                  <a:pt x="11450057" y="0"/>
                  <a:pt x="11559234" y="0"/>
                </a:cubicBezTo>
                <a:cubicBezTo>
                  <a:pt x="11668411" y="0"/>
                  <a:pt x="11764669" y="55316"/>
                  <a:pt x="11821508" y="139449"/>
                </a:cubicBezTo>
                <a:lnTo>
                  <a:pt x="11832029" y="158833"/>
                </a:lnTo>
                <a:lnTo>
                  <a:pt x="11842551" y="139449"/>
                </a:lnTo>
                <a:cubicBezTo>
                  <a:pt x="11899390" y="55316"/>
                  <a:pt x="11995647" y="0"/>
                  <a:pt x="12104824" y="0"/>
                </a:cubicBezTo>
                <a:cubicBezTo>
                  <a:pt x="12132118" y="0"/>
                  <a:pt x="12158605" y="3458"/>
                  <a:pt x="12183870" y="9958"/>
                </a:cubicBezTo>
                <a:lnTo>
                  <a:pt x="12192000" y="13157"/>
                </a:lnTo>
                <a:lnTo>
                  <a:pt x="12192000" y="670683"/>
                </a:lnTo>
                <a:lnTo>
                  <a:pt x="0" y="670683"/>
                </a:lnTo>
                <a:lnTo>
                  <a:pt x="0" y="18254"/>
                </a:lnTo>
                <a:lnTo>
                  <a:pt x="38102" y="6426"/>
                </a:lnTo>
                <a:cubicBezTo>
                  <a:pt x="58692" y="2213"/>
                  <a:pt x="80011" y="0"/>
                  <a:pt x="1018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8"/>
          <p:cNvSpPr txBox="1"/>
          <p:nvPr/>
        </p:nvSpPr>
        <p:spPr>
          <a:xfrm>
            <a:off x="5896771" y="2589957"/>
            <a:ext cx="427390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400" b="1" dirty="0">
                <a:solidFill>
                  <a:schemeClr val="bg1"/>
                </a:solidFill>
                <a:latin typeface="Bloody Impact" panose="02000506000000020004" pitchFamily="2" charset="0"/>
              </a:rPr>
              <a:t>Question time</a:t>
            </a:r>
            <a:endParaRPr lang="zh-CN" altLang="en-US" sz="4400" b="1" dirty="0">
              <a:solidFill>
                <a:schemeClr val="bg1"/>
              </a:solidFill>
              <a:latin typeface="Bloody Impact" panose="02000506000000020004" pitchFamily="2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088 -4.07407E-6 L -3.75E-6 -4.07407E-6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" y="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268 0.00185 L 2.77556E-17 3.7037E-7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  <p:bldP spid="5" grpId="1"/>
      <p:bldP spid="9" grpId="0"/>
      <p:bldP spid="9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6910785" y="1801586"/>
            <a:ext cx="453681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9600" dirty="0">
                <a:solidFill>
                  <a:schemeClr val="accent1"/>
                </a:solidFill>
                <a:latin typeface="Bloody Impact" panose="02000506000000020004" pitchFamily="2" charset="0"/>
              </a:rPr>
              <a:t>About us</a:t>
            </a:r>
            <a:endParaRPr lang="zh-CN" altLang="en-US" sz="96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699657" y="3029308"/>
            <a:ext cx="9492343" cy="1442224"/>
            <a:chOff x="4966670" y="2691578"/>
            <a:chExt cx="7225330" cy="1097785"/>
          </a:xfrm>
        </p:grpSpPr>
        <p:sp>
          <p:nvSpPr>
            <p:cNvPr id="3" name="文本框 2"/>
            <p:cNvSpPr txBox="1"/>
            <p:nvPr/>
          </p:nvSpPr>
          <p:spPr>
            <a:xfrm>
              <a:off x="4966670" y="2691578"/>
              <a:ext cx="7225330" cy="1097785"/>
            </a:xfrm>
            <a:custGeom>
              <a:avLst/>
              <a:gdLst>
                <a:gd name="connsiteX0" fmla="*/ 197109 w 7225330"/>
                <a:gd name="connsiteY0" fmla="*/ 1091679 h 1097785"/>
                <a:gd name="connsiteX1" fmla="*/ 198532 w 7225330"/>
                <a:gd name="connsiteY1" fmla="*/ 1095592 h 1097785"/>
                <a:gd name="connsiteX2" fmla="*/ 196938 w 7225330"/>
                <a:gd name="connsiteY2" fmla="*/ 1097785 h 1097785"/>
                <a:gd name="connsiteX3" fmla="*/ 195072 w 7225330"/>
                <a:gd name="connsiteY3" fmla="*/ 1097785 h 1097785"/>
                <a:gd name="connsiteX4" fmla="*/ 193907 w 7225330"/>
                <a:gd name="connsiteY4" fmla="*/ 1094525 h 1097785"/>
                <a:gd name="connsiteX5" fmla="*/ 197109 w 7225330"/>
                <a:gd name="connsiteY5" fmla="*/ 1091679 h 1097785"/>
                <a:gd name="connsiteX6" fmla="*/ 231265 w 7225330"/>
                <a:gd name="connsiteY6" fmla="*/ 1090967 h 1097785"/>
                <a:gd name="connsiteX7" fmla="*/ 231976 w 7225330"/>
                <a:gd name="connsiteY7" fmla="*/ 1095592 h 1097785"/>
                <a:gd name="connsiteX8" fmla="*/ 233856 w 7225330"/>
                <a:gd name="connsiteY8" fmla="*/ 1097785 h 1097785"/>
                <a:gd name="connsiteX9" fmla="*/ 225980 w 7225330"/>
                <a:gd name="connsiteY9" fmla="*/ 1097785 h 1097785"/>
                <a:gd name="connsiteX10" fmla="*/ 225572 w 7225330"/>
                <a:gd name="connsiteY10" fmla="*/ 1091679 h 1097785"/>
                <a:gd name="connsiteX11" fmla="*/ 231265 w 7225330"/>
                <a:gd name="connsiteY11" fmla="*/ 1090967 h 1097785"/>
                <a:gd name="connsiteX12" fmla="*/ 241939 w 7225330"/>
                <a:gd name="connsiteY12" fmla="*/ 1087409 h 1097785"/>
                <a:gd name="connsiteX13" fmla="*/ 243718 w 7225330"/>
                <a:gd name="connsiteY13" fmla="*/ 1094525 h 1097785"/>
                <a:gd name="connsiteX14" fmla="*/ 244163 w 7225330"/>
                <a:gd name="connsiteY14" fmla="*/ 1097785 h 1097785"/>
                <a:gd name="connsiteX15" fmla="*/ 241722 w 7225330"/>
                <a:gd name="connsiteY15" fmla="*/ 1097785 h 1097785"/>
                <a:gd name="connsiteX16" fmla="*/ 241583 w 7225330"/>
                <a:gd name="connsiteY16" fmla="*/ 1094881 h 1097785"/>
                <a:gd name="connsiteX17" fmla="*/ 241939 w 7225330"/>
                <a:gd name="connsiteY17" fmla="*/ 1087409 h 1097785"/>
                <a:gd name="connsiteX18" fmla="*/ 229130 w 7225330"/>
                <a:gd name="connsiteY18" fmla="*/ 1081717 h 1097785"/>
                <a:gd name="connsiteX19" fmla="*/ 227707 w 7225330"/>
                <a:gd name="connsiteY19" fmla="*/ 1084207 h 1097785"/>
                <a:gd name="connsiteX20" fmla="*/ 228419 w 7225330"/>
                <a:gd name="connsiteY20" fmla="*/ 1086342 h 1097785"/>
                <a:gd name="connsiteX21" fmla="*/ 228774 w 7225330"/>
                <a:gd name="connsiteY21" fmla="*/ 1088121 h 1097785"/>
                <a:gd name="connsiteX22" fmla="*/ 226284 w 7225330"/>
                <a:gd name="connsiteY22" fmla="*/ 1089544 h 1097785"/>
                <a:gd name="connsiteX23" fmla="*/ 226284 w 7225330"/>
                <a:gd name="connsiteY23" fmla="*/ 1083496 h 1097785"/>
                <a:gd name="connsiteX24" fmla="*/ 229130 w 7225330"/>
                <a:gd name="connsiteY24" fmla="*/ 1081717 h 1097785"/>
                <a:gd name="connsiteX25" fmla="*/ 320213 w 7225330"/>
                <a:gd name="connsiteY25" fmla="*/ 1068196 h 1097785"/>
                <a:gd name="connsiteX26" fmla="*/ 320925 w 7225330"/>
                <a:gd name="connsiteY26" fmla="*/ 1078514 h 1097785"/>
                <a:gd name="connsiteX27" fmla="*/ 325906 w 7225330"/>
                <a:gd name="connsiteY27" fmla="*/ 1088832 h 1097785"/>
                <a:gd name="connsiteX28" fmla="*/ 324127 w 7225330"/>
                <a:gd name="connsiteY28" fmla="*/ 1077803 h 1097785"/>
                <a:gd name="connsiteX29" fmla="*/ 320213 w 7225330"/>
                <a:gd name="connsiteY29" fmla="*/ 1068196 h 1097785"/>
                <a:gd name="connsiteX30" fmla="*/ 340849 w 7225330"/>
                <a:gd name="connsiteY30" fmla="*/ 1066773 h 1097785"/>
                <a:gd name="connsiteX31" fmla="*/ 340137 w 7225330"/>
                <a:gd name="connsiteY31" fmla="*/ 1073533 h 1097785"/>
                <a:gd name="connsiteX32" fmla="*/ 344407 w 7225330"/>
                <a:gd name="connsiteY32" fmla="*/ 1081005 h 1097785"/>
                <a:gd name="connsiteX33" fmla="*/ 343695 w 7225330"/>
                <a:gd name="connsiteY33" fmla="*/ 1073533 h 1097785"/>
                <a:gd name="connsiteX34" fmla="*/ 340849 w 7225330"/>
                <a:gd name="connsiteY34" fmla="*/ 1066773 h 1097785"/>
                <a:gd name="connsiteX35" fmla="*/ 217033 w 7225330"/>
                <a:gd name="connsiteY35" fmla="*/ 1060369 h 1097785"/>
                <a:gd name="connsiteX36" fmla="*/ 218812 w 7225330"/>
                <a:gd name="connsiteY36" fmla="*/ 1060725 h 1097785"/>
                <a:gd name="connsiteX37" fmla="*/ 220591 w 7225330"/>
                <a:gd name="connsiteY37" fmla="*/ 1060369 h 1097785"/>
                <a:gd name="connsiteX38" fmla="*/ 220235 w 7225330"/>
                <a:gd name="connsiteY38" fmla="*/ 1067129 h 1097785"/>
                <a:gd name="connsiteX39" fmla="*/ 224149 w 7225330"/>
                <a:gd name="connsiteY39" fmla="*/ 1071043 h 1097785"/>
                <a:gd name="connsiteX40" fmla="*/ 224757 w 7225330"/>
                <a:gd name="connsiteY40" fmla="*/ 1097785 h 1097785"/>
                <a:gd name="connsiteX41" fmla="*/ 205559 w 7225330"/>
                <a:gd name="connsiteY41" fmla="*/ 1097785 h 1097785"/>
                <a:gd name="connsiteX42" fmla="*/ 207071 w 7225330"/>
                <a:gd name="connsiteY42" fmla="*/ 1086698 h 1097785"/>
                <a:gd name="connsiteX43" fmla="*/ 210629 w 7225330"/>
                <a:gd name="connsiteY43" fmla="*/ 1071754 h 1097785"/>
                <a:gd name="connsiteX44" fmla="*/ 212052 w 7225330"/>
                <a:gd name="connsiteY44" fmla="*/ 1072110 h 1097785"/>
                <a:gd name="connsiteX45" fmla="*/ 212764 w 7225330"/>
                <a:gd name="connsiteY45" fmla="*/ 1073889 h 1097785"/>
                <a:gd name="connsiteX46" fmla="*/ 213831 w 7225330"/>
                <a:gd name="connsiteY46" fmla="*/ 1066417 h 1097785"/>
                <a:gd name="connsiteX47" fmla="*/ 217033 w 7225330"/>
                <a:gd name="connsiteY47" fmla="*/ 1060369 h 1097785"/>
                <a:gd name="connsiteX48" fmla="*/ 268979 w 7225330"/>
                <a:gd name="connsiteY48" fmla="*/ 1044714 h 1097785"/>
                <a:gd name="connsiteX49" fmla="*/ 272181 w 7225330"/>
                <a:gd name="connsiteY49" fmla="*/ 1048984 h 1097785"/>
                <a:gd name="connsiteX50" fmla="*/ 273960 w 7225330"/>
                <a:gd name="connsiteY50" fmla="*/ 1055388 h 1097785"/>
                <a:gd name="connsiteX51" fmla="*/ 276450 w 7225330"/>
                <a:gd name="connsiteY51" fmla="*/ 1055744 h 1097785"/>
                <a:gd name="connsiteX52" fmla="*/ 278941 w 7225330"/>
                <a:gd name="connsiteY52" fmla="*/ 1053253 h 1097785"/>
                <a:gd name="connsiteX53" fmla="*/ 280720 w 7225330"/>
                <a:gd name="connsiteY53" fmla="*/ 1063927 h 1097785"/>
                <a:gd name="connsiteX54" fmla="*/ 281076 w 7225330"/>
                <a:gd name="connsiteY54" fmla="*/ 1070687 h 1097785"/>
                <a:gd name="connsiteX55" fmla="*/ 280720 w 7225330"/>
                <a:gd name="connsiteY55" fmla="*/ 1077091 h 1097785"/>
                <a:gd name="connsiteX56" fmla="*/ 280364 w 7225330"/>
                <a:gd name="connsiteY56" fmla="*/ 1085986 h 1097785"/>
                <a:gd name="connsiteX57" fmla="*/ 274316 w 7225330"/>
                <a:gd name="connsiteY57" fmla="*/ 1089188 h 1097785"/>
                <a:gd name="connsiteX58" fmla="*/ 272537 w 7225330"/>
                <a:gd name="connsiteY58" fmla="*/ 1097371 h 1097785"/>
                <a:gd name="connsiteX59" fmla="*/ 271461 w 7225330"/>
                <a:gd name="connsiteY59" fmla="*/ 1097785 h 1097785"/>
                <a:gd name="connsiteX60" fmla="*/ 251023 w 7225330"/>
                <a:gd name="connsiteY60" fmla="*/ 1097785 h 1097785"/>
                <a:gd name="connsiteX61" fmla="*/ 250478 w 7225330"/>
                <a:gd name="connsiteY61" fmla="*/ 1082784 h 1097785"/>
                <a:gd name="connsiteX62" fmla="*/ 251901 w 7225330"/>
                <a:gd name="connsiteY62" fmla="*/ 1064639 h 1097785"/>
                <a:gd name="connsiteX63" fmla="*/ 254036 w 7225330"/>
                <a:gd name="connsiteY63" fmla="*/ 1066773 h 1097785"/>
                <a:gd name="connsiteX64" fmla="*/ 254036 w 7225330"/>
                <a:gd name="connsiteY64" fmla="*/ 1063927 h 1097785"/>
                <a:gd name="connsiteX65" fmla="*/ 251901 w 7225330"/>
                <a:gd name="connsiteY65" fmla="*/ 1060369 h 1097785"/>
                <a:gd name="connsiteX66" fmla="*/ 254747 w 7225330"/>
                <a:gd name="connsiteY66" fmla="*/ 1058590 h 1097785"/>
                <a:gd name="connsiteX67" fmla="*/ 259017 w 7225330"/>
                <a:gd name="connsiteY67" fmla="*/ 1056100 h 1097785"/>
                <a:gd name="connsiteX68" fmla="*/ 258305 w 7225330"/>
                <a:gd name="connsiteY68" fmla="*/ 1073178 h 1097785"/>
                <a:gd name="connsiteX69" fmla="*/ 256170 w 7225330"/>
                <a:gd name="connsiteY69" fmla="*/ 1089544 h 1097785"/>
                <a:gd name="connsiteX70" fmla="*/ 258661 w 7225330"/>
                <a:gd name="connsiteY70" fmla="*/ 1089900 h 1097785"/>
                <a:gd name="connsiteX71" fmla="*/ 259017 w 7225330"/>
                <a:gd name="connsiteY71" fmla="*/ 1085986 h 1097785"/>
                <a:gd name="connsiteX72" fmla="*/ 263286 w 7225330"/>
                <a:gd name="connsiteY72" fmla="*/ 1089900 h 1097785"/>
                <a:gd name="connsiteX73" fmla="*/ 264709 w 7225330"/>
                <a:gd name="connsiteY73" fmla="*/ 1097371 h 1097785"/>
                <a:gd name="connsiteX74" fmla="*/ 265421 w 7225330"/>
                <a:gd name="connsiteY74" fmla="*/ 1090611 h 1097785"/>
                <a:gd name="connsiteX75" fmla="*/ 268979 w 7225330"/>
                <a:gd name="connsiteY75" fmla="*/ 1086698 h 1097785"/>
                <a:gd name="connsiteX76" fmla="*/ 263998 w 7225330"/>
                <a:gd name="connsiteY76" fmla="*/ 1069264 h 1097785"/>
                <a:gd name="connsiteX77" fmla="*/ 264709 w 7225330"/>
                <a:gd name="connsiteY77" fmla="*/ 1051118 h 1097785"/>
                <a:gd name="connsiteX78" fmla="*/ 262930 w 7225330"/>
                <a:gd name="connsiteY78" fmla="*/ 1052897 h 1097785"/>
                <a:gd name="connsiteX79" fmla="*/ 261151 w 7225330"/>
                <a:gd name="connsiteY79" fmla="*/ 1054676 h 1097785"/>
                <a:gd name="connsiteX80" fmla="*/ 262930 w 7225330"/>
                <a:gd name="connsiteY80" fmla="*/ 1050051 h 1097785"/>
                <a:gd name="connsiteX81" fmla="*/ 266133 w 7225330"/>
                <a:gd name="connsiteY81" fmla="*/ 1046137 h 1097785"/>
                <a:gd name="connsiteX82" fmla="*/ 268979 w 7225330"/>
                <a:gd name="connsiteY82" fmla="*/ 1047561 h 1097785"/>
                <a:gd name="connsiteX83" fmla="*/ 268979 w 7225330"/>
                <a:gd name="connsiteY83" fmla="*/ 1044714 h 1097785"/>
                <a:gd name="connsiteX84" fmla="*/ 313809 w 7225330"/>
                <a:gd name="connsiteY84" fmla="*/ 1024790 h 1097785"/>
                <a:gd name="connsiteX85" fmla="*/ 315232 w 7225330"/>
                <a:gd name="connsiteY85" fmla="*/ 1047205 h 1097785"/>
                <a:gd name="connsiteX86" fmla="*/ 313097 w 7225330"/>
                <a:gd name="connsiteY86" fmla="*/ 1068196 h 1097785"/>
                <a:gd name="connsiteX87" fmla="*/ 310962 w 7225330"/>
                <a:gd name="connsiteY87" fmla="*/ 1061081 h 1097785"/>
                <a:gd name="connsiteX88" fmla="*/ 311318 w 7225330"/>
                <a:gd name="connsiteY88" fmla="*/ 1055388 h 1097785"/>
                <a:gd name="connsiteX89" fmla="*/ 312030 w 7225330"/>
                <a:gd name="connsiteY89" fmla="*/ 1049695 h 1097785"/>
                <a:gd name="connsiteX90" fmla="*/ 310962 w 7225330"/>
                <a:gd name="connsiteY90" fmla="*/ 1043291 h 1097785"/>
                <a:gd name="connsiteX91" fmla="*/ 311674 w 7225330"/>
                <a:gd name="connsiteY91" fmla="*/ 1037954 h 1097785"/>
                <a:gd name="connsiteX92" fmla="*/ 311674 w 7225330"/>
                <a:gd name="connsiteY92" fmla="*/ 1030838 h 1097785"/>
                <a:gd name="connsiteX93" fmla="*/ 311674 w 7225330"/>
                <a:gd name="connsiteY93" fmla="*/ 1025501 h 1097785"/>
                <a:gd name="connsiteX94" fmla="*/ 313809 w 7225330"/>
                <a:gd name="connsiteY94" fmla="*/ 1024790 h 1097785"/>
                <a:gd name="connsiteX95" fmla="*/ 283211 w 7225330"/>
                <a:gd name="connsiteY95" fmla="*/ 999173 h 1097785"/>
                <a:gd name="connsiteX96" fmla="*/ 285701 w 7225330"/>
                <a:gd name="connsiteY96" fmla="*/ 1005933 h 1097785"/>
                <a:gd name="connsiteX97" fmla="*/ 287480 w 7225330"/>
                <a:gd name="connsiteY97" fmla="*/ 1014116 h 1097785"/>
                <a:gd name="connsiteX98" fmla="*/ 283922 w 7225330"/>
                <a:gd name="connsiteY98" fmla="*/ 1016962 h 1097785"/>
                <a:gd name="connsiteX99" fmla="*/ 281076 w 7225330"/>
                <a:gd name="connsiteY99" fmla="*/ 1016251 h 1097785"/>
                <a:gd name="connsiteX100" fmla="*/ 281787 w 7225330"/>
                <a:gd name="connsiteY100" fmla="*/ 1007712 h 1097785"/>
                <a:gd name="connsiteX101" fmla="*/ 283211 w 7225330"/>
                <a:gd name="connsiteY101" fmla="*/ 999173 h 1097785"/>
                <a:gd name="connsiteX102" fmla="*/ 333733 w 7225330"/>
                <a:gd name="connsiteY102" fmla="*/ 984229 h 1097785"/>
                <a:gd name="connsiteX103" fmla="*/ 332310 w 7225330"/>
                <a:gd name="connsiteY103" fmla="*/ 990634 h 1097785"/>
                <a:gd name="connsiteX104" fmla="*/ 336579 w 7225330"/>
                <a:gd name="connsiteY104" fmla="*/ 997038 h 1097785"/>
                <a:gd name="connsiteX105" fmla="*/ 337647 w 7225330"/>
                <a:gd name="connsiteY105" fmla="*/ 990634 h 1097785"/>
                <a:gd name="connsiteX106" fmla="*/ 333733 w 7225330"/>
                <a:gd name="connsiteY106" fmla="*/ 984229 h 1097785"/>
                <a:gd name="connsiteX107" fmla="*/ 347965 w 7225330"/>
                <a:gd name="connsiteY107" fmla="*/ 974979 h 1097785"/>
                <a:gd name="connsiteX108" fmla="*/ 345474 w 7225330"/>
                <a:gd name="connsiteY108" fmla="*/ 976046 h 1097785"/>
                <a:gd name="connsiteX109" fmla="*/ 342984 w 7225330"/>
                <a:gd name="connsiteY109" fmla="*/ 977114 h 1097785"/>
                <a:gd name="connsiteX110" fmla="*/ 345830 w 7225330"/>
                <a:gd name="connsiteY110" fmla="*/ 982095 h 1097785"/>
                <a:gd name="connsiteX111" fmla="*/ 350811 w 7225330"/>
                <a:gd name="connsiteY111" fmla="*/ 978537 h 1097785"/>
                <a:gd name="connsiteX112" fmla="*/ 347965 w 7225330"/>
                <a:gd name="connsiteY112" fmla="*/ 974979 h 1097785"/>
                <a:gd name="connsiteX113" fmla="*/ 372870 w 7225330"/>
                <a:gd name="connsiteY113" fmla="*/ 935842 h 1097785"/>
                <a:gd name="connsiteX114" fmla="*/ 372514 w 7225330"/>
                <a:gd name="connsiteY114" fmla="*/ 940467 h 1097785"/>
                <a:gd name="connsiteX115" fmla="*/ 377140 w 7225330"/>
                <a:gd name="connsiteY115" fmla="*/ 938688 h 1097785"/>
                <a:gd name="connsiteX116" fmla="*/ 374649 w 7225330"/>
                <a:gd name="connsiteY116" fmla="*/ 937265 h 1097785"/>
                <a:gd name="connsiteX117" fmla="*/ 372870 w 7225330"/>
                <a:gd name="connsiteY117" fmla="*/ 935842 h 1097785"/>
                <a:gd name="connsiteX118" fmla="*/ 192128 w 7225330"/>
                <a:gd name="connsiteY118" fmla="*/ 924456 h 1097785"/>
                <a:gd name="connsiteX119" fmla="*/ 195686 w 7225330"/>
                <a:gd name="connsiteY119" fmla="*/ 933707 h 1097785"/>
                <a:gd name="connsiteX120" fmla="*/ 193195 w 7225330"/>
                <a:gd name="connsiteY120" fmla="*/ 937976 h 1097785"/>
                <a:gd name="connsiteX121" fmla="*/ 192128 w 7225330"/>
                <a:gd name="connsiteY121" fmla="*/ 945804 h 1097785"/>
                <a:gd name="connsiteX122" fmla="*/ 323771 w 7225330"/>
                <a:gd name="connsiteY122" fmla="*/ 920187 h 1097785"/>
                <a:gd name="connsiteX123" fmla="*/ 321636 w 7225330"/>
                <a:gd name="connsiteY123" fmla="*/ 925880 h 1097785"/>
                <a:gd name="connsiteX124" fmla="*/ 316655 w 7225330"/>
                <a:gd name="connsiteY124" fmla="*/ 929437 h 1097785"/>
                <a:gd name="connsiteX125" fmla="*/ 319501 w 7225330"/>
                <a:gd name="connsiteY125" fmla="*/ 929082 h 1097785"/>
                <a:gd name="connsiteX126" fmla="*/ 323059 w 7225330"/>
                <a:gd name="connsiteY126" fmla="*/ 930149 h 1097785"/>
                <a:gd name="connsiteX127" fmla="*/ 323771 w 7225330"/>
                <a:gd name="connsiteY127" fmla="*/ 920187 h 1097785"/>
                <a:gd name="connsiteX128" fmla="*/ 270402 w 7225330"/>
                <a:gd name="connsiteY128" fmla="*/ 920187 h 1097785"/>
                <a:gd name="connsiteX129" fmla="*/ 273604 w 7225330"/>
                <a:gd name="connsiteY129" fmla="*/ 925168 h 1097785"/>
                <a:gd name="connsiteX130" fmla="*/ 271825 w 7225330"/>
                <a:gd name="connsiteY130" fmla="*/ 930149 h 1097785"/>
                <a:gd name="connsiteX131" fmla="*/ 269690 w 7225330"/>
                <a:gd name="connsiteY131" fmla="*/ 925168 h 1097785"/>
                <a:gd name="connsiteX132" fmla="*/ 270402 w 7225330"/>
                <a:gd name="connsiteY132" fmla="*/ 920187 h 1097785"/>
                <a:gd name="connsiteX133" fmla="*/ 313097 w 7225330"/>
                <a:gd name="connsiteY133" fmla="*/ 897416 h 1097785"/>
                <a:gd name="connsiteX134" fmla="*/ 314876 w 7225330"/>
                <a:gd name="connsiteY134" fmla="*/ 903465 h 1097785"/>
                <a:gd name="connsiteX135" fmla="*/ 310962 w 7225330"/>
                <a:gd name="connsiteY135" fmla="*/ 908802 h 1097785"/>
                <a:gd name="connsiteX136" fmla="*/ 310607 w 7225330"/>
                <a:gd name="connsiteY136" fmla="*/ 902753 h 1097785"/>
                <a:gd name="connsiteX137" fmla="*/ 313097 w 7225330"/>
                <a:gd name="connsiteY137" fmla="*/ 897416 h 1097785"/>
                <a:gd name="connsiteX138" fmla="*/ 316655 w 7225330"/>
                <a:gd name="connsiteY138" fmla="*/ 883184 h 1097785"/>
                <a:gd name="connsiteX139" fmla="*/ 314520 w 7225330"/>
                <a:gd name="connsiteY139" fmla="*/ 892435 h 1097785"/>
                <a:gd name="connsiteX140" fmla="*/ 312741 w 7225330"/>
                <a:gd name="connsiteY140" fmla="*/ 887810 h 1097785"/>
                <a:gd name="connsiteX141" fmla="*/ 316655 w 7225330"/>
                <a:gd name="connsiteY141" fmla="*/ 883184 h 1097785"/>
                <a:gd name="connsiteX142" fmla="*/ 382121 w 7225330"/>
                <a:gd name="connsiteY142" fmla="*/ 878915 h 1097785"/>
                <a:gd name="connsiteX143" fmla="*/ 381409 w 7225330"/>
                <a:gd name="connsiteY143" fmla="*/ 879271 h 1097785"/>
                <a:gd name="connsiteX144" fmla="*/ 381053 w 7225330"/>
                <a:gd name="connsiteY144" fmla="*/ 881761 h 1097785"/>
                <a:gd name="connsiteX145" fmla="*/ 380342 w 7225330"/>
                <a:gd name="connsiteY145" fmla="*/ 883896 h 1097785"/>
                <a:gd name="connsiteX146" fmla="*/ 377851 w 7225330"/>
                <a:gd name="connsiteY146" fmla="*/ 881761 h 1097785"/>
                <a:gd name="connsiteX147" fmla="*/ 375361 w 7225330"/>
                <a:gd name="connsiteY147" fmla="*/ 886387 h 1097785"/>
                <a:gd name="connsiteX148" fmla="*/ 379274 w 7225330"/>
                <a:gd name="connsiteY148" fmla="*/ 890300 h 1097785"/>
                <a:gd name="connsiteX149" fmla="*/ 382477 w 7225330"/>
                <a:gd name="connsiteY149" fmla="*/ 888521 h 1097785"/>
                <a:gd name="connsiteX150" fmla="*/ 387813 w 7225330"/>
                <a:gd name="connsiteY150" fmla="*/ 888877 h 1097785"/>
                <a:gd name="connsiteX151" fmla="*/ 387813 w 7225330"/>
                <a:gd name="connsiteY151" fmla="*/ 886031 h 1097785"/>
                <a:gd name="connsiteX152" fmla="*/ 384967 w 7225330"/>
                <a:gd name="connsiteY152" fmla="*/ 882473 h 1097785"/>
                <a:gd name="connsiteX153" fmla="*/ 382121 w 7225330"/>
                <a:gd name="connsiteY153" fmla="*/ 878915 h 1097785"/>
                <a:gd name="connsiteX154" fmla="*/ 360062 w 7225330"/>
                <a:gd name="connsiteY154" fmla="*/ 874645 h 1097785"/>
                <a:gd name="connsiteX155" fmla="*/ 357215 w 7225330"/>
                <a:gd name="connsiteY155" fmla="*/ 875001 h 1097785"/>
                <a:gd name="connsiteX156" fmla="*/ 354725 w 7225330"/>
                <a:gd name="connsiteY156" fmla="*/ 878915 h 1097785"/>
                <a:gd name="connsiteX157" fmla="*/ 352234 w 7225330"/>
                <a:gd name="connsiteY157" fmla="*/ 882117 h 1097785"/>
                <a:gd name="connsiteX158" fmla="*/ 350099 w 7225330"/>
                <a:gd name="connsiteY158" fmla="*/ 881050 h 1097785"/>
                <a:gd name="connsiteX159" fmla="*/ 349032 w 7225330"/>
                <a:gd name="connsiteY159" fmla="*/ 887454 h 1097785"/>
                <a:gd name="connsiteX160" fmla="*/ 345830 w 7225330"/>
                <a:gd name="connsiteY160" fmla="*/ 893147 h 1097785"/>
                <a:gd name="connsiteX161" fmla="*/ 345830 w 7225330"/>
                <a:gd name="connsiteY161" fmla="*/ 893502 h 1097785"/>
                <a:gd name="connsiteX162" fmla="*/ 348321 w 7225330"/>
                <a:gd name="connsiteY162" fmla="*/ 891724 h 1097785"/>
                <a:gd name="connsiteX163" fmla="*/ 351523 w 7225330"/>
                <a:gd name="connsiteY163" fmla="*/ 891724 h 1097785"/>
                <a:gd name="connsiteX164" fmla="*/ 352946 w 7225330"/>
                <a:gd name="connsiteY164" fmla="*/ 896705 h 1097785"/>
                <a:gd name="connsiteX165" fmla="*/ 354013 w 7225330"/>
                <a:gd name="connsiteY165" fmla="*/ 890656 h 1097785"/>
                <a:gd name="connsiteX166" fmla="*/ 353657 w 7225330"/>
                <a:gd name="connsiteY166" fmla="*/ 884608 h 1097785"/>
                <a:gd name="connsiteX167" fmla="*/ 354725 w 7225330"/>
                <a:gd name="connsiteY167" fmla="*/ 879271 h 1097785"/>
                <a:gd name="connsiteX168" fmla="*/ 360062 w 7225330"/>
                <a:gd name="connsiteY168" fmla="*/ 874645 h 1097785"/>
                <a:gd name="connsiteX169" fmla="*/ 234111 w 7225330"/>
                <a:gd name="connsiteY169" fmla="*/ 861125 h 1097785"/>
                <a:gd name="connsiteX170" fmla="*/ 238381 w 7225330"/>
                <a:gd name="connsiteY170" fmla="*/ 870020 h 1097785"/>
                <a:gd name="connsiteX171" fmla="*/ 238381 w 7225330"/>
                <a:gd name="connsiteY171" fmla="*/ 877492 h 1097785"/>
                <a:gd name="connsiteX172" fmla="*/ 235534 w 7225330"/>
                <a:gd name="connsiteY172" fmla="*/ 877492 h 1097785"/>
                <a:gd name="connsiteX173" fmla="*/ 234467 w 7225330"/>
                <a:gd name="connsiteY173" fmla="*/ 868953 h 1097785"/>
                <a:gd name="connsiteX174" fmla="*/ 234111 w 7225330"/>
                <a:gd name="connsiteY174" fmla="*/ 861125 h 1097785"/>
                <a:gd name="connsiteX175" fmla="*/ 213475 w 7225330"/>
                <a:gd name="connsiteY175" fmla="*/ 858279 h 1097785"/>
                <a:gd name="connsiteX176" fmla="*/ 217033 w 7225330"/>
                <a:gd name="connsiteY176" fmla="*/ 866462 h 1097785"/>
                <a:gd name="connsiteX177" fmla="*/ 215610 w 7225330"/>
                <a:gd name="connsiteY177" fmla="*/ 867174 h 1097785"/>
                <a:gd name="connsiteX178" fmla="*/ 213119 w 7225330"/>
                <a:gd name="connsiteY178" fmla="*/ 863260 h 1097785"/>
                <a:gd name="connsiteX179" fmla="*/ 213475 w 7225330"/>
                <a:gd name="connsiteY179" fmla="*/ 858279 h 1097785"/>
                <a:gd name="connsiteX180" fmla="*/ 256882 w 7225330"/>
                <a:gd name="connsiteY180" fmla="*/ 857567 h 1097785"/>
                <a:gd name="connsiteX181" fmla="*/ 256882 w 7225330"/>
                <a:gd name="connsiteY181" fmla="*/ 862904 h 1097785"/>
                <a:gd name="connsiteX182" fmla="*/ 260440 w 7225330"/>
                <a:gd name="connsiteY182" fmla="*/ 868241 h 1097785"/>
                <a:gd name="connsiteX183" fmla="*/ 258661 w 7225330"/>
                <a:gd name="connsiteY183" fmla="*/ 878203 h 1097785"/>
                <a:gd name="connsiteX184" fmla="*/ 260440 w 7225330"/>
                <a:gd name="connsiteY184" fmla="*/ 889589 h 1097785"/>
                <a:gd name="connsiteX185" fmla="*/ 258305 w 7225330"/>
                <a:gd name="connsiteY185" fmla="*/ 887454 h 1097785"/>
                <a:gd name="connsiteX186" fmla="*/ 256882 w 7225330"/>
                <a:gd name="connsiteY186" fmla="*/ 883184 h 1097785"/>
                <a:gd name="connsiteX187" fmla="*/ 255459 w 7225330"/>
                <a:gd name="connsiteY187" fmla="*/ 879627 h 1097785"/>
                <a:gd name="connsiteX188" fmla="*/ 252612 w 7225330"/>
                <a:gd name="connsiteY188" fmla="*/ 878915 h 1097785"/>
                <a:gd name="connsiteX189" fmla="*/ 256882 w 7225330"/>
                <a:gd name="connsiteY189" fmla="*/ 887810 h 1097785"/>
                <a:gd name="connsiteX190" fmla="*/ 256170 w 7225330"/>
                <a:gd name="connsiteY190" fmla="*/ 896705 h 1097785"/>
                <a:gd name="connsiteX191" fmla="*/ 251189 w 7225330"/>
                <a:gd name="connsiteY191" fmla="*/ 875713 h 1097785"/>
                <a:gd name="connsiteX192" fmla="*/ 256882 w 7225330"/>
                <a:gd name="connsiteY192" fmla="*/ 857567 h 1097785"/>
                <a:gd name="connsiteX193" fmla="*/ 405603 w 7225330"/>
                <a:gd name="connsiteY193" fmla="*/ 855433 h 1097785"/>
                <a:gd name="connsiteX194" fmla="*/ 403468 w 7225330"/>
                <a:gd name="connsiteY194" fmla="*/ 856144 h 1097785"/>
                <a:gd name="connsiteX195" fmla="*/ 401334 w 7225330"/>
                <a:gd name="connsiteY195" fmla="*/ 856856 h 1097785"/>
                <a:gd name="connsiteX196" fmla="*/ 407026 w 7225330"/>
                <a:gd name="connsiteY196" fmla="*/ 860414 h 1097785"/>
                <a:gd name="connsiteX197" fmla="*/ 405603 w 7225330"/>
                <a:gd name="connsiteY197" fmla="*/ 855433 h 1097785"/>
                <a:gd name="connsiteX198" fmla="*/ 310962 w 7225330"/>
                <a:gd name="connsiteY198" fmla="*/ 849028 h 1097785"/>
                <a:gd name="connsiteX199" fmla="*/ 319501 w 7225330"/>
                <a:gd name="connsiteY199" fmla="*/ 849740 h 1097785"/>
                <a:gd name="connsiteX200" fmla="*/ 320569 w 7225330"/>
                <a:gd name="connsiteY200" fmla="*/ 855077 h 1097785"/>
                <a:gd name="connsiteX201" fmla="*/ 320925 w 7225330"/>
                <a:gd name="connsiteY201" fmla="*/ 861837 h 1097785"/>
                <a:gd name="connsiteX202" fmla="*/ 318078 w 7225330"/>
                <a:gd name="connsiteY202" fmla="*/ 861837 h 1097785"/>
                <a:gd name="connsiteX203" fmla="*/ 315232 w 7225330"/>
                <a:gd name="connsiteY203" fmla="*/ 862549 h 1097785"/>
                <a:gd name="connsiteX204" fmla="*/ 315588 w 7225330"/>
                <a:gd name="connsiteY204" fmla="*/ 865751 h 1097785"/>
                <a:gd name="connsiteX205" fmla="*/ 318790 w 7225330"/>
                <a:gd name="connsiteY205" fmla="*/ 866818 h 1097785"/>
                <a:gd name="connsiteX206" fmla="*/ 315588 w 7225330"/>
                <a:gd name="connsiteY206" fmla="*/ 873222 h 1097785"/>
                <a:gd name="connsiteX207" fmla="*/ 312385 w 7225330"/>
                <a:gd name="connsiteY207" fmla="*/ 878203 h 1097785"/>
                <a:gd name="connsiteX208" fmla="*/ 310962 w 7225330"/>
                <a:gd name="connsiteY208" fmla="*/ 869309 h 1097785"/>
                <a:gd name="connsiteX209" fmla="*/ 308116 w 7225330"/>
                <a:gd name="connsiteY209" fmla="*/ 858991 h 1097785"/>
                <a:gd name="connsiteX210" fmla="*/ 310962 w 7225330"/>
                <a:gd name="connsiteY210" fmla="*/ 849028 h 1097785"/>
                <a:gd name="connsiteX211" fmla="*/ 192128 w 7225330"/>
                <a:gd name="connsiteY211" fmla="*/ 841201 h 1097785"/>
                <a:gd name="connsiteX212" fmla="*/ 201378 w 7225330"/>
                <a:gd name="connsiteY212" fmla="*/ 854365 h 1097785"/>
                <a:gd name="connsiteX213" fmla="*/ 207783 w 7225330"/>
                <a:gd name="connsiteY213" fmla="*/ 857567 h 1097785"/>
                <a:gd name="connsiteX214" fmla="*/ 209917 w 7225330"/>
                <a:gd name="connsiteY214" fmla="*/ 866462 h 1097785"/>
                <a:gd name="connsiteX215" fmla="*/ 204936 w 7225330"/>
                <a:gd name="connsiteY215" fmla="*/ 871799 h 1097785"/>
                <a:gd name="connsiteX216" fmla="*/ 202090 w 7225330"/>
                <a:gd name="connsiteY216" fmla="*/ 866106 h 1097785"/>
                <a:gd name="connsiteX217" fmla="*/ 202801 w 7225330"/>
                <a:gd name="connsiteY217" fmla="*/ 861837 h 1097785"/>
                <a:gd name="connsiteX218" fmla="*/ 196753 w 7225330"/>
                <a:gd name="connsiteY218" fmla="*/ 857212 h 1097785"/>
                <a:gd name="connsiteX219" fmla="*/ 192128 w 7225330"/>
                <a:gd name="connsiteY219" fmla="*/ 849740 h 1097785"/>
                <a:gd name="connsiteX220" fmla="*/ 281343 w 7225330"/>
                <a:gd name="connsiteY220" fmla="*/ 839867 h 1097785"/>
                <a:gd name="connsiteX221" fmla="*/ 283922 w 7225330"/>
                <a:gd name="connsiteY221" fmla="*/ 840489 h 1097785"/>
                <a:gd name="connsiteX222" fmla="*/ 283566 w 7225330"/>
                <a:gd name="connsiteY222" fmla="*/ 842624 h 1097785"/>
                <a:gd name="connsiteX223" fmla="*/ 285345 w 7225330"/>
                <a:gd name="connsiteY223" fmla="*/ 846182 h 1097785"/>
                <a:gd name="connsiteX224" fmla="*/ 283922 w 7225330"/>
                <a:gd name="connsiteY224" fmla="*/ 847961 h 1097785"/>
                <a:gd name="connsiteX225" fmla="*/ 282499 w 7225330"/>
                <a:gd name="connsiteY225" fmla="*/ 849740 h 1097785"/>
                <a:gd name="connsiteX226" fmla="*/ 280720 w 7225330"/>
                <a:gd name="connsiteY226" fmla="*/ 848317 h 1097785"/>
                <a:gd name="connsiteX227" fmla="*/ 278229 w 7225330"/>
                <a:gd name="connsiteY227" fmla="*/ 846894 h 1097785"/>
                <a:gd name="connsiteX228" fmla="*/ 280720 w 7225330"/>
                <a:gd name="connsiteY228" fmla="*/ 842268 h 1097785"/>
                <a:gd name="connsiteX229" fmla="*/ 281343 w 7225330"/>
                <a:gd name="connsiteY229" fmla="*/ 839867 h 1097785"/>
                <a:gd name="connsiteX230" fmla="*/ 321280 w 7225330"/>
                <a:gd name="connsiteY230" fmla="*/ 835864 h 1097785"/>
                <a:gd name="connsiteX231" fmla="*/ 322348 w 7225330"/>
                <a:gd name="connsiteY231" fmla="*/ 837643 h 1097785"/>
                <a:gd name="connsiteX232" fmla="*/ 321992 w 7225330"/>
                <a:gd name="connsiteY232" fmla="*/ 844403 h 1097785"/>
                <a:gd name="connsiteX233" fmla="*/ 321636 w 7225330"/>
                <a:gd name="connsiteY233" fmla="*/ 851163 h 1097785"/>
                <a:gd name="connsiteX234" fmla="*/ 319501 w 7225330"/>
                <a:gd name="connsiteY234" fmla="*/ 844403 h 1097785"/>
                <a:gd name="connsiteX235" fmla="*/ 318078 w 7225330"/>
                <a:gd name="connsiteY235" fmla="*/ 837643 h 1097785"/>
                <a:gd name="connsiteX236" fmla="*/ 319146 w 7225330"/>
                <a:gd name="connsiteY236" fmla="*/ 838710 h 1097785"/>
                <a:gd name="connsiteX237" fmla="*/ 320213 w 7225330"/>
                <a:gd name="connsiteY237" fmla="*/ 837287 h 1097785"/>
                <a:gd name="connsiteX238" fmla="*/ 321280 w 7225330"/>
                <a:gd name="connsiteY238" fmla="*/ 835864 h 1097785"/>
                <a:gd name="connsiteX239" fmla="*/ 254747 w 7225330"/>
                <a:gd name="connsiteY239" fmla="*/ 822700 h 1097785"/>
                <a:gd name="connsiteX240" fmla="*/ 254747 w 7225330"/>
                <a:gd name="connsiteY240" fmla="*/ 830527 h 1097785"/>
                <a:gd name="connsiteX241" fmla="*/ 251545 w 7225330"/>
                <a:gd name="connsiteY241" fmla="*/ 828392 h 1097785"/>
                <a:gd name="connsiteX242" fmla="*/ 249766 w 7225330"/>
                <a:gd name="connsiteY242" fmla="*/ 824835 h 1097785"/>
                <a:gd name="connsiteX243" fmla="*/ 252257 w 7225330"/>
                <a:gd name="connsiteY243" fmla="*/ 823767 h 1097785"/>
                <a:gd name="connsiteX244" fmla="*/ 254747 w 7225330"/>
                <a:gd name="connsiteY244" fmla="*/ 822700 h 1097785"/>
                <a:gd name="connsiteX245" fmla="*/ 291038 w 7225330"/>
                <a:gd name="connsiteY245" fmla="*/ 818430 h 1097785"/>
                <a:gd name="connsiteX246" fmla="*/ 294596 w 7225330"/>
                <a:gd name="connsiteY246" fmla="*/ 820565 h 1097785"/>
                <a:gd name="connsiteX247" fmla="*/ 291038 w 7225330"/>
                <a:gd name="connsiteY247" fmla="*/ 824479 h 1097785"/>
                <a:gd name="connsiteX248" fmla="*/ 287480 w 7225330"/>
                <a:gd name="connsiteY248" fmla="*/ 821277 h 1097785"/>
                <a:gd name="connsiteX249" fmla="*/ 291038 w 7225330"/>
                <a:gd name="connsiteY249" fmla="*/ 818430 h 1097785"/>
                <a:gd name="connsiteX250" fmla="*/ 332310 w 7225330"/>
                <a:gd name="connsiteY250" fmla="*/ 812738 h 1097785"/>
                <a:gd name="connsiteX251" fmla="*/ 332666 w 7225330"/>
                <a:gd name="connsiteY251" fmla="*/ 818786 h 1097785"/>
                <a:gd name="connsiteX252" fmla="*/ 334445 w 7225330"/>
                <a:gd name="connsiteY252" fmla="*/ 825546 h 1097785"/>
                <a:gd name="connsiteX253" fmla="*/ 330531 w 7225330"/>
                <a:gd name="connsiteY253" fmla="*/ 823411 h 1097785"/>
                <a:gd name="connsiteX254" fmla="*/ 328752 w 7225330"/>
                <a:gd name="connsiteY254" fmla="*/ 817007 h 1097785"/>
                <a:gd name="connsiteX255" fmla="*/ 330887 w 7225330"/>
                <a:gd name="connsiteY255" fmla="*/ 815228 h 1097785"/>
                <a:gd name="connsiteX256" fmla="*/ 332310 w 7225330"/>
                <a:gd name="connsiteY256" fmla="*/ 812738 h 1097785"/>
                <a:gd name="connsiteX257" fmla="*/ 430153 w 7225330"/>
                <a:gd name="connsiteY257" fmla="*/ 811314 h 1097785"/>
                <a:gd name="connsiteX258" fmla="*/ 424816 w 7225330"/>
                <a:gd name="connsiteY258" fmla="*/ 814161 h 1097785"/>
                <a:gd name="connsiteX259" fmla="*/ 427662 w 7225330"/>
                <a:gd name="connsiteY259" fmla="*/ 816651 h 1097785"/>
                <a:gd name="connsiteX260" fmla="*/ 431932 w 7225330"/>
                <a:gd name="connsiteY260" fmla="*/ 816296 h 1097785"/>
                <a:gd name="connsiteX261" fmla="*/ 430153 w 7225330"/>
                <a:gd name="connsiteY261" fmla="*/ 811314 h 1097785"/>
                <a:gd name="connsiteX262" fmla="*/ 323771 w 7225330"/>
                <a:gd name="connsiteY262" fmla="*/ 811314 h 1097785"/>
                <a:gd name="connsiteX263" fmla="*/ 328396 w 7225330"/>
                <a:gd name="connsiteY263" fmla="*/ 824123 h 1097785"/>
                <a:gd name="connsiteX264" fmla="*/ 325194 w 7225330"/>
                <a:gd name="connsiteY264" fmla="*/ 836220 h 1097785"/>
                <a:gd name="connsiteX265" fmla="*/ 320213 w 7225330"/>
                <a:gd name="connsiteY265" fmla="*/ 830527 h 1097785"/>
                <a:gd name="connsiteX266" fmla="*/ 318790 w 7225330"/>
                <a:gd name="connsiteY266" fmla="*/ 834441 h 1097785"/>
                <a:gd name="connsiteX267" fmla="*/ 315943 w 7225330"/>
                <a:gd name="connsiteY267" fmla="*/ 834797 h 1097785"/>
                <a:gd name="connsiteX268" fmla="*/ 316299 w 7225330"/>
                <a:gd name="connsiteY268" fmla="*/ 831239 h 1097785"/>
                <a:gd name="connsiteX269" fmla="*/ 315943 w 7225330"/>
                <a:gd name="connsiteY269" fmla="*/ 827681 h 1097785"/>
                <a:gd name="connsiteX270" fmla="*/ 320569 w 7225330"/>
                <a:gd name="connsiteY270" fmla="*/ 827325 h 1097785"/>
                <a:gd name="connsiteX271" fmla="*/ 325194 w 7225330"/>
                <a:gd name="connsiteY271" fmla="*/ 827681 h 1097785"/>
                <a:gd name="connsiteX272" fmla="*/ 324482 w 7225330"/>
                <a:gd name="connsiteY272" fmla="*/ 823056 h 1097785"/>
                <a:gd name="connsiteX273" fmla="*/ 325194 w 7225330"/>
                <a:gd name="connsiteY273" fmla="*/ 819853 h 1097785"/>
                <a:gd name="connsiteX274" fmla="*/ 321636 w 7225330"/>
                <a:gd name="connsiteY274" fmla="*/ 818430 h 1097785"/>
                <a:gd name="connsiteX275" fmla="*/ 318078 w 7225330"/>
                <a:gd name="connsiteY275" fmla="*/ 816296 h 1097785"/>
                <a:gd name="connsiteX276" fmla="*/ 320213 w 7225330"/>
                <a:gd name="connsiteY276" fmla="*/ 813805 h 1097785"/>
                <a:gd name="connsiteX277" fmla="*/ 323771 w 7225330"/>
                <a:gd name="connsiteY277" fmla="*/ 811314 h 1097785"/>
                <a:gd name="connsiteX278" fmla="*/ 413430 w 7225330"/>
                <a:gd name="connsiteY278" fmla="*/ 806333 h 1097785"/>
                <a:gd name="connsiteX279" fmla="*/ 409873 w 7225330"/>
                <a:gd name="connsiteY279" fmla="*/ 809180 h 1097785"/>
                <a:gd name="connsiteX280" fmla="*/ 419123 w 7225330"/>
                <a:gd name="connsiteY280" fmla="*/ 814872 h 1097785"/>
                <a:gd name="connsiteX281" fmla="*/ 417700 w 7225330"/>
                <a:gd name="connsiteY281" fmla="*/ 809535 h 1097785"/>
                <a:gd name="connsiteX282" fmla="*/ 413430 w 7225330"/>
                <a:gd name="connsiteY282" fmla="*/ 806333 h 1097785"/>
                <a:gd name="connsiteX283" fmla="*/ 192128 w 7225330"/>
                <a:gd name="connsiteY283" fmla="*/ 801352 h 1097785"/>
                <a:gd name="connsiteX284" fmla="*/ 200311 w 7225330"/>
                <a:gd name="connsiteY284" fmla="*/ 812382 h 1097785"/>
                <a:gd name="connsiteX285" fmla="*/ 207783 w 7225330"/>
                <a:gd name="connsiteY285" fmla="*/ 824835 h 1097785"/>
                <a:gd name="connsiteX286" fmla="*/ 203869 w 7225330"/>
                <a:gd name="connsiteY286" fmla="*/ 833729 h 1097785"/>
                <a:gd name="connsiteX287" fmla="*/ 210629 w 7225330"/>
                <a:gd name="connsiteY287" fmla="*/ 838355 h 1097785"/>
                <a:gd name="connsiteX288" fmla="*/ 210629 w 7225330"/>
                <a:gd name="connsiteY288" fmla="*/ 842268 h 1097785"/>
                <a:gd name="connsiteX289" fmla="*/ 213475 w 7225330"/>
                <a:gd name="connsiteY289" fmla="*/ 844759 h 1097785"/>
                <a:gd name="connsiteX290" fmla="*/ 215610 w 7225330"/>
                <a:gd name="connsiteY290" fmla="*/ 848317 h 1097785"/>
                <a:gd name="connsiteX291" fmla="*/ 214898 w 7225330"/>
                <a:gd name="connsiteY291" fmla="*/ 854721 h 1097785"/>
                <a:gd name="connsiteX292" fmla="*/ 208494 w 7225330"/>
                <a:gd name="connsiteY292" fmla="*/ 846894 h 1097785"/>
                <a:gd name="connsiteX293" fmla="*/ 204936 w 7225330"/>
                <a:gd name="connsiteY293" fmla="*/ 837643 h 1097785"/>
                <a:gd name="connsiteX294" fmla="*/ 202801 w 7225330"/>
                <a:gd name="connsiteY294" fmla="*/ 840489 h 1097785"/>
                <a:gd name="connsiteX295" fmla="*/ 200667 w 7225330"/>
                <a:gd name="connsiteY295" fmla="*/ 843336 h 1097785"/>
                <a:gd name="connsiteX296" fmla="*/ 195686 w 7225330"/>
                <a:gd name="connsiteY296" fmla="*/ 836220 h 1097785"/>
                <a:gd name="connsiteX297" fmla="*/ 192128 w 7225330"/>
                <a:gd name="connsiteY297" fmla="*/ 829816 h 1097785"/>
                <a:gd name="connsiteX298" fmla="*/ 412719 w 7225330"/>
                <a:gd name="connsiteY298" fmla="*/ 797083 h 1097785"/>
                <a:gd name="connsiteX299" fmla="*/ 409873 w 7225330"/>
                <a:gd name="connsiteY299" fmla="*/ 797439 h 1097785"/>
                <a:gd name="connsiteX300" fmla="*/ 408449 w 7225330"/>
                <a:gd name="connsiteY300" fmla="*/ 799929 h 1097785"/>
                <a:gd name="connsiteX301" fmla="*/ 406315 w 7225330"/>
                <a:gd name="connsiteY301" fmla="*/ 802775 h 1097785"/>
                <a:gd name="connsiteX302" fmla="*/ 402045 w 7225330"/>
                <a:gd name="connsiteY302" fmla="*/ 804199 h 1097785"/>
                <a:gd name="connsiteX303" fmla="*/ 388169 w 7225330"/>
                <a:gd name="connsiteY303" fmla="*/ 830171 h 1097785"/>
                <a:gd name="connsiteX304" fmla="*/ 370024 w 7225330"/>
                <a:gd name="connsiteY304" fmla="*/ 853298 h 1097785"/>
                <a:gd name="connsiteX305" fmla="*/ 367177 w 7225330"/>
                <a:gd name="connsiteY305" fmla="*/ 862549 h 1097785"/>
                <a:gd name="connsiteX306" fmla="*/ 361485 w 7225330"/>
                <a:gd name="connsiteY306" fmla="*/ 871088 h 1097785"/>
                <a:gd name="connsiteX307" fmla="*/ 387102 w 7225330"/>
                <a:gd name="connsiteY307" fmla="*/ 834085 h 1097785"/>
                <a:gd name="connsiteX308" fmla="*/ 412719 w 7225330"/>
                <a:gd name="connsiteY308" fmla="*/ 797083 h 1097785"/>
                <a:gd name="connsiteX309" fmla="*/ 315943 w 7225330"/>
                <a:gd name="connsiteY309" fmla="*/ 793525 h 1097785"/>
                <a:gd name="connsiteX310" fmla="*/ 316655 w 7225330"/>
                <a:gd name="connsiteY310" fmla="*/ 801352 h 1097785"/>
                <a:gd name="connsiteX311" fmla="*/ 319501 w 7225330"/>
                <a:gd name="connsiteY311" fmla="*/ 807045 h 1097785"/>
                <a:gd name="connsiteX312" fmla="*/ 315943 w 7225330"/>
                <a:gd name="connsiteY312" fmla="*/ 809180 h 1097785"/>
                <a:gd name="connsiteX313" fmla="*/ 313097 w 7225330"/>
                <a:gd name="connsiteY313" fmla="*/ 814161 h 1097785"/>
                <a:gd name="connsiteX314" fmla="*/ 312741 w 7225330"/>
                <a:gd name="connsiteY314" fmla="*/ 802420 h 1097785"/>
                <a:gd name="connsiteX315" fmla="*/ 315943 w 7225330"/>
                <a:gd name="connsiteY315" fmla="*/ 793525 h 1097785"/>
                <a:gd name="connsiteX316" fmla="*/ 382832 w 7225330"/>
                <a:gd name="connsiteY316" fmla="*/ 788544 h 1097785"/>
                <a:gd name="connsiteX317" fmla="*/ 376428 w 7225330"/>
                <a:gd name="connsiteY317" fmla="*/ 790679 h 1097785"/>
                <a:gd name="connsiteX318" fmla="*/ 377495 w 7225330"/>
                <a:gd name="connsiteY318" fmla="*/ 796371 h 1097785"/>
                <a:gd name="connsiteX319" fmla="*/ 377140 w 7225330"/>
                <a:gd name="connsiteY319" fmla="*/ 801352 h 1097785"/>
                <a:gd name="connsiteX320" fmla="*/ 379630 w 7225330"/>
                <a:gd name="connsiteY320" fmla="*/ 796015 h 1097785"/>
                <a:gd name="connsiteX321" fmla="*/ 382832 w 7225330"/>
                <a:gd name="connsiteY321" fmla="*/ 788544 h 1097785"/>
                <a:gd name="connsiteX322" fmla="*/ 411296 w 7225330"/>
                <a:gd name="connsiteY322" fmla="*/ 787832 h 1097785"/>
                <a:gd name="connsiteX323" fmla="*/ 409161 w 7225330"/>
                <a:gd name="connsiteY323" fmla="*/ 788188 h 1097785"/>
                <a:gd name="connsiteX324" fmla="*/ 407026 w 7225330"/>
                <a:gd name="connsiteY324" fmla="*/ 788544 h 1097785"/>
                <a:gd name="connsiteX325" fmla="*/ 409873 w 7225330"/>
                <a:gd name="connsiteY325" fmla="*/ 792813 h 1097785"/>
                <a:gd name="connsiteX326" fmla="*/ 413430 w 7225330"/>
                <a:gd name="connsiteY326" fmla="*/ 794236 h 1097785"/>
                <a:gd name="connsiteX327" fmla="*/ 413786 w 7225330"/>
                <a:gd name="connsiteY327" fmla="*/ 791746 h 1097785"/>
                <a:gd name="connsiteX328" fmla="*/ 411296 w 7225330"/>
                <a:gd name="connsiteY328" fmla="*/ 787832 h 1097785"/>
                <a:gd name="connsiteX329" fmla="*/ 280364 w 7225330"/>
                <a:gd name="connsiteY329" fmla="*/ 780716 h 1097785"/>
                <a:gd name="connsiteX330" fmla="*/ 279653 w 7225330"/>
                <a:gd name="connsiteY330" fmla="*/ 784630 h 1097785"/>
                <a:gd name="connsiteX331" fmla="*/ 276095 w 7225330"/>
                <a:gd name="connsiteY331" fmla="*/ 786053 h 1097785"/>
                <a:gd name="connsiteX332" fmla="*/ 271469 w 7225330"/>
                <a:gd name="connsiteY332" fmla="*/ 786765 h 1097785"/>
                <a:gd name="connsiteX333" fmla="*/ 268267 w 7225330"/>
                <a:gd name="connsiteY333" fmla="*/ 789255 h 1097785"/>
                <a:gd name="connsiteX334" fmla="*/ 275383 w 7225330"/>
                <a:gd name="connsiteY334" fmla="*/ 797083 h 1097785"/>
                <a:gd name="connsiteX335" fmla="*/ 278941 w 7225330"/>
                <a:gd name="connsiteY335" fmla="*/ 793525 h 1097785"/>
                <a:gd name="connsiteX336" fmla="*/ 280364 w 7225330"/>
                <a:gd name="connsiteY336" fmla="*/ 789611 h 1097785"/>
                <a:gd name="connsiteX337" fmla="*/ 282499 w 7225330"/>
                <a:gd name="connsiteY337" fmla="*/ 786409 h 1097785"/>
                <a:gd name="connsiteX338" fmla="*/ 287480 w 7225330"/>
                <a:gd name="connsiteY338" fmla="*/ 784274 h 1097785"/>
                <a:gd name="connsiteX339" fmla="*/ 280364 w 7225330"/>
                <a:gd name="connsiteY339" fmla="*/ 780716 h 1097785"/>
                <a:gd name="connsiteX340" fmla="*/ 352590 w 7225330"/>
                <a:gd name="connsiteY340" fmla="*/ 775735 h 1097785"/>
                <a:gd name="connsiteX341" fmla="*/ 348676 w 7225330"/>
                <a:gd name="connsiteY341" fmla="*/ 777158 h 1097785"/>
                <a:gd name="connsiteX342" fmla="*/ 350455 w 7225330"/>
                <a:gd name="connsiteY342" fmla="*/ 779293 h 1097785"/>
                <a:gd name="connsiteX343" fmla="*/ 352234 w 7225330"/>
                <a:gd name="connsiteY343" fmla="*/ 782139 h 1097785"/>
                <a:gd name="connsiteX344" fmla="*/ 354369 w 7225330"/>
                <a:gd name="connsiteY344" fmla="*/ 777158 h 1097785"/>
                <a:gd name="connsiteX345" fmla="*/ 352590 w 7225330"/>
                <a:gd name="connsiteY345" fmla="*/ 775735 h 1097785"/>
                <a:gd name="connsiteX346" fmla="*/ 422681 w 7225330"/>
                <a:gd name="connsiteY346" fmla="*/ 774312 h 1097785"/>
                <a:gd name="connsiteX347" fmla="*/ 421258 w 7225330"/>
                <a:gd name="connsiteY347" fmla="*/ 781428 h 1097785"/>
                <a:gd name="connsiteX348" fmla="*/ 417700 w 7225330"/>
                <a:gd name="connsiteY348" fmla="*/ 788544 h 1097785"/>
                <a:gd name="connsiteX349" fmla="*/ 422325 w 7225330"/>
                <a:gd name="connsiteY349" fmla="*/ 784630 h 1097785"/>
                <a:gd name="connsiteX350" fmla="*/ 428374 w 7225330"/>
                <a:gd name="connsiteY350" fmla="*/ 778582 h 1097785"/>
                <a:gd name="connsiteX351" fmla="*/ 425883 w 7225330"/>
                <a:gd name="connsiteY351" fmla="*/ 776091 h 1097785"/>
                <a:gd name="connsiteX352" fmla="*/ 422681 w 7225330"/>
                <a:gd name="connsiteY352" fmla="*/ 774312 h 1097785"/>
                <a:gd name="connsiteX353" fmla="*/ 204225 w 7225330"/>
                <a:gd name="connsiteY353" fmla="*/ 772177 h 1097785"/>
                <a:gd name="connsiteX354" fmla="*/ 201734 w 7225330"/>
                <a:gd name="connsiteY354" fmla="*/ 776447 h 1097785"/>
                <a:gd name="connsiteX355" fmla="*/ 204225 w 7225330"/>
                <a:gd name="connsiteY355" fmla="*/ 782139 h 1097785"/>
                <a:gd name="connsiteX356" fmla="*/ 206004 w 7225330"/>
                <a:gd name="connsiteY356" fmla="*/ 777870 h 1097785"/>
                <a:gd name="connsiteX357" fmla="*/ 204225 w 7225330"/>
                <a:gd name="connsiteY357" fmla="*/ 772177 h 1097785"/>
                <a:gd name="connsiteX358" fmla="*/ 392617 w 7225330"/>
                <a:gd name="connsiteY358" fmla="*/ 771999 h 1097785"/>
                <a:gd name="connsiteX359" fmla="*/ 383544 w 7225330"/>
                <a:gd name="connsiteY359" fmla="*/ 773600 h 1097785"/>
                <a:gd name="connsiteX360" fmla="*/ 384967 w 7225330"/>
                <a:gd name="connsiteY360" fmla="*/ 780005 h 1097785"/>
                <a:gd name="connsiteX361" fmla="*/ 386390 w 7225330"/>
                <a:gd name="connsiteY361" fmla="*/ 784986 h 1097785"/>
                <a:gd name="connsiteX362" fmla="*/ 398487 w 7225330"/>
                <a:gd name="connsiteY362" fmla="*/ 777158 h 1097785"/>
                <a:gd name="connsiteX363" fmla="*/ 392617 w 7225330"/>
                <a:gd name="connsiteY363" fmla="*/ 771999 h 1097785"/>
                <a:gd name="connsiteX364" fmla="*/ 328040 w 7225330"/>
                <a:gd name="connsiteY364" fmla="*/ 767908 h 1097785"/>
                <a:gd name="connsiteX365" fmla="*/ 328040 w 7225330"/>
                <a:gd name="connsiteY365" fmla="*/ 772889 h 1097785"/>
                <a:gd name="connsiteX366" fmla="*/ 330175 w 7225330"/>
                <a:gd name="connsiteY366" fmla="*/ 779293 h 1097785"/>
                <a:gd name="connsiteX367" fmla="*/ 331598 w 7225330"/>
                <a:gd name="connsiteY367" fmla="*/ 773600 h 1097785"/>
                <a:gd name="connsiteX368" fmla="*/ 328040 w 7225330"/>
                <a:gd name="connsiteY368" fmla="*/ 767908 h 1097785"/>
                <a:gd name="connsiteX369" fmla="*/ 354369 w 7225330"/>
                <a:gd name="connsiteY369" fmla="*/ 758657 h 1097785"/>
                <a:gd name="connsiteX370" fmla="*/ 354013 w 7225330"/>
                <a:gd name="connsiteY370" fmla="*/ 762571 h 1097785"/>
                <a:gd name="connsiteX371" fmla="*/ 351878 w 7225330"/>
                <a:gd name="connsiteY371" fmla="*/ 765773 h 1097785"/>
                <a:gd name="connsiteX372" fmla="*/ 350811 w 7225330"/>
                <a:gd name="connsiteY372" fmla="*/ 768975 h 1097785"/>
                <a:gd name="connsiteX373" fmla="*/ 352946 w 7225330"/>
                <a:gd name="connsiteY373" fmla="*/ 772177 h 1097785"/>
                <a:gd name="connsiteX374" fmla="*/ 354369 w 7225330"/>
                <a:gd name="connsiteY374" fmla="*/ 767908 h 1097785"/>
                <a:gd name="connsiteX375" fmla="*/ 356504 w 7225330"/>
                <a:gd name="connsiteY375" fmla="*/ 764350 h 1097785"/>
                <a:gd name="connsiteX376" fmla="*/ 355081 w 7225330"/>
                <a:gd name="connsiteY376" fmla="*/ 761504 h 1097785"/>
                <a:gd name="connsiteX377" fmla="*/ 354369 w 7225330"/>
                <a:gd name="connsiteY377" fmla="*/ 758657 h 1097785"/>
                <a:gd name="connsiteX378" fmla="*/ 282499 w 7225330"/>
                <a:gd name="connsiteY378" fmla="*/ 757234 h 1097785"/>
                <a:gd name="connsiteX379" fmla="*/ 287480 w 7225330"/>
                <a:gd name="connsiteY379" fmla="*/ 757590 h 1097785"/>
                <a:gd name="connsiteX380" fmla="*/ 290326 w 7225330"/>
                <a:gd name="connsiteY380" fmla="*/ 761504 h 1097785"/>
                <a:gd name="connsiteX381" fmla="*/ 289971 w 7225330"/>
                <a:gd name="connsiteY381" fmla="*/ 764706 h 1097785"/>
                <a:gd name="connsiteX382" fmla="*/ 286057 w 7225330"/>
                <a:gd name="connsiteY382" fmla="*/ 763638 h 1097785"/>
                <a:gd name="connsiteX383" fmla="*/ 286413 w 7225330"/>
                <a:gd name="connsiteY383" fmla="*/ 760792 h 1097785"/>
                <a:gd name="connsiteX384" fmla="*/ 282499 w 7225330"/>
                <a:gd name="connsiteY384" fmla="*/ 757234 h 1097785"/>
                <a:gd name="connsiteX385" fmla="*/ 315943 w 7225330"/>
                <a:gd name="connsiteY385" fmla="*/ 748695 h 1097785"/>
                <a:gd name="connsiteX386" fmla="*/ 317722 w 7225330"/>
                <a:gd name="connsiteY386" fmla="*/ 750830 h 1097785"/>
                <a:gd name="connsiteX387" fmla="*/ 319501 w 7225330"/>
                <a:gd name="connsiteY387" fmla="*/ 752965 h 1097785"/>
                <a:gd name="connsiteX388" fmla="*/ 315588 w 7225330"/>
                <a:gd name="connsiteY388" fmla="*/ 754743 h 1097785"/>
                <a:gd name="connsiteX389" fmla="*/ 311674 w 7225330"/>
                <a:gd name="connsiteY389" fmla="*/ 752965 h 1097785"/>
                <a:gd name="connsiteX390" fmla="*/ 314876 w 7225330"/>
                <a:gd name="connsiteY390" fmla="*/ 750830 h 1097785"/>
                <a:gd name="connsiteX391" fmla="*/ 315943 w 7225330"/>
                <a:gd name="connsiteY391" fmla="*/ 748695 h 1097785"/>
                <a:gd name="connsiteX392" fmla="*/ 258305 w 7225330"/>
                <a:gd name="connsiteY392" fmla="*/ 745137 h 1097785"/>
                <a:gd name="connsiteX393" fmla="*/ 258661 w 7225330"/>
                <a:gd name="connsiteY393" fmla="*/ 750830 h 1097785"/>
                <a:gd name="connsiteX394" fmla="*/ 257593 w 7225330"/>
                <a:gd name="connsiteY394" fmla="*/ 755811 h 1097785"/>
                <a:gd name="connsiteX395" fmla="*/ 255459 w 7225330"/>
                <a:gd name="connsiteY395" fmla="*/ 753676 h 1097785"/>
                <a:gd name="connsiteX396" fmla="*/ 255459 w 7225330"/>
                <a:gd name="connsiteY396" fmla="*/ 749051 h 1097785"/>
                <a:gd name="connsiteX397" fmla="*/ 258305 w 7225330"/>
                <a:gd name="connsiteY397" fmla="*/ 745137 h 1097785"/>
                <a:gd name="connsiteX398" fmla="*/ 319501 w 7225330"/>
                <a:gd name="connsiteY398" fmla="*/ 741579 h 1097785"/>
                <a:gd name="connsiteX399" fmla="*/ 322348 w 7225330"/>
                <a:gd name="connsiteY399" fmla="*/ 742647 h 1097785"/>
                <a:gd name="connsiteX400" fmla="*/ 322348 w 7225330"/>
                <a:gd name="connsiteY400" fmla="*/ 744426 h 1097785"/>
                <a:gd name="connsiteX401" fmla="*/ 320569 w 7225330"/>
                <a:gd name="connsiteY401" fmla="*/ 744781 h 1097785"/>
                <a:gd name="connsiteX402" fmla="*/ 317367 w 7225330"/>
                <a:gd name="connsiteY402" fmla="*/ 746560 h 1097785"/>
                <a:gd name="connsiteX403" fmla="*/ 317011 w 7225330"/>
                <a:gd name="connsiteY403" fmla="*/ 742647 h 1097785"/>
                <a:gd name="connsiteX404" fmla="*/ 319501 w 7225330"/>
                <a:gd name="connsiteY404" fmla="*/ 741579 h 1097785"/>
                <a:gd name="connsiteX405" fmla="*/ 300289 w 7225330"/>
                <a:gd name="connsiteY405" fmla="*/ 737310 h 1097785"/>
                <a:gd name="connsiteX406" fmla="*/ 301000 w 7225330"/>
                <a:gd name="connsiteY406" fmla="*/ 741223 h 1097785"/>
                <a:gd name="connsiteX407" fmla="*/ 299577 w 7225330"/>
                <a:gd name="connsiteY407" fmla="*/ 743714 h 1097785"/>
                <a:gd name="connsiteX408" fmla="*/ 301712 w 7225330"/>
                <a:gd name="connsiteY408" fmla="*/ 744070 h 1097785"/>
                <a:gd name="connsiteX409" fmla="*/ 304558 w 7225330"/>
                <a:gd name="connsiteY409" fmla="*/ 741579 h 1097785"/>
                <a:gd name="connsiteX410" fmla="*/ 305270 w 7225330"/>
                <a:gd name="connsiteY410" fmla="*/ 752965 h 1097785"/>
                <a:gd name="connsiteX411" fmla="*/ 297442 w 7225330"/>
                <a:gd name="connsiteY411" fmla="*/ 755099 h 1097785"/>
                <a:gd name="connsiteX412" fmla="*/ 300644 w 7225330"/>
                <a:gd name="connsiteY412" fmla="*/ 751541 h 1097785"/>
                <a:gd name="connsiteX413" fmla="*/ 304558 w 7225330"/>
                <a:gd name="connsiteY413" fmla="*/ 747983 h 1097785"/>
                <a:gd name="connsiteX414" fmla="*/ 298865 w 7225330"/>
                <a:gd name="connsiteY414" fmla="*/ 750118 h 1097785"/>
                <a:gd name="connsiteX415" fmla="*/ 298510 w 7225330"/>
                <a:gd name="connsiteY415" fmla="*/ 743002 h 1097785"/>
                <a:gd name="connsiteX416" fmla="*/ 300289 w 7225330"/>
                <a:gd name="connsiteY416" fmla="*/ 737310 h 1097785"/>
                <a:gd name="connsiteX417" fmla="*/ 197109 w 7225330"/>
                <a:gd name="connsiteY417" fmla="*/ 733040 h 1097785"/>
                <a:gd name="connsiteX418" fmla="*/ 195686 w 7225330"/>
                <a:gd name="connsiteY418" fmla="*/ 744426 h 1097785"/>
                <a:gd name="connsiteX419" fmla="*/ 201378 w 7225330"/>
                <a:gd name="connsiteY419" fmla="*/ 757946 h 1097785"/>
                <a:gd name="connsiteX420" fmla="*/ 202801 w 7225330"/>
                <a:gd name="connsiteY420" fmla="*/ 753676 h 1097785"/>
                <a:gd name="connsiteX421" fmla="*/ 201023 w 7225330"/>
                <a:gd name="connsiteY421" fmla="*/ 747628 h 1097785"/>
                <a:gd name="connsiteX422" fmla="*/ 199599 w 7225330"/>
                <a:gd name="connsiteY422" fmla="*/ 741935 h 1097785"/>
                <a:gd name="connsiteX423" fmla="*/ 202090 w 7225330"/>
                <a:gd name="connsiteY423" fmla="*/ 738733 h 1097785"/>
                <a:gd name="connsiteX424" fmla="*/ 199244 w 7225330"/>
                <a:gd name="connsiteY424" fmla="*/ 735887 h 1097785"/>
                <a:gd name="connsiteX425" fmla="*/ 197109 w 7225330"/>
                <a:gd name="connsiteY425" fmla="*/ 733040 h 1097785"/>
                <a:gd name="connsiteX426" fmla="*/ 289615 w 7225330"/>
                <a:gd name="connsiteY426" fmla="*/ 729482 h 1097785"/>
                <a:gd name="connsiteX427" fmla="*/ 289615 w 7225330"/>
                <a:gd name="connsiteY427" fmla="*/ 734108 h 1097785"/>
                <a:gd name="connsiteX428" fmla="*/ 286768 w 7225330"/>
                <a:gd name="connsiteY428" fmla="*/ 738021 h 1097785"/>
                <a:gd name="connsiteX429" fmla="*/ 285345 w 7225330"/>
                <a:gd name="connsiteY429" fmla="*/ 733396 h 1097785"/>
                <a:gd name="connsiteX430" fmla="*/ 283211 w 7225330"/>
                <a:gd name="connsiteY430" fmla="*/ 730194 h 1097785"/>
                <a:gd name="connsiteX431" fmla="*/ 286057 w 7225330"/>
                <a:gd name="connsiteY431" fmla="*/ 731261 h 1097785"/>
                <a:gd name="connsiteX432" fmla="*/ 289615 w 7225330"/>
                <a:gd name="connsiteY432" fmla="*/ 729482 h 1097785"/>
                <a:gd name="connsiteX433" fmla="*/ 220591 w 7225330"/>
                <a:gd name="connsiteY433" fmla="*/ 727347 h 1097785"/>
                <a:gd name="connsiteX434" fmla="*/ 217745 w 7225330"/>
                <a:gd name="connsiteY434" fmla="*/ 729482 h 1097785"/>
                <a:gd name="connsiteX435" fmla="*/ 213475 w 7225330"/>
                <a:gd name="connsiteY435" fmla="*/ 729482 h 1097785"/>
                <a:gd name="connsiteX436" fmla="*/ 219880 w 7225330"/>
                <a:gd name="connsiteY436" fmla="*/ 745137 h 1097785"/>
                <a:gd name="connsiteX437" fmla="*/ 217389 w 7225330"/>
                <a:gd name="connsiteY437" fmla="*/ 743002 h 1097785"/>
                <a:gd name="connsiteX438" fmla="*/ 215610 w 7225330"/>
                <a:gd name="connsiteY438" fmla="*/ 739444 h 1097785"/>
                <a:gd name="connsiteX439" fmla="*/ 213119 w 7225330"/>
                <a:gd name="connsiteY439" fmla="*/ 746916 h 1097785"/>
                <a:gd name="connsiteX440" fmla="*/ 216322 w 7225330"/>
                <a:gd name="connsiteY440" fmla="*/ 757234 h 1097785"/>
                <a:gd name="connsiteX441" fmla="*/ 218812 w 7225330"/>
                <a:gd name="connsiteY441" fmla="*/ 751897 h 1097785"/>
                <a:gd name="connsiteX442" fmla="*/ 214898 w 7225330"/>
                <a:gd name="connsiteY442" fmla="*/ 745137 h 1097785"/>
                <a:gd name="connsiteX443" fmla="*/ 217745 w 7225330"/>
                <a:gd name="connsiteY443" fmla="*/ 747628 h 1097785"/>
                <a:gd name="connsiteX444" fmla="*/ 222014 w 7225330"/>
                <a:gd name="connsiteY444" fmla="*/ 747983 h 1097785"/>
                <a:gd name="connsiteX445" fmla="*/ 221658 w 7225330"/>
                <a:gd name="connsiteY445" fmla="*/ 751186 h 1097785"/>
                <a:gd name="connsiteX446" fmla="*/ 223437 w 7225330"/>
                <a:gd name="connsiteY446" fmla="*/ 752965 h 1097785"/>
                <a:gd name="connsiteX447" fmla="*/ 219524 w 7225330"/>
                <a:gd name="connsiteY447" fmla="*/ 757946 h 1097785"/>
                <a:gd name="connsiteX448" fmla="*/ 213475 w 7225330"/>
                <a:gd name="connsiteY448" fmla="*/ 761504 h 1097785"/>
                <a:gd name="connsiteX449" fmla="*/ 215610 w 7225330"/>
                <a:gd name="connsiteY449" fmla="*/ 764350 h 1097785"/>
                <a:gd name="connsiteX450" fmla="*/ 217745 w 7225330"/>
                <a:gd name="connsiteY450" fmla="*/ 762927 h 1097785"/>
                <a:gd name="connsiteX451" fmla="*/ 218456 w 7225330"/>
                <a:gd name="connsiteY451" fmla="*/ 765061 h 1097785"/>
                <a:gd name="connsiteX452" fmla="*/ 217745 w 7225330"/>
                <a:gd name="connsiteY452" fmla="*/ 767196 h 1097785"/>
                <a:gd name="connsiteX453" fmla="*/ 210985 w 7225330"/>
                <a:gd name="connsiteY453" fmla="*/ 765061 h 1097785"/>
                <a:gd name="connsiteX454" fmla="*/ 202801 w 7225330"/>
                <a:gd name="connsiteY454" fmla="*/ 765061 h 1097785"/>
                <a:gd name="connsiteX455" fmla="*/ 203513 w 7225330"/>
                <a:gd name="connsiteY455" fmla="*/ 768975 h 1097785"/>
                <a:gd name="connsiteX456" fmla="*/ 206715 w 7225330"/>
                <a:gd name="connsiteY456" fmla="*/ 770754 h 1097785"/>
                <a:gd name="connsiteX457" fmla="*/ 210273 w 7225330"/>
                <a:gd name="connsiteY457" fmla="*/ 772889 h 1097785"/>
                <a:gd name="connsiteX458" fmla="*/ 212764 w 7225330"/>
                <a:gd name="connsiteY458" fmla="*/ 777870 h 1097785"/>
                <a:gd name="connsiteX459" fmla="*/ 211340 w 7225330"/>
                <a:gd name="connsiteY459" fmla="*/ 780361 h 1097785"/>
                <a:gd name="connsiteX460" fmla="*/ 208494 w 7225330"/>
                <a:gd name="connsiteY460" fmla="*/ 782139 h 1097785"/>
                <a:gd name="connsiteX461" fmla="*/ 211696 w 7225330"/>
                <a:gd name="connsiteY461" fmla="*/ 789967 h 1097785"/>
                <a:gd name="connsiteX462" fmla="*/ 216322 w 7225330"/>
                <a:gd name="connsiteY462" fmla="*/ 796371 h 1097785"/>
                <a:gd name="connsiteX463" fmla="*/ 219880 w 7225330"/>
                <a:gd name="connsiteY463" fmla="*/ 791746 h 1097785"/>
                <a:gd name="connsiteX464" fmla="*/ 226284 w 7225330"/>
                <a:gd name="connsiteY464" fmla="*/ 789255 h 1097785"/>
                <a:gd name="connsiteX465" fmla="*/ 224149 w 7225330"/>
                <a:gd name="connsiteY465" fmla="*/ 778937 h 1097785"/>
                <a:gd name="connsiteX466" fmla="*/ 221303 w 7225330"/>
                <a:gd name="connsiteY466" fmla="*/ 770754 h 1097785"/>
                <a:gd name="connsiteX467" fmla="*/ 223082 w 7225330"/>
                <a:gd name="connsiteY467" fmla="*/ 769331 h 1097785"/>
                <a:gd name="connsiteX468" fmla="*/ 226995 w 7225330"/>
                <a:gd name="connsiteY468" fmla="*/ 771466 h 1097785"/>
                <a:gd name="connsiteX469" fmla="*/ 229842 w 7225330"/>
                <a:gd name="connsiteY469" fmla="*/ 766485 h 1097785"/>
                <a:gd name="connsiteX470" fmla="*/ 234823 w 7225330"/>
                <a:gd name="connsiteY470" fmla="*/ 762927 h 1097785"/>
                <a:gd name="connsiteX471" fmla="*/ 233044 w 7225330"/>
                <a:gd name="connsiteY471" fmla="*/ 760436 h 1097785"/>
                <a:gd name="connsiteX472" fmla="*/ 231976 w 7225330"/>
                <a:gd name="connsiteY472" fmla="*/ 758657 h 1097785"/>
                <a:gd name="connsiteX473" fmla="*/ 233755 w 7225330"/>
                <a:gd name="connsiteY473" fmla="*/ 757234 h 1097785"/>
                <a:gd name="connsiteX474" fmla="*/ 237669 w 7225330"/>
                <a:gd name="connsiteY474" fmla="*/ 757234 h 1097785"/>
                <a:gd name="connsiteX475" fmla="*/ 237669 w 7225330"/>
                <a:gd name="connsiteY475" fmla="*/ 753320 h 1097785"/>
                <a:gd name="connsiteX476" fmla="*/ 236958 w 7225330"/>
                <a:gd name="connsiteY476" fmla="*/ 748695 h 1097785"/>
                <a:gd name="connsiteX477" fmla="*/ 233044 w 7225330"/>
                <a:gd name="connsiteY477" fmla="*/ 747983 h 1097785"/>
                <a:gd name="connsiteX478" fmla="*/ 228419 w 7225330"/>
                <a:gd name="connsiteY478" fmla="*/ 750118 h 1097785"/>
                <a:gd name="connsiteX479" fmla="*/ 225216 w 7225330"/>
                <a:gd name="connsiteY479" fmla="*/ 738733 h 1097785"/>
                <a:gd name="connsiteX480" fmla="*/ 220591 w 7225330"/>
                <a:gd name="connsiteY480" fmla="*/ 727347 h 1097785"/>
                <a:gd name="connsiteX481" fmla="*/ 441942 w 7225330"/>
                <a:gd name="connsiteY481" fmla="*/ 710039 h 1097785"/>
                <a:gd name="connsiteX482" fmla="*/ 440115 w 7225330"/>
                <a:gd name="connsiteY482" fmla="*/ 710625 h 1097785"/>
                <a:gd name="connsiteX483" fmla="*/ 419835 w 7225330"/>
                <a:gd name="connsiteY483" fmla="*/ 720232 h 1097785"/>
                <a:gd name="connsiteX484" fmla="*/ 415209 w 7225330"/>
                <a:gd name="connsiteY484" fmla="*/ 724501 h 1097785"/>
                <a:gd name="connsiteX485" fmla="*/ 416277 w 7225330"/>
                <a:gd name="connsiteY485" fmla="*/ 730194 h 1097785"/>
                <a:gd name="connsiteX486" fmla="*/ 421969 w 7225330"/>
                <a:gd name="connsiteY486" fmla="*/ 722011 h 1097785"/>
                <a:gd name="connsiteX487" fmla="*/ 433355 w 7225330"/>
                <a:gd name="connsiteY487" fmla="*/ 715962 h 1097785"/>
                <a:gd name="connsiteX488" fmla="*/ 441942 w 7225330"/>
                <a:gd name="connsiteY488" fmla="*/ 712572 h 1097785"/>
                <a:gd name="connsiteX489" fmla="*/ 219880 w 7225330"/>
                <a:gd name="connsiteY489" fmla="*/ 701019 h 1097785"/>
                <a:gd name="connsiteX490" fmla="*/ 217033 w 7225330"/>
                <a:gd name="connsiteY490" fmla="*/ 701730 h 1097785"/>
                <a:gd name="connsiteX491" fmla="*/ 216322 w 7225330"/>
                <a:gd name="connsiteY491" fmla="*/ 703154 h 1097785"/>
                <a:gd name="connsiteX492" fmla="*/ 216677 w 7225330"/>
                <a:gd name="connsiteY492" fmla="*/ 704933 h 1097785"/>
                <a:gd name="connsiteX493" fmla="*/ 217033 w 7225330"/>
                <a:gd name="connsiteY493" fmla="*/ 706000 h 1097785"/>
                <a:gd name="connsiteX494" fmla="*/ 219168 w 7225330"/>
                <a:gd name="connsiteY494" fmla="*/ 706712 h 1097785"/>
                <a:gd name="connsiteX495" fmla="*/ 220591 w 7225330"/>
                <a:gd name="connsiteY495" fmla="*/ 706356 h 1097785"/>
                <a:gd name="connsiteX496" fmla="*/ 222014 w 7225330"/>
                <a:gd name="connsiteY496" fmla="*/ 706000 h 1097785"/>
                <a:gd name="connsiteX497" fmla="*/ 222726 w 7225330"/>
                <a:gd name="connsiteY497" fmla="*/ 703865 h 1097785"/>
                <a:gd name="connsiteX498" fmla="*/ 222370 w 7225330"/>
                <a:gd name="connsiteY498" fmla="*/ 702798 h 1097785"/>
                <a:gd name="connsiteX499" fmla="*/ 222014 w 7225330"/>
                <a:gd name="connsiteY499" fmla="*/ 701730 h 1097785"/>
                <a:gd name="connsiteX500" fmla="*/ 219880 w 7225330"/>
                <a:gd name="connsiteY500" fmla="*/ 701019 h 1097785"/>
                <a:gd name="connsiteX501" fmla="*/ 206359 w 7225330"/>
                <a:gd name="connsiteY501" fmla="*/ 701019 h 1097785"/>
                <a:gd name="connsiteX502" fmla="*/ 202446 w 7225330"/>
                <a:gd name="connsiteY502" fmla="*/ 703865 h 1097785"/>
                <a:gd name="connsiteX503" fmla="*/ 203513 w 7225330"/>
                <a:gd name="connsiteY503" fmla="*/ 708135 h 1097785"/>
                <a:gd name="connsiteX504" fmla="*/ 206004 w 7225330"/>
                <a:gd name="connsiteY504" fmla="*/ 707779 h 1097785"/>
                <a:gd name="connsiteX505" fmla="*/ 207783 w 7225330"/>
                <a:gd name="connsiteY505" fmla="*/ 708135 h 1097785"/>
                <a:gd name="connsiteX506" fmla="*/ 209562 w 7225330"/>
                <a:gd name="connsiteY506" fmla="*/ 704577 h 1097785"/>
                <a:gd name="connsiteX507" fmla="*/ 206359 w 7225330"/>
                <a:gd name="connsiteY507" fmla="*/ 701019 h 1097785"/>
                <a:gd name="connsiteX508" fmla="*/ 362196 w 7225330"/>
                <a:gd name="connsiteY508" fmla="*/ 685364 h 1097785"/>
                <a:gd name="connsiteX509" fmla="*/ 358994 w 7225330"/>
                <a:gd name="connsiteY509" fmla="*/ 690345 h 1097785"/>
                <a:gd name="connsiteX510" fmla="*/ 364331 w 7225330"/>
                <a:gd name="connsiteY510" fmla="*/ 690345 h 1097785"/>
                <a:gd name="connsiteX511" fmla="*/ 362196 w 7225330"/>
                <a:gd name="connsiteY511" fmla="*/ 685364 h 1097785"/>
                <a:gd name="connsiteX512" fmla="*/ 399555 w 7225330"/>
                <a:gd name="connsiteY512" fmla="*/ 682162 h 1097785"/>
                <a:gd name="connsiteX513" fmla="*/ 396352 w 7225330"/>
                <a:gd name="connsiteY513" fmla="*/ 684652 h 1097785"/>
                <a:gd name="connsiteX514" fmla="*/ 389237 w 7225330"/>
                <a:gd name="connsiteY514" fmla="*/ 688210 h 1097785"/>
                <a:gd name="connsiteX515" fmla="*/ 392083 w 7225330"/>
                <a:gd name="connsiteY515" fmla="*/ 687855 h 1097785"/>
                <a:gd name="connsiteX516" fmla="*/ 398843 w 7225330"/>
                <a:gd name="connsiteY516" fmla="*/ 685364 h 1097785"/>
                <a:gd name="connsiteX517" fmla="*/ 403468 w 7225330"/>
                <a:gd name="connsiteY517" fmla="*/ 682518 h 1097785"/>
                <a:gd name="connsiteX518" fmla="*/ 399555 w 7225330"/>
                <a:gd name="connsiteY518" fmla="*/ 682162 h 1097785"/>
                <a:gd name="connsiteX519" fmla="*/ 346542 w 7225330"/>
                <a:gd name="connsiteY519" fmla="*/ 678960 h 1097785"/>
                <a:gd name="connsiteX520" fmla="*/ 345830 w 7225330"/>
                <a:gd name="connsiteY520" fmla="*/ 681094 h 1097785"/>
                <a:gd name="connsiteX521" fmla="*/ 346542 w 7225330"/>
                <a:gd name="connsiteY521" fmla="*/ 682162 h 1097785"/>
                <a:gd name="connsiteX522" fmla="*/ 347253 w 7225330"/>
                <a:gd name="connsiteY522" fmla="*/ 683229 h 1097785"/>
                <a:gd name="connsiteX523" fmla="*/ 350099 w 7225330"/>
                <a:gd name="connsiteY523" fmla="*/ 681450 h 1097785"/>
                <a:gd name="connsiteX524" fmla="*/ 352234 w 7225330"/>
                <a:gd name="connsiteY524" fmla="*/ 681806 h 1097785"/>
                <a:gd name="connsiteX525" fmla="*/ 350811 w 7225330"/>
                <a:gd name="connsiteY525" fmla="*/ 678960 h 1097785"/>
                <a:gd name="connsiteX526" fmla="*/ 346542 w 7225330"/>
                <a:gd name="connsiteY526" fmla="*/ 678960 h 1097785"/>
                <a:gd name="connsiteX527" fmla="*/ 250478 w 7225330"/>
                <a:gd name="connsiteY527" fmla="*/ 673267 h 1097785"/>
                <a:gd name="connsiteX528" fmla="*/ 249054 w 7225330"/>
                <a:gd name="connsiteY528" fmla="*/ 674690 h 1097785"/>
                <a:gd name="connsiteX529" fmla="*/ 246920 w 7225330"/>
                <a:gd name="connsiteY529" fmla="*/ 676113 h 1097785"/>
                <a:gd name="connsiteX530" fmla="*/ 250478 w 7225330"/>
                <a:gd name="connsiteY530" fmla="*/ 680739 h 1097785"/>
                <a:gd name="connsiteX531" fmla="*/ 255459 w 7225330"/>
                <a:gd name="connsiteY531" fmla="*/ 681806 h 1097785"/>
                <a:gd name="connsiteX532" fmla="*/ 252612 w 7225330"/>
                <a:gd name="connsiteY532" fmla="*/ 677537 h 1097785"/>
                <a:gd name="connsiteX533" fmla="*/ 250478 w 7225330"/>
                <a:gd name="connsiteY533" fmla="*/ 673267 h 1097785"/>
                <a:gd name="connsiteX534" fmla="*/ 353835 w 7225330"/>
                <a:gd name="connsiteY534" fmla="*/ 668998 h 1097785"/>
                <a:gd name="connsiteX535" fmla="*/ 347965 w 7225330"/>
                <a:gd name="connsiteY535" fmla="*/ 669709 h 1097785"/>
                <a:gd name="connsiteX536" fmla="*/ 353657 w 7225330"/>
                <a:gd name="connsiteY536" fmla="*/ 676113 h 1097785"/>
                <a:gd name="connsiteX537" fmla="*/ 360062 w 7225330"/>
                <a:gd name="connsiteY537" fmla="*/ 674690 h 1097785"/>
                <a:gd name="connsiteX538" fmla="*/ 358638 w 7225330"/>
                <a:gd name="connsiteY538" fmla="*/ 672555 h 1097785"/>
                <a:gd name="connsiteX539" fmla="*/ 357215 w 7225330"/>
                <a:gd name="connsiteY539" fmla="*/ 673979 h 1097785"/>
                <a:gd name="connsiteX540" fmla="*/ 353835 w 7225330"/>
                <a:gd name="connsiteY540" fmla="*/ 668998 h 1097785"/>
                <a:gd name="connsiteX541" fmla="*/ 257593 w 7225330"/>
                <a:gd name="connsiteY541" fmla="*/ 668998 h 1097785"/>
                <a:gd name="connsiteX542" fmla="*/ 256882 w 7225330"/>
                <a:gd name="connsiteY542" fmla="*/ 670421 h 1097785"/>
                <a:gd name="connsiteX543" fmla="*/ 258305 w 7225330"/>
                <a:gd name="connsiteY543" fmla="*/ 670421 h 1097785"/>
                <a:gd name="connsiteX544" fmla="*/ 257949 w 7225330"/>
                <a:gd name="connsiteY544" fmla="*/ 671844 h 1097785"/>
                <a:gd name="connsiteX545" fmla="*/ 256170 w 7225330"/>
                <a:gd name="connsiteY545" fmla="*/ 672555 h 1097785"/>
                <a:gd name="connsiteX546" fmla="*/ 259017 w 7225330"/>
                <a:gd name="connsiteY546" fmla="*/ 676113 h 1097785"/>
                <a:gd name="connsiteX547" fmla="*/ 261863 w 7225330"/>
                <a:gd name="connsiteY547" fmla="*/ 672555 h 1097785"/>
                <a:gd name="connsiteX548" fmla="*/ 257593 w 7225330"/>
                <a:gd name="connsiteY548" fmla="*/ 668998 h 1097785"/>
                <a:gd name="connsiteX549" fmla="*/ 379274 w 7225330"/>
                <a:gd name="connsiteY549" fmla="*/ 658324 h 1097785"/>
                <a:gd name="connsiteX550" fmla="*/ 374649 w 7225330"/>
                <a:gd name="connsiteY550" fmla="*/ 660814 h 1097785"/>
                <a:gd name="connsiteX551" fmla="*/ 376428 w 7225330"/>
                <a:gd name="connsiteY551" fmla="*/ 665440 h 1097785"/>
                <a:gd name="connsiteX552" fmla="*/ 377851 w 7225330"/>
                <a:gd name="connsiteY552" fmla="*/ 661882 h 1097785"/>
                <a:gd name="connsiteX553" fmla="*/ 379274 w 7225330"/>
                <a:gd name="connsiteY553" fmla="*/ 662593 h 1097785"/>
                <a:gd name="connsiteX554" fmla="*/ 379986 w 7225330"/>
                <a:gd name="connsiteY554" fmla="*/ 664016 h 1097785"/>
                <a:gd name="connsiteX555" fmla="*/ 381765 w 7225330"/>
                <a:gd name="connsiteY555" fmla="*/ 661882 h 1097785"/>
                <a:gd name="connsiteX556" fmla="*/ 379274 w 7225330"/>
                <a:gd name="connsiteY556" fmla="*/ 658324 h 1097785"/>
                <a:gd name="connsiteX557" fmla="*/ 249766 w 7225330"/>
                <a:gd name="connsiteY557" fmla="*/ 658324 h 1097785"/>
                <a:gd name="connsiteX558" fmla="*/ 249766 w 7225330"/>
                <a:gd name="connsiteY558" fmla="*/ 661882 h 1097785"/>
                <a:gd name="connsiteX559" fmla="*/ 248343 w 7225330"/>
                <a:gd name="connsiteY559" fmla="*/ 663305 h 1097785"/>
                <a:gd name="connsiteX560" fmla="*/ 245497 w 7225330"/>
                <a:gd name="connsiteY560" fmla="*/ 664728 h 1097785"/>
                <a:gd name="connsiteX561" fmla="*/ 250478 w 7225330"/>
                <a:gd name="connsiteY561" fmla="*/ 667219 h 1097785"/>
                <a:gd name="connsiteX562" fmla="*/ 255459 w 7225330"/>
                <a:gd name="connsiteY562" fmla="*/ 665440 h 1097785"/>
                <a:gd name="connsiteX563" fmla="*/ 252257 w 7225330"/>
                <a:gd name="connsiteY563" fmla="*/ 662949 h 1097785"/>
                <a:gd name="connsiteX564" fmla="*/ 249766 w 7225330"/>
                <a:gd name="connsiteY564" fmla="*/ 658324 h 1097785"/>
                <a:gd name="connsiteX565" fmla="*/ 360062 w 7225330"/>
                <a:gd name="connsiteY565" fmla="*/ 657612 h 1097785"/>
                <a:gd name="connsiteX566" fmla="*/ 355792 w 7225330"/>
                <a:gd name="connsiteY566" fmla="*/ 659035 h 1097785"/>
                <a:gd name="connsiteX567" fmla="*/ 362196 w 7225330"/>
                <a:gd name="connsiteY567" fmla="*/ 663305 h 1097785"/>
                <a:gd name="connsiteX568" fmla="*/ 361129 w 7225330"/>
                <a:gd name="connsiteY568" fmla="*/ 660459 h 1097785"/>
                <a:gd name="connsiteX569" fmla="*/ 360062 w 7225330"/>
                <a:gd name="connsiteY569" fmla="*/ 657612 h 1097785"/>
                <a:gd name="connsiteX570" fmla="*/ 294596 w 7225330"/>
                <a:gd name="connsiteY570" fmla="*/ 657612 h 1097785"/>
                <a:gd name="connsiteX571" fmla="*/ 290326 w 7225330"/>
                <a:gd name="connsiteY571" fmla="*/ 661170 h 1097785"/>
                <a:gd name="connsiteX572" fmla="*/ 288192 w 7225330"/>
                <a:gd name="connsiteY572" fmla="*/ 662593 h 1097785"/>
                <a:gd name="connsiteX573" fmla="*/ 288903 w 7225330"/>
                <a:gd name="connsiteY573" fmla="*/ 664016 h 1097785"/>
                <a:gd name="connsiteX574" fmla="*/ 288547 w 7225330"/>
                <a:gd name="connsiteY574" fmla="*/ 665440 h 1097785"/>
                <a:gd name="connsiteX575" fmla="*/ 286768 w 7225330"/>
                <a:gd name="connsiteY575" fmla="*/ 666151 h 1097785"/>
                <a:gd name="connsiteX576" fmla="*/ 292817 w 7225330"/>
                <a:gd name="connsiteY576" fmla="*/ 667930 h 1097785"/>
                <a:gd name="connsiteX577" fmla="*/ 298154 w 7225330"/>
                <a:gd name="connsiteY577" fmla="*/ 664728 h 1097785"/>
                <a:gd name="connsiteX578" fmla="*/ 296375 w 7225330"/>
                <a:gd name="connsiteY578" fmla="*/ 661170 h 1097785"/>
                <a:gd name="connsiteX579" fmla="*/ 294596 w 7225330"/>
                <a:gd name="connsiteY579" fmla="*/ 657612 h 1097785"/>
                <a:gd name="connsiteX580" fmla="*/ 305270 w 7225330"/>
                <a:gd name="connsiteY580" fmla="*/ 651920 h 1097785"/>
                <a:gd name="connsiteX581" fmla="*/ 307404 w 7225330"/>
                <a:gd name="connsiteY581" fmla="*/ 656901 h 1097785"/>
                <a:gd name="connsiteX582" fmla="*/ 313097 w 7225330"/>
                <a:gd name="connsiteY582" fmla="*/ 659747 h 1097785"/>
                <a:gd name="connsiteX583" fmla="*/ 310607 w 7225330"/>
                <a:gd name="connsiteY583" fmla="*/ 655833 h 1097785"/>
                <a:gd name="connsiteX584" fmla="*/ 305270 w 7225330"/>
                <a:gd name="connsiteY584" fmla="*/ 651920 h 1097785"/>
                <a:gd name="connsiteX585" fmla="*/ 224861 w 7225330"/>
                <a:gd name="connsiteY585" fmla="*/ 651920 h 1097785"/>
                <a:gd name="connsiteX586" fmla="*/ 224149 w 7225330"/>
                <a:gd name="connsiteY586" fmla="*/ 656545 h 1097785"/>
                <a:gd name="connsiteX587" fmla="*/ 226284 w 7225330"/>
                <a:gd name="connsiteY587" fmla="*/ 661170 h 1097785"/>
                <a:gd name="connsiteX588" fmla="*/ 228419 w 7225330"/>
                <a:gd name="connsiteY588" fmla="*/ 652631 h 1097785"/>
                <a:gd name="connsiteX589" fmla="*/ 224861 w 7225330"/>
                <a:gd name="connsiteY589" fmla="*/ 651920 h 1097785"/>
                <a:gd name="connsiteX590" fmla="*/ 394929 w 7225330"/>
                <a:gd name="connsiteY590" fmla="*/ 646938 h 1097785"/>
                <a:gd name="connsiteX591" fmla="*/ 390660 w 7225330"/>
                <a:gd name="connsiteY591" fmla="*/ 647294 h 1097785"/>
                <a:gd name="connsiteX592" fmla="*/ 391371 w 7225330"/>
                <a:gd name="connsiteY592" fmla="*/ 652631 h 1097785"/>
                <a:gd name="connsiteX593" fmla="*/ 394218 w 7225330"/>
                <a:gd name="connsiteY593" fmla="*/ 650496 h 1097785"/>
                <a:gd name="connsiteX594" fmla="*/ 394929 w 7225330"/>
                <a:gd name="connsiteY594" fmla="*/ 646938 h 1097785"/>
                <a:gd name="connsiteX595" fmla="*/ 335156 w 7225330"/>
                <a:gd name="connsiteY595" fmla="*/ 646227 h 1097785"/>
                <a:gd name="connsiteX596" fmla="*/ 340849 w 7225330"/>
                <a:gd name="connsiteY596" fmla="*/ 649785 h 1097785"/>
                <a:gd name="connsiteX597" fmla="*/ 340137 w 7225330"/>
                <a:gd name="connsiteY597" fmla="*/ 646227 h 1097785"/>
                <a:gd name="connsiteX598" fmla="*/ 335156 w 7225330"/>
                <a:gd name="connsiteY598" fmla="*/ 646227 h 1097785"/>
                <a:gd name="connsiteX599" fmla="*/ 268267 w 7225330"/>
                <a:gd name="connsiteY599" fmla="*/ 643381 h 1097785"/>
                <a:gd name="connsiteX600" fmla="*/ 261151 w 7225330"/>
                <a:gd name="connsiteY600" fmla="*/ 645515 h 1097785"/>
                <a:gd name="connsiteX601" fmla="*/ 268267 w 7225330"/>
                <a:gd name="connsiteY601" fmla="*/ 647650 h 1097785"/>
                <a:gd name="connsiteX602" fmla="*/ 268267 w 7225330"/>
                <a:gd name="connsiteY602" fmla="*/ 643381 h 1097785"/>
                <a:gd name="connsiteX603" fmla="*/ 383544 w 7225330"/>
                <a:gd name="connsiteY603" fmla="*/ 640534 h 1097785"/>
                <a:gd name="connsiteX604" fmla="*/ 382121 w 7225330"/>
                <a:gd name="connsiteY604" fmla="*/ 645160 h 1097785"/>
                <a:gd name="connsiteX605" fmla="*/ 387813 w 7225330"/>
                <a:gd name="connsiteY605" fmla="*/ 646227 h 1097785"/>
                <a:gd name="connsiteX606" fmla="*/ 383544 w 7225330"/>
                <a:gd name="connsiteY606" fmla="*/ 640534 h 1097785"/>
                <a:gd name="connsiteX607" fmla="*/ 244785 w 7225330"/>
                <a:gd name="connsiteY607" fmla="*/ 631995 h 1097785"/>
                <a:gd name="connsiteX608" fmla="*/ 243006 w 7225330"/>
                <a:gd name="connsiteY608" fmla="*/ 634842 h 1097785"/>
                <a:gd name="connsiteX609" fmla="*/ 240515 w 7225330"/>
                <a:gd name="connsiteY609" fmla="*/ 633418 h 1097785"/>
                <a:gd name="connsiteX610" fmla="*/ 241939 w 7225330"/>
                <a:gd name="connsiteY610" fmla="*/ 638044 h 1097785"/>
                <a:gd name="connsiteX611" fmla="*/ 246564 w 7225330"/>
                <a:gd name="connsiteY611" fmla="*/ 641957 h 1097785"/>
                <a:gd name="connsiteX612" fmla="*/ 250833 w 7225330"/>
                <a:gd name="connsiteY612" fmla="*/ 646583 h 1097785"/>
                <a:gd name="connsiteX613" fmla="*/ 251901 w 7225330"/>
                <a:gd name="connsiteY613" fmla="*/ 653343 h 1097785"/>
                <a:gd name="connsiteX614" fmla="*/ 256170 w 7225330"/>
                <a:gd name="connsiteY614" fmla="*/ 648362 h 1097785"/>
                <a:gd name="connsiteX615" fmla="*/ 255459 w 7225330"/>
                <a:gd name="connsiteY615" fmla="*/ 641957 h 1097785"/>
                <a:gd name="connsiteX616" fmla="*/ 249410 w 7225330"/>
                <a:gd name="connsiteY616" fmla="*/ 638044 h 1097785"/>
                <a:gd name="connsiteX617" fmla="*/ 244785 w 7225330"/>
                <a:gd name="connsiteY617" fmla="*/ 631995 h 1097785"/>
                <a:gd name="connsiteX618" fmla="*/ 431220 w 7225330"/>
                <a:gd name="connsiteY618" fmla="*/ 629860 h 1097785"/>
                <a:gd name="connsiteX619" fmla="*/ 426951 w 7225330"/>
                <a:gd name="connsiteY619" fmla="*/ 631995 h 1097785"/>
                <a:gd name="connsiteX620" fmla="*/ 424816 w 7225330"/>
                <a:gd name="connsiteY620" fmla="*/ 634842 h 1097785"/>
                <a:gd name="connsiteX621" fmla="*/ 426595 w 7225330"/>
                <a:gd name="connsiteY621" fmla="*/ 639111 h 1097785"/>
                <a:gd name="connsiteX622" fmla="*/ 429085 w 7225330"/>
                <a:gd name="connsiteY622" fmla="*/ 641957 h 1097785"/>
                <a:gd name="connsiteX623" fmla="*/ 434422 w 7225330"/>
                <a:gd name="connsiteY623" fmla="*/ 636621 h 1097785"/>
                <a:gd name="connsiteX624" fmla="*/ 431220 w 7225330"/>
                <a:gd name="connsiteY624" fmla="*/ 629860 h 1097785"/>
                <a:gd name="connsiteX625" fmla="*/ 276806 w 7225330"/>
                <a:gd name="connsiteY625" fmla="*/ 629860 h 1097785"/>
                <a:gd name="connsiteX626" fmla="*/ 275027 w 7225330"/>
                <a:gd name="connsiteY626" fmla="*/ 631639 h 1097785"/>
                <a:gd name="connsiteX627" fmla="*/ 275739 w 7225330"/>
                <a:gd name="connsiteY627" fmla="*/ 634130 h 1097785"/>
                <a:gd name="connsiteX628" fmla="*/ 280364 w 7225330"/>
                <a:gd name="connsiteY628" fmla="*/ 634130 h 1097785"/>
                <a:gd name="connsiteX629" fmla="*/ 280364 w 7225330"/>
                <a:gd name="connsiteY629" fmla="*/ 631284 h 1097785"/>
                <a:gd name="connsiteX630" fmla="*/ 276806 w 7225330"/>
                <a:gd name="connsiteY630" fmla="*/ 629860 h 1097785"/>
                <a:gd name="connsiteX631" fmla="*/ 266844 w 7225330"/>
                <a:gd name="connsiteY631" fmla="*/ 629860 h 1097785"/>
                <a:gd name="connsiteX632" fmla="*/ 266844 w 7225330"/>
                <a:gd name="connsiteY632" fmla="*/ 634842 h 1097785"/>
                <a:gd name="connsiteX633" fmla="*/ 262575 w 7225330"/>
                <a:gd name="connsiteY633" fmla="*/ 636976 h 1097785"/>
                <a:gd name="connsiteX634" fmla="*/ 267911 w 7225330"/>
                <a:gd name="connsiteY634" fmla="*/ 639111 h 1097785"/>
                <a:gd name="connsiteX635" fmla="*/ 272537 w 7225330"/>
                <a:gd name="connsiteY635" fmla="*/ 634130 h 1097785"/>
                <a:gd name="connsiteX636" fmla="*/ 269690 w 7225330"/>
                <a:gd name="connsiteY636" fmla="*/ 631639 h 1097785"/>
                <a:gd name="connsiteX637" fmla="*/ 266844 w 7225330"/>
                <a:gd name="connsiteY637" fmla="*/ 629860 h 1097785"/>
                <a:gd name="connsiteX638" fmla="*/ 358638 w 7225330"/>
                <a:gd name="connsiteY638" fmla="*/ 625591 h 1097785"/>
                <a:gd name="connsiteX639" fmla="*/ 357571 w 7225330"/>
                <a:gd name="connsiteY639" fmla="*/ 629149 h 1097785"/>
                <a:gd name="connsiteX640" fmla="*/ 360062 w 7225330"/>
                <a:gd name="connsiteY640" fmla="*/ 632707 h 1097785"/>
                <a:gd name="connsiteX641" fmla="*/ 361485 w 7225330"/>
                <a:gd name="connsiteY641" fmla="*/ 629149 h 1097785"/>
                <a:gd name="connsiteX642" fmla="*/ 358638 w 7225330"/>
                <a:gd name="connsiteY642" fmla="*/ 625591 h 1097785"/>
                <a:gd name="connsiteX643" fmla="*/ 231976 w 7225330"/>
                <a:gd name="connsiteY643" fmla="*/ 618475 h 1097785"/>
                <a:gd name="connsiteX644" fmla="*/ 224861 w 7225330"/>
                <a:gd name="connsiteY644" fmla="*/ 619187 h 1097785"/>
                <a:gd name="connsiteX645" fmla="*/ 227707 w 7225330"/>
                <a:gd name="connsiteY645" fmla="*/ 623456 h 1097785"/>
                <a:gd name="connsiteX646" fmla="*/ 231265 w 7225330"/>
                <a:gd name="connsiteY646" fmla="*/ 624879 h 1097785"/>
                <a:gd name="connsiteX647" fmla="*/ 231976 w 7225330"/>
                <a:gd name="connsiteY647" fmla="*/ 618475 h 1097785"/>
                <a:gd name="connsiteX648" fmla="*/ 389237 w 7225330"/>
                <a:gd name="connsiteY648" fmla="*/ 609936 h 1097785"/>
                <a:gd name="connsiteX649" fmla="*/ 389237 w 7225330"/>
                <a:gd name="connsiteY649" fmla="*/ 615273 h 1097785"/>
                <a:gd name="connsiteX650" fmla="*/ 393506 w 7225330"/>
                <a:gd name="connsiteY650" fmla="*/ 617764 h 1097785"/>
                <a:gd name="connsiteX651" fmla="*/ 391371 w 7225330"/>
                <a:gd name="connsiteY651" fmla="*/ 613138 h 1097785"/>
                <a:gd name="connsiteX652" fmla="*/ 389237 w 7225330"/>
                <a:gd name="connsiteY652" fmla="*/ 609936 h 1097785"/>
                <a:gd name="connsiteX653" fmla="*/ 437624 w 7225330"/>
                <a:gd name="connsiteY653" fmla="*/ 598551 h 1097785"/>
                <a:gd name="connsiteX654" fmla="*/ 436913 w 7225330"/>
                <a:gd name="connsiteY654" fmla="*/ 603888 h 1097785"/>
                <a:gd name="connsiteX655" fmla="*/ 439048 w 7225330"/>
                <a:gd name="connsiteY655" fmla="*/ 610648 h 1097785"/>
                <a:gd name="connsiteX656" fmla="*/ 440115 w 7225330"/>
                <a:gd name="connsiteY656" fmla="*/ 605667 h 1097785"/>
                <a:gd name="connsiteX657" fmla="*/ 437624 w 7225330"/>
                <a:gd name="connsiteY657" fmla="*/ 598551 h 1097785"/>
                <a:gd name="connsiteX658" fmla="*/ 426239 w 7225330"/>
                <a:gd name="connsiteY658" fmla="*/ 593570 h 1097785"/>
                <a:gd name="connsiteX659" fmla="*/ 427662 w 7225330"/>
                <a:gd name="connsiteY659" fmla="*/ 598195 h 1097785"/>
                <a:gd name="connsiteX660" fmla="*/ 431932 w 7225330"/>
                <a:gd name="connsiteY660" fmla="*/ 602820 h 1097785"/>
                <a:gd name="connsiteX661" fmla="*/ 432287 w 7225330"/>
                <a:gd name="connsiteY661" fmla="*/ 596416 h 1097785"/>
                <a:gd name="connsiteX662" fmla="*/ 426239 w 7225330"/>
                <a:gd name="connsiteY662" fmla="*/ 593570 h 1097785"/>
                <a:gd name="connsiteX663" fmla="*/ 413430 w 7225330"/>
                <a:gd name="connsiteY663" fmla="*/ 589300 h 1097785"/>
                <a:gd name="connsiteX664" fmla="*/ 414854 w 7225330"/>
                <a:gd name="connsiteY664" fmla="*/ 602109 h 1097785"/>
                <a:gd name="connsiteX665" fmla="*/ 415921 w 7225330"/>
                <a:gd name="connsiteY665" fmla="*/ 596772 h 1097785"/>
                <a:gd name="connsiteX666" fmla="*/ 413430 w 7225330"/>
                <a:gd name="connsiteY666" fmla="*/ 589300 h 1097785"/>
                <a:gd name="connsiteX667" fmla="*/ 269690 w 7225330"/>
                <a:gd name="connsiteY667" fmla="*/ 588589 h 1097785"/>
                <a:gd name="connsiteX668" fmla="*/ 268267 w 7225330"/>
                <a:gd name="connsiteY668" fmla="*/ 591079 h 1097785"/>
                <a:gd name="connsiteX669" fmla="*/ 266844 w 7225330"/>
                <a:gd name="connsiteY669" fmla="*/ 592858 h 1097785"/>
                <a:gd name="connsiteX670" fmla="*/ 271825 w 7225330"/>
                <a:gd name="connsiteY670" fmla="*/ 596060 h 1097785"/>
                <a:gd name="connsiteX671" fmla="*/ 276806 w 7225330"/>
                <a:gd name="connsiteY671" fmla="*/ 592146 h 1097785"/>
                <a:gd name="connsiteX672" fmla="*/ 272893 w 7225330"/>
                <a:gd name="connsiteY672" fmla="*/ 590368 h 1097785"/>
                <a:gd name="connsiteX673" fmla="*/ 269690 w 7225330"/>
                <a:gd name="connsiteY673" fmla="*/ 588589 h 1097785"/>
                <a:gd name="connsiteX674" fmla="*/ 367889 w 7225330"/>
                <a:gd name="connsiteY674" fmla="*/ 587877 h 1097785"/>
                <a:gd name="connsiteX675" fmla="*/ 366110 w 7225330"/>
                <a:gd name="connsiteY675" fmla="*/ 591791 h 1097785"/>
                <a:gd name="connsiteX676" fmla="*/ 364331 w 7225330"/>
                <a:gd name="connsiteY676" fmla="*/ 594993 h 1097785"/>
                <a:gd name="connsiteX677" fmla="*/ 366466 w 7225330"/>
                <a:gd name="connsiteY677" fmla="*/ 597483 h 1097785"/>
                <a:gd name="connsiteX678" fmla="*/ 370024 w 7225330"/>
                <a:gd name="connsiteY678" fmla="*/ 597839 h 1097785"/>
                <a:gd name="connsiteX679" fmla="*/ 369668 w 7225330"/>
                <a:gd name="connsiteY679" fmla="*/ 592146 h 1097785"/>
                <a:gd name="connsiteX680" fmla="*/ 367889 w 7225330"/>
                <a:gd name="connsiteY680" fmla="*/ 587877 h 1097785"/>
                <a:gd name="connsiteX681" fmla="*/ 283922 w 7225330"/>
                <a:gd name="connsiteY681" fmla="*/ 583607 h 1097785"/>
                <a:gd name="connsiteX682" fmla="*/ 282499 w 7225330"/>
                <a:gd name="connsiteY682" fmla="*/ 587521 h 1097785"/>
                <a:gd name="connsiteX683" fmla="*/ 277518 w 7225330"/>
                <a:gd name="connsiteY683" fmla="*/ 590012 h 1097785"/>
                <a:gd name="connsiteX684" fmla="*/ 275383 w 7225330"/>
                <a:gd name="connsiteY684" fmla="*/ 596772 h 1097785"/>
                <a:gd name="connsiteX685" fmla="*/ 274672 w 7225330"/>
                <a:gd name="connsiteY685" fmla="*/ 603532 h 1097785"/>
                <a:gd name="connsiteX686" fmla="*/ 269690 w 7225330"/>
                <a:gd name="connsiteY686" fmla="*/ 600685 h 1097785"/>
                <a:gd name="connsiteX687" fmla="*/ 264709 w 7225330"/>
                <a:gd name="connsiteY687" fmla="*/ 599262 h 1097785"/>
                <a:gd name="connsiteX688" fmla="*/ 265421 w 7225330"/>
                <a:gd name="connsiteY688" fmla="*/ 604955 h 1097785"/>
                <a:gd name="connsiteX689" fmla="*/ 260440 w 7225330"/>
                <a:gd name="connsiteY689" fmla="*/ 602820 h 1097785"/>
                <a:gd name="connsiteX690" fmla="*/ 256170 w 7225330"/>
                <a:gd name="connsiteY690" fmla="*/ 604955 h 1097785"/>
                <a:gd name="connsiteX691" fmla="*/ 250833 w 7225330"/>
                <a:gd name="connsiteY691" fmla="*/ 602820 h 1097785"/>
                <a:gd name="connsiteX692" fmla="*/ 246920 w 7225330"/>
                <a:gd name="connsiteY692" fmla="*/ 596416 h 1097785"/>
                <a:gd name="connsiteX693" fmla="*/ 234823 w 7225330"/>
                <a:gd name="connsiteY693" fmla="*/ 596416 h 1097785"/>
                <a:gd name="connsiteX694" fmla="*/ 234823 w 7225330"/>
                <a:gd name="connsiteY694" fmla="*/ 604955 h 1097785"/>
                <a:gd name="connsiteX695" fmla="*/ 230553 w 7225330"/>
                <a:gd name="connsiteY695" fmla="*/ 609936 h 1097785"/>
                <a:gd name="connsiteX696" fmla="*/ 234823 w 7225330"/>
                <a:gd name="connsiteY696" fmla="*/ 614206 h 1097785"/>
                <a:gd name="connsiteX697" fmla="*/ 239092 w 7225330"/>
                <a:gd name="connsiteY697" fmla="*/ 620610 h 1097785"/>
                <a:gd name="connsiteX698" fmla="*/ 245141 w 7225330"/>
                <a:gd name="connsiteY698" fmla="*/ 621321 h 1097785"/>
                <a:gd name="connsiteX699" fmla="*/ 249054 w 7225330"/>
                <a:gd name="connsiteY699" fmla="*/ 619898 h 1097785"/>
                <a:gd name="connsiteX700" fmla="*/ 240515 w 7225330"/>
                <a:gd name="connsiteY700" fmla="*/ 612782 h 1097785"/>
                <a:gd name="connsiteX701" fmla="*/ 243006 w 7225330"/>
                <a:gd name="connsiteY701" fmla="*/ 610292 h 1097785"/>
                <a:gd name="connsiteX702" fmla="*/ 246920 w 7225330"/>
                <a:gd name="connsiteY702" fmla="*/ 609936 h 1097785"/>
                <a:gd name="connsiteX703" fmla="*/ 247987 w 7225330"/>
                <a:gd name="connsiteY703" fmla="*/ 615273 h 1097785"/>
                <a:gd name="connsiteX704" fmla="*/ 254747 w 7225330"/>
                <a:gd name="connsiteY704" fmla="*/ 613494 h 1097785"/>
                <a:gd name="connsiteX705" fmla="*/ 250478 w 7225330"/>
                <a:gd name="connsiteY705" fmla="*/ 609580 h 1097785"/>
                <a:gd name="connsiteX706" fmla="*/ 244785 w 7225330"/>
                <a:gd name="connsiteY706" fmla="*/ 607801 h 1097785"/>
                <a:gd name="connsiteX707" fmla="*/ 245141 w 7225330"/>
                <a:gd name="connsiteY707" fmla="*/ 604599 h 1097785"/>
                <a:gd name="connsiteX708" fmla="*/ 245497 w 7225330"/>
                <a:gd name="connsiteY708" fmla="*/ 601397 h 1097785"/>
                <a:gd name="connsiteX709" fmla="*/ 251545 w 7225330"/>
                <a:gd name="connsiteY709" fmla="*/ 605311 h 1097785"/>
                <a:gd name="connsiteX710" fmla="*/ 255459 w 7225330"/>
                <a:gd name="connsiteY710" fmla="*/ 612782 h 1097785"/>
                <a:gd name="connsiteX711" fmla="*/ 260440 w 7225330"/>
                <a:gd name="connsiteY711" fmla="*/ 613850 h 1097785"/>
                <a:gd name="connsiteX712" fmla="*/ 265421 w 7225330"/>
                <a:gd name="connsiteY712" fmla="*/ 614206 h 1097785"/>
                <a:gd name="connsiteX713" fmla="*/ 265777 w 7225330"/>
                <a:gd name="connsiteY713" fmla="*/ 618831 h 1097785"/>
                <a:gd name="connsiteX714" fmla="*/ 265421 w 7225330"/>
                <a:gd name="connsiteY714" fmla="*/ 622745 h 1097785"/>
                <a:gd name="connsiteX715" fmla="*/ 268623 w 7225330"/>
                <a:gd name="connsiteY715" fmla="*/ 621677 h 1097785"/>
                <a:gd name="connsiteX716" fmla="*/ 268267 w 7225330"/>
                <a:gd name="connsiteY716" fmla="*/ 619898 h 1097785"/>
                <a:gd name="connsiteX717" fmla="*/ 267200 w 7225330"/>
                <a:gd name="connsiteY717" fmla="*/ 618119 h 1097785"/>
                <a:gd name="connsiteX718" fmla="*/ 268979 w 7225330"/>
                <a:gd name="connsiteY718" fmla="*/ 617052 h 1097785"/>
                <a:gd name="connsiteX719" fmla="*/ 266488 w 7225330"/>
                <a:gd name="connsiteY719" fmla="*/ 611003 h 1097785"/>
                <a:gd name="connsiteX720" fmla="*/ 267556 w 7225330"/>
                <a:gd name="connsiteY720" fmla="*/ 607090 h 1097785"/>
                <a:gd name="connsiteX721" fmla="*/ 269335 w 7225330"/>
                <a:gd name="connsiteY721" fmla="*/ 609224 h 1097785"/>
                <a:gd name="connsiteX722" fmla="*/ 271114 w 7225330"/>
                <a:gd name="connsiteY722" fmla="*/ 610648 h 1097785"/>
                <a:gd name="connsiteX723" fmla="*/ 271825 w 7225330"/>
                <a:gd name="connsiteY723" fmla="*/ 609580 h 1097785"/>
                <a:gd name="connsiteX724" fmla="*/ 268267 w 7225330"/>
                <a:gd name="connsiteY724" fmla="*/ 605667 h 1097785"/>
                <a:gd name="connsiteX725" fmla="*/ 271825 w 7225330"/>
                <a:gd name="connsiteY725" fmla="*/ 607090 h 1097785"/>
                <a:gd name="connsiteX726" fmla="*/ 275383 w 7225330"/>
                <a:gd name="connsiteY726" fmla="*/ 608513 h 1097785"/>
                <a:gd name="connsiteX727" fmla="*/ 275027 w 7225330"/>
                <a:gd name="connsiteY727" fmla="*/ 612782 h 1097785"/>
                <a:gd name="connsiteX728" fmla="*/ 273248 w 7225330"/>
                <a:gd name="connsiteY728" fmla="*/ 615629 h 1097785"/>
                <a:gd name="connsiteX729" fmla="*/ 277518 w 7225330"/>
                <a:gd name="connsiteY729" fmla="*/ 619898 h 1097785"/>
                <a:gd name="connsiteX730" fmla="*/ 279653 w 7225330"/>
                <a:gd name="connsiteY730" fmla="*/ 624168 h 1097785"/>
                <a:gd name="connsiteX731" fmla="*/ 282855 w 7225330"/>
                <a:gd name="connsiteY731" fmla="*/ 615273 h 1097785"/>
                <a:gd name="connsiteX732" fmla="*/ 288192 w 7225330"/>
                <a:gd name="connsiteY732" fmla="*/ 604243 h 1097785"/>
                <a:gd name="connsiteX733" fmla="*/ 286413 w 7225330"/>
                <a:gd name="connsiteY733" fmla="*/ 602820 h 1097785"/>
                <a:gd name="connsiteX734" fmla="*/ 284634 w 7225330"/>
                <a:gd name="connsiteY734" fmla="*/ 601397 h 1097785"/>
                <a:gd name="connsiteX735" fmla="*/ 289259 w 7225330"/>
                <a:gd name="connsiteY735" fmla="*/ 595704 h 1097785"/>
                <a:gd name="connsiteX736" fmla="*/ 283922 w 7225330"/>
                <a:gd name="connsiteY736" fmla="*/ 583607 h 1097785"/>
                <a:gd name="connsiteX737" fmla="*/ 345830 w 7225330"/>
                <a:gd name="connsiteY737" fmla="*/ 576492 h 1097785"/>
                <a:gd name="connsiteX738" fmla="*/ 344051 w 7225330"/>
                <a:gd name="connsiteY738" fmla="*/ 579338 h 1097785"/>
                <a:gd name="connsiteX739" fmla="*/ 341560 w 7225330"/>
                <a:gd name="connsiteY739" fmla="*/ 577203 h 1097785"/>
                <a:gd name="connsiteX740" fmla="*/ 340137 w 7225330"/>
                <a:gd name="connsiteY740" fmla="*/ 579694 h 1097785"/>
                <a:gd name="connsiteX741" fmla="*/ 340493 w 7225330"/>
                <a:gd name="connsiteY741" fmla="*/ 583607 h 1097785"/>
                <a:gd name="connsiteX742" fmla="*/ 340849 w 7225330"/>
                <a:gd name="connsiteY742" fmla="*/ 587165 h 1097785"/>
                <a:gd name="connsiteX743" fmla="*/ 339426 w 7225330"/>
                <a:gd name="connsiteY743" fmla="*/ 587165 h 1097785"/>
                <a:gd name="connsiteX744" fmla="*/ 344051 w 7225330"/>
                <a:gd name="connsiteY744" fmla="*/ 594637 h 1097785"/>
                <a:gd name="connsiteX745" fmla="*/ 350811 w 7225330"/>
                <a:gd name="connsiteY745" fmla="*/ 602820 h 1097785"/>
                <a:gd name="connsiteX746" fmla="*/ 352234 w 7225330"/>
                <a:gd name="connsiteY746" fmla="*/ 594637 h 1097785"/>
                <a:gd name="connsiteX747" fmla="*/ 349388 w 7225330"/>
                <a:gd name="connsiteY747" fmla="*/ 585742 h 1097785"/>
                <a:gd name="connsiteX748" fmla="*/ 353302 w 7225330"/>
                <a:gd name="connsiteY748" fmla="*/ 585742 h 1097785"/>
                <a:gd name="connsiteX749" fmla="*/ 355792 w 7225330"/>
                <a:gd name="connsiteY749" fmla="*/ 587877 h 1097785"/>
                <a:gd name="connsiteX750" fmla="*/ 352590 w 7225330"/>
                <a:gd name="connsiteY750" fmla="*/ 581828 h 1097785"/>
                <a:gd name="connsiteX751" fmla="*/ 345830 w 7225330"/>
                <a:gd name="connsiteY751" fmla="*/ 576492 h 1097785"/>
                <a:gd name="connsiteX752" fmla="*/ 287480 w 7225330"/>
                <a:gd name="connsiteY752" fmla="*/ 576492 h 1097785"/>
                <a:gd name="connsiteX753" fmla="*/ 285701 w 7225330"/>
                <a:gd name="connsiteY753" fmla="*/ 577203 h 1097785"/>
                <a:gd name="connsiteX754" fmla="*/ 283922 w 7225330"/>
                <a:gd name="connsiteY754" fmla="*/ 579338 h 1097785"/>
                <a:gd name="connsiteX755" fmla="*/ 285701 w 7225330"/>
                <a:gd name="connsiteY755" fmla="*/ 581473 h 1097785"/>
                <a:gd name="connsiteX756" fmla="*/ 287480 w 7225330"/>
                <a:gd name="connsiteY756" fmla="*/ 583607 h 1097785"/>
                <a:gd name="connsiteX757" fmla="*/ 287480 w 7225330"/>
                <a:gd name="connsiteY757" fmla="*/ 576492 h 1097785"/>
                <a:gd name="connsiteX758" fmla="*/ 369312 w 7225330"/>
                <a:gd name="connsiteY758" fmla="*/ 575068 h 1097785"/>
                <a:gd name="connsiteX759" fmla="*/ 367889 w 7225330"/>
                <a:gd name="connsiteY759" fmla="*/ 578626 h 1097785"/>
                <a:gd name="connsiteX760" fmla="*/ 370735 w 7225330"/>
                <a:gd name="connsiteY760" fmla="*/ 583607 h 1097785"/>
                <a:gd name="connsiteX761" fmla="*/ 375005 w 7225330"/>
                <a:gd name="connsiteY761" fmla="*/ 582184 h 1097785"/>
                <a:gd name="connsiteX762" fmla="*/ 373938 w 7225330"/>
                <a:gd name="connsiteY762" fmla="*/ 577915 h 1097785"/>
                <a:gd name="connsiteX763" fmla="*/ 369312 w 7225330"/>
                <a:gd name="connsiteY763" fmla="*/ 575068 h 1097785"/>
                <a:gd name="connsiteX764" fmla="*/ 431220 w 7225330"/>
                <a:gd name="connsiteY764" fmla="*/ 571511 h 1097785"/>
                <a:gd name="connsiteX765" fmla="*/ 429797 w 7225330"/>
                <a:gd name="connsiteY765" fmla="*/ 589300 h 1097785"/>
                <a:gd name="connsiteX766" fmla="*/ 436201 w 7225330"/>
                <a:gd name="connsiteY766" fmla="*/ 581117 h 1097785"/>
                <a:gd name="connsiteX767" fmla="*/ 431220 w 7225330"/>
                <a:gd name="connsiteY767" fmla="*/ 571511 h 1097785"/>
                <a:gd name="connsiteX768" fmla="*/ 249054 w 7225330"/>
                <a:gd name="connsiteY768" fmla="*/ 569376 h 1097785"/>
                <a:gd name="connsiteX769" fmla="*/ 247987 w 7225330"/>
                <a:gd name="connsiteY769" fmla="*/ 573645 h 1097785"/>
                <a:gd name="connsiteX770" fmla="*/ 252612 w 7225330"/>
                <a:gd name="connsiteY770" fmla="*/ 577915 h 1097785"/>
                <a:gd name="connsiteX771" fmla="*/ 254391 w 7225330"/>
                <a:gd name="connsiteY771" fmla="*/ 575068 h 1097785"/>
                <a:gd name="connsiteX772" fmla="*/ 252612 w 7225330"/>
                <a:gd name="connsiteY772" fmla="*/ 570799 h 1097785"/>
                <a:gd name="connsiteX773" fmla="*/ 249054 w 7225330"/>
                <a:gd name="connsiteY773" fmla="*/ 569376 h 1097785"/>
                <a:gd name="connsiteX774" fmla="*/ 418412 w 7225330"/>
                <a:gd name="connsiteY774" fmla="*/ 565106 h 1097785"/>
                <a:gd name="connsiteX775" fmla="*/ 421258 w 7225330"/>
                <a:gd name="connsiteY775" fmla="*/ 567953 h 1097785"/>
                <a:gd name="connsiteX776" fmla="*/ 420546 w 7225330"/>
                <a:gd name="connsiteY776" fmla="*/ 570799 h 1097785"/>
                <a:gd name="connsiteX777" fmla="*/ 419835 w 7225330"/>
                <a:gd name="connsiteY777" fmla="*/ 574001 h 1097785"/>
                <a:gd name="connsiteX778" fmla="*/ 421969 w 7225330"/>
                <a:gd name="connsiteY778" fmla="*/ 577203 h 1097785"/>
                <a:gd name="connsiteX779" fmla="*/ 423393 w 7225330"/>
                <a:gd name="connsiteY779" fmla="*/ 569376 h 1097785"/>
                <a:gd name="connsiteX780" fmla="*/ 418412 w 7225330"/>
                <a:gd name="connsiteY780" fmla="*/ 565106 h 1097785"/>
                <a:gd name="connsiteX781" fmla="*/ 283211 w 7225330"/>
                <a:gd name="connsiteY781" fmla="*/ 564395 h 1097785"/>
                <a:gd name="connsiteX782" fmla="*/ 281432 w 7225330"/>
                <a:gd name="connsiteY782" fmla="*/ 567953 h 1097785"/>
                <a:gd name="connsiteX783" fmla="*/ 279653 w 7225330"/>
                <a:gd name="connsiteY783" fmla="*/ 571511 h 1097785"/>
                <a:gd name="connsiteX784" fmla="*/ 284634 w 7225330"/>
                <a:gd name="connsiteY784" fmla="*/ 574357 h 1097785"/>
                <a:gd name="connsiteX785" fmla="*/ 291038 w 7225330"/>
                <a:gd name="connsiteY785" fmla="*/ 573645 h 1097785"/>
                <a:gd name="connsiteX786" fmla="*/ 290682 w 7225330"/>
                <a:gd name="connsiteY786" fmla="*/ 570087 h 1097785"/>
                <a:gd name="connsiteX787" fmla="*/ 288192 w 7225330"/>
                <a:gd name="connsiteY787" fmla="*/ 565818 h 1097785"/>
                <a:gd name="connsiteX788" fmla="*/ 283211 w 7225330"/>
                <a:gd name="connsiteY788" fmla="*/ 564395 h 1097785"/>
                <a:gd name="connsiteX789" fmla="*/ 379274 w 7225330"/>
                <a:gd name="connsiteY789" fmla="*/ 560837 h 1097785"/>
                <a:gd name="connsiteX790" fmla="*/ 375361 w 7225330"/>
                <a:gd name="connsiteY790" fmla="*/ 564395 h 1097785"/>
                <a:gd name="connsiteX791" fmla="*/ 372159 w 7225330"/>
                <a:gd name="connsiteY791" fmla="*/ 565818 h 1097785"/>
                <a:gd name="connsiteX792" fmla="*/ 374293 w 7225330"/>
                <a:gd name="connsiteY792" fmla="*/ 568664 h 1097785"/>
                <a:gd name="connsiteX793" fmla="*/ 378563 w 7225330"/>
                <a:gd name="connsiteY793" fmla="*/ 572222 h 1097785"/>
                <a:gd name="connsiteX794" fmla="*/ 380342 w 7225330"/>
                <a:gd name="connsiteY794" fmla="*/ 569376 h 1097785"/>
                <a:gd name="connsiteX795" fmla="*/ 382832 w 7225330"/>
                <a:gd name="connsiteY795" fmla="*/ 567241 h 1097785"/>
                <a:gd name="connsiteX796" fmla="*/ 379274 w 7225330"/>
                <a:gd name="connsiteY796" fmla="*/ 560837 h 1097785"/>
                <a:gd name="connsiteX797" fmla="*/ 259728 w 7225330"/>
                <a:gd name="connsiteY797" fmla="*/ 553009 h 1097785"/>
                <a:gd name="connsiteX798" fmla="*/ 260084 w 7225330"/>
                <a:gd name="connsiteY798" fmla="*/ 558702 h 1097785"/>
                <a:gd name="connsiteX799" fmla="*/ 264709 w 7225330"/>
                <a:gd name="connsiteY799" fmla="*/ 562972 h 1097785"/>
                <a:gd name="connsiteX800" fmla="*/ 265065 w 7225330"/>
                <a:gd name="connsiteY800" fmla="*/ 557635 h 1097785"/>
                <a:gd name="connsiteX801" fmla="*/ 259728 w 7225330"/>
                <a:gd name="connsiteY801" fmla="*/ 553009 h 1097785"/>
                <a:gd name="connsiteX802" fmla="*/ 355792 w 7225330"/>
                <a:gd name="connsiteY802" fmla="*/ 550163 h 1097785"/>
                <a:gd name="connsiteX803" fmla="*/ 354369 w 7225330"/>
                <a:gd name="connsiteY803" fmla="*/ 554788 h 1097785"/>
                <a:gd name="connsiteX804" fmla="*/ 352946 w 7225330"/>
                <a:gd name="connsiteY804" fmla="*/ 558702 h 1097785"/>
                <a:gd name="connsiteX805" fmla="*/ 348321 w 7225330"/>
                <a:gd name="connsiteY805" fmla="*/ 557990 h 1097785"/>
                <a:gd name="connsiteX806" fmla="*/ 343695 w 7225330"/>
                <a:gd name="connsiteY806" fmla="*/ 560837 h 1097785"/>
                <a:gd name="connsiteX807" fmla="*/ 346186 w 7225330"/>
                <a:gd name="connsiteY807" fmla="*/ 564039 h 1097785"/>
                <a:gd name="connsiteX808" fmla="*/ 349388 w 7225330"/>
                <a:gd name="connsiteY808" fmla="*/ 565818 h 1097785"/>
                <a:gd name="connsiteX809" fmla="*/ 350099 w 7225330"/>
                <a:gd name="connsiteY809" fmla="*/ 564750 h 1097785"/>
                <a:gd name="connsiteX810" fmla="*/ 348676 w 7225330"/>
                <a:gd name="connsiteY810" fmla="*/ 565106 h 1097785"/>
                <a:gd name="connsiteX811" fmla="*/ 352234 w 7225330"/>
                <a:gd name="connsiteY811" fmla="*/ 561548 h 1097785"/>
                <a:gd name="connsiteX812" fmla="*/ 362908 w 7225330"/>
                <a:gd name="connsiteY812" fmla="*/ 574357 h 1097785"/>
                <a:gd name="connsiteX813" fmla="*/ 363264 w 7225330"/>
                <a:gd name="connsiteY813" fmla="*/ 569732 h 1097785"/>
                <a:gd name="connsiteX814" fmla="*/ 367889 w 7225330"/>
                <a:gd name="connsiteY814" fmla="*/ 568664 h 1097785"/>
                <a:gd name="connsiteX815" fmla="*/ 367177 w 7225330"/>
                <a:gd name="connsiteY815" fmla="*/ 562260 h 1097785"/>
                <a:gd name="connsiteX816" fmla="*/ 362908 w 7225330"/>
                <a:gd name="connsiteY816" fmla="*/ 560481 h 1097785"/>
                <a:gd name="connsiteX817" fmla="*/ 357215 w 7225330"/>
                <a:gd name="connsiteY817" fmla="*/ 558702 h 1097785"/>
                <a:gd name="connsiteX818" fmla="*/ 358994 w 7225330"/>
                <a:gd name="connsiteY818" fmla="*/ 554432 h 1097785"/>
                <a:gd name="connsiteX819" fmla="*/ 355792 w 7225330"/>
                <a:gd name="connsiteY819" fmla="*/ 550163 h 1097785"/>
                <a:gd name="connsiteX820" fmla="*/ 382832 w 7225330"/>
                <a:gd name="connsiteY820" fmla="*/ 546605 h 1097785"/>
                <a:gd name="connsiteX821" fmla="*/ 378563 w 7225330"/>
                <a:gd name="connsiteY821" fmla="*/ 548028 h 1097785"/>
                <a:gd name="connsiteX822" fmla="*/ 379986 w 7225330"/>
                <a:gd name="connsiteY822" fmla="*/ 550875 h 1097785"/>
                <a:gd name="connsiteX823" fmla="*/ 382121 w 7225330"/>
                <a:gd name="connsiteY823" fmla="*/ 553009 h 1097785"/>
                <a:gd name="connsiteX824" fmla="*/ 382832 w 7225330"/>
                <a:gd name="connsiteY824" fmla="*/ 546605 h 1097785"/>
                <a:gd name="connsiteX825" fmla="*/ 339781 w 7225330"/>
                <a:gd name="connsiteY825" fmla="*/ 544115 h 1097785"/>
                <a:gd name="connsiteX826" fmla="*/ 336579 w 7225330"/>
                <a:gd name="connsiteY826" fmla="*/ 546605 h 1097785"/>
                <a:gd name="connsiteX827" fmla="*/ 337291 w 7225330"/>
                <a:gd name="connsiteY827" fmla="*/ 548740 h 1097785"/>
                <a:gd name="connsiteX828" fmla="*/ 338003 w 7225330"/>
                <a:gd name="connsiteY828" fmla="*/ 550875 h 1097785"/>
                <a:gd name="connsiteX829" fmla="*/ 342272 w 7225330"/>
                <a:gd name="connsiteY829" fmla="*/ 549096 h 1097785"/>
                <a:gd name="connsiteX830" fmla="*/ 342272 w 7225330"/>
                <a:gd name="connsiteY830" fmla="*/ 544470 h 1097785"/>
                <a:gd name="connsiteX831" fmla="*/ 339781 w 7225330"/>
                <a:gd name="connsiteY831" fmla="*/ 544115 h 1097785"/>
                <a:gd name="connsiteX832" fmla="*/ 269690 w 7225330"/>
                <a:gd name="connsiteY832" fmla="*/ 542336 h 1097785"/>
                <a:gd name="connsiteX833" fmla="*/ 267200 w 7225330"/>
                <a:gd name="connsiteY833" fmla="*/ 548028 h 1097785"/>
                <a:gd name="connsiteX834" fmla="*/ 261863 w 7225330"/>
                <a:gd name="connsiteY834" fmla="*/ 546605 h 1097785"/>
                <a:gd name="connsiteX835" fmla="*/ 262930 w 7225330"/>
                <a:gd name="connsiteY835" fmla="*/ 550875 h 1097785"/>
                <a:gd name="connsiteX836" fmla="*/ 263286 w 7225330"/>
                <a:gd name="connsiteY836" fmla="*/ 555144 h 1097785"/>
                <a:gd name="connsiteX837" fmla="*/ 268267 w 7225330"/>
                <a:gd name="connsiteY837" fmla="*/ 554432 h 1097785"/>
                <a:gd name="connsiteX838" fmla="*/ 273248 w 7225330"/>
                <a:gd name="connsiteY838" fmla="*/ 553009 h 1097785"/>
                <a:gd name="connsiteX839" fmla="*/ 273960 w 7225330"/>
                <a:gd name="connsiteY839" fmla="*/ 558702 h 1097785"/>
                <a:gd name="connsiteX840" fmla="*/ 277874 w 7225330"/>
                <a:gd name="connsiteY840" fmla="*/ 557990 h 1097785"/>
                <a:gd name="connsiteX841" fmla="*/ 280364 w 7225330"/>
                <a:gd name="connsiteY841" fmla="*/ 564395 h 1097785"/>
                <a:gd name="connsiteX842" fmla="*/ 289615 w 7225330"/>
                <a:gd name="connsiteY842" fmla="*/ 560837 h 1097785"/>
                <a:gd name="connsiteX843" fmla="*/ 288192 w 7225330"/>
                <a:gd name="connsiteY843" fmla="*/ 554788 h 1097785"/>
                <a:gd name="connsiteX844" fmla="*/ 283922 w 7225330"/>
                <a:gd name="connsiteY844" fmla="*/ 549451 h 1097785"/>
                <a:gd name="connsiteX845" fmla="*/ 279297 w 7225330"/>
                <a:gd name="connsiteY845" fmla="*/ 550519 h 1097785"/>
                <a:gd name="connsiteX846" fmla="*/ 274672 w 7225330"/>
                <a:gd name="connsiteY846" fmla="*/ 552298 h 1097785"/>
                <a:gd name="connsiteX847" fmla="*/ 271825 w 7225330"/>
                <a:gd name="connsiteY847" fmla="*/ 547317 h 1097785"/>
                <a:gd name="connsiteX848" fmla="*/ 269690 w 7225330"/>
                <a:gd name="connsiteY848" fmla="*/ 542336 h 1097785"/>
                <a:gd name="connsiteX849" fmla="*/ 325194 w 7225330"/>
                <a:gd name="connsiteY849" fmla="*/ 540201 h 1097785"/>
                <a:gd name="connsiteX850" fmla="*/ 324127 w 7225330"/>
                <a:gd name="connsiteY850" fmla="*/ 545893 h 1097785"/>
                <a:gd name="connsiteX851" fmla="*/ 329464 w 7225330"/>
                <a:gd name="connsiteY851" fmla="*/ 547317 h 1097785"/>
                <a:gd name="connsiteX852" fmla="*/ 327685 w 7225330"/>
                <a:gd name="connsiteY852" fmla="*/ 543047 h 1097785"/>
                <a:gd name="connsiteX853" fmla="*/ 325194 w 7225330"/>
                <a:gd name="connsiteY853" fmla="*/ 540201 h 1097785"/>
                <a:gd name="connsiteX854" fmla="*/ 357215 w 7225330"/>
                <a:gd name="connsiteY854" fmla="*/ 538066 h 1097785"/>
                <a:gd name="connsiteX855" fmla="*/ 356504 w 7225330"/>
                <a:gd name="connsiteY855" fmla="*/ 541980 h 1097785"/>
                <a:gd name="connsiteX856" fmla="*/ 358994 w 7225330"/>
                <a:gd name="connsiteY856" fmla="*/ 545182 h 1097785"/>
                <a:gd name="connsiteX857" fmla="*/ 361841 w 7225330"/>
                <a:gd name="connsiteY857" fmla="*/ 548384 h 1097785"/>
                <a:gd name="connsiteX858" fmla="*/ 362196 w 7225330"/>
                <a:gd name="connsiteY858" fmla="*/ 550875 h 1097785"/>
                <a:gd name="connsiteX859" fmla="*/ 364687 w 7225330"/>
                <a:gd name="connsiteY859" fmla="*/ 551586 h 1097785"/>
                <a:gd name="connsiteX860" fmla="*/ 365754 w 7225330"/>
                <a:gd name="connsiteY860" fmla="*/ 549451 h 1097785"/>
                <a:gd name="connsiteX861" fmla="*/ 367889 w 7225330"/>
                <a:gd name="connsiteY861" fmla="*/ 551586 h 1097785"/>
                <a:gd name="connsiteX862" fmla="*/ 367533 w 7225330"/>
                <a:gd name="connsiteY862" fmla="*/ 546605 h 1097785"/>
                <a:gd name="connsiteX863" fmla="*/ 364331 w 7225330"/>
                <a:gd name="connsiteY863" fmla="*/ 540912 h 1097785"/>
                <a:gd name="connsiteX864" fmla="*/ 362908 w 7225330"/>
                <a:gd name="connsiteY864" fmla="*/ 545893 h 1097785"/>
                <a:gd name="connsiteX865" fmla="*/ 359706 w 7225330"/>
                <a:gd name="connsiteY865" fmla="*/ 543047 h 1097785"/>
                <a:gd name="connsiteX866" fmla="*/ 357215 w 7225330"/>
                <a:gd name="connsiteY866" fmla="*/ 538066 h 1097785"/>
                <a:gd name="connsiteX867" fmla="*/ 259728 w 7225330"/>
                <a:gd name="connsiteY867" fmla="*/ 535931 h 1097785"/>
                <a:gd name="connsiteX868" fmla="*/ 256526 w 7225330"/>
                <a:gd name="connsiteY868" fmla="*/ 536999 h 1097785"/>
                <a:gd name="connsiteX869" fmla="*/ 254747 w 7225330"/>
                <a:gd name="connsiteY869" fmla="*/ 538778 h 1097785"/>
                <a:gd name="connsiteX870" fmla="*/ 256170 w 7225330"/>
                <a:gd name="connsiteY870" fmla="*/ 540912 h 1097785"/>
                <a:gd name="connsiteX871" fmla="*/ 257593 w 7225330"/>
                <a:gd name="connsiteY871" fmla="*/ 543759 h 1097785"/>
                <a:gd name="connsiteX872" fmla="*/ 259728 w 7225330"/>
                <a:gd name="connsiteY872" fmla="*/ 535931 h 1097785"/>
                <a:gd name="connsiteX873" fmla="*/ 261151 w 7225330"/>
                <a:gd name="connsiteY873" fmla="*/ 527392 h 1097785"/>
                <a:gd name="connsiteX874" fmla="*/ 262575 w 7225330"/>
                <a:gd name="connsiteY874" fmla="*/ 532729 h 1097785"/>
                <a:gd name="connsiteX875" fmla="*/ 262575 w 7225330"/>
                <a:gd name="connsiteY875" fmla="*/ 537354 h 1097785"/>
                <a:gd name="connsiteX876" fmla="*/ 266488 w 7225330"/>
                <a:gd name="connsiteY876" fmla="*/ 535576 h 1097785"/>
                <a:gd name="connsiteX877" fmla="*/ 270402 w 7225330"/>
                <a:gd name="connsiteY877" fmla="*/ 533085 h 1097785"/>
                <a:gd name="connsiteX878" fmla="*/ 261151 w 7225330"/>
                <a:gd name="connsiteY878" fmla="*/ 527392 h 1097785"/>
                <a:gd name="connsiteX879" fmla="*/ 390660 w 7225330"/>
                <a:gd name="connsiteY879" fmla="*/ 525969 h 1097785"/>
                <a:gd name="connsiteX880" fmla="*/ 385679 w 7225330"/>
                <a:gd name="connsiteY880" fmla="*/ 528815 h 1097785"/>
                <a:gd name="connsiteX881" fmla="*/ 387813 w 7225330"/>
                <a:gd name="connsiteY881" fmla="*/ 535931 h 1097785"/>
                <a:gd name="connsiteX882" fmla="*/ 390660 w 7225330"/>
                <a:gd name="connsiteY882" fmla="*/ 531306 h 1097785"/>
                <a:gd name="connsiteX883" fmla="*/ 390660 w 7225330"/>
                <a:gd name="connsiteY883" fmla="*/ 525969 h 1097785"/>
                <a:gd name="connsiteX884" fmla="*/ 352234 w 7225330"/>
                <a:gd name="connsiteY884" fmla="*/ 518853 h 1097785"/>
                <a:gd name="connsiteX885" fmla="*/ 347965 w 7225330"/>
                <a:gd name="connsiteY885" fmla="*/ 523834 h 1097785"/>
                <a:gd name="connsiteX886" fmla="*/ 345118 w 7225330"/>
                <a:gd name="connsiteY886" fmla="*/ 528815 h 1097785"/>
                <a:gd name="connsiteX887" fmla="*/ 348321 w 7225330"/>
                <a:gd name="connsiteY887" fmla="*/ 531662 h 1097785"/>
                <a:gd name="connsiteX888" fmla="*/ 353657 w 7225330"/>
                <a:gd name="connsiteY888" fmla="*/ 531662 h 1097785"/>
                <a:gd name="connsiteX889" fmla="*/ 358638 w 7225330"/>
                <a:gd name="connsiteY889" fmla="*/ 531662 h 1097785"/>
                <a:gd name="connsiteX890" fmla="*/ 362196 w 7225330"/>
                <a:gd name="connsiteY890" fmla="*/ 534508 h 1097785"/>
                <a:gd name="connsiteX891" fmla="*/ 363264 w 7225330"/>
                <a:gd name="connsiteY891" fmla="*/ 529527 h 1097785"/>
                <a:gd name="connsiteX892" fmla="*/ 360062 w 7225330"/>
                <a:gd name="connsiteY892" fmla="*/ 525969 h 1097785"/>
                <a:gd name="connsiteX893" fmla="*/ 355436 w 7225330"/>
                <a:gd name="connsiteY893" fmla="*/ 522767 h 1097785"/>
                <a:gd name="connsiteX894" fmla="*/ 352234 w 7225330"/>
                <a:gd name="connsiteY894" fmla="*/ 518853 h 1097785"/>
                <a:gd name="connsiteX895" fmla="*/ 276450 w 7225330"/>
                <a:gd name="connsiteY895" fmla="*/ 518764 h 1097785"/>
                <a:gd name="connsiteX896" fmla="*/ 272537 w 7225330"/>
                <a:gd name="connsiteY896" fmla="*/ 518853 h 1097785"/>
                <a:gd name="connsiteX897" fmla="*/ 275027 w 7225330"/>
                <a:gd name="connsiteY897" fmla="*/ 527392 h 1097785"/>
                <a:gd name="connsiteX898" fmla="*/ 279653 w 7225330"/>
                <a:gd name="connsiteY898" fmla="*/ 532373 h 1097785"/>
                <a:gd name="connsiteX899" fmla="*/ 277874 w 7225330"/>
                <a:gd name="connsiteY899" fmla="*/ 529171 h 1097785"/>
                <a:gd name="connsiteX900" fmla="*/ 278585 w 7225330"/>
                <a:gd name="connsiteY900" fmla="*/ 524190 h 1097785"/>
                <a:gd name="connsiteX901" fmla="*/ 278229 w 7225330"/>
                <a:gd name="connsiteY901" fmla="*/ 519921 h 1097785"/>
                <a:gd name="connsiteX902" fmla="*/ 276450 w 7225330"/>
                <a:gd name="connsiteY902" fmla="*/ 518764 h 1097785"/>
                <a:gd name="connsiteX903" fmla="*/ 286768 w 7225330"/>
                <a:gd name="connsiteY903" fmla="*/ 515295 h 1097785"/>
                <a:gd name="connsiteX904" fmla="*/ 284989 w 7225330"/>
                <a:gd name="connsiteY904" fmla="*/ 520632 h 1097785"/>
                <a:gd name="connsiteX905" fmla="*/ 280364 w 7225330"/>
                <a:gd name="connsiteY905" fmla="*/ 522411 h 1097785"/>
                <a:gd name="connsiteX906" fmla="*/ 282855 w 7225330"/>
                <a:gd name="connsiteY906" fmla="*/ 526325 h 1097785"/>
                <a:gd name="connsiteX907" fmla="*/ 286768 w 7225330"/>
                <a:gd name="connsiteY907" fmla="*/ 528815 h 1097785"/>
                <a:gd name="connsiteX908" fmla="*/ 289615 w 7225330"/>
                <a:gd name="connsiteY908" fmla="*/ 525969 h 1097785"/>
                <a:gd name="connsiteX909" fmla="*/ 292461 w 7225330"/>
                <a:gd name="connsiteY909" fmla="*/ 525258 h 1097785"/>
                <a:gd name="connsiteX910" fmla="*/ 292817 w 7225330"/>
                <a:gd name="connsiteY910" fmla="*/ 520632 h 1097785"/>
                <a:gd name="connsiteX911" fmla="*/ 290326 w 7225330"/>
                <a:gd name="connsiteY911" fmla="*/ 516719 h 1097785"/>
                <a:gd name="connsiteX912" fmla="*/ 287124 w 7225330"/>
                <a:gd name="connsiteY912" fmla="*/ 518853 h 1097785"/>
                <a:gd name="connsiteX913" fmla="*/ 286768 w 7225330"/>
                <a:gd name="connsiteY913" fmla="*/ 515295 h 1097785"/>
                <a:gd name="connsiteX914" fmla="*/ 265421 w 7225330"/>
                <a:gd name="connsiteY914" fmla="*/ 513872 h 1097785"/>
                <a:gd name="connsiteX915" fmla="*/ 263286 w 7225330"/>
                <a:gd name="connsiteY915" fmla="*/ 519209 h 1097785"/>
                <a:gd name="connsiteX916" fmla="*/ 266844 w 7225330"/>
                <a:gd name="connsiteY916" fmla="*/ 526681 h 1097785"/>
                <a:gd name="connsiteX917" fmla="*/ 268979 w 7225330"/>
                <a:gd name="connsiteY917" fmla="*/ 521344 h 1097785"/>
                <a:gd name="connsiteX918" fmla="*/ 265421 w 7225330"/>
                <a:gd name="connsiteY918" fmla="*/ 513872 h 1097785"/>
                <a:gd name="connsiteX919" fmla="*/ 357215 w 7225330"/>
                <a:gd name="connsiteY919" fmla="*/ 512449 h 1097785"/>
                <a:gd name="connsiteX920" fmla="*/ 357571 w 7225330"/>
                <a:gd name="connsiteY920" fmla="*/ 516719 h 1097785"/>
                <a:gd name="connsiteX921" fmla="*/ 359350 w 7225330"/>
                <a:gd name="connsiteY921" fmla="*/ 522411 h 1097785"/>
                <a:gd name="connsiteX922" fmla="*/ 360773 w 7225330"/>
                <a:gd name="connsiteY922" fmla="*/ 517430 h 1097785"/>
                <a:gd name="connsiteX923" fmla="*/ 357215 w 7225330"/>
                <a:gd name="connsiteY923" fmla="*/ 512449 h 1097785"/>
                <a:gd name="connsiteX924" fmla="*/ 375717 w 7225330"/>
                <a:gd name="connsiteY924" fmla="*/ 510314 h 1097785"/>
                <a:gd name="connsiteX925" fmla="*/ 376072 w 7225330"/>
                <a:gd name="connsiteY925" fmla="*/ 518853 h 1097785"/>
                <a:gd name="connsiteX926" fmla="*/ 382121 w 7225330"/>
                <a:gd name="connsiteY926" fmla="*/ 524546 h 1097785"/>
                <a:gd name="connsiteX927" fmla="*/ 381765 w 7225330"/>
                <a:gd name="connsiteY927" fmla="*/ 516719 h 1097785"/>
                <a:gd name="connsiteX928" fmla="*/ 375717 w 7225330"/>
                <a:gd name="connsiteY928" fmla="*/ 510314 h 1097785"/>
                <a:gd name="connsiteX929" fmla="*/ 363620 w 7225330"/>
                <a:gd name="connsiteY929" fmla="*/ 510314 h 1097785"/>
                <a:gd name="connsiteX930" fmla="*/ 364687 w 7225330"/>
                <a:gd name="connsiteY930" fmla="*/ 519209 h 1097785"/>
                <a:gd name="connsiteX931" fmla="*/ 370024 w 7225330"/>
                <a:gd name="connsiteY931" fmla="*/ 527392 h 1097785"/>
                <a:gd name="connsiteX932" fmla="*/ 368956 w 7225330"/>
                <a:gd name="connsiteY932" fmla="*/ 534152 h 1097785"/>
                <a:gd name="connsiteX933" fmla="*/ 372870 w 7225330"/>
                <a:gd name="connsiteY933" fmla="*/ 543047 h 1097785"/>
                <a:gd name="connsiteX934" fmla="*/ 377851 w 7225330"/>
                <a:gd name="connsiteY934" fmla="*/ 542336 h 1097785"/>
                <a:gd name="connsiteX935" fmla="*/ 382832 w 7225330"/>
                <a:gd name="connsiteY935" fmla="*/ 538778 h 1097785"/>
                <a:gd name="connsiteX936" fmla="*/ 377495 w 7225330"/>
                <a:gd name="connsiteY936" fmla="*/ 529171 h 1097785"/>
                <a:gd name="connsiteX937" fmla="*/ 370024 w 7225330"/>
                <a:gd name="connsiteY937" fmla="*/ 523123 h 1097785"/>
                <a:gd name="connsiteX938" fmla="*/ 370735 w 7225330"/>
                <a:gd name="connsiteY938" fmla="*/ 519209 h 1097785"/>
                <a:gd name="connsiteX939" fmla="*/ 372159 w 7225330"/>
                <a:gd name="connsiteY939" fmla="*/ 516007 h 1097785"/>
                <a:gd name="connsiteX940" fmla="*/ 368245 w 7225330"/>
                <a:gd name="connsiteY940" fmla="*/ 511737 h 1097785"/>
                <a:gd name="connsiteX941" fmla="*/ 363620 w 7225330"/>
                <a:gd name="connsiteY941" fmla="*/ 510314 h 1097785"/>
                <a:gd name="connsiteX942" fmla="*/ 417700 w 7225330"/>
                <a:gd name="connsiteY942" fmla="*/ 501064 h 1097785"/>
                <a:gd name="connsiteX943" fmla="*/ 419123 w 7225330"/>
                <a:gd name="connsiteY943" fmla="*/ 503910 h 1097785"/>
                <a:gd name="connsiteX944" fmla="*/ 421258 w 7225330"/>
                <a:gd name="connsiteY944" fmla="*/ 506045 h 1097785"/>
                <a:gd name="connsiteX945" fmla="*/ 416633 w 7225330"/>
                <a:gd name="connsiteY945" fmla="*/ 509958 h 1097785"/>
                <a:gd name="connsiteX946" fmla="*/ 409873 w 7225330"/>
                <a:gd name="connsiteY946" fmla="*/ 508891 h 1097785"/>
                <a:gd name="connsiteX947" fmla="*/ 411296 w 7225330"/>
                <a:gd name="connsiteY947" fmla="*/ 513872 h 1097785"/>
                <a:gd name="connsiteX948" fmla="*/ 414854 w 7225330"/>
                <a:gd name="connsiteY948" fmla="*/ 513161 h 1097785"/>
                <a:gd name="connsiteX949" fmla="*/ 416277 w 7225330"/>
                <a:gd name="connsiteY949" fmla="*/ 515295 h 1097785"/>
                <a:gd name="connsiteX950" fmla="*/ 418412 w 7225330"/>
                <a:gd name="connsiteY950" fmla="*/ 517786 h 1097785"/>
                <a:gd name="connsiteX951" fmla="*/ 423393 w 7225330"/>
                <a:gd name="connsiteY951" fmla="*/ 516719 h 1097785"/>
                <a:gd name="connsiteX952" fmla="*/ 421969 w 7225330"/>
                <a:gd name="connsiteY952" fmla="*/ 511737 h 1097785"/>
                <a:gd name="connsiteX953" fmla="*/ 423037 w 7225330"/>
                <a:gd name="connsiteY953" fmla="*/ 506401 h 1097785"/>
                <a:gd name="connsiteX954" fmla="*/ 422681 w 7225330"/>
                <a:gd name="connsiteY954" fmla="*/ 502131 h 1097785"/>
                <a:gd name="connsiteX955" fmla="*/ 417700 w 7225330"/>
                <a:gd name="connsiteY955" fmla="*/ 501064 h 1097785"/>
                <a:gd name="connsiteX956" fmla="*/ 389237 w 7225330"/>
                <a:gd name="connsiteY956" fmla="*/ 496794 h 1097785"/>
                <a:gd name="connsiteX957" fmla="*/ 382832 w 7225330"/>
                <a:gd name="connsiteY957" fmla="*/ 500352 h 1097785"/>
                <a:gd name="connsiteX958" fmla="*/ 382832 w 7225330"/>
                <a:gd name="connsiteY958" fmla="*/ 505333 h 1097785"/>
                <a:gd name="connsiteX959" fmla="*/ 385679 w 7225330"/>
                <a:gd name="connsiteY959" fmla="*/ 511026 h 1097785"/>
                <a:gd name="connsiteX960" fmla="*/ 390304 w 7225330"/>
                <a:gd name="connsiteY960" fmla="*/ 511737 h 1097785"/>
                <a:gd name="connsiteX961" fmla="*/ 391371 w 7225330"/>
                <a:gd name="connsiteY961" fmla="*/ 515295 h 1097785"/>
                <a:gd name="connsiteX962" fmla="*/ 394573 w 7225330"/>
                <a:gd name="connsiteY962" fmla="*/ 515651 h 1097785"/>
                <a:gd name="connsiteX963" fmla="*/ 395641 w 7225330"/>
                <a:gd name="connsiteY963" fmla="*/ 511737 h 1097785"/>
                <a:gd name="connsiteX964" fmla="*/ 393862 w 7225330"/>
                <a:gd name="connsiteY964" fmla="*/ 511026 h 1097785"/>
                <a:gd name="connsiteX965" fmla="*/ 391371 w 7225330"/>
                <a:gd name="connsiteY965" fmla="*/ 511737 h 1097785"/>
                <a:gd name="connsiteX966" fmla="*/ 394929 w 7225330"/>
                <a:gd name="connsiteY966" fmla="*/ 505333 h 1097785"/>
                <a:gd name="connsiteX967" fmla="*/ 391727 w 7225330"/>
                <a:gd name="connsiteY967" fmla="*/ 500708 h 1097785"/>
                <a:gd name="connsiteX968" fmla="*/ 389237 w 7225330"/>
                <a:gd name="connsiteY968" fmla="*/ 496794 h 1097785"/>
                <a:gd name="connsiteX969" fmla="*/ 229842 w 7225330"/>
                <a:gd name="connsiteY969" fmla="*/ 495371 h 1097785"/>
                <a:gd name="connsiteX970" fmla="*/ 227707 w 7225330"/>
                <a:gd name="connsiteY970" fmla="*/ 497862 h 1097785"/>
                <a:gd name="connsiteX971" fmla="*/ 229842 w 7225330"/>
                <a:gd name="connsiteY971" fmla="*/ 502487 h 1097785"/>
                <a:gd name="connsiteX972" fmla="*/ 232332 w 7225330"/>
                <a:gd name="connsiteY972" fmla="*/ 499285 h 1097785"/>
                <a:gd name="connsiteX973" fmla="*/ 229842 w 7225330"/>
                <a:gd name="connsiteY973" fmla="*/ 495371 h 1097785"/>
                <a:gd name="connsiteX974" fmla="*/ 253324 w 7225330"/>
                <a:gd name="connsiteY974" fmla="*/ 493948 h 1097785"/>
                <a:gd name="connsiteX975" fmla="*/ 254747 w 7225330"/>
                <a:gd name="connsiteY975" fmla="*/ 502487 h 1097785"/>
                <a:gd name="connsiteX976" fmla="*/ 259728 w 7225330"/>
                <a:gd name="connsiteY976" fmla="*/ 511737 h 1097785"/>
                <a:gd name="connsiteX977" fmla="*/ 261863 w 7225330"/>
                <a:gd name="connsiteY977" fmla="*/ 509958 h 1097785"/>
                <a:gd name="connsiteX978" fmla="*/ 264709 w 7225330"/>
                <a:gd name="connsiteY978" fmla="*/ 508180 h 1097785"/>
                <a:gd name="connsiteX979" fmla="*/ 260796 w 7225330"/>
                <a:gd name="connsiteY979" fmla="*/ 503198 h 1097785"/>
                <a:gd name="connsiteX980" fmla="*/ 259017 w 7225330"/>
                <a:gd name="connsiteY980" fmla="*/ 496794 h 1097785"/>
                <a:gd name="connsiteX981" fmla="*/ 255459 w 7225330"/>
                <a:gd name="connsiteY981" fmla="*/ 496438 h 1097785"/>
                <a:gd name="connsiteX982" fmla="*/ 253324 w 7225330"/>
                <a:gd name="connsiteY982" fmla="*/ 493948 h 1097785"/>
                <a:gd name="connsiteX983" fmla="*/ 277518 w 7225330"/>
                <a:gd name="connsiteY983" fmla="*/ 490390 h 1097785"/>
                <a:gd name="connsiteX984" fmla="*/ 276806 w 7225330"/>
                <a:gd name="connsiteY984" fmla="*/ 501419 h 1097785"/>
                <a:gd name="connsiteX985" fmla="*/ 282499 w 7225330"/>
                <a:gd name="connsiteY985" fmla="*/ 512449 h 1097785"/>
                <a:gd name="connsiteX986" fmla="*/ 286413 w 7225330"/>
                <a:gd name="connsiteY986" fmla="*/ 499996 h 1097785"/>
                <a:gd name="connsiteX987" fmla="*/ 277518 w 7225330"/>
                <a:gd name="connsiteY987" fmla="*/ 490390 h 1097785"/>
                <a:gd name="connsiteX988" fmla="*/ 306693 w 7225330"/>
                <a:gd name="connsiteY988" fmla="*/ 488967 h 1097785"/>
                <a:gd name="connsiteX989" fmla="*/ 307049 w 7225330"/>
                <a:gd name="connsiteY989" fmla="*/ 494659 h 1097785"/>
                <a:gd name="connsiteX990" fmla="*/ 312385 w 7225330"/>
                <a:gd name="connsiteY990" fmla="*/ 495371 h 1097785"/>
                <a:gd name="connsiteX991" fmla="*/ 309895 w 7225330"/>
                <a:gd name="connsiteY991" fmla="*/ 492169 h 1097785"/>
                <a:gd name="connsiteX992" fmla="*/ 306693 w 7225330"/>
                <a:gd name="connsiteY992" fmla="*/ 488967 h 1097785"/>
                <a:gd name="connsiteX993" fmla="*/ 339426 w 7225330"/>
                <a:gd name="connsiteY993" fmla="*/ 487544 h 1097785"/>
                <a:gd name="connsiteX994" fmla="*/ 333733 w 7225330"/>
                <a:gd name="connsiteY994" fmla="*/ 489678 h 1097785"/>
                <a:gd name="connsiteX995" fmla="*/ 334089 w 7225330"/>
                <a:gd name="connsiteY995" fmla="*/ 493948 h 1097785"/>
                <a:gd name="connsiteX996" fmla="*/ 335868 w 7225330"/>
                <a:gd name="connsiteY996" fmla="*/ 498929 h 1097785"/>
                <a:gd name="connsiteX997" fmla="*/ 340849 w 7225330"/>
                <a:gd name="connsiteY997" fmla="*/ 498217 h 1097785"/>
                <a:gd name="connsiteX998" fmla="*/ 344051 w 7225330"/>
                <a:gd name="connsiteY998" fmla="*/ 502487 h 1097785"/>
                <a:gd name="connsiteX999" fmla="*/ 346186 w 7225330"/>
                <a:gd name="connsiteY999" fmla="*/ 508535 h 1097785"/>
                <a:gd name="connsiteX1000" fmla="*/ 348676 w 7225330"/>
                <a:gd name="connsiteY1000" fmla="*/ 512449 h 1097785"/>
                <a:gd name="connsiteX1001" fmla="*/ 350811 w 7225330"/>
                <a:gd name="connsiteY1001" fmla="*/ 508535 h 1097785"/>
                <a:gd name="connsiteX1002" fmla="*/ 347253 w 7225330"/>
                <a:gd name="connsiteY1002" fmla="*/ 505333 h 1097785"/>
                <a:gd name="connsiteX1003" fmla="*/ 350099 w 7225330"/>
                <a:gd name="connsiteY1003" fmla="*/ 499640 h 1097785"/>
                <a:gd name="connsiteX1004" fmla="*/ 347965 w 7225330"/>
                <a:gd name="connsiteY1004" fmla="*/ 496083 h 1097785"/>
                <a:gd name="connsiteX1005" fmla="*/ 343339 w 7225330"/>
                <a:gd name="connsiteY1005" fmla="*/ 492880 h 1097785"/>
                <a:gd name="connsiteX1006" fmla="*/ 339426 w 7225330"/>
                <a:gd name="connsiteY1006" fmla="*/ 487544 h 1097785"/>
                <a:gd name="connsiteX1007" fmla="*/ 350811 w 7225330"/>
                <a:gd name="connsiteY1007" fmla="*/ 486120 h 1097785"/>
                <a:gd name="connsiteX1008" fmla="*/ 350455 w 7225330"/>
                <a:gd name="connsiteY1008" fmla="*/ 490034 h 1097785"/>
                <a:gd name="connsiteX1009" fmla="*/ 355081 w 7225330"/>
                <a:gd name="connsiteY1009" fmla="*/ 493948 h 1097785"/>
                <a:gd name="connsiteX1010" fmla="*/ 355081 w 7225330"/>
                <a:gd name="connsiteY1010" fmla="*/ 489323 h 1097785"/>
                <a:gd name="connsiteX1011" fmla="*/ 350811 w 7225330"/>
                <a:gd name="connsiteY1011" fmla="*/ 486120 h 1097785"/>
                <a:gd name="connsiteX1012" fmla="*/ 292461 w 7225330"/>
                <a:gd name="connsiteY1012" fmla="*/ 478293 h 1097785"/>
                <a:gd name="connsiteX1013" fmla="*/ 291394 w 7225330"/>
                <a:gd name="connsiteY1013" fmla="*/ 480072 h 1097785"/>
                <a:gd name="connsiteX1014" fmla="*/ 291750 w 7225330"/>
                <a:gd name="connsiteY1014" fmla="*/ 483986 h 1097785"/>
                <a:gd name="connsiteX1015" fmla="*/ 291038 w 7225330"/>
                <a:gd name="connsiteY1015" fmla="*/ 487899 h 1097785"/>
                <a:gd name="connsiteX1016" fmla="*/ 287480 w 7225330"/>
                <a:gd name="connsiteY1016" fmla="*/ 489678 h 1097785"/>
                <a:gd name="connsiteX1017" fmla="*/ 289615 w 7225330"/>
                <a:gd name="connsiteY1017" fmla="*/ 494304 h 1097785"/>
                <a:gd name="connsiteX1018" fmla="*/ 291750 w 7225330"/>
                <a:gd name="connsiteY1018" fmla="*/ 499640 h 1097785"/>
                <a:gd name="connsiteX1019" fmla="*/ 294596 w 7225330"/>
                <a:gd name="connsiteY1019" fmla="*/ 496083 h 1097785"/>
                <a:gd name="connsiteX1020" fmla="*/ 298510 w 7225330"/>
                <a:gd name="connsiteY1020" fmla="*/ 493236 h 1097785"/>
                <a:gd name="connsiteX1021" fmla="*/ 300644 w 7225330"/>
                <a:gd name="connsiteY1021" fmla="*/ 489323 h 1097785"/>
                <a:gd name="connsiteX1022" fmla="*/ 298865 w 7225330"/>
                <a:gd name="connsiteY1022" fmla="*/ 482562 h 1097785"/>
                <a:gd name="connsiteX1023" fmla="*/ 294952 w 7225330"/>
                <a:gd name="connsiteY1023" fmla="*/ 483986 h 1097785"/>
                <a:gd name="connsiteX1024" fmla="*/ 292461 w 7225330"/>
                <a:gd name="connsiteY1024" fmla="*/ 478293 h 1097785"/>
                <a:gd name="connsiteX1025" fmla="*/ 256170 w 7225330"/>
                <a:gd name="connsiteY1025" fmla="*/ 476870 h 1097785"/>
                <a:gd name="connsiteX1026" fmla="*/ 256170 w 7225330"/>
                <a:gd name="connsiteY1026" fmla="*/ 485409 h 1097785"/>
                <a:gd name="connsiteX1027" fmla="*/ 258305 w 7225330"/>
                <a:gd name="connsiteY1027" fmla="*/ 482207 h 1097785"/>
                <a:gd name="connsiteX1028" fmla="*/ 256170 w 7225330"/>
                <a:gd name="connsiteY1028" fmla="*/ 476870 h 1097785"/>
                <a:gd name="connsiteX1029" fmla="*/ 345830 w 7225330"/>
                <a:gd name="connsiteY1029" fmla="*/ 476158 h 1097785"/>
                <a:gd name="connsiteX1030" fmla="*/ 344051 w 7225330"/>
                <a:gd name="connsiteY1030" fmla="*/ 478649 h 1097785"/>
                <a:gd name="connsiteX1031" fmla="*/ 344407 w 7225330"/>
                <a:gd name="connsiteY1031" fmla="*/ 483986 h 1097785"/>
                <a:gd name="connsiteX1032" fmla="*/ 347253 w 7225330"/>
                <a:gd name="connsiteY1032" fmla="*/ 482562 h 1097785"/>
                <a:gd name="connsiteX1033" fmla="*/ 350099 w 7225330"/>
                <a:gd name="connsiteY1033" fmla="*/ 483274 h 1097785"/>
                <a:gd name="connsiteX1034" fmla="*/ 347965 w 7225330"/>
                <a:gd name="connsiteY1034" fmla="*/ 480072 h 1097785"/>
                <a:gd name="connsiteX1035" fmla="*/ 345830 w 7225330"/>
                <a:gd name="connsiteY1035" fmla="*/ 476158 h 1097785"/>
                <a:gd name="connsiteX1036" fmla="*/ 239092 w 7225330"/>
                <a:gd name="connsiteY1036" fmla="*/ 475447 h 1097785"/>
                <a:gd name="connsiteX1037" fmla="*/ 236246 w 7225330"/>
                <a:gd name="connsiteY1037" fmla="*/ 478293 h 1097785"/>
                <a:gd name="connsiteX1038" fmla="*/ 238736 w 7225330"/>
                <a:gd name="connsiteY1038" fmla="*/ 482207 h 1097785"/>
                <a:gd name="connsiteX1039" fmla="*/ 243362 w 7225330"/>
                <a:gd name="connsiteY1039" fmla="*/ 482562 h 1097785"/>
                <a:gd name="connsiteX1040" fmla="*/ 241583 w 7225330"/>
                <a:gd name="connsiteY1040" fmla="*/ 478293 h 1097785"/>
                <a:gd name="connsiteX1041" fmla="*/ 239092 w 7225330"/>
                <a:gd name="connsiteY1041" fmla="*/ 475447 h 1097785"/>
                <a:gd name="connsiteX1042" fmla="*/ 436201 w 7225330"/>
                <a:gd name="connsiteY1042" fmla="*/ 474735 h 1097785"/>
                <a:gd name="connsiteX1043" fmla="*/ 434066 w 7225330"/>
                <a:gd name="connsiteY1043" fmla="*/ 476514 h 1097785"/>
                <a:gd name="connsiteX1044" fmla="*/ 431932 w 7225330"/>
                <a:gd name="connsiteY1044" fmla="*/ 478293 h 1097785"/>
                <a:gd name="connsiteX1045" fmla="*/ 433355 w 7225330"/>
                <a:gd name="connsiteY1045" fmla="*/ 482562 h 1097785"/>
                <a:gd name="connsiteX1046" fmla="*/ 435490 w 7225330"/>
                <a:gd name="connsiteY1046" fmla="*/ 487544 h 1097785"/>
                <a:gd name="connsiteX1047" fmla="*/ 439759 w 7225330"/>
                <a:gd name="connsiteY1047" fmla="*/ 482207 h 1097785"/>
                <a:gd name="connsiteX1048" fmla="*/ 436201 w 7225330"/>
                <a:gd name="connsiteY1048" fmla="*/ 474735 h 1097785"/>
                <a:gd name="connsiteX1049" fmla="*/ 277874 w 7225330"/>
                <a:gd name="connsiteY1049" fmla="*/ 474735 h 1097785"/>
                <a:gd name="connsiteX1050" fmla="*/ 272537 w 7225330"/>
                <a:gd name="connsiteY1050" fmla="*/ 476870 h 1097785"/>
                <a:gd name="connsiteX1051" fmla="*/ 276095 w 7225330"/>
                <a:gd name="connsiteY1051" fmla="*/ 482562 h 1097785"/>
                <a:gd name="connsiteX1052" fmla="*/ 279297 w 7225330"/>
                <a:gd name="connsiteY1052" fmla="*/ 480072 h 1097785"/>
                <a:gd name="connsiteX1053" fmla="*/ 281787 w 7225330"/>
                <a:gd name="connsiteY1053" fmla="*/ 476870 h 1097785"/>
                <a:gd name="connsiteX1054" fmla="*/ 277874 w 7225330"/>
                <a:gd name="connsiteY1054" fmla="*/ 474735 h 1097785"/>
                <a:gd name="connsiteX1055" fmla="*/ 222726 w 7225330"/>
                <a:gd name="connsiteY1055" fmla="*/ 466196 h 1097785"/>
                <a:gd name="connsiteX1056" fmla="*/ 219524 w 7225330"/>
                <a:gd name="connsiteY1056" fmla="*/ 466552 h 1097785"/>
                <a:gd name="connsiteX1057" fmla="*/ 215610 w 7225330"/>
                <a:gd name="connsiteY1057" fmla="*/ 467619 h 1097785"/>
                <a:gd name="connsiteX1058" fmla="*/ 217389 w 7225330"/>
                <a:gd name="connsiteY1058" fmla="*/ 474023 h 1097785"/>
                <a:gd name="connsiteX1059" fmla="*/ 222726 w 7225330"/>
                <a:gd name="connsiteY1059" fmla="*/ 478293 h 1097785"/>
                <a:gd name="connsiteX1060" fmla="*/ 224861 w 7225330"/>
                <a:gd name="connsiteY1060" fmla="*/ 473312 h 1097785"/>
                <a:gd name="connsiteX1061" fmla="*/ 222726 w 7225330"/>
                <a:gd name="connsiteY1061" fmla="*/ 466196 h 1097785"/>
                <a:gd name="connsiteX1062" fmla="*/ 379274 w 7225330"/>
                <a:gd name="connsiteY1062" fmla="*/ 465484 h 1097785"/>
                <a:gd name="connsiteX1063" fmla="*/ 378919 w 7225330"/>
                <a:gd name="connsiteY1063" fmla="*/ 471889 h 1097785"/>
                <a:gd name="connsiteX1064" fmla="*/ 383544 w 7225330"/>
                <a:gd name="connsiteY1064" fmla="*/ 474735 h 1097785"/>
                <a:gd name="connsiteX1065" fmla="*/ 381765 w 7225330"/>
                <a:gd name="connsiteY1065" fmla="*/ 469754 h 1097785"/>
                <a:gd name="connsiteX1066" fmla="*/ 379274 w 7225330"/>
                <a:gd name="connsiteY1066" fmla="*/ 465484 h 1097785"/>
                <a:gd name="connsiteX1067" fmla="*/ 340137 w 7225330"/>
                <a:gd name="connsiteY1067" fmla="*/ 463350 h 1097785"/>
                <a:gd name="connsiteX1068" fmla="*/ 338003 w 7225330"/>
                <a:gd name="connsiteY1068" fmla="*/ 467619 h 1097785"/>
                <a:gd name="connsiteX1069" fmla="*/ 341560 w 7225330"/>
                <a:gd name="connsiteY1069" fmla="*/ 471889 h 1097785"/>
                <a:gd name="connsiteX1070" fmla="*/ 341916 w 7225330"/>
                <a:gd name="connsiteY1070" fmla="*/ 467975 h 1097785"/>
                <a:gd name="connsiteX1071" fmla="*/ 340137 w 7225330"/>
                <a:gd name="connsiteY1071" fmla="*/ 463350 h 1097785"/>
                <a:gd name="connsiteX1072" fmla="*/ 354369 w 7225330"/>
                <a:gd name="connsiteY1072" fmla="*/ 462638 h 1097785"/>
                <a:gd name="connsiteX1073" fmla="*/ 353657 w 7225330"/>
                <a:gd name="connsiteY1073" fmla="*/ 465484 h 1097785"/>
                <a:gd name="connsiteX1074" fmla="*/ 353302 w 7225330"/>
                <a:gd name="connsiteY1074" fmla="*/ 470110 h 1097785"/>
                <a:gd name="connsiteX1075" fmla="*/ 355436 w 7225330"/>
                <a:gd name="connsiteY1075" fmla="*/ 474023 h 1097785"/>
                <a:gd name="connsiteX1076" fmla="*/ 360773 w 7225330"/>
                <a:gd name="connsiteY1076" fmla="*/ 475447 h 1097785"/>
                <a:gd name="connsiteX1077" fmla="*/ 357927 w 7225330"/>
                <a:gd name="connsiteY1077" fmla="*/ 471889 h 1097785"/>
                <a:gd name="connsiteX1078" fmla="*/ 360062 w 7225330"/>
                <a:gd name="connsiteY1078" fmla="*/ 467975 h 1097785"/>
                <a:gd name="connsiteX1079" fmla="*/ 358638 w 7225330"/>
                <a:gd name="connsiteY1079" fmla="*/ 462638 h 1097785"/>
                <a:gd name="connsiteX1080" fmla="*/ 354369 w 7225330"/>
                <a:gd name="connsiteY1080" fmla="*/ 462638 h 1097785"/>
                <a:gd name="connsiteX1081" fmla="*/ 420191 w 7225330"/>
                <a:gd name="connsiteY1081" fmla="*/ 460503 h 1097785"/>
                <a:gd name="connsiteX1082" fmla="*/ 417700 w 7225330"/>
                <a:gd name="connsiteY1082" fmla="*/ 462638 h 1097785"/>
                <a:gd name="connsiteX1083" fmla="*/ 419123 w 7225330"/>
                <a:gd name="connsiteY1083" fmla="*/ 465129 h 1097785"/>
                <a:gd name="connsiteX1084" fmla="*/ 421258 w 7225330"/>
                <a:gd name="connsiteY1084" fmla="*/ 468331 h 1097785"/>
                <a:gd name="connsiteX1085" fmla="*/ 424104 w 7225330"/>
                <a:gd name="connsiteY1085" fmla="*/ 464773 h 1097785"/>
                <a:gd name="connsiteX1086" fmla="*/ 423393 w 7225330"/>
                <a:gd name="connsiteY1086" fmla="*/ 460503 h 1097785"/>
                <a:gd name="connsiteX1087" fmla="*/ 420191 w 7225330"/>
                <a:gd name="connsiteY1087" fmla="*/ 460503 h 1097785"/>
                <a:gd name="connsiteX1088" fmla="*/ 247631 w 7225330"/>
                <a:gd name="connsiteY1088" fmla="*/ 460503 h 1097785"/>
                <a:gd name="connsiteX1089" fmla="*/ 245497 w 7225330"/>
                <a:gd name="connsiteY1089" fmla="*/ 465129 h 1097785"/>
                <a:gd name="connsiteX1090" fmla="*/ 249766 w 7225330"/>
                <a:gd name="connsiteY1090" fmla="*/ 470466 h 1097785"/>
                <a:gd name="connsiteX1091" fmla="*/ 252257 w 7225330"/>
                <a:gd name="connsiteY1091" fmla="*/ 465129 h 1097785"/>
                <a:gd name="connsiteX1092" fmla="*/ 247631 w 7225330"/>
                <a:gd name="connsiteY1092" fmla="*/ 460503 h 1097785"/>
                <a:gd name="connsiteX1093" fmla="*/ 389237 w 7225330"/>
                <a:gd name="connsiteY1093" fmla="*/ 455522 h 1097785"/>
                <a:gd name="connsiteX1094" fmla="*/ 388881 w 7225330"/>
                <a:gd name="connsiteY1094" fmla="*/ 461927 h 1097785"/>
                <a:gd name="connsiteX1095" fmla="*/ 394218 w 7225330"/>
                <a:gd name="connsiteY1095" fmla="*/ 466196 h 1097785"/>
                <a:gd name="connsiteX1096" fmla="*/ 391016 w 7225330"/>
                <a:gd name="connsiteY1096" fmla="*/ 461927 h 1097785"/>
                <a:gd name="connsiteX1097" fmla="*/ 389237 w 7225330"/>
                <a:gd name="connsiteY1097" fmla="*/ 455522 h 1097785"/>
                <a:gd name="connsiteX1098" fmla="*/ 371447 w 7225330"/>
                <a:gd name="connsiteY1098" fmla="*/ 451964 h 1097785"/>
                <a:gd name="connsiteX1099" fmla="*/ 370735 w 7225330"/>
                <a:gd name="connsiteY1099" fmla="*/ 456590 h 1097785"/>
                <a:gd name="connsiteX1100" fmla="*/ 372159 w 7225330"/>
                <a:gd name="connsiteY1100" fmla="*/ 462638 h 1097785"/>
                <a:gd name="connsiteX1101" fmla="*/ 374293 w 7225330"/>
                <a:gd name="connsiteY1101" fmla="*/ 456945 h 1097785"/>
                <a:gd name="connsiteX1102" fmla="*/ 371447 w 7225330"/>
                <a:gd name="connsiteY1102" fmla="*/ 451964 h 1097785"/>
                <a:gd name="connsiteX1103" fmla="*/ 411296 w 7225330"/>
                <a:gd name="connsiteY1103" fmla="*/ 451253 h 1097785"/>
                <a:gd name="connsiteX1104" fmla="*/ 411296 w 7225330"/>
                <a:gd name="connsiteY1104" fmla="*/ 458369 h 1097785"/>
                <a:gd name="connsiteX1105" fmla="*/ 414142 w 7225330"/>
                <a:gd name="connsiteY1105" fmla="*/ 455166 h 1097785"/>
                <a:gd name="connsiteX1106" fmla="*/ 411296 w 7225330"/>
                <a:gd name="connsiteY1106" fmla="*/ 451253 h 1097785"/>
                <a:gd name="connsiteX1107" fmla="*/ 357927 w 7225330"/>
                <a:gd name="connsiteY1107" fmla="*/ 447695 h 1097785"/>
                <a:gd name="connsiteX1108" fmla="*/ 357927 w 7225330"/>
                <a:gd name="connsiteY1108" fmla="*/ 454811 h 1097785"/>
                <a:gd name="connsiteX1109" fmla="*/ 360417 w 7225330"/>
                <a:gd name="connsiteY1109" fmla="*/ 451609 h 1097785"/>
                <a:gd name="connsiteX1110" fmla="*/ 357927 w 7225330"/>
                <a:gd name="connsiteY1110" fmla="*/ 447695 h 1097785"/>
                <a:gd name="connsiteX1111" fmla="*/ 346542 w 7225330"/>
                <a:gd name="connsiteY1111" fmla="*/ 439867 h 1097785"/>
                <a:gd name="connsiteX1112" fmla="*/ 344763 w 7225330"/>
                <a:gd name="connsiteY1112" fmla="*/ 441291 h 1097785"/>
                <a:gd name="connsiteX1113" fmla="*/ 342984 w 7225330"/>
                <a:gd name="connsiteY1113" fmla="*/ 442714 h 1097785"/>
                <a:gd name="connsiteX1114" fmla="*/ 345830 w 7225330"/>
                <a:gd name="connsiteY1114" fmla="*/ 447695 h 1097785"/>
                <a:gd name="connsiteX1115" fmla="*/ 344407 w 7225330"/>
                <a:gd name="connsiteY1115" fmla="*/ 452676 h 1097785"/>
                <a:gd name="connsiteX1116" fmla="*/ 346897 w 7225330"/>
                <a:gd name="connsiteY1116" fmla="*/ 456945 h 1097785"/>
                <a:gd name="connsiteX1117" fmla="*/ 350811 w 7225330"/>
                <a:gd name="connsiteY1117" fmla="*/ 457657 h 1097785"/>
                <a:gd name="connsiteX1118" fmla="*/ 348321 w 7225330"/>
                <a:gd name="connsiteY1118" fmla="*/ 448762 h 1097785"/>
                <a:gd name="connsiteX1119" fmla="*/ 346542 w 7225330"/>
                <a:gd name="connsiteY1119" fmla="*/ 439867 h 1097785"/>
                <a:gd name="connsiteX1120" fmla="*/ 254747 w 7225330"/>
                <a:gd name="connsiteY1120" fmla="*/ 439867 h 1097785"/>
                <a:gd name="connsiteX1121" fmla="*/ 252612 w 7225330"/>
                <a:gd name="connsiteY1121" fmla="*/ 442358 h 1097785"/>
                <a:gd name="connsiteX1122" fmla="*/ 250478 w 7225330"/>
                <a:gd name="connsiteY1122" fmla="*/ 444848 h 1097785"/>
                <a:gd name="connsiteX1123" fmla="*/ 252968 w 7225330"/>
                <a:gd name="connsiteY1123" fmla="*/ 449118 h 1097785"/>
                <a:gd name="connsiteX1124" fmla="*/ 256882 w 7225330"/>
                <a:gd name="connsiteY1124" fmla="*/ 451609 h 1097785"/>
                <a:gd name="connsiteX1125" fmla="*/ 260440 w 7225330"/>
                <a:gd name="connsiteY1125" fmla="*/ 454099 h 1097785"/>
                <a:gd name="connsiteX1126" fmla="*/ 261151 w 7225330"/>
                <a:gd name="connsiteY1126" fmla="*/ 458369 h 1097785"/>
                <a:gd name="connsiteX1127" fmla="*/ 265421 w 7225330"/>
                <a:gd name="connsiteY1127" fmla="*/ 455522 h 1097785"/>
                <a:gd name="connsiteX1128" fmla="*/ 263286 w 7225330"/>
                <a:gd name="connsiteY1128" fmla="*/ 450541 h 1097785"/>
                <a:gd name="connsiteX1129" fmla="*/ 258305 w 7225330"/>
                <a:gd name="connsiteY1129" fmla="*/ 444848 h 1097785"/>
                <a:gd name="connsiteX1130" fmla="*/ 254747 w 7225330"/>
                <a:gd name="connsiteY1130" fmla="*/ 439867 h 1097785"/>
                <a:gd name="connsiteX1131" fmla="*/ 399199 w 7225330"/>
                <a:gd name="connsiteY1131" fmla="*/ 437733 h 1097785"/>
                <a:gd name="connsiteX1132" fmla="*/ 398487 w 7225330"/>
                <a:gd name="connsiteY1132" fmla="*/ 439156 h 1097785"/>
                <a:gd name="connsiteX1133" fmla="*/ 397064 w 7225330"/>
                <a:gd name="connsiteY1133" fmla="*/ 440579 h 1097785"/>
                <a:gd name="connsiteX1134" fmla="*/ 392795 w 7225330"/>
                <a:gd name="connsiteY1134" fmla="*/ 441291 h 1097785"/>
                <a:gd name="connsiteX1135" fmla="*/ 392439 w 7225330"/>
                <a:gd name="connsiteY1135" fmla="*/ 444848 h 1097785"/>
                <a:gd name="connsiteX1136" fmla="*/ 392795 w 7225330"/>
                <a:gd name="connsiteY1136" fmla="*/ 449118 h 1097785"/>
                <a:gd name="connsiteX1137" fmla="*/ 392795 w 7225330"/>
                <a:gd name="connsiteY1137" fmla="*/ 445560 h 1097785"/>
                <a:gd name="connsiteX1138" fmla="*/ 395997 w 7225330"/>
                <a:gd name="connsiteY1138" fmla="*/ 447695 h 1097785"/>
                <a:gd name="connsiteX1139" fmla="*/ 399910 w 7225330"/>
                <a:gd name="connsiteY1139" fmla="*/ 447695 h 1097785"/>
                <a:gd name="connsiteX1140" fmla="*/ 399199 w 7225330"/>
                <a:gd name="connsiteY1140" fmla="*/ 442714 h 1097785"/>
                <a:gd name="connsiteX1141" fmla="*/ 399199 w 7225330"/>
                <a:gd name="connsiteY1141" fmla="*/ 437733 h 1097785"/>
                <a:gd name="connsiteX1142" fmla="*/ 272537 w 7225330"/>
                <a:gd name="connsiteY1142" fmla="*/ 434886 h 1097785"/>
                <a:gd name="connsiteX1143" fmla="*/ 271825 w 7225330"/>
                <a:gd name="connsiteY1143" fmla="*/ 440935 h 1097785"/>
                <a:gd name="connsiteX1144" fmla="*/ 276806 w 7225330"/>
                <a:gd name="connsiteY1144" fmla="*/ 442714 h 1097785"/>
                <a:gd name="connsiteX1145" fmla="*/ 275027 w 7225330"/>
                <a:gd name="connsiteY1145" fmla="*/ 438444 h 1097785"/>
                <a:gd name="connsiteX1146" fmla="*/ 272537 w 7225330"/>
                <a:gd name="connsiteY1146" fmla="*/ 434886 h 1097785"/>
                <a:gd name="connsiteX1147" fmla="*/ 230553 w 7225330"/>
                <a:gd name="connsiteY1147" fmla="*/ 434886 h 1097785"/>
                <a:gd name="connsiteX1148" fmla="*/ 226995 w 7225330"/>
                <a:gd name="connsiteY1148" fmla="*/ 436309 h 1097785"/>
                <a:gd name="connsiteX1149" fmla="*/ 226640 w 7225330"/>
                <a:gd name="connsiteY1149" fmla="*/ 441646 h 1097785"/>
                <a:gd name="connsiteX1150" fmla="*/ 231265 w 7225330"/>
                <a:gd name="connsiteY1150" fmla="*/ 444137 h 1097785"/>
                <a:gd name="connsiteX1151" fmla="*/ 234111 w 7225330"/>
                <a:gd name="connsiteY1151" fmla="*/ 439512 h 1097785"/>
                <a:gd name="connsiteX1152" fmla="*/ 230553 w 7225330"/>
                <a:gd name="connsiteY1152" fmla="*/ 434886 h 1097785"/>
                <a:gd name="connsiteX1153" fmla="*/ 238381 w 7225330"/>
                <a:gd name="connsiteY1153" fmla="*/ 431328 h 1097785"/>
                <a:gd name="connsiteX1154" fmla="*/ 237669 w 7225330"/>
                <a:gd name="connsiteY1154" fmla="*/ 437377 h 1097785"/>
                <a:gd name="connsiteX1155" fmla="*/ 242650 w 7225330"/>
                <a:gd name="connsiteY1155" fmla="*/ 442714 h 1097785"/>
                <a:gd name="connsiteX1156" fmla="*/ 243006 w 7225330"/>
                <a:gd name="connsiteY1156" fmla="*/ 436309 h 1097785"/>
                <a:gd name="connsiteX1157" fmla="*/ 238381 w 7225330"/>
                <a:gd name="connsiteY1157" fmla="*/ 431328 h 1097785"/>
                <a:gd name="connsiteX1158" fmla="*/ 352234 w 7225330"/>
                <a:gd name="connsiteY1158" fmla="*/ 422789 h 1097785"/>
                <a:gd name="connsiteX1159" fmla="*/ 350811 w 7225330"/>
                <a:gd name="connsiteY1159" fmla="*/ 425280 h 1097785"/>
                <a:gd name="connsiteX1160" fmla="*/ 348676 w 7225330"/>
                <a:gd name="connsiteY1160" fmla="*/ 427059 h 1097785"/>
                <a:gd name="connsiteX1161" fmla="*/ 357927 w 7225330"/>
                <a:gd name="connsiteY1161" fmla="*/ 439156 h 1097785"/>
                <a:gd name="connsiteX1162" fmla="*/ 359350 w 7225330"/>
                <a:gd name="connsiteY1162" fmla="*/ 429905 h 1097785"/>
                <a:gd name="connsiteX1163" fmla="*/ 352234 w 7225330"/>
                <a:gd name="connsiteY1163" fmla="*/ 422789 h 1097785"/>
                <a:gd name="connsiteX1164" fmla="*/ 283922 w 7225330"/>
                <a:gd name="connsiteY1164" fmla="*/ 420655 h 1097785"/>
                <a:gd name="connsiteX1165" fmla="*/ 283566 w 7225330"/>
                <a:gd name="connsiteY1165" fmla="*/ 425280 h 1097785"/>
                <a:gd name="connsiteX1166" fmla="*/ 281076 w 7225330"/>
                <a:gd name="connsiteY1166" fmla="*/ 424213 h 1097785"/>
                <a:gd name="connsiteX1167" fmla="*/ 282499 w 7225330"/>
                <a:gd name="connsiteY1167" fmla="*/ 430617 h 1097785"/>
                <a:gd name="connsiteX1168" fmla="*/ 283211 w 7225330"/>
                <a:gd name="connsiteY1168" fmla="*/ 438444 h 1097785"/>
                <a:gd name="connsiteX1169" fmla="*/ 283211 w 7225330"/>
                <a:gd name="connsiteY1169" fmla="*/ 435598 h 1097785"/>
                <a:gd name="connsiteX1170" fmla="*/ 286057 w 7225330"/>
                <a:gd name="connsiteY1170" fmla="*/ 435954 h 1097785"/>
                <a:gd name="connsiteX1171" fmla="*/ 288192 w 7225330"/>
                <a:gd name="connsiteY1171" fmla="*/ 437021 h 1097785"/>
                <a:gd name="connsiteX1172" fmla="*/ 290682 w 7225330"/>
                <a:gd name="connsiteY1172" fmla="*/ 428482 h 1097785"/>
                <a:gd name="connsiteX1173" fmla="*/ 283922 w 7225330"/>
                <a:gd name="connsiteY1173" fmla="*/ 420655 h 1097785"/>
                <a:gd name="connsiteX1174" fmla="*/ 237669 w 7225330"/>
                <a:gd name="connsiteY1174" fmla="*/ 420655 h 1097785"/>
                <a:gd name="connsiteX1175" fmla="*/ 238736 w 7225330"/>
                <a:gd name="connsiteY1175" fmla="*/ 425280 h 1097785"/>
                <a:gd name="connsiteX1176" fmla="*/ 243362 w 7225330"/>
                <a:gd name="connsiteY1176" fmla="*/ 429194 h 1097785"/>
                <a:gd name="connsiteX1177" fmla="*/ 242650 w 7225330"/>
                <a:gd name="connsiteY1177" fmla="*/ 424213 h 1097785"/>
                <a:gd name="connsiteX1178" fmla="*/ 237669 w 7225330"/>
                <a:gd name="connsiteY1178" fmla="*/ 420655 h 1097785"/>
                <a:gd name="connsiteX1179" fmla="*/ 370735 w 7225330"/>
                <a:gd name="connsiteY1179" fmla="*/ 416385 h 1097785"/>
                <a:gd name="connsiteX1180" fmla="*/ 368956 w 7225330"/>
                <a:gd name="connsiteY1180" fmla="*/ 419231 h 1097785"/>
                <a:gd name="connsiteX1181" fmla="*/ 371447 w 7225330"/>
                <a:gd name="connsiteY1181" fmla="*/ 423501 h 1097785"/>
                <a:gd name="connsiteX1182" fmla="*/ 374649 w 7225330"/>
                <a:gd name="connsiteY1182" fmla="*/ 420299 h 1097785"/>
                <a:gd name="connsiteX1183" fmla="*/ 370735 w 7225330"/>
                <a:gd name="connsiteY1183" fmla="*/ 416385 h 1097785"/>
                <a:gd name="connsiteX1184" fmla="*/ 216322 w 7225330"/>
                <a:gd name="connsiteY1184" fmla="*/ 408558 h 1097785"/>
                <a:gd name="connsiteX1185" fmla="*/ 217745 w 7225330"/>
                <a:gd name="connsiteY1185" fmla="*/ 414962 h 1097785"/>
                <a:gd name="connsiteX1186" fmla="*/ 223437 w 7225330"/>
                <a:gd name="connsiteY1186" fmla="*/ 418520 h 1097785"/>
                <a:gd name="connsiteX1187" fmla="*/ 222014 w 7225330"/>
                <a:gd name="connsiteY1187" fmla="*/ 413539 h 1097785"/>
                <a:gd name="connsiteX1188" fmla="*/ 220591 w 7225330"/>
                <a:gd name="connsiteY1188" fmla="*/ 409269 h 1097785"/>
                <a:gd name="connsiteX1189" fmla="*/ 216322 w 7225330"/>
                <a:gd name="connsiteY1189" fmla="*/ 408558 h 1097785"/>
                <a:gd name="connsiteX1190" fmla="*/ 374293 w 7225330"/>
                <a:gd name="connsiteY1190" fmla="*/ 405711 h 1097785"/>
                <a:gd name="connsiteX1191" fmla="*/ 372514 w 7225330"/>
                <a:gd name="connsiteY1191" fmla="*/ 410337 h 1097785"/>
                <a:gd name="connsiteX1192" fmla="*/ 375717 w 7225330"/>
                <a:gd name="connsiteY1192" fmla="*/ 414250 h 1097785"/>
                <a:gd name="connsiteX1193" fmla="*/ 376072 w 7225330"/>
                <a:gd name="connsiteY1193" fmla="*/ 410692 h 1097785"/>
                <a:gd name="connsiteX1194" fmla="*/ 374293 w 7225330"/>
                <a:gd name="connsiteY1194" fmla="*/ 405711 h 1097785"/>
                <a:gd name="connsiteX1195" fmla="*/ 296019 w 7225330"/>
                <a:gd name="connsiteY1195" fmla="*/ 404288 h 1097785"/>
                <a:gd name="connsiteX1196" fmla="*/ 294596 w 7225330"/>
                <a:gd name="connsiteY1196" fmla="*/ 409625 h 1097785"/>
                <a:gd name="connsiteX1197" fmla="*/ 293884 w 7225330"/>
                <a:gd name="connsiteY1197" fmla="*/ 416029 h 1097785"/>
                <a:gd name="connsiteX1198" fmla="*/ 295663 w 7225330"/>
                <a:gd name="connsiteY1198" fmla="*/ 421722 h 1097785"/>
                <a:gd name="connsiteX1199" fmla="*/ 301712 w 7225330"/>
                <a:gd name="connsiteY1199" fmla="*/ 423501 h 1097785"/>
                <a:gd name="connsiteX1200" fmla="*/ 299933 w 7225330"/>
                <a:gd name="connsiteY1200" fmla="*/ 413895 h 1097785"/>
                <a:gd name="connsiteX1201" fmla="*/ 296019 w 7225330"/>
                <a:gd name="connsiteY1201" fmla="*/ 404288 h 1097785"/>
                <a:gd name="connsiteX1202" fmla="*/ 239092 w 7225330"/>
                <a:gd name="connsiteY1202" fmla="*/ 403577 h 1097785"/>
                <a:gd name="connsiteX1203" fmla="*/ 235534 w 7225330"/>
                <a:gd name="connsiteY1203" fmla="*/ 411404 h 1097785"/>
                <a:gd name="connsiteX1204" fmla="*/ 242650 w 7225330"/>
                <a:gd name="connsiteY1204" fmla="*/ 414250 h 1097785"/>
                <a:gd name="connsiteX1205" fmla="*/ 241227 w 7225330"/>
                <a:gd name="connsiteY1205" fmla="*/ 408913 h 1097785"/>
                <a:gd name="connsiteX1206" fmla="*/ 239092 w 7225330"/>
                <a:gd name="connsiteY1206" fmla="*/ 403577 h 1097785"/>
                <a:gd name="connsiteX1207" fmla="*/ 402757 w 7225330"/>
                <a:gd name="connsiteY1207" fmla="*/ 400730 h 1097785"/>
                <a:gd name="connsiteX1208" fmla="*/ 404891 w 7225330"/>
                <a:gd name="connsiteY1208" fmla="*/ 414606 h 1097785"/>
                <a:gd name="connsiteX1209" fmla="*/ 409161 w 7225330"/>
                <a:gd name="connsiteY1209" fmla="*/ 431328 h 1097785"/>
                <a:gd name="connsiteX1210" fmla="*/ 409873 w 7225330"/>
                <a:gd name="connsiteY1210" fmla="*/ 414606 h 1097785"/>
                <a:gd name="connsiteX1211" fmla="*/ 402757 w 7225330"/>
                <a:gd name="connsiteY1211" fmla="*/ 400730 h 1097785"/>
                <a:gd name="connsiteX1212" fmla="*/ 205648 w 7225330"/>
                <a:gd name="connsiteY1212" fmla="*/ 397884 h 1097785"/>
                <a:gd name="connsiteX1213" fmla="*/ 204580 w 7225330"/>
                <a:gd name="connsiteY1213" fmla="*/ 403221 h 1097785"/>
                <a:gd name="connsiteX1214" fmla="*/ 207783 w 7225330"/>
                <a:gd name="connsiteY1214" fmla="*/ 407135 h 1097785"/>
                <a:gd name="connsiteX1215" fmla="*/ 209206 w 7225330"/>
                <a:gd name="connsiteY1215" fmla="*/ 402865 h 1097785"/>
                <a:gd name="connsiteX1216" fmla="*/ 205648 w 7225330"/>
                <a:gd name="connsiteY1216" fmla="*/ 397884 h 1097785"/>
                <a:gd name="connsiteX1217" fmla="*/ 381409 w 7225330"/>
                <a:gd name="connsiteY1217" fmla="*/ 391480 h 1097785"/>
                <a:gd name="connsiteX1218" fmla="*/ 377851 w 7225330"/>
                <a:gd name="connsiteY1218" fmla="*/ 394326 h 1097785"/>
                <a:gd name="connsiteX1219" fmla="*/ 379274 w 7225330"/>
                <a:gd name="connsiteY1219" fmla="*/ 398595 h 1097785"/>
                <a:gd name="connsiteX1220" fmla="*/ 380698 w 7225330"/>
                <a:gd name="connsiteY1220" fmla="*/ 402153 h 1097785"/>
                <a:gd name="connsiteX1221" fmla="*/ 382832 w 7225330"/>
                <a:gd name="connsiteY1221" fmla="*/ 397884 h 1097785"/>
                <a:gd name="connsiteX1222" fmla="*/ 381409 w 7225330"/>
                <a:gd name="connsiteY1222" fmla="*/ 391480 h 1097785"/>
                <a:gd name="connsiteX1223" fmla="*/ 244073 w 7225330"/>
                <a:gd name="connsiteY1223" fmla="*/ 384364 h 1097785"/>
                <a:gd name="connsiteX1224" fmla="*/ 240871 w 7225330"/>
                <a:gd name="connsiteY1224" fmla="*/ 391480 h 1097785"/>
                <a:gd name="connsiteX1225" fmla="*/ 242650 w 7225330"/>
                <a:gd name="connsiteY1225" fmla="*/ 400730 h 1097785"/>
                <a:gd name="connsiteX1226" fmla="*/ 245497 w 7225330"/>
                <a:gd name="connsiteY1226" fmla="*/ 397884 h 1097785"/>
                <a:gd name="connsiteX1227" fmla="*/ 249054 w 7225330"/>
                <a:gd name="connsiteY1227" fmla="*/ 401442 h 1097785"/>
                <a:gd name="connsiteX1228" fmla="*/ 247276 w 7225330"/>
                <a:gd name="connsiteY1228" fmla="*/ 392903 h 1097785"/>
                <a:gd name="connsiteX1229" fmla="*/ 244073 w 7225330"/>
                <a:gd name="connsiteY1229" fmla="*/ 384364 h 1097785"/>
                <a:gd name="connsiteX1230" fmla="*/ 285345 w 7225330"/>
                <a:gd name="connsiteY1230" fmla="*/ 382941 h 1097785"/>
                <a:gd name="connsiteX1231" fmla="*/ 283211 w 7225330"/>
                <a:gd name="connsiteY1231" fmla="*/ 383296 h 1097785"/>
                <a:gd name="connsiteX1232" fmla="*/ 283566 w 7225330"/>
                <a:gd name="connsiteY1232" fmla="*/ 385787 h 1097785"/>
                <a:gd name="connsiteX1233" fmla="*/ 283922 w 7225330"/>
                <a:gd name="connsiteY1233" fmla="*/ 387566 h 1097785"/>
                <a:gd name="connsiteX1234" fmla="*/ 282499 w 7225330"/>
                <a:gd name="connsiteY1234" fmla="*/ 386499 h 1097785"/>
                <a:gd name="connsiteX1235" fmla="*/ 288192 w 7225330"/>
                <a:gd name="connsiteY1235" fmla="*/ 399307 h 1097785"/>
                <a:gd name="connsiteX1236" fmla="*/ 289971 w 7225330"/>
                <a:gd name="connsiteY1236" fmla="*/ 391480 h 1097785"/>
                <a:gd name="connsiteX1237" fmla="*/ 285345 w 7225330"/>
                <a:gd name="connsiteY1237" fmla="*/ 382941 h 1097785"/>
                <a:gd name="connsiteX1238" fmla="*/ 370380 w 7225330"/>
                <a:gd name="connsiteY1238" fmla="*/ 376181 h 1097785"/>
                <a:gd name="connsiteX1239" fmla="*/ 365043 w 7225330"/>
                <a:gd name="connsiteY1239" fmla="*/ 376536 h 1097785"/>
                <a:gd name="connsiteX1240" fmla="*/ 365754 w 7225330"/>
                <a:gd name="connsiteY1240" fmla="*/ 380806 h 1097785"/>
                <a:gd name="connsiteX1241" fmla="*/ 367177 w 7225330"/>
                <a:gd name="connsiteY1241" fmla="*/ 386499 h 1097785"/>
                <a:gd name="connsiteX1242" fmla="*/ 369312 w 7225330"/>
                <a:gd name="connsiteY1242" fmla="*/ 384720 h 1097785"/>
                <a:gd name="connsiteX1243" fmla="*/ 371447 w 7225330"/>
                <a:gd name="connsiteY1243" fmla="*/ 385075 h 1097785"/>
                <a:gd name="connsiteX1244" fmla="*/ 372159 w 7225330"/>
                <a:gd name="connsiteY1244" fmla="*/ 383652 h 1097785"/>
                <a:gd name="connsiteX1245" fmla="*/ 370735 w 7225330"/>
                <a:gd name="connsiteY1245" fmla="*/ 383652 h 1097785"/>
                <a:gd name="connsiteX1246" fmla="*/ 371091 w 7225330"/>
                <a:gd name="connsiteY1246" fmla="*/ 379383 h 1097785"/>
                <a:gd name="connsiteX1247" fmla="*/ 373582 w 7225330"/>
                <a:gd name="connsiteY1247" fmla="*/ 377960 h 1097785"/>
                <a:gd name="connsiteX1248" fmla="*/ 370380 w 7225330"/>
                <a:gd name="connsiteY1248" fmla="*/ 376181 h 1097785"/>
                <a:gd name="connsiteX1249" fmla="*/ 380698 w 7225330"/>
                <a:gd name="connsiteY1249" fmla="*/ 373690 h 1097785"/>
                <a:gd name="connsiteX1250" fmla="*/ 378563 w 7225330"/>
                <a:gd name="connsiteY1250" fmla="*/ 374402 h 1097785"/>
                <a:gd name="connsiteX1251" fmla="*/ 379630 w 7225330"/>
                <a:gd name="connsiteY1251" fmla="*/ 379383 h 1097785"/>
                <a:gd name="connsiteX1252" fmla="*/ 382477 w 7225330"/>
                <a:gd name="connsiteY1252" fmla="*/ 384008 h 1097785"/>
                <a:gd name="connsiteX1253" fmla="*/ 386390 w 7225330"/>
                <a:gd name="connsiteY1253" fmla="*/ 384364 h 1097785"/>
                <a:gd name="connsiteX1254" fmla="*/ 382477 w 7225330"/>
                <a:gd name="connsiteY1254" fmla="*/ 377604 h 1097785"/>
                <a:gd name="connsiteX1255" fmla="*/ 380698 w 7225330"/>
                <a:gd name="connsiteY1255" fmla="*/ 373690 h 1097785"/>
                <a:gd name="connsiteX1256" fmla="*/ 207783 w 7225330"/>
                <a:gd name="connsiteY1256" fmla="*/ 367286 h 1097785"/>
                <a:gd name="connsiteX1257" fmla="*/ 207783 w 7225330"/>
                <a:gd name="connsiteY1257" fmla="*/ 374046 h 1097785"/>
                <a:gd name="connsiteX1258" fmla="*/ 212764 w 7225330"/>
                <a:gd name="connsiteY1258" fmla="*/ 377248 h 1097785"/>
                <a:gd name="connsiteX1259" fmla="*/ 210629 w 7225330"/>
                <a:gd name="connsiteY1259" fmla="*/ 371555 h 1097785"/>
                <a:gd name="connsiteX1260" fmla="*/ 207783 w 7225330"/>
                <a:gd name="connsiteY1260" fmla="*/ 367286 h 1097785"/>
                <a:gd name="connsiteX1261" fmla="*/ 276095 w 7225330"/>
                <a:gd name="connsiteY1261" fmla="*/ 359103 h 1097785"/>
                <a:gd name="connsiteX1262" fmla="*/ 274672 w 7225330"/>
                <a:gd name="connsiteY1262" fmla="*/ 360170 h 1097785"/>
                <a:gd name="connsiteX1263" fmla="*/ 273604 w 7225330"/>
                <a:gd name="connsiteY1263" fmla="*/ 361237 h 1097785"/>
                <a:gd name="connsiteX1264" fmla="*/ 272537 w 7225330"/>
                <a:gd name="connsiteY1264" fmla="*/ 360170 h 1097785"/>
                <a:gd name="connsiteX1265" fmla="*/ 273248 w 7225330"/>
                <a:gd name="connsiteY1265" fmla="*/ 365863 h 1097785"/>
                <a:gd name="connsiteX1266" fmla="*/ 276450 w 7225330"/>
                <a:gd name="connsiteY1266" fmla="*/ 364084 h 1097785"/>
                <a:gd name="connsiteX1267" fmla="*/ 278941 w 7225330"/>
                <a:gd name="connsiteY1267" fmla="*/ 368709 h 1097785"/>
                <a:gd name="connsiteX1268" fmla="*/ 280364 w 7225330"/>
                <a:gd name="connsiteY1268" fmla="*/ 368353 h 1097785"/>
                <a:gd name="connsiteX1269" fmla="*/ 278585 w 7225330"/>
                <a:gd name="connsiteY1269" fmla="*/ 365507 h 1097785"/>
                <a:gd name="connsiteX1270" fmla="*/ 276806 w 7225330"/>
                <a:gd name="connsiteY1270" fmla="*/ 361949 h 1097785"/>
                <a:gd name="connsiteX1271" fmla="*/ 277518 w 7225330"/>
                <a:gd name="connsiteY1271" fmla="*/ 360170 h 1097785"/>
                <a:gd name="connsiteX1272" fmla="*/ 276095 w 7225330"/>
                <a:gd name="connsiteY1272" fmla="*/ 359103 h 1097785"/>
                <a:gd name="connsiteX1273" fmla="*/ 335156 w 7225330"/>
                <a:gd name="connsiteY1273" fmla="*/ 354477 h 1097785"/>
                <a:gd name="connsiteX1274" fmla="*/ 335868 w 7225330"/>
                <a:gd name="connsiteY1274" fmla="*/ 364439 h 1097785"/>
                <a:gd name="connsiteX1275" fmla="*/ 338358 w 7225330"/>
                <a:gd name="connsiteY1275" fmla="*/ 360170 h 1097785"/>
                <a:gd name="connsiteX1276" fmla="*/ 335156 w 7225330"/>
                <a:gd name="connsiteY1276" fmla="*/ 354477 h 1097785"/>
                <a:gd name="connsiteX1277" fmla="*/ 323771 w 7225330"/>
                <a:gd name="connsiteY1277" fmla="*/ 352343 h 1097785"/>
                <a:gd name="connsiteX1278" fmla="*/ 324127 w 7225330"/>
                <a:gd name="connsiteY1278" fmla="*/ 358747 h 1097785"/>
                <a:gd name="connsiteX1279" fmla="*/ 328752 w 7225330"/>
                <a:gd name="connsiteY1279" fmla="*/ 360882 h 1097785"/>
                <a:gd name="connsiteX1280" fmla="*/ 326617 w 7225330"/>
                <a:gd name="connsiteY1280" fmla="*/ 356612 h 1097785"/>
                <a:gd name="connsiteX1281" fmla="*/ 323771 w 7225330"/>
                <a:gd name="connsiteY1281" fmla="*/ 352343 h 1097785"/>
                <a:gd name="connsiteX1282" fmla="*/ 382121 w 7225330"/>
                <a:gd name="connsiteY1282" fmla="*/ 349496 h 1097785"/>
                <a:gd name="connsiteX1283" fmla="*/ 378563 w 7225330"/>
                <a:gd name="connsiteY1283" fmla="*/ 357679 h 1097785"/>
                <a:gd name="connsiteX1284" fmla="*/ 385679 w 7225330"/>
                <a:gd name="connsiteY1284" fmla="*/ 365863 h 1097785"/>
                <a:gd name="connsiteX1285" fmla="*/ 386746 w 7225330"/>
                <a:gd name="connsiteY1285" fmla="*/ 358035 h 1097785"/>
                <a:gd name="connsiteX1286" fmla="*/ 382121 w 7225330"/>
                <a:gd name="connsiteY1286" fmla="*/ 349496 h 1097785"/>
                <a:gd name="connsiteX1287" fmla="*/ 416277 w 7225330"/>
                <a:gd name="connsiteY1287" fmla="*/ 345938 h 1097785"/>
                <a:gd name="connsiteX1288" fmla="*/ 416277 w 7225330"/>
                <a:gd name="connsiteY1288" fmla="*/ 353054 h 1097785"/>
                <a:gd name="connsiteX1289" fmla="*/ 421258 w 7225330"/>
                <a:gd name="connsiteY1289" fmla="*/ 353766 h 1097785"/>
                <a:gd name="connsiteX1290" fmla="*/ 418412 w 7225330"/>
                <a:gd name="connsiteY1290" fmla="*/ 350564 h 1097785"/>
                <a:gd name="connsiteX1291" fmla="*/ 416277 w 7225330"/>
                <a:gd name="connsiteY1291" fmla="*/ 345938 h 1097785"/>
                <a:gd name="connsiteX1292" fmla="*/ 407026 w 7225330"/>
                <a:gd name="connsiteY1292" fmla="*/ 343092 h 1097785"/>
                <a:gd name="connsiteX1293" fmla="*/ 405603 w 7225330"/>
                <a:gd name="connsiteY1293" fmla="*/ 348073 h 1097785"/>
                <a:gd name="connsiteX1294" fmla="*/ 409161 w 7225330"/>
                <a:gd name="connsiteY1294" fmla="*/ 353054 h 1097785"/>
                <a:gd name="connsiteX1295" fmla="*/ 410584 w 7225330"/>
                <a:gd name="connsiteY1295" fmla="*/ 348429 h 1097785"/>
                <a:gd name="connsiteX1296" fmla="*/ 407026 w 7225330"/>
                <a:gd name="connsiteY1296" fmla="*/ 343092 h 1097785"/>
                <a:gd name="connsiteX1297" fmla="*/ 260440 w 7225330"/>
                <a:gd name="connsiteY1297" fmla="*/ 333130 h 1097785"/>
                <a:gd name="connsiteX1298" fmla="*/ 258305 w 7225330"/>
                <a:gd name="connsiteY1298" fmla="*/ 337755 h 1097785"/>
                <a:gd name="connsiteX1299" fmla="*/ 261863 w 7225330"/>
                <a:gd name="connsiteY1299" fmla="*/ 341669 h 1097785"/>
                <a:gd name="connsiteX1300" fmla="*/ 263286 w 7225330"/>
                <a:gd name="connsiteY1300" fmla="*/ 337399 h 1097785"/>
                <a:gd name="connsiteX1301" fmla="*/ 260440 w 7225330"/>
                <a:gd name="connsiteY1301" fmla="*/ 333130 h 1097785"/>
                <a:gd name="connsiteX1302" fmla="*/ 272537 w 7225330"/>
                <a:gd name="connsiteY1302" fmla="*/ 326014 h 1097785"/>
                <a:gd name="connsiteX1303" fmla="*/ 270046 w 7225330"/>
                <a:gd name="connsiteY1303" fmla="*/ 332062 h 1097785"/>
                <a:gd name="connsiteX1304" fmla="*/ 275383 w 7225330"/>
                <a:gd name="connsiteY1304" fmla="*/ 335264 h 1097785"/>
                <a:gd name="connsiteX1305" fmla="*/ 273960 w 7225330"/>
                <a:gd name="connsiteY1305" fmla="*/ 330283 h 1097785"/>
                <a:gd name="connsiteX1306" fmla="*/ 272537 w 7225330"/>
                <a:gd name="connsiteY1306" fmla="*/ 326014 h 1097785"/>
                <a:gd name="connsiteX1307" fmla="*/ 247631 w 7225330"/>
                <a:gd name="connsiteY1307" fmla="*/ 324591 h 1097785"/>
                <a:gd name="connsiteX1308" fmla="*/ 246920 w 7225330"/>
                <a:gd name="connsiteY1308" fmla="*/ 330639 h 1097785"/>
                <a:gd name="connsiteX1309" fmla="*/ 251189 w 7225330"/>
                <a:gd name="connsiteY1309" fmla="*/ 336688 h 1097785"/>
                <a:gd name="connsiteX1310" fmla="*/ 251901 w 7225330"/>
                <a:gd name="connsiteY1310" fmla="*/ 330283 h 1097785"/>
                <a:gd name="connsiteX1311" fmla="*/ 247631 w 7225330"/>
                <a:gd name="connsiteY1311" fmla="*/ 324591 h 1097785"/>
                <a:gd name="connsiteX1312" fmla="*/ 383544 w 7225330"/>
                <a:gd name="connsiteY1312" fmla="*/ 320321 h 1097785"/>
                <a:gd name="connsiteX1313" fmla="*/ 382477 w 7225330"/>
                <a:gd name="connsiteY1313" fmla="*/ 330639 h 1097785"/>
                <a:gd name="connsiteX1314" fmla="*/ 388525 w 7225330"/>
                <a:gd name="connsiteY1314" fmla="*/ 340246 h 1097785"/>
                <a:gd name="connsiteX1315" fmla="*/ 391016 w 7225330"/>
                <a:gd name="connsiteY1315" fmla="*/ 335976 h 1097785"/>
                <a:gd name="connsiteX1316" fmla="*/ 389237 w 7225330"/>
                <a:gd name="connsiteY1316" fmla="*/ 331351 h 1097785"/>
                <a:gd name="connsiteX1317" fmla="*/ 386034 w 7225330"/>
                <a:gd name="connsiteY1317" fmla="*/ 326014 h 1097785"/>
                <a:gd name="connsiteX1318" fmla="*/ 383544 w 7225330"/>
                <a:gd name="connsiteY1318" fmla="*/ 320321 h 1097785"/>
                <a:gd name="connsiteX1319" fmla="*/ 227707 w 7225330"/>
                <a:gd name="connsiteY1319" fmla="*/ 304666 h 1097785"/>
                <a:gd name="connsiteX1320" fmla="*/ 226995 w 7225330"/>
                <a:gd name="connsiteY1320" fmla="*/ 306089 h 1097785"/>
                <a:gd name="connsiteX1321" fmla="*/ 228063 w 7225330"/>
                <a:gd name="connsiteY1321" fmla="*/ 311071 h 1097785"/>
                <a:gd name="connsiteX1322" fmla="*/ 231265 w 7225330"/>
                <a:gd name="connsiteY1322" fmla="*/ 315696 h 1097785"/>
                <a:gd name="connsiteX1323" fmla="*/ 236246 w 7225330"/>
                <a:gd name="connsiteY1323" fmla="*/ 316052 h 1097785"/>
                <a:gd name="connsiteX1324" fmla="*/ 232332 w 7225330"/>
                <a:gd name="connsiteY1324" fmla="*/ 309647 h 1097785"/>
                <a:gd name="connsiteX1325" fmla="*/ 227707 w 7225330"/>
                <a:gd name="connsiteY1325" fmla="*/ 304666 h 1097785"/>
                <a:gd name="connsiteX1326" fmla="*/ 291750 w 7225330"/>
                <a:gd name="connsiteY1326" fmla="*/ 296839 h 1097785"/>
                <a:gd name="connsiteX1327" fmla="*/ 291394 w 7225330"/>
                <a:gd name="connsiteY1327" fmla="*/ 308224 h 1097785"/>
                <a:gd name="connsiteX1328" fmla="*/ 300289 w 7225330"/>
                <a:gd name="connsiteY1328" fmla="*/ 316052 h 1097785"/>
                <a:gd name="connsiteX1329" fmla="*/ 300289 w 7225330"/>
                <a:gd name="connsiteY1329" fmla="*/ 305734 h 1097785"/>
                <a:gd name="connsiteX1330" fmla="*/ 291750 w 7225330"/>
                <a:gd name="connsiteY1330" fmla="*/ 296839 h 1097785"/>
                <a:gd name="connsiteX1331" fmla="*/ 281787 w 7225330"/>
                <a:gd name="connsiteY1331" fmla="*/ 293993 h 1097785"/>
                <a:gd name="connsiteX1332" fmla="*/ 279297 w 7225330"/>
                <a:gd name="connsiteY1332" fmla="*/ 307157 h 1097785"/>
                <a:gd name="connsiteX1333" fmla="*/ 281787 w 7225330"/>
                <a:gd name="connsiteY1333" fmla="*/ 322456 h 1097785"/>
                <a:gd name="connsiteX1334" fmla="*/ 284989 w 7225330"/>
                <a:gd name="connsiteY1334" fmla="*/ 318186 h 1097785"/>
                <a:gd name="connsiteX1335" fmla="*/ 284989 w 7225330"/>
                <a:gd name="connsiteY1335" fmla="*/ 312138 h 1097785"/>
                <a:gd name="connsiteX1336" fmla="*/ 284634 w 7225330"/>
                <a:gd name="connsiteY1336" fmla="*/ 306089 h 1097785"/>
                <a:gd name="connsiteX1337" fmla="*/ 287480 w 7225330"/>
                <a:gd name="connsiteY1337" fmla="*/ 301108 h 1097785"/>
                <a:gd name="connsiteX1338" fmla="*/ 284634 w 7225330"/>
                <a:gd name="connsiteY1338" fmla="*/ 297906 h 1097785"/>
                <a:gd name="connsiteX1339" fmla="*/ 281787 w 7225330"/>
                <a:gd name="connsiteY1339" fmla="*/ 293993 h 1097785"/>
                <a:gd name="connsiteX1340" fmla="*/ 416277 w 7225330"/>
                <a:gd name="connsiteY1340" fmla="*/ 283319 h 1097785"/>
                <a:gd name="connsiteX1341" fmla="*/ 414854 w 7225330"/>
                <a:gd name="connsiteY1341" fmla="*/ 293993 h 1097785"/>
                <a:gd name="connsiteX1342" fmla="*/ 416277 w 7225330"/>
                <a:gd name="connsiteY1342" fmla="*/ 289367 h 1097785"/>
                <a:gd name="connsiteX1343" fmla="*/ 416277 w 7225330"/>
                <a:gd name="connsiteY1343" fmla="*/ 283319 h 1097785"/>
                <a:gd name="connsiteX1344" fmla="*/ 401067 w 7225330"/>
                <a:gd name="connsiteY1344" fmla="*/ 282340 h 1097785"/>
                <a:gd name="connsiteX1345" fmla="*/ 400266 w 7225330"/>
                <a:gd name="connsiteY1345" fmla="*/ 285098 h 1097785"/>
                <a:gd name="connsiteX1346" fmla="*/ 402757 w 7225330"/>
                <a:gd name="connsiteY1346" fmla="*/ 292569 h 1097785"/>
                <a:gd name="connsiteX1347" fmla="*/ 404891 w 7225330"/>
                <a:gd name="connsiteY1347" fmla="*/ 291502 h 1097785"/>
                <a:gd name="connsiteX1348" fmla="*/ 404180 w 7225330"/>
                <a:gd name="connsiteY1348" fmla="*/ 288656 h 1097785"/>
                <a:gd name="connsiteX1349" fmla="*/ 403113 w 7225330"/>
                <a:gd name="connsiteY1349" fmla="*/ 285454 h 1097785"/>
                <a:gd name="connsiteX1350" fmla="*/ 404180 w 7225330"/>
                <a:gd name="connsiteY1350" fmla="*/ 283319 h 1097785"/>
                <a:gd name="connsiteX1351" fmla="*/ 401067 w 7225330"/>
                <a:gd name="connsiteY1351" fmla="*/ 282340 h 1097785"/>
                <a:gd name="connsiteX1352" fmla="*/ 256882 w 7225330"/>
                <a:gd name="connsiteY1352" fmla="*/ 279049 h 1097785"/>
                <a:gd name="connsiteX1353" fmla="*/ 256526 w 7225330"/>
                <a:gd name="connsiteY1353" fmla="*/ 282251 h 1097785"/>
                <a:gd name="connsiteX1354" fmla="*/ 256170 w 7225330"/>
                <a:gd name="connsiteY1354" fmla="*/ 288300 h 1097785"/>
                <a:gd name="connsiteX1355" fmla="*/ 259728 w 7225330"/>
                <a:gd name="connsiteY1355" fmla="*/ 285098 h 1097785"/>
                <a:gd name="connsiteX1356" fmla="*/ 256882 w 7225330"/>
                <a:gd name="connsiteY1356" fmla="*/ 279049 h 1097785"/>
                <a:gd name="connsiteX1357" fmla="*/ 286057 w 7225330"/>
                <a:gd name="connsiteY1357" fmla="*/ 268375 h 1097785"/>
                <a:gd name="connsiteX1358" fmla="*/ 284634 w 7225330"/>
                <a:gd name="connsiteY1358" fmla="*/ 272645 h 1097785"/>
                <a:gd name="connsiteX1359" fmla="*/ 286768 w 7225330"/>
                <a:gd name="connsiteY1359" fmla="*/ 279049 h 1097785"/>
                <a:gd name="connsiteX1360" fmla="*/ 288903 w 7225330"/>
                <a:gd name="connsiteY1360" fmla="*/ 274424 h 1097785"/>
                <a:gd name="connsiteX1361" fmla="*/ 286057 w 7225330"/>
                <a:gd name="connsiteY1361" fmla="*/ 268375 h 1097785"/>
                <a:gd name="connsiteX1362" fmla="*/ 217745 w 7225330"/>
                <a:gd name="connsiteY1362" fmla="*/ 264818 h 1097785"/>
                <a:gd name="connsiteX1363" fmla="*/ 219168 w 7225330"/>
                <a:gd name="connsiteY1363" fmla="*/ 269799 h 1097785"/>
                <a:gd name="connsiteX1364" fmla="*/ 219880 w 7225330"/>
                <a:gd name="connsiteY1364" fmla="*/ 274068 h 1097785"/>
                <a:gd name="connsiteX1365" fmla="*/ 222370 w 7225330"/>
                <a:gd name="connsiteY1365" fmla="*/ 274780 h 1097785"/>
                <a:gd name="connsiteX1366" fmla="*/ 224861 w 7225330"/>
                <a:gd name="connsiteY1366" fmla="*/ 277626 h 1097785"/>
                <a:gd name="connsiteX1367" fmla="*/ 223437 w 7225330"/>
                <a:gd name="connsiteY1367" fmla="*/ 280472 h 1097785"/>
                <a:gd name="connsiteX1368" fmla="*/ 220947 w 7225330"/>
                <a:gd name="connsiteY1368" fmla="*/ 280472 h 1097785"/>
                <a:gd name="connsiteX1369" fmla="*/ 219168 w 7225330"/>
                <a:gd name="connsiteY1369" fmla="*/ 277626 h 1097785"/>
                <a:gd name="connsiteX1370" fmla="*/ 220591 w 7225330"/>
                <a:gd name="connsiteY1370" fmla="*/ 285454 h 1097785"/>
                <a:gd name="connsiteX1371" fmla="*/ 226995 w 7225330"/>
                <a:gd name="connsiteY1371" fmla="*/ 289723 h 1097785"/>
                <a:gd name="connsiteX1372" fmla="*/ 226995 w 7225330"/>
                <a:gd name="connsiteY1372" fmla="*/ 275491 h 1097785"/>
                <a:gd name="connsiteX1373" fmla="*/ 217745 w 7225330"/>
                <a:gd name="connsiteY1373" fmla="*/ 264818 h 1097785"/>
                <a:gd name="connsiteX1374" fmla="*/ 381409 w 7225330"/>
                <a:gd name="connsiteY1374" fmla="*/ 263394 h 1097785"/>
                <a:gd name="connsiteX1375" fmla="*/ 382121 w 7225330"/>
                <a:gd name="connsiteY1375" fmla="*/ 271222 h 1097785"/>
                <a:gd name="connsiteX1376" fmla="*/ 384967 w 7225330"/>
                <a:gd name="connsiteY1376" fmla="*/ 281184 h 1097785"/>
                <a:gd name="connsiteX1377" fmla="*/ 387458 w 7225330"/>
                <a:gd name="connsiteY1377" fmla="*/ 272289 h 1097785"/>
                <a:gd name="connsiteX1378" fmla="*/ 381409 w 7225330"/>
                <a:gd name="connsiteY1378" fmla="*/ 263394 h 1097785"/>
                <a:gd name="connsiteX1379" fmla="*/ 387102 w 7225330"/>
                <a:gd name="connsiteY1379" fmla="*/ 252009 h 1097785"/>
                <a:gd name="connsiteX1380" fmla="*/ 385679 w 7225330"/>
                <a:gd name="connsiteY1380" fmla="*/ 261260 h 1097785"/>
                <a:gd name="connsiteX1381" fmla="*/ 388881 w 7225330"/>
                <a:gd name="connsiteY1381" fmla="*/ 258057 h 1097785"/>
                <a:gd name="connsiteX1382" fmla="*/ 387102 w 7225330"/>
                <a:gd name="connsiteY1382" fmla="*/ 252009 h 1097785"/>
                <a:gd name="connsiteX1383" fmla="*/ 366466 w 7225330"/>
                <a:gd name="connsiteY1383" fmla="*/ 246316 h 1097785"/>
                <a:gd name="connsiteX1384" fmla="*/ 365399 w 7225330"/>
                <a:gd name="connsiteY1384" fmla="*/ 250230 h 1097785"/>
                <a:gd name="connsiteX1385" fmla="*/ 365043 w 7225330"/>
                <a:gd name="connsiteY1385" fmla="*/ 254144 h 1097785"/>
                <a:gd name="connsiteX1386" fmla="*/ 367889 w 7225330"/>
                <a:gd name="connsiteY1386" fmla="*/ 252721 h 1097785"/>
                <a:gd name="connsiteX1387" fmla="*/ 366466 w 7225330"/>
                <a:gd name="connsiteY1387" fmla="*/ 246316 h 1097785"/>
                <a:gd name="connsiteX1388" fmla="*/ 283211 w 7225330"/>
                <a:gd name="connsiteY1388" fmla="*/ 242758 h 1097785"/>
                <a:gd name="connsiteX1389" fmla="*/ 284634 w 7225330"/>
                <a:gd name="connsiteY1389" fmla="*/ 254144 h 1097785"/>
                <a:gd name="connsiteX1390" fmla="*/ 286768 w 7225330"/>
                <a:gd name="connsiteY1390" fmla="*/ 249163 h 1097785"/>
                <a:gd name="connsiteX1391" fmla="*/ 283211 w 7225330"/>
                <a:gd name="connsiteY1391" fmla="*/ 242758 h 1097785"/>
                <a:gd name="connsiteX1392" fmla="*/ 287480 w 7225330"/>
                <a:gd name="connsiteY1392" fmla="*/ 222122 h 1097785"/>
                <a:gd name="connsiteX1393" fmla="*/ 291750 w 7225330"/>
                <a:gd name="connsiteY1393" fmla="*/ 237066 h 1097785"/>
                <a:gd name="connsiteX1394" fmla="*/ 298154 w 7225330"/>
                <a:gd name="connsiteY1394" fmla="*/ 252009 h 1097785"/>
                <a:gd name="connsiteX1395" fmla="*/ 298510 w 7225330"/>
                <a:gd name="connsiteY1395" fmla="*/ 238845 h 1097785"/>
                <a:gd name="connsiteX1396" fmla="*/ 294596 w 7225330"/>
                <a:gd name="connsiteY1396" fmla="*/ 223546 h 1097785"/>
                <a:gd name="connsiteX1397" fmla="*/ 290326 w 7225330"/>
                <a:gd name="connsiteY1397" fmla="*/ 224257 h 1097785"/>
                <a:gd name="connsiteX1398" fmla="*/ 287480 w 7225330"/>
                <a:gd name="connsiteY1398" fmla="*/ 222122 h 1097785"/>
                <a:gd name="connsiteX1399" fmla="*/ 133778 w 7225330"/>
                <a:gd name="connsiteY1399" fmla="*/ 218565 h 1097785"/>
                <a:gd name="connsiteX1400" fmla="*/ 135913 w 7225330"/>
                <a:gd name="connsiteY1400" fmla="*/ 228527 h 1097785"/>
                <a:gd name="connsiteX1401" fmla="*/ 137336 w 7225330"/>
                <a:gd name="connsiteY1401" fmla="*/ 223901 h 1097785"/>
                <a:gd name="connsiteX1402" fmla="*/ 133778 w 7225330"/>
                <a:gd name="connsiteY1402" fmla="*/ 218565 h 1097785"/>
                <a:gd name="connsiteX1403" fmla="*/ 388525 w 7225330"/>
                <a:gd name="connsiteY1403" fmla="*/ 198640 h 1097785"/>
                <a:gd name="connsiteX1404" fmla="*/ 385679 w 7225330"/>
                <a:gd name="connsiteY1404" fmla="*/ 203977 h 1097785"/>
                <a:gd name="connsiteX1405" fmla="*/ 379986 w 7225330"/>
                <a:gd name="connsiteY1405" fmla="*/ 200775 h 1097785"/>
                <a:gd name="connsiteX1406" fmla="*/ 383188 w 7225330"/>
                <a:gd name="connsiteY1406" fmla="*/ 217853 h 1097785"/>
                <a:gd name="connsiteX1407" fmla="*/ 391371 w 7225330"/>
                <a:gd name="connsiteY1407" fmla="*/ 232796 h 1097785"/>
                <a:gd name="connsiteX1408" fmla="*/ 395641 w 7225330"/>
                <a:gd name="connsiteY1408" fmla="*/ 221767 h 1097785"/>
                <a:gd name="connsiteX1409" fmla="*/ 393506 w 7225330"/>
                <a:gd name="connsiteY1409" fmla="*/ 207891 h 1097785"/>
                <a:gd name="connsiteX1410" fmla="*/ 391016 w 7225330"/>
                <a:gd name="connsiteY1410" fmla="*/ 208247 h 1097785"/>
                <a:gd name="connsiteX1411" fmla="*/ 388525 w 7225330"/>
                <a:gd name="connsiteY1411" fmla="*/ 198640 h 1097785"/>
                <a:gd name="connsiteX1412" fmla="*/ 413430 w 7225330"/>
                <a:gd name="connsiteY1412" fmla="*/ 197217 h 1097785"/>
                <a:gd name="connsiteX1413" fmla="*/ 410228 w 7225330"/>
                <a:gd name="connsiteY1413" fmla="*/ 203977 h 1097785"/>
                <a:gd name="connsiteX1414" fmla="*/ 413430 w 7225330"/>
                <a:gd name="connsiteY1414" fmla="*/ 210737 h 1097785"/>
                <a:gd name="connsiteX1415" fmla="*/ 415209 w 7225330"/>
                <a:gd name="connsiteY1415" fmla="*/ 205044 h 1097785"/>
                <a:gd name="connsiteX1416" fmla="*/ 413430 w 7225330"/>
                <a:gd name="connsiteY1416" fmla="*/ 197217 h 1097785"/>
                <a:gd name="connsiteX1417" fmla="*/ 387102 w 7225330"/>
                <a:gd name="connsiteY1417" fmla="*/ 174446 h 1097785"/>
                <a:gd name="connsiteX1418" fmla="*/ 385679 w 7225330"/>
                <a:gd name="connsiteY1418" fmla="*/ 178716 h 1097785"/>
                <a:gd name="connsiteX1419" fmla="*/ 388525 w 7225330"/>
                <a:gd name="connsiteY1419" fmla="*/ 182274 h 1097785"/>
                <a:gd name="connsiteX1420" fmla="*/ 388881 w 7225330"/>
                <a:gd name="connsiteY1420" fmla="*/ 178716 h 1097785"/>
                <a:gd name="connsiteX1421" fmla="*/ 387102 w 7225330"/>
                <a:gd name="connsiteY1421" fmla="*/ 174446 h 1097785"/>
                <a:gd name="connsiteX1422" fmla="*/ 110296 w 7225330"/>
                <a:gd name="connsiteY1422" fmla="*/ 170177 h 1097785"/>
                <a:gd name="connsiteX1423" fmla="*/ 108161 w 7225330"/>
                <a:gd name="connsiteY1423" fmla="*/ 177293 h 1097785"/>
                <a:gd name="connsiteX1424" fmla="*/ 106738 w 7225330"/>
                <a:gd name="connsiteY1424" fmla="*/ 185120 h 1097785"/>
                <a:gd name="connsiteX1425" fmla="*/ 111007 w 7225330"/>
                <a:gd name="connsiteY1425" fmla="*/ 190101 h 1097785"/>
                <a:gd name="connsiteX1426" fmla="*/ 115988 w 7225330"/>
                <a:gd name="connsiteY1426" fmla="*/ 193659 h 1097785"/>
                <a:gd name="connsiteX1427" fmla="*/ 119190 w 7225330"/>
                <a:gd name="connsiteY1427" fmla="*/ 189034 h 1097785"/>
                <a:gd name="connsiteX1428" fmla="*/ 118123 w 7225330"/>
                <a:gd name="connsiteY1428" fmla="*/ 181918 h 1097785"/>
                <a:gd name="connsiteX1429" fmla="*/ 114209 w 7225330"/>
                <a:gd name="connsiteY1429" fmla="*/ 174802 h 1097785"/>
                <a:gd name="connsiteX1430" fmla="*/ 110296 w 7225330"/>
                <a:gd name="connsiteY1430" fmla="*/ 170177 h 1097785"/>
                <a:gd name="connsiteX1431" fmla="*/ 94641 w 7225330"/>
                <a:gd name="connsiteY1431" fmla="*/ 168042 h 1097785"/>
                <a:gd name="connsiteX1432" fmla="*/ 97487 w 7225330"/>
                <a:gd name="connsiteY1432" fmla="*/ 182985 h 1097785"/>
                <a:gd name="connsiteX1433" fmla="*/ 105314 w 7225330"/>
                <a:gd name="connsiteY1433" fmla="*/ 192947 h 1097785"/>
                <a:gd name="connsiteX1434" fmla="*/ 101756 w 7225330"/>
                <a:gd name="connsiteY1434" fmla="*/ 180495 h 1097785"/>
                <a:gd name="connsiteX1435" fmla="*/ 94641 w 7225330"/>
                <a:gd name="connsiteY1435" fmla="*/ 168042 h 1097785"/>
                <a:gd name="connsiteX1436" fmla="*/ 384256 w 7225330"/>
                <a:gd name="connsiteY1436" fmla="*/ 161638 h 1097785"/>
                <a:gd name="connsiteX1437" fmla="*/ 382832 w 7225330"/>
                <a:gd name="connsiteY1437" fmla="*/ 166263 h 1097785"/>
                <a:gd name="connsiteX1438" fmla="*/ 384967 w 7225330"/>
                <a:gd name="connsiteY1438" fmla="*/ 172312 h 1097785"/>
                <a:gd name="connsiteX1439" fmla="*/ 386034 w 7225330"/>
                <a:gd name="connsiteY1439" fmla="*/ 169465 h 1097785"/>
                <a:gd name="connsiteX1440" fmla="*/ 387813 w 7225330"/>
                <a:gd name="connsiteY1440" fmla="*/ 168042 h 1097785"/>
                <a:gd name="connsiteX1441" fmla="*/ 384256 w 7225330"/>
                <a:gd name="connsiteY1441" fmla="*/ 161638 h 1097785"/>
                <a:gd name="connsiteX1442" fmla="*/ 386390 w 7225330"/>
                <a:gd name="connsiteY1442" fmla="*/ 147406 h 1097785"/>
                <a:gd name="connsiteX1443" fmla="*/ 387102 w 7225330"/>
                <a:gd name="connsiteY1443" fmla="*/ 158080 h 1097785"/>
                <a:gd name="connsiteX1444" fmla="*/ 389237 w 7225330"/>
                <a:gd name="connsiteY1444" fmla="*/ 153455 h 1097785"/>
                <a:gd name="connsiteX1445" fmla="*/ 386390 w 7225330"/>
                <a:gd name="connsiteY1445" fmla="*/ 147406 h 1097785"/>
                <a:gd name="connsiteX1446" fmla="*/ 425527 w 7225330"/>
                <a:gd name="connsiteY1446" fmla="*/ 136021 h 1097785"/>
                <a:gd name="connsiteX1447" fmla="*/ 424104 w 7225330"/>
                <a:gd name="connsiteY1447" fmla="*/ 144560 h 1097785"/>
                <a:gd name="connsiteX1448" fmla="*/ 426951 w 7225330"/>
                <a:gd name="connsiteY1448" fmla="*/ 152387 h 1097785"/>
                <a:gd name="connsiteX1449" fmla="*/ 428018 w 7225330"/>
                <a:gd name="connsiteY1449" fmla="*/ 144560 h 1097785"/>
                <a:gd name="connsiteX1450" fmla="*/ 425527 w 7225330"/>
                <a:gd name="connsiteY1450" fmla="*/ 136021 h 1097785"/>
                <a:gd name="connsiteX1451" fmla="*/ 419123 w 7225330"/>
                <a:gd name="connsiteY1451" fmla="*/ 122501 h 1097785"/>
                <a:gd name="connsiteX1452" fmla="*/ 417700 w 7225330"/>
                <a:gd name="connsiteY1452" fmla="*/ 126770 h 1097785"/>
                <a:gd name="connsiteX1453" fmla="*/ 419835 w 7225330"/>
                <a:gd name="connsiteY1453" fmla="*/ 132463 h 1097785"/>
                <a:gd name="connsiteX1454" fmla="*/ 421614 w 7225330"/>
                <a:gd name="connsiteY1454" fmla="*/ 128193 h 1097785"/>
                <a:gd name="connsiteX1455" fmla="*/ 419123 w 7225330"/>
                <a:gd name="connsiteY1455" fmla="*/ 122501 h 1097785"/>
                <a:gd name="connsiteX1456" fmla="*/ 431932 w 7225330"/>
                <a:gd name="connsiteY1456" fmla="*/ 120366 h 1097785"/>
                <a:gd name="connsiteX1457" fmla="*/ 430864 w 7225330"/>
                <a:gd name="connsiteY1457" fmla="*/ 131751 h 1097785"/>
                <a:gd name="connsiteX1458" fmla="*/ 436201 w 7225330"/>
                <a:gd name="connsiteY1458" fmla="*/ 143137 h 1097785"/>
                <a:gd name="connsiteX1459" fmla="*/ 437624 w 7225330"/>
                <a:gd name="connsiteY1459" fmla="*/ 133530 h 1097785"/>
                <a:gd name="connsiteX1460" fmla="*/ 436201 w 7225330"/>
                <a:gd name="connsiteY1460" fmla="*/ 122501 h 1097785"/>
                <a:gd name="connsiteX1461" fmla="*/ 431932 w 7225330"/>
                <a:gd name="connsiteY1461" fmla="*/ 120366 h 1097785"/>
                <a:gd name="connsiteX1462" fmla="*/ 271114 w 7225330"/>
                <a:gd name="connsiteY1462" fmla="*/ 116808 h 1097785"/>
                <a:gd name="connsiteX1463" fmla="*/ 269335 w 7225330"/>
                <a:gd name="connsiteY1463" fmla="*/ 120722 h 1097785"/>
                <a:gd name="connsiteX1464" fmla="*/ 271114 w 7225330"/>
                <a:gd name="connsiteY1464" fmla="*/ 126059 h 1097785"/>
                <a:gd name="connsiteX1465" fmla="*/ 271114 w 7225330"/>
                <a:gd name="connsiteY1465" fmla="*/ 116808 h 1097785"/>
                <a:gd name="connsiteX1466" fmla="*/ 441894 w 7225330"/>
                <a:gd name="connsiteY1466" fmla="*/ 81229 h 1097785"/>
                <a:gd name="connsiteX1467" fmla="*/ 440115 w 7225330"/>
                <a:gd name="connsiteY1467" fmla="*/ 86921 h 1097785"/>
                <a:gd name="connsiteX1468" fmla="*/ 440471 w 7225330"/>
                <a:gd name="connsiteY1468" fmla="*/ 94037 h 1097785"/>
                <a:gd name="connsiteX1469" fmla="*/ 441942 w 7225330"/>
                <a:gd name="connsiteY1469" fmla="*/ 93617 h 1097785"/>
                <a:gd name="connsiteX1470" fmla="*/ 441942 w 7225330"/>
                <a:gd name="connsiteY1470" fmla="*/ 81317 h 1097785"/>
                <a:gd name="connsiteX1471" fmla="*/ 340137 w 7225330"/>
                <a:gd name="connsiteY1471" fmla="*/ 64151 h 1097785"/>
                <a:gd name="connsiteX1472" fmla="*/ 340849 w 7225330"/>
                <a:gd name="connsiteY1472" fmla="*/ 79094 h 1097785"/>
                <a:gd name="connsiteX1473" fmla="*/ 342628 w 7225330"/>
                <a:gd name="connsiteY1473" fmla="*/ 72334 h 1097785"/>
                <a:gd name="connsiteX1474" fmla="*/ 340137 w 7225330"/>
                <a:gd name="connsiteY1474" fmla="*/ 64151 h 1097785"/>
                <a:gd name="connsiteX1475" fmla="*/ 266844 w 7225330"/>
                <a:gd name="connsiteY1475" fmla="*/ 63439 h 1097785"/>
                <a:gd name="connsiteX1476" fmla="*/ 265777 w 7225330"/>
                <a:gd name="connsiteY1476" fmla="*/ 72334 h 1097785"/>
                <a:gd name="connsiteX1477" fmla="*/ 268979 w 7225330"/>
                <a:gd name="connsiteY1477" fmla="*/ 81940 h 1097785"/>
                <a:gd name="connsiteX1478" fmla="*/ 271114 w 7225330"/>
                <a:gd name="connsiteY1478" fmla="*/ 74113 h 1097785"/>
                <a:gd name="connsiteX1479" fmla="*/ 266844 w 7225330"/>
                <a:gd name="connsiteY1479" fmla="*/ 63439 h 1097785"/>
                <a:gd name="connsiteX1480" fmla="*/ 293939 w 7225330"/>
                <a:gd name="connsiteY1480" fmla="*/ 0 h 1097785"/>
                <a:gd name="connsiteX1481" fmla="*/ 7225330 w 7225330"/>
                <a:gd name="connsiteY1481" fmla="*/ 0 h 1097785"/>
                <a:gd name="connsiteX1482" fmla="*/ 7225330 w 7225330"/>
                <a:gd name="connsiteY1482" fmla="*/ 1097785 h 1097785"/>
                <a:gd name="connsiteX1483" fmla="*/ 339988 w 7225330"/>
                <a:gd name="connsiteY1483" fmla="*/ 1097785 h 1097785"/>
                <a:gd name="connsiteX1484" fmla="*/ 339781 w 7225330"/>
                <a:gd name="connsiteY1484" fmla="*/ 1097371 h 1097785"/>
                <a:gd name="connsiteX1485" fmla="*/ 337291 w 7225330"/>
                <a:gd name="connsiteY1485" fmla="*/ 1091679 h 1097785"/>
                <a:gd name="connsiteX1486" fmla="*/ 337291 w 7225330"/>
                <a:gd name="connsiteY1486" fmla="*/ 1097371 h 1097785"/>
                <a:gd name="connsiteX1487" fmla="*/ 337528 w 7225330"/>
                <a:gd name="connsiteY1487" fmla="*/ 1097785 h 1097785"/>
                <a:gd name="connsiteX1488" fmla="*/ 308448 w 7225330"/>
                <a:gd name="connsiteY1488" fmla="*/ 1097785 h 1097785"/>
                <a:gd name="connsiteX1489" fmla="*/ 308116 w 7225330"/>
                <a:gd name="connsiteY1489" fmla="*/ 1093813 h 1097785"/>
                <a:gd name="connsiteX1490" fmla="*/ 308116 w 7225330"/>
                <a:gd name="connsiteY1490" fmla="*/ 1085986 h 1097785"/>
                <a:gd name="connsiteX1491" fmla="*/ 310251 w 7225330"/>
                <a:gd name="connsiteY1491" fmla="*/ 1087409 h 1097785"/>
                <a:gd name="connsiteX1492" fmla="*/ 310962 w 7225330"/>
                <a:gd name="connsiteY1492" fmla="*/ 1090967 h 1097785"/>
                <a:gd name="connsiteX1493" fmla="*/ 313097 w 7225330"/>
                <a:gd name="connsiteY1493" fmla="*/ 1085986 h 1097785"/>
                <a:gd name="connsiteX1494" fmla="*/ 315232 w 7225330"/>
                <a:gd name="connsiteY1494" fmla="*/ 1083851 h 1097785"/>
                <a:gd name="connsiteX1495" fmla="*/ 315232 w 7225330"/>
                <a:gd name="connsiteY1495" fmla="*/ 1071043 h 1097785"/>
                <a:gd name="connsiteX1496" fmla="*/ 317011 w 7225330"/>
                <a:gd name="connsiteY1496" fmla="*/ 1056455 h 1097785"/>
                <a:gd name="connsiteX1497" fmla="*/ 318078 w 7225330"/>
                <a:gd name="connsiteY1497" fmla="*/ 1041156 h 1097785"/>
                <a:gd name="connsiteX1498" fmla="*/ 315943 w 7225330"/>
                <a:gd name="connsiteY1498" fmla="*/ 1026925 h 1097785"/>
                <a:gd name="connsiteX1499" fmla="*/ 317722 w 7225330"/>
                <a:gd name="connsiteY1499" fmla="*/ 1029771 h 1097785"/>
                <a:gd name="connsiteX1500" fmla="*/ 319501 w 7225330"/>
                <a:gd name="connsiteY1500" fmla="*/ 1035819 h 1097785"/>
                <a:gd name="connsiteX1501" fmla="*/ 320569 w 7225330"/>
                <a:gd name="connsiteY1501" fmla="*/ 1042224 h 1097785"/>
                <a:gd name="connsiteX1502" fmla="*/ 320925 w 7225330"/>
                <a:gd name="connsiteY1502" fmla="*/ 1045426 h 1097785"/>
                <a:gd name="connsiteX1503" fmla="*/ 321636 w 7225330"/>
                <a:gd name="connsiteY1503" fmla="*/ 1045782 h 1097785"/>
                <a:gd name="connsiteX1504" fmla="*/ 321280 w 7225330"/>
                <a:gd name="connsiteY1504" fmla="*/ 1036887 h 1097785"/>
                <a:gd name="connsiteX1505" fmla="*/ 320213 w 7225330"/>
                <a:gd name="connsiteY1505" fmla="*/ 1024790 h 1097785"/>
                <a:gd name="connsiteX1506" fmla="*/ 319501 w 7225330"/>
                <a:gd name="connsiteY1506" fmla="*/ 1016251 h 1097785"/>
                <a:gd name="connsiteX1507" fmla="*/ 318790 w 7225330"/>
                <a:gd name="connsiteY1507" fmla="*/ 1019097 h 1097785"/>
                <a:gd name="connsiteX1508" fmla="*/ 317722 w 7225330"/>
                <a:gd name="connsiteY1508" fmla="*/ 1004154 h 1097785"/>
                <a:gd name="connsiteX1509" fmla="*/ 316655 w 7225330"/>
                <a:gd name="connsiteY1509" fmla="*/ 984229 h 1097785"/>
                <a:gd name="connsiteX1510" fmla="*/ 311674 w 7225330"/>
                <a:gd name="connsiteY1510" fmla="*/ 984941 h 1097785"/>
                <a:gd name="connsiteX1511" fmla="*/ 314876 w 7225330"/>
                <a:gd name="connsiteY1511" fmla="*/ 982451 h 1097785"/>
                <a:gd name="connsiteX1512" fmla="*/ 314520 w 7225330"/>
                <a:gd name="connsiteY1512" fmla="*/ 977825 h 1097785"/>
                <a:gd name="connsiteX1513" fmla="*/ 312385 w 7225330"/>
                <a:gd name="connsiteY1513" fmla="*/ 979248 h 1097785"/>
                <a:gd name="connsiteX1514" fmla="*/ 313453 w 7225330"/>
                <a:gd name="connsiteY1514" fmla="*/ 976758 h 1097785"/>
                <a:gd name="connsiteX1515" fmla="*/ 314876 w 7225330"/>
                <a:gd name="connsiteY1515" fmla="*/ 972488 h 1097785"/>
                <a:gd name="connsiteX1516" fmla="*/ 313809 w 7225330"/>
                <a:gd name="connsiteY1516" fmla="*/ 967151 h 1097785"/>
                <a:gd name="connsiteX1517" fmla="*/ 313809 w 7225330"/>
                <a:gd name="connsiteY1517" fmla="*/ 970709 h 1097785"/>
                <a:gd name="connsiteX1518" fmla="*/ 312030 w 7225330"/>
                <a:gd name="connsiteY1518" fmla="*/ 950429 h 1097785"/>
                <a:gd name="connsiteX1519" fmla="*/ 316655 w 7225330"/>
                <a:gd name="connsiteY1519" fmla="*/ 932284 h 1097785"/>
                <a:gd name="connsiteX1520" fmla="*/ 313097 w 7225330"/>
                <a:gd name="connsiteY1520" fmla="*/ 930861 h 1097785"/>
                <a:gd name="connsiteX1521" fmla="*/ 313097 w 7225330"/>
                <a:gd name="connsiteY1521" fmla="*/ 936553 h 1097785"/>
                <a:gd name="connsiteX1522" fmla="*/ 311318 w 7225330"/>
                <a:gd name="connsiteY1522" fmla="*/ 923389 h 1097785"/>
                <a:gd name="connsiteX1523" fmla="*/ 318078 w 7225330"/>
                <a:gd name="connsiteY1523" fmla="*/ 911648 h 1097785"/>
                <a:gd name="connsiteX1524" fmla="*/ 325906 w 7225330"/>
                <a:gd name="connsiteY1524" fmla="*/ 900618 h 1097785"/>
                <a:gd name="connsiteX1525" fmla="*/ 328040 w 7225330"/>
                <a:gd name="connsiteY1525" fmla="*/ 889589 h 1097785"/>
                <a:gd name="connsiteX1526" fmla="*/ 341560 w 7225330"/>
                <a:gd name="connsiteY1526" fmla="*/ 876780 h 1097785"/>
                <a:gd name="connsiteX1527" fmla="*/ 352234 w 7225330"/>
                <a:gd name="connsiteY1527" fmla="*/ 857923 h 1097785"/>
                <a:gd name="connsiteX1528" fmla="*/ 361841 w 7225330"/>
                <a:gd name="connsiteY1528" fmla="*/ 837287 h 1097785"/>
                <a:gd name="connsiteX1529" fmla="*/ 372870 w 7225330"/>
                <a:gd name="connsiteY1529" fmla="*/ 819142 h 1097785"/>
                <a:gd name="connsiteX1530" fmla="*/ 349388 w 7225330"/>
                <a:gd name="connsiteY1530" fmla="*/ 846894 h 1097785"/>
                <a:gd name="connsiteX1531" fmla="*/ 328752 w 7225330"/>
                <a:gd name="connsiteY1531" fmla="*/ 878203 h 1097785"/>
                <a:gd name="connsiteX1532" fmla="*/ 328040 w 7225330"/>
                <a:gd name="connsiteY1532" fmla="*/ 871443 h 1097785"/>
                <a:gd name="connsiteX1533" fmla="*/ 333733 w 7225330"/>
                <a:gd name="connsiteY1533" fmla="*/ 864683 h 1097785"/>
                <a:gd name="connsiteX1534" fmla="*/ 333377 w 7225330"/>
                <a:gd name="connsiteY1534" fmla="*/ 855433 h 1097785"/>
                <a:gd name="connsiteX1535" fmla="*/ 337291 w 7225330"/>
                <a:gd name="connsiteY1535" fmla="*/ 847605 h 1097785"/>
                <a:gd name="connsiteX1536" fmla="*/ 340493 w 7225330"/>
                <a:gd name="connsiteY1536" fmla="*/ 840489 h 1097785"/>
                <a:gd name="connsiteX1537" fmla="*/ 338714 w 7225330"/>
                <a:gd name="connsiteY1537" fmla="*/ 832662 h 1097785"/>
                <a:gd name="connsiteX1538" fmla="*/ 341916 w 7225330"/>
                <a:gd name="connsiteY1538" fmla="*/ 827325 h 1097785"/>
                <a:gd name="connsiteX1539" fmla="*/ 344407 w 7225330"/>
                <a:gd name="connsiteY1539" fmla="*/ 821988 h 1097785"/>
                <a:gd name="connsiteX1540" fmla="*/ 346542 w 7225330"/>
                <a:gd name="connsiteY1540" fmla="*/ 824123 h 1097785"/>
                <a:gd name="connsiteX1541" fmla="*/ 349388 w 7225330"/>
                <a:gd name="connsiteY1541" fmla="*/ 824835 h 1097785"/>
                <a:gd name="connsiteX1542" fmla="*/ 347253 w 7225330"/>
                <a:gd name="connsiteY1542" fmla="*/ 817719 h 1097785"/>
                <a:gd name="connsiteX1543" fmla="*/ 350099 w 7225330"/>
                <a:gd name="connsiteY1543" fmla="*/ 810603 h 1097785"/>
                <a:gd name="connsiteX1544" fmla="*/ 348676 w 7225330"/>
                <a:gd name="connsiteY1544" fmla="*/ 810247 h 1097785"/>
                <a:gd name="connsiteX1545" fmla="*/ 347253 w 7225330"/>
                <a:gd name="connsiteY1545" fmla="*/ 809180 h 1097785"/>
                <a:gd name="connsiteX1546" fmla="*/ 348676 w 7225330"/>
                <a:gd name="connsiteY1546" fmla="*/ 806333 h 1097785"/>
                <a:gd name="connsiteX1547" fmla="*/ 352234 w 7225330"/>
                <a:gd name="connsiteY1547" fmla="*/ 804199 h 1097785"/>
                <a:gd name="connsiteX1548" fmla="*/ 350811 w 7225330"/>
                <a:gd name="connsiteY1548" fmla="*/ 803131 h 1097785"/>
                <a:gd name="connsiteX1549" fmla="*/ 347965 w 7225330"/>
                <a:gd name="connsiteY1549" fmla="*/ 804199 h 1097785"/>
                <a:gd name="connsiteX1550" fmla="*/ 355436 w 7225330"/>
                <a:gd name="connsiteY1550" fmla="*/ 788900 h 1097785"/>
                <a:gd name="connsiteX1551" fmla="*/ 362908 w 7225330"/>
                <a:gd name="connsiteY1551" fmla="*/ 773600 h 1097785"/>
                <a:gd name="connsiteX1552" fmla="*/ 355792 w 7225330"/>
                <a:gd name="connsiteY1552" fmla="*/ 775735 h 1097785"/>
                <a:gd name="connsiteX1553" fmla="*/ 352946 w 7225330"/>
                <a:gd name="connsiteY1553" fmla="*/ 787476 h 1097785"/>
                <a:gd name="connsiteX1554" fmla="*/ 342984 w 7225330"/>
                <a:gd name="connsiteY1554" fmla="*/ 792813 h 1097785"/>
                <a:gd name="connsiteX1555" fmla="*/ 342984 w 7225330"/>
                <a:gd name="connsiteY1555" fmla="*/ 795660 h 1097785"/>
                <a:gd name="connsiteX1556" fmla="*/ 342984 w 7225330"/>
                <a:gd name="connsiteY1556" fmla="*/ 798506 h 1097785"/>
                <a:gd name="connsiteX1557" fmla="*/ 339070 w 7225330"/>
                <a:gd name="connsiteY1557" fmla="*/ 800285 h 1097785"/>
                <a:gd name="connsiteX1558" fmla="*/ 336579 w 7225330"/>
                <a:gd name="connsiteY1558" fmla="*/ 797794 h 1097785"/>
                <a:gd name="connsiteX1559" fmla="*/ 337291 w 7225330"/>
                <a:gd name="connsiteY1559" fmla="*/ 802064 h 1097785"/>
                <a:gd name="connsiteX1560" fmla="*/ 341560 w 7225330"/>
                <a:gd name="connsiteY1560" fmla="*/ 804910 h 1097785"/>
                <a:gd name="connsiteX1561" fmla="*/ 334089 w 7225330"/>
                <a:gd name="connsiteY1561" fmla="*/ 811314 h 1097785"/>
                <a:gd name="connsiteX1562" fmla="*/ 328752 w 7225330"/>
                <a:gd name="connsiteY1562" fmla="*/ 808112 h 1097785"/>
                <a:gd name="connsiteX1563" fmla="*/ 328752 w 7225330"/>
                <a:gd name="connsiteY1563" fmla="*/ 800641 h 1097785"/>
                <a:gd name="connsiteX1564" fmla="*/ 337291 w 7225330"/>
                <a:gd name="connsiteY1564" fmla="*/ 794948 h 1097785"/>
                <a:gd name="connsiteX1565" fmla="*/ 333377 w 7225330"/>
                <a:gd name="connsiteY1565" fmla="*/ 786053 h 1097785"/>
                <a:gd name="connsiteX1566" fmla="*/ 340137 w 7225330"/>
                <a:gd name="connsiteY1566" fmla="*/ 777158 h 1097785"/>
                <a:gd name="connsiteX1567" fmla="*/ 340137 w 7225330"/>
                <a:gd name="connsiteY1567" fmla="*/ 763638 h 1097785"/>
                <a:gd name="connsiteX1568" fmla="*/ 346542 w 7225330"/>
                <a:gd name="connsiteY1568" fmla="*/ 752253 h 1097785"/>
                <a:gd name="connsiteX1569" fmla="*/ 352234 w 7225330"/>
                <a:gd name="connsiteY1569" fmla="*/ 753676 h 1097785"/>
                <a:gd name="connsiteX1570" fmla="*/ 357927 w 7225330"/>
                <a:gd name="connsiteY1570" fmla="*/ 751541 h 1097785"/>
                <a:gd name="connsiteX1571" fmla="*/ 356504 w 7225330"/>
                <a:gd name="connsiteY1571" fmla="*/ 747272 h 1097785"/>
                <a:gd name="connsiteX1572" fmla="*/ 350811 w 7225330"/>
                <a:gd name="connsiteY1572" fmla="*/ 748339 h 1097785"/>
                <a:gd name="connsiteX1573" fmla="*/ 347253 w 7225330"/>
                <a:gd name="connsiteY1573" fmla="*/ 746560 h 1097785"/>
                <a:gd name="connsiteX1574" fmla="*/ 342628 w 7225330"/>
                <a:gd name="connsiteY1574" fmla="*/ 749407 h 1097785"/>
                <a:gd name="connsiteX1575" fmla="*/ 341205 w 7225330"/>
                <a:gd name="connsiteY1575" fmla="*/ 752609 h 1097785"/>
                <a:gd name="connsiteX1576" fmla="*/ 340137 w 7225330"/>
                <a:gd name="connsiteY1576" fmla="*/ 755811 h 1097785"/>
                <a:gd name="connsiteX1577" fmla="*/ 336579 w 7225330"/>
                <a:gd name="connsiteY1577" fmla="*/ 758657 h 1097785"/>
                <a:gd name="connsiteX1578" fmla="*/ 335156 w 7225330"/>
                <a:gd name="connsiteY1578" fmla="*/ 776447 h 1097785"/>
                <a:gd name="connsiteX1579" fmla="*/ 328752 w 7225330"/>
                <a:gd name="connsiteY1579" fmla="*/ 792102 h 1097785"/>
                <a:gd name="connsiteX1580" fmla="*/ 326973 w 7225330"/>
                <a:gd name="connsiteY1580" fmla="*/ 789967 h 1097785"/>
                <a:gd name="connsiteX1581" fmla="*/ 328040 w 7225330"/>
                <a:gd name="connsiteY1581" fmla="*/ 785697 h 1097785"/>
                <a:gd name="connsiteX1582" fmla="*/ 326973 w 7225330"/>
                <a:gd name="connsiteY1582" fmla="*/ 785697 h 1097785"/>
                <a:gd name="connsiteX1583" fmla="*/ 325906 w 7225330"/>
                <a:gd name="connsiteY1583" fmla="*/ 787121 h 1097785"/>
                <a:gd name="connsiteX1584" fmla="*/ 321992 w 7225330"/>
                <a:gd name="connsiteY1584" fmla="*/ 780005 h 1097785"/>
                <a:gd name="connsiteX1585" fmla="*/ 322703 w 7225330"/>
                <a:gd name="connsiteY1585" fmla="*/ 769331 h 1097785"/>
                <a:gd name="connsiteX1586" fmla="*/ 325906 w 7225330"/>
                <a:gd name="connsiteY1586" fmla="*/ 758301 h 1097785"/>
                <a:gd name="connsiteX1587" fmla="*/ 330175 w 7225330"/>
                <a:gd name="connsiteY1587" fmla="*/ 749407 h 1097785"/>
                <a:gd name="connsiteX1588" fmla="*/ 328040 w 7225330"/>
                <a:gd name="connsiteY1588" fmla="*/ 750118 h 1097785"/>
                <a:gd name="connsiteX1589" fmla="*/ 325906 w 7225330"/>
                <a:gd name="connsiteY1589" fmla="*/ 750830 h 1097785"/>
                <a:gd name="connsiteX1590" fmla="*/ 326617 w 7225330"/>
                <a:gd name="connsiteY1590" fmla="*/ 748339 h 1097785"/>
                <a:gd name="connsiteX1591" fmla="*/ 327329 w 7225330"/>
                <a:gd name="connsiteY1591" fmla="*/ 745849 h 1097785"/>
                <a:gd name="connsiteX1592" fmla="*/ 332666 w 7225330"/>
                <a:gd name="connsiteY1592" fmla="*/ 747628 h 1097785"/>
                <a:gd name="connsiteX1593" fmla="*/ 339426 w 7225330"/>
                <a:gd name="connsiteY1593" fmla="*/ 746560 h 1097785"/>
                <a:gd name="connsiteX1594" fmla="*/ 329464 w 7225330"/>
                <a:gd name="connsiteY1594" fmla="*/ 743714 h 1097785"/>
                <a:gd name="connsiteX1595" fmla="*/ 330175 w 7225330"/>
                <a:gd name="connsiteY1595" fmla="*/ 738021 h 1097785"/>
                <a:gd name="connsiteX1596" fmla="*/ 331598 w 7225330"/>
                <a:gd name="connsiteY1596" fmla="*/ 732329 h 1097785"/>
                <a:gd name="connsiteX1597" fmla="*/ 332666 w 7225330"/>
                <a:gd name="connsiteY1597" fmla="*/ 733752 h 1097785"/>
                <a:gd name="connsiteX1598" fmla="*/ 333021 w 7225330"/>
                <a:gd name="connsiteY1598" fmla="*/ 738021 h 1097785"/>
                <a:gd name="connsiteX1599" fmla="*/ 340137 w 7225330"/>
                <a:gd name="connsiteY1599" fmla="*/ 735175 h 1097785"/>
                <a:gd name="connsiteX1600" fmla="*/ 339426 w 7225330"/>
                <a:gd name="connsiteY1600" fmla="*/ 727347 h 1097785"/>
                <a:gd name="connsiteX1601" fmla="*/ 344407 w 7225330"/>
                <a:gd name="connsiteY1601" fmla="*/ 721655 h 1097785"/>
                <a:gd name="connsiteX1602" fmla="*/ 341560 w 7225330"/>
                <a:gd name="connsiteY1602" fmla="*/ 720232 h 1097785"/>
                <a:gd name="connsiteX1603" fmla="*/ 337291 w 7225330"/>
                <a:gd name="connsiteY1603" fmla="*/ 720232 h 1097785"/>
                <a:gd name="connsiteX1604" fmla="*/ 338003 w 7225330"/>
                <a:gd name="connsiteY1604" fmla="*/ 721655 h 1097785"/>
                <a:gd name="connsiteX1605" fmla="*/ 338714 w 7225330"/>
                <a:gd name="connsiteY1605" fmla="*/ 723790 h 1097785"/>
                <a:gd name="connsiteX1606" fmla="*/ 333733 w 7225330"/>
                <a:gd name="connsiteY1606" fmla="*/ 725924 h 1097785"/>
                <a:gd name="connsiteX1607" fmla="*/ 334800 w 7225330"/>
                <a:gd name="connsiteY1607" fmla="*/ 720232 h 1097785"/>
                <a:gd name="connsiteX1608" fmla="*/ 333733 w 7225330"/>
                <a:gd name="connsiteY1608" fmla="*/ 713827 h 1097785"/>
                <a:gd name="connsiteX1609" fmla="*/ 331954 w 7225330"/>
                <a:gd name="connsiteY1609" fmla="*/ 714895 h 1097785"/>
                <a:gd name="connsiteX1610" fmla="*/ 330175 w 7225330"/>
                <a:gd name="connsiteY1610" fmla="*/ 716674 h 1097785"/>
                <a:gd name="connsiteX1611" fmla="*/ 328040 w 7225330"/>
                <a:gd name="connsiteY1611" fmla="*/ 714895 h 1097785"/>
                <a:gd name="connsiteX1612" fmla="*/ 325194 w 7225330"/>
                <a:gd name="connsiteY1612" fmla="*/ 715251 h 1097785"/>
                <a:gd name="connsiteX1613" fmla="*/ 328752 w 7225330"/>
                <a:gd name="connsiteY1613" fmla="*/ 719520 h 1097785"/>
                <a:gd name="connsiteX1614" fmla="*/ 323771 w 7225330"/>
                <a:gd name="connsiteY1614" fmla="*/ 724501 h 1097785"/>
                <a:gd name="connsiteX1615" fmla="*/ 321992 w 7225330"/>
                <a:gd name="connsiteY1615" fmla="*/ 716318 h 1097785"/>
                <a:gd name="connsiteX1616" fmla="*/ 320213 w 7225330"/>
                <a:gd name="connsiteY1616" fmla="*/ 706000 h 1097785"/>
                <a:gd name="connsiteX1617" fmla="*/ 319146 w 7225330"/>
                <a:gd name="connsiteY1617" fmla="*/ 697105 h 1097785"/>
                <a:gd name="connsiteX1618" fmla="*/ 319501 w 7225330"/>
                <a:gd name="connsiteY1618" fmla="*/ 691768 h 1097785"/>
                <a:gd name="connsiteX1619" fmla="*/ 319501 w 7225330"/>
                <a:gd name="connsiteY1619" fmla="*/ 681450 h 1097785"/>
                <a:gd name="connsiteX1620" fmla="*/ 329464 w 7225330"/>
                <a:gd name="connsiteY1620" fmla="*/ 677537 h 1097785"/>
                <a:gd name="connsiteX1621" fmla="*/ 328752 w 7225330"/>
                <a:gd name="connsiteY1621" fmla="*/ 675046 h 1097785"/>
                <a:gd name="connsiteX1622" fmla="*/ 326617 w 7225330"/>
                <a:gd name="connsiteY1622" fmla="*/ 673267 h 1097785"/>
                <a:gd name="connsiteX1623" fmla="*/ 331954 w 7225330"/>
                <a:gd name="connsiteY1623" fmla="*/ 674690 h 1097785"/>
                <a:gd name="connsiteX1624" fmla="*/ 330887 w 7225330"/>
                <a:gd name="connsiteY1624" fmla="*/ 678248 h 1097785"/>
                <a:gd name="connsiteX1625" fmla="*/ 327685 w 7225330"/>
                <a:gd name="connsiteY1625" fmla="*/ 682873 h 1097785"/>
                <a:gd name="connsiteX1626" fmla="*/ 327329 w 7225330"/>
                <a:gd name="connsiteY1626" fmla="*/ 687499 h 1097785"/>
                <a:gd name="connsiteX1627" fmla="*/ 324127 w 7225330"/>
                <a:gd name="connsiteY1627" fmla="*/ 685008 h 1097785"/>
                <a:gd name="connsiteX1628" fmla="*/ 321636 w 7225330"/>
                <a:gd name="connsiteY1628" fmla="*/ 683229 h 1097785"/>
                <a:gd name="connsiteX1629" fmla="*/ 321636 w 7225330"/>
                <a:gd name="connsiteY1629" fmla="*/ 686787 h 1097785"/>
                <a:gd name="connsiteX1630" fmla="*/ 324127 w 7225330"/>
                <a:gd name="connsiteY1630" fmla="*/ 689278 h 1097785"/>
                <a:gd name="connsiteX1631" fmla="*/ 325194 w 7225330"/>
                <a:gd name="connsiteY1631" fmla="*/ 691412 h 1097785"/>
                <a:gd name="connsiteX1632" fmla="*/ 322348 w 7225330"/>
                <a:gd name="connsiteY1632" fmla="*/ 693903 h 1097785"/>
                <a:gd name="connsiteX1633" fmla="*/ 324838 w 7225330"/>
                <a:gd name="connsiteY1633" fmla="*/ 695682 h 1097785"/>
                <a:gd name="connsiteX1634" fmla="*/ 327329 w 7225330"/>
                <a:gd name="connsiteY1634" fmla="*/ 699596 h 1097785"/>
                <a:gd name="connsiteX1635" fmla="*/ 331598 w 7225330"/>
                <a:gd name="connsiteY1635" fmla="*/ 698884 h 1097785"/>
                <a:gd name="connsiteX1636" fmla="*/ 335868 w 7225330"/>
                <a:gd name="connsiteY1636" fmla="*/ 702442 h 1097785"/>
                <a:gd name="connsiteX1637" fmla="*/ 332666 w 7225330"/>
                <a:gd name="connsiteY1637" fmla="*/ 704577 h 1097785"/>
                <a:gd name="connsiteX1638" fmla="*/ 332310 w 7225330"/>
                <a:gd name="connsiteY1638" fmla="*/ 709558 h 1097785"/>
                <a:gd name="connsiteX1639" fmla="*/ 337291 w 7225330"/>
                <a:gd name="connsiteY1639" fmla="*/ 707423 h 1097785"/>
                <a:gd name="connsiteX1640" fmla="*/ 338003 w 7225330"/>
                <a:gd name="connsiteY1640" fmla="*/ 712048 h 1097785"/>
                <a:gd name="connsiteX1641" fmla="*/ 335156 w 7225330"/>
                <a:gd name="connsiteY1641" fmla="*/ 714539 h 1097785"/>
                <a:gd name="connsiteX1642" fmla="*/ 345118 w 7225330"/>
                <a:gd name="connsiteY1642" fmla="*/ 717385 h 1097785"/>
                <a:gd name="connsiteX1643" fmla="*/ 341560 w 7225330"/>
                <a:gd name="connsiteY1643" fmla="*/ 713116 h 1097785"/>
                <a:gd name="connsiteX1644" fmla="*/ 344407 w 7225330"/>
                <a:gd name="connsiteY1644" fmla="*/ 709558 h 1097785"/>
                <a:gd name="connsiteX1645" fmla="*/ 341205 w 7225330"/>
                <a:gd name="connsiteY1645" fmla="*/ 705288 h 1097785"/>
                <a:gd name="connsiteX1646" fmla="*/ 337291 w 7225330"/>
                <a:gd name="connsiteY1646" fmla="*/ 703865 h 1097785"/>
                <a:gd name="connsiteX1647" fmla="*/ 342984 w 7225330"/>
                <a:gd name="connsiteY1647" fmla="*/ 701730 h 1097785"/>
                <a:gd name="connsiteX1648" fmla="*/ 346897 w 7225330"/>
                <a:gd name="connsiteY1648" fmla="*/ 708491 h 1097785"/>
                <a:gd name="connsiteX1649" fmla="*/ 349744 w 7225330"/>
                <a:gd name="connsiteY1649" fmla="*/ 717741 h 1097785"/>
                <a:gd name="connsiteX1650" fmla="*/ 352234 w 7225330"/>
                <a:gd name="connsiteY1650" fmla="*/ 723790 h 1097785"/>
                <a:gd name="connsiteX1651" fmla="*/ 349388 w 7225330"/>
                <a:gd name="connsiteY1651" fmla="*/ 729126 h 1097785"/>
                <a:gd name="connsiteX1652" fmla="*/ 349388 w 7225330"/>
                <a:gd name="connsiteY1652" fmla="*/ 736598 h 1097785"/>
                <a:gd name="connsiteX1653" fmla="*/ 342984 w 7225330"/>
                <a:gd name="connsiteY1653" fmla="*/ 737665 h 1097785"/>
                <a:gd name="connsiteX1654" fmla="*/ 337291 w 7225330"/>
                <a:gd name="connsiteY1654" fmla="*/ 739444 h 1097785"/>
                <a:gd name="connsiteX1655" fmla="*/ 345474 w 7225330"/>
                <a:gd name="connsiteY1655" fmla="*/ 743002 h 1097785"/>
                <a:gd name="connsiteX1656" fmla="*/ 355081 w 7225330"/>
                <a:gd name="connsiteY1656" fmla="*/ 744426 h 1097785"/>
                <a:gd name="connsiteX1657" fmla="*/ 352946 w 7225330"/>
                <a:gd name="connsiteY1657" fmla="*/ 737665 h 1097785"/>
                <a:gd name="connsiteX1658" fmla="*/ 359350 w 7225330"/>
                <a:gd name="connsiteY1658" fmla="*/ 734463 h 1097785"/>
                <a:gd name="connsiteX1659" fmla="*/ 359350 w 7225330"/>
                <a:gd name="connsiteY1659" fmla="*/ 731617 h 1097785"/>
                <a:gd name="connsiteX1660" fmla="*/ 357927 w 7225330"/>
                <a:gd name="connsiteY1660" fmla="*/ 729126 h 1097785"/>
                <a:gd name="connsiteX1661" fmla="*/ 355792 w 7225330"/>
                <a:gd name="connsiteY1661" fmla="*/ 728059 h 1097785"/>
                <a:gd name="connsiteX1662" fmla="*/ 355081 w 7225330"/>
                <a:gd name="connsiteY1662" fmla="*/ 725569 h 1097785"/>
                <a:gd name="connsiteX1663" fmla="*/ 354369 w 7225330"/>
                <a:gd name="connsiteY1663" fmla="*/ 722366 h 1097785"/>
                <a:gd name="connsiteX1664" fmla="*/ 357927 w 7225330"/>
                <a:gd name="connsiteY1664" fmla="*/ 723790 h 1097785"/>
                <a:gd name="connsiteX1665" fmla="*/ 358638 w 7225330"/>
                <a:gd name="connsiteY1665" fmla="*/ 728771 h 1097785"/>
                <a:gd name="connsiteX1666" fmla="*/ 361841 w 7225330"/>
                <a:gd name="connsiteY1666" fmla="*/ 728771 h 1097785"/>
                <a:gd name="connsiteX1667" fmla="*/ 365043 w 7225330"/>
                <a:gd name="connsiteY1667" fmla="*/ 729482 h 1097785"/>
                <a:gd name="connsiteX1668" fmla="*/ 363975 w 7225330"/>
                <a:gd name="connsiteY1668" fmla="*/ 724857 h 1097785"/>
                <a:gd name="connsiteX1669" fmla="*/ 362908 w 7225330"/>
                <a:gd name="connsiteY1669" fmla="*/ 719520 h 1097785"/>
                <a:gd name="connsiteX1670" fmla="*/ 360773 w 7225330"/>
                <a:gd name="connsiteY1670" fmla="*/ 719164 h 1097785"/>
                <a:gd name="connsiteX1671" fmla="*/ 358638 w 7225330"/>
                <a:gd name="connsiteY1671" fmla="*/ 720943 h 1097785"/>
                <a:gd name="connsiteX1672" fmla="*/ 358283 w 7225330"/>
                <a:gd name="connsiteY1672" fmla="*/ 717030 h 1097785"/>
                <a:gd name="connsiteX1673" fmla="*/ 362908 w 7225330"/>
                <a:gd name="connsiteY1673" fmla="*/ 715251 h 1097785"/>
                <a:gd name="connsiteX1674" fmla="*/ 362196 w 7225330"/>
                <a:gd name="connsiteY1674" fmla="*/ 709914 h 1097785"/>
                <a:gd name="connsiteX1675" fmla="*/ 363620 w 7225330"/>
                <a:gd name="connsiteY1675" fmla="*/ 706000 h 1097785"/>
                <a:gd name="connsiteX1676" fmla="*/ 359350 w 7225330"/>
                <a:gd name="connsiteY1676" fmla="*/ 706712 h 1097785"/>
                <a:gd name="connsiteX1677" fmla="*/ 361485 w 7225330"/>
                <a:gd name="connsiteY1677" fmla="*/ 710981 h 1097785"/>
                <a:gd name="connsiteX1678" fmla="*/ 356860 w 7225330"/>
                <a:gd name="connsiteY1678" fmla="*/ 713827 h 1097785"/>
                <a:gd name="connsiteX1679" fmla="*/ 356504 w 7225330"/>
                <a:gd name="connsiteY1679" fmla="*/ 718097 h 1097785"/>
                <a:gd name="connsiteX1680" fmla="*/ 352590 w 7225330"/>
                <a:gd name="connsiteY1680" fmla="*/ 713827 h 1097785"/>
                <a:gd name="connsiteX1681" fmla="*/ 348676 w 7225330"/>
                <a:gd name="connsiteY1681" fmla="*/ 705288 h 1097785"/>
                <a:gd name="connsiteX1682" fmla="*/ 354013 w 7225330"/>
                <a:gd name="connsiteY1682" fmla="*/ 705644 h 1097785"/>
                <a:gd name="connsiteX1683" fmla="*/ 360062 w 7225330"/>
                <a:gd name="connsiteY1683" fmla="*/ 704577 h 1097785"/>
                <a:gd name="connsiteX1684" fmla="*/ 354725 w 7225330"/>
                <a:gd name="connsiteY1684" fmla="*/ 700307 h 1097785"/>
                <a:gd name="connsiteX1685" fmla="*/ 349388 w 7225330"/>
                <a:gd name="connsiteY1685" fmla="*/ 703865 h 1097785"/>
                <a:gd name="connsiteX1686" fmla="*/ 342272 w 7225330"/>
                <a:gd name="connsiteY1686" fmla="*/ 699596 h 1097785"/>
                <a:gd name="connsiteX1687" fmla="*/ 342628 w 7225330"/>
                <a:gd name="connsiteY1687" fmla="*/ 695326 h 1097785"/>
                <a:gd name="connsiteX1688" fmla="*/ 338714 w 7225330"/>
                <a:gd name="connsiteY1688" fmla="*/ 691057 h 1097785"/>
                <a:gd name="connsiteX1689" fmla="*/ 342628 w 7225330"/>
                <a:gd name="connsiteY1689" fmla="*/ 689989 h 1097785"/>
                <a:gd name="connsiteX1690" fmla="*/ 342984 w 7225330"/>
                <a:gd name="connsiteY1690" fmla="*/ 681806 h 1097785"/>
                <a:gd name="connsiteX1691" fmla="*/ 338714 w 7225330"/>
                <a:gd name="connsiteY1691" fmla="*/ 683229 h 1097785"/>
                <a:gd name="connsiteX1692" fmla="*/ 334445 w 7225330"/>
                <a:gd name="connsiteY1692" fmla="*/ 683229 h 1097785"/>
                <a:gd name="connsiteX1693" fmla="*/ 334445 w 7225330"/>
                <a:gd name="connsiteY1693" fmla="*/ 680027 h 1097785"/>
                <a:gd name="connsiteX1694" fmla="*/ 333021 w 7225330"/>
                <a:gd name="connsiteY1694" fmla="*/ 678248 h 1097785"/>
                <a:gd name="connsiteX1695" fmla="*/ 339781 w 7225330"/>
                <a:gd name="connsiteY1695" fmla="*/ 676469 h 1097785"/>
                <a:gd name="connsiteX1696" fmla="*/ 341560 w 7225330"/>
                <a:gd name="connsiteY1696" fmla="*/ 668998 h 1097785"/>
                <a:gd name="connsiteX1697" fmla="*/ 340137 w 7225330"/>
                <a:gd name="connsiteY1697" fmla="*/ 660103 h 1097785"/>
                <a:gd name="connsiteX1698" fmla="*/ 336579 w 7225330"/>
                <a:gd name="connsiteY1698" fmla="*/ 654054 h 1097785"/>
                <a:gd name="connsiteX1699" fmla="*/ 335868 w 7225330"/>
                <a:gd name="connsiteY1699" fmla="*/ 657612 h 1097785"/>
                <a:gd name="connsiteX1700" fmla="*/ 332310 w 7225330"/>
                <a:gd name="connsiteY1700" fmla="*/ 648006 h 1097785"/>
                <a:gd name="connsiteX1701" fmla="*/ 334445 w 7225330"/>
                <a:gd name="connsiteY1701" fmla="*/ 635553 h 1097785"/>
                <a:gd name="connsiteX1702" fmla="*/ 340849 w 7225330"/>
                <a:gd name="connsiteY1702" fmla="*/ 634486 h 1097785"/>
                <a:gd name="connsiteX1703" fmla="*/ 345830 w 7225330"/>
                <a:gd name="connsiteY1703" fmla="*/ 634842 h 1097785"/>
                <a:gd name="connsiteX1704" fmla="*/ 335156 w 7225330"/>
                <a:gd name="connsiteY1704" fmla="*/ 622033 h 1097785"/>
                <a:gd name="connsiteX1705" fmla="*/ 334445 w 7225330"/>
                <a:gd name="connsiteY1705" fmla="*/ 617764 h 1097785"/>
                <a:gd name="connsiteX1706" fmla="*/ 333733 w 7225330"/>
                <a:gd name="connsiteY1706" fmla="*/ 613494 h 1097785"/>
                <a:gd name="connsiteX1707" fmla="*/ 337647 w 7225330"/>
                <a:gd name="connsiteY1707" fmla="*/ 615273 h 1097785"/>
                <a:gd name="connsiteX1708" fmla="*/ 341560 w 7225330"/>
                <a:gd name="connsiteY1708" fmla="*/ 618475 h 1097785"/>
                <a:gd name="connsiteX1709" fmla="*/ 345118 w 7225330"/>
                <a:gd name="connsiteY1709" fmla="*/ 614206 h 1097785"/>
                <a:gd name="connsiteX1710" fmla="*/ 344763 w 7225330"/>
                <a:gd name="connsiteY1710" fmla="*/ 607801 h 1097785"/>
                <a:gd name="connsiteX1711" fmla="*/ 341560 w 7225330"/>
                <a:gd name="connsiteY1711" fmla="*/ 603532 h 1097785"/>
                <a:gd name="connsiteX1712" fmla="*/ 336579 w 7225330"/>
                <a:gd name="connsiteY1712" fmla="*/ 604955 h 1097785"/>
                <a:gd name="connsiteX1713" fmla="*/ 333377 w 7225330"/>
                <a:gd name="connsiteY1713" fmla="*/ 578626 h 1097785"/>
                <a:gd name="connsiteX1714" fmla="*/ 336579 w 7225330"/>
                <a:gd name="connsiteY1714" fmla="*/ 554432 h 1097785"/>
                <a:gd name="connsiteX1715" fmla="*/ 335512 w 7225330"/>
                <a:gd name="connsiteY1715" fmla="*/ 555144 h 1097785"/>
                <a:gd name="connsiteX1716" fmla="*/ 329464 w 7225330"/>
                <a:gd name="connsiteY1716" fmla="*/ 555144 h 1097785"/>
                <a:gd name="connsiteX1717" fmla="*/ 326617 w 7225330"/>
                <a:gd name="connsiteY1717" fmla="*/ 560837 h 1097785"/>
                <a:gd name="connsiteX1718" fmla="*/ 329819 w 7225330"/>
                <a:gd name="connsiteY1718" fmla="*/ 566529 h 1097785"/>
                <a:gd name="connsiteX1719" fmla="*/ 330887 w 7225330"/>
                <a:gd name="connsiteY1719" fmla="*/ 572934 h 1097785"/>
                <a:gd name="connsiteX1720" fmla="*/ 319501 w 7225330"/>
                <a:gd name="connsiteY1720" fmla="*/ 573645 h 1097785"/>
                <a:gd name="connsiteX1721" fmla="*/ 319146 w 7225330"/>
                <a:gd name="connsiteY1721" fmla="*/ 575424 h 1097785"/>
                <a:gd name="connsiteX1722" fmla="*/ 320925 w 7225330"/>
                <a:gd name="connsiteY1722" fmla="*/ 577203 h 1097785"/>
                <a:gd name="connsiteX1723" fmla="*/ 319501 w 7225330"/>
                <a:gd name="connsiteY1723" fmla="*/ 577559 h 1097785"/>
                <a:gd name="connsiteX1724" fmla="*/ 318078 w 7225330"/>
                <a:gd name="connsiteY1724" fmla="*/ 577915 h 1097785"/>
                <a:gd name="connsiteX1725" fmla="*/ 317011 w 7225330"/>
                <a:gd name="connsiteY1725" fmla="*/ 577559 h 1097785"/>
                <a:gd name="connsiteX1726" fmla="*/ 315943 w 7225330"/>
                <a:gd name="connsiteY1726" fmla="*/ 577203 h 1097785"/>
                <a:gd name="connsiteX1727" fmla="*/ 315588 w 7225330"/>
                <a:gd name="connsiteY1727" fmla="*/ 572578 h 1097785"/>
                <a:gd name="connsiteX1728" fmla="*/ 313809 w 7225330"/>
                <a:gd name="connsiteY1728" fmla="*/ 566529 h 1097785"/>
                <a:gd name="connsiteX1729" fmla="*/ 310251 w 7225330"/>
                <a:gd name="connsiteY1729" fmla="*/ 568308 h 1097785"/>
                <a:gd name="connsiteX1730" fmla="*/ 305981 w 7225330"/>
                <a:gd name="connsiteY1730" fmla="*/ 566529 h 1097785"/>
                <a:gd name="connsiteX1731" fmla="*/ 315943 w 7225330"/>
                <a:gd name="connsiteY1731" fmla="*/ 577203 h 1097785"/>
                <a:gd name="connsiteX1732" fmla="*/ 316655 w 7225330"/>
                <a:gd name="connsiteY1732" fmla="*/ 577915 h 1097785"/>
                <a:gd name="connsiteX1733" fmla="*/ 318078 w 7225330"/>
                <a:gd name="connsiteY1733" fmla="*/ 577915 h 1097785"/>
                <a:gd name="connsiteX1734" fmla="*/ 320925 w 7225330"/>
                <a:gd name="connsiteY1734" fmla="*/ 579694 h 1097785"/>
                <a:gd name="connsiteX1735" fmla="*/ 324482 w 7225330"/>
                <a:gd name="connsiteY1735" fmla="*/ 579338 h 1097785"/>
                <a:gd name="connsiteX1736" fmla="*/ 325194 w 7225330"/>
                <a:gd name="connsiteY1736" fmla="*/ 581473 h 1097785"/>
                <a:gd name="connsiteX1737" fmla="*/ 325906 w 7225330"/>
                <a:gd name="connsiteY1737" fmla="*/ 583607 h 1097785"/>
                <a:gd name="connsiteX1738" fmla="*/ 324482 w 7225330"/>
                <a:gd name="connsiteY1738" fmla="*/ 586810 h 1097785"/>
                <a:gd name="connsiteX1739" fmla="*/ 325194 w 7225330"/>
                <a:gd name="connsiteY1739" fmla="*/ 592858 h 1097785"/>
                <a:gd name="connsiteX1740" fmla="*/ 321992 w 7225330"/>
                <a:gd name="connsiteY1740" fmla="*/ 590012 h 1097785"/>
                <a:gd name="connsiteX1741" fmla="*/ 319501 w 7225330"/>
                <a:gd name="connsiteY1741" fmla="*/ 587165 h 1097785"/>
                <a:gd name="connsiteX1742" fmla="*/ 318078 w 7225330"/>
                <a:gd name="connsiteY1742" fmla="*/ 592146 h 1097785"/>
                <a:gd name="connsiteX1743" fmla="*/ 321636 w 7225330"/>
                <a:gd name="connsiteY1743" fmla="*/ 597128 h 1097785"/>
                <a:gd name="connsiteX1744" fmla="*/ 321636 w 7225330"/>
                <a:gd name="connsiteY1744" fmla="*/ 595704 h 1097785"/>
                <a:gd name="connsiteX1745" fmla="*/ 329464 w 7225330"/>
                <a:gd name="connsiteY1745" fmla="*/ 611359 h 1097785"/>
                <a:gd name="connsiteX1746" fmla="*/ 327329 w 7225330"/>
                <a:gd name="connsiteY1746" fmla="*/ 627726 h 1097785"/>
                <a:gd name="connsiteX1747" fmla="*/ 324127 w 7225330"/>
                <a:gd name="connsiteY1747" fmla="*/ 624524 h 1097785"/>
                <a:gd name="connsiteX1748" fmla="*/ 322348 w 7225330"/>
                <a:gd name="connsiteY1748" fmla="*/ 619187 h 1097785"/>
                <a:gd name="connsiteX1749" fmla="*/ 318790 w 7225330"/>
                <a:gd name="connsiteY1749" fmla="*/ 634130 h 1097785"/>
                <a:gd name="connsiteX1750" fmla="*/ 321636 w 7225330"/>
                <a:gd name="connsiteY1750" fmla="*/ 635197 h 1097785"/>
                <a:gd name="connsiteX1751" fmla="*/ 324482 w 7225330"/>
                <a:gd name="connsiteY1751" fmla="*/ 637688 h 1097785"/>
                <a:gd name="connsiteX1752" fmla="*/ 322703 w 7225330"/>
                <a:gd name="connsiteY1752" fmla="*/ 638755 h 1097785"/>
                <a:gd name="connsiteX1753" fmla="*/ 319501 w 7225330"/>
                <a:gd name="connsiteY1753" fmla="*/ 636265 h 1097785"/>
                <a:gd name="connsiteX1754" fmla="*/ 320569 w 7225330"/>
                <a:gd name="connsiteY1754" fmla="*/ 643025 h 1097785"/>
                <a:gd name="connsiteX1755" fmla="*/ 327329 w 7225330"/>
                <a:gd name="connsiteY1755" fmla="*/ 649073 h 1097785"/>
                <a:gd name="connsiteX1756" fmla="*/ 321636 w 7225330"/>
                <a:gd name="connsiteY1756" fmla="*/ 650141 h 1097785"/>
                <a:gd name="connsiteX1757" fmla="*/ 315232 w 7225330"/>
                <a:gd name="connsiteY1757" fmla="*/ 653343 h 1097785"/>
                <a:gd name="connsiteX1758" fmla="*/ 319857 w 7225330"/>
                <a:gd name="connsiteY1758" fmla="*/ 658324 h 1097785"/>
                <a:gd name="connsiteX1759" fmla="*/ 325194 w 7225330"/>
                <a:gd name="connsiteY1759" fmla="*/ 661170 h 1097785"/>
                <a:gd name="connsiteX1760" fmla="*/ 322348 w 7225330"/>
                <a:gd name="connsiteY1760" fmla="*/ 663661 h 1097785"/>
                <a:gd name="connsiteX1761" fmla="*/ 320213 w 7225330"/>
                <a:gd name="connsiteY1761" fmla="*/ 659035 h 1097785"/>
                <a:gd name="connsiteX1762" fmla="*/ 318790 w 7225330"/>
                <a:gd name="connsiteY1762" fmla="*/ 664372 h 1097785"/>
                <a:gd name="connsiteX1763" fmla="*/ 318790 w 7225330"/>
                <a:gd name="connsiteY1763" fmla="*/ 671132 h 1097785"/>
                <a:gd name="connsiteX1764" fmla="*/ 314520 w 7225330"/>
                <a:gd name="connsiteY1764" fmla="*/ 671488 h 1097785"/>
                <a:gd name="connsiteX1765" fmla="*/ 310251 w 7225330"/>
                <a:gd name="connsiteY1765" fmla="*/ 672555 h 1097785"/>
                <a:gd name="connsiteX1766" fmla="*/ 310607 w 7225330"/>
                <a:gd name="connsiteY1766" fmla="*/ 677892 h 1097785"/>
                <a:gd name="connsiteX1767" fmla="*/ 310962 w 7225330"/>
                <a:gd name="connsiteY1767" fmla="*/ 683229 h 1097785"/>
                <a:gd name="connsiteX1768" fmla="*/ 305981 w 7225330"/>
                <a:gd name="connsiteY1768" fmla="*/ 686076 h 1097785"/>
                <a:gd name="connsiteX1769" fmla="*/ 301712 w 7225330"/>
                <a:gd name="connsiteY1769" fmla="*/ 695326 h 1097785"/>
                <a:gd name="connsiteX1770" fmla="*/ 303491 w 7225330"/>
                <a:gd name="connsiteY1770" fmla="*/ 692480 h 1097785"/>
                <a:gd name="connsiteX1771" fmla="*/ 305270 w 7225330"/>
                <a:gd name="connsiteY1771" fmla="*/ 689634 h 1097785"/>
                <a:gd name="connsiteX1772" fmla="*/ 312385 w 7225330"/>
                <a:gd name="connsiteY1772" fmla="*/ 698884 h 1097785"/>
                <a:gd name="connsiteX1773" fmla="*/ 309539 w 7225330"/>
                <a:gd name="connsiteY1773" fmla="*/ 698528 h 1097785"/>
                <a:gd name="connsiteX1774" fmla="*/ 307404 w 7225330"/>
                <a:gd name="connsiteY1774" fmla="*/ 697461 h 1097785"/>
                <a:gd name="connsiteX1775" fmla="*/ 307404 w 7225330"/>
                <a:gd name="connsiteY1775" fmla="*/ 702086 h 1097785"/>
                <a:gd name="connsiteX1776" fmla="*/ 305270 w 7225330"/>
                <a:gd name="connsiteY1776" fmla="*/ 706000 h 1097785"/>
                <a:gd name="connsiteX1777" fmla="*/ 308472 w 7225330"/>
                <a:gd name="connsiteY1777" fmla="*/ 706712 h 1097785"/>
                <a:gd name="connsiteX1778" fmla="*/ 310962 w 7225330"/>
                <a:gd name="connsiteY1778" fmla="*/ 708135 h 1097785"/>
                <a:gd name="connsiteX1779" fmla="*/ 309183 w 7225330"/>
                <a:gd name="connsiteY1779" fmla="*/ 710269 h 1097785"/>
                <a:gd name="connsiteX1780" fmla="*/ 304558 w 7225330"/>
                <a:gd name="connsiteY1780" fmla="*/ 711693 h 1097785"/>
                <a:gd name="connsiteX1781" fmla="*/ 307760 w 7225330"/>
                <a:gd name="connsiteY1781" fmla="*/ 715251 h 1097785"/>
                <a:gd name="connsiteX1782" fmla="*/ 311674 w 7225330"/>
                <a:gd name="connsiteY1782" fmla="*/ 715962 h 1097785"/>
                <a:gd name="connsiteX1783" fmla="*/ 311674 w 7225330"/>
                <a:gd name="connsiteY1783" fmla="*/ 717030 h 1097785"/>
                <a:gd name="connsiteX1784" fmla="*/ 311674 w 7225330"/>
                <a:gd name="connsiteY1784" fmla="*/ 718808 h 1097785"/>
                <a:gd name="connsiteX1785" fmla="*/ 307760 w 7225330"/>
                <a:gd name="connsiteY1785" fmla="*/ 720943 h 1097785"/>
                <a:gd name="connsiteX1786" fmla="*/ 303135 w 7225330"/>
                <a:gd name="connsiteY1786" fmla="*/ 724501 h 1097785"/>
                <a:gd name="connsiteX1787" fmla="*/ 309183 w 7225330"/>
                <a:gd name="connsiteY1787" fmla="*/ 731617 h 1097785"/>
                <a:gd name="connsiteX1788" fmla="*/ 306693 w 7225330"/>
                <a:gd name="connsiteY1788" fmla="*/ 739444 h 1097785"/>
                <a:gd name="connsiteX1789" fmla="*/ 304558 w 7225330"/>
                <a:gd name="connsiteY1789" fmla="*/ 739089 h 1097785"/>
                <a:gd name="connsiteX1790" fmla="*/ 302423 w 7225330"/>
                <a:gd name="connsiteY1790" fmla="*/ 739444 h 1097785"/>
                <a:gd name="connsiteX1791" fmla="*/ 306693 w 7225330"/>
                <a:gd name="connsiteY1791" fmla="*/ 730194 h 1097785"/>
                <a:gd name="connsiteX1792" fmla="*/ 303846 w 7225330"/>
                <a:gd name="connsiteY1792" fmla="*/ 726992 h 1097785"/>
                <a:gd name="connsiteX1793" fmla="*/ 298865 w 7225330"/>
                <a:gd name="connsiteY1793" fmla="*/ 728771 h 1097785"/>
                <a:gd name="connsiteX1794" fmla="*/ 297086 w 7225330"/>
                <a:gd name="connsiteY1794" fmla="*/ 722366 h 1097785"/>
                <a:gd name="connsiteX1795" fmla="*/ 291750 w 7225330"/>
                <a:gd name="connsiteY1795" fmla="*/ 718097 h 1097785"/>
                <a:gd name="connsiteX1796" fmla="*/ 295663 w 7225330"/>
                <a:gd name="connsiteY1796" fmla="*/ 715962 h 1097785"/>
                <a:gd name="connsiteX1797" fmla="*/ 301000 w 7225330"/>
                <a:gd name="connsiteY1797" fmla="*/ 713116 h 1097785"/>
                <a:gd name="connsiteX1798" fmla="*/ 298154 w 7225330"/>
                <a:gd name="connsiteY1798" fmla="*/ 710269 h 1097785"/>
                <a:gd name="connsiteX1799" fmla="*/ 298865 w 7225330"/>
                <a:gd name="connsiteY1799" fmla="*/ 707067 h 1097785"/>
                <a:gd name="connsiteX1800" fmla="*/ 299933 w 7225330"/>
                <a:gd name="connsiteY1800" fmla="*/ 703154 h 1097785"/>
                <a:gd name="connsiteX1801" fmla="*/ 298154 w 7225330"/>
                <a:gd name="connsiteY1801" fmla="*/ 698173 h 1097785"/>
                <a:gd name="connsiteX1802" fmla="*/ 294952 w 7225330"/>
                <a:gd name="connsiteY1802" fmla="*/ 701375 h 1097785"/>
                <a:gd name="connsiteX1803" fmla="*/ 293173 w 7225330"/>
                <a:gd name="connsiteY1803" fmla="*/ 706000 h 1097785"/>
                <a:gd name="connsiteX1804" fmla="*/ 292105 w 7225330"/>
                <a:gd name="connsiteY1804" fmla="*/ 705288 h 1097785"/>
                <a:gd name="connsiteX1805" fmla="*/ 290326 w 7225330"/>
                <a:gd name="connsiteY1805" fmla="*/ 705288 h 1097785"/>
                <a:gd name="connsiteX1806" fmla="*/ 291394 w 7225330"/>
                <a:gd name="connsiteY1806" fmla="*/ 699951 h 1097785"/>
                <a:gd name="connsiteX1807" fmla="*/ 290682 w 7225330"/>
                <a:gd name="connsiteY1807" fmla="*/ 693547 h 1097785"/>
                <a:gd name="connsiteX1808" fmla="*/ 291038 w 7225330"/>
                <a:gd name="connsiteY1808" fmla="*/ 688210 h 1097785"/>
                <a:gd name="connsiteX1809" fmla="*/ 295307 w 7225330"/>
                <a:gd name="connsiteY1809" fmla="*/ 686076 h 1097785"/>
                <a:gd name="connsiteX1810" fmla="*/ 295307 w 7225330"/>
                <a:gd name="connsiteY1810" fmla="*/ 684297 h 1097785"/>
                <a:gd name="connsiteX1811" fmla="*/ 289615 w 7225330"/>
                <a:gd name="connsiteY1811" fmla="*/ 683229 h 1097785"/>
                <a:gd name="connsiteX1812" fmla="*/ 289615 w 7225330"/>
                <a:gd name="connsiteY1812" fmla="*/ 676469 h 1097785"/>
                <a:gd name="connsiteX1813" fmla="*/ 284634 w 7225330"/>
                <a:gd name="connsiteY1813" fmla="*/ 676113 h 1097785"/>
                <a:gd name="connsiteX1814" fmla="*/ 287480 w 7225330"/>
                <a:gd name="connsiteY1814" fmla="*/ 689278 h 1097785"/>
                <a:gd name="connsiteX1815" fmla="*/ 284634 w 7225330"/>
                <a:gd name="connsiteY1815" fmla="*/ 698173 h 1097785"/>
                <a:gd name="connsiteX1816" fmla="*/ 286413 w 7225330"/>
                <a:gd name="connsiteY1816" fmla="*/ 702798 h 1097785"/>
                <a:gd name="connsiteX1817" fmla="*/ 288903 w 7225330"/>
                <a:gd name="connsiteY1817" fmla="*/ 706000 h 1097785"/>
                <a:gd name="connsiteX1818" fmla="*/ 287836 w 7225330"/>
                <a:gd name="connsiteY1818" fmla="*/ 708846 h 1097785"/>
                <a:gd name="connsiteX1819" fmla="*/ 283211 w 7225330"/>
                <a:gd name="connsiteY1819" fmla="*/ 710981 h 1097785"/>
                <a:gd name="connsiteX1820" fmla="*/ 286057 w 7225330"/>
                <a:gd name="connsiteY1820" fmla="*/ 712404 h 1097785"/>
                <a:gd name="connsiteX1821" fmla="*/ 289615 w 7225330"/>
                <a:gd name="connsiteY1821" fmla="*/ 711693 h 1097785"/>
                <a:gd name="connsiteX1822" fmla="*/ 289615 w 7225330"/>
                <a:gd name="connsiteY1822" fmla="*/ 714895 h 1097785"/>
                <a:gd name="connsiteX1823" fmla="*/ 288903 w 7225330"/>
                <a:gd name="connsiteY1823" fmla="*/ 718097 h 1097785"/>
                <a:gd name="connsiteX1824" fmla="*/ 285345 w 7225330"/>
                <a:gd name="connsiteY1824" fmla="*/ 715962 h 1097785"/>
                <a:gd name="connsiteX1825" fmla="*/ 287480 w 7225330"/>
                <a:gd name="connsiteY1825" fmla="*/ 722366 h 1097785"/>
                <a:gd name="connsiteX1826" fmla="*/ 287836 w 7225330"/>
                <a:gd name="connsiteY1826" fmla="*/ 725569 h 1097785"/>
                <a:gd name="connsiteX1827" fmla="*/ 288192 w 7225330"/>
                <a:gd name="connsiteY1827" fmla="*/ 728059 h 1097785"/>
                <a:gd name="connsiteX1828" fmla="*/ 282855 w 7225330"/>
                <a:gd name="connsiteY1828" fmla="*/ 725213 h 1097785"/>
                <a:gd name="connsiteX1829" fmla="*/ 277518 w 7225330"/>
                <a:gd name="connsiteY1829" fmla="*/ 720232 h 1097785"/>
                <a:gd name="connsiteX1830" fmla="*/ 273960 w 7225330"/>
                <a:gd name="connsiteY1830" fmla="*/ 726636 h 1097785"/>
                <a:gd name="connsiteX1831" fmla="*/ 274316 w 7225330"/>
                <a:gd name="connsiteY1831" fmla="*/ 735175 h 1097785"/>
                <a:gd name="connsiteX1832" fmla="*/ 277874 w 7225330"/>
                <a:gd name="connsiteY1832" fmla="*/ 742647 h 1097785"/>
                <a:gd name="connsiteX1833" fmla="*/ 283922 w 7225330"/>
                <a:gd name="connsiteY1833" fmla="*/ 745137 h 1097785"/>
                <a:gd name="connsiteX1834" fmla="*/ 282143 w 7225330"/>
                <a:gd name="connsiteY1834" fmla="*/ 747272 h 1097785"/>
                <a:gd name="connsiteX1835" fmla="*/ 277518 w 7225330"/>
                <a:gd name="connsiteY1835" fmla="*/ 748695 h 1097785"/>
                <a:gd name="connsiteX1836" fmla="*/ 278585 w 7225330"/>
                <a:gd name="connsiteY1836" fmla="*/ 753676 h 1097785"/>
                <a:gd name="connsiteX1837" fmla="*/ 281076 w 7225330"/>
                <a:gd name="connsiteY1837" fmla="*/ 757946 h 1097785"/>
                <a:gd name="connsiteX1838" fmla="*/ 277874 w 7225330"/>
                <a:gd name="connsiteY1838" fmla="*/ 759725 h 1097785"/>
                <a:gd name="connsiteX1839" fmla="*/ 273960 w 7225330"/>
                <a:gd name="connsiteY1839" fmla="*/ 763638 h 1097785"/>
                <a:gd name="connsiteX1840" fmla="*/ 278585 w 7225330"/>
                <a:gd name="connsiteY1840" fmla="*/ 766485 h 1097785"/>
                <a:gd name="connsiteX1841" fmla="*/ 283211 w 7225330"/>
                <a:gd name="connsiteY1841" fmla="*/ 769331 h 1097785"/>
                <a:gd name="connsiteX1842" fmla="*/ 279297 w 7225330"/>
                <a:gd name="connsiteY1842" fmla="*/ 771110 h 1097785"/>
                <a:gd name="connsiteX1843" fmla="*/ 275383 w 7225330"/>
                <a:gd name="connsiteY1843" fmla="*/ 767196 h 1097785"/>
                <a:gd name="connsiteX1844" fmla="*/ 273960 w 7225330"/>
                <a:gd name="connsiteY1844" fmla="*/ 777158 h 1097785"/>
                <a:gd name="connsiteX1845" fmla="*/ 277874 w 7225330"/>
                <a:gd name="connsiteY1845" fmla="*/ 773245 h 1097785"/>
                <a:gd name="connsiteX1846" fmla="*/ 281787 w 7225330"/>
                <a:gd name="connsiteY1846" fmla="*/ 772889 h 1097785"/>
                <a:gd name="connsiteX1847" fmla="*/ 280720 w 7225330"/>
                <a:gd name="connsiteY1847" fmla="*/ 777158 h 1097785"/>
                <a:gd name="connsiteX1848" fmla="*/ 284634 w 7225330"/>
                <a:gd name="connsiteY1848" fmla="*/ 780716 h 1097785"/>
                <a:gd name="connsiteX1849" fmla="*/ 285345 w 7225330"/>
                <a:gd name="connsiteY1849" fmla="*/ 778226 h 1097785"/>
                <a:gd name="connsiteX1850" fmla="*/ 287480 w 7225330"/>
                <a:gd name="connsiteY1850" fmla="*/ 777158 h 1097785"/>
                <a:gd name="connsiteX1851" fmla="*/ 289615 w 7225330"/>
                <a:gd name="connsiteY1851" fmla="*/ 782851 h 1097785"/>
                <a:gd name="connsiteX1852" fmla="*/ 286768 w 7225330"/>
                <a:gd name="connsiteY1852" fmla="*/ 788544 h 1097785"/>
                <a:gd name="connsiteX1853" fmla="*/ 282143 w 7225330"/>
                <a:gd name="connsiteY1853" fmla="*/ 794236 h 1097785"/>
                <a:gd name="connsiteX1854" fmla="*/ 279653 w 7225330"/>
                <a:gd name="connsiteY1854" fmla="*/ 799929 h 1097785"/>
                <a:gd name="connsiteX1855" fmla="*/ 283566 w 7225330"/>
                <a:gd name="connsiteY1855" fmla="*/ 798506 h 1097785"/>
                <a:gd name="connsiteX1856" fmla="*/ 285345 w 7225330"/>
                <a:gd name="connsiteY1856" fmla="*/ 795660 h 1097785"/>
                <a:gd name="connsiteX1857" fmla="*/ 285345 w 7225330"/>
                <a:gd name="connsiteY1857" fmla="*/ 802420 h 1097785"/>
                <a:gd name="connsiteX1858" fmla="*/ 279653 w 7225330"/>
                <a:gd name="connsiteY1858" fmla="*/ 807757 h 1097785"/>
                <a:gd name="connsiteX1859" fmla="*/ 277874 w 7225330"/>
                <a:gd name="connsiteY1859" fmla="*/ 807757 h 1097785"/>
                <a:gd name="connsiteX1860" fmla="*/ 276095 w 7225330"/>
                <a:gd name="connsiteY1860" fmla="*/ 807757 h 1097785"/>
                <a:gd name="connsiteX1861" fmla="*/ 275027 w 7225330"/>
                <a:gd name="connsiteY1861" fmla="*/ 802775 h 1097785"/>
                <a:gd name="connsiteX1862" fmla="*/ 274672 w 7225330"/>
                <a:gd name="connsiteY1862" fmla="*/ 799218 h 1097785"/>
                <a:gd name="connsiteX1863" fmla="*/ 268979 w 7225330"/>
                <a:gd name="connsiteY1863" fmla="*/ 803843 h 1097785"/>
                <a:gd name="connsiteX1864" fmla="*/ 268979 w 7225330"/>
                <a:gd name="connsiteY1864" fmla="*/ 812026 h 1097785"/>
                <a:gd name="connsiteX1865" fmla="*/ 271825 w 7225330"/>
                <a:gd name="connsiteY1865" fmla="*/ 809535 h 1097785"/>
                <a:gd name="connsiteX1866" fmla="*/ 273960 w 7225330"/>
                <a:gd name="connsiteY1866" fmla="*/ 814161 h 1097785"/>
                <a:gd name="connsiteX1867" fmla="*/ 277518 w 7225330"/>
                <a:gd name="connsiteY1867" fmla="*/ 811314 h 1097785"/>
                <a:gd name="connsiteX1868" fmla="*/ 282143 w 7225330"/>
                <a:gd name="connsiteY1868" fmla="*/ 816296 h 1097785"/>
                <a:gd name="connsiteX1869" fmla="*/ 283922 w 7225330"/>
                <a:gd name="connsiteY1869" fmla="*/ 824123 h 1097785"/>
                <a:gd name="connsiteX1870" fmla="*/ 281432 w 7225330"/>
                <a:gd name="connsiteY1870" fmla="*/ 821988 h 1097785"/>
                <a:gd name="connsiteX1871" fmla="*/ 281076 w 7225330"/>
                <a:gd name="connsiteY1871" fmla="*/ 817719 h 1097785"/>
                <a:gd name="connsiteX1872" fmla="*/ 276115 w 7225330"/>
                <a:gd name="connsiteY1872" fmla="*/ 820695 h 1097785"/>
                <a:gd name="connsiteX1873" fmla="*/ 276095 w 7225330"/>
                <a:gd name="connsiteY1873" fmla="*/ 820565 h 1097785"/>
                <a:gd name="connsiteX1874" fmla="*/ 275876 w 7225330"/>
                <a:gd name="connsiteY1874" fmla="*/ 820838 h 1097785"/>
                <a:gd name="connsiteX1875" fmla="*/ 273960 w 7225330"/>
                <a:gd name="connsiteY1875" fmla="*/ 821988 h 1097785"/>
                <a:gd name="connsiteX1876" fmla="*/ 274672 w 7225330"/>
                <a:gd name="connsiteY1876" fmla="*/ 822344 h 1097785"/>
                <a:gd name="connsiteX1877" fmla="*/ 275876 w 7225330"/>
                <a:gd name="connsiteY1877" fmla="*/ 820838 h 1097785"/>
                <a:gd name="connsiteX1878" fmla="*/ 276115 w 7225330"/>
                <a:gd name="connsiteY1878" fmla="*/ 820695 h 1097785"/>
                <a:gd name="connsiteX1879" fmla="*/ 276806 w 7225330"/>
                <a:gd name="connsiteY1879" fmla="*/ 825190 h 1097785"/>
                <a:gd name="connsiteX1880" fmla="*/ 280364 w 7225330"/>
                <a:gd name="connsiteY1880" fmla="*/ 826969 h 1097785"/>
                <a:gd name="connsiteX1881" fmla="*/ 280008 w 7225330"/>
                <a:gd name="connsiteY1881" fmla="*/ 834441 h 1097785"/>
                <a:gd name="connsiteX1882" fmla="*/ 277874 w 7225330"/>
                <a:gd name="connsiteY1882" fmla="*/ 844759 h 1097785"/>
                <a:gd name="connsiteX1883" fmla="*/ 276450 w 7225330"/>
                <a:gd name="connsiteY1883" fmla="*/ 852231 h 1097785"/>
                <a:gd name="connsiteX1884" fmla="*/ 278229 w 7225330"/>
                <a:gd name="connsiteY1884" fmla="*/ 851163 h 1097785"/>
                <a:gd name="connsiteX1885" fmla="*/ 277874 w 7225330"/>
                <a:gd name="connsiteY1885" fmla="*/ 856856 h 1097785"/>
                <a:gd name="connsiteX1886" fmla="*/ 277518 w 7225330"/>
                <a:gd name="connsiteY1886" fmla="*/ 861837 h 1097785"/>
                <a:gd name="connsiteX1887" fmla="*/ 276095 w 7225330"/>
                <a:gd name="connsiteY1887" fmla="*/ 861481 h 1097785"/>
                <a:gd name="connsiteX1888" fmla="*/ 276095 w 7225330"/>
                <a:gd name="connsiteY1888" fmla="*/ 859346 h 1097785"/>
                <a:gd name="connsiteX1889" fmla="*/ 275739 w 7225330"/>
                <a:gd name="connsiteY1889" fmla="*/ 857567 h 1097785"/>
                <a:gd name="connsiteX1890" fmla="*/ 273248 w 7225330"/>
                <a:gd name="connsiteY1890" fmla="*/ 858279 h 1097785"/>
                <a:gd name="connsiteX1891" fmla="*/ 272537 w 7225330"/>
                <a:gd name="connsiteY1891" fmla="*/ 853654 h 1097785"/>
                <a:gd name="connsiteX1892" fmla="*/ 271114 w 7225330"/>
                <a:gd name="connsiteY1892" fmla="*/ 848317 h 1097785"/>
                <a:gd name="connsiteX1893" fmla="*/ 271114 w 7225330"/>
                <a:gd name="connsiteY1893" fmla="*/ 851163 h 1097785"/>
                <a:gd name="connsiteX1894" fmla="*/ 261863 w 7225330"/>
                <a:gd name="connsiteY1894" fmla="*/ 834797 h 1097785"/>
                <a:gd name="connsiteX1895" fmla="*/ 263998 w 7225330"/>
                <a:gd name="connsiteY1895" fmla="*/ 814872 h 1097785"/>
                <a:gd name="connsiteX1896" fmla="*/ 261863 w 7225330"/>
                <a:gd name="connsiteY1896" fmla="*/ 816296 h 1097785"/>
                <a:gd name="connsiteX1897" fmla="*/ 260440 w 7225330"/>
                <a:gd name="connsiteY1897" fmla="*/ 817719 h 1097785"/>
                <a:gd name="connsiteX1898" fmla="*/ 261507 w 7225330"/>
                <a:gd name="connsiteY1898" fmla="*/ 807401 h 1097785"/>
                <a:gd name="connsiteX1899" fmla="*/ 261151 w 7225330"/>
                <a:gd name="connsiteY1899" fmla="*/ 796015 h 1097785"/>
                <a:gd name="connsiteX1900" fmla="*/ 261863 w 7225330"/>
                <a:gd name="connsiteY1900" fmla="*/ 785697 h 1097785"/>
                <a:gd name="connsiteX1901" fmla="*/ 266133 w 7225330"/>
                <a:gd name="connsiteY1901" fmla="*/ 778582 h 1097785"/>
                <a:gd name="connsiteX1902" fmla="*/ 263642 w 7225330"/>
                <a:gd name="connsiteY1902" fmla="*/ 761504 h 1097785"/>
                <a:gd name="connsiteX1903" fmla="*/ 269690 w 7225330"/>
                <a:gd name="connsiteY1903" fmla="*/ 748695 h 1097785"/>
                <a:gd name="connsiteX1904" fmla="*/ 266844 w 7225330"/>
                <a:gd name="connsiteY1904" fmla="*/ 739800 h 1097785"/>
                <a:gd name="connsiteX1905" fmla="*/ 267200 w 7225330"/>
                <a:gd name="connsiteY1905" fmla="*/ 730550 h 1097785"/>
                <a:gd name="connsiteX1906" fmla="*/ 267911 w 7225330"/>
                <a:gd name="connsiteY1906" fmla="*/ 720943 h 1097785"/>
                <a:gd name="connsiteX1907" fmla="*/ 266844 w 7225330"/>
                <a:gd name="connsiteY1907" fmla="*/ 710981 h 1097785"/>
                <a:gd name="connsiteX1908" fmla="*/ 261863 w 7225330"/>
                <a:gd name="connsiteY1908" fmla="*/ 716674 h 1097785"/>
                <a:gd name="connsiteX1909" fmla="*/ 256882 w 7225330"/>
                <a:gd name="connsiteY1909" fmla="*/ 715962 h 1097785"/>
                <a:gd name="connsiteX1910" fmla="*/ 258661 w 7225330"/>
                <a:gd name="connsiteY1910" fmla="*/ 710625 h 1097785"/>
                <a:gd name="connsiteX1911" fmla="*/ 263286 w 7225330"/>
                <a:gd name="connsiteY1911" fmla="*/ 709202 h 1097785"/>
                <a:gd name="connsiteX1912" fmla="*/ 267911 w 7225330"/>
                <a:gd name="connsiteY1912" fmla="*/ 707779 h 1097785"/>
                <a:gd name="connsiteX1913" fmla="*/ 269690 w 7225330"/>
                <a:gd name="connsiteY1913" fmla="*/ 702442 h 1097785"/>
                <a:gd name="connsiteX1914" fmla="*/ 275383 w 7225330"/>
                <a:gd name="connsiteY1914" fmla="*/ 703509 h 1097785"/>
                <a:gd name="connsiteX1915" fmla="*/ 281787 w 7225330"/>
                <a:gd name="connsiteY1915" fmla="*/ 702442 h 1097785"/>
                <a:gd name="connsiteX1916" fmla="*/ 276806 w 7225330"/>
                <a:gd name="connsiteY1916" fmla="*/ 698528 h 1097785"/>
                <a:gd name="connsiteX1917" fmla="*/ 276806 w 7225330"/>
                <a:gd name="connsiteY1917" fmla="*/ 692480 h 1097785"/>
                <a:gd name="connsiteX1918" fmla="*/ 283922 w 7225330"/>
                <a:gd name="connsiteY1918" fmla="*/ 689634 h 1097785"/>
                <a:gd name="connsiteX1919" fmla="*/ 280364 w 7225330"/>
                <a:gd name="connsiteY1919" fmla="*/ 680383 h 1097785"/>
                <a:gd name="connsiteX1920" fmla="*/ 277874 w 7225330"/>
                <a:gd name="connsiteY1920" fmla="*/ 683229 h 1097785"/>
                <a:gd name="connsiteX1921" fmla="*/ 274672 w 7225330"/>
                <a:gd name="connsiteY1921" fmla="*/ 682518 h 1097785"/>
                <a:gd name="connsiteX1922" fmla="*/ 274316 w 7225330"/>
                <a:gd name="connsiteY1922" fmla="*/ 687855 h 1097785"/>
                <a:gd name="connsiteX1923" fmla="*/ 272537 w 7225330"/>
                <a:gd name="connsiteY1923" fmla="*/ 692480 h 1097785"/>
                <a:gd name="connsiteX1924" fmla="*/ 271469 w 7225330"/>
                <a:gd name="connsiteY1924" fmla="*/ 680739 h 1097785"/>
                <a:gd name="connsiteX1925" fmla="*/ 278229 w 7225330"/>
                <a:gd name="connsiteY1925" fmla="*/ 672555 h 1097785"/>
                <a:gd name="connsiteX1926" fmla="*/ 275739 w 7225330"/>
                <a:gd name="connsiteY1926" fmla="*/ 669709 h 1097785"/>
                <a:gd name="connsiteX1927" fmla="*/ 271825 w 7225330"/>
                <a:gd name="connsiteY1927" fmla="*/ 670421 h 1097785"/>
                <a:gd name="connsiteX1928" fmla="*/ 270402 w 7225330"/>
                <a:gd name="connsiteY1928" fmla="*/ 664016 h 1097785"/>
                <a:gd name="connsiteX1929" fmla="*/ 270402 w 7225330"/>
                <a:gd name="connsiteY1929" fmla="*/ 658324 h 1097785"/>
                <a:gd name="connsiteX1930" fmla="*/ 276450 w 7225330"/>
                <a:gd name="connsiteY1930" fmla="*/ 657256 h 1097785"/>
                <a:gd name="connsiteX1931" fmla="*/ 280364 w 7225330"/>
                <a:gd name="connsiteY1931" fmla="*/ 661170 h 1097785"/>
                <a:gd name="connsiteX1932" fmla="*/ 286057 w 7225330"/>
                <a:gd name="connsiteY1932" fmla="*/ 657612 h 1097785"/>
                <a:gd name="connsiteX1933" fmla="*/ 291038 w 7225330"/>
                <a:gd name="connsiteY1933" fmla="*/ 654054 h 1097785"/>
                <a:gd name="connsiteX1934" fmla="*/ 290326 w 7225330"/>
                <a:gd name="connsiteY1934" fmla="*/ 644448 h 1097785"/>
                <a:gd name="connsiteX1935" fmla="*/ 293173 w 7225330"/>
                <a:gd name="connsiteY1935" fmla="*/ 634130 h 1097785"/>
                <a:gd name="connsiteX1936" fmla="*/ 286057 w 7225330"/>
                <a:gd name="connsiteY1936" fmla="*/ 627726 h 1097785"/>
                <a:gd name="connsiteX1937" fmla="*/ 283566 w 7225330"/>
                <a:gd name="connsiteY1937" fmla="*/ 635553 h 1097785"/>
                <a:gd name="connsiteX1938" fmla="*/ 281787 w 7225330"/>
                <a:gd name="connsiteY1938" fmla="*/ 644092 h 1097785"/>
                <a:gd name="connsiteX1939" fmla="*/ 286768 w 7225330"/>
                <a:gd name="connsiteY1939" fmla="*/ 646938 h 1097785"/>
                <a:gd name="connsiteX1940" fmla="*/ 282855 w 7225330"/>
                <a:gd name="connsiteY1940" fmla="*/ 648362 h 1097785"/>
                <a:gd name="connsiteX1941" fmla="*/ 276806 w 7225330"/>
                <a:gd name="connsiteY1941" fmla="*/ 651920 h 1097785"/>
                <a:gd name="connsiteX1942" fmla="*/ 278585 w 7225330"/>
                <a:gd name="connsiteY1942" fmla="*/ 648717 h 1097785"/>
                <a:gd name="connsiteX1943" fmla="*/ 274672 w 7225330"/>
                <a:gd name="connsiteY1943" fmla="*/ 649785 h 1097785"/>
                <a:gd name="connsiteX1944" fmla="*/ 274672 w 7225330"/>
                <a:gd name="connsiteY1944" fmla="*/ 646583 h 1097785"/>
                <a:gd name="connsiteX1945" fmla="*/ 273960 w 7225330"/>
                <a:gd name="connsiteY1945" fmla="*/ 644092 h 1097785"/>
                <a:gd name="connsiteX1946" fmla="*/ 268623 w 7225330"/>
                <a:gd name="connsiteY1946" fmla="*/ 650141 h 1097785"/>
                <a:gd name="connsiteX1947" fmla="*/ 261151 w 7225330"/>
                <a:gd name="connsiteY1947" fmla="*/ 652631 h 1097785"/>
                <a:gd name="connsiteX1948" fmla="*/ 259728 w 7225330"/>
                <a:gd name="connsiteY1948" fmla="*/ 658324 h 1097785"/>
                <a:gd name="connsiteX1949" fmla="*/ 263286 w 7225330"/>
                <a:gd name="connsiteY1949" fmla="*/ 659391 h 1097785"/>
                <a:gd name="connsiteX1950" fmla="*/ 266844 w 7225330"/>
                <a:gd name="connsiteY1950" fmla="*/ 659747 h 1097785"/>
                <a:gd name="connsiteX1951" fmla="*/ 266488 w 7225330"/>
                <a:gd name="connsiteY1951" fmla="*/ 662593 h 1097785"/>
                <a:gd name="connsiteX1952" fmla="*/ 264354 w 7225330"/>
                <a:gd name="connsiteY1952" fmla="*/ 665084 h 1097785"/>
                <a:gd name="connsiteX1953" fmla="*/ 263286 w 7225330"/>
                <a:gd name="connsiteY1953" fmla="*/ 666507 h 1097785"/>
                <a:gd name="connsiteX1954" fmla="*/ 266133 w 7225330"/>
                <a:gd name="connsiteY1954" fmla="*/ 666151 h 1097785"/>
                <a:gd name="connsiteX1955" fmla="*/ 263998 w 7225330"/>
                <a:gd name="connsiteY1955" fmla="*/ 671488 h 1097785"/>
                <a:gd name="connsiteX1956" fmla="*/ 264709 w 7225330"/>
                <a:gd name="connsiteY1956" fmla="*/ 676825 h 1097785"/>
                <a:gd name="connsiteX1957" fmla="*/ 266488 w 7225330"/>
                <a:gd name="connsiteY1957" fmla="*/ 682873 h 1097785"/>
                <a:gd name="connsiteX1958" fmla="*/ 266844 w 7225330"/>
                <a:gd name="connsiteY1958" fmla="*/ 689634 h 1097785"/>
                <a:gd name="connsiteX1959" fmla="*/ 260440 w 7225330"/>
                <a:gd name="connsiteY1959" fmla="*/ 684652 h 1097785"/>
                <a:gd name="connsiteX1960" fmla="*/ 260084 w 7225330"/>
                <a:gd name="connsiteY1960" fmla="*/ 687499 h 1097785"/>
                <a:gd name="connsiteX1961" fmla="*/ 261863 w 7225330"/>
                <a:gd name="connsiteY1961" fmla="*/ 690345 h 1097785"/>
                <a:gd name="connsiteX1962" fmla="*/ 262575 w 7225330"/>
                <a:gd name="connsiteY1962" fmla="*/ 693191 h 1097785"/>
                <a:gd name="connsiteX1963" fmla="*/ 259728 w 7225330"/>
                <a:gd name="connsiteY1963" fmla="*/ 695326 h 1097785"/>
                <a:gd name="connsiteX1964" fmla="*/ 258305 w 7225330"/>
                <a:gd name="connsiteY1964" fmla="*/ 695326 h 1097785"/>
                <a:gd name="connsiteX1965" fmla="*/ 258661 w 7225330"/>
                <a:gd name="connsiteY1965" fmla="*/ 693547 h 1097785"/>
                <a:gd name="connsiteX1966" fmla="*/ 259017 w 7225330"/>
                <a:gd name="connsiteY1966" fmla="*/ 691768 h 1097785"/>
                <a:gd name="connsiteX1967" fmla="*/ 256882 w 7225330"/>
                <a:gd name="connsiteY1967" fmla="*/ 691768 h 1097785"/>
                <a:gd name="connsiteX1968" fmla="*/ 255103 w 7225330"/>
                <a:gd name="connsiteY1968" fmla="*/ 692836 h 1097785"/>
                <a:gd name="connsiteX1969" fmla="*/ 255815 w 7225330"/>
                <a:gd name="connsiteY1969" fmla="*/ 693903 h 1097785"/>
                <a:gd name="connsiteX1970" fmla="*/ 256170 w 7225330"/>
                <a:gd name="connsiteY1970" fmla="*/ 694970 h 1097785"/>
                <a:gd name="connsiteX1971" fmla="*/ 254036 w 7225330"/>
                <a:gd name="connsiteY1971" fmla="*/ 696038 h 1097785"/>
                <a:gd name="connsiteX1972" fmla="*/ 256882 w 7225330"/>
                <a:gd name="connsiteY1972" fmla="*/ 696038 h 1097785"/>
                <a:gd name="connsiteX1973" fmla="*/ 254391 w 7225330"/>
                <a:gd name="connsiteY1973" fmla="*/ 698173 h 1097785"/>
                <a:gd name="connsiteX1974" fmla="*/ 249766 w 7225330"/>
                <a:gd name="connsiteY1974" fmla="*/ 698884 h 1097785"/>
                <a:gd name="connsiteX1975" fmla="*/ 250478 w 7225330"/>
                <a:gd name="connsiteY1975" fmla="*/ 706000 h 1097785"/>
                <a:gd name="connsiteX1976" fmla="*/ 245497 w 7225330"/>
                <a:gd name="connsiteY1976" fmla="*/ 698528 h 1097785"/>
                <a:gd name="connsiteX1977" fmla="*/ 244785 w 7225330"/>
                <a:gd name="connsiteY1977" fmla="*/ 686076 h 1097785"/>
                <a:gd name="connsiteX1978" fmla="*/ 237669 w 7225330"/>
                <a:gd name="connsiteY1978" fmla="*/ 688210 h 1097785"/>
                <a:gd name="connsiteX1979" fmla="*/ 240871 w 7225330"/>
                <a:gd name="connsiteY1979" fmla="*/ 692124 h 1097785"/>
                <a:gd name="connsiteX1980" fmla="*/ 242650 w 7225330"/>
                <a:gd name="connsiteY1980" fmla="*/ 698884 h 1097785"/>
                <a:gd name="connsiteX1981" fmla="*/ 244785 w 7225330"/>
                <a:gd name="connsiteY1981" fmla="*/ 705644 h 1097785"/>
                <a:gd name="connsiteX1982" fmla="*/ 249766 w 7225330"/>
                <a:gd name="connsiteY1982" fmla="*/ 709558 h 1097785"/>
                <a:gd name="connsiteX1983" fmla="*/ 249054 w 7225330"/>
                <a:gd name="connsiteY1983" fmla="*/ 723078 h 1097785"/>
                <a:gd name="connsiteX1984" fmla="*/ 259017 w 7225330"/>
                <a:gd name="connsiteY1984" fmla="*/ 731617 h 1097785"/>
                <a:gd name="connsiteX1985" fmla="*/ 254391 w 7225330"/>
                <a:gd name="connsiteY1985" fmla="*/ 743002 h 1097785"/>
                <a:gd name="connsiteX1986" fmla="*/ 249766 w 7225330"/>
                <a:gd name="connsiteY1986" fmla="*/ 754388 h 1097785"/>
                <a:gd name="connsiteX1987" fmla="*/ 251189 w 7225330"/>
                <a:gd name="connsiteY1987" fmla="*/ 757590 h 1097785"/>
                <a:gd name="connsiteX1988" fmla="*/ 254036 w 7225330"/>
                <a:gd name="connsiteY1988" fmla="*/ 758657 h 1097785"/>
                <a:gd name="connsiteX1989" fmla="*/ 251545 w 7225330"/>
                <a:gd name="connsiteY1989" fmla="*/ 761859 h 1097785"/>
                <a:gd name="connsiteX1990" fmla="*/ 251189 w 7225330"/>
                <a:gd name="connsiteY1990" fmla="*/ 765773 h 1097785"/>
                <a:gd name="connsiteX1991" fmla="*/ 253324 w 7225330"/>
                <a:gd name="connsiteY1991" fmla="*/ 767196 h 1097785"/>
                <a:gd name="connsiteX1992" fmla="*/ 256170 w 7225330"/>
                <a:gd name="connsiteY1992" fmla="*/ 765061 h 1097785"/>
                <a:gd name="connsiteX1993" fmla="*/ 257238 w 7225330"/>
                <a:gd name="connsiteY1993" fmla="*/ 774668 h 1097785"/>
                <a:gd name="connsiteX1994" fmla="*/ 251189 w 7225330"/>
                <a:gd name="connsiteY1994" fmla="*/ 783563 h 1097785"/>
                <a:gd name="connsiteX1995" fmla="*/ 253680 w 7225330"/>
                <a:gd name="connsiteY1995" fmla="*/ 787121 h 1097785"/>
                <a:gd name="connsiteX1996" fmla="*/ 251901 w 7225330"/>
                <a:gd name="connsiteY1996" fmla="*/ 789255 h 1097785"/>
                <a:gd name="connsiteX1997" fmla="*/ 255103 w 7225330"/>
                <a:gd name="connsiteY1997" fmla="*/ 790679 h 1097785"/>
                <a:gd name="connsiteX1998" fmla="*/ 255459 w 7225330"/>
                <a:gd name="connsiteY1998" fmla="*/ 794236 h 1097785"/>
                <a:gd name="connsiteX1999" fmla="*/ 255459 w 7225330"/>
                <a:gd name="connsiteY1999" fmla="*/ 798150 h 1097785"/>
                <a:gd name="connsiteX2000" fmla="*/ 257593 w 7225330"/>
                <a:gd name="connsiteY2000" fmla="*/ 800641 h 1097785"/>
                <a:gd name="connsiteX2001" fmla="*/ 253680 w 7225330"/>
                <a:gd name="connsiteY2001" fmla="*/ 809535 h 1097785"/>
                <a:gd name="connsiteX2002" fmla="*/ 251901 w 7225330"/>
                <a:gd name="connsiteY2002" fmla="*/ 819142 h 1097785"/>
                <a:gd name="connsiteX2003" fmla="*/ 247276 w 7225330"/>
                <a:gd name="connsiteY2003" fmla="*/ 815940 h 1097785"/>
                <a:gd name="connsiteX2004" fmla="*/ 242650 w 7225330"/>
                <a:gd name="connsiteY2004" fmla="*/ 817719 h 1097785"/>
                <a:gd name="connsiteX2005" fmla="*/ 239804 w 7225330"/>
                <a:gd name="connsiteY2005" fmla="*/ 813805 h 1097785"/>
                <a:gd name="connsiteX2006" fmla="*/ 235534 w 7225330"/>
                <a:gd name="connsiteY2006" fmla="*/ 810603 h 1097785"/>
                <a:gd name="connsiteX2007" fmla="*/ 233755 w 7225330"/>
                <a:gd name="connsiteY2007" fmla="*/ 812382 h 1097785"/>
                <a:gd name="connsiteX2008" fmla="*/ 231976 w 7225330"/>
                <a:gd name="connsiteY2008" fmla="*/ 814161 h 1097785"/>
                <a:gd name="connsiteX2009" fmla="*/ 238025 w 7225330"/>
                <a:gd name="connsiteY2009" fmla="*/ 820209 h 1097785"/>
                <a:gd name="connsiteX2010" fmla="*/ 239092 w 7225330"/>
                <a:gd name="connsiteY2010" fmla="*/ 825546 h 1097785"/>
                <a:gd name="connsiteX2011" fmla="*/ 243006 w 7225330"/>
                <a:gd name="connsiteY2011" fmla="*/ 826614 h 1097785"/>
                <a:gd name="connsiteX2012" fmla="*/ 246920 w 7225330"/>
                <a:gd name="connsiteY2012" fmla="*/ 826969 h 1097785"/>
                <a:gd name="connsiteX2013" fmla="*/ 246920 w 7225330"/>
                <a:gd name="connsiteY2013" fmla="*/ 831595 h 1097785"/>
                <a:gd name="connsiteX2014" fmla="*/ 251189 w 7225330"/>
                <a:gd name="connsiteY2014" fmla="*/ 832662 h 1097785"/>
                <a:gd name="connsiteX2015" fmla="*/ 250122 w 7225330"/>
                <a:gd name="connsiteY2015" fmla="*/ 835508 h 1097785"/>
                <a:gd name="connsiteX2016" fmla="*/ 250478 w 7225330"/>
                <a:gd name="connsiteY2016" fmla="*/ 839778 h 1097785"/>
                <a:gd name="connsiteX2017" fmla="*/ 253324 w 7225330"/>
                <a:gd name="connsiteY2017" fmla="*/ 838710 h 1097785"/>
                <a:gd name="connsiteX2018" fmla="*/ 256170 w 7225330"/>
                <a:gd name="connsiteY2018" fmla="*/ 839066 h 1097785"/>
                <a:gd name="connsiteX2019" fmla="*/ 254391 w 7225330"/>
                <a:gd name="connsiteY2019" fmla="*/ 850807 h 1097785"/>
                <a:gd name="connsiteX2020" fmla="*/ 249054 w 7225330"/>
                <a:gd name="connsiteY2020" fmla="*/ 864683 h 1097785"/>
                <a:gd name="connsiteX2021" fmla="*/ 242650 w 7225330"/>
                <a:gd name="connsiteY2021" fmla="*/ 850452 h 1097785"/>
                <a:gd name="connsiteX2022" fmla="*/ 237669 w 7225330"/>
                <a:gd name="connsiteY2022" fmla="*/ 837643 h 1097785"/>
                <a:gd name="connsiteX2023" fmla="*/ 240515 w 7225330"/>
                <a:gd name="connsiteY2023" fmla="*/ 837643 h 1097785"/>
                <a:gd name="connsiteX2024" fmla="*/ 235179 w 7225330"/>
                <a:gd name="connsiteY2024" fmla="*/ 829104 h 1097785"/>
                <a:gd name="connsiteX2025" fmla="*/ 233400 w 7225330"/>
                <a:gd name="connsiteY2025" fmla="*/ 818430 h 1097785"/>
                <a:gd name="connsiteX2026" fmla="*/ 231265 w 7225330"/>
                <a:gd name="connsiteY2026" fmla="*/ 818430 h 1097785"/>
                <a:gd name="connsiteX2027" fmla="*/ 229130 w 7225330"/>
                <a:gd name="connsiteY2027" fmla="*/ 818430 h 1097785"/>
                <a:gd name="connsiteX2028" fmla="*/ 229130 w 7225330"/>
                <a:gd name="connsiteY2028" fmla="*/ 812382 h 1097785"/>
                <a:gd name="connsiteX2029" fmla="*/ 231976 w 7225330"/>
                <a:gd name="connsiteY2029" fmla="*/ 807045 h 1097785"/>
                <a:gd name="connsiteX2030" fmla="*/ 219880 w 7225330"/>
                <a:gd name="connsiteY2030" fmla="*/ 800641 h 1097785"/>
                <a:gd name="connsiteX2031" fmla="*/ 221303 w 7225330"/>
                <a:gd name="connsiteY2031" fmla="*/ 805622 h 1097785"/>
                <a:gd name="connsiteX2032" fmla="*/ 226284 w 7225330"/>
                <a:gd name="connsiteY2032" fmla="*/ 809180 h 1097785"/>
                <a:gd name="connsiteX2033" fmla="*/ 224505 w 7225330"/>
                <a:gd name="connsiteY2033" fmla="*/ 810603 h 1097785"/>
                <a:gd name="connsiteX2034" fmla="*/ 220591 w 7225330"/>
                <a:gd name="connsiteY2034" fmla="*/ 811314 h 1097785"/>
                <a:gd name="connsiteX2035" fmla="*/ 222726 w 7225330"/>
                <a:gd name="connsiteY2035" fmla="*/ 821632 h 1097785"/>
                <a:gd name="connsiteX2036" fmla="*/ 224149 w 7225330"/>
                <a:gd name="connsiteY2036" fmla="*/ 833374 h 1097785"/>
                <a:gd name="connsiteX2037" fmla="*/ 226284 w 7225330"/>
                <a:gd name="connsiteY2037" fmla="*/ 831950 h 1097785"/>
                <a:gd name="connsiteX2038" fmla="*/ 229130 w 7225330"/>
                <a:gd name="connsiteY2038" fmla="*/ 830527 h 1097785"/>
                <a:gd name="connsiteX2039" fmla="*/ 229130 w 7225330"/>
                <a:gd name="connsiteY2039" fmla="*/ 842268 h 1097785"/>
                <a:gd name="connsiteX2040" fmla="*/ 231265 w 7225330"/>
                <a:gd name="connsiteY2040" fmla="*/ 858991 h 1097785"/>
                <a:gd name="connsiteX2041" fmla="*/ 227351 w 7225330"/>
                <a:gd name="connsiteY2041" fmla="*/ 849740 h 1097785"/>
                <a:gd name="connsiteX2042" fmla="*/ 222014 w 7225330"/>
                <a:gd name="connsiteY2042" fmla="*/ 838355 h 1097785"/>
                <a:gd name="connsiteX2043" fmla="*/ 217033 w 7225330"/>
                <a:gd name="connsiteY2043" fmla="*/ 827325 h 1097785"/>
                <a:gd name="connsiteX2044" fmla="*/ 214187 w 7225330"/>
                <a:gd name="connsiteY2044" fmla="*/ 819142 h 1097785"/>
                <a:gd name="connsiteX2045" fmla="*/ 202801 w 7225330"/>
                <a:gd name="connsiteY2045" fmla="*/ 807401 h 1097785"/>
                <a:gd name="connsiteX2046" fmla="*/ 193551 w 7225330"/>
                <a:gd name="connsiteY2046" fmla="*/ 790679 h 1097785"/>
                <a:gd name="connsiteX2047" fmla="*/ 192128 w 7225330"/>
                <a:gd name="connsiteY2047" fmla="*/ 789967 h 1097785"/>
                <a:gd name="connsiteX2048" fmla="*/ 192128 w 7225330"/>
                <a:gd name="connsiteY2048" fmla="*/ 784274 h 1097785"/>
                <a:gd name="connsiteX2049" fmla="*/ 194618 w 7225330"/>
                <a:gd name="connsiteY2049" fmla="*/ 781428 h 1097785"/>
                <a:gd name="connsiteX2050" fmla="*/ 197820 w 7225330"/>
                <a:gd name="connsiteY2050" fmla="*/ 777158 h 1097785"/>
                <a:gd name="connsiteX2051" fmla="*/ 194974 w 7225330"/>
                <a:gd name="connsiteY2051" fmla="*/ 776803 h 1097785"/>
                <a:gd name="connsiteX2052" fmla="*/ 192128 w 7225330"/>
                <a:gd name="connsiteY2052" fmla="*/ 777158 h 1097785"/>
                <a:gd name="connsiteX2053" fmla="*/ 192128 w 7225330"/>
                <a:gd name="connsiteY2053" fmla="*/ 730194 h 1097785"/>
                <a:gd name="connsiteX2054" fmla="*/ 195686 w 7225330"/>
                <a:gd name="connsiteY2054" fmla="*/ 730194 h 1097785"/>
                <a:gd name="connsiteX2055" fmla="*/ 199244 w 7225330"/>
                <a:gd name="connsiteY2055" fmla="*/ 727347 h 1097785"/>
                <a:gd name="connsiteX2056" fmla="*/ 197820 w 7225330"/>
                <a:gd name="connsiteY2056" fmla="*/ 723790 h 1097785"/>
                <a:gd name="connsiteX2057" fmla="*/ 195686 w 7225330"/>
                <a:gd name="connsiteY2057" fmla="*/ 720943 h 1097785"/>
                <a:gd name="connsiteX2058" fmla="*/ 192128 w 7225330"/>
                <a:gd name="connsiteY2058" fmla="*/ 723078 h 1097785"/>
                <a:gd name="connsiteX2059" fmla="*/ 192128 w 7225330"/>
                <a:gd name="connsiteY2059" fmla="*/ 682518 h 1097785"/>
                <a:gd name="connsiteX2060" fmla="*/ 195686 w 7225330"/>
                <a:gd name="connsiteY2060" fmla="*/ 683941 h 1097785"/>
                <a:gd name="connsiteX2061" fmla="*/ 200311 w 7225330"/>
                <a:gd name="connsiteY2061" fmla="*/ 680383 h 1097785"/>
                <a:gd name="connsiteX2062" fmla="*/ 206359 w 7225330"/>
                <a:gd name="connsiteY2062" fmla="*/ 679671 h 1097785"/>
                <a:gd name="connsiteX2063" fmla="*/ 205292 w 7225330"/>
                <a:gd name="connsiteY2063" fmla="*/ 674690 h 1097785"/>
                <a:gd name="connsiteX2064" fmla="*/ 201378 w 7225330"/>
                <a:gd name="connsiteY2064" fmla="*/ 673979 h 1097785"/>
                <a:gd name="connsiteX2065" fmla="*/ 196753 w 7225330"/>
                <a:gd name="connsiteY2065" fmla="*/ 673623 h 1097785"/>
                <a:gd name="connsiteX2066" fmla="*/ 193551 w 7225330"/>
                <a:gd name="connsiteY2066" fmla="*/ 669709 h 1097785"/>
                <a:gd name="connsiteX2067" fmla="*/ 192128 w 7225330"/>
                <a:gd name="connsiteY2067" fmla="*/ 670421 h 1097785"/>
                <a:gd name="connsiteX2068" fmla="*/ 192128 w 7225330"/>
                <a:gd name="connsiteY2068" fmla="*/ 612071 h 1097785"/>
                <a:gd name="connsiteX2069" fmla="*/ 194618 w 7225330"/>
                <a:gd name="connsiteY2069" fmla="*/ 614206 h 1097785"/>
                <a:gd name="connsiteX2070" fmla="*/ 196397 w 7225330"/>
                <a:gd name="connsiteY2070" fmla="*/ 617764 h 1097785"/>
                <a:gd name="connsiteX2071" fmla="*/ 197820 w 7225330"/>
                <a:gd name="connsiteY2071" fmla="*/ 612071 h 1097785"/>
                <a:gd name="connsiteX2072" fmla="*/ 192128 w 7225330"/>
                <a:gd name="connsiteY2072" fmla="*/ 609936 h 1097785"/>
                <a:gd name="connsiteX2073" fmla="*/ 192128 w 7225330"/>
                <a:gd name="connsiteY2073" fmla="*/ 504622 h 1097785"/>
                <a:gd name="connsiteX2074" fmla="*/ 185723 w 7225330"/>
                <a:gd name="connsiteY2074" fmla="*/ 348785 h 1097785"/>
                <a:gd name="connsiteX2075" fmla="*/ 151567 w 7225330"/>
                <a:gd name="connsiteY2075" fmla="*/ 308936 h 1097785"/>
                <a:gd name="connsiteX2076" fmla="*/ 27040 w 7225330"/>
                <a:gd name="connsiteY2076" fmla="*/ 295416 h 1097785"/>
                <a:gd name="connsiteX2077" fmla="*/ 0 w 7225330"/>
                <a:gd name="connsiteY2077" fmla="*/ 295416 h 1097785"/>
                <a:gd name="connsiteX2078" fmla="*/ 0 w 7225330"/>
                <a:gd name="connsiteY2078" fmla="*/ 165196 h 1097785"/>
                <a:gd name="connsiteX2079" fmla="*/ 247365 w 7225330"/>
                <a:gd name="connsiteY2079" fmla="*/ 49119 h 109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</a:cxnLst>
              <a:rect l="l" t="t" r="r" b="b"/>
              <a:pathLst>
                <a:path w="7225330" h="1097785">
                  <a:moveTo>
                    <a:pt x="197109" y="1091679"/>
                  </a:moveTo>
                  <a:cubicBezTo>
                    <a:pt x="198058" y="1092153"/>
                    <a:pt x="198532" y="1093458"/>
                    <a:pt x="198532" y="1095592"/>
                  </a:cubicBezTo>
                  <a:lnTo>
                    <a:pt x="196938" y="1097785"/>
                  </a:lnTo>
                  <a:lnTo>
                    <a:pt x="195072" y="1097785"/>
                  </a:lnTo>
                  <a:lnTo>
                    <a:pt x="193907" y="1094525"/>
                  </a:lnTo>
                  <a:cubicBezTo>
                    <a:pt x="193670" y="1093102"/>
                    <a:pt x="194737" y="1092153"/>
                    <a:pt x="197109" y="1091679"/>
                  </a:cubicBezTo>
                  <a:close/>
                  <a:moveTo>
                    <a:pt x="231265" y="1090967"/>
                  </a:moveTo>
                  <a:cubicBezTo>
                    <a:pt x="232214" y="1093339"/>
                    <a:pt x="232451" y="1094881"/>
                    <a:pt x="231976" y="1095592"/>
                  </a:cubicBezTo>
                  <a:lnTo>
                    <a:pt x="233856" y="1097785"/>
                  </a:lnTo>
                  <a:lnTo>
                    <a:pt x="225980" y="1097785"/>
                  </a:lnTo>
                  <a:lnTo>
                    <a:pt x="225572" y="1091679"/>
                  </a:lnTo>
                  <a:cubicBezTo>
                    <a:pt x="227470" y="1092628"/>
                    <a:pt x="229367" y="1092390"/>
                    <a:pt x="231265" y="1090967"/>
                  </a:cubicBezTo>
                  <a:close/>
                  <a:moveTo>
                    <a:pt x="241939" y="1087409"/>
                  </a:moveTo>
                  <a:cubicBezTo>
                    <a:pt x="242887" y="1089307"/>
                    <a:pt x="243480" y="1091679"/>
                    <a:pt x="243718" y="1094525"/>
                  </a:cubicBezTo>
                  <a:lnTo>
                    <a:pt x="244163" y="1097785"/>
                  </a:lnTo>
                  <a:lnTo>
                    <a:pt x="241722" y="1097785"/>
                  </a:lnTo>
                  <a:lnTo>
                    <a:pt x="241583" y="1094881"/>
                  </a:lnTo>
                  <a:cubicBezTo>
                    <a:pt x="241346" y="1092272"/>
                    <a:pt x="241464" y="1089781"/>
                    <a:pt x="241939" y="1087409"/>
                  </a:cubicBezTo>
                  <a:close/>
                  <a:moveTo>
                    <a:pt x="229130" y="1081717"/>
                  </a:moveTo>
                  <a:cubicBezTo>
                    <a:pt x="228181" y="1082665"/>
                    <a:pt x="227707" y="1083496"/>
                    <a:pt x="227707" y="1084207"/>
                  </a:cubicBezTo>
                  <a:cubicBezTo>
                    <a:pt x="227707" y="1084919"/>
                    <a:pt x="227944" y="1085630"/>
                    <a:pt x="228419" y="1086342"/>
                  </a:cubicBezTo>
                  <a:cubicBezTo>
                    <a:pt x="228893" y="1087053"/>
                    <a:pt x="229012" y="1087646"/>
                    <a:pt x="228774" y="1088121"/>
                  </a:cubicBezTo>
                  <a:cubicBezTo>
                    <a:pt x="228537" y="1088595"/>
                    <a:pt x="227707" y="1089070"/>
                    <a:pt x="226284" y="1089544"/>
                  </a:cubicBezTo>
                  <a:cubicBezTo>
                    <a:pt x="225335" y="1088121"/>
                    <a:pt x="225335" y="1086105"/>
                    <a:pt x="226284" y="1083496"/>
                  </a:cubicBezTo>
                  <a:cubicBezTo>
                    <a:pt x="227233" y="1080886"/>
                    <a:pt x="228181" y="1080293"/>
                    <a:pt x="229130" y="1081717"/>
                  </a:cubicBezTo>
                  <a:close/>
                  <a:moveTo>
                    <a:pt x="320213" y="1068196"/>
                  </a:moveTo>
                  <a:cubicBezTo>
                    <a:pt x="319264" y="1071992"/>
                    <a:pt x="319501" y="1075431"/>
                    <a:pt x="320925" y="1078514"/>
                  </a:cubicBezTo>
                  <a:cubicBezTo>
                    <a:pt x="322348" y="1081598"/>
                    <a:pt x="324008" y="1085037"/>
                    <a:pt x="325906" y="1088832"/>
                  </a:cubicBezTo>
                  <a:cubicBezTo>
                    <a:pt x="326380" y="1085986"/>
                    <a:pt x="325787" y="1082310"/>
                    <a:pt x="324127" y="1077803"/>
                  </a:cubicBezTo>
                  <a:cubicBezTo>
                    <a:pt x="322466" y="1073296"/>
                    <a:pt x="321162" y="1070094"/>
                    <a:pt x="320213" y="1068196"/>
                  </a:cubicBezTo>
                  <a:close/>
                  <a:moveTo>
                    <a:pt x="340849" y="1066773"/>
                  </a:moveTo>
                  <a:cubicBezTo>
                    <a:pt x="338477" y="1069145"/>
                    <a:pt x="338240" y="1071399"/>
                    <a:pt x="340137" y="1073533"/>
                  </a:cubicBezTo>
                  <a:cubicBezTo>
                    <a:pt x="342035" y="1075668"/>
                    <a:pt x="343458" y="1078159"/>
                    <a:pt x="344407" y="1081005"/>
                  </a:cubicBezTo>
                  <a:cubicBezTo>
                    <a:pt x="344881" y="1078159"/>
                    <a:pt x="344644" y="1075668"/>
                    <a:pt x="343695" y="1073533"/>
                  </a:cubicBezTo>
                  <a:cubicBezTo>
                    <a:pt x="342746" y="1071399"/>
                    <a:pt x="341798" y="1069145"/>
                    <a:pt x="340849" y="1066773"/>
                  </a:cubicBezTo>
                  <a:close/>
                  <a:moveTo>
                    <a:pt x="217033" y="1060369"/>
                  </a:moveTo>
                  <a:cubicBezTo>
                    <a:pt x="217982" y="1060369"/>
                    <a:pt x="218575" y="1060488"/>
                    <a:pt x="218812" y="1060725"/>
                  </a:cubicBezTo>
                  <a:cubicBezTo>
                    <a:pt x="219049" y="1060962"/>
                    <a:pt x="219642" y="1060843"/>
                    <a:pt x="220591" y="1060369"/>
                  </a:cubicBezTo>
                  <a:cubicBezTo>
                    <a:pt x="220591" y="1062741"/>
                    <a:pt x="220472" y="1064994"/>
                    <a:pt x="220235" y="1067129"/>
                  </a:cubicBezTo>
                  <a:cubicBezTo>
                    <a:pt x="219998" y="1069264"/>
                    <a:pt x="221303" y="1070568"/>
                    <a:pt x="224149" y="1071043"/>
                  </a:cubicBezTo>
                  <a:lnTo>
                    <a:pt x="224757" y="1097785"/>
                  </a:lnTo>
                  <a:lnTo>
                    <a:pt x="205559" y="1097785"/>
                  </a:lnTo>
                  <a:lnTo>
                    <a:pt x="207071" y="1086698"/>
                  </a:lnTo>
                  <a:cubicBezTo>
                    <a:pt x="207545" y="1081479"/>
                    <a:pt x="208731" y="1076498"/>
                    <a:pt x="210629" y="1071754"/>
                  </a:cubicBezTo>
                  <a:cubicBezTo>
                    <a:pt x="211578" y="1071280"/>
                    <a:pt x="212052" y="1071399"/>
                    <a:pt x="212052" y="1072110"/>
                  </a:cubicBezTo>
                  <a:cubicBezTo>
                    <a:pt x="212052" y="1072822"/>
                    <a:pt x="212289" y="1073415"/>
                    <a:pt x="212764" y="1073889"/>
                  </a:cubicBezTo>
                  <a:cubicBezTo>
                    <a:pt x="213712" y="1070568"/>
                    <a:pt x="214068" y="1068078"/>
                    <a:pt x="213831" y="1066417"/>
                  </a:cubicBezTo>
                  <a:cubicBezTo>
                    <a:pt x="213594" y="1064757"/>
                    <a:pt x="214661" y="1062741"/>
                    <a:pt x="217033" y="1060369"/>
                  </a:cubicBezTo>
                  <a:close/>
                  <a:moveTo>
                    <a:pt x="268979" y="1044714"/>
                  </a:moveTo>
                  <a:cubicBezTo>
                    <a:pt x="270402" y="1044240"/>
                    <a:pt x="271469" y="1045663"/>
                    <a:pt x="272181" y="1048984"/>
                  </a:cubicBezTo>
                  <a:cubicBezTo>
                    <a:pt x="272893" y="1052304"/>
                    <a:pt x="273486" y="1054439"/>
                    <a:pt x="273960" y="1055388"/>
                  </a:cubicBezTo>
                  <a:cubicBezTo>
                    <a:pt x="274434" y="1056811"/>
                    <a:pt x="275265" y="1056930"/>
                    <a:pt x="276450" y="1055744"/>
                  </a:cubicBezTo>
                  <a:cubicBezTo>
                    <a:pt x="277636" y="1054558"/>
                    <a:pt x="278467" y="1053728"/>
                    <a:pt x="278941" y="1053253"/>
                  </a:cubicBezTo>
                  <a:cubicBezTo>
                    <a:pt x="279890" y="1057997"/>
                    <a:pt x="280483" y="1061555"/>
                    <a:pt x="280720" y="1063927"/>
                  </a:cubicBezTo>
                  <a:cubicBezTo>
                    <a:pt x="280957" y="1066299"/>
                    <a:pt x="281076" y="1068552"/>
                    <a:pt x="281076" y="1070687"/>
                  </a:cubicBezTo>
                  <a:cubicBezTo>
                    <a:pt x="281076" y="1072822"/>
                    <a:pt x="280957" y="1074957"/>
                    <a:pt x="280720" y="1077091"/>
                  </a:cubicBezTo>
                  <a:cubicBezTo>
                    <a:pt x="280483" y="1079226"/>
                    <a:pt x="280364" y="1082191"/>
                    <a:pt x="280364" y="1085986"/>
                  </a:cubicBezTo>
                  <a:cubicBezTo>
                    <a:pt x="277992" y="1085037"/>
                    <a:pt x="275976" y="1086105"/>
                    <a:pt x="274316" y="1089188"/>
                  </a:cubicBezTo>
                  <a:cubicBezTo>
                    <a:pt x="272655" y="1092272"/>
                    <a:pt x="272062" y="1094999"/>
                    <a:pt x="272537" y="1097371"/>
                  </a:cubicBezTo>
                  <a:lnTo>
                    <a:pt x="271461" y="1097785"/>
                  </a:lnTo>
                  <a:lnTo>
                    <a:pt x="251023" y="1097785"/>
                  </a:lnTo>
                  <a:lnTo>
                    <a:pt x="250478" y="1082784"/>
                  </a:lnTo>
                  <a:cubicBezTo>
                    <a:pt x="250478" y="1076380"/>
                    <a:pt x="250952" y="1070331"/>
                    <a:pt x="251901" y="1064639"/>
                  </a:cubicBezTo>
                  <a:cubicBezTo>
                    <a:pt x="251901" y="1064639"/>
                    <a:pt x="252612" y="1065350"/>
                    <a:pt x="254036" y="1066773"/>
                  </a:cubicBezTo>
                  <a:cubicBezTo>
                    <a:pt x="255933" y="1065350"/>
                    <a:pt x="255933" y="1064401"/>
                    <a:pt x="254036" y="1063927"/>
                  </a:cubicBezTo>
                  <a:cubicBezTo>
                    <a:pt x="252138" y="1063453"/>
                    <a:pt x="251426" y="1062267"/>
                    <a:pt x="251901" y="1060369"/>
                  </a:cubicBezTo>
                  <a:cubicBezTo>
                    <a:pt x="251901" y="1059420"/>
                    <a:pt x="252850" y="1058827"/>
                    <a:pt x="254747" y="1058590"/>
                  </a:cubicBezTo>
                  <a:cubicBezTo>
                    <a:pt x="256645" y="1058353"/>
                    <a:pt x="258068" y="1057523"/>
                    <a:pt x="259017" y="1056100"/>
                  </a:cubicBezTo>
                  <a:cubicBezTo>
                    <a:pt x="257593" y="1061318"/>
                    <a:pt x="257356" y="1067010"/>
                    <a:pt x="258305" y="1073178"/>
                  </a:cubicBezTo>
                  <a:cubicBezTo>
                    <a:pt x="259254" y="1079345"/>
                    <a:pt x="258542" y="1084800"/>
                    <a:pt x="256170" y="1089544"/>
                  </a:cubicBezTo>
                  <a:cubicBezTo>
                    <a:pt x="257593" y="1091442"/>
                    <a:pt x="258424" y="1091560"/>
                    <a:pt x="258661" y="1089900"/>
                  </a:cubicBezTo>
                  <a:cubicBezTo>
                    <a:pt x="258898" y="1088239"/>
                    <a:pt x="259017" y="1086935"/>
                    <a:pt x="259017" y="1085986"/>
                  </a:cubicBezTo>
                  <a:cubicBezTo>
                    <a:pt x="261863" y="1086460"/>
                    <a:pt x="263286" y="1087765"/>
                    <a:pt x="263286" y="1089900"/>
                  </a:cubicBezTo>
                  <a:cubicBezTo>
                    <a:pt x="263286" y="1092035"/>
                    <a:pt x="263761" y="1094525"/>
                    <a:pt x="264709" y="1097371"/>
                  </a:cubicBezTo>
                  <a:cubicBezTo>
                    <a:pt x="265658" y="1094999"/>
                    <a:pt x="265895" y="1092746"/>
                    <a:pt x="265421" y="1090611"/>
                  </a:cubicBezTo>
                  <a:cubicBezTo>
                    <a:pt x="264947" y="1088477"/>
                    <a:pt x="266133" y="1087172"/>
                    <a:pt x="268979" y="1086698"/>
                  </a:cubicBezTo>
                  <a:cubicBezTo>
                    <a:pt x="265184" y="1080056"/>
                    <a:pt x="263523" y="1074245"/>
                    <a:pt x="263998" y="1069264"/>
                  </a:cubicBezTo>
                  <a:cubicBezTo>
                    <a:pt x="264472" y="1064283"/>
                    <a:pt x="264709" y="1058234"/>
                    <a:pt x="264709" y="1051118"/>
                  </a:cubicBezTo>
                  <a:cubicBezTo>
                    <a:pt x="263761" y="1051593"/>
                    <a:pt x="263168" y="1052186"/>
                    <a:pt x="262930" y="1052897"/>
                  </a:cubicBezTo>
                  <a:cubicBezTo>
                    <a:pt x="262693" y="1053609"/>
                    <a:pt x="262100" y="1054202"/>
                    <a:pt x="261151" y="1054676"/>
                  </a:cubicBezTo>
                  <a:cubicBezTo>
                    <a:pt x="260203" y="1052304"/>
                    <a:pt x="260796" y="1050763"/>
                    <a:pt x="262930" y="1050051"/>
                  </a:cubicBezTo>
                  <a:cubicBezTo>
                    <a:pt x="265065" y="1049339"/>
                    <a:pt x="266133" y="1048035"/>
                    <a:pt x="266133" y="1046137"/>
                  </a:cubicBezTo>
                  <a:cubicBezTo>
                    <a:pt x="267081" y="1045663"/>
                    <a:pt x="268030" y="1046137"/>
                    <a:pt x="268979" y="1047561"/>
                  </a:cubicBezTo>
                  <a:cubicBezTo>
                    <a:pt x="269928" y="1048984"/>
                    <a:pt x="269928" y="1048035"/>
                    <a:pt x="268979" y="1044714"/>
                  </a:cubicBezTo>
                  <a:close/>
                  <a:moveTo>
                    <a:pt x="313809" y="1024790"/>
                  </a:moveTo>
                  <a:cubicBezTo>
                    <a:pt x="314283" y="1032380"/>
                    <a:pt x="314757" y="1039852"/>
                    <a:pt x="315232" y="1047205"/>
                  </a:cubicBezTo>
                  <a:cubicBezTo>
                    <a:pt x="315706" y="1054558"/>
                    <a:pt x="314995" y="1061555"/>
                    <a:pt x="313097" y="1068196"/>
                  </a:cubicBezTo>
                  <a:cubicBezTo>
                    <a:pt x="311674" y="1065350"/>
                    <a:pt x="310962" y="1062978"/>
                    <a:pt x="310962" y="1061081"/>
                  </a:cubicBezTo>
                  <a:cubicBezTo>
                    <a:pt x="310962" y="1059183"/>
                    <a:pt x="311081" y="1057285"/>
                    <a:pt x="311318" y="1055388"/>
                  </a:cubicBezTo>
                  <a:cubicBezTo>
                    <a:pt x="311555" y="1053490"/>
                    <a:pt x="311793" y="1051593"/>
                    <a:pt x="312030" y="1049695"/>
                  </a:cubicBezTo>
                  <a:cubicBezTo>
                    <a:pt x="312267" y="1047798"/>
                    <a:pt x="311911" y="1045663"/>
                    <a:pt x="310962" y="1043291"/>
                  </a:cubicBezTo>
                  <a:cubicBezTo>
                    <a:pt x="311437" y="1042342"/>
                    <a:pt x="311674" y="1040563"/>
                    <a:pt x="311674" y="1037954"/>
                  </a:cubicBezTo>
                  <a:cubicBezTo>
                    <a:pt x="311674" y="1035345"/>
                    <a:pt x="311674" y="1032973"/>
                    <a:pt x="311674" y="1030838"/>
                  </a:cubicBezTo>
                  <a:cubicBezTo>
                    <a:pt x="311674" y="1028704"/>
                    <a:pt x="311674" y="1026925"/>
                    <a:pt x="311674" y="1025501"/>
                  </a:cubicBezTo>
                  <a:cubicBezTo>
                    <a:pt x="311674" y="1024078"/>
                    <a:pt x="312385" y="1023841"/>
                    <a:pt x="313809" y="1024790"/>
                  </a:cubicBezTo>
                  <a:close/>
                  <a:moveTo>
                    <a:pt x="283211" y="999173"/>
                  </a:moveTo>
                  <a:cubicBezTo>
                    <a:pt x="285582" y="1001545"/>
                    <a:pt x="286413" y="1003798"/>
                    <a:pt x="285701" y="1005933"/>
                  </a:cubicBezTo>
                  <a:cubicBezTo>
                    <a:pt x="284989" y="1008068"/>
                    <a:pt x="285582" y="1010795"/>
                    <a:pt x="287480" y="1014116"/>
                  </a:cubicBezTo>
                  <a:cubicBezTo>
                    <a:pt x="286057" y="1014116"/>
                    <a:pt x="284871" y="1015065"/>
                    <a:pt x="283922" y="1016962"/>
                  </a:cubicBezTo>
                  <a:cubicBezTo>
                    <a:pt x="282973" y="1018860"/>
                    <a:pt x="282025" y="1018623"/>
                    <a:pt x="281076" y="1016251"/>
                  </a:cubicBezTo>
                  <a:cubicBezTo>
                    <a:pt x="282973" y="1012930"/>
                    <a:pt x="283211" y="1010084"/>
                    <a:pt x="281787" y="1007712"/>
                  </a:cubicBezTo>
                  <a:cubicBezTo>
                    <a:pt x="280364" y="1005340"/>
                    <a:pt x="280839" y="1002493"/>
                    <a:pt x="283211" y="999173"/>
                  </a:cubicBezTo>
                  <a:close/>
                  <a:moveTo>
                    <a:pt x="333733" y="984229"/>
                  </a:moveTo>
                  <a:cubicBezTo>
                    <a:pt x="330887" y="985178"/>
                    <a:pt x="330412" y="987313"/>
                    <a:pt x="332310" y="990634"/>
                  </a:cubicBezTo>
                  <a:cubicBezTo>
                    <a:pt x="334207" y="993954"/>
                    <a:pt x="335631" y="996089"/>
                    <a:pt x="336579" y="997038"/>
                  </a:cubicBezTo>
                  <a:cubicBezTo>
                    <a:pt x="338951" y="995615"/>
                    <a:pt x="339307" y="993480"/>
                    <a:pt x="337647" y="990634"/>
                  </a:cubicBezTo>
                  <a:cubicBezTo>
                    <a:pt x="335986" y="987787"/>
                    <a:pt x="334682" y="985653"/>
                    <a:pt x="333733" y="984229"/>
                  </a:cubicBezTo>
                  <a:close/>
                  <a:moveTo>
                    <a:pt x="347965" y="974979"/>
                  </a:moveTo>
                  <a:cubicBezTo>
                    <a:pt x="347016" y="975453"/>
                    <a:pt x="346186" y="975809"/>
                    <a:pt x="345474" y="976046"/>
                  </a:cubicBezTo>
                  <a:cubicBezTo>
                    <a:pt x="344763" y="976283"/>
                    <a:pt x="343932" y="976639"/>
                    <a:pt x="342984" y="977114"/>
                  </a:cubicBezTo>
                  <a:cubicBezTo>
                    <a:pt x="342509" y="980434"/>
                    <a:pt x="343458" y="982095"/>
                    <a:pt x="345830" y="982095"/>
                  </a:cubicBezTo>
                  <a:cubicBezTo>
                    <a:pt x="348202" y="982095"/>
                    <a:pt x="349862" y="980909"/>
                    <a:pt x="350811" y="978537"/>
                  </a:cubicBezTo>
                  <a:cubicBezTo>
                    <a:pt x="349862" y="978062"/>
                    <a:pt x="348913" y="976876"/>
                    <a:pt x="347965" y="974979"/>
                  </a:cubicBezTo>
                  <a:close/>
                  <a:moveTo>
                    <a:pt x="372870" y="935842"/>
                  </a:moveTo>
                  <a:cubicBezTo>
                    <a:pt x="370498" y="937265"/>
                    <a:pt x="370380" y="938807"/>
                    <a:pt x="372514" y="940467"/>
                  </a:cubicBezTo>
                  <a:cubicBezTo>
                    <a:pt x="374649" y="942127"/>
                    <a:pt x="376191" y="941534"/>
                    <a:pt x="377140" y="938688"/>
                  </a:cubicBezTo>
                  <a:cubicBezTo>
                    <a:pt x="376191" y="937739"/>
                    <a:pt x="375361" y="937265"/>
                    <a:pt x="374649" y="937265"/>
                  </a:cubicBezTo>
                  <a:cubicBezTo>
                    <a:pt x="373938" y="937265"/>
                    <a:pt x="373345" y="936791"/>
                    <a:pt x="372870" y="935842"/>
                  </a:cubicBezTo>
                  <a:close/>
                  <a:moveTo>
                    <a:pt x="192128" y="924456"/>
                  </a:moveTo>
                  <a:cubicBezTo>
                    <a:pt x="194025" y="928252"/>
                    <a:pt x="195211" y="931335"/>
                    <a:pt x="195686" y="933707"/>
                  </a:cubicBezTo>
                  <a:cubicBezTo>
                    <a:pt x="192839" y="934181"/>
                    <a:pt x="192009" y="935605"/>
                    <a:pt x="193195" y="937976"/>
                  </a:cubicBezTo>
                  <a:cubicBezTo>
                    <a:pt x="194381" y="940348"/>
                    <a:pt x="194025" y="942958"/>
                    <a:pt x="192128" y="945804"/>
                  </a:cubicBezTo>
                  <a:close/>
                  <a:moveTo>
                    <a:pt x="323771" y="920187"/>
                  </a:moveTo>
                  <a:cubicBezTo>
                    <a:pt x="323296" y="923033"/>
                    <a:pt x="322585" y="924931"/>
                    <a:pt x="321636" y="925880"/>
                  </a:cubicBezTo>
                  <a:cubicBezTo>
                    <a:pt x="320687" y="926828"/>
                    <a:pt x="319027" y="928014"/>
                    <a:pt x="316655" y="929437"/>
                  </a:cubicBezTo>
                  <a:cubicBezTo>
                    <a:pt x="317604" y="930386"/>
                    <a:pt x="318553" y="930268"/>
                    <a:pt x="319501" y="929082"/>
                  </a:cubicBezTo>
                  <a:cubicBezTo>
                    <a:pt x="320450" y="927896"/>
                    <a:pt x="321636" y="928252"/>
                    <a:pt x="323059" y="930149"/>
                  </a:cubicBezTo>
                  <a:cubicBezTo>
                    <a:pt x="325906" y="927303"/>
                    <a:pt x="326143" y="923982"/>
                    <a:pt x="323771" y="920187"/>
                  </a:cubicBezTo>
                  <a:close/>
                  <a:moveTo>
                    <a:pt x="270402" y="920187"/>
                  </a:moveTo>
                  <a:cubicBezTo>
                    <a:pt x="271351" y="921136"/>
                    <a:pt x="272418" y="922796"/>
                    <a:pt x="273604" y="925168"/>
                  </a:cubicBezTo>
                  <a:cubicBezTo>
                    <a:pt x="274790" y="927540"/>
                    <a:pt x="274197" y="929200"/>
                    <a:pt x="271825" y="930149"/>
                  </a:cubicBezTo>
                  <a:cubicBezTo>
                    <a:pt x="270876" y="928252"/>
                    <a:pt x="270165" y="926591"/>
                    <a:pt x="269690" y="925168"/>
                  </a:cubicBezTo>
                  <a:cubicBezTo>
                    <a:pt x="269216" y="923745"/>
                    <a:pt x="269453" y="922084"/>
                    <a:pt x="270402" y="920187"/>
                  </a:cubicBezTo>
                  <a:close/>
                  <a:moveTo>
                    <a:pt x="313097" y="897416"/>
                  </a:moveTo>
                  <a:cubicBezTo>
                    <a:pt x="315469" y="899788"/>
                    <a:pt x="316062" y="901804"/>
                    <a:pt x="314876" y="903465"/>
                  </a:cubicBezTo>
                  <a:cubicBezTo>
                    <a:pt x="313690" y="905125"/>
                    <a:pt x="312385" y="906904"/>
                    <a:pt x="310962" y="908802"/>
                  </a:cubicBezTo>
                  <a:cubicBezTo>
                    <a:pt x="310014" y="906430"/>
                    <a:pt x="309895" y="904413"/>
                    <a:pt x="310607" y="902753"/>
                  </a:cubicBezTo>
                  <a:cubicBezTo>
                    <a:pt x="311318" y="901093"/>
                    <a:pt x="312148" y="899314"/>
                    <a:pt x="313097" y="897416"/>
                  </a:cubicBezTo>
                  <a:close/>
                  <a:moveTo>
                    <a:pt x="316655" y="883184"/>
                  </a:moveTo>
                  <a:cubicBezTo>
                    <a:pt x="317604" y="886980"/>
                    <a:pt x="316892" y="890063"/>
                    <a:pt x="314520" y="892435"/>
                  </a:cubicBezTo>
                  <a:cubicBezTo>
                    <a:pt x="313097" y="891486"/>
                    <a:pt x="312504" y="889945"/>
                    <a:pt x="312741" y="887810"/>
                  </a:cubicBezTo>
                  <a:cubicBezTo>
                    <a:pt x="312978" y="885675"/>
                    <a:pt x="314283" y="884133"/>
                    <a:pt x="316655" y="883184"/>
                  </a:cubicBezTo>
                  <a:close/>
                  <a:moveTo>
                    <a:pt x="382121" y="878915"/>
                  </a:moveTo>
                  <a:cubicBezTo>
                    <a:pt x="381646" y="878441"/>
                    <a:pt x="381409" y="878559"/>
                    <a:pt x="381409" y="879271"/>
                  </a:cubicBezTo>
                  <a:cubicBezTo>
                    <a:pt x="381409" y="879982"/>
                    <a:pt x="381291" y="880813"/>
                    <a:pt x="381053" y="881761"/>
                  </a:cubicBezTo>
                  <a:cubicBezTo>
                    <a:pt x="380816" y="882710"/>
                    <a:pt x="380579" y="883422"/>
                    <a:pt x="380342" y="883896"/>
                  </a:cubicBezTo>
                  <a:cubicBezTo>
                    <a:pt x="380105" y="884370"/>
                    <a:pt x="379274" y="883659"/>
                    <a:pt x="377851" y="881761"/>
                  </a:cubicBezTo>
                  <a:cubicBezTo>
                    <a:pt x="375479" y="883659"/>
                    <a:pt x="374649" y="885201"/>
                    <a:pt x="375361" y="886387"/>
                  </a:cubicBezTo>
                  <a:cubicBezTo>
                    <a:pt x="376072" y="887573"/>
                    <a:pt x="377377" y="888877"/>
                    <a:pt x="379274" y="890300"/>
                  </a:cubicBezTo>
                  <a:cubicBezTo>
                    <a:pt x="380223" y="887928"/>
                    <a:pt x="381291" y="887335"/>
                    <a:pt x="382477" y="888521"/>
                  </a:cubicBezTo>
                  <a:cubicBezTo>
                    <a:pt x="383663" y="889707"/>
                    <a:pt x="385441" y="889826"/>
                    <a:pt x="387813" y="888877"/>
                  </a:cubicBezTo>
                  <a:cubicBezTo>
                    <a:pt x="386865" y="886980"/>
                    <a:pt x="386865" y="886031"/>
                    <a:pt x="387813" y="886031"/>
                  </a:cubicBezTo>
                  <a:cubicBezTo>
                    <a:pt x="387339" y="883659"/>
                    <a:pt x="386390" y="882473"/>
                    <a:pt x="384967" y="882473"/>
                  </a:cubicBezTo>
                  <a:cubicBezTo>
                    <a:pt x="383544" y="882473"/>
                    <a:pt x="382595" y="881287"/>
                    <a:pt x="382121" y="878915"/>
                  </a:cubicBezTo>
                  <a:close/>
                  <a:moveTo>
                    <a:pt x="360062" y="874645"/>
                  </a:moveTo>
                  <a:cubicBezTo>
                    <a:pt x="359113" y="873697"/>
                    <a:pt x="358164" y="873815"/>
                    <a:pt x="357215" y="875001"/>
                  </a:cubicBezTo>
                  <a:cubicBezTo>
                    <a:pt x="356267" y="876187"/>
                    <a:pt x="355436" y="877492"/>
                    <a:pt x="354725" y="878915"/>
                  </a:cubicBezTo>
                  <a:cubicBezTo>
                    <a:pt x="354013" y="880338"/>
                    <a:pt x="353183" y="881406"/>
                    <a:pt x="352234" y="882117"/>
                  </a:cubicBezTo>
                  <a:cubicBezTo>
                    <a:pt x="351285" y="882829"/>
                    <a:pt x="350574" y="882473"/>
                    <a:pt x="350099" y="881050"/>
                  </a:cubicBezTo>
                  <a:cubicBezTo>
                    <a:pt x="350574" y="883422"/>
                    <a:pt x="350218" y="885556"/>
                    <a:pt x="349032" y="887454"/>
                  </a:cubicBezTo>
                  <a:cubicBezTo>
                    <a:pt x="347846" y="889352"/>
                    <a:pt x="346779" y="891249"/>
                    <a:pt x="345830" y="893147"/>
                  </a:cubicBezTo>
                  <a:cubicBezTo>
                    <a:pt x="345356" y="894095"/>
                    <a:pt x="345356" y="894214"/>
                    <a:pt x="345830" y="893502"/>
                  </a:cubicBezTo>
                  <a:cubicBezTo>
                    <a:pt x="346304" y="892791"/>
                    <a:pt x="347135" y="892198"/>
                    <a:pt x="348321" y="891724"/>
                  </a:cubicBezTo>
                  <a:cubicBezTo>
                    <a:pt x="349506" y="891249"/>
                    <a:pt x="350574" y="891249"/>
                    <a:pt x="351523" y="891724"/>
                  </a:cubicBezTo>
                  <a:cubicBezTo>
                    <a:pt x="352471" y="892198"/>
                    <a:pt x="352946" y="893858"/>
                    <a:pt x="352946" y="896705"/>
                  </a:cubicBezTo>
                  <a:cubicBezTo>
                    <a:pt x="353895" y="894807"/>
                    <a:pt x="354250" y="892791"/>
                    <a:pt x="354013" y="890656"/>
                  </a:cubicBezTo>
                  <a:cubicBezTo>
                    <a:pt x="353776" y="888521"/>
                    <a:pt x="353657" y="886505"/>
                    <a:pt x="353657" y="884608"/>
                  </a:cubicBezTo>
                  <a:cubicBezTo>
                    <a:pt x="353657" y="882710"/>
                    <a:pt x="354013" y="880931"/>
                    <a:pt x="354725" y="879271"/>
                  </a:cubicBezTo>
                  <a:cubicBezTo>
                    <a:pt x="355436" y="877610"/>
                    <a:pt x="357215" y="876069"/>
                    <a:pt x="360062" y="874645"/>
                  </a:cubicBezTo>
                  <a:close/>
                  <a:moveTo>
                    <a:pt x="234111" y="861125"/>
                  </a:moveTo>
                  <a:cubicBezTo>
                    <a:pt x="236009" y="863972"/>
                    <a:pt x="237432" y="866937"/>
                    <a:pt x="238381" y="870020"/>
                  </a:cubicBezTo>
                  <a:cubicBezTo>
                    <a:pt x="239329" y="873104"/>
                    <a:pt x="239329" y="875594"/>
                    <a:pt x="238381" y="877492"/>
                  </a:cubicBezTo>
                  <a:cubicBezTo>
                    <a:pt x="237906" y="875594"/>
                    <a:pt x="236958" y="875594"/>
                    <a:pt x="235534" y="877492"/>
                  </a:cubicBezTo>
                  <a:cubicBezTo>
                    <a:pt x="237432" y="874171"/>
                    <a:pt x="237076" y="871325"/>
                    <a:pt x="234467" y="868953"/>
                  </a:cubicBezTo>
                  <a:cubicBezTo>
                    <a:pt x="231858" y="866581"/>
                    <a:pt x="231739" y="863972"/>
                    <a:pt x="234111" y="861125"/>
                  </a:cubicBezTo>
                  <a:close/>
                  <a:moveTo>
                    <a:pt x="213475" y="858279"/>
                  </a:moveTo>
                  <a:cubicBezTo>
                    <a:pt x="215847" y="862549"/>
                    <a:pt x="217033" y="865276"/>
                    <a:pt x="217033" y="866462"/>
                  </a:cubicBezTo>
                  <a:cubicBezTo>
                    <a:pt x="217033" y="867648"/>
                    <a:pt x="216559" y="867885"/>
                    <a:pt x="215610" y="867174"/>
                  </a:cubicBezTo>
                  <a:cubicBezTo>
                    <a:pt x="214661" y="866462"/>
                    <a:pt x="213831" y="865158"/>
                    <a:pt x="213119" y="863260"/>
                  </a:cubicBezTo>
                  <a:cubicBezTo>
                    <a:pt x="212408" y="861363"/>
                    <a:pt x="212526" y="859702"/>
                    <a:pt x="213475" y="858279"/>
                  </a:cubicBezTo>
                  <a:close/>
                  <a:moveTo>
                    <a:pt x="256882" y="857567"/>
                  </a:moveTo>
                  <a:cubicBezTo>
                    <a:pt x="255933" y="861363"/>
                    <a:pt x="255933" y="863142"/>
                    <a:pt x="256882" y="862904"/>
                  </a:cubicBezTo>
                  <a:cubicBezTo>
                    <a:pt x="257831" y="862667"/>
                    <a:pt x="259017" y="864446"/>
                    <a:pt x="260440" y="868241"/>
                  </a:cubicBezTo>
                  <a:cubicBezTo>
                    <a:pt x="257593" y="870613"/>
                    <a:pt x="257001" y="873934"/>
                    <a:pt x="258661" y="878203"/>
                  </a:cubicBezTo>
                  <a:cubicBezTo>
                    <a:pt x="260321" y="882473"/>
                    <a:pt x="260914" y="886268"/>
                    <a:pt x="260440" y="889589"/>
                  </a:cubicBezTo>
                  <a:cubicBezTo>
                    <a:pt x="259491" y="889589"/>
                    <a:pt x="258779" y="888877"/>
                    <a:pt x="258305" y="887454"/>
                  </a:cubicBezTo>
                  <a:cubicBezTo>
                    <a:pt x="257831" y="886031"/>
                    <a:pt x="257356" y="884608"/>
                    <a:pt x="256882" y="883184"/>
                  </a:cubicBezTo>
                  <a:cubicBezTo>
                    <a:pt x="256408" y="881761"/>
                    <a:pt x="255933" y="880575"/>
                    <a:pt x="255459" y="879627"/>
                  </a:cubicBezTo>
                  <a:cubicBezTo>
                    <a:pt x="254984" y="878678"/>
                    <a:pt x="254036" y="878441"/>
                    <a:pt x="252612" y="878915"/>
                  </a:cubicBezTo>
                  <a:cubicBezTo>
                    <a:pt x="253561" y="881761"/>
                    <a:pt x="254984" y="884726"/>
                    <a:pt x="256882" y="887810"/>
                  </a:cubicBezTo>
                  <a:cubicBezTo>
                    <a:pt x="258779" y="890893"/>
                    <a:pt x="258542" y="893858"/>
                    <a:pt x="256170" y="896705"/>
                  </a:cubicBezTo>
                  <a:cubicBezTo>
                    <a:pt x="254747" y="890538"/>
                    <a:pt x="253087" y="883540"/>
                    <a:pt x="251189" y="875713"/>
                  </a:cubicBezTo>
                  <a:cubicBezTo>
                    <a:pt x="249292" y="867885"/>
                    <a:pt x="251189" y="861837"/>
                    <a:pt x="256882" y="857567"/>
                  </a:cubicBezTo>
                  <a:close/>
                  <a:moveTo>
                    <a:pt x="405603" y="855433"/>
                  </a:moveTo>
                  <a:cubicBezTo>
                    <a:pt x="404654" y="855907"/>
                    <a:pt x="403943" y="856144"/>
                    <a:pt x="403468" y="856144"/>
                  </a:cubicBezTo>
                  <a:cubicBezTo>
                    <a:pt x="402994" y="856144"/>
                    <a:pt x="402282" y="856381"/>
                    <a:pt x="401334" y="856856"/>
                  </a:cubicBezTo>
                  <a:cubicBezTo>
                    <a:pt x="402757" y="860651"/>
                    <a:pt x="404654" y="861837"/>
                    <a:pt x="407026" y="860414"/>
                  </a:cubicBezTo>
                  <a:cubicBezTo>
                    <a:pt x="407026" y="859939"/>
                    <a:pt x="406552" y="858279"/>
                    <a:pt x="405603" y="855433"/>
                  </a:cubicBezTo>
                  <a:close/>
                  <a:moveTo>
                    <a:pt x="310962" y="849028"/>
                  </a:moveTo>
                  <a:cubicBezTo>
                    <a:pt x="315706" y="849977"/>
                    <a:pt x="318553" y="850214"/>
                    <a:pt x="319501" y="849740"/>
                  </a:cubicBezTo>
                  <a:cubicBezTo>
                    <a:pt x="320450" y="851163"/>
                    <a:pt x="320806" y="852942"/>
                    <a:pt x="320569" y="855077"/>
                  </a:cubicBezTo>
                  <a:cubicBezTo>
                    <a:pt x="320332" y="857212"/>
                    <a:pt x="320450" y="859465"/>
                    <a:pt x="320925" y="861837"/>
                  </a:cubicBezTo>
                  <a:cubicBezTo>
                    <a:pt x="319976" y="862311"/>
                    <a:pt x="319027" y="862311"/>
                    <a:pt x="318078" y="861837"/>
                  </a:cubicBezTo>
                  <a:cubicBezTo>
                    <a:pt x="317129" y="861363"/>
                    <a:pt x="316181" y="861600"/>
                    <a:pt x="315232" y="862549"/>
                  </a:cubicBezTo>
                  <a:cubicBezTo>
                    <a:pt x="315232" y="864920"/>
                    <a:pt x="315350" y="865988"/>
                    <a:pt x="315588" y="865751"/>
                  </a:cubicBezTo>
                  <a:cubicBezTo>
                    <a:pt x="315825" y="865513"/>
                    <a:pt x="316892" y="865869"/>
                    <a:pt x="318790" y="866818"/>
                  </a:cubicBezTo>
                  <a:cubicBezTo>
                    <a:pt x="316418" y="868716"/>
                    <a:pt x="315350" y="870850"/>
                    <a:pt x="315588" y="873222"/>
                  </a:cubicBezTo>
                  <a:cubicBezTo>
                    <a:pt x="315825" y="875594"/>
                    <a:pt x="314757" y="877255"/>
                    <a:pt x="312385" y="878203"/>
                  </a:cubicBezTo>
                  <a:cubicBezTo>
                    <a:pt x="311437" y="873934"/>
                    <a:pt x="310962" y="870969"/>
                    <a:pt x="310962" y="869309"/>
                  </a:cubicBezTo>
                  <a:cubicBezTo>
                    <a:pt x="310962" y="867648"/>
                    <a:pt x="310014" y="864209"/>
                    <a:pt x="308116" y="858991"/>
                  </a:cubicBezTo>
                  <a:cubicBezTo>
                    <a:pt x="313334" y="855670"/>
                    <a:pt x="314283" y="852349"/>
                    <a:pt x="310962" y="849028"/>
                  </a:cubicBezTo>
                  <a:close/>
                  <a:moveTo>
                    <a:pt x="192128" y="841201"/>
                  </a:moveTo>
                  <a:cubicBezTo>
                    <a:pt x="195923" y="845471"/>
                    <a:pt x="199006" y="849859"/>
                    <a:pt x="201378" y="854365"/>
                  </a:cubicBezTo>
                  <a:cubicBezTo>
                    <a:pt x="203750" y="858872"/>
                    <a:pt x="205885" y="859939"/>
                    <a:pt x="207783" y="857567"/>
                  </a:cubicBezTo>
                  <a:cubicBezTo>
                    <a:pt x="208731" y="860888"/>
                    <a:pt x="209443" y="863853"/>
                    <a:pt x="209917" y="866462"/>
                  </a:cubicBezTo>
                  <a:cubicBezTo>
                    <a:pt x="210392" y="869071"/>
                    <a:pt x="208731" y="870850"/>
                    <a:pt x="204936" y="871799"/>
                  </a:cubicBezTo>
                  <a:cubicBezTo>
                    <a:pt x="204462" y="868953"/>
                    <a:pt x="203513" y="867055"/>
                    <a:pt x="202090" y="866106"/>
                  </a:cubicBezTo>
                  <a:cubicBezTo>
                    <a:pt x="200667" y="865158"/>
                    <a:pt x="200904" y="863735"/>
                    <a:pt x="202801" y="861837"/>
                  </a:cubicBezTo>
                  <a:cubicBezTo>
                    <a:pt x="200430" y="860888"/>
                    <a:pt x="198413" y="859346"/>
                    <a:pt x="196753" y="857212"/>
                  </a:cubicBezTo>
                  <a:cubicBezTo>
                    <a:pt x="195093" y="855077"/>
                    <a:pt x="193551" y="852586"/>
                    <a:pt x="192128" y="849740"/>
                  </a:cubicBezTo>
                  <a:close/>
                  <a:moveTo>
                    <a:pt x="281343" y="839867"/>
                  </a:moveTo>
                  <a:cubicBezTo>
                    <a:pt x="281876" y="839570"/>
                    <a:pt x="282736" y="839778"/>
                    <a:pt x="283922" y="840489"/>
                  </a:cubicBezTo>
                  <a:cubicBezTo>
                    <a:pt x="282025" y="841438"/>
                    <a:pt x="281906" y="842150"/>
                    <a:pt x="283566" y="842624"/>
                  </a:cubicBezTo>
                  <a:cubicBezTo>
                    <a:pt x="285227" y="843099"/>
                    <a:pt x="285820" y="844285"/>
                    <a:pt x="285345" y="846182"/>
                  </a:cubicBezTo>
                  <a:cubicBezTo>
                    <a:pt x="284397" y="846656"/>
                    <a:pt x="283922" y="847249"/>
                    <a:pt x="283922" y="847961"/>
                  </a:cubicBezTo>
                  <a:cubicBezTo>
                    <a:pt x="283922" y="848673"/>
                    <a:pt x="283448" y="849266"/>
                    <a:pt x="282499" y="849740"/>
                  </a:cubicBezTo>
                  <a:cubicBezTo>
                    <a:pt x="282025" y="848791"/>
                    <a:pt x="281432" y="848317"/>
                    <a:pt x="280720" y="848317"/>
                  </a:cubicBezTo>
                  <a:cubicBezTo>
                    <a:pt x="280008" y="848317"/>
                    <a:pt x="279178" y="847842"/>
                    <a:pt x="278229" y="846894"/>
                  </a:cubicBezTo>
                  <a:cubicBezTo>
                    <a:pt x="280127" y="846419"/>
                    <a:pt x="280957" y="844878"/>
                    <a:pt x="280720" y="842268"/>
                  </a:cubicBezTo>
                  <a:cubicBezTo>
                    <a:pt x="280601" y="840964"/>
                    <a:pt x="280809" y="840163"/>
                    <a:pt x="281343" y="839867"/>
                  </a:cubicBezTo>
                  <a:close/>
                  <a:moveTo>
                    <a:pt x="321280" y="835864"/>
                  </a:moveTo>
                  <a:cubicBezTo>
                    <a:pt x="321517" y="835627"/>
                    <a:pt x="321873" y="836220"/>
                    <a:pt x="322348" y="837643"/>
                  </a:cubicBezTo>
                  <a:cubicBezTo>
                    <a:pt x="320450" y="840015"/>
                    <a:pt x="320332" y="842268"/>
                    <a:pt x="321992" y="844403"/>
                  </a:cubicBezTo>
                  <a:cubicBezTo>
                    <a:pt x="323652" y="846538"/>
                    <a:pt x="323534" y="848791"/>
                    <a:pt x="321636" y="851163"/>
                  </a:cubicBezTo>
                  <a:cubicBezTo>
                    <a:pt x="322585" y="848791"/>
                    <a:pt x="321873" y="846538"/>
                    <a:pt x="319501" y="844403"/>
                  </a:cubicBezTo>
                  <a:cubicBezTo>
                    <a:pt x="317129" y="842268"/>
                    <a:pt x="316655" y="840015"/>
                    <a:pt x="318078" y="837643"/>
                  </a:cubicBezTo>
                  <a:cubicBezTo>
                    <a:pt x="318553" y="838592"/>
                    <a:pt x="318908" y="838948"/>
                    <a:pt x="319146" y="838710"/>
                  </a:cubicBezTo>
                  <a:cubicBezTo>
                    <a:pt x="319383" y="838473"/>
                    <a:pt x="319739" y="837999"/>
                    <a:pt x="320213" y="837287"/>
                  </a:cubicBezTo>
                  <a:cubicBezTo>
                    <a:pt x="320687" y="836576"/>
                    <a:pt x="321043" y="836101"/>
                    <a:pt x="321280" y="835864"/>
                  </a:cubicBezTo>
                  <a:close/>
                  <a:moveTo>
                    <a:pt x="254747" y="822700"/>
                  </a:moveTo>
                  <a:cubicBezTo>
                    <a:pt x="256170" y="826021"/>
                    <a:pt x="256170" y="828630"/>
                    <a:pt x="254747" y="830527"/>
                  </a:cubicBezTo>
                  <a:cubicBezTo>
                    <a:pt x="253798" y="829104"/>
                    <a:pt x="252731" y="828392"/>
                    <a:pt x="251545" y="828392"/>
                  </a:cubicBezTo>
                  <a:cubicBezTo>
                    <a:pt x="250359" y="828392"/>
                    <a:pt x="249766" y="827207"/>
                    <a:pt x="249766" y="824835"/>
                  </a:cubicBezTo>
                  <a:cubicBezTo>
                    <a:pt x="250715" y="824360"/>
                    <a:pt x="251545" y="824004"/>
                    <a:pt x="252257" y="823767"/>
                  </a:cubicBezTo>
                  <a:cubicBezTo>
                    <a:pt x="252968" y="823530"/>
                    <a:pt x="253798" y="823174"/>
                    <a:pt x="254747" y="822700"/>
                  </a:cubicBezTo>
                  <a:close/>
                  <a:moveTo>
                    <a:pt x="291038" y="818430"/>
                  </a:moveTo>
                  <a:cubicBezTo>
                    <a:pt x="291987" y="817482"/>
                    <a:pt x="293173" y="818193"/>
                    <a:pt x="294596" y="820565"/>
                  </a:cubicBezTo>
                  <a:cubicBezTo>
                    <a:pt x="293647" y="821988"/>
                    <a:pt x="292461" y="823293"/>
                    <a:pt x="291038" y="824479"/>
                  </a:cubicBezTo>
                  <a:cubicBezTo>
                    <a:pt x="289615" y="825665"/>
                    <a:pt x="288429" y="824597"/>
                    <a:pt x="287480" y="821277"/>
                  </a:cubicBezTo>
                  <a:cubicBezTo>
                    <a:pt x="288903" y="820328"/>
                    <a:pt x="290089" y="819379"/>
                    <a:pt x="291038" y="818430"/>
                  </a:cubicBezTo>
                  <a:close/>
                  <a:moveTo>
                    <a:pt x="332310" y="812738"/>
                  </a:moveTo>
                  <a:cubicBezTo>
                    <a:pt x="333259" y="816058"/>
                    <a:pt x="333377" y="818075"/>
                    <a:pt x="332666" y="818786"/>
                  </a:cubicBezTo>
                  <a:cubicBezTo>
                    <a:pt x="331954" y="819498"/>
                    <a:pt x="332547" y="821751"/>
                    <a:pt x="334445" y="825546"/>
                  </a:cubicBezTo>
                  <a:cubicBezTo>
                    <a:pt x="332073" y="826969"/>
                    <a:pt x="330768" y="826258"/>
                    <a:pt x="330531" y="823411"/>
                  </a:cubicBezTo>
                  <a:cubicBezTo>
                    <a:pt x="330294" y="820565"/>
                    <a:pt x="329701" y="818430"/>
                    <a:pt x="328752" y="817007"/>
                  </a:cubicBezTo>
                  <a:cubicBezTo>
                    <a:pt x="330175" y="816533"/>
                    <a:pt x="330887" y="815940"/>
                    <a:pt x="330887" y="815228"/>
                  </a:cubicBezTo>
                  <a:cubicBezTo>
                    <a:pt x="330887" y="814517"/>
                    <a:pt x="331361" y="813686"/>
                    <a:pt x="332310" y="812738"/>
                  </a:cubicBezTo>
                  <a:close/>
                  <a:moveTo>
                    <a:pt x="430153" y="811314"/>
                  </a:moveTo>
                  <a:cubicBezTo>
                    <a:pt x="428018" y="810840"/>
                    <a:pt x="426239" y="811789"/>
                    <a:pt x="424816" y="814161"/>
                  </a:cubicBezTo>
                  <a:cubicBezTo>
                    <a:pt x="425765" y="815110"/>
                    <a:pt x="426713" y="815940"/>
                    <a:pt x="427662" y="816651"/>
                  </a:cubicBezTo>
                  <a:cubicBezTo>
                    <a:pt x="428611" y="817363"/>
                    <a:pt x="430034" y="817244"/>
                    <a:pt x="431932" y="816296"/>
                  </a:cubicBezTo>
                  <a:cubicBezTo>
                    <a:pt x="432880" y="813449"/>
                    <a:pt x="432287" y="811789"/>
                    <a:pt x="430153" y="811314"/>
                  </a:cubicBezTo>
                  <a:close/>
                  <a:moveTo>
                    <a:pt x="323771" y="811314"/>
                  </a:moveTo>
                  <a:cubicBezTo>
                    <a:pt x="327566" y="815110"/>
                    <a:pt x="329108" y="819379"/>
                    <a:pt x="328396" y="824123"/>
                  </a:cubicBezTo>
                  <a:cubicBezTo>
                    <a:pt x="327685" y="828867"/>
                    <a:pt x="326617" y="832899"/>
                    <a:pt x="325194" y="836220"/>
                  </a:cubicBezTo>
                  <a:cubicBezTo>
                    <a:pt x="324720" y="833374"/>
                    <a:pt x="323059" y="831476"/>
                    <a:pt x="320213" y="830527"/>
                  </a:cubicBezTo>
                  <a:cubicBezTo>
                    <a:pt x="319739" y="831950"/>
                    <a:pt x="319264" y="833255"/>
                    <a:pt x="318790" y="834441"/>
                  </a:cubicBezTo>
                  <a:cubicBezTo>
                    <a:pt x="318315" y="835627"/>
                    <a:pt x="317367" y="835746"/>
                    <a:pt x="315943" y="834797"/>
                  </a:cubicBezTo>
                  <a:cubicBezTo>
                    <a:pt x="314995" y="832899"/>
                    <a:pt x="315113" y="831713"/>
                    <a:pt x="316299" y="831239"/>
                  </a:cubicBezTo>
                  <a:cubicBezTo>
                    <a:pt x="317485" y="830764"/>
                    <a:pt x="317367" y="829578"/>
                    <a:pt x="315943" y="827681"/>
                  </a:cubicBezTo>
                  <a:cubicBezTo>
                    <a:pt x="318315" y="826258"/>
                    <a:pt x="319857" y="826139"/>
                    <a:pt x="320569" y="827325"/>
                  </a:cubicBezTo>
                  <a:cubicBezTo>
                    <a:pt x="321280" y="828511"/>
                    <a:pt x="322822" y="828630"/>
                    <a:pt x="325194" y="827681"/>
                  </a:cubicBezTo>
                  <a:cubicBezTo>
                    <a:pt x="323771" y="825309"/>
                    <a:pt x="323534" y="823767"/>
                    <a:pt x="324482" y="823056"/>
                  </a:cubicBezTo>
                  <a:cubicBezTo>
                    <a:pt x="325431" y="822344"/>
                    <a:pt x="325668" y="821277"/>
                    <a:pt x="325194" y="819853"/>
                  </a:cubicBezTo>
                  <a:cubicBezTo>
                    <a:pt x="323771" y="819853"/>
                    <a:pt x="322585" y="819379"/>
                    <a:pt x="321636" y="818430"/>
                  </a:cubicBezTo>
                  <a:cubicBezTo>
                    <a:pt x="320687" y="817482"/>
                    <a:pt x="319501" y="816770"/>
                    <a:pt x="318078" y="816296"/>
                  </a:cubicBezTo>
                  <a:cubicBezTo>
                    <a:pt x="319027" y="815347"/>
                    <a:pt x="319739" y="814517"/>
                    <a:pt x="320213" y="813805"/>
                  </a:cubicBezTo>
                  <a:cubicBezTo>
                    <a:pt x="320687" y="813093"/>
                    <a:pt x="321873" y="812263"/>
                    <a:pt x="323771" y="811314"/>
                  </a:cubicBezTo>
                  <a:close/>
                  <a:moveTo>
                    <a:pt x="413430" y="806333"/>
                  </a:moveTo>
                  <a:cubicBezTo>
                    <a:pt x="412007" y="807757"/>
                    <a:pt x="410821" y="808705"/>
                    <a:pt x="409873" y="809180"/>
                  </a:cubicBezTo>
                  <a:cubicBezTo>
                    <a:pt x="411296" y="814872"/>
                    <a:pt x="414379" y="816770"/>
                    <a:pt x="419123" y="814872"/>
                  </a:cubicBezTo>
                  <a:cubicBezTo>
                    <a:pt x="419598" y="812026"/>
                    <a:pt x="419123" y="810247"/>
                    <a:pt x="417700" y="809535"/>
                  </a:cubicBezTo>
                  <a:cubicBezTo>
                    <a:pt x="416277" y="808824"/>
                    <a:pt x="414854" y="807757"/>
                    <a:pt x="413430" y="806333"/>
                  </a:cubicBezTo>
                  <a:close/>
                  <a:moveTo>
                    <a:pt x="192128" y="801352"/>
                  </a:moveTo>
                  <a:cubicBezTo>
                    <a:pt x="194974" y="805147"/>
                    <a:pt x="197702" y="808824"/>
                    <a:pt x="200311" y="812382"/>
                  </a:cubicBezTo>
                  <a:cubicBezTo>
                    <a:pt x="202920" y="815940"/>
                    <a:pt x="205411" y="820091"/>
                    <a:pt x="207783" y="824835"/>
                  </a:cubicBezTo>
                  <a:cubicBezTo>
                    <a:pt x="205411" y="827207"/>
                    <a:pt x="204106" y="830171"/>
                    <a:pt x="203869" y="833729"/>
                  </a:cubicBezTo>
                  <a:cubicBezTo>
                    <a:pt x="203632" y="837287"/>
                    <a:pt x="205885" y="838829"/>
                    <a:pt x="210629" y="838355"/>
                  </a:cubicBezTo>
                  <a:cubicBezTo>
                    <a:pt x="209680" y="840252"/>
                    <a:pt x="209680" y="841557"/>
                    <a:pt x="210629" y="842268"/>
                  </a:cubicBezTo>
                  <a:cubicBezTo>
                    <a:pt x="211578" y="842980"/>
                    <a:pt x="212526" y="843810"/>
                    <a:pt x="213475" y="844759"/>
                  </a:cubicBezTo>
                  <a:cubicBezTo>
                    <a:pt x="214424" y="845708"/>
                    <a:pt x="215136" y="846894"/>
                    <a:pt x="215610" y="848317"/>
                  </a:cubicBezTo>
                  <a:cubicBezTo>
                    <a:pt x="216084" y="849740"/>
                    <a:pt x="215847" y="851875"/>
                    <a:pt x="214898" y="854721"/>
                  </a:cubicBezTo>
                  <a:cubicBezTo>
                    <a:pt x="213475" y="850926"/>
                    <a:pt x="211340" y="848317"/>
                    <a:pt x="208494" y="846894"/>
                  </a:cubicBezTo>
                  <a:cubicBezTo>
                    <a:pt x="205648" y="845471"/>
                    <a:pt x="204462" y="842387"/>
                    <a:pt x="204936" y="837643"/>
                  </a:cubicBezTo>
                  <a:cubicBezTo>
                    <a:pt x="203513" y="838592"/>
                    <a:pt x="202801" y="839541"/>
                    <a:pt x="202801" y="840489"/>
                  </a:cubicBezTo>
                  <a:cubicBezTo>
                    <a:pt x="202801" y="841438"/>
                    <a:pt x="202090" y="842387"/>
                    <a:pt x="200667" y="843336"/>
                  </a:cubicBezTo>
                  <a:cubicBezTo>
                    <a:pt x="198295" y="840964"/>
                    <a:pt x="196634" y="838592"/>
                    <a:pt x="195686" y="836220"/>
                  </a:cubicBezTo>
                  <a:cubicBezTo>
                    <a:pt x="194737" y="833848"/>
                    <a:pt x="193551" y="831713"/>
                    <a:pt x="192128" y="829816"/>
                  </a:cubicBezTo>
                  <a:close/>
                  <a:moveTo>
                    <a:pt x="412719" y="797083"/>
                  </a:moveTo>
                  <a:cubicBezTo>
                    <a:pt x="411296" y="796608"/>
                    <a:pt x="410347" y="796727"/>
                    <a:pt x="409873" y="797439"/>
                  </a:cubicBezTo>
                  <a:cubicBezTo>
                    <a:pt x="409398" y="798150"/>
                    <a:pt x="408924" y="798980"/>
                    <a:pt x="408449" y="799929"/>
                  </a:cubicBezTo>
                  <a:cubicBezTo>
                    <a:pt x="407975" y="800878"/>
                    <a:pt x="407263" y="801827"/>
                    <a:pt x="406315" y="802775"/>
                  </a:cubicBezTo>
                  <a:cubicBezTo>
                    <a:pt x="405366" y="803724"/>
                    <a:pt x="403943" y="804199"/>
                    <a:pt x="402045" y="804199"/>
                  </a:cubicBezTo>
                  <a:cubicBezTo>
                    <a:pt x="398250" y="813686"/>
                    <a:pt x="393625" y="822344"/>
                    <a:pt x="388169" y="830171"/>
                  </a:cubicBezTo>
                  <a:cubicBezTo>
                    <a:pt x="382714" y="837999"/>
                    <a:pt x="376665" y="845708"/>
                    <a:pt x="370024" y="853298"/>
                  </a:cubicBezTo>
                  <a:cubicBezTo>
                    <a:pt x="370973" y="857093"/>
                    <a:pt x="370024" y="860177"/>
                    <a:pt x="367177" y="862549"/>
                  </a:cubicBezTo>
                  <a:cubicBezTo>
                    <a:pt x="364331" y="864920"/>
                    <a:pt x="362434" y="867767"/>
                    <a:pt x="361485" y="871088"/>
                  </a:cubicBezTo>
                  <a:cubicBezTo>
                    <a:pt x="370973" y="859228"/>
                    <a:pt x="379512" y="846894"/>
                    <a:pt x="387102" y="834085"/>
                  </a:cubicBezTo>
                  <a:cubicBezTo>
                    <a:pt x="394692" y="821277"/>
                    <a:pt x="403231" y="808943"/>
                    <a:pt x="412719" y="797083"/>
                  </a:cubicBezTo>
                  <a:close/>
                  <a:moveTo>
                    <a:pt x="315943" y="793525"/>
                  </a:moveTo>
                  <a:cubicBezTo>
                    <a:pt x="316418" y="797320"/>
                    <a:pt x="316655" y="799929"/>
                    <a:pt x="316655" y="801352"/>
                  </a:cubicBezTo>
                  <a:cubicBezTo>
                    <a:pt x="316655" y="802775"/>
                    <a:pt x="317604" y="804673"/>
                    <a:pt x="319501" y="807045"/>
                  </a:cubicBezTo>
                  <a:cubicBezTo>
                    <a:pt x="315706" y="806571"/>
                    <a:pt x="314520" y="807282"/>
                    <a:pt x="315943" y="809180"/>
                  </a:cubicBezTo>
                  <a:cubicBezTo>
                    <a:pt x="317367" y="811077"/>
                    <a:pt x="316418" y="812738"/>
                    <a:pt x="313097" y="814161"/>
                  </a:cubicBezTo>
                  <a:cubicBezTo>
                    <a:pt x="311674" y="809417"/>
                    <a:pt x="311555" y="805503"/>
                    <a:pt x="312741" y="802420"/>
                  </a:cubicBezTo>
                  <a:cubicBezTo>
                    <a:pt x="313927" y="799336"/>
                    <a:pt x="314995" y="796371"/>
                    <a:pt x="315943" y="793525"/>
                  </a:cubicBezTo>
                  <a:close/>
                  <a:moveTo>
                    <a:pt x="382832" y="788544"/>
                  </a:moveTo>
                  <a:lnTo>
                    <a:pt x="376428" y="790679"/>
                  </a:lnTo>
                  <a:cubicBezTo>
                    <a:pt x="377377" y="793050"/>
                    <a:pt x="377733" y="794948"/>
                    <a:pt x="377495" y="796371"/>
                  </a:cubicBezTo>
                  <a:cubicBezTo>
                    <a:pt x="377258" y="797794"/>
                    <a:pt x="377140" y="799455"/>
                    <a:pt x="377140" y="801352"/>
                  </a:cubicBezTo>
                  <a:cubicBezTo>
                    <a:pt x="377614" y="800878"/>
                    <a:pt x="378444" y="799099"/>
                    <a:pt x="379630" y="796015"/>
                  </a:cubicBezTo>
                  <a:cubicBezTo>
                    <a:pt x="380816" y="792932"/>
                    <a:pt x="381884" y="790441"/>
                    <a:pt x="382832" y="788544"/>
                  </a:cubicBezTo>
                  <a:close/>
                  <a:moveTo>
                    <a:pt x="411296" y="787832"/>
                  </a:moveTo>
                  <a:cubicBezTo>
                    <a:pt x="410347" y="787832"/>
                    <a:pt x="409635" y="787951"/>
                    <a:pt x="409161" y="788188"/>
                  </a:cubicBezTo>
                  <a:cubicBezTo>
                    <a:pt x="408687" y="788425"/>
                    <a:pt x="407975" y="788544"/>
                    <a:pt x="407026" y="788544"/>
                  </a:cubicBezTo>
                  <a:cubicBezTo>
                    <a:pt x="407501" y="791390"/>
                    <a:pt x="408449" y="792813"/>
                    <a:pt x="409873" y="792813"/>
                  </a:cubicBezTo>
                  <a:cubicBezTo>
                    <a:pt x="411296" y="792813"/>
                    <a:pt x="412482" y="793288"/>
                    <a:pt x="413430" y="794236"/>
                  </a:cubicBezTo>
                  <a:cubicBezTo>
                    <a:pt x="414379" y="793288"/>
                    <a:pt x="414498" y="792457"/>
                    <a:pt x="413786" y="791746"/>
                  </a:cubicBezTo>
                  <a:cubicBezTo>
                    <a:pt x="413075" y="791034"/>
                    <a:pt x="412244" y="789730"/>
                    <a:pt x="411296" y="787832"/>
                  </a:cubicBezTo>
                  <a:close/>
                  <a:moveTo>
                    <a:pt x="280364" y="780716"/>
                  </a:moveTo>
                  <a:cubicBezTo>
                    <a:pt x="280839" y="782614"/>
                    <a:pt x="280601" y="783918"/>
                    <a:pt x="279653" y="784630"/>
                  </a:cubicBezTo>
                  <a:cubicBezTo>
                    <a:pt x="278704" y="785342"/>
                    <a:pt x="277518" y="785816"/>
                    <a:pt x="276095" y="786053"/>
                  </a:cubicBezTo>
                  <a:cubicBezTo>
                    <a:pt x="274672" y="786290"/>
                    <a:pt x="273130" y="786528"/>
                    <a:pt x="271469" y="786765"/>
                  </a:cubicBezTo>
                  <a:cubicBezTo>
                    <a:pt x="269809" y="787002"/>
                    <a:pt x="268742" y="787832"/>
                    <a:pt x="268267" y="789255"/>
                  </a:cubicBezTo>
                  <a:cubicBezTo>
                    <a:pt x="270165" y="793050"/>
                    <a:pt x="272537" y="795660"/>
                    <a:pt x="275383" y="797083"/>
                  </a:cubicBezTo>
                  <a:cubicBezTo>
                    <a:pt x="277281" y="796134"/>
                    <a:pt x="278467" y="794948"/>
                    <a:pt x="278941" y="793525"/>
                  </a:cubicBezTo>
                  <a:cubicBezTo>
                    <a:pt x="279415" y="792102"/>
                    <a:pt x="279890" y="790797"/>
                    <a:pt x="280364" y="789611"/>
                  </a:cubicBezTo>
                  <a:cubicBezTo>
                    <a:pt x="280839" y="788425"/>
                    <a:pt x="281550" y="787358"/>
                    <a:pt x="282499" y="786409"/>
                  </a:cubicBezTo>
                  <a:cubicBezTo>
                    <a:pt x="283448" y="785460"/>
                    <a:pt x="285108" y="784749"/>
                    <a:pt x="287480" y="784274"/>
                  </a:cubicBezTo>
                  <a:cubicBezTo>
                    <a:pt x="286057" y="780954"/>
                    <a:pt x="283685" y="779768"/>
                    <a:pt x="280364" y="780716"/>
                  </a:cubicBezTo>
                  <a:close/>
                  <a:moveTo>
                    <a:pt x="352590" y="775735"/>
                  </a:moveTo>
                  <a:cubicBezTo>
                    <a:pt x="351641" y="775735"/>
                    <a:pt x="350337" y="776210"/>
                    <a:pt x="348676" y="777158"/>
                  </a:cubicBezTo>
                  <a:cubicBezTo>
                    <a:pt x="349151" y="778107"/>
                    <a:pt x="349744" y="778819"/>
                    <a:pt x="350455" y="779293"/>
                  </a:cubicBezTo>
                  <a:cubicBezTo>
                    <a:pt x="351167" y="779768"/>
                    <a:pt x="351760" y="780716"/>
                    <a:pt x="352234" y="782139"/>
                  </a:cubicBezTo>
                  <a:cubicBezTo>
                    <a:pt x="354132" y="780716"/>
                    <a:pt x="354843" y="779056"/>
                    <a:pt x="354369" y="777158"/>
                  </a:cubicBezTo>
                  <a:cubicBezTo>
                    <a:pt x="354132" y="776210"/>
                    <a:pt x="353539" y="775735"/>
                    <a:pt x="352590" y="775735"/>
                  </a:cubicBezTo>
                  <a:close/>
                  <a:moveTo>
                    <a:pt x="422681" y="774312"/>
                  </a:moveTo>
                  <a:cubicBezTo>
                    <a:pt x="421732" y="776684"/>
                    <a:pt x="421258" y="779056"/>
                    <a:pt x="421258" y="781428"/>
                  </a:cubicBezTo>
                  <a:cubicBezTo>
                    <a:pt x="421258" y="783800"/>
                    <a:pt x="420072" y="786172"/>
                    <a:pt x="417700" y="788544"/>
                  </a:cubicBezTo>
                  <a:cubicBezTo>
                    <a:pt x="419123" y="789018"/>
                    <a:pt x="420665" y="787714"/>
                    <a:pt x="422325" y="784630"/>
                  </a:cubicBezTo>
                  <a:cubicBezTo>
                    <a:pt x="423986" y="781547"/>
                    <a:pt x="426002" y="779530"/>
                    <a:pt x="428374" y="778582"/>
                  </a:cubicBezTo>
                  <a:cubicBezTo>
                    <a:pt x="428374" y="776210"/>
                    <a:pt x="427544" y="775379"/>
                    <a:pt x="425883" y="776091"/>
                  </a:cubicBezTo>
                  <a:cubicBezTo>
                    <a:pt x="424223" y="776803"/>
                    <a:pt x="423155" y="776210"/>
                    <a:pt x="422681" y="774312"/>
                  </a:cubicBezTo>
                  <a:close/>
                  <a:moveTo>
                    <a:pt x="204225" y="772177"/>
                  </a:moveTo>
                  <a:cubicBezTo>
                    <a:pt x="200904" y="772652"/>
                    <a:pt x="200074" y="774075"/>
                    <a:pt x="201734" y="776447"/>
                  </a:cubicBezTo>
                  <a:cubicBezTo>
                    <a:pt x="203394" y="778819"/>
                    <a:pt x="204225" y="780716"/>
                    <a:pt x="204225" y="782139"/>
                  </a:cubicBezTo>
                  <a:cubicBezTo>
                    <a:pt x="206122" y="781191"/>
                    <a:pt x="206715" y="779768"/>
                    <a:pt x="206004" y="777870"/>
                  </a:cubicBezTo>
                  <a:cubicBezTo>
                    <a:pt x="205292" y="775972"/>
                    <a:pt x="204699" y="774075"/>
                    <a:pt x="204225" y="772177"/>
                  </a:cubicBezTo>
                  <a:close/>
                  <a:moveTo>
                    <a:pt x="392617" y="771999"/>
                  </a:moveTo>
                  <a:cubicBezTo>
                    <a:pt x="390126" y="771406"/>
                    <a:pt x="387102" y="771940"/>
                    <a:pt x="383544" y="773600"/>
                  </a:cubicBezTo>
                  <a:cubicBezTo>
                    <a:pt x="384018" y="776921"/>
                    <a:pt x="384493" y="779056"/>
                    <a:pt x="384967" y="780005"/>
                  </a:cubicBezTo>
                  <a:cubicBezTo>
                    <a:pt x="385441" y="780954"/>
                    <a:pt x="385916" y="782614"/>
                    <a:pt x="386390" y="784986"/>
                  </a:cubicBezTo>
                  <a:cubicBezTo>
                    <a:pt x="387813" y="779768"/>
                    <a:pt x="391846" y="777158"/>
                    <a:pt x="398487" y="777158"/>
                  </a:cubicBezTo>
                  <a:cubicBezTo>
                    <a:pt x="397064" y="774312"/>
                    <a:pt x="395107" y="772592"/>
                    <a:pt x="392617" y="771999"/>
                  </a:cubicBezTo>
                  <a:close/>
                  <a:moveTo>
                    <a:pt x="328040" y="767908"/>
                  </a:moveTo>
                  <a:cubicBezTo>
                    <a:pt x="326617" y="768857"/>
                    <a:pt x="326617" y="770517"/>
                    <a:pt x="328040" y="772889"/>
                  </a:cubicBezTo>
                  <a:cubicBezTo>
                    <a:pt x="329464" y="775261"/>
                    <a:pt x="330175" y="777396"/>
                    <a:pt x="330175" y="779293"/>
                  </a:cubicBezTo>
                  <a:cubicBezTo>
                    <a:pt x="332547" y="778344"/>
                    <a:pt x="333021" y="776447"/>
                    <a:pt x="331598" y="773600"/>
                  </a:cubicBezTo>
                  <a:cubicBezTo>
                    <a:pt x="330175" y="770754"/>
                    <a:pt x="328989" y="768857"/>
                    <a:pt x="328040" y="767908"/>
                  </a:cubicBezTo>
                  <a:close/>
                  <a:moveTo>
                    <a:pt x="354369" y="758657"/>
                  </a:moveTo>
                  <a:cubicBezTo>
                    <a:pt x="354843" y="760080"/>
                    <a:pt x="354725" y="761385"/>
                    <a:pt x="354013" y="762571"/>
                  </a:cubicBezTo>
                  <a:cubicBezTo>
                    <a:pt x="353302" y="763757"/>
                    <a:pt x="352590" y="764824"/>
                    <a:pt x="351878" y="765773"/>
                  </a:cubicBezTo>
                  <a:cubicBezTo>
                    <a:pt x="351167" y="766722"/>
                    <a:pt x="350811" y="767789"/>
                    <a:pt x="350811" y="768975"/>
                  </a:cubicBezTo>
                  <a:cubicBezTo>
                    <a:pt x="350811" y="770161"/>
                    <a:pt x="351523" y="771229"/>
                    <a:pt x="352946" y="772177"/>
                  </a:cubicBezTo>
                  <a:cubicBezTo>
                    <a:pt x="355318" y="771229"/>
                    <a:pt x="355792" y="769805"/>
                    <a:pt x="354369" y="767908"/>
                  </a:cubicBezTo>
                  <a:cubicBezTo>
                    <a:pt x="352946" y="766010"/>
                    <a:pt x="353657" y="764824"/>
                    <a:pt x="356504" y="764350"/>
                  </a:cubicBezTo>
                  <a:cubicBezTo>
                    <a:pt x="356029" y="763401"/>
                    <a:pt x="355555" y="762452"/>
                    <a:pt x="355081" y="761504"/>
                  </a:cubicBezTo>
                  <a:cubicBezTo>
                    <a:pt x="354606" y="760555"/>
                    <a:pt x="354369" y="759606"/>
                    <a:pt x="354369" y="758657"/>
                  </a:cubicBezTo>
                  <a:close/>
                  <a:moveTo>
                    <a:pt x="282499" y="757234"/>
                  </a:moveTo>
                  <a:cubicBezTo>
                    <a:pt x="284397" y="756285"/>
                    <a:pt x="286057" y="756404"/>
                    <a:pt x="287480" y="757590"/>
                  </a:cubicBezTo>
                  <a:cubicBezTo>
                    <a:pt x="288903" y="758776"/>
                    <a:pt x="289852" y="760080"/>
                    <a:pt x="290326" y="761504"/>
                  </a:cubicBezTo>
                  <a:cubicBezTo>
                    <a:pt x="290801" y="762927"/>
                    <a:pt x="290682" y="763994"/>
                    <a:pt x="289971" y="764706"/>
                  </a:cubicBezTo>
                  <a:cubicBezTo>
                    <a:pt x="289259" y="765417"/>
                    <a:pt x="287954" y="765061"/>
                    <a:pt x="286057" y="763638"/>
                  </a:cubicBezTo>
                  <a:cubicBezTo>
                    <a:pt x="288903" y="762690"/>
                    <a:pt x="289022" y="761741"/>
                    <a:pt x="286413" y="760792"/>
                  </a:cubicBezTo>
                  <a:cubicBezTo>
                    <a:pt x="283804" y="759843"/>
                    <a:pt x="282499" y="758657"/>
                    <a:pt x="282499" y="757234"/>
                  </a:cubicBezTo>
                  <a:close/>
                  <a:moveTo>
                    <a:pt x="315943" y="748695"/>
                  </a:moveTo>
                  <a:cubicBezTo>
                    <a:pt x="316418" y="749644"/>
                    <a:pt x="317011" y="750355"/>
                    <a:pt x="317722" y="750830"/>
                  </a:cubicBezTo>
                  <a:cubicBezTo>
                    <a:pt x="318434" y="751304"/>
                    <a:pt x="319027" y="752016"/>
                    <a:pt x="319501" y="752965"/>
                  </a:cubicBezTo>
                  <a:cubicBezTo>
                    <a:pt x="318553" y="754388"/>
                    <a:pt x="317248" y="754981"/>
                    <a:pt x="315588" y="754743"/>
                  </a:cubicBezTo>
                  <a:cubicBezTo>
                    <a:pt x="313927" y="754506"/>
                    <a:pt x="312623" y="753913"/>
                    <a:pt x="311674" y="752965"/>
                  </a:cubicBezTo>
                  <a:cubicBezTo>
                    <a:pt x="314046" y="752490"/>
                    <a:pt x="315113" y="751779"/>
                    <a:pt x="314876" y="750830"/>
                  </a:cubicBezTo>
                  <a:cubicBezTo>
                    <a:pt x="314639" y="749881"/>
                    <a:pt x="314995" y="749169"/>
                    <a:pt x="315943" y="748695"/>
                  </a:cubicBezTo>
                  <a:close/>
                  <a:moveTo>
                    <a:pt x="258305" y="745137"/>
                  </a:moveTo>
                  <a:cubicBezTo>
                    <a:pt x="257356" y="747983"/>
                    <a:pt x="257475" y="749881"/>
                    <a:pt x="258661" y="750830"/>
                  </a:cubicBezTo>
                  <a:cubicBezTo>
                    <a:pt x="259847" y="751779"/>
                    <a:pt x="259491" y="753439"/>
                    <a:pt x="257593" y="755811"/>
                  </a:cubicBezTo>
                  <a:cubicBezTo>
                    <a:pt x="256170" y="754388"/>
                    <a:pt x="255459" y="753676"/>
                    <a:pt x="255459" y="753676"/>
                  </a:cubicBezTo>
                  <a:cubicBezTo>
                    <a:pt x="254510" y="751779"/>
                    <a:pt x="254510" y="750237"/>
                    <a:pt x="255459" y="749051"/>
                  </a:cubicBezTo>
                  <a:cubicBezTo>
                    <a:pt x="256408" y="747865"/>
                    <a:pt x="257356" y="746560"/>
                    <a:pt x="258305" y="745137"/>
                  </a:cubicBezTo>
                  <a:close/>
                  <a:moveTo>
                    <a:pt x="319501" y="741579"/>
                  </a:moveTo>
                  <a:cubicBezTo>
                    <a:pt x="320450" y="741579"/>
                    <a:pt x="321399" y="741935"/>
                    <a:pt x="322348" y="742647"/>
                  </a:cubicBezTo>
                  <a:cubicBezTo>
                    <a:pt x="323296" y="743358"/>
                    <a:pt x="323296" y="743951"/>
                    <a:pt x="322348" y="744426"/>
                  </a:cubicBezTo>
                  <a:cubicBezTo>
                    <a:pt x="321399" y="743002"/>
                    <a:pt x="320806" y="743121"/>
                    <a:pt x="320569" y="744781"/>
                  </a:cubicBezTo>
                  <a:cubicBezTo>
                    <a:pt x="320332" y="746442"/>
                    <a:pt x="319264" y="747035"/>
                    <a:pt x="317367" y="746560"/>
                  </a:cubicBezTo>
                  <a:cubicBezTo>
                    <a:pt x="316418" y="744663"/>
                    <a:pt x="316299" y="743358"/>
                    <a:pt x="317011" y="742647"/>
                  </a:cubicBezTo>
                  <a:cubicBezTo>
                    <a:pt x="317722" y="741935"/>
                    <a:pt x="318553" y="741579"/>
                    <a:pt x="319501" y="741579"/>
                  </a:cubicBezTo>
                  <a:close/>
                  <a:moveTo>
                    <a:pt x="300289" y="737310"/>
                  </a:moveTo>
                  <a:cubicBezTo>
                    <a:pt x="301712" y="739207"/>
                    <a:pt x="301949" y="740512"/>
                    <a:pt x="301000" y="741223"/>
                  </a:cubicBezTo>
                  <a:cubicBezTo>
                    <a:pt x="300051" y="741935"/>
                    <a:pt x="299577" y="742765"/>
                    <a:pt x="299577" y="743714"/>
                  </a:cubicBezTo>
                  <a:cubicBezTo>
                    <a:pt x="300526" y="745611"/>
                    <a:pt x="301237" y="745730"/>
                    <a:pt x="301712" y="744070"/>
                  </a:cubicBezTo>
                  <a:cubicBezTo>
                    <a:pt x="302186" y="742409"/>
                    <a:pt x="303135" y="741579"/>
                    <a:pt x="304558" y="741579"/>
                  </a:cubicBezTo>
                  <a:cubicBezTo>
                    <a:pt x="306456" y="745374"/>
                    <a:pt x="306693" y="749169"/>
                    <a:pt x="305270" y="752965"/>
                  </a:cubicBezTo>
                  <a:cubicBezTo>
                    <a:pt x="303846" y="756760"/>
                    <a:pt x="301237" y="757471"/>
                    <a:pt x="297442" y="755099"/>
                  </a:cubicBezTo>
                  <a:cubicBezTo>
                    <a:pt x="297917" y="753676"/>
                    <a:pt x="298984" y="752490"/>
                    <a:pt x="300644" y="751541"/>
                  </a:cubicBezTo>
                  <a:cubicBezTo>
                    <a:pt x="302305" y="750593"/>
                    <a:pt x="303609" y="749407"/>
                    <a:pt x="304558" y="747983"/>
                  </a:cubicBezTo>
                  <a:cubicBezTo>
                    <a:pt x="301712" y="748932"/>
                    <a:pt x="299814" y="749644"/>
                    <a:pt x="298865" y="750118"/>
                  </a:cubicBezTo>
                  <a:cubicBezTo>
                    <a:pt x="298865" y="747746"/>
                    <a:pt x="298747" y="745374"/>
                    <a:pt x="298510" y="743002"/>
                  </a:cubicBezTo>
                  <a:cubicBezTo>
                    <a:pt x="298272" y="740630"/>
                    <a:pt x="298865" y="738733"/>
                    <a:pt x="300289" y="737310"/>
                  </a:cubicBezTo>
                  <a:close/>
                  <a:moveTo>
                    <a:pt x="197109" y="733040"/>
                  </a:moveTo>
                  <a:cubicBezTo>
                    <a:pt x="194737" y="735412"/>
                    <a:pt x="194262" y="739207"/>
                    <a:pt x="195686" y="744426"/>
                  </a:cubicBezTo>
                  <a:cubicBezTo>
                    <a:pt x="197109" y="749644"/>
                    <a:pt x="199006" y="754151"/>
                    <a:pt x="201378" y="757946"/>
                  </a:cubicBezTo>
                  <a:cubicBezTo>
                    <a:pt x="202801" y="756997"/>
                    <a:pt x="203276" y="755574"/>
                    <a:pt x="202801" y="753676"/>
                  </a:cubicBezTo>
                  <a:cubicBezTo>
                    <a:pt x="202327" y="751779"/>
                    <a:pt x="201734" y="749762"/>
                    <a:pt x="201023" y="747628"/>
                  </a:cubicBezTo>
                  <a:cubicBezTo>
                    <a:pt x="200311" y="745493"/>
                    <a:pt x="199837" y="743595"/>
                    <a:pt x="199599" y="741935"/>
                  </a:cubicBezTo>
                  <a:cubicBezTo>
                    <a:pt x="199362" y="740275"/>
                    <a:pt x="200192" y="739207"/>
                    <a:pt x="202090" y="738733"/>
                  </a:cubicBezTo>
                  <a:cubicBezTo>
                    <a:pt x="201616" y="736361"/>
                    <a:pt x="200667" y="735412"/>
                    <a:pt x="199244" y="735887"/>
                  </a:cubicBezTo>
                  <a:cubicBezTo>
                    <a:pt x="197820" y="736361"/>
                    <a:pt x="197109" y="735412"/>
                    <a:pt x="197109" y="733040"/>
                  </a:cubicBezTo>
                  <a:close/>
                  <a:moveTo>
                    <a:pt x="289615" y="729482"/>
                  </a:moveTo>
                  <a:cubicBezTo>
                    <a:pt x="289615" y="730905"/>
                    <a:pt x="289615" y="732447"/>
                    <a:pt x="289615" y="734108"/>
                  </a:cubicBezTo>
                  <a:cubicBezTo>
                    <a:pt x="289615" y="735768"/>
                    <a:pt x="288666" y="737072"/>
                    <a:pt x="286768" y="738021"/>
                  </a:cubicBezTo>
                  <a:cubicBezTo>
                    <a:pt x="288192" y="735175"/>
                    <a:pt x="287717" y="733633"/>
                    <a:pt x="285345" y="733396"/>
                  </a:cubicBezTo>
                  <a:cubicBezTo>
                    <a:pt x="282973" y="733159"/>
                    <a:pt x="282262" y="732091"/>
                    <a:pt x="283211" y="730194"/>
                  </a:cubicBezTo>
                  <a:cubicBezTo>
                    <a:pt x="283685" y="732091"/>
                    <a:pt x="284634" y="732447"/>
                    <a:pt x="286057" y="731261"/>
                  </a:cubicBezTo>
                  <a:cubicBezTo>
                    <a:pt x="287480" y="730075"/>
                    <a:pt x="288666" y="729482"/>
                    <a:pt x="289615" y="729482"/>
                  </a:cubicBezTo>
                  <a:close/>
                  <a:moveTo>
                    <a:pt x="220591" y="727347"/>
                  </a:moveTo>
                  <a:cubicBezTo>
                    <a:pt x="219642" y="729245"/>
                    <a:pt x="218694" y="729957"/>
                    <a:pt x="217745" y="729482"/>
                  </a:cubicBezTo>
                  <a:cubicBezTo>
                    <a:pt x="216796" y="729008"/>
                    <a:pt x="215373" y="729008"/>
                    <a:pt x="213475" y="729482"/>
                  </a:cubicBezTo>
                  <a:cubicBezTo>
                    <a:pt x="218694" y="733277"/>
                    <a:pt x="220828" y="738496"/>
                    <a:pt x="219880" y="745137"/>
                  </a:cubicBezTo>
                  <a:cubicBezTo>
                    <a:pt x="217508" y="744663"/>
                    <a:pt x="216677" y="743951"/>
                    <a:pt x="217389" y="743002"/>
                  </a:cubicBezTo>
                  <a:cubicBezTo>
                    <a:pt x="218101" y="742054"/>
                    <a:pt x="217508" y="740868"/>
                    <a:pt x="215610" y="739444"/>
                  </a:cubicBezTo>
                  <a:cubicBezTo>
                    <a:pt x="212764" y="740868"/>
                    <a:pt x="211934" y="743358"/>
                    <a:pt x="213119" y="746916"/>
                  </a:cubicBezTo>
                  <a:cubicBezTo>
                    <a:pt x="214305" y="750474"/>
                    <a:pt x="215373" y="753913"/>
                    <a:pt x="216322" y="757234"/>
                  </a:cubicBezTo>
                  <a:cubicBezTo>
                    <a:pt x="219642" y="755336"/>
                    <a:pt x="220472" y="753558"/>
                    <a:pt x="218812" y="751897"/>
                  </a:cubicBezTo>
                  <a:cubicBezTo>
                    <a:pt x="217152" y="750237"/>
                    <a:pt x="215847" y="747983"/>
                    <a:pt x="214898" y="745137"/>
                  </a:cubicBezTo>
                  <a:cubicBezTo>
                    <a:pt x="216322" y="745137"/>
                    <a:pt x="217270" y="745967"/>
                    <a:pt x="217745" y="747628"/>
                  </a:cubicBezTo>
                  <a:cubicBezTo>
                    <a:pt x="218219" y="749288"/>
                    <a:pt x="219642" y="749407"/>
                    <a:pt x="222014" y="747983"/>
                  </a:cubicBezTo>
                  <a:cubicBezTo>
                    <a:pt x="222014" y="748458"/>
                    <a:pt x="221896" y="749525"/>
                    <a:pt x="221658" y="751186"/>
                  </a:cubicBezTo>
                  <a:cubicBezTo>
                    <a:pt x="221421" y="752846"/>
                    <a:pt x="222014" y="753439"/>
                    <a:pt x="223437" y="752965"/>
                  </a:cubicBezTo>
                  <a:cubicBezTo>
                    <a:pt x="222963" y="756285"/>
                    <a:pt x="221658" y="757946"/>
                    <a:pt x="219524" y="757946"/>
                  </a:cubicBezTo>
                  <a:cubicBezTo>
                    <a:pt x="217389" y="757946"/>
                    <a:pt x="215373" y="759132"/>
                    <a:pt x="213475" y="761504"/>
                  </a:cubicBezTo>
                  <a:cubicBezTo>
                    <a:pt x="213950" y="763401"/>
                    <a:pt x="214661" y="764350"/>
                    <a:pt x="215610" y="764350"/>
                  </a:cubicBezTo>
                  <a:cubicBezTo>
                    <a:pt x="216559" y="764350"/>
                    <a:pt x="217270" y="763875"/>
                    <a:pt x="217745" y="762927"/>
                  </a:cubicBezTo>
                  <a:cubicBezTo>
                    <a:pt x="218694" y="763875"/>
                    <a:pt x="218931" y="764587"/>
                    <a:pt x="218456" y="765061"/>
                  </a:cubicBezTo>
                  <a:cubicBezTo>
                    <a:pt x="217982" y="765536"/>
                    <a:pt x="217745" y="766247"/>
                    <a:pt x="217745" y="767196"/>
                  </a:cubicBezTo>
                  <a:cubicBezTo>
                    <a:pt x="215373" y="766722"/>
                    <a:pt x="213119" y="766010"/>
                    <a:pt x="210985" y="765061"/>
                  </a:cubicBezTo>
                  <a:cubicBezTo>
                    <a:pt x="208850" y="764113"/>
                    <a:pt x="206122" y="764113"/>
                    <a:pt x="202801" y="765061"/>
                  </a:cubicBezTo>
                  <a:cubicBezTo>
                    <a:pt x="202327" y="766959"/>
                    <a:pt x="202564" y="768264"/>
                    <a:pt x="203513" y="768975"/>
                  </a:cubicBezTo>
                  <a:cubicBezTo>
                    <a:pt x="204462" y="769687"/>
                    <a:pt x="205529" y="770280"/>
                    <a:pt x="206715" y="770754"/>
                  </a:cubicBezTo>
                  <a:cubicBezTo>
                    <a:pt x="207901" y="771229"/>
                    <a:pt x="209087" y="771940"/>
                    <a:pt x="210273" y="772889"/>
                  </a:cubicBezTo>
                  <a:cubicBezTo>
                    <a:pt x="211459" y="773838"/>
                    <a:pt x="212289" y="775498"/>
                    <a:pt x="212764" y="777870"/>
                  </a:cubicBezTo>
                  <a:cubicBezTo>
                    <a:pt x="213238" y="779293"/>
                    <a:pt x="212764" y="780123"/>
                    <a:pt x="211340" y="780361"/>
                  </a:cubicBezTo>
                  <a:cubicBezTo>
                    <a:pt x="209917" y="780598"/>
                    <a:pt x="208969" y="781191"/>
                    <a:pt x="208494" y="782139"/>
                  </a:cubicBezTo>
                  <a:cubicBezTo>
                    <a:pt x="208969" y="786883"/>
                    <a:pt x="210036" y="789493"/>
                    <a:pt x="211696" y="789967"/>
                  </a:cubicBezTo>
                  <a:cubicBezTo>
                    <a:pt x="213357" y="790441"/>
                    <a:pt x="214898" y="792576"/>
                    <a:pt x="216322" y="796371"/>
                  </a:cubicBezTo>
                  <a:cubicBezTo>
                    <a:pt x="216796" y="792102"/>
                    <a:pt x="217982" y="790560"/>
                    <a:pt x="219880" y="791746"/>
                  </a:cubicBezTo>
                  <a:cubicBezTo>
                    <a:pt x="221777" y="792932"/>
                    <a:pt x="223912" y="792102"/>
                    <a:pt x="226284" y="789255"/>
                  </a:cubicBezTo>
                  <a:cubicBezTo>
                    <a:pt x="224386" y="785460"/>
                    <a:pt x="223675" y="782021"/>
                    <a:pt x="224149" y="778937"/>
                  </a:cubicBezTo>
                  <a:cubicBezTo>
                    <a:pt x="224623" y="775854"/>
                    <a:pt x="223675" y="773126"/>
                    <a:pt x="221303" y="770754"/>
                  </a:cubicBezTo>
                  <a:cubicBezTo>
                    <a:pt x="220828" y="768857"/>
                    <a:pt x="221421" y="768382"/>
                    <a:pt x="223082" y="769331"/>
                  </a:cubicBezTo>
                  <a:cubicBezTo>
                    <a:pt x="224742" y="770280"/>
                    <a:pt x="226047" y="770991"/>
                    <a:pt x="226995" y="771466"/>
                  </a:cubicBezTo>
                  <a:cubicBezTo>
                    <a:pt x="228893" y="770043"/>
                    <a:pt x="229842" y="768382"/>
                    <a:pt x="229842" y="766485"/>
                  </a:cubicBezTo>
                  <a:cubicBezTo>
                    <a:pt x="229842" y="764587"/>
                    <a:pt x="231502" y="763401"/>
                    <a:pt x="234823" y="762927"/>
                  </a:cubicBezTo>
                  <a:cubicBezTo>
                    <a:pt x="234348" y="761504"/>
                    <a:pt x="233755" y="760673"/>
                    <a:pt x="233044" y="760436"/>
                  </a:cubicBezTo>
                  <a:cubicBezTo>
                    <a:pt x="232332" y="760199"/>
                    <a:pt x="231976" y="759606"/>
                    <a:pt x="231976" y="758657"/>
                  </a:cubicBezTo>
                  <a:cubicBezTo>
                    <a:pt x="231502" y="756760"/>
                    <a:pt x="232095" y="756285"/>
                    <a:pt x="233755" y="757234"/>
                  </a:cubicBezTo>
                  <a:cubicBezTo>
                    <a:pt x="235416" y="758183"/>
                    <a:pt x="236720" y="758183"/>
                    <a:pt x="237669" y="757234"/>
                  </a:cubicBezTo>
                  <a:cubicBezTo>
                    <a:pt x="237195" y="755811"/>
                    <a:pt x="237195" y="754506"/>
                    <a:pt x="237669" y="753320"/>
                  </a:cubicBezTo>
                  <a:cubicBezTo>
                    <a:pt x="238144" y="752134"/>
                    <a:pt x="237906" y="750593"/>
                    <a:pt x="236958" y="748695"/>
                  </a:cubicBezTo>
                  <a:cubicBezTo>
                    <a:pt x="236009" y="747746"/>
                    <a:pt x="234704" y="747509"/>
                    <a:pt x="233044" y="747983"/>
                  </a:cubicBezTo>
                  <a:cubicBezTo>
                    <a:pt x="231383" y="748458"/>
                    <a:pt x="229842" y="749169"/>
                    <a:pt x="228419" y="750118"/>
                  </a:cubicBezTo>
                  <a:cubicBezTo>
                    <a:pt x="228419" y="745374"/>
                    <a:pt x="227351" y="741579"/>
                    <a:pt x="225216" y="738733"/>
                  </a:cubicBezTo>
                  <a:cubicBezTo>
                    <a:pt x="223082" y="735887"/>
                    <a:pt x="221540" y="732091"/>
                    <a:pt x="220591" y="727347"/>
                  </a:cubicBezTo>
                  <a:close/>
                  <a:moveTo>
                    <a:pt x="441942" y="710039"/>
                  </a:moveTo>
                  <a:lnTo>
                    <a:pt x="440115" y="710625"/>
                  </a:lnTo>
                  <a:cubicBezTo>
                    <a:pt x="431813" y="712760"/>
                    <a:pt x="425053" y="715962"/>
                    <a:pt x="419835" y="720232"/>
                  </a:cubicBezTo>
                  <a:cubicBezTo>
                    <a:pt x="418886" y="721180"/>
                    <a:pt x="417344" y="722604"/>
                    <a:pt x="415209" y="724501"/>
                  </a:cubicBezTo>
                  <a:cubicBezTo>
                    <a:pt x="413075" y="726399"/>
                    <a:pt x="413430" y="728296"/>
                    <a:pt x="416277" y="730194"/>
                  </a:cubicBezTo>
                  <a:cubicBezTo>
                    <a:pt x="416751" y="726873"/>
                    <a:pt x="418649" y="724145"/>
                    <a:pt x="421969" y="722011"/>
                  </a:cubicBezTo>
                  <a:cubicBezTo>
                    <a:pt x="425290" y="719876"/>
                    <a:pt x="429085" y="717860"/>
                    <a:pt x="433355" y="715962"/>
                  </a:cubicBezTo>
                  <a:lnTo>
                    <a:pt x="441942" y="712572"/>
                  </a:lnTo>
                  <a:close/>
                  <a:moveTo>
                    <a:pt x="219880" y="701019"/>
                  </a:moveTo>
                  <a:cubicBezTo>
                    <a:pt x="218456" y="701019"/>
                    <a:pt x="217508" y="701256"/>
                    <a:pt x="217033" y="701730"/>
                  </a:cubicBezTo>
                  <a:cubicBezTo>
                    <a:pt x="217982" y="702679"/>
                    <a:pt x="217745" y="703154"/>
                    <a:pt x="216322" y="703154"/>
                  </a:cubicBezTo>
                  <a:cubicBezTo>
                    <a:pt x="216322" y="704102"/>
                    <a:pt x="216440" y="704695"/>
                    <a:pt x="216677" y="704933"/>
                  </a:cubicBezTo>
                  <a:cubicBezTo>
                    <a:pt x="216915" y="705170"/>
                    <a:pt x="217033" y="705526"/>
                    <a:pt x="217033" y="706000"/>
                  </a:cubicBezTo>
                  <a:cubicBezTo>
                    <a:pt x="218456" y="705526"/>
                    <a:pt x="219168" y="705763"/>
                    <a:pt x="219168" y="706712"/>
                  </a:cubicBezTo>
                  <a:cubicBezTo>
                    <a:pt x="219642" y="706712"/>
                    <a:pt x="220117" y="706593"/>
                    <a:pt x="220591" y="706356"/>
                  </a:cubicBezTo>
                  <a:cubicBezTo>
                    <a:pt x="221065" y="706119"/>
                    <a:pt x="221540" y="706000"/>
                    <a:pt x="222014" y="706000"/>
                  </a:cubicBezTo>
                  <a:cubicBezTo>
                    <a:pt x="221540" y="705526"/>
                    <a:pt x="221777" y="704814"/>
                    <a:pt x="222726" y="703865"/>
                  </a:cubicBezTo>
                  <a:cubicBezTo>
                    <a:pt x="222726" y="703391"/>
                    <a:pt x="222607" y="703035"/>
                    <a:pt x="222370" y="702798"/>
                  </a:cubicBezTo>
                  <a:cubicBezTo>
                    <a:pt x="222133" y="702561"/>
                    <a:pt x="222014" y="702205"/>
                    <a:pt x="222014" y="701730"/>
                  </a:cubicBezTo>
                  <a:cubicBezTo>
                    <a:pt x="221540" y="702205"/>
                    <a:pt x="220828" y="701968"/>
                    <a:pt x="219880" y="701019"/>
                  </a:cubicBezTo>
                  <a:close/>
                  <a:moveTo>
                    <a:pt x="206359" y="701019"/>
                  </a:moveTo>
                  <a:cubicBezTo>
                    <a:pt x="203987" y="701493"/>
                    <a:pt x="202683" y="702442"/>
                    <a:pt x="202446" y="703865"/>
                  </a:cubicBezTo>
                  <a:cubicBezTo>
                    <a:pt x="202208" y="705288"/>
                    <a:pt x="202564" y="706712"/>
                    <a:pt x="203513" y="708135"/>
                  </a:cubicBezTo>
                  <a:cubicBezTo>
                    <a:pt x="204936" y="709083"/>
                    <a:pt x="205766" y="708965"/>
                    <a:pt x="206004" y="707779"/>
                  </a:cubicBezTo>
                  <a:cubicBezTo>
                    <a:pt x="206241" y="706593"/>
                    <a:pt x="206834" y="706712"/>
                    <a:pt x="207783" y="708135"/>
                  </a:cubicBezTo>
                  <a:cubicBezTo>
                    <a:pt x="209680" y="707186"/>
                    <a:pt x="210273" y="706000"/>
                    <a:pt x="209562" y="704577"/>
                  </a:cubicBezTo>
                  <a:cubicBezTo>
                    <a:pt x="208850" y="703154"/>
                    <a:pt x="207783" y="701968"/>
                    <a:pt x="206359" y="701019"/>
                  </a:cubicBezTo>
                  <a:close/>
                  <a:moveTo>
                    <a:pt x="362196" y="685364"/>
                  </a:moveTo>
                  <a:cubicBezTo>
                    <a:pt x="359824" y="686313"/>
                    <a:pt x="358757" y="687973"/>
                    <a:pt x="358994" y="690345"/>
                  </a:cubicBezTo>
                  <a:cubicBezTo>
                    <a:pt x="359231" y="692717"/>
                    <a:pt x="361010" y="692717"/>
                    <a:pt x="364331" y="690345"/>
                  </a:cubicBezTo>
                  <a:cubicBezTo>
                    <a:pt x="363382" y="688448"/>
                    <a:pt x="362671" y="686787"/>
                    <a:pt x="362196" y="685364"/>
                  </a:cubicBezTo>
                  <a:close/>
                  <a:moveTo>
                    <a:pt x="399555" y="682162"/>
                  </a:moveTo>
                  <a:cubicBezTo>
                    <a:pt x="397894" y="683348"/>
                    <a:pt x="396827" y="684178"/>
                    <a:pt x="396352" y="684652"/>
                  </a:cubicBezTo>
                  <a:cubicBezTo>
                    <a:pt x="391609" y="686550"/>
                    <a:pt x="389237" y="687736"/>
                    <a:pt x="389237" y="688210"/>
                  </a:cubicBezTo>
                  <a:cubicBezTo>
                    <a:pt x="389237" y="688685"/>
                    <a:pt x="390185" y="688566"/>
                    <a:pt x="392083" y="687855"/>
                  </a:cubicBezTo>
                  <a:cubicBezTo>
                    <a:pt x="393981" y="687143"/>
                    <a:pt x="396234" y="686313"/>
                    <a:pt x="398843" y="685364"/>
                  </a:cubicBezTo>
                  <a:cubicBezTo>
                    <a:pt x="401452" y="684415"/>
                    <a:pt x="402994" y="683466"/>
                    <a:pt x="403468" y="682518"/>
                  </a:cubicBezTo>
                  <a:cubicBezTo>
                    <a:pt x="402520" y="681094"/>
                    <a:pt x="401215" y="680976"/>
                    <a:pt x="399555" y="682162"/>
                  </a:cubicBezTo>
                  <a:close/>
                  <a:moveTo>
                    <a:pt x="346542" y="678960"/>
                  </a:moveTo>
                  <a:cubicBezTo>
                    <a:pt x="346067" y="678960"/>
                    <a:pt x="345830" y="679671"/>
                    <a:pt x="345830" y="681094"/>
                  </a:cubicBezTo>
                  <a:cubicBezTo>
                    <a:pt x="346304" y="681569"/>
                    <a:pt x="346542" y="681925"/>
                    <a:pt x="346542" y="682162"/>
                  </a:cubicBezTo>
                  <a:cubicBezTo>
                    <a:pt x="346542" y="682399"/>
                    <a:pt x="346779" y="682755"/>
                    <a:pt x="347253" y="683229"/>
                  </a:cubicBezTo>
                  <a:cubicBezTo>
                    <a:pt x="348676" y="683704"/>
                    <a:pt x="349625" y="683111"/>
                    <a:pt x="350099" y="681450"/>
                  </a:cubicBezTo>
                  <a:cubicBezTo>
                    <a:pt x="350574" y="679790"/>
                    <a:pt x="351285" y="679909"/>
                    <a:pt x="352234" y="681806"/>
                  </a:cubicBezTo>
                  <a:cubicBezTo>
                    <a:pt x="353183" y="678960"/>
                    <a:pt x="352709" y="678011"/>
                    <a:pt x="350811" y="678960"/>
                  </a:cubicBezTo>
                  <a:cubicBezTo>
                    <a:pt x="348913" y="679909"/>
                    <a:pt x="347490" y="679909"/>
                    <a:pt x="346542" y="678960"/>
                  </a:cubicBezTo>
                  <a:close/>
                  <a:moveTo>
                    <a:pt x="250478" y="673267"/>
                  </a:moveTo>
                  <a:cubicBezTo>
                    <a:pt x="250003" y="673741"/>
                    <a:pt x="249529" y="674216"/>
                    <a:pt x="249054" y="674690"/>
                  </a:cubicBezTo>
                  <a:cubicBezTo>
                    <a:pt x="248580" y="675165"/>
                    <a:pt x="247869" y="675639"/>
                    <a:pt x="246920" y="676113"/>
                  </a:cubicBezTo>
                  <a:cubicBezTo>
                    <a:pt x="248343" y="677537"/>
                    <a:pt x="249529" y="679078"/>
                    <a:pt x="250478" y="680739"/>
                  </a:cubicBezTo>
                  <a:cubicBezTo>
                    <a:pt x="251426" y="682399"/>
                    <a:pt x="253087" y="682755"/>
                    <a:pt x="255459" y="681806"/>
                  </a:cubicBezTo>
                  <a:cubicBezTo>
                    <a:pt x="254510" y="679434"/>
                    <a:pt x="253561" y="678011"/>
                    <a:pt x="252612" y="677537"/>
                  </a:cubicBezTo>
                  <a:cubicBezTo>
                    <a:pt x="251664" y="677062"/>
                    <a:pt x="250952" y="675639"/>
                    <a:pt x="250478" y="673267"/>
                  </a:cubicBezTo>
                  <a:close/>
                  <a:moveTo>
                    <a:pt x="353835" y="668998"/>
                  </a:moveTo>
                  <a:cubicBezTo>
                    <a:pt x="352294" y="668286"/>
                    <a:pt x="350337" y="668523"/>
                    <a:pt x="347965" y="669709"/>
                  </a:cubicBezTo>
                  <a:cubicBezTo>
                    <a:pt x="348439" y="673504"/>
                    <a:pt x="350337" y="675639"/>
                    <a:pt x="353657" y="676113"/>
                  </a:cubicBezTo>
                  <a:cubicBezTo>
                    <a:pt x="356978" y="676588"/>
                    <a:pt x="359113" y="676113"/>
                    <a:pt x="360062" y="674690"/>
                  </a:cubicBezTo>
                  <a:cubicBezTo>
                    <a:pt x="359113" y="672793"/>
                    <a:pt x="358638" y="672081"/>
                    <a:pt x="358638" y="672555"/>
                  </a:cubicBezTo>
                  <a:cubicBezTo>
                    <a:pt x="358638" y="673030"/>
                    <a:pt x="358164" y="673504"/>
                    <a:pt x="357215" y="673979"/>
                  </a:cubicBezTo>
                  <a:cubicBezTo>
                    <a:pt x="356504" y="671370"/>
                    <a:pt x="355377" y="669709"/>
                    <a:pt x="353835" y="668998"/>
                  </a:cubicBezTo>
                  <a:close/>
                  <a:moveTo>
                    <a:pt x="257593" y="668998"/>
                  </a:moveTo>
                  <a:cubicBezTo>
                    <a:pt x="256645" y="669472"/>
                    <a:pt x="256408" y="669946"/>
                    <a:pt x="256882" y="670421"/>
                  </a:cubicBezTo>
                  <a:cubicBezTo>
                    <a:pt x="257356" y="670895"/>
                    <a:pt x="257831" y="670895"/>
                    <a:pt x="258305" y="670421"/>
                  </a:cubicBezTo>
                  <a:cubicBezTo>
                    <a:pt x="258779" y="671370"/>
                    <a:pt x="258661" y="671844"/>
                    <a:pt x="257949" y="671844"/>
                  </a:cubicBezTo>
                  <a:cubicBezTo>
                    <a:pt x="257238" y="671844"/>
                    <a:pt x="256645" y="672081"/>
                    <a:pt x="256170" y="672555"/>
                  </a:cubicBezTo>
                  <a:cubicBezTo>
                    <a:pt x="257119" y="673030"/>
                    <a:pt x="258068" y="674216"/>
                    <a:pt x="259017" y="676113"/>
                  </a:cubicBezTo>
                  <a:cubicBezTo>
                    <a:pt x="262337" y="675165"/>
                    <a:pt x="263286" y="673979"/>
                    <a:pt x="261863" y="672555"/>
                  </a:cubicBezTo>
                  <a:cubicBezTo>
                    <a:pt x="260440" y="671132"/>
                    <a:pt x="259017" y="669946"/>
                    <a:pt x="257593" y="668998"/>
                  </a:cubicBezTo>
                  <a:close/>
                  <a:moveTo>
                    <a:pt x="379274" y="658324"/>
                  </a:moveTo>
                  <a:cubicBezTo>
                    <a:pt x="377377" y="659273"/>
                    <a:pt x="375835" y="660103"/>
                    <a:pt x="374649" y="660814"/>
                  </a:cubicBezTo>
                  <a:cubicBezTo>
                    <a:pt x="373463" y="661526"/>
                    <a:pt x="374056" y="663068"/>
                    <a:pt x="376428" y="665440"/>
                  </a:cubicBezTo>
                  <a:cubicBezTo>
                    <a:pt x="377851" y="664016"/>
                    <a:pt x="378326" y="662830"/>
                    <a:pt x="377851" y="661882"/>
                  </a:cubicBezTo>
                  <a:cubicBezTo>
                    <a:pt x="378800" y="661882"/>
                    <a:pt x="379274" y="662119"/>
                    <a:pt x="379274" y="662593"/>
                  </a:cubicBezTo>
                  <a:cubicBezTo>
                    <a:pt x="379274" y="663068"/>
                    <a:pt x="379512" y="663542"/>
                    <a:pt x="379986" y="664016"/>
                  </a:cubicBezTo>
                  <a:cubicBezTo>
                    <a:pt x="381884" y="663068"/>
                    <a:pt x="382477" y="662356"/>
                    <a:pt x="381765" y="661882"/>
                  </a:cubicBezTo>
                  <a:cubicBezTo>
                    <a:pt x="381053" y="661407"/>
                    <a:pt x="380223" y="660221"/>
                    <a:pt x="379274" y="658324"/>
                  </a:cubicBezTo>
                  <a:close/>
                  <a:moveTo>
                    <a:pt x="249766" y="658324"/>
                  </a:moveTo>
                  <a:cubicBezTo>
                    <a:pt x="248817" y="658798"/>
                    <a:pt x="248817" y="659984"/>
                    <a:pt x="249766" y="661882"/>
                  </a:cubicBezTo>
                  <a:cubicBezTo>
                    <a:pt x="249766" y="662830"/>
                    <a:pt x="249292" y="663305"/>
                    <a:pt x="248343" y="663305"/>
                  </a:cubicBezTo>
                  <a:cubicBezTo>
                    <a:pt x="247394" y="663305"/>
                    <a:pt x="246445" y="663779"/>
                    <a:pt x="245497" y="664728"/>
                  </a:cubicBezTo>
                  <a:cubicBezTo>
                    <a:pt x="246445" y="665677"/>
                    <a:pt x="248106" y="666507"/>
                    <a:pt x="250478" y="667219"/>
                  </a:cubicBezTo>
                  <a:cubicBezTo>
                    <a:pt x="252850" y="667930"/>
                    <a:pt x="254510" y="667337"/>
                    <a:pt x="255459" y="665440"/>
                  </a:cubicBezTo>
                  <a:cubicBezTo>
                    <a:pt x="254510" y="664491"/>
                    <a:pt x="253443" y="663661"/>
                    <a:pt x="252257" y="662949"/>
                  </a:cubicBezTo>
                  <a:cubicBezTo>
                    <a:pt x="251071" y="662238"/>
                    <a:pt x="250240" y="660696"/>
                    <a:pt x="249766" y="658324"/>
                  </a:cubicBezTo>
                  <a:close/>
                  <a:moveTo>
                    <a:pt x="360062" y="657612"/>
                  </a:moveTo>
                  <a:cubicBezTo>
                    <a:pt x="358164" y="658561"/>
                    <a:pt x="356741" y="659035"/>
                    <a:pt x="355792" y="659035"/>
                  </a:cubicBezTo>
                  <a:cubicBezTo>
                    <a:pt x="357215" y="662830"/>
                    <a:pt x="359350" y="664254"/>
                    <a:pt x="362196" y="663305"/>
                  </a:cubicBezTo>
                  <a:cubicBezTo>
                    <a:pt x="361722" y="662356"/>
                    <a:pt x="361366" y="661407"/>
                    <a:pt x="361129" y="660459"/>
                  </a:cubicBezTo>
                  <a:cubicBezTo>
                    <a:pt x="360892" y="659510"/>
                    <a:pt x="360536" y="658561"/>
                    <a:pt x="360062" y="657612"/>
                  </a:cubicBezTo>
                  <a:close/>
                  <a:moveTo>
                    <a:pt x="294596" y="657612"/>
                  </a:moveTo>
                  <a:cubicBezTo>
                    <a:pt x="292224" y="657612"/>
                    <a:pt x="290801" y="658798"/>
                    <a:pt x="290326" y="661170"/>
                  </a:cubicBezTo>
                  <a:cubicBezTo>
                    <a:pt x="289852" y="663542"/>
                    <a:pt x="289140" y="664016"/>
                    <a:pt x="288192" y="662593"/>
                  </a:cubicBezTo>
                  <a:cubicBezTo>
                    <a:pt x="287243" y="663542"/>
                    <a:pt x="287480" y="664016"/>
                    <a:pt x="288903" y="664016"/>
                  </a:cubicBezTo>
                  <a:cubicBezTo>
                    <a:pt x="289378" y="664965"/>
                    <a:pt x="289259" y="665440"/>
                    <a:pt x="288547" y="665440"/>
                  </a:cubicBezTo>
                  <a:cubicBezTo>
                    <a:pt x="287836" y="665440"/>
                    <a:pt x="287243" y="665677"/>
                    <a:pt x="286768" y="666151"/>
                  </a:cubicBezTo>
                  <a:cubicBezTo>
                    <a:pt x="288192" y="667100"/>
                    <a:pt x="290208" y="667693"/>
                    <a:pt x="292817" y="667930"/>
                  </a:cubicBezTo>
                  <a:cubicBezTo>
                    <a:pt x="295426" y="668167"/>
                    <a:pt x="297205" y="667100"/>
                    <a:pt x="298154" y="664728"/>
                  </a:cubicBezTo>
                  <a:cubicBezTo>
                    <a:pt x="298154" y="662356"/>
                    <a:pt x="297561" y="661170"/>
                    <a:pt x="296375" y="661170"/>
                  </a:cubicBezTo>
                  <a:cubicBezTo>
                    <a:pt x="295189" y="661170"/>
                    <a:pt x="294596" y="659984"/>
                    <a:pt x="294596" y="657612"/>
                  </a:cubicBezTo>
                  <a:close/>
                  <a:moveTo>
                    <a:pt x="305270" y="651920"/>
                  </a:moveTo>
                  <a:cubicBezTo>
                    <a:pt x="303846" y="654766"/>
                    <a:pt x="304558" y="656426"/>
                    <a:pt x="307404" y="656901"/>
                  </a:cubicBezTo>
                  <a:cubicBezTo>
                    <a:pt x="310251" y="657375"/>
                    <a:pt x="312148" y="658324"/>
                    <a:pt x="313097" y="659747"/>
                  </a:cubicBezTo>
                  <a:cubicBezTo>
                    <a:pt x="314046" y="657375"/>
                    <a:pt x="313216" y="656070"/>
                    <a:pt x="310607" y="655833"/>
                  </a:cubicBezTo>
                  <a:cubicBezTo>
                    <a:pt x="307997" y="655596"/>
                    <a:pt x="306218" y="654292"/>
                    <a:pt x="305270" y="651920"/>
                  </a:cubicBezTo>
                  <a:close/>
                  <a:moveTo>
                    <a:pt x="224861" y="651920"/>
                  </a:moveTo>
                  <a:cubicBezTo>
                    <a:pt x="223912" y="653817"/>
                    <a:pt x="223675" y="655359"/>
                    <a:pt x="224149" y="656545"/>
                  </a:cubicBezTo>
                  <a:cubicBezTo>
                    <a:pt x="224623" y="657731"/>
                    <a:pt x="225335" y="659273"/>
                    <a:pt x="226284" y="661170"/>
                  </a:cubicBezTo>
                  <a:cubicBezTo>
                    <a:pt x="228656" y="659273"/>
                    <a:pt x="229367" y="656426"/>
                    <a:pt x="228419" y="652631"/>
                  </a:cubicBezTo>
                  <a:cubicBezTo>
                    <a:pt x="226521" y="653580"/>
                    <a:pt x="225335" y="653343"/>
                    <a:pt x="224861" y="651920"/>
                  </a:cubicBezTo>
                  <a:close/>
                  <a:moveTo>
                    <a:pt x="394929" y="646938"/>
                  </a:moveTo>
                  <a:cubicBezTo>
                    <a:pt x="393032" y="645990"/>
                    <a:pt x="391609" y="646108"/>
                    <a:pt x="390660" y="647294"/>
                  </a:cubicBezTo>
                  <a:cubicBezTo>
                    <a:pt x="389711" y="648480"/>
                    <a:pt x="389948" y="650259"/>
                    <a:pt x="391371" y="652631"/>
                  </a:cubicBezTo>
                  <a:cubicBezTo>
                    <a:pt x="391371" y="651682"/>
                    <a:pt x="392320" y="650971"/>
                    <a:pt x="394218" y="650496"/>
                  </a:cubicBezTo>
                  <a:cubicBezTo>
                    <a:pt x="396115" y="650022"/>
                    <a:pt x="396352" y="648836"/>
                    <a:pt x="394929" y="646938"/>
                  </a:cubicBezTo>
                  <a:close/>
                  <a:moveTo>
                    <a:pt x="335156" y="646227"/>
                  </a:moveTo>
                  <a:cubicBezTo>
                    <a:pt x="336105" y="650022"/>
                    <a:pt x="338003" y="651208"/>
                    <a:pt x="340849" y="649785"/>
                  </a:cubicBezTo>
                  <a:cubicBezTo>
                    <a:pt x="341798" y="648362"/>
                    <a:pt x="341560" y="647176"/>
                    <a:pt x="340137" y="646227"/>
                  </a:cubicBezTo>
                  <a:cubicBezTo>
                    <a:pt x="338714" y="645278"/>
                    <a:pt x="337054" y="645278"/>
                    <a:pt x="335156" y="646227"/>
                  </a:cubicBezTo>
                  <a:close/>
                  <a:moveTo>
                    <a:pt x="268267" y="643381"/>
                  </a:moveTo>
                  <a:cubicBezTo>
                    <a:pt x="266370" y="641483"/>
                    <a:pt x="263998" y="642195"/>
                    <a:pt x="261151" y="645515"/>
                  </a:cubicBezTo>
                  <a:cubicBezTo>
                    <a:pt x="261626" y="648362"/>
                    <a:pt x="263998" y="649073"/>
                    <a:pt x="268267" y="647650"/>
                  </a:cubicBezTo>
                  <a:cubicBezTo>
                    <a:pt x="267318" y="645278"/>
                    <a:pt x="267318" y="643855"/>
                    <a:pt x="268267" y="643381"/>
                  </a:cubicBezTo>
                  <a:close/>
                  <a:moveTo>
                    <a:pt x="383544" y="640534"/>
                  </a:moveTo>
                  <a:cubicBezTo>
                    <a:pt x="381172" y="641009"/>
                    <a:pt x="380698" y="642550"/>
                    <a:pt x="382121" y="645160"/>
                  </a:cubicBezTo>
                  <a:cubicBezTo>
                    <a:pt x="383544" y="647769"/>
                    <a:pt x="385441" y="648124"/>
                    <a:pt x="387813" y="646227"/>
                  </a:cubicBezTo>
                  <a:cubicBezTo>
                    <a:pt x="387339" y="643855"/>
                    <a:pt x="385916" y="641957"/>
                    <a:pt x="383544" y="640534"/>
                  </a:cubicBezTo>
                  <a:close/>
                  <a:moveTo>
                    <a:pt x="244785" y="631995"/>
                  </a:moveTo>
                  <a:cubicBezTo>
                    <a:pt x="243836" y="632944"/>
                    <a:pt x="243243" y="633893"/>
                    <a:pt x="243006" y="634842"/>
                  </a:cubicBezTo>
                  <a:cubicBezTo>
                    <a:pt x="242769" y="635790"/>
                    <a:pt x="241939" y="635316"/>
                    <a:pt x="240515" y="633418"/>
                  </a:cubicBezTo>
                  <a:cubicBezTo>
                    <a:pt x="240041" y="635316"/>
                    <a:pt x="240515" y="636858"/>
                    <a:pt x="241939" y="638044"/>
                  </a:cubicBezTo>
                  <a:cubicBezTo>
                    <a:pt x="243362" y="639230"/>
                    <a:pt x="244904" y="640534"/>
                    <a:pt x="246564" y="641957"/>
                  </a:cubicBezTo>
                  <a:cubicBezTo>
                    <a:pt x="248224" y="643381"/>
                    <a:pt x="249647" y="644922"/>
                    <a:pt x="250833" y="646583"/>
                  </a:cubicBezTo>
                  <a:cubicBezTo>
                    <a:pt x="252019" y="648243"/>
                    <a:pt x="252375" y="650496"/>
                    <a:pt x="251901" y="653343"/>
                  </a:cubicBezTo>
                  <a:cubicBezTo>
                    <a:pt x="253798" y="651445"/>
                    <a:pt x="255222" y="649785"/>
                    <a:pt x="256170" y="648362"/>
                  </a:cubicBezTo>
                  <a:cubicBezTo>
                    <a:pt x="257119" y="646938"/>
                    <a:pt x="256882" y="644804"/>
                    <a:pt x="255459" y="641957"/>
                  </a:cubicBezTo>
                  <a:cubicBezTo>
                    <a:pt x="252138" y="642906"/>
                    <a:pt x="250122" y="641602"/>
                    <a:pt x="249410" y="638044"/>
                  </a:cubicBezTo>
                  <a:cubicBezTo>
                    <a:pt x="248699" y="634486"/>
                    <a:pt x="247157" y="632470"/>
                    <a:pt x="244785" y="631995"/>
                  </a:cubicBezTo>
                  <a:close/>
                  <a:moveTo>
                    <a:pt x="431220" y="629860"/>
                  </a:moveTo>
                  <a:cubicBezTo>
                    <a:pt x="428848" y="630335"/>
                    <a:pt x="427425" y="631046"/>
                    <a:pt x="426951" y="631995"/>
                  </a:cubicBezTo>
                  <a:cubicBezTo>
                    <a:pt x="426476" y="632944"/>
                    <a:pt x="425765" y="633893"/>
                    <a:pt x="424816" y="634842"/>
                  </a:cubicBezTo>
                  <a:cubicBezTo>
                    <a:pt x="425290" y="636265"/>
                    <a:pt x="425883" y="637688"/>
                    <a:pt x="426595" y="639111"/>
                  </a:cubicBezTo>
                  <a:cubicBezTo>
                    <a:pt x="427306" y="640534"/>
                    <a:pt x="428137" y="641483"/>
                    <a:pt x="429085" y="641957"/>
                  </a:cubicBezTo>
                  <a:cubicBezTo>
                    <a:pt x="432880" y="641009"/>
                    <a:pt x="434659" y="639230"/>
                    <a:pt x="434422" y="636621"/>
                  </a:cubicBezTo>
                  <a:cubicBezTo>
                    <a:pt x="434185" y="634011"/>
                    <a:pt x="433118" y="631758"/>
                    <a:pt x="431220" y="629860"/>
                  </a:cubicBezTo>
                  <a:close/>
                  <a:moveTo>
                    <a:pt x="276806" y="629860"/>
                  </a:moveTo>
                  <a:cubicBezTo>
                    <a:pt x="275857" y="630335"/>
                    <a:pt x="275265" y="630928"/>
                    <a:pt x="275027" y="631639"/>
                  </a:cubicBezTo>
                  <a:cubicBezTo>
                    <a:pt x="274790" y="632351"/>
                    <a:pt x="275027" y="633181"/>
                    <a:pt x="275739" y="634130"/>
                  </a:cubicBezTo>
                  <a:cubicBezTo>
                    <a:pt x="276450" y="635079"/>
                    <a:pt x="277992" y="635079"/>
                    <a:pt x="280364" y="634130"/>
                  </a:cubicBezTo>
                  <a:cubicBezTo>
                    <a:pt x="279415" y="633181"/>
                    <a:pt x="279415" y="632232"/>
                    <a:pt x="280364" y="631284"/>
                  </a:cubicBezTo>
                  <a:cubicBezTo>
                    <a:pt x="278941" y="629860"/>
                    <a:pt x="277755" y="629386"/>
                    <a:pt x="276806" y="629860"/>
                  </a:cubicBezTo>
                  <a:close/>
                  <a:moveTo>
                    <a:pt x="266844" y="629860"/>
                  </a:moveTo>
                  <a:cubicBezTo>
                    <a:pt x="265895" y="630809"/>
                    <a:pt x="265895" y="632470"/>
                    <a:pt x="266844" y="634842"/>
                  </a:cubicBezTo>
                  <a:cubicBezTo>
                    <a:pt x="267793" y="637213"/>
                    <a:pt x="266370" y="637925"/>
                    <a:pt x="262575" y="636976"/>
                  </a:cubicBezTo>
                  <a:cubicBezTo>
                    <a:pt x="263998" y="640771"/>
                    <a:pt x="265777" y="641483"/>
                    <a:pt x="267911" y="639111"/>
                  </a:cubicBezTo>
                  <a:cubicBezTo>
                    <a:pt x="270046" y="636739"/>
                    <a:pt x="271588" y="635079"/>
                    <a:pt x="272537" y="634130"/>
                  </a:cubicBezTo>
                  <a:cubicBezTo>
                    <a:pt x="271588" y="632707"/>
                    <a:pt x="270639" y="631877"/>
                    <a:pt x="269690" y="631639"/>
                  </a:cubicBezTo>
                  <a:cubicBezTo>
                    <a:pt x="268742" y="631402"/>
                    <a:pt x="267793" y="630809"/>
                    <a:pt x="266844" y="629860"/>
                  </a:cubicBezTo>
                  <a:close/>
                  <a:moveTo>
                    <a:pt x="358638" y="625591"/>
                  </a:moveTo>
                  <a:cubicBezTo>
                    <a:pt x="357215" y="626540"/>
                    <a:pt x="356860" y="627726"/>
                    <a:pt x="357571" y="629149"/>
                  </a:cubicBezTo>
                  <a:cubicBezTo>
                    <a:pt x="358283" y="630572"/>
                    <a:pt x="359113" y="631758"/>
                    <a:pt x="360062" y="632707"/>
                  </a:cubicBezTo>
                  <a:cubicBezTo>
                    <a:pt x="361959" y="631284"/>
                    <a:pt x="362434" y="630098"/>
                    <a:pt x="361485" y="629149"/>
                  </a:cubicBezTo>
                  <a:cubicBezTo>
                    <a:pt x="360536" y="628200"/>
                    <a:pt x="359587" y="627014"/>
                    <a:pt x="358638" y="625591"/>
                  </a:cubicBezTo>
                  <a:close/>
                  <a:moveTo>
                    <a:pt x="231976" y="618475"/>
                  </a:moveTo>
                  <a:cubicBezTo>
                    <a:pt x="230079" y="617526"/>
                    <a:pt x="227707" y="617764"/>
                    <a:pt x="224861" y="619187"/>
                  </a:cubicBezTo>
                  <a:cubicBezTo>
                    <a:pt x="225335" y="622033"/>
                    <a:pt x="226284" y="623456"/>
                    <a:pt x="227707" y="623456"/>
                  </a:cubicBezTo>
                  <a:cubicBezTo>
                    <a:pt x="229130" y="623456"/>
                    <a:pt x="230316" y="623931"/>
                    <a:pt x="231265" y="624879"/>
                  </a:cubicBezTo>
                  <a:cubicBezTo>
                    <a:pt x="233162" y="623931"/>
                    <a:pt x="233400" y="621796"/>
                    <a:pt x="231976" y="618475"/>
                  </a:cubicBezTo>
                  <a:close/>
                  <a:moveTo>
                    <a:pt x="389237" y="609936"/>
                  </a:moveTo>
                  <a:cubicBezTo>
                    <a:pt x="388288" y="610410"/>
                    <a:pt x="388288" y="612189"/>
                    <a:pt x="389237" y="615273"/>
                  </a:cubicBezTo>
                  <a:cubicBezTo>
                    <a:pt x="390185" y="618356"/>
                    <a:pt x="391609" y="619187"/>
                    <a:pt x="393506" y="617764"/>
                  </a:cubicBezTo>
                  <a:cubicBezTo>
                    <a:pt x="392557" y="615866"/>
                    <a:pt x="391846" y="614324"/>
                    <a:pt x="391371" y="613138"/>
                  </a:cubicBezTo>
                  <a:cubicBezTo>
                    <a:pt x="390897" y="611952"/>
                    <a:pt x="390185" y="610885"/>
                    <a:pt x="389237" y="609936"/>
                  </a:cubicBezTo>
                  <a:close/>
                  <a:moveTo>
                    <a:pt x="437624" y="598551"/>
                  </a:moveTo>
                  <a:cubicBezTo>
                    <a:pt x="436201" y="600923"/>
                    <a:pt x="435964" y="602702"/>
                    <a:pt x="436913" y="603888"/>
                  </a:cubicBezTo>
                  <a:cubicBezTo>
                    <a:pt x="437862" y="605074"/>
                    <a:pt x="438573" y="607327"/>
                    <a:pt x="439048" y="610648"/>
                  </a:cubicBezTo>
                  <a:cubicBezTo>
                    <a:pt x="440945" y="609699"/>
                    <a:pt x="441301" y="608039"/>
                    <a:pt x="440115" y="605667"/>
                  </a:cubicBezTo>
                  <a:cubicBezTo>
                    <a:pt x="438929" y="603295"/>
                    <a:pt x="438099" y="600923"/>
                    <a:pt x="437624" y="598551"/>
                  </a:cubicBezTo>
                  <a:close/>
                  <a:moveTo>
                    <a:pt x="426239" y="593570"/>
                  </a:moveTo>
                  <a:cubicBezTo>
                    <a:pt x="425290" y="594518"/>
                    <a:pt x="425765" y="596060"/>
                    <a:pt x="427662" y="598195"/>
                  </a:cubicBezTo>
                  <a:cubicBezTo>
                    <a:pt x="429560" y="600330"/>
                    <a:pt x="430983" y="601871"/>
                    <a:pt x="431932" y="602820"/>
                  </a:cubicBezTo>
                  <a:cubicBezTo>
                    <a:pt x="434304" y="600923"/>
                    <a:pt x="434422" y="598788"/>
                    <a:pt x="432287" y="596416"/>
                  </a:cubicBezTo>
                  <a:cubicBezTo>
                    <a:pt x="430153" y="594044"/>
                    <a:pt x="428137" y="593095"/>
                    <a:pt x="426239" y="593570"/>
                  </a:cubicBezTo>
                  <a:close/>
                  <a:moveTo>
                    <a:pt x="413430" y="589300"/>
                  </a:moveTo>
                  <a:cubicBezTo>
                    <a:pt x="412007" y="592146"/>
                    <a:pt x="412482" y="596416"/>
                    <a:pt x="414854" y="602109"/>
                  </a:cubicBezTo>
                  <a:cubicBezTo>
                    <a:pt x="416277" y="601160"/>
                    <a:pt x="416633" y="599381"/>
                    <a:pt x="415921" y="596772"/>
                  </a:cubicBezTo>
                  <a:cubicBezTo>
                    <a:pt x="415209" y="594163"/>
                    <a:pt x="414379" y="591672"/>
                    <a:pt x="413430" y="589300"/>
                  </a:cubicBezTo>
                  <a:close/>
                  <a:moveTo>
                    <a:pt x="269690" y="588589"/>
                  </a:moveTo>
                  <a:cubicBezTo>
                    <a:pt x="268742" y="589537"/>
                    <a:pt x="268267" y="590368"/>
                    <a:pt x="268267" y="591079"/>
                  </a:cubicBezTo>
                  <a:cubicBezTo>
                    <a:pt x="268267" y="591791"/>
                    <a:pt x="267793" y="592384"/>
                    <a:pt x="266844" y="592858"/>
                  </a:cubicBezTo>
                  <a:cubicBezTo>
                    <a:pt x="269216" y="595230"/>
                    <a:pt x="270876" y="596297"/>
                    <a:pt x="271825" y="596060"/>
                  </a:cubicBezTo>
                  <a:cubicBezTo>
                    <a:pt x="272774" y="595823"/>
                    <a:pt x="274434" y="594518"/>
                    <a:pt x="276806" y="592146"/>
                  </a:cubicBezTo>
                  <a:cubicBezTo>
                    <a:pt x="275857" y="590249"/>
                    <a:pt x="274553" y="589656"/>
                    <a:pt x="272893" y="590368"/>
                  </a:cubicBezTo>
                  <a:cubicBezTo>
                    <a:pt x="271232" y="591079"/>
                    <a:pt x="270165" y="590486"/>
                    <a:pt x="269690" y="588589"/>
                  </a:cubicBezTo>
                  <a:close/>
                  <a:moveTo>
                    <a:pt x="367889" y="587877"/>
                  </a:moveTo>
                  <a:cubicBezTo>
                    <a:pt x="365517" y="588351"/>
                    <a:pt x="364924" y="589656"/>
                    <a:pt x="366110" y="591791"/>
                  </a:cubicBezTo>
                  <a:cubicBezTo>
                    <a:pt x="367296" y="593925"/>
                    <a:pt x="366703" y="594993"/>
                    <a:pt x="364331" y="594993"/>
                  </a:cubicBezTo>
                  <a:cubicBezTo>
                    <a:pt x="365280" y="595467"/>
                    <a:pt x="365992" y="596297"/>
                    <a:pt x="366466" y="597483"/>
                  </a:cubicBezTo>
                  <a:cubicBezTo>
                    <a:pt x="366940" y="598669"/>
                    <a:pt x="368126" y="598788"/>
                    <a:pt x="370024" y="597839"/>
                  </a:cubicBezTo>
                  <a:cubicBezTo>
                    <a:pt x="368601" y="594993"/>
                    <a:pt x="368482" y="593095"/>
                    <a:pt x="369668" y="592146"/>
                  </a:cubicBezTo>
                  <a:cubicBezTo>
                    <a:pt x="370854" y="591198"/>
                    <a:pt x="370261" y="589775"/>
                    <a:pt x="367889" y="587877"/>
                  </a:cubicBezTo>
                  <a:close/>
                  <a:moveTo>
                    <a:pt x="283922" y="583607"/>
                  </a:moveTo>
                  <a:cubicBezTo>
                    <a:pt x="282973" y="583133"/>
                    <a:pt x="282499" y="584438"/>
                    <a:pt x="282499" y="587521"/>
                  </a:cubicBezTo>
                  <a:cubicBezTo>
                    <a:pt x="282499" y="590605"/>
                    <a:pt x="280839" y="591435"/>
                    <a:pt x="277518" y="590012"/>
                  </a:cubicBezTo>
                  <a:cubicBezTo>
                    <a:pt x="277518" y="592858"/>
                    <a:pt x="276806" y="595111"/>
                    <a:pt x="275383" y="596772"/>
                  </a:cubicBezTo>
                  <a:cubicBezTo>
                    <a:pt x="273960" y="598432"/>
                    <a:pt x="273723" y="600685"/>
                    <a:pt x="274672" y="603532"/>
                  </a:cubicBezTo>
                  <a:cubicBezTo>
                    <a:pt x="272300" y="603532"/>
                    <a:pt x="270639" y="602583"/>
                    <a:pt x="269690" y="600685"/>
                  </a:cubicBezTo>
                  <a:cubicBezTo>
                    <a:pt x="268742" y="598788"/>
                    <a:pt x="267081" y="598314"/>
                    <a:pt x="264709" y="599262"/>
                  </a:cubicBezTo>
                  <a:cubicBezTo>
                    <a:pt x="263286" y="600685"/>
                    <a:pt x="263523" y="602583"/>
                    <a:pt x="265421" y="604955"/>
                  </a:cubicBezTo>
                  <a:cubicBezTo>
                    <a:pt x="263049" y="604481"/>
                    <a:pt x="261389" y="603769"/>
                    <a:pt x="260440" y="602820"/>
                  </a:cubicBezTo>
                  <a:cubicBezTo>
                    <a:pt x="259491" y="601871"/>
                    <a:pt x="258068" y="602583"/>
                    <a:pt x="256170" y="604955"/>
                  </a:cubicBezTo>
                  <a:cubicBezTo>
                    <a:pt x="254273" y="604481"/>
                    <a:pt x="252494" y="603769"/>
                    <a:pt x="250833" y="602820"/>
                  </a:cubicBezTo>
                  <a:cubicBezTo>
                    <a:pt x="249173" y="601871"/>
                    <a:pt x="247869" y="599737"/>
                    <a:pt x="246920" y="596416"/>
                  </a:cubicBezTo>
                  <a:cubicBezTo>
                    <a:pt x="242176" y="602583"/>
                    <a:pt x="238144" y="602583"/>
                    <a:pt x="234823" y="596416"/>
                  </a:cubicBezTo>
                  <a:cubicBezTo>
                    <a:pt x="233874" y="599737"/>
                    <a:pt x="233874" y="602583"/>
                    <a:pt x="234823" y="604955"/>
                  </a:cubicBezTo>
                  <a:cubicBezTo>
                    <a:pt x="235772" y="607327"/>
                    <a:pt x="234348" y="608987"/>
                    <a:pt x="230553" y="609936"/>
                  </a:cubicBezTo>
                  <a:cubicBezTo>
                    <a:pt x="231502" y="612308"/>
                    <a:pt x="232925" y="613731"/>
                    <a:pt x="234823" y="614206"/>
                  </a:cubicBezTo>
                  <a:cubicBezTo>
                    <a:pt x="236720" y="614680"/>
                    <a:pt x="238144" y="616815"/>
                    <a:pt x="239092" y="620610"/>
                  </a:cubicBezTo>
                  <a:cubicBezTo>
                    <a:pt x="241464" y="619661"/>
                    <a:pt x="243480" y="619898"/>
                    <a:pt x="245141" y="621321"/>
                  </a:cubicBezTo>
                  <a:cubicBezTo>
                    <a:pt x="246801" y="622745"/>
                    <a:pt x="248106" y="622270"/>
                    <a:pt x="249054" y="619898"/>
                  </a:cubicBezTo>
                  <a:cubicBezTo>
                    <a:pt x="245259" y="616103"/>
                    <a:pt x="242413" y="613731"/>
                    <a:pt x="240515" y="612782"/>
                  </a:cubicBezTo>
                  <a:cubicBezTo>
                    <a:pt x="240515" y="610410"/>
                    <a:pt x="241346" y="609580"/>
                    <a:pt x="243006" y="610292"/>
                  </a:cubicBezTo>
                  <a:cubicBezTo>
                    <a:pt x="244666" y="611003"/>
                    <a:pt x="245971" y="610885"/>
                    <a:pt x="246920" y="609936"/>
                  </a:cubicBezTo>
                  <a:cubicBezTo>
                    <a:pt x="244548" y="612308"/>
                    <a:pt x="244904" y="614087"/>
                    <a:pt x="247987" y="615273"/>
                  </a:cubicBezTo>
                  <a:cubicBezTo>
                    <a:pt x="251071" y="616459"/>
                    <a:pt x="253324" y="615866"/>
                    <a:pt x="254747" y="613494"/>
                  </a:cubicBezTo>
                  <a:cubicBezTo>
                    <a:pt x="253324" y="612071"/>
                    <a:pt x="251901" y="610766"/>
                    <a:pt x="250478" y="609580"/>
                  </a:cubicBezTo>
                  <a:cubicBezTo>
                    <a:pt x="249054" y="608394"/>
                    <a:pt x="247157" y="607801"/>
                    <a:pt x="244785" y="607801"/>
                  </a:cubicBezTo>
                  <a:cubicBezTo>
                    <a:pt x="245734" y="606853"/>
                    <a:pt x="245852" y="605785"/>
                    <a:pt x="245141" y="604599"/>
                  </a:cubicBezTo>
                  <a:cubicBezTo>
                    <a:pt x="244429" y="603413"/>
                    <a:pt x="244548" y="602346"/>
                    <a:pt x="245497" y="601397"/>
                  </a:cubicBezTo>
                  <a:cubicBezTo>
                    <a:pt x="247394" y="603295"/>
                    <a:pt x="249410" y="604599"/>
                    <a:pt x="251545" y="605311"/>
                  </a:cubicBezTo>
                  <a:cubicBezTo>
                    <a:pt x="253680" y="606022"/>
                    <a:pt x="254984" y="608513"/>
                    <a:pt x="255459" y="612782"/>
                  </a:cubicBezTo>
                  <a:cubicBezTo>
                    <a:pt x="257356" y="613257"/>
                    <a:pt x="259017" y="613613"/>
                    <a:pt x="260440" y="613850"/>
                  </a:cubicBezTo>
                  <a:cubicBezTo>
                    <a:pt x="261863" y="614087"/>
                    <a:pt x="263523" y="614206"/>
                    <a:pt x="265421" y="614206"/>
                  </a:cubicBezTo>
                  <a:cubicBezTo>
                    <a:pt x="266844" y="616578"/>
                    <a:pt x="266963" y="618119"/>
                    <a:pt x="265777" y="618831"/>
                  </a:cubicBezTo>
                  <a:cubicBezTo>
                    <a:pt x="264591" y="619542"/>
                    <a:pt x="264472" y="620847"/>
                    <a:pt x="265421" y="622745"/>
                  </a:cubicBezTo>
                  <a:cubicBezTo>
                    <a:pt x="267318" y="622745"/>
                    <a:pt x="268386" y="622389"/>
                    <a:pt x="268623" y="621677"/>
                  </a:cubicBezTo>
                  <a:cubicBezTo>
                    <a:pt x="268860" y="620966"/>
                    <a:pt x="268742" y="620373"/>
                    <a:pt x="268267" y="619898"/>
                  </a:cubicBezTo>
                  <a:cubicBezTo>
                    <a:pt x="267793" y="619424"/>
                    <a:pt x="267437" y="618831"/>
                    <a:pt x="267200" y="618119"/>
                  </a:cubicBezTo>
                  <a:cubicBezTo>
                    <a:pt x="266963" y="617408"/>
                    <a:pt x="267556" y="617052"/>
                    <a:pt x="268979" y="617052"/>
                  </a:cubicBezTo>
                  <a:cubicBezTo>
                    <a:pt x="268979" y="614206"/>
                    <a:pt x="268149" y="612189"/>
                    <a:pt x="266488" y="611003"/>
                  </a:cubicBezTo>
                  <a:cubicBezTo>
                    <a:pt x="264828" y="609817"/>
                    <a:pt x="265184" y="608513"/>
                    <a:pt x="267556" y="607090"/>
                  </a:cubicBezTo>
                  <a:cubicBezTo>
                    <a:pt x="268504" y="607090"/>
                    <a:pt x="269097" y="607801"/>
                    <a:pt x="269335" y="609224"/>
                  </a:cubicBezTo>
                  <a:cubicBezTo>
                    <a:pt x="269572" y="610648"/>
                    <a:pt x="270165" y="611122"/>
                    <a:pt x="271114" y="610648"/>
                  </a:cubicBezTo>
                  <a:cubicBezTo>
                    <a:pt x="273011" y="612071"/>
                    <a:pt x="273248" y="611715"/>
                    <a:pt x="271825" y="609580"/>
                  </a:cubicBezTo>
                  <a:cubicBezTo>
                    <a:pt x="270402" y="607446"/>
                    <a:pt x="269216" y="606141"/>
                    <a:pt x="268267" y="605667"/>
                  </a:cubicBezTo>
                  <a:cubicBezTo>
                    <a:pt x="270165" y="604718"/>
                    <a:pt x="271351" y="605192"/>
                    <a:pt x="271825" y="607090"/>
                  </a:cubicBezTo>
                  <a:cubicBezTo>
                    <a:pt x="272300" y="608987"/>
                    <a:pt x="273486" y="609462"/>
                    <a:pt x="275383" y="608513"/>
                  </a:cubicBezTo>
                  <a:cubicBezTo>
                    <a:pt x="276332" y="610410"/>
                    <a:pt x="276213" y="611834"/>
                    <a:pt x="275027" y="612782"/>
                  </a:cubicBezTo>
                  <a:cubicBezTo>
                    <a:pt x="273841" y="613731"/>
                    <a:pt x="273248" y="614680"/>
                    <a:pt x="273248" y="615629"/>
                  </a:cubicBezTo>
                  <a:cubicBezTo>
                    <a:pt x="273723" y="618001"/>
                    <a:pt x="275146" y="619424"/>
                    <a:pt x="277518" y="619898"/>
                  </a:cubicBezTo>
                  <a:cubicBezTo>
                    <a:pt x="279890" y="620373"/>
                    <a:pt x="280601" y="621796"/>
                    <a:pt x="279653" y="624168"/>
                  </a:cubicBezTo>
                  <a:cubicBezTo>
                    <a:pt x="280601" y="622745"/>
                    <a:pt x="281669" y="619780"/>
                    <a:pt x="282855" y="615273"/>
                  </a:cubicBezTo>
                  <a:cubicBezTo>
                    <a:pt x="284041" y="610766"/>
                    <a:pt x="285820" y="607090"/>
                    <a:pt x="288192" y="604243"/>
                  </a:cubicBezTo>
                  <a:cubicBezTo>
                    <a:pt x="287717" y="603295"/>
                    <a:pt x="287124" y="602820"/>
                    <a:pt x="286413" y="602820"/>
                  </a:cubicBezTo>
                  <a:cubicBezTo>
                    <a:pt x="285701" y="602820"/>
                    <a:pt x="285108" y="602346"/>
                    <a:pt x="284634" y="601397"/>
                  </a:cubicBezTo>
                  <a:cubicBezTo>
                    <a:pt x="288429" y="602346"/>
                    <a:pt x="289971" y="600448"/>
                    <a:pt x="289259" y="595704"/>
                  </a:cubicBezTo>
                  <a:cubicBezTo>
                    <a:pt x="288547" y="590960"/>
                    <a:pt x="286768" y="586928"/>
                    <a:pt x="283922" y="583607"/>
                  </a:cubicBezTo>
                  <a:close/>
                  <a:moveTo>
                    <a:pt x="345830" y="576492"/>
                  </a:moveTo>
                  <a:cubicBezTo>
                    <a:pt x="344881" y="577440"/>
                    <a:pt x="344288" y="578389"/>
                    <a:pt x="344051" y="579338"/>
                  </a:cubicBezTo>
                  <a:cubicBezTo>
                    <a:pt x="343814" y="580287"/>
                    <a:pt x="342984" y="579575"/>
                    <a:pt x="341560" y="577203"/>
                  </a:cubicBezTo>
                  <a:cubicBezTo>
                    <a:pt x="340612" y="577678"/>
                    <a:pt x="340137" y="578508"/>
                    <a:pt x="340137" y="579694"/>
                  </a:cubicBezTo>
                  <a:cubicBezTo>
                    <a:pt x="340137" y="580880"/>
                    <a:pt x="340256" y="582184"/>
                    <a:pt x="340493" y="583607"/>
                  </a:cubicBezTo>
                  <a:cubicBezTo>
                    <a:pt x="340730" y="585031"/>
                    <a:pt x="340849" y="586217"/>
                    <a:pt x="340849" y="587165"/>
                  </a:cubicBezTo>
                  <a:cubicBezTo>
                    <a:pt x="340849" y="588114"/>
                    <a:pt x="340374" y="588114"/>
                    <a:pt x="339426" y="587165"/>
                  </a:cubicBezTo>
                  <a:cubicBezTo>
                    <a:pt x="340374" y="589537"/>
                    <a:pt x="341916" y="592028"/>
                    <a:pt x="344051" y="594637"/>
                  </a:cubicBezTo>
                  <a:cubicBezTo>
                    <a:pt x="346186" y="597246"/>
                    <a:pt x="348439" y="599974"/>
                    <a:pt x="350811" y="602820"/>
                  </a:cubicBezTo>
                  <a:cubicBezTo>
                    <a:pt x="352234" y="599974"/>
                    <a:pt x="352709" y="597246"/>
                    <a:pt x="352234" y="594637"/>
                  </a:cubicBezTo>
                  <a:cubicBezTo>
                    <a:pt x="351760" y="592028"/>
                    <a:pt x="350811" y="589063"/>
                    <a:pt x="349388" y="585742"/>
                  </a:cubicBezTo>
                  <a:cubicBezTo>
                    <a:pt x="350337" y="586691"/>
                    <a:pt x="351641" y="586691"/>
                    <a:pt x="353302" y="585742"/>
                  </a:cubicBezTo>
                  <a:cubicBezTo>
                    <a:pt x="354962" y="584793"/>
                    <a:pt x="355792" y="585505"/>
                    <a:pt x="355792" y="587877"/>
                  </a:cubicBezTo>
                  <a:cubicBezTo>
                    <a:pt x="356741" y="585031"/>
                    <a:pt x="355674" y="583014"/>
                    <a:pt x="352590" y="581828"/>
                  </a:cubicBezTo>
                  <a:cubicBezTo>
                    <a:pt x="349506" y="580643"/>
                    <a:pt x="347253" y="578864"/>
                    <a:pt x="345830" y="576492"/>
                  </a:cubicBezTo>
                  <a:close/>
                  <a:moveTo>
                    <a:pt x="287480" y="576492"/>
                  </a:moveTo>
                  <a:cubicBezTo>
                    <a:pt x="286531" y="576492"/>
                    <a:pt x="285938" y="576729"/>
                    <a:pt x="285701" y="577203"/>
                  </a:cubicBezTo>
                  <a:cubicBezTo>
                    <a:pt x="285464" y="577678"/>
                    <a:pt x="284871" y="578389"/>
                    <a:pt x="283922" y="579338"/>
                  </a:cubicBezTo>
                  <a:cubicBezTo>
                    <a:pt x="284397" y="580287"/>
                    <a:pt x="284989" y="580998"/>
                    <a:pt x="285701" y="581473"/>
                  </a:cubicBezTo>
                  <a:cubicBezTo>
                    <a:pt x="286413" y="581947"/>
                    <a:pt x="287006" y="582659"/>
                    <a:pt x="287480" y="583607"/>
                  </a:cubicBezTo>
                  <a:cubicBezTo>
                    <a:pt x="288903" y="582184"/>
                    <a:pt x="288903" y="579812"/>
                    <a:pt x="287480" y="576492"/>
                  </a:cubicBezTo>
                  <a:close/>
                  <a:moveTo>
                    <a:pt x="369312" y="575068"/>
                  </a:moveTo>
                  <a:cubicBezTo>
                    <a:pt x="366940" y="576492"/>
                    <a:pt x="366466" y="577678"/>
                    <a:pt x="367889" y="578626"/>
                  </a:cubicBezTo>
                  <a:cubicBezTo>
                    <a:pt x="369312" y="579575"/>
                    <a:pt x="370261" y="581236"/>
                    <a:pt x="370735" y="583607"/>
                  </a:cubicBezTo>
                  <a:cubicBezTo>
                    <a:pt x="371684" y="583607"/>
                    <a:pt x="373107" y="583133"/>
                    <a:pt x="375005" y="582184"/>
                  </a:cubicBezTo>
                  <a:cubicBezTo>
                    <a:pt x="375954" y="580761"/>
                    <a:pt x="375598" y="579338"/>
                    <a:pt x="373938" y="577915"/>
                  </a:cubicBezTo>
                  <a:cubicBezTo>
                    <a:pt x="372277" y="576492"/>
                    <a:pt x="370735" y="575543"/>
                    <a:pt x="369312" y="575068"/>
                  </a:cubicBezTo>
                  <a:close/>
                  <a:moveTo>
                    <a:pt x="431220" y="571511"/>
                  </a:moveTo>
                  <a:cubicBezTo>
                    <a:pt x="427899" y="575306"/>
                    <a:pt x="427425" y="581236"/>
                    <a:pt x="429797" y="589300"/>
                  </a:cubicBezTo>
                  <a:cubicBezTo>
                    <a:pt x="434541" y="587877"/>
                    <a:pt x="436676" y="585149"/>
                    <a:pt x="436201" y="581117"/>
                  </a:cubicBezTo>
                  <a:cubicBezTo>
                    <a:pt x="435727" y="577085"/>
                    <a:pt x="434066" y="573882"/>
                    <a:pt x="431220" y="571511"/>
                  </a:cubicBezTo>
                  <a:close/>
                  <a:moveTo>
                    <a:pt x="249054" y="569376"/>
                  </a:moveTo>
                  <a:cubicBezTo>
                    <a:pt x="246683" y="570325"/>
                    <a:pt x="246327" y="571748"/>
                    <a:pt x="247987" y="573645"/>
                  </a:cubicBezTo>
                  <a:cubicBezTo>
                    <a:pt x="249647" y="575543"/>
                    <a:pt x="251189" y="576966"/>
                    <a:pt x="252612" y="577915"/>
                  </a:cubicBezTo>
                  <a:cubicBezTo>
                    <a:pt x="254036" y="577440"/>
                    <a:pt x="254629" y="576492"/>
                    <a:pt x="254391" y="575068"/>
                  </a:cubicBezTo>
                  <a:cubicBezTo>
                    <a:pt x="254154" y="573645"/>
                    <a:pt x="253561" y="572222"/>
                    <a:pt x="252612" y="570799"/>
                  </a:cubicBezTo>
                  <a:cubicBezTo>
                    <a:pt x="251189" y="571748"/>
                    <a:pt x="250003" y="571273"/>
                    <a:pt x="249054" y="569376"/>
                  </a:cubicBezTo>
                  <a:close/>
                  <a:moveTo>
                    <a:pt x="418412" y="565106"/>
                  </a:moveTo>
                  <a:cubicBezTo>
                    <a:pt x="420309" y="566055"/>
                    <a:pt x="421258" y="567004"/>
                    <a:pt x="421258" y="567953"/>
                  </a:cubicBezTo>
                  <a:cubicBezTo>
                    <a:pt x="421258" y="568901"/>
                    <a:pt x="421021" y="569850"/>
                    <a:pt x="420546" y="570799"/>
                  </a:cubicBezTo>
                  <a:cubicBezTo>
                    <a:pt x="420072" y="571748"/>
                    <a:pt x="419835" y="572815"/>
                    <a:pt x="419835" y="574001"/>
                  </a:cubicBezTo>
                  <a:cubicBezTo>
                    <a:pt x="419835" y="575187"/>
                    <a:pt x="420546" y="576254"/>
                    <a:pt x="421969" y="577203"/>
                  </a:cubicBezTo>
                  <a:cubicBezTo>
                    <a:pt x="423393" y="575780"/>
                    <a:pt x="423867" y="573171"/>
                    <a:pt x="423393" y="569376"/>
                  </a:cubicBezTo>
                  <a:cubicBezTo>
                    <a:pt x="422918" y="565581"/>
                    <a:pt x="421258" y="564157"/>
                    <a:pt x="418412" y="565106"/>
                  </a:cubicBezTo>
                  <a:close/>
                  <a:moveTo>
                    <a:pt x="283211" y="564395"/>
                  </a:moveTo>
                  <a:cubicBezTo>
                    <a:pt x="282262" y="565343"/>
                    <a:pt x="281669" y="566529"/>
                    <a:pt x="281432" y="567953"/>
                  </a:cubicBezTo>
                  <a:cubicBezTo>
                    <a:pt x="281194" y="569376"/>
                    <a:pt x="280601" y="570562"/>
                    <a:pt x="279653" y="571511"/>
                  </a:cubicBezTo>
                  <a:cubicBezTo>
                    <a:pt x="281076" y="573408"/>
                    <a:pt x="282736" y="574357"/>
                    <a:pt x="284634" y="574357"/>
                  </a:cubicBezTo>
                  <a:cubicBezTo>
                    <a:pt x="286531" y="574357"/>
                    <a:pt x="288666" y="574120"/>
                    <a:pt x="291038" y="573645"/>
                  </a:cubicBezTo>
                  <a:cubicBezTo>
                    <a:pt x="291987" y="571748"/>
                    <a:pt x="291868" y="570562"/>
                    <a:pt x="290682" y="570087"/>
                  </a:cubicBezTo>
                  <a:cubicBezTo>
                    <a:pt x="289496" y="569613"/>
                    <a:pt x="288666" y="568190"/>
                    <a:pt x="288192" y="565818"/>
                  </a:cubicBezTo>
                  <a:cubicBezTo>
                    <a:pt x="286294" y="568664"/>
                    <a:pt x="284634" y="568190"/>
                    <a:pt x="283211" y="564395"/>
                  </a:cubicBezTo>
                  <a:close/>
                  <a:moveTo>
                    <a:pt x="379274" y="560837"/>
                  </a:moveTo>
                  <a:cubicBezTo>
                    <a:pt x="376902" y="561786"/>
                    <a:pt x="375598" y="562972"/>
                    <a:pt x="375361" y="564395"/>
                  </a:cubicBezTo>
                  <a:cubicBezTo>
                    <a:pt x="375124" y="565818"/>
                    <a:pt x="374056" y="566292"/>
                    <a:pt x="372159" y="565818"/>
                  </a:cubicBezTo>
                  <a:cubicBezTo>
                    <a:pt x="370735" y="567715"/>
                    <a:pt x="371447" y="568664"/>
                    <a:pt x="374293" y="568664"/>
                  </a:cubicBezTo>
                  <a:cubicBezTo>
                    <a:pt x="377140" y="568664"/>
                    <a:pt x="378563" y="569850"/>
                    <a:pt x="378563" y="572222"/>
                  </a:cubicBezTo>
                  <a:cubicBezTo>
                    <a:pt x="379986" y="571273"/>
                    <a:pt x="380579" y="570325"/>
                    <a:pt x="380342" y="569376"/>
                  </a:cubicBezTo>
                  <a:cubicBezTo>
                    <a:pt x="380105" y="568427"/>
                    <a:pt x="380935" y="567715"/>
                    <a:pt x="382832" y="567241"/>
                  </a:cubicBezTo>
                  <a:cubicBezTo>
                    <a:pt x="382358" y="564869"/>
                    <a:pt x="381172" y="562734"/>
                    <a:pt x="379274" y="560837"/>
                  </a:cubicBezTo>
                  <a:close/>
                  <a:moveTo>
                    <a:pt x="259728" y="553009"/>
                  </a:moveTo>
                  <a:cubicBezTo>
                    <a:pt x="257831" y="555381"/>
                    <a:pt x="257949" y="557279"/>
                    <a:pt x="260084" y="558702"/>
                  </a:cubicBezTo>
                  <a:cubicBezTo>
                    <a:pt x="262219" y="560125"/>
                    <a:pt x="263761" y="561548"/>
                    <a:pt x="264709" y="562972"/>
                  </a:cubicBezTo>
                  <a:cubicBezTo>
                    <a:pt x="267081" y="560600"/>
                    <a:pt x="267200" y="558821"/>
                    <a:pt x="265065" y="557635"/>
                  </a:cubicBezTo>
                  <a:cubicBezTo>
                    <a:pt x="262930" y="556449"/>
                    <a:pt x="261151" y="554907"/>
                    <a:pt x="259728" y="553009"/>
                  </a:cubicBezTo>
                  <a:close/>
                  <a:moveTo>
                    <a:pt x="355792" y="550163"/>
                  </a:moveTo>
                  <a:cubicBezTo>
                    <a:pt x="354843" y="551586"/>
                    <a:pt x="354369" y="553128"/>
                    <a:pt x="354369" y="554788"/>
                  </a:cubicBezTo>
                  <a:cubicBezTo>
                    <a:pt x="354369" y="556449"/>
                    <a:pt x="353895" y="557753"/>
                    <a:pt x="352946" y="558702"/>
                  </a:cubicBezTo>
                  <a:cubicBezTo>
                    <a:pt x="350574" y="557753"/>
                    <a:pt x="349032" y="557516"/>
                    <a:pt x="348321" y="557990"/>
                  </a:cubicBezTo>
                  <a:cubicBezTo>
                    <a:pt x="347609" y="558465"/>
                    <a:pt x="346067" y="559414"/>
                    <a:pt x="343695" y="560837"/>
                  </a:cubicBezTo>
                  <a:cubicBezTo>
                    <a:pt x="344170" y="563209"/>
                    <a:pt x="345000" y="564276"/>
                    <a:pt x="346186" y="564039"/>
                  </a:cubicBezTo>
                  <a:cubicBezTo>
                    <a:pt x="347372" y="563802"/>
                    <a:pt x="348439" y="564395"/>
                    <a:pt x="349388" y="565818"/>
                  </a:cubicBezTo>
                  <a:cubicBezTo>
                    <a:pt x="350337" y="565343"/>
                    <a:pt x="350574" y="564988"/>
                    <a:pt x="350099" y="564750"/>
                  </a:cubicBezTo>
                  <a:cubicBezTo>
                    <a:pt x="349625" y="564513"/>
                    <a:pt x="349151" y="564632"/>
                    <a:pt x="348676" y="565106"/>
                  </a:cubicBezTo>
                  <a:cubicBezTo>
                    <a:pt x="348676" y="564157"/>
                    <a:pt x="349862" y="562972"/>
                    <a:pt x="352234" y="561548"/>
                  </a:cubicBezTo>
                  <a:cubicBezTo>
                    <a:pt x="356504" y="565818"/>
                    <a:pt x="360062" y="570087"/>
                    <a:pt x="362908" y="574357"/>
                  </a:cubicBezTo>
                  <a:cubicBezTo>
                    <a:pt x="363857" y="571985"/>
                    <a:pt x="363975" y="570443"/>
                    <a:pt x="363264" y="569732"/>
                  </a:cubicBezTo>
                  <a:cubicBezTo>
                    <a:pt x="362552" y="569020"/>
                    <a:pt x="364094" y="568664"/>
                    <a:pt x="367889" y="568664"/>
                  </a:cubicBezTo>
                  <a:cubicBezTo>
                    <a:pt x="366940" y="564869"/>
                    <a:pt x="366703" y="562734"/>
                    <a:pt x="367177" y="562260"/>
                  </a:cubicBezTo>
                  <a:cubicBezTo>
                    <a:pt x="366229" y="561311"/>
                    <a:pt x="364806" y="560718"/>
                    <a:pt x="362908" y="560481"/>
                  </a:cubicBezTo>
                  <a:cubicBezTo>
                    <a:pt x="361010" y="560244"/>
                    <a:pt x="359113" y="559651"/>
                    <a:pt x="357215" y="558702"/>
                  </a:cubicBezTo>
                  <a:cubicBezTo>
                    <a:pt x="358638" y="557753"/>
                    <a:pt x="359231" y="556330"/>
                    <a:pt x="358994" y="554432"/>
                  </a:cubicBezTo>
                  <a:cubicBezTo>
                    <a:pt x="358757" y="552535"/>
                    <a:pt x="357690" y="551112"/>
                    <a:pt x="355792" y="550163"/>
                  </a:cubicBezTo>
                  <a:close/>
                  <a:moveTo>
                    <a:pt x="382832" y="546605"/>
                  </a:moveTo>
                  <a:cubicBezTo>
                    <a:pt x="381884" y="546605"/>
                    <a:pt x="380460" y="547079"/>
                    <a:pt x="378563" y="548028"/>
                  </a:cubicBezTo>
                  <a:cubicBezTo>
                    <a:pt x="379037" y="549451"/>
                    <a:pt x="379512" y="550400"/>
                    <a:pt x="379986" y="550875"/>
                  </a:cubicBezTo>
                  <a:cubicBezTo>
                    <a:pt x="380460" y="551349"/>
                    <a:pt x="381172" y="552061"/>
                    <a:pt x="382121" y="553009"/>
                  </a:cubicBezTo>
                  <a:cubicBezTo>
                    <a:pt x="384018" y="551586"/>
                    <a:pt x="384256" y="549451"/>
                    <a:pt x="382832" y="546605"/>
                  </a:cubicBezTo>
                  <a:close/>
                  <a:moveTo>
                    <a:pt x="339781" y="544115"/>
                  </a:moveTo>
                  <a:cubicBezTo>
                    <a:pt x="339070" y="545775"/>
                    <a:pt x="338003" y="546605"/>
                    <a:pt x="336579" y="546605"/>
                  </a:cubicBezTo>
                  <a:cubicBezTo>
                    <a:pt x="337054" y="547554"/>
                    <a:pt x="337291" y="548265"/>
                    <a:pt x="337291" y="548740"/>
                  </a:cubicBezTo>
                  <a:cubicBezTo>
                    <a:pt x="337291" y="549214"/>
                    <a:pt x="337528" y="549926"/>
                    <a:pt x="338003" y="550875"/>
                  </a:cubicBezTo>
                  <a:cubicBezTo>
                    <a:pt x="341798" y="550875"/>
                    <a:pt x="343221" y="550282"/>
                    <a:pt x="342272" y="549096"/>
                  </a:cubicBezTo>
                  <a:cubicBezTo>
                    <a:pt x="341323" y="547910"/>
                    <a:pt x="341323" y="546368"/>
                    <a:pt x="342272" y="544470"/>
                  </a:cubicBezTo>
                  <a:cubicBezTo>
                    <a:pt x="341323" y="542573"/>
                    <a:pt x="340493" y="542454"/>
                    <a:pt x="339781" y="544115"/>
                  </a:cubicBezTo>
                  <a:close/>
                  <a:moveTo>
                    <a:pt x="269690" y="542336"/>
                  </a:moveTo>
                  <a:cubicBezTo>
                    <a:pt x="268742" y="545656"/>
                    <a:pt x="267911" y="547554"/>
                    <a:pt x="267200" y="548028"/>
                  </a:cubicBezTo>
                  <a:cubicBezTo>
                    <a:pt x="266488" y="548503"/>
                    <a:pt x="264709" y="548028"/>
                    <a:pt x="261863" y="546605"/>
                  </a:cubicBezTo>
                  <a:cubicBezTo>
                    <a:pt x="263286" y="548503"/>
                    <a:pt x="263642" y="549926"/>
                    <a:pt x="262930" y="550875"/>
                  </a:cubicBezTo>
                  <a:cubicBezTo>
                    <a:pt x="262219" y="551823"/>
                    <a:pt x="262337" y="553247"/>
                    <a:pt x="263286" y="555144"/>
                  </a:cubicBezTo>
                  <a:cubicBezTo>
                    <a:pt x="265658" y="556093"/>
                    <a:pt x="267318" y="555856"/>
                    <a:pt x="268267" y="554432"/>
                  </a:cubicBezTo>
                  <a:cubicBezTo>
                    <a:pt x="269216" y="553009"/>
                    <a:pt x="270876" y="552535"/>
                    <a:pt x="273248" y="553009"/>
                  </a:cubicBezTo>
                  <a:cubicBezTo>
                    <a:pt x="274197" y="556330"/>
                    <a:pt x="274434" y="558228"/>
                    <a:pt x="273960" y="558702"/>
                  </a:cubicBezTo>
                  <a:cubicBezTo>
                    <a:pt x="275383" y="558702"/>
                    <a:pt x="276688" y="558465"/>
                    <a:pt x="277874" y="557990"/>
                  </a:cubicBezTo>
                  <a:cubicBezTo>
                    <a:pt x="279060" y="557516"/>
                    <a:pt x="279890" y="559651"/>
                    <a:pt x="280364" y="564395"/>
                  </a:cubicBezTo>
                  <a:cubicBezTo>
                    <a:pt x="284159" y="562497"/>
                    <a:pt x="287243" y="561311"/>
                    <a:pt x="289615" y="560837"/>
                  </a:cubicBezTo>
                  <a:cubicBezTo>
                    <a:pt x="289615" y="557042"/>
                    <a:pt x="289140" y="555025"/>
                    <a:pt x="288192" y="554788"/>
                  </a:cubicBezTo>
                  <a:cubicBezTo>
                    <a:pt x="287243" y="554551"/>
                    <a:pt x="285820" y="552772"/>
                    <a:pt x="283922" y="549451"/>
                  </a:cubicBezTo>
                  <a:cubicBezTo>
                    <a:pt x="282973" y="551823"/>
                    <a:pt x="281432" y="552179"/>
                    <a:pt x="279297" y="550519"/>
                  </a:cubicBezTo>
                  <a:cubicBezTo>
                    <a:pt x="277162" y="548858"/>
                    <a:pt x="275620" y="549451"/>
                    <a:pt x="274672" y="552298"/>
                  </a:cubicBezTo>
                  <a:cubicBezTo>
                    <a:pt x="273723" y="549926"/>
                    <a:pt x="272774" y="548265"/>
                    <a:pt x="271825" y="547317"/>
                  </a:cubicBezTo>
                  <a:cubicBezTo>
                    <a:pt x="270876" y="546368"/>
                    <a:pt x="270165" y="544708"/>
                    <a:pt x="269690" y="542336"/>
                  </a:cubicBezTo>
                  <a:close/>
                  <a:moveTo>
                    <a:pt x="325194" y="540201"/>
                  </a:moveTo>
                  <a:cubicBezTo>
                    <a:pt x="323296" y="541150"/>
                    <a:pt x="322941" y="543047"/>
                    <a:pt x="324127" y="545893"/>
                  </a:cubicBezTo>
                  <a:cubicBezTo>
                    <a:pt x="325313" y="548740"/>
                    <a:pt x="327092" y="549214"/>
                    <a:pt x="329464" y="547317"/>
                  </a:cubicBezTo>
                  <a:cubicBezTo>
                    <a:pt x="328989" y="545893"/>
                    <a:pt x="328396" y="544470"/>
                    <a:pt x="327685" y="543047"/>
                  </a:cubicBezTo>
                  <a:cubicBezTo>
                    <a:pt x="326973" y="541624"/>
                    <a:pt x="326143" y="540675"/>
                    <a:pt x="325194" y="540201"/>
                  </a:cubicBezTo>
                  <a:close/>
                  <a:moveTo>
                    <a:pt x="357215" y="538066"/>
                  </a:moveTo>
                  <a:cubicBezTo>
                    <a:pt x="356267" y="539489"/>
                    <a:pt x="356029" y="540794"/>
                    <a:pt x="356504" y="541980"/>
                  </a:cubicBezTo>
                  <a:cubicBezTo>
                    <a:pt x="356978" y="543166"/>
                    <a:pt x="357808" y="544233"/>
                    <a:pt x="358994" y="545182"/>
                  </a:cubicBezTo>
                  <a:cubicBezTo>
                    <a:pt x="360180" y="546131"/>
                    <a:pt x="361129" y="547198"/>
                    <a:pt x="361841" y="548384"/>
                  </a:cubicBezTo>
                  <a:cubicBezTo>
                    <a:pt x="362552" y="549570"/>
                    <a:pt x="362671" y="550400"/>
                    <a:pt x="362196" y="550875"/>
                  </a:cubicBezTo>
                  <a:cubicBezTo>
                    <a:pt x="362671" y="551823"/>
                    <a:pt x="363501" y="552061"/>
                    <a:pt x="364687" y="551586"/>
                  </a:cubicBezTo>
                  <a:cubicBezTo>
                    <a:pt x="365873" y="551112"/>
                    <a:pt x="366229" y="550400"/>
                    <a:pt x="365754" y="549451"/>
                  </a:cubicBezTo>
                  <a:cubicBezTo>
                    <a:pt x="367177" y="549451"/>
                    <a:pt x="367889" y="550163"/>
                    <a:pt x="367889" y="551586"/>
                  </a:cubicBezTo>
                  <a:cubicBezTo>
                    <a:pt x="369787" y="549689"/>
                    <a:pt x="369668" y="548028"/>
                    <a:pt x="367533" y="546605"/>
                  </a:cubicBezTo>
                  <a:cubicBezTo>
                    <a:pt x="365399" y="545182"/>
                    <a:pt x="364331" y="543284"/>
                    <a:pt x="364331" y="540912"/>
                  </a:cubicBezTo>
                  <a:cubicBezTo>
                    <a:pt x="363382" y="541861"/>
                    <a:pt x="362908" y="543522"/>
                    <a:pt x="362908" y="545893"/>
                  </a:cubicBezTo>
                  <a:cubicBezTo>
                    <a:pt x="360062" y="546368"/>
                    <a:pt x="358994" y="545419"/>
                    <a:pt x="359706" y="543047"/>
                  </a:cubicBezTo>
                  <a:cubicBezTo>
                    <a:pt x="360417" y="540675"/>
                    <a:pt x="359587" y="539015"/>
                    <a:pt x="357215" y="538066"/>
                  </a:cubicBezTo>
                  <a:close/>
                  <a:moveTo>
                    <a:pt x="259728" y="535931"/>
                  </a:moveTo>
                  <a:cubicBezTo>
                    <a:pt x="257831" y="535931"/>
                    <a:pt x="256763" y="536287"/>
                    <a:pt x="256526" y="536999"/>
                  </a:cubicBezTo>
                  <a:cubicBezTo>
                    <a:pt x="256289" y="537710"/>
                    <a:pt x="255696" y="538303"/>
                    <a:pt x="254747" y="538778"/>
                  </a:cubicBezTo>
                  <a:cubicBezTo>
                    <a:pt x="255222" y="539726"/>
                    <a:pt x="255696" y="540438"/>
                    <a:pt x="256170" y="540912"/>
                  </a:cubicBezTo>
                  <a:cubicBezTo>
                    <a:pt x="256645" y="541387"/>
                    <a:pt x="257119" y="542336"/>
                    <a:pt x="257593" y="543759"/>
                  </a:cubicBezTo>
                  <a:cubicBezTo>
                    <a:pt x="259017" y="542336"/>
                    <a:pt x="259728" y="539726"/>
                    <a:pt x="259728" y="535931"/>
                  </a:cubicBezTo>
                  <a:close/>
                  <a:moveTo>
                    <a:pt x="261151" y="527392"/>
                  </a:moveTo>
                  <a:cubicBezTo>
                    <a:pt x="262100" y="529764"/>
                    <a:pt x="262575" y="531543"/>
                    <a:pt x="262575" y="532729"/>
                  </a:cubicBezTo>
                  <a:cubicBezTo>
                    <a:pt x="262575" y="533915"/>
                    <a:pt x="262575" y="535457"/>
                    <a:pt x="262575" y="537354"/>
                  </a:cubicBezTo>
                  <a:cubicBezTo>
                    <a:pt x="263523" y="535457"/>
                    <a:pt x="264828" y="534864"/>
                    <a:pt x="266488" y="535576"/>
                  </a:cubicBezTo>
                  <a:cubicBezTo>
                    <a:pt x="268149" y="536287"/>
                    <a:pt x="269453" y="535457"/>
                    <a:pt x="270402" y="533085"/>
                  </a:cubicBezTo>
                  <a:cubicBezTo>
                    <a:pt x="268979" y="528341"/>
                    <a:pt x="265895" y="526444"/>
                    <a:pt x="261151" y="527392"/>
                  </a:cubicBezTo>
                  <a:close/>
                  <a:moveTo>
                    <a:pt x="390660" y="525969"/>
                  </a:moveTo>
                  <a:cubicBezTo>
                    <a:pt x="388288" y="525020"/>
                    <a:pt x="386627" y="525969"/>
                    <a:pt x="385679" y="528815"/>
                  </a:cubicBezTo>
                  <a:cubicBezTo>
                    <a:pt x="384730" y="531662"/>
                    <a:pt x="385441" y="534034"/>
                    <a:pt x="387813" y="535931"/>
                  </a:cubicBezTo>
                  <a:cubicBezTo>
                    <a:pt x="391134" y="535457"/>
                    <a:pt x="392083" y="533915"/>
                    <a:pt x="390660" y="531306"/>
                  </a:cubicBezTo>
                  <a:cubicBezTo>
                    <a:pt x="389237" y="528697"/>
                    <a:pt x="389237" y="526918"/>
                    <a:pt x="390660" y="525969"/>
                  </a:cubicBezTo>
                  <a:close/>
                  <a:moveTo>
                    <a:pt x="352234" y="518853"/>
                  </a:moveTo>
                  <a:cubicBezTo>
                    <a:pt x="351760" y="521225"/>
                    <a:pt x="350337" y="522886"/>
                    <a:pt x="347965" y="523834"/>
                  </a:cubicBezTo>
                  <a:cubicBezTo>
                    <a:pt x="345593" y="524783"/>
                    <a:pt x="344644" y="526444"/>
                    <a:pt x="345118" y="528815"/>
                  </a:cubicBezTo>
                  <a:cubicBezTo>
                    <a:pt x="345593" y="530713"/>
                    <a:pt x="346660" y="531662"/>
                    <a:pt x="348321" y="531662"/>
                  </a:cubicBezTo>
                  <a:cubicBezTo>
                    <a:pt x="349981" y="531662"/>
                    <a:pt x="351760" y="531662"/>
                    <a:pt x="353657" y="531662"/>
                  </a:cubicBezTo>
                  <a:cubicBezTo>
                    <a:pt x="355555" y="531662"/>
                    <a:pt x="357215" y="531662"/>
                    <a:pt x="358638" y="531662"/>
                  </a:cubicBezTo>
                  <a:cubicBezTo>
                    <a:pt x="360062" y="531662"/>
                    <a:pt x="361248" y="532611"/>
                    <a:pt x="362196" y="534508"/>
                  </a:cubicBezTo>
                  <a:cubicBezTo>
                    <a:pt x="363620" y="532611"/>
                    <a:pt x="363975" y="530950"/>
                    <a:pt x="363264" y="529527"/>
                  </a:cubicBezTo>
                  <a:cubicBezTo>
                    <a:pt x="362552" y="528104"/>
                    <a:pt x="361485" y="526918"/>
                    <a:pt x="360062" y="525969"/>
                  </a:cubicBezTo>
                  <a:cubicBezTo>
                    <a:pt x="358638" y="525020"/>
                    <a:pt x="357097" y="523953"/>
                    <a:pt x="355436" y="522767"/>
                  </a:cubicBezTo>
                  <a:cubicBezTo>
                    <a:pt x="353776" y="521581"/>
                    <a:pt x="352709" y="520276"/>
                    <a:pt x="352234" y="518853"/>
                  </a:cubicBezTo>
                  <a:close/>
                  <a:moveTo>
                    <a:pt x="276450" y="518764"/>
                  </a:moveTo>
                  <a:cubicBezTo>
                    <a:pt x="275502" y="518586"/>
                    <a:pt x="274197" y="518616"/>
                    <a:pt x="272537" y="518853"/>
                  </a:cubicBezTo>
                  <a:cubicBezTo>
                    <a:pt x="274434" y="522174"/>
                    <a:pt x="275265" y="525020"/>
                    <a:pt x="275027" y="527392"/>
                  </a:cubicBezTo>
                  <a:cubicBezTo>
                    <a:pt x="274790" y="529764"/>
                    <a:pt x="276332" y="531425"/>
                    <a:pt x="279653" y="532373"/>
                  </a:cubicBezTo>
                  <a:cubicBezTo>
                    <a:pt x="278229" y="531899"/>
                    <a:pt x="277636" y="530832"/>
                    <a:pt x="277874" y="529171"/>
                  </a:cubicBezTo>
                  <a:cubicBezTo>
                    <a:pt x="278111" y="527511"/>
                    <a:pt x="278348" y="525851"/>
                    <a:pt x="278585" y="524190"/>
                  </a:cubicBezTo>
                  <a:cubicBezTo>
                    <a:pt x="278822" y="522530"/>
                    <a:pt x="278704" y="521107"/>
                    <a:pt x="278229" y="519921"/>
                  </a:cubicBezTo>
                  <a:cubicBezTo>
                    <a:pt x="277992" y="519328"/>
                    <a:pt x="277399" y="518942"/>
                    <a:pt x="276450" y="518764"/>
                  </a:cubicBezTo>
                  <a:close/>
                  <a:moveTo>
                    <a:pt x="286768" y="515295"/>
                  </a:moveTo>
                  <a:cubicBezTo>
                    <a:pt x="284871" y="516719"/>
                    <a:pt x="284278" y="518497"/>
                    <a:pt x="284989" y="520632"/>
                  </a:cubicBezTo>
                  <a:cubicBezTo>
                    <a:pt x="285701" y="522767"/>
                    <a:pt x="284159" y="523360"/>
                    <a:pt x="280364" y="522411"/>
                  </a:cubicBezTo>
                  <a:cubicBezTo>
                    <a:pt x="281313" y="523360"/>
                    <a:pt x="282143" y="524665"/>
                    <a:pt x="282855" y="526325"/>
                  </a:cubicBezTo>
                  <a:cubicBezTo>
                    <a:pt x="283566" y="527985"/>
                    <a:pt x="284871" y="528815"/>
                    <a:pt x="286768" y="528815"/>
                  </a:cubicBezTo>
                  <a:cubicBezTo>
                    <a:pt x="289140" y="527867"/>
                    <a:pt x="290089" y="526918"/>
                    <a:pt x="289615" y="525969"/>
                  </a:cubicBezTo>
                  <a:cubicBezTo>
                    <a:pt x="289140" y="525020"/>
                    <a:pt x="290089" y="524783"/>
                    <a:pt x="292461" y="525258"/>
                  </a:cubicBezTo>
                  <a:cubicBezTo>
                    <a:pt x="293410" y="523834"/>
                    <a:pt x="293529" y="522293"/>
                    <a:pt x="292817" y="520632"/>
                  </a:cubicBezTo>
                  <a:cubicBezTo>
                    <a:pt x="292105" y="518972"/>
                    <a:pt x="291275" y="517667"/>
                    <a:pt x="290326" y="516719"/>
                  </a:cubicBezTo>
                  <a:cubicBezTo>
                    <a:pt x="287954" y="518142"/>
                    <a:pt x="286887" y="518853"/>
                    <a:pt x="287124" y="518853"/>
                  </a:cubicBezTo>
                  <a:cubicBezTo>
                    <a:pt x="287361" y="518853"/>
                    <a:pt x="287243" y="517667"/>
                    <a:pt x="286768" y="515295"/>
                  </a:cubicBezTo>
                  <a:close/>
                  <a:moveTo>
                    <a:pt x="265421" y="513872"/>
                  </a:moveTo>
                  <a:cubicBezTo>
                    <a:pt x="262100" y="515770"/>
                    <a:pt x="261389" y="517549"/>
                    <a:pt x="263286" y="519209"/>
                  </a:cubicBezTo>
                  <a:cubicBezTo>
                    <a:pt x="265184" y="520869"/>
                    <a:pt x="266370" y="523360"/>
                    <a:pt x="266844" y="526681"/>
                  </a:cubicBezTo>
                  <a:cubicBezTo>
                    <a:pt x="269690" y="525732"/>
                    <a:pt x="270402" y="523953"/>
                    <a:pt x="268979" y="521344"/>
                  </a:cubicBezTo>
                  <a:cubicBezTo>
                    <a:pt x="267556" y="518735"/>
                    <a:pt x="266370" y="516244"/>
                    <a:pt x="265421" y="513872"/>
                  </a:cubicBezTo>
                  <a:close/>
                  <a:moveTo>
                    <a:pt x="357215" y="512449"/>
                  </a:moveTo>
                  <a:cubicBezTo>
                    <a:pt x="356267" y="514347"/>
                    <a:pt x="356385" y="515770"/>
                    <a:pt x="357571" y="516719"/>
                  </a:cubicBezTo>
                  <a:cubicBezTo>
                    <a:pt x="358757" y="517667"/>
                    <a:pt x="359350" y="519565"/>
                    <a:pt x="359350" y="522411"/>
                  </a:cubicBezTo>
                  <a:cubicBezTo>
                    <a:pt x="361722" y="521937"/>
                    <a:pt x="362196" y="520276"/>
                    <a:pt x="360773" y="517430"/>
                  </a:cubicBezTo>
                  <a:cubicBezTo>
                    <a:pt x="359350" y="514584"/>
                    <a:pt x="358164" y="512923"/>
                    <a:pt x="357215" y="512449"/>
                  </a:cubicBezTo>
                  <a:close/>
                  <a:moveTo>
                    <a:pt x="375717" y="510314"/>
                  </a:moveTo>
                  <a:cubicBezTo>
                    <a:pt x="374293" y="513161"/>
                    <a:pt x="374412" y="516007"/>
                    <a:pt x="376072" y="518853"/>
                  </a:cubicBezTo>
                  <a:cubicBezTo>
                    <a:pt x="377733" y="521700"/>
                    <a:pt x="379749" y="523597"/>
                    <a:pt x="382121" y="524546"/>
                  </a:cubicBezTo>
                  <a:cubicBezTo>
                    <a:pt x="384967" y="521700"/>
                    <a:pt x="384849" y="519090"/>
                    <a:pt x="381765" y="516719"/>
                  </a:cubicBezTo>
                  <a:cubicBezTo>
                    <a:pt x="378681" y="514347"/>
                    <a:pt x="376665" y="512212"/>
                    <a:pt x="375717" y="510314"/>
                  </a:cubicBezTo>
                  <a:close/>
                  <a:moveTo>
                    <a:pt x="363620" y="510314"/>
                  </a:moveTo>
                  <a:cubicBezTo>
                    <a:pt x="362671" y="513635"/>
                    <a:pt x="363027" y="516600"/>
                    <a:pt x="364687" y="519209"/>
                  </a:cubicBezTo>
                  <a:cubicBezTo>
                    <a:pt x="366347" y="521818"/>
                    <a:pt x="368126" y="524546"/>
                    <a:pt x="370024" y="527392"/>
                  </a:cubicBezTo>
                  <a:cubicBezTo>
                    <a:pt x="368601" y="528341"/>
                    <a:pt x="368245" y="530594"/>
                    <a:pt x="368956" y="534152"/>
                  </a:cubicBezTo>
                  <a:cubicBezTo>
                    <a:pt x="369668" y="537710"/>
                    <a:pt x="370973" y="540675"/>
                    <a:pt x="372870" y="543047"/>
                  </a:cubicBezTo>
                  <a:cubicBezTo>
                    <a:pt x="374768" y="544470"/>
                    <a:pt x="376428" y="544233"/>
                    <a:pt x="377851" y="542336"/>
                  </a:cubicBezTo>
                  <a:cubicBezTo>
                    <a:pt x="379274" y="540438"/>
                    <a:pt x="380935" y="539252"/>
                    <a:pt x="382832" y="538778"/>
                  </a:cubicBezTo>
                  <a:cubicBezTo>
                    <a:pt x="381884" y="534034"/>
                    <a:pt x="380105" y="530832"/>
                    <a:pt x="377495" y="529171"/>
                  </a:cubicBezTo>
                  <a:cubicBezTo>
                    <a:pt x="374886" y="527511"/>
                    <a:pt x="372396" y="525495"/>
                    <a:pt x="370024" y="523123"/>
                  </a:cubicBezTo>
                  <a:cubicBezTo>
                    <a:pt x="368601" y="520751"/>
                    <a:pt x="368838" y="519446"/>
                    <a:pt x="370735" y="519209"/>
                  </a:cubicBezTo>
                  <a:cubicBezTo>
                    <a:pt x="372633" y="518972"/>
                    <a:pt x="373107" y="517904"/>
                    <a:pt x="372159" y="516007"/>
                  </a:cubicBezTo>
                  <a:cubicBezTo>
                    <a:pt x="371684" y="512686"/>
                    <a:pt x="370380" y="511263"/>
                    <a:pt x="368245" y="511737"/>
                  </a:cubicBezTo>
                  <a:cubicBezTo>
                    <a:pt x="366110" y="512212"/>
                    <a:pt x="364568" y="511737"/>
                    <a:pt x="363620" y="510314"/>
                  </a:cubicBezTo>
                  <a:close/>
                  <a:moveTo>
                    <a:pt x="417700" y="501064"/>
                  </a:moveTo>
                  <a:cubicBezTo>
                    <a:pt x="419598" y="501538"/>
                    <a:pt x="420072" y="502487"/>
                    <a:pt x="419123" y="503910"/>
                  </a:cubicBezTo>
                  <a:cubicBezTo>
                    <a:pt x="418174" y="505333"/>
                    <a:pt x="418886" y="506045"/>
                    <a:pt x="421258" y="506045"/>
                  </a:cubicBezTo>
                  <a:cubicBezTo>
                    <a:pt x="420309" y="508891"/>
                    <a:pt x="418767" y="510196"/>
                    <a:pt x="416633" y="509958"/>
                  </a:cubicBezTo>
                  <a:cubicBezTo>
                    <a:pt x="414498" y="509721"/>
                    <a:pt x="412244" y="509365"/>
                    <a:pt x="409873" y="508891"/>
                  </a:cubicBezTo>
                  <a:cubicBezTo>
                    <a:pt x="410821" y="510789"/>
                    <a:pt x="411296" y="512449"/>
                    <a:pt x="411296" y="513872"/>
                  </a:cubicBezTo>
                  <a:cubicBezTo>
                    <a:pt x="413193" y="512923"/>
                    <a:pt x="414379" y="512686"/>
                    <a:pt x="414854" y="513161"/>
                  </a:cubicBezTo>
                  <a:cubicBezTo>
                    <a:pt x="415328" y="513635"/>
                    <a:pt x="415802" y="514347"/>
                    <a:pt x="416277" y="515295"/>
                  </a:cubicBezTo>
                  <a:cubicBezTo>
                    <a:pt x="416751" y="516244"/>
                    <a:pt x="417463" y="517074"/>
                    <a:pt x="418412" y="517786"/>
                  </a:cubicBezTo>
                  <a:cubicBezTo>
                    <a:pt x="419360" y="518497"/>
                    <a:pt x="421021" y="518142"/>
                    <a:pt x="423393" y="516719"/>
                  </a:cubicBezTo>
                  <a:cubicBezTo>
                    <a:pt x="421969" y="515295"/>
                    <a:pt x="421495" y="513635"/>
                    <a:pt x="421969" y="511737"/>
                  </a:cubicBezTo>
                  <a:cubicBezTo>
                    <a:pt x="422444" y="509840"/>
                    <a:pt x="422800" y="508061"/>
                    <a:pt x="423037" y="506401"/>
                  </a:cubicBezTo>
                  <a:cubicBezTo>
                    <a:pt x="423274" y="504740"/>
                    <a:pt x="423155" y="503317"/>
                    <a:pt x="422681" y="502131"/>
                  </a:cubicBezTo>
                  <a:cubicBezTo>
                    <a:pt x="422207" y="500945"/>
                    <a:pt x="420546" y="500589"/>
                    <a:pt x="417700" y="501064"/>
                  </a:cubicBezTo>
                  <a:close/>
                  <a:moveTo>
                    <a:pt x="389237" y="496794"/>
                  </a:moveTo>
                  <a:cubicBezTo>
                    <a:pt x="387813" y="499640"/>
                    <a:pt x="385679" y="500826"/>
                    <a:pt x="382832" y="500352"/>
                  </a:cubicBezTo>
                  <a:cubicBezTo>
                    <a:pt x="381409" y="501301"/>
                    <a:pt x="381409" y="502961"/>
                    <a:pt x="382832" y="505333"/>
                  </a:cubicBezTo>
                  <a:cubicBezTo>
                    <a:pt x="384256" y="507705"/>
                    <a:pt x="385204" y="509603"/>
                    <a:pt x="385679" y="511026"/>
                  </a:cubicBezTo>
                  <a:cubicBezTo>
                    <a:pt x="386627" y="511026"/>
                    <a:pt x="388169" y="511263"/>
                    <a:pt x="390304" y="511737"/>
                  </a:cubicBezTo>
                  <a:cubicBezTo>
                    <a:pt x="392439" y="512212"/>
                    <a:pt x="392795" y="513398"/>
                    <a:pt x="391371" y="515295"/>
                  </a:cubicBezTo>
                  <a:cubicBezTo>
                    <a:pt x="392795" y="517193"/>
                    <a:pt x="393862" y="517312"/>
                    <a:pt x="394573" y="515651"/>
                  </a:cubicBezTo>
                  <a:cubicBezTo>
                    <a:pt x="395285" y="513991"/>
                    <a:pt x="395641" y="512686"/>
                    <a:pt x="395641" y="511737"/>
                  </a:cubicBezTo>
                  <a:cubicBezTo>
                    <a:pt x="395166" y="510789"/>
                    <a:pt x="394573" y="510551"/>
                    <a:pt x="393862" y="511026"/>
                  </a:cubicBezTo>
                  <a:cubicBezTo>
                    <a:pt x="393150" y="511500"/>
                    <a:pt x="392320" y="511737"/>
                    <a:pt x="391371" y="511737"/>
                  </a:cubicBezTo>
                  <a:cubicBezTo>
                    <a:pt x="391371" y="508891"/>
                    <a:pt x="392557" y="506756"/>
                    <a:pt x="394929" y="505333"/>
                  </a:cubicBezTo>
                  <a:cubicBezTo>
                    <a:pt x="394455" y="502012"/>
                    <a:pt x="393388" y="500471"/>
                    <a:pt x="391727" y="500708"/>
                  </a:cubicBezTo>
                  <a:cubicBezTo>
                    <a:pt x="390067" y="500945"/>
                    <a:pt x="389237" y="499640"/>
                    <a:pt x="389237" y="496794"/>
                  </a:cubicBezTo>
                  <a:close/>
                  <a:moveTo>
                    <a:pt x="229842" y="495371"/>
                  </a:moveTo>
                  <a:cubicBezTo>
                    <a:pt x="227470" y="495371"/>
                    <a:pt x="226758" y="496201"/>
                    <a:pt x="227707" y="497862"/>
                  </a:cubicBezTo>
                  <a:cubicBezTo>
                    <a:pt x="228656" y="499522"/>
                    <a:pt x="229367" y="501064"/>
                    <a:pt x="229842" y="502487"/>
                  </a:cubicBezTo>
                  <a:cubicBezTo>
                    <a:pt x="232214" y="501538"/>
                    <a:pt x="233044" y="500471"/>
                    <a:pt x="232332" y="499285"/>
                  </a:cubicBezTo>
                  <a:cubicBezTo>
                    <a:pt x="231621" y="498099"/>
                    <a:pt x="230790" y="496794"/>
                    <a:pt x="229842" y="495371"/>
                  </a:cubicBezTo>
                  <a:close/>
                  <a:moveTo>
                    <a:pt x="253324" y="493948"/>
                  </a:moveTo>
                  <a:cubicBezTo>
                    <a:pt x="251901" y="496794"/>
                    <a:pt x="252375" y="499640"/>
                    <a:pt x="254747" y="502487"/>
                  </a:cubicBezTo>
                  <a:cubicBezTo>
                    <a:pt x="257119" y="505333"/>
                    <a:pt x="258779" y="508417"/>
                    <a:pt x="259728" y="511737"/>
                  </a:cubicBezTo>
                  <a:cubicBezTo>
                    <a:pt x="260677" y="511263"/>
                    <a:pt x="261389" y="510670"/>
                    <a:pt x="261863" y="509958"/>
                  </a:cubicBezTo>
                  <a:cubicBezTo>
                    <a:pt x="262337" y="509247"/>
                    <a:pt x="263286" y="508654"/>
                    <a:pt x="264709" y="508180"/>
                  </a:cubicBezTo>
                  <a:cubicBezTo>
                    <a:pt x="262337" y="506282"/>
                    <a:pt x="261033" y="504622"/>
                    <a:pt x="260796" y="503198"/>
                  </a:cubicBezTo>
                  <a:cubicBezTo>
                    <a:pt x="260558" y="501775"/>
                    <a:pt x="259965" y="499640"/>
                    <a:pt x="259017" y="496794"/>
                  </a:cubicBezTo>
                  <a:cubicBezTo>
                    <a:pt x="257119" y="497743"/>
                    <a:pt x="255933" y="497624"/>
                    <a:pt x="255459" y="496438"/>
                  </a:cubicBezTo>
                  <a:cubicBezTo>
                    <a:pt x="254984" y="495252"/>
                    <a:pt x="254273" y="494422"/>
                    <a:pt x="253324" y="493948"/>
                  </a:cubicBezTo>
                  <a:close/>
                  <a:moveTo>
                    <a:pt x="277518" y="490390"/>
                  </a:moveTo>
                  <a:cubicBezTo>
                    <a:pt x="276569" y="495134"/>
                    <a:pt x="276332" y="498810"/>
                    <a:pt x="276806" y="501419"/>
                  </a:cubicBezTo>
                  <a:cubicBezTo>
                    <a:pt x="277281" y="504029"/>
                    <a:pt x="279178" y="507705"/>
                    <a:pt x="282499" y="512449"/>
                  </a:cubicBezTo>
                  <a:cubicBezTo>
                    <a:pt x="286768" y="509603"/>
                    <a:pt x="288073" y="505452"/>
                    <a:pt x="286413" y="499996"/>
                  </a:cubicBezTo>
                  <a:cubicBezTo>
                    <a:pt x="284752" y="494541"/>
                    <a:pt x="281787" y="491339"/>
                    <a:pt x="277518" y="490390"/>
                  </a:cubicBezTo>
                  <a:close/>
                  <a:moveTo>
                    <a:pt x="306693" y="488967"/>
                  </a:moveTo>
                  <a:cubicBezTo>
                    <a:pt x="305744" y="489916"/>
                    <a:pt x="305863" y="491813"/>
                    <a:pt x="307049" y="494659"/>
                  </a:cubicBezTo>
                  <a:cubicBezTo>
                    <a:pt x="308235" y="497506"/>
                    <a:pt x="310014" y="497743"/>
                    <a:pt x="312385" y="495371"/>
                  </a:cubicBezTo>
                  <a:cubicBezTo>
                    <a:pt x="312385" y="492999"/>
                    <a:pt x="311555" y="491932"/>
                    <a:pt x="309895" y="492169"/>
                  </a:cubicBezTo>
                  <a:cubicBezTo>
                    <a:pt x="308235" y="492406"/>
                    <a:pt x="307167" y="491339"/>
                    <a:pt x="306693" y="488967"/>
                  </a:cubicBezTo>
                  <a:close/>
                  <a:moveTo>
                    <a:pt x="339426" y="487544"/>
                  </a:moveTo>
                  <a:cubicBezTo>
                    <a:pt x="338477" y="491813"/>
                    <a:pt x="336579" y="492525"/>
                    <a:pt x="333733" y="489678"/>
                  </a:cubicBezTo>
                  <a:cubicBezTo>
                    <a:pt x="332784" y="490627"/>
                    <a:pt x="332903" y="492050"/>
                    <a:pt x="334089" y="493948"/>
                  </a:cubicBezTo>
                  <a:cubicBezTo>
                    <a:pt x="335275" y="495845"/>
                    <a:pt x="335868" y="497506"/>
                    <a:pt x="335868" y="498929"/>
                  </a:cubicBezTo>
                  <a:cubicBezTo>
                    <a:pt x="337765" y="497506"/>
                    <a:pt x="339426" y="497269"/>
                    <a:pt x="340849" y="498217"/>
                  </a:cubicBezTo>
                  <a:cubicBezTo>
                    <a:pt x="342272" y="499166"/>
                    <a:pt x="343339" y="500589"/>
                    <a:pt x="344051" y="502487"/>
                  </a:cubicBezTo>
                  <a:cubicBezTo>
                    <a:pt x="344763" y="504384"/>
                    <a:pt x="345474" y="506401"/>
                    <a:pt x="346186" y="508535"/>
                  </a:cubicBezTo>
                  <a:cubicBezTo>
                    <a:pt x="346897" y="510670"/>
                    <a:pt x="347728" y="511975"/>
                    <a:pt x="348676" y="512449"/>
                  </a:cubicBezTo>
                  <a:cubicBezTo>
                    <a:pt x="350099" y="511500"/>
                    <a:pt x="350811" y="510196"/>
                    <a:pt x="350811" y="508535"/>
                  </a:cubicBezTo>
                  <a:cubicBezTo>
                    <a:pt x="350811" y="506875"/>
                    <a:pt x="349625" y="505808"/>
                    <a:pt x="347253" y="505333"/>
                  </a:cubicBezTo>
                  <a:cubicBezTo>
                    <a:pt x="349151" y="502961"/>
                    <a:pt x="350099" y="501064"/>
                    <a:pt x="350099" y="499640"/>
                  </a:cubicBezTo>
                  <a:cubicBezTo>
                    <a:pt x="350099" y="498217"/>
                    <a:pt x="349388" y="497031"/>
                    <a:pt x="347965" y="496083"/>
                  </a:cubicBezTo>
                  <a:cubicBezTo>
                    <a:pt x="346542" y="495134"/>
                    <a:pt x="345000" y="494066"/>
                    <a:pt x="343339" y="492880"/>
                  </a:cubicBezTo>
                  <a:cubicBezTo>
                    <a:pt x="341679" y="491694"/>
                    <a:pt x="340374" y="489916"/>
                    <a:pt x="339426" y="487544"/>
                  </a:cubicBezTo>
                  <a:close/>
                  <a:moveTo>
                    <a:pt x="350811" y="486120"/>
                  </a:moveTo>
                  <a:cubicBezTo>
                    <a:pt x="348439" y="488018"/>
                    <a:pt x="348321" y="489323"/>
                    <a:pt x="350455" y="490034"/>
                  </a:cubicBezTo>
                  <a:cubicBezTo>
                    <a:pt x="352590" y="490746"/>
                    <a:pt x="354132" y="492050"/>
                    <a:pt x="355081" y="493948"/>
                  </a:cubicBezTo>
                  <a:cubicBezTo>
                    <a:pt x="356978" y="492050"/>
                    <a:pt x="356978" y="490508"/>
                    <a:pt x="355081" y="489323"/>
                  </a:cubicBezTo>
                  <a:cubicBezTo>
                    <a:pt x="353183" y="488137"/>
                    <a:pt x="351760" y="487069"/>
                    <a:pt x="350811" y="486120"/>
                  </a:cubicBezTo>
                  <a:close/>
                  <a:moveTo>
                    <a:pt x="292461" y="478293"/>
                  </a:moveTo>
                  <a:cubicBezTo>
                    <a:pt x="291512" y="478293"/>
                    <a:pt x="291157" y="478886"/>
                    <a:pt x="291394" y="480072"/>
                  </a:cubicBezTo>
                  <a:cubicBezTo>
                    <a:pt x="291631" y="481258"/>
                    <a:pt x="291750" y="482562"/>
                    <a:pt x="291750" y="483986"/>
                  </a:cubicBezTo>
                  <a:cubicBezTo>
                    <a:pt x="291750" y="485409"/>
                    <a:pt x="291512" y="486713"/>
                    <a:pt x="291038" y="487899"/>
                  </a:cubicBezTo>
                  <a:cubicBezTo>
                    <a:pt x="290564" y="489085"/>
                    <a:pt x="289378" y="489678"/>
                    <a:pt x="287480" y="489678"/>
                  </a:cubicBezTo>
                  <a:cubicBezTo>
                    <a:pt x="289852" y="490627"/>
                    <a:pt x="290564" y="492169"/>
                    <a:pt x="289615" y="494304"/>
                  </a:cubicBezTo>
                  <a:cubicBezTo>
                    <a:pt x="288666" y="496438"/>
                    <a:pt x="289378" y="498217"/>
                    <a:pt x="291750" y="499640"/>
                  </a:cubicBezTo>
                  <a:cubicBezTo>
                    <a:pt x="292224" y="498217"/>
                    <a:pt x="293173" y="497031"/>
                    <a:pt x="294596" y="496083"/>
                  </a:cubicBezTo>
                  <a:cubicBezTo>
                    <a:pt x="296019" y="495134"/>
                    <a:pt x="297324" y="494185"/>
                    <a:pt x="298510" y="493236"/>
                  </a:cubicBezTo>
                  <a:cubicBezTo>
                    <a:pt x="299696" y="492287"/>
                    <a:pt x="300407" y="490983"/>
                    <a:pt x="300644" y="489323"/>
                  </a:cubicBezTo>
                  <a:cubicBezTo>
                    <a:pt x="300882" y="487662"/>
                    <a:pt x="300289" y="485409"/>
                    <a:pt x="298865" y="482562"/>
                  </a:cubicBezTo>
                  <a:cubicBezTo>
                    <a:pt x="296968" y="484460"/>
                    <a:pt x="295663" y="484934"/>
                    <a:pt x="294952" y="483986"/>
                  </a:cubicBezTo>
                  <a:cubicBezTo>
                    <a:pt x="294240" y="483037"/>
                    <a:pt x="293410" y="481139"/>
                    <a:pt x="292461" y="478293"/>
                  </a:cubicBezTo>
                  <a:close/>
                  <a:moveTo>
                    <a:pt x="256170" y="476870"/>
                  </a:moveTo>
                  <a:cubicBezTo>
                    <a:pt x="254747" y="479242"/>
                    <a:pt x="254747" y="482088"/>
                    <a:pt x="256170" y="485409"/>
                  </a:cubicBezTo>
                  <a:cubicBezTo>
                    <a:pt x="259017" y="485409"/>
                    <a:pt x="259728" y="484341"/>
                    <a:pt x="258305" y="482207"/>
                  </a:cubicBezTo>
                  <a:cubicBezTo>
                    <a:pt x="256882" y="480072"/>
                    <a:pt x="256170" y="478293"/>
                    <a:pt x="256170" y="476870"/>
                  </a:cubicBezTo>
                  <a:close/>
                  <a:moveTo>
                    <a:pt x="345830" y="476158"/>
                  </a:moveTo>
                  <a:cubicBezTo>
                    <a:pt x="344881" y="475209"/>
                    <a:pt x="344288" y="476040"/>
                    <a:pt x="344051" y="478649"/>
                  </a:cubicBezTo>
                  <a:cubicBezTo>
                    <a:pt x="343814" y="481258"/>
                    <a:pt x="343932" y="483037"/>
                    <a:pt x="344407" y="483986"/>
                  </a:cubicBezTo>
                  <a:cubicBezTo>
                    <a:pt x="345356" y="483511"/>
                    <a:pt x="346304" y="483037"/>
                    <a:pt x="347253" y="482562"/>
                  </a:cubicBezTo>
                  <a:cubicBezTo>
                    <a:pt x="348202" y="482088"/>
                    <a:pt x="349151" y="482325"/>
                    <a:pt x="350099" y="483274"/>
                  </a:cubicBezTo>
                  <a:cubicBezTo>
                    <a:pt x="351523" y="481851"/>
                    <a:pt x="350811" y="480784"/>
                    <a:pt x="347965" y="480072"/>
                  </a:cubicBezTo>
                  <a:cubicBezTo>
                    <a:pt x="345118" y="479360"/>
                    <a:pt x="344407" y="478056"/>
                    <a:pt x="345830" y="476158"/>
                  </a:cubicBezTo>
                  <a:close/>
                  <a:moveTo>
                    <a:pt x="239092" y="475447"/>
                  </a:moveTo>
                  <a:cubicBezTo>
                    <a:pt x="238618" y="476870"/>
                    <a:pt x="237669" y="477819"/>
                    <a:pt x="236246" y="478293"/>
                  </a:cubicBezTo>
                  <a:cubicBezTo>
                    <a:pt x="237195" y="479242"/>
                    <a:pt x="238025" y="480546"/>
                    <a:pt x="238736" y="482207"/>
                  </a:cubicBezTo>
                  <a:cubicBezTo>
                    <a:pt x="239448" y="483867"/>
                    <a:pt x="240990" y="483986"/>
                    <a:pt x="243362" y="482562"/>
                  </a:cubicBezTo>
                  <a:cubicBezTo>
                    <a:pt x="242887" y="481139"/>
                    <a:pt x="242294" y="479716"/>
                    <a:pt x="241583" y="478293"/>
                  </a:cubicBezTo>
                  <a:cubicBezTo>
                    <a:pt x="240871" y="476870"/>
                    <a:pt x="240041" y="475921"/>
                    <a:pt x="239092" y="475447"/>
                  </a:cubicBezTo>
                  <a:close/>
                  <a:moveTo>
                    <a:pt x="436201" y="474735"/>
                  </a:moveTo>
                  <a:cubicBezTo>
                    <a:pt x="435252" y="475209"/>
                    <a:pt x="434541" y="475802"/>
                    <a:pt x="434066" y="476514"/>
                  </a:cubicBezTo>
                  <a:cubicBezTo>
                    <a:pt x="433592" y="477226"/>
                    <a:pt x="432880" y="477819"/>
                    <a:pt x="431932" y="478293"/>
                  </a:cubicBezTo>
                  <a:cubicBezTo>
                    <a:pt x="432406" y="479716"/>
                    <a:pt x="432880" y="481139"/>
                    <a:pt x="433355" y="482562"/>
                  </a:cubicBezTo>
                  <a:cubicBezTo>
                    <a:pt x="433829" y="483986"/>
                    <a:pt x="434541" y="485646"/>
                    <a:pt x="435490" y="487544"/>
                  </a:cubicBezTo>
                  <a:cubicBezTo>
                    <a:pt x="439285" y="486595"/>
                    <a:pt x="440708" y="484816"/>
                    <a:pt x="439759" y="482207"/>
                  </a:cubicBezTo>
                  <a:cubicBezTo>
                    <a:pt x="438810" y="479598"/>
                    <a:pt x="437624" y="477107"/>
                    <a:pt x="436201" y="474735"/>
                  </a:cubicBezTo>
                  <a:close/>
                  <a:moveTo>
                    <a:pt x="277874" y="474735"/>
                  </a:moveTo>
                  <a:cubicBezTo>
                    <a:pt x="276213" y="475209"/>
                    <a:pt x="274434" y="475921"/>
                    <a:pt x="272537" y="476870"/>
                  </a:cubicBezTo>
                  <a:cubicBezTo>
                    <a:pt x="273011" y="479716"/>
                    <a:pt x="274197" y="481614"/>
                    <a:pt x="276095" y="482562"/>
                  </a:cubicBezTo>
                  <a:cubicBezTo>
                    <a:pt x="278941" y="482562"/>
                    <a:pt x="280008" y="481732"/>
                    <a:pt x="279297" y="480072"/>
                  </a:cubicBezTo>
                  <a:cubicBezTo>
                    <a:pt x="278585" y="478412"/>
                    <a:pt x="279415" y="477344"/>
                    <a:pt x="281787" y="476870"/>
                  </a:cubicBezTo>
                  <a:cubicBezTo>
                    <a:pt x="280839" y="474972"/>
                    <a:pt x="279534" y="474261"/>
                    <a:pt x="277874" y="474735"/>
                  </a:cubicBezTo>
                  <a:close/>
                  <a:moveTo>
                    <a:pt x="222726" y="466196"/>
                  </a:moveTo>
                  <a:cubicBezTo>
                    <a:pt x="221303" y="467145"/>
                    <a:pt x="220235" y="467263"/>
                    <a:pt x="219524" y="466552"/>
                  </a:cubicBezTo>
                  <a:cubicBezTo>
                    <a:pt x="218812" y="465840"/>
                    <a:pt x="217508" y="466196"/>
                    <a:pt x="215610" y="467619"/>
                  </a:cubicBezTo>
                  <a:cubicBezTo>
                    <a:pt x="215610" y="470940"/>
                    <a:pt x="216203" y="473075"/>
                    <a:pt x="217389" y="474023"/>
                  </a:cubicBezTo>
                  <a:cubicBezTo>
                    <a:pt x="218575" y="474972"/>
                    <a:pt x="220354" y="476395"/>
                    <a:pt x="222726" y="478293"/>
                  </a:cubicBezTo>
                  <a:cubicBezTo>
                    <a:pt x="224623" y="477344"/>
                    <a:pt x="225335" y="475684"/>
                    <a:pt x="224861" y="473312"/>
                  </a:cubicBezTo>
                  <a:cubicBezTo>
                    <a:pt x="224386" y="470940"/>
                    <a:pt x="223675" y="468568"/>
                    <a:pt x="222726" y="466196"/>
                  </a:cubicBezTo>
                  <a:close/>
                  <a:moveTo>
                    <a:pt x="379274" y="465484"/>
                  </a:moveTo>
                  <a:cubicBezTo>
                    <a:pt x="378326" y="466908"/>
                    <a:pt x="378207" y="469042"/>
                    <a:pt x="378919" y="471889"/>
                  </a:cubicBezTo>
                  <a:cubicBezTo>
                    <a:pt x="379630" y="474735"/>
                    <a:pt x="381172" y="475684"/>
                    <a:pt x="383544" y="474735"/>
                  </a:cubicBezTo>
                  <a:cubicBezTo>
                    <a:pt x="383544" y="471889"/>
                    <a:pt x="382951" y="470228"/>
                    <a:pt x="381765" y="469754"/>
                  </a:cubicBezTo>
                  <a:cubicBezTo>
                    <a:pt x="380579" y="469280"/>
                    <a:pt x="379749" y="467856"/>
                    <a:pt x="379274" y="465484"/>
                  </a:cubicBezTo>
                  <a:close/>
                  <a:moveTo>
                    <a:pt x="340137" y="463350"/>
                  </a:moveTo>
                  <a:cubicBezTo>
                    <a:pt x="337291" y="463824"/>
                    <a:pt x="336579" y="465247"/>
                    <a:pt x="338003" y="467619"/>
                  </a:cubicBezTo>
                  <a:cubicBezTo>
                    <a:pt x="339426" y="469991"/>
                    <a:pt x="340612" y="471414"/>
                    <a:pt x="341560" y="471889"/>
                  </a:cubicBezTo>
                  <a:cubicBezTo>
                    <a:pt x="342984" y="470940"/>
                    <a:pt x="343102" y="469635"/>
                    <a:pt x="341916" y="467975"/>
                  </a:cubicBezTo>
                  <a:cubicBezTo>
                    <a:pt x="340730" y="466315"/>
                    <a:pt x="340137" y="464773"/>
                    <a:pt x="340137" y="463350"/>
                  </a:cubicBezTo>
                  <a:close/>
                  <a:moveTo>
                    <a:pt x="354369" y="462638"/>
                  </a:moveTo>
                  <a:cubicBezTo>
                    <a:pt x="354369" y="463112"/>
                    <a:pt x="354132" y="464061"/>
                    <a:pt x="353657" y="465484"/>
                  </a:cubicBezTo>
                  <a:cubicBezTo>
                    <a:pt x="353183" y="466908"/>
                    <a:pt x="353064" y="468449"/>
                    <a:pt x="353302" y="470110"/>
                  </a:cubicBezTo>
                  <a:cubicBezTo>
                    <a:pt x="353539" y="471770"/>
                    <a:pt x="354250" y="473075"/>
                    <a:pt x="355436" y="474023"/>
                  </a:cubicBezTo>
                  <a:cubicBezTo>
                    <a:pt x="356622" y="474972"/>
                    <a:pt x="358401" y="475447"/>
                    <a:pt x="360773" y="475447"/>
                  </a:cubicBezTo>
                  <a:cubicBezTo>
                    <a:pt x="359824" y="472600"/>
                    <a:pt x="358876" y="471414"/>
                    <a:pt x="357927" y="471889"/>
                  </a:cubicBezTo>
                  <a:cubicBezTo>
                    <a:pt x="358401" y="470466"/>
                    <a:pt x="359113" y="469161"/>
                    <a:pt x="360062" y="467975"/>
                  </a:cubicBezTo>
                  <a:cubicBezTo>
                    <a:pt x="361010" y="466789"/>
                    <a:pt x="360536" y="465010"/>
                    <a:pt x="358638" y="462638"/>
                  </a:cubicBezTo>
                  <a:cubicBezTo>
                    <a:pt x="356267" y="463587"/>
                    <a:pt x="354843" y="463587"/>
                    <a:pt x="354369" y="462638"/>
                  </a:cubicBezTo>
                  <a:close/>
                  <a:moveTo>
                    <a:pt x="420191" y="460503"/>
                  </a:moveTo>
                  <a:cubicBezTo>
                    <a:pt x="419479" y="460029"/>
                    <a:pt x="418649" y="460741"/>
                    <a:pt x="417700" y="462638"/>
                  </a:cubicBezTo>
                  <a:cubicBezTo>
                    <a:pt x="417700" y="464061"/>
                    <a:pt x="418174" y="464891"/>
                    <a:pt x="419123" y="465129"/>
                  </a:cubicBezTo>
                  <a:cubicBezTo>
                    <a:pt x="420072" y="465366"/>
                    <a:pt x="420784" y="466433"/>
                    <a:pt x="421258" y="468331"/>
                  </a:cubicBezTo>
                  <a:cubicBezTo>
                    <a:pt x="423155" y="467382"/>
                    <a:pt x="424104" y="466196"/>
                    <a:pt x="424104" y="464773"/>
                  </a:cubicBezTo>
                  <a:cubicBezTo>
                    <a:pt x="424104" y="463350"/>
                    <a:pt x="423867" y="461927"/>
                    <a:pt x="423393" y="460503"/>
                  </a:cubicBezTo>
                  <a:cubicBezTo>
                    <a:pt x="421969" y="460978"/>
                    <a:pt x="420902" y="460978"/>
                    <a:pt x="420191" y="460503"/>
                  </a:cubicBezTo>
                  <a:close/>
                  <a:moveTo>
                    <a:pt x="247631" y="460503"/>
                  </a:moveTo>
                  <a:cubicBezTo>
                    <a:pt x="244785" y="462875"/>
                    <a:pt x="244073" y="464417"/>
                    <a:pt x="245497" y="465129"/>
                  </a:cubicBezTo>
                  <a:cubicBezTo>
                    <a:pt x="246920" y="465840"/>
                    <a:pt x="248343" y="467619"/>
                    <a:pt x="249766" y="470466"/>
                  </a:cubicBezTo>
                  <a:cubicBezTo>
                    <a:pt x="253087" y="469517"/>
                    <a:pt x="253917" y="467738"/>
                    <a:pt x="252257" y="465129"/>
                  </a:cubicBezTo>
                  <a:cubicBezTo>
                    <a:pt x="250596" y="462520"/>
                    <a:pt x="249054" y="460978"/>
                    <a:pt x="247631" y="460503"/>
                  </a:cubicBezTo>
                  <a:close/>
                  <a:moveTo>
                    <a:pt x="389237" y="455522"/>
                  </a:moveTo>
                  <a:cubicBezTo>
                    <a:pt x="387813" y="456945"/>
                    <a:pt x="387695" y="459080"/>
                    <a:pt x="388881" y="461927"/>
                  </a:cubicBezTo>
                  <a:cubicBezTo>
                    <a:pt x="390067" y="464773"/>
                    <a:pt x="391846" y="466196"/>
                    <a:pt x="394218" y="466196"/>
                  </a:cubicBezTo>
                  <a:cubicBezTo>
                    <a:pt x="392320" y="463824"/>
                    <a:pt x="391253" y="462401"/>
                    <a:pt x="391016" y="461927"/>
                  </a:cubicBezTo>
                  <a:cubicBezTo>
                    <a:pt x="390778" y="461452"/>
                    <a:pt x="390185" y="459317"/>
                    <a:pt x="389237" y="455522"/>
                  </a:cubicBezTo>
                  <a:close/>
                  <a:moveTo>
                    <a:pt x="371447" y="451964"/>
                  </a:moveTo>
                  <a:cubicBezTo>
                    <a:pt x="370498" y="453387"/>
                    <a:pt x="370261" y="454929"/>
                    <a:pt x="370735" y="456590"/>
                  </a:cubicBezTo>
                  <a:cubicBezTo>
                    <a:pt x="371210" y="458250"/>
                    <a:pt x="371684" y="460266"/>
                    <a:pt x="372159" y="462638"/>
                  </a:cubicBezTo>
                  <a:cubicBezTo>
                    <a:pt x="374531" y="461215"/>
                    <a:pt x="375242" y="459317"/>
                    <a:pt x="374293" y="456945"/>
                  </a:cubicBezTo>
                  <a:cubicBezTo>
                    <a:pt x="373345" y="454573"/>
                    <a:pt x="372396" y="452913"/>
                    <a:pt x="371447" y="451964"/>
                  </a:cubicBezTo>
                  <a:close/>
                  <a:moveTo>
                    <a:pt x="411296" y="451253"/>
                  </a:moveTo>
                  <a:cubicBezTo>
                    <a:pt x="409873" y="452676"/>
                    <a:pt x="409873" y="455048"/>
                    <a:pt x="411296" y="458369"/>
                  </a:cubicBezTo>
                  <a:cubicBezTo>
                    <a:pt x="413668" y="458369"/>
                    <a:pt x="414616" y="457301"/>
                    <a:pt x="414142" y="455166"/>
                  </a:cubicBezTo>
                  <a:cubicBezTo>
                    <a:pt x="413668" y="453032"/>
                    <a:pt x="412719" y="451727"/>
                    <a:pt x="411296" y="451253"/>
                  </a:cubicBezTo>
                  <a:close/>
                  <a:moveTo>
                    <a:pt x="357927" y="447695"/>
                  </a:moveTo>
                  <a:cubicBezTo>
                    <a:pt x="356029" y="448644"/>
                    <a:pt x="356029" y="451016"/>
                    <a:pt x="357927" y="454811"/>
                  </a:cubicBezTo>
                  <a:cubicBezTo>
                    <a:pt x="360299" y="453862"/>
                    <a:pt x="361129" y="452795"/>
                    <a:pt x="360417" y="451609"/>
                  </a:cubicBezTo>
                  <a:cubicBezTo>
                    <a:pt x="359706" y="450423"/>
                    <a:pt x="358876" y="449118"/>
                    <a:pt x="357927" y="447695"/>
                  </a:cubicBezTo>
                  <a:close/>
                  <a:moveTo>
                    <a:pt x="346542" y="439867"/>
                  </a:moveTo>
                  <a:cubicBezTo>
                    <a:pt x="345593" y="440342"/>
                    <a:pt x="345000" y="440816"/>
                    <a:pt x="344763" y="441291"/>
                  </a:cubicBezTo>
                  <a:cubicBezTo>
                    <a:pt x="344525" y="441765"/>
                    <a:pt x="343932" y="442239"/>
                    <a:pt x="342984" y="442714"/>
                  </a:cubicBezTo>
                  <a:cubicBezTo>
                    <a:pt x="343932" y="444137"/>
                    <a:pt x="344881" y="445797"/>
                    <a:pt x="345830" y="447695"/>
                  </a:cubicBezTo>
                  <a:cubicBezTo>
                    <a:pt x="346779" y="449592"/>
                    <a:pt x="346304" y="451253"/>
                    <a:pt x="344407" y="452676"/>
                  </a:cubicBezTo>
                  <a:cubicBezTo>
                    <a:pt x="345356" y="454099"/>
                    <a:pt x="346186" y="455522"/>
                    <a:pt x="346897" y="456945"/>
                  </a:cubicBezTo>
                  <a:cubicBezTo>
                    <a:pt x="347609" y="458369"/>
                    <a:pt x="348913" y="458606"/>
                    <a:pt x="350811" y="457657"/>
                  </a:cubicBezTo>
                  <a:cubicBezTo>
                    <a:pt x="349388" y="454336"/>
                    <a:pt x="348558" y="451371"/>
                    <a:pt x="348321" y="448762"/>
                  </a:cubicBezTo>
                  <a:cubicBezTo>
                    <a:pt x="348083" y="446153"/>
                    <a:pt x="347490" y="443188"/>
                    <a:pt x="346542" y="439867"/>
                  </a:cubicBezTo>
                  <a:close/>
                  <a:moveTo>
                    <a:pt x="254747" y="439867"/>
                  </a:moveTo>
                  <a:cubicBezTo>
                    <a:pt x="253798" y="440816"/>
                    <a:pt x="253087" y="441646"/>
                    <a:pt x="252612" y="442358"/>
                  </a:cubicBezTo>
                  <a:cubicBezTo>
                    <a:pt x="252138" y="443070"/>
                    <a:pt x="251426" y="443900"/>
                    <a:pt x="250478" y="444848"/>
                  </a:cubicBezTo>
                  <a:cubicBezTo>
                    <a:pt x="250952" y="446746"/>
                    <a:pt x="251782" y="448169"/>
                    <a:pt x="252968" y="449118"/>
                  </a:cubicBezTo>
                  <a:cubicBezTo>
                    <a:pt x="254154" y="450067"/>
                    <a:pt x="255459" y="450897"/>
                    <a:pt x="256882" y="451609"/>
                  </a:cubicBezTo>
                  <a:cubicBezTo>
                    <a:pt x="258305" y="452320"/>
                    <a:pt x="259491" y="453150"/>
                    <a:pt x="260440" y="454099"/>
                  </a:cubicBezTo>
                  <a:cubicBezTo>
                    <a:pt x="261389" y="455048"/>
                    <a:pt x="261626" y="456471"/>
                    <a:pt x="261151" y="458369"/>
                  </a:cubicBezTo>
                  <a:cubicBezTo>
                    <a:pt x="263998" y="457894"/>
                    <a:pt x="265421" y="456945"/>
                    <a:pt x="265421" y="455522"/>
                  </a:cubicBezTo>
                  <a:cubicBezTo>
                    <a:pt x="265421" y="454099"/>
                    <a:pt x="264709" y="452439"/>
                    <a:pt x="263286" y="450541"/>
                  </a:cubicBezTo>
                  <a:cubicBezTo>
                    <a:pt x="261863" y="448644"/>
                    <a:pt x="260203" y="446746"/>
                    <a:pt x="258305" y="444848"/>
                  </a:cubicBezTo>
                  <a:cubicBezTo>
                    <a:pt x="256408" y="442951"/>
                    <a:pt x="255222" y="441291"/>
                    <a:pt x="254747" y="439867"/>
                  </a:cubicBezTo>
                  <a:close/>
                  <a:moveTo>
                    <a:pt x="399199" y="437733"/>
                  </a:moveTo>
                  <a:cubicBezTo>
                    <a:pt x="397776" y="437733"/>
                    <a:pt x="397538" y="438207"/>
                    <a:pt x="398487" y="439156"/>
                  </a:cubicBezTo>
                  <a:cubicBezTo>
                    <a:pt x="398962" y="441053"/>
                    <a:pt x="398487" y="441528"/>
                    <a:pt x="397064" y="440579"/>
                  </a:cubicBezTo>
                  <a:cubicBezTo>
                    <a:pt x="395641" y="439630"/>
                    <a:pt x="394218" y="439867"/>
                    <a:pt x="392795" y="441291"/>
                  </a:cubicBezTo>
                  <a:cubicBezTo>
                    <a:pt x="394218" y="443188"/>
                    <a:pt x="394099" y="444374"/>
                    <a:pt x="392439" y="444848"/>
                  </a:cubicBezTo>
                  <a:cubicBezTo>
                    <a:pt x="390778" y="445323"/>
                    <a:pt x="390897" y="446746"/>
                    <a:pt x="392795" y="449118"/>
                  </a:cubicBezTo>
                  <a:cubicBezTo>
                    <a:pt x="393743" y="448644"/>
                    <a:pt x="393743" y="447458"/>
                    <a:pt x="392795" y="445560"/>
                  </a:cubicBezTo>
                  <a:cubicBezTo>
                    <a:pt x="394218" y="445560"/>
                    <a:pt x="395285" y="446272"/>
                    <a:pt x="395997" y="447695"/>
                  </a:cubicBezTo>
                  <a:cubicBezTo>
                    <a:pt x="396708" y="449118"/>
                    <a:pt x="398013" y="449118"/>
                    <a:pt x="399910" y="447695"/>
                  </a:cubicBezTo>
                  <a:cubicBezTo>
                    <a:pt x="398962" y="445797"/>
                    <a:pt x="398724" y="444137"/>
                    <a:pt x="399199" y="442714"/>
                  </a:cubicBezTo>
                  <a:cubicBezTo>
                    <a:pt x="399673" y="441291"/>
                    <a:pt x="399673" y="439630"/>
                    <a:pt x="399199" y="437733"/>
                  </a:cubicBezTo>
                  <a:close/>
                  <a:moveTo>
                    <a:pt x="272537" y="434886"/>
                  </a:moveTo>
                  <a:cubicBezTo>
                    <a:pt x="271588" y="436309"/>
                    <a:pt x="271351" y="438326"/>
                    <a:pt x="271825" y="440935"/>
                  </a:cubicBezTo>
                  <a:cubicBezTo>
                    <a:pt x="272300" y="443544"/>
                    <a:pt x="273960" y="444137"/>
                    <a:pt x="276806" y="442714"/>
                  </a:cubicBezTo>
                  <a:cubicBezTo>
                    <a:pt x="276332" y="440342"/>
                    <a:pt x="275739" y="438919"/>
                    <a:pt x="275027" y="438444"/>
                  </a:cubicBezTo>
                  <a:cubicBezTo>
                    <a:pt x="274316" y="437970"/>
                    <a:pt x="273486" y="436784"/>
                    <a:pt x="272537" y="434886"/>
                  </a:cubicBezTo>
                  <a:close/>
                  <a:moveTo>
                    <a:pt x="230553" y="434886"/>
                  </a:moveTo>
                  <a:cubicBezTo>
                    <a:pt x="229604" y="435835"/>
                    <a:pt x="228419" y="436309"/>
                    <a:pt x="226995" y="436309"/>
                  </a:cubicBezTo>
                  <a:cubicBezTo>
                    <a:pt x="226047" y="437258"/>
                    <a:pt x="225928" y="439037"/>
                    <a:pt x="226640" y="441646"/>
                  </a:cubicBezTo>
                  <a:cubicBezTo>
                    <a:pt x="227351" y="444255"/>
                    <a:pt x="228893" y="445086"/>
                    <a:pt x="231265" y="444137"/>
                  </a:cubicBezTo>
                  <a:cubicBezTo>
                    <a:pt x="233637" y="443188"/>
                    <a:pt x="234586" y="441646"/>
                    <a:pt x="234111" y="439512"/>
                  </a:cubicBezTo>
                  <a:cubicBezTo>
                    <a:pt x="233637" y="437377"/>
                    <a:pt x="232451" y="435835"/>
                    <a:pt x="230553" y="434886"/>
                  </a:cubicBezTo>
                  <a:close/>
                  <a:moveTo>
                    <a:pt x="238381" y="431328"/>
                  </a:moveTo>
                  <a:cubicBezTo>
                    <a:pt x="236009" y="432277"/>
                    <a:pt x="235772" y="434293"/>
                    <a:pt x="237669" y="437377"/>
                  </a:cubicBezTo>
                  <a:cubicBezTo>
                    <a:pt x="239567" y="440460"/>
                    <a:pt x="241227" y="442239"/>
                    <a:pt x="242650" y="442714"/>
                  </a:cubicBezTo>
                  <a:cubicBezTo>
                    <a:pt x="245022" y="440816"/>
                    <a:pt x="245141" y="438681"/>
                    <a:pt x="243006" y="436309"/>
                  </a:cubicBezTo>
                  <a:cubicBezTo>
                    <a:pt x="240871" y="433938"/>
                    <a:pt x="239329" y="432277"/>
                    <a:pt x="238381" y="431328"/>
                  </a:cubicBezTo>
                  <a:close/>
                  <a:moveTo>
                    <a:pt x="352234" y="422789"/>
                  </a:moveTo>
                  <a:cubicBezTo>
                    <a:pt x="351285" y="423738"/>
                    <a:pt x="350811" y="424568"/>
                    <a:pt x="350811" y="425280"/>
                  </a:cubicBezTo>
                  <a:cubicBezTo>
                    <a:pt x="350811" y="425991"/>
                    <a:pt x="350099" y="426584"/>
                    <a:pt x="348676" y="427059"/>
                  </a:cubicBezTo>
                  <a:cubicBezTo>
                    <a:pt x="351048" y="431328"/>
                    <a:pt x="354132" y="435361"/>
                    <a:pt x="357927" y="439156"/>
                  </a:cubicBezTo>
                  <a:cubicBezTo>
                    <a:pt x="361248" y="436309"/>
                    <a:pt x="361722" y="433226"/>
                    <a:pt x="359350" y="429905"/>
                  </a:cubicBezTo>
                  <a:cubicBezTo>
                    <a:pt x="356978" y="426584"/>
                    <a:pt x="354606" y="424213"/>
                    <a:pt x="352234" y="422789"/>
                  </a:cubicBezTo>
                  <a:close/>
                  <a:moveTo>
                    <a:pt x="283922" y="420655"/>
                  </a:moveTo>
                  <a:cubicBezTo>
                    <a:pt x="282973" y="421603"/>
                    <a:pt x="282855" y="423145"/>
                    <a:pt x="283566" y="425280"/>
                  </a:cubicBezTo>
                  <a:cubicBezTo>
                    <a:pt x="284278" y="427415"/>
                    <a:pt x="283448" y="427059"/>
                    <a:pt x="281076" y="424213"/>
                  </a:cubicBezTo>
                  <a:cubicBezTo>
                    <a:pt x="282025" y="427059"/>
                    <a:pt x="282499" y="429194"/>
                    <a:pt x="282499" y="430617"/>
                  </a:cubicBezTo>
                  <a:cubicBezTo>
                    <a:pt x="282499" y="432040"/>
                    <a:pt x="282736" y="434649"/>
                    <a:pt x="283211" y="438444"/>
                  </a:cubicBezTo>
                  <a:cubicBezTo>
                    <a:pt x="284159" y="438444"/>
                    <a:pt x="284159" y="437495"/>
                    <a:pt x="283211" y="435598"/>
                  </a:cubicBezTo>
                  <a:cubicBezTo>
                    <a:pt x="284634" y="434649"/>
                    <a:pt x="285582" y="434768"/>
                    <a:pt x="286057" y="435954"/>
                  </a:cubicBezTo>
                  <a:cubicBezTo>
                    <a:pt x="286531" y="437140"/>
                    <a:pt x="287243" y="437495"/>
                    <a:pt x="288192" y="437021"/>
                  </a:cubicBezTo>
                  <a:cubicBezTo>
                    <a:pt x="291987" y="434175"/>
                    <a:pt x="292817" y="431328"/>
                    <a:pt x="290682" y="428482"/>
                  </a:cubicBezTo>
                  <a:cubicBezTo>
                    <a:pt x="288547" y="425636"/>
                    <a:pt x="286294" y="423027"/>
                    <a:pt x="283922" y="420655"/>
                  </a:cubicBezTo>
                  <a:close/>
                  <a:moveTo>
                    <a:pt x="237669" y="420655"/>
                  </a:moveTo>
                  <a:cubicBezTo>
                    <a:pt x="235772" y="423027"/>
                    <a:pt x="236127" y="424568"/>
                    <a:pt x="238736" y="425280"/>
                  </a:cubicBezTo>
                  <a:cubicBezTo>
                    <a:pt x="241346" y="425991"/>
                    <a:pt x="242887" y="427296"/>
                    <a:pt x="243362" y="429194"/>
                  </a:cubicBezTo>
                  <a:cubicBezTo>
                    <a:pt x="245259" y="426822"/>
                    <a:pt x="245022" y="425161"/>
                    <a:pt x="242650" y="424213"/>
                  </a:cubicBezTo>
                  <a:cubicBezTo>
                    <a:pt x="240278" y="423264"/>
                    <a:pt x="238618" y="422078"/>
                    <a:pt x="237669" y="420655"/>
                  </a:cubicBezTo>
                  <a:close/>
                  <a:moveTo>
                    <a:pt x="370735" y="416385"/>
                  </a:moveTo>
                  <a:cubicBezTo>
                    <a:pt x="368363" y="417808"/>
                    <a:pt x="367770" y="418757"/>
                    <a:pt x="368956" y="419231"/>
                  </a:cubicBezTo>
                  <a:cubicBezTo>
                    <a:pt x="370142" y="419706"/>
                    <a:pt x="370973" y="421129"/>
                    <a:pt x="371447" y="423501"/>
                  </a:cubicBezTo>
                  <a:cubicBezTo>
                    <a:pt x="375242" y="422078"/>
                    <a:pt x="376309" y="421010"/>
                    <a:pt x="374649" y="420299"/>
                  </a:cubicBezTo>
                  <a:cubicBezTo>
                    <a:pt x="372989" y="419587"/>
                    <a:pt x="371684" y="418283"/>
                    <a:pt x="370735" y="416385"/>
                  </a:cubicBezTo>
                  <a:close/>
                  <a:moveTo>
                    <a:pt x="216322" y="408558"/>
                  </a:moveTo>
                  <a:cubicBezTo>
                    <a:pt x="216796" y="409506"/>
                    <a:pt x="217270" y="411641"/>
                    <a:pt x="217745" y="414962"/>
                  </a:cubicBezTo>
                  <a:cubicBezTo>
                    <a:pt x="218219" y="418283"/>
                    <a:pt x="220117" y="419469"/>
                    <a:pt x="223437" y="418520"/>
                  </a:cubicBezTo>
                  <a:cubicBezTo>
                    <a:pt x="222963" y="416622"/>
                    <a:pt x="222489" y="414962"/>
                    <a:pt x="222014" y="413539"/>
                  </a:cubicBezTo>
                  <a:cubicBezTo>
                    <a:pt x="221540" y="412116"/>
                    <a:pt x="221065" y="410692"/>
                    <a:pt x="220591" y="409269"/>
                  </a:cubicBezTo>
                  <a:cubicBezTo>
                    <a:pt x="218694" y="409744"/>
                    <a:pt x="217270" y="409506"/>
                    <a:pt x="216322" y="408558"/>
                  </a:cubicBezTo>
                  <a:close/>
                  <a:moveTo>
                    <a:pt x="374293" y="405711"/>
                  </a:moveTo>
                  <a:cubicBezTo>
                    <a:pt x="371921" y="406186"/>
                    <a:pt x="371328" y="407727"/>
                    <a:pt x="372514" y="410337"/>
                  </a:cubicBezTo>
                  <a:cubicBezTo>
                    <a:pt x="373700" y="412946"/>
                    <a:pt x="374768" y="414250"/>
                    <a:pt x="375717" y="414250"/>
                  </a:cubicBezTo>
                  <a:cubicBezTo>
                    <a:pt x="377140" y="413776"/>
                    <a:pt x="377258" y="412590"/>
                    <a:pt x="376072" y="410692"/>
                  </a:cubicBezTo>
                  <a:cubicBezTo>
                    <a:pt x="374886" y="408795"/>
                    <a:pt x="374293" y="407135"/>
                    <a:pt x="374293" y="405711"/>
                  </a:cubicBezTo>
                  <a:close/>
                  <a:moveTo>
                    <a:pt x="296019" y="404288"/>
                  </a:moveTo>
                  <a:cubicBezTo>
                    <a:pt x="295545" y="405711"/>
                    <a:pt x="295070" y="407490"/>
                    <a:pt x="294596" y="409625"/>
                  </a:cubicBezTo>
                  <a:cubicBezTo>
                    <a:pt x="294121" y="411760"/>
                    <a:pt x="293884" y="413895"/>
                    <a:pt x="293884" y="416029"/>
                  </a:cubicBezTo>
                  <a:cubicBezTo>
                    <a:pt x="293884" y="418164"/>
                    <a:pt x="294477" y="420062"/>
                    <a:pt x="295663" y="421722"/>
                  </a:cubicBezTo>
                  <a:cubicBezTo>
                    <a:pt x="296849" y="423382"/>
                    <a:pt x="298865" y="423975"/>
                    <a:pt x="301712" y="423501"/>
                  </a:cubicBezTo>
                  <a:cubicBezTo>
                    <a:pt x="301712" y="419706"/>
                    <a:pt x="301119" y="416504"/>
                    <a:pt x="299933" y="413895"/>
                  </a:cubicBezTo>
                  <a:cubicBezTo>
                    <a:pt x="298747" y="411285"/>
                    <a:pt x="297442" y="408083"/>
                    <a:pt x="296019" y="404288"/>
                  </a:cubicBezTo>
                  <a:close/>
                  <a:moveTo>
                    <a:pt x="239092" y="403577"/>
                  </a:moveTo>
                  <a:cubicBezTo>
                    <a:pt x="235772" y="404525"/>
                    <a:pt x="234586" y="407135"/>
                    <a:pt x="235534" y="411404"/>
                  </a:cubicBezTo>
                  <a:cubicBezTo>
                    <a:pt x="236483" y="415674"/>
                    <a:pt x="238855" y="416622"/>
                    <a:pt x="242650" y="414250"/>
                  </a:cubicBezTo>
                  <a:cubicBezTo>
                    <a:pt x="242176" y="411404"/>
                    <a:pt x="241701" y="409625"/>
                    <a:pt x="241227" y="408913"/>
                  </a:cubicBezTo>
                  <a:cubicBezTo>
                    <a:pt x="240753" y="408202"/>
                    <a:pt x="240041" y="406423"/>
                    <a:pt x="239092" y="403577"/>
                  </a:cubicBezTo>
                  <a:close/>
                  <a:moveTo>
                    <a:pt x="402757" y="400730"/>
                  </a:moveTo>
                  <a:cubicBezTo>
                    <a:pt x="403706" y="404525"/>
                    <a:pt x="404417" y="409151"/>
                    <a:pt x="404891" y="414606"/>
                  </a:cubicBezTo>
                  <a:cubicBezTo>
                    <a:pt x="405366" y="420062"/>
                    <a:pt x="406789" y="425636"/>
                    <a:pt x="409161" y="431328"/>
                  </a:cubicBezTo>
                  <a:cubicBezTo>
                    <a:pt x="412007" y="426110"/>
                    <a:pt x="412244" y="420536"/>
                    <a:pt x="409873" y="414606"/>
                  </a:cubicBezTo>
                  <a:cubicBezTo>
                    <a:pt x="407501" y="408676"/>
                    <a:pt x="405129" y="404051"/>
                    <a:pt x="402757" y="400730"/>
                  </a:cubicBezTo>
                  <a:close/>
                  <a:moveTo>
                    <a:pt x="205648" y="397884"/>
                  </a:moveTo>
                  <a:cubicBezTo>
                    <a:pt x="204699" y="398833"/>
                    <a:pt x="204343" y="400612"/>
                    <a:pt x="204580" y="403221"/>
                  </a:cubicBezTo>
                  <a:cubicBezTo>
                    <a:pt x="204818" y="405830"/>
                    <a:pt x="205885" y="407135"/>
                    <a:pt x="207783" y="407135"/>
                  </a:cubicBezTo>
                  <a:cubicBezTo>
                    <a:pt x="210155" y="407135"/>
                    <a:pt x="210629" y="405711"/>
                    <a:pt x="209206" y="402865"/>
                  </a:cubicBezTo>
                  <a:cubicBezTo>
                    <a:pt x="207783" y="400019"/>
                    <a:pt x="206597" y="398358"/>
                    <a:pt x="205648" y="397884"/>
                  </a:cubicBezTo>
                  <a:close/>
                  <a:moveTo>
                    <a:pt x="381409" y="391480"/>
                  </a:moveTo>
                  <a:cubicBezTo>
                    <a:pt x="380935" y="392428"/>
                    <a:pt x="379749" y="393377"/>
                    <a:pt x="377851" y="394326"/>
                  </a:cubicBezTo>
                  <a:cubicBezTo>
                    <a:pt x="378326" y="395749"/>
                    <a:pt x="378800" y="397172"/>
                    <a:pt x="379274" y="398595"/>
                  </a:cubicBezTo>
                  <a:cubicBezTo>
                    <a:pt x="379749" y="400019"/>
                    <a:pt x="380223" y="401205"/>
                    <a:pt x="380698" y="402153"/>
                  </a:cubicBezTo>
                  <a:cubicBezTo>
                    <a:pt x="381646" y="400730"/>
                    <a:pt x="382358" y="399307"/>
                    <a:pt x="382832" y="397884"/>
                  </a:cubicBezTo>
                  <a:cubicBezTo>
                    <a:pt x="383307" y="396461"/>
                    <a:pt x="382832" y="394326"/>
                    <a:pt x="381409" y="391480"/>
                  </a:cubicBezTo>
                  <a:close/>
                  <a:moveTo>
                    <a:pt x="244073" y="384364"/>
                  </a:moveTo>
                  <a:cubicBezTo>
                    <a:pt x="242650" y="386736"/>
                    <a:pt x="241583" y="389108"/>
                    <a:pt x="240871" y="391480"/>
                  </a:cubicBezTo>
                  <a:cubicBezTo>
                    <a:pt x="240160" y="393852"/>
                    <a:pt x="240753" y="396935"/>
                    <a:pt x="242650" y="400730"/>
                  </a:cubicBezTo>
                  <a:cubicBezTo>
                    <a:pt x="244548" y="398358"/>
                    <a:pt x="245497" y="397410"/>
                    <a:pt x="245497" y="397884"/>
                  </a:cubicBezTo>
                  <a:cubicBezTo>
                    <a:pt x="245497" y="398358"/>
                    <a:pt x="246683" y="399544"/>
                    <a:pt x="249054" y="401442"/>
                  </a:cubicBezTo>
                  <a:cubicBezTo>
                    <a:pt x="247631" y="399070"/>
                    <a:pt x="247038" y="396224"/>
                    <a:pt x="247276" y="392903"/>
                  </a:cubicBezTo>
                  <a:cubicBezTo>
                    <a:pt x="247513" y="389582"/>
                    <a:pt x="246445" y="386736"/>
                    <a:pt x="244073" y="384364"/>
                  </a:cubicBezTo>
                  <a:close/>
                  <a:moveTo>
                    <a:pt x="285345" y="382941"/>
                  </a:moveTo>
                  <a:cubicBezTo>
                    <a:pt x="283922" y="382466"/>
                    <a:pt x="283211" y="382585"/>
                    <a:pt x="283211" y="383296"/>
                  </a:cubicBezTo>
                  <a:cubicBezTo>
                    <a:pt x="283211" y="384008"/>
                    <a:pt x="283329" y="384838"/>
                    <a:pt x="283566" y="385787"/>
                  </a:cubicBezTo>
                  <a:cubicBezTo>
                    <a:pt x="283804" y="386736"/>
                    <a:pt x="283922" y="387329"/>
                    <a:pt x="283922" y="387566"/>
                  </a:cubicBezTo>
                  <a:cubicBezTo>
                    <a:pt x="283922" y="387803"/>
                    <a:pt x="283448" y="387447"/>
                    <a:pt x="282499" y="386499"/>
                  </a:cubicBezTo>
                  <a:cubicBezTo>
                    <a:pt x="282025" y="389819"/>
                    <a:pt x="283922" y="394089"/>
                    <a:pt x="288192" y="399307"/>
                  </a:cubicBezTo>
                  <a:cubicBezTo>
                    <a:pt x="291038" y="397884"/>
                    <a:pt x="291631" y="395275"/>
                    <a:pt x="289971" y="391480"/>
                  </a:cubicBezTo>
                  <a:cubicBezTo>
                    <a:pt x="288310" y="387685"/>
                    <a:pt x="286768" y="384838"/>
                    <a:pt x="285345" y="382941"/>
                  </a:cubicBezTo>
                  <a:close/>
                  <a:moveTo>
                    <a:pt x="370380" y="376181"/>
                  </a:moveTo>
                  <a:cubicBezTo>
                    <a:pt x="369194" y="376892"/>
                    <a:pt x="367415" y="377011"/>
                    <a:pt x="365043" y="376536"/>
                  </a:cubicBezTo>
                  <a:cubicBezTo>
                    <a:pt x="365517" y="377960"/>
                    <a:pt x="365754" y="379383"/>
                    <a:pt x="365754" y="380806"/>
                  </a:cubicBezTo>
                  <a:cubicBezTo>
                    <a:pt x="365754" y="382229"/>
                    <a:pt x="366229" y="384127"/>
                    <a:pt x="367177" y="386499"/>
                  </a:cubicBezTo>
                  <a:cubicBezTo>
                    <a:pt x="368126" y="386024"/>
                    <a:pt x="368838" y="385431"/>
                    <a:pt x="369312" y="384720"/>
                  </a:cubicBezTo>
                  <a:cubicBezTo>
                    <a:pt x="369787" y="384008"/>
                    <a:pt x="370498" y="384127"/>
                    <a:pt x="371447" y="385075"/>
                  </a:cubicBezTo>
                  <a:cubicBezTo>
                    <a:pt x="372396" y="384601"/>
                    <a:pt x="372633" y="384127"/>
                    <a:pt x="372159" y="383652"/>
                  </a:cubicBezTo>
                  <a:cubicBezTo>
                    <a:pt x="371684" y="383178"/>
                    <a:pt x="371210" y="383178"/>
                    <a:pt x="370735" y="383652"/>
                  </a:cubicBezTo>
                  <a:cubicBezTo>
                    <a:pt x="369312" y="380806"/>
                    <a:pt x="369431" y="379383"/>
                    <a:pt x="371091" y="379383"/>
                  </a:cubicBezTo>
                  <a:cubicBezTo>
                    <a:pt x="372752" y="379383"/>
                    <a:pt x="373582" y="378908"/>
                    <a:pt x="373582" y="377960"/>
                  </a:cubicBezTo>
                  <a:cubicBezTo>
                    <a:pt x="372633" y="376062"/>
                    <a:pt x="371566" y="375469"/>
                    <a:pt x="370380" y="376181"/>
                  </a:cubicBezTo>
                  <a:close/>
                  <a:moveTo>
                    <a:pt x="380698" y="373690"/>
                  </a:moveTo>
                  <a:cubicBezTo>
                    <a:pt x="379274" y="372741"/>
                    <a:pt x="378563" y="372978"/>
                    <a:pt x="378563" y="374402"/>
                  </a:cubicBezTo>
                  <a:cubicBezTo>
                    <a:pt x="378563" y="375825"/>
                    <a:pt x="378919" y="377485"/>
                    <a:pt x="379630" y="379383"/>
                  </a:cubicBezTo>
                  <a:cubicBezTo>
                    <a:pt x="380342" y="381280"/>
                    <a:pt x="381291" y="382822"/>
                    <a:pt x="382477" y="384008"/>
                  </a:cubicBezTo>
                  <a:cubicBezTo>
                    <a:pt x="383663" y="385194"/>
                    <a:pt x="384967" y="385313"/>
                    <a:pt x="386390" y="384364"/>
                  </a:cubicBezTo>
                  <a:cubicBezTo>
                    <a:pt x="386390" y="380569"/>
                    <a:pt x="385086" y="378315"/>
                    <a:pt x="382477" y="377604"/>
                  </a:cubicBezTo>
                  <a:cubicBezTo>
                    <a:pt x="379867" y="376892"/>
                    <a:pt x="379274" y="375588"/>
                    <a:pt x="380698" y="373690"/>
                  </a:cubicBezTo>
                  <a:close/>
                  <a:moveTo>
                    <a:pt x="207783" y="367286"/>
                  </a:moveTo>
                  <a:cubicBezTo>
                    <a:pt x="206834" y="368235"/>
                    <a:pt x="206834" y="370488"/>
                    <a:pt x="207783" y="374046"/>
                  </a:cubicBezTo>
                  <a:cubicBezTo>
                    <a:pt x="208731" y="377604"/>
                    <a:pt x="210392" y="378671"/>
                    <a:pt x="212764" y="377248"/>
                  </a:cubicBezTo>
                  <a:cubicBezTo>
                    <a:pt x="212289" y="374876"/>
                    <a:pt x="211578" y="372978"/>
                    <a:pt x="210629" y="371555"/>
                  </a:cubicBezTo>
                  <a:cubicBezTo>
                    <a:pt x="209680" y="370132"/>
                    <a:pt x="208731" y="368709"/>
                    <a:pt x="207783" y="367286"/>
                  </a:cubicBezTo>
                  <a:close/>
                  <a:moveTo>
                    <a:pt x="276095" y="359103"/>
                  </a:moveTo>
                  <a:cubicBezTo>
                    <a:pt x="275620" y="359340"/>
                    <a:pt x="275146" y="359696"/>
                    <a:pt x="274672" y="360170"/>
                  </a:cubicBezTo>
                  <a:cubicBezTo>
                    <a:pt x="274197" y="360644"/>
                    <a:pt x="273841" y="361000"/>
                    <a:pt x="273604" y="361237"/>
                  </a:cubicBezTo>
                  <a:cubicBezTo>
                    <a:pt x="273367" y="361475"/>
                    <a:pt x="273011" y="361119"/>
                    <a:pt x="272537" y="360170"/>
                  </a:cubicBezTo>
                  <a:cubicBezTo>
                    <a:pt x="272062" y="360644"/>
                    <a:pt x="272300" y="362542"/>
                    <a:pt x="273248" y="365863"/>
                  </a:cubicBezTo>
                  <a:cubicBezTo>
                    <a:pt x="274197" y="363965"/>
                    <a:pt x="275265" y="363372"/>
                    <a:pt x="276450" y="364084"/>
                  </a:cubicBezTo>
                  <a:cubicBezTo>
                    <a:pt x="277636" y="364795"/>
                    <a:pt x="278467" y="366337"/>
                    <a:pt x="278941" y="368709"/>
                  </a:cubicBezTo>
                  <a:cubicBezTo>
                    <a:pt x="280364" y="369183"/>
                    <a:pt x="280839" y="369065"/>
                    <a:pt x="280364" y="368353"/>
                  </a:cubicBezTo>
                  <a:cubicBezTo>
                    <a:pt x="279890" y="367642"/>
                    <a:pt x="279297" y="366693"/>
                    <a:pt x="278585" y="365507"/>
                  </a:cubicBezTo>
                  <a:cubicBezTo>
                    <a:pt x="277874" y="364321"/>
                    <a:pt x="277281" y="363135"/>
                    <a:pt x="276806" y="361949"/>
                  </a:cubicBezTo>
                  <a:cubicBezTo>
                    <a:pt x="276332" y="360763"/>
                    <a:pt x="276569" y="360170"/>
                    <a:pt x="277518" y="360170"/>
                  </a:cubicBezTo>
                  <a:cubicBezTo>
                    <a:pt x="277043" y="359221"/>
                    <a:pt x="276569" y="358865"/>
                    <a:pt x="276095" y="359103"/>
                  </a:cubicBezTo>
                  <a:close/>
                  <a:moveTo>
                    <a:pt x="335156" y="354477"/>
                  </a:moveTo>
                  <a:cubicBezTo>
                    <a:pt x="333259" y="356375"/>
                    <a:pt x="333496" y="359696"/>
                    <a:pt x="335868" y="364439"/>
                  </a:cubicBezTo>
                  <a:cubicBezTo>
                    <a:pt x="339189" y="363016"/>
                    <a:pt x="340019" y="361593"/>
                    <a:pt x="338358" y="360170"/>
                  </a:cubicBezTo>
                  <a:cubicBezTo>
                    <a:pt x="336698" y="358747"/>
                    <a:pt x="335631" y="356849"/>
                    <a:pt x="335156" y="354477"/>
                  </a:cubicBezTo>
                  <a:close/>
                  <a:moveTo>
                    <a:pt x="323771" y="352343"/>
                  </a:moveTo>
                  <a:cubicBezTo>
                    <a:pt x="322822" y="353291"/>
                    <a:pt x="322941" y="355426"/>
                    <a:pt x="324127" y="358747"/>
                  </a:cubicBezTo>
                  <a:cubicBezTo>
                    <a:pt x="325313" y="362067"/>
                    <a:pt x="326854" y="362779"/>
                    <a:pt x="328752" y="360882"/>
                  </a:cubicBezTo>
                  <a:cubicBezTo>
                    <a:pt x="328278" y="358510"/>
                    <a:pt x="327566" y="357086"/>
                    <a:pt x="326617" y="356612"/>
                  </a:cubicBezTo>
                  <a:cubicBezTo>
                    <a:pt x="325668" y="356138"/>
                    <a:pt x="324720" y="354714"/>
                    <a:pt x="323771" y="352343"/>
                  </a:cubicBezTo>
                  <a:close/>
                  <a:moveTo>
                    <a:pt x="382121" y="349496"/>
                  </a:moveTo>
                  <a:cubicBezTo>
                    <a:pt x="377377" y="350919"/>
                    <a:pt x="376191" y="353647"/>
                    <a:pt x="378563" y="357679"/>
                  </a:cubicBezTo>
                  <a:cubicBezTo>
                    <a:pt x="380935" y="361712"/>
                    <a:pt x="383307" y="364439"/>
                    <a:pt x="385679" y="365863"/>
                  </a:cubicBezTo>
                  <a:cubicBezTo>
                    <a:pt x="388051" y="363491"/>
                    <a:pt x="388406" y="360882"/>
                    <a:pt x="386746" y="358035"/>
                  </a:cubicBezTo>
                  <a:cubicBezTo>
                    <a:pt x="385086" y="355189"/>
                    <a:pt x="383544" y="352343"/>
                    <a:pt x="382121" y="349496"/>
                  </a:cubicBezTo>
                  <a:close/>
                  <a:moveTo>
                    <a:pt x="416277" y="345938"/>
                  </a:moveTo>
                  <a:cubicBezTo>
                    <a:pt x="413905" y="347836"/>
                    <a:pt x="413905" y="350208"/>
                    <a:pt x="416277" y="353054"/>
                  </a:cubicBezTo>
                  <a:cubicBezTo>
                    <a:pt x="418649" y="355900"/>
                    <a:pt x="420309" y="356138"/>
                    <a:pt x="421258" y="353766"/>
                  </a:cubicBezTo>
                  <a:cubicBezTo>
                    <a:pt x="420784" y="351394"/>
                    <a:pt x="419835" y="350326"/>
                    <a:pt x="418412" y="350564"/>
                  </a:cubicBezTo>
                  <a:cubicBezTo>
                    <a:pt x="416988" y="350801"/>
                    <a:pt x="416277" y="349259"/>
                    <a:pt x="416277" y="345938"/>
                  </a:cubicBezTo>
                  <a:close/>
                  <a:moveTo>
                    <a:pt x="407026" y="343092"/>
                  </a:moveTo>
                  <a:cubicBezTo>
                    <a:pt x="404654" y="343566"/>
                    <a:pt x="404180" y="345227"/>
                    <a:pt x="405603" y="348073"/>
                  </a:cubicBezTo>
                  <a:cubicBezTo>
                    <a:pt x="407026" y="350919"/>
                    <a:pt x="408212" y="352580"/>
                    <a:pt x="409161" y="353054"/>
                  </a:cubicBezTo>
                  <a:cubicBezTo>
                    <a:pt x="411533" y="352105"/>
                    <a:pt x="412007" y="350564"/>
                    <a:pt x="410584" y="348429"/>
                  </a:cubicBezTo>
                  <a:cubicBezTo>
                    <a:pt x="409161" y="346294"/>
                    <a:pt x="407975" y="344515"/>
                    <a:pt x="407026" y="343092"/>
                  </a:cubicBezTo>
                  <a:close/>
                  <a:moveTo>
                    <a:pt x="260440" y="333130"/>
                  </a:moveTo>
                  <a:cubicBezTo>
                    <a:pt x="258068" y="334078"/>
                    <a:pt x="257356" y="335620"/>
                    <a:pt x="258305" y="337755"/>
                  </a:cubicBezTo>
                  <a:cubicBezTo>
                    <a:pt x="259254" y="339890"/>
                    <a:pt x="260440" y="341194"/>
                    <a:pt x="261863" y="341669"/>
                  </a:cubicBezTo>
                  <a:cubicBezTo>
                    <a:pt x="263761" y="340720"/>
                    <a:pt x="264235" y="339297"/>
                    <a:pt x="263286" y="337399"/>
                  </a:cubicBezTo>
                  <a:cubicBezTo>
                    <a:pt x="262337" y="335502"/>
                    <a:pt x="261389" y="334078"/>
                    <a:pt x="260440" y="333130"/>
                  </a:cubicBezTo>
                  <a:close/>
                  <a:moveTo>
                    <a:pt x="272537" y="326014"/>
                  </a:moveTo>
                  <a:cubicBezTo>
                    <a:pt x="269690" y="326963"/>
                    <a:pt x="268860" y="328979"/>
                    <a:pt x="270046" y="332062"/>
                  </a:cubicBezTo>
                  <a:cubicBezTo>
                    <a:pt x="271232" y="335146"/>
                    <a:pt x="273011" y="336213"/>
                    <a:pt x="275383" y="335264"/>
                  </a:cubicBezTo>
                  <a:cubicBezTo>
                    <a:pt x="274909" y="333367"/>
                    <a:pt x="274434" y="331706"/>
                    <a:pt x="273960" y="330283"/>
                  </a:cubicBezTo>
                  <a:cubicBezTo>
                    <a:pt x="273486" y="328860"/>
                    <a:pt x="273011" y="327437"/>
                    <a:pt x="272537" y="326014"/>
                  </a:cubicBezTo>
                  <a:close/>
                  <a:moveTo>
                    <a:pt x="247631" y="324591"/>
                  </a:moveTo>
                  <a:cubicBezTo>
                    <a:pt x="245734" y="325539"/>
                    <a:pt x="245497" y="327556"/>
                    <a:pt x="246920" y="330639"/>
                  </a:cubicBezTo>
                  <a:cubicBezTo>
                    <a:pt x="248343" y="333723"/>
                    <a:pt x="249766" y="335739"/>
                    <a:pt x="251189" y="336688"/>
                  </a:cubicBezTo>
                  <a:cubicBezTo>
                    <a:pt x="253561" y="335264"/>
                    <a:pt x="253798" y="333130"/>
                    <a:pt x="251901" y="330283"/>
                  </a:cubicBezTo>
                  <a:cubicBezTo>
                    <a:pt x="250003" y="327437"/>
                    <a:pt x="248580" y="325539"/>
                    <a:pt x="247631" y="324591"/>
                  </a:cubicBezTo>
                  <a:close/>
                  <a:moveTo>
                    <a:pt x="383544" y="320321"/>
                  </a:moveTo>
                  <a:cubicBezTo>
                    <a:pt x="379749" y="323642"/>
                    <a:pt x="379393" y="327081"/>
                    <a:pt x="382477" y="330639"/>
                  </a:cubicBezTo>
                  <a:cubicBezTo>
                    <a:pt x="385560" y="334197"/>
                    <a:pt x="387576" y="337399"/>
                    <a:pt x="388525" y="340246"/>
                  </a:cubicBezTo>
                  <a:cubicBezTo>
                    <a:pt x="390423" y="338822"/>
                    <a:pt x="391253" y="337399"/>
                    <a:pt x="391016" y="335976"/>
                  </a:cubicBezTo>
                  <a:cubicBezTo>
                    <a:pt x="390778" y="334553"/>
                    <a:pt x="390185" y="333011"/>
                    <a:pt x="389237" y="331351"/>
                  </a:cubicBezTo>
                  <a:cubicBezTo>
                    <a:pt x="388288" y="329690"/>
                    <a:pt x="387220" y="327911"/>
                    <a:pt x="386034" y="326014"/>
                  </a:cubicBezTo>
                  <a:cubicBezTo>
                    <a:pt x="384849" y="324116"/>
                    <a:pt x="384018" y="322219"/>
                    <a:pt x="383544" y="320321"/>
                  </a:cubicBezTo>
                  <a:close/>
                  <a:moveTo>
                    <a:pt x="227707" y="304666"/>
                  </a:moveTo>
                  <a:cubicBezTo>
                    <a:pt x="227233" y="304192"/>
                    <a:pt x="226995" y="304666"/>
                    <a:pt x="226995" y="306089"/>
                  </a:cubicBezTo>
                  <a:cubicBezTo>
                    <a:pt x="226995" y="307513"/>
                    <a:pt x="227351" y="309173"/>
                    <a:pt x="228063" y="311071"/>
                  </a:cubicBezTo>
                  <a:cubicBezTo>
                    <a:pt x="228774" y="312968"/>
                    <a:pt x="229842" y="314510"/>
                    <a:pt x="231265" y="315696"/>
                  </a:cubicBezTo>
                  <a:cubicBezTo>
                    <a:pt x="232688" y="316882"/>
                    <a:pt x="234348" y="317000"/>
                    <a:pt x="236246" y="316052"/>
                  </a:cubicBezTo>
                  <a:cubicBezTo>
                    <a:pt x="235297" y="313680"/>
                    <a:pt x="233993" y="311545"/>
                    <a:pt x="232332" y="309647"/>
                  </a:cubicBezTo>
                  <a:cubicBezTo>
                    <a:pt x="230672" y="307750"/>
                    <a:pt x="229130" y="306089"/>
                    <a:pt x="227707" y="304666"/>
                  </a:cubicBezTo>
                  <a:close/>
                  <a:moveTo>
                    <a:pt x="291750" y="296839"/>
                  </a:moveTo>
                  <a:cubicBezTo>
                    <a:pt x="289378" y="300160"/>
                    <a:pt x="289259" y="303955"/>
                    <a:pt x="291394" y="308224"/>
                  </a:cubicBezTo>
                  <a:cubicBezTo>
                    <a:pt x="293529" y="312494"/>
                    <a:pt x="296493" y="315103"/>
                    <a:pt x="300289" y="316052"/>
                  </a:cubicBezTo>
                  <a:cubicBezTo>
                    <a:pt x="303609" y="312731"/>
                    <a:pt x="303609" y="309292"/>
                    <a:pt x="300289" y="305734"/>
                  </a:cubicBezTo>
                  <a:cubicBezTo>
                    <a:pt x="296968" y="302176"/>
                    <a:pt x="294121" y="299211"/>
                    <a:pt x="291750" y="296839"/>
                  </a:cubicBezTo>
                  <a:close/>
                  <a:moveTo>
                    <a:pt x="281787" y="293993"/>
                  </a:moveTo>
                  <a:cubicBezTo>
                    <a:pt x="279415" y="297788"/>
                    <a:pt x="278585" y="302176"/>
                    <a:pt x="279297" y="307157"/>
                  </a:cubicBezTo>
                  <a:cubicBezTo>
                    <a:pt x="280008" y="312138"/>
                    <a:pt x="280839" y="317238"/>
                    <a:pt x="281787" y="322456"/>
                  </a:cubicBezTo>
                  <a:cubicBezTo>
                    <a:pt x="283685" y="321507"/>
                    <a:pt x="284752" y="320084"/>
                    <a:pt x="284989" y="318186"/>
                  </a:cubicBezTo>
                  <a:cubicBezTo>
                    <a:pt x="285227" y="316289"/>
                    <a:pt x="285227" y="314273"/>
                    <a:pt x="284989" y="312138"/>
                  </a:cubicBezTo>
                  <a:cubicBezTo>
                    <a:pt x="284752" y="310003"/>
                    <a:pt x="284634" y="307987"/>
                    <a:pt x="284634" y="306089"/>
                  </a:cubicBezTo>
                  <a:cubicBezTo>
                    <a:pt x="284634" y="304192"/>
                    <a:pt x="285582" y="302532"/>
                    <a:pt x="287480" y="301108"/>
                  </a:cubicBezTo>
                  <a:cubicBezTo>
                    <a:pt x="286531" y="300160"/>
                    <a:pt x="285582" y="299092"/>
                    <a:pt x="284634" y="297906"/>
                  </a:cubicBezTo>
                  <a:cubicBezTo>
                    <a:pt x="283685" y="296720"/>
                    <a:pt x="282736" y="295416"/>
                    <a:pt x="281787" y="293993"/>
                  </a:cubicBezTo>
                  <a:close/>
                  <a:moveTo>
                    <a:pt x="416277" y="283319"/>
                  </a:moveTo>
                  <a:cubicBezTo>
                    <a:pt x="412956" y="285216"/>
                    <a:pt x="412482" y="288774"/>
                    <a:pt x="414854" y="293993"/>
                  </a:cubicBezTo>
                  <a:cubicBezTo>
                    <a:pt x="416751" y="293044"/>
                    <a:pt x="417226" y="291502"/>
                    <a:pt x="416277" y="289367"/>
                  </a:cubicBezTo>
                  <a:cubicBezTo>
                    <a:pt x="415328" y="287232"/>
                    <a:pt x="415328" y="285216"/>
                    <a:pt x="416277" y="283319"/>
                  </a:cubicBezTo>
                  <a:close/>
                  <a:moveTo>
                    <a:pt x="401067" y="282340"/>
                  </a:moveTo>
                  <a:cubicBezTo>
                    <a:pt x="400414" y="282637"/>
                    <a:pt x="400148" y="283556"/>
                    <a:pt x="400266" y="285098"/>
                  </a:cubicBezTo>
                  <a:cubicBezTo>
                    <a:pt x="400503" y="288181"/>
                    <a:pt x="401334" y="290672"/>
                    <a:pt x="402757" y="292569"/>
                  </a:cubicBezTo>
                  <a:cubicBezTo>
                    <a:pt x="404180" y="292569"/>
                    <a:pt x="404891" y="292214"/>
                    <a:pt x="404891" y="291502"/>
                  </a:cubicBezTo>
                  <a:cubicBezTo>
                    <a:pt x="404891" y="290790"/>
                    <a:pt x="404654" y="289842"/>
                    <a:pt x="404180" y="288656"/>
                  </a:cubicBezTo>
                  <a:cubicBezTo>
                    <a:pt x="403706" y="287470"/>
                    <a:pt x="403350" y="286402"/>
                    <a:pt x="403113" y="285454"/>
                  </a:cubicBezTo>
                  <a:cubicBezTo>
                    <a:pt x="402875" y="284505"/>
                    <a:pt x="403231" y="283793"/>
                    <a:pt x="404180" y="283319"/>
                  </a:cubicBezTo>
                  <a:cubicBezTo>
                    <a:pt x="402757" y="282370"/>
                    <a:pt x="401719" y="282044"/>
                    <a:pt x="401067" y="282340"/>
                  </a:cubicBezTo>
                  <a:close/>
                  <a:moveTo>
                    <a:pt x="256882" y="279049"/>
                  </a:moveTo>
                  <a:cubicBezTo>
                    <a:pt x="255933" y="278100"/>
                    <a:pt x="255815" y="279168"/>
                    <a:pt x="256526" y="282251"/>
                  </a:cubicBezTo>
                  <a:cubicBezTo>
                    <a:pt x="257238" y="285335"/>
                    <a:pt x="257119" y="287351"/>
                    <a:pt x="256170" y="288300"/>
                  </a:cubicBezTo>
                  <a:cubicBezTo>
                    <a:pt x="259491" y="288300"/>
                    <a:pt x="260677" y="287232"/>
                    <a:pt x="259728" y="285098"/>
                  </a:cubicBezTo>
                  <a:cubicBezTo>
                    <a:pt x="258779" y="282963"/>
                    <a:pt x="257831" y="280947"/>
                    <a:pt x="256882" y="279049"/>
                  </a:cubicBezTo>
                  <a:close/>
                  <a:moveTo>
                    <a:pt x="286057" y="268375"/>
                  </a:moveTo>
                  <a:cubicBezTo>
                    <a:pt x="283685" y="268850"/>
                    <a:pt x="283211" y="270273"/>
                    <a:pt x="284634" y="272645"/>
                  </a:cubicBezTo>
                  <a:cubicBezTo>
                    <a:pt x="286057" y="275017"/>
                    <a:pt x="286768" y="277152"/>
                    <a:pt x="286768" y="279049"/>
                  </a:cubicBezTo>
                  <a:cubicBezTo>
                    <a:pt x="289140" y="277626"/>
                    <a:pt x="289852" y="276084"/>
                    <a:pt x="288903" y="274424"/>
                  </a:cubicBezTo>
                  <a:cubicBezTo>
                    <a:pt x="287954" y="272764"/>
                    <a:pt x="287006" y="270747"/>
                    <a:pt x="286057" y="268375"/>
                  </a:cubicBezTo>
                  <a:close/>
                  <a:moveTo>
                    <a:pt x="217745" y="264818"/>
                  </a:moveTo>
                  <a:cubicBezTo>
                    <a:pt x="216796" y="267189"/>
                    <a:pt x="217270" y="268850"/>
                    <a:pt x="219168" y="269799"/>
                  </a:cubicBezTo>
                  <a:cubicBezTo>
                    <a:pt x="221065" y="270747"/>
                    <a:pt x="221303" y="272171"/>
                    <a:pt x="219880" y="274068"/>
                  </a:cubicBezTo>
                  <a:cubicBezTo>
                    <a:pt x="220828" y="275017"/>
                    <a:pt x="221658" y="275254"/>
                    <a:pt x="222370" y="274780"/>
                  </a:cubicBezTo>
                  <a:cubicBezTo>
                    <a:pt x="223082" y="274305"/>
                    <a:pt x="223912" y="275254"/>
                    <a:pt x="224861" y="277626"/>
                  </a:cubicBezTo>
                  <a:cubicBezTo>
                    <a:pt x="224861" y="279049"/>
                    <a:pt x="224386" y="279998"/>
                    <a:pt x="223437" y="280472"/>
                  </a:cubicBezTo>
                  <a:cubicBezTo>
                    <a:pt x="222014" y="281421"/>
                    <a:pt x="221184" y="281421"/>
                    <a:pt x="220947" y="280472"/>
                  </a:cubicBezTo>
                  <a:cubicBezTo>
                    <a:pt x="220710" y="279524"/>
                    <a:pt x="220117" y="278575"/>
                    <a:pt x="219168" y="277626"/>
                  </a:cubicBezTo>
                  <a:cubicBezTo>
                    <a:pt x="218219" y="279998"/>
                    <a:pt x="218694" y="282607"/>
                    <a:pt x="220591" y="285454"/>
                  </a:cubicBezTo>
                  <a:cubicBezTo>
                    <a:pt x="222489" y="288300"/>
                    <a:pt x="224623" y="289723"/>
                    <a:pt x="226995" y="289723"/>
                  </a:cubicBezTo>
                  <a:cubicBezTo>
                    <a:pt x="229367" y="286402"/>
                    <a:pt x="229367" y="281658"/>
                    <a:pt x="226995" y="275491"/>
                  </a:cubicBezTo>
                  <a:cubicBezTo>
                    <a:pt x="224623" y="269324"/>
                    <a:pt x="221540" y="265766"/>
                    <a:pt x="217745" y="264818"/>
                  </a:cubicBezTo>
                  <a:close/>
                  <a:moveTo>
                    <a:pt x="381409" y="263394"/>
                  </a:moveTo>
                  <a:cubicBezTo>
                    <a:pt x="381884" y="266715"/>
                    <a:pt x="382121" y="269324"/>
                    <a:pt x="382121" y="271222"/>
                  </a:cubicBezTo>
                  <a:cubicBezTo>
                    <a:pt x="382121" y="273119"/>
                    <a:pt x="383070" y="276440"/>
                    <a:pt x="384967" y="281184"/>
                  </a:cubicBezTo>
                  <a:cubicBezTo>
                    <a:pt x="388762" y="278812"/>
                    <a:pt x="389592" y="275847"/>
                    <a:pt x="387458" y="272289"/>
                  </a:cubicBezTo>
                  <a:cubicBezTo>
                    <a:pt x="385323" y="268731"/>
                    <a:pt x="383307" y="265766"/>
                    <a:pt x="381409" y="263394"/>
                  </a:cubicBezTo>
                  <a:close/>
                  <a:moveTo>
                    <a:pt x="387102" y="252009"/>
                  </a:moveTo>
                  <a:cubicBezTo>
                    <a:pt x="383781" y="254381"/>
                    <a:pt x="383307" y="257465"/>
                    <a:pt x="385679" y="261260"/>
                  </a:cubicBezTo>
                  <a:cubicBezTo>
                    <a:pt x="388051" y="260785"/>
                    <a:pt x="389118" y="259718"/>
                    <a:pt x="388881" y="258057"/>
                  </a:cubicBezTo>
                  <a:cubicBezTo>
                    <a:pt x="388644" y="256397"/>
                    <a:pt x="388051" y="254381"/>
                    <a:pt x="387102" y="252009"/>
                  </a:cubicBezTo>
                  <a:close/>
                  <a:moveTo>
                    <a:pt x="366466" y="246316"/>
                  </a:moveTo>
                  <a:cubicBezTo>
                    <a:pt x="365043" y="247265"/>
                    <a:pt x="364687" y="248570"/>
                    <a:pt x="365399" y="250230"/>
                  </a:cubicBezTo>
                  <a:cubicBezTo>
                    <a:pt x="366110" y="251890"/>
                    <a:pt x="365992" y="253195"/>
                    <a:pt x="365043" y="254144"/>
                  </a:cubicBezTo>
                  <a:cubicBezTo>
                    <a:pt x="366940" y="255567"/>
                    <a:pt x="367889" y="255093"/>
                    <a:pt x="367889" y="252721"/>
                  </a:cubicBezTo>
                  <a:cubicBezTo>
                    <a:pt x="367889" y="250349"/>
                    <a:pt x="367415" y="248214"/>
                    <a:pt x="366466" y="246316"/>
                  </a:cubicBezTo>
                  <a:close/>
                  <a:moveTo>
                    <a:pt x="283211" y="242758"/>
                  </a:moveTo>
                  <a:cubicBezTo>
                    <a:pt x="282262" y="245130"/>
                    <a:pt x="282736" y="248925"/>
                    <a:pt x="284634" y="254144"/>
                  </a:cubicBezTo>
                  <a:cubicBezTo>
                    <a:pt x="287006" y="252721"/>
                    <a:pt x="287717" y="251060"/>
                    <a:pt x="286768" y="249163"/>
                  </a:cubicBezTo>
                  <a:cubicBezTo>
                    <a:pt x="285820" y="247265"/>
                    <a:pt x="284634" y="245130"/>
                    <a:pt x="283211" y="242758"/>
                  </a:cubicBezTo>
                  <a:close/>
                  <a:moveTo>
                    <a:pt x="287480" y="222122"/>
                  </a:moveTo>
                  <a:cubicBezTo>
                    <a:pt x="288429" y="226392"/>
                    <a:pt x="289852" y="231373"/>
                    <a:pt x="291750" y="237066"/>
                  </a:cubicBezTo>
                  <a:cubicBezTo>
                    <a:pt x="293647" y="242758"/>
                    <a:pt x="295782" y="247740"/>
                    <a:pt x="298154" y="252009"/>
                  </a:cubicBezTo>
                  <a:cubicBezTo>
                    <a:pt x="299103" y="248214"/>
                    <a:pt x="299221" y="243826"/>
                    <a:pt x="298510" y="238845"/>
                  </a:cubicBezTo>
                  <a:cubicBezTo>
                    <a:pt x="297798" y="233864"/>
                    <a:pt x="296493" y="228764"/>
                    <a:pt x="294596" y="223546"/>
                  </a:cubicBezTo>
                  <a:cubicBezTo>
                    <a:pt x="292698" y="224494"/>
                    <a:pt x="291275" y="224732"/>
                    <a:pt x="290326" y="224257"/>
                  </a:cubicBezTo>
                  <a:cubicBezTo>
                    <a:pt x="289378" y="223783"/>
                    <a:pt x="288429" y="223071"/>
                    <a:pt x="287480" y="222122"/>
                  </a:cubicBezTo>
                  <a:close/>
                  <a:moveTo>
                    <a:pt x="133778" y="218565"/>
                  </a:moveTo>
                  <a:cubicBezTo>
                    <a:pt x="132355" y="221885"/>
                    <a:pt x="133066" y="225206"/>
                    <a:pt x="135913" y="228527"/>
                  </a:cubicBezTo>
                  <a:cubicBezTo>
                    <a:pt x="138285" y="226629"/>
                    <a:pt x="138759" y="225087"/>
                    <a:pt x="137336" y="223901"/>
                  </a:cubicBezTo>
                  <a:cubicBezTo>
                    <a:pt x="135913" y="222715"/>
                    <a:pt x="134727" y="220937"/>
                    <a:pt x="133778" y="218565"/>
                  </a:cubicBezTo>
                  <a:close/>
                  <a:moveTo>
                    <a:pt x="388525" y="198640"/>
                  </a:moveTo>
                  <a:cubicBezTo>
                    <a:pt x="388999" y="202435"/>
                    <a:pt x="388051" y="204214"/>
                    <a:pt x="385679" y="203977"/>
                  </a:cubicBezTo>
                  <a:cubicBezTo>
                    <a:pt x="383307" y="203740"/>
                    <a:pt x="381409" y="202672"/>
                    <a:pt x="379986" y="200775"/>
                  </a:cubicBezTo>
                  <a:cubicBezTo>
                    <a:pt x="380460" y="205993"/>
                    <a:pt x="381528" y="211686"/>
                    <a:pt x="383188" y="217853"/>
                  </a:cubicBezTo>
                  <a:cubicBezTo>
                    <a:pt x="384849" y="224020"/>
                    <a:pt x="387576" y="229001"/>
                    <a:pt x="391371" y="232796"/>
                  </a:cubicBezTo>
                  <a:cubicBezTo>
                    <a:pt x="395166" y="229950"/>
                    <a:pt x="396590" y="226273"/>
                    <a:pt x="395641" y="221767"/>
                  </a:cubicBezTo>
                  <a:cubicBezTo>
                    <a:pt x="394692" y="217260"/>
                    <a:pt x="393981" y="212635"/>
                    <a:pt x="393506" y="207891"/>
                  </a:cubicBezTo>
                  <a:cubicBezTo>
                    <a:pt x="391609" y="211686"/>
                    <a:pt x="390778" y="211804"/>
                    <a:pt x="391016" y="208247"/>
                  </a:cubicBezTo>
                  <a:cubicBezTo>
                    <a:pt x="391253" y="204689"/>
                    <a:pt x="390423" y="201486"/>
                    <a:pt x="388525" y="198640"/>
                  </a:cubicBezTo>
                  <a:close/>
                  <a:moveTo>
                    <a:pt x="413430" y="197217"/>
                  </a:moveTo>
                  <a:cubicBezTo>
                    <a:pt x="411059" y="198166"/>
                    <a:pt x="409991" y="200419"/>
                    <a:pt x="410228" y="203977"/>
                  </a:cubicBezTo>
                  <a:cubicBezTo>
                    <a:pt x="410466" y="207535"/>
                    <a:pt x="411533" y="209788"/>
                    <a:pt x="413430" y="210737"/>
                  </a:cubicBezTo>
                  <a:cubicBezTo>
                    <a:pt x="415328" y="209314"/>
                    <a:pt x="415921" y="207416"/>
                    <a:pt x="415209" y="205044"/>
                  </a:cubicBezTo>
                  <a:cubicBezTo>
                    <a:pt x="414498" y="202672"/>
                    <a:pt x="413905" y="200063"/>
                    <a:pt x="413430" y="197217"/>
                  </a:cubicBezTo>
                  <a:close/>
                  <a:moveTo>
                    <a:pt x="387102" y="174446"/>
                  </a:moveTo>
                  <a:cubicBezTo>
                    <a:pt x="385204" y="175395"/>
                    <a:pt x="384730" y="176818"/>
                    <a:pt x="385679" y="178716"/>
                  </a:cubicBezTo>
                  <a:cubicBezTo>
                    <a:pt x="386627" y="180613"/>
                    <a:pt x="387576" y="181799"/>
                    <a:pt x="388525" y="182274"/>
                  </a:cubicBezTo>
                  <a:cubicBezTo>
                    <a:pt x="389948" y="181799"/>
                    <a:pt x="390067" y="180613"/>
                    <a:pt x="388881" y="178716"/>
                  </a:cubicBezTo>
                  <a:cubicBezTo>
                    <a:pt x="387695" y="176818"/>
                    <a:pt x="387102" y="175395"/>
                    <a:pt x="387102" y="174446"/>
                  </a:cubicBezTo>
                  <a:close/>
                  <a:moveTo>
                    <a:pt x="110296" y="170177"/>
                  </a:moveTo>
                  <a:cubicBezTo>
                    <a:pt x="107924" y="172074"/>
                    <a:pt x="107212" y="174446"/>
                    <a:pt x="108161" y="177293"/>
                  </a:cubicBezTo>
                  <a:cubicBezTo>
                    <a:pt x="109110" y="180139"/>
                    <a:pt x="108635" y="182748"/>
                    <a:pt x="106738" y="185120"/>
                  </a:cubicBezTo>
                  <a:cubicBezTo>
                    <a:pt x="108635" y="186069"/>
                    <a:pt x="110058" y="187729"/>
                    <a:pt x="111007" y="190101"/>
                  </a:cubicBezTo>
                  <a:cubicBezTo>
                    <a:pt x="111956" y="192473"/>
                    <a:pt x="113616" y="193659"/>
                    <a:pt x="115988" y="193659"/>
                  </a:cubicBezTo>
                  <a:cubicBezTo>
                    <a:pt x="117886" y="192710"/>
                    <a:pt x="118953" y="191169"/>
                    <a:pt x="119190" y="189034"/>
                  </a:cubicBezTo>
                  <a:cubicBezTo>
                    <a:pt x="119428" y="186899"/>
                    <a:pt x="119072" y="184527"/>
                    <a:pt x="118123" y="181918"/>
                  </a:cubicBezTo>
                  <a:cubicBezTo>
                    <a:pt x="117174" y="179309"/>
                    <a:pt x="115870" y="176937"/>
                    <a:pt x="114209" y="174802"/>
                  </a:cubicBezTo>
                  <a:cubicBezTo>
                    <a:pt x="112549" y="172667"/>
                    <a:pt x="111244" y="171126"/>
                    <a:pt x="110296" y="170177"/>
                  </a:cubicBezTo>
                  <a:close/>
                  <a:moveTo>
                    <a:pt x="94641" y="168042"/>
                  </a:moveTo>
                  <a:cubicBezTo>
                    <a:pt x="95589" y="171837"/>
                    <a:pt x="96538" y="176818"/>
                    <a:pt x="97487" y="182985"/>
                  </a:cubicBezTo>
                  <a:cubicBezTo>
                    <a:pt x="98436" y="189152"/>
                    <a:pt x="101045" y="192473"/>
                    <a:pt x="105314" y="192947"/>
                  </a:cubicBezTo>
                  <a:cubicBezTo>
                    <a:pt x="104840" y="187729"/>
                    <a:pt x="103654" y="183578"/>
                    <a:pt x="101756" y="180495"/>
                  </a:cubicBezTo>
                  <a:cubicBezTo>
                    <a:pt x="99859" y="177411"/>
                    <a:pt x="97487" y="173260"/>
                    <a:pt x="94641" y="168042"/>
                  </a:cubicBezTo>
                  <a:close/>
                  <a:moveTo>
                    <a:pt x="384256" y="161638"/>
                  </a:moveTo>
                  <a:cubicBezTo>
                    <a:pt x="381884" y="163535"/>
                    <a:pt x="381409" y="165077"/>
                    <a:pt x="382832" y="166263"/>
                  </a:cubicBezTo>
                  <a:cubicBezTo>
                    <a:pt x="384256" y="167449"/>
                    <a:pt x="384967" y="169465"/>
                    <a:pt x="384967" y="172312"/>
                  </a:cubicBezTo>
                  <a:cubicBezTo>
                    <a:pt x="385916" y="171363"/>
                    <a:pt x="386272" y="170414"/>
                    <a:pt x="386034" y="169465"/>
                  </a:cubicBezTo>
                  <a:cubicBezTo>
                    <a:pt x="385797" y="168516"/>
                    <a:pt x="386390" y="168042"/>
                    <a:pt x="387813" y="168042"/>
                  </a:cubicBezTo>
                  <a:cubicBezTo>
                    <a:pt x="385916" y="166144"/>
                    <a:pt x="384730" y="164010"/>
                    <a:pt x="384256" y="161638"/>
                  </a:cubicBezTo>
                  <a:close/>
                  <a:moveTo>
                    <a:pt x="386390" y="147406"/>
                  </a:moveTo>
                  <a:cubicBezTo>
                    <a:pt x="385441" y="149778"/>
                    <a:pt x="385679" y="153336"/>
                    <a:pt x="387102" y="158080"/>
                  </a:cubicBezTo>
                  <a:cubicBezTo>
                    <a:pt x="389474" y="157131"/>
                    <a:pt x="390185" y="155589"/>
                    <a:pt x="389237" y="153455"/>
                  </a:cubicBezTo>
                  <a:cubicBezTo>
                    <a:pt x="388288" y="151320"/>
                    <a:pt x="387339" y="149304"/>
                    <a:pt x="386390" y="147406"/>
                  </a:cubicBezTo>
                  <a:close/>
                  <a:moveTo>
                    <a:pt x="425527" y="136021"/>
                  </a:moveTo>
                  <a:cubicBezTo>
                    <a:pt x="424104" y="138393"/>
                    <a:pt x="423630" y="141239"/>
                    <a:pt x="424104" y="144560"/>
                  </a:cubicBezTo>
                  <a:cubicBezTo>
                    <a:pt x="424579" y="147880"/>
                    <a:pt x="425527" y="150490"/>
                    <a:pt x="426951" y="152387"/>
                  </a:cubicBezTo>
                  <a:cubicBezTo>
                    <a:pt x="428374" y="149066"/>
                    <a:pt x="428730" y="146457"/>
                    <a:pt x="428018" y="144560"/>
                  </a:cubicBezTo>
                  <a:cubicBezTo>
                    <a:pt x="427306" y="142662"/>
                    <a:pt x="426476" y="139816"/>
                    <a:pt x="425527" y="136021"/>
                  </a:cubicBezTo>
                  <a:close/>
                  <a:moveTo>
                    <a:pt x="419123" y="122501"/>
                  </a:moveTo>
                  <a:cubicBezTo>
                    <a:pt x="417226" y="123449"/>
                    <a:pt x="416751" y="124873"/>
                    <a:pt x="417700" y="126770"/>
                  </a:cubicBezTo>
                  <a:cubicBezTo>
                    <a:pt x="418649" y="128668"/>
                    <a:pt x="419360" y="130565"/>
                    <a:pt x="419835" y="132463"/>
                  </a:cubicBezTo>
                  <a:cubicBezTo>
                    <a:pt x="421732" y="131514"/>
                    <a:pt x="422325" y="130091"/>
                    <a:pt x="421614" y="128193"/>
                  </a:cubicBezTo>
                  <a:cubicBezTo>
                    <a:pt x="420902" y="126296"/>
                    <a:pt x="420072" y="124398"/>
                    <a:pt x="419123" y="122501"/>
                  </a:cubicBezTo>
                  <a:close/>
                  <a:moveTo>
                    <a:pt x="431932" y="120366"/>
                  </a:moveTo>
                  <a:cubicBezTo>
                    <a:pt x="430983" y="123212"/>
                    <a:pt x="430627" y="127007"/>
                    <a:pt x="430864" y="131751"/>
                  </a:cubicBezTo>
                  <a:cubicBezTo>
                    <a:pt x="431101" y="136495"/>
                    <a:pt x="432880" y="140290"/>
                    <a:pt x="436201" y="143137"/>
                  </a:cubicBezTo>
                  <a:cubicBezTo>
                    <a:pt x="438573" y="140765"/>
                    <a:pt x="439048" y="137562"/>
                    <a:pt x="437624" y="133530"/>
                  </a:cubicBezTo>
                  <a:cubicBezTo>
                    <a:pt x="436201" y="129498"/>
                    <a:pt x="435727" y="125821"/>
                    <a:pt x="436201" y="122501"/>
                  </a:cubicBezTo>
                  <a:cubicBezTo>
                    <a:pt x="434778" y="123449"/>
                    <a:pt x="433355" y="122738"/>
                    <a:pt x="431932" y="120366"/>
                  </a:cubicBezTo>
                  <a:close/>
                  <a:moveTo>
                    <a:pt x="271114" y="116808"/>
                  </a:moveTo>
                  <a:cubicBezTo>
                    <a:pt x="268742" y="117282"/>
                    <a:pt x="268149" y="118587"/>
                    <a:pt x="269335" y="120722"/>
                  </a:cubicBezTo>
                  <a:cubicBezTo>
                    <a:pt x="270521" y="122856"/>
                    <a:pt x="271114" y="124635"/>
                    <a:pt x="271114" y="126059"/>
                  </a:cubicBezTo>
                  <a:cubicBezTo>
                    <a:pt x="272537" y="124635"/>
                    <a:pt x="272537" y="121552"/>
                    <a:pt x="271114" y="116808"/>
                  </a:cubicBezTo>
                  <a:close/>
                  <a:moveTo>
                    <a:pt x="441894" y="81229"/>
                  </a:moveTo>
                  <a:cubicBezTo>
                    <a:pt x="440471" y="82652"/>
                    <a:pt x="439878" y="84549"/>
                    <a:pt x="440115" y="86921"/>
                  </a:cubicBezTo>
                  <a:cubicBezTo>
                    <a:pt x="440352" y="89293"/>
                    <a:pt x="440471" y="91665"/>
                    <a:pt x="440471" y="94037"/>
                  </a:cubicBezTo>
                  <a:lnTo>
                    <a:pt x="441942" y="93617"/>
                  </a:lnTo>
                  <a:lnTo>
                    <a:pt x="441942" y="81317"/>
                  </a:lnTo>
                  <a:close/>
                  <a:moveTo>
                    <a:pt x="340137" y="64151"/>
                  </a:moveTo>
                  <a:cubicBezTo>
                    <a:pt x="337291" y="66523"/>
                    <a:pt x="337528" y="71504"/>
                    <a:pt x="340849" y="79094"/>
                  </a:cubicBezTo>
                  <a:cubicBezTo>
                    <a:pt x="342746" y="77196"/>
                    <a:pt x="343339" y="74943"/>
                    <a:pt x="342628" y="72334"/>
                  </a:cubicBezTo>
                  <a:cubicBezTo>
                    <a:pt x="341916" y="69725"/>
                    <a:pt x="341086" y="66997"/>
                    <a:pt x="340137" y="64151"/>
                  </a:cubicBezTo>
                  <a:close/>
                  <a:moveTo>
                    <a:pt x="266844" y="63439"/>
                  </a:moveTo>
                  <a:cubicBezTo>
                    <a:pt x="264472" y="66760"/>
                    <a:pt x="264116" y="69725"/>
                    <a:pt x="265777" y="72334"/>
                  </a:cubicBezTo>
                  <a:cubicBezTo>
                    <a:pt x="267437" y="74943"/>
                    <a:pt x="268504" y="78145"/>
                    <a:pt x="268979" y="81940"/>
                  </a:cubicBezTo>
                  <a:cubicBezTo>
                    <a:pt x="272300" y="79568"/>
                    <a:pt x="273011" y="76959"/>
                    <a:pt x="271114" y="74113"/>
                  </a:cubicBezTo>
                  <a:cubicBezTo>
                    <a:pt x="269216" y="71267"/>
                    <a:pt x="267793" y="67709"/>
                    <a:pt x="266844" y="63439"/>
                  </a:cubicBezTo>
                  <a:close/>
                  <a:moveTo>
                    <a:pt x="293939" y="0"/>
                  </a:moveTo>
                  <a:lnTo>
                    <a:pt x="7225330" y="0"/>
                  </a:lnTo>
                  <a:lnTo>
                    <a:pt x="7225330" y="1097785"/>
                  </a:lnTo>
                  <a:lnTo>
                    <a:pt x="339988" y="1097785"/>
                  </a:lnTo>
                  <a:lnTo>
                    <a:pt x="339781" y="1097371"/>
                  </a:lnTo>
                  <a:cubicBezTo>
                    <a:pt x="339070" y="1095948"/>
                    <a:pt x="338240" y="1094051"/>
                    <a:pt x="337291" y="1091679"/>
                  </a:cubicBezTo>
                  <a:cubicBezTo>
                    <a:pt x="336342" y="1094051"/>
                    <a:pt x="336342" y="1095948"/>
                    <a:pt x="337291" y="1097371"/>
                  </a:cubicBezTo>
                  <a:lnTo>
                    <a:pt x="337528" y="1097785"/>
                  </a:lnTo>
                  <a:lnTo>
                    <a:pt x="308448" y="1097785"/>
                  </a:lnTo>
                  <a:lnTo>
                    <a:pt x="308116" y="1093813"/>
                  </a:lnTo>
                  <a:cubicBezTo>
                    <a:pt x="308116" y="1090967"/>
                    <a:pt x="308116" y="1088358"/>
                    <a:pt x="308116" y="1085986"/>
                  </a:cubicBezTo>
                  <a:cubicBezTo>
                    <a:pt x="310488" y="1085512"/>
                    <a:pt x="311200" y="1085986"/>
                    <a:pt x="310251" y="1087409"/>
                  </a:cubicBezTo>
                  <a:cubicBezTo>
                    <a:pt x="309302" y="1088832"/>
                    <a:pt x="309539" y="1090018"/>
                    <a:pt x="310962" y="1090967"/>
                  </a:cubicBezTo>
                  <a:cubicBezTo>
                    <a:pt x="311911" y="1090018"/>
                    <a:pt x="312623" y="1088358"/>
                    <a:pt x="313097" y="1085986"/>
                  </a:cubicBezTo>
                  <a:cubicBezTo>
                    <a:pt x="313571" y="1083614"/>
                    <a:pt x="314283" y="1082903"/>
                    <a:pt x="315232" y="1083851"/>
                  </a:cubicBezTo>
                  <a:cubicBezTo>
                    <a:pt x="314757" y="1080056"/>
                    <a:pt x="314757" y="1075787"/>
                    <a:pt x="315232" y="1071043"/>
                  </a:cubicBezTo>
                  <a:cubicBezTo>
                    <a:pt x="315706" y="1066299"/>
                    <a:pt x="316299" y="1061436"/>
                    <a:pt x="317011" y="1056455"/>
                  </a:cubicBezTo>
                  <a:cubicBezTo>
                    <a:pt x="317722" y="1051474"/>
                    <a:pt x="318078" y="1046375"/>
                    <a:pt x="318078" y="1041156"/>
                  </a:cubicBezTo>
                  <a:cubicBezTo>
                    <a:pt x="318078" y="1035938"/>
                    <a:pt x="317367" y="1031194"/>
                    <a:pt x="315943" y="1026925"/>
                  </a:cubicBezTo>
                  <a:cubicBezTo>
                    <a:pt x="316418" y="1026925"/>
                    <a:pt x="317011" y="1027873"/>
                    <a:pt x="317722" y="1029771"/>
                  </a:cubicBezTo>
                  <a:cubicBezTo>
                    <a:pt x="318434" y="1031668"/>
                    <a:pt x="319027" y="1033685"/>
                    <a:pt x="319501" y="1035819"/>
                  </a:cubicBezTo>
                  <a:cubicBezTo>
                    <a:pt x="319976" y="1037954"/>
                    <a:pt x="320332" y="1040089"/>
                    <a:pt x="320569" y="1042224"/>
                  </a:cubicBezTo>
                  <a:cubicBezTo>
                    <a:pt x="320806" y="1044358"/>
                    <a:pt x="320925" y="1045426"/>
                    <a:pt x="320925" y="1045426"/>
                  </a:cubicBezTo>
                  <a:cubicBezTo>
                    <a:pt x="321399" y="1047798"/>
                    <a:pt x="321636" y="1047916"/>
                    <a:pt x="321636" y="1045782"/>
                  </a:cubicBezTo>
                  <a:cubicBezTo>
                    <a:pt x="321636" y="1043647"/>
                    <a:pt x="321517" y="1040682"/>
                    <a:pt x="321280" y="1036887"/>
                  </a:cubicBezTo>
                  <a:cubicBezTo>
                    <a:pt x="321043" y="1033092"/>
                    <a:pt x="320687" y="1029059"/>
                    <a:pt x="320213" y="1024790"/>
                  </a:cubicBezTo>
                  <a:cubicBezTo>
                    <a:pt x="319739" y="1020520"/>
                    <a:pt x="319501" y="1017674"/>
                    <a:pt x="319501" y="1016251"/>
                  </a:cubicBezTo>
                  <a:cubicBezTo>
                    <a:pt x="319027" y="1016725"/>
                    <a:pt x="318790" y="1017674"/>
                    <a:pt x="318790" y="1019097"/>
                  </a:cubicBezTo>
                  <a:cubicBezTo>
                    <a:pt x="317841" y="1015776"/>
                    <a:pt x="317485" y="1010795"/>
                    <a:pt x="317722" y="1004154"/>
                  </a:cubicBezTo>
                  <a:cubicBezTo>
                    <a:pt x="317960" y="997512"/>
                    <a:pt x="317604" y="990871"/>
                    <a:pt x="316655" y="984229"/>
                  </a:cubicBezTo>
                  <a:cubicBezTo>
                    <a:pt x="315706" y="986601"/>
                    <a:pt x="314046" y="986839"/>
                    <a:pt x="311674" y="984941"/>
                  </a:cubicBezTo>
                  <a:cubicBezTo>
                    <a:pt x="312148" y="983044"/>
                    <a:pt x="313216" y="982213"/>
                    <a:pt x="314876" y="982451"/>
                  </a:cubicBezTo>
                  <a:cubicBezTo>
                    <a:pt x="316536" y="982688"/>
                    <a:pt x="316418" y="981146"/>
                    <a:pt x="314520" y="977825"/>
                  </a:cubicBezTo>
                  <a:cubicBezTo>
                    <a:pt x="313097" y="979248"/>
                    <a:pt x="312385" y="979723"/>
                    <a:pt x="312385" y="979248"/>
                  </a:cubicBezTo>
                  <a:cubicBezTo>
                    <a:pt x="312385" y="978774"/>
                    <a:pt x="312741" y="977944"/>
                    <a:pt x="313453" y="976758"/>
                  </a:cubicBezTo>
                  <a:cubicBezTo>
                    <a:pt x="314164" y="975572"/>
                    <a:pt x="314639" y="974149"/>
                    <a:pt x="314876" y="972488"/>
                  </a:cubicBezTo>
                  <a:cubicBezTo>
                    <a:pt x="315113" y="970828"/>
                    <a:pt x="314757" y="969049"/>
                    <a:pt x="313809" y="967151"/>
                  </a:cubicBezTo>
                  <a:cubicBezTo>
                    <a:pt x="313809" y="967151"/>
                    <a:pt x="313809" y="968337"/>
                    <a:pt x="313809" y="970709"/>
                  </a:cubicBezTo>
                  <a:cubicBezTo>
                    <a:pt x="310962" y="962645"/>
                    <a:pt x="310369" y="955885"/>
                    <a:pt x="312030" y="950429"/>
                  </a:cubicBezTo>
                  <a:cubicBezTo>
                    <a:pt x="313690" y="944974"/>
                    <a:pt x="315232" y="938925"/>
                    <a:pt x="316655" y="932284"/>
                  </a:cubicBezTo>
                  <a:cubicBezTo>
                    <a:pt x="315232" y="929912"/>
                    <a:pt x="314046" y="929437"/>
                    <a:pt x="313097" y="930861"/>
                  </a:cubicBezTo>
                  <a:cubicBezTo>
                    <a:pt x="312148" y="932284"/>
                    <a:pt x="312148" y="934181"/>
                    <a:pt x="313097" y="936553"/>
                  </a:cubicBezTo>
                  <a:cubicBezTo>
                    <a:pt x="310251" y="931809"/>
                    <a:pt x="309658" y="927421"/>
                    <a:pt x="311318" y="923389"/>
                  </a:cubicBezTo>
                  <a:cubicBezTo>
                    <a:pt x="312978" y="919357"/>
                    <a:pt x="315232" y="915443"/>
                    <a:pt x="318078" y="911648"/>
                  </a:cubicBezTo>
                  <a:cubicBezTo>
                    <a:pt x="320925" y="907853"/>
                    <a:pt x="323534" y="904176"/>
                    <a:pt x="325906" y="900618"/>
                  </a:cubicBezTo>
                  <a:cubicBezTo>
                    <a:pt x="328278" y="897060"/>
                    <a:pt x="328989" y="893384"/>
                    <a:pt x="328040" y="889589"/>
                  </a:cubicBezTo>
                  <a:cubicBezTo>
                    <a:pt x="333259" y="886742"/>
                    <a:pt x="337765" y="882473"/>
                    <a:pt x="341560" y="876780"/>
                  </a:cubicBezTo>
                  <a:cubicBezTo>
                    <a:pt x="345356" y="871088"/>
                    <a:pt x="348913" y="864802"/>
                    <a:pt x="352234" y="857923"/>
                  </a:cubicBezTo>
                  <a:cubicBezTo>
                    <a:pt x="355555" y="851045"/>
                    <a:pt x="358757" y="844166"/>
                    <a:pt x="361841" y="837287"/>
                  </a:cubicBezTo>
                  <a:cubicBezTo>
                    <a:pt x="364924" y="830409"/>
                    <a:pt x="368601" y="824360"/>
                    <a:pt x="372870" y="819142"/>
                  </a:cubicBezTo>
                  <a:cubicBezTo>
                    <a:pt x="364806" y="827681"/>
                    <a:pt x="356978" y="836931"/>
                    <a:pt x="349388" y="846894"/>
                  </a:cubicBezTo>
                  <a:cubicBezTo>
                    <a:pt x="341798" y="856856"/>
                    <a:pt x="334919" y="867292"/>
                    <a:pt x="328752" y="878203"/>
                  </a:cubicBezTo>
                  <a:cubicBezTo>
                    <a:pt x="327803" y="877255"/>
                    <a:pt x="327566" y="875001"/>
                    <a:pt x="328040" y="871443"/>
                  </a:cubicBezTo>
                  <a:cubicBezTo>
                    <a:pt x="328515" y="867885"/>
                    <a:pt x="330412" y="865632"/>
                    <a:pt x="333733" y="864683"/>
                  </a:cubicBezTo>
                  <a:cubicBezTo>
                    <a:pt x="332310" y="861363"/>
                    <a:pt x="332191" y="858279"/>
                    <a:pt x="333377" y="855433"/>
                  </a:cubicBezTo>
                  <a:cubicBezTo>
                    <a:pt x="334563" y="852586"/>
                    <a:pt x="335868" y="849977"/>
                    <a:pt x="337291" y="847605"/>
                  </a:cubicBezTo>
                  <a:cubicBezTo>
                    <a:pt x="338714" y="845233"/>
                    <a:pt x="339781" y="842861"/>
                    <a:pt x="340493" y="840489"/>
                  </a:cubicBezTo>
                  <a:cubicBezTo>
                    <a:pt x="341205" y="838117"/>
                    <a:pt x="340612" y="835508"/>
                    <a:pt x="338714" y="832662"/>
                  </a:cubicBezTo>
                  <a:cubicBezTo>
                    <a:pt x="339189" y="830290"/>
                    <a:pt x="340256" y="828511"/>
                    <a:pt x="341916" y="827325"/>
                  </a:cubicBezTo>
                  <a:cubicBezTo>
                    <a:pt x="343577" y="826139"/>
                    <a:pt x="344407" y="824360"/>
                    <a:pt x="344407" y="821988"/>
                  </a:cubicBezTo>
                  <a:cubicBezTo>
                    <a:pt x="345830" y="821039"/>
                    <a:pt x="346542" y="821751"/>
                    <a:pt x="346542" y="824123"/>
                  </a:cubicBezTo>
                  <a:cubicBezTo>
                    <a:pt x="346542" y="826495"/>
                    <a:pt x="347490" y="826732"/>
                    <a:pt x="349388" y="824835"/>
                  </a:cubicBezTo>
                  <a:cubicBezTo>
                    <a:pt x="347016" y="822937"/>
                    <a:pt x="346304" y="820565"/>
                    <a:pt x="347253" y="817719"/>
                  </a:cubicBezTo>
                  <a:cubicBezTo>
                    <a:pt x="348202" y="814872"/>
                    <a:pt x="349151" y="812500"/>
                    <a:pt x="350099" y="810603"/>
                  </a:cubicBezTo>
                  <a:cubicBezTo>
                    <a:pt x="349625" y="810128"/>
                    <a:pt x="349151" y="810010"/>
                    <a:pt x="348676" y="810247"/>
                  </a:cubicBezTo>
                  <a:cubicBezTo>
                    <a:pt x="348202" y="810484"/>
                    <a:pt x="347728" y="810128"/>
                    <a:pt x="347253" y="809180"/>
                  </a:cubicBezTo>
                  <a:cubicBezTo>
                    <a:pt x="346779" y="806333"/>
                    <a:pt x="347253" y="805385"/>
                    <a:pt x="348676" y="806333"/>
                  </a:cubicBezTo>
                  <a:cubicBezTo>
                    <a:pt x="350099" y="807282"/>
                    <a:pt x="351285" y="806571"/>
                    <a:pt x="352234" y="804199"/>
                  </a:cubicBezTo>
                  <a:cubicBezTo>
                    <a:pt x="352234" y="803250"/>
                    <a:pt x="351760" y="802894"/>
                    <a:pt x="350811" y="803131"/>
                  </a:cubicBezTo>
                  <a:cubicBezTo>
                    <a:pt x="349862" y="803368"/>
                    <a:pt x="348913" y="803724"/>
                    <a:pt x="347965" y="804199"/>
                  </a:cubicBezTo>
                  <a:cubicBezTo>
                    <a:pt x="348913" y="798506"/>
                    <a:pt x="351404" y="793406"/>
                    <a:pt x="355436" y="788900"/>
                  </a:cubicBezTo>
                  <a:cubicBezTo>
                    <a:pt x="359469" y="784393"/>
                    <a:pt x="361959" y="779293"/>
                    <a:pt x="362908" y="773600"/>
                  </a:cubicBezTo>
                  <a:cubicBezTo>
                    <a:pt x="360062" y="774549"/>
                    <a:pt x="357690" y="775261"/>
                    <a:pt x="355792" y="775735"/>
                  </a:cubicBezTo>
                  <a:cubicBezTo>
                    <a:pt x="358164" y="781902"/>
                    <a:pt x="357215" y="785816"/>
                    <a:pt x="352946" y="787476"/>
                  </a:cubicBezTo>
                  <a:cubicBezTo>
                    <a:pt x="348676" y="789137"/>
                    <a:pt x="345356" y="790916"/>
                    <a:pt x="342984" y="792813"/>
                  </a:cubicBezTo>
                  <a:cubicBezTo>
                    <a:pt x="343458" y="793762"/>
                    <a:pt x="343458" y="794711"/>
                    <a:pt x="342984" y="795660"/>
                  </a:cubicBezTo>
                  <a:cubicBezTo>
                    <a:pt x="342509" y="796608"/>
                    <a:pt x="342509" y="797557"/>
                    <a:pt x="342984" y="798506"/>
                  </a:cubicBezTo>
                  <a:cubicBezTo>
                    <a:pt x="342035" y="798980"/>
                    <a:pt x="340730" y="799573"/>
                    <a:pt x="339070" y="800285"/>
                  </a:cubicBezTo>
                  <a:cubicBezTo>
                    <a:pt x="337410" y="800996"/>
                    <a:pt x="336579" y="800166"/>
                    <a:pt x="336579" y="797794"/>
                  </a:cubicBezTo>
                  <a:cubicBezTo>
                    <a:pt x="334682" y="800166"/>
                    <a:pt x="334919" y="801589"/>
                    <a:pt x="337291" y="802064"/>
                  </a:cubicBezTo>
                  <a:cubicBezTo>
                    <a:pt x="339663" y="802538"/>
                    <a:pt x="341086" y="803487"/>
                    <a:pt x="341560" y="804910"/>
                  </a:cubicBezTo>
                  <a:cubicBezTo>
                    <a:pt x="339189" y="809180"/>
                    <a:pt x="336698" y="811314"/>
                    <a:pt x="334089" y="811314"/>
                  </a:cubicBezTo>
                  <a:cubicBezTo>
                    <a:pt x="331480" y="811314"/>
                    <a:pt x="329701" y="810247"/>
                    <a:pt x="328752" y="808112"/>
                  </a:cubicBezTo>
                  <a:cubicBezTo>
                    <a:pt x="327803" y="805978"/>
                    <a:pt x="327803" y="803487"/>
                    <a:pt x="328752" y="800641"/>
                  </a:cubicBezTo>
                  <a:cubicBezTo>
                    <a:pt x="329701" y="797794"/>
                    <a:pt x="332547" y="795897"/>
                    <a:pt x="337291" y="794948"/>
                  </a:cubicBezTo>
                  <a:cubicBezTo>
                    <a:pt x="332547" y="793050"/>
                    <a:pt x="331242" y="790086"/>
                    <a:pt x="333377" y="786053"/>
                  </a:cubicBezTo>
                  <a:cubicBezTo>
                    <a:pt x="335512" y="782021"/>
                    <a:pt x="337765" y="779056"/>
                    <a:pt x="340137" y="777158"/>
                  </a:cubicBezTo>
                  <a:cubicBezTo>
                    <a:pt x="338714" y="771940"/>
                    <a:pt x="338714" y="767433"/>
                    <a:pt x="340137" y="763638"/>
                  </a:cubicBezTo>
                  <a:cubicBezTo>
                    <a:pt x="341560" y="759843"/>
                    <a:pt x="343695" y="756048"/>
                    <a:pt x="346542" y="752253"/>
                  </a:cubicBezTo>
                  <a:cubicBezTo>
                    <a:pt x="347490" y="753202"/>
                    <a:pt x="349388" y="753676"/>
                    <a:pt x="352234" y="753676"/>
                  </a:cubicBezTo>
                  <a:cubicBezTo>
                    <a:pt x="355081" y="753676"/>
                    <a:pt x="356978" y="752965"/>
                    <a:pt x="357927" y="751541"/>
                  </a:cubicBezTo>
                  <a:cubicBezTo>
                    <a:pt x="356978" y="749644"/>
                    <a:pt x="356504" y="748221"/>
                    <a:pt x="356504" y="747272"/>
                  </a:cubicBezTo>
                  <a:cubicBezTo>
                    <a:pt x="354132" y="746323"/>
                    <a:pt x="352234" y="746679"/>
                    <a:pt x="350811" y="748339"/>
                  </a:cubicBezTo>
                  <a:cubicBezTo>
                    <a:pt x="349388" y="750000"/>
                    <a:pt x="348202" y="749407"/>
                    <a:pt x="347253" y="746560"/>
                  </a:cubicBezTo>
                  <a:cubicBezTo>
                    <a:pt x="344881" y="747509"/>
                    <a:pt x="343339" y="748458"/>
                    <a:pt x="342628" y="749407"/>
                  </a:cubicBezTo>
                  <a:cubicBezTo>
                    <a:pt x="341916" y="750355"/>
                    <a:pt x="341442" y="751423"/>
                    <a:pt x="341205" y="752609"/>
                  </a:cubicBezTo>
                  <a:cubicBezTo>
                    <a:pt x="340967" y="753795"/>
                    <a:pt x="340612" y="754862"/>
                    <a:pt x="340137" y="755811"/>
                  </a:cubicBezTo>
                  <a:cubicBezTo>
                    <a:pt x="339663" y="756760"/>
                    <a:pt x="338477" y="757708"/>
                    <a:pt x="336579" y="758657"/>
                  </a:cubicBezTo>
                  <a:cubicBezTo>
                    <a:pt x="337528" y="765299"/>
                    <a:pt x="337054" y="771229"/>
                    <a:pt x="335156" y="776447"/>
                  </a:cubicBezTo>
                  <a:cubicBezTo>
                    <a:pt x="333259" y="781665"/>
                    <a:pt x="331124" y="786883"/>
                    <a:pt x="328752" y="792102"/>
                  </a:cubicBezTo>
                  <a:cubicBezTo>
                    <a:pt x="326380" y="793050"/>
                    <a:pt x="325787" y="792339"/>
                    <a:pt x="326973" y="789967"/>
                  </a:cubicBezTo>
                  <a:cubicBezTo>
                    <a:pt x="328159" y="787595"/>
                    <a:pt x="328515" y="786172"/>
                    <a:pt x="328040" y="785697"/>
                  </a:cubicBezTo>
                  <a:cubicBezTo>
                    <a:pt x="327566" y="784749"/>
                    <a:pt x="327210" y="784749"/>
                    <a:pt x="326973" y="785697"/>
                  </a:cubicBezTo>
                  <a:cubicBezTo>
                    <a:pt x="326736" y="786646"/>
                    <a:pt x="326380" y="787121"/>
                    <a:pt x="325906" y="787121"/>
                  </a:cubicBezTo>
                  <a:cubicBezTo>
                    <a:pt x="323534" y="785697"/>
                    <a:pt x="322229" y="783325"/>
                    <a:pt x="321992" y="780005"/>
                  </a:cubicBezTo>
                  <a:cubicBezTo>
                    <a:pt x="321755" y="776684"/>
                    <a:pt x="321992" y="773126"/>
                    <a:pt x="322703" y="769331"/>
                  </a:cubicBezTo>
                  <a:cubicBezTo>
                    <a:pt x="323415" y="765536"/>
                    <a:pt x="324482" y="761859"/>
                    <a:pt x="325906" y="758301"/>
                  </a:cubicBezTo>
                  <a:cubicBezTo>
                    <a:pt x="327329" y="754743"/>
                    <a:pt x="328752" y="751779"/>
                    <a:pt x="330175" y="749407"/>
                  </a:cubicBezTo>
                  <a:cubicBezTo>
                    <a:pt x="329226" y="749881"/>
                    <a:pt x="328515" y="750118"/>
                    <a:pt x="328040" y="750118"/>
                  </a:cubicBezTo>
                  <a:cubicBezTo>
                    <a:pt x="327566" y="750118"/>
                    <a:pt x="326854" y="750355"/>
                    <a:pt x="325906" y="750830"/>
                  </a:cubicBezTo>
                  <a:cubicBezTo>
                    <a:pt x="326854" y="749881"/>
                    <a:pt x="327092" y="749051"/>
                    <a:pt x="326617" y="748339"/>
                  </a:cubicBezTo>
                  <a:cubicBezTo>
                    <a:pt x="326143" y="747628"/>
                    <a:pt x="326380" y="746797"/>
                    <a:pt x="327329" y="745849"/>
                  </a:cubicBezTo>
                  <a:cubicBezTo>
                    <a:pt x="329226" y="748695"/>
                    <a:pt x="331005" y="749288"/>
                    <a:pt x="332666" y="747628"/>
                  </a:cubicBezTo>
                  <a:cubicBezTo>
                    <a:pt x="334326" y="745967"/>
                    <a:pt x="336579" y="745611"/>
                    <a:pt x="339426" y="746560"/>
                  </a:cubicBezTo>
                  <a:cubicBezTo>
                    <a:pt x="337054" y="742291"/>
                    <a:pt x="333733" y="741342"/>
                    <a:pt x="329464" y="743714"/>
                  </a:cubicBezTo>
                  <a:cubicBezTo>
                    <a:pt x="328989" y="741342"/>
                    <a:pt x="329226" y="739444"/>
                    <a:pt x="330175" y="738021"/>
                  </a:cubicBezTo>
                  <a:cubicBezTo>
                    <a:pt x="331124" y="736598"/>
                    <a:pt x="331598" y="734701"/>
                    <a:pt x="331598" y="732329"/>
                  </a:cubicBezTo>
                  <a:cubicBezTo>
                    <a:pt x="333496" y="731854"/>
                    <a:pt x="333852" y="732329"/>
                    <a:pt x="332666" y="733752"/>
                  </a:cubicBezTo>
                  <a:cubicBezTo>
                    <a:pt x="331480" y="735175"/>
                    <a:pt x="331598" y="736598"/>
                    <a:pt x="333021" y="738021"/>
                  </a:cubicBezTo>
                  <a:cubicBezTo>
                    <a:pt x="334919" y="737072"/>
                    <a:pt x="337291" y="736124"/>
                    <a:pt x="340137" y="735175"/>
                  </a:cubicBezTo>
                  <a:cubicBezTo>
                    <a:pt x="340137" y="732803"/>
                    <a:pt x="339900" y="730194"/>
                    <a:pt x="339426" y="727347"/>
                  </a:cubicBezTo>
                  <a:cubicBezTo>
                    <a:pt x="338951" y="724501"/>
                    <a:pt x="340612" y="722604"/>
                    <a:pt x="344407" y="721655"/>
                  </a:cubicBezTo>
                  <a:cubicBezTo>
                    <a:pt x="343458" y="721655"/>
                    <a:pt x="342509" y="721180"/>
                    <a:pt x="341560" y="720232"/>
                  </a:cubicBezTo>
                  <a:cubicBezTo>
                    <a:pt x="340612" y="719283"/>
                    <a:pt x="339189" y="719283"/>
                    <a:pt x="337291" y="720232"/>
                  </a:cubicBezTo>
                  <a:cubicBezTo>
                    <a:pt x="337765" y="720706"/>
                    <a:pt x="338003" y="721180"/>
                    <a:pt x="338003" y="721655"/>
                  </a:cubicBezTo>
                  <a:cubicBezTo>
                    <a:pt x="338003" y="722129"/>
                    <a:pt x="338240" y="722841"/>
                    <a:pt x="338714" y="723790"/>
                  </a:cubicBezTo>
                  <a:cubicBezTo>
                    <a:pt x="336342" y="723315"/>
                    <a:pt x="334682" y="724027"/>
                    <a:pt x="333733" y="725924"/>
                  </a:cubicBezTo>
                  <a:cubicBezTo>
                    <a:pt x="333259" y="723552"/>
                    <a:pt x="333614" y="721655"/>
                    <a:pt x="334800" y="720232"/>
                  </a:cubicBezTo>
                  <a:cubicBezTo>
                    <a:pt x="335986" y="718808"/>
                    <a:pt x="335631" y="716674"/>
                    <a:pt x="333733" y="713827"/>
                  </a:cubicBezTo>
                  <a:cubicBezTo>
                    <a:pt x="332784" y="713827"/>
                    <a:pt x="332191" y="714183"/>
                    <a:pt x="331954" y="714895"/>
                  </a:cubicBezTo>
                  <a:cubicBezTo>
                    <a:pt x="331717" y="715606"/>
                    <a:pt x="331124" y="716199"/>
                    <a:pt x="330175" y="716674"/>
                  </a:cubicBezTo>
                  <a:cubicBezTo>
                    <a:pt x="329226" y="716199"/>
                    <a:pt x="328515" y="715606"/>
                    <a:pt x="328040" y="714895"/>
                  </a:cubicBezTo>
                  <a:cubicBezTo>
                    <a:pt x="327566" y="714183"/>
                    <a:pt x="326617" y="714302"/>
                    <a:pt x="325194" y="715251"/>
                  </a:cubicBezTo>
                  <a:cubicBezTo>
                    <a:pt x="328515" y="716199"/>
                    <a:pt x="329701" y="717623"/>
                    <a:pt x="328752" y="719520"/>
                  </a:cubicBezTo>
                  <a:cubicBezTo>
                    <a:pt x="327803" y="721418"/>
                    <a:pt x="326143" y="723078"/>
                    <a:pt x="323771" y="724501"/>
                  </a:cubicBezTo>
                  <a:cubicBezTo>
                    <a:pt x="323296" y="722604"/>
                    <a:pt x="322703" y="719876"/>
                    <a:pt x="321992" y="716318"/>
                  </a:cubicBezTo>
                  <a:cubicBezTo>
                    <a:pt x="321280" y="712760"/>
                    <a:pt x="320687" y="709321"/>
                    <a:pt x="320213" y="706000"/>
                  </a:cubicBezTo>
                  <a:cubicBezTo>
                    <a:pt x="319739" y="702679"/>
                    <a:pt x="319383" y="699714"/>
                    <a:pt x="319146" y="697105"/>
                  </a:cubicBezTo>
                  <a:cubicBezTo>
                    <a:pt x="318908" y="694496"/>
                    <a:pt x="319027" y="692717"/>
                    <a:pt x="319501" y="691768"/>
                  </a:cubicBezTo>
                  <a:cubicBezTo>
                    <a:pt x="318553" y="689396"/>
                    <a:pt x="318553" y="685957"/>
                    <a:pt x="319501" y="681450"/>
                  </a:cubicBezTo>
                  <a:cubicBezTo>
                    <a:pt x="320450" y="676944"/>
                    <a:pt x="323771" y="675639"/>
                    <a:pt x="329464" y="677537"/>
                  </a:cubicBezTo>
                  <a:cubicBezTo>
                    <a:pt x="329464" y="676113"/>
                    <a:pt x="329226" y="675283"/>
                    <a:pt x="328752" y="675046"/>
                  </a:cubicBezTo>
                  <a:cubicBezTo>
                    <a:pt x="328278" y="674809"/>
                    <a:pt x="327566" y="674216"/>
                    <a:pt x="326617" y="673267"/>
                  </a:cubicBezTo>
                  <a:cubicBezTo>
                    <a:pt x="329938" y="673267"/>
                    <a:pt x="331717" y="673741"/>
                    <a:pt x="331954" y="674690"/>
                  </a:cubicBezTo>
                  <a:cubicBezTo>
                    <a:pt x="332191" y="675639"/>
                    <a:pt x="331835" y="676825"/>
                    <a:pt x="330887" y="678248"/>
                  </a:cubicBezTo>
                  <a:cubicBezTo>
                    <a:pt x="329938" y="679671"/>
                    <a:pt x="328871" y="681213"/>
                    <a:pt x="327685" y="682873"/>
                  </a:cubicBezTo>
                  <a:cubicBezTo>
                    <a:pt x="326499" y="684534"/>
                    <a:pt x="326380" y="686076"/>
                    <a:pt x="327329" y="687499"/>
                  </a:cubicBezTo>
                  <a:cubicBezTo>
                    <a:pt x="324482" y="688448"/>
                    <a:pt x="323415" y="687617"/>
                    <a:pt x="324127" y="685008"/>
                  </a:cubicBezTo>
                  <a:cubicBezTo>
                    <a:pt x="324838" y="682399"/>
                    <a:pt x="324008" y="681806"/>
                    <a:pt x="321636" y="683229"/>
                  </a:cubicBezTo>
                  <a:cubicBezTo>
                    <a:pt x="320687" y="684652"/>
                    <a:pt x="320687" y="685838"/>
                    <a:pt x="321636" y="686787"/>
                  </a:cubicBezTo>
                  <a:cubicBezTo>
                    <a:pt x="322585" y="687736"/>
                    <a:pt x="323415" y="688566"/>
                    <a:pt x="324127" y="689278"/>
                  </a:cubicBezTo>
                  <a:cubicBezTo>
                    <a:pt x="324838" y="689989"/>
                    <a:pt x="325194" y="690701"/>
                    <a:pt x="325194" y="691412"/>
                  </a:cubicBezTo>
                  <a:cubicBezTo>
                    <a:pt x="325194" y="692124"/>
                    <a:pt x="324245" y="692954"/>
                    <a:pt x="322348" y="693903"/>
                  </a:cubicBezTo>
                  <a:cubicBezTo>
                    <a:pt x="322822" y="694852"/>
                    <a:pt x="323652" y="695445"/>
                    <a:pt x="324838" y="695682"/>
                  </a:cubicBezTo>
                  <a:cubicBezTo>
                    <a:pt x="326024" y="695919"/>
                    <a:pt x="326854" y="697224"/>
                    <a:pt x="327329" y="699596"/>
                  </a:cubicBezTo>
                  <a:cubicBezTo>
                    <a:pt x="329226" y="699121"/>
                    <a:pt x="330649" y="698884"/>
                    <a:pt x="331598" y="698884"/>
                  </a:cubicBezTo>
                  <a:cubicBezTo>
                    <a:pt x="332547" y="698884"/>
                    <a:pt x="333970" y="700070"/>
                    <a:pt x="335868" y="702442"/>
                  </a:cubicBezTo>
                  <a:cubicBezTo>
                    <a:pt x="335393" y="703391"/>
                    <a:pt x="334326" y="704102"/>
                    <a:pt x="332666" y="704577"/>
                  </a:cubicBezTo>
                  <a:cubicBezTo>
                    <a:pt x="331005" y="705051"/>
                    <a:pt x="330887" y="706712"/>
                    <a:pt x="332310" y="709558"/>
                  </a:cubicBezTo>
                  <a:cubicBezTo>
                    <a:pt x="334682" y="710507"/>
                    <a:pt x="336342" y="709795"/>
                    <a:pt x="337291" y="707423"/>
                  </a:cubicBezTo>
                  <a:cubicBezTo>
                    <a:pt x="338714" y="709795"/>
                    <a:pt x="338951" y="711337"/>
                    <a:pt x="338003" y="712048"/>
                  </a:cubicBezTo>
                  <a:cubicBezTo>
                    <a:pt x="337054" y="712760"/>
                    <a:pt x="336105" y="713590"/>
                    <a:pt x="335156" y="714539"/>
                  </a:cubicBezTo>
                  <a:cubicBezTo>
                    <a:pt x="337054" y="717385"/>
                    <a:pt x="340374" y="718334"/>
                    <a:pt x="345118" y="717385"/>
                  </a:cubicBezTo>
                  <a:cubicBezTo>
                    <a:pt x="344644" y="715962"/>
                    <a:pt x="343458" y="714539"/>
                    <a:pt x="341560" y="713116"/>
                  </a:cubicBezTo>
                  <a:cubicBezTo>
                    <a:pt x="339663" y="711693"/>
                    <a:pt x="340612" y="710507"/>
                    <a:pt x="344407" y="709558"/>
                  </a:cubicBezTo>
                  <a:cubicBezTo>
                    <a:pt x="342509" y="709558"/>
                    <a:pt x="341442" y="708135"/>
                    <a:pt x="341205" y="705288"/>
                  </a:cubicBezTo>
                  <a:cubicBezTo>
                    <a:pt x="340967" y="702442"/>
                    <a:pt x="339663" y="701968"/>
                    <a:pt x="337291" y="703865"/>
                  </a:cubicBezTo>
                  <a:cubicBezTo>
                    <a:pt x="339663" y="701019"/>
                    <a:pt x="341560" y="700307"/>
                    <a:pt x="342984" y="701730"/>
                  </a:cubicBezTo>
                  <a:cubicBezTo>
                    <a:pt x="344407" y="703154"/>
                    <a:pt x="345711" y="705407"/>
                    <a:pt x="346897" y="708491"/>
                  </a:cubicBezTo>
                  <a:cubicBezTo>
                    <a:pt x="348083" y="711574"/>
                    <a:pt x="349032" y="714658"/>
                    <a:pt x="349744" y="717741"/>
                  </a:cubicBezTo>
                  <a:cubicBezTo>
                    <a:pt x="350455" y="720825"/>
                    <a:pt x="351285" y="722841"/>
                    <a:pt x="352234" y="723790"/>
                  </a:cubicBezTo>
                  <a:cubicBezTo>
                    <a:pt x="352234" y="726162"/>
                    <a:pt x="351285" y="727940"/>
                    <a:pt x="349388" y="729126"/>
                  </a:cubicBezTo>
                  <a:cubicBezTo>
                    <a:pt x="347490" y="730312"/>
                    <a:pt x="347490" y="732803"/>
                    <a:pt x="349388" y="736598"/>
                  </a:cubicBezTo>
                  <a:cubicBezTo>
                    <a:pt x="346542" y="736124"/>
                    <a:pt x="344407" y="736479"/>
                    <a:pt x="342984" y="737665"/>
                  </a:cubicBezTo>
                  <a:cubicBezTo>
                    <a:pt x="341560" y="738851"/>
                    <a:pt x="339663" y="739444"/>
                    <a:pt x="337291" y="739444"/>
                  </a:cubicBezTo>
                  <a:cubicBezTo>
                    <a:pt x="339663" y="739919"/>
                    <a:pt x="342391" y="741105"/>
                    <a:pt x="345474" y="743002"/>
                  </a:cubicBezTo>
                  <a:cubicBezTo>
                    <a:pt x="348558" y="744900"/>
                    <a:pt x="351760" y="745374"/>
                    <a:pt x="355081" y="744426"/>
                  </a:cubicBezTo>
                  <a:cubicBezTo>
                    <a:pt x="354606" y="742528"/>
                    <a:pt x="353895" y="740275"/>
                    <a:pt x="352946" y="737665"/>
                  </a:cubicBezTo>
                  <a:cubicBezTo>
                    <a:pt x="351997" y="735056"/>
                    <a:pt x="354132" y="733989"/>
                    <a:pt x="359350" y="734463"/>
                  </a:cubicBezTo>
                  <a:cubicBezTo>
                    <a:pt x="358876" y="733040"/>
                    <a:pt x="358876" y="732091"/>
                    <a:pt x="359350" y="731617"/>
                  </a:cubicBezTo>
                  <a:cubicBezTo>
                    <a:pt x="359350" y="729719"/>
                    <a:pt x="358876" y="728889"/>
                    <a:pt x="357927" y="729126"/>
                  </a:cubicBezTo>
                  <a:cubicBezTo>
                    <a:pt x="356978" y="729364"/>
                    <a:pt x="356267" y="729008"/>
                    <a:pt x="355792" y="728059"/>
                  </a:cubicBezTo>
                  <a:cubicBezTo>
                    <a:pt x="354843" y="727110"/>
                    <a:pt x="354606" y="726280"/>
                    <a:pt x="355081" y="725569"/>
                  </a:cubicBezTo>
                  <a:cubicBezTo>
                    <a:pt x="355555" y="724857"/>
                    <a:pt x="355318" y="723790"/>
                    <a:pt x="354369" y="722366"/>
                  </a:cubicBezTo>
                  <a:cubicBezTo>
                    <a:pt x="357215" y="722366"/>
                    <a:pt x="358401" y="722841"/>
                    <a:pt x="357927" y="723790"/>
                  </a:cubicBezTo>
                  <a:cubicBezTo>
                    <a:pt x="357453" y="724738"/>
                    <a:pt x="357690" y="726399"/>
                    <a:pt x="358638" y="728771"/>
                  </a:cubicBezTo>
                  <a:cubicBezTo>
                    <a:pt x="359587" y="729719"/>
                    <a:pt x="360655" y="729719"/>
                    <a:pt x="361841" y="728771"/>
                  </a:cubicBezTo>
                  <a:cubicBezTo>
                    <a:pt x="363027" y="727822"/>
                    <a:pt x="364094" y="728059"/>
                    <a:pt x="365043" y="729482"/>
                  </a:cubicBezTo>
                  <a:cubicBezTo>
                    <a:pt x="365992" y="728533"/>
                    <a:pt x="365636" y="726992"/>
                    <a:pt x="363975" y="724857"/>
                  </a:cubicBezTo>
                  <a:cubicBezTo>
                    <a:pt x="362315" y="722722"/>
                    <a:pt x="361959" y="720943"/>
                    <a:pt x="362908" y="719520"/>
                  </a:cubicBezTo>
                  <a:cubicBezTo>
                    <a:pt x="361959" y="718571"/>
                    <a:pt x="361248" y="718453"/>
                    <a:pt x="360773" y="719164"/>
                  </a:cubicBezTo>
                  <a:cubicBezTo>
                    <a:pt x="360299" y="719876"/>
                    <a:pt x="359587" y="720469"/>
                    <a:pt x="358638" y="720943"/>
                  </a:cubicBezTo>
                  <a:cubicBezTo>
                    <a:pt x="357215" y="719046"/>
                    <a:pt x="357097" y="717741"/>
                    <a:pt x="358283" y="717030"/>
                  </a:cubicBezTo>
                  <a:cubicBezTo>
                    <a:pt x="359469" y="716318"/>
                    <a:pt x="361010" y="715725"/>
                    <a:pt x="362908" y="715251"/>
                  </a:cubicBezTo>
                  <a:cubicBezTo>
                    <a:pt x="362908" y="713353"/>
                    <a:pt x="362671" y="711574"/>
                    <a:pt x="362196" y="709914"/>
                  </a:cubicBezTo>
                  <a:cubicBezTo>
                    <a:pt x="361722" y="708253"/>
                    <a:pt x="362196" y="706949"/>
                    <a:pt x="363620" y="706000"/>
                  </a:cubicBezTo>
                  <a:cubicBezTo>
                    <a:pt x="361722" y="704577"/>
                    <a:pt x="360299" y="704814"/>
                    <a:pt x="359350" y="706712"/>
                  </a:cubicBezTo>
                  <a:cubicBezTo>
                    <a:pt x="358401" y="708609"/>
                    <a:pt x="359113" y="710032"/>
                    <a:pt x="361485" y="710981"/>
                  </a:cubicBezTo>
                  <a:cubicBezTo>
                    <a:pt x="358164" y="711455"/>
                    <a:pt x="356622" y="712404"/>
                    <a:pt x="356860" y="713827"/>
                  </a:cubicBezTo>
                  <a:cubicBezTo>
                    <a:pt x="357097" y="715251"/>
                    <a:pt x="356978" y="716674"/>
                    <a:pt x="356504" y="718097"/>
                  </a:cubicBezTo>
                  <a:cubicBezTo>
                    <a:pt x="355555" y="717148"/>
                    <a:pt x="354250" y="715725"/>
                    <a:pt x="352590" y="713827"/>
                  </a:cubicBezTo>
                  <a:cubicBezTo>
                    <a:pt x="350930" y="711930"/>
                    <a:pt x="349625" y="709083"/>
                    <a:pt x="348676" y="705288"/>
                  </a:cubicBezTo>
                  <a:cubicBezTo>
                    <a:pt x="350574" y="705288"/>
                    <a:pt x="352353" y="705407"/>
                    <a:pt x="354013" y="705644"/>
                  </a:cubicBezTo>
                  <a:cubicBezTo>
                    <a:pt x="355674" y="705881"/>
                    <a:pt x="357690" y="705526"/>
                    <a:pt x="360062" y="704577"/>
                  </a:cubicBezTo>
                  <a:cubicBezTo>
                    <a:pt x="359113" y="701730"/>
                    <a:pt x="357334" y="700307"/>
                    <a:pt x="354725" y="700307"/>
                  </a:cubicBezTo>
                  <a:cubicBezTo>
                    <a:pt x="352116" y="700307"/>
                    <a:pt x="350337" y="701493"/>
                    <a:pt x="349388" y="703865"/>
                  </a:cubicBezTo>
                  <a:cubicBezTo>
                    <a:pt x="346067" y="702916"/>
                    <a:pt x="343695" y="701493"/>
                    <a:pt x="342272" y="699596"/>
                  </a:cubicBezTo>
                  <a:cubicBezTo>
                    <a:pt x="343221" y="697224"/>
                    <a:pt x="343339" y="695801"/>
                    <a:pt x="342628" y="695326"/>
                  </a:cubicBezTo>
                  <a:cubicBezTo>
                    <a:pt x="341916" y="694852"/>
                    <a:pt x="340612" y="693429"/>
                    <a:pt x="338714" y="691057"/>
                  </a:cubicBezTo>
                  <a:cubicBezTo>
                    <a:pt x="341086" y="693429"/>
                    <a:pt x="342391" y="693073"/>
                    <a:pt x="342628" y="689989"/>
                  </a:cubicBezTo>
                  <a:cubicBezTo>
                    <a:pt x="342865" y="686906"/>
                    <a:pt x="342984" y="684178"/>
                    <a:pt x="342984" y="681806"/>
                  </a:cubicBezTo>
                  <a:cubicBezTo>
                    <a:pt x="339663" y="681806"/>
                    <a:pt x="338240" y="682280"/>
                    <a:pt x="338714" y="683229"/>
                  </a:cubicBezTo>
                  <a:cubicBezTo>
                    <a:pt x="339189" y="684178"/>
                    <a:pt x="337765" y="684178"/>
                    <a:pt x="334445" y="683229"/>
                  </a:cubicBezTo>
                  <a:cubicBezTo>
                    <a:pt x="333970" y="681332"/>
                    <a:pt x="333970" y="680264"/>
                    <a:pt x="334445" y="680027"/>
                  </a:cubicBezTo>
                  <a:cubicBezTo>
                    <a:pt x="334919" y="679790"/>
                    <a:pt x="334445" y="679197"/>
                    <a:pt x="333021" y="678248"/>
                  </a:cubicBezTo>
                  <a:cubicBezTo>
                    <a:pt x="336342" y="679197"/>
                    <a:pt x="338596" y="678604"/>
                    <a:pt x="339781" y="676469"/>
                  </a:cubicBezTo>
                  <a:cubicBezTo>
                    <a:pt x="340967" y="674334"/>
                    <a:pt x="341560" y="671844"/>
                    <a:pt x="341560" y="668998"/>
                  </a:cubicBezTo>
                  <a:cubicBezTo>
                    <a:pt x="341560" y="666151"/>
                    <a:pt x="341086" y="663186"/>
                    <a:pt x="340137" y="660103"/>
                  </a:cubicBezTo>
                  <a:cubicBezTo>
                    <a:pt x="339189" y="657019"/>
                    <a:pt x="338003" y="655003"/>
                    <a:pt x="336579" y="654054"/>
                  </a:cubicBezTo>
                  <a:cubicBezTo>
                    <a:pt x="336105" y="654529"/>
                    <a:pt x="335868" y="655715"/>
                    <a:pt x="335868" y="657612"/>
                  </a:cubicBezTo>
                  <a:cubicBezTo>
                    <a:pt x="331598" y="655715"/>
                    <a:pt x="330412" y="652513"/>
                    <a:pt x="332310" y="648006"/>
                  </a:cubicBezTo>
                  <a:cubicBezTo>
                    <a:pt x="334207" y="643499"/>
                    <a:pt x="334919" y="639348"/>
                    <a:pt x="334445" y="635553"/>
                  </a:cubicBezTo>
                  <a:cubicBezTo>
                    <a:pt x="337765" y="636028"/>
                    <a:pt x="339900" y="635672"/>
                    <a:pt x="340849" y="634486"/>
                  </a:cubicBezTo>
                  <a:cubicBezTo>
                    <a:pt x="341798" y="633300"/>
                    <a:pt x="343458" y="633418"/>
                    <a:pt x="345830" y="634842"/>
                  </a:cubicBezTo>
                  <a:cubicBezTo>
                    <a:pt x="345356" y="630572"/>
                    <a:pt x="341798" y="626303"/>
                    <a:pt x="335156" y="622033"/>
                  </a:cubicBezTo>
                  <a:cubicBezTo>
                    <a:pt x="334207" y="620135"/>
                    <a:pt x="333970" y="618712"/>
                    <a:pt x="334445" y="617764"/>
                  </a:cubicBezTo>
                  <a:cubicBezTo>
                    <a:pt x="334919" y="616815"/>
                    <a:pt x="334682" y="615392"/>
                    <a:pt x="333733" y="613494"/>
                  </a:cubicBezTo>
                  <a:cubicBezTo>
                    <a:pt x="335156" y="613494"/>
                    <a:pt x="336461" y="614087"/>
                    <a:pt x="337647" y="615273"/>
                  </a:cubicBezTo>
                  <a:cubicBezTo>
                    <a:pt x="338833" y="616459"/>
                    <a:pt x="340137" y="617526"/>
                    <a:pt x="341560" y="618475"/>
                  </a:cubicBezTo>
                  <a:cubicBezTo>
                    <a:pt x="343458" y="618001"/>
                    <a:pt x="344644" y="616578"/>
                    <a:pt x="345118" y="614206"/>
                  </a:cubicBezTo>
                  <a:cubicBezTo>
                    <a:pt x="345593" y="611834"/>
                    <a:pt x="345474" y="609699"/>
                    <a:pt x="344763" y="607801"/>
                  </a:cubicBezTo>
                  <a:cubicBezTo>
                    <a:pt x="344051" y="605904"/>
                    <a:pt x="342984" y="604481"/>
                    <a:pt x="341560" y="603532"/>
                  </a:cubicBezTo>
                  <a:cubicBezTo>
                    <a:pt x="340137" y="602583"/>
                    <a:pt x="338477" y="603057"/>
                    <a:pt x="336579" y="604955"/>
                  </a:cubicBezTo>
                  <a:cubicBezTo>
                    <a:pt x="336105" y="595467"/>
                    <a:pt x="335038" y="586691"/>
                    <a:pt x="333377" y="578626"/>
                  </a:cubicBezTo>
                  <a:cubicBezTo>
                    <a:pt x="331717" y="570562"/>
                    <a:pt x="332784" y="562497"/>
                    <a:pt x="336579" y="554432"/>
                  </a:cubicBezTo>
                  <a:cubicBezTo>
                    <a:pt x="337528" y="553009"/>
                    <a:pt x="337172" y="553247"/>
                    <a:pt x="335512" y="555144"/>
                  </a:cubicBezTo>
                  <a:cubicBezTo>
                    <a:pt x="333852" y="557042"/>
                    <a:pt x="331835" y="557042"/>
                    <a:pt x="329464" y="555144"/>
                  </a:cubicBezTo>
                  <a:cubicBezTo>
                    <a:pt x="331361" y="557990"/>
                    <a:pt x="330412" y="559888"/>
                    <a:pt x="326617" y="560837"/>
                  </a:cubicBezTo>
                  <a:cubicBezTo>
                    <a:pt x="328515" y="562734"/>
                    <a:pt x="329582" y="564632"/>
                    <a:pt x="329819" y="566529"/>
                  </a:cubicBezTo>
                  <a:cubicBezTo>
                    <a:pt x="330057" y="568427"/>
                    <a:pt x="330412" y="570562"/>
                    <a:pt x="330887" y="572934"/>
                  </a:cubicBezTo>
                  <a:cubicBezTo>
                    <a:pt x="325668" y="574831"/>
                    <a:pt x="321873" y="575068"/>
                    <a:pt x="319501" y="573645"/>
                  </a:cubicBezTo>
                  <a:cubicBezTo>
                    <a:pt x="318553" y="574594"/>
                    <a:pt x="318434" y="575187"/>
                    <a:pt x="319146" y="575424"/>
                  </a:cubicBezTo>
                  <a:cubicBezTo>
                    <a:pt x="319857" y="575661"/>
                    <a:pt x="320450" y="576254"/>
                    <a:pt x="320925" y="577203"/>
                  </a:cubicBezTo>
                  <a:cubicBezTo>
                    <a:pt x="320450" y="577203"/>
                    <a:pt x="319976" y="577322"/>
                    <a:pt x="319501" y="577559"/>
                  </a:cubicBezTo>
                  <a:cubicBezTo>
                    <a:pt x="319027" y="577796"/>
                    <a:pt x="318553" y="577915"/>
                    <a:pt x="318078" y="577915"/>
                  </a:cubicBezTo>
                  <a:cubicBezTo>
                    <a:pt x="317604" y="577440"/>
                    <a:pt x="317248" y="577322"/>
                    <a:pt x="317011" y="577559"/>
                  </a:cubicBezTo>
                  <a:cubicBezTo>
                    <a:pt x="316774" y="577796"/>
                    <a:pt x="316418" y="577678"/>
                    <a:pt x="315943" y="577203"/>
                  </a:cubicBezTo>
                  <a:cubicBezTo>
                    <a:pt x="315943" y="575780"/>
                    <a:pt x="315825" y="574238"/>
                    <a:pt x="315588" y="572578"/>
                  </a:cubicBezTo>
                  <a:cubicBezTo>
                    <a:pt x="315350" y="570918"/>
                    <a:pt x="314757" y="568901"/>
                    <a:pt x="313809" y="566529"/>
                  </a:cubicBezTo>
                  <a:cubicBezTo>
                    <a:pt x="311437" y="569376"/>
                    <a:pt x="310251" y="569969"/>
                    <a:pt x="310251" y="568308"/>
                  </a:cubicBezTo>
                  <a:cubicBezTo>
                    <a:pt x="310251" y="566648"/>
                    <a:pt x="308828" y="566055"/>
                    <a:pt x="305981" y="566529"/>
                  </a:cubicBezTo>
                  <a:cubicBezTo>
                    <a:pt x="308828" y="570799"/>
                    <a:pt x="312148" y="574357"/>
                    <a:pt x="315943" y="577203"/>
                  </a:cubicBezTo>
                  <a:lnTo>
                    <a:pt x="316655" y="577915"/>
                  </a:lnTo>
                  <a:cubicBezTo>
                    <a:pt x="316655" y="577915"/>
                    <a:pt x="317129" y="577915"/>
                    <a:pt x="318078" y="577915"/>
                  </a:cubicBezTo>
                  <a:cubicBezTo>
                    <a:pt x="319027" y="578389"/>
                    <a:pt x="319976" y="578982"/>
                    <a:pt x="320925" y="579694"/>
                  </a:cubicBezTo>
                  <a:cubicBezTo>
                    <a:pt x="321873" y="580405"/>
                    <a:pt x="323059" y="580287"/>
                    <a:pt x="324482" y="579338"/>
                  </a:cubicBezTo>
                  <a:cubicBezTo>
                    <a:pt x="324957" y="580287"/>
                    <a:pt x="325194" y="580998"/>
                    <a:pt x="325194" y="581473"/>
                  </a:cubicBezTo>
                  <a:cubicBezTo>
                    <a:pt x="325194" y="581947"/>
                    <a:pt x="325431" y="582659"/>
                    <a:pt x="325906" y="583607"/>
                  </a:cubicBezTo>
                  <a:cubicBezTo>
                    <a:pt x="324008" y="584556"/>
                    <a:pt x="323534" y="585624"/>
                    <a:pt x="324482" y="586810"/>
                  </a:cubicBezTo>
                  <a:cubicBezTo>
                    <a:pt x="325431" y="587996"/>
                    <a:pt x="325668" y="590012"/>
                    <a:pt x="325194" y="592858"/>
                  </a:cubicBezTo>
                  <a:cubicBezTo>
                    <a:pt x="322822" y="593807"/>
                    <a:pt x="321755" y="592858"/>
                    <a:pt x="321992" y="590012"/>
                  </a:cubicBezTo>
                  <a:cubicBezTo>
                    <a:pt x="322229" y="587165"/>
                    <a:pt x="321399" y="586217"/>
                    <a:pt x="319501" y="587165"/>
                  </a:cubicBezTo>
                  <a:cubicBezTo>
                    <a:pt x="316655" y="588114"/>
                    <a:pt x="316181" y="589775"/>
                    <a:pt x="318078" y="592146"/>
                  </a:cubicBezTo>
                  <a:cubicBezTo>
                    <a:pt x="319976" y="594518"/>
                    <a:pt x="321162" y="596179"/>
                    <a:pt x="321636" y="597128"/>
                  </a:cubicBezTo>
                  <a:cubicBezTo>
                    <a:pt x="321636" y="597128"/>
                    <a:pt x="321636" y="596653"/>
                    <a:pt x="321636" y="595704"/>
                  </a:cubicBezTo>
                  <a:cubicBezTo>
                    <a:pt x="325431" y="599500"/>
                    <a:pt x="328040" y="604718"/>
                    <a:pt x="329464" y="611359"/>
                  </a:cubicBezTo>
                  <a:cubicBezTo>
                    <a:pt x="330887" y="618001"/>
                    <a:pt x="330175" y="623456"/>
                    <a:pt x="327329" y="627726"/>
                  </a:cubicBezTo>
                  <a:cubicBezTo>
                    <a:pt x="325431" y="628200"/>
                    <a:pt x="324364" y="627133"/>
                    <a:pt x="324127" y="624524"/>
                  </a:cubicBezTo>
                  <a:cubicBezTo>
                    <a:pt x="323889" y="621914"/>
                    <a:pt x="323296" y="620135"/>
                    <a:pt x="322348" y="619187"/>
                  </a:cubicBezTo>
                  <a:cubicBezTo>
                    <a:pt x="316655" y="622033"/>
                    <a:pt x="315469" y="627014"/>
                    <a:pt x="318790" y="634130"/>
                  </a:cubicBezTo>
                  <a:cubicBezTo>
                    <a:pt x="319739" y="635079"/>
                    <a:pt x="320687" y="635435"/>
                    <a:pt x="321636" y="635197"/>
                  </a:cubicBezTo>
                  <a:cubicBezTo>
                    <a:pt x="322585" y="634960"/>
                    <a:pt x="323534" y="635790"/>
                    <a:pt x="324482" y="637688"/>
                  </a:cubicBezTo>
                  <a:cubicBezTo>
                    <a:pt x="325431" y="638637"/>
                    <a:pt x="324838" y="638992"/>
                    <a:pt x="322703" y="638755"/>
                  </a:cubicBezTo>
                  <a:cubicBezTo>
                    <a:pt x="320569" y="638518"/>
                    <a:pt x="319501" y="637688"/>
                    <a:pt x="319501" y="636265"/>
                  </a:cubicBezTo>
                  <a:cubicBezTo>
                    <a:pt x="317129" y="640060"/>
                    <a:pt x="317485" y="642313"/>
                    <a:pt x="320569" y="643025"/>
                  </a:cubicBezTo>
                  <a:cubicBezTo>
                    <a:pt x="323652" y="643736"/>
                    <a:pt x="325906" y="645753"/>
                    <a:pt x="327329" y="649073"/>
                  </a:cubicBezTo>
                  <a:cubicBezTo>
                    <a:pt x="326380" y="650022"/>
                    <a:pt x="324482" y="650378"/>
                    <a:pt x="321636" y="650141"/>
                  </a:cubicBezTo>
                  <a:cubicBezTo>
                    <a:pt x="318790" y="649903"/>
                    <a:pt x="316655" y="650971"/>
                    <a:pt x="315232" y="653343"/>
                  </a:cubicBezTo>
                  <a:cubicBezTo>
                    <a:pt x="315706" y="657138"/>
                    <a:pt x="317248" y="658798"/>
                    <a:pt x="319857" y="658324"/>
                  </a:cubicBezTo>
                  <a:cubicBezTo>
                    <a:pt x="322466" y="657849"/>
                    <a:pt x="324245" y="658798"/>
                    <a:pt x="325194" y="661170"/>
                  </a:cubicBezTo>
                  <a:cubicBezTo>
                    <a:pt x="325194" y="663542"/>
                    <a:pt x="324245" y="664372"/>
                    <a:pt x="322348" y="663661"/>
                  </a:cubicBezTo>
                  <a:cubicBezTo>
                    <a:pt x="320450" y="662949"/>
                    <a:pt x="319739" y="661407"/>
                    <a:pt x="320213" y="659035"/>
                  </a:cubicBezTo>
                  <a:cubicBezTo>
                    <a:pt x="320213" y="661882"/>
                    <a:pt x="319739" y="663661"/>
                    <a:pt x="318790" y="664372"/>
                  </a:cubicBezTo>
                  <a:cubicBezTo>
                    <a:pt x="317841" y="665084"/>
                    <a:pt x="317841" y="667337"/>
                    <a:pt x="318790" y="671132"/>
                  </a:cubicBezTo>
                  <a:cubicBezTo>
                    <a:pt x="316418" y="671132"/>
                    <a:pt x="314995" y="671251"/>
                    <a:pt x="314520" y="671488"/>
                  </a:cubicBezTo>
                  <a:cubicBezTo>
                    <a:pt x="314046" y="671725"/>
                    <a:pt x="312623" y="672081"/>
                    <a:pt x="310251" y="672555"/>
                  </a:cubicBezTo>
                  <a:cubicBezTo>
                    <a:pt x="309302" y="673979"/>
                    <a:pt x="309421" y="675758"/>
                    <a:pt x="310607" y="677892"/>
                  </a:cubicBezTo>
                  <a:cubicBezTo>
                    <a:pt x="311793" y="680027"/>
                    <a:pt x="311911" y="681806"/>
                    <a:pt x="310962" y="683229"/>
                  </a:cubicBezTo>
                  <a:cubicBezTo>
                    <a:pt x="309065" y="681806"/>
                    <a:pt x="307404" y="682755"/>
                    <a:pt x="305981" y="686076"/>
                  </a:cubicBezTo>
                  <a:cubicBezTo>
                    <a:pt x="304558" y="689396"/>
                    <a:pt x="303135" y="692480"/>
                    <a:pt x="301712" y="695326"/>
                  </a:cubicBezTo>
                  <a:cubicBezTo>
                    <a:pt x="302661" y="694377"/>
                    <a:pt x="303253" y="693429"/>
                    <a:pt x="303491" y="692480"/>
                  </a:cubicBezTo>
                  <a:cubicBezTo>
                    <a:pt x="303728" y="691531"/>
                    <a:pt x="304321" y="690582"/>
                    <a:pt x="305270" y="689634"/>
                  </a:cubicBezTo>
                  <a:cubicBezTo>
                    <a:pt x="310014" y="689159"/>
                    <a:pt x="312385" y="692243"/>
                    <a:pt x="312385" y="698884"/>
                  </a:cubicBezTo>
                  <a:cubicBezTo>
                    <a:pt x="311437" y="698410"/>
                    <a:pt x="310488" y="698291"/>
                    <a:pt x="309539" y="698528"/>
                  </a:cubicBezTo>
                  <a:cubicBezTo>
                    <a:pt x="308590" y="698766"/>
                    <a:pt x="307879" y="698410"/>
                    <a:pt x="307404" y="697461"/>
                  </a:cubicBezTo>
                  <a:cubicBezTo>
                    <a:pt x="306456" y="699359"/>
                    <a:pt x="306456" y="700900"/>
                    <a:pt x="307404" y="702086"/>
                  </a:cubicBezTo>
                  <a:cubicBezTo>
                    <a:pt x="308353" y="703272"/>
                    <a:pt x="307642" y="704577"/>
                    <a:pt x="305270" y="706000"/>
                  </a:cubicBezTo>
                  <a:cubicBezTo>
                    <a:pt x="306218" y="706949"/>
                    <a:pt x="307286" y="707186"/>
                    <a:pt x="308472" y="706712"/>
                  </a:cubicBezTo>
                  <a:cubicBezTo>
                    <a:pt x="309658" y="706237"/>
                    <a:pt x="310488" y="706712"/>
                    <a:pt x="310962" y="708135"/>
                  </a:cubicBezTo>
                  <a:cubicBezTo>
                    <a:pt x="311911" y="709558"/>
                    <a:pt x="311318" y="710269"/>
                    <a:pt x="309183" y="710269"/>
                  </a:cubicBezTo>
                  <a:cubicBezTo>
                    <a:pt x="307049" y="710269"/>
                    <a:pt x="305507" y="710744"/>
                    <a:pt x="304558" y="711693"/>
                  </a:cubicBezTo>
                  <a:cubicBezTo>
                    <a:pt x="305981" y="712641"/>
                    <a:pt x="307049" y="713827"/>
                    <a:pt x="307760" y="715251"/>
                  </a:cubicBezTo>
                  <a:cubicBezTo>
                    <a:pt x="308472" y="716674"/>
                    <a:pt x="309776" y="716911"/>
                    <a:pt x="311674" y="715962"/>
                  </a:cubicBezTo>
                  <a:cubicBezTo>
                    <a:pt x="312148" y="716437"/>
                    <a:pt x="312148" y="716792"/>
                    <a:pt x="311674" y="717030"/>
                  </a:cubicBezTo>
                  <a:cubicBezTo>
                    <a:pt x="311200" y="717267"/>
                    <a:pt x="311200" y="717860"/>
                    <a:pt x="311674" y="718808"/>
                  </a:cubicBezTo>
                  <a:cubicBezTo>
                    <a:pt x="309776" y="719757"/>
                    <a:pt x="308472" y="720469"/>
                    <a:pt x="307760" y="720943"/>
                  </a:cubicBezTo>
                  <a:cubicBezTo>
                    <a:pt x="307049" y="721418"/>
                    <a:pt x="305507" y="722604"/>
                    <a:pt x="303135" y="724501"/>
                  </a:cubicBezTo>
                  <a:cubicBezTo>
                    <a:pt x="305507" y="725450"/>
                    <a:pt x="307523" y="727822"/>
                    <a:pt x="309183" y="731617"/>
                  </a:cubicBezTo>
                  <a:cubicBezTo>
                    <a:pt x="310844" y="735412"/>
                    <a:pt x="310014" y="738021"/>
                    <a:pt x="306693" y="739444"/>
                  </a:cubicBezTo>
                  <a:cubicBezTo>
                    <a:pt x="305744" y="739444"/>
                    <a:pt x="305032" y="739326"/>
                    <a:pt x="304558" y="739089"/>
                  </a:cubicBezTo>
                  <a:cubicBezTo>
                    <a:pt x="304084" y="738851"/>
                    <a:pt x="303372" y="738970"/>
                    <a:pt x="302423" y="739444"/>
                  </a:cubicBezTo>
                  <a:cubicBezTo>
                    <a:pt x="301475" y="735649"/>
                    <a:pt x="302898" y="732566"/>
                    <a:pt x="306693" y="730194"/>
                  </a:cubicBezTo>
                  <a:cubicBezTo>
                    <a:pt x="306218" y="727822"/>
                    <a:pt x="305270" y="726755"/>
                    <a:pt x="303846" y="726992"/>
                  </a:cubicBezTo>
                  <a:cubicBezTo>
                    <a:pt x="302423" y="727229"/>
                    <a:pt x="300763" y="727822"/>
                    <a:pt x="298865" y="728771"/>
                  </a:cubicBezTo>
                  <a:cubicBezTo>
                    <a:pt x="299814" y="725924"/>
                    <a:pt x="299221" y="723790"/>
                    <a:pt x="297086" y="722366"/>
                  </a:cubicBezTo>
                  <a:cubicBezTo>
                    <a:pt x="294952" y="720943"/>
                    <a:pt x="293173" y="719520"/>
                    <a:pt x="291750" y="718097"/>
                  </a:cubicBezTo>
                  <a:cubicBezTo>
                    <a:pt x="293173" y="716199"/>
                    <a:pt x="294477" y="715488"/>
                    <a:pt x="295663" y="715962"/>
                  </a:cubicBezTo>
                  <a:cubicBezTo>
                    <a:pt x="296849" y="716437"/>
                    <a:pt x="298628" y="715488"/>
                    <a:pt x="301000" y="713116"/>
                  </a:cubicBezTo>
                  <a:cubicBezTo>
                    <a:pt x="299103" y="712167"/>
                    <a:pt x="298154" y="711218"/>
                    <a:pt x="298154" y="710269"/>
                  </a:cubicBezTo>
                  <a:cubicBezTo>
                    <a:pt x="298154" y="709321"/>
                    <a:pt x="298391" y="708253"/>
                    <a:pt x="298865" y="707067"/>
                  </a:cubicBezTo>
                  <a:cubicBezTo>
                    <a:pt x="299340" y="705881"/>
                    <a:pt x="299696" y="704577"/>
                    <a:pt x="299933" y="703154"/>
                  </a:cubicBezTo>
                  <a:cubicBezTo>
                    <a:pt x="300170" y="701730"/>
                    <a:pt x="299577" y="700070"/>
                    <a:pt x="298154" y="698173"/>
                  </a:cubicBezTo>
                  <a:cubicBezTo>
                    <a:pt x="297205" y="699121"/>
                    <a:pt x="296138" y="700189"/>
                    <a:pt x="294952" y="701375"/>
                  </a:cubicBezTo>
                  <a:cubicBezTo>
                    <a:pt x="293766" y="702561"/>
                    <a:pt x="293173" y="704102"/>
                    <a:pt x="293173" y="706000"/>
                  </a:cubicBezTo>
                  <a:cubicBezTo>
                    <a:pt x="292698" y="706000"/>
                    <a:pt x="292343" y="705763"/>
                    <a:pt x="292105" y="705288"/>
                  </a:cubicBezTo>
                  <a:cubicBezTo>
                    <a:pt x="291868" y="704814"/>
                    <a:pt x="291275" y="704814"/>
                    <a:pt x="290326" y="705288"/>
                  </a:cubicBezTo>
                  <a:cubicBezTo>
                    <a:pt x="291275" y="703865"/>
                    <a:pt x="291631" y="702086"/>
                    <a:pt x="291394" y="699951"/>
                  </a:cubicBezTo>
                  <a:cubicBezTo>
                    <a:pt x="291157" y="697817"/>
                    <a:pt x="290919" y="695682"/>
                    <a:pt x="290682" y="693547"/>
                  </a:cubicBezTo>
                  <a:cubicBezTo>
                    <a:pt x="290445" y="691412"/>
                    <a:pt x="290564" y="689634"/>
                    <a:pt x="291038" y="688210"/>
                  </a:cubicBezTo>
                  <a:cubicBezTo>
                    <a:pt x="291512" y="686787"/>
                    <a:pt x="292936" y="686076"/>
                    <a:pt x="295307" y="686076"/>
                  </a:cubicBezTo>
                  <a:cubicBezTo>
                    <a:pt x="297679" y="686550"/>
                    <a:pt x="297679" y="685957"/>
                    <a:pt x="295307" y="684297"/>
                  </a:cubicBezTo>
                  <a:cubicBezTo>
                    <a:pt x="292936" y="682636"/>
                    <a:pt x="291038" y="682280"/>
                    <a:pt x="289615" y="683229"/>
                  </a:cubicBezTo>
                  <a:cubicBezTo>
                    <a:pt x="289615" y="680857"/>
                    <a:pt x="289615" y="678604"/>
                    <a:pt x="289615" y="676469"/>
                  </a:cubicBezTo>
                  <a:cubicBezTo>
                    <a:pt x="289615" y="674334"/>
                    <a:pt x="287954" y="674216"/>
                    <a:pt x="284634" y="676113"/>
                  </a:cubicBezTo>
                  <a:cubicBezTo>
                    <a:pt x="287006" y="679909"/>
                    <a:pt x="287954" y="684297"/>
                    <a:pt x="287480" y="689278"/>
                  </a:cubicBezTo>
                  <a:cubicBezTo>
                    <a:pt x="287006" y="694259"/>
                    <a:pt x="286057" y="697224"/>
                    <a:pt x="284634" y="698173"/>
                  </a:cubicBezTo>
                  <a:cubicBezTo>
                    <a:pt x="284159" y="700070"/>
                    <a:pt x="284752" y="701612"/>
                    <a:pt x="286413" y="702798"/>
                  </a:cubicBezTo>
                  <a:cubicBezTo>
                    <a:pt x="288073" y="703984"/>
                    <a:pt x="288903" y="705051"/>
                    <a:pt x="288903" y="706000"/>
                  </a:cubicBezTo>
                  <a:cubicBezTo>
                    <a:pt x="289378" y="707423"/>
                    <a:pt x="289022" y="708372"/>
                    <a:pt x="287836" y="708846"/>
                  </a:cubicBezTo>
                  <a:cubicBezTo>
                    <a:pt x="286650" y="709321"/>
                    <a:pt x="285108" y="710032"/>
                    <a:pt x="283211" y="710981"/>
                  </a:cubicBezTo>
                  <a:cubicBezTo>
                    <a:pt x="284159" y="713827"/>
                    <a:pt x="285108" y="714302"/>
                    <a:pt x="286057" y="712404"/>
                  </a:cubicBezTo>
                  <a:cubicBezTo>
                    <a:pt x="287006" y="710507"/>
                    <a:pt x="288192" y="710269"/>
                    <a:pt x="289615" y="711693"/>
                  </a:cubicBezTo>
                  <a:cubicBezTo>
                    <a:pt x="290564" y="713116"/>
                    <a:pt x="290564" y="714183"/>
                    <a:pt x="289615" y="714895"/>
                  </a:cubicBezTo>
                  <a:cubicBezTo>
                    <a:pt x="288666" y="715606"/>
                    <a:pt x="288429" y="716674"/>
                    <a:pt x="288903" y="718097"/>
                  </a:cubicBezTo>
                  <a:cubicBezTo>
                    <a:pt x="286531" y="717148"/>
                    <a:pt x="285345" y="716437"/>
                    <a:pt x="285345" y="715962"/>
                  </a:cubicBezTo>
                  <a:cubicBezTo>
                    <a:pt x="283448" y="720232"/>
                    <a:pt x="284159" y="722366"/>
                    <a:pt x="287480" y="722366"/>
                  </a:cubicBezTo>
                  <a:cubicBezTo>
                    <a:pt x="288429" y="723790"/>
                    <a:pt x="288547" y="724857"/>
                    <a:pt x="287836" y="725569"/>
                  </a:cubicBezTo>
                  <a:cubicBezTo>
                    <a:pt x="287124" y="726280"/>
                    <a:pt x="287243" y="727110"/>
                    <a:pt x="288192" y="728059"/>
                  </a:cubicBezTo>
                  <a:cubicBezTo>
                    <a:pt x="285820" y="728533"/>
                    <a:pt x="284041" y="727585"/>
                    <a:pt x="282855" y="725213"/>
                  </a:cubicBezTo>
                  <a:cubicBezTo>
                    <a:pt x="281669" y="722841"/>
                    <a:pt x="279890" y="721180"/>
                    <a:pt x="277518" y="720232"/>
                  </a:cubicBezTo>
                  <a:cubicBezTo>
                    <a:pt x="275620" y="721655"/>
                    <a:pt x="274434" y="723790"/>
                    <a:pt x="273960" y="726636"/>
                  </a:cubicBezTo>
                  <a:cubicBezTo>
                    <a:pt x="273486" y="729482"/>
                    <a:pt x="273604" y="732329"/>
                    <a:pt x="274316" y="735175"/>
                  </a:cubicBezTo>
                  <a:cubicBezTo>
                    <a:pt x="275027" y="738021"/>
                    <a:pt x="276213" y="740512"/>
                    <a:pt x="277874" y="742647"/>
                  </a:cubicBezTo>
                  <a:cubicBezTo>
                    <a:pt x="279534" y="744781"/>
                    <a:pt x="281550" y="745611"/>
                    <a:pt x="283922" y="745137"/>
                  </a:cubicBezTo>
                  <a:cubicBezTo>
                    <a:pt x="284871" y="746560"/>
                    <a:pt x="284278" y="747272"/>
                    <a:pt x="282143" y="747272"/>
                  </a:cubicBezTo>
                  <a:cubicBezTo>
                    <a:pt x="280008" y="747272"/>
                    <a:pt x="278467" y="747746"/>
                    <a:pt x="277518" y="748695"/>
                  </a:cubicBezTo>
                  <a:cubicBezTo>
                    <a:pt x="277992" y="751541"/>
                    <a:pt x="278348" y="753202"/>
                    <a:pt x="278585" y="753676"/>
                  </a:cubicBezTo>
                  <a:cubicBezTo>
                    <a:pt x="278822" y="754151"/>
                    <a:pt x="279653" y="755574"/>
                    <a:pt x="281076" y="757946"/>
                  </a:cubicBezTo>
                  <a:cubicBezTo>
                    <a:pt x="280601" y="758894"/>
                    <a:pt x="279534" y="759487"/>
                    <a:pt x="277874" y="759725"/>
                  </a:cubicBezTo>
                  <a:cubicBezTo>
                    <a:pt x="276213" y="759962"/>
                    <a:pt x="274909" y="761266"/>
                    <a:pt x="273960" y="763638"/>
                  </a:cubicBezTo>
                  <a:cubicBezTo>
                    <a:pt x="274909" y="766010"/>
                    <a:pt x="276450" y="766959"/>
                    <a:pt x="278585" y="766485"/>
                  </a:cubicBezTo>
                  <a:cubicBezTo>
                    <a:pt x="280720" y="766010"/>
                    <a:pt x="282262" y="766959"/>
                    <a:pt x="283211" y="769331"/>
                  </a:cubicBezTo>
                  <a:cubicBezTo>
                    <a:pt x="283211" y="770754"/>
                    <a:pt x="281906" y="771347"/>
                    <a:pt x="279297" y="771110"/>
                  </a:cubicBezTo>
                  <a:cubicBezTo>
                    <a:pt x="276688" y="770873"/>
                    <a:pt x="275383" y="769568"/>
                    <a:pt x="275383" y="767196"/>
                  </a:cubicBezTo>
                  <a:cubicBezTo>
                    <a:pt x="272537" y="769568"/>
                    <a:pt x="272062" y="772889"/>
                    <a:pt x="273960" y="777158"/>
                  </a:cubicBezTo>
                  <a:cubicBezTo>
                    <a:pt x="276332" y="776210"/>
                    <a:pt x="277636" y="774905"/>
                    <a:pt x="277874" y="773245"/>
                  </a:cubicBezTo>
                  <a:cubicBezTo>
                    <a:pt x="278111" y="771584"/>
                    <a:pt x="279415" y="771466"/>
                    <a:pt x="281787" y="772889"/>
                  </a:cubicBezTo>
                  <a:cubicBezTo>
                    <a:pt x="279415" y="775261"/>
                    <a:pt x="279060" y="776684"/>
                    <a:pt x="280720" y="777158"/>
                  </a:cubicBezTo>
                  <a:cubicBezTo>
                    <a:pt x="282380" y="777633"/>
                    <a:pt x="283685" y="778819"/>
                    <a:pt x="284634" y="780716"/>
                  </a:cubicBezTo>
                  <a:cubicBezTo>
                    <a:pt x="285108" y="779768"/>
                    <a:pt x="285345" y="778937"/>
                    <a:pt x="285345" y="778226"/>
                  </a:cubicBezTo>
                  <a:cubicBezTo>
                    <a:pt x="285345" y="777514"/>
                    <a:pt x="286057" y="777158"/>
                    <a:pt x="287480" y="777158"/>
                  </a:cubicBezTo>
                  <a:cubicBezTo>
                    <a:pt x="289378" y="779056"/>
                    <a:pt x="290089" y="780954"/>
                    <a:pt x="289615" y="782851"/>
                  </a:cubicBezTo>
                  <a:cubicBezTo>
                    <a:pt x="289140" y="784749"/>
                    <a:pt x="288192" y="786646"/>
                    <a:pt x="286768" y="788544"/>
                  </a:cubicBezTo>
                  <a:cubicBezTo>
                    <a:pt x="285345" y="790441"/>
                    <a:pt x="283804" y="792339"/>
                    <a:pt x="282143" y="794236"/>
                  </a:cubicBezTo>
                  <a:cubicBezTo>
                    <a:pt x="280483" y="796134"/>
                    <a:pt x="279653" y="798032"/>
                    <a:pt x="279653" y="799929"/>
                  </a:cubicBezTo>
                  <a:cubicBezTo>
                    <a:pt x="282025" y="799929"/>
                    <a:pt x="283329" y="799455"/>
                    <a:pt x="283566" y="798506"/>
                  </a:cubicBezTo>
                  <a:cubicBezTo>
                    <a:pt x="283804" y="797557"/>
                    <a:pt x="284397" y="796608"/>
                    <a:pt x="285345" y="795660"/>
                  </a:cubicBezTo>
                  <a:cubicBezTo>
                    <a:pt x="288666" y="798506"/>
                    <a:pt x="288666" y="800759"/>
                    <a:pt x="285345" y="802420"/>
                  </a:cubicBezTo>
                  <a:cubicBezTo>
                    <a:pt x="282025" y="804080"/>
                    <a:pt x="280127" y="805859"/>
                    <a:pt x="279653" y="807757"/>
                  </a:cubicBezTo>
                  <a:cubicBezTo>
                    <a:pt x="278704" y="808231"/>
                    <a:pt x="278111" y="808231"/>
                    <a:pt x="277874" y="807757"/>
                  </a:cubicBezTo>
                  <a:cubicBezTo>
                    <a:pt x="277636" y="807282"/>
                    <a:pt x="277043" y="807282"/>
                    <a:pt x="276095" y="807757"/>
                  </a:cubicBezTo>
                  <a:cubicBezTo>
                    <a:pt x="275146" y="805385"/>
                    <a:pt x="274790" y="803724"/>
                    <a:pt x="275027" y="802775"/>
                  </a:cubicBezTo>
                  <a:cubicBezTo>
                    <a:pt x="275265" y="801827"/>
                    <a:pt x="275146" y="800641"/>
                    <a:pt x="274672" y="799218"/>
                  </a:cubicBezTo>
                  <a:cubicBezTo>
                    <a:pt x="272300" y="800641"/>
                    <a:pt x="270402" y="802182"/>
                    <a:pt x="268979" y="803843"/>
                  </a:cubicBezTo>
                  <a:cubicBezTo>
                    <a:pt x="267556" y="805503"/>
                    <a:pt x="267556" y="808231"/>
                    <a:pt x="268979" y="812026"/>
                  </a:cubicBezTo>
                  <a:cubicBezTo>
                    <a:pt x="269928" y="809654"/>
                    <a:pt x="270876" y="808824"/>
                    <a:pt x="271825" y="809535"/>
                  </a:cubicBezTo>
                  <a:cubicBezTo>
                    <a:pt x="272774" y="810247"/>
                    <a:pt x="273486" y="811789"/>
                    <a:pt x="273960" y="814161"/>
                  </a:cubicBezTo>
                  <a:cubicBezTo>
                    <a:pt x="276332" y="814635"/>
                    <a:pt x="277518" y="813686"/>
                    <a:pt x="277518" y="811314"/>
                  </a:cubicBezTo>
                  <a:cubicBezTo>
                    <a:pt x="280364" y="812738"/>
                    <a:pt x="281906" y="814398"/>
                    <a:pt x="282143" y="816296"/>
                  </a:cubicBezTo>
                  <a:cubicBezTo>
                    <a:pt x="282380" y="818193"/>
                    <a:pt x="282973" y="820802"/>
                    <a:pt x="283922" y="824123"/>
                  </a:cubicBezTo>
                  <a:cubicBezTo>
                    <a:pt x="281550" y="824597"/>
                    <a:pt x="280720" y="823886"/>
                    <a:pt x="281432" y="821988"/>
                  </a:cubicBezTo>
                  <a:cubicBezTo>
                    <a:pt x="282143" y="820091"/>
                    <a:pt x="282025" y="818667"/>
                    <a:pt x="281076" y="817719"/>
                  </a:cubicBezTo>
                  <a:lnTo>
                    <a:pt x="276115" y="820695"/>
                  </a:lnTo>
                  <a:lnTo>
                    <a:pt x="276095" y="820565"/>
                  </a:lnTo>
                  <a:lnTo>
                    <a:pt x="275876" y="820838"/>
                  </a:lnTo>
                  <a:lnTo>
                    <a:pt x="273960" y="821988"/>
                  </a:lnTo>
                  <a:cubicBezTo>
                    <a:pt x="274434" y="822937"/>
                    <a:pt x="274672" y="823056"/>
                    <a:pt x="274672" y="822344"/>
                  </a:cubicBezTo>
                  <a:lnTo>
                    <a:pt x="275876" y="820838"/>
                  </a:lnTo>
                  <a:lnTo>
                    <a:pt x="276115" y="820695"/>
                  </a:lnTo>
                  <a:lnTo>
                    <a:pt x="276806" y="825190"/>
                  </a:lnTo>
                  <a:cubicBezTo>
                    <a:pt x="276806" y="825902"/>
                    <a:pt x="277992" y="826495"/>
                    <a:pt x="280364" y="826969"/>
                  </a:cubicBezTo>
                  <a:cubicBezTo>
                    <a:pt x="280839" y="828392"/>
                    <a:pt x="280720" y="830883"/>
                    <a:pt x="280008" y="834441"/>
                  </a:cubicBezTo>
                  <a:cubicBezTo>
                    <a:pt x="279297" y="837999"/>
                    <a:pt x="278585" y="841438"/>
                    <a:pt x="277874" y="844759"/>
                  </a:cubicBezTo>
                  <a:cubicBezTo>
                    <a:pt x="277162" y="848080"/>
                    <a:pt x="276688" y="850570"/>
                    <a:pt x="276450" y="852231"/>
                  </a:cubicBezTo>
                  <a:cubicBezTo>
                    <a:pt x="276213" y="853891"/>
                    <a:pt x="276806" y="853535"/>
                    <a:pt x="278229" y="851163"/>
                  </a:cubicBezTo>
                  <a:cubicBezTo>
                    <a:pt x="277755" y="853061"/>
                    <a:pt x="277636" y="854958"/>
                    <a:pt x="277874" y="856856"/>
                  </a:cubicBezTo>
                  <a:cubicBezTo>
                    <a:pt x="278111" y="858753"/>
                    <a:pt x="277992" y="860414"/>
                    <a:pt x="277518" y="861837"/>
                  </a:cubicBezTo>
                  <a:cubicBezTo>
                    <a:pt x="276569" y="862311"/>
                    <a:pt x="276095" y="862193"/>
                    <a:pt x="276095" y="861481"/>
                  </a:cubicBezTo>
                  <a:cubicBezTo>
                    <a:pt x="276095" y="860770"/>
                    <a:pt x="276095" y="860058"/>
                    <a:pt x="276095" y="859346"/>
                  </a:cubicBezTo>
                  <a:cubicBezTo>
                    <a:pt x="276095" y="858635"/>
                    <a:pt x="275976" y="858042"/>
                    <a:pt x="275739" y="857567"/>
                  </a:cubicBezTo>
                  <a:cubicBezTo>
                    <a:pt x="275502" y="857093"/>
                    <a:pt x="274672" y="857330"/>
                    <a:pt x="273248" y="858279"/>
                  </a:cubicBezTo>
                  <a:cubicBezTo>
                    <a:pt x="272774" y="856381"/>
                    <a:pt x="272537" y="854840"/>
                    <a:pt x="272537" y="853654"/>
                  </a:cubicBezTo>
                  <a:cubicBezTo>
                    <a:pt x="272537" y="852468"/>
                    <a:pt x="272062" y="850689"/>
                    <a:pt x="271114" y="848317"/>
                  </a:cubicBezTo>
                  <a:cubicBezTo>
                    <a:pt x="270165" y="848317"/>
                    <a:pt x="270165" y="849266"/>
                    <a:pt x="271114" y="851163"/>
                  </a:cubicBezTo>
                  <a:cubicBezTo>
                    <a:pt x="264472" y="847368"/>
                    <a:pt x="261389" y="841913"/>
                    <a:pt x="261863" y="834797"/>
                  </a:cubicBezTo>
                  <a:cubicBezTo>
                    <a:pt x="262337" y="827681"/>
                    <a:pt x="263049" y="821039"/>
                    <a:pt x="263998" y="814872"/>
                  </a:cubicBezTo>
                  <a:cubicBezTo>
                    <a:pt x="262575" y="815347"/>
                    <a:pt x="261863" y="815821"/>
                    <a:pt x="261863" y="816296"/>
                  </a:cubicBezTo>
                  <a:cubicBezTo>
                    <a:pt x="261863" y="816770"/>
                    <a:pt x="261389" y="817244"/>
                    <a:pt x="260440" y="817719"/>
                  </a:cubicBezTo>
                  <a:cubicBezTo>
                    <a:pt x="261389" y="814872"/>
                    <a:pt x="261744" y="811433"/>
                    <a:pt x="261507" y="807401"/>
                  </a:cubicBezTo>
                  <a:cubicBezTo>
                    <a:pt x="261270" y="803368"/>
                    <a:pt x="261151" y="799573"/>
                    <a:pt x="261151" y="796015"/>
                  </a:cubicBezTo>
                  <a:cubicBezTo>
                    <a:pt x="261151" y="792457"/>
                    <a:pt x="261389" y="789018"/>
                    <a:pt x="261863" y="785697"/>
                  </a:cubicBezTo>
                  <a:cubicBezTo>
                    <a:pt x="262337" y="782377"/>
                    <a:pt x="263761" y="780005"/>
                    <a:pt x="266133" y="778582"/>
                  </a:cubicBezTo>
                  <a:cubicBezTo>
                    <a:pt x="264235" y="774312"/>
                    <a:pt x="263405" y="768619"/>
                    <a:pt x="263642" y="761504"/>
                  </a:cubicBezTo>
                  <a:cubicBezTo>
                    <a:pt x="263879" y="754388"/>
                    <a:pt x="265895" y="750118"/>
                    <a:pt x="269690" y="748695"/>
                  </a:cubicBezTo>
                  <a:cubicBezTo>
                    <a:pt x="267793" y="745849"/>
                    <a:pt x="266844" y="742884"/>
                    <a:pt x="266844" y="739800"/>
                  </a:cubicBezTo>
                  <a:cubicBezTo>
                    <a:pt x="266844" y="736717"/>
                    <a:pt x="266963" y="733633"/>
                    <a:pt x="267200" y="730550"/>
                  </a:cubicBezTo>
                  <a:cubicBezTo>
                    <a:pt x="267437" y="727466"/>
                    <a:pt x="267674" y="724264"/>
                    <a:pt x="267911" y="720943"/>
                  </a:cubicBezTo>
                  <a:cubicBezTo>
                    <a:pt x="268149" y="717623"/>
                    <a:pt x="267793" y="714302"/>
                    <a:pt x="266844" y="710981"/>
                  </a:cubicBezTo>
                  <a:cubicBezTo>
                    <a:pt x="264472" y="712879"/>
                    <a:pt x="262812" y="714776"/>
                    <a:pt x="261863" y="716674"/>
                  </a:cubicBezTo>
                  <a:cubicBezTo>
                    <a:pt x="260914" y="718571"/>
                    <a:pt x="259254" y="718334"/>
                    <a:pt x="256882" y="715962"/>
                  </a:cubicBezTo>
                  <a:cubicBezTo>
                    <a:pt x="256882" y="713116"/>
                    <a:pt x="257475" y="711337"/>
                    <a:pt x="258661" y="710625"/>
                  </a:cubicBezTo>
                  <a:cubicBezTo>
                    <a:pt x="259847" y="709914"/>
                    <a:pt x="261389" y="709439"/>
                    <a:pt x="263286" y="709202"/>
                  </a:cubicBezTo>
                  <a:cubicBezTo>
                    <a:pt x="265184" y="708965"/>
                    <a:pt x="266725" y="708491"/>
                    <a:pt x="267911" y="707779"/>
                  </a:cubicBezTo>
                  <a:cubicBezTo>
                    <a:pt x="269097" y="707067"/>
                    <a:pt x="269690" y="705288"/>
                    <a:pt x="269690" y="702442"/>
                  </a:cubicBezTo>
                  <a:cubicBezTo>
                    <a:pt x="271588" y="703391"/>
                    <a:pt x="273486" y="703747"/>
                    <a:pt x="275383" y="703509"/>
                  </a:cubicBezTo>
                  <a:cubicBezTo>
                    <a:pt x="277281" y="703272"/>
                    <a:pt x="279415" y="702916"/>
                    <a:pt x="281787" y="702442"/>
                  </a:cubicBezTo>
                  <a:cubicBezTo>
                    <a:pt x="279415" y="700544"/>
                    <a:pt x="277755" y="699240"/>
                    <a:pt x="276806" y="698528"/>
                  </a:cubicBezTo>
                  <a:cubicBezTo>
                    <a:pt x="275857" y="697817"/>
                    <a:pt x="275857" y="695801"/>
                    <a:pt x="276806" y="692480"/>
                  </a:cubicBezTo>
                  <a:cubicBezTo>
                    <a:pt x="280601" y="694377"/>
                    <a:pt x="282973" y="693429"/>
                    <a:pt x="283922" y="689634"/>
                  </a:cubicBezTo>
                  <a:cubicBezTo>
                    <a:pt x="284871" y="685838"/>
                    <a:pt x="283685" y="682755"/>
                    <a:pt x="280364" y="680383"/>
                  </a:cubicBezTo>
                  <a:cubicBezTo>
                    <a:pt x="279890" y="680857"/>
                    <a:pt x="279060" y="681806"/>
                    <a:pt x="277874" y="683229"/>
                  </a:cubicBezTo>
                  <a:cubicBezTo>
                    <a:pt x="276688" y="684652"/>
                    <a:pt x="275620" y="684415"/>
                    <a:pt x="274672" y="682518"/>
                  </a:cubicBezTo>
                  <a:cubicBezTo>
                    <a:pt x="273723" y="683941"/>
                    <a:pt x="273604" y="685720"/>
                    <a:pt x="274316" y="687855"/>
                  </a:cubicBezTo>
                  <a:cubicBezTo>
                    <a:pt x="275027" y="689989"/>
                    <a:pt x="274434" y="691531"/>
                    <a:pt x="272537" y="692480"/>
                  </a:cubicBezTo>
                  <a:cubicBezTo>
                    <a:pt x="271114" y="690108"/>
                    <a:pt x="270758" y="686194"/>
                    <a:pt x="271469" y="680739"/>
                  </a:cubicBezTo>
                  <a:cubicBezTo>
                    <a:pt x="272181" y="675283"/>
                    <a:pt x="274434" y="672555"/>
                    <a:pt x="278229" y="672555"/>
                  </a:cubicBezTo>
                  <a:cubicBezTo>
                    <a:pt x="277281" y="671607"/>
                    <a:pt x="276450" y="670658"/>
                    <a:pt x="275739" y="669709"/>
                  </a:cubicBezTo>
                  <a:cubicBezTo>
                    <a:pt x="275027" y="668760"/>
                    <a:pt x="273723" y="668998"/>
                    <a:pt x="271825" y="670421"/>
                  </a:cubicBezTo>
                  <a:cubicBezTo>
                    <a:pt x="269928" y="667574"/>
                    <a:pt x="269453" y="665440"/>
                    <a:pt x="270402" y="664016"/>
                  </a:cubicBezTo>
                  <a:cubicBezTo>
                    <a:pt x="271351" y="662593"/>
                    <a:pt x="271351" y="660696"/>
                    <a:pt x="270402" y="658324"/>
                  </a:cubicBezTo>
                  <a:cubicBezTo>
                    <a:pt x="273723" y="657849"/>
                    <a:pt x="275739" y="657494"/>
                    <a:pt x="276450" y="657256"/>
                  </a:cubicBezTo>
                  <a:cubicBezTo>
                    <a:pt x="277162" y="657019"/>
                    <a:pt x="278467" y="658324"/>
                    <a:pt x="280364" y="661170"/>
                  </a:cubicBezTo>
                  <a:cubicBezTo>
                    <a:pt x="284159" y="660696"/>
                    <a:pt x="286057" y="659510"/>
                    <a:pt x="286057" y="657612"/>
                  </a:cubicBezTo>
                  <a:cubicBezTo>
                    <a:pt x="286057" y="655715"/>
                    <a:pt x="287717" y="654529"/>
                    <a:pt x="291038" y="654054"/>
                  </a:cubicBezTo>
                  <a:cubicBezTo>
                    <a:pt x="290564" y="651208"/>
                    <a:pt x="290326" y="648006"/>
                    <a:pt x="290326" y="644448"/>
                  </a:cubicBezTo>
                  <a:cubicBezTo>
                    <a:pt x="290326" y="640890"/>
                    <a:pt x="291275" y="637451"/>
                    <a:pt x="293173" y="634130"/>
                  </a:cubicBezTo>
                  <a:cubicBezTo>
                    <a:pt x="291750" y="630809"/>
                    <a:pt x="289378" y="628674"/>
                    <a:pt x="286057" y="627726"/>
                  </a:cubicBezTo>
                  <a:cubicBezTo>
                    <a:pt x="286531" y="631046"/>
                    <a:pt x="285701" y="633656"/>
                    <a:pt x="283566" y="635553"/>
                  </a:cubicBezTo>
                  <a:cubicBezTo>
                    <a:pt x="281432" y="637451"/>
                    <a:pt x="280839" y="640297"/>
                    <a:pt x="281787" y="644092"/>
                  </a:cubicBezTo>
                  <a:cubicBezTo>
                    <a:pt x="283685" y="645041"/>
                    <a:pt x="285345" y="645990"/>
                    <a:pt x="286768" y="646938"/>
                  </a:cubicBezTo>
                  <a:cubicBezTo>
                    <a:pt x="285820" y="648836"/>
                    <a:pt x="284515" y="649310"/>
                    <a:pt x="282855" y="648362"/>
                  </a:cubicBezTo>
                  <a:cubicBezTo>
                    <a:pt x="281194" y="647413"/>
                    <a:pt x="279178" y="648599"/>
                    <a:pt x="276806" y="651920"/>
                  </a:cubicBezTo>
                  <a:cubicBezTo>
                    <a:pt x="277755" y="650496"/>
                    <a:pt x="278348" y="649429"/>
                    <a:pt x="278585" y="648717"/>
                  </a:cubicBezTo>
                  <a:cubicBezTo>
                    <a:pt x="278822" y="648006"/>
                    <a:pt x="277518" y="648362"/>
                    <a:pt x="274672" y="649785"/>
                  </a:cubicBezTo>
                  <a:cubicBezTo>
                    <a:pt x="274197" y="648362"/>
                    <a:pt x="274197" y="647294"/>
                    <a:pt x="274672" y="646583"/>
                  </a:cubicBezTo>
                  <a:cubicBezTo>
                    <a:pt x="275146" y="645871"/>
                    <a:pt x="274909" y="645041"/>
                    <a:pt x="273960" y="644092"/>
                  </a:cubicBezTo>
                  <a:cubicBezTo>
                    <a:pt x="272062" y="645990"/>
                    <a:pt x="270283" y="648006"/>
                    <a:pt x="268623" y="650141"/>
                  </a:cubicBezTo>
                  <a:cubicBezTo>
                    <a:pt x="266963" y="652275"/>
                    <a:pt x="264472" y="653106"/>
                    <a:pt x="261151" y="652631"/>
                  </a:cubicBezTo>
                  <a:cubicBezTo>
                    <a:pt x="262575" y="655477"/>
                    <a:pt x="262100" y="657375"/>
                    <a:pt x="259728" y="658324"/>
                  </a:cubicBezTo>
                  <a:cubicBezTo>
                    <a:pt x="260677" y="659273"/>
                    <a:pt x="261863" y="659628"/>
                    <a:pt x="263286" y="659391"/>
                  </a:cubicBezTo>
                  <a:cubicBezTo>
                    <a:pt x="264709" y="659154"/>
                    <a:pt x="265895" y="659273"/>
                    <a:pt x="266844" y="659747"/>
                  </a:cubicBezTo>
                  <a:cubicBezTo>
                    <a:pt x="267318" y="660696"/>
                    <a:pt x="267200" y="661645"/>
                    <a:pt x="266488" y="662593"/>
                  </a:cubicBezTo>
                  <a:cubicBezTo>
                    <a:pt x="265777" y="663542"/>
                    <a:pt x="265065" y="664372"/>
                    <a:pt x="264354" y="665084"/>
                  </a:cubicBezTo>
                  <a:cubicBezTo>
                    <a:pt x="263642" y="665795"/>
                    <a:pt x="263286" y="666270"/>
                    <a:pt x="263286" y="666507"/>
                  </a:cubicBezTo>
                  <a:cubicBezTo>
                    <a:pt x="263286" y="666744"/>
                    <a:pt x="264235" y="666626"/>
                    <a:pt x="266133" y="666151"/>
                  </a:cubicBezTo>
                  <a:cubicBezTo>
                    <a:pt x="264709" y="668049"/>
                    <a:pt x="263998" y="669828"/>
                    <a:pt x="263998" y="671488"/>
                  </a:cubicBezTo>
                  <a:cubicBezTo>
                    <a:pt x="263998" y="673148"/>
                    <a:pt x="264235" y="674927"/>
                    <a:pt x="264709" y="676825"/>
                  </a:cubicBezTo>
                  <a:cubicBezTo>
                    <a:pt x="265184" y="678723"/>
                    <a:pt x="265777" y="680739"/>
                    <a:pt x="266488" y="682873"/>
                  </a:cubicBezTo>
                  <a:cubicBezTo>
                    <a:pt x="267200" y="685008"/>
                    <a:pt x="267318" y="687262"/>
                    <a:pt x="266844" y="689634"/>
                  </a:cubicBezTo>
                  <a:cubicBezTo>
                    <a:pt x="263998" y="689634"/>
                    <a:pt x="261863" y="687973"/>
                    <a:pt x="260440" y="684652"/>
                  </a:cubicBezTo>
                  <a:cubicBezTo>
                    <a:pt x="259491" y="685601"/>
                    <a:pt x="259372" y="686550"/>
                    <a:pt x="260084" y="687499"/>
                  </a:cubicBezTo>
                  <a:cubicBezTo>
                    <a:pt x="260796" y="688448"/>
                    <a:pt x="261389" y="689396"/>
                    <a:pt x="261863" y="690345"/>
                  </a:cubicBezTo>
                  <a:cubicBezTo>
                    <a:pt x="262337" y="691294"/>
                    <a:pt x="262575" y="692243"/>
                    <a:pt x="262575" y="693191"/>
                  </a:cubicBezTo>
                  <a:cubicBezTo>
                    <a:pt x="262575" y="694140"/>
                    <a:pt x="261626" y="694852"/>
                    <a:pt x="259728" y="695326"/>
                  </a:cubicBezTo>
                  <a:cubicBezTo>
                    <a:pt x="258779" y="695801"/>
                    <a:pt x="258305" y="695801"/>
                    <a:pt x="258305" y="695326"/>
                  </a:cubicBezTo>
                  <a:cubicBezTo>
                    <a:pt x="258305" y="694852"/>
                    <a:pt x="258424" y="694259"/>
                    <a:pt x="258661" y="693547"/>
                  </a:cubicBezTo>
                  <a:cubicBezTo>
                    <a:pt x="258898" y="692836"/>
                    <a:pt x="259017" y="692243"/>
                    <a:pt x="259017" y="691768"/>
                  </a:cubicBezTo>
                  <a:cubicBezTo>
                    <a:pt x="259017" y="691294"/>
                    <a:pt x="258305" y="691294"/>
                    <a:pt x="256882" y="691768"/>
                  </a:cubicBezTo>
                  <a:cubicBezTo>
                    <a:pt x="255459" y="692243"/>
                    <a:pt x="254866" y="692598"/>
                    <a:pt x="255103" y="692836"/>
                  </a:cubicBezTo>
                  <a:cubicBezTo>
                    <a:pt x="255340" y="693073"/>
                    <a:pt x="255577" y="693429"/>
                    <a:pt x="255815" y="693903"/>
                  </a:cubicBezTo>
                  <a:cubicBezTo>
                    <a:pt x="256052" y="694377"/>
                    <a:pt x="256170" y="694733"/>
                    <a:pt x="256170" y="694970"/>
                  </a:cubicBezTo>
                  <a:cubicBezTo>
                    <a:pt x="256170" y="695208"/>
                    <a:pt x="255459" y="695563"/>
                    <a:pt x="254036" y="696038"/>
                  </a:cubicBezTo>
                  <a:cubicBezTo>
                    <a:pt x="254036" y="696038"/>
                    <a:pt x="254984" y="696038"/>
                    <a:pt x="256882" y="696038"/>
                  </a:cubicBezTo>
                  <a:cubicBezTo>
                    <a:pt x="256882" y="698410"/>
                    <a:pt x="256052" y="699121"/>
                    <a:pt x="254391" y="698173"/>
                  </a:cubicBezTo>
                  <a:cubicBezTo>
                    <a:pt x="252731" y="697224"/>
                    <a:pt x="251189" y="697461"/>
                    <a:pt x="249766" y="698884"/>
                  </a:cubicBezTo>
                  <a:cubicBezTo>
                    <a:pt x="248817" y="701256"/>
                    <a:pt x="249054" y="703628"/>
                    <a:pt x="250478" y="706000"/>
                  </a:cubicBezTo>
                  <a:cubicBezTo>
                    <a:pt x="246683" y="705526"/>
                    <a:pt x="245022" y="703035"/>
                    <a:pt x="245497" y="698528"/>
                  </a:cubicBezTo>
                  <a:cubicBezTo>
                    <a:pt x="245971" y="694022"/>
                    <a:pt x="245734" y="689871"/>
                    <a:pt x="244785" y="686076"/>
                  </a:cubicBezTo>
                  <a:cubicBezTo>
                    <a:pt x="244311" y="688922"/>
                    <a:pt x="241939" y="689634"/>
                    <a:pt x="237669" y="688210"/>
                  </a:cubicBezTo>
                  <a:cubicBezTo>
                    <a:pt x="239092" y="688685"/>
                    <a:pt x="240160" y="689989"/>
                    <a:pt x="240871" y="692124"/>
                  </a:cubicBezTo>
                  <a:cubicBezTo>
                    <a:pt x="241583" y="694259"/>
                    <a:pt x="242176" y="696512"/>
                    <a:pt x="242650" y="698884"/>
                  </a:cubicBezTo>
                  <a:cubicBezTo>
                    <a:pt x="243125" y="701256"/>
                    <a:pt x="243836" y="703509"/>
                    <a:pt x="244785" y="705644"/>
                  </a:cubicBezTo>
                  <a:cubicBezTo>
                    <a:pt x="245734" y="707779"/>
                    <a:pt x="247394" y="709083"/>
                    <a:pt x="249766" y="709558"/>
                  </a:cubicBezTo>
                  <a:cubicBezTo>
                    <a:pt x="246920" y="714302"/>
                    <a:pt x="246683" y="718808"/>
                    <a:pt x="249054" y="723078"/>
                  </a:cubicBezTo>
                  <a:cubicBezTo>
                    <a:pt x="251426" y="727347"/>
                    <a:pt x="254747" y="730194"/>
                    <a:pt x="259017" y="731617"/>
                  </a:cubicBezTo>
                  <a:cubicBezTo>
                    <a:pt x="256645" y="735412"/>
                    <a:pt x="255103" y="739207"/>
                    <a:pt x="254391" y="743002"/>
                  </a:cubicBezTo>
                  <a:cubicBezTo>
                    <a:pt x="253680" y="746797"/>
                    <a:pt x="252138" y="750593"/>
                    <a:pt x="249766" y="754388"/>
                  </a:cubicBezTo>
                  <a:cubicBezTo>
                    <a:pt x="249766" y="756760"/>
                    <a:pt x="250240" y="757827"/>
                    <a:pt x="251189" y="757590"/>
                  </a:cubicBezTo>
                  <a:cubicBezTo>
                    <a:pt x="252138" y="757353"/>
                    <a:pt x="253087" y="757708"/>
                    <a:pt x="254036" y="758657"/>
                  </a:cubicBezTo>
                  <a:cubicBezTo>
                    <a:pt x="254510" y="760555"/>
                    <a:pt x="253680" y="761622"/>
                    <a:pt x="251545" y="761859"/>
                  </a:cubicBezTo>
                  <a:cubicBezTo>
                    <a:pt x="249410" y="762097"/>
                    <a:pt x="249292" y="763401"/>
                    <a:pt x="251189" y="765773"/>
                  </a:cubicBezTo>
                  <a:cubicBezTo>
                    <a:pt x="252612" y="766722"/>
                    <a:pt x="253324" y="767196"/>
                    <a:pt x="253324" y="767196"/>
                  </a:cubicBezTo>
                  <a:cubicBezTo>
                    <a:pt x="253324" y="767196"/>
                    <a:pt x="254273" y="766485"/>
                    <a:pt x="256170" y="765061"/>
                  </a:cubicBezTo>
                  <a:cubicBezTo>
                    <a:pt x="257119" y="767433"/>
                    <a:pt x="257475" y="770636"/>
                    <a:pt x="257238" y="774668"/>
                  </a:cubicBezTo>
                  <a:cubicBezTo>
                    <a:pt x="257001" y="778700"/>
                    <a:pt x="254984" y="781665"/>
                    <a:pt x="251189" y="783563"/>
                  </a:cubicBezTo>
                  <a:cubicBezTo>
                    <a:pt x="252138" y="785460"/>
                    <a:pt x="252968" y="786646"/>
                    <a:pt x="253680" y="787121"/>
                  </a:cubicBezTo>
                  <a:cubicBezTo>
                    <a:pt x="254391" y="787595"/>
                    <a:pt x="253798" y="788307"/>
                    <a:pt x="251901" y="789255"/>
                  </a:cubicBezTo>
                  <a:cubicBezTo>
                    <a:pt x="253798" y="789255"/>
                    <a:pt x="254866" y="789730"/>
                    <a:pt x="255103" y="790679"/>
                  </a:cubicBezTo>
                  <a:cubicBezTo>
                    <a:pt x="255340" y="791627"/>
                    <a:pt x="255459" y="792813"/>
                    <a:pt x="255459" y="794236"/>
                  </a:cubicBezTo>
                  <a:cubicBezTo>
                    <a:pt x="255459" y="795660"/>
                    <a:pt x="255459" y="796964"/>
                    <a:pt x="255459" y="798150"/>
                  </a:cubicBezTo>
                  <a:cubicBezTo>
                    <a:pt x="255459" y="799336"/>
                    <a:pt x="256170" y="800166"/>
                    <a:pt x="257593" y="800641"/>
                  </a:cubicBezTo>
                  <a:cubicBezTo>
                    <a:pt x="256645" y="803961"/>
                    <a:pt x="255340" y="806926"/>
                    <a:pt x="253680" y="809535"/>
                  </a:cubicBezTo>
                  <a:cubicBezTo>
                    <a:pt x="252019" y="812145"/>
                    <a:pt x="251426" y="815347"/>
                    <a:pt x="251901" y="819142"/>
                  </a:cubicBezTo>
                  <a:cubicBezTo>
                    <a:pt x="250952" y="818193"/>
                    <a:pt x="249410" y="817126"/>
                    <a:pt x="247276" y="815940"/>
                  </a:cubicBezTo>
                  <a:cubicBezTo>
                    <a:pt x="245141" y="814754"/>
                    <a:pt x="243599" y="815347"/>
                    <a:pt x="242650" y="817719"/>
                  </a:cubicBezTo>
                  <a:cubicBezTo>
                    <a:pt x="241227" y="816296"/>
                    <a:pt x="240278" y="814991"/>
                    <a:pt x="239804" y="813805"/>
                  </a:cubicBezTo>
                  <a:cubicBezTo>
                    <a:pt x="239329" y="812619"/>
                    <a:pt x="237906" y="811552"/>
                    <a:pt x="235534" y="810603"/>
                  </a:cubicBezTo>
                  <a:cubicBezTo>
                    <a:pt x="234586" y="811077"/>
                    <a:pt x="233993" y="811670"/>
                    <a:pt x="233755" y="812382"/>
                  </a:cubicBezTo>
                  <a:cubicBezTo>
                    <a:pt x="233518" y="813093"/>
                    <a:pt x="232925" y="813686"/>
                    <a:pt x="231976" y="814161"/>
                  </a:cubicBezTo>
                  <a:cubicBezTo>
                    <a:pt x="232925" y="815584"/>
                    <a:pt x="234941" y="817600"/>
                    <a:pt x="238025" y="820209"/>
                  </a:cubicBezTo>
                  <a:cubicBezTo>
                    <a:pt x="241108" y="822818"/>
                    <a:pt x="241464" y="824597"/>
                    <a:pt x="239092" y="825546"/>
                  </a:cubicBezTo>
                  <a:cubicBezTo>
                    <a:pt x="240515" y="825546"/>
                    <a:pt x="241820" y="825902"/>
                    <a:pt x="243006" y="826614"/>
                  </a:cubicBezTo>
                  <a:cubicBezTo>
                    <a:pt x="244192" y="827325"/>
                    <a:pt x="245497" y="827444"/>
                    <a:pt x="246920" y="826969"/>
                  </a:cubicBezTo>
                  <a:cubicBezTo>
                    <a:pt x="246445" y="827918"/>
                    <a:pt x="246445" y="829460"/>
                    <a:pt x="246920" y="831595"/>
                  </a:cubicBezTo>
                  <a:cubicBezTo>
                    <a:pt x="247394" y="833729"/>
                    <a:pt x="248817" y="834085"/>
                    <a:pt x="251189" y="832662"/>
                  </a:cubicBezTo>
                  <a:cubicBezTo>
                    <a:pt x="251664" y="834085"/>
                    <a:pt x="251308" y="835034"/>
                    <a:pt x="250122" y="835508"/>
                  </a:cubicBezTo>
                  <a:cubicBezTo>
                    <a:pt x="248936" y="835983"/>
                    <a:pt x="249054" y="837406"/>
                    <a:pt x="250478" y="839778"/>
                  </a:cubicBezTo>
                  <a:cubicBezTo>
                    <a:pt x="251426" y="838829"/>
                    <a:pt x="252375" y="838473"/>
                    <a:pt x="253324" y="838710"/>
                  </a:cubicBezTo>
                  <a:cubicBezTo>
                    <a:pt x="254273" y="838948"/>
                    <a:pt x="255222" y="839066"/>
                    <a:pt x="256170" y="839066"/>
                  </a:cubicBezTo>
                  <a:cubicBezTo>
                    <a:pt x="254747" y="841913"/>
                    <a:pt x="254154" y="845826"/>
                    <a:pt x="254391" y="850807"/>
                  </a:cubicBezTo>
                  <a:cubicBezTo>
                    <a:pt x="254629" y="855788"/>
                    <a:pt x="252850" y="860414"/>
                    <a:pt x="249054" y="864683"/>
                  </a:cubicBezTo>
                  <a:cubicBezTo>
                    <a:pt x="245734" y="860414"/>
                    <a:pt x="243599" y="855670"/>
                    <a:pt x="242650" y="850452"/>
                  </a:cubicBezTo>
                  <a:cubicBezTo>
                    <a:pt x="241701" y="845233"/>
                    <a:pt x="240041" y="840964"/>
                    <a:pt x="237669" y="837643"/>
                  </a:cubicBezTo>
                  <a:lnTo>
                    <a:pt x="240515" y="837643"/>
                  </a:lnTo>
                  <a:cubicBezTo>
                    <a:pt x="238618" y="835746"/>
                    <a:pt x="236839" y="832899"/>
                    <a:pt x="235179" y="829104"/>
                  </a:cubicBezTo>
                  <a:cubicBezTo>
                    <a:pt x="233518" y="825309"/>
                    <a:pt x="232925" y="821751"/>
                    <a:pt x="233400" y="818430"/>
                  </a:cubicBezTo>
                  <a:cubicBezTo>
                    <a:pt x="232451" y="818905"/>
                    <a:pt x="231739" y="818905"/>
                    <a:pt x="231265" y="818430"/>
                  </a:cubicBezTo>
                  <a:cubicBezTo>
                    <a:pt x="230790" y="817956"/>
                    <a:pt x="230079" y="817956"/>
                    <a:pt x="229130" y="818430"/>
                  </a:cubicBezTo>
                  <a:cubicBezTo>
                    <a:pt x="228181" y="816058"/>
                    <a:pt x="228181" y="814042"/>
                    <a:pt x="229130" y="812382"/>
                  </a:cubicBezTo>
                  <a:cubicBezTo>
                    <a:pt x="230079" y="810721"/>
                    <a:pt x="231028" y="808943"/>
                    <a:pt x="231976" y="807045"/>
                  </a:cubicBezTo>
                  <a:cubicBezTo>
                    <a:pt x="229130" y="802775"/>
                    <a:pt x="225098" y="800641"/>
                    <a:pt x="219880" y="800641"/>
                  </a:cubicBezTo>
                  <a:cubicBezTo>
                    <a:pt x="218456" y="803961"/>
                    <a:pt x="218931" y="805622"/>
                    <a:pt x="221303" y="805622"/>
                  </a:cubicBezTo>
                  <a:cubicBezTo>
                    <a:pt x="223675" y="805622"/>
                    <a:pt x="225335" y="806808"/>
                    <a:pt x="226284" y="809180"/>
                  </a:cubicBezTo>
                  <a:cubicBezTo>
                    <a:pt x="226758" y="811077"/>
                    <a:pt x="226165" y="811552"/>
                    <a:pt x="224505" y="810603"/>
                  </a:cubicBezTo>
                  <a:cubicBezTo>
                    <a:pt x="222844" y="809654"/>
                    <a:pt x="221540" y="809891"/>
                    <a:pt x="220591" y="811314"/>
                  </a:cubicBezTo>
                  <a:cubicBezTo>
                    <a:pt x="222014" y="815110"/>
                    <a:pt x="222726" y="818549"/>
                    <a:pt x="222726" y="821632"/>
                  </a:cubicBezTo>
                  <a:cubicBezTo>
                    <a:pt x="222726" y="824716"/>
                    <a:pt x="223200" y="828630"/>
                    <a:pt x="224149" y="833374"/>
                  </a:cubicBezTo>
                  <a:cubicBezTo>
                    <a:pt x="225098" y="832899"/>
                    <a:pt x="225809" y="832425"/>
                    <a:pt x="226284" y="831950"/>
                  </a:cubicBezTo>
                  <a:cubicBezTo>
                    <a:pt x="226758" y="831476"/>
                    <a:pt x="227707" y="831002"/>
                    <a:pt x="229130" y="830527"/>
                  </a:cubicBezTo>
                  <a:cubicBezTo>
                    <a:pt x="228656" y="834322"/>
                    <a:pt x="228656" y="838236"/>
                    <a:pt x="229130" y="842268"/>
                  </a:cubicBezTo>
                  <a:cubicBezTo>
                    <a:pt x="229604" y="846301"/>
                    <a:pt x="230316" y="851875"/>
                    <a:pt x="231265" y="858991"/>
                  </a:cubicBezTo>
                  <a:cubicBezTo>
                    <a:pt x="230316" y="856619"/>
                    <a:pt x="229012" y="853535"/>
                    <a:pt x="227351" y="849740"/>
                  </a:cubicBezTo>
                  <a:cubicBezTo>
                    <a:pt x="225691" y="845945"/>
                    <a:pt x="223912" y="842150"/>
                    <a:pt x="222014" y="838355"/>
                  </a:cubicBezTo>
                  <a:cubicBezTo>
                    <a:pt x="220117" y="834560"/>
                    <a:pt x="218456" y="830883"/>
                    <a:pt x="217033" y="827325"/>
                  </a:cubicBezTo>
                  <a:cubicBezTo>
                    <a:pt x="215610" y="823767"/>
                    <a:pt x="214661" y="821039"/>
                    <a:pt x="214187" y="819142"/>
                  </a:cubicBezTo>
                  <a:cubicBezTo>
                    <a:pt x="210392" y="815347"/>
                    <a:pt x="206597" y="811433"/>
                    <a:pt x="202801" y="807401"/>
                  </a:cubicBezTo>
                  <a:cubicBezTo>
                    <a:pt x="199006" y="803368"/>
                    <a:pt x="195923" y="797794"/>
                    <a:pt x="193551" y="790679"/>
                  </a:cubicBezTo>
                  <a:cubicBezTo>
                    <a:pt x="193076" y="790679"/>
                    <a:pt x="192602" y="790441"/>
                    <a:pt x="192128" y="789967"/>
                  </a:cubicBezTo>
                  <a:lnTo>
                    <a:pt x="192128" y="784274"/>
                  </a:lnTo>
                  <a:cubicBezTo>
                    <a:pt x="193076" y="783325"/>
                    <a:pt x="193907" y="782377"/>
                    <a:pt x="194618" y="781428"/>
                  </a:cubicBezTo>
                  <a:cubicBezTo>
                    <a:pt x="195330" y="780479"/>
                    <a:pt x="196397" y="779056"/>
                    <a:pt x="197820" y="777158"/>
                  </a:cubicBezTo>
                  <a:cubicBezTo>
                    <a:pt x="196872" y="776684"/>
                    <a:pt x="195923" y="776565"/>
                    <a:pt x="194974" y="776803"/>
                  </a:cubicBezTo>
                  <a:cubicBezTo>
                    <a:pt x="194025" y="777040"/>
                    <a:pt x="193076" y="777158"/>
                    <a:pt x="192128" y="777158"/>
                  </a:cubicBezTo>
                  <a:lnTo>
                    <a:pt x="192128" y="730194"/>
                  </a:lnTo>
                  <a:cubicBezTo>
                    <a:pt x="193551" y="731143"/>
                    <a:pt x="194737" y="731143"/>
                    <a:pt x="195686" y="730194"/>
                  </a:cubicBezTo>
                  <a:cubicBezTo>
                    <a:pt x="196634" y="729245"/>
                    <a:pt x="197820" y="728296"/>
                    <a:pt x="199244" y="727347"/>
                  </a:cubicBezTo>
                  <a:cubicBezTo>
                    <a:pt x="199244" y="724976"/>
                    <a:pt x="198769" y="723790"/>
                    <a:pt x="197820" y="723790"/>
                  </a:cubicBezTo>
                  <a:cubicBezTo>
                    <a:pt x="196872" y="723790"/>
                    <a:pt x="196160" y="722841"/>
                    <a:pt x="195686" y="720943"/>
                  </a:cubicBezTo>
                  <a:cubicBezTo>
                    <a:pt x="194262" y="721418"/>
                    <a:pt x="193076" y="722129"/>
                    <a:pt x="192128" y="723078"/>
                  </a:cubicBezTo>
                  <a:lnTo>
                    <a:pt x="192128" y="682518"/>
                  </a:lnTo>
                  <a:cubicBezTo>
                    <a:pt x="194025" y="682518"/>
                    <a:pt x="195211" y="682992"/>
                    <a:pt x="195686" y="683941"/>
                  </a:cubicBezTo>
                  <a:cubicBezTo>
                    <a:pt x="197583" y="681094"/>
                    <a:pt x="199125" y="679909"/>
                    <a:pt x="200311" y="680383"/>
                  </a:cubicBezTo>
                  <a:cubicBezTo>
                    <a:pt x="201497" y="680857"/>
                    <a:pt x="203513" y="680620"/>
                    <a:pt x="206359" y="679671"/>
                  </a:cubicBezTo>
                  <a:cubicBezTo>
                    <a:pt x="206834" y="676825"/>
                    <a:pt x="206478" y="675165"/>
                    <a:pt x="205292" y="674690"/>
                  </a:cubicBezTo>
                  <a:cubicBezTo>
                    <a:pt x="204106" y="674216"/>
                    <a:pt x="202801" y="673979"/>
                    <a:pt x="201378" y="673979"/>
                  </a:cubicBezTo>
                  <a:cubicBezTo>
                    <a:pt x="199955" y="673979"/>
                    <a:pt x="198413" y="673860"/>
                    <a:pt x="196753" y="673623"/>
                  </a:cubicBezTo>
                  <a:cubicBezTo>
                    <a:pt x="195093" y="673386"/>
                    <a:pt x="194025" y="672081"/>
                    <a:pt x="193551" y="669709"/>
                  </a:cubicBezTo>
                  <a:cubicBezTo>
                    <a:pt x="193551" y="669709"/>
                    <a:pt x="193076" y="669946"/>
                    <a:pt x="192128" y="670421"/>
                  </a:cubicBezTo>
                  <a:lnTo>
                    <a:pt x="192128" y="612071"/>
                  </a:lnTo>
                  <a:cubicBezTo>
                    <a:pt x="193076" y="613020"/>
                    <a:pt x="193907" y="613731"/>
                    <a:pt x="194618" y="614206"/>
                  </a:cubicBezTo>
                  <a:cubicBezTo>
                    <a:pt x="195330" y="614680"/>
                    <a:pt x="195923" y="615866"/>
                    <a:pt x="196397" y="617764"/>
                  </a:cubicBezTo>
                  <a:cubicBezTo>
                    <a:pt x="198769" y="616340"/>
                    <a:pt x="199244" y="614443"/>
                    <a:pt x="197820" y="612071"/>
                  </a:cubicBezTo>
                  <a:cubicBezTo>
                    <a:pt x="196397" y="609699"/>
                    <a:pt x="194500" y="608987"/>
                    <a:pt x="192128" y="609936"/>
                  </a:cubicBezTo>
                  <a:lnTo>
                    <a:pt x="192128" y="504622"/>
                  </a:lnTo>
                  <a:cubicBezTo>
                    <a:pt x="192128" y="417808"/>
                    <a:pt x="189993" y="365863"/>
                    <a:pt x="185723" y="348785"/>
                  </a:cubicBezTo>
                  <a:cubicBezTo>
                    <a:pt x="181454" y="331706"/>
                    <a:pt x="170069" y="318424"/>
                    <a:pt x="151567" y="308936"/>
                  </a:cubicBezTo>
                  <a:cubicBezTo>
                    <a:pt x="133541" y="299922"/>
                    <a:pt x="92031" y="295416"/>
                    <a:pt x="27040" y="295416"/>
                  </a:cubicBezTo>
                  <a:lnTo>
                    <a:pt x="0" y="295416"/>
                  </a:lnTo>
                  <a:lnTo>
                    <a:pt x="0" y="165196"/>
                  </a:lnTo>
                  <a:cubicBezTo>
                    <a:pt x="100334" y="143848"/>
                    <a:pt x="182789" y="105156"/>
                    <a:pt x="247365" y="49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r"/>
              <a:endParaRPr lang="zh-CN" altLang="en-US" sz="11500" dirty="0">
                <a:solidFill>
                  <a:schemeClr val="accent1"/>
                </a:solidFill>
                <a:latin typeface="Bloody Impact" panose="02000506000000020004" pitchFamily="2" charset="0"/>
              </a:endParaRPr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6007569" y="2907665"/>
              <a:ext cx="2676652" cy="702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5400" b="1" dirty="0">
                  <a:solidFill>
                    <a:schemeClr val="bg1"/>
                  </a:solidFill>
                </a:rPr>
                <a:t>了解我们</a:t>
              </a:r>
              <a:endParaRPr lang="zh-CN" altLang="en-US" sz="5400" b="1" dirty="0">
                <a:solidFill>
                  <a:schemeClr val="bg1"/>
                </a:solidFill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8507940" y="3143268"/>
              <a:ext cx="3253191" cy="4451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3200" dirty="0">
                  <a:solidFill>
                    <a:schemeClr val="bg1"/>
                  </a:solidFill>
                </a:rPr>
                <a:t>公司发展现状介绍</a:t>
              </a:r>
              <a:endParaRPr lang="zh-CN" altLang="en-US" sz="3200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35 0.10602 L -4.58333E-6 -3.33333E-6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-5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-126443" y="600397"/>
            <a:ext cx="8114594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b="1" dirty="0">
                <a:solidFill>
                  <a:schemeClr val="accent1"/>
                </a:solidFill>
                <a:latin typeface="Bloody Impact" panose="02000506000000020004" pitchFamily="2" charset="0"/>
              </a:rPr>
              <a:t>THANKS</a:t>
            </a:r>
            <a:endParaRPr lang="en-US" altLang="zh-CN" sz="19900" b="1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-126443" y="600397"/>
            <a:ext cx="8114594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b="1" dirty="0">
                <a:solidFill>
                  <a:schemeClr val="accent1"/>
                </a:solidFill>
                <a:latin typeface="Bloody Impact" panose="02000506000000020004" pitchFamily="2" charset="0"/>
              </a:rPr>
              <a:t>THANKS</a:t>
            </a:r>
            <a:endParaRPr lang="en-US" altLang="zh-CN" sz="19900" b="1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67" name="任意多边形 66"/>
          <p:cNvSpPr/>
          <p:nvPr/>
        </p:nvSpPr>
        <p:spPr>
          <a:xfrm>
            <a:off x="0" y="5976607"/>
            <a:ext cx="12192000" cy="632583"/>
          </a:xfrm>
          <a:custGeom>
            <a:avLst/>
            <a:gdLst>
              <a:gd name="connsiteX0" fmla="*/ 392131 w 12192000"/>
              <a:gd name="connsiteY0" fmla="*/ 0 h 632583"/>
              <a:gd name="connsiteX1" fmla="*/ 654406 w 12192000"/>
              <a:gd name="connsiteY1" fmla="*/ 139450 h 632583"/>
              <a:gd name="connsiteX2" fmla="*/ 664927 w 12192000"/>
              <a:gd name="connsiteY2" fmla="*/ 158834 h 632583"/>
              <a:gd name="connsiteX3" fmla="*/ 675449 w 12192000"/>
              <a:gd name="connsiteY3" fmla="*/ 139450 h 632583"/>
              <a:gd name="connsiteX4" fmla="*/ 937721 w 12192000"/>
              <a:gd name="connsiteY4" fmla="*/ 0 h 632583"/>
              <a:gd name="connsiteX5" fmla="*/ 1199999 w 12192000"/>
              <a:gd name="connsiteY5" fmla="*/ 139450 h 632583"/>
              <a:gd name="connsiteX6" fmla="*/ 1210519 w 12192000"/>
              <a:gd name="connsiteY6" fmla="*/ 158832 h 632583"/>
              <a:gd name="connsiteX7" fmla="*/ 1221039 w 12192000"/>
              <a:gd name="connsiteY7" fmla="*/ 139450 h 632583"/>
              <a:gd name="connsiteX8" fmla="*/ 1483313 w 12192000"/>
              <a:gd name="connsiteY8" fmla="*/ 0 h 632583"/>
              <a:gd name="connsiteX9" fmla="*/ 1745587 w 12192000"/>
              <a:gd name="connsiteY9" fmla="*/ 139450 h 632583"/>
              <a:gd name="connsiteX10" fmla="*/ 1756107 w 12192000"/>
              <a:gd name="connsiteY10" fmla="*/ 158834 h 632583"/>
              <a:gd name="connsiteX11" fmla="*/ 1766628 w 12192000"/>
              <a:gd name="connsiteY11" fmla="*/ 139450 h 632583"/>
              <a:gd name="connsiteX12" fmla="*/ 2028902 w 12192000"/>
              <a:gd name="connsiteY12" fmla="*/ 0 h 632583"/>
              <a:gd name="connsiteX13" fmla="*/ 2291177 w 12192000"/>
              <a:gd name="connsiteY13" fmla="*/ 139450 h 632583"/>
              <a:gd name="connsiteX14" fmla="*/ 2301698 w 12192000"/>
              <a:gd name="connsiteY14" fmla="*/ 158834 h 632583"/>
              <a:gd name="connsiteX15" fmla="*/ 2312218 w 12192000"/>
              <a:gd name="connsiteY15" fmla="*/ 139450 h 632583"/>
              <a:gd name="connsiteX16" fmla="*/ 2574492 w 12192000"/>
              <a:gd name="connsiteY16" fmla="*/ 0 h 632583"/>
              <a:gd name="connsiteX17" fmla="*/ 2836766 w 12192000"/>
              <a:gd name="connsiteY17" fmla="*/ 139450 h 632583"/>
              <a:gd name="connsiteX18" fmla="*/ 2847287 w 12192000"/>
              <a:gd name="connsiteY18" fmla="*/ 158834 h 632583"/>
              <a:gd name="connsiteX19" fmla="*/ 2857808 w 12192000"/>
              <a:gd name="connsiteY19" fmla="*/ 139450 h 632583"/>
              <a:gd name="connsiteX20" fmla="*/ 3120082 w 12192000"/>
              <a:gd name="connsiteY20" fmla="*/ 0 h 632583"/>
              <a:gd name="connsiteX21" fmla="*/ 3382356 w 12192000"/>
              <a:gd name="connsiteY21" fmla="*/ 139450 h 632583"/>
              <a:gd name="connsiteX22" fmla="*/ 3392878 w 12192000"/>
              <a:gd name="connsiteY22" fmla="*/ 158834 h 632583"/>
              <a:gd name="connsiteX23" fmla="*/ 3403399 w 12192000"/>
              <a:gd name="connsiteY23" fmla="*/ 139450 h 632583"/>
              <a:gd name="connsiteX24" fmla="*/ 3665673 w 12192000"/>
              <a:gd name="connsiteY24" fmla="*/ 0 h 632583"/>
              <a:gd name="connsiteX25" fmla="*/ 3927946 w 12192000"/>
              <a:gd name="connsiteY25" fmla="*/ 139450 h 632583"/>
              <a:gd name="connsiteX26" fmla="*/ 3938468 w 12192000"/>
              <a:gd name="connsiteY26" fmla="*/ 158834 h 632583"/>
              <a:gd name="connsiteX27" fmla="*/ 3948989 w 12192000"/>
              <a:gd name="connsiteY27" fmla="*/ 139450 h 632583"/>
              <a:gd name="connsiteX28" fmla="*/ 4211263 w 12192000"/>
              <a:gd name="connsiteY28" fmla="*/ 0 h 632583"/>
              <a:gd name="connsiteX29" fmla="*/ 4473537 w 12192000"/>
              <a:gd name="connsiteY29" fmla="*/ 139450 h 632583"/>
              <a:gd name="connsiteX30" fmla="*/ 4484058 w 12192000"/>
              <a:gd name="connsiteY30" fmla="*/ 158834 h 632583"/>
              <a:gd name="connsiteX31" fmla="*/ 4494581 w 12192000"/>
              <a:gd name="connsiteY31" fmla="*/ 139450 h 632583"/>
              <a:gd name="connsiteX32" fmla="*/ 4756853 w 12192000"/>
              <a:gd name="connsiteY32" fmla="*/ 0 h 632583"/>
              <a:gd name="connsiteX33" fmla="*/ 5019128 w 12192000"/>
              <a:gd name="connsiteY33" fmla="*/ 139450 h 632583"/>
              <a:gd name="connsiteX34" fmla="*/ 5029649 w 12192000"/>
              <a:gd name="connsiteY34" fmla="*/ 158834 h 632583"/>
              <a:gd name="connsiteX35" fmla="*/ 5040170 w 12192000"/>
              <a:gd name="connsiteY35" fmla="*/ 139450 h 632583"/>
              <a:gd name="connsiteX36" fmla="*/ 5302443 w 12192000"/>
              <a:gd name="connsiteY36" fmla="*/ 0 h 632583"/>
              <a:gd name="connsiteX37" fmla="*/ 5564716 w 12192000"/>
              <a:gd name="connsiteY37" fmla="*/ 139450 h 632583"/>
              <a:gd name="connsiteX38" fmla="*/ 5575238 w 12192000"/>
              <a:gd name="connsiteY38" fmla="*/ 158834 h 632583"/>
              <a:gd name="connsiteX39" fmla="*/ 5585759 w 12192000"/>
              <a:gd name="connsiteY39" fmla="*/ 139450 h 632583"/>
              <a:gd name="connsiteX40" fmla="*/ 5848034 w 12192000"/>
              <a:gd name="connsiteY40" fmla="*/ 0 h 632583"/>
              <a:gd name="connsiteX41" fmla="*/ 6110307 w 12192000"/>
              <a:gd name="connsiteY41" fmla="*/ 139450 h 632583"/>
              <a:gd name="connsiteX42" fmla="*/ 6120827 w 12192000"/>
              <a:gd name="connsiteY42" fmla="*/ 158834 h 632583"/>
              <a:gd name="connsiteX43" fmla="*/ 6131349 w 12192000"/>
              <a:gd name="connsiteY43" fmla="*/ 139450 h 632583"/>
              <a:gd name="connsiteX44" fmla="*/ 6393623 w 12192000"/>
              <a:gd name="connsiteY44" fmla="*/ 0 h 632583"/>
              <a:gd name="connsiteX45" fmla="*/ 6655896 w 12192000"/>
              <a:gd name="connsiteY45" fmla="*/ 139450 h 632583"/>
              <a:gd name="connsiteX46" fmla="*/ 6666417 w 12192000"/>
              <a:gd name="connsiteY46" fmla="*/ 158834 h 632583"/>
              <a:gd name="connsiteX47" fmla="*/ 6676938 w 12192000"/>
              <a:gd name="connsiteY47" fmla="*/ 139450 h 632583"/>
              <a:gd name="connsiteX48" fmla="*/ 6939211 w 12192000"/>
              <a:gd name="connsiteY48" fmla="*/ 0 h 632583"/>
              <a:gd name="connsiteX49" fmla="*/ 7201485 w 12192000"/>
              <a:gd name="connsiteY49" fmla="*/ 139450 h 632583"/>
              <a:gd name="connsiteX50" fmla="*/ 7212006 w 12192000"/>
              <a:gd name="connsiteY50" fmla="*/ 158834 h 632583"/>
              <a:gd name="connsiteX51" fmla="*/ 7222527 w 12192000"/>
              <a:gd name="connsiteY51" fmla="*/ 139450 h 632583"/>
              <a:gd name="connsiteX52" fmla="*/ 7484801 w 12192000"/>
              <a:gd name="connsiteY52" fmla="*/ 0 h 632583"/>
              <a:gd name="connsiteX53" fmla="*/ 7747075 w 12192000"/>
              <a:gd name="connsiteY53" fmla="*/ 139450 h 632583"/>
              <a:gd name="connsiteX54" fmla="*/ 7757596 w 12192000"/>
              <a:gd name="connsiteY54" fmla="*/ 158834 h 632583"/>
              <a:gd name="connsiteX55" fmla="*/ 7768117 w 12192000"/>
              <a:gd name="connsiteY55" fmla="*/ 139450 h 632583"/>
              <a:gd name="connsiteX56" fmla="*/ 8030391 w 12192000"/>
              <a:gd name="connsiteY56" fmla="*/ 0 h 632583"/>
              <a:gd name="connsiteX57" fmla="*/ 8292665 w 12192000"/>
              <a:gd name="connsiteY57" fmla="*/ 139450 h 632583"/>
              <a:gd name="connsiteX58" fmla="*/ 8303186 w 12192000"/>
              <a:gd name="connsiteY58" fmla="*/ 158834 h 632583"/>
              <a:gd name="connsiteX59" fmla="*/ 8313707 w 12192000"/>
              <a:gd name="connsiteY59" fmla="*/ 139450 h 632583"/>
              <a:gd name="connsiteX60" fmla="*/ 8575981 w 12192000"/>
              <a:gd name="connsiteY60" fmla="*/ 0 h 632583"/>
              <a:gd name="connsiteX61" fmla="*/ 8838255 w 12192000"/>
              <a:gd name="connsiteY61" fmla="*/ 139450 h 632583"/>
              <a:gd name="connsiteX62" fmla="*/ 8848776 w 12192000"/>
              <a:gd name="connsiteY62" fmla="*/ 158834 h 632583"/>
              <a:gd name="connsiteX63" fmla="*/ 8859297 w 12192000"/>
              <a:gd name="connsiteY63" fmla="*/ 139450 h 632583"/>
              <a:gd name="connsiteX64" fmla="*/ 9121570 w 12192000"/>
              <a:gd name="connsiteY64" fmla="*/ 0 h 632583"/>
              <a:gd name="connsiteX65" fmla="*/ 9383845 w 12192000"/>
              <a:gd name="connsiteY65" fmla="*/ 139450 h 632583"/>
              <a:gd name="connsiteX66" fmla="*/ 9394366 w 12192000"/>
              <a:gd name="connsiteY66" fmla="*/ 158834 h 632583"/>
              <a:gd name="connsiteX67" fmla="*/ 9404887 w 12192000"/>
              <a:gd name="connsiteY67" fmla="*/ 139450 h 632583"/>
              <a:gd name="connsiteX68" fmla="*/ 9667160 w 12192000"/>
              <a:gd name="connsiteY68" fmla="*/ 0 h 632583"/>
              <a:gd name="connsiteX69" fmla="*/ 9929435 w 12192000"/>
              <a:gd name="connsiteY69" fmla="*/ 139450 h 632583"/>
              <a:gd name="connsiteX70" fmla="*/ 9939956 w 12192000"/>
              <a:gd name="connsiteY70" fmla="*/ 158834 h 632583"/>
              <a:gd name="connsiteX71" fmla="*/ 9950477 w 12192000"/>
              <a:gd name="connsiteY71" fmla="*/ 139450 h 632583"/>
              <a:gd name="connsiteX72" fmla="*/ 10212750 w 12192000"/>
              <a:gd name="connsiteY72" fmla="*/ 0 h 632583"/>
              <a:gd name="connsiteX73" fmla="*/ 10475024 w 12192000"/>
              <a:gd name="connsiteY73" fmla="*/ 139450 h 632583"/>
              <a:gd name="connsiteX74" fmla="*/ 10485546 w 12192000"/>
              <a:gd name="connsiteY74" fmla="*/ 158834 h 632583"/>
              <a:gd name="connsiteX75" fmla="*/ 10496067 w 12192000"/>
              <a:gd name="connsiteY75" fmla="*/ 139450 h 632583"/>
              <a:gd name="connsiteX76" fmla="*/ 10758340 w 12192000"/>
              <a:gd name="connsiteY76" fmla="*/ 0 h 632583"/>
              <a:gd name="connsiteX77" fmla="*/ 11020615 w 12192000"/>
              <a:gd name="connsiteY77" fmla="*/ 139450 h 632583"/>
              <a:gd name="connsiteX78" fmla="*/ 11031136 w 12192000"/>
              <a:gd name="connsiteY78" fmla="*/ 158834 h 632583"/>
              <a:gd name="connsiteX79" fmla="*/ 11041657 w 12192000"/>
              <a:gd name="connsiteY79" fmla="*/ 139450 h 632583"/>
              <a:gd name="connsiteX80" fmla="*/ 11303930 w 12192000"/>
              <a:gd name="connsiteY80" fmla="*/ 0 h 632583"/>
              <a:gd name="connsiteX81" fmla="*/ 11566204 w 12192000"/>
              <a:gd name="connsiteY81" fmla="*/ 139450 h 632583"/>
              <a:gd name="connsiteX82" fmla="*/ 11576725 w 12192000"/>
              <a:gd name="connsiteY82" fmla="*/ 158834 h 632583"/>
              <a:gd name="connsiteX83" fmla="*/ 11587247 w 12192000"/>
              <a:gd name="connsiteY83" fmla="*/ 139450 h 632583"/>
              <a:gd name="connsiteX84" fmla="*/ 11849520 w 12192000"/>
              <a:gd name="connsiteY84" fmla="*/ 0 h 632583"/>
              <a:gd name="connsiteX85" fmla="*/ 12111794 w 12192000"/>
              <a:gd name="connsiteY85" fmla="*/ 139450 h 632583"/>
              <a:gd name="connsiteX86" fmla="*/ 12122312 w 12192000"/>
              <a:gd name="connsiteY86" fmla="*/ 158828 h 632583"/>
              <a:gd name="connsiteX87" fmla="*/ 12132830 w 12192000"/>
              <a:gd name="connsiteY87" fmla="*/ 139450 h 632583"/>
              <a:gd name="connsiteX88" fmla="*/ 12182436 w 12192000"/>
              <a:gd name="connsiteY88" fmla="*/ 82167 h 632583"/>
              <a:gd name="connsiteX89" fmla="*/ 12192000 w 12192000"/>
              <a:gd name="connsiteY89" fmla="*/ 75371 h 632583"/>
              <a:gd name="connsiteX90" fmla="*/ 12192000 w 12192000"/>
              <a:gd name="connsiteY90" fmla="*/ 557213 h 632583"/>
              <a:gd name="connsiteX91" fmla="*/ 12182436 w 12192000"/>
              <a:gd name="connsiteY91" fmla="*/ 550417 h 632583"/>
              <a:gd name="connsiteX92" fmla="*/ 12132830 w 12192000"/>
              <a:gd name="connsiteY92" fmla="*/ 493134 h 632583"/>
              <a:gd name="connsiteX93" fmla="*/ 12122312 w 12192000"/>
              <a:gd name="connsiteY93" fmla="*/ 473755 h 632583"/>
              <a:gd name="connsiteX94" fmla="*/ 12111794 w 12192000"/>
              <a:gd name="connsiteY94" fmla="*/ 493134 h 632583"/>
              <a:gd name="connsiteX95" fmla="*/ 11849520 w 12192000"/>
              <a:gd name="connsiteY95" fmla="*/ 632583 h 632583"/>
              <a:gd name="connsiteX96" fmla="*/ 11587247 w 12192000"/>
              <a:gd name="connsiteY96" fmla="*/ 493134 h 632583"/>
              <a:gd name="connsiteX97" fmla="*/ 11576725 w 12192000"/>
              <a:gd name="connsiteY97" fmla="*/ 473750 h 632583"/>
              <a:gd name="connsiteX98" fmla="*/ 11566204 w 12192000"/>
              <a:gd name="connsiteY98" fmla="*/ 493134 h 632583"/>
              <a:gd name="connsiteX99" fmla="*/ 11303930 w 12192000"/>
              <a:gd name="connsiteY99" fmla="*/ 632583 h 632583"/>
              <a:gd name="connsiteX100" fmla="*/ 11041657 w 12192000"/>
              <a:gd name="connsiteY100" fmla="*/ 493134 h 632583"/>
              <a:gd name="connsiteX101" fmla="*/ 11031136 w 12192000"/>
              <a:gd name="connsiteY101" fmla="*/ 473750 h 632583"/>
              <a:gd name="connsiteX102" fmla="*/ 11020615 w 12192000"/>
              <a:gd name="connsiteY102" fmla="*/ 493134 h 632583"/>
              <a:gd name="connsiteX103" fmla="*/ 10758340 w 12192000"/>
              <a:gd name="connsiteY103" fmla="*/ 632583 h 632583"/>
              <a:gd name="connsiteX104" fmla="*/ 10496067 w 12192000"/>
              <a:gd name="connsiteY104" fmla="*/ 493134 h 632583"/>
              <a:gd name="connsiteX105" fmla="*/ 10485546 w 12192000"/>
              <a:gd name="connsiteY105" fmla="*/ 473750 h 632583"/>
              <a:gd name="connsiteX106" fmla="*/ 10475024 w 12192000"/>
              <a:gd name="connsiteY106" fmla="*/ 493134 h 632583"/>
              <a:gd name="connsiteX107" fmla="*/ 10212750 w 12192000"/>
              <a:gd name="connsiteY107" fmla="*/ 632583 h 632583"/>
              <a:gd name="connsiteX108" fmla="*/ 9950477 w 12192000"/>
              <a:gd name="connsiteY108" fmla="*/ 493134 h 632583"/>
              <a:gd name="connsiteX109" fmla="*/ 9939956 w 12192000"/>
              <a:gd name="connsiteY109" fmla="*/ 473750 h 632583"/>
              <a:gd name="connsiteX110" fmla="*/ 9929435 w 12192000"/>
              <a:gd name="connsiteY110" fmla="*/ 493134 h 632583"/>
              <a:gd name="connsiteX111" fmla="*/ 9667160 w 12192000"/>
              <a:gd name="connsiteY111" fmla="*/ 632583 h 632583"/>
              <a:gd name="connsiteX112" fmla="*/ 9404887 w 12192000"/>
              <a:gd name="connsiteY112" fmla="*/ 493134 h 632583"/>
              <a:gd name="connsiteX113" fmla="*/ 9394366 w 12192000"/>
              <a:gd name="connsiteY113" fmla="*/ 473750 h 632583"/>
              <a:gd name="connsiteX114" fmla="*/ 9383845 w 12192000"/>
              <a:gd name="connsiteY114" fmla="*/ 493134 h 632583"/>
              <a:gd name="connsiteX115" fmla="*/ 9121570 w 12192000"/>
              <a:gd name="connsiteY115" fmla="*/ 632583 h 632583"/>
              <a:gd name="connsiteX116" fmla="*/ 8859297 w 12192000"/>
              <a:gd name="connsiteY116" fmla="*/ 493134 h 632583"/>
              <a:gd name="connsiteX117" fmla="*/ 8848776 w 12192000"/>
              <a:gd name="connsiteY117" fmla="*/ 473750 h 632583"/>
              <a:gd name="connsiteX118" fmla="*/ 8838255 w 12192000"/>
              <a:gd name="connsiteY118" fmla="*/ 493134 h 632583"/>
              <a:gd name="connsiteX119" fmla="*/ 8575981 w 12192000"/>
              <a:gd name="connsiteY119" fmla="*/ 632583 h 632583"/>
              <a:gd name="connsiteX120" fmla="*/ 8313707 w 12192000"/>
              <a:gd name="connsiteY120" fmla="*/ 493134 h 632583"/>
              <a:gd name="connsiteX121" fmla="*/ 8303186 w 12192000"/>
              <a:gd name="connsiteY121" fmla="*/ 473750 h 632583"/>
              <a:gd name="connsiteX122" fmla="*/ 8292665 w 12192000"/>
              <a:gd name="connsiteY122" fmla="*/ 493134 h 632583"/>
              <a:gd name="connsiteX123" fmla="*/ 8030391 w 12192000"/>
              <a:gd name="connsiteY123" fmla="*/ 632583 h 632583"/>
              <a:gd name="connsiteX124" fmla="*/ 7768117 w 12192000"/>
              <a:gd name="connsiteY124" fmla="*/ 493134 h 632583"/>
              <a:gd name="connsiteX125" fmla="*/ 7757596 w 12192000"/>
              <a:gd name="connsiteY125" fmla="*/ 473750 h 632583"/>
              <a:gd name="connsiteX126" fmla="*/ 7747075 w 12192000"/>
              <a:gd name="connsiteY126" fmla="*/ 493134 h 632583"/>
              <a:gd name="connsiteX127" fmla="*/ 7484801 w 12192000"/>
              <a:gd name="connsiteY127" fmla="*/ 632583 h 632583"/>
              <a:gd name="connsiteX128" fmla="*/ 7222527 w 12192000"/>
              <a:gd name="connsiteY128" fmla="*/ 493134 h 632583"/>
              <a:gd name="connsiteX129" fmla="*/ 7212006 w 12192000"/>
              <a:gd name="connsiteY129" fmla="*/ 473750 h 632583"/>
              <a:gd name="connsiteX130" fmla="*/ 7201485 w 12192000"/>
              <a:gd name="connsiteY130" fmla="*/ 493134 h 632583"/>
              <a:gd name="connsiteX131" fmla="*/ 6939211 w 12192000"/>
              <a:gd name="connsiteY131" fmla="*/ 632583 h 632583"/>
              <a:gd name="connsiteX132" fmla="*/ 6676938 w 12192000"/>
              <a:gd name="connsiteY132" fmla="*/ 493134 h 632583"/>
              <a:gd name="connsiteX133" fmla="*/ 6666417 w 12192000"/>
              <a:gd name="connsiteY133" fmla="*/ 473750 h 632583"/>
              <a:gd name="connsiteX134" fmla="*/ 6655896 w 12192000"/>
              <a:gd name="connsiteY134" fmla="*/ 493134 h 632583"/>
              <a:gd name="connsiteX135" fmla="*/ 6393623 w 12192000"/>
              <a:gd name="connsiteY135" fmla="*/ 632583 h 632583"/>
              <a:gd name="connsiteX136" fmla="*/ 6131349 w 12192000"/>
              <a:gd name="connsiteY136" fmla="*/ 493134 h 632583"/>
              <a:gd name="connsiteX137" fmla="*/ 6120827 w 12192000"/>
              <a:gd name="connsiteY137" fmla="*/ 473749 h 632583"/>
              <a:gd name="connsiteX138" fmla="*/ 6110307 w 12192000"/>
              <a:gd name="connsiteY138" fmla="*/ 493134 h 632583"/>
              <a:gd name="connsiteX139" fmla="*/ 5848034 w 12192000"/>
              <a:gd name="connsiteY139" fmla="*/ 632583 h 632583"/>
              <a:gd name="connsiteX140" fmla="*/ 5585759 w 12192000"/>
              <a:gd name="connsiteY140" fmla="*/ 493134 h 632583"/>
              <a:gd name="connsiteX141" fmla="*/ 5575238 w 12192000"/>
              <a:gd name="connsiteY141" fmla="*/ 473750 h 632583"/>
              <a:gd name="connsiteX142" fmla="*/ 5564716 w 12192000"/>
              <a:gd name="connsiteY142" fmla="*/ 493134 h 632583"/>
              <a:gd name="connsiteX143" fmla="*/ 5302443 w 12192000"/>
              <a:gd name="connsiteY143" fmla="*/ 632583 h 632583"/>
              <a:gd name="connsiteX144" fmla="*/ 5040170 w 12192000"/>
              <a:gd name="connsiteY144" fmla="*/ 493134 h 632583"/>
              <a:gd name="connsiteX145" fmla="*/ 5029649 w 12192000"/>
              <a:gd name="connsiteY145" fmla="*/ 473750 h 632583"/>
              <a:gd name="connsiteX146" fmla="*/ 5019128 w 12192000"/>
              <a:gd name="connsiteY146" fmla="*/ 493134 h 632583"/>
              <a:gd name="connsiteX147" fmla="*/ 4756853 w 12192000"/>
              <a:gd name="connsiteY147" fmla="*/ 632583 h 632583"/>
              <a:gd name="connsiteX148" fmla="*/ 4494581 w 12192000"/>
              <a:gd name="connsiteY148" fmla="*/ 493134 h 632583"/>
              <a:gd name="connsiteX149" fmla="*/ 4484058 w 12192000"/>
              <a:gd name="connsiteY149" fmla="*/ 473750 h 632583"/>
              <a:gd name="connsiteX150" fmla="*/ 4473537 w 12192000"/>
              <a:gd name="connsiteY150" fmla="*/ 493134 h 632583"/>
              <a:gd name="connsiteX151" fmla="*/ 4211263 w 12192000"/>
              <a:gd name="connsiteY151" fmla="*/ 632583 h 632583"/>
              <a:gd name="connsiteX152" fmla="*/ 3948989 w 12192000"/>
              <a:gd name="connsiteY152" fmla="*/ 493134 h 632583"/>
              <a:gd name="connsiteX153" fmla="*/ 3938468 w 12192000"/>
              <a:gd name="connsiteY153" fmla="*/ 473749 h 632583"/>
              <a:gd name="connsiteX154" fmla="*/ 3927946 w 12192000"/>
              <a:gd name="connsiteY154" fmla="*/ 493134 h 632583"/>
              <a:gd name="connsiteX155" fmla="*/ 3665673 w 12192000"/>
              <a:gd name="connsiteY155" fmla="*/ 632583 h 632583"/>
              <a:gd name="connsiteX156" fmla="*/ 3403399 w 12192000"/>
              <a:gd name="connsiteY156" fmla="*/ 493134 h 632583"/>
              <a:gd name="connsiteX157" fmla="*/ 3392878 w 12192000"/>
              <a:gd name="connsiteY157" fmla="*/ 473749 h 632583"/>
              <a:gd name="connsiteX158" fmla="*/ 3382356 w 12192000"/>
              <a:gd name="connsiteY158" fmla="*/ 493134 h 632583"/>
              <a:gd name="connsiteX159" fmla="*/ 3120082 w 12192000"/>
              <a:gd name="connsiteY159" fmla="*/ 632583 h 632583"/>
              <a:gd name="connsiteX160" fmla="*/ 2857808 w 12192000"/>
              <a:gd name="connsiteY160" fmla="*/ 493134 h 632583"/>
              <a:gd name="connsiteX161" fmla="*/ 2847287 w 12192000"/>
              <a:gd name="connsiteY161" fmla="*/ 473750 h 632583"/>
              <a:gd name="connsiteX162" fmla="*/ 2836766 w 12192000"/>
              <a:gd name="connsiteY162" fmla="*/ 493134 h 632583"/>
              <a:gd name="connsiteX163" fmla="*/ 2574492 w 12192000"/>
              <a:gd name="connsiteY163" fmla="*/ 632583 h 632583"/>
              <a:gd name="connsiteX164" fmla="*/ 2312218 w 12192000"/>
              <a:gd name="connsiteY164" fmla="*/ 493134 h 632583"/>
              <a:gd name="connsiteX165" fmla="*/ 2301698 w 12192000"/>
              <a:gd name="connsiteY165" fmla="*/ 473750 h 632583"/>
              <a:gd name="connsiteX166" fmla="*/ 2291177 w 12192000"/>
              <a:gd name="connsiteY166" fmla="*/ 493134 h 632583"/>
              <a:gd name="connsiteX167" fmla="*/ 2028902 w 12192000"/>
              <a:gd name="connsiteY167" fmla="*/ 632583 h 632583"/>
              <a:gd name="connsiteX168" fmla="*/ 1766628 w 12192000"/>
              <a:gd name="connsiteY168" fmla="*/ 493134 h 632583"/>
              <a:gd name="connsiteX169" fmla="*/ 1756107 w 12192000"/>
              <a:gd name="connsiteY169" fmla="*/ 473750 h 632583"/>
              <a:gd name="connsiteX170" fmla="*/ 1745587 w 12192000"/>
              <a:gd name="connsiteY170" fmla="*/ 493134 h 632583"/>
              <a:gd name="connsiteX171" fmla="*/ 1483313 w 12192000"/>
              <a:gd name="connsiteY171" fmla="*/ 632583 h 632583"/>
              <a:gd name="connsiteX172" fmla="*/ 1221039 w 12192000"/>
              <a:gd name="connsiteY172" fmla="*/ 493134 h 632583"/>
              <a:gd name="connsiteX173" fmla="*/ 1210519 w 12192000"/>
              <a:gd name="connsiteY173" fmla="*/ 473751 h 632583"/>
              <a:gd name="connsiteX174" fmla="*/ 1199999 w 12192000"/>
              <a:gd name="connsiteY174" fmla="*/ 493134 h 632583"/>
              <a:gd name="connsiteX175" fmla="*/ 937721 w 12192000"/>
              <a:gd name="connsiteY175" fmla="*/ 632583 h 632583"/>
              <a:gd name="connsiteX176" fmla="*/ 675449 w 12192000"/>
              <a:gd name="connsiteY176" fmla="*/ 493134 h 632583"/>
              <a:gd name="connsiteX177" fmla="*/ 664927 w 12192000"/>
              <a:gd name="connsiteY177" fmla="*/ 473749 h 632583"/>
              <a:gd name="connsiteX178" fmla="*/ 654406 w 12192000"/>
              <a:gd name="connsiteY178" fmla="*/ 493134 h 632583"/>
              <a:gd name="connsiteX179" fmla="*/ 392131 w 12192000"/>
              <a:gd name="connsiteY179" fmla="*/ 632583 h 632583"/>
              <a:gd name="connsiteX180" fmla="*/ 129858 w 12192000"/>
              <a:gd name="connsiteY180" fmla="*/ 493134 h 632583"/>
              <a:gd name="connsiteX181" fmla="*/ 119336 w 12192000"/>
              <a:gd name="connsiteY181" fmla="*/ 473750 h 632583"/>
              <a:gd name="connsiteX182" fmla="*/ 108815 w 12192000"/>
              <a:gd name="connsiteY182" fmla="*/ 493134 h 632583"/>
              <a:gd name="connsiteX183" fmla="*/ 59209 w 12192000"/>
              <a:gd name="connsiteY183" fmla="*/ 550417 h 632583"/>
              <a:gd name="connsiteX184" fmla="*/ 0 w 12192000"/>
              <a:gd name="connsiteY184" fmla="*/ 592493 h 632583"/>
              <a:gd name="connsiteX185" fmla="*/ 0 w 12192000"/>
              <a:gd name="connsiteY185" fmla="*/ 40090 h 632583"/>
              <a:gd name="connsiteX186" fmla="*/ 59209 w 12192000"/>
              <a:gd name="connsiteY186" fmla="*/ 82167 h 632583"/>
              <a:gd name="connsiteX187" fmla="*/ 108815 w 12192000"/>
              <a:gd name="connsiteY187" fmla="*/ 139450 h 632583"/>
              <a:gd name="connsiteX188" fmla="*/ 119336 w 12192000"/>
              <a:gd name="connsiteY188" fmla="*/ 158834 h 632583"/>
              <a:gd name="connsiteX189" fmla="*/ 129858 w 12192000"/>
              <a:gd name="connsiteY189" fmla="*/ 139450 h 632583"/>
              <a:gd name="connsiteX190" fmla="*/ 392131 w 12192000"/>
              <a:gd name="connsiteY190" fmla="*/ 0 h 632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12192000" h="632583">
                <a:moveTo>
                  <a:pt x="392131" y="0"/>
                </a:moveTo>
                <a:cubicBezTo>
                  <a:pt x="501309" y="0"/>
                  <a:pt x="597566" y="55316"/>
                  <a:pt x="654406" y="139450"/>
                </a:cubicBezTo>
                <a:lnTo>
                  <a:pt x="664927" y="158834"/>
                </a:lnTo>
                <a:lnTo>
                  <a:pt x="675449" y="139450"/>
                </a:lnTo>
                <a:cubicBezTo>
                  <a:pt x="732288" y="55316"/>
                  <a:pt x="828545" y="0"/>
                  <a:pt x="937721" y="0"/>
                </a:cubicBezTo>
                <a:cubicBezTo>
                  <a:pt x="1046899" y="0"/>
                  <a:pt x="1143157" y="55316"/>
                  <a:pt x="1199999" y="139450"/>
                </a:cubicBezTo>
                <a:lnTo>
                  <a:pt x="1210519" y="158832"/>
                </a:lnTo>
                <a:lnTo>
                  <a:pt x="1221039" y="139450"/>
                </a:lnTo>
                <a:cubicBezTo>
                  <a:pt x="1277879" y="55316"/>
                  <a:pt x="1374136" y="0"/>
                  <a:pt x="1483313" y="0"/>
                </a:cubicBezTo>
                <a:cubicBezTo>
                  <a:pt x="1592489" y="0"/>
                  <a:pt x="1688746" y="55316"/>
                  <a:pt x="1745587" y="139450"/>
                </a:cubicBezTo>
                <a:lnTo>
                  <a:pt x="1756107" y="158834"/>
                </a:lnTo>
                <a:lnTo>
                  <a:pt x="1766628" y="139450"/>
                </a:lnTo>
                <a:cubicBezTo>
                  <a:pt x="1823468" y="55316"/>
                  <a:pt x="1919726" y="0"/>
                  <a:pt x="2028902" y="0"/>
                </a:cubicBezTo>
                <a:cubicBezTo>
                  <a:pt x="2138079" y="0"/>
                  <a:pt x="2234337" y="55316"/>
                  <a:pt x="2291177" y="139450"/>
                </a:cubicBezTo>
                <a:lnTo>
                  <a:pt x="2301698" y="158834"/>
                </a:lnTo>
                <a:lnTo>
                  <a:pt x="2312218" y="139450"/>
                </a:lnTo>
                <a:cubicBezTo>
                  <a:pt x="2369058" y="55316"/>
                  <a:pt x="2465315" y="0"/>
                  <a:pt x="2574492" y="0"/>
                </a:cubicBezTo>
                <a:cubicBezTo>
                  <a:pt x="2683669" y="0"/>
                  <a:pt x="2779926" y="55316"/>
                  <a:pt x="2836766" y="139450"/>
                </a:cubicBezTo>
                <a:lnTo>
                  <a:pt x="2847287" y="158834"/>
                </a:lnTo>
                <a:lnTo>
                  <a:pt x="2857808" y="139450"/>
                </a:lnTo>
                <a:cubicBezTo>
                  <a:pt x="2914648" y="55316"/>
                  <a:pt x="3010905" y="0"/>
                  <a:pt x="3120082" y="0"/>
                </a:cubicBezTo>
                <a:cubicBezTo>
                  <a:pt x="3229259" y="0"/>
                  <a:pt x="3325516" y="55316"/>
                  <a:pt x="3382356" y="139450"/>
                </a:cubicBezTo>
                <a:lnTo>
                  <a:pt x="3392878" y="158834"/>
                </a:lnTo>
                <a:lnTo>
                  <a:pt x="3403399" y="139450"/>
                </a:lnTo>
                <a:cubicBezTo>
                  <a:pt x="3460239" y="55316"/>
                  <a:pt x="3556496" y="0"/>
                  <a:pt x="3665673" y="0"/>
                </a:cubicBezTo>
                <a:cubicBezTo>
                  <a:pt x="3774850" y="0"/>
                  <a:pt x="3871106" y="55316"/>
                  <a:pt x="3927946" y="139450"/>
                </a:cubicBezTo>
                <a:lnTo>
                  <a:pt x="3938468" y="158834"/>
                </a:lnTo>
                <a:lnTo>
                  <a:pt x="3948989" y="139450"/>
                </a:lnTo>
                <a:cubicBezTo>
                  <a:pt x="4005829" y="55316"/>
                  <a:pt x="4102086" y="0"/>
                  <a:pt x="4211263" y="0"/>
                </a:cubicBezTo>
                <a:cubicBezTo>
                  <a:pt x="4320440" y="0"/>
                  <a:pt x="4416698" y="55316"/>
                  <a:pt x="4473537" y="139450"/>
                </a:cubicBezTo>
                <a:lnTo>
                  <a:pt x="4484058" y="158834"/>
                </a:lnTo>
                <a:lnTo>
                  <a:pt x="4494581" y="139450"/>
                </a:lnTo>
                <a:cubicBezTo>
                  <a:pt x="4551420" y="55316"/>
                  <a:pt x="4647676" y="0"/>
                  <a:pt x="4756853" y="0"/>
                </a:cubicBezTo>
                <a:cubicBezTo>
                  <a:pt x="4866031" y="0"/>
                  <a:pt x="4962287" y="55316"/>
                  <a:pt x="5019128" y="139450"/>
                </a:cubicBezTo>
                <a:lnTo>
                  <a:pt x="5029649" y="158834"/>
                </a:lnTo>
                <a:lnTo>
                  <a:pt x="5040170" y="139450"/>
                </a:lnTo>
                <a:cubicBezTo>
                  <a:pt x="5097009" y="55316"/>
                  <a:pt x="5193267" y="0"/>
                  <a:pt x="5302443" y="0"/>
                </a:cubicBezTo>
                <a:cubicBezTo>
                  <a:pt x="5411620" y="0"/>
                  <a:pt x="5507877" y="55316"/>
                  <a:pt x="5564716" y="139450"/>
                </a:cubicBezTo>
                <a:lnTo>
                  <a:pt x="5575238" y="158834"/>
                </a:lnTo>
                <a:lnTo>
                  <a:pt x="5585759" y="139450"/>
                </a:lnTo>
                <a:cubicBezTo>
                  <a:pt x="5642598" y="55316"/>
                  <a:pt x="5738855" y="0"/>
                  <a:pt x="5848034" y="0"/>
                </a:cubicBezTo>
                <a:cubicBezTo>
                  <a:pt x="5957210" y="0"/>
                  <a:pt x="6053466" y="55316"/>
                  <a:pt x="6110307" y="139450"/>
                </a:cubicBezTo>
                <a:lnTo>
                  <a:pt x="6120827" y="158834"/>
                </a:lnTo>
                <a:lnTo>
                  <a:pt x="6131349" y="139450"/>
                </a:lnTo>
                <a:cubicBezTo>
                  <a:pt x="6188189" y="55316"/>
                  <a:pt x="6284446" y="0"/>
                  <a:pt x="6393623" y="0"/>
                </a:cubicBezTo>
                <a:cubicBezTo>
                  <a:pt x="6502800" y="0"/>
                  <a:pt x="6599055" y="55316"/>
                  <a:pt x="6655896" y="139450"/>
                </a:cubicBezTo>
                <a:lnTo>
                  <a:pt x="6666417" y="158834"/>
                </a:lnTo>
                <a:lnTo>
                  <a:pt x="6676938" y="139450"/>
                </a:lnTo>
                <a:cubicBezTo>
                  <a:pt x="6733777" y="55316"/>
                  <a:pt x="6830035" y="0"/>
                  <a:pt x="6939211" y="0"/>
                </a:cubicBezTo>
                <a:cubicBezTo>
                  <a:pt x="7048388" y="0"/>
                  <a:pt x="7144646" y="55316"/>
                  <a:pt x="7201485" y="139450"/>
                </a:cubicBezTo>
                <a:lnTo>
                  <a:pt x="7212006" y="158834"/>
                </a:lnTo>
                <a:lnTo>
                  <a:pt x="7222527" y="139450"/>
                </a:lnTo>
                <a:cubicBezTo>
                  <a:pt x="7279368" y="55316"/>
                  <a:pt x="7375624" y="0"/>
                  <a:pt x="7484801" y="0"/>
                </a:cubicBezTo>
                <a:cubicBezTo>
                  <a:pt x="7593978" y="0"/>
                  <a:pt x="7690235" y="55316"/>
                  <a:pt x="7747075" y="139450"/>
                </a:cubicBezTo>
                <a:lnTo>
                  <a:pt x="7757596" y="158834"/>
                </a:lnTo>
                <a:lnTo>
                  <a:pt x="7768117" y="139450"/>
                </a:lnTo>
                <a:cubicBezTo>
                  <a:pt x="7824957" y="55316"/>
                  <a:pt x="7921213" y="0"/>
                  <a:pt x="8030391" y="0"/>
                </a:cubicBezTo>
                <a:cubicBezTo>
                  <a:pt x="8139568" y="0"/>
                  <a:pt x="8235825" y="55316"/>
                  <a:pt x="8292665" y="139450"/>
                </a:cubicBezTo>
                <a:lnTo>
                  <a:pt x="8303186" y="158834"/>
                </a:lnTo>
                <a:lnTo>
                  <a:pt x="8313707" y="139450"/>
                </a:lnTo>
                <a:cubicBezTo>
                  <a:pt x="8370547" y="55316"/>
                  <a:pt x="8466803" y="0"/>
                  <a:pt x="8575981" y="0"/>
                </a:cubicBezTo>
                <a:cubicBezTo>
                  <a:pt x="8685158" y="0"/>
                  <a:pt x="8781415" y="55316"/>
                  <a:pt x="8838255" y="139450"/>
                </a:cubicBezTo>
                <a:lnTo>
                  <a:pt x="8848776" y="158834"/>
                </a:lnTo>
                <a:lnTo>
                  <a:pt x="8859297" y="139450"/>
                </a:lnTo>
                <a:cubicBezTo>
                  <a:pt x="8916137" y="55316"/>
                  <a:pt x="9012393" y="0"/>
                  <a:pt x="9121570" y="0"/>
                </a:cubicBezTo>
                <a:cubicBezTo>
                  <a:pt x="9230748" y="0"/>
                  <a:pt x="9327005" y="55316"/>
                  <a:pt x="9383845" y="139450"/>
                </a:cubicBezTo>
                <a:lnTo>
                  <a:pt x="9394366" y="158834"/>
                </a:lnTo>
                <a:lnTo>
                  <a:pt x="9404887" y="139450"/>
                </a:lnTo>
                <a:cubicBezTo>
                  <a:pt x="9461727" y="55316"/>
                  <a:pt x="9557983" y="0"/>
                  <a:pt x="9667160" y="0"/>
                </a:cubicBezTo>
                <a:cubicBezTo>
                  <a:pt x="9776338" y="0"/>
                  <a:pt x="9872595" y="55316"/>
                  <a:pt x="9929435" y="139450"/>
                </a:cubicBezTo>
                <a:lnTo>
                  <a:pt x="9939956" y="158834"/>
                </a:lnTo>
                <a:lnTo>
                  <a:pt x="9950477" y="139450"/>
                </a:lnTo>
                <a:cubicBezTo>
                  <a:pt x="10007317" y="55316"/>
                  <a:pt x="10103573" y="0"/>
                  <a:pt x="10212750" y="0"/>
                </a:cubicBezTo>
                <a:cubicBezTo>
                  <a:pt x="10321927" y="0"/>
                  <a:pt x="10418185" y="55316"/>
                  <a:pt x="10475024" y="139450"/>
                </a:cubicBezTo>
                <a:lnTo>
                  <a:pt x="10485546" y="158834"/>
                </a:lnTo>
                <a:lnTo>
                  <a:pt x="10496067" y="139450"/>
                </a:lnTo>
                <a:cubicBezTo>
                  <a:pt x="10552907" y="55316"/>
                  <a:pt x="10649163" y="0"/>
                  <a:pt x="10758340" y="0"/>
                </a:cubicBezTo>
                <a:cubicBezTo>
                  <a:pt x="10867517" y="0"/>
                  <a:pt x="10963775" y="55316"/>
                  <a:pt x="11020615" y="139450"/>
                </a:cubicBezTo>
                <a:lnTo>
                  <a:pt x="11031136" y="158834"/>
                </a:lnTo>
                <a:lnTo>
                  <a:pt x="11041657" y="139450"/>
                </a:lnTo>
                <a:cubicBezTo>
                  <a:pt x="11098496" y="55316"/>
                  <a:pt x="11194753" y="0"/>
                  <a:pt x="11303930" y="0"/>
                </a:cubicBezTo>
                <a:cubicBezTo>
                  <a:pt x="11413107" y="0"/>
                  <a:pt x="11509365" y="55316"/>
                  <a:pt x="11566204" y="139450"/>
                </a:cubicBezTo>
                <a:lnTo>
                  <a:pt x="11576725" y="158834"/>
                </a:lnTo>
                <a:lnTo>
                  <a:pt x="11587247" y="139450"/>
                </a:lnTo>
                <a:cubicBezTo>
                  <a:pt x="11644086" y="55316"/>
                  <a:pt x="11740343" y="0"/>
                  <a:pt x="11849520" y="0"/>
                </a:cubicBezTo>
                <a:cubicBezTo>
                  <a:pt x="11958697" y="0"/>
                  <a:pt x="12054954" y="55316"/>
                  <a:pt x="12111794" y="139450"/>
                </a:cubicBezTo>
                <a:lnTo>
                  <a:pt x="12122312" y="158828"/>
                </a:lnTo>
                <a:lnTo>
                  <a:pt x="12132830" y="139450"/>
                </a:lnTo>
                <a:cubicBezTo>
                  <a:pt x="12147040" y="118417"/>
                  <a:pt x="12163713" y="99184"/>
                  <a:pt x="12182436" y="82167"/>
                </a:cubicBezTo>
                <a:lnTo>
                  <a:pt x="12192000" y="75371"/>
                </a:lnTo>
                <a:lnTo>
                  <a:pt x="12192000" y="557213"/>
                </a:lnTo>
                <a:lnTo>
                  <a:pt x="12182436" y="550417"/>
                </a:lnTo>
                <a:cubicBezTo>
                  <a:pt x="12163713" y="533400"/>
                  <a:pt x="12147040" y="514167"/>
                  <a:pt x="12132830" y="493134"/>
                </a:cubicBezTo>
                <a:lnTo>
                  <a:pt x="12122312" y="473755"/>
                </a:lnTo>
                <a:lnTo>
                  <a:pt x="12111794" y="493134"/>
                </a:lnTo>
                <a:cubicBezTo>
                  <a:pt x="12054954" y="577267"/>
                  <a:pt x="11958697" y="632583"/>
                  <a:pt x="11849520" y="632583"/>
                </a:cubicBezTo>
                <a:cubicBezTo>
                  <a:pt x="11740343" y="632583"/>
                  <a:pt x="11644086" y="577267"/>
                  <a:pt x="11587247" y="493134"/>
                </a:cubicBezTo>
                <a:lnTo>
                  <a:pt x="11576725" y="473750"/>
                </a:lnTo>
                <a:lnTo>
                  <a:pt x="11566204" y="493134"/>
                </a:lnTo>
                <a:cubicBezTo>
                  <a:pt x="11509365" y="577267"/>
                  <a:pt x="11413107" y="632583"/>
                  <a:pt x="11303930" y="632583"/>
                </a:cubicBezTo>
                <a:cubicBezTo>
                  <a:pt x="11194753" y="632583"/>
                  <a:pt x="11098496" y="577267"/>
                  <a:pt x="11041657" y="493134"/>
                </a:cubicBezTo>
                <a:lnTo>
                  <a:pt x="11031136" y="473750"/>
                </a:lnTo>
                <a:lnTo>
                  <a:pt x="11020615" y="493134"/>
                </a:lnTo>
                <a:cubicBezTo>
                  <a:pt x="10963775" y="577267"/>
                  <a:pt x="10867517" y="632583"/>
                  <a:pt x="10758340" y="632583"/>
                </a:cubicBezTo>
                <a:cubicBezTo>
                  <a:pt x="10649163" y="632583"/>
                  <a:pt x="10552907" y="577267"/>
                  <a:pt x="10496067" y="493134"/>
                </a:cubicBezTo>
                <a:lnTo>
                  <a:pt x="10485546" y="473750"/>
                </a:lnTo>
                <a:lnTo>
                  <a:pt x="10475024" y="493134"/>
                </a:lnTo>
                <a:cubicBezTo>
                  <a:pt x="10418185" y="577267"/>
                  <a:pt x="10321927" y="632583"/>
                  <a:pt x="10212750" y="632583"/>
                </a:cubicBezTo>
                <a:cubicBezTo>
                  <a:pt x="10103573" y="632583"/>
                  <a:pt x="10007317" y="577267"/>
                  <a:pt x="9950477" y="493134"/>
                </a:cubicBezTo>
                <a:lnTo>
                  <a:pt x="9939956" y="473750"/>
                </a:lnTo>
                <a:lnTo>
                  <a:pt x="9929435" y="493134"/>
                </a:lnTo>
                <a:cubicBezTo>
                  <a:pt x="9872595" y="577267"/>
                  <a:pt x="9776338" y="632583"/>
                  <a:pt x="9667160" y="632583"/>
                </a:cubicBezTo>
                <a:cubicBezTo>
                  <a:pt x="9557983" y="632583"/>
                  <a:pt x="9461727" y="577267"/>
                  <a:pt x="9404887" y="493134"/>
                </a:cubicBezTo>
                <a:lnTo>
                  <a:pt x="9394366" y="473750"/>
                </a:lnTo>
                <a:lnTo>
                  <a:pt x="9383845" y="493134"/>
                </a:lnTo>
                <a:cubicBezTo>
                  <a:pt x="9327005" y="577267"/>
                  <a:pt x="9230748" y="632583"/>
                  <a:pt x="9121570" y="632583"/>
                </a:cubicBezTo>
                <a:cubicBezTo>
                  <a:pt x="9012393" y="632583"/>
                  <a:pt x="8916137" y="577267"/>
                  <a:pt x="8859297" y="493134"/>
                </a:cubicBezTo>
                <a:lnTo>
                  <a:pt x="8848776" y="473750"/>
                </a:lnTo>
                <a:lnTo>
                  <a:pt x="8838255" y="493134"/>
                </a:lnTo>
                <a:cubicBezTo>
                  <a:pt x="8781415" y="577267"/>
                  <a:pt x="8685158" y="632583"/>
                  <a:pt x="8575981" y="632583"/>
                </a:cubicBezTo>
                <a:cubicBezTo>
                  <a:pt x="8466803" y="632583"/>
                  <a:pt x="8370547" y="577267"/>
                  <a:pt x="8313707" y="493134"/>
                </a:cubicBezTo>
                <a:lnTo>
                  <a:pt x="8303186" y="473750"/>
                </a:lnTo>
                <a:lnTo>
                  <a:pt x="8292665" y="493134"/>
                </a:lnTo>
                <a:cubicBezTo>
                  <a:pt x="8235825" y="577267"/>
                  <a:pt x="8139568" y="632583"/>
                  <a:pt x="8030391" y="632583"/>
                </a:cubicBezTo>
                <a:cubicBezTo>
                  <a:pt x="7921213" y="632583"/>
                  <a:pt x="7824957" y="577267"/>
                  <a:pt x="7768117" y="493134"/>
                </a:cubicBezTo>
                <a:lnTo>
                  <a:pt x="7757596" y="473750"/>
                </a:lnTo>
                <a:lnTo>
                  <a:pt x="7747075" y="493134"/>
                </a:lnTo>
                <a:cubicBezTo>
                  <a:pt x="7690235" y="577267"/>
                  <a:pt x="7593978" y="632583"/>
                  <a:pt x="7484801" y="632583"/>
                </a:cubicBezTo>
                <a:cubicBezTo>
                  <a:pt x="7375624" y="632583"/>
                  <a:pt x="7279368" y="577267"/>
                  <a:pt x="7222527" y="493134"/>
                </a:cubicBezTo>
                <a:lnTo>
                  <a:pt x="7212006" y="473750"/>
                </a:lnTo>
                <a:lnTo>
                  <a:pt x="7201485" y="493134"/>
                </a:lnTo>
                <a:cubicBezTo>
                  <a:pt x="7144646" y="577267"/>
                  <a:pt x="7048388" y="632583"/>
                  <a:pt x="6939211" y="632583"/>
                </a:cubicBezTo>
                <a:cubicBezTo>
                  <a:pt x="6830035" y="632583"/>
                  <a:pt x="6733777" y="577267"/>
                  <a:pt x="6676938" y="493134"/>
                </a:cubicBezTo>
                <a:lnTo>
                  <a:pt x="6666417" y="473750"/>
                </a:lnTo>
                <a:lnTo>
                  <a:pt x="6655896" y="493134"/>
                </a:lnTo>
                <a:cubicBezTo>
                  <a:pt x="6599055" y="577267"/>
                  <a:pt x="6502800" y="632583"/>
                  <a:pt x="6393623" y="632583"/>
                </a:cubicBezTo>
                <a:cubicBezTo>
                  <a:pt x="6284446" y="632583"/>
                  <a:pt x="6188189" y="577267"/>
                  <a:pt x="6131349" y="493134"/>
                </a:cubicBezTo>
                <a:lnTo>
                  <a:pt x="6120827" y="473749"/>
                </a:lnTo>
                <a:lnTo>
                  <a:pt x="6110307" y="493134"/>
                </a:lnTo>
                <a:cubicBezTo>
                  <a:pt x="6053466" y="577267"/>
                  <a:pt x="5957210" y="632583"/>
                  <a:pt x="5848034" y="632583"/>
                </a:cubicBezTo>
                <a:cubicBezTo>
                  <a:pt x="5738855" y="632583"/>
                  <a:pt x="5642598" y="577267"/>
                  <a:pt x="5585759" y="493134"/>
                </a:cubicBezTo>
                <a:lnTo>
                  <a:pt x="5575238" y="473750"/>
                </a:lnTo>
                <a:lnTo>
                  <a:pt x="5564716" y="493134"/>
                </a:lnTo>
                <a:cubicBezTo>
                  <a:pt x="5507877" y="577267"/>
                  <a:pt x="5411620" y="632583"/>
                  <a:pt x="5302443" y="632583"/>
                </a:cubicBezTo>
                <a:cubicBezTo>
                  <a:pt x="5193267" y="632583"/>
                  <a:pt x="5097009" y="577267"/>
                  <a:pt x="5040170" y="493134"/>
                </a:cubicBezTo>
                <a:lnTo>
                  <a:pt x="5029649" y="473750"/>
                </a:lnTo>
                <a:lnTo>
                  <a:pt x="5019128" y="493134"/>
                </a:lnTo>
                <a:cubicBezTo>
                  <a:pt x="4962287" y="577267"/>
                  <a:pt x="4866031" y="632583"/>
                  <a:pt x="4756853" y="632583"/>
                </a:cubicBezTo>
                <a:cubicBezTo>
                  <a:pt x="4647676" y="632583"/>
                  <a:pt x="4551420" y="577267"/>
                  <a:pt x="4494581" y="493134"/>
                </a:cubicBezTo>
                <a:lnTo>
                  <a:pt x="4484058" y="473750"/>
                </a:lnTo>
                <a:lnTo>
                  <a:pt x="4473537" y="493134"/>
                </a:lnTo>
                <a:cubicBezTo>
                  <a:pt x="4416698" y="577267"/>
                  <a:pt x="4320440" y="632583"/>
                  <a:pt x="4211263" y="632583"/>
                </a:cubicBezTo>
                <a:cubicBezTo>
                  <a:pt x="4102086" y="632583"/>
                  <a:pt x="4005829" y="577267"/>
                  <a:pt x="3948989" y="493134"/>
                </a:cubicBezTo>
                <a:lnTo>
                  <a:pt x="3938468" y="473749"/>
                </a:lnTo>
                <a:lnTo>
                  <a:pt x="3927946" y="493134"/>
                </a:lnTo>
                <a:cubicBezTo>
                  <a:pt x="3871106" y="577267"/>
                  <a:pt x="3774850" y="632583"/>
                  <a:pt x="3665673" y="632583"/>
                </a:cubicBezTo>
                <a:cubicBezTo>
                  <a:pt x="3556496" y="632583"/>
                  <a:pt x="3460239" y="577267"/>
                  <a:pt x="3403399" y="493134"/>
                </a:cubicBezTo>
                <a:lnTo>
                  <a:pt x="3392878" y="473749"/>
                </a:lnTo>
                <a:lnTo>
                  <a:pt x="3382356" y="493134"/>
                </a:lnTo>
                <a:cubicBezTo>
                  <a:pt x="3325516" y="577267"/>
                  <a:pt x="3229259" y="632583"/>
                  <a:pt x="3120082" y="632583"/>
                </a:cubicBezTo>
                <a:cubicBezTo>
                  <a:pt x="3010905" y="632583"/>
                  <a:pt x="2914648" y="577267"/>
                  <a:pt x="2857808" y="493134"/>
                </a:cubicBezTo>
                <a:lnTo>
                  <a:pt x="2847287" y="473750"/>
                </a:lnTo>
                <a:lnTo>
                  <a:pt x="2836766" y="493134"/>
                </a:lnTo>
                <a:cubicBezTo>
                  <a:pt x="2779926" y="577267"/>
                  <a:pt x="2683669" y="632583"/>
                  <a:pt x="2574492" y="632583"/>
                </a:cubicBezTo>
                <a:cubicBezTo>
                  <a:pt x="2465315" y="632583"/>
                  <a:pt x="2369058" y="577267"/>
                  <a:pt x="2312218" y="493134"/>
                </a:cubicBezTo>
                <a:lnTo>
                  <a:pt x="2301698" y="473750"/>
                </a:lnTo>
                <a:lnTo>
                  <a:pt x="2291177" y="493134"/>
                </a:lnTo>
                <a:cubicBezTo>
                  <a:pt x="2234337" y="577267"/>
                  <a:pt x="2138079" y="632583"/>
                  <a:pt x="2028902" y="632583"/>
                </a:cubicBezTo>
                <a:cubicBezTo>
                  <a:pt x="1919726" y="632583"/>
                  <a:pt x="1823468" y="577267"/>
                  <a:pt x="1766628" y="493134"/>
                </a:cubicBezTo>
                <a:lnTo>
                  <a:pt x="1756107" y="473750"/>
                </a:lnTo>
                <a:lnTo>
                  <a:pt x="1745587" y="493134"/>
                </a:lnTo>
                <a:cubicBezTo>
                  <a:pt x="1688746" y="577267"/>
                  <a:pt x="1592489" y="632583"/>
                  <a:pt x="1483313" y="632583"/>
                </a:cubicBezTo>
                <a:cubicBezTo>
                  <a:pt x="1374136" y="632583"/>
                  <a:pt x="1277879" y="577267"/>
                  <a:pt x="1221039" y="493134"/>
                </a:cubicBezTo>
                <a:lnTo>
                  <a:pt x="1210519" y="473751"/>
                </a:lnTo>
                <a:lnTo>
                  <a:pt x="1199999" y="493134"/>
                </a:lnTo>
                <a:cubicBezTo>
                  <a:pt x="1143157" y="577267"/>
                  <a:pt x="1046899" y="632583"/>
                  <a:pt x="937721" y="632583"/>
                </a:cubicBezTo>
                <a:cubicBezTo>
                  <a:pt x="828545" y="632583"/>
                  <a:pt x="732288" y="577267"/>
                  <a:pt x="675449" y="493134"/>
                </a:cubicBezTo>
                <a:lnTo>
                  <a:pt x="664927" y="473749"/>
                </a:lnTo>
                <a:lnTo>
                  <a:pt x="654406" y="493134"/>
                </a:lnTo>
                <a:cubicBezTo>
                  <a:pt x="597566" y="577267"/>
                  <a:pt x="501309" y="632583"/>
                  <a:pt x="392131" y="632583"/>
                </a:cubicBezTo>
                <a:cubicBezTo>
                  <a:pt x="282954" y="632583"/>
                  <a:pt x="186697" y="577267"/>
                  <a:pt x="129858" y="493134"/>
                </a:cubicBezTo>
                <a:lnTo>
                  <a:pt x="119336" y="473750"/>
                </a:lnTo>
                <a:lnTo>
                  <a:pt x="108815" y="493134"/>
                </a:lnTo>
                <a:cubicBezTo>
                  <a:pt x="94605" y="514167"/>
                  <a:pt x="77932" y="533399"/>
                  <a:pt x="59209" y="550417"/>
                </a:cubicBezTo>
                <a:lnTo>
                  <a:pt x="0" y="592493"/>
                </a:lnTo>
                <a:lnTo>
                  <a:pt x="0" y="40090"/>
                </a:lnTo>
                <a:lnTo>
                  <a:pt x="59209" y="82167"/>
                </a:lnTo>
                <a:cubicBezTo>
                  <a:pt x="77932" y="99184"/>
                  <a:pt x="94605" y="118416"/>
                  <a:pt x="108815" y="139450"/>
                </a:cubicBezTo>
                <a:lnTo>
                  <a:pt x="119336" y="158834"/>
                </a:lnTo>
                <a:lnTo>
                  <a:pt x="129858" y="139450"/>
                </a:lnTo>
                <a:cubicBezTo>
                  <a:pt x="186697" y="55316"/>
                  <a:pt x="282954" y="0"/>
                  <a:pt x="3921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2379433" y="3525019"/>
            <a:ext cx="43396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54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期待您的加入</a:t>
            </a:r>
            <a:endParaRPr lang="zh-CN" altLang="en-US" sz="54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2455633" y="4453791"/>
            <a:ext cx="32367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b="1" dirty="0">
                <a:solidFill>
                  <a:schemeClr val="accent2"/>
                </a:solidFill>
              </a:rPr>
              <a:t>你准备好了吗</a:t>
            </a:r>
            <a:r>
              <a:rPr lang="en-US" altLang="zh-CN" sz="3600" b="1" dirty="0">
                <a:solidFill>
                  <a:schemeClr val="accent2"/>
                </a:solidFill>
              </a:rPr>
              <a:t>?</a:t>
            </a:r>
            <a:endParaRPr lang="zh-CN" altLang="en-US" sz="3600" b="1" dirty="0">
              <a:solidFill>
                <a:schemeClr val="accent2"/>
              </a:solidFill>
            </a:endParaRPr>
          </a:p>
        </p:txBody>
      </p:sp>
      <p:pic>
        <p:nvPicPr>
          <p:cNvPr id="14" name="图片 13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3653" y="-760237"/>
            <a:ext cx="7512050" cy="8261427"/>
          </a:xfrm>
          <a:prstGeom prst="rect">
            <a:avLst/>
          </a:prstGeom>
        </p:spPr>
      </p:pic>
      <p:sp>
        <p:nvSpPr>
          <p:cNvPr id="62" name="任意多边形 61"/>
          <p:cNvSpPr/>
          <p:nvPr/>
        </p:nvSpPr>
        <p:spPr>
          <a:xfrm>
            <a:off x="0" y="6187317"/>
            <a:ext cx="12192000" cy="670683"/>
          </a:xfrm>
          <a:custGeom>
            <a:avLst/>
            <a:gdLst>
              <a:gd name="connsiteX0" fmla="*/ 101846 w 12192000"/>
              <a:gd name="connsiteY0" fmla="*/ 0 h 670683"/>
              <a:gd name="connsiteX1" fmla="*/ 364119 w 12192000"/>
              <a:gd name="connsiteY1" fmla="*/ 139449 h 670683"/>
              <a:gd name="connsiteX2" fmla="*/ 374640 w 12192000"/>
              <a:gd name="connsiteY2" fmla="*/ 158833 h 670683"/>
              <a:gd name="connsiteX3" fmla="*/ 385162 w 12192000"/>
              <a:gd name="connsiteY3" fmla="*/ 139449 h 670683"/>
              <a:gd name="connsiteX4" fmla="*/ 647435 w 12192000"/>
              <a:gd name="connsiteY4" fmla="*/ 0 h 670683"/>
              <a:gd name="connsiteX5" fmla="*/ 909710 w 12192000"/>
              <a:gd name="connsiteY5" fmla="*/ 139449 h 670683"/>
              <a:gd name="connsiteX6" fmla="*/ 920231 w 12192000"/>
              <a:gd name="connsiteY6" fmla="*/ 158834 h 670683"/>
              <a:gd name="connsiteX7" fmla="*/ 930753 w 12192000"/>
              <a:gd name="connsiteY7" fmla="*/ 139449 h 670683"/>
              <a:gd name="connsiteX8" fmla="*/ 1193025 w 12192000"/>
              <a:gd name="connsiteY8" fmla="*/ 0 h 670683"/>
              <a:gd name="connsiteX9" fmla="*/ 1455303 w 12192000"/>
              <a:gd name="connsiteY9" fmla="*/ 139449 h 670683"/>
              <a:gd name="connsiteX10" fmla="*/ 1465823 w 12192000"/>
              <a:gd name="connsiteY10" fmla="*/ 158832 h 670683"/>
              <a:gd name="connsiteX11" fmla="*/ 1476343 w 12192000"/>
              <a:gd name="connsiteY11" fmla="*/ 139449 h 670683"/>
              <a:gd name="connsiteX12" fmla="*/ 1738617 w 12192000"/>
              <a:gd name="connsiteY12" fmla="*/ 0 h 670683"/>
              <a:gd name="connsiteX13" fmla="*/ 2000891 w 12192000"/>
              <a:gd name="connsiteY13" fmla="*/ 139449 h 670683"/>
              <a:gd name="connsiteX14" fmla="*/ 2011412 w 12192000"/>
              <a:gd name="connsiteY14" fmla="*/ 158833 h 670683"/>
              <a:gd name="connsiteX15" fmla="*/ 2021933 w 12192000"/>
              <a:gd name="connsiteY15" fmla="*/ 139449 h 670683"/>
              <a:gd name="connsiteX16" fmla="*/ 2284206 w 12192000"/>
              <a:gd name="connsiteY16" fmla="*/ 0 h 670683"/>
              <a:gd name="connsiteX17" fmla="*/ 2546481 w 12192000"/>
              <a:gd name="connsiteY17" fmla="*/ 139449 h 670683"/>
              <a:gd name="connsiteX18" fmla="*/ 2557002 w 12192000"/>
              <a:gd name="connsiteY18" fmla="*/ 158833 h 670683"/>
              <a:gd name="connsiteX19" fmla="*/ 2567523 w 12192000"/>
              <a:gd name="connsiteY19" fmla="*/ 139449 h 670683"/>
              <a:gd name="connsiteX20" fmla="*/ 2829796 w 12192000"/>
              <a:gd name="connsiteY20" fmla="*/ 0 h 670683"/>
              <a:gd name="connsiteX21" fmla="*/ 3092069 w 12192000"/>
              <a:gd name="connsiteY21" fmla="*/ 139449 h 670683"/>
              <a:gd name="connsiteX22" fmla="*/ 3102591 w 12192000"/>
              <a:gd name="connsiteY22" fmla="*/ 158833 h 670683"/>
              <a:gd name="connsiteX23" fmla="*/ 3113112 w 12192000"/>
              <a:gd name="connsiteY23" fmla="*/ 139449 h 670683"/>
              <a:gd name="connsiteX24" fmla="*/ 3375386 w 12192000"/>
              <a:gd name="connsiteY24" fmla="*/ 0 h 670683"/>
              <a:gd name="connsiteX25" fmla="*/ 3637659 w 12192000"/>
              <a:gd name="connsiteY25" fmla="*/ 139449 h 670683"/>
              <a:gd name="connsiteX26" fmla="*/ 3648182 w 12192000"/>
              <a:gd name="connsiteY26" fmla="*/ 158834 h 670683"/>
              <a:gd name="connsiteX27" fmla="*/ 3658703 w 12192000"/>
              <a:gd name="connsiteY27" fmla="*/ 139449 h 670683"/>
              <a:gd name="connsiteX28" fmla="*/ 3920977 w 12192000"/>
              <a:gd name="connsiteY28" fmla="*/ 0 h 670683"/>
              <a:gd name="connsiteX29" fmla="*/ 4183250 w 12192000"/>
              <a:gd name="connsiteY29" fmla="*/ 139449 h 670683"/>
              <a:gd name="connsiteX30" fmla="*/ 4193773 w 12192000"/>
              <a:gd name="connsiteY30" fmla="*/ 158834 h 670683"/>
              <a:gd name="connsiteX31" fmla="*/ 4204294 w 12192000"/>
              <a:gd name="connsiteY31" fmla="*/ 139449 h 670683"/>
              <a:gd name="connsiteX32" fmla="*/ 4466568 w 12192000"/>
              <a:gd name="connsiteY32" fmla="*/ 0 h 670683"/>
              <a:gd name="connsiteX33" fmla="*/ 4728843 w 12192000"/>
              <a:gd name="connsiteY33" fmla="*/ 139449 h 670683"/>
              <a:gd name="connsiteX34" fmla="*/ 4739363 w 12192000"/>
              <a:gd name="connsiteY34" fmla="*/ 158833 h 670683"/>
              <a:gd name="connsiteX35" fmla="*/ 4749885 w 12192000"/>
              <a:gd name="connsiteY35" fmla="*/ 139449 h 670683"/>
              <a:gd name="connsiteX36" fmla="*/ 5012159 w 12192000"/>
              <a:gd name="connsiteY36" fmla="*/ 0 h 670683"/>
              <a:gd name="connsiteX37" fmla="*/ 5274432 w 12192000"/>
              <a:gd name="connsiteY37" fmla="*/ 139449 h 670683"/>
              <a:gd name="connsiteX38" fmla="*/ 5284954 w 12192000"/>
              <a:gd name="connsiteY38" fmla="*/ 158833 h 670683"/>
              <a:gd name="connsiteX39" fmla="*/ 5295474 w 12192000"/>
              <a:gd name="connsiteY39" fmla="*/ 139449 h 670683"/>
              <a:gd name="connsiteX40" fmla="*/ 5557748 w 12192000"/>
              <a:gd name="connsiteY40" fmla="*/ 0 h 670683"/>
              <a:gd name="connsiteX41" fmla="*/ 5820020 w 12192000"/>
              <a:gd name="connsiteY41" fmla="*/ 139449 h 670683"/>
              <a:gd name="connsiteX42" fmla="*/ 5830543 w 12192000"/>
              <a:gd name="connsiteY42" fmla="*/ 158833 h 670683"/>
              <a:gd name="connsiteX43" fmla="*/ 5841065 w 12192000"/>
              <a:gd name="connsiteY43" fmla="*/ 139449 h 670683"/>
              <a:gd name="connsiteX44" fmla="*/ 6103338 w 12192000"/>
              <a:gd name="connsiteY44" fmla="*/ 0 h 670683"/>
              <a:gd name="connsiteX45" fmla="*/ 6365610 w 12192000"/>
              <a:gd name="connsiteY45" fmla="*/ 139449 h 670683"/>
              <a:gd name="connsiteX46" fmla="*/ 6376131 w 12192000"/>
              <a:gd name="connsiteY46" fmla="*/ 158834 h 670683"/>
              <a:gd name="connsiteX47" fmla="*/ 6386654 w 12192000"/>
              <a:gd name="connsiteY47" fmla="*/ 139449 h 670683"/>
              <a:gd name="connsiteX48" fmla="*/ 6648929 w 12192000"/>
              <a:gd name="connsiteY48" fmla="*/ 0 h 670683"/>
              <a:gd name="connsiteX49" fmla="*/ 6911199 w 12192000"/>
              <a:gd name="connsiteY49" fmla="*/ 139449 h 670683"/>
              <a:gd name="connsiteX50" fmla="*/ 6921720 w 12192000"/>
              <a:gd name="connsiteY50" fmla="*/ 158833 h 670683"/>
              <a:gd name="connsiteX51" fmla="*/ 6932241 w 12192000"/>
              <a:gd name="connsiteY51" fmla="*/ 139449 h 670683"/>
              <a:gd name="connsiteX52" fmla="*/ 7194515 w 12192000"/>
              <a:gd name="connsiteY52" fmla="*/ 0 h 670683"/>
              <a:gd name="connsiteX53" fmla="*/ 7456788 w 12192000"/>
              <a:gd name="connsiteY53" fmla="*/ 139449 h 670683"/>
              <a:gd name="connsiteX54" fmla="*/ 7467311 w 12192000"/>
              <a:gd name="connsiteY54" fmla="*/ 158833 h 670683"/>
              <a:gd name="connsiteX55" fmla="*/ 7477832 w 12192000"/>
              <a:gd name="connsiteY55" fmla="*/ 139449 h 670683"/>
              <a:gd name="connsiteX56" fmla="*/ 7740105 w 12192000"/>
              <a:gd name="connsiteY56" fmla="*/ 0 h 670683"/>
              <a:gd name="connsiteX57" fmla="*/ 8002379 w 12192000"/>
              <a:gd name="connsiteY57" fmla="*/ 139449 h 670683"/>
              <a:gd name="connsiteX58" fmla="*/ 8012900 w 12192000"/>
              <a:gd name="connsiteY58" fmla="*/ 158833 h 670683"/>
              <a:gd name="connsiteX59" fmla="*/ 8023421 w 12192000"/>
              <a:gd name="connsiteY59" fmla="*/ 139449 h 670683"/>
              <a:gd name="connsiteX60" fmla="*/ 8285695 w 12192000"/>
              <a:gd name="connsiteY60" fmla="*/ 0 h 670683"/>
              <a:gd name="connsiteX61" fmla="*/ 8547969 w 12192000"/>
              <a:gd name="connsiteY61" fmla="*/ 139449 h 670683"/>
              <a:gd name="connsiteX62" fmla="*/ 8558490 w 12192000"/>
              <a:gd name="connsiteY62" fmla="*/ 158833 h 670683"/>
              <a:gd name="connsiteX63" fmla="*/ 8569011 w 12192000"/>
              <a:gd name="connsiteY63" fmla="*/ 139449 h 670683"/>
              <a:gd name="connsiteX64" fmla="*/ 8831285 w 12192000"/>
              <a:gd name="connsiteY64" fmla="*/ 0 h 670683"/>
              <a:gd name="connsiteX65" fmla="*/ 9093559 w 12192000"/>
              <a:gd name="connsiteY65" fmla="*/ 139449 h 670683"/>
              <a:gd name="connsiteX66" fmla="*/ 9104080 w 12192000"/>
              <a:gd name="connsiteY66" fmla="*/ 158833 h 670683"/>
              <a:gd name="connsiteX67" fmla="*/ 9114601 w 12192000"/>
              <a:gd name="connsiteY67" fmla="*/ 139449 h 670683"/>
              <a:gd name="connsiteX68" fmla="*/ 9376874 w 12192000"/>
              <a:gd name="connsiteY68" fmla="*/ 0 h 670683"/>
              <a:gd name="connsiteX69" fmla="*/ 9639149 w 12192000"/>
              <a:gd name="connsiteY69" fmla="*/ 139449 h 670683"/>
              <a:gd name="connsiteX70" fmla="*/ 9649670 w 12192000"/>
              <a:gd name="connsiteY70" fmla="*/ 158833 h 670683"/>
              <a:gd name="connsiteX71" fmla="*/ 9660191 w 12192000"/>
              <a:gd name="connsiteY71" fmla="*/ 139449 h 670683"/>
              <a:gd name="connsiteX72" fmla="*/ 9922464 w 12192000"/>
              <a:gd name="connsiteY72" fmla="*/ 0 h 670683"/>
              <a:gd name="connsiteX73" fmla="*/ 10184739 w 12192000"/>
              <a:gd name="connsiteY73" fmla="*/ 139449 h 670683"/>
              <a:gd name="connsiteX74" fmla="*/ 10195260 w 12192000"/>
              <a:gd name="connsiteY74" fmla="*/ 158833 h 670683"/>
              <a:gd name="connsiteX75" fmla="*/ 10205781 w 12192000"/>
              <a:gd name="connsiteY75" fmla="*/ 139449 h 670683"/>
              <a:gd name="connsiteX76" fmla="*/ 10468054 w 12192000"/>
              <a:gd name="connsiteY76" fmla="*/ 0 h 670683"/>
              <a:gd name="connsiteX77" fmla="*/ 10730328 w 12192000"/>
              <a:gd name="connsiteY77" fmla="*/ 139449 h 670683"/>
              <a:gd name="connsiteX78" fmla="*/ 10740850 w 12192000"/>
              <a:gd name="connsiteY78" fmla="*/ 158833 h 670683"/>
              <a:gd name="connsiteX79" fmla="*/ 10751371 w 12192000"/>
              <a:gd name="connsiteY79" fmla="*/ 139449 h 670683"/>
              <a:gd name="connsiteX80" fmla="*/ 11013644 w 12192000"/>
              <a:gd name="connsiteY80" fmla="*/ 0 h 670683"/>
              <a:gd name="connsiteX81" fmla="*/ 11275919 w 12192000"/>
              <a:gd name="connsiteY81" fmla="*/ 139449 h 670683"/>
              <a:gd name="connsiteX82" fmla="*/ 11286440 w 12192000"/>
              <a:gd name="connsiteY82" fmla="*/ 158833 h 670683"/>
              <a:gd name="connsiteX83" fmla="*/ 11296961 w 12192000"/>
              <a:gd name="connsiteY83" fmla="*/ 139449 h 670683"/>
              <a:gd name="connsiteX84" fmla="*/ 11559234 w 12192000"/>
              <a:gd name="connsiteY84" fmla="*/ 0 h 670683"/>
              <a:gd name="connsiteX85" fmla="*/ 11821508 w 12192000"/>
              <a:gd name="connsiteY85" fmla="*/ 139449 h 670683"/>
              <a:gd name="connsiteX86" fmla="*/ 11832029 w 12192000"/>
              <a:gd name="connsiteY86" fmla="*/ 158833 h 670683"/>
              <a:gd name="connsiteX87" fmla="*/ 11842551 w 12192000"/>
              <a:gd name="connsiteY87" fmla="*/ 139449 h 670683"/>
              <a:gd name="connsiteX88" fmla="*/ 12104824 w 12192000"/>
              <a:gd name="connsiteY88" fmla="*/ 0 h 670683"/>
              <a:gd name="connsiteX89" fmla="*/ 12183870 w 12192000"/>
              <a:gd name="connsiteY89" fmla="*/ 9958 h 670683"/>
              <a:gd name="connsiteX90" fmla="*/ 12192000 w 12192000"/>
              <a:gd name="connsiteY90" fmla="*/ 13157 h 670683"/>
              <a:gd name="connsiteX91" fmla="*/ 12192000 w 12192000"/>
              <a:gd name="connsiteY91" fmla="*/ 670683 h 670683"/>
              <a:gd name="connsiteX92" fmla="*/ 0 w 12192000"/>
              <a:gd name="connsiteY92" fmla="*/ 670683 h 670683"/>
              <a:gd name="connsiteX93" fmla="*/ 0 w 12192000"/>
              <a:gd name="connsiteY93" fmla="*/ 18254 h 670683"/>
              <a:gd name="connsiteX94" fmla="*/ 38102 w 12192000"/>
              <a:gd name="connsiteY94" fmla="*/ 6426 h 670683"/>
              <a:gd name="connsiteX95" fmla="*/ 101846 w 12192000"/>
              <a:gd name="connsiteY95" fmla="*/ 0 h 6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2192000" h="670683">
                <a:moveTo>
                  <a:pt x="101846" y="0"/>
                </a:moveTo>
                <a:cubicBezTo>
                  <a:pt x="211023" y="0"/>
                  <a:pt x="307280" y="55316"/>
                  <a:pt x="364119" y="139449"/>
                </a:cubicBezTo>
                <a:lnTo>
                  <a:pt x="374640" y="158833"/>
                </a:lnTo>
                <a:lnTo>
                  <a:pt x="385162" y="139449"/>
                </a:lnTo>
                <a:cubicBezTo>
                  <a:pt x="442001" y="55316"/>
                  <a:pt x="538258" y="0"/>
                  <a:pt x="647435" y="0"/>
                </a:cubicBezTo>
                <a:cubicBezTo>
                  <a:pt x="756613" y="0"/>
                  <a:pt x="852870" y="55316"/>
                  <a:pt x="909710" y="139449"/>
                </a:cubicBezTo>
                <a:lnTo>
                  <a:pt x="920231" y="158834"/>
                </a:lnTo>
                <a:lnTo>
                  <a:pt x="930753" y="139449"/>
                </a:lnTo>
                <a:cubicBezTo>
                  <a:pt x="987592" y="55316"/>
                  <a:pt x="1083849" y="0"/>
                  <a:pt x="1193025" y="0"/>
                </a:cubicBezTo>
                <a:cubicBezTo>
                  <a:pt x="1302203" y="0"/>
                  <a:pt x="1398461" y="55316"/>
                  <a:pt x="1455303" y="139449"/>
                </a:cubicBezTo>
                <a:lnTo>
                  <a:pt x="1465823" y="158832"/>
                </a:lnTo>
                <a:lnTo>
                  <a:pt x="1476343" y="139449"/>
                </a:lnTo>
                <a:cubicBezTo>
                  <a:pt x="1533183" y="55316"/>
                  <a:pt x="1629440" y="0"/>
                  <a:pt x="1738617" y="0"/>
                </a:cubicBezTo>
                <a:cubicBezTo>
                  <a:pt x="1847793" y="0"/>
                  <a:pt x="1944050" y="55316"/>
                  <a:pt x="2000891" y="139449"/>
                </a:cubicBezTo>
                <a:lnTo>
                  <a:pt x="2011412" y="158833"/>
                </a:lnTo>
                <a:lnTo>
                  <a:pt x="2021933" y="139449"/>
                </a:lnTo>
                <a:cubicBezTo>
                  <a:pt x="2078772" y="55316"/>
                  <a:pt x="2175030" y="0"/>
                  <a:pt x="2284206" y="0"/>
                </a:cubicBezTo>
                <a:cubicBezTo>
                  <a:pt x="2393383" y="0"/>
                  <a:pt x="2489640" y="55316"/>
                  <a:pt x="2546481" y="139449"/>
                </a:cubicBezTo>
                <a:lnTo>
                  <a:pt x="2557002" y="158833"/>
                </a:lnTo>
                <a:lnTo>
                  <a:pt x="2567523" y="139449"/>
                </a:lnTo>
                <a:cubicBezTo>
                  <a:pt x="2624362" y="55316"/>
                  <a:pt x="2720619" y="0"/>
                  <a:pt x="2829796" y="0"/>
                </a:cubicBezTo>
                <a:cubicBezTo>
                  <a:pt x="2938973" y="0"/>
                  <a:pt x="3035230" y="55316"/>
                  <a:pt x="3092069" y="139449"/>
                </a:cubicBezTo>
                <a:lnTo>
                  <a:pt x="3102591" y="158833"/>
                </a:lnTo>
                <a:lnTo>
                  <a:pt x="3113112" y="139449"/>
                </a:lnTo>
                <a:cubicBezTo>
                  <a:pt x="3169952" y="55316"/>
                  <a:pt x="3266209" y="0"/>
                  <a:pt x="3375386" y="0"/>
                </a:cubicBezTo>
                <a:cubicBezTo>
                  <a:pt x="3484563" y="0"/>
                  <a:pt x="3580820" y="55316"/>
                  <a:pt x="3637659" y="139449"/>
                </a:cubicBezTo>
                <a:lnTo>
                  <a:pt x="3648182" y="158834"/>
                </a:lnTo>
                <a:lnTo>
                  <a:pt x="3658703" y="139449"/>
                </a:lnTo>
                <a:cubicBezTo>
                  <a:pt x="3715542" y="55316"/>
                  <a:pt x="3811800" y="0"/>
                  <a:pt x="3920977" y="0"/>
                </a:cubicBezTo>
                <a:cubicBezTo>
                  <a:pt x="4030154" y="0"/>
                  <a:pt x="4126410" y="55316"/>
                  <a:pt x="4183250" y="139449"/>
                </a:cubicBezTo>
                <a:lnTo>
                  <a:pt x="4193773" y="158834"/>
                </a:lnTo>
                <a:lnTo>
                  <a:pt x="4204294" y="139449"/>
                </a:lnTo>
                <a:cubicBezTo>
                  <a:pt x="4261133" y="55316"/>
                  <a:pt x="4357391" y="0"/>
                  <a:pt x="4466568" y="0"/>
                </a:cubicBezTo>
                <a:cubicBezTo>
                  <a:pt x="4575746" y="0"/>
                  <a:pt x="4672001" y="55316"/>
                  <a:pt x="4728843" y="139449"/>
                </a:cubicBezTo>
                <a:lnTo>
                  <a:pt x="4739363" y="158833"/>
                </a:lnTo>
                <a:lnTo>
                  <a:pt x="4749885" y="139449"/>
                </a:lnTo>
                <a:cubicBezTo>
                  <a:pt x="4806725" y="55316"/>
                  <a:pt x="4902982" y="0"/>
                  <a:pt x="5012159" y="0"/>
                </a:cubicBezTo>
                <a:cubicBezTo>
                  <a:pt x="5121335" y="0"/>
                  <a:pt x="5217592" y="55316"/>
                  <a:pt x="5274432" y="139449"/>
                </a:cubicBezTo>
                <a:lnTo>
                  <a:pt x="5284954" y="158833"/>
                </a:lnTo>
                <a:lnTo>
                  <a:pt x="5295474" y="139449"/>
                </a:lnTo>
                <a:cubicBezTo>
                  <a:pt x="5352312" y="55316"/>
                  <a:pt x="5448571" y="0"/>
                  <a:pt x="5557748" y="0"/>
                </a:cubicBezTo>
                <a:cubicBezTo>
                  <a:pt x="5666926" y="0"/>
                  <a:pt x="5763181" y="55316"/>
                  <a:pt x="5820020" y="139449"/>
                </a:cubicBezTo>
                <a:lnTo>
                  <a:pt x="5830543" y="158833"/>
                </a:lnTo>
                <a:lnTo>
                  <a:pt x="5841065" y="139449"/>
                </a:lnTo>
                <a:cubicBezTo>
                  <a:pt x="5897903" y="55316"/>
                  <a:pt x="5994160" y="0"/>
                  <a:pt x="6103338" y="0"/>
                </a:cubicBezTo>
                <a:cubicBezTo>
                  <a:pt x="6212515" y="0"/>
                  <a:pt x="6308770" y="55316"/>
                  <a:pt x="6365610" y="139449"/>
                </a:cubicBezTo>
                <a:lnTo>
                  <a:pt x="6376131" y="158834"/>
                </a:lnTo>
                <a:lnTo>
                  <a:pt x="6386654" y="139449"/>
                </a:lnTo>
                <a:cubicBezTo>
                  <a:pt x="6443494" y="55316"/>
                  <a:pt x="6539751" y="0"/>
                  <a:pt x="6648929" y="0"/>
                </a:cubicBezTo>
                <a:cubicBezTo>
                  <a:pt x="6758105" y="0"/>
                  <a:pt x="6854360" y="55316"/>
                  <a:pt x="6911199" y="139449"/>
                </a:cubicBezTo>
                <a:lnTo>
                  <a:pt x="6921720" y="158833"/>
                </a:lnTo>
                <a:lnTo>
                  <a:pt x="6932241" y="139449"/>
                </a:lnTo>
                <a:cubicBezTo>
                  <a:pt x="6989081" y="55316"/>
                  <a:pt x="7085338" y="0"/>
                  <a:pt x="7194515" y="0"/>
                </a:cubicBezTo>
                <a:cubicBezTo>
                  <a:pt x="7303693" y="0"/>
                  <a:pt x="7399949" y="55316"/>
                  <a:pt x="7456788" y="139449"/>
                </a:cubicBezTo>
                <a:lnTo>
                  <a:pt x="7467311" y="158833"/>
                </a:lnTo>
                <a:lnTo>
                  <a:pt x="7477832" y="139449"/>
                </a:lnTo>
                <a:cubicBezTo>
                  <a:pt x="7534671" y="55316"/>
                  <a:pt x="7630928" y="0"/>
                  <a:pt x="7740105" y="0"/>
                </a:cubicBezTo>
                <a:cubicBezTo>
                  <a:pt x="7849282" y="0"/>
                  <a:pt x="7945539" y="55316"/>
                  <a:pt x="8002379" y="139449"/>
                </a:cubicBezTo>
                <a:lnTo>
                  <a:pt x="8012900" y="158833"/>
                </a:lnTo>
                <a:lnTo>
                  <a:pt x="8023421" y="139449"/>
                </a:lnTo>
                <a:cubicBezTo>
                  <a:pt x="8080261" y="55316"/>
                  <a:pt x="8176517" y="0"/>
                  <a:pt x="8285695" y="0"/>
                </a:cubicBezTo>
                <a:cubicBezTo>
                  <a:pt x="8394872" y="0"/>
                  <a:pt x="8491129" y="55316"/>
                  <a:pt x="8547969" y="139449"/>
                </a:cubicBezTo>
                <a:lnTo>
                  <a:pt x="8558490" y="158833"/>
                </a:lnTo>
                <a:lnTo>
                  <a:pt x="8569011" y="139449"/>
                </a:lnTo>
                <a:cubicBezTo>
                  <a:pt x="8625851" y="55316"/>
                  <a:pt x="8722107" y="0"/>
                  <a:pt x="8831285" y="0"/>
                </a:cubicBezTo>
                <a:cubicBezTo>
                  <a:pt x="8940462" y="0"/>
                  <a:pt x="9036719" y="55316"/>
                  <a:pt x="9093559" y="139449"/>
                </a:cubicBezTo>
                <a:lnTo>
                  <a:pt x="9104080" y="158833"/>
                </a:lnTo>
                <a:lnTo>
                  <a:pt x="9114601" y="139449"/>
                </a:lnTo>
                <a:cubicBezTo>
                  <a:pt x="9171441" y="55316"/>
                  <a:pt x="9267697" y="0"/>
                  <a:pt x="9376874" y="0"/>
                </a:cubicBezTo>
                <a:cubicBezTo>
                  <a:pt x="9486052" y="0"/>
                  <a:pt x="9582309" y="55316"/>
                  <a:pt x="9639149" y="139449"/>
                </a:cubicBezTo>
                <a:lnTo>
                  <a:pt x="9649670" y="158833"/>
                </a:lnTo>
                <a:lnTo>
                  <a:pt x="9660191" y="139449"/>
                </a:lnTo>
                <a:cubicBezTo>
                  <a:pt x="9717031" y="55316"/>
                  <a:pt x="9813287" y="0"/>
                  <a:pt x="9922464" y="0"/>
                </a:cubicBezTo>
                <a:cubicBezTo>
                  <a:pt x="10031642" y="0"/>
                  <a:pt x="10127899" y="55316"/>
                  <a:pt x="10184739" y="139449"/>
                </a:cubicBezTo>
                <a:lnTo>
                  <a:pt x="10195260" y="158833"/>
                </a:lnTo>
                <a:lnTo>
                  <a:pt x="10205781" y="139449"/>
                </a:lnTo>
                <a:cubicBezTo>
                  <a:pt x="10262621" y="55316"/>
                  <a:pt x="10358877" y="0"/>
                  <a:pt x="10468054" y="0"/>
                </a:cubicBezTo>
                <a:cubicBezTo>
                  <a:pt x="10577231" y="0"/>
                  <a:pt x="10673489" y="55316"/>
                  <a:pt x="10730328" y="139449"/>
                </a:cubicBezTo>
                <a:lnTo>
                  <a:pt x="10740850" y="158833"/>
                </a:lnTo>
                <a:lnTo>
                  <a:pt x="10751371" y="139449"/>
                </a:lnTo>
                <a:cubicBezTo>
                  <a:pt x="10808211" y="55316"/>
                  <a:pt x="10904467" y="0"/>
                  <a:pt x="11013644" y="0"/>
                </a:cubicBezTo>
                <a:cubicBezTo>
                  <a:pt x="11122821" y="0"/>
                  <a:pt x="11219079" y="55316"/>
                  <a:pt x="11275919" y="139449"/>
                </a:cubicBezTo>
                <a:lnTo>
                  <a:pt x="11286440" y="158833"/>
                </a:lnTo>
                <a:lnTo>
                  <a:pt x="11296961" y="139449"/>
                </a:lnTo>
                <a:cubicBezTo>
                  <a:pt x="11353800" y="55316"/>
                  <a:pt x="11450057" y="0"/>
                  <a:pt x="11559234" y="0"/>
                </a:cubicBezTo>
                <a:cubicBezTo>
                  <a:pt x="11668411" y="0"/>
                  <a:pt x="11764669" y="55316"/>
                  <a:pt x="11821508" y="139449"/>
                </a:cubicBezTo>
                <a:lnTo>
                  <a:pt x="11832029" y="158833"/>
                </a:lnTo>
                <a:lnTo>
                  <a:pt x="11842551" y="139449"/>
                </a:lnTo>
                <a:cubicBezTo>
                  <a:pt x="11899390" y="55316"/>
                  <a:pt x="11995647" y="0"/>
                  <a:pt x="12104824" y="0"/>
                </a:cubicBezTo>
                <a:cubicBezTo>
                  <a:pt x="12132118" y="0"/>
                  <a:pt x="12158605" y="3458"/>
                  <a:pt x="12183870" y="9958"/>
                </a:cubicBezTo>
                <a:lnTo>
                  <a:pt x="12192000" y="13157"/>
                </a:lnTo>
                <a:lnTo>
                  <a:pt x="12192000" y="670683"/>
                </a:lnTo>
                <a:lnTo>
                  <a:pt x="0" y="670683"/>
                </a:lnTo>
                <a:lnTo>
                  <a:pt x="0" y="18254"/>
                </a:lnTo>
                <a:lnTo>
                  <a:pt x="38102" y="6426"/>
                </a:lnTo>
                <a:cubicBezTo>
                  <a:pt x="58692" y="2213"/>
                  <a:pt x="80011" y="0"/>
                  <a:pt x="1018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7" name="图片 1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263"/>
          <a:stretch>
            <a:fillRect/>
          </a:stretch>
        </p:blipFill>
        <p:spPr>
          <a:xfrm>
            <a:off x="6719083" y="791045"/>
            <a:ext cx="1652214" cy="3215408"/>
          </a:xfrm>
          <a:custGeom>
            <a:avLst/>
            <a:gdLst>
              <a:gd name="connsiteX0" fmla="*/ 0 w 1652214"/>
              <a:gd name="connsiteY0" fmla="*/ 0 h 3215408"/>
              <a:gd name="connsiteX1" fmla="*/ 1652214 w 1652214"/>
              <a:gd name="connsiteY1" fmla="*/ 0 h 3215408"/>
              <a:gd name="connsiteX2" fmla="*/ 1652214 w 1652214"/>
              <a:gd name="connsiteY2" fmla="*/ 3215408 h 3215408"/>
              <a:gd name="connsiteX3" fmla="*/ 0 w 1652214"/>
              <a:gd name="connsiteY3" fmla="*/ 3215408 h 3215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2214" h="3215408">
                <a:moveTo>
                  <a:pt x="0" y="0"/>
                </a:moveTo>
                <a:lnTo>
                  <a:pt x="1652214" y="0"/>
                </a:lnTo>
                <a:lnTo>
                  <a:pt x="1652214" y="3215408"/>
                </a:lnTo>
                <a:lnTo>
                  <a:pt x="0" y="3215408"/>
                </a:lnTo>
                <a:close/>
              </a:path>
            </a:pathLst>
          </a:cu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6985"/>
          <a:stretch>
            <a:fillRect/>
          </a:stretch>
        </p:blipFill>
        <p:spPr>
          <a:xfrm>
            <a:off x="554627" y="2308378"/>
            <a:ext cx="1918926" cy="2232475"/>
          </a:xfrm>
          <a:custGeom>
            <a:avLst/>
            <a:gdLst>
              <a:gd name="connsiteX0" fmla="*/ 0 w 2763807"/>
              <a:gd name="connsiteY0" fmla="*/ 0 h 3215408"/>
              <a:gd name="connsiteX1" fmla="*/ 1096680 w 2763807"/>
              <a:gd name="connsiteY1" fmla="*/ 0 h 3215408"/>
              <a:gd name="connsiteX2" fmla="*/ 1096680 w 2763807"/>
              <a:gd name="connsiteY2" fmla="*/ 2348629 h 3215408"/>
              <a:gd name="connsiteX3" fmla="*/ 2763807 w 2763807"/>
              <a:gd name="connsiteY3" fmla="*/ 2348629 h 3215408"/>
              <a:gd name="connsiteX4" fmla="*/ 2763807 w 2763807"/>
              <a:gd name="connsiteY4" fmla="*/ 3215408 h 3215408"/>
              <a:gd name="connsiteX5" fmla="*/ 0 w 2763807"/>
              <a:gd name="connsiteY5" fmla="*/ 3215408 h 3215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63807" h="3215408">
                <a:moveTo>
                  <a:pt x="0" y="0"/>
                </a:moveTo>
                <a:lnTo>
                  <a:pt x="1096680" y="0"/>
                </a:lnTo>
                <a:lnTo>
                  <a:pt x="1096680" y="2348629"/>
                </a:lnTo>
                <a:lnTo>
                  <a:pt x="2763807" y="2348629"/>
                </a:lnTo>
                <a:lnTo>
                  <a:pt x="2763807" y="3215408"/>
                </a:lnTo>
                <a:lnTo>
                  <a:pt x="0" y="3215408"/>
                </a:lnTo>
                <a:close/>
              </a:path>
            </a:pathLst>
          </a:custGeom>
        </p:spPr>
      </p:pic>
      <p:sp>
        <p:nvSpPr>
          <p:cNvPr id="13" name="文本框 8"/>
          <p:cNvSpPr txBox="1"/>
          <p:nvPr/>
        </p:nvSpPr>
        <p:spPr>
          <a:xfrm>
            <a:off x="1040579" y="6354378"/>
            <a:ext cx="33416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dirty="0" smtClean="0">
                <a:gradFill>
                  <a:gsLst>
                    <a:gs pos="0">
                      <a:schemeClr val="bg1"/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</a:rPr>
              <a:t>重庆金乡精密管件有限公司</a:t>
            </a:r>
            <a:endParaRPr lang="zh-CN" altLang="en-US" sz="1600" dirty="0">
              <a:gradFill>
                <a:gsLst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lin ang="5400000" scaled="1"/>
              </a:gra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8" dur="300" fill="hold"/>
                                        <p:tgtEl>
                                          <p:spTgt spid="12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65 -0.09838 L 4.16667E-6 2.22222E-6 " pathEditMode="relative" rAng="0" ptsTypes="AA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69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826 0.09213 L 1.45833E-6 4.44444E-6 " pathEditMode="relative" rAng="0" ptsTypes="AA">
                                      <p:cBhvr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6" y="-4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328 -0.00301 L 3.125E-6 0 " pathEditMode="relative" rAng="0" ptsTypes="AA">
                                      <p:cBhvr>
                                        <p:cTn id="4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13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pat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6263 -0.00209 L -4.58333E-6 2.22222E-6 " pathEditMode="relative" rAng="0" ptsTypes="AA">
                                      <p:cBhvr>
                                        <p:cTn id="5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2" grpId="0"/>
      <p:bldP spid="12" grpId="1"/>
      <p:bldP spid="12" grpId="2"/>
      <p:bldP spid="67" grpId="0" animBg="1"/>
      <p:bldP spid="2" grpId="0"/>
      <p:bldP spid="2" grpId="1"/>
      <p:bldP spid="3" grpId="0"/>
      <p:bldP spid="3" grpId="1"/>
      <p:bldP spid="62" grpId="0" animBg="1"/>
      <p:bldP spid="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企业介绍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58" name="任意多边形 57"/>
          <p:cNvSpPr/>
          <p:nvPr/>
        </p:nvSpPr>
        <p:spPr>
          <a:xfrm>
            <a:off x="638521" y="1762419"/>
            <a:ext cx="8628310" cy="1403861"/>
          </a:xfrm>
          <a:custGeom>
            <a:avLst/>
            <a:gdLst>
              <a:gd name="connsiteX0" fmla="*/ 10637448 w 12191999"/>
              <a:gd name="connsiteY0" fmla="*/ 1760946 h 2583751"/>
              <a:gd name="connsiteX1" fmla="*/ 12054862 w 12191999"/>
              <a:gd name="connsiteY1" fmla="*/ 1760946 h 2583751"/>
              <a:gd name="connsiteX2" fmla="*/ 12191999 w 12191999"/>
              <a:gd name="connsiteY2" fmla="*/ 1898083 h 2583751"/>
              <a:gd name="connsiteX3" fmla="*/ 12191999 w 12191999"/>
              <a:gd name="connsiteY3" fmla="*/ 2446614 h 2583751"/>
              <a:gd name="connsiteX4" fmla="*/ 12054862 w 12191999"/>
              <a:gd name="connsiteY4" fmla="*/ 2583751 h 2583751"/>
              <a:gd name="connsiteX5" fmla="*/ 10637448 w 12191999"/>
              <a:gd name="connsiteY5" fmla="*/ 2583751 h 2583751"/>
              <a:gd name="connsiteX6" fmla="*/ 10500311 w 12191999"/>
              <a:gd name="connsiteY6" fmla="*/ 2446614 h 2583751"/>
              <a:gd name="connsiteX7" fmla="*/ 10500311 w 12191999"/>
              <a:gd name="connsiteY7" fmla="*/ 1898083 h 2583751"/>
              <a:gd name="connsiteX8" fmla="*/ 10637448 w 12191999"/>
              <a:gd name="connsiteY8" fmla="*/ 1760946 h 2583751"/>
              <a:gd name="connsiteX9" fmla="*/ 8887396 w 12191999"/>
              <a:gd name="connsiteY9" fmla="*/ 1760946 h 2583751"/>
              <a:gd name="connsiteX10" fmla="*/ 10304810 w 12191999"/>
              <a:gd name="connsiteY10" fmla="*/ 1760946 h 2583751"/>
              <a:gd name="connsiteX11" fmla="*/ 10441947 w 12191999"/>
              <a:gd name="connsiteY11" fmla="*/ 1898083 h 2583751"/>
              <a:gd name="connsiteX12" fmla="*/ 10441947 w 12191999"/>
              <a:gd name="connsiteY12" fmla="*/ 2446614 h 2583751"/>
              <a:gd name="connsiteX13" fmla="*/ 10304810 w 12191999"/>
              <a:gd name="connsiteY13" fmla="*/ 2583751 h 2583751"/>
              <a:gd name="connsiteX14" fmla="*/ 8887396 w 12191999"/>
              <a:gd name="connsiteY14" fmla="*/ 2583751 h 2583751"/>
              <a:gd name="connsiteX15" fmla="*/ 8750259 w 12191999"/>
              <a:gd name="connsiteY15" fmla="*/ 2446614 h 2583751"/>
              <a:gd name="connsiteX16" fmla="*/ 8750259 w 12191999"/>
              <a:gd name="connsiteY16" fmla="*/ 1898083 h 2583751"/>
              <a:gd name="connsiteX17" fmla="*/ 8887396 w 12191999"/>
              <a:gd name="connsiteY17" fmla="*/ 1760946 h 2583751"/>
              <a:gd name="connsiteX18" fmla="*/ 7137344 w 12191999"/>
              <a:gd name="connsiteY18" fmla="*/ 1760946 h 2583751"/>
              <a:gd name="connsiteX19" fmla="*/ 8554758 w 12191999"/>
              <a:gd name="connsiteY19" fmla="*/ 1760946 h 2583751"/>
              <a:gd name="connsiteX20" fmla="*/ 8691895 w 12191999"/>
              <a:gd name="connsiteY20" fmla="*/ 1898083 h 2583751"/>
              <a:gd name="connsiteX21" fmla="*/ 8691895 w 12191999"/>
              <a:gd name="connsiteY21" fmla="*/ 2446614 h 2583751"/>
              <a:gd name="connsiteX22" fmla="*/ 8554758 w 12191999"/>
              <a:gd name="connsiteY22" fmla="*/ 2583751 h 2583751"/>
              <a:gd name="connsiteX23" fmla="*/ 7137344 w 12191999"/>
              <a:gd name="connsiteY23" fmla="*/ 2583751 h 2583751"/>
              <a:gd name="connsiteX24" fmla="*/ 7000207 w 12191999"/>
              <a:gd name="connsiteY24" fmla="*/ 2446614 h 2583751"/>
              <a:gd name="connsiteX25" fmla="*/ 7000207 w 12191999"/>
              <a:gd name="connsiteY25" fmla="*/ 1898083 h 2583751"/>
              <a:gd name="connsiteX26" fmla="*/ 7137344 w 12191999"/>
              <a:gd name="connsiteY26" fmla="*/ 1760946 h 2583751"/>
              <a:gd name="connsiteX27" fmla="*/ 5387293 w 12191999"/>
              <a:gd name="connsiteY27" fmla="*/ 1760946 h 2583751"/>
              <a:gd name="connsiteX28" fmla="*/ 6804706 w 12191999"/>
              <a:gd name="connsiteY28" fmla="*/ 1760946 h 2583751"/>
              <a:gd name="connsiteX29" fmla="*/ 6941843 w 12191999"/>
              <a:gd name="connsiteY29" fmla="*/ 1898083 h 2583751"/>
              <a:gd name="connsiteX30" fmla="*/ 6941843 w 12191999"/>
              <a:gd name="connsiteY30" fmla="*/ 2446614 h 2583751"/>
              <a:gd name="connsiteX31" fmla="*/ 6804706 w 12191999"/>
              <a:gd name="connsiteY31" fmla="*/ 2583751 h 2583751"/>
              <a:gd name="connsiteX32" fmla="*/ 5387293 w 12191999"/>
              <a:gd name="connsiteY32" fmla="*/ 2583751 h 2583751"/>
              <a:gd name="connsiteX33" fmla="*/ 5250155 w 12191999"/>
              <a:gd name="connsiteY33" fmla="*/ 2446614 h 2583751"/>
              <a:gd name="connsiteX34" fmla="*/ 5250155 w 12191999"/>
              <a:gd name="connsiteY34" fmla="*/ 1898083 h 2583751"/>
              <a:gd name="connsiteX35" fmla="*/ 5387293 w 12191999"/>
              <a:gd name="connsiteY35" fmla="*/ 1760946 h 2583751"/>
              <a:gd name="connsiteX36" fmla="*/ 3637242 w 12191999"/>
              <a:gd name="connsiteY36" fmla="*/ 1760946 h 2583751"/>
              <a:gd name="connsiteX37" fmla="*/ 5054654 w 12191999"/>
              <a:gd name="connsiteY37" fmla="*/ 1760946 h 2583751"/>
              <a:gd name="connsiteX38" fmla="*/ 5191791 w 12191999"/>
              <a:gd name="connsiteY38" fmla="*/ 1898083 h 2583751"/>
              <a:gd name="connsiteX39" fmla="*/ 5191791 w 12191999"/>
              <a:gd name="connsiteY39" fmla="*/ 2446614 h 2583751"/>
              <a:gd name="connsiteX40" fmla="*/ 5054654 w 12191999"/>
              <a:gd name="connsiteY40" fmla="*/ 2583751 h 2583751"/>
              <a:gd name="connsiteX41" fmla="*/ 3637242 w 12191999"/>
              <a:gd name="connsiteY41" fmla="*/ 2583751 h 2583751"/>
              <a:gd name="connsiteX42" fmla="*/ 3500105 w 12191999"/>
              <a:gd name="connsiteY42" fmla="*/ 2446614 h 2583751"/>
              <a:gd name="connsiteX43" fmla="*/ 3500105 w 12191999"/>
              <a:gd name="connsiteY43" fmla="*/ 1898083 h 2583751"/>
              <a:gd name="connsiteX44" fmla="*/ 3637242 w 12191999"/>
              <a:gd name="connsiteY44" fmla="*/ 1760946 h 2583751"/>
              <a:gd name="connsiteX45" fmla="*/ 1887189 w 12191999"/>
              <a:gd name="connsiteY45" fmla="*/ 1760946 h 2583751"/>
              <a:gd name="connsiteX46" fmla="*/ 3304604 w 12191999"/>
              <a:gd name="connsiteY46" fmla="*/ 1760946 h 2583751"/>
              <a:gd name="connsiteX47" fmla="*/ 3441741 w 12191999"/>
              <a:gd name="connsiteY47" fmla="*/ 1898083 h 2583751"/>
              <a:gd name="connsiteX48" fmla="*/ 3441741 w 12191999"/>
              <a:gd name="connsiteY48" fmla="*/ 2446614 h 2583751"/>
              <a:gd name="connsiteX49" fmla="*/ 3304604 w 12191999"/>
              <a:gd name="connsiteY49" fmla="*/ 2583751 h 2583751"/>
              <a:gd name="connsiteX50" fmla="*/ 1887189 w 12191999"/>
              <a:gd name="connsiteY50" fmla="*/ 2583751 h 2583751"/>
              <a:gd name="connsiteX51" fmla="*/ 1750052 w 12191999"/>
              <a:gd name="connsiteY51" fmla="*/ 2446614 h 2583751"/>
              <a:gd name="connsiteX52" fmla="*/ 1750052 w 12191999"/>
              <a:gd name="connsiteY52" fmla="*/ 1898083 h 2583751"/>
              <a:gd name="connsiteX53" fmla="*/ 1887189 w 12191999"/>
              <a:gd name="connsiteY53" fmla="*/ 1760946 h 2583751"/>
              <a:gd name="connsiteX54" fmla="*/ 137138 w 12191999"/>
              <a:gd name="connsiteY54" fmla="*/ 1760946 h 2583751"/>
              <a:gd name="connsiteX55" fmla="*/ 1554551 w 12191999"/>
              <a:gd name="connsiteY55" fmla="*/ 1760946 h 2583751"/>
              <a:gd name="connsiteX56" fmla="*/ 1691688 w 12191999"/>
              <a:gd name="connsiteY56" fmla="*/ 1898083 h 2583751"/>
              <a:gd name="connsiteX57" fmla="*/ 1691688 w 12191999"/>
              <a:gd name="connsiteY57" fmla="*/ 2446614 h 2583751"/>
              <a:gd name="connsiteX58" fmla="*/ 1554551 w 12191999"/>
              <a:gd name="connsiteY58" fmla="*/ 2583751 h 2583751"/>
              <a:gd name="connsiteX59" fmla="*/ 137138 w 12191999"/>
              <a:gd name="connsiteY59" fmla="*/ 2583751 h 2583751"/>
              <a:gd name="connsiteX60" fmla="*/ 0 w 12191999"/>
              <a:gd name="connsiteY60" fmla="*/ 2446614 h 2583751"/>
              <a:gd name="connsiteX61" fmla="*/ 0 w 12191999"/>
              <a:gd name="connsiteY61" fmla="*/ 1898083 h 2583751"/>
              <a:gd name="connsiteX62" fmla="*/ 137138 w 12191999"/>
              <a:gd name="connsiteY62" fmla="*/ 1760946 h 2583751"/>
              <a:gd name="connsiteX63" fmla="*/ 10637448 w 12191999"/>
              <a:gd name="connsiteY63" fmla="*/ 880473 h 2583751"/>
              <a:gd name="connsiteX64" fmla="*/ 12054862 w 12191999"/>
              <a:gd name="connsiteY64" fmla="*/ 880473 h 2583751"/>
              <a:gd name="connsiteX65" fmla="*/ 12191999 w 12191999"/>
              <a:gd name="connsiteY65" fmla="*/ 1017610 h 2583751"/>
              <a:gd name="connsiteX66" fmla="*/ 12191999 w 12191999"/>
              <a:gd name="connsiteY66" fmla="*/ 1566141 h 2583751"/>
              <a:gd name="connsiteX67" fmla="*/ 12054862 w 12191999"/>
              <a:gd name="connsiteY67" fmla="*/ 1703278 h 2583751"/>
              <a:gd name="connsiteX68" fmla="*/ 10637448 w 12191999"/>
              <a:gd name="connsiteY68" fmla="*/ 1703278 h 2583751"/>
              <a:gd name="connsiteX69" fmla="*/ 10500311 w 12191999"/>
              <a:gd name="connsiteY69" fmla="*/ 1566141 h 2583751"/>
              <a:gd name="connsiteX70" fmla="*/ 10500311 w 12191999"/>
              <a:gd name="connsiteY70" fmla="*/ 1017610 h 2583751"/>
              <a:gd name="connsiteX71" fmla="*/ 10637448 w 12191999"/>
              <a:gd name="connsiteY71" fmla="*/ 880473 h 2583751"/>
              <a:gd name="connsiteX72" fmla="*/ 8887396 w 12191999"/>
              <a:gd name="connsiteY72" fmla="*/ 880473 h 2583751"/>
              <a:gd name="connsiteX73" fmla="*/ 10304810 w 12191999"/>
              <a:gd name="connsiteY73" fmla="*/ 880473 h 2583751"/>
              <a:gd name="connsiteX74" fmla="*/ 10441947 w 12191999"/>
              <a:gd name="connsiteY74" fmla="*/ 1017610 h 2583751"/>
              <a:gd name="connsiteX75" fmla="*/ 10441947 w 12191999"/>
              <a:gd name="connsiteY75" fmla="*/ 1566141 h 2583751"/>
              <a:gd name="connsiteX76" fmla="*/ 10304810 w 12191999"/>
              <a:gd name="connsiteY76" fmla="*/ 1703278 h 2583751"/>
              <a:gd name="connsiteX77" fmla="*/ 8887396 w 12191999"/>
              <a:gd name="connsiteY77" fmla="*/ 1703278 h 2583751"/>
              <a:gd name="connsiteX78" fmla="*/ 8750259 w 12191999"/>
              <a:gd name="connsiteY78" fmla="*/ 1566141 h 2583751"/>
              <a:gd name="connsiteX79" fmla="*/ 8750259 w 12191999"/>
              <a:gd name="connsiteY79" fmla="*/ 1017610 h 2583751"/>
              <a:gd name="connsiteX80" fmla="*/ 8887396 w 12191999"/>
              <a:gd name="connsiteY80" fmla="*/ 880473 h 2583751"/>
              <a:gd name="connsiteX81" fmla="*/ 7137344 w 12191999"/>
              <a:gd name="connsiteY81" fmla="*/ 880473 h 2583751"/>
              <a:gd name="connsiteX82" fmla="*/ 8554758 w 12191999"/>
              <a:gd name="connsiteY82" fmla="*/ 880473 h 2583751"/>
              <a:gd name="connsiteX83" fmla="*/ 8691895 w 12191999"/>
              <a:gd name="connsiteY83" fmla="*/ 1017610 h 2583751"/>
              <a:gd name="connsiteX84" fmla="*/ 8691895 w 12191999"/>
              <a:gd name="connsiteY84" fmla="*/ 1566141 h 2583751"/>
              <a:gd name="connsiteX85" fmla="*/ 8554758 w 12191999"/>
              <a:gd name="connsiteY85" fmla="*/ 1703278 h 2583751"/>
              <a:gd name="connsiteX86" fmla="*/ 7137344 w 12191999"/>
              <a:gd name="connsiteY86" fmla="*/ 1703278 h 2583751"/>
              <a:gd name="connsiteX87" fmla="*/ 7000207 w 12191999"/>
              <a:gd name="connsiteY87" fmla="*/ 1566141 h 2583751"/>
              <a:gd name="connsiteX88" fmla="*/ 7000207 w 12191999"/>
              <a:gd name="connsiteY88" fmla="*/ 1017610 h 2583751"/>
              <a:gd name="connsiteX89" fmla="*/ 7137344 w 12191999"/>
              <a:gd name="connsiteY89" fmla="*/ 880473 h 2583751"/>
              <a:gd name="connsiteX90" fmla="*/ 5387293 w 12191999"/>
              <a:gd name="connsiteY90" fmla="*/ 880473 h 2583751"/>
              <a:gd name="connsiteX91" fmla="*/ 6804706 w 12191999"/>
              <a:gd name="connsiteY91" fmla="*/ 880473 h 2583751"/>
              <a:gd name="connsiteX92" fmla="*/ 6941843 w 12191999"/>
              <a:gd name="connsiteY92" fmla="*/ 1017610 h 2583751"/>
              <a:gd name="connsiteX93" fmla="*/ 6941843 w 12191999"/>
              <a:gd name="connsiteY93" fmla="*/ 1566141 h 2583751"/>
              <a:gd name="connsiteX94" fmla="*/ 6804706 w 12191999"/>
              <a:gd name="connsiteY94" fmla="*/ 1703278 h 2583751"/>
              <a:gd name="connsiteX95" fmla="*/ 5387293 w 12191999"/>
              <a:gd name="connsiteY95" fmla="*/ 1703278 h 2583751"/>
              <a:gd name="connsiteX96" fmla="*/ 5250155 w 12191999"/>
              <a:gd name="connsiteY96" fmla="*/ 1566141 h 2583751"/>
              <a:gd name="connsiteX97" fmla="*/ 5250155 w 12191999"/>
              <a:gd name="connsiteY97" fmla="*/ 1017610 h 2583751"/>
              <a:gd name="connsiteX98" fmla="*/ 5387293 w 12191999"/>
              <a:gd name="connsiteY98" fmla="*/ 880473 h 2583751"/>
              <a:gd name="connsiteX99" fmla="*/ 3637243 w 12191999"/>
              <a:gd name="connsiteY99" fmla="*/ 880473 h 2583751"/>
              <a:gd name="connsiteX100" fmla="*/ 5054654 w 12191999"/>
              <a:gd name="connsiteY100" fmla="*/ 880473 h 2583751"/>
              <a:gd name="connsiteX101" fmla="*/ 5191791 w 12191999"/>
              <a:gd name="connsiteY101" fmla="*/ 1017610 h 2583751"/>
              <a:gd name="connsiteX102" fmla="*/ 5191791 w 12191999"/>
              <a:gd name="connsiteY102" fmla="*/ 1566141 h 2583751"/>
              <a:gd name="connsiteX103" fmla="*/ 5054654 w 12191999"/>
              <a:gd name="connsiteY103" fmla="*/ 1703278 h 2583751"/>
              <a:gd name="connsiteX104" fmla="*/ 3637243 w 12191999"/>
              <a:gd name="connsiteY104" fmla="*/ 1703278 h 2583751"/>
              <a:gd name="connsiteX105" fmla="*/ 3500106 w 12191999"/>
              <a:gd name="connsiteY105" fmla="*/ 1566141 h 2583751"/>
              <a:gd name="connsiteX106" fmla="*/ 3500106 w 12191999"/>
              <a:gd name="connsiteY106" fmla="*/ 1017610 h 2583751"/>
              <a:gd name="connsiteX107" fmla="*/ 3637243 w 12191999"/>
              <a:gd name="connsiteY107" fmla="*/ 880473 h 2583751"/>
              <a:gd name="connsiteX108" fmla="*/ 1887190 w 12191999"/>
              <a:gd name="connsiteY108" fmla="*/ 880473 h 2583751"/>
              <a:gd name="connsiteX109" fmla="*/ 3304605 w 12191999"/>
              <a:gd name="connsiteY109" fmla="*/ 880473 h 2583751"/>
              <a:gd name="connsiteX110" fmla="*/ 3441742 w 12191999"/>
              <a:gd name="connsiteY110" fmla="*/ 1017610 h 2583751"/>
              <a:gd name="connsiteX111" fmla="*/ 3441742 w 12191999"/>
              <a:gd name="connsiteY111" fmla="*/ 1566141 h 2583751"/>
              <a:gd name="connsiteX112" fmla="*/ 3304605 w 12191999"/>
              <a:gd name="connsiteY112" fmla="*/ 1703278 h 2583751"/>
              <a:gd name="connsiteX113" fmla="*/ 1887190 w 12191999"/>
              <a:gd name="connsiteY113" fmla="*/ 1703278 h 2583751"/>
              <a:gd name="connsiteX114" fmla="*/ 1750053 w 12191999"/>
              <a:gd name="connsiteY114" fmla="*/ 1566141 h 2583751"/>
              <a:gd name="connsiteX115" fmla="*/ 1750053 w 12191999"/>
              <a:gd name="connsiteY115" fmla="*/ 1017610 h 2583751"/>
              <a:gd name="connsiteX116" fmla="*/ 1887190 w 12191999"/>
              <a:gd name="connsiteY116" fmla="*/ 880473 h 2583751"/>
              <a:gd name="connsiteX117" fmla="*/ 137138 w 12191999"/>
              <a:gd name="connsiteY117" fmla="*/ 880473 h 2583751"/>
              <a:gd name="connsiteX118" fmla="*/ 1554552 w 12191999"/>
              <a:gd name="connsiteY118" fmla="*/ 880473 h 2583751"/>
              <a:gd name="connsiteX119" fmla="*/ 1691689 w 12191999"/>
              <a:gd name="connsiteY119" fmla="*/ 1017610 h 2583751"/>
              <a:gd name="connsiteX120" fmla="*/ 1691689 w 12191999"/>
              <a:gd name="connsiteY120" fmla="*/ 1566141 h 2583751"/>
              <a:gd name="connsiteX121" fmla="*/ 1554552 w 12191999"/>
              <a:gd name="connsiteY121" fmla="*/ 1703278 h 2583751"/>
              <a:gd name="connsiteX122" fmla="*/ 137138 w 12191999"/>
              <a:gd name="connsiteY122" fmla="*/ 1703278 h 2583751"/>
              <a:gd name="connsiteX123" fmla="*/ 1 w 12191999"/>
              <a:gd name="connsiteY123" fmla="*/ 1566141 h 2583751"/>
              <a:gd name="connsiteX124" fmla="*/ 1 w 12191999"/>
              <a:gd name="connsiteY124" fmla="*/ 1017610 h 2583751"/>
              <a:gd name="connsiteX125" fmla="*/ 137138 w 12191999"/>
              <a:gd name="connsiteY125" fmla="*/ 880473 h 2583751"/>
              <a:gd name="connsiteX126" fmla="*/ 10637448 w 12191999"/>
              <a:gd name="connsiteY126" fmla="*/ 0 h 2583751"/>
              <a:gd name="connsiteX127" fmla="*/ 12054862 w 12191999"/>
              <a:gd name="connsiteY127" fmla="*/ 0 h 2583751"/>
              <a:gd name="connsiteX128" fmla="*/ 12191999 w 12191999"/>
              <a:gd name="connsiteY128" fmla="*/ 137137 h 2583751"/>
              <a:gd name="connsiteX129" fmla="*/ 12191999 w 12191999"/>
              <a:gd name="connsiteY129" fmla="*/ 685668 h 2583751"/>
              <a:gd name="connsiteX130" fmla="*/ 12054862 w 12191999"/>
              <a:gd name="connsiteY130" fmla="*/ 822805 h 2583751"/>
              <a:gd name="connsiteX131" fmla="*/ 10637448 w 12191999"/>
              <a:gd name="connsiteY131" fmla="*/ 822805 h 2583751"/>
              <a:gd name="connsiteX132" fmla="*/ 10500311 w 12191999"/>
              <a:gd name="connsiteY132" fmla="*/ 685668 h 2583751"/>
              <a:gd name="connsiteX133" fmla="*/ 10500311 w 12191999"/>
              <a:gd name="connsiteY133" fmla="*/ 137137 h 2583751"/>
              <a:gd name="connsiteX134" fmla="*/ 10637448 w 12191999"/>
              <a:gd name="connsiteY134" fmla="*/ 0 h 2583751"/>
              <a:gd name="connsiteX135" fmla="*/ 8887396 w 12191999"/>
              <a:gd name="connsiteY135" fmla="*/ 0 h 2583751"/>
              <a:gd name="connsiteX136" fmla="*/ 10304810 w 12191999"/>
              <a:gd name="connsiteY136" fmla="*/ 0 h 2583751"/>
              <a:gd name="connsiteX137" fmla="*/ 10441947 w 12191999"/>
              <a:gd name="connsiteY137" fmla="*/ 137137 h 2583751"/>
              <a:gd name="connsiteX138" fmla="*/ 10441947 w 12191999"/>
              <a:gd name="connsiteY138" fmla="*/ 685668 h 2583751"/>
              <a:gd name="connsiteX139" fmla="*/ 10304810 w 12191999"/>
              <a:gd name="connsiteY139" fmla="*/ 822805 h 2583751"/>
              <a:gd name="connsiteX140" fmla="*/ 8887396 w 12191999"/>
              <a:gd name="connsiteY140" fmla="*/ 822805 h 2583751"/>
              <a:gd name="connsiteX141" fmla="*/ 8750259 w 12191999"/>
              <a:gd name="connsiteY141" fmla="*/ 685668 h 2583751"/>
              <a:gd name="connsiteX142" fmla="*/ 8750259 w 12191999"/>
              <a:gd name="connsiteY142" fmla="*/ 137137 h 2583751"/>
              <a:gd name="connsiteX143" fmla="*/ 8887396 w 12191999"/>
              <a:gd name="connsiteY143" fmla="*/ 0 h 2583751"/>
              <a:gd name="connsiteX144" fmla="*/ 7137344 w 12191999"/>
              <a:gd name="connsiteY144" fmla="*/ 0 h 2583751"/>
              <a:gd name="connsiteX145" fmla="*/ 8554758 w 12191999"/>
              <a:gd name="connsiteY145" fmla="*/ 0 h 2583751"/>
              <a:gd name="connsiteX146" fmla="*/ 8691895 w 12191999"/>
              <a:gd name="connsiteY146" fmla="*/ 137137 h 2583751"/>
              <a:gd name="connsiteX147" fmla="*/ 8691895 w 12191999"/>
              <a:gd name="connsiteY147" fmla="*/ 685668 h 2583751"/>
              <a:gd name="connsiteX148" fmla="*/ 8554758 w 12191999"/>
              <a:gd name="connsiteY148" fmla="*/ 822805 h 2583751"/>
              <a:gd name="connsiteX149" fmla="*/ 7137344 w 12191999"/>
              <a:gd name="connsiteY149" fmla="*/ 822805 h 2583751"/>
              <a:gd name="connsiteX150" fmla="*/ 7000207 w 12191999"/>
              <a:gd name="connsiteY150" fmla="*/ 685668 h 2583751"/>
              <a:gd name="connsiteX151" fmla="*/ 7000207 w 12191999"/>
              <a:gd name="connsiteY151" fmla="*/ 137137 h 2583751"/>
              <a:gd name="connsiteX152" fmla="*/ 7137344 w 12191999"/>
              <a:gd name="connsiteY152" fmla="*/ 0 h 2583751"/>
              <a:gd name="connsiteX153" fmla="*/ 5387293 w 12191999"/>
              <a:gd name="connsiteY153" fmla="*/ 0 h 2583751"/>
              <a:gd name="connsiteX154" fmla="*/ 6804706 w 12191999"/>
              <a:gd name="connsiteY154" fmla="*/ 0 h 2583751"/>
              <a:gd name="connsiteX155" fmla="*/ 6941843 w 12191999"/>
              <a:gd name="connsiteY155" fmla="*/ 137137 h 2583751"/>
              <a:gd name="connsiteX156" fmla="*/ 6941843 w 12191999"/>
              <a:gd name="connsiteY156" fmla="*/ 685668 h 2583751"/>
              <a:gd name="connsiteX157" fmla="*/ 6804706 w 12191999"/>
              <a:gd name="connsiteY157" fmla="*/ 822805 h 2583751"/>
              <a:gd name="connsiteX158" fmla="*/ 5387293 w 12191999"/>
              <a:gd name="connsiteY158" fmla="*/ 822805 h 2583751"/>
              <a:gd name="connsiteX159" fmla="*/ 5250155 w 12191999"/>
              <a:gd name="connsiteY159" fmla="*/ 685668 h 2583751"/>
              <a:gd name="connsiteX160" fmla="*/ 5250155 w 12191999"/>
              <a:gd name="connsiteY160" fmla="*/ 137137 h 2583751"/>
              <a:gd name="connsiteX161" fmla="*/ 5387293 w 12191999"/>
              <a:gd name="connsiteY161" fmla="*/ 0 h 2583751"/>
              <a:gd name="connsiteX162" fmla="*/ 3637244 w 12191999"/>
              <a:gd name="connsiteY162" fmla="*/ 0 h 2583751"/>
              <a:gd name="connsiteX163" fmla="*/ 5054654 w 12191999"/>
              <a:gd name="connsiteY163" fmla="*/ 0 h 2583751"/>
              <a:gd name="connsiteX164" fmla="*/ 5191791 w 12191999"/>
              <a:gd name="connsiteY164" fmla="*/ 137137 h 2583751"/>
              <a:gd name="connsiteX165" fmla="*/ 5191791 w 12191999"/>
              <a:gd name="connsiteY165" fmla="*/ 685668 h 2583751"/>
              <a:gd name="connsiteX166" fmla="*/ 5054654 w 12191999"/>
              <a:gd name="connsiteY166" fmla="*/ 822805 h 2583751"/>
              <a:gd name="connsiteX167" fmla="*/ 3637244 w 12191999"/>
              <a:gd name="connsiteY167" fmla="*/ 822805 h 2583751"/>
              <a:gd name="connsiteX168" fmla="*/ 3500106 w 12191999"/>
              <a:gd name="connsiteY168" fmla="*/ 685668 h 2583751"/>
              <a:gd name="connsiteX169" fmla="*/ 3500106 w 12191999"/>
              <a:gd name="connsiteY169" fmla="*/ 137137 h 2583751"/>
              <a:gd name="connsiteX170" fmla="*/ 3637244 w 12191999"/>
              <a:gd name="connsiteY170" fmla="*/ 0 h 2583751"/>
              <a:gd name="connsiteX171" fmla="*/ 1887191 w 12191999"/>
              <a:gd name="connsiteY171" fmla="*/ 0 h 2583751"/>
              <a:gd name="connsiteX172" fmla="*/ 3304606 w 12191999"/>
              <a:gd name="connsiteY172" fmla="*/ 0 h 2583751"/>
              <a:gd name="connsiteX173" fmla="*/ 3441742 w 12191999"/>
              <a:gd name="connsiteY173" fmla="*/ 137137 h 2583751"/>
              <a:gd name="connsiteX174" fmla="*/ 3441742 w 12191999"/>
              <a:gd name="connsiteY174" fmla="*/ 685668 h 2583751"/>
              <a:gd name="connsiteX175" fmla="*/ 3304606 w 12191999"/>
              <a:gd name="connsiteY175" fmla="*/ 822805 h 2583751"/>
              <a:gd name="connsiteX176" fmla="*/ 1887191 w 12191999"/>
              <a:gd name="connsiteY176" fmla="*/ 822805 h 2583751"/>
              <a:gd name="connsiteX177" fmla="*/ 1750053 w 12191999"/>
              <a:gd name="connsiteY177" fmla="*/ 685668 h 2583751"/>
              <a:gd name="connsiteX178" fmla="*/ 1750053 w 12191999"/>
              <a:gd name="connsiteY178" fmla="*/ 137137 h 2583751"/>
              <a:gd name="connsiteX179" fmla="*/ 1887191 w 12191999"/>
              <a:gd name="connsiteY179" fmla="*/ 0 h 2583751"/>
              <a:gd name="connsiteX180" fmla="*/ 137139 w 12191999"/>
              <a:gd name="connsiteY180" fmla="*/ 0 h 2583751"/>
              <a:gd name="connsiteX181" fmla="*/ 1554552 w 12191999"/>
              <a:gd name="connsiteY181" fmla="*/ 0 h 2583751"/>
              <a:gd name="connsiteX182" fmla="*/ 1691690 w 12191999"/>
              <a:gd name="connsiteY182" fmla="*/ 137137 h 2583751"/>
              <a:gd name="connsiteX183" fmla="*/ 1691690 w 12191999"/>
              <a:gd name="connsiteY183" fmla="*/ 685668 h 2583751"/>
              <a:gd name="connsiteX184" fmla="*/ 1554552 w 12191999"/>
              <a:gd name="connsiteY184" fmla="*/ 822805 h 2583751"/>
              <a:gd name="connsiteX185" fmla="*/ 137139 w 12191999"/>
              <a:gd name="connsiteY185" fmla="*/ 822805 h 2583751"/>
              <a:gd name="connsiteX186" fmla="*/ 2 w 12191999"/>
              <a:gd name="connsiteY186" fmla="*/ 685668 h 2583751"/>
              <a:gd name="connsiteX187" fmla="*/ 2 w 12191999"/>
              <a:gd name="connsiteY187" fmla="*/ 137137 h 2583751"/>
              <a:gd name="connsiteX188" fmla="*/ 137139 w 12191999"/>
              <a:gd name="connsiteY188" fmla="*/ 0 h 258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2191999" h="2583751">
                <a:moveTo>
                  <a:pt x="10637448" y="1760946"/>
                </a:moveTo>
                <a:lnTo>
                  <a:pt x="12054862" y="1760946"/>
                </a:lnTo>
                <a:cubicBezTo>
                  <a:pt x="12130601" y="1760946"/>
                  <a:pt x="12191999" y="1822344"/>
                  <a:pt x="12191999" y="1898083"/>
                </a:cubicBezTo>
                <a:lnTo>
                  <a:pt x="12191999" y="2446614"/>
                </a:lnTo>
                <a:cubicBezTo>
                  <a:pt x="12191999" y="2522353"/>
                  <a:pt x="12130601" y="2583751"/>
                  <a:pt x="12054862" y="2583751"/>
                </a:cubicBezTo>
                <a:lnTo>
                  <a:pt x="10637448" y="2583751"/>
                </a:lnTo>
                <a:cubicBezTo>
                  <a:pt x="10561709" y="2583751"/>
                  <a:pt x="10500311" y="2522353"/>
                  <a:pt x="10500311" y="2446614"/>
                </a:cubicBezTo>
                <a:lnTo>
                  <a:pt x="10500311" y="1898083"/>
                </a:lnTo>
                <a:cubicBezTo>
                  <a:pt x="10500311" y="1822344"/>
                  <a:pt x="10561709" y="1760946"/>
                  <a:pt x="10637448" y="1760946"/>
                </a:cubicBezTo>
                <a:close/>
                <a:moveTo>
                  <a:pt x="8887396" y="1760946"/>
                </a:moveTo>
                <a:lnTo>
                  <a:pt x="10304810" y="1760946"/>
                </a:lnTo>
                <a:cubicBezTo>
                  <a:pt x="10380549" y="1760946"/>
                  <a:pt x="10441947" y="1822344"/>
                  <a:pt x="10441947" y="1898083"/>
                </a:cubicBezTo>
                <a:lnTo>
                  <a:pt x="10441947" y="2446614"/>
                </a:lnTo>
                <a:cubicBezTo>
                  <a:pt x="10441947" y="2522353"/>
                  <a:pt x="10380549" y="2583751"/>
                  <a:pt x="10304810" y="2583751"/>
                </a:cubicBezTo>
                <a:lnTo>
                  <a:pt x="8887396" y="2583751"/>
                </a:lnTo>
                <a:cubicBezTo>
                  <a:pt x="8811657" y="2583751"/>
                  <a:pt x="8750259" y="2522353"/>
                  <a:pt x="8750259" y="2446614"/>
                </a:cubicBezTo>
                <a:lnTo>
                  <a:pt x="8750259" y="1898083"/>
                </a:lnTo>
                <a:cubicBezTo>
                  <a:pt x="8750259" y="1822344"/>
                  <a:pt x="8811657" y="1760946"/>
                  <a:pt x="8887396" y="1760946"/>
                </a:cubicBezTo>
                <a:close/>
                <a:moveTo>
                  <a:pt x="7137344" y="1760946"/>
                </a:moveTo>
                <a:lnTo>
                  <a:pt x="8554758" y="1760946"/>
                </a:lnTo>
                <a:cubicBezTo>
                  <a:pt x="8630497" y="1760946"/>
                  <a:pt x="8691895" y="1822344"/>
                  <a:pt x="8691895" y="1898083"/>
                </a:cubicBezTo>
                <a:lnTo>
                  <a:pt x="8691895" y="2446614"/>
                </a:lnTo>
                <a:cubicBezTo>
                  <a:pt x="8691895" y="2522353"/>
                  <a:pt x="8630497" y="2583751"/>
                  <a:pt x="8554758" y="2583751"/>
                </a:cubicBezTo>
                <a:lnTo>
                  <a:pt x="7137344" y="2583751"/>
                </a:lnTo>
                <a:cubicBezTo>
                  <a:pt x="7061605" y="2583751"/>
                  <a:pt x="7000207" y="2522353"/>
                  <a:pt x="7000207" y="2446614"/>
                </a:cubicBezTo>
                <a:lnTo>
                  <a:pt x="7000207" y="1898083"/>
                </a:lnTo>
                <a:cubicBezTo>
                  <a:pt x="7000207" y="1822344"/>
                  <a:pt x="7061605" y="1760946"/>
                  <a:pt x="7137344" y="1760946"/>
                </a:cubicBezTo>
                <a:close/>
                <a:moveTo>
                  <a:pt x="5387293" y="1760946"/>
                </a:moveTo>
                <a:lnTo>
                  <a:pt x="6804706" y="1760946"/>
                </a:lnTo>
                <a:cubicBezTo>
                  <a:pt x="6880445" y="1760946"/>
                  <a:pt x="6941843" y="1822344"/>
                  <a:pt x="6941843" y="1898083"/>
                </a:cubicBezTo>
                <a:lnTo>
                  <a:pt x="6941843" y="2446614"/>
                </a:lnTo>
                <a:cubicBezTo>
                  <a:pt x="6941843" y="2522353"/>
                  <a:pt x="6880445" y="2583751"/>
                  <a:pt x="6804706" y="2583751"/>
                </a:cubicBezTo>
                <a:lnTo>
                  <a:pt x="5387293" y="2583751"/>
                </a:lnTo>
                <a:cubicBezTo>
                  <a:pt x="5311554" y="2583751"/>
                  <a:pt x="5250155" y="2522353"/>
                  <a:pt x="5250155" y="2446614"/>
                </a:cubicBezTo>
                <a:lnTo>
                  <a:pt x="5250155" y="1898083"/>
                </a:lnTo>
                <a:cubicBezTo>
                  <a:pt x="5250155" y="1822344"/>
                  <a:pt x="5311554" y="1760946"/>
                  <a:pt x="5387293" y="1760946"/>
                </a:cubicBezTo>
                <a:close/>
                <a:moveTo>
                  <a:pt x="3637242" y="1760946"/>
                </a:moveTo>
                <a:lnTo>
                  <a:pt x="5054654" y="1760946"/>
                </a:lnTo>
                <a:cubicBezTo>
                  <a:pt x="5130393" y="1760946"/>
                  <a:pt x="5191791" y="1822344"/>
                  <a:pt x="5191791" y="1898083"/>
                </a:cubicBezTo>
                <a:lnTo>
                  <a:pt x="5191791" y="2446614"/>
                </a:lnTo>
                <a:cubicBezTo>
                  <a:pt x="5191791" y="2522353"/>
                  <a:pt x="5130393" y="2583751"/>
                  <a:pt x="5054654" y="2583751"/>
                </a:cubicBezTo>
                <a:lnTo>
                  <a:pt x="3637242" y="2583751"/>
                </a:lnTo>
                <a:cubicBezTo>
                  <a:pt x="3561503" y="2583751"/>
                  <a:pt x="3500105" y="2522353"/>
                  <a:pt x="3500105" y="2446614"/>
                </a:cubicBezTo>
                <a:lnTo>
                  <a:pt x="3500105" y="1898083"/>
                </a:lnTo>
                <a:cubicBezTo>
                  <a:pt x="3500105" y="1822344"/>
                  <a:pt x="3561503" y="1760946"/>
                  <a:pt x="3637242" y="1760946"/>
                </a:cubicBezTo>
                <a:close/>
                <a:moveTo>
                  <a:pt x="1887189" y="1760946"/>
                </a:moveTo>
                <a:lnTo>
                  <a:pt x="3304604" y="1760946"/>
                </a:lnTo>
                <a:cubicBezTo>
                  <a:pt x="3380343" y="1760946"/>
                  <a:pt x="3441741" y="1822344"/>
                  <a:pt x="3441741" y="1898083"/>
                </a:cubicBezTo>
                <a:lnTo>
                  <a:pt x="3441741" y="2446614"/>
                </a:lnTo>
                <a:cubicBezTo>
                  <a:pt x="3441741" y="2522353"/>
                  <a:pt x="3380343" y="2583751"/>
                  <a:pt x="3304604" y="2583751"/>
                </a:cubicBezTo>
                <a:lnTo>
                  <a:pt x="1887189" y="2583751"/>
                </a:lnTo>
                <a:cubicBezTo>
                  <a:pt x="1811450" y="2583751"/>
                  <a:pt x="1750052" y="2522353"/>
                  <a:pt x="1750052" y="2446614"/>
                </a:cubicBezTo>
                <a:lnTo>
                  <a:pt x="1750052" y="1898083"/>
                </a:lnTo>
                <a:cubicBezTo>
                  <a:pt x="1750052" y="1822344"/>
                  <a:pt x="1811450" y="1760946"/>
                  <a:pt x="1887189" y="1760946"/>
                </a:cubicBezTo>
                <a:close/>
                <a:moveTo>
                  <a:pt x="137138" y="1760946"/>
                </a:moveTo>
                <a:lnTo>
                  <a:pt x="1554551" y="1760946"/>
                </a:lnTo>
                <a:cubicBezTo>
                  <a:pt x="1630290" y="1760946"/>
                  <a:pt x="1691688" y="1822344"/>
                  <a:pt x="1691688" y="1898083"/>
                </a:cubicBezTo>
                <a:lnTo>
                  <a:pt x="1691688" y="2446614"/>
                </a:lnTo>
                <a:cubicBezTo>
                  <a:pt x="1691688" y="2522353"/>
                  <a:pt x="1630290" y="2583751"/>
                  <a:pt x="1554551" y="2583751"/>
                </a:cubicBezTo>
                <a:lnTo>
                  <a:pt x="137138" y="2583751"/>
                </a:lnTo>
                <a:cubicBezTo>
                  <a:pt x="61398" y="2583751"/>
                  <a:pt x="0" y="2522353"/>
                  <a:pt x="0" y="2446614"/>
                </a:cubicBezTo>
                <a:lnTo>
                  <a:pt x="0" y="1898083"/>
                </a:lnTo>
                <a:cubicBezTo>
                  <a:pt x="0" y="1822344"/>
                  <a:pt x="61398" y="1760946"/>
                  <a:pt x="137138" y="1760946"/>
                </a:cubicBezTo>
                <a:close/>
                <a:moveTo>
                  <a:pt x="10637448" y="880473"/>
                </a:moveTo>
                <a:lnTo>
                  <a:pt x="12054862" y="880473"/>
                </a:lnTo>
                <a:cubicBezTo>
                  <a:pt x="12130601" y="880473"/>
                  <a:pt x="12191999" y="941871"/>
                  <a:pt x="12191999" y="1017610"/>
                </a:cubicBezTo>
                <a:lnTo>
                  <a:pt x="12191999" y="1566141"/>
                </a:lnTo>
                <a:cubicBezTo>
                  <a:pt x="12191999" y="1641880"/>
                  <a:pt x="12130601" y="1703278"/>
                  <a:pt x="12054862" y="1703278"/>
                </a:cubicBezTo>
                <a:lnTo>
                  <a:pt x="10637448" y="1703278"/>
                </a:lnTo>
                <a:cubicBezTo>
                  <a:pt x="10561709" y="1703278"/>
                  <a:pt x="10500311" y="1641880"/>
                  <a:pt x="10500311" y="1566141"/>
                </a:cubicBezTo>
                <a:lnTo>
                  <a:pt x="10500311" y="1017610"/>
                </a:lnTo>
                <a:cubicBezTo>
                  <a:pt x="10500311" y="941871"/>
                  <a:pt x="10561709" y="880473"/>
                  <a:pt x="10637448" y="880473"/>
                </a:cubicBezTo>
                <a:close/>
                <a:moveTo>
                  <a:pt x="8887396" y="880473"/>
                </a:moveTo>
                <a:lnTo>
                  <a:pt x="10304810" y="880473"/>
                </a:lnTo>
                <a:cubicBezTo>
                  <a:pt x="10380549" y="880473"/>
                  <a:pt x="10441947" y="941871"/>
                  <a:pt x="10441947" y="1017610"/>
                </a:cubicBezTo>
                <a:lnTo>
                  <a:pt x="10441947" y="1566141"/>
                </a:lnTo>
                <a:cubicBezTo>
                  <a:pt x="10441947" y="1641880"/>
                  <a:pt x="10380549" y="1703278"/>
                  <a:pt x="10304810" y="1703278"/>
                </a:cubicBezTo>
                <a:lnTo>
                  <a:pt x="8887396" y="1703278"/>
                </a:lnTo>
                <a:cubicBezTo>
                  <a:pt x="8811657" y="1703278"/>
                  <a:pt x="8750259" y="1641880"/>
                  <a:pt x="8750259" y="1566141"/>
                </a:cubicBezTo>
                <a:lnTo>
                  <a:pt x="8750259" y="1017610"/>
                </a:lnTo>
                <a:cubicBezTo>
                  <a:pt x="8750259" y="941871"/>
                  <a:pt x="8811657" y="880473"/>
                  <a:pt x="8887396" y="880473"/>
                </a:cubicBezTo>
                <a:close/>
                <a:moveTo>
                  <a:pt x="7137344" y="880473"/>
                </a:moveTo>
                <a:lnTo>
                  <a:pt x="8554758" y="880473"/>
                </a:lnTo>
                <a:cubicBezTo>
                  <a:pt x="8630497" y="880473"/>
                  <a:pt x="8691895" y="941871"/>
                  <a:pt x="8691895" y="1017610"/>
                </a:cubicBezTo>
                <a:lnTo>
                  <a:pt x="8691895" y="1566141"/>
                </a:lnTo>
                <a:cubicBezTo>
                  <a:pt x="8691895" y="1641880"/>
                  <a:pt x="8630497" y="1703278"/>
                  <a:pt x="8554758" y="1703278"/>
                </a:cubicBezTo>
                <a:lnTo>
                  <a:pt x="7137344" y="1703278"/>
                </a:lnTo>
                <a:cubicBezTo>
                  <a:pt x="7061605" y="1703278"/>
                  <a:pt x="7000207" y="1641880"/>
                  <a:pt x="7000207" y="1566141"/>
                </a:cubicBezTo>
                <a:lnTo>
                  <a:pt x="7000207" y="1017610"/>
                </a:lnTo>
                <a:cubicBezTo>
                  <a:pt x="7000207" y="941871"/>
                  <a:pt x="7061605" y="880473"/>
                  <a:pt x="7137344" y="880473"/>
                </a:cubicBezTo>
                <a:close/>
                <a:moveTo>
                  <a:pt x="5387293" y="880473"/>
                </a:moveTo>
                <a:lnTo>
                  <a:pt x="6804706" y="880473"/>
                </a:lnTo>
                <a:cubicBezTo>
                  <a:pt x="6880445" y="880473"/>
                  <a:pt x="6941843" y="941871"/>
                  <a:pt x="6941843" y="1017610"/>
                </a:cubicBezTo>
                <a:lnTo>
                  <a:pt x="6941843" y="1566141"/>
                </a:lnTo>
                <a:cubicBezTo>
                  <a:pt x="6941843" y="1641880"/>
                  <a:pt x="6880445" y="1703278"/>
                  <a:pt x="6804706" y="1703278"/>
                </a:cubicBezTo>
                <a:lnTo>
                  <a:pt x="5387293" y="1703278"/>
                </a:lnTo>
                <a:cubicBezTo>
                  <a:pt x="5311554" y="1703278"/>
                  <a:pt x="5250155" y="1641880"/>
                  <a:pt x="5250155" y="1566141"/>
                </a:cubicBezTo>
                <a:lnTo>
                  <a:pt x="5250155" y="1017610"/>
                </a:lnTo>
                <a:cubicBezTo>
                  <a:pt x="5250155" y="941871"/>
                  <a:pt x="5311554" y="880473"/>
                  <a:pt x="5387293" y="880473"/>
                </a:cubicBezTo>
                <a:close/>
                <a:moveTo>
                  <a:pt x="3637243" y="880473"/>
                </a:moveTo>
                <a:lnTo>
                  <a:pt x="5054654" y="880473"/>
                </a:lnTo>
                <a:cubicBezTo>
                  <a:pt x="5130393" y="880473"/>
                  <a:pt x="5191791" y="941871"/>
                  <a:pt x="5191791" y="1017610"/>
                </a:cubicBezTo>
                <a:lnTo>
                  <a:pt x="5191791" y="1566141"/>
                </a:lnTo>
                <a:cubicBezTo>
                  <a:pt x="5191791" y="1641880"/>
                  <a:pt x="5130393" y="1703278"/>
                  <a:pt x="5054654" y="1703278"/>
                </a:cubicBezTo>
                <a:lnTo>
                  <a:pt x="3637243" y="1703278"/>
                </a:lnTo>
                <a:cubicBezTo>
                  <a:pt x="3561504" y="1703278"/>
                  <a:pt x="3500106" y="1641880"/>
                  <a:pt x="3500106" y="1566141"/>
                </a:cubicBezTo>
                <a:lnTo>
                  <a:pt x="3500106" y="1017610"/>
                </a:lnTo>
                <a:cubicBezTo>
                  <a:pt x="3500106" y="941871"/>
                  <a:pt x="3561504" y="880473"/>
                  <a:pt x="3637243" y="880473"/>
                </a:cubicBezTo>
                <a:close/>
                <a:moveTo>
                  <a:pt x="1887190" y="880473"/>
                </a:moveTo>
                <a:lnTo>
                  <a:pt x="3304605" y="880473"/>
                </a:lnTo>
                <a:cubicBezTo>
                  <a:pt x="3380344" y="880473"/>
                  <a:pt x="3441742" y="941871"/>
                  <a:pt x="3441742" y="1017610"/>
                </a:cubicBezTo>
                <a:lnTo>
                  <a:pt x="3441742" y="1566141"/>
                </a:lnTo>
                <a:cubicBezTo>
                  <a:pt x="3441742" y="1641880"/>
                  <a:pt x="3380344" y="1703278"/>
                  <a:pt x="3304605" y="1703278"/>
                </a:cubicBezTo>
                <a:lnTo>
                  <a:pt x="1887190" y="1703278"/>
                </a:lnTo>
                <a:cubicBezTo>
                  <a:pt x="1811451" y="1703278"/>
                  <a:pt x="1750053" y="1641880"/>
                  <a:pt x="1750053" y="1566141"/>
                </a:cubicBezTo>
                <a:lnTo>
                  <a:pt x="1750053" y="1017610"/>
                </a:lnTo>
                <a:cubicBezTo>
                  <a:pt x="1750053" y="941871"/>
                  <a:pt x="1811451" y="880473"/>
                  <a:pt x="1887190" y="880473"/>
                </a:cubicBezTo>
                <a:close/>
                <a:moveTo>
                  <a:pt x="137138" y="880473"/>
                </a:moveTo>
                <a:lnTo>
                  <a:pt x="1554552" y="880473"/>
                </a:lnTo>
                <a:cubicBezTo>
                  <a:pt x="1630291" y="880473"/>
                  <a:pt x="1691689" y="941871"/>
                  <a:pt x="1691689" y="1017610"/>
                </a:cubicBezTo>
                <a:lnTo>
                  <a:pt x="1691689" y="1566141"/>
                </a:lnTo>
                <a:cubicBezTo>
                  <a:pt x="1691689" y="1641880"/>
                  <a:pt x="1630291" y="1703278"/>
                  <a:pt x="1554552" y="1703278"/>
                </a:cubicBezTo>
                <a:lnTo>
                  <a:pt x="137138" y="1703278"/>
                </a:lnTo>
                <a:cubicBezTo>
                  <a:pt x="61399" y="1703278"/>
                  <a:pt x="1" y="1641880"/>
                  <a:pt x="1" y="1566141"/>
                </a:cubicBezTo>
                <a:lnTo>
                  <a:pt x="1" y="1017610"/>
                </a:lnTo>
                <a:cubicBezTo>
                  <a:pt x="1" y="941871"/>
                  <a:pt x="61399" y="880473"/>
                  <a:pt x="137138" y="880473"/>
                </a:cubicBezTo>
                <a:close/>
                <a:moveTo>
                  <a:pt x="10637448" y="0"/>
                </a:moveTo>
                <a:lnTo>
                  <a:pt x="12054862" y="0"/>
                </a:lnTo>
                <a:cubicBezTo>
                  <a:pt x="12130601" y="0"/>
                  <a:pt x="12191999" y="61398"/>
                  <a:pt x="12191999" y="137137"/>
                </a:cubicBezTo>
                <a:lnTo>
                  <a:pt x="12191999" y="685668"/>
                </a:lnTo>
                <a:cubicBezTo>
                  <a:pt x="12191999" y="761407"/>
                  <a:pt x="12130601" y="822805"/>
                  <a:pt x="12054862" y="822805"/>
                </a:cubicBezTo>
                <a:lnTo>
                  <a:pt x="10637448" y="822805"/>
                </a:lnTo>
                <a:cubicBezTo>
                  <a:pt x="10561709" y="822805"/>
                  <a:pt x="10500311" y="761407"/>
                  <a:pt x="10500311" y="685668"/>
                </a:cubicBezTo>
                <a:lnTo>
                  <a:pt x="10500311" y="137137"/>
                </a:lnTo>
                <a:cubicBezTo>
                  <a:pt x="10500311" y="61398"/>
                  <a:pt x="10561709" y="0"/>
                  <a:pt x="10637448" y="0"/>
                </a:cubicBezTo>
                <a:close/>
                <a:moveTo>
                  <a:pt x="8887396" y="0"/>
                </a:moveTo>
                <a:lnTo>
                  <a:pt x="10304810" y="0"/>
                </a:lnTo>
                <a:cubicBezTo>
                  <a:pt x="10380549" y="0"/>
                  <a:pt x="10441947" y="61398"/>
                  <a:pt x="10441947" y="137137"/>
                </a:cubicBezTo>
                <a:lnTo>
                  <a:pt x="10441947" y="685668"/>
                </a:lnTo>
                <a:cubicBezTo>
                  <a:pt x="10441947" y="761407"/>
                  <a:pt x="10380549" y="822805"/>
                  <a:pt x="10304810" y="822805"/>
                </a:cubicBezTo>
                <a:lnTo>
                  <a:pt x="8887396" y="822805"/>
                </a:lnTo>
                <a:cubicBezTo>
                  <a:pt x="8811657" y="822805"/>
                  <a:pt x="8750259" y="761407"/>
                  <a:pt x="8750259" y="685668"/>
                </a:cubicBezTo>
                <a:lnTo>
                  <a:pt x="8750259" y="137137"/>
                </a:lnTo>
                <a:cubicBezTo>
                  <a:pt x="8750259" y="61398"/>
                  <a:pt x="8811657" y="0"/>
                  <a:pt x="8887396" y="0"/>
                </a:cubicBezTo>
                <a:close/>
                <a:moveTo>
                  <a:pt x="7137344" y="0"/>
                </a:moveTo>
                <a:lnTo>
                  <a:pt x="8554758" y="0"/>
                </a:lnTo>
                <a:cubicBezTo>
                  <a:pt x="8630497" y="0"/>
                  <a:pt x="8691895" y="61398"/>
                  <a:pt x="8691895" y="137137"/>
                </a:cubicBezTo>
                <a:lnTo>
                  <a:pt x="8691895" y="685668"/>
                </a:lnTo>
                <a:cubicBezTo>
                  <a:pt x="8691895" y="761407"/>
                  <a:pt x="8630497" y="822805"/>
                  <a:pt x="8554758" y="822805"/>
                </a:cubicBezTo>
                <a:lnTo>
                  <a:pt x="7137344" y="822805"/>
                </a:lnTo>
                <a:cubicBezTo>
                  <a:pt x="7061605" y="822805"/>
                  <a:pt x="7000207" y="761407"/>
                  <a:pt x="7000207" y="685668"/>
                </a:cubicBezTo>
                <a:lnTo>
                  <a:pt x="7000207" y="137137"/>
                </a:lnTo>
                <a:cubicBezTo>
                  <a:pt x="7000207" y="61398"/>
                  <a:pt x="7061605" y="0"/>
                  <a:pt x="7137344" y="0"/>
                </a:cubicBezTo>
                <a:close/>
                <a:moveTo>
                  <a:pt x="5387293" y="0"/>
                </a:moveTo>
                <a:lnTo>
                  <a:pt x="6804706" y="0"/>
                </a:lnTo>
                <a:cubicBezTo>
                  <a:pt x="6880445" y="0"/>
                  <a:pt x="6941843" y="61398"/>
                  <a:pt x="6941843" y="137137"/>
                </a:cubicBezTo>
                <a:lnTo>
                  <a:pt x="6941843" y="685668"/>
                </a:lnTo>
                <a:cubicBezTo>
                  <a:pt x="6941843" y="761407"/>
                  <a:pt x="6880445" y="822805"/>
                  <a:pt x="6804706" y="822805"/>
                </a:cubicBezTo>
                <a:lnTo>
                  <a:pt x="5387293" y="822805"/>
                </a:lnTo>
                <a:cubicBezTo>
                  <a:pt x="5311554" y="822805"/>
                  <a:pt x="5250155" y="761407"/>
                  <a:pt x="5250155" y="685668"/>
                </a:cubicBezTo>
                <a:lnTo>
                  <a:pt x="5250155" y="137137"/>
                </a:lnTo>
                <a:cubicBezTo>
                  <a:pt x="5250155" y="61398"/>
                  <a:pt x="5311554" y="0"/>
                  <a:pt x="5387293" y="0"/>
                </a:cubicBezTo>
                <a:close/>
                <a:moveTo>
                  <a:pt x="3637244" y="0"/>
                </a:moveTo>
                <a:lnTo>
                  <a:pt x="5054654" y="0"/>
                </a:lnTo>
                <a:cubicBezTo>
                  <a:pt x="5130393" y="0"/>
                  <a:pt x="5191791" y="61398"/>
                  <a:pt x="5191791" y="137137"/>
                </a:cubicBezTo>
                <a:lnTo>
                  <a:pt x="5191791" y="685668"/>
                </a:lnTo>
                <a:cubicBezTo>
                  <a:pt x="5191791" y="761407"/>
                  <a:pt x="5130393" y="822805"/>
                  <a:pt x="5054654" y="822805"/>
                </a:cubicBezTo>
                <a:lnTo>
                  <a:pt x="3637244" y="822805"/>
                </a:lnTo>
                <a:cubicBezTo>
                  <a:pt x="3561505" y="822805"/>
                  <a:pt x="3500106" y="761407"/>
                  <a:pt x="3500106" y="685668"/>
                </a:cubicBezTo>
                <a:lnTo>
                  <a:pt x="3500106" y="137137"/>
                </a:lnTo>
                <a:cubicBezTo>
                  <a:pt x="3500106" y="61398"/>
                  <a:pt x="3561505" y="0"/>
                  <a:pt x="3637244" y="0"/>
                </a:cubicBezTo>
                <a:close/>
                <a:moveTo>
                  <a:pt x="1887191" y="0"/>
                </a:moveTo>
                <a:lnTo>
                  <a:pt x="3304606" y="0"/>
                </a:lnTo>
                <a:cubicBezTo>
                  <a:pt x="3380345" y="0"/>
                  <a:pt x="3441742" y="61398"/>
                  <a:pt x="3441742" y="137137"/>
                </a:cubicBezTo>
                <a:lnTo>
                  <a:pt x="3441742" y="685668"/>
                </a:lnTo>
                <a:cubicBezTo>
                  <a:pt x="3441742" y="761407"/>
                  <a:pt x="3380345" y="822805"/>
                  <a:pt x="3304606" y="822805"/>
                </a:cubicBezTo>
                <a:lnTo>
                  <a:pt x="1887191" y="822805"/>
                </a:lnTo>
                <a:cubicBezTo>
                  <a:pt x="1811452" y="822805"/>
                  <a:pt x="1750053" y="761407"/>
                  <a:pt x="1750053" y="685668"/>
                </a:cubicBezTo>
                <a:lnTo>
                  <a:pt x="1750053" y="137137"/>
                </a:lnTo>
                <a:cubicBezTo>
                  <a:pt x="1750053" y="61398"/>
                  <a:pt x="1811452" y="0"/>
                  <a:pt x="1887191" y="0"/>
                </a:cubicBezTo>
                <a:close/>
                <a:moveTo>
                  <a:pt x="137139" y="0"/>
                </a:moveTo>
                <a:lnTo>
                  <a:pt x="1554552" y="0"/>
                </a:lnTo>
                <a:cubicBezTo>
                  <a:pt x="1630292" y="0"/>
                  <a:pt x="1691690" y="61398"/>
                  <a:pt x="1691690" y="137137"/>
                </a:cubicBezTo>
                <a:lnTo>
                  <a:pt x="1691690" y="685668"/>
                </a:lnTo>
                <a:cubicBezTo>
                  <a:pt x="1691690" y="761407"/>
                  <a:pt x="1630292" y="822805"/>
                  <a:pt x="1554552" y="822805"/>
                </a:cubicBezTo>
                <a:lnTo>
                  <a:pt x="137139" y="822805"/>
                </a:lnTo>
                <a:cubicBezTo>
                  <a:pt x="61400" y="822805"/>
                  <a:pt x="2" y="761407"/>
                  <a:pt x="2" y="685668"/>
                </a:cubicBezTo>
                <a:lnTo>
                  <a:pt x="2" y="137137"/>
                </a:lnTo>
                <a:cubicBezTo>
                  <a:pt x="2" y="61398"/>
                  <a:pt x="61400" y="0"/>
                  <a:pt x="137139" y="0"/>
                </a:cubicBezTo>
                <a:close/>
              </a:path>
            </a:pathLst>
          </a:custGeom>
          <a:blipFill dpi="0" rotWithShape="1">
            <a:blip r:embed="rId1" cstate="print"/>
            <a:srcRect/>
            <a:stretch>
              <a:fillRect t="-83125" b="-8230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5" name="组合 64"/>
          <p:cNvGrpSpPr/>
          <p:nvPr/>
        </p:nvGrpSpPr>
        <p:grpSpPr>
          <a:xfrm>
            <a:off x="736979" y="3466531"/>
            <a:ext cx="11163869" cy="2429341"/>
            <a:chOff x="2406045" y="4973222"/>
            <a:chExt cx="4785330" cy="1300597"/>
          </a:xfrm>
        </p:grpSpPr>
        <p:sp>
          <p:nvSpPr>
            <p:cNvPr id="63" name="矩形 62"/>
            <p:cNvSpPr/>
            <p:nvPr/>
          </p:nvSpPr>
          <p:spPr>
            <a:xfrm>
              <a:off x="2406045" y="4973222"/>
              <a:ext cx="1292858" cy="1977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b="1" dirty="0" smtClea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重庆金乡精密管件有限公司</a:t>
              </a:r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64" name="矩形 63"/>
            <p:cNvSpPr/>
            <p:nvPr/>
          </p:nvSpPr>
          <p:spPr>
            <a:xfrm>
              <a:off x="2406045" y="5236260"/>
              <a:ext cx="4785330" cy="10375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171450" indent="-171450">
                <a:lnSpc>
                  <a:spcPct val="125000"/>
                </a:lnSpc>
                <a:buFont typeface="Arial" panose="020B0604020202020204" pitchFamily="34" charset="0"/>
                <a:buChar char="•"/>
              </a:pP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重庆金乡精密管件有限公司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  <a:sym typeface="+mn-ea"/>
                </a:rPr>
                <a:t>（前身新乡金乡精密管件有限公司）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是金龙集团全资子公司（国有控股），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  <a:sym typeface="+mn-ea"/>
                </a:rPr>
                <a:t>成立于</a:t>
              </a:r>
              <a:r>
                <a:rPr lang="en-US" altLang="zh-CN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  <a:sym typeface="+mn-ea"/>
                </a:rPr>
                <a:t>2002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  <a:sym typeface="+mn-ea"/>
                </a:rPr>
                <a:t>年</a:t>
              </a:r>
              <a:r>
                <a:rPr lang="en-US" altLang="zh-CN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  <a:sym typeface="+mn-ea"/>
                </a:rPr>
                <a:t>8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  <a:sym typeface="+mn-ea"/>
                </a:rPr>
                <a:t>月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，企业注册资金</a:t>
              </a:r>
              <a:r>
                <a:rPr lang="en-US" altLang="zh-CN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5000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万元，设万州、新乡、湖州、青岛、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绵阳、武汉、合肥、珠海、九江</a:t>
              </a:r>
              <a:r>
                <a:rPr lang="en-US" altLang="zh-CN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9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地工厂，拥有员工</a:t>
              </a:r>
              <a:r>
                <a:rPr lang="en-US" altLang="zh-CN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1500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余人，主要生产制冷行业用的冷暖循环用铜、铝、铁及其合金零部件、建筑用水暖部件的生产与销售。主要客户为格力、美的、海尔、海信、</a:t>
              </a:r>
              <a:r>
                <a:rPr lang="en-US" altLang="zh-CN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TCL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、</a:t>
              </a:r>
              <a:r>
                <a:rPr lang="en-US" altLang="zh-CN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Goodman</a:t>
              </a:r>
              <a:r>
                <a:rPr lang="zh-CN" altLang="en-US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等国内外大型家电领军企业，多次被评为优秀供应商。本着“客户第一，诚信至上”的原则，立足于制冷配件领军企业。</a:t>
              </a:r>
              <a:endParaRPr lang="en-US" altLang="zh-CN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黑体" panose="02010609060101010101" pitchFamily="49" charset="-122"/>
                <a:ea typeface="黑体" panose="02010609060101010101" pitchFamily="49" charset="-122"/>
              </a:endParaRPr>
            </a:p>
            <a:p>
              <a:pPr indent="0">
                <a:lnSpc>
                  <a:spcPct val="125000"/>
                </a:lnSpc>
                <a:buFont typeface="Arial" panose="020B0604020202020204" pitchFamily="34" charset="0"/>
                <a:buNone/>
              </a:pPr>
              <a:endPara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</p:grpSp>
      <p:sp>
        <p:nvSpPr>
          <p:cNvPr id="68" name="文本框 67"/>
          <p:cNvSpPr txBox="1"/>
          <p:nvPr/>
        </p:nvSpPr>
        <p:spPr>
          <a:xfrm>
            <a:off x="9266555" y="1804035"/>
            <a:ext cx="2729865" cy="148399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/>
            <a:r>
              <a:rPr lang="en-US" altLang="zh-CN" sz="7200" dirty="0">
                <a:solidFill>
                  <a:schemeClr val="accent1"/>
                </a:solidFill>
                <a:latin typeface="Bloody Impact" panose="02000506000000020004" pitchFamily="2" charset="0"/>
              </a:rPr>
              <a:t>About us</a:t>
            </a:r>
            <a:endParaRPr lang="zh-CN" altLang="en-US" sz="72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微信图片_20191008155316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754520" y="1101038"/>
            <a:ext cx="7605804" cy="5756962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产品展示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900683" y="2126217"/>
            <a:ext cx="4628353" cy="334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   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微信图片_20191008155324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481442" y="1031585"/>
            <a:ext cx="7758113" cy="5791911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产品展示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900683" y="2126217"/>
            <a:ext cx="4628353" cy="334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   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产品展示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900683" y="2126217"/>
            <a:ext cx="4628353" cy="334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   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5" name="图片 4" descr="微信图片_20191008155329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251495" y="1182898"/>
            <a:ext cx="7620000" cy="56578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产品展示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900683" y="2126217"/>
            <a:ext cx="4628353" cy="334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   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5" name="图片 4" descr="微信图片_20191008155335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268747" y="1107955"/>
            <a:ext cx="7620000" cy="56292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框 19"/>
          <p:cNvSpPr txBox="1"/>
          <p:nvPr/>
        </p:nvSpPr>
        <p:spPr>
          <a:xfrm>
            <a:off x="689003" y="373194"/>
            <a:ext cx="11502997" cy="739466"/>
          </a:xfrm>
          <a:custGeom>
            <a:avLst/>
            <a:gdLst>
              <a:gd name="connsiteX0" fmla="*/ 132773 w 11502997"/>
              <a:gd name="connsiteY0" fmla="*/ 735353 h 739466"/>
              <a:gd name="connsiteX1" fmla="*/ 133731 w 11502997"/>
              <a:gd name="connsiteY1" fmla="*/ 737989 h 739466"/>
              <a:gd name="connsiteX2" fmla="*/ 132657 w 11502997"/>
              <a:gd name="connsiteY2" fmla="*/ 739466 h 739466"/>
              <a:gd name="connsiteX3" fmla="*/ 131400 w 11502997"/>
              <a:gd name="connsiteY3" fmla="*/ 739466 h 739466"/>
              <a:gd name="connsiteX4" fmla="*/ 130616 w 11502997"/>
              <a:gd name="connsiteY4" fmla="*/ 737270 h 739466"/>
              <a:gd name="connsiteX5" fmla="*/ 132773 w 11502997"/>
              <a:gd name="connsiteY5" fmla="*/ 735353 h 739466"/>
              <a:gd name="connsiteX6" fmla="*/ 155780 w 11502997"/>
              <a:gd name="connsiteY6" fmla="*/ 734874 h 739466"/>
              <a:gd name="connsiteX7" fmla="*/ 156259 w 11502997"/>
              <a:gd name="connsiteY7" fmla="*/ 737989 h 739466"/>
              <a:gd name="connsiteX8" fmla="*/ 157525 w 11502997"/>
              <a:gd name="connsiteY8" fmla="*/ 739466 h 739466"/>
              <a:gd name="connsiteX9" fmla="*/ 152220 w 11502997"/>
              <a:gd name="connsiteY9" fmla="*/ 739466 h 739466"/>
              <a:gd name="connsiteX10" fmla="*/ 151945 w 11502997"/>
              <a:gd name="connsiteY10" fmla="*/ 735353 h 739466"/>
              <a:gd name="connsiteX11" fmla="*/ 155780 w 11502997"/>
              <a:gd name="connsiteY11" fmla="*/ 734874 h 739466"/>
              <a:gd name="connsiteX12" fmla="*/ 162970 w 11502997"/>
              <a:gd name="connsiteY12" fmla="*/ 732477 h 739466"/>
              <a:gd name="connsiteX13" fmla="*/ 164168 w 11502997"/>
              <a:gd name="connsiteY13" fmla="*/ 737270 h 739466"/>
              <a:gd name="connsiteX14" fmla="*/ 164468 w 11502997"/>
              <a:gd name="connsiteY14" fmla="*/ 739466 h 739466"/>
              <a:gd name="connsiteX15" fmla="*/ 162824 w 11502997"/>
              <a:gd name="connsiteY15" fmla="*/ 739466 h 739466"/>
              <a:gd name="connsiteX16" fmla="*/ 162730 w 11502997"/>
              <a:gd name="connsiteY16" fmla="*/ 737510 h 739466"/>
              <a:gd name="connsiteX17" fmla="*/ 162970 w 11502997"/>
              <a:gd name="connsiteY17" fmla="*/ 732477 h 739466"/>
              <a:gd name="connsiteX18" fmla="*/ 154342 w 11502997"/>
              <a:gd name="connsiteY18" fmla="*/ 728643 h 739466"/>
              <a:gd name="connsiteX19" fmla="*/ 153383 w 11502997"/>
              <a:gd name="connsiteY19" fmla="*/ 730320 h 739466"/>
              <a:gd name="connsiteX20" fmla="*/ 153863 w 11502997"/>
              <a:gd name="connsiteY20" fmla="*/ 731758 h 739466"/>
              <a:gd name="connsiteX21" fmla="*/ 154102 w 11502997"/>
              <a:gd name="connsiteY21" fmla="*/ 732956 h 739466"/>
              <a:gd name="connsiteX22" fmla="*/ 152425 w 11502997"/>
              <a:gd name="connsiteY22" fmla="*/ 733915 h 739466"/>
              <a:gd name="connsiteX23" fmla="*/ 152425 w 11502997"/>
              <a:gd name="connsiteY23" fmla="*/ 729841 h 739466"/>
              <a:gd name="connsiteX24" fmla="*/ 154342 w 11502997"/>
              <a:gd name="connsiteY24" fmla="*/ 728643 h 739466"/>
              <a:gd name="connsiteX25" fmla="*/ 215695 w 11502997"/>
              <a:gd name="connsiteY25" fmla="*/ 719535 h 739466"/>
              <a:gd name="connsiteX26" fmla="*/ 216175 w 11502997"/>
              <a:gd name="connsiteY26" fmla="*/ 726485 h 739466"/>
              <a:gd name="connsiteX27" fmla="*/ 219530 w 11502997"/>
              <a:gd name="connsiteY27" fmla="*/ 733435 h 739466"/>
              <a:gd name="connsiteX28" fmla="*/ 218332 w 11502997"/>
              <a:gd name="connsiteY28" fmla="*/ 726006 h 739466"/>
              <a:gd name="connsiteX29" fmla="*/ 215695 w 11502997"/>
              <a:gd name="connsiteY29" fmla="*/ 719535 h 739466"/>
              <a:gd name="connsiteX30" fmla="*/ 229595 w 11502997"/>
              <a:gd name="connsiteY30" fmla="*/ 718576 h 739466"/>
              <a:gd name="connsiteX31" fmla="*/ 229116 w 11502997"/>
              <a:gd name="connsiteY31" fmla="*/ 723130 h 739466"/>
              <a:gd name="connsiteX32" fmla="*/ 231992 w 11502997"/>
              <a:gd name="connsiteY32" fmla="*/ 728163 h 739466"/>
              <a:gd name="connsiteX33" fmla="*/ 231513 w 11502997"/>
              <a:gd name="connsiteY33" fmla="*/ 723130 h 739466"/>
              <a:gd name="connsiteX34" fmla="*/ 229595 w 11502997"/>
              <a:gd name="connsiteY34" fmla="*/ 718576 h 739466"/>
              <a:gd name="connsiteX35" fmla="*/ 146193 w 11502997"/>
              <a:gd name="connsiteY35" fmla="*/ 714263 h 739466"/>
              <a:gd name="connsiteX36" fmla="*/ 147392 w 11502997"/>
              <a:gd name="connsiteY36" fmla="*/ 714503 h 739466"/>
              <a:gd name="connsiteX37" fmla="*/ 148590 w 11502997"/>
              <a:gd name="connsiteY37" fmla="*/ 714263 h 739466"/>
              <a:gd name="connsiteX38" fmla="*/ 148350 w 11502997"/>
              <a:gd name="connsiteY38" fmla="*/ 718816 h 739466"/>
              <a:gd name="connsiteX39" fmla="*/ 150987 w 11502997"/>
              <a:gd name="connsiteY39" fmla="*/ 721453 h 739466"/>
              <a:gd name="connsiteX40" fmla="*/ 151396 w 11502997"/>
              <a:gd name="connsiteY40" fmla="*/ 739466 h 739466"/>
              <a:gd name="connsiteX41" fmla="*/ 138464 w 11502997"/>
              <a:gd name="connsiteY41" fmla="*/ 739466 h 739466"/>
              <a:gd name="connsiteX42" fmla="*/ 139483 w 11502997"/>
              <a:gd name="connsiteY42" fmla="*/ 731998 h 739466"/>
              <a:gd name="connsiteX43" fmla="*/ 141879 w 11502997"/>
              <a:gd name="connsiteY43" fmla="*/ 721932 h 739466"/>
              <a:gd name="connsiteX44" fmla="*/ 142838 w 11502997"/>
              <a:gd name="connsiteY44" fmla="*/ 722171 h 739466"/>
              <a:gd name="connsiteX45" fmla="*/ 143318 w 11502997"/>
              <a:gd name="connsiteY45" fmla="*/ 723370 h 739466"/>
              <a:gd name="connsiteX46" fmla="*/ 144036 w 11502997"/>
              <a:gd name="connsiteY46" fmla="*/ 718337 h 739466"/>
              <a:gd name="connsiteX47" fmla="*/ 146193 w 11502997"/>
              <a:gd name="connsiteY47" fmla="*/ 714263 h 739466"/>
              <a:gd name="connsiteX48" fmla="*/ 181184 w 11502997"/>
              <a:gd name="connsiteY48" fmla="*/ 703718 h 739466"/>
              <a:gd name="connsiteX49" fmla="*/ 183341 w 11502997"/>
              <a:gd name="connsiteY49" fmla="*/ 706594 h 739466"/>
              <a:gd name="connsiteX50" fmla="*/ 184539 w 11502997"/>
              <a:gd name="connsiteY50" fmla="*/ 710908 h 739466"/>
              <a:gd name="connsiteX51" fmla="*/ 186216 w 11502997"/>
              <a:gd name="connsiteY51" fmla="*/ 711147 h 739466"/>
              <a:gd name="connsiteX52" fmla="*/ 187894 w 11502997"/>
              <a:gd name="connsiteY52" fmla="*/ 709469 h 739466"/>
              <a:gd name="connsiteX53" fmla="*/ 189093 w 11502997"/>
              <a:gd name="connsiteY53" fmla="*/ 716659 h 739466"/>
              <a:gd name="connsiteX54" fmla="*/ 189333 w 11502997"/>
              <a:gd name="connsiteY54" fmla="*/ 721213 h 739466"/>
              <a:gd name="connsiteX55" fmla="*/ 189093 w 11502997"/>
              <a:gd name="connsiteY55" fmla="*/ 725527 h 739466"/>
              <a:gd name="connsiteX56" fmla="*/ 188853 w 11502997"/>
              <a:gd name="connsiteY56" fmla="*/ 731518 h 739466"/>
              <a:gd name="connsiteX57" fmla="*/ 184779 w 11502997"/>
              <a:gd name="connsiteY57" fmla="*/ 733675 h 739466"/>
              <a:gd name="connsiteX58" fmla="*/ 183581 w 11502997"/>
              <a:gd name="connsiteY58" fmla="*/ 739187 h 739466"/>
              <a:gd name="connsiteX59" fmla="*/ 182856 w 11502997"/>
              <a:gd name="connsiteY59" fmla="*/ 739466 h 739466"/>
              <a:gd name="connsiteX60" fmla="*/ 169089 w 11502997"/>
              <a:gd name="connsiteY60" fmla="*/ 739466 h 739466"/>
              <a:gd name="connsiteX61" fmla="*/ 168722 w 11502997"/>
              <a:gd name="connsiteY61" fmla="*/ 729361 h 739466"/>
              <a:gd name="connsiteX62" fmla="*/ 169680 w 11502997"/>
              <a:gd name="connsiteY62" fmla="*/ 717139 h 739466"/>
              <a:gd name="connsiteX63" fmla="*/ 171118 w 11502997"/>
              <a:gd name="connsiteY63" fmla="*/ 718576 h 739466"/>
              <a:gd name="connsiteX64" fmla="*/ 171118 w 11502997"/>
              <a:gd name="connsiteY64" fmla="*/ 716659 h 739466"/>
              <a:gd name="connsiteX65" fmla="*/ 169680 w 11502997"/>
              <a:gd name="connsiteY65" fmla="*/ 714263 h 739466"/>
              <a:gd name="connsiteX66" fmla="*/ 171597 w 11502997"/>
              <a:gd name="connsiteY66" fmla="*/ 713064 h 739466"/>
              <a:gd name="connsiteX67" fmla="*/ 174474 w 11502997"/>
              <a:gd name="connsiteY67" fmla="*/ 711387 h 739466"/>
              <a:gd name="connsiteX68" fmla="*/ 173994 w 11502997"/>
              <a:gd name="connsiteY68" fmla="*/ 722891 h 739466"/>
              <a:gd name="connsiteX69" fmla="*/ 172556 w 11502997"/>
              <a:gd name="connsiteY69" fmla="*/ 733915 h 739466"/>
              <a:gd name="connsiteX70" fmla="*/ 174234 w 11502997"/>
              <a:gd name="connsiteY70" fmla="*/ 734155 h 739466"/>
              <a:gd name="connsiteX71" fmla="*/ 174474 w 11502997"/>
              <a:gd name="connsiteY71" fmla="*/ 731518 h 739466"/>
              <a:gd name="connsiteX72" fmla="*/ 177349 w 11502997"/>
              <a:gd name="connsiteY72" fmla="*/ 734155 h 739466"/>
              <a:gd name="connsiteX73" fmla="*/ 178308 w 11502997"/>
              <a:gd name="connsiteY73" fmla="*/ 739187 h 739466"/>
              <a:gd name="connsiteX74" fmla="*/ 178787 w 11502997"/>
              <a:gd name="connsiteY74" fmla="*/ 734634 h 739466"/>
              <a:gd name="connsiteX75" fmla="*/ 181184 w 11502997"/>
              <a:gd name="connsiteY75" fmla="*/ 731998 h 739466"/>
              <a:gd name="connsiteX76" fmla="*/ 177829 w 11502997"/>
              <a:gd name="connsiteY76" fmla="*/ 720254 h 739466"/>
              <a:gd name="connsiteX77" fmla="*/ 178308 w 11502997"/>
              <a:gd name="connsiteY77" fmla="*/ 708031 h 739466"/>
              <a:gd name="connsiteX78" fmla="*/ 177109 w 11502997"/>
              <a:gd name="connsiteY78" fmla="*/ 709230 h 739466"/>
              <a:gd name="connsiteX79" fmla="*/ 175911 w 11502997"/>
              <a:gd name="connsiteY79" fmla="*/ 710428 h 739466"/>
              <a:gd name="connsiteX80" fmla="*/ 177109 w 11502997"/>
              <a:gd name="connsiteY80" fmla="*/ 707313 h 739466"/>
              <a:gd name="connsiteX81" fmla="*/ 179267 w 11502997"/>
              <a:gd name="connsiteY81" fmla="*/ 704676 h 739466"/>
              <a:gd name="connsiteX82" fmla="*/ 181184 w 11502997"/>
              <a:gd name="connsiteY82" fmla="*/ 705635 h 739466"/>
              <a:gd name="connsiteX83" fmla="*/ 181184 w 11502997"/>
              <a:gd name="connsiteY83" fmla="*/ 703718 h 739466"/>
              <a:gd name="connsiteX84" fmla="*/ 211381 w 11502997"/>
              <a:gd name="connsiteY84" fmla="*/ 690297 h 739466"/>
              <a:gd name="connsiteX85" fmla="*/ 212340 w 11502997"/>
              <a:gd name="connsiteY85" fmla="*/ 705395 h 739466"/>
              <a:gd name="connsiteX86" fmla="*/ 210902 w 11502997"/>
              <a:gd name="connsiteY86" fmla="*/ 719535 h 739466"/>
              <a:gd name="connsiteX87" fmla="*/ 209464 w 11502997"/>
              <a:gd name="connsiteY87" fmla="*/ 714742 h 739466"/>
              <a:gd name="connsiteX88" fmla="*/ 209704 w 11502997"/>
              <a:gd name="connsiteY88" fmla="*/ 710908 h 739466"/>
              <a:gd name="connsiteX89" fmla="*/ 210183 w 11502997"/>
              <a:gd name="connsiteY89" fmla="*/ 707073 h 739466"/>
              <a:gd name="connsiteX90" fmla="*/ 209464 w 11502997"/>
              <a:gd name="connsiteY90" fmla="*/ 702759 h 739466"/>
              <a:gd name="connsiteX91" fmla="*/ 209943 w 11502997"/>
              <a:gd name="connsiteY91" fmla="*/ 699164 h 739466"/>
              <a:gd name="connsiteX92" fmla="*/ 209943 w 11502997"/>
              <a:gd name="connsiteY92" fmla="*/ 694371 h 739466"/>
              <a:gd name="connsiteX93" fmla="*/ 209943 w 11502997"/>
              <a:gd name="connsiteY93" fmla="*/ 690776 h 739466"/>
              <a:gd name="connsiteX94" fmla="*/ 211381 w 11502997"/>
              <a:gd name="connsiteY94" fmla="*/ 690297 h 739466"/>
              <a:gd name="connsiteX95" fmla="*/ 190771 w 11502997"/>
              <a:gd name="connsiteY95" fmla="*/ 673041 h 739466"/>
              <a:gd name="connsiteX96" fmla="*/ 192448 w 11502997"/>
              <a:gd name="connsiteY96" fmla="*/ 677595 h 739466"/>
              <a:gd name="connsiteX97" fmla="*/ 193646 w 11502997"/>
              <a:gd name="connsiteY97" fmla="*/ 683107 h 739466"/>
              <a:gd name="connsiteX98" fmla="*/ 191250 w 11502997"/>
              <a:gd name="connsiteY98" fmla="*/ 685024 h 739466"/>
              <a:gd name="connsiteX99" fmla="*/ 189333 w 11502997"/>
              <a:gd name="connsiteY99" fmla="*/ 684545 h 739466"/>
              <a:gd name="connsiteX100" fmla="*/ 189812 w 11502997"/>
              <a:gd name="connsiteY100" fmla="*/ 678793 h 739466"/>
              <a:gd name="connsiteX101" fmla="*/ 190771 w 11502997"/>
              <a:gd name="connsiteY101" fmla="*/ 673041 h 739466"/>
              <a:gd name="connsiteX102" fmla="*/ 224802 w 11502997"/>
              <a:gd name="connsiteY102" fmla="*/ 662975 h 739466"/>
              <a:gd name="connsiteX103" fmla="*/ 223844 w 11502997"/>
              <a:gd name="connsiteY103" fmla="*/ 667289 h 739466"/>
              <a:gd name="connsiteX104" fmla="*/ 226719 w 11502997"/>
              <a:gd name="connsiteY104" fmla="*/ 671603 h 739466"/>
              <a:gd name="connsiteX105" fmla="*/ 227439 w 11502997"/>
              <a:gd name="connsiteY105" fmla="*/ 667289 h 739466"/>
              <a:gd name="connsiteX106" fmla="*/ 224802 w 11502997"/>
              <a:gd name="connsiteY106" fmla="*/ 662975 h 739466"/>
              <a:gd name="connsiteX107" fmla="*/ 234389 w 11502997"/>
              <a:gd name="connsiteY107" fmla="*/ 656744 h 739466"/>
              <a:gd name="connsiteX108" fmla="*/ 232711 w 11502997"/>
              <a:gd name="connsiteY108" fmla="*/ 657463 h 739466"/>
              <a:gd name="connsiteX109" fmla="*/ 231034 w 11502997"/>
              <a:gd name="connsiteY109" fmla="*/ 658182 h 739466"/>
              <a:gd name="connsiteX110" fmla="*/ 232951 w 11502997"/>
              <a:gd name="connsiteY110" fmla="*/ 661537 h 739466"/>
              <a:gd name="connsiteX111" fmla="*/ 236306 w 11502997"/>
              <a:gd name="connsiteY111" fmla="*/ 659141 h 739466"/>
              <a:gd name="connsiteX112" fmla="*/ 234389 w 11502997"/>
              <a:gd name="connsiteY112" fmla="*/ 656744 h 739466"/>
              <a:gd name="connsiteX113" fmla="*/ 251165 w 11502997"/>
              <a:gd name="connsiteY113" fmla="*/ 630382 h 739466"/>
              <a:gd name="connsiteX114" fmla="*/ 250925 w 11502997"/>
              <a:gd name="connsiteY114" fmla="*/ 633497 h 739466"/>
              <a:gd name="connsiteX115" fmla="*/ 254041 w 11502997"/>
              <a:gd name="connsiteY115" fmla="*/ 632299 h 739466"/>
              <a:gd name="connsiteX116" fmla="*/ 252363 w 11502997"/>
              <a:gd name="connsiteY116" fmla="*/ 631340 h 739466"/>
              <a:gd name="connsiteX117" fmla="*/ 251165 w 11502997"/>
              <a:gd name="connsiteY117" fmla="*/ 630382 h 739466"/>
              <a:gd name="connsiteX118" fmla="*/ 129417 w 11502997"/>
              <a:gd name="connsiteY118" fmla="*/ 622712 h 739466"/>
              <a:gd name="connsiteX119" fmla="*/ 131814 w 11502997"/>
              <a:gd name="connsiteY119" fmla="*/ 628943 h 739466"/>
              <a:gd name="connsiteX120" fmla="*/ 130136 w 11502997"/>
              <a:gd name="connsiteY120" fmla="*/ 631819 h 739466"/>
              <a:gd name="connsiteX121" fmla="*/ 129417 w 11502997"/>
              <a:gd name="connsiteY121" fmla="*/ 637092 h 739466"/>
              <a:gd name="connsiteX122" fmla="*/ 218092 w 11502997"/>
              <a:gd name="connsiteY122" fmla="*/ 619836 h 739466"/>
              <a:gd name="connsiteX123" fmla="*/ 216654 w 11502997"/>
              <a:gd name="connsiteY123" fmla="*/ 623671 h 739466"/>
              <a:gd name="connsiteX124" fmla="*/ 213299 w 11502997"/>
              <a:gd name="connsiteY124" fmla="*/ 626067 h 739466"/>
              <a:gd name="connsiteX125" fmla="*/ 215216 w 11502997"/>
              <a:gd name="connsiteY125" fmla="*/ 625828 h 739466"/>
              <a:gd name="connsiteX126" fmla="*/ 217612 w 11502997"/>
              <a:gd name="connsiteY126" fmla="*/ 626547 h 739466"/>
              <a:gd name="connsiteX127" fmla="*/ 218092 w 11502997"/>
              <a:gd name="connsiteY127" fmla="*/ 619836 h 739466"/>
              <a:gd name="connsiteX128" fmla="*/ 182143 w 11502997"/>
              <a:gd name="connsiteY128" fmla="*/ 619836 h 739466"/>
              <a:gd name="connsiteX129" fmla="*/ 184299 w 11502997"/>
              <a:gd name="connsiteY129" fmla="*/ 623192 h 739466"/>
              <a:gd name="connsiteX130" fmla="*/ 183101 w 11502997"/>
              <a:gd name="connsiteY130" fmla="*/ 626547 h 739466"/>
              <a:gd name="connsiteX131" fmla="*/ 181663 w 11502997"/>
              <a:gd name="connsiteY131" fmla="*/ 623192 h 739466"/>
              <a:gd name="connsiteX132" fmla="*/ 182143 w 11502997"/>
              <a:gd name="connsiteY132" fmla="*/ 619836 h 739466"/>
              <a:gd name="connsiteX133" fmla="*/ 210902 w 11502997"/>
              <a:gd name="connsiteY133" fmla="*/ 604498 h 739466"/>
              <a:gd name="connsiteX134" fmla="*/ 212100 w 11502997"/>
              <a:gd name="connsiteY134" fmla="*/ 608572 h 739466"/>
              <a:gd name="connsiteX135" fmla="*/ 209464 w 11502997"/>
              <a:gd name="connsiteY135" fmla="*/ 612167 h 739466"/>
              <a:gd name="connsiteX136" fmla="*/ 209225 w 11502997"/>
              <a:gd name="connsiteY136" fmla="*/ 608093 h 739466"/>
              <a:gd name="connsiteX137" fmla="*/ 210902 w 11502997"/>
              <a:gd name="connsiteY137" fmla="*/ 604498 h 739466"/>
              <a:gd name="connsiteX138" fmla="*/ 213299 w 11502997"/>
              <a:gd name="connsiteY138" fmla="*/ 594911 h 739466"/>
              <a:gd name="connsiteX139" fmla="*/ 211860 w 11502997"/>
              <a:gd name="connsiteY139" fmla="*/ 601143 h 739466"/>
              <a:gd name="connsiteX140" fmla="*/ 210662 w 11502997"/>
              <a:gd name="connsiteY140" fmla="*/ 598027 h 739466"/>
              <a:gd name="connsiteX141" fmla="*/ 213299 w 11502997"/>
              <a:gd name="connsiteY141" fmla="*/ 594911 h 739466"/>
              <a:gd name="connsiteX142" fmla="*/ 257396 w 11502997"/>
              <a:gd name="connsiteY142" fmla="*/ 592036 h 739466"/>
              <a:gd name="connsiteX143" fmla="*/ 256917 w 11502997"/>
              <a:gd name="connsiteY143" fmla="*/ 592275 h 739466"/>
              <a:gd name="connsiteX144" fmla="*/ 256677 w 11502997"/>
              <a:gd name="connsiteY144" fmla="*/ 593953 h 739466"/>
              <a:gd name="connsiteX145" fmla="*/ 256198 w 11502997"/>
              <a:gd name="connsiteY145" fmla="*/ 595391 h 739466"/>
              <a:gd name="connsiteX146" fmla="*/ 254520 w 11502997"/>
              <a:gd name="connsiteY146" fmla="*/ 593953 h 739466"/>
              <a:gd name="connsiteX147" fmla="*/ 252843 w 11502997"/>
              <a:gd name="connsiteY147" fmla="*/ 597069 h 739466"/>
              <a:gd name="connsiteX148" fmla="*/ 255479 w 11502997"/>
              <a:gd name="connsiteY148" fmla="*/ 599705 h 739466"/>
              <a:gd name="connsiteX149" fmla="*/ 257636 w 11502997"/>
              <a:gd name="connsiteY149" fmla="*/ 598506 h 739466"/>
              <a:gd name="connsiteX150" fmla="*/ 261230 w 11502997"/>
              <a:gd name="connsiteY150" fmla="*/ 598746 h 739466"/>
              <a:gd name="connsiteX151" fmla="*/ 261230 w 11502997"/>
              <a:gd name="connsiteY151" fmla="*/ 596829 h 739466"/>
              <a:gd name="connsiteX152" fmla="*/ 259313 w 11502997"/>
              <a:gd name="connsiteY152" fmla="*/ 594432 h 739466"/>
              <a:gd name="connsiteX153" fmla="*/ 257396 w 11502997"/>
              <a:gd name="connsiteY153" fmla="*/ 592036 h 739466"/>
              <a:gd name="connsiteX154" fmla="*/ 242537 w 11502997"/>
              <a:gd name="connsiteY154" fmla="*/ 589159 h 739466"/>
              <a:gd name="connsiteX155" fmla="*/ 240620 w 11502997"/>
              <a:gd name="connsiteY155" fmla="*/ 589399 h 739466"/>
              <a:gd name="connsiteX156" fmla="*/ 238942 w 11502997"/>
              <a:gd name="connsiteY156" fmla="*/ 592036 h 739466"/>
              <a:gd name="connsiteX157" fmla="*/ 237264 w 11502997"/>
              <a:gd name="connsiteY157" fmla="*/ 594192 h 739466"/>
              <a:gd name="connsiteX158" fmla="*/ 235826 w 11502997"/>
              <a:gd name="connsiteY158" fmla="*/ 593474 h 739466"/>
              <a:gd name="connsiteX159" fmla="*/ 235108 w 11502997"/>
              <a:gd name="connsiteY159" fmla="*/ 597787 h 739466"/>
              <a:gd name="connsiteX160" fmla="*/ 232951 w 11502997"/>
              <a:gd name="connsiteY160" fmla="*/ 601622 h 739466"/>
              <a:gd name="connsiteX161" fmla="*/ 232951 w 11502997"/>
              <a:gd name="connsiteY161" fmla="*/ 601861 h 739466"/>
              <a:gd name="connsiteX162" fmla="*/ 234629 w 11502997"/>
              <a:gd name="connsiteY162" fmla="*/ 600664 h 739466"/>
              <a:gd name="connsiteX163" fmla="*/ 236786 w 11502997"/>
              <a:gd name="connsiteY163" fmla="*/ 600664 h 739466"/>
              <a:gd name="connsiteX164" fmla="*/ 237744 w 11502997"/>
              <a:gd name="connsiteY164" fmla="*/ 604019 h 739466"/>
              <a:gd name="connsiteX165" fmla="*/ 238463 w 11502997"/>
              <a:gd name="connsiteY165" fmla="*/ 599944 h 739466"/>
              <a:gd name="connsiteX166" fmla="*/ 238223 w 11502997"/>
              <a:gd name="connsiteY166" fmla="*/ 595870 h 739466"/>
              <a:gd name="connsiteX167" fmla="*/ 238942 w 11502997"/>
              <a:gd name="connsiteY167" fmla="*/ 592275 h 739466"/>
              <a:gd name="connsiteX168" fmla="*/ 242537 w 11502997"/>
              <a:gd name="connsiteY168" fmla="*/ 589159 h 739466"/>
              <a:gd name="connsiteX169" fmla="*/ 157697 w 11502997"/>
              <a:gd name="connsiteY169" fmla="*/ 580052 h 739466"/>
              <a:gd name="connsiteX170" fmla="*/ 160573 w 11502997"/>
              <a:gd name="connsiteY170" fmla="*/ 586044 h 739466"/>
              <a:gd name="connsiteX171" fmla="*/ 160573 w 11502997"/>
              <a:gd name="connsiteY171" fmla="*/ 591077 h 739466"/>
              <a:gd name="connsiteX172" fmla="*/ 158656 w 11502997"/>
              <a:gd name="connsiteY172" fmla="*/ 591077 h 739466"/>
              <a:gd name="connsiteX173" fmla="*/ 157937 w 11502997"/>
              <a:gd name="connsiteY173" fmla="*/ 585325 h 739466"/>
              <a:gd name="connsiteX174" fmla="*/ 157697 w 11502997"/>
              <a:gd name="connsiteY174" fmla="*/ 580052 h 739466"/>
              <a:gd name="connsiteX175" fmla="*/ 143797 w 11502997"/>
              <a:gd name="connsiteY175" fmla="*/ 578135 h 739466"/>
              <a:gd name="connsiteX176" fmla="*/ 146193 w 11502997"/>
              <a:gd name="connsiteY176" fmla="*/ 583647 h 739466"/>
              <a:gd name="connsiteX177" fmla="*/ 145235 w 11502997"/>
              <a:gd name="connsiteY177" fmla="*/ 584127 h 739466"/>
              <a:gd name="connsiteX178" fmla="*/ 143557 w 11502997"/>
              <a:gd name="connsiteY178" fmla="*/ 581490 h 739466"/>
              <a:gd name="connsiteX179" fmla="*/ 143797 w 11502997"/>
              <a:gd name="connsiteY179" fmla="*/ 578135 h 739466"/>
              <a:gd name="connsiteX180" fmla="*/ 173035 w 11502997"/>
              <a:gd name="connsiteY180" fmla="*/ 577656 h 739466"/>
              <a:gd name="connsiteX181" fmla="*/ 173035 w 11502997"/>
              <a:gd name="connsiteY181" fmla="*/ 581251 h 739466"/>
              <a:gd name="connsiteX182" fmla="*/ 175432 w 11502997"/>
              <a:gd name="connsiteY182" fmla="*/ 584846 h 739466"/>
              <a:gd name="connsiteX183" fmla="*/ 174234 w 11502997"/>
              <a:gd name="connsiteY183" fmla="*/ 591556 h 739466"/>
              <a:gd name="connsiteX184" fmla="*/ 175432 w 11502997"/>
              <a:gd name="connsiteY184" fmla="*/ 599226 h 739466"/>
              <a:gd name="connsiteX185" fmla="*/ 173994 w 11502997"/>
              <a:gd name="connsiteY185" fmla="*/ 597787 h 739466"/>
              <a:gd name="connsiteX186" fmla="*/ 173035 w 11502997"/>
              <a:gd name="connsiteY186" fmla="*/ 594911 h 739466"/>
              <a:gd name="connsiteX187" fmla="*/ 172077 w 11502997"/>
              <a:gd name="connsiteY187" fmla="*/ 592515 h 739466"/>
              <a:gd name="connsiteX188" fmla="*/ 170159 w 11502997"/>
              <a:gd name="connsiteY188" fmla="*/ 592036 h 739466"/>
              <a:gd name="connsiteX189" fmla="*/ 173035 w 11502997"/>
              <a:gd name="connsiteY189" fmla="*/ 598027 h 739466"/>
              <a:gd name="connsiteX190" fmla="*/ 172556 w 11502997"/>
              <a:gd name="connsiteY190" fmla="*/ 604019 h 739466"/>
              <a:gd name="connsiteX191" fmla="*/ 169201 w 11502997"/>
              <a:gd name="connsiteY191" fmla="*/ 589879 h 739466"/>
              <a:gd name="connsiteX192" fmla="*/ 173035 w 11502997"/>
              <a:gd name="connsiteY192" fmla="*/ 577656 h 739466"/>
              <a:gd name="connsiteX193" fmla="*/ 273214 w 11502997"/>
              <a:gd name="connsiteY193" fmla="*/ 576218 h 739466"/>
              <a:gd name="connsiteX194" fmla="*/ 271776 w 11502997"/>
              <a:gd name="connsiteY194" fmla="*/ 576697 h 739466"/>
              <a:gd name="connsiteX195" fmla="*/ 270338 w 11502997"/>
              <a:gd name="connsiteY195" fmla="*/ 577177 h 739466"/>
              <a:gd name="connsiteX196" fmla="*/ 274172 w 11502997"/>
              <a:gd name="connsiteY196" fmla="*/ 579573 h 739466"/>
              <a:gd name="connsiteX197" fmla="*/ 273214 w 11502997"/>
              <a:gd name="connsiteY197" fmla="*/ 576218 h 739466"/>
              <a:gd name="connsiteX198" fmla="*/ 209464 w 11502997"/>
              <a:gd name="connsiteY198" fmla="*/ 571904 h 739466"/>
              <a:gd name="connsiteX199" fmla="*/ 215216 w 11502997"/>
              <a:gd name="connsiteY199" fmla="*/ 572383 h 739466"/>
              <a:gd name="connsiteX200" fmla="*/ 215935 w 11502997"/>
              <a:gd name="connsiteY200" fmla="*/ 575978 h 739466"/>
              <a:gd name="connsiteX201" fmla="*/ 216175 w 11502997"/>
              <a:gd name="connsiteY201" fmla="*/ 580532 h 739466"/>
              <a:gd name="connsiteX202" fmla="*/ 214257 w 11502997"/>
              <a:gd name="connsiteY202" fmla="*/ 580532 h 739466"/>
              <a:gd name="connsiteX203" fmla="*/ 212340 w 11502997"/>
              <a:gd name="connsiteY203" fmla="*/ 581011 h 739466"/>
              <a:gd name="connsiteX204" fmla="*/ 212580 w 11502997"/>
              <a:gd name="connsiteY204" fmla="*/ 583168 h 739466"/>
              <a:gd name="connsiteX205" fmla="*/ 214737 w 11502997"/>
              <a:gd name="connsiteY205" fmla="*/ 583887 h 739466"/>
              <a:gd name="connsiteX206" fmla="*/ 212580 w 11502997"/>
              <a:gd name="connsiteY206" fmla="*/ 588201 h 739466"/>
              <a:gd name="connsiteX207" fmla="*/ 210422 w 11502997"/>
              <a:gd name="connsiteY207" fmla="*/ 591556 h 739466"/>
              <a:gd name="connsiteX208" fmla="*/ 209464 w 11502997"/>
              <a:gd name="connsiteY208" fmla="*/ 585565 h 739466"/>
              <a:gd name="connsiteX209" fmla="*/ 207547 w 11502997"/>
              <a:gd name="connsiteY209" fmla="*/ 578615 h 739466"/>
              <a:gd name="connsiteX210" fmla="*/ 209464 w 11502997"/>
              <a:gd name="connsiteY210" fmla="*/ 571904 h 739466"/>
              <a:gd name="connsiteX211" fmla="*/ 129417 w 11502997"/>
              <a:gd name="connsiteY211" fmla="*/ 566632 h 739466"/>
              <a:gd name="connsiteX212" fmla="*/ 135648 w 11502997"/>
              <a:gd name="connsiteY212" fmla="*/ 575499 h 739466"/>
              <a:gd name="connsiteX213" fmla="*/ 139962 w 11502997"/>
              <a:gd name="connsiteY213" fmla="*/ 577656 h 739466"/>
              <a:gd name="connsiteX214" fmla="*/ 141400 w 11502997"/>
              <a:gd name="connsiteY214" fmla="*/ 583647 h 739466"/>
              <a:gd name="connsiteX215" fmla="*/ 138045 w 11502997"/>
              <a:gd name="connsiteY215" fmla="*/ 587242 h 739466"/>
              <a:gd name="connsiteX216" fmla="*/ 136128 w 11502997"/>
              <a:gd name="connsiteY216" fmla="*/ 583407 h 739466"/>
              <a:gd name="connsiteX217" fmla="*/ 136607 w 11502997"/>
              <a:gd name="connsiteY217" fmla="*/ 580532 h 739466"/>
              <a:gd name="connsiteX218" fmla="*/ 132533 w 11502997"/>
              <a:gd name="connsiteY218" fmla="*/ 577416 h 739466"/>
              <a:gd name="connsiteX219" fmla="*/ 129417 w 11502997"/>
              <a:gd name="connsiteY219" fmla="*/ 572383 h 739466"/>
              <a:gd name="connsiteX220" fmla="*/ 189512 w 11502997"/>
              <a:gd name="connsiteY220" fmla="*/ 565733 h 739466"/>
              <a:gd name="connsiteX221" fmla="*/ 191250 w 11502997"/>
              <a:gd name="connsiteY221" fmla="*/ 566152 h 739466"/>
              <a:gd name="connsiteX222" fmla="*/ 191010 w 11502997"/>
              <a:gd name="connsiteY222" fmla="*/ 567590 h 739466"/>
              <a:gd name="connsiteX223" fmla="*/ 192208 w 11502997"/>
              <a:gd name="connsiteY223" fmla="*/ 569987 h 739466"/>
              <a:gd name="connsiteX224" fmla="*/ 191250 w 11502997"/>
              <a:gd name="connsiteY224" fmla="*/ 571185 h 739466"/>
              <a:gd name="connsiteX225" fmla="*/ 190291 w 11502997"/>
              <a:gd name="connsiteY225" fmla="*/ 572383 h 739466"/>
              <a:gd name="connsiteX226" fmla="*/ 189093 w 11502997"/>
              <a:gd name="connsiteY226" fmla="*/ 571425 h 739466"/>
              <a:gd name="connsiteX227" fmla="*/ 187415 w 11502997"/>
              <a:gd name="connsiteY227" fmla="*/ 570466 h 739466"/>
              <a:gd name="connsiteX228" fmla="*/ 189093 w 11502997"/>
              <a:gd name="connsiteY228" fmla="*/ 567350 h 739466"/>
              <a:gd name="connsiteX229" fmla="*/ 189512 w 11502997"/>
              <a:gd name="connsiteY229" fmla="*/ 565733 h 739466"/>
              <a:gd name="connsiteX230" fmla="*/ 216414 w 11502997"/>
              <a:gd name="connsiteY230" fmla="*/ 563037 h 739466"/>
              <a:gd name="connsiteX231" fmla="*/ 217133 w 11502997"/>
              <a:gd name="connsiteY231" fmla="*/ 564235 h 739466"/>
              <a:gd name="connsiteX232" fmla="*/ 216893 w 11502997"/>
              <a:gd name="connsiteY232" fmla="*/ 568788 h 739466"/>
              <a:gd name="connsiteX233" fmla="*/ 216654 w 11502997"/>
              <a:gd name="connsiteY233" fmla="*/ 573342 h 739466"/>
              <a:gd name="connsiteX234" fmla="*/ 215216 w 11502997"/>
              <a:gd name="connsiteY234" fmla="*/ 568788 h 739466"/>
              <a:gd name="connsiteX235" fmla="*/ 214257 w 11502997"/>
              <a:gd name="connsiteY235" fmla="*/ 564235 h 739466"/>
              <a:gd name="connsiteX236" fmla="*/ 214976 w 11502997"/>
              <a:gd name="connsiteY236" fmla="*/ 564954 h 739466"/>
              <a:gd name="connsiteX237" fmla="*/ 215695 w 11502997"/>
              <a:gd name="connsiteY237" fmla="*/ 563995 h 739466"/>
              <a:gd name="connsiteX238" fmla="*/ 216414 w 11502997"/>
              <a:gd name="connsiteY238" fmla="*/ 563037 h 739466"/>
              <a:gd name="connsiteX239" fmla="*/ 171597 w 11502997"/>
              <a:gd name="connsiteY239" fmla="*/ 554169 h 739466"/>
              <a:gd name="connsiteX240" fmla="*/ 171597 w 11502997"/>
              <a:gd name="connsiteY240" fmla="*/ 559442 h 739466"/>
              <a:gd name="connsiteX241" fmla="*/ 169441 w 11502997"/>
              <a:gd name="connsiteY241" fmla="*/ 558003 h 739466"/>
              <a:gd name="connsiteX242" fmla="*/ 168242 w 11502997"/>
              <a:gd name="connsiteY242" fmla="*/ 555607 h 739466"/>
              <a:gd name="connsiteX243" fmla="*/ 169920 w 11502997"/>
              <a:gd name="connsiteY243" fmla="*/ 554888 h 739466"/>
              <a:gd name="connsiteX244" fmla="*/ 171597 w 11502997"/>
              <a:gd name="connsiteY244" fmla="*/ 554169 h 739466"/>
              <a:gd name="connsiteX245" fmla="*/ 196043 w 11502997"/>
              <a:gd name="connsiteY245" fmla="*/ 551293 h 739466"/>
              <a:gd name="connsiteX246" fmla="*/ 198439 w 11502997"/>
              <a:gd name="connsiteY246" fmla="*/ 552731 h 739466"/>
              <a:gd name="connsiteX247" fmla="*/ 196043 w 11502997"/>
              <a:gd name="connsiteY247" fmla="*/ 555368 h 739466"/>
              <a:gd name="connsiteX248" fmla="*/ 193646 w 11502997"/>
              <a:gd name="connsiteY248" fmla="*/ 553211 h 739466"/>
              <a:gd name="connsiteX249" fmla="*/ 196043 w 11502997"/>
              <a:gd name="connsiteY249" fmla="*/ 551293 h 739466"/>
              <a:gd name="connsiteX250" fmla="*/ 223844 w 11502997"/>
              <a:gd name="connsiteY250" fmla="*/ 547459 h 739466"/>
              <a:gd name="connsiteX251" fmla="*/ 224084 w 11502997"/>
              <a:gd name="connsiteY251" fmla="*/ 551533 h 739466"/>
              <a:gd name="connsiteX252" fmla="*/ 225282 w 11502997"/>
              <a:gd name="connsiteY252" fmla="*/ 556086 h 739466"/>
              <a:gd name="connsiteX253" fmla="*/ 222645 w 11502997"/>
              <a:gd name="connsiteY253" fmla="*/ 554648 h 739466"/>
              <a:gd name="connsiteX254" fmla="*/ 221447 w 11502997"/>
              <a:gd name="connsiteY254" fmla="*/ 550334 h 739466"/>
              <a:gd name="connsiteX255" fmla="*/ 222885 w 11502997"/>
              <a:gd name="connsiteY255" fmla="*/ 549136 h 739466"/>
              <a:gd name="connsiteX256" fmla="*/ 223844 w 11502997"/>
              <a:gd name="connsiteY256" fmla="*/ 547459 h 739466"/>
              <a:gd name="connsiteX257" fmla="*/ 289751 w 11502997"/>
              <a:gd name="connsiteY257" fmla="*/ 546500 h 739466"/>
              <a:gd name="connsiteX258" fmla="*/ 286155 w 11502997"/>
              <a:gd name="connsiteY258" fmla="*/ 548417 h 739466"/>
              <a:gd name="connsiteX259" fmla="*/ 288073 w 11502997"/>
              <a:gd name="connsiteY259" fmla="*/ 550095 h 739466"/>
              <a:gd name="connsiteX260" fmla="*/ 290949 w 11502997"/>
              <a:gd name="connsiteY260" fmla="*/ 549856 h 739466"/>
              <a:gd name="connsiteX261" fmla="*/ 289751 w 11502997"/>
              <a:gd name="connsiteY261" fmla="*/ 546500 h 739466"/>
              <a:gd name="connsiteX262" fmla="*/ 218092 w 11502997"/>
              <a:gd name="connsiteY262" fmla="*/ 546500 h 739466"/>
              <a:gd name="connsiteX263" fmla="*/ 221207 w 11502997"/>
              <a:gd name="connsiteY263" fmla="*/ 555128 h 739466"/>
              <a:gd name="connsiteX264" fmla="*/ 219050 w 11502997"/>
              <a:gd name="connsiteY264" fmla="*/ 563276 h 739466"/>
              <a:gd name="connsiteX265" fmla="*/ 215695 w 11502997"/>
              <a:gd name="connsiteY265" fmla="*/ 559442 h 739466"/>
              <a:gd name="connsiteX266" fmla="*/ 214737 w 11502997"/>
              <a:gd name="connsiteY266" fmla="*/ 562078 h 739466"/>
              <a:gd name="connsiteX267" fmla="*/ 212819 w 11502997"/>
              <a:gd name="connsiteY267" fmla="*/ 562318 h 739466"/>
              <a:gd name="connsiteX268" fmla="*/ 213059 w 11502997"/>
              <a:gd name="connsiteY268" fmla="*/ 559921 h 739466"/>
              <a:gd name="connsiteX269" fmla="*/ 212819 w 11502997"/>
              <a:gd name="connsiteY269" fmla="*/ 557524 h 739466"/>
              <a:gd name="connsiteX270" fmla="*/ 215935 w 11502997"/>
              <a:gd name="connsiteY270" fmla="*/ 557285 h 739466"/>
              <a:gd name="connsiteX271" fmla="*/ 219050 w 11502997"/>
              <a:gd name="connsiteY271" fmla="*/ 557524 h 739466"/>
              <a:gd name="connsiteX272" fmla="*/ 218571 w 11502997"/>
              <a:gd name="connsiteY272" fmla="*/ 554409 h 739466"/>
              <a:gd name="connsiteX273" fmla="*/ 219050 w 11502997"/>
              <a:gd name="connsiteY273" fmla="*/ 552252 h 739466"/>
              <a:gd name="connsiteX274" fmla="*/ 216654 w 11502997"/>
              <a:gd name="connsiteY274" fmla="*/ 551293 h 739466"/>
              <a:gd name="connsiteX275" fmla="*/ 214257 w 11502997"/>
              <a:gd name="connsiteY275" fmla="*/ 549856 h 739466"/>
              <a:gd name="connsiteX276" fmla="*/ 215695 w 11502997"/>
              <a:gd name="connsiteY276" fmla="*/ 548178 h 739466"/>
              <a:gd name="connsiteX277" fmla="*/ 218092 w 11502997"/>
              <a:gd name="connsiteY277" fmla="*/ 546500 h 739466"/>
              <a:gd name="connsiteX278" fmla="*/ 278486 w 11502997"/>
              <a:gd name="connsiteY278" fmla="*/ 543144 h 739466"/>
              <a:gd name="connsiteX279" fmla="*/ 276090 w 11502997"/>
              <a:gd name="connsiteY279" fmla="*/ 545062 h 739466"/>
              <a:gd name="connsiteX280" fmla="*/ 282321 w 11502997"/>
              <a:gd name="connsiteY280" fmla="*/ 548896 h 739466"/>
              <a:gd name="connsiteX281" fmla="*/ 281362 w 11502997"/>
              <a:gd name="connsiteY281" fmla="*/ 545301 h 739466"/>
              <a:gd name="connsiteX282" fmla="*/ 278486 w 11502997"/>
              <a:gd name="connsiteY282" fmla="*/ 543144 h 739466"/>
              <a:gd name="connsiteX283" fmla="*/ 129417 w 11502997"/>
              <a:gd name="connsiteY283" fmla="*/ 539789 h 739466"/>
              <a:gd name="connsiteX284" fmla="*/ 134929 w 11502997"/>
              <a:gd name="connsiteY284" fmla="*/ 547219 h 739466"/>
              <a:gd name="connsiteX285" fmla="*/ 139962 w 11502997"/>
              <a:gd name="connsiteY285" fmla="*/ 555607 h 739466"/>
              <a:gd name="connsiteX286" fmla="*/ 137326 w 11502997"/>
              <a:gd name="connsiteY286" fmla="*/ 561598 h 739466"/>
              <a:gd name="connsiteX287" fmla="*/ 141879 w 11502997"/>
              <a:gd name="connsiteY287" fmla="*/ 564714 h 739466"/>
              <a:gd name="connsiteX288" fmla="*/ 141879 w 11502997"/>
              <a:gd name="connsiteY288" fmla="*/ 567350 h 739466"/>
              <a:gd name="connsiteX289" fmla="*/ 143797 w 11502997"/>
              <a:gd name="connsiteY289" fmla="*/ 569028 h 739466"/>
              <a:gd name="connsiteX290" fmla="*/ 145235 w 11502997"/>
              <a:gd name="connsiteY290" fmla="*/ 571425 h 739466"/>
              <a:gd name="connsiteX291" fmla="*/ 144755 w 11502997"/>
              <a:gd name="connsiteY291" fmla="*/ 575739 h 739466"/>
              <a:gd name="connsiteX292" fmla="*/ 140441 w 11502997"/>
              <a:gd name="connsiteY292" fmla="*/ 570466 h 739466"/>
              <a:gd name="connsiteX293" fmla="*/ 138045 w 11502997"/>
              <a:gd name="connsiteY293" fmla="*/ 564235 h 739466"/>
              <a:gd name="connsiteX294" fmla="*/ 136607 w 11502997"/>
              <a:gd name="connsiteY294" fmla="*/ 566152 h 739466"/>
              <a:gd name="connsiteX295" fmla="*/ 135169 w 11502997"/>
              <a:gd name="connsiteY295" fmla="*/ 568070 h 739466"/>
              <a:gd name="connsiteX296" fmla="*/ 131814 w 11502997"/>
              <a:gd name="connsiteY296" fmla="*/ 563276 h 739466"/>
              <a:gd name="connsiteX297" fmla="*/ 129417 w 11502997"/>
              <a:gd name="connsiteY297" fmla="*/ 558963 h 739466"/>
              <a:gd name="connsiteX298" fmla="*/ 278007 w 11502997"/>
              <a:gd name="connsiteY298" fmla="*/ 536914 h 739466"/>
              <a:gd name="connsiteX299" fmla="*/ 276090 w 11502997"/>
              <a:gd name="connsiteY299" fmla="*/ 537154 h 739466"/>
              <a:gd name="connsiteX300" fmla="*/ 275131 w 11502997"/>
              <a:gd name="connsiteY300" fmla="*/ 538831 h 739466"/>
              <a:gd name="connsiteX301" fmla="*/ 273693 w 11502997"/>
              <a:gd name="connsiteY301" fmla="*/ 540748 h 739466"/>
              <a:gd name="connsiteX302" fmla="*/ 270817 w 11502997"/>
              <a:gd name="connsiteY302" fmla="*/ 541707 h 739466"/>
              <a:gd name="connsiteX303" fmla="*/ 261470 w 11502997"/>
              <a:gd name="connsiteY303" fmla="*/ 559202 h 739466"/>
              <a:gd name="connsiteX304" fmla="*/ 249248 w 11502997"/>
              <a:gd name="connsiteY304" fmla="*/ 574780 h 739466"/>
              <a:gd name="connsiteX305" fmla="*/ 247330 w 11502997"/>
              <a:gd name="connsiteY305" fmla="*/ 581011 h 739466"/>
              <a:gd name="connsiteX306" fmla="*/ 243496 w 11502997"/>
              <a:gd name="connsiteY306" fmla="*/ 586763 h 739466"/>
              <a:gd name="connsiteX307" fmla="*/ 260751 w 11502997"/>
              <a:gd name="connsiteY307" fmla="*/ 561838 h 739466"/>
              <a:gd name="connsiteX308" fmla="*/ 278007 w 11502997"/>
              <a:gd name="connsiteY308" fmla="*/ 536914 h 739466"/>
              <a:gd name="connsiteX309" fmla="*/ 212819 w 11502997"/>
              <a:gd name="connsiteY309" fmla="*/ 534517 h 739466"/>
              <a:gd name="connsiteX310" fmla="*/ 213299 w 11502997"/>
              <a:gd name="connsiteY310" fmla="*/ 539789 h 739466"/>
              <a:gd name="connsiteX311" fmla="*/ 215216 w 11502997"/>
              <a:gd name="connsiteY311" fmla="*/ 543624 h 739466"/>
              <a:gd name="connsiteX312" fmla="*/ 212819 w 11502997"/>
              <a:gd name="connsiteY312" fmla="*/ 545062 h 739466"/>
              <a:gd name="connsiteX313" fmla="*/ 210902 w 11502997"/>
              <a:gd name="connsiteY313" fmla="*/ 548417 h 739466"/>
              <a:gd name="connsiteX314" fmla="*/ 210662 w 11502997"/>
              <a:gd name="connsiteY314" fmla="*/ 540509 h 739466"/>
              <a:gd name="connsiteX315" fmla="*/ 212819 w 11502997"/>
              <a:gd name="connsiteY315" fmla="*/ 534517 h 739466"/>
              <a:gd name="connsiteX316" fmla="*/ 257875 w 11502997"/>
              <a:gd name="connsiteY316" fmla="*/ 531162 h 739466"/>
              <a:gd name="connsiteX317" fmla="*/ 253562 w 11502997"/>
              <a:gd name="connsiteY317" fmla="*/ 532600 h 739466"/>
              <a:gd name="connsiteX318" fmla="*/ 254280 w 11502997"/>
              <a:gd name="connsiteY318" fmla="*/ 536434 h 739466"/>
              <a:gd name="connsiteX319" fmla="*/ 254041 w 11502997"/>
              <a:gd name="connsiteY319" fmla="*/ 539789 h 739466"/>
              <a:gd name="connsiteX320" fmla="*/ 255718 w 11502997"/>
              <a:gd name="connsiteY320" fmla="*/ 536194 h 739466"/>
              <a:gd name="connsiteX321" fmla="*/ 257875 w 11502997"/>
              <a:gd name="connsiteY321" fmla="*/ 531162 h 739466"/>
              <a:gd name="connsiteX322" fmla="*/ 277049 w 11502997"/>
              <a:gd name="connsiteY322" fmla="*/ 530682 h 739466"/>
              <a:gd name="connsiteX323" fmla="*/ 275610 w 11502997"/>
              <a:gd name="connsiteY323" fmla="*/ 530922 h 739466"/>
              <a:gd name="connsiteX324" fmla="*/ 274172 w 11502997"/>
              <a:gd name="connsiteY324" fmla="*/ 531162 h 739466"/>
              <a:gd name="connsiteX325" fmla="*/ 276090 w 11502997"/>
              <a:gd name="connsiteY325" fmla="*/ 534037 h 739466"/>
              <a:gd name="connsiteX326" fmla="*/ 278486 w 11502997"/>
              <a:gd name="connsiteY326" fmla="*/ 534996 h 739466"/>
              <a:gd name="connsiteX327" fmla="*/ 278726 w 11502997"/>
              <a:gd name="connsiteY327" fmla="*/ 533319 h 739466"/>
              <a:gd name="connsiteX328" fmla="*/ 277049 w 11502997"/>
              <a:gd name="connsiteY328" fmla="*/ 530682 h 739466"/>
              <a:gd name="connsiteX329" fmla="*/ 188853 w 11502997"/>
              <a:gd name="connsiteY329" fmla="*/ 525889 h 739466"/>
              <a:gd name="connsiteX330" fmla="*/ 188374 w 11502997"/>
              <a:gd name="connsiteY330" fmla="*/ 528525 h 739466"/>
              <a:gd name="connsiteX331" fmla="*/ 185977 w 11502997"/>
              <a:gd name="connsiteY331" fmla="*/ 529484 h 739466"/>
              <a:gd name="connsiteX332" fmla="*/ 182861 w 11502997"/>
              <a:gd name="connsiteY332" fmla="*/ 529964 h 739466"/>
              <a:gd name="connsiteX333" fmla="*/ 180704 w 11502997"/>
              <a:gd name="connsiteY333" fmla="*/ 531641 h 739466"/>
              <a:gd name="connsiteX334" fmla="*/ 185498 w 11502997"/>
              <a:gd name="connsiteY334" fmla="*/ 536914 h 739466"/>
              <a:gd name="connsiteX335" fmla="*/ 187894 w 11502997"/>
              <a:gd name="connsiteY335" fmla="*/ 534517 h 739466"/>
              <a:gd name="connsiteX336" fmla="*/ 188853 w 11502997"/>
              <a:gd name="connsiteY336" fmla="*/ 531881 h 739466"/>
              <a:gd name="connsiteX337" fmla="*/ 190291 w 11502997"/>
              <a:gd name="connsiteY337" fmla="*/ 529724 h 739466"/>
              <a:gd name="connsiteX338" fmla="*/ 193646 w 11502997"/>
              <a:gd name="connsiteY338" fmla="*/ 528286 h 739466"/>
              <a:gd name="connsiteX339" fmla="*/ 188853 w 11502997"/>
              <a:gd name="connsiteY339" fmla="*/ 525889 h 739466"/>
              <a:gd name="connsiteX340" fmla="*/ 237504 w 11502997"/>
              <a:gd name="connsiteY340" fmla="*/ 522534 h 739466"/>
              <a:gd name="connsiteX341" fmla="*/ 234868 w 11502997"/>
              <a:gd name="connsiteY341" fmla="*/ 523492 h 739466"/>
              <a:gd name="connsiteX342" fmla="*/ 236066 w 11502997"/>
              <a:gd name="connsiteY342" fmla="*/ 524930 h 739466"/>
              <a:gd name="connsiteX343" fmla="*/ 237264 w 11502997"/>
              <a:gd name="connsiteY343" fmla="*/ 526847 h 739466"/>
              <a:gd name="connsiteX344" fmla="*/ 238703 w 11502997"/>
              <a:gd name="connsiteY344" fmla="*/ 523492 h 739466"/>
              <a:gd name="connsiteX345" fmla="*/ 237504 w 11502997"/>
              <a:gd name="connsiteY345" fmla="*/ 522534 h 739466"/>
              <a:gd name="connsiteX346" fmla="*/ 284717 w 11502997"/>
              <a:gd name="connsiteY346" fmla="*/ 521575 h 739466"/>
              <a:gd name="connsiteX347" fmla="*/ 283759 w 11502997"/>
              <a:gd name="connsiteY347" fmla="*/ 526369 h 739466"/>
              <a:gd name="connsiteX348" fmla="*/ 281362 w 11502997"/>
              <a:gd name="connsiteY348" fmla="*/ 531162 h 739466"/>
              <a:gd name="connsiteX349" fmla="*/ 284478 w 11502997"/>
              <a:gd name="connsiteY349" fmla="*/ 528525 h 739466"/>
              <a:gd name="connsiteX350" fmla="*/ 288552 w 11502997"/>
              <a:gd name="connsiteY350" fmla="*/ 524451 h 739466"/>
              <a:gd name="connsiteX351" fmla="*/ 286874 w 11502997"/>
              <a:gd name="connsiteY351" fmla="*/ 522774 h 739466"/>
              <a:gd name="connsiteX352" fmla="*/ 284717 w 11502997"/>
              <a:gd name="connsiteY352" fmla="*/ 521575 h 739466"/>
              <a:gd name="connsiteX353" fmla="*/ 137566 w 11502997"/>
              <a:gd name="connsiteY353" fmla="*/ 520137 h 739466"/>
              <a:gd name="connsiteX354" fmla="*/ 135888 w 11502997"/>
              <a:gd name="connsiteY354" fmla="*/ 523013 h 739466"/>
              <a:gd name="connsiteX355" fmla="*/ 137566 w 11502997"/>
              <a:gd name="connsiteY355" fmla="*/ 526847 h 739466"/>
              <a:gd name="connsiteX356" fmla="*/ 138764 w 11502997"/>
              <a:gd name="connsiteY356" fmla="*/ 523972 h 739466"/>
              <a:gd name="connsiteX357" fmla="*/ 137566 w 11502997"/>
              <a:gd name="connsiteY357" fmla="*/ 520137 h 739466"/>
              <a:gd name="connsiteX358" fmla="*/ 264466 w 11502997"/>
              <a:gd name="connsiteY358" fmla="*/ 520017 h 739466"/>
              <a:gd name="connsiteX359" fmla="*/ 258355 w 11502997"/>
              <a:gd name="connsiteY359" fmla="*/ 521096 h 739466"/>
              <a:gd name="connsiteX360" fmla="*/ 259313 w 11502997"/>
              <a:gd name="connsiteY360" fmla="*/ 525410 h 739466"/>
              <a:gd name="connsiteX361" fmla="*/ 260272 w 11502997"/>
              <a:gd name="connsiteY361" fmla="*/ 528765 h 739466"/>
              <a:gd name="connsiteX362" fmla="*/ 268420 w 11502997"/>
              <a:gd name="connsiteY362" fmla="*/ 523492 h 739466"/>
              <a:gd name="connsiteX363" fmla="*/ 264466 w 11502997"/>
              <a:gd name="connsiteY363" fmla="*/ 520017 h 739466"/>
              <a:gd name="connsiteX364" fmla="*/ 220967 w 11502997"/>
              <a:gd name="connsiteY364" fmla="*/ 517261 h 739466"/>
              <a:gd name="connsiteX365" fmla="*/ 220967 w 11502997"/>
              <a:gd name="connsiteY365" fmla="*/ 520617 h 739466"/>
              <a:gd name="connsiteX366" fmla="*/ 222406 w 11502997"/>
              <a:gd name="connsiteY366" fmla="*/ 524930 h 739466"/>
              <a:gd name="connsiteX367" fmla="*/ 223364 w 11502997"/>
              <a:gd name="connsiteY367" fmla="*/ 521096 h 739466"/>
              <a:gd name="connsiteX368" fmla="*/ 220967 w 11502997"/>
              <a:gd name="connsiteY368" fmla="*/ 517261 h 739466"/>
              <a:gd name="connsiteX369" fmla="*/ 238703 w 11502997"/>
              <a:gd name="connsiteY369" fmla="*/ 511030 h 739466"/>
              <a:gd name="connsiteX370" fmla="*/ 238463 w 11502997"/>
              <a:gd name="connsiteY370" fmla="*/ 513666 h 739466"/>
              <a:gd name="connsiteX371" fmla="*/ 237025 w 11502997"/>
              <a:gd name="connsiteY371" fmla="*/ 515823 h 739466"/>
              <a:gd name="connsiteX372" fmla="*/ 236306 w 11502997"/>
              <a:gd name="connsiteY372" fmla="*/ 517980 h 739466"/>
              <a:gd name="connsiteX373" fmla="*/ 237744 w 11502997"/>
              <a:gd name="connsiteY373" fmla="*/ 520137 h 739466"/>
              <a:gd name="connsiteX374" fmla="*/ 238703 w 11502997"/>
              <a:gd name="connsiteY374" fmla="*/ 517261 h 739466"/>
              <a:gd name="connsiteX375" fmla="*/ 240141 w 11502997"/>
              <a:gd name="connsiteY375" fmla="*/ 514865 h 739466"/>
              <a:gd name="connsiteX376" fmla="*/ 239182 w 11502997"/>
              <a:gd name="connsiteY376" fmla="*/ 512948 h 739466"/>
              <a:gd name="connsiteX377" fmla="*/ 238703 w 11502997"/>
              <a:gd name="connsiteY377" fmla="*/ 511030 h 739466"/>
              <a:gd name="connsiteX378" fmla="*/ 190291 w 11502997"/>
              <a:gd name="connsiteY378" fmla="*/ 510072 h 739466"/>
              <a:gd name="connsiteX379" fmla="*/ 193646 w 11502997"/>
              <a:gd name="connsiteY379" fmla="*/ 510311 h 739466"/>
              <a:gd name="connsiteX380" fmla="*/ 195563 w 11502997"/>
              <a:gd name="connsiteY380" fmla="*/ 512948 h 739466"/>
              <a:gd name="connsiteX381" fmla="*/ 195324 w 11502997"/>
              <a:gd name="connsiteY381" fmla="*/ 515105 h 739466"/>
              <a:gd name="connsiteX382" fmla="*/ 192688 w 11502997"/>
              <a:gd name="connsiteY382" fmla="*/ 514385 h 739466"/>
              <a:gd name="connsiteX383" fmla="*/ 192928 w 11502997"/>
              <a:gd name="connsiteY383" fmla="*/ 512468 h 739466"/>
              <a:gd name="connsiteX384" fmla="*/ 190291 w 11502997"/>
              <a:gd name="connsiteY384" fmla="*/ 510072 h 739466"/>
              <a:gd name="connsiteX385" fmla="*/ 212819 w 11502997"/>
              <a:gd name="connsiteY385" fmla="*/ 504320 h 739466"/>
              <a:gd name="connsiteX386" fmla="*/ 214017 w 11502997"/>
              <a:gd name="connsiteY386" fmla="*/ 505758 h 739466"/>
              <a:gd name="connsiteX387" fmla="*/ 215216 w 11502997"/>
              <a:gd name="connsiteY387" fmla="*/ 507196 h 739466"/>
              <a:gd name="connsiteX388" fmla="*/ 212580 w 11502997"/>
              <a:gd name="connsiteY388" fmla="*/ 508394 h 739466"/>
              <a:gd name="connsiteX389" fmla="*/ 209943 w 11502997"/>
              <a:gd name="connsiteY389" fmla="*/ 507196 h 739466"/>
              <a:gd name="connsiteX390" fmla="*/ 212100 w 11502997"/>
              <a:gd name="connsiteY390" fmla="*/ 505758 h 739466"/>
              <a:gd name="connsiteX391" fmla="*/ 212819 w 11502997"/>
              <a:gd name="connsiteY391" fmla="*/ 504320 h 739466"/>
              <a:gd name="connsiteX392" fmla="*/ 173994 w 11502997"/>
              <a:gd name="connsiteY392" fmla="*/ 501923 h 739466"/>
              <a:gd name="connsiteX393" fmla="*/ 174234 w 11502997"/>
              <a:gd name="connsiteY393" fmla="*/ 505758 h 739466"/>
              <a:gd name="connsiteX394" fmla="*/ 173514 w 11502997"/>
              <a:gd name="connsiteY394" fmla="*/ 509113 h 739466"/>
              <a:gd name="connsiteX395" fmla="*/ 172077 w 11502997"/>
              <a:gd name="connsiteY395" fmla="*/ 507675 h 739466"/>
              <a:gd name="connsiteX396" fmla="*/ 172077 w 11502997"/>
              <a:gd name="connsiteY396" fmla="*/ 504559 h 739466"/>
              <a:gd name="connsiteX397" fmla="*/ 173994 w 11502997"/>
              <a:gd name="connsiteY397" fmla="*/ 501923 h 739466"/>
              <a:gd name="connsiteX398" fmla="*/ 215216 w 11502997"/>
              <a:gd name="connsiteY398" fmla="*/ 499526 h 739466"/>
              <a:gd name="connsiteX399" fmla="*/ 217133 w 11502997"/>
              <a:gd name="connsiteY399" fmla="*/ 500246 h 739466"/>
              <a:gd name="connsiteX400" fmla="*/ 217133 w 11502997"/>
              <a:gd name="connsiteY400" fmla="*/ 501444 h 739466"/>
              <a:gd name="connsiteX401" fmla="*/ 215935 w 11502997"/>
              <a:gd name="connsiteY401" fmla="*/ 501683 h 739466"/>
              <a:gd name="connsiteX402" fmla="*/ 213778 w 11502997"/>
              <a:gd name="connsiteY402" fmla="*/ 502882 h 739466"/>
              <a:gd name="connsiteX403" fmla="*/ 213538 w 11502997"/>
              <a:gd name="connsiteY403" fmla="*/ 500246 h 739466"/>
              <a:gd name="connsiteX404" fmla="*/ 215216 w 11502997"/>
              <a:gd name="connsiteY404" fmla="*/ 499526 h 739466"/>
              <a:gd name="connsiteX405" fmla="*/ 202274 w 11502997"/>
              <a:gd name="connsiteY405" fmla="*/ 496651 h 739466"/>
              <a:gd name="connsiteX406" fmla="*/ 202753 w 11502997"/>
              <a:gd name="connsiteY406" fmla="*/ 499287 h 739466"/>
              <a:gd name="connsiteX407" fmla="*/ 201795 w 11502997"/>
              <a:gd name="connsiteY407" fmla="*/ 500964 h 739466"/>
              <a:gd name="connsiteX408" fmla="*/ 203233 w 11502997"/>
              <a:gd name="connsiteY408" fmla="*/ 501204 h 739466"/>
              <a:gd name="connsiteX409" fmla="*/ 205150 w 11502997"/>
              <a:gd name="connsiteY409" fmla="*/ 499526 h 739466"/>
              <a:gd name="connsiteX410" fmla="*/ 205630 w 11502997"/>
              <a:gd name="connsiteY410" fmla="*/ 507196 h 739466"/>
              <a:gd name="connsiteX411" fmla="*/ 200357 w 11502997"/>
              <a:gd name="connsiteY411" fmla="*/ 508633 h 739466"/>
              <a:gd name="connsiteX412" fmla="*/ 202514 w 11502997"/>
              <a:gd name="connsiteY412" fmla="*/ 506237 h 739466"/>
              <a:gd name="connsiteX413" fmla="*/ 205150 w 11502997"/>
              <a:gd name="connsiteY413" fmla="*/ 503840 h 739466"/>
              <a:gd name="connsiteX414" fmla="*/ 201315 w 11502997"/>
              <a:gd name="connsiteY414" fmla="*/ 505278 h 739466"/>
              <a:gd name="connsiteX415" fmla="*/ 201076 w 11502997"/>
              <a:gd name="connsiteY415" fmla="*/ 500485 h 739466"/>
              <a:gd name="connsiteX416" fmla="*/ 202274 w 11502997"/>
              <a:gd name="connsiteY416" fmla="*/ 496651 h 739466"/>
              <a:gd name="connsiteX417" fmla="*/ 132773 w 11502997"/>
              <a:gd name="connsiteY417" fmla="*/ 493774 h 739466"/>
              <a:gd name="connsiteX418" fmla="*/ 131814 w 11502997"/>
              <a:gd name="connsiteY418" fmla="*/ 501444 h 739466"/>
              <a:gd name="connsiteX419" fmla="*/ 135648 w 11502997"/>
              <a:gd name="connsiteY419" fmla="*/ 510551 h 739466"/>
              <a:gd name="connsiteX420" fmla="*/ 136607 w 11502997"/>
              <a:gd name="connsiteY420" fmla="*/ 507675 h 739466"/>
              <a:gd name="connsiteX421" fmla="*/ 135409 w 11502997"/>
              <a:gd name="connsiteY421" fmla="*/ 503601 h 739466"/>
              <a:gd name="connsiteX422" fmla="*/ 134450 w 11502997"/>
              <a:gd name="connsiteY422" fmla="*/ 499766 h 739466"/>
              <a:gd name="connsiteX423" fmla="*/ 136128 w 11502997"/>
              <a:gd name="connsiteY423" fmla="*/ 497609 h 739466"/>
              <a:gd name="connsiteX424" fmla="*/ 134211 w 11502997"/>
              <a:gd name="connsiteY424" fmla="*/ 495692 h 739466"/>
              <a:gd name="connsiteX425" fmla="*/ 132773 w 11502997"/>
              <a:gd name="connsiteY425" fmla="*/ 493774 h 739466"/>
              <a:gd name="connsiteX426" fmla="*/ 195084 w 11502997"/>
              <a:gd name="connsiteY426" fmla="*/ 491378 h 739466"/>
              <a:gd name="connsiteX427" fmla="*/ 195084 w 11502997"/>
              <a:gd name="connsiteY427" fmla="*/ 494494 h 739466"/>
              <a:gd name="connsiteX428" fmla="*/ 193167 w 11502997"/>
              <a:gd name="connsiteY428" fmla="*/ 497130 h 739466"/>
              <a:gd name="connsiteX429" fmla="*/ 192208 w 11502997"/>
              <a:gd name="connsiteY429" fmla="*/ 494014 h 739466"/>
              <a:gd name="connsiteX430" fmla="*/ 190771 w 11502997"/>
              <a:gd name="connsiteY430" fmla="*/ 491857 h 739466"/>
              <a:gd name="connsiteX431" fmla="*/ 192688 w 11502997"/>
              <a:gd name="connsiteY431" fmla="*/ 492576 h 739466"/>
              <a:gd name="connsiteX432" fmla="*/ 195084 w 11502997"/>
              <a:gd name="connsiteY432" fmla="*/ 491378 h 739466"/>
              <a:gd name="connsiteX433" fmla="*/ 148590 w 11502997"/>
              <a:gd name="connsiteY433" fmla="*/ 489940 h 739466"/>
              <a:gd name="connsiteX434" fmla="*/ 146673 w 11502997"/>
              <a:gd name="connsiteY434" fmla="*/ 491378 h 739466"/>
              <a:gd name="connsiteX435" fmla="*/ 143797 w 11502997"/>
              <a:gd name="connsiteY435" fmla="*/ 491378 h 739466"/>
              <a:gd name="connsiteX436" fmla="*/ 148111 w 11502997"/>
              <a:gd name="connsiteY436" fmla="*/ 501923 h 739466"/>
              <a:gd name="connsiteX437" fmla="*/ 146433 w 11502997"/>
              <a:gd name="connsiteY437" fmla="*/ 500485 h 739466"/>
              <a:gd name="connsiteX438" fmla="*/ 145235 w 11502997"/>
              <a:gd name="connsiteY438" fmla="*/ 498088 h 739466"/>
              <a:gd name="connsiteX439" fmla="*/ 143557 w 11502997"/>
              <a:gd name="connsiteY439" fmla="*/ 503121 h 739466"/>
              <a:gd name="connsiteX440" fmla="*/ 145714 w 11502997"/>
              <a:gd name="connsiteY440" fmla="*/ 510072 h 739466"/>
              <a:gd name="connsiteX441" fmla="*/ 147392 w 11502997"/>
              <a:gd name="connsiteY441" fmla="*/ 506477 h 739466"/>
              <a:gd name="connsiteX442" fmla="*/ 144755 w 11502997"/>
              <a:gd name="connsiteY442" fmla="*/ 501923 h 739466"/>
              <a:gd name="connsiteX443" fmla="*/ 146673 w 11502997"/>
              <a:gd name="connsiteY443" fmla="*/ 503601 h 739466"/>
              <a:gd name="connsiteX444" fmla="*/ 149548 w 11502997"/>
              <a:gd name="connsiteY444" fmla="*/ 503840 h 739466"/>
              <a:gd name="connsiteX445" fmla="*/ 149309 w 11502997"/>
              <a:gd name="connsiteY445" fmla="*/ 505998 h 739466"/>
              <a:gd name="connsiteX446" fmla="*/ 150507 w 11502997"/>
              <a:gd name="connsiteY446" fmla="*/ 507196 h 739466"/>
              <a:gd name="connsiteX447" fmla="*/ 147871 w 11502997"/>
              <a:gd name="connsiteY447" fmla="*/ 510551 h 739466"/>
              <a:gd name="connsiteX448" fmla="*/ 143797 w 11502997"/>
              <a:gd name="connsiteY448" fmla="*/ 512948 h 739466"/>
              <a:gd name="connsiteX449" fmla="*/ 145235 w 11502997"/>
              <a:gd name="connsiteY449" fmla="*/ 514865 h 739466"/>
              <a:gd name="connsiteX450" fmla="*/ 146673 w 11502997"/>
              <a:gd name="connsiteY450" fmla="*/ 513906 h 739466"/>
              <a:gd name="connsiteX451" fmla="*/ 147152 w 11502997"/>
              <a:gd name="connsiteY451" fmla="*/ 515344 h 739466"/>
              <a:gd name="connsiteX452" fmla="*/ 146673 w 11502997"/>
              <a:gd name="connsiteY452" fmla="*/ 516782 h 739466"/>
              <a:gd name="connsiteX453" fmla="*/ 142119 w 11502997"/>
              <a:gd name="connsiteY453" fmla="*/ 515344 h 739466"/>
              <a:gd name="connsiteX454" fmla="*/ 136607 w 11502997"/>
              <a:gd name="connsiteY454" fmla="*/ 515344 h 739466"/>
              <a:gd name="connsiteX455" fmla="*/ 137086 w 11502997"/>
              <a:gd name="connsiteY455" fmla="*/ 517980 h 739466"/>
              <a:gd name="connsiteX456" fmla="*/ 139243 w 11502997"/>
              <a:gd name="connsiteY456" fmla="*/ 519179 h 739466"/>
              <a:gd name="connsiteX457" fmla="*/ 141640 w 11502997"/>
              <a:gd name="connsiteY457" fmla="*/ 520617 h 739466"/>
              <a:gd name="connsiteX458" fmla="*/ 143318 w 11502997"/>
              <a:gd name="connsiteY458" fmla="*/ 523972 h 739466"/>
              <a:gd name="connsiteX459" fmla="*/ 142358 w 11502997"/>
              <a:gd name="connsiteY459" fmla="*/ 525650 h 739466"/>
              <a:gd name="connsiteX460" fmla="*/ 140441 w 11502997"/>
              <a:gd name="connsiteY460" fmla="*/ 526847 h 739466"/>
              <a:gd name="connsiteX461" fmla="*/ 142598 w 11502997"/>
              <a:gd name="connsiteY461" fmla="*/ 532120 h 739466"/>
              <a:gd name="connsiteX462" fmla="*/ 145714 w 11502997"/>
              <a:gd name="connsiteY462" fmla="*/ 536434 h 739466"/>
              <a:gd name="connsiteX463" fmla="*/ 148111 w 11502997"/>
              <a:gd name="connsiteY463" fmla="*/ 533319 h 739466"/>
              <a:gd name="connsiteX464" fmla="*/ 152425 w 11502997"/>
              <a:gd name="connsiteY464" fmla="*/ 531641 h 739466"/>
              <a:gd name="connsiteX465" fmla="*/ 150987 w 11502997"/>
              <a:gd name="connsiteY465" fmla="*/ 524691 h 739466"/>
              <a:gd name="connsiteX466" fmla="*/ 149070 w 11502997"/>
              <a:gd name="connsiteY466" fmla="*/ 519179 h 739466"/>
              <a:gd name="connsiteX467" fmla="*/ 150268 w 11502997"/>
              <a:gd name="connsiteY467" fmla="*/ 518220 h 739466"/>
              <a:gd name="connsiteX468" fmla="*/ 152904 w 11502997"/>
              <a:gd name="connsiteY468" fmla="*/ 519658 h 739466"/>
              <a:gd name="connsiteX469" fmla="*/ 154821 w 11502997"/>
              <a:gd name="connsiteY469" fmla="*/ 516303 h 739466"/>
              <a:gd name="connsiteX470" fmla="*/ 158177 w 11502997"/>
              <a:gd name="connsiteY470" fmla="*/ 513906 h 739466"/>
              <a:gd name="connsiteX471" fmla="*/ 156978 w 11502997"/>
              <a:gd name="connsiteY471" fmla="*/ 512228 h 739466"/>
              <a:gd name="connsiteX472" fmla="*/ 156259 w 11502997"/>
              <a:gd name="connsiteY472" fmla="*/ 511030 h 739466"/>
              <a:gd name="connsiteX473" fmla="*/ 157457 w 11502997"/>
              <a:gd name="connsiteY473" fmla="*/ 510072 h 739466"/>
              <a:gd name="connsiteX474" fmla="*/ 160094 w 11502997"/>
              <a:gd name="connsiteY474" fmla="*/ 510072 h 739466"/>
              <a:gd name="connsiteX475" fmla="*/ 160094 w 11502997"/>
              <a:gd name="connsiteY475" fmla="*/ 507435 h 739466"/>
              <a:gd name="connsiteX476" fmla="*/ 159615 w 11502997"/>
              <a:gd name="connsiteY476" fmla="*/ 504320 h 739466"/>
              <a:gd name="connsiteX477" fmla="*/ 156978 w 11502997"/>
              <a:gd name="connsiteY477" fmla="*/ 503840 h 739466"/>
              <a:gd name="connsiteX478" fmla="*/ 153863 w 11502997"/>
              <a:gd name="connsiteY478" fmla="*/ 505278 h 739466"/>
              <a:gd name="connsiteX479" fmla="*/ 151705 w 11502997"/>
              <a:gd name="connsiteY479" fmla="*/ 497609 h 739466"/>
              <a:gd name="connsiteX480" fmla="*/ 148590 w 11502997"/>
              <a:gd name="connsiteY480" fmla="*/ 489940 h 739466"/>
              <a:gd name="connsiteX481" fmla="*/ 297692 w 11502997"/>
              <a:gd name="connsiteY481" fmla="*/ 478281 h 739466"/>
              <a:gd name="connsiteX482" fmla="*/ 296461 w 11502997"/>
              <a:gd name="connsiteY482" fmla="*/ 478676 h 739466"/>
              <a:gd name="connsiteX483" fmla="*/ 282800 w 11502997"/>
              <a:gd name="connsiteY483" fmla="*/ 485147 h 739466"/>
              <a:gd name="connsiteX484" fmla="*/ 279684 w 11502997"/>
              <a:gd name="connsiteY484" fmla="*/ 488023 h 739466"/>
              <a:gd name="connsiteX485" fmla="*/ 280404 w 11502997"/>
              <a:gd name="connsiteY485" fmla="*/ 491857 h 739466"/>
              <a:gd name="connsiteX486" fmla="*/ 284238 w 11502997"/>
              <a:gd name="connsiteY486" fmla="*/ 486345 h 739466"/>
              <a:gd name="connsiteX487" fmla="*/ 291907 w 11502997"/>
              <a:gd name="connsiteY487" fmla="*/ 482271 h 739466"/>
              <a:gd name="connsiteX488" fmla="*/ 297692 w 11502997"/>
              <a:gd name="connsiteY488" fmla="*/ 479987 h 739466"/>
              <a:gd name="connsiteX489" fmla="*/ 148111 w 11502997"/>
              <a:gd name="connsiteY489" fmla="*/ 472205 h 739466"/>
              <a:gd name="connsiteX490" fmla="*/ 146193 w 11502997"/>
              <a:gd name="connsiteY490" fmla="*/ 472684 h 739466"/>
              <a:gd name="connsiteX491" fmla="*/ 145714 w 11502997"/>
              <a:gd name="connsiteY491" fmla="*/ 473643 h 739466"/>
              <a:gd name="connsiteX492" fmla="*/ 145954 w 11502997"/>
              <a:gd name="connsiteY492" fmla="*/ 474842 h 739466"/>
              <a:gd name="connsiteX493" fmla="*/ 146193 w 11502997"/>
              <a:gd name="connsiteY493" fmla="*/ 475560 h 739466"/>
              <a:gd name="connsiteX494" fmla="*/ 147631 w 11502997"/>
              <a:gd name="connsiteY494" fmla="*/ 476040 h 739466"/>
              <a:gd name="connsiteX495" fmla="*/ 148590 w 11502997"/>
              <a:gd name="connsiteY495" fmla="*/ 475800 h 739466"/>
              <a:gd name="connsiteX496" fmla="*/ 149548 w 11502997"/>
              <a:gd name="connsiteY496" fmla="*/ 475560 h 739466"/>
              <a:gd name="connsiteX497" fmla="*/ 150028 w 11502997"/>
              <a:gd name="connsiteY497" fmla="*/ 474122 h 739466"/>
              <a:gd name="connsiteX498" fmla="*/ 149788 w 11502997"/>
              <a:gd name="connsiteY498" fmla="*/ 473404 h 739466"/>
              <a:gd name="connsiteX499" fmla="*/ 149548 w 11502997"/>
              <a:gd name="connsiteY499" fmla="*/ 472684 h 739466"/>
              <a:gd name="connsiteX500" fmla="*/ 148111 w 11502997"/>
              <a:gd name="connsiteY500" fmla="*/ 472205 h 739466"/>
              <a:gd name="connsiteX501" fmla="*/ 139003 w 11502997"/>
              <a:gd name="connsiteY501" fmla="*/ 472205 h 739466"/>
              <a:gd name="connsiteX502" fmla="*/ 136368 w 11502997"/>
              <a:gd name="connsiteY502" fmla="*/ 474122 h 739466"/>
              <a:gd name="connsiteX503" fmla="*/ 137086 w 11502997"/>
              <a:gd name="connsiteY503" fmla="*/ 476999 h 739466"/>
              <a:gd name="connsiteX504" fmla="*/ 138764 w 11502997"/>
              <a:gd name="connsiteY504" fmla="*/ 476759 h 739466"/>
              <a:gd name="connsiteX505" fmla="*/ 139962 w 11502997"/>
              <a:gd name="connsiteY505" fmla="*/ 476999 h 739466"/>
              <a:gd name="connsiteX506" fmla="*/ 141161 w 11502997"/>
              <a:gd name="connsiteY506" fmla="*/ 474602 h 739466"/>
              <a:gd name="connsiteX507" fmla="*/ 139003 w 11502997"/>
              <a:gd name="connsiteY507" fmla="*/ 472205 h 739466"/>
              <a:gd name="connsiteX508" fmla="*/ 243975 w 11502997"/>
              <a:gd name="connsiteY508" fmla="*/ 461660 h 739466"/>
              <a:gd name="connsiteX509" fmla="*/ 241818 w 11502997"/>
              <a:gd name="connsiteY509" fmla="*/ 465015 h 739466"/>
              <a:gd name="connsiteX510" fmla="*/ 245413 w 11502997"/>
              <a:gd name="connsiteY510" fmla="*/ 465015 h 739466"/>
              <a:gd name="connsiteX511" fmla="*/ 243975 w 11502997"/>
              <a:gd name="connsiteY511" fmla="*/ 461660 h 739466"/>
              <a:gd name="connsiteX512" fmla="*/ 269140 w 11502997"/>
              <a:gd name="connsiteY512" fmla="*/ 459503 h 739466"/>
              <a:gd name="connsiteX513" fmla="*/ 266982 w 11502997"/>
              <a:gd name="connsiteY513" fmla="*/ 461180 h 739466"/>
              <a:gd name="connsiteX514" fmla="*/ 262190 w 11502997"/>
              <a:gd name="connsiteY514" fmla="*/ 463577 h 739466"/>
              <a:gd name="connsiteX515" fmla="*/ 264107 w 11502997"/>
              <a:gd name="connsiteY515" fmla="*/ 463338 h 739466"/>
              <a:gd name="connsiteX516" fmla="*/ 268660 w 11502997"/>
              <a:gd name="connsiteY516" fmla="*/ 461660 h 739466"/>
              <a:gd name="connsiteX517" fmla="*/ 271776 w 11502997"/>
              <a:gd name="connsiteY517" fmla="*/ 459743 h 739466"/>
              <a:gd name="connsiteX518" fmla="*/ 269140 w 11502997"/>
              <a:gd name="connsiteY518" fmla="*/ 459503 h 739466"/>
              <a:gd name="connsiteX519" fmla="*/ 233430 w 11502997"/>
              <a:gd name="connsiteY519" fmla="*/ 457346 h 739466"/>
              <a:gd name="connsiteX520" fmla="*/ 232951 w 11502997"/>
              <a:gd name="connsiteY520" fmla="*/ 458784 h 739466"/>
              <a:gd name="connsiteX521" fmla="*/ 233430 w 11502997"/>
              <a:gd name="connsiteY521" fmla="*/ 459503 h 739466"/>
              <a:gd name="connsiteX522" fmla="*/ 233909 w 11502997"/>
              <a:gd name="connsiteY522" fmla="*/ 460222 h 739466"/>
              <a:gd name="connsiteX523" fmla="*/ 235826 w 11502997"/>
              <a:gd name="connsiteY523" fmla="*/ 459024 h 739466"/>
              <a:gd name="connsiteX524" fmla="*/ 237264 w 11502997"/>
              <a:gd name="connsiteY524" fmla="*/ 459263 h 739466"/>
              <a:gd name="connsiteX525" fmla="*/ 236306 w 11502997"/>
              <a:gd name="connsiteY525" fmla="*/ 457346 h 739466"/>
              <a:gd name="connsiteX526" fmla="*/ 233430 w 11502997"/>
              <a:gd name="connsiteY526" fmla="*/ 457346 h 739466"/>
              <a:gd name="connsiteX527" fmla="*/ 168722 w 11502997"/>
              <a:gd name="connsiteY527" fmla="*/ 453511 h 739466"/>
              <a:gd name="connsiteX528" fmla="*/ 167763 w 11502997"/>
              <a:gd name="connsiteY528" fmla="*/ 454470 h 739466"/>
              <a:gd name="connsiteX529" fmla="*/ 166325 w 11502997"/>
              <a:gd name="connsiteY529" fmla="*/ 455429 h 739466"/>
              <a:gd name="connsiteX530" fmla="*/ 168722 w 11502997"/>
              <a:gd name="connsiteY530" fmla="*/ 458545 h 739466"/>
              <a:gd name="connsiteX531" fmla="*/ 172077 w 11502997"/>
              <a:gd name="connsiteY531" fmla="*/ 459263 h 739466"/>
              <a:gd name="connsiteX532" fmla="*/ 170159 w 11502997"/>
              <a:gd name="connsiteY532" fmla="*/ 456388 h 739466"/>
              <a:gd name="connsiteX533" fmla="*/ 168722 w 11502997"/>
              <a:gd name="connsiteY533" fmla="*/ 453511 h 739466"/>
              <a:gd name="connsiteX534" fmla="*/ 238343 w 11502997"/>
              <a:gd name="connsiteY534" fmla="*/ 450636 h 739466"/>
              <a:gd name="connsiteX535" fmla="*/ 234389 w 11502997"/>
              <a:gd name="connsiteY535" fmla="*/ 451115 h 739466"/>
              <a:gd name="connsiteX536" fmla="*/ 238223 w 11502997"/>
              <a:gd name="connsiteY536" fmla="*/ 455429 h 739466"/>
              <a:gd name="connsiteX537" fmla="*/ 242537 w 11502997"/>
              <a:gd name="connsiteY537" fmla="*/ 454470 h 739466"/>
              <a:gd name="connsiteX538" fmla="*/ 241578 w 11502997"/>
              <a:gd name="connsiteY538" fmla="*/ 453032 h 739466"/>
              <a:gd name="connsiteX539" fmla="*/ 240620 w 11502997"/>
              <a:gd name="connsiteY539" fmla="*/ 453991 h 739466"/>
              <a:gd name="connsiteX540" fmla="*/ 238343 w 11502997"/>
              <a:gd name="connsiteY540" fmla="*/ 450636 h 739466"/>
              <a:gd name="connsiteX541" fmla="*/ 173514 w 11502997"/>
              <a:gd name="connsiteY541" fmla="*/ 450636 h 739466"/>
              <a:gd name="connsiteX542" fmla="*/ 173035 w 11502997"/>
              <a:gd name="connsiteY542" fmla="*/ 451594 h 739466"/>
              <a:gd name="connsiteX543" fmla="*/ 173994 w 11502997"/>
              <a:gd name="connsiteY543" fmla="*/ 451594 h 739466"/>
              <a:gd name="connsiteX544" fmla="*/ 173754 w 11502997"/>
              <a:gd name="connsiteY544" fmla="*/ 452553 h 739466"/>
              <a:gd name="connsiteX545" fmla="*/ 172556 w 11502997"/>
              <a:gd name="connsiteY545" fmla="*/ 453032 h 739466"/>
              <a:gd name="connsiteX546" fmla="*/ 174474 w 11502997"/>
              <a:gd name="connsiteY546" fmla="*/ 455429 h 739466"/>
              <a:gd name="connsiteX547" fmla="*/ 176391 w 11502997"/>
              <a:gd name="connsiteY547" fmla="*/ 453032 h 739466"/>
              <a:gd name="connsiteX548" fmla="*/ 173514 w 11502997"/>
              <a:gd name="connsiteY548" fmla="*/ 450636 h 739466"/>
              <a:gd name="connsiteX549" fmla="*/ 255479 w 11502997"/>
              <a:gd name="connsiteY549" fmla="*/ 443446 h 739466"/>
              <a:gd name="connsiteX550" fmla="*/ 252363 w 11502997"/>
              <a:gd name="connsiteY550" fmla="*/ 445123 h 739466"/>
              <a:gd name="connsiteX551" fmla="*/ 253562 w 11502997"/>
              <a:gd name="connsiteY551" fmla="*/ 448239 h 739466"/>
              <a:gd name="connsiteX552" fmla="*/ 254520 w 11502997"/>
              <a:gd name="connsiteY552" fmla="*/ 445843 h 739466"/>
              <a:gd name="connsiteX553" fmla="*/ 255479 w 11502997"/>
              <a:gd name="connsiteY553" fmla="*/ 446321 h 739466"/>
              <a:gd name="connsiteX554" fmla="*/ 255958 w 11502997"/>
              <a:gd name="connsiteY554" fmla="*/ 447280 h 739466"/>
              <a:gd name="connsiteX555" fmla="*/ 257157 w 11502997"/>
              <a:gd name="connsiteY555" fmla="*/ 445843 h 739466"/>
              <a:gd name="connsiteX556" fmla="*/ 255479 w 11502997"/>
              <a:gd name="connsiteY556" fmla="*/ 443446 h 739466"/>
              <a:gd name="connsiteX557" fmla="*/ 168242 w 11502997"/>
              <a:gd name="connsiteY557" fmla="*/ 443446 h 739466"/>
              <a:gd name="connsiteX558" fmla="*/ 168242 w 11502997"/>
              <a:gd name="connsiteY558" fmla="*/ 445843 h 739466"/>
              <a:gd name="connsiteX559" fmla="*/ 167284 w 11502997"/>
              <a:gd name="connsiteY559" fmla="*/ 446801 h 739466"/>
              <a:gd name="connsiteX560" fmla="*/ 165366 w 11502997"/>
              <a:gd name="connsiteY560" fmla="*/ 447760 h 739466"/>
              <a:gd name="connsiteX561" fmla="*/ 168722 w 11502997"/>
              <a:gd name="connsiteY561" fmla="*/ 449438 h 739466"/>
              <a:gd name="connsiteX562" fmla="*/ 172077 w 11502997"/>
              <a:gd name="connsiteY562" fmla="*/ 448239 h 739466"/>
              <a:gd name="connsiteX563" fmla="*/ 169920 w 11502997"/>
              <a:gd name="connsiteY563" fmla="*/ 446561 h 739466"/>
              <a:gd name="connsiteX564" fmla="*/ 168242 w 11502997"/>
              <a:gd name="connsiteY564" fmla="*/ 443446 h 739466"/>
              <a:gd name="connsiteX565" fmla="*/ 242537 w 11502997"/>
              <a:gd name="connsiteY565" fmla="*/ 442966 h 739466"/>
              <a:gd name="connsiteX566" fmla="*/ 239661 w 11502997"/>
              <a:gd name="connsiteY566" fmla="*/ 443925 h 739466"/>
              <a:gd name="connsiteX567" fmla="*/ 243975 w 11502997"/>
              <a:gd name="connsiteY567" fmla="*/ 446801 h 739466"/>
              <a:gd name="connsiteX568" fmla="*/ 243256 w 11502997"/>
              <a:gd name="connsiteY568" fmla="*/ 444884 h 739466"/>
              <a:gd name="connsiteX569" fmla="*/ 242537 w 11502997"/>
              <a:gd name="connsiteY569" fmla="*/ 442966 h 739466"/>
              <a:gd name="connsiteX570" fmla="*/ 198439 w 11502997"/>
              <a:gd name="connsiteY570" fmla="*/ 442966 h 739466"/>
              <a:gd name="connsiteX571" fmla="*/ 195563 w 11502997"/>
              <a:gd name="connsiteY571" fmla="*/ 445363 h 739466"/>
              <a:gd name="connsiteX572" fmla="*/ 194126 w 11502997"/>
              <a:gd name="connsiteY572" fmla="*/ 446321 h 739466"/>
              <a:gd name="connsiteX573" fmla="*/ 194605 w 11502997"/>
              <a:gd name="connsiteY573" fmla="*/ 447280 h 739466"/>
              <a:gd name="connsiteX574" fmla="*/ 194365 w 11502997"/>
              <a:gd name="connsiteY574" fmla="*/ 448239 h 739466"/>
              <a:gd name="connsiteX575" fmla="*/ 193167 w 11502997"/>
              <a:gd name="connsiteY575" fmla="*/ 448718 h 739466"/>
              <a:gd name="connsiteX576" fmla="*/ 197241 w 11502997"/>
              <a:gd name="connsiteY576" fmla="*/ 449916 h 739466"/>
              <a:gd name="connsiteX577" fmla="*/ 200836 w 11502997"/>
              <a:gd name="connsiteY577" fmla="*/ 447760 h 739466"/>
              <a:gd name="connsiteX578" fmla="*/ 199638 w 11502997"/>
              <a:gd name="connsiteY578" fmla="*/ 445363 h 739466"/>
              <a:gd name="connsiteX579" fmla="*/ 198439 w 11502997"/>
              <a:gd name="connsiteY579" fmla="*/ 442966 h 739466"/>
              <a:gd name="connsiteX580" fmla="*/ 205630 w 11502997"/>
              <a:gd name="connsiteY580" fmla="*/ 439132 h 739466"/>
              <a:gd name="connsiteX581" fmla="*/ 207067 w 11502997"/>
              <a:gd name="connsiteY581" fmla="*/ 442487 h 739466"/>
              <a:gd name="connsiteX582" fmla="*/ 210902 w 11502997"/>
              <a:gd name="connsiteY582" fmla="*/ 444404 h 739466"/>
              <a:gd name="connsiteX583" fmla="*/ 209225 w 11502997"/>
              <a:gd name="connsiteY583" fmla="*/ 441768 h 739466"/>
              <a:gd name="connsiteX584" fmla="*/ 205630 w 11502997"/>
              <a:gd name="connsiteY584" fmla="*/ 439132 h 739466"/>
              <a:gd name="connsiteX585" fmla="*/ 151466 w 11502997"/>
              <a:gd name="connsiteY585" fmla="*/ 439132 h 739466"/>
              <a:gd name="connsiteX586" fmla="*/ 150987 w 11502997"/>
              <a:gd name="connsiteY586" fmla="*/ 442248 h 739466"/>
              <a:gd name="connsiteX587" fmla="*/ 152425 w 11502997"/>
              <a:gd name="connsiteY587" fmla="*/ 445363 h 739466"/>
              <a:gd name="connsiteX588" fmla="*/ 153863 w 11502997"/>
              <a:gd name="connsiteY588" fmla="*/ 439611 h 739466"/>
              <a:gd name="connsiteX589" fmla="*/ 151466 w 11502997"/>
              <a:gd name="connsiteY589" fmla="*/ 439132 h 739466"/>
              <a:gd name="connsiteX590" fmla="*/ 266024 w 11502997"/>
              <a:gd name="connsiteY590" fmla="*/ 435776 h 739466"/>
              <a:gd name="connsiteX591" fmla="*/ 263148 w 11502997"/>
              <a:gd name="connsiteY591" fmla="*/ 436016 h 739466"/>
              <a:gd name="connsiteX592" fmla="*/ 263627 w 11502997"/>
              <a:gd name="connsiteY592" fmla="*/ 439611 h 739466"/>
              <a:gd name="connsiteX593" fmla="*/ 265545 w 11502997"/>
              <a:gd name="connsiteY593" fmla="*/ 438173 h 739466"/>
              <a:gd name="connsiteX594" fmla="*/ 266024 w 11502997"/>
              <a:gd name="connsiteY594" fmla="*/ 435776 h 739466"/>
              <a:gd name="connsiteX595" fmla="*/ 225761 w 11502997"/>
              <a:gd name="connsiteY595" fmla="*/ 435297 h 739466"/>
              <a:gd name="connsiteX596" fmla="*/ 229595 w 11502997"/>
              <a:gd name="connsiteY596" fmla="*/ 437694 h 739466"/>
              <a:gd name="connsiteX597" fmla="*/ 229116 w 11502997"/>
              <a:gd name="connsiteY597" fmla="*/ 435297 h 739466"/>
              <a:gd name="connsiteX598" fmla="*/ 225761 w 11502997"/>
              <a:gd name="connsiteY598" fmla="*/ 435297 h 739466"/>
              <a:gd name="connsiteX599" fmla="*/ 180704 w 11502997"/>
              <a:gd name="connsiteY599" fmla="*/ 433380 h 739466"/>
              <a:gd name="connsiteX600" fmla="*/ 175911 w 11502997"/>
              <a:gd name="connsiteY600" fmla="*/ 434818 h 739466"/>
              <a:gd name="connsiteX601" fmla="*/ 180704 w 11502997"/>
              <a:gd name="connsiteY601" fmla="*/ 436256 h 739466"/>
              <a:gd name="connsiteX602" fmla="*/ 180704 w 11502997"/>
              <a:gd name="connsiteY602" fmla="*/ 433380 h 739466"/>
              <a:gd name="connsiteX603" fmla="*/ 258355 w 11502997"/>
              <a:gd name="connsiteY603" fmla="*/ 431463 h 739466"/>
              <a:gd name="connsiteX604" fmla="*/ 257396 w 11502997"/>
              <a:gd name="connsiteY604" fmla="*/ 434579 h 739466"/>
              <a:gd name="connsiteX605" fmla="*/ 261230 w 11502997"/>
              <a:gd name="connsiteY605" fmla="*/ 435297 h 739466"/>
              <a:gd name="connsiteX606" fmla="*/ 258355 w 11502997"/>
              <a:gd name="connsiteY606" fmla="*/ 431463 h 739466"/>
              <a:gd name="connsiteX607" fmla="*/ 164887 w 11502997"/>
              <a:gd name="connsiteY607" fmla="*/ 425711 h 739466"/>
              <a:gd name="connsiteX608" fmla="*/ 163689 w 11502997"/>
              <a:gd name="connsiteY608" fmla="*/ 427628 h 739466"/>
              <a:gd name="connsiteX609" fmla="*/ 162011 w 11502997"/>
              <a:gd name="connsiteY609" fmla="*/ 426669 h 739466"/>
              <a:gd name="connsiteX610" fmla="*/ 162970 w 11502997"/>
              <a:gd name="connsiteY610" fmla="*/ 429785 h 739466"/>
              <a:gd name="connsiteX611" fmla="*/ 166085 w 11502997"/>
              <a:gd name="connsiteY611" fmla="*/ 432421 h 739466"/>
              <a:gd name="connsiteX612" fmla="*/ 168961 w 11502997"/>
              <a:gd name="connsiteY612" fmla="*/ 435537 h 739466"/>
              <a:gd name="connsiteX613" fmla="*/ 169680 w 11502997"/>
              <a:gd name="connsiteY613" fmla="*/ 440091 h 739466"/>
              <a:gd name="connsiteX614" fmla="*/ 172556 w 11502997"/>
              <a:gd name="connsiteY614" fmla="*/ 436736 h 739466"/>
              <a:gd name="connsiteX615" fmla="*/ 172077 w 11502997"/>
              <a:gd name="connsiteY615" fmla="*/ 432421 h 739466"/>
              <a:gd name="connsiteX616" fmla="*/ 168002 w 11502997"/>
              <a:gd name="connsiteY616" fmla="*/ 429785 h 739466"/>
              <a:gd name="connsiteX617" fmla="*/ 164887 w 11502997"/>
              <a:gd name="connsiteY617" fmla="*/ 425711 h 739466"/>
              <a:gd name="connsiteX618" fmla="*/ 290469 w 11502997"/>
              <a:gd name="connsiteY618" fmla="*/ 424273 h 739466"/>
              <a:gd name="connsiteX619" fmla="*/ 287594 w 11502997"/>
              <a:gd name="connsiteY619" fmla="*/ 425711 h 739466"/>
              <a:gd name="connsiteX620" fmla="*/ 286155 w 11502997"/>
              <a:gd name="connsiteY620" fmla="*/ 427628 h 739466"/>
              <a:gd name="connsiteX621" fmla="*/ 287354 w 11502997"/>
              <a:gd name="connsiteY621" fmla="*/ 430504 h 739466"/>
              <a:gd name="connsiteX622" fmla="*/ 289031 w 11502997"/>
              <a:gd name="connsiteY622" fmla="*/ 432421 h 739466"/>
              <a:gd name="connsiteX623" fmla="*/ 292626 w 11502997"/>
              <a:gd name="connsiteY623" fmla="*/ 428827 h 739466"/>
              <a:gd name="connsiteX624" fmla="*/ 290469 w 11502997"/>
              <a:gd name="connsiteY624" fmla="*/ 424273 h 739466"/>
              <a:gd name="connsiteX625" fmla="*/ 186456 w 11502997"/>
              <a:gd name="connsiteY625" fmla="*/ 424273 h 739466"/>
              <a:gd name="connsiteX626" fmla="*/ 185258 w 11502997"/>
              <a:gd name="connsiteY626" fmla="*/ 425471 h 739466"/>
              <a:gd name="connsiteX627" fmla="*/ 185737 w 11502997"/>
              <a:gd name="connsiteY627" fmla="*/ 427149 h 739466"/>
              <a:gd name="connsiteX628" fmla="*/ 188853 w 11502997"/>
              <a:gd name="connsiteY628" fmla="*/ 427149 h 739466"/>
              <a:gd name="connsiteX629" fmla="*/ 188853 w 11502997"/>
              <a:gd name="connsiteY629" fmla="*/ 425232 h 739466"/>
              <a:gd name="connsiteX630" fmla="*/ 186456 w 11502997"/>
              <a:gd name="connsiteY630" fmla="*/ 424273 h 739466"/>
              <a:gd name="connsiteX631" fmla="*/ 179746 w 11502997"/>
              <a:gd name="connsiteY631" fmla="*/ 424273 h 739466"/>
              <a:gd name="connsiteX632" fmla="*/ 179746 w 11502997"/>
              <a:gd name="connsiteY632" fmla="*/ 427628 h 739466"/>
              <a:gd name="connsiteX633" fmla="*/ 176870 w 11502997"/>
              <a:gd name="connsiteY633" fmla="*/ 429066 h 739466"/>
              <a:gd name="connsiteX634" fmla="*/ 180465 w 11502997"/>
              <a:gd name="connsiteY634" fmla="*/ 430504 h 739466"/>
              <a:gd name="connsiteX635" fmla="*/ 183581 w 11502997"/>
              <a:gd name="connsiteY635" fmla="*/ 427149 h 739466"/>
              <a:gd name="connsiteX636" fmla="*/ 181663 w 11502997"/>
              <a:gd name="connsiteY636" fmla="*/ 425471 h 739466"/>
              <a:gd name="connsiteX637" fmla="*/ 179746 w 11502997"/>
              <a:gd name="connsiteY637" fmla="*/ 424273 h 739466"/>
              <a:gd name="connsiteX638" fmla="*/ 241578 w 11502997"/>
              <a:gd name="connsiteY638" fmla="*/ 421397 h 739466"/>
              <a:gd name="connsiteX639" fmla="*/ 240859 w 11502997"/>
              <a:gd name="connsiteY639" fmla="*/ 423794 h 739466"/>
              <a:gd name="connsiteX640" fmla="*/ 242537 w 11502997"/>
              <a:gd name="connsiteY640" fmla="*/ 426190 h 739466"/>
              <a:gd name="connsiteX641" fmla="*/ 243496 w 11502997"/>
              <a:gd name="connsiteY641" fmla="*/ 423794 h 739466"/>
              <a:gd name="connsiteX642" fmla="*/ 241578 w 11502997"/>
              <a:gd name="connsiteY642" fmla="*/ 421397 h 739466"/>
              <a:gd name="connsiteX643" fmla="*/ 156259 w 11502997"/>
              <a:gd name="connsiteY643" fmla="*/ 416604 h 739466"/>
              <a:gd name="connsiteX644" fmla="*/ 151466 w 11502997"/>
              <a:gd name="connsiteY644" fmla="*/ 417083 h 739466"/>
              <a:gd name="connsiteX645" fmla="*/ 153383 w 11502997"/>
              <a:gd name="connsiteY645" fmla="*/ 419959 h 739466"/>
              <a:gd name="connsiteX646" fmla="*/ 155780 w 11502997"/>
              <a:gd name="connsiteY646" fmla="*/ 420917 h 739466"/>
              <a:gd name="connsiteX647" fmla="*/ 156259 w 11502997"/>
              <a:gd name="connsiteY647" fmla="*/ 416604 h 739466"/>
              <a:gd name="connsiteX648" fmla="*/ 262190 w 11502997"/>
              <a:gd name="connsiteY648" fmla="*/ 410852 h 739466"/>
              <a:gd name="connsiteX649" fmla="*/ 262190 w 11502997"/>
              <a:gd name="connsiteY649" fmla="*/ 414447 h 739466"/>
              <a:gd name="connsiteX650" fmla="*/ 265065 w 11502997"/>
              <a:gd name="connsiteY650" fmla="*/ 416125 h 739466"/>
              <a:gd name="connsiteX651" fmla="*/ 263627 w 11502997"/>
              <a:gd name="connsiteY651" fmla="*/ 413009 h 739466"/>
              <a:gd name="connsiteX652" fmla="*/ 262190 w 11502997"/>
              <a:gd name="connsiteY652" fmla="*/ 410852 h 739466"/>
              <a:gd name="connsiteX653" fmla="*/ 294783 w 11502997"/>
              <a:gd name="connsiteY653" fmla="*/ 403183 h 739466"/>
              <a:gd name="connsiteX654" fmla="*/ 294304 w 11502997"/>
              <a:gd name="connsiteY654" fmla="*/ 406778 h 739466"/>
              <a:gd name="connsiteX655" fmla="*/ 295742 w 11502997"/>
              <a:gd name="connsiteY655" fmla="*/ 411331 h 739466"/>
              <a:gd name="connsiteX656" fmla="*/ 296461 w 11502997"/>
              <a:gd name="connsiteY656" fmla="*/ 407976 h 739466"/>
              <a:gd name="connsiteX657" fmla="*/ 294783 w 11502997"/>
              <a:gd name="connsiteY657" fmla="*/ 403183 h 739466"/>
              <a:gd name="connsiteX658" fmla="*/ 287114 w 11502997"/>
              <a:gd name="connsiteY658" fmla="*/ 399828 h 739466"/>
              <a:gd name="connsiteX659" fmla="*/ 288073 w 11502997"/>
              <a:gd name="connsiteY659" fmla="*/ 402943 h 739466"/>
              <a:gd name="connsiteX660" fmla="*/ 290949 w 11502997"/>
              <a:gd name="connsiteY660" fmla="*/ 406059 h 739466"/>
              <a:gd name="connsiteX661" fmla="*/ 291188 w 11502997"/>
              <a:gd name="connsiteY661" fmla="*/ 401745 h 739466"/>
              <a:gd name="connsiteX662" fmla="*/ 287114 w 11502997"/>
              <a:gd name="connsiteY662" fmla="*/ 399828 h 739466"/>
              <a:gd name="connsiteX663" fmla="*/ 278486 w 11502997"/>
              <a:gd name="connsiteY663" fmla="*/ 396951 h 739466"/>
              <a:gd name="connsiteX664" fmla="*/ 279445 w 11502997"/>
              <a:gd name="connsiteY664" fmla="*/ 405580 h 739466"/>
              <a:gd name="connsiteX665" fmla="*/ 280164 w 11502997"/>
              <a:gd name="connsiteY665" fmla="*/ 401985 h 739466"/>
              <a:gd name="connsiteX666" fmla="*/ 278486 w 11502997"/>
              <a:gd name="connsiteY666" fmla="*/ 396951 h 739466"/>
              <a:gd name="connsiteX667" fmla="*/ 181663 w 11502997"/>
              <a:gd name="connsiteY667" fmla="*/ 396473 h 739466"/>
              <a:gd name="connsiteX668" fmla="*/ 180704 w 11502997"/>
              <a:gd name="connsiteY668" fmla="*/ 398150 h 739466"/>
              <a:gd name="connsiteX669" fmla="*/ 179746 w 11502997"/>
              <a:gd name="connsiteY669" fmla="*/ 399348 h 739466"/>
              <a:gd name="connsiteX670" fmla="*/ 183101 w 11502997"/>
              <a:gd name="connsiteY670" fmla="*/ 401505 h 739466"/>
              <a:gd name="connsiteX671" fmla="*/ 186456 w 11502997"/>
              <a:gd name="connsiteY671" fmla="*/ 398869 h 739466"/>
              <a:gd name="connsiteX672" fmla="*/ 183820 w 11502997"/>
              <a:gd name="connsiteY672" fmla="*/ 397671 h 739466"/>
              <a:gd name="connsiteX673" fmla="*/ 181663 w 11502997"/>
              <a:gd name="connsiteY673" fmla="*/ 396473 h 739466"/>
              <a:gd name="connsiteX674" fmla="*/ 247810 w 11502997"/>
              <a:gd name="connsiteY674" fmla="*/ 395993 h 739466"/>
              <a:gd name="connsiteX675" fmla="*/ 246611 w 11502997"/>
              <a:gd name="connsiteY675" fmla="*/ 398629 h 739466"/>
              <a:gd name="connsiteX676" fmla="*/ 245413 w 11502997"/>
              <a:gd name="connsiteY676" fmla="*/ 400786 h 739466"/>
              <a:gd name="connsiteX677" fmla="*/ 246851 w 11502997"/>
              <a:gd name="connsiteY677" fmla="*/ 402464 h 739466"/>
              <a:gd name="connsiteX678" fmla="*/ 249248 w 11502997"/>
              <a:gd name="connsiteY678" fmla="*/ 402703 h 739466"/>
              <a:gd name="connsiteX679" fmla="*/ 249008 w 11502997"/>
              <a:gd name="connsiteY679" fmla="*/ 398869 h 739466"/>
              <a:gd name="connsiteX680" fmla="*/ 247810 w 11502997"/>
              <a:gd name="connsiteY680" fmla="*/ 395993 h 739466"/>
              <a:gd name="connsiteX681" fmla="*/ 191250 w 11502997"/>
              <a:gd name="connsiteY681" fmla="*/ 393117 h 739466"/>
              <a:gd name="connsiteX682" fmla="*/ 190291 w 11502997"/>
              <a:gd name="connsiteY682" fmla="*/ 395753 h 739466"/>
              <a:gd name="connsiteX683" fmla="*/ 186936 w 11502997"/>
              <a:gd name="connsiteY683" fmla="*/ 397431 h 739466"/>
              <a:gd name="connsiteX684" fmla="*/ 185498 w 11502997"/>
              <a:gd name="connsiteY684" fmla="*/ 401985 h 739466"/>
              <a:gd name="connsiteX685" fmla="*/ 185019 w 11502997"/>
              <a:gd name="connsiteY685" fmla="*/ 406538 h 739466"/>
              <a:gd name="connsiteX686" fmla="*/ 181663 w 11502997"/>
              <a:gd name="connsiteY686" fmla="*/ 404620 h 739466"/>
              <a:gd name="connsiteX687" fmla="*/ 178308 w 11502997"/>
              <a:gd name="connsiteY687" fmla="*/ 403662 h 739466"/>
              <a:gd name="connsiteX688" fmla="*/ 178787 w 11502997"/>
              <a:gd name="connsiteY688" fmla="*/ 407497 h 739466"/>
              <a:gd name="connsiteX689" fmla="*/ 175432 w 11502997"/>
              <a:gd name="connsiteY689" fmla="*/ 406059 h 739466"/>
              <a:gd name="connsiteX690" fmla="*/ 172556 w 11502997"/>
              <a:gd name="connsiteY690" fmla="*/ 407497 h 739466"/>
              <a:gd name="connsiteX691" fmla="*/ 168961 w 11502997"/>
              <a:gd name="connsiteY691" fmla="*/ 406059 h 739466"/>
              <a:gd name="connsiteX692" fmla="*/ 166325 w 11502997"/>
              <a:gd name="connsiteY692" fmla="*/ 401745 h 739466"/>
              <a:gd name="connsiteX693" fmla="*/ 158177 w 11502997"/>
              <a:gd name="connsiteY693" fmla="*/ 401745 h 739466"/>
              <a:gd name="connsiteX694" fmla="*/ 158177 w 11502997"/>
              <a:gd name="connsiteY694" fmla="*/ 407497 h 739466"/>
              <a:gd name="connsiteX695" fmla="*/ 155300 w 11502997"/>
              <a:gd name="connsiteY695" fmla="*/ 410852 h 739466"/>
              <a:gd name="connsiteX696" fmla="*/ 158177 w 11502997"/>
              <a:gd name="connsiteY696" fmla="*/ 413728 h 739466"/>
              <a:gd name="connsiteX697" fmla="*/ 161052 w 11502997"/>
              <a:gd name="connsiteY697" fmla="*/ 418042 h 739466"/>
              <a:gd name="connsiteX698" fmla="*/ 165127 w 11502997"/>
              <a:gd name="connsiteY698" fmla="*/ 418521 h 739466"/>
              <a:gd name="connsiteX699" fmla="*/ 167763 w 11502997"/>
              <a:gd name="connsiteY699" fmla="*/ 417562 h 739466"/>
              <a:gd name="connsiteX700" fmla="*/ 162011 w 11502997"/>
              <a:gd name="connsiteY700" fmla="*/ 412769 h 739466"/>
              <a:gd name="connsiteX701" fmla="*/ 163689 w 11502997"/>
              <a:gd name="connsiteY701" fmla="*/ 411092 h 739466"/>
              <a:gd name="connsiteX702" fmla="*/ 166325 w 11502997"/>
              <a:gd name="connsiteY702" fmla="*/ 410852 h 739466"/>
              <a:gd name="connsiteX703" fmla="*/ 167044 w 11502997"/>
              <a:gd name="connsiteY703" fmla="*/ 414447 h 739466"/>
              <a:gd name="connsiteX704" fmla="*/ 171597 w 11502997"/>
              <a:gd name="connsiteY704" fmla="*/ 413249 h 739466"/>
              <a:gd name="connsiteX705" fmla="*/ 168722 w 11502997"/>
              <a:gd name="connsiteY705" fmla="*/ 410612 h 739466"/>
              <a:gd name="connsiteX706" fmla="*/ 164887 w 11502997"/>
              <a:gd name="connsiteY706" fmla="*/ 409414 h 739466"/>
              <a:gd name="connsiteX707" fmla="*/ 165127 w 11502997"/>
              <a:gd name="connsiteY707" fmla="*/ 407257 h 739466"/>
              <a:gd name="connsiteX708" fmla="*/ 165366 w 11502997"/>
              <a:gd name="connsiteY708" fmla="*/ 405100 h 739466"/>
              <a:gd name="connsiteX709" fmla="*/ 169441 w 11502997"/>
              <a:gd name="connsiteY709" fmla="*/ 407736 h 739466"/>
              <a:gd name="connsiteX710" fmla="*/ 172077 w 11502997"/>
              <a:gd name="connsiteY710" fmla="*/ 412769 h 739466"/>
              <a:gd name="connsiteX711" fmla="*/ 175432 w 11502997"/>
              <a:gd name="connsiteY711" fmla="*/ 413488 h 739466"/>
              <a:gd name="connsiteX712" fmla="*/ 178787 w 11502997"/>
              <a:gd name="connsiteY712" fmla="*/ 413728 h 739466"/>
              <a:gd name="connsiteX713" fmla="*/ 179027 w 11502997"/>
              <a:gd name="connsiteY713" fmla="*/ 416843 h 739466"/>
              <a:gd name="connsiteX714" fmla="*/ 178787 w 11502997"/>
              <a:gd name="connsiteY714" fmla="*/ 419480 h 739466"/>
              <a:gd name="connsiteX715" fmla="*/ 180944 w 11502997"/>
              <a:gd name="connsiteY715" fmla="*/ 418761 h 739466"/>
              <a:gd name="connsiteX716" fmla="*/ 180704 w 11502997"/>
              <a:gd name="connsiteY716" fmla="*/ 417562 h 739466"/>
              <a:gd name="connsiteX717" fmla="*/ 179986 w 11502997"/>
              <a:gd name="connsiteY717" fmla="*/ 416364 h 739466"/>
              <a:gd name="connsiteX718" fmla="*/ 181184 w 11502997"/>
              <a:gd name="connsiteY718" fmla="*/ 415645 h 739466"/>
              <a:gd name="connsiteX719" fmla="*/ 179506 w 11502997"/>
              <a:gd name="connsiteY719" fmla="*/ 411571 h 739466"/>
              <a:gd name="connsiteX720" fmla="*/ 180226 w 11502997"/>
              <a:gd name="connsiteY720" fmla="*/ 408935 h 739466"/>
              <a:gd name="connsiteX721" fmla="*/ 181424 w 11502997"/>
              <a:gd name="connsiteY721" fmla="*/ 410372 h 739466"/>
              <a:gd name="connsiteX722" fmla="*/ 182622 w 11502997"/>
              <a:gd name="connsiteY722" fmla="*/ 411331 h 739466"/>
              <a:gd name="connsiteX723" fmla="*/ 183101 w 11502997"/>
              <a:gd name="connsiteY723" fmla="*/ 410612 h 739466"/>
              <a:gd name="connsiteX724" fmla="*/ 180704 w 11502997"/>
              <a:gd name="connsiteY724" fmla="*/ 407976 h 739466"/>
              <a:gd name="connsiteX725" fmla="*/ 183101 w 11502997"/>
              <a:gd name="connsiteY725" fmla="*/ 408935 h 739466"/>
              <a:gd name="connsiteX726" fmla="*/ 185498 w 11502997"/>
              <a:gd name="connsiteY726" fmla="*/ 409893 h 739466"/>
              <a:gd name="connsiteX727" fmla="*/ 185258 w 11502997"/>
              <a:gd name="connsiteY727" fmla="*/ 412769 h 739466"/>
              <a:gd name="connsiteX728" fmla="*/ 184060 w 11502997"/>
              <a:gd name="connsiteY728" fmla="*/ 414687 h 739466"/>
              <a:gd name="connsiteX729" fmla="*/ 186936 w 11502997"/>
              <a:gd name="connsiteY729" fmla="*/ 417562 h 739466"/>
              <a:gd name="connsiteX730" fmla="*/ 188374 w 11502997"/>
              <a:gd name="connsiteY730" fmla="*/ 420438 h 739466"/>
              <a:gd name="connsiteX731" fmla="*/ 190531 w 11502997"/>
              <a:gd name="connsiteY731" fmla="*/ 414447 h 739466"/>
              <a:gd name="connsiteX732" fmla="*/ 194126 w 11502997"/>
              <a:gd name="connsiteY732" fmla="*/ 407017 h 739466"/>
              <a:gd name="connsiteX733" fmla="*/ 192928 w 11502997"/>
              <a:gd name="connsiteY733" fmla="*/ 406059 h 739466"/>
              <a:gd name="connsiteX734" fmla="*/ 191729 w 11502997"/>
              <a:gd name="connsiteY734" fmla="*/ 405100 h 739466"/>
              <a:gd name="connsiteX735" fmla="*/ 194845 w 11502997"/>
              <a:gd name="connsiteY735" fmla="*/ 401265 h 739466"/>
              <a:gd name="connsiteX736" fmla="*/ 191250 w 11502997"/>
              <a:gd name="connsiteY736" fmla="*/ 393117 h 739466"/>
              <a:gd name="connsiteX737" fmla="*/ 232951 w 11502997"/>
              <a:gd name="connsiteY737" fmla="*/ 388324 h 739466"/>
              <a:gd name="connsiteX738" fmla="*/ 231752 w 11502997"/>
              <a:gd name="connsiteY738" fmla="*/ 390241 h 739466"/>
              <a:gd name="connsiteX739" fmla="*/ 230074 w 11502997"/>
              <a:gd name="connsiteY739" fmla="*/ 388803 h 739466"/>
              <a:gd name="connsiteX740" fmla="*/ 229116 w 11502997"/>
              <a:gd name="connsiteY740" fmla="*/ 390481 h 739466"/>
              <a:gd name="connsiteX741" fmla="*/ 229356 w 11502997"/>
              <a:gd name="connsiteY741" fmla="*/ 393117 h 739466"/>
              <a:gd name="connsiteX742" fmla="*/ 229595 w 11502997"/>
              <a:gd name="connsiteY742" fmla="*/ 395513 h 739466"/>
              <a:gd name="connsiteX743" fmla="*/ 228637 w 11502997"/>
              <a:gd name="connsiteY743" fmla="*/ 395513 h 739466"/>
              <a:gd name="connsiteX744" fmla="*/ 231752 w 11502997"/>
              <a:gd name="connsiteY744" fmla="*/ 400546 h 739466"/>
              <a:gd name="connsiteX745" fmla="*/ 236306 w 11502997"/>
              <a:gd name="connsiteY745" fmla="*/ 406059 h 739466"/>
              <a:gd name="connsiteX746" fmla="*/ 237264 w 11502997"/>
              <a:gd name="connsiteY746" fmla="*/ 400546 h 739466"/>
              <a:gd name="connsiteX747" fmla="*/ 235347 w 11502997"/>
              <a:gd name="connsiteY747" fmla="*/ 394555 h 739466"/>
              <a:gd name="connsiteX748" fmla="*/ 237984 w 11502997"/>
              <a:gd name="connsiteY748" fmla="*/ 394555 h 739466"/>
              <a:gd name="connsiteX749" fmla="*/ 239661 w 11502997"/>
              <a:gd name="connsiteY749" fmla="*/ 395993 h 739466"/>
              <a:gd name="connsiteX750" fmla="*/ 237504 w 11502997"/>
              <a:gd name="connsiteY750" fmla="*/ 391918 h 739466"/>
              <a:gd name="connsiteX751" fmla="*/ 232951 w 11502997"/>
              <a:gd name="connsiteY751" fmla="*/ 388324 h 739466"/>
              <a:gd name="connsiteX752" fmla="*/ 193646 w 11502997"/>
              <a:gd name="connsiteY752" fmla="*/ 388324 h 739466"/>
              <a:gd name="connsiteX753" fmla="*/ 192448 w 11502997"/>
              <a:gd name="connsiteY753" fmla="*/ 388803 h 739466"/>
              <a:gd name="connsiteX754" fmla="*/ 191250 w 11502997"/>
              <a:gd name="connsiteY754" fmla="*/ 390241 h 739466"/>
              <a:gd name="connsiteX755" fmla="*/ 192448 w 11502997"/>
              <a:gd name="connsiteY755" fmla="*/ 391679 h 739466"/>
              <a:gd name="connsiteX756" fmla="*/ 193646 w 11502997"/>
              <a:gd name="connsiteY756" fmla="*/ 393117 h 739466"/>
              <a:gd name="connsiteX757" fmla="*/ 193646 w 11502997"/>
              <a:gd name="connsiteY757" fmla="*/ 388324 h 739466"/>
              <a:gd name="connsiteX758" fmla="*/ 248768 w 11502997"/>
              <a:gd name="connsiteY758" fmla="*/ 387365 h 739466"/>
              <a:gd name="connsiteX759" fmla="*/ 247810 w 11502997"/>
              <a:gd name="connsiteY759" fmla="*/ 389761 h 739466"/>
              <a:gd name="connsiteX760" fmla="*/ 249727 w 11502997"/>
              <a:gd name="connsiteY760" fmla="*/ 393117 h 739466"/>
              <a:gd name="connsiteX761" fmla="*/ 252603 w 11502997"/>
              <a:gd name="connsiteY761" fmla="*/ 392158 h 739466"/>
              <a:gd name="connsiteX762" fmla="*/ 251884 w 11502997"/>
              <a:gd name="connsiteY762" fmla="*/ 389283 h 739466"/>
              <a:gd name="connsiteX763" fmla="*/ 248768 w 11502997"/>
              <a:gd name="connsiteY763" fmla="*/ 387365 h 739466"/>
              <a:gd name="connsiteX764" fmla="*/ 290469 w 11502997"/>
              <a:gd name="connsiteY764" fmla="*/ 384969 h 739466"/>
              <a:gd name="connsiteX765" fmla="*/ 289511 w 11502997"/>
              <a:gd name="connsiteY765" fmla="*/ 396951 h 739466"/>
              <a:gd name="connsiteX766" fmla="*/ 293824 w 11502997"/>
              <a:gd name="connsiteY766" fmla="*/ 391439 h 739466"/>
              <a:gd name="connsiteX767" fmla="*/ 290469 w 11502997"/>
              <a:gd name="connsiteY767" fmla="*/ 384969 h 739466"/>
              <a:gd name="connsiteX768" fmla="*/ 167763 w 11502997"/>
              <a:gd name="connsiteY768" fmla="*/ 383531 h 739466"/>
              <a:gd name="connsiteX769" fmla="*/ 167044 w 11502997"/>
              <a:gd name="connsiteY769" fmla="*/ 386406 h 739466"/>
              <a:gd name="connsiteX770" fmla="*/ 170159 w 11502997"/>
              <a:gd name="connsiteY770" fmla="*/ 389283 h 739466"/>
              <a:gd name="connsiteX771" fmla="*/ 171358 w 11502997"/>
              <a:gd name="connsiteY771" fmla="*/ 387365 h 739466"/>
              <a:gd name="connsiteX772" fmla="*/ 170159 w 11502997"/>
              <a:gd name="connsiteY772" fmla="*/ 384489 h 739466"/>
              <a:gd name="connsiteX773" fmla="*/ 167763 w 11502997"/>
              <a:gd name="connsiteY773" fmla="*/ 383531 h 739466"/>
              <a:gd name="connsiteX774" fmla="*/ 281842 w 11502997"/>
              <a:gd name="connsiteY774" fmla="*/ 380654 h 739466"/>
              <a:gd name="connsiteX775" fmla="*/ 283759 w 11502997"/>
              <a:gd name="connsiteY775" fmla="*/ 382572 h 739466"/>
              <a:gd name="connsiteX776" fmla="*/ 283279 w 11502997"/>
              <a:gd name="connsiteY776" fmla="*/ 384489 h 739466"/>
              <a:gd name="connsiteX777" fmla="*/ 282800 w 11502997"/>
              <a:gd name="connsiteY777" fmla="*/ 386646 h 739466"/>
              <a:gd name="connsiteX778" fmla="*/ 284238 w 11502997"/>
              <a:gd name="connsiteY778" fmla="*/ 388803 h 739466"/>
              <a:gd name="connsiteX779" fmla="*/ 285197 w 11502997"/>
              <a:gd name="connsiteY779" fmla="*/ 383531 h 739466"/>
              <a:gd name="connsiteX780" fmla="*/ 281842 w 11502997"/>
              <a:gd name="connsiteY780" fmla="*/ 380654 h 739466"/>
              <a:gd name="connsiteX781" fmla="*/ 190771 w 11502997"/>
              <a:gd name="connsiteY781" fmla="*/ 380176 h 739466"/>
              <a:gd name="connsiteX782" fmla="*/ 189572 w 11502997"/>
              <a:gd name="connsiteY782" fmla="*/ 382572 h 739466"/>
              <a:gd name="connsiteX783" fmla="*/ 188374 w 11502997"/>
              <a:gd name="connsiteY783" fmla="*/ 384969 h 739466"/>
              <a:gd name="connsiteX784" fmla="*/ 191729 w 11502997"/>
              <a:gd name="connsiteY784" fmla="*/ 386886 h 739466"/>
              <a:gd name="connsiteX785" fmla="*/ 196043 w 11502997"/>
              <a:gd name="connsiteY785" fmla="*/ 386406 h 739466"/>
              <a:gd name="connsiteX786" fmla="*/ 195803 w 11502997"/>
              <a:gd name="connsiteY786" fmla="*/ 384010 h 739466"/>
              <a:gd name="connsiteX787" fmla="*/ 194126 w 11502997"/>
              <a:gd name="connsiteY787" fmla="*/ 381134 h 739466"/>
              <a:gd name="connsiteX788" fmla="*/ 190771 w 11502997"/>
              <a:gd name="connsiteY788" fmla="*/ 380176 h 739466"/>
              <a:gd name="connsiteX789" fmla="*/ 255479 w 11502997"/>
              <a:gd name="connsiteY789" fmla="*/ 377779 h 739466"/>
              <a:gd name="connsiteX790" fmla="*/ 252843 w 11502997"/>
              <a:gd name="connsiteY790" fmla="*/ 380176 h 739466"/>
              <a:gd name="connsiteX791" fmla="*/ 250686 w 11502997"/>
              <a:gd name="connsiteY791" fmla="*/ 381134 h 739466"/>
              <a:gd name="connsiteX792" fmla="*/ 252123 w 11502997"/>
              <a:gd name="connsiteY792" fmla="*/ 383051 h 739466"/>
              <a:gd name="connsiteX793" fmla="*/ 255000 w 11502997"/>
              <a:gd name="connsiteY793" fmla="*/ 385448 h 739466"/>
              <a:gd name="connsiteX794" fmla="*/ 256198 w 11502997"/>
              <a:gd name="connsiteY794" fmla="*/ 383531 h 739466"/>
              <a:gd name="connsiteX795" fmla="*/ 257875 w 11502997"/>
              <a:gd name="connsiteY795" fmla="*/ 382093 h 739466"/>
              <a:gd name="connsiteX796" fmla="*/ 255479 w 11502997"/>
              <a:gd name="connsiteY796" fmla="*/ 377779 h 739466"/>
              <a:gd name="connsiteX797" fmla="*/ 174952 w 11502997"/>
              <a:gd name="connsiteY797" fmla="*/ 372506 h 739466"/>
              <a:gd name="connsiteX798" fmla="*/ 175192 w 11502997"/>
              <a:gd name="connsiteY798" fmla="*/ 376341 h 739466"/>
              <a:gd name="connsiteX799" fmla="*/ 178308 w 11502997"/>
              <a:gd name="connsiteY799" fmla="*/ 379217 h 739466"/>
              <a:gd name="connsiteX800" fmla="*/ 178548 w 11502997"/>
              <a:gd name="connsiteY800" fmla="*/ 375622 h 739466"/>
              <a:gd name="connsiteX801" fmla="*/ 174952 w 11502997"/>
              <a:gd name="connsiteY801" fmla="*/ 372506 h 739466"/>
              <a:gd name="connsiteX802" fmla="*/ 239661 w 11502997"/>
              <a:gd name="connsiteY802" fmla="*/ 370589 h 739466"/>
              <a:gd name="connsiteX803" fmla="*/ 238703 w 11502997"/>
              <a:gd name="connsiteY803" fmla="*/ 373704 h 739466"/>
              <a:gd name="connsiteX804" fmla="*/ 237744 w 11502997"/>
              <a:gd name="connsiteY804" fmla="*/ 376341 h 739466"/>
              <a:gd name="connsiteX805" fmla="*/ 234629 w 11502997"/>
              <a:gd name="connsiteY805" fmla="*/ 375861 h 739466"/>
              <a:gd name="connsiteX806" fmla="*/ 231513 w 11502997"/>
              <a:gd name="connsiteY806" fmla="*/ 377779 h 739466"/>
              <a:gd name="connsiteX807" fmla="*/ 233191 w 11502997"/>
              <a:gd name="connsiteY807" fmla="*/ 379936 h 739466"/>
              <a:gd name="connsiteX808" fmla="*/ 235347 w 11502997"/>
              <a:gd name="connsiteY808" fmla="*/ 381134 h 739466"/>
              <a:gd name="connsiteX809" fmla="*/ 235826 w 11502997"/>
              <a:gd name="connsiteY809" fmla="*/ 380415 h 739466"/>
              <a:gd name="connsiteX810" fmla="*/ 234868 w 11502997"/>
              <a:gd name="connsiteY810" fmla="*/ 380654 h 739466"/>
              <a:gd name="connsiteX811" fmla="*/ 237264 w 11502997"/>
              <a:gd name="connsiteY811" fmla="*/ 378258 h 739466"/>
              <a:gd name="connsiteX812" fmla="*/ 244454 w 11502997"/>
              <a:gd name="connsiteY812" fmla="*/ 386886 h 739466"/>
              <a:gd name="connsiteX813" fmla="*/ 244694 w 11502997"/>
              <a:gd name="connsiteY813" fmla="*/ 383770 h 739466"/>
              <a:gd name="connsiteX814" fmla="*/ 247810 w 11502997"/>
              <a:gd name="connsiteY814" fmla="*/ 383051 h 739466"/>
              <a:gd name="connsiteX815" fmla="*/ 247330 w 11502997"/>
              <a:gd name="connsiteY815" fmla="*/ 378737 h 739466"/>
              <a:gd name="connsiteX816" fmla="*/ 244454 w 11502997"/>
              <a:gd name="connsiteY816" fmla="*/ 377539 h 739466"/>
              <a:gd name="connsiteX817" fmla="*/ 240620 w 11502997"/>
              <a:gd name="connsiteY817" fmla="*/ 376341 h 739466"/>
              <a:gd name="connsiteX818" fmla="*/ 241818 w 11502997"/>
              <a:gd name="connsiteY818" fmla="*/ 373464 h 739466"/>
              <a:gd name="connsiteX819" fmla="*/ 239661 w 11502997"/>
              <a:gd name="connsiteY819" fmla="*/ 370589 h 739466"/>
              <a:gd name="connsiteX820" fmla="*/ 257875 w 11502997"/>
              <a:gd name="connsiteY820" fmla="*/ 368192 h 739466"/>
              <a:gd name="connsiteX821" fmla="*/ 255000 w 11502997"/>
              <a:gd name="connsiteY821" fmla="*/ 369151 h 739466"/>
              <a:gd name="connsiteX822" fmla="*/ 255958 w 11502997"/>
              <a:gd name="connsiteY822" fmla="*/ 371068 h 739466"/>
              <a:gd name="connsiteX823" fmla="*/ 257396 w 11502997"/>
              <a:gd name="connsiteY823" fmla="*/ 372506 h 739466"/>
              <a:gd name="connsiteX824" fmla="*/ 257875 w 11502997"/>
              <a:gd name="connsiteY824" fmla="*/ 368192 h 739466"/>
              <a:gd name="connsiteX825" fmla="*/ 228876 w 11502997"/>
              <a:gd name="connsiteY825" fmla="*/ 366515 h 739466"/>
              <a:gd name="connsiteX826" fmla="*/ 226719 w 11502997"/>
              <a:gd name="connsiteY826" fmla="*/ 368192 h 739466"/>
              <a:gd name="connsiteX827" fmla="*/ 227199 w 11502997"/>
              <a:gd name="connsiteY827" fmla="*/ 369630 h 739466"/>
              <a:gd name="connsiteX828" fmla="*/ 227678 w 11502997"/>
              <a:gd name="connsiteY828" fmla="*/ 371068 h 739466"/>
              <a:gd name="connsiteX829" fmla="*/ 230554 w 11502997"/>
              <a:gd name="connsiteY829" fmla="*/ 369870 h 739466"/>
              <a:gd name="connsiteX830" fmla="*/ 230554 w 11502997"/>
              <a:gd name="connsiteY830" fmla="*/ 366754 h 739466"/>
              <a:gd name="connsiteX831" fmla="*/ 228876 w 11502997"/>
              <a:gd name="connsiteY831" fmla="*/ 366515 h 739466"/>
              <a:gd name="connsiteX832" fmla="*/ 181663 w 11502997"/>
              <a:gd name="connsiteY832" fmla="*/ 365317 h 739466"/>
              <a:gd name="connsiteX833" fmla="*/ 179986 w 11502997"/>
              <a:gd name="connsiteY833" fmla="*/ 369151 h 739466"/>
              <a:gd name="connsiteX834" fmla="*/ 176391 w 11502997"/>
              <a:gd name="connsiteY834" fmla="*/ 368192 h 739466"/>
              <a:gd name="connsiteX835" fmla="*/ 177109 w 11502997"/>
              <a:gd name="connsiteY835" fmla="*/ 371068 h 739466"/>
              <a:gd name="connsiteX836" fmla="*/ 177349 w 11502997"/>
              <a:gd name="connsiteY836" fmla="*/ 373944 h 739466"/>
              <a:gd name="connsiteX837" fmla="*/ 180704 w 11502997"/>
              <a:gd name="connsiteY837" fmla="*/ 373464 h 739466"/>
              <a:gd name="connsiteX838" fmla="*/ 184060 w 11502997"/>
              <a:gd name="connsiteY838" fmla="*/ 372506 h 739466"/>
              <a:gd name="connsiteX839" fmla="*/ 184539 w 11502997"/>
              <a:gd name="connsiteY839" fmla="*/ 376341 h 739466"/>
              <a:gd name="connsiteX840" fmla="*/ 187176 w 11502997"/>
              <a:gd name="connsiteY840" fmla="*/ 375861 h 739466"/>
              <a:gd name="connsiteX841" fmla="*/ 188853 w 11502997"/>
              <a:gd name="connsiteY841" fmla="*/ 380176 h 739466"/>
              <a:gd name="connsiteX842" fmla="*/ 195084 w 11502997"/>
              <a:gd name="connsiteY842" fmla="*/ 377779 h 739466"/>
              <a:gd name="connsiteX843" fmla="*/ 194126 w 11502997"/>
              <a:gd name="connsiteY843" fmla="*/ 373704 h 739466"/>
              <a:gd name="connsiteX844" fmla="*/ 191250 w 11502997"/>
              <a:gd name="connsiteY844" fmla="*/ 370109 h 739466"/>
              <a:gd name="connsiteX845" fmla="*/ 188134 w 11502997"/>
              <a:gd name="connsiteY845" fmla="*/ 370829 h 739466"/>
              <a:gd name="connsiteX846" fmla="*/ 185019 w 11502997"/>
              <a:gd name="connsiteY846" fmla="*/ 372027 h 739466"/>
              <a:gd name="connsiteX847" fmla="*/ 183101 w 11502997"/>
              <a:gd name="connsiteY847" fmla="*/ 368672 h 739466"/>
              <a:gd name="connsiteX848" fmla="*/ 181663 w 11502997"/>
              <a:gd name="connsiteY848" fmla="*/ 365317 h 739466"/>
              <a:gd name="connsiteX849" fmla="*/ 219050 w 11502997"/>
              <a:gd name="connsiteY849" fmla="*/ 363878 h 739466"/>
              <a:gd name="connsiteX850" fmla="*/ 218332 w 11502997"/>
              <a:gd name="connsiteY850" fmla="*/ 367713 h 739466"/>
              <a:gd name="connsiteX851" fmla="*/ 221927 w 11502997"/>
              <a:gd name="connsiteY851" fmla="*/ 368672 h 739466"/>
              <a:gd name="connsiteX852" fmla="*/ 220728 w 11502997"/>
              <a:gd name="connsiteY852" fmla="*/ 365796 h 739466"/>
              <a:gd name="connsiteX853" fmla="*/ 219050 w 11502997"/>
              <a:gd name="connsiteY853" fmla="*/ 363878 h 739466"/>
              <a:gd name="connsiteX854" fmla="*/ 240620 w 11502997"/>
              <a:gd name="connsiteY854" fmla="*/ 362440 h 739466"/>
              <a:gd name="connsiteX855" fmla="*/ 240141 w 11502997"/>
              <a:gd name="connsiteY855" fmla="*/ 365077 h 739466"/>
              <a:gd name="connsiteX856" fmla="*/ 241818 w 11502997"/>
              <a:gd name="connsiteY856" fmla="*/ 367234 h 739466"/>
              <a:gd name="connsiteX857" fmla="*/ 243736 w 11502997"/>
              <a:gd name="connsiteY857" fmla="*/ 369391 h 739466"/>
              <a:gd name="connsiteX858" fmla="*/ 243975 w 11502997"/>
              <a:gd name="connsiteY858" fmla="*/ 371068 h 739466"/>
              <a:gd name="connsiteX859" fmla="*/ 245653 w 11502997"/>
              <a:gd name="connsiteY859" fmla="*/ 371547 h 739466"/>
              <a:gd name="connsiteX860" fmla="*/ 246372 w 11502997"/>
              <a:gd name="connsiteY860" fmla="*/ 370109 h 739466"/>
              <a:gd name="connsiteX861" fmla="*/ 247810 w 11502997"/>
              <a:gd name="connsiteY861" fmla="*/ 371547 h 739466"/>
              <a:gd name="connsiteX862" fmla="*/ 247570 w 11502997"/>
              <a:gd name="connsiteY862" fmla="*/ 368192 h 739466"/>
              <a:gd name="connsiteX863" fmla="*/ 245413 w 11502997"/>
              <a:gd name="connsiteY863" fmla="*/ 364357 h 739466"/>
              <a:gd name="connsiteX864" fmla="*/ 244454 w 11502997"/>
              <a:gd name="connsiteY864" fmla="*/ 367713 h 739466"/>
              <a:gd name="connsiteX865" fmla="*/ 242297 w 11502997"/>
              <a:gd name="connsiteY865" fmla="*/ 365796 h 739466"/>
              <a:gd name="connsiteX866" fmla="*/ 240620 w 11502997"/>
              <a:gd name="connsiteY866" fmla="*/ 362440 h 739466"/>
              <a:gd name="connsiteX867" fmla="*/ 174952 w 11502997"/>
              <a:gd name="connsiteY867" fmla="*/ 361002 h 739466"/>
              <a:gd name="connsiteX868" fmla="*/ 172796 w 11502997"/>
              <a:gd name="connsiteY868" fmla="*/ 361722 h 739466"/>
              <a:gd name="connsiteX869" fmla="*/ 171597 w 11502997"/>
              <a:gd name="connsiteY869" fmla="*/ 362920 h 739466"/>
              <a:gd name="connsiteX870" fmla="*/ 172556 w 11502997"/>
              <a:gd name="connsiteY870" fmla="*/ 364357 h 739466"/>
              <a:gd name="connsiteX871" fmla="*/ 173514 w 11502997"/>
              <a:gd name="connsiteY871" fmla="*/ 366275 h 739466"/>
              <a:gd name="connsiteX872" fmla="*/ 174952 w 11502997"/>
              <a:gd name="connsiteY872" fmla="*/ 361002 h 739466"/>
              <a:gd name="connsiteX873" fmla="*/ 175911 w 11502997"/>
              <a:gd name="connsiteY873" fmla="*/ 355250 h 739466"/>
              <a:gd name="connsiteX874" fmla="*/ 176870 w 11502997"/>
              <a:gd name="connsiteY874" fmla="*/ 358845 h 739466"/>
              <a:gd name="connsiteX875" fmla="*/ 176870 w 11502997"/>
              <a:gd name="connsiteY875" fmla="*/ 361961 h 739466"/>
              <a:gd name="connsiteX876" fmla="*/ 179506 w 11502997"/>
              <a:gd name="connsiteY876" fmla="*/ 360763 h 739466"/>
              <a:gd name="connsiteX877" fmla="*/ 182143 w 11502997"/>
              <a:gd name="connsiteY877" fmla="*/ 359085 h 739466"/>
              <a:gd name="connsiteX878" fmla="*/ 175911 w 11502997"/>
              <a:gd name="connsiteY878" fmla="*/ 355250 h 739466"/>
              <a:gd name="connsiteX879" fmla="*/ 263148 w 11502997"/>
              <a:gd name="connsiteY879" fmla="*/ 354292 h 739466"/>
              <a:gd name="connsiteX880" fmla="*/ 259793 w 11502997"/>
              <a:gd name="connsiteY880" fmla="*/ 356209 h 739466"/>
              <a:gd name="connsiteX881" fmla="*/ 261230 w 11502997"/>
              <a:gd name="connsiteY881" fmla="*/ 361002 h 739466"/>
              <a:gd name="connsiteX882" fmla="*/ 263148 w 11502997"/>
              <a:gd name="connsiteY882" fmla="*/ 357887 h 739466"/>
              <a:gd name="connsiteX883" fmla="*/ 263148 w 11502997"/>
              <a:gd name="connsiteY883" fmla="*/ 354292 h 739466"/>
              <a:gd name="connsiteX884" fmla="*/ 237264 w 11502997"/>
              <a:gd name="connsiteY884" fmla="*/ 349498 h 739466"/>
              <a:gd name="connsiteX885" fmla="*/ 234389 w 11502997"/>
              <a:gd name="connsiteY885" fmla="*/ 352854 h 739466"/>
              <a:gd name="connsiteX886" fmla="*/ 232471 w 11502997"/>
              <a:gd name="connsiteY886" fmla="*/ 356209 h 739466"/>
              <a:gd name="connsiteX887" fmla="*/ 234629 w 11502997"/>
              <a:gd name="connsiteY887" fmla="*/ 358127 h 739466"/>
              <a:gd name="connsiteX888" fmla="*/ 238223 w 11502997"/>
              <a:gd name="connsiteY888" fmla="*/ 358127 h 739466"/>
              <a:gd name="connsiteX889" fmla="*/ 241578 w 11502997"/>
              <a:gd name="connsiteY889" fmla="*/ 358127 h 739466"/>
              <a:gd name="connsiteX890" fmla="*/ 243975 w 11502997"/>
              <a:gd name="connsiteY890" fmla="*/ 360044 h 739466"/>
              <a:gd name="connsiteX891" fmla="*/ 244694 w 11502997"/>
              <a:gd name="connsiteY891" fmla="*/ 356688 h 739466"/>
              <a:gd name="connsiteX892" fmla="*/ 242537 w 11502997"/>
              <a:gd name="connsiteY892" fmla="*/ 354292 h 739466"/>
              <a:gd name="connsiteX893" fmla="*/ 239421 w 11502997"/>
              <a:gd name="connsiteY893" fmla="*/ 352135 h 739466"/>
              <a:gd name="connsiteX894" fmla="*/ 237264 w 11502997"/>
              <a:gd name="connsiteY894" fmla="*/ 349498 h 739466"/>
              <a:gd name="connsiteX895" fmla="*/ 186216 w 11502997"/>
              <a:gd name="connsiteY895" fmla="*/ 349439 h 739466"/>
              <a:gd name="connsiteX896" fmla="*/ 183581 w 11502997"/>
              <a:gd name="connsiteY896" fmla="*/ 349498 h 739466"/>
              <a:gd name="connsiteX897" fmla="*/ 185258 w 11502997"/>
              <a:gd name="connsiteY897" fmla="*/ 355250 h 739466"/>
              <a:gd name="connsiteX898" fmla="*/ 188374 w 11502997"/>
              <a:gd name="connsiteY898" fmla="*/ 358606 h 739466"/>
              <a:gd name="connsiteX899" fmla="*/ 187176 w 11502997"/>
              <a:gd name="connsiteY899" fmla="*/ 356449 h 739466"/>
              <a:gd name="connsiteX900" fmla="*/ 187655 w 11502997"/>
              <a:gd name="connsiteY900" fmla="*/ 353093 h 739466"/>
              <a:gd name="connsiteX901" fmla="*/ 187415 w 11502997"/>
              <a:gd name="connsiteY901" fmla="*/ 350218 h 739466"/>
              <a:gd name="connsiteX902" fmla="*/ 186216 w 11502997"/>
              <a:gd name="connsiteY902" fmla="*/ 349439 h 739466"/>
              <a:gd name="connsiteX903" fmla="*/ 193167 w 11502997"/>
              <a:gd name="connsiteY903" fmla="*/ 347102 h 739466"/>
              <a:gd name="connsiteX904" fmla="*/ 191968 w 11502997"/>
              <a:gd name="connsiteY904" fmla="*/ 350697 h 739466"/>
              <a:gd name="connsiteX905" fmla="*/ 188853 w 11502997"/>
              <a:gd name="connsiteY905" fmla="*/ 351895 h 739466"/>
              <a:gd name="connsiteX906" fmla="*/ 190531 w 11502997"/>
              <a:gd name="connsiteY906" fmla="*/ 354532 h 739466"/>
              <a:gd name="connsiteX907" fmla="*/ 193167 w 11502997"/>
              <a:gd name="connsiteY907" fmla="*/ 356209 h 739466"/>
              <a:gd name="connsiteX908" fmla="*/ 195084 w 11502997"/>
              <a:gd name="connsiteY908" fmla="*/ 354292 h 739466"/>
              <a:gd name="connsiteX909" fmla="*/ 197001 w 11502997"/>
              <a:gd name="connsiteY909" fmla="*/ 353813 h 739466"/>
              <a:gd name="connsiteX910" fmla="*/ 197241 w 11502997"/>
              <a:gd name="connsiteY910" fmla="*/ 350697 h 739466"/>
              <a:gd name="connsiteX911" fmla="*/ 195563 w 11502997"/>
              <a:gd name="connsiteY911" fmla="*/ 348061 h 739466"/>
              <a:gd name="connsiteX912" fmla="*/ 193406 w 11502997"/>
              <a:gd name="connsiteY912" fmla="*/ 349498 h 739466"/>
              <a:gd name="connsiteX913" fmla="*/ 193167 w 11502997"/>
              <a:gd name="connsiteY913" fmla="*/ 347102 h 739466"/>
              <a:gd name="connsiteX914" fmla="*/ 178787 w 11502997"/>
              <a:gd name="connsiteY914" fmla="*/ 346143 h 739466"/>
              <a:gd name="connsiteX915" fmla="*/ 177349 w 11502997"/>
              <a:gd name="connsiteY915" fmla="*/ 349738 h 739466"/>
              <a:gd name="connsiteX916" fmla="*/ 179746 w 11502997"/>
              <a:gd name="connsiteY916" fmla="*/ 354771 h 739466"/>
              <a:gd name="connsiteX917" fmla="*/ 181184 w 11502997"/>
              <a:gd name="connsiteY917" fmla="*/ 351176 h 739466"/>
              <a:gd name="connsiteX918" fmla="*/ 178787 w 11502997"/>
              <a:gd name="connsiteY918" fmla="*/ 346143 h 739466"/>
              <a:gd name="connsiteX919" fmla="*/ 240620 w 11502997"/>
              <a:gd name="connsiteY919" fmla="*/ 345185 h 739466"/>
              <a:gd name="connsiteX920" fmla="*/ 240859 w 11502997"/>
              <a:gd name="connsiteY920" fmla="*/ 348061 h 739466"/>
              <a:gd name="connsiteX921" fmla="*/ 242058 w 11502997"/>
              <a:gd name="connsiteY921" fmla="*/ 351895 h 739466"/>
              <a:gd name="connsiteX922" fmla="*/ 243016 w 11502997"/>
              <a:gd name="connsiteY922" fmla="*/ 348540 h 739466"/>
              <a:gd name="connsiteX923" fmla="*/ 240620 w 11502997"/>
              <a:gd name="connsiteY923" fmla="*/ 345185 h 739466"/>
              <a:gd name="connsiteX924" fmla="*/ 253083 w 11502997"/>
              <a:gd name="connsiteY924" fmla="*/ 343747 h 739466"/>
              <a:gd name="connsiteX925" fmla="*/ 253322 w 11502997"/>
              <a:gd name="connsiteY925" fmla="*/ 349498 h 739466"/>
              <a:gd name="connsiteX926" fmla="*/ 257396 w 11502997"/>
              <a:gd name="connsiteY926" fmla="*/ 353333 h 739466"/>
              <a:gd name="connsiteX927" fmla="*/ 257157 w 11502997"/>
              <a:gd name="connsiteY927" fmla="*/ 348061 h 739466"/>
              <a:gd name="connsiteX928" fmla="*/ 253083 w 11502997"/>
              <a:gd name="connsiteY928" fmla="*/ 343747 h 739466"/>
              <a:gd name="connsiteX929" fmla="*/ 244934 w 11502997"/>
              <a:gd name="connsiteY929" fmla="*/ 343747 h 739466"/>
              <a:gd name="connsiteX930" fmla="*/ 245653 w 11502997"/>
              <a:gd name="connsiteY930" fmla="*/ 349738 h 739466"/>
              <a:gd name="connsiteX931" fmla="*/ 249248 w 11502997"/>
              <a:gd name="connsiteY931" fmla="*/ 355250 h 739466"/>
              <a:gd name="connsiteX932" fmla="*/ 248528 w 11502997"/>
              <a:gd name="connsiteY932" fmla="*/ 359804 h 739466"/>
              <a:gd name="connsiteX933" fmla="*/ 251165 w 11502997"/>
              <a:gd name="connsiteY933" fmla="*/ 365796 h 739466"/>
              <a:gd name="connsiteX934" fmla="*/ 254520 w 11502997"/>
              <a:gd name="connsiteY934" fmla="*/ 365317 h 739466"/>
              <a:gd name="connsiteX935" fmla="*/ 257875 w 11502997"/>
              <a:gd name="connsiteY935" fmla="*/ 362920 h 739466"/>
              <a:gd name="connsiteX936" fmla="*/ 254280 w 11502997"/>
              <a:gd name="connsiteY936" fmla="*/ 356449 h 739466"/>
              <a:gd name="connsiteX937" fmla="*/ 249248 w 11502997"/>
              <a:gd name="connsiteY937" fmla="*/ 352375 h 739466"/>
              <a:gd name="connsiteX938" fmla="*/ 249727 w 11502997"/>
              <a:gd name="connsiteY938" fmla="*/ 349738 h 739466"/>
              <a:gd name="connsiteX939" fmla="*/ 250686 w 11502997"/>
              <a:gd name="connsiteY939" fmla="*/ 347581 h 739466"/>
              <a:gd name="connsiteX940" fmla="*/ 248049 w 11502997"/>
              <a:gd name="connsiteY940" fmla="*/ 344705 h 739466"/>
              <a:gd name="connsiteX941" fmla="*/ 244934 w 11502997"/>
              <a:gd name="connsiteY941" fmla="*/ 343747 h 739466"/>
              <a:gd name="connsiteX942" fmla="*/ 281362 w 11502997"/>
              <a:gd name="connsiteY942" fmla="*/ 337516 h 739466"/>
              <a:gd name="connsiteX943" fmla="*/ 282321 w 11502997"/>
              <a:gd name="connsiteY943" fmla="*/ 339433 h 739466"/>
              <a:gd name="connsiteX944" fmla="*/ 283759 w 11502997"/>
              <a:gd name="connsiteY944" fmla="*/ 340871 h 739466"/>
              <a:gd name="connsiteX945" fmla="*/ 280644 w 11502997"/>
              <a:gd name="connsiteY945" fmla="*/ 343507 h 739466"/>
              <a:gd name="connsiteX946" fmla="*/ 276090 w 11502997"/>
              <a:gd name="connsiteY946" fmla="*/ 342788 h 739466"/>
              <a:gd name="connsiteX947" fmla="*/ 277049 w 11502997"/>
              <a:gd name="connsiteY947" fmla="*/ 346143 h 739466"/>
              <a:gd name="connsiteX948" fmla="*/ 279445 w 11502997"/>
              <a:gd name="connsiteY948" fmla="*/ 345664 h 739466"/>
              <a:gd name="connsiteX949" fmla="*/ 280404 w 11502997"/>
              <a:gd name="connsiteY949" fmla="*/ 347102 h 739466"/>
              <a:gd name="connsiteX950" fmla="*/ 281842 w 11502997"/>
              <a:gd name="connsiteY950" fmla="*/ 348780 h 739466"/>
              <a:gd name="connsiteX951" fmla="*/ 285197 w 11502997"/>
              <a:gd name="connsiteY951" fmla="*/ 348061 h 739466"/>
              <a:gd name="connsiteX952" fmla="*/ 284238 w 11502997"/>
              <a:gd name="connsiteY952" fmla="*/ 344705 h 739466"/>
              <a:gd name="connsiteX953" fmla="*/ 284957 w 11502997"/>
              <a:gd name="connsiteY953" fmla="*/ 341111 h 739466"/>
              <a:gd name="connsiteX954" fmla="*/ 284717 w 11502997"/>
              <a:gd name="connsiteY954" fmla="*/ 338235 h 739466"/>
              <a:gd name="connsiteX955" fmla="*/ 281362 w 11502997"/>
              <a:gd name="connsiteY955" fmla="*/ 337516 h 739466"/>
              <a:gd name="connsiteX956" fmla="*/ 262190 w 11502997"/>
              <a:gd name="connsiteY956" fmla="*/ 334640 h 739466"/>
              <a:gd name="connsiteX957" fmla="*/ 257875 w 11502997"/>
              <a:gd name="connsiteY957" fmla="*/ 337036 h 739466"/>
              <a:gd name="connsiteX958" fmla="*/ 257875 w 11502997"/>
              <a:gd name="connsiteY958" fmla="*/ 340391 h 739466"/>
              <a:gd name="connsiteX959" fmla="*/ 259793 w 11502997"/>
              <a:gd name="connsiteY959" fmla="*/ 344226 h 739466"/>
              <a:gd name="connsiteX960" fmla="*/ 262908 w 11502997"/>
              <a:gd name="connsiteY960" fmla="*/ 344705 h 739466"/>
              <a:gd name="connsiteX961" fmla="*/ 263627 w 11502997"/>
              <a:gd name="connsiteY961" fmla="*/ 347102 h 739466"/>
              <a:gd name="connsiteX962" fmla="*/ 265784 w 11502997"/>
              <a:gd name="connsiteY962" fmla="*/ 347342 h 739466"/>
              <a:gd name="connsiteX963" fmla="*/ 266503 w 11502997"/>
              <a:gd name="connsiteY963" fmla="*/ 344705 h 739466"/>
              <a:gd name="connsiteX964" fmla="*/ 265305 w 11502997"/>
              <a:gd name="connsiteY964" fmla="*/ 344226 h 739466"/>
              <a:gd name="connsiteX965" fmla="*/ 263627 w 11502997"/>
              <a:gd name="connsiteY965" fmla="*/ 344705 h 739466"/>
              <a:gd name="connsiteX966" fmla="*/ 266024 w 11502997"/>
              <a:gd name="connsiteY966" fmla="*/ 340391 h 739466"/>
              <a:gd name="connsiteX967" fmla="*/ 263867 w 11502997"/>
              <a:gd name="connsiteY967" fmla="*/ 337276 h 739466"/>
              <a:gd name="connsiteX968" fmla="*/ 262190 w 11502997"/>
              <a:gd name="connsiteY968" fmla="*/ 334640 h 739466"/>
              <a:gd name="connsiteX969" fmla="*/ 154821 w 11502997"/>
              <a:gd name="connsiteY969" fmla="*/ 333681 h 739466"/>
              <a:gd name="connsiteX970" fmla="*/ 153383 w 11502997"/>
              <a:gd name="connsiteY970" fmla="*/ 335359 h 739466"/>
              <a:gd name="connsiteX971" fmla="*/ 154821 w 11502997"/>
              <a:gd name="connsiteY971" fmla="*/ 338474 h 739466"/>
              <a:gd name="connsiteX972" fmla="*/ 156499 w 11502997"/>
              <a:gd name="connsiteY972" fmla="*/ 336318 h 739466"/>
              <a:gd name="connsiteX973" fmla="*/ 154821 w 11502997"/>
              <a:gd name="connsiteY973" fmla="*/ 333681 h 739466"/>
              <a:gd name="connsiteX974" fmla="*/ 170639 w 11502997"/>
              <a:gd name="connsiteY974" fmla="*/ 332723 h 739466"/>
              <a:gd name="connsiteX975" fmla="*/ 171597 w 11502997"/>
              <a:gd name="connsiteY975" fmla="*/ 338474 h 739466"/>
              <a:gd name="connsiteX976" fmla="*/ 174952 w 11502997"/>
              <a:gd name="connsiteY976" fmla="*/ 344705 h 739466"/>
              <a:gd name="connsiteX977" fmla="*/ 176391 w 11502997"/>
              <a:gd name="connsiteY977" fmla="*/ 343507 h 739466"/>
              <a:gd name="connsiteX978" fmla="*/ 178308 w 11502997"/>
              <a:gd name="connsiteY978" fmla="*/ 342309 h 739466"/>
              <a:gd name="connsiteX979" fmla="*/ 175672 w 11502997"/>
              <a:gd name="connsiteY979" fmla="*/ 338953 h 739466"/>
              <a:gd name="connsiteX980" fmla="*/ 174474 w 11502997"/>
              <a:gd name="connsiteY980" fmla="*/ 334640 h 739466"/>
              <a:gd name="connsiteX981" fmla="*/ 172077 w 11502997"/>
              <a:gd name="connsiteY981" fmla="*/ 334400 h 739466"/>
              <a:gd name="connsiteX982" fmla="*/ 170639 w 11502997"/>
              <a:gd name="connsiteY982" fmla="*/ 332723 h 739466"/>
              <a:gd name="connsiteX983" fmla="*/ 186936 w 11502997"/>
              <a:gd name="connsiteY983" fmla="*/ 330326 h 739466"/>
              <a:gd name="connsiteX984" fmla="*/ 186456 w 11502997"/>
              <a:gd name="connsiteY984" fmla="*/ 337755 h 739466"/>
              <a:gd name="connsiteX985" fmla="*/ 190291 w 11502997"/>
              <a:gd name="connsiteY985" fmla="*/ 345185 h 739466"/>
              <a:gd name="connsiteX986" fmla="*/ 192928 w 11502997"/>
              <a:gd name="connsiteY986" fmla="*/ 336796 h 739466"/>
              <a:gd name="connsiteX987" fmla="*/ 186936 w 11502997"/>
              <a:gd name="connsiteY987" fmla="*/ 330326 h 739466"/>
              <a:gd name="connsiteX988" fmla="*/ 206588 w 11502997"/>
              <a:gd name="connsiteY988" fmla="*/ 329367 h 739466"/>
              <a:gd name="connsiteX989" fmla="*/ 206828 w 11502997"/>
              <a:gd name="connsiteY989" fmla="*/ 333201 h 739466"/>
              <a:gd name="connsiteX990" fmla="*/ 210422 w 11502997"/>
              <a:gd name="connsiteY990" fmla="*/ 333681 h 739466"/>
              <a:gd name="connsiteX991" fmla="*/ 208745 w 11502997"/>
              <a:gd name="connsiteY991" fmla="*/ 331524 h 739466"/>
              <a:gd name="connsiteX992" fmla="*/ 206588 w 11502997"/>
              <a:gd name="connsiteY992" fmla="*/ 329367 h 739466"/>
              <a:gd name="connsiteX993" fmla="*/ 228637 w 11502997"/>
              <a:gd name="connsiteY993" fmla="*/ 328409 h 739466"/>
              <a:gd name="connsiteX994" fmla="*/ 224802 w 11502997"/>
              <a:gd name="connsiteY994" fmla="*/ 329846 h 739466"/>
              <a:gd name="connsiteX995" fmla="*/ 225042 w 11502997"/>
              <a:gd name="connsiteY995" fmla="*/ 332723 h 739466"/>
              <a:gd name="connsiteX996" fmla="*/ 226240 w 11502997"/>
              <a:gd name="connsiteY996" fmla="*/ 336078 h 739466"/>
              <a:gd name="connsiteX997" fmla="*/ 229595 w 11502997"/>
              <a:gd name="connsiteY997" fmla="*/ 335598 h 739466"/>
              <a:gd name="connsiteX998" fmla="*/ 231752 w 11502997"/>
              <a:gd name="connsiteY998" fmla="*/ 338474 h 739466"/>
              <a:gd name="connsiteX999" fmla="*/ 233191 w 11502997"/>
              <a:gd name="connsiteY999" fmla="*/ 342548 h 739466"/>
              <a:gd name="connsiteX1000" fmla="*/ 234868 w 11502997"/>
              <a:gd name="connsiteY1000" fmla="*/ 345185 h 739466"/>
              <a:gd name="connsiteX1001" fmla="*/ 236306 w 11502997"/>
              <a:gd name="connsiteY1001" fmla="*/ 342548 h 739466"/>
              <a:gd name="connsiteX1002" fmla="*/ 233909 w 11502997"/>
              <a:gd name="connsiteY1002" fmla="*/ 340391 h 739466"/>
              <a:gd name="connsiteX1003" fmla="*/ 235826 w 11502997"/>
              <a:gd name="connsiteY1003" fmla="*/ 336557 h 739466"/>
              <a:gd name="connsiteX1004" fmla="*/ 234389 w 11502997"/>
              <a:gd name="connsiteY1004" fmla="*/ 334161 h 739466"/>
              <a:gd name="connsiteX1005" fmla="*/ 231273 w 11502997"/>
              <a:gd name="connsiteY1005" fmla="*/ 332003 h 739466"/>
              <a:gd name="connsiteX1006" fmla="*/ 228637 w 11502997"/>
              <a:gd name="connsiteY1006" fmla="*/ 328409 h 739466"/>
              <a:gd name="connsiteX1007" fmla="*/ 236306 w 11502997"/>
              <a:gd name="connsiteY1007" fmla="*/ 327450 h 739466"/>
              <a:gd name="connsiteX1008" fmla="*/ 236066 w 11502997"/>
              <a:gd name="connsiteY1008" fmla="*/ 330086 h 739466"/>
              <a:gd name="connsiteX1009" fmla="*/ 239182 w 11502997"/>
              <a:gd name="connsiteY1009" fmla="*/ 332723 h 739466"/>
              <a:gd name="connsiteX1010" fmla="*/ 239182 w 11502997"/>
              <a:gd name="connsiteY1010" fmla="*/ 329607 h 739466"/>
              <a:gd name="connsiteX1011" fmla="*/ 236306 w 11502997"/>
              <a:gd name="connsiteY1011" fmla="*/ 327450 h 739466"/>
              <a:gd name="connsiteX1012" fmla="*/ 197001 w 11502997"/>
              <a:gd name="connsiteY1012" fmla="*/ 322177 h 739466"/>
              <a:gd name="connsiteX1013" fmla="*/ 196283 w 11502997"/>
              <a:gd name="connsiteY1013" fmla="*/ 323376 h 739466"/>
              <a:gd name="connsiteX1014" fmla="*/ 196522 w 11502997"/>
              <a:gd name="connsiteY1014" fmla="*/ 326012 h 739466"/>
              <a:gd name="connsiteX1015" fmla="*/ 196043 w 11502997"/>
              <a:gd name="connsiteY1015" fmla="*/ 328648 h 739466"/>
              <a:gd name="connsiteX1016" fmla="*/ 193646 w 11502997"/>
              <a:gd name="connsiteY1016" fmla="*/ 329846 h 739466"/>
              <a:gd name="connsiteX1017" fmla="*/ 195084 w 11502997"/>
              <a:gd name="connsiteY1017" fmla="*/ 332962 h 739466"/>
              <a:gd name="connsiteX1018" fmla="*/ 196522 w 11502997"/>
              <a:gd name="connsiteY1018" fmla="*/ 336557 h 739466"/>
              <a:gd name="connsiteX1019" fmla="*/ 198439 w 11502997"/>
              <a:gd name="connsiteY1019" fmla="*/ 334161 h 739466"/>
              <a:gd name="connsiteX1020" fmla="*/ 201076 w 11502997"/>
              <a:gd name="connsiteY1020" fmla="*/ 332243 h 739466"/>
              <a:gd name="connsiteX1021" fmla="*/ 202514 w 11502997"/>
              <a:gd name="connsiteY1021" fmla="*/ 329607 h 739466"/>
              <a:gd name="connsiteX1022" fmla="*/ 201315 w 11502997"/>
              <a:gd name="connsiteY1022" fmla="*/ 325053 h 739466"/>
              <a:gd name="connsiteX1023" fmla="*/ 198679 w 11502997"/>
              <a:gd name="connsiteY1023" fmla="*/ 326012 h 739466"/>
              <a:gd name="connsiteX1024" fmla="*/ 197001 w 11502997"/>
              <a:gd name="connsiteY1024" fmla="*/ 322177 h 739466"/>
              <a:gd name="connsiteX1025" fmla="*/ 172556 w 11502997"/>
              <a:gd name="connsiteY1025" fmla="*/ 321219 h 739466"/>
              <a:gd name="connsiteX1026" fmla="*/ 172556 w 11502997"/>
              <a:gd name="connsiteY1026" fmla="*/ 326971 h 739466"/>
              <a:gd name="connsiteX1027" fmla="*/ 173994 w 11502997"/>
              <a:gd name="connsiteY1027" fmla="*/ 324814 h 739466"/>
              <a:gd name="connsiteX1028" fmla="*/ 172556 w 11502997"/>
              <a:gd name="connsiteY1028" fmla="*/ 321219 h 739466"/>
              <a:gd name="connsiteX1029" fmla="*/ 232951 w 11502997"/>
              <a:gd name="connsiteY1029" fmla="*/ 320739 h 739466"/>
              <a:gd name="connsiteX1030" fmla="*/ 231752 w 11502997"/>
              <a:gd name="connsiteY1030" fmla="*/ 322417 h 739466"/>
              <a:gd name="connsiteX1031" fmla="*/ 231992 w 11502997"/>
              <a:gd name="connsiteY1031" fmla="*/ 326012 h 739466"/>
              <a:gd name="connsiteX1032" fmla="*/ 233909 w 11502997"/>
              <a:gd name="connsiteY1032" fmla="*/ 325053 h 739466"/>
              <a:gd name="connsiteX1033" fmla="*/ 235826 w 11502997"/>
              <a:gd name="connsiteY1033" fmla="*/ 325533 h 739466"/>
              <a:gd name="connsiteX1034" fmla="*/ 234389 w 11502997"/>
              <a:gd name="connsiteY1034" fmla="*/ 323376 h 739466"/>
              <a:gd name="connsiteX1035" fmla="*/ 232951 w 11502997"/>
              <a:gd name="connsiteY1035" fmla="*/ 320739 h 739466"/>
              <a:gd name="connsiteX1036" fmla="*/ 161052 w 11502997"/>
              <a:gd name="connsiteY1036" fmla="*/ 320260 h 739466"/>
              <a:gd name="connsiteX1037" fmla="*/ 159135 w 11502997"/>
              <a:gd name="connsiteY1037" fmla="*/ 322177 h 739466"/>
              <a:gd name="connsiteX1038" fmla="*/ 160812 w 11502997"/>
              <a:gd name="connsiteY1038" fmla="*/ 324814 h 739466"/>
              <a:gd name="connsiteX1039" fmla="*/ 163928 w 11502997"/>
              <a:gd name="connsiteY1039" fmla="*/ 325053 h 739466"/>
              <a:gd name="connsiteX1040" fmla="*/ 162730 w 11502997"/>
              <a:gd name="connsiteY1040" fmla="*/ 322177 h 739466"/>
              <a:gd name="connsiteX1041" fmla="*/ 161052 w 11502997"/>
              <a:gd name="connsiteY1041" fmla="*/ 320260 h 739466"/>
              <a:gd name="connsiteX1042" fmla="*/ 293824 w 11502997"/>
              <a:gd name="connsiteY1042" fmla="*/ 319781 h 739466"/>
              <a:gd name="connsiteX1043" fmla="*/ 292386 w 11502997"/>
              <a:gd name="connsiteY1043" fmla="*/ 320979 h 739466"/>
              <a:gd name="connsiteX1044" fmla="*/ 290949 w 11502997"/>
              <a:gd name="connsiteY1044" fmla="*/ 322177 h 739466"/>
              <a:gd name="connsiteX1045" fmla="*/ 291907 w 11502997"/>
              <a:gd name="connsiteY1045" fmla="*/ 325053 h 739466"/>
              <a:gd name="connsiteX1046" fmla="*/ 293346 w 11502997"/>
              <a:gd name="connsiteY1046" fmla="*/ 328409 h 739466"/>
              <a:gd name="connsiteX1047" fmla="*/ 296221 w 11502997"/>
              <a:gd name="connsiteY1047" fmla="*/ 324814 h 739466"/>
              <a:gd name="connsiteX1048" fmla="*/ 293824 w 11502997"/>
              <a:gd name="connsiteY1048" fmla="*/ 319781 h 739466"/>
              <a:gd name="connsiteX1049" fmla="*/ 187176 w 11502997"/>
              <a:gd name="connsiteY1049" fmla="*/ 319781 h 739466"/>
              <a:gd name="connsiteX1050" fmla="*/ 183581 w 11502997"/>
              <a:gd name="connsiteY1050" fmla="*/ 321219 h 739466"/>
              <a:gd name="connsiteX1051" fmla="*/ 185977 w 11502997"/>
              <a:gd name="connsiteY1051" fmla="*/ 325053 h 739466"/>
              <a:gd name="connsiteX1052" fmla="*/ 188134 w 11502997"/>
              <a:gd name="connsiteY1052" fmla="*/ 323376 h 739466"/>
              <a:gd name="connsiteX1053" fmla="*/ 189812 w 11502997"/>
              <a:gd name="connsiteY1053" fmla="*/ 321219 h 739466"/>
              <a:gd name="connsiteX1054" fmla="*/ 187176 w 11502997"/>
              <a:gd name="connsiteY1054" fmla="*/ 319781 h 739466"/>
              <a:gd name="connsiteX1055" fmla="*/ 150028 w 11502997"/>
              <a:gd name="connsiteY1055" fmla="*/ 314029 h 739466"/>
              <a:gd name="connsiteX1056" fmla="*/ 147871 w 11502997"/>
              <a:gd name="connsiteY1056" fmla="*/ 314269 h 739466"/>
              <a:gd name="connsiteX1057" fmla="*/ 145235 w 11502997"/>
              <a:gd name="connsiteY1057" fmla="*/ 314987 h 739466"/>
              <a:gd name="connsiteX1058" fmla="*/ 146433 w 11502997"/>
              <a:gd name="connsiteY1058" fmla="*/ 319301 h 739466"/>
              <a:gd name="connsiteX1059" fmla="*/ 150028 w 11502997"/>
              <a:gd name="connsiteY1059" fmla="*/ 322177 h 739466"/>
              <a:gd name="connsiteX1060" fmla="*/ 151466 w 11502997"/>
              <a:gd name="connsiteY1060" fmla="*/ 318822 h 739466"/>
              <a:gd name="connsiteX1061" fmla="*/ 150028 w 11502997"/>
              <a:gd name="connsiteY1061" fmla="*/ 314029 h 739466"/>
              <a:gd name="connsiteX1062" fmla="*/ 255479 w 11502997"/>
              <a:gd name="connsiteY1062" fmla="*/ 313549 h 739466"/>
              <a:gd name="connsiteX1063" fmla="*/ 255239 w 11502997"/>
              <a:gd name="connsiteY1063" fmla="*/ 317864 h 739466"/>
              <a:gd name="connsiteX1064" fmla="*/ 258355 w 11502997"/>
              <a:gd name="connsiteY1064" fmla="*/ 319781 h 739466"/>
              <a:gd name="connsiteX1065" fmla="*/ 257157 w 11502997"/>
              <a:gd name="connsiteY1065" fmla="*/ 316425 h 739466"/>
              <a:gd name="connsiteX1066" fmla="*/ 255479 w 11502997"/>
              <a:gd name="connsiteY1066" fmla="*/ 313549 h 739466"/>
              <a:gd name="connsiteX1067" fmla="*/ 229116 w 11502997"/>
              <a:gd name="connsiteY1067" fmla="*/ 312112 h 739466"/>
              <a:gd name="connsiteX1068" fmla="*/ 227678 w 11502997"/>
              <a:gd name="connsiteY1068" fmla="*/ 314987 h 739466"/>
              <a:gd name="connsiteX1069" fmla="*/ 230074 w 11502997"/>
              <a:gd name="connsiteY1069" fmla="*/ 317864 h 739466"/>
              <a:gd name="connsiteX1070" fmla="*/ 230314 w 11502997"/>
              <a:gd name="connsiteY1070" fmla="*/ 315227 h 739466"/>
              <a:gd name="connsiteX1071" fmla="*/ 229116 w 11502997"/>
              <a:gd name="connsiteY1071" fmla="*/ 312112 h 739466"/>
              <a:gd name="connsiteX1072" fmla="*/ 238703 w 11502997"/>
              <a:gd name="connsiteY1072" fmla="*/ 311632 h 739466"/>
              <a:gd name="connsiteX1073" fmla="*/ 238223 w 11502997"/>
              <a:gd name="connsiteY1073" fmla="*/ 313549 h 739466"/>
              <a:gd name="connsiteX1074" fmla="*/ 237984 w 11502997"/>
              <a:gd name="connsiteY1074" fmla="*/ 316665 h 739466"/>
              <a:gd name="connsiteX1075" fmla="*/ 239421 w 11502997"/>
              <a:gd name="connsiteY1075" fmla="*/ 319301 h 739466"/>
              <a:gd name="connsiteX1076" fmla="*/ 243016 w 11502997"/>
              <a:gd name="connsiteY1076" fmla="*/ 320260 h 739466"/>
              <a:gd name="connsiteX1077" fmla="*/ 241099 w 11502997"/>
              <a:gd name="connsiteY1077" fmla="*/ 317864 h 739466"/>
              <a:gd name="connsiteX1078" fmla="*/ 242537 w 11502997"/>
              <a:gd name="connsiteY1078" fmla="*/ 315227 h 739466"/>
              <a:gd name="connsiteX1079" fmla="*/ 241578 w 11502997"/>
              <a:gd name="connsiteY1079" fmla="*/ 311632 h 739466"/>
              <a:gd name="connsiteX1080" fmla="*/ 238703 w 11502997"/>
              <a:gd name="connsiteY1080" fmla="*/ 311632 h 739466"/>
              <a:gd name="connsiteX1081" fmla="*/ 283040 w 11502997"/>
              <a:gd name="connsiteY1081" fmla="*/ 310194 h 739466"/>
              <a:gd name="connsiteX1082" fmla="*/ 281362 w 11502997"/>
              <a:gd name="connsiteY1082" fmla="*/ 311632 h 739466"/>
              <a:gd name="connsiteX1083" fmla="*/ 282321 w 11502997"/>
              <a:gd name="connsiteY1083" fmla="*/ 313310 h 739466"/>
              <a:gd name="connsiteX1084" fmla="*/ 283759 w 11502997"/>
              <a:gd name="connsiteY1084" fmla="*/ 315467 h 739466"/>
              <a:gd name="connsiteX1085" fmla="*/ 285676 w 11502997"/>
              <a:gd name="connsiteY1085" fmla="*/ 313070 h 739466"/>
              <a:gd name="connsiteX1086" fmla="*/ 285197 w 11502997"/>
              <a:gd name="connsiteY1086" fmla="*/ 310194 h 739466"/>
              <a:gd name="connsiteX1087" fmla="*/ 283040 w 11502997"/>
              <a:gd name="connsiteY1087" fmla="*/ 310194 h 739466"/>
              <a:gd name="connsiteX1088" fmla="*/ 166804 w 11502997"/>
              <a:gd name="connsiteY1088" fmla="*/ 310194 h 739466"/>
              <a:gd name="connsiteX1089" fmla="*/ 165366 w 11502997"/>
              <a:gd name="connsiteY1089" fmla="*/ 313310 h 739466"/>
              <a:gd name="connsiteX1090" fmla="*/ 168242 w 11502997"/>
              <a:gd name="connsiteY1090" fmla="*/ 316905 h 739466"/>
              <a:gd name="connsiteX1091" fmla="*/ 169920 w 11502997"/>
              <a:gd name="connsiteY1091" fmla="*/ 313310 h 739466"/>
              <a:gd name="connsiteX1092" fmla="*/ 166804 w 11502997"/>
              <a:gd name="connsiteY1092" fmla="*/ 310194 h 739466"/>
              <a:gd name="connsiteX1093" fmla="*/ 262190 w 11502997"/>
              <a:gd name="connsiteY1093" fmla="*/ 306839 h 739466"/>
              <a:gd name="connsiteX1094" fmla="*/ 261950 w 11502997"/>
              <a:gd name="connsiteY1094" fmla="*/ 311153 h 739466"/>
              <a:gd name="connsiteX1095" fmla="*/ 265545 w 11502997"/>
              <a:gd name="connsiteY1095" fmla="*/ 314029 h 739466"/>
              <a:gd name="connsiteX1096" fmla="*/ 263388 w 11502997"/>
              <a:gd name="connsiteY1096" fmla="*/ 311153 h 739466"/>
              <a:gd name="connsiteX1097" fmla="*/ 262190 w 11502997"/>
              <a:gd name="connsiteY1097" fmla="*/ 306839 h 739466"/>
              <a:gd name="connsiteX1098" fmla="*/ 250206 w 11502997"/>
              <a:gd name="connsiteY1098" fmla="*/ 304442 h 739466"/>
              <a:gd name="connsiteX1099" fmla="*/ 249727 w 11502997"/>
              <a:gd name="connsiteY1099" fmla="*/ 307558 h 739466"/>
              <a:gd name="connsiteX1100" fmla="*/ 250686 w 11502997"/>
              <a:gd name="connsiteY1100" fmla="*/ 311632 h 739466"/>
              <a:gd name="connsiteX1101" fmla="*/ 252123 w 11502997"/>
              <a:gd name="connsiteY1101" fmla="*/ 307797 h 739466"/>
              <a:gd name="connsiteX1102" fmla="*/ 250206 w 11502997"/>
              <a:gd name="connsiteY1102" fmla="*/ 304442 h 739466"/>
              <a:gd name="connsiteX1103" fmla="*/ 277049 w 11502997"/>
              <a:gd name="connsiteY1103" fmla="*/ 303963 h 739466"/>
              <a:gd name="connsiteX1104" fmla="*/ 277049 w 11502997"/>
              <a:gd name="connsiteY1104" fmla="*/ 308757 h 739466"/>
              <a:gd name="connsiteX1105" fmla="*/ 278966 w 11502997"/>
              <a:gd name="connsiteY1105" fmla="*/ 306599 h 739466"/>
              <a:gd name="connsiteX1106" fmla="*/ 277049 w 11502997"/>
              <a:gd name="connsiteY1106" fmla="*/ 303963 h 739466"/>
              <a:gd name="connsiteX1107" fmla="*/ 241099 w 11502997"/>
              <a:gd name="connsiteY1107" fmla="*/ 301567 h 739466"/>
              <a:gd name="connsiteX1108" fmla="*/ 241099 w 11502997"/>
              <a:gd name="connsiteY1108" fmla="*/ 306360 h 739466"/>
              <a:gd name="connsiteX1109" fmla="*/ 242777 w 11502997"/>
              <a:gd name="connsiteY1109" fmla="*/ 304203 h 739466"/>
              <a:gd name="connsiteX1110" fmla="*/ 241099 w 11502997"/>
              <a:gd name="connsiteY1110" fmla="*/ 301567 h 739466"/>
              <a:gd name="connsiteX1111" fmla="*/ 233430 w 11502997"/>
              <a:gd name="connsiteY1111" fmla="*/ 296294 h 739466"/>
              <a:gd name="connsiteX1112" fmla="*/ 232232 w 11502997"/>
              <a:gd name="connsiteY1112" fmla="*/ 297253 h 739466"/>
              <a:gd name="connsiteX1113" fmla="*/ 231034 w 11502997"/>
              <a:gd name="connsiteY1113" fmla="*/ 298211 h 739466"/>
              <a:gd name="connsiteX1114" fmla="*/ 232951 w 11502997"/>
              <a:gd name="connsiteY1114" fmla="*/ 301567 h 739466"/>
              <a:gd name="connsiteX1115" fmla="*/ 231992 w 11502997"/>
              <a:gd name="connsiteY1115" fmla="*/ 304922 h 739466"/>
              <a:gd name="connsiteX1116" fmla="*/ 233670 w 11502997"/>
              <a:gd name="connsiteY1116" fmla="*/ 307797 h 739466"/>
              <a:gd name="connsiteX1117" fmla="*/ 236306 w 11502997"/>
              <a:gd name="connsiteY1117" fmla="*/ 308277 h 739466"/>
              <a:gd name="connsiteX1118" fmla="*/ 234629 w 11502997"/>
              <a:gd name="connsiteY1118" fmla="*/ 302285 h 739466"/>
              <a:gd name="connsiteX1119" fmla="*/ 233430 w 11502997"/>
              <a:gd name="connsiteY1119" fmla="*/ 296294 h 739466"/>
              <a:gd name="connsiteX1120" fmla="*/ 171597 w 11502997"/>
              <a:gd name="connsiteY1120" fmla="*/ 296294 h 739466"/>
              <a:gd name="connsiteX1121" fmla="*/ 170159 w 11502997"/>
              <a:gd name="connsiteY1121" fmla="*/ 297972 h 739466"/>
              <a:gd name="connsiteX1122" fmla="*/ 168722 w 11502997"/>
              <a:gd name="connsiteY1122" fmla="*/ 299649 h 739466"/>
              <a:gd name="connsiteX1123" fmla="*/ 170399 w 11502997"/>
              <a:gd name="connsiteY1123" fmla="*/ 302525 h 739466"/>
              <a:gd name="connsiteX1124" fmla="*/ 173035 w 11502997"/>
              <a:gd name="connsiteY1124" fmla="*/ 304203 h 739466"/>
              <a:gd name="connsiteX1125" fmla="*/ 175432 w 11502997"/>
              <a:gd name="connsiteY1125" fmla="*/ 305880 h 739466"/>
              <a:gd name="connsiteX1126" fmla="*/ 175911 w 11502997"/>
              <a:gd name="connsiteY1126" fmla="*/ 308757 h 739466"/>
              <a:gd name="connsiteX1127" fmla="*/ 178787 w 11502997"/>
              <a:gd name="connsiteY1127" fmla="*/ 306839 h 739466"/>
              <a:gd name="connsiteX1128" fmla="*/ 177349 w 11502997"/>
              <a:gd name="connsiteY1128" fmla="*/ 303484 h 739466"/>
              <a:gd name="connsiteX1129" fmla="*/ 173994 w 11502997"/>
              <a:gd name="connsiteY1129" fmla="*/ 299649 h 739466"/>
              <a:gd name="connsiteX1130" fmla="*/ 171597 w 11502997"/>
              <a:gd name="connsiteY1130" fmla="*/ 296294 h 739466"/>
              <a:gd name="connsiteX1131" fmla="*/ 268900 w 11502997"/>
              <a:gd name="connsiteY1131" fmla="*/ 294856 h 739466"/>
              <a:gd name="connsiteX1132" fmla="*/ 268420 w 11502997"/>
              <a:gd name="connsiteY1132" fmla="*/ 295815 h 739466"/>
              <a:gd name="connsiteX1133" fmla="*/ 267462 w 11502997"/>
              <a:gd name="connsiteY1133" fmla="*/ 296773 h 739466"/>
              <a:gd name="connsiteX1134" fmla="*/ 264586 w 11502997"/>
              <a:gd name="connsiteY1134" fmla="*/ 297253 h 739466"/>
              <a:gd name="connsiteX1135" fmla="*/ 264347 w 11502997"/>
              <a:gd name="connsiteY1135" fmla="*/ 299649 h 739466"/>
              <a:gd name="connsiteX1136" fmla="*/ 264586 w 11502997"/>
              <a:gd name="connsiteY1136" fmla="*/ 302525 h 739466"/>
              <a:gd name="connsiteX1137" fmla="*/ 264586 w 11502997"/>
              <a:gd name="connsiteY1137" fmla="*/ 300128 h 739466"/>
              <a:gd name="connsiteX1138" fmla="*/ 266743 w 11502997"/>
              <a:gd name="connsiteY1138" fmla="*/ 301567 h 739466"/>
              <a:gd name="connsiteX1139" fmla="*/ 269379 w 11502997"/>
              <a:gd name="connsiteY1139" fmla="*/ 301567 h 739466"/>
              <a:gd name="connsiteX1140" fmla="*/ 268900 w 11502997"/>
              <a:gd name="connsiteY1140" fmla="*/ 298211 h 739466"/>
              <a:gd name="connsiteX1141" fmla="*/ 268900 w 11502997"/>
              <a:gd name="connsiteY1141" fmla="*/ 294856 h 739466"/>
              <a:gd name="connsiteX1142" fmla="*/ 183581 w 11502997"/>
              <a:gd name="connsiteY1142" fmla="*/ 292938 h 739466"/>
              <a:gd name="connsiteX1143" fmla="*/ 183101 w 11502997"/>
              <a:gd name="connsiteY1143" fmla="*/ 297013 h 739466"/>
              <a:gd name="connsiteX1144" fmla="*/ 186456 w 11502997"/>
              <a:gd name="connsiteY1144" fmla="*/ 298211 h 739466"/>
              <a:gd name="connsiteX1145" fmla="*/ 185258 w 11502997"/>
              <a:gd name="connsiteY1145" fmla="*/ 295335 h 739466"/>
              <a:gd name="connsiteX1146" fmla="*/ 183581 w 11502997"/>
              <a:gd name="connsiteY1146" fmla="*/ 292938 h 739466"/>
              <a:gd name="connsiteX1147" fmla="*/ 155300 w 11502997"/>
              <a:gd name="connsiteY1147" fmla="*/ 292938 h 739466"/>
              <a:gd name="connsiteX1148" fmla="*/ 152904 w 11502997"/>
              <a:gd name="connsiteY1148" fmla="*/ 293897 h 739466"/>
              <a:gd name="connsiteX1149" fmla="*/ 152664 w 11502997"/>
              <a:gd name="connsiteY1149" fmla="*/ 297492 h 739466"/>
              <a:gd name="connsiteX1150" fmla="*/ 155780 w 11502997"/>
              <a:gd name="connsiteY1150" fmla="*/ 299170 h 739466"/>
              <a:gd name="connsiteX1151" fmla="*/ 157697 w 11502997"/>
              <a:gd name="connsiteY1151" fmla="*/ 296055 h 739466"/>
              <a:gd name="connsiteX1152" fmla="*/ 155300 w 11502997"/>
              <a:gd name="connsiteY1152" fmla="*/ 292938 h 739466"/>
              <a:gd name="connsiteX1153" fmla="*/ 160573 w 11502997"/>
              <a:gd name="connsiteY1153" fmla="*/ 290542 h 739466"/>
              <a:gd name="connsiteX1154" fmla="*/ 160094 w 11502997"/>
              <a:gd name="connsiteY1154" fmla="*/ 294616 h 739466"/>
              <a:gd name="connsiteX1155" fmla="*/ 163449 w 11502997"/>
              <a:gd name="connsiteY1155" fmla="*/ 298211 h 739466"/>
              <a:gd name="connsiteX1156" fmla="*/ 163689 w 11502997"/>
              <a:gd name="connsiteY1156" fmla="*/ 293897 h 739466"/>
              <a:gd name="connsiteX1157" fmla="*/ 160573 w 11502997"/>
              <a:gd name="connsiteY1157" fmla="*/ 290542 h 739466"/>
              <a:gd name="connsiteX1158" fmla="*/ 237264 w 11502997"/>
              <a:gd name="connsiteY1158" fmla="*/ 284790 h 739466"/>
              <a:gd name="connsiteX1159" fmla="*/ 236306 w 11502997"/>
              <a:gd name="connsiteY1159" fmla="*/ 286468 h 739466"/>
              <a:gd name="connsiteX1160" fmla="*/ 234868 w 11502997"/>
              <a:gd name="connsiteY1160" fmla="*/ 287666 h 739466"/>
              <a:gd name="connsiteX1161" fmla="*/ 241099 w 11502997"/>
              <a:gd name="connsiteY1161" fmla="*/ 295815 h 739466"/>
              <a:gd name="connsiteX1162" fmla="*/ 242058 w 11502997"/>
              <a:gd name="connsiteY1162" fmla="*/ 289583 h 739466"/>
              <a:gd name="connsiteX1163" fmla="*/ 237264 w 11502997"/>
              <a:gd name="connsiteY1163" fmla="*/ 284790 h 739466"/>
              <a:gd name="connsiteX1164" fmla="*/ 191250 w 11502997"/>
              <a:gd name="connsiteY1164" fmla="*/ 283352 h 739466"/>
              <a:gd name="connsiteX1165" fmla="*/ 191010 w 11502997"/>
              <a:gd name="connsiteY1165" fmla="*/ 286468 h 739466"/>
              <a:gd name="connsiteX1166" fmla="*/ 189333 w 11502997"/>
              <a:gd name="connsiteY1166" fmla="*/ 285749 h 739466"/>
              <a:gd name="connsiteX1167" fmla="*/ 190291 w 11502997"/>
              <a:gd name="connsiteY1167" fmla="*/ 290063 h 739466"/>
              <a:gd name="connsiteX1168" fmla="*/ 190771 w 11502997"/>
              <a:gd name="connsiteY1168" fmla="*/ 295335 h 739466"/>
              <a:gd name="connsiteX1169" fmla="*/ 190771 w 11502997"/>
              <a:gd name="connsiteY1169" fmla="*/ 293418 h 739466"/>
              <a:gd name="connsiteX1170" fmla="*/ 192688 w 11502997"/>
              <a:gd name="connsiteY1170" fmla="*/ 293658 h 739466"/>
              <a:gd name="connsiteX1171" fmla="*/ 194126 w 11502997"/>
              <a:gd name="connsiteY1171" fmla="*/ 294377 h 739466"/>
              <a:gd name="connsiteX1172" fmla="*/ 195803 w 11502997"/>
              <a:gd name="connsiteY1172" fmla="*/ 288625 h 739466"/>
              <a:gd name="connsiteX1173" fmla="*/ 191250 w 11502997"/>
              <a:gd name="connsiteY1173" fmla="*/ 283352 h 739466"/>
              <a:gd name="connsiteX1174" fmla="*/ 160094 w 11502997"/>
              <a:gd name="connsiteY1174" fmla="*/ 283352 h 739466"/>
              <a:gd name="connsiteX1175" fmla="*/ 160812 w 11502997"/>
              <a:gd name="connsiteY1175" fmla="*/ 286468 h 739466"/>
              <a:gd name="connsiteX1176" fmla="*/ 163928 w 11502997"/>
              <a:gd name="connsiteY1176" fmla="*/ 289104 h 739466"/>
              <a:gd name="connsiteX1177" fmla="*/ 163449 w 11502997"/>
              <a:gd name="connsiteY1177" fmla="*/ 285749 h 739466"/>
              <a:gd name="connsiteX1178" fmla="*/ 160094 w 11502997"/>
              <a:gd name="connsiteY1178" fmla="*/ 283352 h 739466"/>
              <a:gd name="connsiteX1179" fmla="*/ 249727 w 11502997"/>
              <a:gd name="connsiteY1179" fmla="*/ 280476 h 739466"/>
              <a:gd name="connsiteX1180" fmla="*/ 248528 w 11502997"/>
              <a:gd name="connsiteY1180" fmla="*/ 282393 h 739466"/>
              <a:gd name="connsiteX1181" fmla="*/ 250206 w 11502997"/>
              <a:gd name="connsiteY1181" fmla="*/ 285270 h 739466"/>
              <a:gd name="connsiteX1182" fmla="*/ 252363 w 11502997"/>
              <a:gd name="connsiteY1182" fmla="*/ 283113 h 739466"/>
              <a:gd name="connsiteX1183" fmla="*/ 249727 w 11502997"/>
              <a:gd name="connsiteY1183" fmla="*/ 280476 h 739466"/>
              <a:gd name="connsiteX1184" fmla="*/ 145714 w 11502997"/>
              <a:gd name="connsiteY1184" fmla="*/ 275204 h 739466"/>
              <a:gd name="connsiteX1185" fmla="*/ 146673 w 11502997"/>
              <a:gd name="connsiteY1185" fmla="*/ 279518 h 739466"/>
              <a:gd name="connsiteX1186" fmla="*/ 150507 w 11502997"/>
              <a:gd name="connsiteY1186" fmla="*/ 281914 h 739466"/>
              <a:gd name="connsiteX1187" fmla="*/ 149548 w 11502997"/>
              <a:gd name="connsiteY1187" fmla="*/ 278559 h 739466"/>
              <a:gd name="connsiteX1188" fmla="*/ 148590 w 11502997"/>
              <a:gd name="connsiteY1188" fmla="*/ 275683 h 739466"/>
              <a:gd name="connsiteX1189" fmla="*/ 145714 w 11502997"/>
              <a:gd name="connsiteY1189" fmla="*/ 275204 h 739466"/>
              <a:gd name="connsiteX1190" fmla="*/ 252123 w 11502997"/>
              <a:gd name="connsiteY1190" fmla="*/ 273286 h 739466"/>
              <a:gd name="connsiteX1191" fmla="*/ 250925 w 11502997"/>
              <a:gd name="connsiteY1191" fmla="*/ 276402 h 739466"/>
              <a:gd name="connsiteX1192" fmla="*/ 253083 w 11502997"/>
              <a:gd name="connsiteY1192" fmla="*/ 279038 h 739466"/>
              <a:gd name="connsiteX1193" fmla="*/ 253322 w 11502997"/>
              <a:gd name="connsiteY1193" fmla="*/ 276641 h 739466"/>
              <a:gd name="connsiteX1194" fmla="*/ 252123 w 11502997"/>
              <a:gd name="connsiteY1194" fmla="*/ 273286 h 739466"/>
              <a:gd name="connsiteX1195" fmla="*/ 199398 w 11502997"/>
              <a:gd name="connsiteY1195" fmla="*/ 272328 h 739466"/>
              <a:gd name="connsiteX1196" fmla="*/ 198439 w 11502997"/>
              <a:gd name="connsiteY1196" fmla="*/ 275923 h 739466"/>
              <a:gd name="connsiteX1197" fmla="*/ 197960 w 11502997"/>
              <a:gd name="connsiteY1197" fmla="*/ 280236 h 739466"/>
              <a:gd name="connsiteX1198" fmla="*/ 199158 w 11502997"/>
              <a:gd name="connsiteY1198" fmla="*/ 284071 h 739466"/>
              <a:gd name="connsiteX1199" fmla="*/ 203233 w 11502997"/>
              <a:gd name="connsiteY1199" fmla="*/ 285270 h 739466"/>
              <a:gd name="connsiteX1200" fmla="*/ 202035 w 11502997"/>
              <a:gd name="connsiteY1200" fmla="*/ 278799 h 739466"/>
              <a:gd name="connsiteX1201" fmla="*/ 199398 w 11502997"/>
              <a:gd name="connsiteY1201" fmla="*/ 272328 h 739466"/>
              <a:gd name="connsiteX1202" fmla="*/ 161052 w 11502997"/>
              <a:gd name="connsiteY1202" fmla="*/ 271849 h 739466"/>
              <a:gd name="connsiteX1203" fmla="*/ 158656 w 11502997"/>
              <a:gd name="connsiteY1203" fmla="*/ 277121 h 739466"/>
              <a:gd name="connsiteX1204" fmla="*/ 163449 w 11502997"/>
              <a:gd name="connsiteY1204" fmla="*/ 279038 h 739466"/>
              <a:gd name="connsiteX1205" fmla="*/ 162490 w 11502997"/>
              <a:gd name="connsiteY1205" fmla="*/ 275443 h 739466"/>
              <a:gd name="connsiteX1206" fmla="*/ 161052 w 11502997"/>
              <a:gd name="connsiteY1206" fmla="*/ 271849 h 739466"/>
              <a:gd name="connsiteX1207" fmla="*/ 271297 w 11502997"/>
              <a:gd name="connsiteY1207" fmla="*/ 269931 h 739466"/>
              <a:gd name="connsiteX1208" fmla="*/ 272734 w 11502997"/>
              <a:gd name="connsiteY1208" fmla="*/ 279278 h 739466"/>
              <a:gd name="connsiteX1209" fmla="*/ 275610 w 11502997"/>
              <a:gd name="connsiteY1209" fmla="*/ 290542 h 739466"/>
              <a:gd name="connsiteX1210" fmla="*/ 276090 w 11502997"/>
              <a:gd name="connsiteY1210" fmla="*/ 279278 h 739466"/>
              <a:gd name="connsiteX1211" fmla="*/ 271297 w 11502997"/>
              <a:gd name="connsiteY1211" fmla="*/ 269931 h 739466"/>
              <a:gd name="connsiteX1212" fmla="*/ 138524 w 11502997"/>
              <a:gd name="connsiteY1212" fmla="*/ 268014 h 739466"/>
              <a:gd name="connsiteX1213" fmla="*/ 137805 w 11502997"/>
              <a:gd name="connsiteY1213" fmla="*/ 271609 h 739466"/>
              <a:gd name="connsiteX1214" fmla="*/ 139962 w 11502997"/>
              <a:gd name="connsiteY1214" fmla="*/ 274245 h 739466"/>
              <a:gd name="connsiteX1215" fmla="*/ 140921 w 11502997"/>
              <a:gd name="connsiteY1215" fmla="*/ 271369 h 739466"/>
              <a:gd name="connsiteX1216" fmla="*/ 138524 w 11502997"/>
              <a:gd name="connsiteY1216" fmla="*/ 268014 h 739466"/>
              <a:gd name="connsiteX1217" fmla="*/ 256917 w 11502997"/>
              <a:gd name="connsiteY1217" fmla="*/ 263700 h 739466"/>
              <a:gd name="connsiteX1218" fmla="*/ 254520 w 11502997"/>
              <a:gd name="connsiteY1218" fmla="*/ 265617 h 739466"/>
              <a:gd name="connsiteX1219" fmla="*/ 255479 w 11502997"/>
              <a:gd name="connsiteY1219" fmla="*/ 268493 h 739466"/>
              <a:gd name="connsiteX1220" fmla="*/ 256438 w 11502997"/>
              <a:gd name="connsiteY1220" fmla="*/ 270890 h 739466"/>
              <a:gd name="connsiteX1221" fmla="*/ 257875 w 11502997"/>
              <a:gd name="connsiteY1221" fmla="*/ 268014 h 739466"/>
              <a:gd name="connsiteX1222" fmla="*/ 256917 w 11502997"/>
              <a:gd name="connsiteY1222" fmla="*/ 263700 h 739466"/>
              <a:gd name="connsiteX1223" fmla="*/ 164407 w 11502997"/>
              <a:gd name="connsiteY1223" fmla="*/ 258907 h 739466"/>
              <a:gd name="connsiteX1224" fmla="*/ 162250 w 11502997"/>
              <a:gd name="connsiteY1224" fmla="*/ 263700 h 739466"/>
              <a:gd name="connsiteX1225" fmla="*/ 163449 w 11502997"/>
              <a:gd name="connsiteY1225" fmla="*/ 269931 h 739466"/>
              <a:gd name="connsiteX1226" fmla="*/ 165366 w 11502997"/>
              <a:gd name="connsiteY1226" fmla="*/ 268014 h 739466"/>
              <a:gd name="connsiteX1227" fmla="*/ 167763 w 11502997"/>
              <a:gd name="connsiteY1227" fmla="*/ 270411 h 739466"/>
              <a:gd name="connsiteX1228" fmla="*/ 166565 w 11502997"/>
              <a:gd name="connsiteY1228" fmla="*/ 264659 h 739466"/>
              <a:gd name="connsiteX1229" fmla="*/ 164407 w 11502997"/>
              <a:gd name="connsiteY1229" fmla="*/ 258907 h 739466"/>
              <a:gd name="connsiteX1230" fmla="*/ 192208 w 11502997"/>
              <a:gd name="connsiteY1230" fmla="*/ 257948 h 739466"/>
              <a:gd name="connsiteX1231" fmla="*/ 190771 w 11502997"/>
              <a:gd name="connsiteY1231" fmla="*/ 258188 h 739466"/>
              <a:gd name="connsiteX1232" fmla="*/ 191010 w 11502997"/>
              <a:gd name="connsiteY1232" fmla="*/ 259865 h 739466"/>
              <a:gd name="connsiteX1233" fmla="*/ 191250 w 11502997"/>
              <a:gd name="connsiteY1233" fmla="*/ 261064 h 739466"/>
              <a:gd name="connsiteX1234" fmla="*/ 190291 w 11502997"/>
              <a:gd name="connsiteY1234" fmla="*/ 260345 h 739466"/>
              <a:gd name="connsiteX1235" fmla="*/ 194126 w 11502997"/>
              <a:gd name="connsiteY1235" fmla="*/ 268973 h 739466"/>
              <a:gd name="connsiteX1236" fmla="*/ 195324 w 11502997"/>
              <a:gd name="connsiteY1236" fmla="*/ 263700 h 739466"/>
              <a:gd name="connsiteX1237" fmla="*/ 192208 w 11502997"/>
              <a:gd name="connsiteY1237" fmla="*/ 257948 h 739466"/>
              <a:gd name="connsiteX1238" fmla="*/ 249488 w 11502997"/>
              <a:gd name="connsiteY1238" fmla="*/ 253395 h 739466"/>
              <a:gd name="connsiteX1239" fmla="*/ 245893 w 11502997"/>
              <a:gd name="connsiteY1239" fmla="*/ 253634 h 739466"/>
              <a:gd name="connsiteX1240" fmla="*/ 246372 w 11502997"/>
              <a:gd name="connsiteY1240" fmla="*/ 256510 h 739466"/>
              <a:gd name="connsiteX1241" fmla="*/ 247330 w 11502997"/>
              <a:gd name="connsiteY1241" fmla="*/ 260345 h 739466"/>
              <a:gd name="connsiteX1242" fmla="*/ 248768 w 11502997"/>
              <a:gd name="connsiteY1242" fmla="*/ 259147 h 739466"/>
              <a:gd name="connsiteX1243" fmla="*/ 250206 w 11502997"/>
              <a:gd name="connsiteY1243" fmla="*/ 259386 h 739466"/>
              <a:gd name="connsiteX1244" fmla="*/ 250686 w 11502997"/>
              <a:gd name="connsiteY1244" fmla="*/ 258427 h 739466"/>
              <a:gd name="connsiteX1245" fmla="*/ 249727 w 11502997"/>
              <a:gd name="connsiteY1245" fmla="*/ 258427 h 739466"/>
              <a:gd name="connsiteX1246" fmla="*/ 249966 w 11502997"/>
              <a:gd name="connsiteY1246" fmla="*/ 255552 h 739466"/>
              <a:gd name="connsiteX1247" fmla="*/ 251644 w 11502997"/>
              <a:gd name="connsiteY1247" fmla="*/ 254593 h 739466"/>
              <a:gd name="connsiteX1248" fmla="*/ 249488 w 11502997"/>
              <a:gd name="connsiteY1248" fmla="*/ 253395 h 739466"/>
              <a:gd name="connsiteX1249" fmla="*/ 256438 w 11502997"/>
              <a:gd name="connsiteY1249" fmla="*/ 251717 h 739466"/>
              <a:gd name="connsiteX1250" fmla="*/ 255000 w 11502997"/>
              <a:gd name="connsiteY1250" fmla="*/ 252197 h 739466"/>
              <a:gd name="connsiteX1251" fmla="*/ 255718 w 11502997"/>
              <a:gd name="connsiteY1251" fmla="*/ 255552 h 739466"/>
              <a:gd name="connsiteX1252" fmla="*/ 257636 w 11502997"/>
              <a:gd name="connsiteY1252" fmla="*/ 258667 h 739466"/>
              <a:gd name="connsiteX1253" fmla="*/ 260272 w 11502997"/>
              <a:gd name="connsiteY1253" fmla="*/ 258907 h 739466"/>
              <a:gd name="connsiteX1254" fmla="*/ 257636 w 11502997"/>
              <a:gd name="connsiteY1254" fmla="*/ 254353 h 739466"/>
              <a:gd name="connsiteX1255" fmla="*/ 256438 w 11502997"/>
              <a:gd name="connsiteY1255" fmla="*/ 251717 h 739466"/>
              <a:gd name="connsiteX1256" fmla="*/ 139962 w 11502997"/>
              <a:gd name="connsiteY1256" fmla="*/ 247403 h 739466"/>
              <a:gd name="connsiteX1257" fmla="*/ 139962 w 11502997"/>
              <a:gd name="connsiteY1257" fmla="*/ 251957 h 739466"/>
              <a:gd name="connsiteX1258" fmla="*/ 143318 w 11502997"/>
              <a:gd name="connsiteY1258" fmla="*/ 254114 h 739466"/>
              <a:gd name="connsiteX1259" fmla="*/ 141879 w 11502997"/>
              <a:gd name="connsiteY1259" fmla="*/ 250279 h 739466"/>
              <a:gd name="connsiteX1260" fmla="*/ 139962 w 11502997"/>
              <a:gd name="connsiteY1260" fmla="*/ 247403 h 739466"/>
              <a:gd name="connsiteX1261" fmla="*/ 185977 w 11502997"/>
              <a:gd name="connsiteY1261" fmla="*/ 241891 h 739466"/>
              <a:gd name="connsiteX1262" fmla="*/ 185019 w 11502997"/>
              <a:gd name="connsiteY1262" fmla="*/ 242610 h 739466"/>
              <a:gd name="connsiteX1263" fmla="*/ 184299 w 11502997"/>
              <a:gd name="connsiteY1263" fmla="*/ 243329 h 739466"/>
              <a:gd name="connsiteX1264" fmla="*/ 183581 w 11502997"/>
              <a:gd name="connsiteY1264" fmla="*/ 242610 h 739466"/>
              <a:gd name="connsiteX1265" fmla="*/ 184060 w 11502997"/>
              <a:gd name="connsiteY1265" fmla="*/ 246445 h 739466"/>
              <a:gd name="connsiteX1266" fmla="*/ 186216 w 11502997"/>
              <a:gd name="connsiteY1266" fmla="*/ 245246 h 739466"/>
              <a:gd name="connsiteX1267" fmla="*/ 187894 w 11502997"/>
              <a:gd name="connsiteY1267" fmla="*/ 248362 h 739466"/>
              <a:gd name="connsiteX1268" fmla="*/ 188853 w 11502997"/>
              <a:gd name="connsiteY1268" fmla="*/ 248122 h 739466"/>
              <a:gd name="connsiteX1269" fmla="*/ 187655 w 11502997"/>
              <a:gd name="connsiteY1269" fmla="*/ 246205 h 739466"/>
              <a:gd name="connsiteX1270" fmla="*/ 186456 w 11502997"/>
              <a:gd name="connsiteY1270" fmla="*/ 243808 h 739466"/>
              <a:gd name="connsiteX1271" fmla="*/ 186936 w 11502997"/>
              <a:gd name="connsiteY1271" fmla="*/ 242610 h 739466"/>
              <a:gd name="connsiteX1272" fmla="*/ 185977 w 11502997"/>
              <a:gd name="connsiteY1272" fmla="*/ 241891 h 739466"/>
              <a:gd name="connsiteX1273" fmla="*/ 225761 w 11502997"/>
              <a:gd name="connsiteY1273" fmla="*/ 238775 h 739466"/>
              <a:gd name="connsiteX1274" fmla="*/ 226240 w 11502997"/>
              <a:gd name="connsiteY1274" fmla="*/ 245485 h 739466"/>
              <a:gd name="connsiteX1275" fmla="*/ 227918 w 11502997"/>
              <a:gd name="connsiteY1275" fmla="*/ 242610 h 739466"/>
              <a:gd name="connsiteX1276" fmla="*/ 225761 w 11502997"/>
              <a:gd name="connsiteY1276" fmla="*/ 238775 h 739466"/>
              <a:gd name="connsiteX1277" fmla="*/ 218092 w 11502997"/>
              <a:gd name="connsiteY1277" fmla="*/ 237338 h 739466"/>
              <a:gd name="connsiteX1278" fmla="*/ 218332 w 11502997"/>
              <a:gd name="connsiteY1278" fmla="*/ 241651 h 739466"/>
              <a:gd name="connsiteX1279" fmla="*/ 221447 w 11502997"/>
              <a:gd name="connsiteY1279" fmla="*/ 243090 h 739466"/>
              <a:gd name="connsiteX1280" fmla="*/ 220009 w 11502997"/>
              <a:gd name="connsiteY1280" fmla="*/ 240213 h 739466"/>
              <a:gd name="connsiteX1281" fmla="*/ 218092 w 11502997"/>
              <a:gd name="connsiteY1281" fmla="*/ 237338 h 739466"/>
              <a:gd name="connsiteX1282" fmla="*/ 257396 w 11502997"/>
              <a:gd name="connsiteY1282" fmla="*/ 235420 h 739466"/>
              <a:gd name="connsiteX1283" fmla="*/ 255000 w 11502997"/>
              <a:gd name="connsiteY1283" fmla="*/ 240932 h 739466"/>
              <a:gd name="connsiteX1284" fmla="*/ 259793 w 11502997"/>
              <a:gd name="connsiteY1284" fmla="*/ 246445 h 739466"/>
              <a:gd name="connsiteX1285" fmla="*/ 260512 w 11502997"/>
              <a:gd name="connsiteY1285" fmla="*/ 241172 h 739466"/>
              <a:gd name="connsiteX1286" fmla="*/ 257396 w 11502997"/>
              <a:gd name="connsiteY1286" fmla="*/ 235420 h 739466"/>
              <a:gd name="connsiteX1287" fmla="*/ 280404 w 11502997"/>
              <a:gd name="connsiteY1287" fmla="*/ 233023 h 739466"/>
              <a:gd name="connsiteX1288" fmla="*/ 280404 w 11502997"/>
              <a:gd name="connsiteY1288" fmla="*/ 237817 h 739466"/>
              <a:gd name="connsiteX1289" fmla="*/ 283759 w 11502997"/>
              <a:gd name="connsiteY1289" fmla="*/ 238296 h 739466"/>
              <a:gd name="connsiteX1290" fmla="*/ 281842 w 11502997"/>
              <a:gd name="connsiteY1290" fmla="*/ 236139 h 739466"/>
              <a:gd name="connsiteX1291" fmla="*/ 280404 w 11502997"/>
              <a:gd name="connsiteY1291" fmla="*/ 233023 h 739466"/>
              <a:gd name="connsiteX1292" fmla="*/ 274172 w 11502997"/>
              <a:gd name="connsiteY1292" fmla="*/ 231106 h 739466"/>
              <a:gd name="connsiteX1293" fmla="*/ 273214 w 11502997"/>
              <a:gd name="connsiteY1293" fmla="*/ 234461 h 739466"/>
              <a:gd name="connsiteX1294" fmla="*/ 275610 w 11502997"/>
              <a:gd name="connsiteY1294" fmla="*/ 237817 h 739466"/>
              <a:gd name="connsiteX1295" fmla="*/ 276569 w 11502997"/>
              <a:gd name="connsiteY1295" fmla="*/ 234701 h 739466"/>
              <a:gd name="connsiteX1296" fmla="*/ 274172 w 11502997"/>
              <a:gd name="connsiteY1296" fmla="*/ 231106 h 739466"/>
              <a:gd name="connsiteX1297" fmla="*/ 175432 w 11502997"/>
              <a:gd name="connsiteY1297" fmla="*/ 224396 h 739466"/>
              <a:gd name="connsiteX1298" fmla="*/ 173994 w 11502997"/>
              <a:gd name="connsiteY1298" fmla="*/ 227511 h 739466"/>
              <a:gd name="connsiteX1299" fmla="*/ 176391 w 11502997"/>
              <a:gd name="connsiteY1299" fmla="*/ 230148 h 739466"/>
              <a:gd name="connsiteX1300" fmla="*/ 177349 w 11502997"/>
              <a:gd name="connsiteY1300" fmla="*/ 227271 h 739466"/>
              <a:gd name="connsiteX1301" fmla="*/ 175432 w 11502997"/>
              <a:gd name="connsiteY1301" fmla="*/ 224396 h 739466"/>
              <a:gd name="connsiteX1302" fmla="*/ 183581 w 11502997"/>
              <a:gd name="connsiteY1302" fmla="*/ 219602 h 739466"/>
              <a:gd name="connsiteX1303" fmla="*/ 181903 w 11502997"/>
              <a:gd name="connsiteY1303" fmla="*/ 223676 h 739466"/>
              <a:gd name="connsiteX1304" fmla="*/ 185498 w 11502997"/>
              <a:gd name="connsiteY1304" fmla="*/ 225833 h 739466"/>
              <a:gd name="connsiteX1305" fmla="*/ 184539 w 11502997"/>
              <a:gd name="connsiteY1305" fmla="*/ 222478 h 739466"/>
              <a:gd name="connsiteX1306" fmla="*/ 183581 w 11502997"/>
              <a:gd name="connsiteY1306" fmla="*/ 219602 h 739466"/>
              <a:gd name="connsiteX1307" fmla="*/ 166804 w 11502997"/>
              <a:gd name="connsiteY1307" fmla="*/ 218644 h 739466"/>
              <a:gd name="connsiteX1308" fmla="*/ 166325 w 11502997"/>
              <a:gd name="connsiteY1308" fmla="*/ 222718 h 739466"/>
              <a:gd name="connsiteX1309" fmla="*/ 169201 w 11502997"/>
              <a:gd name="connsiteY1309" fmla="*/ 226792 h 739466"/>
              <a:gd name="connsiteX1310" fmla="*/ 169680 w 11502997"/>
              <a:gd name="connsiteY1310" fmla="*/ 222478 h 739466"/>
              <a:gd name="connsiteX1311" fmla="*/ 166804 w 11502997"/>
              <a:gd name="connsiteY1311" fmla="*/ 218644 h 739466"/>
              <a:gd name="connsiteX1312" fmla="*/ 258355 w 11502997"/>
              <a:gd name="connsiteY1312" fmla="*/ 215768 h 739466"/>
              <a:gd name="connsiteX1313" fmla="*/ 257636 w 11502997"/>
              <a:gd name="connsiteY1313" fmla="*/ 222718 h 739466"/>
              <a:gd name="connsiteX1314" fmla="*/ 261710 w 11502997"/>
              <a:gd name="connsiteY1314" fmla="*/ 229189 h 739466"/>
              <a:gd name="connsiteX1315" fmla="*/ 263388 w 11502997"/>
              <a:gd name="connsiteY1315" fmla="*/ 226313 h 739466"/>
              <a:gd name="connsiteX1316" fmla="*/ 262190 w 11502997"/>
              <a:gd name="connsiteY1316" fmla="*/ 223197 h 739466"/>
              <a:gd name="connsiteX1317" fmla="*/ 260032 w 11502997"/>
              <a:gd name="connsiteY1317" fmla="*/ 219602 h 739466"/>
              <a:gd name="connsiteX1318" fmla="*/ 258355 w 11502997"/>
              <a:gd name="connsiteY1318" fmla="*/ 215768 h 739466"/>
              <a:gd name="connsiteX1319" fmla="*/ 153383 w 11502997"/>
              <a:gd name="connsiteY1319" fmla="*/ 205223 h 739466"/>
              <a:gd name="connsiteX1320" fmla="*/ 152904 w 11502997"/>
              <a:gd name="connsiteY1320" fmla="*/ 206181 h 739466"/>
              <a:gd name="connsiteX1321" fmla="*/ 153623 w 11502997"/>
              <a:gd name="connsiteY1321" fmla="*/ 209537 h 739466"/>
              <a:gd name="connsiteX1322" fmla="*/ 155780 w 11502997"/>
              <a:gd name="connsiteY1322" fmla="*/ 212652 h 739466"/>
              <a:gd name="connsiteX1323" fmla="*/ 159135 w 11502997"/>
              <a:gd name="connsiteY1323" fmla="*/ 212892 h 739466"/>
              <a:gd name="connsiteX1324" fmla="*/ 156499 w 11502997"/>
              <a:gd name="connsiteY1324" fmla="*/ 208578 h 739466"/>
              <a:gd name="connsiteX1325" fmla="*/ 153383 w 11502997"/>
              <a:gd name="connsiteY1325" fmla="*/ 205223 h 739466"/>
              <a:gd name="connsiteX1326" fmla="*/ 196522 w 11502997"/>
              <a:gd name="connsiteY1326" fmla="*/ 199950 h 739466"/>
              <a:gd name="connsiteX1327" fmla="*/ 196283 w 11502997"/>
              <a:gd name="connsiteY1327" fmla="*/ 207619 h 739466"/>
              <a:gd name="connsiteX1328" fmla="*/ 202274 w 11502997"/>
              <a:gd name="connsiteY1328" fmla="*/ 212892 h 739466"/>
              <a:gd name="connsiteX1329" fmla="*/ 202274 w 11502997"/>
              <a:gd name="connsiteY1329" fmla="*/ 205942 h 739466"/>
              <a:gd name="connsiteX1330" fmla="*/ 196522 w 11502997"/>
              <a:gd name="connsiteY1330" fmla="*/ 199950 h 739466"/>
              <a:gd name="connsiteX1331" fmla="*/ 189812 w 11502997"/>
              <a:gd name="connsiteY1331" fmla="*/ 198033 h 739466"/>
              <a:gd name="connsiteX1332" fmla="*/ 188134 w 11502997"/>
              <a:gd name="connsiteY1332" fmla="*/ 206900 h 739466"/>
              <a:gd name="connsiteX1333" fmla="*/ 189812 w 11502997"/>
              <a:gd name="connsiteY1333" fmla="*/ 217206 h 739466"/>
              <a:gd name="connsiteX1334" fmla="*/ 191968 w 11502997"/>
              <a:gd name="connsiteY1334" fmla="*/ 214330 h 739466"/>
              <a:gd name="connsiteX1335" fmla="*/ 191968 w 11502997"/>
              <a:gd name="connsiteY1335" fmla="*/ 210256 h 739466"/>
              <a:gd name="connsiteX1336" fmla="*/ 191729 w 11502997"/>
              <a:gd name="connsiteY1336" fmla="*/ 206181 h 739466"/>
              <a:gd name="connsiteX1337" fmla="*/ 193646 w 11502997"/>
              <a:gd name="connsiteY1337" fmla="*/ 202826 h 739466"/>
              <a:gd name="connsiteX1338" fmla="*/ 191729 w 11502997"/>
              <a:gd name="connsiteY1338" fmla="*/ 200669 h 739466"/>
              <a:gd name="connsiteX1339" fmla="*/ 189812 w 11502997"/>
              <a:gd name="connsiteY1339" fmla="*/ 198033 h 739466"/>
              <a:gd name="connsiteX1340" fmla="*/ 280404 w 11502997"/>
              <a:gd name="connsiteY1340" fmla="*/ 190843 h 739466"/>
              <a:gd name="connsiteX1341" fmla="*/ 279445 w 11502997"/>
              <a:gd name="connsiteY1341" fmla="*/ 198033 h 739466"/>
              <a:gd name="connsiteX1342" fmla="*/ 280404 w 11502997"/>
              <a:gd name="connsiteY1342" fmla="*/ 194917 h 739466"/>
              <a:gd name="connsiteX1343" fmla="*/ 280404 w 11502997"/>
              <a:gd name="connsiteY1343" fmla="*/ 190843 h 739466"/>
              <a:gd name="connsiteX1344" fmla="*/ 270158 w 11502997"/>
              <a:gd name="connsiteY1344" fmla="*/ 190184 h 739466"/>
              <a:gd name="connsiteX1345" fmla="*/ 269619 w 11502997"/>
              <a:gd name="connsiteY1345" fmla="*/ 192042 h 739466"/>
              <a:gd name="connsiteX1346" fmla="*/ 271297 w 11502997"/>
              <a:gd name="connsiteY1346" fmla="*/ 197074 h 739466"/>
              <a:gd name="connsiteX1347" fmla="*/ 272734 w 11502997"/>
              <a:gd name="connsiteY1347" fmla="*/ 196355 h 739466"/>
              <a:gd name="connsiteX1348" fmla="*/ 272255 w 11502997"/>
              <a:gd name="connsiteY1348" fmla="*/ 194438 h 739466"/>
              <a:gd name="connsiteX1349" fmla="*/ 271536 w 11502997"/>
              <a:gd name="connsiteY1349" fmla="*/ 192281 h 739466"/>
              <a:gd name="connsiteX1350" fmla="*/ 272255 w 11502997"/>
              <a:gd name="connsiteY1350" fmla="*/ 190843 h 739466"/>
              <a:gd name="connsiteX1351" fmla="*/ 270158 w 11502997"/>
              <a:gd name="connsiteY1351" fmla="*/ 190184 h 739466"/>
              <a:gd name="connsiteX1352" fmla="*/ 173035 w 11502997"/>
              <a:gd name="connsiteY1352" fmla="*/ 187967 h 739466"/>
              <a:gd name="connsiteX1353" fmla="*/ 172796 w 11502997"/>
              <a:gd name="connsiteY1353" fmla="*/ 190124 h 739466"/>
              <a:gd name="connsiteX1354" fmla="*/ 172556 w 11502997"/>
              <a:gd name="connsiteY1354" fmla="*/ 194198 h 739466"/>
              <a:gd name="connsiteX1355" fmla="*/ 174952 w 11502997"/>
              <a:gd name="connsiteY1355" fmla="*/ 192042 h 739466"/>
              <a:gd name="connsiteX1356" fmla="*/ 173035 w 11502997"/>
              <a:gd name="connsiteY1356" fmla="*/ 187967 h 739466"/>
              <a:gd name="connsiteX1357" fmla="*/ 192688 w 11502997"/>
              <a:gd name="connsiteY1357" fmla="*/ 180777 h 739466"/>
              <a:gd name="connsiteX1358" fmla="*/ 191729 w 11502997"/>
              <a:gd name="connsiteY1358" fmla="*/ 183653 h 739466"/>
              <a:gd name="connsiteX1359" fmla="*/ 193167 w 11502997"/>
              <a:gd name="connsiteY1359" fmla="*/ 187967 h 739466"/>
              <a:gd name="connsiteX1360" fmla="*/ 194605 w 11502997"/>
              <a:gd name="connsiteY1360" fmla="*/ 184852 h 739466"/>
              <a:gd name="connsiteX1361" fmla="*/ 192688 w 11502997"/>
              <a:gd name="connsiteY1361" fmla="*/ 180777 h 739466"/>
              <a:gd name="connsiteX1362" fmla="*/ 146673 w 11502997"/>
              <a:gd name="connsiteY1362" fmla="*/ 178381 h 739466"/>
              <a:gd name="connsiteX1363" fmla="*/ 147631 w 11502997"/>
              <a:gd name="connsiteY1363" fmla="*/ 181736 h 739466"/>
              <a:gd name="connsiteX1364" fmla="*/ 148111 w 11502997"/>
              <a:gd name="connsiteY1364" fmla="*/ 184612 h 739466"/>
              <a:gd name="connsiteX1365" fmla="*/ 149788 w 11502997"/>
              <a:gd name="connsiteY1365" fmla="*/ 185091 h 739466"/>
              <a:gd name="connsiteX1366" fmla="*/ 151466 w 11502997"/>
              <a:gd name="connsiteY1366" fmla="*/ 187008 h 739466"/>
              <a:gd name="connsiteX1367" fmla="*/ 150507 w 11502997"/>
              <a:gd name="connsiteY1367" fmla="*/ 188925 h 739466"/>
              <a:gd name="connsiteX1368" fmla="*/ 148830 w 11502997"/>
              <a:gd name="connsiteY1368" fmla="*/ 188925 h 739466"/>
              <a:gd name="connsiteX1369" fmla="*/ 147631 w 11502997"/>
              <a:gd name="connsiteY1369" fmla="*/ 187008 h 739466"/>
              <a:gd name="connsiteX1370" fmla="*/ 148590 w 11502997"/>
              <a:gd name="connsiteY1370" fmla="*/ 192281 h 739466"/>
              <a:gd name="connsiteX1371" fmla="*/ 152904 w 11502997"/>
              <a:gd name="connsiteY1371" fmla="*/ 195157 h 739466"/>
              <a:gd name="connsiteX1372" fmla="*/ 152904 w 11502997"/>
              <a:gd name="connsiteY1372" fmla="*/ 185570 h 739466"/>
              <a:gd name="connsiteX1373" fmla="*/ 146673 w 11502997"/>
              <a:gd name="connsiteY1373" fmla="*/ 178381 h 739466"/>
              <a:gd name="connsiteX1374" fmla="*/ 256917 w 11502997"/>
              <a:gd name="connsiteY1374" fmla="*/ 177422 h 739466"/>
              <a:gd name="connsiteX1375" fmla="*/ 257396 w 11502997"/>
              <a:gd name="connsiteY1375" fmla="*/ 182695 h 739466"/>
              <a:gd name="connsiteX1376" fmla="*/ 259313 w 11502997"/>
              <a:gd name="connsiteY1376" fmla="*/ 189405 h 739466"/>
              <a:gd name="connsiteX1377" fmla="*/ 260991 w 11502997"/>
              <a:gd name="connsiteY1377" fmla="*/ 183413 h 739466"/>
              <a:gd name="connsiteX1378" fmla="*/ 256917 w 11502997"/>
              <a:gd name="connsiteY1378" fmla="*/ 177422 h 739466"/>
              <a:gd name="connsiteX1379" fmla="*/ 260751 w 11502997"/>
              <a:gd name="connsiteY1379" fmla="*/ 169753 h 739466"/>
              <a:gd name="connsiteX1380" fmla="*/ 259793 w 11502997"/>
              <a:gd name="connsiteY1380" fmla="*/ 175984 h 739466"/>
              <a:gd name="connsiteX1381" fmla="*/ 261950 w 11502997"/>
              <a:gd name="connsiteY1381" fmla="*/ 173827 h 739466"/>
              <a:gd name="connsiteX1382" fmla="*/ 260751 w 11502997"/>
              <a:gd name="connsiteY1382" fmla="*/ 169753 h 739466"/>
              <a:gd name="connsiteX1383" fmla="*/ 246851 w 11502997"/>
              <a:gd name="connsiteY1383" fmla="*/ 165918 h 739466"/>
              <a:gd name="connsiteX1384" fmla="*/ 246132 w 11502997"/>
              <a:gd name="connsiteY1384" fmla="*/ 168555 h 739466"/>
              <a:gd name="connsiteX1385" fmla="*/ 245893 w 11502997"/>
              <a:gd name="connsiteY1385" fmla="*/ 171191 h 739466"/>
              <a:gd name="connsiteX1386" fmla="*/ 247810 w 11502997"/>
              <a:gd name="connsiteY1386" fmla="*/ 170232 h 739466"/>
              <a:gd name="connsiteX1387" fmla="*/ 246851 w 11502997"/>
              <a:gd name="connsiteY1387" fmla="*/ 165918 h 739466"/>
              <a:gd name="connsiteX1388" fmla="*/ 190771 w 11502997"/>
              <a:gd name="connsiteY1388" fmla="*/ 163521 h 739466"/>
              <a:gd name="connsiteX1389" fmla="*/ 191729 w 11502997"/>
              <a:gd name="connsiteY1389" fmla="*/ 171191 h 739466"/>
              <a:gd name="connsiteX1390" fmla="*/ 193167 w 11502997"/>
              <a:gd name="connsiteY1390" fmla="*/ 167836 h 739466"/>
              <a:gd name="connsiteX1391" fmla="*/ 190771 w 11502997"/>
              <a:gd name="connsiteY1391" fmla="*/ 163521 h 739466"/>
              <a:gd name="connsiteX1392" fmla="*/ 193646 w 11502997"/>
              <a:gd name="connsiteY1392" fmla="*/ 149621 h 739466"/>
              <a:gd name="connsiteX1393" fmla="*/ 196522 w 11502997"/>
              <a:gd name="connsiteY1393" fmla="*/ 159687 h 739466"/>
              <a:gd name="connsiteX1394" fmla="*/ 200836 w 11502997"/>
              <a:gd name="connsiteY1394" fmla="*/ 169753 h 739466"/>
              <a:gd name="connsiteX1395" fmla="*/ 201076 w 11502997"/>
              <a:gd name="connsiteY1395" fmla="*/ 160886 h 739466"/>
              <a:gd name="connsiteX1396" fmla="*/ 198439 w 11502997"/>
              <a:gd name="connsiteY1396" fmla="*/ 150580 h 739466"/>
              <a:gd name="connsiteX1397" fmla="*/ 195563 w 11502997"/>
              <a:gd name="connsiteY1397" fmla="*/ 151059 h 739466"/>
              <a:gd name="connsiteX1398" fmla="*/ 193646 w 11502997"/>
              <a:gd name="connsiteY1398" fmla="*/ 149621 h 739466"/>
              <a:gd name="connsiteX1399" fmla="*/ 90113 w 11502997"/>
              <a:gd name="connsiteY1399" fmla="*/ 147225 h 739466"/>
              <a:gd name="connsiteX1400" fmla="*/ 91551 w 11502997"/>
              <a:gd name="connsiteY1400" fmla="*/ 153935 h 739466"/>
              <a:gd name="connsiteX1401" fmla="*/ 92510 w 11502997"/>
              <a:gd name="connsiteY1401" fmla="*/ 150819 h 739466"/>
              <a:gd name="connsiteX1402" fmla="*/ 90113 w 11502997"/>
              <a:gd name="connsiteY1402" fmla="*/ 147225 h 739466"/>
              <a:gd name="connsiteX1403" fmla="*/ 261710 w 11502997"/>
              <a:gd name="connsiteY1403" fmla="*/ 133804 h 739466"/>
              <a:gd name="connsiteX1404" fmla="*/ 259793 w 11502997"/>
              <a:gd name="connsiteY1404" fmla="*/ 137399 h 739466"/>
              <a:gd name="connsiteX1405" fmla="*/ 255958 w 11502997"/>
              <a:gd name="connsiteY1405" fmla="*/ 135242 h 739466"/>
              <a:gd name="connsiteX1406" fmla="*/ 258115 w 11502997"/>
              <a:gd name="connsiteY1406" fmla="*/ 146745 h 739466"/>
              <a:gd name="connsiteX1407" fmla="*/ 263627 w 11502997"/>
              <a:gd name="connsiteY1407" fmla="*/ 156811 h 739466"/>
              <a:gd name="connsiteX1408" fmla="*/ 266503 w 11502997"/>
              <a:gd name="connsiteY1408" fmla="*/ 149382 h 739466"/>
              <a:gd name="connsiteX1409" fmla="*/ 265065 w 11502997"/>
              <a:gd name="connsiteY1409" fmla="*/ 140035 h 739466"/>
              <a:gd name="connsiteX1410" fmla="*/ 263388 w 11502997"/>
              <a:gd name="connsiteY1410" fmla="*/ 140275 h 739466"/>
              <a:gd name="connsiteX1411" fmla="*/ 261710 w 11502997"/>
              <a:gd name="connsiteY1411" fmla="*/ 133804 h 739466"/>
              <a:gd name="connsiteX1412" fmla="*/ 278486 w 11502997"/>
              <a:gd name="connsiteY1412" fmla="*/ 132845 h 739466"/>
              <a:gd name="connsiteX1413" fmla="*/ 276329 w 11502997"/>
              <a:gd name="connsiteY1413" fmla="*/ 137399 h 739466"/>
              <a:gd name="connsiteX1414" fmla="*/ 278486 w 11502997"/>
              <a:gd name="connsiteY1414" fmla="*/ 141952 h 739466"/>
              <a:gd name="connsiteX1415" fmla="*/ 279684 w 11502997"/>
              <a:gd name="connsiteY1415" fmla="*/ 138117 h 739466"/>
              <a:gd name="connsiteX1416" fmla="*/ 278486 w 11502997"/>
              <a:gd name="connsiteY1416" fmla="*/ 132845 h 739466"/>
              <a:gd name="connsiteX1417" fmla="*/ 260751 w 11502997"/>
              <a:gd name="connsiteY1417" fmla="*/ 117507 h 739466"/>
              <a:gd name="connsiteX1418" fmla="*/ 259793 w 11502997"/>
              <a:gd name="connsiteY1418" fmla="*/ 120383 h 739466"/>
              <a:gd name="connsiteX1419" fmla="*/ 261710 w 11502997"/>
              <a:gd name="connsiteY1419" fmla="*/ 122779 h 739466"/>
              <a:gd name="connsiteX1420" fmla="*/ 261950 w 11502997"/>
              <a:gd name="connsiteY1420" fmla="*/ 120383 h 739466"/>
              <a:gd name="connsiteX1421" fmla="*/ 260751 w 11502997"/>
              <a:gd name="connsiteY1421" fmla="*/ 117507 h 739466"/>
              <a:gd name="connsiteX1422" fmla="*/ 74295 w 11502997"/>
              <a:gd name="connsiteY1422" fmla="*/ 114631 h 739466"/>
              <a:gd name="connsiteX1423" fmla="*/ 72857 w 11502997"/>
              <a:gd name="connsiteY1423" fmla="*/ 119424 h 739466"/>
              <a:gd name="connsiteX1424" fmla="*/ 71899 w 11502997"/>
              <a:gd name="connsiteY1424" fmla="*/ 124697 h 739466"/>
              <a:gd name="connsiteX1425" fmla="*/ 74774 w 11502997"/>
              <a:gd name="connsiteY1425" fmla="*/ 128052 h 739466"/>
              <a:gd name="connsiteX1426" fmla="*/ 78130 w 11502997"/>
              <a:gd name="connsiteY1426" fmla="*/ 130448 h 739466"/>
              <a:gd name="connsiteX1427" fmla="*/ 80286 w 11502997"/>
              <a:gd name="connsiteY1427" fmla="*/ 127333 h 739466"/>
              <a:gd name="connsiteX1428" fmla="*/ 79568 w 11502997"/>
              <a:gd name="connsiteY1428" fmla="*/ 122540 h 739466"/>
              <a:gd name="connsiteX1429" fmla="*/ 76931 w 11502997"/>
              <a:gd name="connsiteY1429" fmla="*/ 117746 h 739466"/>
              <a:gd name="connsiteX1430" fmla="*/ 74295 w 11502997"/>
              <a:gd name="connsiteY1430" fmla="*/ 114631 h 739466"/>
              <a:gd name="connsiteX1431" fmla="*/ 63750 w 11502997"/>
              <a:gd name="connsiteY1431" fmla="*/ 113193 h 739466"/>
              <a:gd name="connsiteX1432" fmla="*/ 65667 w 11502997"/>
              <a:gd name="connsiteY1432" fmla="*/ 123258 h 739466"/>
              <a:gd name="connsiteX1433" fmla="*/ 70940 w 11502997"/>
              <a:gd name="connsiteY1433" fmla="*/ 129969 h 739466"/>
              <a:gd name="connsiteX1434" fmla="*/ 68543 w 11502997"/>
              <a:gd name="connsiteY1434" fmla="*/ 121581 h 739466"/>
              <a:gd name="connsiteX1435" fmla="*/ 63750 w 11502997"/>
              <a:gd name="connsiteY1435" fmla="*/ 113193 h 739466"/>
              <a:gd name="connsiteX1436" fmla="*/ 258834 w 11502997"/>
              <a:gd name="connsiteY1436" fmla="*/ 108879 h 739466"/>
              <a:gd name="connsiteX1437" fmla="*/ 257875 w 11502997"/>
              <a:gd name="connsiteY1437" fmla="*/ 111994 h 739466"/>
              <a:gd name="connsiteX1438" fmla="*/ 259313 w 11502997"/>
              <a:gd name="connsiteY1438" fmla="*/ 116069 h 739466"/>
              <a:gd name="connsiteX1439" fmla="*/ 260032 w 11502997"/>
              <a:gd name="connsiteY1439" fmla="*/ 114151 h 739466"/>
              <a:gd name="connsiteX1440" fmla="*/ 261230 w 11502997"/>
              <a:gd name="connsiteY1440" fmla="*/ 113193 h 739466"/>
              <a:gd name="connsiteX1441" fmla="*/ 258834 w 11502997"/>
              <a:gd name="connsiteY1441" fmla="*/ 108879 h 739466"/>
              <a:gd name="connsiteX1442" fmla="*/ 260272 w 11502997"/>
              <a:gd name="connsiteY1442" fmla="*/ 99292 h 739466"/>
              <a:gd name="connsiteX1443" fmla="*/ 260751 w 11502997"/>
              <a:gd name="connsiteY1443" fmla="*/ 106482 h 739466"/>
              <a:gd name="connsiteX1444" fmla="*/ 262190 w 11502997"/>
              <a:gd name="connsiteY1444" fmla="*/ 103367 h 739466"/>
              <a:gd name="connsiteX1445" fmla="*/ 260272 w 11502997"/>
              <a:gd name="connsiteY1445" fmla="*/ 99292 h 739466"/>
              <a:gd name="connsiteX1446" fmla="*/ 286635 w 11502997"/>
              <a:gd name="connsiteY1446" fmla="*/ 91624 h 739466"/>
              <a:gd name="connsiteX1447" fmla="*/ 285676 w 11502997"/>
              <a:gd name="connsiteY1447" fmla="*/ 97375 h 739466"/>
              <a:gd name="connsiteX1448" fmla="*/ 287594 w 11502997"/>
              <a:gd name="connsiteY1448" fmla="*/ 102648 h 739466"/>
              <a:gd name="connsiteX1449" fmla="*/ 288312 w 11502997"/>
              <a:gd name="connsiteY1449" fmla="*/ 97375 h 739466"/>
              <a:gd name="connsiteX1450" fmla="*/ 286635 w 11502997"/>
              <a:gd name="connsiteY1450" fmla="*/ 91624 h 739466"/>
              <a:gd name="connsiteX1451" fmla="*/ 282321 w 11502997"/>
              <a:gd name="connsiteY1451" fmla="*/ 82516 h 739466"/>
              <a:gd name="connsiteX1452" fmla="*/ 281362 w 11502997"/>
              <a:gd name="connsiteY1452" fmla="*/ 85392 h 739466"/>
              <a:gd name="connsiteX1453" fmla="*/ 282800 w 11502997"/>
              <a:gd name="connsiteY1453" fmla="*/ 89227 h 739466"/>
              <a:gd name="connsiteX1454" fmla="*/ 283999 w 11502997"/>
              <a:gd name="connsiteY1454" fmla="*/ 86351 h 739466"/>
              <a:gd name="connsiteX1455" fmla="*/ 282321 w 11502997"/>
              <a:gd name="connsiteY1455" fmla="*/ 82516 h 739466"/>
              <a:gd name="connsiteX1456" fmla="*/ 290949 w 11502997"/>
              <a:gd name="connsiteY1456" fmla="*/ 81078 h 739466"/>
              <a:gd name="connsiteX1457" fmla="*/ 290230 w 11502997"/>
              <a:gd name="connsiteY1457" fmla="*/ 88747 h 739466"/>
              <a:gd name="connsiteX1458" fmla="*/ 293824 w 11502997"/>
              <a:gd name="connsiteY1458" fmla="*/ 96417 h 739466"/>
              <a:gd name="connsiteX1459" fmla="*/ 294783 w 11502997"/>
              <a:gd name="connsiteY1459" fmla="*/ 89946 h 739466"/>
              <a:gd name="connsiteX1460" fmla="*/ 293824 w 11502997"/>
              <a:gd name="connsiteY1460" fmla="*/ 82516 h 739466"/>
              <a:gd name="connsiteX1461" fmla="*/ 290949 w 11502997"/>
              <a:gd name="connsiteY1461" fmla="*/ 81078 h 739466"/>
              <a:gd name="connsiteX1462" fmla="*/ 182622 w 11502997"/>
              <a:gd name="connsiteY1462" fmla="*/ 78682 h 739466"/>
              <a:gd name="connsiteX1463" fmla="*/ 181424 w 11502997"/>
              <a:gd name="connsiteY1463" fmla="*/ 81318 h 739466"/>
              <a:gd name="connsiteX1464" fmla="*/ 182622 w 11502997"/>
              <a:gd name="connsiteY1464" fmla="*/ 84913 h 739466"/>
              <a:gd name="connsiteX1465" fmla="*/ 182622 w 11502997"/>
              <a:gd name="connsiteY1465" fmla="*/ 78682 h 739466"/>
              <a:gd name="connsiteX1466" fmla="*/ 297659 w 11502997"/>
              <a:gd name="connsiteY1466" fmla="*/ 54716 h 739466"/>
              <a:gd name="connsiteX1467" fmla="*/ 296461 w 11502997"/>
              <a:gd name="connsiteY1467" fmla="*/ 58550 h 739466"/>
              <a:gd name="connsiteX1468" fmla="*/ 296701 w 11502997"/>
              <a:gd name="connsiteY1468" fmla="*/ 63343 h 739466"/>
              <a:gd name="connsiteX1469" fmla="*/ 297692 w 11502997"/>
              <a:gd name="connsiteY1469" fmla="*/ 63060 h 739466"/>
              <a:gd name="connsiteX1470" fmla="*/ 297692 w 11502997"/>
              <a:gd name="connsiteY1470" fmla="*/ 54775 h 739466"/>
              <a:gd name="connsiteX1471" fmla="*/ 229116 w 11502997"/>
              <a:gd name="connsiteY1471" fmla="*/ 43212 h 739466"/>
              <a:gd name="connsiteX1472" fmla="*/ 229595 w 11502997"/>
              <a:gd name="connsiteY1472" fmla="*/ 53278 h 739466"/>
              <a:gd name="connsiteX1473" fmla="*/ 230794 w 11502997"/>
              <a:gd name="connsiteY1473" fmla="*/ 48724 h 739466"/>
              <a:gd name="connsiteX1474" fmla="*/ 229116 w 11502997"/>
              <a:gd name="connsiteY1474" fmla="*/ 43212 h 739466"/>
              <a:gd name="connsiteX1475" fmla="*/ 179746 w 11502997"/>
              <a:gd name="connsiteY1475" fmla="*/ 42732 h 739466"/>
              <a:gd name="connsiteX1476" fmla="*/ 179027 w 11502997"/>
              <a:gd name="connsiteY1476" fmla="*/ 48724 h 739466"/>
              <a:gd name="connsiteX1477" fmla="*/ 181184 w 11502997"/>
              <a:gd name="connsiteY1477" fmla="*/ 55195 h 739466"/>
              <a:gd name="connsiteX1478" fmla="*/ 182622 w 11502997"/>
              <a:gd name="connsiteY1478" fmla="*/ 49922 h 739466"/>
              <a:gd name="connsiteX1479" fmla="*/ 179746 w 11502997"/>
              <a:gd name="connsiteY1479" fmla="*/ 42732 h 739466"/>
              <a:gd name="connsiteX1480" fmla="*/ 197997 w 11502997"/>
              <a:gd name="connsiteY1480" fmla="*/ 0 h 739466"/>
              <a:gd name="connsiteX1481" fmla="*/ 4060307 w 11502997"/>
              <a:gd name="connsiteY1481" fmla="*/ 0 h 739466"/>
              <a:gd name="connsiteX1482" fmla="*/ 4866972 w 11502997"/>
              <a:gd name="connsiteY1482" fmla="*/ 0 h 739466"/>
              <a:gd name="connsiteX1483" fmla="*/ 11502997 w 11502997"/>
              <a:gd name="connsiteY1483" fmla="*/ 0 h 739466"/>
              <a:gd name="connsiteX1484" fmla="*/ 11502997 w 11502997"/>
              <a:gd name="connsiteY1484" fmla="*/ 739466 h 739466"/>
              <a:gd name="connsiteX1485" fmla="*/ 4866972 w 11502997"/>
              <a:gd name="connsiteY1485" fmla="*/ 739466 h 739466"/>
              <a:gd name="connsiteX1486" fmla="*/ 4109753 w 11502997"/>
              <a:gd name="connsiteY1486" fmla="*/ 739466 h 739466"/>
              <a:gd name="connsiteX1487" fmla="*/ 4107111 w 11502997"/>
              <a:gd name="connsiteY1487" fmla="*/ 739466 h 739466"/>
              <a:gd name="connsiteX1488" fmla="*/ 4075886 w 11502997"/>
              <a:gd name="connsiteY1488" fmla="*/ 739466 h 739466"/>
              <a:gd name="connsiteX1489" fmla="*/ 4036171 w 11502997"/>
              <a:gd name="connsiteY1489" fmla="*/ 739466 h 739466"/>
              <a:gd name="connsiteX1490" fmla="*/ 4014225 w 11502997"/>
              <a:gd name="connsiteY1490" fmla="*/ 739466 h 739466"/>
              <a:gd name="connsiteX1491" fmla="*/ 4006859 w 11502997"/>
              <a:gd name="connsiteY1491" fmla="*/ 739466 h 739466"/>
              <a:gd name="connsiteX1492" fmla="*/ 4004238 w 11502997"/>
              <a:gd name="connsiteY1492" fmla="*/ 739466 h 739466"/>
              <a:gd name="connsiteX1493" fmla="*/ 3995792 w 11502997"/>
              <a:gd name="connsiteY1493" fmla="*/ 739466 h 739466"/>
              <a:gd name="connsiteX1494" fmla="*/ 3987335 w 11502997"/>
              <a:gd name="connsiteY1494" fmla="*/ 739466 h 739466"/>
              <a:gd name="connsiteX1495" fmla="*/ 3986022 w 11502997"/>
              <a:gd name="connsiteY1495" fmla="*/ 739466 h 739466"/>
              <a:gd name="connsiteX1496" fmla="*/ 3965407 w 11502997"/>
              <a:gd name="connsiteY1496" fmla="*/ 739466 h 739466"/>
              <a:gd name="connsiteX1497" fmla="*/ 3956151 w 11502997"/>
              <a:gd name="connsiteY1497" fmla="*/ 739466 h 739466"/>
              <a:gd name="connsiteX1498" fmla="*/ 3954147 w 11502997"/>
              <a:gd name="connsiteY1498" fmla="*/ 739466 h 739466"/>
              <a:gd name="connsiteX1499" fmla="*/ 229016 w 11502997"/>
              <a:gd name="connsiteY1499" fmla="*/ 739466 h 739466"/>
              <a:gd name="connsiteX1500" fmla="*/ 228876 w 11502997"/>
              <a:gd name="connsiteY1500" fmla="*/ 739187 h 739466"/>
              <a:gd name="connsiteX1501" fmla="*/ 227199 w 11502997"/>
              <a:gd name="connsiteY1501" fmla="*/ 735353 h 739466"/>
              <a:gd name="connsiteX1502" fmla="*/ 227199 w 11502997"/>
              <a:gd name="connsiteY1502" fmla="*/ 739187 h 739466"/>
              <a:gd name="connsiteX1503" fmla="*/ 227358 w 11502997"/>
              <a:gd name="connsiteY1503" fmla="*/ 739466 h 739466"/>
              <a:gd name="connsiteX1504" fmla="*/ 207770 w 11502997"/>
              <a:gd name="connsiteY1504" fmla="*/ 739466 h 739466"/>
              <a:gd name="connsiteX1505" fmla="*/ 207547 w 11502997"/>
              <a:gd name="connsiteY1505" fmla="*/ 736791 h 739466"/>
              <a:gd name="connsiteX1506" fmla="*/ 207547 w 11502997"/>
              <a:gd name="connsiteY1506" fmla="*/ 731518 h 739466"/>
              <a:gd name="connsiteX1507" fmla="*/ 208985 w 11502997"/>
              <a:gd name="connsiteY1507" fmla="*/ 732477 h 739466"/>
              <a:gd name="connsiteX1508" fmla="*/ 209464 w 11502997"/>
              <a:gd name="connsiteY1508" fmla="*/ 734874 h 739466"/>
              <a:gd name="connsiteX1509" fmla="*/ 210902 w 11502997"/>
              <a:gd name="connsiteY1509" fmla="*/ 731518 h 739466"/>
              <a:gd name="connsiteX1510" fmla="*/ 212340 w 11502997"/>
              <a:gd name="connsiteY1510" fmla="*/ 730080 h 739466"/>
              <a:gd name="connsiteX1511" fmla="*/ 212340 w 11502997"/>
              <a:gd name="connsiteY1511" fmla="*/ 721453 h 739466"/>
              <a:gd name="connsiteX1512" fmla="*/ 213538 w 11502997"/>
              <a:gd name="connsiteY1512" fmla="*/ 711626 h 739466"/>
              <a:gd name="connsiteX1513" fmla="*/ 214257 w 11502997"/>
              <a:gd name="connsiteY1513" fmla="*/ 701321 h 739466"/>
              <a:gd name="connsiteX1514" fmla="*/ 212819 w 11502997"/>
              <a:gd name="connsiteY1514" fmla="*/ 691735 h 739466"/>
              <a:gd name="connsiteX1515" fmla="*/ 214017 w 11502997"/>
              <a:gd name="connsiteY1515" fmla="*/ 693652 h 739466"/>
              <a:gd name="connsiteX1516" fmla="*/ 215216 w 11502997"/>
              <a:gd name="connsiteY1516" fmla="*/ 697726 h 739466"/>
              <a:gd name="connsiteX1517" fmla="*/ 215935 w 11502997"/>
              <a:gd name="connsiteY1517" fmla="*/ 702040 h 739466"/>
              <a:gd name="connsiteX1518" fmla="*/ 216175 w 11502997"/>
              <a:gd name="connsiteY1518" fmla="*/ 704197 h 739466"/>
              <a:gd name="connsiteX1519" fmla="*/ 216654 w 11502997"/>
              <a:gd name="connsiteY1519" fmla="*/ 704437 h 739466"/>
              <a:gd name="connsiteX1520" fmla="*/ 216414 w 11502997"/>
              <a:gd name="connsiteY1520" fmla="*/ 698445 h 739466"/>
              <a:gd name="connsiteX1521" fmla="*/ 215695 w 11502997"/>
              <a:gd name="connsiteY1521" fmla="*/ 690297 h 739466"/>
              <a:gd name="connsiteX1522" fmla="*/ 215216 w 11502997"/>
              <a:gd name="connsiteY1522" fmla="*/ 684545 h 739466"/>
              <a:gd name="connsiteX1523" fmla="*/ 214737 w 11502997"/>
              <a:gd name="connsiteY1523" fmla="*/ 686462 h 739466"/>
              <a:gd name="connsiteX1524" fmla="*/ 214017 w 11502997"/>
              <a:gd name="connsiteY1524" fmla="*/ 676396 h 739466"/>
              <a:gd name="connsiteX1525" fmla="*/ 213299 w 11502997"/>
              <a:gd name="connsiteY1525" fmla="*/ 662975 h 739466"/>
              <a:gd name="connsiteX1526" fmla="*/ 209943 w 11502997"/>
              <a:gd name="connsiteY1526" fmla="*/ 663455 h 739466"/>
              <a:gd name="connsiteX1527" fmla="*/ 212100 w 11502997"/>
              <a:gd name="connsiteY1527" fmla="*/ 661777 h 739466"/>
              <a:gd name="connsiteX1528" fmla="*/ 211860 w 11502997"/>
              <a:gd name="connsiteY1528" fmla="*/ 658661 h 739466"/>
              <a:gd name="connsiteX1529" fmla="*/ 210422 w 11502997"/>
              <a:gd name="connsiteY1529" fmla="*/ 659620 h 739466"/>
              <a:gd name="connsiteX1530" fmla="*/ 211142 w 11502997"/>
              <a:gd name="connsiteY1530" fmla="*/ 657942 h 739466"/>
              <a:gd name="connsiteX1531" fmla="*/ 212100 w 11502997"/>
              <a:gd name="connsiteY1531" fmla="*/ 655066 h 739466"/>
              <a:gd name="connsiteX1532" fmla="*/ 211381 w 11502997"/>
              <a:gd name="connsiteY1532" fmla="*/ 651471 h 739466"/>
              <a:gd name="connsiteX1533" fmla="*/ 211381 w 11502997"/>
              <a:gd name="connsiteY1533" fmla="*/ 653868 h 739466"/>
              <a:gd name="connsiteX1534" fmla="*/ 210183 w 11502997"/>
              <a:gd name="connsiteY1534" fmla="*/ 640207 h 739466"/>
              <a:gd name="connsiteX1535" fmla="*/ 213299 w 11502997"/>
              <a:gd name="connsiteY1535" fmla="*/ 627985 h 739466"/>
              <a:gd name="connsiteX1536" fmla="*/ 210902 w 11502997"/>
              <a:gd name="connsiteY1536" fmla="*/ 627026 h 739466"/>
              <a:gd name="connsiteX1537" fmla="*/ 210902 w 11502997"/>
              <a:gd name="connsiteY1537" fmla="*/ 630860 h 739466"/>
              <a:gd name="connsiteX1538" fmla="*/ 209704 w 11502997"/>
              <a:gd name="connsiteY1538" fmla="*/ 621993 h 739466"/>
              <a:gd name="connsiteX1539" fmla="*/ 214257 w 11502997"/>
              <a:gd name="connsiteY1539" fmla="*/ 614084 h 739466"/>
              <a:gd name="connsiteX1540" fmla="*/ 219530 w 11502997"/>
              <a:gd name="connsiteY1540" fmla="*/ 606655 h 739466"/>
              <a:gd name="connsiteX1541" fmla="*/ 220967 w 11502997"/>
              <a:gd name="connsiteY1541" fmla="*/ 599226 h 739466"/>
              <a:gd name="connsiteX1542" fmla="*/ 230074 w 11502997"/>
              <a:gd name="connsiteY1542" fmla="*/ 590597 h 739466"/>
              <a:gd name="connsiteX1543" fmla="*/ 237264 w 11502997"/>
              <a:gd name="connsiteY1543" fmla="*/ 577895 h 739466"/>
              <a:gd name="connsiteX1544" fmla="*/ 243736 w 11502997"/>
              <a:gd name="connsiteY1544" fmla="*/ 563995 h 739466"/>
              <a:gd name="connsiteX1545" fmla="*/ 251165 w 11502997"/>
              <a:gd name="connsiteY1545" fmla="*/ 551773 h 739466"/>
              <a:gd name="connsiteX1546" fmla="*/ 235347 w 11502997"/>
              <a:gd name="connsiteY1546" fmla="*/ 570466 h 739466"/>
              <a:gd name="connsiteX1547" fmla="*/ 221447 w 11502997"/>
              <a:gd name="connsiteY1547" fmla="*/ 591556 h 739466"/>
              <a:gd name="connsiteX1548" fmla="*/ 220967 w 11502997"/>
              <a:gd name="connsiteY1548" fmla="*/ 587002 h 739466"/>
              <a:gd name="connsiteX1549" fmla="*/ 224802 w 11502997"/>
              <a:gd name="connsiteY1549" fmla="*/ 582449 h 739466"/>
              <a:gd name="connsiteX1550" fmla="*/ 224562 w 11502997"/>
              <a:gd name="connsiteY1550" fmla="*/ 576218 h 739466"/>
              <a:gd name="connsiteX1551" fmla="*/ 227199 w 11502997"/>
              <a:gd name="connsiteY1551" fmla="*/ 570945 h 739466"/>
              <a:gd name="connsiteX1552" fmla="*/ 229356 w 11502997"/>
              <a:gd name="connsiteY1552" fmla="*/ 566152 h 739466"/>
              <a:gd name="connsiteX1553" fmla="*/ 228157 w 11502997"/>
              <a:gd name="connsiteY1553" fmla="*/ 560880 h 739466"/>
              <a:gd name="connsiteX1554" fmla="*/ 230314 w 11502997"/>
              <a:gd name="connsiteY1554" fmla="*/ 557285 h 739466"/>
              <a:gd name="connsiteX1555" fmla="*/ 231992 w 11502997"/>
              <a:gd name="connsiteY1555" fmla="*/ 553690 h 739466"/>
              <a:gd name="connsiteX1556" fmla="*/ 233430 w 11502997"/>
              <a:gd name="connsiteY1556" fmla="*/ 555128 h 739466"/>
              <a:gd name="connsiteX1557" fmla="*/ 235347 w 11502997"/>
              <a:gd name="connsiteY1557" fmla="*/ 555607 h 739466"/>
              <a:gd name="connsiteX1558" fmla="*/ 233909 w 11502997"/>
              <a:gd name="connsiteY1558" fmla="*/ 550814 h 739466"/>
              <a:gd name="connsiteX1559" fmla="*/ 235826 w 11502997"/>
              <a:gd name="connsiteY1559" fmla="*/ 546021 h 739466"/>
              <a:gd name="connsiteX1560" fmla="*/ 234868 w 11502997"/>
              <a:gd name="connsiteY1560" fmla="*/ 545781 h 739466"/>
              <a:gd name="connsiteX1561" fmla="*/ 233909 w 11502997"/>
              <a:gd name="connsiteY1561" fmla="*/ 545062 h 739466"/>
              <a:gd name="connsiteX1562" fmla="*/ 234868 w 11502997"/>
              <a:gd name="connsiteY1562" fmla="*/ 543144 h 739466"/>
              <a:gd name="connsiteX1563" fmla="*/ 237264 w 11502997"/>
              <a:gd name="connsiteY1563" fmla="*/ 541707 h 739466"/>
              <a:gd name="connsiteX1564" fmla="*/ 236306 w 11502997"/>
              <a:gd name="connsiteY1564" fmla="*/ 540988 h 739466"/>
              <a:gd name="connsiteX1565" fmla="*/ 234389 w 11502997"/>
              <a:gd name="connsiteY1565" fmla="*/ 541707 h 739466"/>
              <a:gd name="connsiteX1566" fmla="*/ 239421 w 11502997"/>
              <a:gd name="connsiteY1566" fmla="*/ 531402 h 739466"/>
              <a:gd name="connsiteX1567" fmla="*/ 244454 w 11502997"/>
              <a:gd name="connsiteY1567" fmla="*/ 521096 h 739466"/>
              <a:gd name="connsiteX1568" fmla="*/ 239661 w 11502997"/>
              <a:gd name="connsiteY1568" fmla="*/ 522534 h 739466"/>
              <a:gd name="connsiteX1569" fmla="*/ 237744 w 11502997"/>
              <a:gd name="connsiteY1569" fmla="*/ 530442 h 739466"/>
              <a:gd name="connsiteX1570" fmla="*/ 231034 w 11502997"/>
              <a:gd name="connsiteY1570" fmla="*/ 534037 h 739466"/>
              <a:gd name="connsiteX1571" fmla="*/ 231034 w 11502997"/>
              <a:gd name="connsiteY1571" fmla="*/ 535955 h 739466"/>
              <a:gd name="connsiteX1572" fmla="*/ 231034 w 11502997"/>
              <a:gd name="connsiteY1572" fmla="*/ 537872 h 739466"/>
              <a:gd name="connsiteX1573" fmla="*/ 228397 w 11502997"/>
              <a:gd name="connsiteY1573" fmla="*/ 539071 h 739466"/>
              <a:gd name="connsiteX1574" fmla="*/ 226719 w 11502997"/>
              <a:gd name="connsiteY1574" fmla="*/ 537393 h 739466"/>
              <a:gd name="connsiteX1575" fmla="*/ 227199 w 11502997"/>
              <a:gd name="connsiteY1575" fmla="*/ 540269 h 739466"/>
              <a:gd name="connsiteX1576" fmla="*/ 230074 w 11502997"/>
              <a:gd name="connsiteY1576" fmla="*/ 542186 h 739466"/>
              <a:gd name="connsiteX1577" fmla="*/ 225042 w 11502997"/>
              <a:gd name="connsiteY1577" fmla="*/ 546500 h 739466"/>
              <a:gd name="connsiteX1578" fmla="*/ 221447 w 11502997"/>
              <a:gd name="connsiteY1578" fmla="*/ 544343 h 739466"/>
              <a:gd name="connsiteX1579" fmla="*/ 221447 w 11502997"/>
              <a:gd name="connsiteY1579" fmla="*/ 539310 h 739466"/>
              <a:gd name="connsiteX1580" fmla="*/ 227199 w 11502997"/>
              <a:gd name="connsiteY1580" fmla="*/ 535476 h 739466"/>
              <a:gd name="connsiteX1581" fmla="*/ 224562 w 11502997"/>
              <a:gd name="connsiteY1581" fmla="*/ 529484 h 739466"/>
              <a:gd name="connsiteX1582" fmla="*/ 229116 w 11502997"/>
              <a:gd name="connsiteY1582" fmla="*/ 523492 h 739466"/>
              <a:gd name="connsiteX1583" fmla="*/ 229116 w 11502997"/>
              <a:gd name="connsiteY1583" fmla="*/ 514385 h 739466"/>
              <a:gd name="connsiteX1584" fmla="*/ 233430 w 11502997"/>
              <a:gd name="connsiteY1584" fmla="*/ 506716 h 739466"/>
              <a:gd name="connsiteX1585" fmla="*/ 237264 w 11502997"/>
              <a:gd name="connsiteY1585" fmla="*/ 507675 h 739466"/>
              <a:gd name="connsiteX1586" fmla="*/ 241099 w 11502997"/>
              <a:gd name="connsiteY1586" fmla="*/ 506237 h 739466"/>
              <a:gd name="connsiteX1587" fmla="*/ 240141 w 11502997"/>
              <a:gd name="connsiteY1587" fmla="*/ 503361 h 739466"/>
              <a:gd name="connsiteX1588" fmla="*/ 236306 w 11502997"/>
              <a:gd name="connsiteY1588" fmla="*/ 504080 h 739466"/>
              <a:gd name="connsiteX1589" fmla="*/ 233909 w 11502997"/>
              <a:gd name="connsiteY1589" fmla="*/ 502882 h 739466"/>
              <a:gd name="connsiteX1590" fmla="*/ 230794 w 11502997"/>
              <a:gd name="connsiteY1590" fmla="*/ 504799 h 739466"/>
              <a:gd name="connsiteX1591" fmla="*/ 229835 w 11502997"/>
              <a:gd name="connsiteY1591" fmla="*/ 506956 h 739466"/>
              <a:gd name="connsiteX1592" fmla="*/ 229116 w 11502997"/>
              <a:gd name="connsiteY1592" fmla="*/ 509113 h 739466"/>
              <a:gd name="connsiteX1593" fmla="*/ 226719 w 11502997"/>
              <a:gd name="connsiteY1593" fmla="*/ 511030 h 739466"/>
              <a:gd name="connsiteX1594" fmla="*/ 225761 w 11502997"/>
              <a:gd name="connsiteY1594" fmla="*/ 523013 h 739466"/>
              <a:gd name="connsiteX1595" fmla="*/ 221447 w 11502997"/>
              <a:gd name="connsiteY1595" fmla="*/ 533559 h 739466"/>
              <a:gd name="connsiteX1596" fmla="*/ 220249 w 11502997"/>
              <a:gd name="connsiteY1596" fmla="*/ 532120 h 739466"/>
              <a:gd name="connsiteX1597" fmla="*/ 220967 w 11502997"/>
              <a:gd name="connsiteY1597" fmla="*/ 529244 h 739466"/>
              <a:gd name="connsiteX1598" fmla="*/ 220249 w 11502997"/>
              <a:gd name="connsiteY1598" fmla="*/ 529244 h 739466"/>
              <a:gd name="connsiteX1599" fmla="*/ 219530 w 11502997"/>
              <a:gd name="connsiteY1599" fmla="*/ 530203 h 739466"/>
              <a:gd name="connsiteX1600" fmla="*/ 216893 w 11502997"/>
              <a:gd name="connsiteY1600" fmla="*/ 525410 h 739466"/>
              <a:gd name="connsiteX1601" fmla="*/ 217372 w 11502997"/>
              <a:gd name="connsiteY1601" fmla="*/ 518220 h 739466"/>
              <a:gd name="connsiteX1602" fmla="*/ 219530 w 11502997"/>
              <a:gd name="connsiteY1602" fmla="*/ 510790 h 739466"/>
              <a:gd name="connsiteX1603" fmla="*/ 222406 w 11502997"/>
              <a:gd name="connsiteY1603" fmla="*/ 504799 h 739466"/>
              <a:gd name="connsiteX1604" fmla="*/ 220967 w 11502997"/>
              <a:gd name="connsiteY1604" fmla="*/ 505278 h 739466"/>
              <a:gd name="connsiteX1605" fmla="*/ 219530 w 11502997"/>
              <a:gd name="connsiteY1605" fmla="*/ 505758 h 739466"/>
              <a:gd name="connsiteX1606" fmla="*/ 220009 w 11502997"/>
              <a:gd name="connsiteY1606" fmla="*/ 504080 h 739466"/>
              <a:gd name="connsiteX1607" fmla="*/ 220489 w 11502997"/>
              <a:gd name="connsiteY1607" fmla="*/ 502403 h 739466"/>
              <a:gd name="connsiteX1608" fmla="*/ 224084 w 11502997"/>
              <a:gd name="connsiteY1608" fmla="*/ 503601 h 739466"/>
              <a:gd name="connsiteX1609" fmla="*/ 228637 w 11502997"/>
              <a:gd name="connsiteY1609" fmla="*/ 502882 h 739466"/>
              <a:gd name="connsiteX1610" fmla="*/ 221927 w 11502997"/>
              <a:gd name="connsiteY1610" fmla="*/ 500964 h 739466"/>
              <a:gd name="connsiteX1611" fmla="*/ 222406 w 11502997"/>
              <a:gd name="connsiteY1611" fmla="*/ 497130 h 739466"/>
              <a:gd name="connsiteX1612" fmla="*/ 223364 w 11502997"/>
              <a:gd name="connsiteY1612" fmla="*/ 493296 h 739466"/>
              <a:gd name="connsiteX1613" fmla="*/ 224084 w 11502997"/>
              <a:gd name="connsiteY1613" fmla="*/ 494254 h 739466"/>
              <a:gd name="connsiteX1614" fmla="*/ 224323 w 11502997"/>
              <a:gd name="connsiteY1614" fmla="*/ 497130 h 739466"/>
              <a:gd name="connsiteX1615" fmla="*/ 229116 w 11502997"/>
              <a:gd name="connsiteY1615" fmla="*/ 495213 h 739466"/>
              <a:gd name="connsiteX1616" fmla="*/ 228637 w 11502997"/>
              <a:gd name="connsiteY1616" fmla="*/ 489940 h 739466"/>
              <a:gd name="connsiteX1617" fmla="*/ 231992 w 11502997"/>
              <a:gd name="connsiteY1617" fmla="*/ 486106 h 739466"/>
              <a:gd name="connsiteX1618" fmla="*/ 230074 w 11502997"/>
              <a:gd name="connsiteY1618" fmla="*/ 485147 h 739466"/>
              <a:gd name="connsiteX1619" fmla="*/ 227199 w 11502997"/>
              <a:gd name="connsiteY1619" fmla="*/ 485147 h 739466"/>
              <a:gd name="connsiteX1620" fmla="*/ 227678 w 11502997"/>
              <a:gd name="connsiteY1620" fmla="*/ 486106 h 739466"/>
              <a:gd name="connsiteX1621" fmla="*/ 228157 w 11502997"/>
              <a:gd name="connsiteY1621" fmla="*/ 487544 h 739466"/>
              <a:gd name="connsiteX1622" fmla="*/ 224802 w 11502997"/>
              <a:gd name="connsiteY1622" fmla="*/ 488981 h 739466"/>
              <a:gd name="connsiteX1623" fmla="*/ 225521 w 11502997"/>
              <a:gd name="connsiteY1623" fmla="*/ 485147 h 739466"/>
              <a:gd name="connsiteX1624" fmla="*/ 224802 w 11502997"/>
              <a:gd name="connsiteY1624" fmla="*/ 480833 h 739466"/>
              <a:gd name="connsiteX1625" fmla="*/ 223604 w 11502997"/>
              <a:gd name="connsiteY1625" fmla="*/ 481552 h 739466"/>
              <a:gd name="connsiteX1626" fmla="*/ 222406 w 11502997"/>
              <a:gd name="connsiteY1626" fmla="*/ 482750 h 739466"/>
              <a:gd name="connsiteX1627" fmla="*/ 220967 w 11502997"/>
              <a:gd name="connsiteY1627" fmla="*/ 481552 h 739466"/>
              <a:gd name="connsiteX1628" fmla="*/ 219050 w 11502997"/>
              <a:gd name="connsiteY1628" fmla="*/ 481792 h 739466"/>
              <a:gd name="connsiteX1629" fmla="*/ 221447 w 11502997"/>
              <a:gd name="connsiteY1629" fmla="*/ 484667 h 739466"/>
              <a:gd name="connsiteX1630" fmla="*/ 218092 w 11502997"/>
              <a:gd name="connsiteY1630" fmla="*/ 488023 h 739466"/>
              <a:gd name="connsiteX1631" fmla="*/ 216893 w 11502997"/>
              <a:gd name="connsiteY1631" fmla="*/ 482511 h 739466"/>
              <a:gd name="connsiteX1632" fmla="*/ 215695 w 11502997"/>
              <a:gd name="connsiteY1632" fmla="*/ 475560 h 739466"/>
              <a:gd name="connsiteX1633" fmla="*/ 214976 w 11502997"/>
              <a:gd name="connsiteY1633" fmla="*/ 469569 h 739466"/>
              <a:gd name="connsiteX1634" fmla="*/ 215216 w 11502997"/>
              <a:gd name="connsiteY1634" fmla="*/ 465974 h 739466"/>
              <a:gd name="connsiteX1635" fmla="*/ 215216 w 11502997"/>
              <a:gd name="connsiteY1635" fmla="*/ 459024 h 739466"/>
              <a:gd name="connsiteX1636" fmla="*/ 221927 w 11502997"/>
              <a:gd name="connsiteY1636" fmla="*/ 456388 h 739466"/>
              <a:gd name="connsiteX1637" fmla="*/ 221447 w 11502997"/>
              <a:gd name="connsiteY1637" fmla="*/ 454710 h 739466"/>
              <a:gd name="connsiteX1638" fmla="*/ 220009 w 11502997"/>
              <a:gd name="connsiteY1638" fmla="*/ 453511 h 739466"/>
              <a:gd name="connsiteX1639" fmla="*/ 223604 w 11502997"/>
              <a:gd name="connsiteY1639" fmla="*/ 454470 h 739466"/>
              <a:gd name="connsiteX1640" fmla="*/ 222885 w 11502997"/>
              <a:gd name="connsiteY1640" fmla="*/ 456867 h 739466"/>
              <a:gd name="connsiteX1641" fmla="*/ 220728 w 11502997"/>
              <a:gd name="connsiteY1641" fmla="*/ 459982 h 739466"/>
              <a:gd name="connsiteX1642" fmla="*/ 220489 w 11502997"/>
              <a:gd name="connsiteY1642" fmla="*/ 463098 h 739466"/>
              <a:gd name="connsiteX1643" fmla="*/ 218332 w 11502997"/>
              <a:gd name="connsiteY1643" fmla="*/ 461420 h 739466"/>
              <a:gd name="connsiteX1644" fmla="*/ 216654 w 11502997"/>
              <a:gd name="connsiteY1644" fmla="*/ 460222 h 739466"/>
              <a:gd name="connsiteX1645" fmla="*/ 216654 w 11502997"/>
              <a:gd name="connsiteY1645" fmla="*/ 462619 h 739466"/>
              <a:gd name="connsiteX1646" fmla="*/ 218332 w 11502997"/>
              <a:gd name="connsiteY1646" fmla="*/ 464296 h 739466"/>
              <a:gd name="connsiteX1647" fmla="*/ 219050 w 11502997"/>
              <a:gd name="connsiteY1647" fmla="*/ 465734 h 739466"/>
              <a:gd name="connsiteX1648" fmla="*/ 217133 w 11502997"/>
              <a:gd name="connsiteY1648" fmla="*/ 467412 h 739466"/>
              <a:gd name="connsiteX1649" fmla="*/ 218811 w 11502997"/>
              <a:gd name="connsiteY1649" fmla="*/ 468610 h 739466"/>
              <a:gd name="connsiteX1650" fmla="*/ 220489 w 11502997"/>
              <a:gd name="connsiteY1650" fmla="*/ 471247 h 739466"/>
              <a:gd name="connsiteX1651" fmla="*/ 223364 w 11502997"/>
              <a:gd name="connsiteY1651" fmla="*/ 470767 h 739466"/>
              <a:gd name="connsiteX1652" fmla="*/ 226240 w 11502997"/>
              <a:gd name="connsiteY1652" fmla="*/ 473164 h 739466"/>
              <a:gd name="connsiteX1653" fmla="*/ 224084 w 11502997"/>
              <a:gd name="connsiteY1653" fmla="*/ 474602 h 739466"/>
              <a:gd name="connsiteX1654" fmla="*/ 223844 w 11502997"/>
              <a:gd name="connsiteY1654" fmla="*/ 477957 h 739466"/>
              <a:gd name="connsiteX1655" fmla="*/ 227199 w 11502997"/>
              <a:gd name="connsiteY1655" fmla="*/ 476519 h 739466"/>
              <a:gd name="connsiteX1656" fmla="*/ 227678 w 11502997"/>
              <a:gd name="connsiteY1656" fmla="*/ 479634 h 739466"/>
              <a:gd name="connsiteX1657" fmla="*/ 225761 w 11502997"/>
              <a:gd name="connsiteY1657" fmla="*/ 481312 h 739466"/>
              <a:gd name="connsiteX1658" fmla="*/ 232471 w 11502997"/>
              <a:gd name="connsiteY1658" fmla="*/ 483229 h 739466"/>
              <a:gd name="connsiteX1659" fmla="*/ 230074 w 11502997"/>
              <a:gd name="connsiteY1659" fmla="*/ 480354 h 739466"/>
              <a:gd name="connsiteX1660" fmla="*/ 231992 w 11502997"/>
              <a:gd name="connsiteY1660" fmla="*/ 477957 h 739466"/>
              <a:gd name="connsiteX1661" fmla="*/ 229835 w 11502997"/>
              <a:gd name="connsiteY1661" fmla="*/ 475081 h 739466"/>
              <a:gd name="connsiteX1662" fmla="*/ 227199 w 11502997"/>
              <a:gd name="connsiteY1662" fmla="*/ 474122 h 739466"/>
              <a:gd name="connsiteX1663" fmla="*/ 231034 w 11502997"/>
              <a:gd name="connsiteY1663" fmla="*/ 472684 h 739466"/>
              <a:gd name="connsiteX1664" fmla="*/ 233670 w 11502997"/>
              <a:gd name="connsiteY1664" fmla="*/ 477238 h 739466"/>
              <a:gd name="connsiteX1665" fmla="*/ 235587 w 11502997"/>
              <a:gd name="connsiteY1665" fmla="*/ 483469 h 739466"/>
              <a:gd name="connsiteX1666" fmla="*/ 237264 w 11502997"/>
              <a:gd name="connsiteY1666" fmla="*/ 487544 h 739466"/>
              <a:gd name="connsiteX1667" fmla="*/ 235347 w 11502997"/>
              <a:gd name="connsiteY1667" fmla="*/ 491138 h 739466"/>
              <a:gd name="connsiteX1668" fmla="*/ 235347 w 11502997"/>
              <a:gd name="connsiteY1668" fmla="*/ 496171 h 739466"/>
              <a:gd name="connsiteX1669" fmla="*/ 231034 w 11502997"/>
              <a:gd name="connsiteY1669" fmla="*/ 496890 h 739466"/>
              <a:gd name="connsiteX1670" fmla="*/ 227199 w 11502997"/>
              <a:gd name="connsiteY1670" fmla="*/ 498088 h 739466"/>
              <a:gd name="connsiteX1671" fmla="*/ 232711 w 11502997"/>
              <a:gd name="connsiteY1671" fmla="*/ 500485 h 739466"/>
              <a:gd name="connsiteX1672" fmla="*/ 239182 w 11502997"/>
              <a:gd name="connsiteY1672" fmla="*/ 501444 h 739466"/>
              <a:gd name="connsiteX1673" fmla="*/ 237744 w 11502997"/>
              <a:gd name="connsiteY1673" fmla="*/ 496890 h 739466"/>
              <a:gd name="connsiteX1674" fmla="*/ 242058 w 11502997"/>
              <a:gd name="connsiteY1674" fmla="*/ 494733 h 739466"/>
              <a:gd name="connsiteX1675" fmla="*/ 242058 w 11502997"/>
              <a:gd name="connsiteY1675" fmla="*/ 492816 h 739466"/>
              <a:gd name="connsiteX1676" fmla="*/ 241099 w 11502997"/>
              <a:gd name="connsiteY1676" fmla="*/ 491138 h 739466"/>
              <a:gd name="connsiteX1677" fmla="*/ 239661 w 11502997"/>
              <a:gd name="connsiteY1677" fmla="*/ 490419 h 739466"/>
              <a:gd name="connsiteX1678" fmla="*/ 239182 w 11502997"/>
              <a:gd name="connsiteY1678" fmla="*/ 488742 h 739466"/>
              <a:gd name="connsiteX1679" fmla="*/ 238703 w 11502997"/>
              <a:gd name="connsiteY1679" fmla="*/ 486584 h 739466"/>
              <a:gd name="connsiteX1680" fmla="*/ 241099 w 11502997"/>
              <a:gd name="connsiteY1680" fmla="*/ 487544 h 739466"/>
              <a:gd name="connsiteX1681" fmla="*/ 241578 w 11502997"/>
              <a:gd name="connsiteY1681" fmla="*/ 490899 h 739466"/>
              <a:gd name="connsiteX1682" fmla="*/ 243736 w 11502997"/>
              <a:gd name="connsiteY1682" fmla="*/ 490899 h 739466"/>
              <a:gd name="connsiteX1683" fmla="*/ 245893 w 11502997"/>
              <a:gd name="connsiteY1683" fmla="*/ 491378 h 739466"/>
              <a:gd name="connsiteX1684" fmla="*/ 245173 w 11502997"/>
              <a:gd name="connsiteY1684" fmla="*/ 488262 h 739466"/>
              <a:gd name="connsiteX1685" fmla="*/ 244454 w 11502997"/>
              <a:gd name="connsiteY1685" fmla="*/ 484667 h 739466"/>
              <a:gd name="connsiteX1686" fmla="*/ 243016 w 11502997"/>
              <a:gd name="connsiteY1686" fmla="*/ 484428 h 739466"/>
              <a:gd name="connsiteX1687" fmla="*/ 241578 w 11502997"/>
              <a:gd name="connsiteY1687" fmla="*/ 485626 h 739466"/>
              <a:gd name="connsiteX1688" fmla="*/ 241339 w 11502997"/>
              <a:gd name="connsiteY1688" fmla="*/ 482990 h 739466"/>
              <a:gd name="connsiteX1689" fmla="*/ 244454 w 11502997"/>
              <a:gd name="connsiteY1689" fmla="*/ 481792 h 739466"/>
              <a:gd name="connsiteX1690" fmla="*/ 243975 w 11502997"/>
              <a:gd name="connsiteY1690" fmla="*/ 478197 h 739466"/>
              <a:gd name="connsiteX1691" fmla="*/ 244934 w 11502997"/>
              <a:gd name="connsiteY1691" fmla="*/ 475560 h 739466"/>
              <a:gd name="connsiteX1692" fmla="*/ 242058 w 11502997"/>
              <a:gd name="connsiteY1692" fmla="*/ 476040 h 739466"/>
              <a:gd name="connsiteX1693" fmla="*/ 243496 w 11502997"/>
              <a:gd name="connsiteY1693" fmla="*/ 478916 h 739466"/>
              <a:gd name="connsiteX1694" fmla="*/ 240380 w 11502997"/>
              <a:gd name="connsiteY1694" fmla="*/ 480833 h 739466"/>
              <a:gd name="connsiteX1695" fmla="*/ 240141 w 11502997"/>
              <a:gd name="connsiteY1695" fmla="*/ 483709 h 739466"/>
              <a:gd name="connsiteX1696" fmla="*/ 237504 w 11502997"/>
              <a:gd name="connsiteY1696" fmla="*/ 480833 h 739466"/>
              <a:gd name="connsiteX1697" fmla="*/ 234868 w 11502997"/>
              <a:gd name="connsiteY1697" fmla="*/ 475081 h 739466"/>
              <a:gd name="connsiteX1698" fmla="*/ 238463 w 11502997"/>
              <a:gd name="connsiteY1698" fmla="*/ 475321 h 739466"/>
              <a:gd name="connsiteX1699" fmla="*/ 242537 w 11502997"/>
              <a:gd name="connsiteY1699" fmla="*/ 474602 h 739466"/>
              <a:gd name="connsiteX1700" fmla="*/ 238942 w 11502997"/>
              <a:gd name="connsiteY1700" fmla="*/ 471726 h 739466"/>
              <a:gd name="connsiteX1701" fmla="*/ 235347 w 11502997"/>
              <a:gd name="connsiteY1701" fmla="*/ 474122 h 739466"/>
              <a:gd name="connsiteX1702" fmla="*/ 230554 w 11502997"/>
              <a:gd name="connsiteY1702" fmla="*/ 471247 h 739466"/>
              <a:gd name="connsiteX1703" fmla="*/ 230794 w 11502997"/>
              <a:gd name="connsiteY1703" fmla="*/ 468370 h 739466"/>
              <a:gd name="connsiteX1704" fmla="*/ 228157 w 11502997"/>
              <a:gd name="connsiteY1704" fmla="*/ 465495 h 739466"/>
              <a:gd name="connsiteX1705" fmla="*/ 230794 w 11502997"/>
              <a:gd name="connsiteY1705" fmla="*/ 464775 h 739466"/>
              <a:gd name="connsiteX1706" fmla="*/ 231034 w 11502997"/>
              <a:gd name="connsiteY1706" fmla="*/ 459263 h 739466"/>
              <a:gd name="connsiteX1707" fmla="*/ 228157 w 11502997"/>
              <a:gd name="connsiteY1707" fmla="*/ 460222 h 739466"/>
              <a:gd name="connsiteX1708" fmla="*/ 225282 w 11502997"/>
              <a:gd name="connsiteY1708" fmla="*/ 460222 h 739466"/>
              <a:gd name="connsiteX1709" fmla="*/ 225282 w 11502997"/>
              <a:gd name="connsiteY1709" fmla="*/ 458065 h 739466"/>
              <a:gd name="connsiteX1710" fmla="*/ 224323 w 11502997"/>
              <a:gd name="connsiteY1710" fmla="*/ 456867 h 739466"/>
              <a:gd name="connsiteX1711" fmla="*/ 228876 w 11502997"/>
              <a:gd name="connsiteY1711" fmla="*/ 455668 h 739466"/>
              <a:gd name="connsiteX1712" fmla="*/ 230074 w 11502997"/>
              <a:gd name="connsiteY1712" fmla="*/ 450636 h 739466"/>
              <a:gd name="connsiteX1713" fmla="*/ 229116 w 11502997"/>
              <a:gd name="connsiteY1713" fmla="*/ 444644 h 739466"/>
              <a:gd name="connsiteX1714" fmla="*/ 226719 w 11502997"/>
              <a:gd name="connsiteY1714" fmla="*/ 440570 h 739466"/>
              <a:gd name="connsiteX1715" fmla="*/ 226240 w 11502997"/>
              <a:gd name="connsiteY1715" fmla="*/ 442966 h 739466"/>
              <a:gd name="connsiteX1716" fmla="*/ 223844 w 11502997"/>
              <a:gd name="connsiteY1716" fmla="*/ 436496 h 739466"/>
              <a:gd name="connsiteX1717" fmla="*/ 225282 w 11502997"/>
              <a:gd name="connsiteY1717" fmla="*/ 428107 h 739466"/>
              <a:gd name="connsiteX1718" fmla="*/ 229595 w 11502997"/>
              <a:gd name="connsiteY1718" fmla="*/ 427389 h 739466"/>
              <a:gd name="connsiteX1719" fmla="*/ 232951 w 11502997"/>
              <a:gd name="connsiteY1719" fmla="*/ 427628 h 739466"/>
              <a:gd name="connsiteX1720" fmla="*/ 225761 w 11502997"/>
              <a:gd name="connsiteY1720" fmla="*/ 419000 h 739466"/>
              <a:gd name="connsiteX1721" fmla="*/ 225282 w 11502997"/>
              <a:gd name="connsiteY1721" fmla="*/ 416125 h 739466"/>
              <a:gd name="connsiteX1722" fmla="*/ 224802 w 11502997"/>
              <a:gd name="connsiteY1722" fmla="*/ 413249 h 739466"/>
              <a:gd name="connsiteX1723" fmla="*/ 227439 w 11502997"/>
              <a:gd name="connsiteY1723" fmla="*/ 414447 h 739466"/>
              <a:gd name="connsiteX1724" fmla="*/ 230074 w 11502997"/>
              <a:gd name="connsiteY1724" fmla="*/ 416604 h 739466"/>
              <a:gd name="connsiteX1725" fmla="*/ 232471 w 11502997"/>
              <a:gd name="connsiteY1725" fmla="*/ 413728 h 739466"/>
              <a:gd name="connsiteX1726" fmla="*/ 232232 w 11502997"/>
              <a:gd name="connsiteY1726" fmla="*/ 409414 h 739466"/>
              <a:gd name="connsiteX1727" fmla="*/ 230074 w 11502997"/>
              <a:gd name="connsiteY1727" fmla="*/ 406538 h 739466"/>
              <a:gd name="connsiteX1728" fmla="*/ 226719 w 11502997"/>
              <a:gd name="connsiteY1728" fmla="*/ 407497 h 739466"/>
              <a:gd name="connsiteX1729" fmla="*/ 224562 w 11502997"/>
              <a:gd name="connsiteY1729" fmla="*/ 389761 h 739466"/>
              <a:gd name="connsiteX1730" fmla="*/ 226719 w 11502997"/>
              <a:gd name="connsiteY1730" fmla="*/ 373464 h 739466"/>
              <a:gd name="connsiteX1731" fmla="*/ 226001 w 11502997"/>
              <a:gd name="connsiteY1731" fmla="*/ 373944 h 739466"/>
              <a:gd name="connsiteX1732" fmla="*/ 221927 w 11502997"/>
              <a:gd name="connsiteY1732" fmla="*/ 373944 h 739466"/>
              <a:gd name="connsiteX1733" fmla="*/ 220009 w 11502997"/>
              <a:gd name="connsiteY1733" fmla="*/ 377779 h 739466"/>
              <a:gd name="connsiteX1734" fmla="*/ 222166 w 11502997"/>
              <a:gd name="connsiteY1734" fmla="*/ 381613 h 739466"/>
              <a:gd name="connsiteX1735" fmla="*/ 222885 w 11502997"/>
              <a:gd name="connsiteY1735" fmla="*/ 385927 h 739466"/>
              <a:gd name="connsiteX1736" fmla="*/ 215216 w 11502997"/>
              <a:gd name="connsiteY1736" fmla="*/ 386406 h 739466"/>
              <a:gd name="connsiteX1737" fmla="*/ 214976 w 11502997"/>
              <a:gd name="connsiteY1737" fmla="*/ 387605 h 739466"/>
              <a:gd name="connsiteX1738" fmla="*/ 216175 w 11502997"/>
              <a:gd name="connsiteY1738" fmla="*/ 388803 h 739466"/>
              <a:gd name="connsiteX1739" fmla="*/ 215216 w 11502997"/>
              <a:gd name="connsiteY1739" fmla="*/ 389043 h 739466"/>
              <a:gd name="connsiteX1740" fmla="*/ 214257 w 11502997"/>
              <a:gd name="connsiteY1740" fmla="*/ 389283 h 739466"/>
              <a:gd name="connsiteX1741" fmla="*/ 213538 w 11502997"/>
              <a:gd name="connsiteY1741" fmla="*/ 389043 h 739466"/>
              <a:gd name="connsiteX1742" fmla="*/ 212819 w 11502997"/>
              <a:gd name="connsiteY1742" fmla="*/ 388803 h 739466"/>
              <a:gd name="connsiteX1743" fmla="*/ 212580 w 11502997"/>
              <a:gd name="connsiteY1743" fmla="*/ 385688 h 739466"/>
              <a:gd name="connsiteX1744" fmla="*/ 211381 w 11502997"/>
              <a:gd name="connsiteY1744" fmla="*/ 381613 h 739466"/>
              <a:gd name="connsiteX1745" fmla="*/ 208985 w 11502997"/>
              <a:gd name="connsiteY1745" fmla="*/ 382811 h 739466"/>
              <a:gd name="connsiteX1746" fmla="*/ 206108 w 11502997"/>
              <a:gd name="connsiteY1746" fmla="*/ 381613 h 739466"/>
              <a:gd name="connsiteX1747" fmla="*/ 212819 w 11502997"/>
              <a:gd name="connsiteY1747" fmla="*/ 388803 h 739466"/>
              <a:gd name="connsiteX1748" fmla="*/ 213299 w 11502997"/>
              <a:gd name="connsiteY1748" fmla="*/ 389283 h 739466"/>
              <a:gd name="connsiteX1749" fmla="*/ 214257 w 11502997"/>
              <a:gd name="connsiteY1749" fmla="*/ 389283 h 739466"/>
              <a:gd name="connsiteX1750" fmla="*/ 216175 w 11502997"/>
              <a:gd name="connsiteY1750" fmla="*/ 390481 h 739466"/>
              <a:gd name="connsiteX1751" fmla="*/ 218571 w 11502997"/>
              <a:gd name="connsiteY1751" fmla="*/ 390241 h 739466"/>
              <a:gd name="connsiteX1752" fmla="*/ 219050 w 11502997"/>
              <a:gd name="connsiteY1752" fmla="*/ 391679 h 739466"/>
              <a:gd name="connsiteX1753" fmla="*/ 219530 w 11502997"/>
              <a:gd name="connsiteY1753" fmla="*/ 393117 h 739466"/>
              <a:gd name="connsiteX1754" fmla="*/ 218571 w 11502997"/>
              <a:gd name="connsiteY1754" fmla="*/ 395274 h 739466"/>
              <a:gd name="connsiteX1755" fmla="*/ 219050 w 11502997"/>
              <a:gd name="connsiteY1755" fmla="*/ 399348 h 739466"/>
              <a:gd name="connsiteX1756" fmla="*/ 216893 w 11502997"/>
              <a:gd name="connsiteY1756" fmla="*/ 397431 h 739466"/>
              <a:gd name="connsiteX1757" fmla="*/ 215216 w 11502997"/>
              <a:gd name="connsiteY1757" fmla="*/ 395513 h 739466"/>
              <a:gd name="connsiteX1758" fmla="*/ 214257 w 11502997"/>
              <a:gd name="connsiteY1758" fmla="*/ 398869 h 739466"/>
              <a:gd name="connsiteX1759" fmla="*/ 216654 w 11502997"/>
              <a:gd name="connsiteY1759" fmla="*/ 402224 h 739466"/>
              <a:gd name="connsiteX1760" fmla="*/ 216654 w 11502997"/>
              <a:gd name="connsiteY1760" fmla="*/ 401265 h 739466"/>
              <a:gd name="connsiteX1761" fmla="*/ 221927 w 11502997"/>
              <a:gd name="connsiteY1761" fmla="*/ 411810 h 739466"/>
              <a:gd name="connsiteX1762" fmla="*/ 220489 w 11502997"/>
              <a:gd name="connsiteY1762" fmla="*/ 422835 h 739466"/>
              <a:gd name="connsiteX1763" fmla="*/ 218332 w 11502997"/>
              <a:gd name="connsiteY1763" fmla="*/ 420678 h 739466"/>
              <a:gd name="connsiteX1764" fmla="*/ 217133 w 11502997"/>
              <a:gd name="connsiteY1764" fmla="*/ 417083 h 739466"/>
              <a:gd name="connsiteX1765" fmla="*/ 214737 w 11502997"/>
              <a:gd name="connsiteY1765" fmla="*/ 427149 h 739466"/>
              <a:gd name="connsiteX1766" fmla="*/ 216654 w 11502997"/>
              <a:gd name="connsiteY1766" fmla="*/ 427868 h 739466"/>
              <a:gd name="connsiteX1767" fmla="*/ 218571 w 11502997"/>
              <a:gd name="connsiteY1767" fmla="*/ 429546 h 739466"/>
              <a:gd name="connsiteX1768" fmla="*/ 217372 w 11502997"/>
              <a:gd name="connsiteY1768" fmla="*/ 430264 h 739466"/>
              <a:gd name="connsiteX1769" fmla="*/ 215216 w 11502997"/>
              <a:gd name="connsiteY1769" fmla="*/ 428587 h 739466"/>
              <a:gd name="connsiteX1770" fmla="*/ 215935 w 11502997"/>
              <a:gd name="connsiteY1770" fmla="*/ 433141 h 739466"/>
              <a:gd name="connsiteX1771" fmla="*/ 220489 w 11502997"/>
              <a:gd name="connsiteY1771" fmla="*/ 437214 h 739466"/>
              <a:gd name="connsiteX1772" fmla="*/ 216654 w 11502997"/>
              <a:gd name="connsiteY1772" fmla="*/ 437934 h 739466"/>
              <a:gd name="connsiteX1773" fmla="*/ 212340 w 11502997"/>
              <a:gd name="connsiteY1773" fmla="*/ 440091 h 739466"/>
              <a:gd name="connsiteX1774" fmla="*/ 215455 w 11502997"/>
              <a:gd name="connsiteY1774" fmla="*/ 443446 h 739466"/>
              <a:gd name="connsiteX1775" fmla="*/ 219050 w 11502997"/>
              <a:gd name="connsiteY1775" fmla="*/ 445363 h 739466"/>
              <a:gd name="connsiteX1776" fmla="*/ 217133 w 11502997"/>
              <a:gd name="connsiteY1776" fmla="*/ 447041 h 739466"/>
              <a:gd name="connsiteX1777" fmla="*/ 215695 w 11502997"/>
              <a:gd name="connsiteY1777" fmla="*/ 443925 h 739466"/>
              <a:gd name="connsiteX1778" fmla="*/ 214737 w 11502997"/>
              <a:gd name="connsiteY1778" fmla="*/ 447520 h 739466"/>
              <a:gd name="connsiteX1779" fmla="*/ 214737 w 11502997"/>
              <a:gd name="connsiteY1779" fmla="*/ 452073 h 739466"/>
              <a:gd name="connsiteX1780" fmla="*/ 211860 w 11502997"/>
              <a:gd name="connsiteY1780" fmla="*/ 452313 h 739466"/>
              <a:gd name="connsiteX1781" fmla="*/ 208985 w 11502997"/>
              <a:gd name="connsiteY1781" fmla="*/ 453032 h 739466"/>
              <a:gd name="connsiteX1782" fmla="*/ 209225 w 11502997"/>
              <a:gd name="connsiteY1782" fmla="*/ 456627 h 739466"/>
              <a:gd name="connsiteX1783" fmla="*/ 209464 w 11502997"/>
              <a:gd name="connsiteY1783" fmla="*/ 460222 h 739466"/>
              <a:gd name="connsiteX1784" fmla="*/ 206108 w 11502997"/>
              <a:gd name="connsiteY1784" fmla="*/ 462140 h 739466"/>
              <a:gd name="connsiteX1785" fmla="*/ 203233 w 11502997"/>
              <a:gd name="connsiteY1785" fmla="*/ 468370 h 739466"/>
              <a:gd name="connsiteX1786" fmla="*/ 204431 w 11502997"/>
              <a:gd name="connsiteY1786" fmla="*/ 466453 h 739466"/>
              <a:gd name="connsiteX1787" fmla="*/ 205630 w 11502997"/>
              <a:gd name="connsiteY1787" fmla="*/ 464536 h 739466"/>
              <a:gd name="connsiteX1788" fmla="*/ 210422 w 11502997"/>
              <a:gd name="connsiteY1788" fmla="*/ 470767 h 739466"/>
              <a:gd name="connsiteX1789" fmla="*/ 208505 w 11502997"/>
              <a:gd name="connsiteY1789" fmla="*/ 470527 h 739466"/>
              <a:gd name="connsiteX1790" fmla="*/ 207067 w 11502997"/>
              <a:gd name="connsiteY1790" fmla="*/ 469809 h 739466"/>
              <a:gd name="connsiteX1791" fmla="*/ 207067 w 11502997"/>
              <a:gd name="connsiteY1791" fmla="*/ 472924 h 739466"/>
              <a:gd name="connsiteX1792" fmla="*/ 205630 w 11502997"/>
              <a:gd name="connsiteY1792" fmla="*/ 475560 h 739466"/>
              <a:gd name="connsiteX1793" fmla="*/ 207786 w 11502997"/>
              <a:gd name="connsiteY1793" fmla="*/ 476040 h 739466"/>
              <a:gd name="connsiteX1794" fmla="*/ 209464 w 11502997"/>
              <a:gd name="connsiteY1794" fmla="*/ 476999 h 739466"/>
              <a:gd name="connsiteX1795" fmla="*/ 208265 w 11502997"/>
              <a:gd name="connsiteY1795" fmla="*/ 478436 h 739466"/>
              <a:gd name="connsiteX1796" fmla="*/ 205150 w 11502997"/>
              <a:gd name="connsiteY1796" fmla="*/ 479395 h 739466"/>
              <a:gd name="connsiteX1797" fmla="*/ 207307 w 11502997"/>
              <a:gd name="connsiteY1797" fmla="*/ 481792 h 739466"/>
              <a:gd name="connsiteX1798" fmla="*/ 209943 w 11502997"/>
              <a:gd name="connsiteY1798" fmla="*/ 482271 h 739466"/>
              <a:gd name="connsiteX1799" fmla="*/ 209943 w 11502997"/>
              <a:gd name="connsiteY1799" fmla="*/ 482990 h 739466"/>
              <a:gd name="connsiteX1800" fmla="*/ 209943 w 11502997"/>
              <a:gd name="connsiteY1800" fmla="*/ 484188 h 739466"/>
              <a:gd name="connsiteX1801" fmla="*/ 207307 w 11502997"/>
              <a:gd name="connsiteY1801" fmla="*/ 485626 h 739466"/>
              <a:gd name="connsiteX1802" fmla="*/ 204191 w 11502997"/>
              <a:gd name="connsiteY1802" fmla="*/ 488023 h 739466"/>
              <a:gd name="connsiteX1803" fmla="*/ 208265 w 11502997"/>
              <a:gd name="connsiteY1803" fmla="*/ 492816 h 739466"/>
              <a:gd name="connsiteX1804" fmla="*/ 206588 w 11502997"/>
              <a:gd name="connsiteY1804" fmla="*/ 498088 h 739466"/>
              <a:gd name="connsiteX1805" fmla="*/ 205150 w 11502997"/>
              <a:gd name="connsiteY1805" fmla="*/ 497849 h 739466"/>
              <a:gd name="connsiteX1806" fmla="*/ 203712 w 11502997"/>
              <a:gd name="connsiteY1806" fmla="*/ 498088 h 739466"/>
              <a:gd name="connsiteX1807" fmla="*/ 206588 w 11502997"/>
              <a:gd name="connsiteY1807" fmla="*/ 491857 h 739466"/>
              <a:gd name="connsiteX1808" fmla="*/ 204670 w 11502997"/>
              <a:gd name="connsiteY1808" fmla="*/ 489701 h 739466"/>
              <a:gd name="connsiteX1809" fmla="*/ 201315 w 11502997"/>
              <a:gd name="connsiteY1809" fmla="*/ 490899 h 739466"/>
              <a:gd name="connsiteX1810" fmla="*/ 200117 w 11502997"/>
              <a:gd name="connsiteY1810" fmla="*/ 486584 h 739466"/>
              <a:gd name="connsiteX1811" fmla="*/ 196522 w 11502997"/>
              <a:gd name="connsiteY1811" fmla="*/ 483709 h 739466"/>
              <a:gd name="connsiteX1812" fmla="*/ 199158 w 11502997"/>
              <a:gd name="connsiteY1812" fmla="*/ 482271 h 739466"/>
              <a:gd name="connsiteX1813" fmla="*/ 202753 w 11502997"/>
              <a:gd name="connsiteY1813" fmla="*/ 480354 h 739466"/>
              <a:gd name="connsiteX1814" fmla="*/ 200836 w 11502997"/>
              <a:gd name="connsiteY1814" fmla="*/ 478436 h 739466"/>
              <a:gd name="connsiteX1815" fmla="*/ 201315 w 11502997"/>
              <a:gd name="connsiteY1815" fmla="*/ 476279 h 739466"/>
              <a:gd name="connsiteX1816" fmla="*/ 202035 w 11502997"/>
              <a:gd name="connsiteY1816" fmla="*/ 473643 h 739466"/>
              <a:gd name="connsiteX1817" fmla="*/ 200836 w 11502997"/>
              <a:gd name="connsiteY1817" fmla="*/ 470288 h 739466"/>
              <a:gd name="connsiteX1818" fmla="*/ 198679 w 11502997"/>
              <a:gd name="connsiteY1818" fmla="*/ 472445 h 739466"/>
              <a:gd name="connsiteX1819" fmla="*/ 197481 w 11502997"/>
              <a:gd name="connsiteY1819" fmla="*/ 475560 h 739466"/>
              <a:gd name="connsiteX1820" fmla="*/ 196762 w 11502997"/>
              <a:gd name="connsiteY1820" fmla="*/ 475081 h 739466"/>
              <a:gd name="connsiteX1821" fmla="*/ 195563 w 11502997"/>
              <a:gd name="connsiteY1821" fmla="*/ 475081 h 739466"/>
              <a:gd name="connsiteX1822" fmla="*/ 196283 w 11502997"/>
              <a:gd name="connsiteY1822" fmla="*/ 471486 h 739466"/>
              <a:gd name="connsiteX1823" fmla="*/ 195803 w 11502997"/>
              <a:gd name="connsiteY1823" fmla="*/ 467172 h 739466"/>
              <a:gd name="connsiteX1824" fmla="*/ 196043 w 11502997"/>
              <a:gd name="connsiteY1824" fmla="*/ 463577 h 739466"/>
              <a:gd name="connsiteX1825" fmla="*/ 198919 w 11502997"/>
              <a:gd name="connsiteY1825" fmla="*/ 462140 h 739466"/>
              <a:gd name="connsiteX1826" fmla="*/ 198919 w 11502997"/>
              <a:gd name="connsiteY1826" fmla="*/ 460941 h 739466"/>
              <a:gd name="connsiteX1827" fmla="*/ 195084 w 11502997"/>
              <a:gd name="connsiteY1827" fmla="*/ 460222 h 739466"/>
              <a:gd name="connsiteX1828" fmla="*/ 195084 w 11502997"/>
              <a:gd name="connsiteY1828" fmla="*/ 455668 h 739466"/>
              <a:gd name="connsiteX1829" fmla="*/ 191729 w 11502997"/>
              <a:gd name="connsiteY1829" fmla="*/ 455429 h 739466"/>
              <a:gd name="connsiteX1830" fmla="*/ 193646 w 11502997"/>
              <a:gd name="connsiteY1830" fmla="*/ 464296 h 739466"/>
              <a:gd name="connsiteX1831" fmla="*/ 191729 w 11502997"/>
              <a:gd name="connsiteY1831" fmla="*/ 470288 h 739466"/>
              <a:gd name="connsiteX1832" fmla="*/ 192928 w 11502997"/>
              <a:gd name="connsiteY1832" fmla="*/ 473404 h 739466"/>
              <a:gd name="connsiteX1833" fmla="*/ 194605 w 11502997"/>
              <a:gd name="connsiteY1833" fmla="*/ 475560 h 739466"/>
              <a:gd name="connsiteX1834" fmla="*/ 193886 w 11502997"/>
              <a:gd name="connsiteY1834" fmla="*/ 477477 h 739466"/>
              <a:gd name="connsiteX1835" fmla="*/ 190771 w 11502997"/>
              <a:gd name="connsiteY1835" fmla="*/ 478916 h 739466"/>
              <a:gd name="connsiteX1836" fmla="*/ 192688 w 11502997"/>
              <a:gd name="connsiteY1836" fmla="*/ 479874 h 739466"/>
              <a:gd name="connsiteX1837" fmla="*/ 195084 w 11502997"/>
              <a:gd name="connsiteY1837" fmla="*/ 479395 h 739466"/>
              <a:gd name="connsiteX1838" fmla="*/ 195084 w 11502997"/>
              <a:gd name="connsiteY1838" fmla="*/ 481552 h 739466"/>
              <a:gd name="connsiteX1839" fmla="*/ 194605 w 11502997"/>
              <a:gd name="connsiteY1839" fmla="*/ 483709 h 739466"/>
              <a:gd name="connsiteX1840" fmla="*/ 192208 w 11502997"/>
              <a:gd name="connsiteY1840" fmla="*/ 482271 h 739466"/>
              <a:gd name="connsiteX1841" fmla="*/ 193646 w 11502997"/>
              <a:gd name="connsiteY1841" fmla="*/ 486584 h 739466"/>
              <a:gd name="connsiteX1842" fmla="*/ 193886 w 11502997"/>
              <a:gd name="connsiteY1842" fmla="*/ 488742 h 739466"/>
              <a:gd name="connsiteX1843" fmla="*/ 194126 w 11502997"/>
              <a:gd name="connsiteY1843" fmla="*/ 490419 h 739466"/>
              <a:gd name="connsiteX1844" fmla="*/ 190531 w 11502997"/>
              <a:gd name="connsiteY1844" fmla="*/ 488502 h 739466"/>
              <a:gd name="connsiteX1845" fmla="*/ 186936 w 11502997"/>
              <a:gd name="connsiteY1845" fmla="*/ 485147 h 739466"/>
              <a:gd name="connsiteX1846" fmla="*/ 184539 w 11502997"/>
              <a:gd name="connsiteY1846" fmla="*/ 489461 h 739466"/>
              <a:gd name="connsiteX1847" fmla="*/ 184779 w 11502997"/>
              <a:gd name="connsiteY1847" fmla="*/ 495213 h 739466"/>
              <a:gd name="connsiteX1848" fmla="*/ 187176 w 11502997"/>
              <a:gd name="connsiteY1848" fmla="*/ 500246 h 739466"/>
              <a:gd name="connsiteX1849" fmla="*/ 191250 w 11502997"/>
              <a:gd name="connsiteY1849" fmla="*/ 501923 h 739466"/>
              <a:gd name="connsiteX1850" fmla="*/ 190051 w 11502997"/>
              <a:gd name="connsiteY1850" fmla="*/ 503361 h 739466"/>
              <a:gd name="connsiteX1851" fmla="*/ 186936 w 11502997"/>
              <a:gd name="connsiteY1851" fmla="*/ 504320 h 739466"/>
              <a:gd name="connsiteX1852" fmla="*/ 187655 w 11502997"/>
              <a:gd name="connsiteY1852" fmla="*/ 507675 h 739466"/>
              <a:gd name="connsiteX1853" fmla="*/ 189333 w 11502997"/>
              <a:gd name="connsiteY1853" fmla="*/ 510551 h 739466"/>
              <a:gd name="connsiteX1854" fmla="*/ 187176 w 11502997"/>
              <a:gd name="connsiteY1854" fmla="*/ 511749 h 739466"/>
              <a:gd name="connsiteX1855" fmla="*/ 184539 w 11502997"/>
              <a:gd name="connsiteY1855" fmla="*/ 514385 h 739466"/>
              <a:gd name="connsiteX1856" fmla="*/ 187655 w 11502997"/>
              <a:gd name="connsiteY1856" fmla="*/ 516303 h 739466"/>
              <a:gd name="connsiteX1857" fmla="*/ 190771 w 11502997"/>
              <a:gd name="connsiteY1857" fmla="*/ 518220 h 739466"/>
              <a:gd name="connsiteX1858" fmla="*/ 188134 w 11502997"/>
              <a:gd name="connsiteY1858" fmla="*/ 519418 h 739466"/>
              <a:gd name="connsiteX1859" fmla="*/ 185498 w 11502997"/>
              <a:gd name="connsiteY1859" fmla="*/ 516782 h 739466"/>
              <a:gd name="connsiteX1860" fmla="*/ 184539 w 11502997"/>
              <a:gd name="connsiteY1860" fmla="*/ 523492 h 739466"/>
              <a:gd name="connsiteX1861" fmla="*/ 187176 w 11502997"/>
              <a:gd name="connsiteY1861" fmla="*/ 520856 h 739466"/>
              <a:gd name="connsiteX1862" fmla="*/ 189812 w 11502997"/>
              <a:gd name="connsiteY1862" fmla="*/ 520617 h 739466"/>
              <a:gd name="connsiteX1863" fmla="*/ 189093 w 11502997"/>
              <a:gd name="connsiteY1863" fmla="*/ 523492 h 739466"/>
              <a:gd name="connsiteX1864" fmla="*/ 191729 w 11502997"/>
              <a:gd name="connsiteY1864" fmla="*/ 525889 h 739466"/>
              <a:gd name="connsiteX1865" fmla="*/ 192208 w 11502997"/>
              <a:gd name="connsiteY1865" fmla="*/ 524212 h 739466"/>
              <a:gd name="connsiteX1866" fmla="*/ 193646 w 11502997"/>
              <a:gd name="connsiteY1866" fmla="*/ 523492 h 739466"/>
              <a:gd name="connsiteX1867" fmla="*/ 195084 w 11502997"/>
              <a:gd name="connsiteY1867" fmla="*/ 527327 h 739466"/>
              <a:gd name="connsiteX1868" fmla="*/ 193167 w 11502997"/>
              <a:gd name="connsiteY1868" fmla="*/ 531162 h 739466"/>
              <a:gd name="connsiteX1869" fmla="*/ 190051 w 11502997"/>
              <a:gd name="connsiteY1869" fmla="*/ 534996 h 739466"/>
              <a:gd name="connsiteX1870" fmla="*/ 188374 w 11502997"/>
              <a:gd name="connsiteY1870" fmla="*/ 538831 h 739466"/>
              <a:gd name="connsiteX1871" fmla="*/ 191010 w 11502997"/>
              <a:gd name="connsiteY1871" fmla="*/ 537872 h 739466"/>
              <a:gd name="connsiteX1872" fmla="*/ 192208 w 11502997"/>
              <a:gd name="connsiteY1872" fmla="*/ 535955 h 739466"/>
              <a:gd name="connsiteX1873" fmla="*/ 192208 w 11502997"/>
              <a:gd name="connsiteY1873" fmla="*/ 540509 h 739466"/>
              <a:gd name="connsiteX1874" fmla="*/ 188374 w 11502997"/>
              <a:gd name="connsiteY1874" fmla="*/ 544104 h 739466"/>
              <a:gd name="connsiteX1875" fmla="*/ 187176 w 11502997"/>
              <a:gd name="connsiteY1875" fmla="*/ 544104 h 739466"/>
              <a:gd name="connsiteX1876" fmla="*/ 185977 w 11502997"/>
              <a:gd name="connsiteY1876" fmla="*/ 544104 h 739466"/>
              <a:gd name="connsiteX1877" fmla="*/ 185258 w 11502997"/>
              <a:gd name="connsiteY1877" fmla="*/ 540748 h 739466"/>
              <a:gd name="connsiteX1878" fmla="*/ 185019 w 11502997"/>
              <a:gd name="connsiteY1878" fmla="*/ 538352 h 739466"/>
              <a:gd name="connsiteX1879" fmla="*/ 181184 w 11502997"/>
              <a:gd name="connsiteY1879" fmla="*/ 541467 h 739466"/>
              <a:gd name="connsiteX1880" fmla="*/ 181184 w 11502997"/>
              <a:gd name="connsiteY1880" fmla="*/ 546979 h 739466"/>
              <a:gd name="connsiteX1881" fmla="*/ 183101 w 11502997"/>
              <a:gd name="connsiteY1881" fmla="*/ 545301 h 739466"/>
              <a:gd name="connsiteX1882" fmla="*/ 184539 w 11502997"/>
              <a:gd name="connsiteY1882" fmla="*/ 548417 h 739466"/>
              <a:gd name="connsiteX1883" fmla="*/ 186936 w 11502997"/>
              <a:gd name="connsiteY1883" fmla="*/ 546500 h 739466"/>
              <a:gd name="connsiteX1884" fmla="*/ 190051 w 11502997"/>
              <a:gd name="connsiteY1884" fmla="*/ 549856 h 739466"/>
              <a:gd name="connsiteX1885" fmla="*/ 191250 w 11502997"/>
              <a:gd name="connsiteY1885" fmla="*/ 555128 h 739466"/>
              <a:gd name="connsiteX1886" fmla="*/ 189572 w 11502997"/>
              <a:gd name="connsiteY1886" fmla="*/ 553690 h 739466"/>
              <a:gd name="connsiteX1887" fmla="*/ 189333 w 11502997"/>
              <a:gd name="connsiteY1887" fmla="*/ 550814 h 739466"/>
              <a:gd name="connsiteX1888" fmla="*/ 185991 w 11502997"/>
              <a:gd name="connsiteY1888" fmla="*/ 552819 h 739466"/>
              <a:gd name="connsiteX1889" fmla="*/ 185977 w 11502997"/>
              <a:gd name="connsiteY1889" fmla="*/ 552731 h 739466"/>
              <a:gd name="connsiteX1890" fmla="*/ 185830 w 11502997"/>
              <a:gd name="connsiteY1890" fmla="*/ 552915 h 739466"/>
              <a:gd name="connsiteX1891" fmla="*/ 184539 w 11502997"/>
              <a:gd name="connsiteY1891" fmla="*/ 553690 h 739466"/>
              <a:gd name="connsiteX1892" fmla="*/ 185019 w 11502997"/>
              <a:gd name="connsiteY1892" fmla="*/ 553929 h 739466"/>
              <a:gd name="connsiteX1893" fmla="*/ 185830 w 11502997"/>
              <a:gd name="connsiteY1893" fmla="*/ 552915 h 739466"/>
              <a:gd name="connsiteX1894" fmla="*/ 185991 w 11502997"/>
              <a:gd name="connsiteY1894" fmla="*/ 552819 h 739466"/>
              <a:gd name="connsiteX1895" fmla="*/ 186456 w 11502997"/>
              <a:gd name="connsiteY1895" fmla="*/ 555847 h 739466"/>
              <a:gd name="connsiteX1896" fmla="*/ 188853 w 11502997"/>
              <a:gd name="connsiteY1896" fmla="*/ 557045 h 739466"/>
              <a:gd name="connsiteX1897" fmla="*/ 188613 w 11502997"/>
              <a:gd name="connsiteY1897" fmla="*/ 562078 h 739466"/>
              <a:gd name="connsiteX1898" fmla="*/ 187176 w 11502997"/>
              <a:gd name="connsiteY1898" fmla="*/ 569028 h 739466"/>
              <a:gd name="connsiteX1899" fmla="*/ 186216 w 11502997"/>
              <a:gd name="connsiteY1899" fmla="*/ 574061 h 739466"/>
              <a:gd name="connsiteX1900" fmla="*/ 187415 w 11502997"/>
              <a:gd name="connsiteY1900" fmla="*/ 573342 h 739466"/>
              <a:gd name="connsiteX1901" fmla="*/ 187176 w 11502997"/>
              <a:gd name="connsiteY1901" fmla="*/ 577177 h 739466"/>
              <a:gd name="connsiteX1902" fmla="*/ 186936 w 11502997"/>
              <a:gd name="connsiteY1902" fmla="*/ 580532 h 739466"/>
              <a:gd name="connsiteX1903" fmla="*/ 185977 w 11502997"/>
              <a:gd name="connsiteY1903" fmla="*/ 580292 h 739466"/>
              <a:gd name="connsiteX1904" fmla="*/ 185977 w 11502997"/>
              <a:gd name="connsiteY1904" fmla="*/ 578854 h 739466"/>
              <a:gd name="connsiteX1905" fmla="*/ 185737 w 11502997"/>
              <a:gd name="connsiteY1905" fmla="*/ 577656 h 739466"/>
              <a:gd name="connsiteX1906" fmla="*/ 184060 w 11502997"/>
              <a:gd name="connsiteY1906" fmla="*/ 578135 h 739466"/>
              <a:gd name="connsiteX1907" fmla="*/ 183581 w 11502997"/>
              <a:gd name="connsiteY1907" fmla="*/ 575020 h 739466"/>
              <a:gd name="connsiteX1908" fmla="*/ 182622 w 11502997"/>
              <a:gd name="connsiteY1908" fmla="*/ 571425 h 739466"/>
              <a:gd name="connsiteX1909" fmla="*/ 182622 w 11502997"/>
              <a:gd name="connsiteY1909" fmla="*/ 573342 h 739466"/>
              <a:gd name="connsiteX1910" fmla="*/ 176391 w 11502997"/>
              <a:gd name="connsiteY1910" fmla="*/ 562318 h 739466"/>
              <a:gd name="connsiteX1911" fmla="*/ 177829 w 11502997"/>
              <a:gd name="connsiteY1911" fmla="*/ 548896 h 739466"/>
              <a:gd name="connsiteX1912" fmla="*/ 176391 w 11502997"/>
              <a:gd name="connsiteY1912" fmla="*/ 549856 h 739466"/>
              <a:gd name="connsiteX1913" fmla="*/ 175432 w 11502997"/>
              <a:gd name="connsiteY1913" fmla="*/ 550814 h 739466"/>
              <a:gd name="connsiteX1914" fmla="*/ 176151 w 11502997"/>
              <a:gd name="connsiteY1914" fmla="*/ 543864 h 739466"/>
              <a:gd name="connsiteX1915" fmla="*/ 175911 w 11502997"/>
              <a:gd name="connsiteY1915" fmla="*/ 536194 h 739466"/>
              <a:gd name="connsiteX1916" fmla="*/ 176391 w 11502997"/>
              <a:gd name="connsiteY1916" fmla="*/ 529244 h 739466"/>
              <a:gd name="connsiteX1917" fmla="*/ 179267 w 11502997"/>
              <a:gd name="connsiteY1917" fmla="*/ 524451 h 739466"/>
              <a:gd name="connsiteX1918" fmla="*/ 177589 w 11502997"/>
              <a:gd name="connsiteY1918" fmla="*/ 512948 h 739466"/>
              <a:gd name="connsiteX1919" fmla="*/ 181663 w 11502997"/>
              <a:gd name="connsiteY1919" fmla="*/ 504320 h 739466"/>
              <a:gd name="connsiteX1920" fmla="*/ 179746 w 11502997"/>
              <a:gd name="connsiteY1920" fmla="*/ 498328 h 739466"/>
              <a:gd name="connsiteX1921" fmla="*/ 179986 w 11502997"/>
              <a:gd name="connsiteY1921" fmla="*/ 492097 h 739466"/>
              <a:gd name="connsiteX1922" fmla="*/ 180465 w 11502997"/>
              <a:gd name="connsiteY1922" fmla="*/ 485626 h 739466"/>
              <a:gd name="connsiteX1923" fmla="*/ 179746 w 11502997"/>
              <a:gd name="connsiteY1923" fmla="*/ 478916 h 739466"/>
              <a:gd name="connsiteX1924" fmla="*/ 176391 w 11502997"/>
              <a:gd name="connsiteY1924" fmla="*/ 482750 h 739466"/>
              <a:gd name="connsiteX1925" fmla="*/ 173035 w 11502997"/>
              <a:gd name="connsiteY1925" fmla="*/ 482271 h 739466"/>
              <a:gd name="connsiteX1926" fmla="*/ 174234 w 11502997"/>
              <a:gd name="connsiteY1926" fmla="*/ 478676 h 739466"/>
              <a:gd name="connsiteX1927" fmla="*/ 177349 w 11502997"/>
              <a:gd name="connsiteY1927" fmla="*/ 477717 h 739466"/>
              <a:gd name="connsiteX1928" fmla="*/ 180465 w 11502997"/>
              <a:gd name="connsiteY1928" fmla="*/ 476759 h 739466"/>
              <a:gd name="connsiteX1929" fmla="*/ 181663 w 11502997"/>
              <a:gd name="connsiteY1929" fmla="*/ 473164 h 739466"/>
              <a:gd name="connsiteX1930" fmla="*/ 185498 w 11502997"/>
              <a:gd name="connsiteY1930" fmla="*/ 473882 h 739466"/>
              <a:gd name="connsiteX1931" fmla="*/ 189812 w 11502997"/>
              <a:gd name="connsiteY1931" fmla="*/ 473164 h 739466"/>
              <a:gd name="connsiteX1932" fmla="*/ 186456 w 11502997"/>
              <a:gd name="connsiteY1932" fmla="*/ 470527 h 739466"/>
              <a:gd name="connsiteX1933" fmla="*/ 186456 w 11502997"/>
              <a:gd name="connsiteY1933" fmla="*/ 466453 h 739466"/>
              <a:gd name="connsiteX1934" fmla="*/ 191250 w 11502997"/>
              <a:gd name="connsiteY1934" fmla="*/ 464536 h 739466"/>
              <a:gd name="connsiteX1935" fmla="*/ 188853 w 11502997"/>
              <a:gd name="connsiteY1935" fmla="*/ 458305 h 739466"/>
              <a:gd name="connsiteX1936" fmla="*/ 187176 w 11502997"/>
              <a:gd name="connsiteY1936" fmla="*/ 460222 h 739466"/>
              <a:gd name="connsiteX1937" fmla="*/ 185019 w 11502997"/>
              <a:gd name="connsiteY1937" fmla="*/ 459743 h 739466"/>
              <a:gd name="connsiteX1938" fmla="*/ 184779 w 11502997"/>
              <a:gd name="connsiteY1938" fmla="*/ 463338 h 739466"/>
              <a:gd name="connsiteX1939" fmla="*/ 183581 w 11502997"/>
              <a:gd name="connsiteY1939" fmla="*/ 466453 h 739466"/>
              <a:gd name="connsiteX1940" fmla="*/ 182861 w 11502997"/>
              <a:gd name="connsiteY1940" fmla="*/ 458545 h 739466"/>
              <a:gd name="connsiteX1941" fmla="*/ 187415 w 11502997"/>
              <a:gd name="connsiteY1941" fmla="*/ 453032 h 739466"/>
              <a:gd name="connsiteX1942" fmla="*/ 185737 w 11502997"/>
              <a:gd name="connsiteY1942" fmla="*/ 451115 h 739466"/>
              <a:gd name="connsiteX1943" fmla="*/ 183101 w 11502997"/>
              <a:gd name="connsiteY1943" fmla="*/ 451594 h 739466"/>
              <a:gd name="connsiteX1944" fmla="*/ 182143 w 11502997"/>
              <a:gd name="connsiteY1944" fmla="*/ 447280 h 739466"/>
              <a:gd name="connsiteX1945" fmla="*/ 182143 w 11502997"/>
              <a:gd name="connsiteY1945" fmla="*/ 443446 h 739466"/>
              <a:gd name="connsiteX1946" fmla="*/ 186216 w 11502997"/>
              <a:gd name="connsiteY1946" fmla="*/ 442727 h 739466"/>
              <a:gd name="connsiteX1947" fmla="*/ 188853 w 11502997"/>
              <a:gd name="connsiteY1947" fmla="*/ 445363 h 739466"/>
              <a:gd name="connsiteX1948" fmla="*/ 192688 w 11502997"/>
              <a:gd name="connsiteY1948" fmla="*/ 442966 h 739466"/>
              <a:gd name="connsiteX1949" fmla="*/ 196043 w 11502997"/>
              <a:gd name="connsiteY1949" fmla="*/ 440570 h 739466"/>
              <a:gd name="connsiteX1950" fmla="*/ 195563 w 11502997"/>
              <a:gd name="connsiteY1950" fmla="*/ 434099 h 739466"/>
              <a:gd name="connsiteX1951" fmla="*/ 197481 w 11502997"/>
              <a:gd name="connsiteY1951" fmla="*/ 427149 h 739466"/>
              <a:gd name="connsiteX1952" fmla="*/ 192688 w 11502997"/>
              <a:gd name="connsiteY1952" fmla="*/ 422835 h 739466"/>
              <a:gd name="connsiteX1953" fmla="*/ 191010 w 11502997"/>
              <a:gd name="connsiteY1953" fmla="*/ 428107 h 739466"/>
              <a:gd name="connsiteX1954" fmla="*/ 189812 w 11502997"/>
              <a:gd name="connsiteY1954" fmla="*/ 433859 h 739466"/>
              <a:gd name="connsiteX1955" fmla="*/ 193167 w 11502997"/>
              <a:gd name="connsiteY1955" fmla="*/ 435776 h 739466"/>
              <a:gd name="connsiteX1956" fmla="*/ 190531 w 11502997"/>
              <a:gd name="connsiteY1956" fmla="*/ 436736 h 739466"/>
              <a:gd name="connsiteX1957" fmla="*/ 186456 w 11502997"/>
              <a:gd name="connsiteY1957" fmla="*/ 439132 h 739466"/>
              <a:gd name="connsiteX1958" fmla="*/ 187655 w 11502997"/>
              <a:gd name="connsiteY1958" fmla="*/ 436975 h 739466"/>
              <a:gd name="connsiteX1959" fmla="*/ 185019 w 11502997"/>
              <a:gd name="connsiteY1959" fmla="*/ 437694 h 739466"/>
              <a:gd name="connsiteX1960" fmla="*/ 185019 w 11502997"/>
              <a:gd name="connsiteY1960" fmla="*/ 435537 h 739466"/>
              <a:gd name="connsiteX1961" fmla="*/ 184539 w 11502997"/>
              <a:gd name="connsiteY1961" fmla="*/ 433859 h 739466"/>
              <a:gd name="connsiteX1962" fmla="*/ 180944 w 11502997"/>
              <a:gd name="connsiteY1962" fmla="*/ 437934 h 739466"/>
              <a:gd name="connsiteX1963" fmla="*/ 175911 w 11502997"/>
              <a:gd name="connsiteY1963" fmla="*/ 439611 h 739466"/>
              <a:gd name="connsiteX1964" fmla="*/ 174952 w 11502997"/>
              <a:gd name="connsiteY1964" fmla="*/ 443446 h 739466"/>
              <a:gd name="connsiteX1965" fmla="*/ 177349 w 11502997"/>
              <a:gd name="connsiteY1965" fmla="*/ 444165 h 739466"/>
              <a:gd name="connsiteX1966" fmla="*/ 179746 w 11502997"/>
              <a:gd name="connsiteY1966" fmla="*/ 444404 h 739466"/>
              <a:gd name="connsiteX1967" fmla="*/ 179506 w 11502997"/>
              <a:gd name="connsiteY1967" fmla="*/ 446321 h 739466"/>
              <a:gd name="connsiteX1968" fmla="*/ 178069 w 11502997"/>
              <a:gd name="connsiteY1968" fmla="*/ 447999 h 739466"/>
              <a:gd name="connsiteX1969" fmla="*/ 177349 w 11502997"/>
              <a:gd name="connsiteY1969" fmla="*/ 448958 h 739466"/>
              <a:gd name="connsiteX1970" fmla="*/ 179267 w 11502997"/>
              <a:gd name="connsiteY1970" fmla="*/ 448718 h 739466"/>
              <a:gd name="connsiteX1971" fmla="*/ 177829 w 11502997"/>
              <a:gd name="connsiteY1971" fmla="*/ 452313 h 739466"/>
              <a:gd name="connsiteX1972" fmla="*/ 178308 w 11502997"/>
              <a:gd name="connsiteY1972" fmla="*/ 455908 h 739466"/>
              <a:gd name="connsiteX1973" fmla="*/ 179506 w 11502997"/>
              <a:gd name="connsiteY1973" fmla="*/ 459982 h 739466"/>
              <a:gd name="connsiteX1974" fmla="*/ 179746 w 11502997"/>
              <a:gd name="connsiteY1974" fmla="*/ 464536 h 739466"/>
              <a:gd name="connsiteX1975" fmla="*/ 175432 w 11502997"/>
              <a:gd name="connsiteY1975" fmla="*/ 461180 h 739466"/>
              <a:gd name="connsiteX1976" fmla="*/ 175192 w 11502997"/>
              <a:gd name="connsiteY1976" fmla="*/ 463098 h 739466"/>
              <a:gd name="connsiteX1977" fmla="*/ 176391 w 11502997"/>
              <a:gd name="connsiteY1977" fmla="*/ 465015 h 739466"/>
              <a:gd name="connsiteX1978" fmla="*/ 176870 w 11502997"/>
              <a:gd name="connsiteY1978" fmla="*/ 466932 h 739466"/>
              <a:gd name="connsiteX1979" fmla="*/ 174952 w 11502997"/>
              <a:gd name="connsiteY1979" fmla="*/ 468370 h 739466"/>
              <a:gd name="connsiteX1980" fmla="*/ 173994 w 11502997"/>
              <a:gd name="connsiteY1980" fmla="*/ 468370 h 739466"/>
              <a:gd name="connsiteX1981" fmla="*/ 174234 w 11502997"/>
              <a:gd name="connsiteY1981" fmla="*/ 467172 h 739466"/>
              <a:gd name="connsiteX1982" fmla="*/ 174474 w 11502997"/>
              <a:gd name="connsiteY1982" fmla="*/ 465974 h 739466"/>
              <a:gd name="connsiteX1983" fmla="*/ 173035 w 11502997"/>
              <a:gd name="connsiteY1983" fmla="*/ 465974 h 739466"/>
              <a:gd name="connsiteX1984" fmla="*/ 171837 w 11502997"/>
              <a:gd name="connsiteY1984" fmla="*/ 466693 h 739466"/>
              <a:gd name="connsiteX1985" fmla="*/ 172317 w 11502997"/>
              <a:gd name="connsiteY1985" fmla="*/ 467412 h 739466"/>
              <a:gd name="connsiteX1986" fmla="*/ 172556 w 11502997"/>
              <a:gd name="connsiteY1986" fmla="*/ 468131 h 739466"/>
              <a:gd name="connsiteX1987" fmla="*/ 171118 w 11502997"/>
              <a:gd name="connsiteY1987" fmla="*/ 468850 h 739466"/>
              <a:gd name="connsiteX1988" fmla="*/ 173035 w 11502997"/>
              <a:gd name="connsiteY1988" fmla="*/ 468850 h 739466"/>
              <a:gd name="connsiteX1989" fmla="*/ 171358 w 11502997"/>
              <a:gd name="connsiteY1989" fmla="*/ 470288 h 739466"/>
              <a:gd name="connsiteX1990" fmla="*/ 168242 w 11502997"/>
              <a:gd name="connsiteY1990" fmla="*/ 470767 h 739466"/>
              <a:gd name="connsiteX1991" fmla="*/ 168722 w 11502997"/>
              <a:gd name="connsiteY1991" fmla="*/ 475560 h 739466"/>
              <a:gd name="connsiteX1992" fmla="*/ 165366 w 11502997"/>
              <a:gd name="connsiteY1992" fmla="*/ 470527 h 739466"/>
              <a:gd name="connsiteX1993" fmla="*/ 164887 w 11502997"/>
              <a:gd name="connsiteY1993" fmla="*/ 462140 h 739466"/>
              <a:gd name="connsiteX1994" fmla="*/ 160094 w 11502997"/>
              <a:gd name="connsiteY1994" fmla="*/ 463577 h 739466"/>
              <a:gd name="connsiteX1995" fmla="*/ 162250 w 11502997"/>
              <a:gd name="connsiteY1995" fmla="*/ 466214 h 739466"/>
              <a:gd name="connsiteX1996" fmla="*/ 163449 w 11502997"/>
              <a:gd name="connsiteY1996" fmla="*/ 470767 h 739466"/>
              <a:gd name="connsiteX1997" fmla="*/ 164887 w 11502997"/>
              <a:gd name="connsiteY1997" fmla="*/ 475321 h 739466"/>
              <a:gd name="connsiteX1998" fmla="*/ 168242 w 11502997"/>
              <a:gd name="connsiteY1998" fmla="*/ 477957 h 739466"/>
              <a:gd name="connsiteX1999" fmla="*/ 167763 w 11502997"/>
              <a:gd name="connsiteY1999" fmla="*/ 487064 h 739466"/>
              <a:gd name="connsiteX2000" fmla="*/ 174474 w 11502997"/>
              <a:gd name="connsiteY2000" fmla="*/ 492816 h 739466"/>
              <a:gd name="connsiteX2001" fmla="*/ 171358 w 11502997"/>
              <a:gd name="connsiteY2001" fmla="*/ 500485 h 739466"/>
              <a:gd name="connsiteX2002" fmla="*/ 168242 w 11502997"/>
              <a:gd name="connsiteY2002" fmla="*/ 508154 h 739466"/>
              <a:gd name="connsiteX2003" fmla="*/ 169201 w 11502997"/>
              <a:gd name="connsiteY2003" fmla="*/ 510311 h 739466"/>
              <a:gd name="connsiteX2004" fmla="*/ 171118 w 11502997"/>
              <a:gd name="connsiteY2004" fmla="*/ 511030 h 739466"/>
              <a:gd name="connsiteX2005" fmla="*/ 169441 w 11502997"/>
              <a:gd name="connsiteY2005" fmla="*/ 513187 h 739466"/>
              <a:gd name="connsiteX2006" fmla="*/ 169201 w 11502997"/>
              <a:gd name="connsiteY2006" fmla="*/ 515823 h 739466"/>
              <a:gd name="connsiteX2007" fmla="*/ 170639 w 11502997"/>
              <a:gd name="connsiteY2007" fmla="*/ 516782 h 739466"/>
              <a:gd name="connsiteX2008" fmla="*/ 172556 w 11502997"/>
              <a:gd name="connsiteY2008" fmla="*/ 515344 h 739466"/>
              <a:gd name="connsiteX2009" fmla="*/ 173275 w 11502997"/>
              <a:gd name="connsiteY2009" fmla="*/ 521815 h 739466"/>
              <a:gd name="connsiteX2010" fmla="*/ 169201 w 11502997"/>
              <a:gd name="connsiteY2010" fmla="*/ 527807 h 739466"/>
              <a:gd name="connsiteX2011" fmla="*/ 170879 w 11502997"/>
              <a:gd name="connsiteY2011" fmla="*/ 530203 h 739466"/>
              <a:gd name="connsiteX2012" fmla="*/ 169680 w 11502997"/>
              <a:gd name="connsiteY2012" fmla="*/ 531641 h 739466"/>
              <a:gd name="connsiteX2013" fmla="*/ 171837 w 11502997"/>
              <a:gd name="connsiteY2013" fmla="*/ 532600 h 739466"/>
              <a:gd name="connsiteX2014" fmla="*/ 172077 w 11502997"/>
              <a:gd name="connsiteY2014" fmla="*/ 534996 h 739466"/>
              <a:gd name="connsiteX2015" fmla="*/ 172077 w 11502997"/>
              <a:gd name="connsiteY2015" fmla="*/ 537632 h 739466"/>
              <a:gd name="connsiteX2016" fmla="*/ 173514 w 11502997"/>
              <a:gd name="connsiteY2016" fmla="*/ 539310 h 739466"/>
              <a:gd name="connsiteX2017" fmla="*/ 170879 w 11502997"/>
              <a:gd name="connsiteY2017" fmla="*/ 545301 h 739466"/>
              <a:gd name="connsiteX2018" fmla="*/ 169680 w 11502997"/>
              <a:gd name="connsiteY2018" fmla="*/ 551773 h 739466"/>
              <a:gd name="connsiteX2019" fmla="*/ 166565 w 11502997"/>
              <a:gd name="connsiteY2019" fmla="*/ 549616 h 739466"/>
              <a:gd name="connsiteX2020" fmla="*/ 163449 w 11502997"/>
              <a:gd name="connsiteY2020" fmla="*/ 550814 h 739466"/>
              <a:gd name="connsiteX2021" fmla="*/ 161532 w 11502997"/>
              <a:gd name="connsiteY2021" fmla="*/ 548178 h 739466"/>
              <a:gd name="connsiteX2022" fmla="*/ 158656 w 11502997"/>
              <a:gd name="connsiteY2022" fmla="*/ 546021 h 739466"/>
              <a:gd name="connsiteX2023" fmla="*/ 157457 w 11502997"/>
              <a:gd name="connsiteY2023" fmla="*/ 547219 h 739466"/>
              <a:gd name="connsiteX2024" fmla="*/ 156259 w 11502997"/>
              <a:gd name="connsiteY2024" fmla="*/ 548417 h 739466"/>
              <a:gd name="connsiteX2025" fmla="*/ 160333 w 11502997"/>
              <a:gd name="connsiteY2025" fmla="*/ 552491 h 739466"/>
              <a:gd name="connsiteX2026" fmla="*/ 161052 w 11502997"/>
              <a:gd name="connsiteY2026" fmla="*/ 556086 h 739466"/>
              <a:gd name="connsiteX2027" fmla="*/ 163689 w 11502997"/>
              <a:gd name="connsiteY2027" fmla="*/ 556806 h 739466"/>
              <a:gd name="connsiteX2028" fmla="*/ 166325 w 11502997"/>
              <a:gd name="connsiteY2028" fmla="*/ 557045 h 739466"/>
              <a:gd name="connsiteX2029" fmla="*/ 166325 w 11502997"/>
              <a:gd name="connsiteY2029" fmla="*/ 560161 h 739466"/>
              <a:gd name="connsiteX2030" fmla="*/ 169201 w 11502997"/>
              <a:gd name="connsiteY2030" fmla="*/ 560880 h 739466"/>
              <a:gd name="connsiteX2031" fmla="*/ 168482 w 11502997"/>
              <a:gd name="connsiteY2031" fmla="*/ 562797 h 739466"/>
              <a:gd name="connsiteX2032" fmla="*/ 168722 w 11502997"/>
              <a:gd name="connsiteY2032" fmla="*/ 565673 h 739466"/>
              <a:gd name="connsiteX2033" fmla="*/ 170639 w 11502997"/>
              <a:gd name="connsiteY2033" fmla="*/ 564954 h 739466"/>
              <a:gd name="connsiteX2034" fmla="*/ 172556 w 11502997"/>
              <a:gd name="connsiteY2034" fmla="*/ 565193 h 739466"/>
              <a:gd name="connsiteX2035" fmla="*/ 171358 w 11502997"/>
              <a:gd name="connsiteY2035" fmla="*/ 573102 h 739466"/>
              <a:gd name="connsiteX2036" fmla="*/ 167763 w 11502997"/>
              <a:gd name="connsiteY2036" fmla="*/ 582449 h 739466"/>
              <a:gd name="connsiteX2037" fmla="*/ 163449 w 11502997"/>
              <a:gd name="connsiteY2037" fmla="*/ 572863 h 739466"/>
              <a:gd name="connsiteX2038" fmla="*/ 160094 w 11502997"/>
              <a:gd name="connsiteY2038" fmla="*/ 564235 h 739466"/>
              <a:gd name="connsiteX2039" fmla="*/ 162011 w 11502997"/>
              <a:gd name="connsiteY2039" fmla="*/ 564235 h 739466"/>
              <a:gd name="connsiteX2040" fmla="*/ 158416 w 11502997"/>
              <a:gd name="connsiteY2040" fmla="*/ 558483 h 739466"/>
              <a:gd name="connsiteX2041" fmla="*/ 157218 w 11502997"/>
              <a:gd name="connsiteY2041" fmla="*/ 551293 h 739466"/>
              <a:gd name="connsiteX2042" fmla="*/ 155780 w 11502997"/>
              <a:gd name="connsiteY2042" fmla="*/ 551293 h 739466"/>
              <a:gd name="connsiteX2043" fmla="*/ 154342 w 11502997"/>
              <a:gd name="connsiteY2043" fmla="*/ 551293 h 739466"/>
              <a:gd name="connsiteX2044" fmla="*/ 154342 w 11502997"/>
              <a:gd name="connsiteY2044" fmla="*/ 547219 h 739466"/>
              <a:gd name="connsiteX2045" fmla="*/ 156259 w 11502997"/>
              <a:gd name="connsiteY2045" fmla="*/ 543624 h 739466"/>
              <a:gd name="connsiteX2046" fmla="*/ 148111 w 11502997"/>
              <a:gd name="connsiteY2046" fmla="*/ 539310 h 739466"/>
              <a:gd name="connsiteX2047" fmla="*/ 149070 w 11502997"/>
              <a:gd name="connsiteY2047" fmla="*/ 542666 h 739466"/>
              <a:gd name="connsiteX2048" fmla="*/ 152425 w 11502997"/>
              <a:gd name="connsiteY2048" fmla="*/ 545062 h 739466"/>
              <a:gd name="connsiteX2049" fmla="*/ 151226 w 11502997"/>
              <a:gd name="connsiteY2049" fmla="*/ 546021 h 739466"/>
              <a:gd name="connsiteX2050" fmla="*/ 148590 w 11502997"/>
              <a:gd name="connsiteY2050" fmla="*/ 546500 h 739466"/>
              <a:gd name="connsiteX2051" fmla="*/ 150028 w 11502997"/>
              <a:gd name="connsiteY2051" fmla="*/ 553450 h 739466"/>
              <a:gd name="connsiteX2052" fmla="*/ 150987 w 11502997"/>
              <a:gd name="connsiteY2052" fmla="*/ 561359 h 739466"/>
              <a:gd name="connsiteX2053" fmla="*/ 152425 w 11502997"/>
              <a:gd name="connsiteY2053" fmla="*/ 560400 h 739466"/>
              <a:gd name="connsiteX2054" fmla="*/ 154342 w 11502997"/>
              <a:gd name="connsiteY2054" fmla="*/ 559442 h 739466"/>
              <a:gd name="connsiteX2055" fmla="*/ 154342 w 11502997"/>
              <a:gd name="connsiteY2055" fmla="*/ 567350 h 739466"/>
              <a:gd name="connsiteX2056" fmla="*/ 155780 w 11502997"/>
              <a:gd name="connsiteY2056" fmla="*/ 578615 h 739466"/>
              <a:gd name="connsiteX2057" fmla="*/ 153143 w 11502997"/>
              <a:gd name="connsiteY2057" fmla="*/ 572383 h 739466"/>
              <a:gd name="connsiteX2058" fmla="*/ 149548 w 11502997"/>
              <a:gd name="connsiteY2058" fmla="*/ 564714 h 739466"/>
              <a:gd name="connsiteX2059" fmla="*/ 146193 w 11502997"/>
              <a:gd name="connsiteY2059" fmla="*/ 557285 h 739466"/>
              <a:gd name="connsiteX2060" fmla="*/ 144276 w 11502997"/>
              <a:gd name="connsiteY2060" fmla="*/ 551773 h 739466"/>
              <a:gd name="connsiteX2061" fmla="*/ 136607 w 11502997"/>
              <a:gd name="connsiteY2061" fmla="*/ 543864 h 739466"/>
              <a:gd name="connsiteX2062" fmla="*/ 130376 w 11502997"/>
              <a:gd name="connsiteY2062" fmla="*/ 532600 h 739466"/>
              <a:gd name="connsiteX2063" fmla="*/ 129417 w 11502997"/>
              <a:gd name="connsiteY2063" fmla="*/ 532120 h 739466"/>
              <a:gd name="connsiteX2064" fmla="*/ 129417 w 11502997"/>
              <a:gd name="connsiteY2064" fmla="*/ 528286 h 739466"/>
              <a:gd name="connsiteX2065" fmla="*/ 131094 w 11502997"/>
              <a:gd name="connsiteY2065" fmla="*/ 526369 h 739466"/>
              <a:gd name="connsiteX2066" fmla="*/ 133251 w 11502997"/>
              <a:gd name="connsiteY2066" fmla="*/ 523492 h 739466"/>
              <a:gd name="connsiteX2067" fmla="*/ 131334 w 11502997"/>
              <a:gd name="connsiteY2067" fmla="*/ 523253 h 739466"/>
              <a:gd name="connsiteX2068" fmla="*/ 129417 w 11502997"/>
              <a:gd name="connsiteY2068" fmla="*/ 523492 h 739466"/>
              <a:gd name="connsiteX2069" fmla="*/ 129417 w 11502997"/>
              <a:gd name="connsiteY2069" fmla="*/ 491857 h 739466"/>
              <a:gd name="connsiteX2070" fmla="*/ 131814 w 11502997"/>
              <a:gd name="connsiteY2070" fmla="*/ 491857 h 739466"/>
              <a:gd name="connsiteX2071" fmla="*/ 134211 w 11502997"/>
              <a:gd name="connsiteY2071" fmla="*/ 489940 h 739466"/>
              <a:gd name="connsiteX2072" fmla="*/ 133251 w 11502997"/>
              <a:gd name="connsiteY2072" fmla="*/ 487544 h 739466"/>
              <a:gd name="connsiteX2073" fmla="*/ 131814 w 11502997"/>
              <a:gd name="connsiteY2073" fmla="*/ 485626 h 739466"/>
              <a:gd name="connsiteX2074" fmla="*/ 129417 w 11502997"/>
              <a:gd name="connsiteY2074" fmla="*/ 487064 h 739466"/>
              <a:gd name="connsiteX2075" fmla="*/ 129417 w 11502997"/>
              <a:gd name="connsiteY2075" fmla="*/ 459743 h 739466"/>
              <a:gd name="connsiteX2076" fmla="*/ 131814 w 11502997"/>
              <a:gd name="connsiteY2076" fmla="*/ 460701 h 739466"/>
              <a:gd name="connsiteX2077" fmla="*/ 134929 w 11502997"/>
              <a:gd name="connsiteY2077" fmla="*/ 458305 h 739466"/>
              <a:gd name="connsiteX2078" fmla="*/ 139003 w 11502997"/>
              <a:gd name="connsiteY2078" fmla="*/ 457825 h 739466"/>
              <a:gd name="connsiteX2079" fmla="*/ 138285 w 11502997"/>
              <a:gd name="connsiteY2079" fmla="*/ 454470 h 739466"/>
              <a:gd name="connsiteX2080" fmla="*/ 135648 w 11502997"/>
              <a:gd name="connsiteY2080" fmla="*/ 453991 h 739466"/>
              <a:gd name="connsiteX2081" fmla="*/ 132533 w 11502997"/>
              <a:gd name="connsiteY2081" fmla="*/ 453751 h 739466"/>
              <a:gd name="connsiteX2082" fmla="*/ 130376 w 11502997"/>
              <a:gd name="connsiteY2082" fmla="*/ 451115 h 739466"/>
              <a:gd name="connsiteX2083" fmla="*/ 129417 w 11502997"/>
              <a:gd name="connsiteY2083" fmla="*/ 451594 h 739466"/>
              <a:gd name="connsiteX2084" fmla="*/ 129417 w 11502997"/>
              <a:gd name="connsiteY2084" fmla="*/ 412290 h 739466"/>
              <a:gd name="connsiteX2085" fmla="*/ 131094 w 11502997"/>
              <a:gd name="connsiteY2085" fmla="*/ 413728 h 739466"/>
              <a:gd name="connsiteX2086" fmla="*/ 132293 w 11502997"/>
              <a:gd name="connsiteY2086" fmla="*/ 416125 h 739466"/>
              <a:gd name="connsiteX2087" fmla="*/ 133251 w 11502997"/>
              <a:gd name="connsiteY2087" fmla="*/ 412290 h 739466"/>
              <a:gd name="connsiteX2088" fmla="*/ 129417 w 11502997"/>
              <a:gd name="connsiteY2088" fmla="*/ 410852 h 739466"/>
              <a:gd name="connsiteX2089" fmla="*/ 129417 w 11502997"/>
              <a:gd name="connsiteY2089" fmla="*/ 339913 h 739466"/>
              <a:gd name="connsiteX2090" fmla="*/ 125103 w 11502997"/>
              <a:gd name="connsiteY2090" fmla="*/ 234941 h 739466"/>
              <a:gd name="connsiteX2091" fmla="*/ 102096 w 11502997"/>
              <a:gd name="connsiteY2091" fmla="*/ 208099 h 739466"/>
              <a:gd name="connsiteX2092" fmla="*/ 18214 w 11502997"/>
              <a:gd name="connsiteY2092" fmla="*/ 198992 h 739466"/>
              <a:gd name="connsiteX2093" fmla="*/ 0 w 11502997"/>
              <a:gd name="connsiteY2093" fmla="*/ 198992 h 739466"/>
              <a:gd name="connsiteX2094" fmla="*/ 0 w 11502997"/>
              <a:gd name="connsiteY2094" fmla="*/ 111276 h 739466"/>
              <a:gd name="connsiteX2095" fmla="*/ 166625 w 11502997"/>
              <a:gd name="connsiteY2095" fmla="*/ 33086 h 7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</a:cxnLst>
            <a:rect l="l" t="t" r="r" b="b"/>
            <a:pathLst>
              <a:path w="11502997" h="739466">
                <a:moveTo>
                  <a:pt x="132773" y="735353"/>
                </a:moveTo>
                <a:cubicBezTo>
                  <a:pt x="133412" y="735672"/>
                  <a:pt x="133731" y="736551"/>
                  <a:pt x="133731" y="737989"/>
                </a:cubicBezTo>
                <a:lnTo>
                  <a:pt x="132657" y="739466"/>
                </a:lnTo>
                <a:lnTo>
                  <a:pt x="131400" y="739466"/>
                </a:lnTo>
                <a:lnTo>
                  <a:pt x="130616" y="737270"/>
                </a:lnTo>
                <a:cubicBezTo>
                  <a:pt x="130456" y="736312"/>
                  <a:pt x="131175" y="735672"/>
                  <a:pt x="132773" y="735353"/>
                </a:cubicBezTo>
                <a:close/>
                <a:moveTo>
                  <a:pt x="155780" y="734874"/>
                </a:moveTo>
                <a:cubicBezTo>
                  <a:pt x="156419" y="736471"/>
                  <a:pt x="156579" y="737510"/>
                  <a:pt x="156259" y="737989"/>
                </a:cubicBezTo>
                <a:lnTo>
                  <a:pt x="157525" y="739466"/>
                </a:lnTo>
                <a:lnTo>
                  <a:pt x="152220" y="739466"/>
                </a:lnTo>
                <a:lnTo>
                  <a:pt x="151945" y="735353"/>
                </a:lnTo>
                <a:cubicBezTo>
                  <a:pt x="153224" y="735992"/>
                  <a:pt x="154501" y="735832"/>
                  <a:pt x="155780" y="734874"/>
                </a:cubicBezTo>
                <a:close/>
                <a:moveTo>
                  <a:pt x="162970" y="732477"/>
                </a:moveTo>
                <a:cubicBezTo>
                  <a:pt x="163609" y="733755"/>
                  <a:pt x="164008" y="735353"/>
                  <a:pt x="164168" y="737270"/>
                </a:cubicBezTo>
                <a:lnTo>
                  <a:pt x="164468" y="739466"/>
                </a:lnTo>
                <a:lnTo>
                  <a:pt x="162824" y="739466"/>
                </a:lnTo>
                <a:lnTo>
                  <a:pt x="162730" y="737510"/>
                </a:lnTo>
                <a:cubicBezTo>
                  <a:pt x="162570" y="735753"/>
                  <a:pt x="162650" y="734075"/>
                  <a:pt x="162970" y="732477"/>
                </a:cubicBezTo>
                <a:close/>
                <a:moveTo>
                  <a:pt x="154342" y="728643"/>
                </a:moveTo>
                <a:cubicBezTo>
                  <a:pt x="153703" y="729281"/>
                  <a:pt x="153383" y="729841"/>
                  <a:pt x="153383" y="730320"/>
                </a:cubicBezTo>
                <a:cubicBezTo>
                  <a:pt x="153383" y="730800"/>
                  <a:pt x="153543" y="731279"/>
                  <a:pt x="153863" y="731758"/>
                </a:cubicBezTo>
                <a:cubicBezTo>
                  <a:pt x="154182" y="732237"/>
                  <a:pt x="154262" y="732636"/>
                  <a:pt x="154102" y="732956"/>
                </a:cubicBezTo>
                <a:cubicBezTo>
                  <a:pt x="153942" y="733276"/>
                  <a:pt x="153383" y="733596"/>
                  <a:pt x="152425" y="733915"/>
                </a:cubicBezTo>
                <a:cubicBezTo>
                  <a:pt x="151785" y="732956"/>
                  <a:pt x="151785" y="731598"/>
                  <a:pt x="152425" y="729841"/>
                </a:cubicBezTo>
                <a:cubicBezTo>
                  <a:pt x="153064" y="728083"/>
                  <a:pt x="153703" y="727684"/>
                  <a:pt x="154342" y="728643"/>
                </a:cubicBezTo>
                <a:close/>
                <a:moveTo>
                  <a:pt x="215695" y="719535"/>
                </a:moveTo>
                <a:cubicBezTo>
                  <a:pt x="215056" y="722092"/>
                  <a:pt x="215216" y="724408"/>
                  <a:pt x="216175" y="726485"/>
                </a:cubicBezTo>
                <a:cubicBezTo>
                  <a:pt x="217133" y="728563"/>
                  <a:pt x="218252" y="730879"/>
                  <a:pt x="219530" y="733435"/>
                </a:cubicBezTo>
                <a:cubicBezTo>
                  <a:pt x="219849" y="731518"/>
                  <a:pt x="219450" y="729042"/>
                  <a:pt x="218332" y="726006"/>
                </a:cubicBezTo>
                <a:cubicBezTo>
                  <a:pt x="217213" y="722970"/>
                  <a:pt x="216334" y="720813"/>
                  <a:pt x="215695" y="719535"/>
                </a:cubicBezTo>
                <a:close/>
                <a:moveTo>
                  <a:pt x="229595" y="718576"/>
                </a:moveTo>
                <a:cubicBezTo>
                  <a:pt x="227998" y="720174"/>
                  <a:pt x="227838" y="721693"/>
                  <a:pt x="229116" y="723130"/>
                </a:cubicBezTo>
                <a:cubicBezTo>
                  <a:pt x="230394" y="724568"/>
                  <a:pt x="231353" y="726246"/>
                  <a:pt x="231992" y="728163"/>
                </a:cubicBezTo>
                <a:cubicBezTo>
                  <a:pt x="232311" y="726246"/>
                  <a:pt x="232152" y="724568"/>
                  <a:pt x="231513" y="723130"/>
                </a:cubicBezTo>
                <a:cubicBezTo>
                  <a:pt x="230873" y="721693"/>
                  <a:pt x="230235" y="720174"/>
                  <a:pt x="229595" y="718576"/>
                </a:cubicBezTo>
                <a:close/>
                <a:moveTo>
                  <a:pt x="146193" y="714263"/>
                </a:moveTo>
                <a:cubicBezTo>
                  <a:pt x="146832" y="714263"/>
                  <a:pt x="147232" y="714343"/>
                  <a:pt x="147392" y="714503"/>
                </a:cubicBezTo>
                <a:cubicBezTo>
                  <a:pt x="147551" y="714662"/>
                  <a:pt x="147951" y="714582"/>
                  <a:pt x="148590" y="714263"/>
                </a:cubicBezTo>
                <a:cubicBezTo>
                  <a:pt x="148590" y="715861"/>
                  <a:pt x="148510" y="717378"/>
                  <a:pt x="148350" y="718816"/>
                </a:cubicBezTo>
                <a:cubicBezTo>
                  <a:pt x="148191" y="720254"/>
                  <a:pt x="149070" y="721133"/>
                  <a:pt x="150987" y="721453"/>
                </a:cubicBezTo>
                <a:lnTo>
                  <a:pt x="151396" y="739466"/>
                </a:lnTo>
                <a:lnTo>
                  <a:pt x="138464" y="739466"/>
                </a:lnTo>
                <a:lnTo>
                  <a:pt x="139483" y="731998"/>
                </a:lnTo>
                <a:cubicBezTo>
                  <a:pt x="139802" y="728482"/>
                  <a:pt x="140601" y="725127"/>
                  <a:pt x="141879" y="721932"/>
                </a:cubicBezTo>
                <a:cubicBezTo>
                  <a:pt x="142519" y="721612"/>
                  <a:pt x="142838" y="721693"/>
                  <a:pt x="142838" y="722171"/>
                </a:cubicBezTo>
                <a:cubicBezTo>
                  <a:pt x="142838" y="722651"/>
                  <a:pt x="142998" y="723051"/>
                  <a:pt x="143318" y="723370"/>
                </a:cubicBezTo>
                <a:cubicBezTo>
                  <a:pt x="143956" y="721133"/>
                  <a:pt x="144196" y="719456"/>
                  <a:pt x="144036" y="718337"/>
                </a:cubicBezTo>
                <a:cubicBezTo>
                  <a:pt x="143877" y="717218"/>
                  <a:pt x="144595" y="715861"/>
                  <a:pt x="146193" y="714263"/>
                </a:cubicBezTo>
                <a:close/>
                <a:moveTo>
                  <a:pt x="181184" y="703718"/>
                </a:moveTo>
                <a:cubicBezTo>
                  <a:pt x="182143" y="703398"/>
                  <a:pt x="182861" y="704357"/>
                  <a:pt x="183341" y="706594"/>
                </a:cubicBezTo>
                <a:cubicBezTo>
                  <a:pt x="183820" y="708830"/>
                  <a:pt x="184220" y="710268"/>
                  <a:pt x="184539" y="710908"/>
                </a:cubicBezTo>
                <a:cubicBezTo>
                  <a:pt x="184858" y="711866"/>
                  <a:pt x="185418" y="711946"/>
                  <a:pt x="186216" y="711147"/>
                </a:cubicBezTo>
                <a:cubicBezTo>
                  <a:pt x="187015" y="710348"/>
                  <a:pt x="187575" y="709789"/>
                  <a:pt x="187894" y="709469"/>
                </a:cubicBezTo>
                <a:cubicBezTo>
                  <a:pt x="188534" y="712665"/>
                  <a:pt x="188933" y="715062"/>
                  <a:pt x="189093" y="716659"/>
                </a:cubicBezTo>
                <a:cubicBezTo>
                  <a:pt x="189252" y="718257"/>
                  <a:pt x="189333" y="719775"/>
                  <a:pt x="189333" y="721213"/>
                </a:cubicBezTo>
                <a:cubicBezTo>
                  <a:pt x="189333" y="722651"/>
                  <a:pt x="189252" y="724089"/>
                  <a:pt x="189093" y="725527"/>
                </a:cubicBezTo>
                <a:cubicBezTo>
                  <a:pt x="188933" y="726965"/>
                  <a:pt x="188853" y="728962"/>
                  <a:pt x="188853" y="731518"/>
                </a:cubicBezTo>
                <a:cubicBezTo>
                  <a:pt x="187255" y="730879"/>
                  <a:pt x="185897" y="731598"/>
                  <a:pt x="184779" y="733675"/>
                </a:cubicBezTo>
                <a:cubicBezTo>
                  <a:pt x="183660" y="735753"/>
                  <a:pt x="183261" y="737589"/>
                  <a:pt x="183581" y="739187"/>
                </a:cubicBezTo>
                <a:lnTo>
                  <a:pt x="182856" y="739466"/>
                </a:lnTo>
                <a:lnTo>
                  <a:pt x="169089" y="739466"/>
                </a:lnTo>
                <a:lnTo>
                  <a:pt x="168722" y="729361"/>
                </a:lnTo>
                <a:cubicBezTo>
                  <a:pt x="168722" y="725048"/>
                  <a:pt x="169041" y="720973"/>
                  <a:pt x="169680" y="717139"/>
                </a:cubicBezTo>
                <a:cubicBezTo>
                  <a:pt x="169680" y="717139"/>
                  <a:pt x="170159" y="717618"/>
                  <a:pt x="171118" y="718576"/>
                </a:cubicBezTo>
                <a:cubicBezTo>
                  <a:pt x="172396" y="717618"/>
                  <a:pt x="172396" y="716979"/>
                  <a:pt x="171118" y="716659"/>
                </a:cubicBezTo>
                <a:cubicBezTo>
                  <a:pt x="169840" y="716340"/>
                  <a:pt x="169360" y="715541"/>
                  <a:pt x="169680" y="714263"/>
                </a:cubicBezTo>
                <a:cubicBezTo>
                  <a:pt x="169680" y="713623"/>
                  <a:pt x="170320" y="713224"/>
                  <a:pt x="171597" y="713064"/>
                </a:cubicBezTo>
                <a:cubicBezTo>
                  <a:pt x="172876" y="712905"/>
                  <a:pt x="173834" y="712346"/>
                  <a:pt x="174474" y="711387"/>
                </a:cubicBezTo>
                <a:cubicBezTo>
                  <a:pt x="173514" y="714902"/>
                  <a:pt x="173355" y="718736"/>
                  <a:pt x="173994" y="722891"/>
                </a:cubicBezTo>
                <a:cubicBezTo>
                  <a:pt x="174633" y="727045"/>
                  <a:pt x="174154" y="730719"/>
                  <a:pt x="172556" y="733915"/>
                </a:cubicBezTo>
                <a:cubicBezTo>
                  <a:pt x="173514" y="735193"/>
                  <a:pt x="174074" y="735273"/>
                  <a:pt x="174234" y="734155"/>
                </a:cubicBezTo>
                <a:cubicBezTo>
                  <a:pt x="174394" y="733036"/>
                  <a:pt x="174474" y="732158"/>
                  <a:pt x="174474" y="731518"/>
                </a:cubicBezTo>
                <a:cubicBezTo>
                  <a:pt x="176391" y="731838"/>
                  <a:pt x="177349" y="732717"/>
                  <a:pt x="177349" y="734155"/>
                </a:cubicBezTo>
                <a:cubicBezTo>
                  <a:pt x="177349" y="735593"/>
                  <a:pt x="177669" y="737270"/>
                  <a:pt x="178308" y="739187"/>
                </a:cubicBezTo>
                <a:cubicBezTo>
                  <a:pt x="178947" y="737589"/>
                  <a:pt x="179107" y="736072"/>
                  <a:pt x="178787" y="734634"/>
                </a:cubicBezTo>
                <a:cubicBezTo>
                  <a:pt x="178468" y="733196"/>
                  <a:pt x="179267" y="732317"/>
                  <a:pt x="181184" y="731998"/>
                </a:cubicBezTo>
                <a:cubicBezTo>
                  <a:pt x="178628" y="727524"/>
                  <a:pt x="177509" y="723610"/>
                  <a:pt x="177829" y="720254"/>
                </a:cubicBezTo>
                <a:cubicBezTo>
                  <a:pt x="178148" y="716899"/>
                  <a:pt x="178308" y="712825"/>
                  <a:pt x="178308" y="708031"/>
                </a:cubicBezTo>
                <a:cubicBezTo>
                  <a:pt x="177669" y="708351"/>
                  <a:pt x="177270" y="708751"/>
                  <a:pt x="177109" y="709230"/>
                </a:cubicBezTo>
                <a:cubicBezTo>
                  <a:pt x="176950" y="709709"/>
                  <a:pt x="176550" y="710109"/>
                  <a:pt x="175911" y="710428"/>
                </a:cubicBezTo>
                <a:cubicBezTo>
                  <a:pt x="175273" y="708830"/>
                  <a:pt x="175672" y="707792"/>
                  <a:pt x="177109" y="707313"/>
                </a:cubicBezTo>
                <a:cubicBezTo>
                  <a:pt x="178548" y="706833"/>
                  <a:pt x="179267" y="705955"/>
                  <a:pt x="179267" y="704676"/>
                </a:cubicBezTo>
                <a:cubicBezTo>
                  <a:pt x="179905" y="704357"/>
                  <a:pt x="180545" y="704676"/>
                  <a:pt x="181184" y="705635"/>
                </a:cubicBezTo>
                <a:cubicBezTo>
                  <a:pt x="181823" y="706594"/>
                  <a:pt x="181823" y="705955"/>
                  <a:pt x="181184" y="703718"/>
                </a:cubicBezTo>
                <a:close/>
                <a:moveTo>
                  <a:pt x="211381" y="690297"/>
                </a:moveTo>
                <a:cubicBezTo>
                  <a:pt x="211701" y="695409"/>
                  <a:pt x="212020" y="700443"/>
                  <a:pt x="212340" y="705395"/>
                </a:cubicBezTo>
                <a:cubicBezTo>
                  <a:pt x="212659" y="710348"/>
                  <a:pt x="212180" y="715062"/>
                  <a:pt x="210902" y="719535"/>
                </a:cubicBezTo>
                <a:cubicBezTo>
                  <a:pt x="209943" y="717618"/>
                  <a:pt x="209464" y="716020"/>
                  <a:pt x="209464" y="714742"/>
                </a:cubicBezTo>
                <a:cubicBezTo>
                  <a:pt x="209464" y="713464"/>
                  <a:pt x="209544" y="712185"/>
                  <a:pt x="209704" y="710908"/>
                </a:cubicBezTo>
                <a:cubicBezTo>
                  <a:pt x="209863" y="709629"/>
                  <a:pt x="210023" y="708351"/>
                  <a:pt x="210183" y="707073"/>
                </a:cubicBezTo>
                <a:cubicBezTo>
                  <a:pt x="210343" y="705795"/>
                  <a:pt x="210103" y="704357"/>
                  <a:pt x="209464" y="702759"/>
                </a:cubicBezTo>
                <a:cubicBezTo>
                  <a:pt x="209784" y="702120"/>
                  <a:pt x="209943" y="700921"/>
                  <a:pt x="209943" y="699164"/>
                </a:cubicBezTo>
                <a:cubicBezTo>
                  <a:pt x="209943" y="697407"/>
                  <a:pt x="209943" y="695809"/>
                  <a:pt x="209943" y="694371"/>
                </a:cubicBezTo>
                <a:cubicBezTo>
                  <a:pt x="209943" y="692933"/>
                  <a:pt x="209943" y="691735"/>
                  <a:pt x="209943" y="690776"/>
                </a:cubicBezTo>
                <a:cubicBezTo>
                  <a:pt x="209943" y="689817"/>
                  <a:pt x="210422" y="689658"/>
                  <a:pt x="211381" y="690297"/>
                </a:cubicBezTo>
                <a:close/>
                <a:moveTo>
                  <a:pt x="190771" y="673041"/>
                </a:moveTo>
                <a:cubicBezTo>
                  <a:pt x="192368" y="674639"/>
                  <a:pt x="192928" y="676157"/>
                  <a:pt x="192448" y="677595"/>
                </a:cubicBezTo>
                <a:cubicBezTo>
                  <a:pt x="191968" y="679033"/>
                  <a:pt x="192368" y="680870"/>
                  <a:pt x="193646" y="683107"/>
                </a:cubicBezTo>
                <a:cubicBezTo>
                  <a:pt x="192688" y="683107"/>
                  <a:pt x="191889" y="683746"/>
                  <a:pt x="191250" y="685024"/>
                </a:cubicBezTo>
                <a:cubicBezTo>
                  <a:pt x="190610" y="686302"/>
                  <a:pt x="189972" y="686143"/>
                  <a:pt x="189333" y="684545"/>
                </a:cubicBezTo>
                <a:cubicBezTo>
                  <a:pt x="190610" y="682308"/>
                  <a:pt x="190771" y="680391"/>
                  <a:pt x="189812" y="678793"/>
                </a:cubicBezTo>
                <a:cubicBezTo>
                  <a:pt x="188853" y="677195"/>
                  <a:pt x="189173" y="675278"/>
                  <a:pt x="190771" y="673041"/>
                </a:cubicBezTo>
                <a:close/>
                <a:moveTo>
                  <a:pt x="224802" y="662975"/>
                </a:moveTo>
                <a:cubicBezTo>
                  <a:pt x="222885" y="663614"/>
                  <a:pt x="222565" y="665052"/>
                  <a:pt x="223844" y="667289"/>
                </a:cubicBezTo>
                <a:cubicBezTo>
                  <a:pt x="225122" y="669526"/>
                  <a:pt x="226081" y="670964"/>
                  <a:pt x="226719" y="671603"/>
                </a:cubicBezTo>
                <a:cubicBezTo>
                  <a:pt x="228317" y="670645"/>
                  <a:pt x="228557" y="669206"/>
                  <a:pt x="227439" y="667289"/>
                </a:cubicBezTo>
                <a:cubicBezTo>
                  <a:pt x="226320" y="665372"/>
                  <a:pt x="225441" y="663934"/>
                  <a:pt x="224802" y="662975"/>
                </a:cubicBezTo>
                <a:close/>
                <a:moveTo>
                  <a:pt x="234389" y="656744"/>
                </a:moveTo>
                <a:cubicBezTo>
                  <a:pt x="233750" y="657063"/>
                  <a:pt x="233191" y="657303"/>
                  <a:pt x="232711" y="657463"/>
                </a:cubicBezTo>
                <a:cubicBezTo>
                  <a:pt x="232232" y="657623"/>
                  <a:pt x="231672" y="657862"/>
                  <a:pt x="231034" y="658182"/>
                </a:cubicBezTo>
                <a:cubicBezTo>
                  <a:pt x="230714" y="660419"/>
                  <a:pt x="231353" y="661537"/>
                  <a:pt x="232951" y="661537"/>
                </a:cubicBezTo>
                <a:cubicBezTo>
                  <a:pt x="234548" y="661537"/>
                  <a:pt x="235667" y="660739"/>
                  <a:pt x="236306" y="659141"/>
                </a:cubicBezTo>
                <a:cubicBezTo>
                  <a:pt x="235667" y="658821"/>
                  <a:pt x="235027" y="658022"/>
                  <a:pt x="234389" y="656744"/>
                </a:cubicBezTo>
                <a:close/>
                <a:moveTo>
                  <a:pt x="251165" y="630382"/>
                </a:moveTo>
                <a:cubicBezTo>
                  <a:pt x="249567" y="631340"/>
                  <a:pt x="249488" y="632379"/>
                  <a:pt x="250925" y="633497"/>
                </a:cubicBezTo>
                <a:cubicBezTo>
                  <a:pt x="252363" y="634615"/>
                  <a:pt x="253402" y="634216"/>
                  <a:pt x="254041" y="632299"/>
                </a:cubicBezTo>
                <a:cubicBezTo>
                  <a:pt x="253402" y="631659"/>
                  <a:pt x="252843" y="631340"/>
                  <a:pt x="252363" y="631340"/>
                </a:cubicBezTo>
                <a:cubicBezTo>
                  <a:pt x="251884" y="631340"/>
                  <a:pt x="251485" y="631021"/>
                  <a:pt x="251165" y="630382"/>
                </a:cubicBezTo>
                <a:close/>
                <a:moveTo>
                  <a:pt x="129417" y="622712"/>
                </a:moveTo>
                <a:cubicBezTo>
                  <a:pt x="130695" y="625269"/>
                  <a:pt x="131494" y="627346"/>
                  <a:pt x="131814" y="628943"/>
                </a:cubicBezTo>
                <a:cubicBezTo>
                  <a:pt x="129896" y="629263"/>
                  <a:pt x="129337" y="630222"/>
                  <a:pt x="130136" y="631819"/>
                </a:cubicBezTo>
                <a:cubicBezTo>
                  <a:pt x="130935" y="633417"/>
                  <a:pt x="130695" y="635175"/>
                  <a:pt x="129417" y="637092"/>
                </a:cubicBezTo>
                <a:close/>
                <a:moveTo>
                  <a:pt x="218092" y="619836"/>
                </a:moveTo>
                <a:cubicBezTo>
                  <a:pt x="217772" y="621753"/>
                  <a:pt x="217293" y="623032"/>
                  <a:pt x="216654" y="623671"/>
                </a:cubicBezTo>
                <a:cubicBezTo>
                  <a:pt x="216014" y="624310"/>
                  <a:pt x="214896" y="625109"/>
                  <a:pt x="213299" y="626067"/>
                </a:cubicBezTo>
                <a:cubicBezTo>
                  <a:pt x="213938" y="626706"/>
                  <a:pt x="214577" y="626627"/>
                  <a:pt x="215216" y="625828"/>
                </a:cubicBezTo>
                <a:cubicBezTo>
                  <a:pt x="215855" y="625029"/>
                  <a:pt x="216654" y="625269"/>
                  <a:pt x="217612" y="626547"/>
                </a:cubicBezTo>
                <a:cubicBezTo>
                  <a:pt x="219530" y="624630"/>
                  <a:pt x="219690" y="622393"/>
                  <a:pt x="218092" y="619836"/>
                </a:cubicBezTo>
                <a:close/>
                <a:moveTo>
                  <a:pt x="182143" y="619836"/>
                </a:moveTo>
                <a:cubicBezTo>
                  <a:pt x="182782" y="620476"/>
                  <a:pt x="183500" y="621594"/>
                  <a:pt x="184299" y="623192"/>
                </a:cubicBezTo>
                <a:cubicBezTo>
                  <a:pt x="185098" y="624789"/>
                  <a:pt x="184699" y="625907"/>
                  <a:pt x="183101" y="626547"/>
                </a:cubicBezTo>
                <a:cubicBezTo>
                  <a:pt x="182462" y="625269"/>
                  <a:pt x="181983" y="624150"/>
                  <a:pt x="181663" y="623192"/>
                </a:cubicBezTo>
                <a:cubicBezTo>
                  <a:pt x="181344" y="622233"/>
                  <a:pt x="181503" y="621114"/>
                  <a:pt x="182143" y="619836"/>
                </a:cubicBezTo>
                <a:close/>
                <a:moveTo>
                  <a:pt x="210902" y="604498"/>
                </a:moveTo>
                <a:cubicBezTo>
                  <a:pt x="212500" y="606096"/>
                  <a:pt x="212899" y="607454"/>
                  <a:pt x="212100" y="608572"/>
                </a:cubicBezTo>
                <a:cubicBezTo>
                  <a:pt x="211301" y="609691"/>
                  <a:pt x="210422" y="610889"/>
                  <a:pt x="209464" y="612167"/>
                </a:cubicBezTo>
                <a:cubicBezTo>
                  <a:pt x="208825" y="610570"/>
                  <a:pt x="208745" y="609211"/>
                  <a:pt x="209225" y="608093"/>
                </a:cubicBezTo>
                <a:cubicBezTo>
                  <a:pt x="209704" y="606975"/>
                  <a:pt x="210263" y="605776"/>
                  <a:pt x="210902" y="604498"/>
                </a:cubicBezTo>
                <a:close/>
                <a:moveTo>
                  <a:pt x="213299" y="594911"/>
                </a:moveTo>
                <a:cubicBezTo>
                  <a:pt x="213938" y="597468"/>
                  <a:pt x="213458" y="599545"/>
                  <a:pt x="211860" y="601143"/>
                </a:cubicBezTo>
                <a:cubicBezTo>
                  <a:pt x="210902" y="600503"/>
                  <a:pt x="210502" y="599465"/>
                  <a:pt x="210662" y="598027"/>
                </a:cubicBezTo>
                <a:cubicBezTo>
                  <a:pt x="210822" y="596589"/>
                  <a:pt x="211701" y="595550"/>
                  <a:pt x="213299" y="594911"/>
                </a:cubicBezTo>
                <a:close/>
                <a:moveTo>
                  <a:pt x="257396" y="592036"/>
                </a:moveTo>
                <a:cubicBezTo>
                  <a:pt x="257076" y="591716"/>
                  <a:pt x="256917" y="591796"/>
                  <a:pt x="256917" y="592275"/>
                </a:cubicBezTo>
                <a:cubicBezTo>
                  <a:pt x="256917" y="592754"/>
                  <a:pt x="256837" y="593314"/>
                  <a:pt x="256677" y="593953"/>
                </a:cubicBezTo>
                <a:cubicBezTo>
                  <a:pt x="256517" y="594592"/>
                  <a:pt x="256358" y="595072"/>
                  <a:pt x="256198" y="595391"/>
                </a:cubicBezTo>
                <a:cubicBezTo>
                  <a:pt x="256038" y="595710"/>
                  <a:pt x="255479" y="595231"/>
                  <a:pt x="254520" y="593953"/>
                </a:cubicBezTo>
                <a:cubicBezTo>
                  <a:pt x="252922" y="595231"/>
                  <a:pt x="252363" y="596270"/>
                  <a:pt x="252843" y="597069"/>
                </a:cubicBezTo>
                <a:cubicBezTo>
                  <a:pt x="253322" y="597868"/>
                  <a:pt x="254201" y="598746"/>
                  <a:pt x="255479" y="599705"/>
                </a:cubicBezTo>
                <a:cubicBezTo>
                  <a:pt x="256118" y="598107"/>
                  <a:pt x="256837" y="597707"/>
                  <a:pt x="257636" y="598506"/>
                </a:cubicBezTo>
                <a:cubicBezTo>
                  <a:pt x="258435" y="599305"/>
                  <a:pt x="259633" y="599385"/>
                  <a:pt x="261230" y="598746"/>
                </a:cubicBezTo>
                <a:cubicBezTo>
                  <a:pt x="260592" y="597468"/>
                  <a:pt x="260592" y="596829"/>
                  <a:pt x="261230" y="596829"/>
                </a:cubicBezTo>
                <a:cubicBezTo>
                  <a:pt x="260911" y="595231"/>
                  <a:pt x="260272" y="594432"/>
                  <a:pt x="259313" y="594432"/>
                </a:cubicBezTo>
                <a:cubicBezTo>
                  <a:pt x="258355" y="594432"/>
                  <a:pt x="257716" y="593633"/>
                  <a:pt x="257396" y="592036"/>
                </a:cubicBezTo>
                <a:close/>
                <a:moveTo>
                  <a:pt x="242537" y="589159"/>
                </a:moveTo>
                <a:cubicBezTo>
                  <a:pt x="241898" y="588521"/>
                  <a:pt x="241259" y="588600"/>
                  <a:pt x="240620" y="589399"/>
                </a:cubicBezTo>
                <a:cubicBezTo>
                  <a:pt x="239981" y="590198"/>
                  <a:pt x="239421" y="591077"/>
                  <a:pt x="238942" y="592036"/>
                </a:cubicBezTo>
                <a:cubicBezTo>
                  <a:pt x="238463" y="592994"/>
                  <a:pt x="237904" y="593714"/>
                  <a:pt x="237264" y="594192"/>
                </a:cubicBezTo>
                <a:cubicBezTo>
                  <a:pt x="236625" y="594672"/>
                  <a:pt x="236146" y="594432"/>
                  <a:pt x="235826" y="593474"/>
                </a:cubicBezTo>
                <a:cubicBezTo>
                  <a:pt x="236146" y="595072"/>
                  <a:pt x="235907" y="596509"/>
                  <a:pt x="235108" y="597787"/>
                </a:cubicBezTo>
                <a:cubicBezTo>
                  <a:pt x="234309" y="599066"/>
                  <a:pt x="233590" y="600344"/>
                  <a:pt x="232951" y="601622"/>
                </a:cubicBezTo>
                <a:cubicBezTo>
                  <a:pt x="232631" y="602261"/>
                  <a:pt x="232631" y="602341"/>
                  <a:pt x="232951" y="601861"/>
                </a:cubicBezTo>
                <a:cubicBezTo>
                  <a:pt x="233270" y="601382"/>
                  <a:pt x="233830" y="600983"/>
                  <a:pt x="234629" y="600664"/>
                </a:cubicBezTo>
                <a:cubicBezTo>
                  <a:pt x="235427" y="600344"/>
                  <a:pt x="236146" y="600344"/>
                  <a:pt x="236786" y="600664"/>
                </a:cubicBezTo>
                <a:cubicBezTo>
                  <a:pt x="237424" y="600983"/>
                  <a:pt x="237744" y="602101"/>
                  <a:pt x="237744" y="604019"/>
                </a:cubicBezTo>
                <a:cubicBezTo>
                  <a:pt x="238383" y="602740"/>
                  <a:pt x="238623" y="601382"/>
                  <a:pt x="238463" y="599944"/>
                </a:cubicBezTo>
                <a:cubicBezTo>
                  <a:pt x="238303" y="598506"/>
                  <a:pt x="238223" y="597148"/>
                  <a:pt x="238223" y="595870"/>
                </a:cubicBezTo>
                <a:cubicBezTo>
                  <a:pt x="238223" y="594592"/>
                  <a:pt x="238463" y="593394"/>
                  <a:pt x="238942" y="592275"/>
                </a:cubicBezTo>
                <a:cubicBezTo>
                  <a:pt x="239421" y="591157"/>
                  <a:pt x="240620" y="590119"/>
                  <a:pt x="242537" y="589159"/>
                </a:cubicBezTo>
                <a:close/>
                <a:moveTo>
                  <a:pt x="157697" y="580052"/>
                </a:moveTo>
                <a:cubicBezTo>
                  <a:pt x="158975" y="581970"/>
                  <a:pt x="159934" y="583967"/>
                  <a:pt x="160573" y="586044"/>
                </a:cubicBezTo>
                <a:cubicBezTo>
                  <a:pt x="161212" y="588121"/>
                  <a:pt x="161212" y="589799"/>
                  <a:pt x="160573" y="591077"/>
                </a:cubicBezTo>
                <a:cubicBezTo>
                  <a:pt x="160253" y="589799"/>
                  <a:pt x="159615" y="589799"/>
                  <a:pt x="158656" y="591077"/>
                </a:cubicBezTo>
                <a:cubicBezTo>
                  <a:pt x="159934" y="588840"/>
                  <a:pt x="159694" y="586923"/>
                  <a:pt x="157937" y="585325"/>
                </a:cubicBezTo>
                <a:cubicBezTo>
                  <a:pt x="156179" y="583727"/>
                  <a:pt x="156099" y="581970"/>
                  <a:pt x="157697" y="580052"/>
                </a:cubicBezTo>
                <a:close/>
                <a:moveTo>
                  <a:pt x="143797" y="578135"/>
                </a:moveTo>
                <a:cubicBezTo>
                  <a:pt x="145394" y="581011"/>
                  <a:pt x="146193" y="582848"/>
                  <a:pt x="146193" y="583647"/>
                </a:cubicBezTo>
                <a:cubicBezTo>
                  <a:pt x="146193" y="584446"/>
                  <a:pt x="145874" y="584606"/>
                  <a:pt x="145235" y="584127"/>
                </a:cubicBezTo>
                <a:cubicBezTo>
                  <a:pt x="144595" y="583647"/>
                  <a:pt x="144036" y="582769"/>
                  <a:pt x="143557" y="581490"/>
                </a:cubicBezTo>
                <a:cubicBezTo>
                  <a:pt x="143078" y="580213"/>
                  <a:pt x="143157" y="579094"/>
                  <a:pt x="143797" y="578135"/>
                </a:cubicBezTo>
                <a:close/>
                <a:moveTo>
                  <a:pt x="173035" y="577656"/>
                </a:moveTo>
                <a:cubicBezTo>
                  <a:pt x="172396" y="580213"/>
                  <a:pt x="172396" y="581411"/>
                  <a:pt x="173035" y="581251"/>
                </a:cubicBezTo>
                <a:cubicBezTo>
                  <a:pt x="173675" y="581091"/>
                  <a:pt x="174474" y="582289"/>
                  <a:pt x="175432" y="584846"/>
                </a:cubicBezTo>
                <a:cubicBezTo>
                  <a:pt x="173514" y="586443"/>
                  <a:pt x="173116" y="588680"/>
                  <a:pt x="174234" y="591556"/>
                </a:cubicBezTo>
                <a:cubicBezTo>
                  <a:pt x="175352" y="594432"/>
                  <a:pt x="175751" y="596989"/>
                  <a:pt x="175432" y="599226"/>
                </a:cubicBezTo>
                <a:cubicBezTo>
                  <a:pt x="174793" y="599226"/>
                  <a:pt x="174313" y="598746"/>
                  <a:pt x="173994" y="597787"/>
                </a:cubicBezTo>
                <a:cubicBezTo>
                  <a:pt x="173675" y="596829"/>
                  <a:pt x="173355" y="595870"/>
                  <a:pt x="173035" y="594911"/>
                </a:cubicBezTo>
                <a:cubicBezTo>
                  <a:pt x="172716" y="593953"/>
                  <a:pt x="172396" y="593154"/>
                  <a:pt x="172077" y="592515"/>
                </a:cubicBezTo>
                <a:cubicBezTo>
                  <a:pt x="171757" y="591876"/>
                  <a:pt x="171118" y="591716"/>
                  <a:pt x="170159" y="592036"/>
                </a:cubicBezTo>
                <a:cubicBezTo>
                  <a:pt x="170798" y="593953"/>
                  <a:pt x="171757" y="595950"/>
                  <a:pt x="173035" y="598027"/>
                </a:cubicBezTo>
                <a:cubicBezTo>
                  <a:pt x="174313" y="600104"/>
                  <a:pt x="174154" y="602101"/>
                  <a:pt x="172556" y="604019"/>
                </a:cubicBezTo>
                <a:cubicBezTo>
                  <a:pt x="171597" y="599865"/>
                  <a:pt x="170479" y="595151"/>
                  <a:pt x="169201" y="589879"/>
                </a:cubicBezTo>
                <a:cubicBezTo>
                  <a:pt x="167923" y="584606"/>
                  <a:pt x="169201" y="580532"/>
                  <a:pt x="173035" y="577656"/>
                </a:cubicBezTo>
                <a:close/>
                <a:moveTo>
                  <a:pt x="273214" y="576218"/>
                </a:moveTo>
                <a:cubicBezTo>
                  <a:pt x="272574" y="576537"/>
                  <a:pt x="272096" y="576697"/>
                  <a:pt x="271776" y="576697"/>
                </a:cubicBezTo>
                <a:cubicBezTo>
                  <a:pt x="271456" y="576697"/>
                  <a:pt x="270977" y="576857"/>
                  <a:pt x="270338" y="577177"/>
                </a:cubicBezTo>
                <a:cubicBezTo>
                  <a:pt x="271297" y="579733"/>
                  <a:pt x="272574" y="580532"/>
                  <a:pt x="274172" y="579573"/>
                </a:cubicBezTo>
                <a:cubicBezTo>
                  <a:pt x="274172" y="579253"/>
                  <a:pt x="273853" y="578135"/>
                  <a:pt x="273214" y="576218"/>
                </a:cubicBezTo>
                <a:close/>
                <a:moveTo>
                  <a:pt x="209464" y="571904"/>
                </a:moveTo>
                <a:cubicBezTo>
                  <a:pt x="212659" y="572543"/>
                  <a:pt x="214577" y="572703"/>
                  <a:pt x="215216" y="572383"/>
                </a:cubicBezTo>
                <a:cubicBezTo>
                  <a:pt x="215855" y="573342"/>
                  <a:pt x="216095" y="574540"/>
                  <a:pt x="215935" y="575978"/>
                </a:cubicBezTo>
                <a:cubicBezTo>
                  <a:pt x="215775" y="577416"/>
                  <a:pt x="215855" y="578934"/>
                  <a:pt x="216175" y="580532"/>
                </a:cubicBezTo>
                <a:cubicBezTo>
                  <a:pt x="215536" y="580851"/>
                  <a:pt x="214896" y="580851"/>
                  <a:pt x="214257" y="580532"/>
                </a:cubicBezTo>
                <a:cubicBezTo>
                  <a:pt x="213618" y="580213"/>
                  <a:pt x="212979" y="580372"/>
                  <a:pt x="212340" y="581011"/>
                </a:cubicBezTo>
                <a:cubicBezTo>
                  <a:pt x="212340" y="582609"/>
                  <a:pt x="212420" y="583328"/>
                  <a:pt x="212580" y="583168"/>
                </a:cubicBezTo>
                <a:cubicBezTo>
                  <a:pt x="212739" y="583008"/>
                  <a:pt x="213458" y="583248"/>
                  <a:pt x="214737" y="583887"/>
                </a:cubicBezTo>
                <a:cubicBezTo>
                  <a:pt x="213139" y="585166"/>
                  <a:pt x="212420" y="586603"/>
                  <a:pt x="212580" y="588201"/>
                </a:cubicBezTo>
                <a:cubicBezTo>
                  <a:pt x="212739" y="589799"/>
                  <a:pt x="212020" y="590917"/>
                  <a:pt x="210422" y="591556"/>
                </a:cubicBezTo>
                <a:cubicBezTo>
                  <a:pt x="209784" y="588680"/>
                  <a:pt x="209464" y="586683"/>
                  <a:pt x="209464" y="585565"/>
                </a:cubicBezTo>
                <a:cubicBezTo>
                  <a:pt x="209464" y="584446"/>
                  <a:pt x="208825" y="582130"/>
                  <a:pt x="207547" y="578615"/>
                </a:cubicBezTo>
                <a:cubicBezTo>
                  <a:pt x="211061" y="576378"/>
                  <a:pt x="211701" y="574141"/>
                  <a:pt x="209464" y="571904"/>
                </a:cubicBezTo>
                <a:close/>
                <a:moveTo>
                  <a:pt x="129417" y="566632"/>
                </a:moveTo>
                <a:cubicBezTo>
                  <a:pt x="131974" y="569508"/>
                  <a:pt x="134050" y="572464"/>
                  <a:pt x="135648" y="575499"/>
                </a:cubicBezTo>
                <a:cubicBezTo>
                  <a:pt x="137246" y="578535"/>
                  <a:pt x="138684" y="579253"/>
                  <a:pt x="139962" y="577656"/>
                </a:cubicBezTo>
                <a:cubicBezTo>
                  <a:pt x="140601" y="579893"/>
                  <a:pt x="141081" y="581890"/>
                  <a:pt x="141400" y="583647"/>
                </a:cubicBezTo>
                <a:cubicBezTo>
                  <a:pt x="141720" y="585405"/>
                  <a:pt x="140601" y="586603"/>
                  <a:pt x="138045" y="587242"/>
                </a:cubicBezTo>
                <a:cubicBezTo>
                  <a:pt x="137725" y="585325"/>
                  <a:pt x="137086" y="584047"/>
                  <a:pt x="136128" y="583407"/>
                </a:cubicBezTo>
                <a:cubicBezTo>
                  <a:pt x="135169" y="582769"/>
                  <a:pt x="135329" y="581810"/>
                  <a:pt x="136607" y="580532"/>
                </a:cubicBezTo>
                <a:cubicBezTo>
                  <a:pt x="135009" y="579893"/>
                  <a:pt x="133651" y="578854"/>
                  <a:pt x="132533" y="577416"/>
                </a:cubicBezTo>
                <a:cubicBezTo>
                  <a:pt x="131415" y="575978"/>
                  <a:pt x="130376" y="574300"/>
                  <a:pt x="129417" y="572383"/>
                </a:cubicBezTo>
                <a:close/>
                <a:moveTo>
                  <a:pt x="189512" y="565733"/>
                </a:moveTo>
                <a:cubicBezTo>
                  <a:pt x="189871" y="565533"/>
                  <a:pt x="190451" y="565673"/>
                  <a:pt x="191250" y="566152"/>
                </a:cubicBezTo>
                <a:cubicBezTo>
                  <a:pt x="189972" y="566791"/>
                  <a:pt x="189892" y="567271"/>
                  <a:pt x="191010" y="567590"/>
                </a:cubicBezTo>
                <a:cubicBezTo>
                  <a:pt x="192129" y="567910"/>
                  <a:pt x="192528" y="568709"/>
                  <a:pt x="192208" y="569987"/>
                </a:cubicBezTo>
                <a:cubicBezTo>
                  <a:pt x="191570" y="570306"/>
                  <a:pt x="191250" y="570705"/>
                  <a:pt x="191250" y="571185"/>
                </a:cubicBezTo>
                <a:cubicBezTo>
                  <a:pt x="191250" y="571665"/>
                  <a:pt x="190930" y="572064"/>
                  <a:pt x="190291" y="572383"/>
                </a:cubicBezTo>
                <a:cubicBezTo>
                  <a:pt x="189972" y="571744"/>
                  <a:pt x="189572" y="571425"/>
                  <a:pt x="189093" y="571425"/>
                </a:cubicBezTo>
                <a:cubicBezTo>
                  <a:pt x="188613" y="571425"/>
                  <a:pt x="188054" y="571105"/>
                  <a:pt x="187415" y="570466"/>
                </a:cubicBezTo>
                <a:cubicBezTo>
                  <a:pt x="188693" y="570146"/>
                  <a:pt x="189252" y="569108"/>
                  <a:pt x="189093" y="567350"/>
                </a:cubicBezTo>
                <a:cubicBezTo>
                  <a:pt x="189013" y="566472"/>
                  <a:pt x="189153" y="565932"/>
                  <a:pt x="189512" y="565733"/>
                </a:cubicBezTo>
                <a:close/>
                <a:moveTo>
                  <a:pt x="216414" y="563037"/>
                </a:moveTo>
                <a:cubicBezTo>
                  <a:pt x="216573" y="562877"/>
                  <a:pt x="216813" y="563276"/>
                  <a:pt x="217133" y="564235"/>
                </a:cubicBezTo>
                <a:cubicBezTo>
                  <a:pt x="215855" y="565833"/>
                  <a:pt x="215775" y="567350"/>
                  <a:pt x="216893" y="568788"/>
                </a:cubicBezTo>
                <a:cubicBezTo>
                  <a:pt x="218012" y="570227"/>
                  <a:pt x="217932" y="571744"/>
                  <a:pt x="216654" y="573342"/>
                </a:cubicBezTo>
                <a:cubicBezTo>
                  <a:pt x="217293" y="571744"/>
                  <a:pt x="216813" y="570227"/>
                  <a:pt x="215216" y="568788"/>
                </a:cubicBezTo>
                <a:cubicBezTo>
                  <a:pt x="213618" y="567350"/>
                  <a:pt x="213299" y="565833"/>
                  <a:pt x="214257" y="564235"/>
                </a:cubicBezTo>
                <a:cubicBezTo>
                  <a:pt x="214577" y="564874"/>
                  <a:pt x="214816" y="565114"/>
                  <a:pt x="214976" y="564954"/>
                </a:cubicBezTo>
                <a:cubicBezTo>
                  <a:pt x="215136" y="564794"/>
                  <a:pt x="215376" y="564475"/>
                  <a:pt x="215695" y="563995"/>
                </a:cubicBezTo>
                <a:cubicBezTo>
                  <a:pt x="216014" y="563516"/>
                  <a:pt x="216254" y="563196"/>
                  <a:pt x="216414" y="563037"/>
                </a:cubicBezTo>
                <a:close/>
                <a:moveTo>
                  <a:pt x="171597" y="554169"/>
                </a:moveTo>
                <a:cubicBezTo>
                  <a:pt x="172556" y="556406"/>
                  <a:pt x="172556" y="558164"/>
                  <a:pt x="171597" y="559442"/>
                </a:cubicBezTo>
                <a:cubicBezTo>
                  <a:pt x="170958" y="558483"/>
                  <a:pt x="170239" y="558003"/>
                  <a:pt x="169441" y="558003"/>
                </a:cubicBezTo>
                <a:cubicBezTo>
                  <a:pt x="168642" y="558003"/>
                  <a:pt x="168242" y="557205"/>
                  <a:pt x="168242" y="555607"/>
                </a:cubicBezTo>
                <a:cubicBezTo>
                  <a:pt x="168881" y="555287"/>
                  <a:pt x="169441" y="555048"/>
                  <a:pt x="169920" y="554888"/>
                </a:cubicBezTo>
                <a:cubicBezTo>
                  <a:pt x="170399" y="554728"/>
                  <a:pt x="170958" y="554489"/>
                  <a:pt x="171597" y="554169"/>
                </a:cubicBezTo>
                <a:close/>
                <a:moveTo>
                  <a:pt x="196043" y="551293"/>
                </a:moveTo>
                <a:cubicBezTo>
                  <a:pt x="196682" y="550654"/>
                  <a:pt x="197481" y="551133"/>
                  <a:pt x="198439" y="552731"/>
                </a:cubicBezTo>
                <a:cubicBezTo>
                  <a:pt x="197800" y="553690"/>
                  <a:pt x="197001" y="554569"/>
                  <a:pt x="196043" y="555368"/>
                </a:cubicBezTo>
                <a:cubicBezTo>
                  <a:pt x="195084" y="556166"/>
                  <a:pt x="194286" y="555447"/>
                  <a:pt x="193646" y="553211"/>
                </a:cubicBezTo>
                <a:cubicBezTo>
                  <a:pt x="194605" y="552571"/>
                  <a:pt x="195404" y="551932"/>
                  <a:pt x="196043" y="551293"/>
                </a:cubicBezTo>
                <a:close/>
                <a:moveTo>
                  <a:pt x="223844" y="547459"/>
                </a:moveTo>
                <a:cubicBezTo>
                  <a:pt x="224483" y="549695"/>
                  <a:pt x="224562" y="551054"/>
                  <a:pt x="224084" y="551533"/>
                </a:cubicBezTo>
                <a:cubicBezTo>
                  <a:pt x="223604" y="552012"/>
                  <a:pt x="224003" y="553530"/>
                  <a:pt x="225282" y="556086"/>
                </a:cubicBezTo>
                <a:cubicBezTo>
                  <a:pt x="223684" y="557045"/>
                  <a:pt x="222805" y="556566"/>
                  <a:pt x="222645" y="554648"/>
                </a:cubicBezTo>
                <a:cubicBezTo>
                  <a:pt x="222486" y="552731"/>
                  <a:pt x="222086" y="551293"/>
                  <a:pt x="221447" y="550334"/>
                </a:cubicBezTo>
                <a:cubicBezTo>
                  <a:pt x="222406" y="550015"/>
                  <a:pt x="222885" y="549616"/>
                  <a:pt x="222885" y="549136"/>
                </a:cubicBezTo>
                <a:cubicBezTo>
                  <a:pt x="222885" y="548657"/>
                  <a:pt x="223205" y="548097"/>
                  <a:pt x="223844" y="547459"/>
                </a:cubicBezTo>
                <a:close/>
                <a:moveTo>
                  <a:pt x="289751" y="546500"/>
                </a:moveTo>
                <a:cubicBezTo>
                  <a:pt x="288312" y="546180"/>
                  <a:pt x="287114" y="546820"/>
                  <a:pt x="286155" y="548417"/>
                </a:cubicBezTo>
                <a:cubicBezTo>
                  <a:pt x="286795" y="549057"/>
                  <a:pt x="287433" y="549616"/>
                  <a:pt x="288073" y="550095"/>
                </a:cubicBezTo>
                <a:cubicBezTo>
                  <a:pt x="288712" y="550574"/>
                  <a:pt x="289670" y="550494"/>
                  <a:pt x="290949" y="549856"/>
                </a:cubicBezTo>
                <a:cubicBezTo>
                  <a:pt x="291588" y="547938"/>
                  <a:pt x="291188" y="546820"/>
                  <a:pt x="289751" y="546500"/>
                </a:cubicBezTo>
                <a:close/>
                <a:moveTo>
                  <a:pt x="218092" y="546500"/>
                </a:moveTo>
                <a:cubicBezTo>
                  <a:pt x="220648" y="549057"/>
                  <a:pt x="221687" y="551932"/>
                  <a:pt x="221207" y="555128"/>
                </a:cubicBezTo>
                <a:cubicBezTo>
                  <a:pt x="220728" y="558323"/>
                  <a:pt x="220009" y="561039"/>
                  <a:pt x="219050" y="563276"/>
                </a:cubicBezTo>
                <a:cubicBezTo>
                  <a:pt x="218731" y="561359"/>
                  <a:pt x="217612" y="560081"/>
                  <a:pt x="215695" y="559442"/>
                </a:cubicBezTo>
                <a:cubicBezTo>
                  <a:pt x="215376" y="560400"/>
                  <a:pt x="215056" y="561279"/>
                  <a:pt x="214737" y="562078"/>
                </a:cubicBezTo>
                <a:cubicBezTo>
                  <a:pt x="214417" y="562877"/>
                  <a:pt x="213778" y="562957"/>
                  <a:pt x="212819" y="562318"/>
                </a:cubicBezTo>
                <a:cubicBezTo>
                  <a:pt x="212180" y="561039"/>
                  <a:pt x="212260" y="560240"/>
                  <a:pt x="213059" y="559921"/>
                </a:cubicBezTo>
                <a:cubicBezTo>
                  <a:pt x="213858" y="559601"/>
                  <a:pt x="213778" y="558802"/>
                  <a:pt x="212819" y="557524"/>
                </a:cubicBezTo>
                <a:cubicBezTo>
                  <a:pt x="214417" y="556566"/>
                  <a:pt x="215455" y="556486"/>
                  <a:pt x="215935" y="557285"/>
                </a:cubicBezTo>
                <a:cubicBezTo>
                  <a:pt x="216414" y="558084"/>
                  <a:pt x="217453" y="558164"/>
                  <a:pt x="219050" y="557524"/>
                </a:cubicBezTo>
                <a:cubicBezTo>
                  <a:pt x="218092" y="555927"/>
                  <a:pt x="217932" y="554888"/>
                  <a:pt x="218571" y="554409"/>
                </a:cubicBezTo>
                <a:cubicBezTo>
                  <a:pt x="219210" y="553929"/>
                  <a:pt x="219370" y="553211"/>
                  <a:pt x="219050" y="552252"/>
                </a:cubicBezTo>
                <a:cubicBezTo>
                  <a:pt x="218092" y="552252"/>
                  <a:pt x="217293" y="551932"/>
                  <a:pt x="216654" y="551293"/>
                </a:cubicBezTo>
                <a:cubicBezTo>
                  <a:pt x="216014" y="550654"/>
                  <a:pt x="215216" y="550175"/>
                  <a:pt x="214257" y="549856"/>
                </a:cubicBezTo>
                <a:cubicBezTo>
                  <a:pt x="214896" y="549216"/>
                  <a:pt x="215376" y="548657"/>
                  <a:pt x="215695" y="548178"/>
                </a:cubicBezTo>
                <a:cubicBezTo>
                  <a:pt x="216014" y="547698"/>
                  <a:pt x="216813" y="547139"/>
                  <a:pt x="218092" y="546500"/>
                </a:cubicBezTo>
                <a:close/>
                <a:moveTo>
                  <a:pt x="278486" y="543144"/>
                </a:moveTo>
                <a:cubicBezTo>
                  <a:pt x="277527" y="544104"/>
                  <a:pt x="276729" y="544742"/>
                  <a:pt x="276090" y="545062"/>
                </a:cubicBezTo>
                <a:cubicBezTo>
                  <a:pt x="277049" y="548896"/>
                  <a:pt x="279125" y="550175"/>
                  <a:pt x="282321" y="548896"/>
                </a:cubicBezTo>
                <a:cubicBezTo>
                  <a:pt x="282641" y="546979"/>
                  <a:pt x="282321" y="545781"/>
                  <a:pt x="281362" y="545301"/>
                </a:cubicBezTo>
                <a:cubicBezTo>
                  <a:pt x="280404" y="544822"/>
                  <a:pt x="279445" y="544104"/>
                  <a:pt x="278486" y="543144"/>
                </a:cubicBezTo>
                <a:close/>
                <a:moveTo>
                  <a:pt x="129417" y="539789"/>
                </a:moveTo>
                <a:cubicBezTo>
                  <a:pt x="131334" y="542346"/>
                  <a:pt x="133172" y="544822"/>
                  <a:pt x="134929" y="547219"/>
                </a:cubicBezTo>
                <a:cubicBezTo>
                  <a:pt x="136687" y="549616"/>
                  <a:pt x="138365" y="552412"/>
                  <a:pt x="139962" y="555607"/>
                </a:cubicBezTo>
                <a:cubicBezTo>
                  <a:pt x="138365" y="557205"/>
                  <a:pt x="137486" y="559202"/>
                  <a:pt x="137326" y="561598"/>
                </a:cubicBezTo>
                <a:cubicBezTo>
                  <a:pt x="137166" y="563995"/>
                  <a:pt x="138684" y="565034"/>
                  <a:pt x="141879" y="564714"/>
                </a:cubicBezTo>
                <a:cubicBezTo>
                  <a:pt x="141240" y="565992"/>
                  <a:pt x="141240" y="566871"/>
                  <a:pt x="141879" y="567350"/>
                </a:cubicBezTo>
                <a:cubicBezTo>
                  <a:pt x="142519" y="567830"/>
                  <a:pt x="143157" y="568389"/>
                  <a:pt x="143797" y="569028"/>
                </a:cubicBezTo>
                <a:cubicBezTo>
                  <a:pt x="144436" y="569667"/>
                  <a:pt x="144915" y="570466"/>
                  <a:pt x="145235" y="571425"/>
                </a:cubicBezTo>
                <a:cubicBezTo>
                  <a:pt x="145554" y="572383"/>
                  <a:pt x="145394" y="573821"/>
                  <a:pt x="144755" y="575739"/>
                </a:cubicBezTo>
                <a:cubicBezTo>
                  <a:pt x="143797" y="573182"/>
                  <a:pt x="142358" y="571425"/>
                  <a:pt x="140441" y="570466"/>
                </a:cubicBezTo>
                <a:cubicBezTo>
                  <a:pt x="138524" y="569508"/>
                  <a:pt x="137725" y="567430"/>
                  <a:pt x="138045" y="564235"/>
                </a:cubicBezTo>
                <a:cubicBezTo>
                  <a:pt x="137086" y="564874"/>
                  <a:pt x="136607" y="565513"/>
                  <a:pt x="136607" y="566152"/>
                </a:cubicBezTo>
                <a:cubicBezTo>
                  <a:pt x="136607" y="566791"/>
                  <a:pt x="136128" y="567430"/>
                  <a:pt x="135169" y="568070"/>
                </a:cubicBezTo>
                <a:cubicBezTo>
                  <a:pt x="133571" y="566472"/>
                  <a:pt x="132453" y="564874"/>
                  <a:pt x="131814" y="563276"/>
                </a:cubicBezTo>
                <a:cubicBezTo>
                  <a:pt x="131175" y="561679"/>
                  <a:pt x="130376" y="560240"/>
                  <a:pt x="129417" y="558963"/>
                </a:cubicBezTo>
                <a:close/>
                <a:moveTo>
                  <a:pt x="278007" y="536914"/>
                </a:moveTo>
                <a:cubicBezTo>
                  <a:pt x="277049" y="536594"/>
                  <a:pt x="276409" y="536674"/>
                  <a:pt x="276090" y="537154"/>
                </a:cubicBezTo>
                <a:cubicBezTo>
                  <a:pt x="275770" y="537632"/>
                  <a:pt x="275451" y="538192"/>
                  <a:pt x="275131" y="538831"/>
                </a:cubicBezTo>
                <a:cubicBezTo>
                  <a:pt x="274812" y="539470"/>
                  <a:pt x="274332" y="540109"/>
                  <a:pt x="273693" y="540748"/>
                </a:cubicBezTo>
                <a:cubicBezTo>
                  <a:pt x="273054" y="541387"/>
                  <a:pt x="272096" y="541707"/>
                  <a:pt x="270817" y="541707"/>
                </a:cubicBezTo>
                <a:cubicBezTo>
                  <a:pt x="268261" y="548097"/>
                  <a:pt x="265145" y="553929"/>
                  <a:pt x="261470" y="559202"/>
                </a:cubicBezTo>
                <a:cubicBezTo>
                  <a:pt x="257796" y="564475"/>
                  <a:pt x="253721" y="569667"/>
                  <a:pt x="249248" y="574780"/>
                </a:cubicBezTo>
                <a:cubicBezTo>
                  <a:pt x="249887" y="577336"/>
                  <a:pt x="249248" y="579414"/>
                  <a:pt x="247330" y="581011"/>
                </a:cubicBezTo>
                <a:cubicBezTo>
                  <a:pt x="245413" y="582609"/>
                  <a:pt x="244135" y="584526"/>
                  <a:pt x="243496" y="586763"/>
                </a:cubicBezTo>
                <a:cubicBezTo>
                  <a:pt x="249887" y="578774"/>
                  <a:pt x="255639" y="570466"/>
                  <a:pt x="260751" y="561838"/>
                </a:cubicBezTo>
                <a:cubicBezTo>
                  <a:pt x="265864" y="553211"/>
                  <a:pt x="271616" y="544903"/>
                  <a:pt x="278007" y="536914"/>
                </a:cubicBezTo>
                <a:close/>
                <a:moveTo>
                  <a:pt x="212819" y="534517"/>
                </a:moveTo>
                <a:cubicBezTo>
                  <a:pt x="213139" y="537073"/>
                  <a:pt x="213299" y="538831"/>
                  <a:pt x="213299" y="539789"/>
                </a:cubicBezTo>
                <a:cubicBezTo>
                  <a:pt x="213299" y="540748"/>
                  <a:pt x="213938" y="542026"/>
                  <a:pt x="215216" y="543624"/>
                </a:cubicBezTo>
                <a:cubicBezTo>
                  <a:pt x="212659" y="543305"/>
                  <a:pt x="211860" y="543784"/>
                  <a:pt x="212819" y="545062"/>
                </a:cubicBezTo>
                <a:cubicBezTo>
                  <a:pt x="213778" y="546340"/>
                  <a:pt x="213139" y="547459"/>
                  <a:pt x="210902" y="548417"/>
                </a:cubicBezTo>
                <a:cubicBezTo>
                  <a:pt x="209943" y="545222"/>
                  <a:pt x="209863" y="542585"/>
                  <a:pt x="210662" y="540509"/>
                </a:cubicBezTo>
                <a:cubicBezTo>
                  <a:pt x="211461" y="538431"/>
                  <a:pt x="212180" y="536434"/>
                  <a:pt x="212819" y="534517"/>
                </a:cubicBezTo>
                <a:close/>
                <a:moveTo>
                  <a:pt x="257875" y="531162"/>
                </a:moveTo>
                <a:lnTo>
                  <a:pt x="253562" y="532600"/>
                </a:lnTo>
                <a:cubicBezTo>
                  <a:pt x="254201" y="534197"/>
                  <a:pt x="254441" y="535476"/>
                  <a:pt x="254280" y="536434"/>
                </a:cubicBezTo>
                <a:cubicBezTo>
                  <a:pt x="254121" y="537393"/>
                  <a:pt x="254041" y="538511"/>
                  <a:pt x="254041" y="539789"/>
                </a:cubicBezTo>
                <a:cubicBezTo>
                  <a:pt x="254360" y="539470"/>
                  <a:pt x="254919" y="538272"/>
                  <a:pt x="255718" y="536194"/>
                </a:cubicBezTo>
                <a:cubicBezTo>
                  <a:pt x="256517" y="534118"/>
                  <a:pt x="257237" y="532440"/>
                  <a:pt x="257875" y="531162"/>
                </a:cubicBezTo>
                <a:close/>
                <a:moveTo>
                  <a:pt x="277049" y="530682"/>
                </a:moveTo>
                <a:cubicBezTo>
                  <a:pt x="276409" y="530682"/>
                  <a:pt x="275930" y="530762"/>
                  <a:pt x="275610" y="530922"/>
                </a:cubicBezTo>
                <a:cubicBezTo>
                  <a:pt x="275291" y="531082"/>
                  <a:pt x="274812" y="531162"/>
                  <a:pt x="274172" y="531162"/>
                </a:cubicBezTo>
                <a:cubicBezTo>
                  <a:pt x="274492" y="533079"/>
                  <a:pt x="275131" y="534037"/>
                  <a:pt x="276090" y="534037"/>
                </a:cubicBezTo>
                <a:cubicBezTo>
                  <a:pt x="277049" y="534037"/>
                  <a:pt x="277847" y="534357"/>
                  <a:pt x="278486" y="534996"/>
                </a:cubicBezTo>
                <a:cubicBezTo>
                  <a:pt x="279125" y="534357"/>
                  <a:pt x="279205" y="533798"/>
                  <a:pt x="278726" y="533319"/>
                </a:cubicBezTo>
                <a:cubicBezTo>
                  <a:pt x="278247" y="532839"/>
                  <a:pt x="277687" y="531961"/>
                  <a:pt x="277049" y="530682"/>
                </a:cubicBezTo>
                <a:close/>
                <a:moveTo>
                  <a:pt x="188853" y="525889"/>
                </a:moveTo>
                <a:cubicBezTo>
                  <a:pt x="189173" y="527167"/>
                  <a:pt x="189013" y="528046"/>
                  <a:pt x="188374" y="528525"/>
                </a:cubicBezTo>
                <a:cubicBezTo>
                  <a:pt x="187735" y="529005"/>
                  <a:pt x="186936" y="529324"/>
                  <a:pt x="185977" y="529484"/>
                </a:cubicBezTo>
                <a:cubicBezTo>
                  <a:pt x="185019" y="529644"/>
                  <a:pt x="183980" y="529804"/>
                  <a:pt x="182861" y="529964"/>
                </a:cubicBezTo>
                <a:cubicBezTo>
                  <a:pt x="181743" y="530123"/>
                  <a:pt x="181024" y="530682"/>
                  <a:pt x="180704" y="531641"/>
                </a:cubicBezTo>
                <a:cubicBezTo>
                  <a:pt x="181983" y="534197"/>
                  <a:pt x="183581" y="535955"/>
                  <a:pt x="185498" y="536914"/>
                </a:cubicBezTo>
                <a:cubicBezTo>
                  <a:pt x="186776" y="536274"/>
                  <a:pt x="187575" y="535476"/>
                  <a:pt x="187894" y="534517"/>
                </a:cubicBezTo>
                <a:cubicBezTo>
                  <a:pt x="188214" y="533559"/>
                  <a:pt x="188534" y="532679"/>
                  <a:pt x="188853" y="531881"/>
                </a:cubicBezTo>
                <a:cubicBezTo>
                  <a:pt x="189173" y="531082"/>
                  <a:pt x="189652" y="530363"/>
                  <a:pt x="190291" y="529724"/>
                </a:cubicBezTo>
                <a:cubicBezTo>
                  <a:pt x="190930" y="529084"/>
                  <a:pt x="192049" y="528606"/>
                  <a:pt x="193646" y="528286"/>
                </a:cubicBezTo>
                <a:cubicBezTo>
                  <a:pt x="192688" y="526049"/>
                  <a:pt x="191090" y="525250"/>
                  <a:pt x="188853" y="525889"/>
                </a:cubicBezTo>
                <a:close/>
                <a:moveTo>
                  <a:pt x="237504" y="522534"/>
                </a:moveTo>
                <a:cubicBezTo>
                  <a:pt x="236865" y="522534"/>
                  <a:pt x="235987" y="522854"/>
                  <a:pt x="234868" y="523492"/>
                </a:cubicBezTo>
                <a:cubicBezTo>
                  <a:pt x="235188" y="524132"/>
                  <a:pt x="235587" y="524611"/>
                  <a:pt x="236066" y="524930"/>
                </a:cubicBezTo>
                <a:cubicBezTo>
                  <a:pt x="236546" y="525250"/>
                  <a:pt x="236945" y="525889"/>
                  <a:pt x="237264" y="526847"/>
                </a:cubicBezTo>
                <a:cubicBezTo>
                  <a:pt x="238543" y="525889"/>
                  <a:pt x="239022" y="524771"/>
                  <a:pt x="238703" y="523492"/>
                </a:cubicBezTo>
                <a:cubicBezTo>
                  <a:pt x="238543" y="522854"/>
                  <a:pt x="238144" y="522534"/>
                  <a:pt x="237504" y="522534"/>
                </a:cubicBezTo>
                <a:close/>
                <a:moveTo>
                  <a:pt x="284717" y="521575"/>
                </a:moveTo>
                <a:cubicBezTo>
                  <a:pt x="284078" y="523173"/>
                  <a:pt x="283759" y="524771"/>
                  <a:pt x="283759" y="526369"/>
                </a:cubicBezTo>
                <a:cubicBezTo>
                  <a:pt x="283759" y="527966"/>
                  <a:pt x="282960" y="529564"/>
                  <a:pt x="281362" y="531162"/>
                </a:cubicBezTo>
                <a:cubicBezTo>
                  <a:pt x="282321" y="531481"/>
                  <a:pt x="283359" y="530603"/>
                  <a:pt x="284478" y="528525"/>
                </a:cubicBezTo>
                <a:cubicBezTo>
                  <a:pt x="285597" y="526449"/>
                  <a:pt x="286955" y="525090"/>
                  <a:pt x="288552" y="524451"/>
                </a:cubicBezTo>
                <a:cubicBezTo>
                  <a:pt x="288552" y="522854"/>
                  <a:pt x="287993" y="522294"/>
                  <a:pt x="286874" y="522774"/>
                </a:cubicBezTo>
                <a:cubicBezTo>
                  <a:pt x="285756" y="523253"/>
                  <a:pt x="285037" y="522854"/>
                  <a:pt x="284717" y="521575"/>
                </a:cubicBezTo>
                <a:close/>
                <a:moveTo>
                  <a:pt x="137566" y="520137"/>
                </a:moveTo>
                <a:cubicBezTo>
                  <a:pt x="135329" y="520457"/>
                  <a:pt x="134770" y="521416"/>
                  <a:pt x="135888" y="523013"/>
                </a:cubicBezTo>
                <a:cubicBezTo>
                  <a:pt x="137006" y="524611"/>
                  <a:pt x="137566" y="525889"/>
                  <a:pt x="137566" y="526847"/>
                </a:cubicBezTo>
                <a:cubicBezTo>
                  <a:pt x="138844" y="526209"/>
                  <a:pt x="139243" y="525250"/>
                  <a:pt x="138764" y="523972"/>
                </a:cubicBezTo>
                <a:cubicBezTo>
                  <a:pt x="138285" y="522693"/>
                  <a:pt x="137885" y="521416"/>
                  <a:pt x="137566" y="520137"/>
                </a:cubicBezTo>
                <a:close/>
                <a:moveTo>
                  <a:pt x="264466" y="520017"/>
                </a:moveTo>
                <a:cubicBezTo>
                  <a:pt x="262788" y="519618"/>
                  <a:pt x="260751" y="519977"/>
                  <a:pt x="258355" y="521096"/>
                </a:cubicBezTo>
                <a:cubicBezTo>
                  <a:pt x="258674" y="523333"/>
                  <a:pt x="258994" y="524771"/>
                  <a:pt x="259313" y="525410"/>
                </a:cubicBezTo>
                <a:cubicBezTo>
                  <a:pt x="259633" y="526049"/>
                  <a:pt x="259953" y="527167"/>
                  <a:pt x="260272" y="528765"/>
                </a:cubicBezTo>
                <a:cubicBezTo>
                  <a:pt x="261230" y="525250"/>
                  <a:pt x="263947" y="523492"/>
                  <a:pt x="268420" y="523492"/>
                </a:cubicBezTo>
                <a:cubicBezTo>
                  <a:pt x="267462" y="521575"/>
                  <a:pt x="266144" y="520417"/>
                  <a:pt x="264466" y="520017"/>
                </a:cubicBezTo>
                <a:close/>
                <a:moveTo>
                  <a:pt x="220967" y="517261"/>
                </a:moveTo>
                <a:cubicBezTo>
                  <a:pt x="220009" y="517901"/>
                  <a:pt x="220009" y="519019"/>
                  <a:pt x="220967" y="520617"/>
                </a:cubicBezTo>
                <a:cubicBezTo>
                  <a:pt x="221927" y="522214"/>
                  <a:pt x="222406" y="523653"/>
                  <a:pt x="222406" y="524930"/>
                </a:cubicBezTo>
                <a:cubicBezTo>
                  <a:pt x="224003" y="524291"/>
                  <a:pt x="224323" y="523013"/>
                  <a:pt x="223364" y="521096"/>
                </a:cubicBezTo>
                <a:cubicBezTo>
                  <a:pt x="222406" y="519179"/>
                  <a:pt x="221607" y="517901"/>
                  <a:pt x="220967" y="517261"/>
                </a:cubicBezTo>
                <a:close/>
                <a:moveTo>
                  <a:pt x="238703" y="511030"/>
                </a:moveTo>
                <a:cubicBezTo>
                  <a:pt x="239022" y="511989"/>
                  <a:pt x="238942" y="512868"/>
                  <a:pt x="238463" y="513666"/>
                </a:cubicBezTo>
                <a:cubicBezTo>
                  <a:pt x="237984" y="514465"/>
                  <a:pt x="237504" y="515184"/>
                  <a:pt x="237025" y="515823"/>
                </a:cubicBezTo>
                <a:cubicBezTo>
                  <a:pt x="236546" y="516463"/>
                  <a:pt x="236306" y="517181"/>
                  <a:pt x="236306" y="517980"/>
                </a:cubicBezTo>
                <a:cubicBezTo>
                  <a:pt x="236306" y="518779"/>
                  <a:pt x="236786" y="519499"/>
                  <a:pt x="237744" y="520137"/>
                </a:cubicBezTo>
                <a:cubicBezTo>
                  <a:pt x="239342" y="519499"/>
                  <a:pt x="239661" y="518539"/>
                  <a:pt x="238703" y="517261"/>
                </a:cubicBezTo>
                <a:cubicBezTo>
                  <a:pt x="237744" y="515983"/>
                  <a:pt x="238223" y="515184"/>
                  <a:pt x="240141" y="514865"/>
                </a:cubicBezTo>
                <a:cubicBezTo>
                  <a:pt x="239821" y="514226"/>
                  <a:pt x="239501" y="513586"/>
                  <a:pt x="239182" y="512948"/>
                </a:cubicBezTo>
                <a:cubicBezTo>
                  <a:pt x="238862" y="512309"/>
                  <a:pt x="238703" y="511669"/>
                  <a:pt x="238703" y="511030"/>
                </a:cubicBezTo>
                <a:close/>
                <a:moveTo>
                  <a:pt x="190291" y="510072"/>
                </a:moveTo>
                <a:cubicBezTo>
                  <a:pt x="191570" y="509432"/>
                  <a:pt x="192688" y="509512"/>
                  <a:pt x="193646" y="510311"/>
                </a:cubicBezTo>
                <a:cubicBezTo>
                  <a:pt x="194605" y="511110"/>
                  <a:pt x="195244" y="511989"/>
                  <a:pt x="195563" y="512948"/>
                </a:cubicBezTo>
                <a:cubicBezTo>
                  <a:pt x="195883" y="513906"/>
                  <a:pt x="195803" y="514625"/>
                  <a:pt x="195324" y="515105"/>
                </a:cubicBezTo>
                <a:cubicBezTo>
                  <a:pt x="194845" y="515584"/>
                  <a:pt x="193966" y="515344"/>
                  <a:pt x="192688" y="514385"/>
                </a:cubicBezTo>
                <a:cubicBezTo>
                  <a:pt x="194605" y="513747"/>
                  <a:pt x="194685" y="513107"/>
                  <a:pt x="192928" y="512468"/>
                </a:cubicBezTo>
                <a:cubicBezTo>
                  <a:pt x="191170" y="511829"/>
                  <a:pt x="190291" y="511030"/>
                  <a:pt x="190291" y="510072"/>
                </a:cubicBezTo>
                <a:close/>
                <a:moveTo>
                  <a:pt x="212819" y="504320"/>
                </a:moveTo>
                <a:cubicBezTo>
                  <a:pt x="213139" y="504959"/>
                  <a:pt x="213538" y="505438"/>
                  <a:pt x="214017" y="505758"/>
                </a:cubicBezTo>
                <a:cubicBezTo>
                  <a:pt x="214497" y="506077"/>
                  <a:pt x="214896" y="506557"/>
                  <a:pt x="215216" y="507196"/>
                </a:cubicBezTo>
                <a:cubicBezTo>
                  <a:pt x="214577" y="508154"/>
                  <a:pt x="213698" y="508554"/>
                  <a:pt x="212580" y="508394"/>
                </a:cubicBezTo>
                <a:cubicBezTo>
                  <a:pt x="211461" y="508234"/>
                  <a:pt x="210583" y="507834"/>
                  <a:pt x="209943" y="507196"/>
                </a:cubicBezTo>
                <a:cubicBezTo>
                  <a:pt x="211541" y="506876"/>
                  <a:pt x="212260" y="506397"/>
                  <a:pt x="212100" y="505758"/>
                </a:cubicBezTo>
                <a:cubicBezTo>
                  <a:pt x="211940" y="505119"/>
                  <a:pt x="212180" y="504639"/>
                  <a:pt x="212819" y="504320"/>
                </a:cubicBezTo>
                <a:close/>
                <a:moveTo>
                  <a:pt x="173994" y="501923"/>
                </a:moveTo>
                <a:cubicBezTo>
                  <a:pt x="173355" y="503840"/>
                  <a:pt x="173435" y="505119"/>
                  <a:pt x="174234" y="505758"/>
                </a:cubicBezTo>
                <a:cubicBezTo>
                  <a:pt x="175033" y="506397"/>
                  <a:pt x="174793" y="507515"/>
                  <a:pt x="173514" y="509113"/>
                </a:cubicBezTo>
                <a:cubicBezTo>
                  <a:pt x="172556" y="508154"/>
                  <a:pt x="172077" y="507675"/>
                  <a:pt x="172077" y="507675"/>
                </a:cubicBezTo>
                <a:cubicBezTo>
                  <a:pt x="171438" y="506397"/>
                  <a:pt x="171438" y="505358"/>
                  <a:pt x="172077" y="504559"/>
                </a:cubicBezTo>
                <a:cubicBezTo>
                  <a:pt x="172716" y="503761"/>
                  <a:pt x="173355" y="502882"/>
                  <a:pt x="173994" y="501923"/>
                </a:cubicBezTo>
                <a:close/>
                <a:moveTo>
                  <a:pt x="215216" y="499526"/>
                </a:moveTo>
                <a:cubicBezTo>
                  <a:pt x="215855" y="499526"/>
                  <a:pt x="216494" y="499766"/>
                  <a:pt x="217133" y="500246"/>
                </a:cubicBezTo>
                <a:cubicBezTo>
                  <a:pt x="217772" y="500725"/>
                  <a:pt x="217772" y="501124"/>
                  <a:pt x="217133" y="501444"/>
                </a:cubicBezTo>
                <a:cubicBezTo>
                  <a:pt x="216494" y="500485"/>
                  <a:pt x="216095" y="500565"/>
                  <a:pt x="215935" y="501683"/>
                </a:cubicBezTo>
                <a:cubicBezTo>
                  <a:pt x="215775" y="502802"/>
                  <a:pt x="215056" y="503201"/>
                  <a:pt x="213778" y="502882"/>
                </a:cubicBezTo>
                <a:cubicBezTo>
                  <a:pt x="213139" y="501604"/>
                  <a:pt x="213059" y="500725"/>
                  <a:pt x="213538" y="500246"/>
                </a:cubicBezTo>
                <a:cubicBezTo>
                  <a:pt x="214017" y="499766"/>
                  <a:pt x="214577" y="499526"/>
                  <a:pt x="215216" y="499526"/>
                </a:cubicBezTo>
                <a:close/>
                <a:moveTo>
                  <a:pt x="202274" y="496651"/>
                </a:moveTo>
                <a:cubicBezTo>
                  <a:pt x="203233" y="497929"/>
                  <a:pt x="203393" y="498808"/>
                  <a:pt x="202753" y="499287"/>
                </a:cubicBezTo>
                <a:cubicBezTo>
                  <a:pt x="202114" y="499766"/>
                  <a:pt x="201795" y="500325"/>
                  <a:pt x="201795" y="500964"/>
                </a:cubicBezTo>
                <a:cubicBezTo>
                  <a:pt x="202434" y="502242"/>
                  <a:pt x="202913" y="502322"/>
                  <a:pt x="203233" y="501204"/>
                </a:cubicBezTo>
                <a:cubicBezTo>
                  <a:pt x="203552" y="500085"/>
                  <a:pt x="204191" y="499526"/>
                  <a:pt x="205150" y="499526"/>
                </a:cubicBezTo>
                <a:cubicBezTo>
                  <a:pt x="206428" y="502083"/>
                  <a:pt x="206588" y="504639"/>
                  <a:pt x="205630" y="507196"/>
                </a:cubicBezTo>
                <a:cubicBezTo>
                  <a:pt x="204670" y="509752"/>
                  <a:pt x="202913" y="510231"/>
                  <a:pt x="200357" y="508633"/>
                </a:cubicBezTo>
                <a:cubicBezTo>
                  <a:pt x="200677" y="507675"/>
                  <a:pt x="201395" y="506876"/>
                  <a:pt x="202514" y="506237"/>
                </a:cubicBezTo>
                <a:cubicBezTo>
                  <a:pt x="203632" y="505598"/>
                  <a:pt x="204511" y="504799"/>
                  <a:pt x="205150" y="503840"/>
                </a:cubicBezTo>
                <a:cubicBezTo>
                  <a:pt x="203233" y="504479"/>
                  <a:pt x="201954" y="504959"/>
                  <a:pt x="201315" y="505278"/>
                </a:cubicBezTo>
                <a:cubicBezTo>
                  <a:pt x="201315" y="503680"/>
                  <a:pt x="201236" y="502083"/>
                  <a:pt x="201076" y="500485"/>
                </a:cubicBezTo>
                <a:cubicBezTo>
                  <a:pt x="200916" y="498887"/>
                  <a:pt x="201315" y="497609"/>
                  <a:pt x="202274" y="496651"/>
                </a:cubicBezTo>
                <a:close/>
                <a:moveTo>
                  <a:pt x="132773" y="493774"/>
                </a:moveTo>
                <a:cubicBezTo>
                  <a:pt x="131175" y="495372"/>
                  <a:pt x="130855" y="497929"/>
                  <a:pt x="131814" y="501444"/>
                </a:cubicBezTo>
                <a:cubicBezTo>
                  <a:pt x="132773" y="504959"/>
                  <a:pt x="134050" y="507995"/>
                  <a:pt x="135648" y="510551"/>
                </a:cubicBezTo>
                <a:cubicBezTo>
                  <a:pt x="136607" y="509912"/>
                  <a:pt x="136927" y="508953"/>
                  <a:pt x="136607" y="507675"/>
                </a:cubicBezTo>
                <a:cubicBezTo>
                  <a:pt x="136287" y="506397"/>
                  <a:pt x="135888" y="505038"/>
                  <a:pt x="135409" y="503601"/>
                </a:cubicBezTo>
                <a:cubicBezTo>
                  <a:pt x="134929" y="502163"/>
                  <a:pt x="134610" y="500884"/>
                  <a:pt x="134450" y="499766"/>
                </a:cubicBezTo>
                <a:cubicBezTo>
                  <a:pt x="134290" y="498648"/>
                  <a:pt x="134849" y="497929"/>
                  <a:pt x="136128" y="497609"/>
                </a:cubicBezTo>
                <a:cubicBezTo>
                  <a:pt x="135808" y="496011"/>
                  <a:pt x="135169" y="495372"/>
                  <a:pt x="134211" y="495692"/>
                </a:cubicBezTo>
                <a:cubicBezTo>
                  <a:pt x="133251" y="496011"/>
                  <a:pt x="132773" y="495372"/>
                  <a:pt x="132773" y="493774"/>
                </a:cubicBezTo>
                <a:close/>
                <a:moveTo>
                  <a:pt x="195084" y="491378"/>
                </a:moveTo>
                <a:cubicBezTo>
                  <a:pt x="195084" y="492336"/>
                  <a:pt x="195084" y="493375"/>
                  <a:pt x="195084" y="494494"/>
                </a:cubicBezTo>
                <a:cubicBezTo>
                  <a:pt x="195084" y="495612"/>
                  <a:pt x="194445" y="496490"/>
                  <a:pt x="193167" y="497130"/>
                </a:cubicBezTo>
                <a:cubicBezTo>
                  <a:pt x="194126" y="495213"/>
                  <a:pt x="193806" y="494174"/>
                  <a:pt x="192208" y="494014"/>
                </a:cubicBezTo>
                <a:cubicBezTo>
                  <a:pt x="190610" y="493855"/>
                  <a:pt x="190131" y="493135"/>
                  <a:pt x="190771" y="491857"/>
                </a:cubicBezTo>
                <a:cubicBezTo>
                  <a:pt x="191090" y="493135"/>
                  <a:pt x="191729" y="493375"/>
                  <a:pt x="192688" y="492576"/>
                </a:cubicBezTo>
                <a:cubicBezTo>
                  <a:pt x="193646" y="491777"/>
                  <a:pt x="194445" y="491378"/>
                  <a:pt x="195084" y="491378"/>
                </a:cubicBezTo>
                <a:close/>
                <a:moveTo>
                  <a:pt x="148590" y="489940"/>
                </a:moveTo>
                <a:cubicBezTo>
                  <a:pt x="147951" y="491218"/>
                  <a:pt x="147312" y="491698"/>
                  <a:pt x="146673" y="491378"/>
                </a:cubicBezTo>
                <a:cubicBezTo>
                  <a:pt x="146034" y="491059"/>
                  <a:pt x="145075" y="491059"/>
                  <a:pt x="143797" y="491378"/>
                </a:cubicBezTo>
                <a:cubicBezTo>
                  <a:pt x="147312" y="493934"/>
                  <a:pt x="148750" y="497450"/>
                  <a:pt x="148111" y="501923"/>
                </a:cubicBezTo>
                <a:cubicBezTo>
                  <a:pt x="146513" y="501604"/>
                  <a:pt x="145954" y="501124"/>
                  <a:pt x="146433" y="500485"/>
                </a:cubicBezTo>
                <a:cubicBezTo>
                  <a:pt x="146913" y="499846"/>
                  <a:pt x="146513" y="499047"/>
                  <a:pt x="145235" y="498088"/>
                </a:cubicBezTo>
                <a:cubicBezTo>
                  <a:pt x="143318" y="499047"/>
                  <a:pt x="142759" y="500725"/>
                  <a:pt x="143557" y="503121"/>
                </a:cubicBezTo>
                <a:cubicBezTo>
                  <a:pt x="144356" y="505518"/>
                  <a:pt x="145075" y="507834"/>
                  <a:pt x="145714" y="510072"/>
                </a:cubicBezTo>
                <a:cubicBezTo>
                  <a:pt x="147951" y="508793"/>
                  <a:pt x="148510" y="507595"/>
                  <a:pt x="147392" y="506477"/>
                </a:cubicBezTo>
                <a:cubicBezTo>
                  <a:pt x="146273" y="505358"/>
                  <a:pt x="145394" y="503840"/>
                  <a:pt x="144755" y="501923"/>
                </a:cubicBezTo>
                <a:cubicBezTo>
                  <a:pt x="145714" y="501923"/>
                  <a:pt x="146353" y="502482"/>
                  <a:pt x="146673" y="503601"/>
                </a:cubicBezTo>
                <a:cubicBezTo>
                  <a:pt x="146992" y="504719"/>
                  <a:pt x="147951" y="504799"/>
                  <a:pt x="149548" y="503840"/>
                </a:cubicBezTo>
                <a:cubicBezTo>
                  <a:pt x="149548" y="504160"/>
                  <a:pt x="149469" y="504879"/>
                  <a:pt x="149309" y="505998"/>
                </a:cubicBezTo>
                <a:cubicBezTo>
                  <a:pt x="149149" y="507116"/>
                  <a:pt x="149548" y="507515"/>
                  <a:pt x="150507" y="507196"/>
                </a:cubicBezTo>
                <a:cubicBezTo>
                  <a:pt x="150188" y="509432"/>
                  <a:pt x="149309" y="510551"/>
                  <a:pt x="147871" y="510551"/>
                </a:cubicBezTo>
                <a:cubicBezTo>
                  <a:pt x="146433" y="510551"/>
                  <a:pt x="145075" y="511350"/>
                  <a:pt x="143797" y="512948"/>
                </a:cubicBezTo>
                <a:cubicBezTo>
                  <a:pt x="144117" y="514226"/>
                  <a:pt x="144595" y="514865"/>
                  <a:pt x="145235" y="514865"/>
                </a:cubicBezTo>
                <a:cubicBezTo>
                  <a:pt x="145874" y="514865"/>
                  <a:pt x="146353" y="514545"/>
                  <a:pt x="146673" y="513906"/>
                </a:cubicBezTo>
                <a:cubicBezTo>
                  <a:pt x="147312" y="514545"/>
                  <a:pt x="147472" y="515024"/>
                  <a:pt x="147152" y="515344"/>
                </a:cubicBezTo>
                <a:cubicBezTo>
                  <a:pt x="146832" y="515664"/>
                  <a:pt x="146673" y="516143"/>
                  <a:pt x="146673" y="516782"/>
                </a:cubicBezTo>
                <a:cubicBezTo>
                  <a:pt x="145075" y="516463"/>
                  <a:pt x="143557" y="515983"/>
                  <a:pt x="142119" y="515344"/>
                </a:cubicBezTo>
                <a:cubicBezTo>
                  <a:pt x="140681" y="514705"/>
                  <a:pt x="138844" y="514705"/>
                  <a:pt x="136607" y="515344"/>
                </a:cubicBezTo>
                <a:cubicBezTo>
                  <a:pt x="136287" y="516622"/>
                  <a:pt x="136447" y="517501"/>
                  <a:pt x="137086" y="517980"/>
                </a:cubicBezTo>
                <a:cubicBezTo>
                  <a:pt x="137725" y="518460"/>
                  <a:pt x="138444" y="518859"/>
                  <a:pt x="139243" y="519179"/>
                </a:cubicBezTo>
                <a:cubicBezTo>
                  <a:pt x="140042" y="519499"/>
                  <a:pt x="140841" y="519977"/>
                  <a:pt x="141640" y="520617"/>
                </a:cubicBezTo>
                <a:cubicBezTo>
                  <a:pt x="142439" y="521256"/>
                  <a:pt x="142998" y="522374"/>
                  <a:pt x="143318" y="523972"/>
                </a:cubicBezTo>
                <a:cubicBezTo>
                  <a:pt x="143637" y="524930"/>
                  <a:pt x="143318" y="525489"/>
                  <a:pt x="142358" y="525650"/>
                </a:cubicBezTo>
                <a:cubicBezTo>
                  <a:pt x="141400" y="525809"/>
                  <a:pt x="140761" y="526209"/>
                  <a:pt x="140441" y="526847"/>
                </a:cubicBezTo>
                <a:cubicBezTo>
                  <a:pt x="140761" y="530043"/>
                  <a:pt x="141480" y="531801"/>
                  <a:pt x="142598" y="532120"/>
                </a:cubicBezTo>
                <a:cubicBezTo>
                  <a:pt x="143717" y="532440"/>
                  <a:pt x="144755" y="533878"/>
                  <a:pt x="145714" y="536434"/>
                </a:cubicBezTo>
                <a:cubicBezTo>
                  <a:pt x="146034" y="533559"/>
                  <a:pt x="146832" y="532520"/>
                  <a:pt x="148111" y="533319"/>
                </a:cubicBezTo>
                <a:cubicBezTo>
                  <a:pt x="149389" y="534118"/>
                  <a:pt x="150827" y="533559"/>
                  <a:pt x="152425" y="531641"/>
                </a:cubicBezTo>
                <a:cubicBezTo>
                  <a:pt x="151146" y="529084"/>
                  <a:pt x="150667" y="526768"/>
                  <a:pt x="150987" y="524691"/>
                </a:cubicBezTo>
                <a:cubicBezTo>
                  <a:pt x="151306" y="522614"/>
                  <a:pt x="150667" y="520776"/>
                  <a:pt x="149070" y="519179"/>
                </a:cubicBezTo>
                <a:cubicBezTo>
                  <a:pt x="148750" y="517901"/>
                  <a:pt x="149149" y="517581"/>
                  <a:pt x="150268" y="518220"/>
                </a:cubicBezTo>
                <a:cubicBezTo>
                  <a:pt x="151386" y="518859"/>
                  <a:pt x="152265" y="519338"/>
                  <a:pt x="152904" y="519658"/>
                </a:cubicBezTo>
                <a:cubicBezTo>
                  <a:pt x="154182" y="518700"/>
                  <a:pt x="154821" y="517581"/>
                  <a:pt x="154821" y="516303"/>
                </a:cubicBezTo>
                <a:cubicBezTo>
                  <a:pt x="154821" y="515024"/>
                  <a:pt x="155940" y="514226"/>
                  <a:pt x="158177" y="513906"/>
                </a:cubicBezTo>
                <a:cubicBezTo>
                  <a:pt x="157857" y="512948"/>
                  <a:pt x="157457" y="512388"/>
                  <a:pt x="156978" y="512228"/>
                </a:cubicBezTo>
                <a:cubicBezTo>
                  <a:pt x="156499" y="512069"/>
                  <a:pt x="156259" y="511669"/>
                  <a:pt x="156259" y="511030"/>
                </a:cubicBezTo>
                <a:cubicBezTo>
                  <a:pt x="155940" y="509752"/>
                  <a:pt x="156339" y="509432"/>
                  <a:pt x="157457" y="510072"/>
                </a:cubicBezTo>
                <a:cubicBezTo>
                  <a:pt x="158576" y="510711"/>
                  <a:pt x="159454" y="510711"/>
                  <a:pt x="160094" y="510072"/>
                </a:cubicBezTo>
                <a:cubicBezTo>
                  <a:pt x="159774" y="509113"/>
                  <a:pt x="159774" y="508234"/>
                  <a:pt x="160094" y="507435"/>
                </a:cubicBezTo>
                <a:cubicBezTo>
                  <a:pt x="160414" y="506636"/>
                  <a:pt x="160253" y="505598"/>
                  <a:pt x="159615" y="504320"/>
                </a:cubicBezTo>
                <a:cubicBezTo>
                  <a:pt x="158975" y="503680"/>
                  <a:pt x="158096" y="503521"/>
                  <a:pt x="156978" y="503840"/>
                </a:cubicBezTo>
                <a:cubicBezTo>
                  <a:pt x="155859" y="504160"/>
                  <a:pt x="154821" y="504639"/>
                  <a:pt x="153863" y="505278"/>
                </a:cubicBezTo>
                <a:cubicBezTo>
                  <a:pt x="153863" y="502083"/>
                  <a:pt x="153143" y="499526"/>
                  <a:pt x="151705" y="497609"/>
                </a:cubicBezTo>
                <a:cubicBezTo>
                  <a:pt x="150268" y="495692"/>
                  <a:pt x="149229" y="493135"/>
                  <a:pt x="148590" y="489940"/>
                </a:cubicBezTo>
                <a:close/>
                <a:moveTo>
                  <a:pt x="297692" y="478281"/>
                </a:moveTo>
                <a:lnTo>
                  <a:pt x="296461" y="478676"/>
                </a:lnTo>
                <a:cubicBezTo>
                  <a:pt x="290869" y="480114"/>
                  <a:pt x="286315" y="482271"/>
                  <a:pt x="282800" y="485147"/>
                </a:cubicBezTo>
                <a:cubicBezTo>
                  <a:pt x="282161" y="485786"/>
                  <a:pt x="281122" y="486745"/>
                  <a:pt x="279684" y="488023"/>
                </a:cubicBezTo>
                <a:cubicBezTo>
                  <a:pt x="278247" y="489301"/>
                  <a:pt x="278486" y="490579"/>
                  <a:pt x="280404" y="491857"/>
                </a:cubicBezTo>
                <a:cubicBezTo>
                  <a:pt x="280723" y="489620"/>
                  <a:pt x="282002" y="487783"/>
                  <a:pt x="284238" y="486345"/>
                </a:cubicBezTo>
                <a:cubicBezTo>
                  <a:pt x="286475" y="484907"/>
                  <a:pt x="289031" y="483549"/>
                  <a:pt x="291907" y="482271"/>
                </a:cubicBezTo>
                <a:lnTo>
                  <a:pt x="297692" y="479987"/>
                </a:lnTo>
                <a:close/>
                <a:moveTo>
                  <a:pt x="148111" y="472205"/>
                </a:moveTo>
                <a:cubicBezTo>
                  <a:pt x="147152" y="472205"/>
                  <a:pt x="146513" y="472365"/>
                  <a:pt x="146193" y="472684"/>
                </a:cubicBezTo>
                <a:cubicBezTo>
                  <a:pt x="146832" y="473323"/>
                  <a:pt x="146673" y="473643"/>
                  <a:pt x="145714" y="473643"/>
                </a:cubicBezTo>
                <a:cubicBezTo>
                  <a:pt x="145714" y="474282"/>
                  <a:pt x="145794" y="474681"/>
                  <a:pt x="145954" y="474842"/>
                </a:cubicBezTo>
                <a:cubicBezTo>
                  <a:pt x="146114" y="475001"/>
                  <a:pt x="146193" y="475241"/>
                  <a:pt x="146193" y="475560"/>
                </a:cubicBezTo>
                <a:cubicBezTo>
                  <a:pt x="147152" y="475241"/>
                  <a:pt x="147631" y="475401"/>
                  <a:pt x="147631" y="476040"/>
                </a:cubicBezTo>
                <a:cubicBezTo>
                  <a:pt x="147951" y="476040"/>
                  <a:pt x="148271" y="475960"/>
                  <a:pt x="148590" y="475800"/>
                </a:cubicBezTo>
                <a:cubicBezTo>
                  <a:pt x="148909" y="475641"/>
                  <a:pt x="149229" y="475560"/>
                  <a:pt x="149548" y="475560"/>
                </a:cubicBezTo>
                <a:cubicBezTo>
                  <a:pt x="149229" y="475241"/>
                  <a:pt x="149389" y="474761"/>
                  <a:pt x="150028" y="474122"/>
                </a:cubicBezTo>
                <a:cubicBezTo>
                  <a:pt x="150028" y="473803"/>
                  <a:pt x="149948" y="473563"/>
                  <a:pt x="149788" y="473404"/>
                </a:cubicBezTo>
                <a:cubicBezTo>
                  <a:pt x="149629" y="473244"/>
                  <a:pt x="149548" y="473004"/>
                  <a:pt x="149548" y="472684"/>
                </a:cubicBezTo>
                <a:cubicBezTo>
                  <a:pt x="149229" y="473004"/>
                  <a:pt x="148750" y="472844"/>
                  <a:pt x="148111" y="472205"/>
                </a:cubicBezTo>
                <a:close/>
                <a:moveTo>
                  <a:pt x="139003" y="472205"/>
                </a:moveTo>
                <a:cubicBezTo>
                  <a:pt x="137406" y="472524"/>
                  <a:pt x="136527" y="473164"/>
                  <a:pt x="136368" y="474122"/>
                </a:cubicBezTo>
                <a:cubicBezTo>
                  <a:pt x="136207" y="475081"/>
                  <a:pt x="136447" y="476040"/>
                  <a:pt x="137086" y="476999"/>
                </a:cubicBezTo>
                <a:cubicBezTo>
                  <a:pt x="138045" y="477637"/>
                  <a:pt x="138604" y="477558"/>
                  <a:pt x="138764" y="476759"/>
                </a:cubicBezTo>
                <a:cubicBezTo>
                  <a:pt x="138924" y="475960"/>
                  <a:pt x="139323" y="476040"/>
                  <a:pt x="139962" y="476999"/>
                </a:cubicBezTo>
                <a:cubicBezTo>
                  <a:pt x="141240" y="476359"/>
                  <a:pt x="141640" y="475560"/>
                  <a:pt x="141161" y="474602"/>
                </a:cubicBezTo>
                <a:cubicBezTo>
                  <a:pt x="140681" y="473643"/>
                  <a:pt x="139962" y="472844"/>
                  <a:pt x="139003" y="472205"/>
                </a:cubicBezTo>
                <a:close/>
                <a:moveTo>
                  <a:pt x="243975" y="461660"/>
                </a:moveTo>
                <a:cubicBezTo>
                  <a:pt x="242377" y="462299"/>
                  <a:pt x="241658" y="463417"/>
                  <a:pt x="241818" y="465015"/>
                </a:cubicBezTo>
                <a:cubicBezTo>
                  <a:pt x="241978" y="466613"/>
                  <a:pt x="243176" y="466613"/>
                  <a:pt x="245413" y="465015"/>
                </a:cubicBezTo>
                <a:cubicBezTo>
                  <a:pt x="244774" y="463737"/>
                  <a:pt x="244295" y="462619"/>
                  <a:pt x="243975" y="461660"/>
                </a:cubicBezTo>
                <a:close/>
                <a:moveTo>
                  <a:pt x="269140" y="459503"/>
                </a:moveTo>
                <a:cubicBezTo>
                  <a:pt x="268021" y="460302"/>
                  <a:pt x="267302" y="460861"/>
                  <a:pt x="266982" y="461180"/>
                </a:cubicBezTo>
                <a:cubicBezTo>
                  <a:pt x="263787" y="462459"/>
                  <a:pt x="262190" y="463258"/>
                  <a:pt x="262190" y="463577"/>
                </a:cubicBezTo>
                <a:cubicBezTo>
                  <a:pt x="262190" y="463897"/>
                  <a:pt x="262828" y="463817"/>
                  <a:pt x="264107" y="463338"/>
                </a:cubicBezTo>
                <a:cubicBezTo>
                  <a:pt x="265385" y="462858"/>
                  <a:pt x="266903" y="462299"/>
                  <a:pt x="268660" y="461660"/>
                </a:cubicBezTo>
                <a:cubicBezTo>
                  <a:pt x="270418" y="461021"/>
                  <a:pt x="271456" y="460382"/>
                  <a:pt x="271776" y="459743"/>
                </a:cubicBezTo>
                <a:cubicBezTo>
                  <a:pt x="271137" y="458784"/>
                  <a:pt x="270258" y="458704"/>
                  <a:pt x="269140" y="459503"/>
                </a:cubicBezTo>
                <a:close/>
                <a:moveTo>
                  <a:pt x="233430" y="457346"/>
                </a:moveTo>
                <a:cubicBezTo>
                  <a:pt x="233110" y="457346"/>
                  <a:pt x="232951" y="457825"/>
                  <a:pt x="232951" y="458784"/>
                </a:cubicBezTo>
                <a:cubicBezTo>
                  <a:pt x="233270" y="459104"/>
                  <a:pt x="233430" y="459343"/>
                  <a:pt x="233430" y="459503"/>
                </a:cubicBezTo>
                <a:cubicBezTo>
                  <a:pt x="233430" y="459663"/>
                  <a:pt x="233590" y="459903"/>
                  <a:pt x="233909" y="460222"/>
                </a:cubicBezTo>
                <a:cubicBezTo>
                  <a:pt x="234868" y="460542"/>
                  <a:pt x="235507" y="460142"/>
                  <a:pt x="235826" y="459024"/>
                </a:cubicBezTo>
                <a:cubicBezTo>
                  <a:pt x="236146" y="457905"/>
                  <a:pt x="236625" y="457986"/>
                  <a:pt x="237264" y="459263"/>
                </a:cubicBezTo>
                <a:cubicBezTo>
                  <a:pt x="237904" y="457346"/>
                  <a:pt x="237584" y="456707"/>
                  <a:pt x="236306" y="457346"/>
                </a:cubicBezTo>
                <a:cubicBezTo>
                  <a:pt x="235027" y="457986"/>
                  <a:pt x="234069" y="457986"/>
                  <a:pt x="233430" y="457346"/>
                </a:cubicBezTo>
                <a:close/>
                <a:moveTo>
                  <a:pt x="168722" y="453511"/>
                </a:moveTo>
                <a:cubicBezTo>
                  <a:pt x="168402" y="453831"/>
                  <a:pt x="168082" y="454151"/>
                  <a:pt x="167763" y="454470"/>
                </a:cubicBezTo>
                <a:cubicBezTo>
                  <a:pt x="167443" y="454790"/>
                  <a:pt x="166964" y="455109"/>
                  <a:pt x="166325" y="455429"/>
                </a:cubicBezTo>
                <a:cubicBezTo>
                  <a:pt x="167284" y="456388"/>
                  <a:pt x="168082" y="457426"/>
                  <a:pt x="168722" y="458545"/>
                </a:cubicBezTo>
                <a:cubicBezTo>
                  <a:pt x="169360" y="459663"/>
                  <a:pt x="170479" y="459903"/>
                  <a:pt x="172077" y="459263"/>
                </a:cubicBezTo>
                <a:cubicBezTo>
                  <a:pt x="171438" y="457666"/>
                  <a:pt x="170798" y="456707"/>
                  <a:pt x="170159" y="456388"/>
                </a:cubicBezTo>
                <a:cubicBezTo>
                  <a:pt x="169521" y="456068"/>
                  <a:pt x="169041" y="455109"/>
                  <a:pt x="168722" y="453511"/>
                </a:cubicBezTo>
                <a:close/>
                <a:moveTo>
                  <a:pt x="238343" y="450636"/>
                </a:moveTo>
                <a:cubicBezTo>
                  <a:pt x="237305" y="450156"/>
                  <a:pt x="235987" y="450316"/>
                  <a:pt x="234389" y="451115"/>
                </a:cubicBezTo>
                <a:cubicBezTo>
                  <a:pt x="234708" y="453671"/>
                  <a:pt x="235987" y="455109"/>
                  <a:pt x="238223" y="455429"/>
                </a:cubicBezTo>
                <a:cubicBezTo>
                  <a:pt x="240460" y="455749"/>
                  <a:pt x="241898" y="455429"/>
                  <a:pt x="242537" y="454470"/>
                </a:cubicBezTo>
                <a:cubicBezTo>
                  <a:pt x="241898" y="453192"/>
                  <a:pt x="241578" y="452713"/>
                  <a:pt x="241578" y="453032"/>
                </a:cubicBezTo>
                <a:cubicBezTo>
                  <a:pt x="241578" y="453352"/>
                  <a:pt x="241259" y="453671"/>
                  <a:pt x="240620" y="453991"/>
                </a:cubicBezTo>
                <a:cubicBezTo>
                  <a:pt x="240141" y="452234"/>
                  <a:pt x="239382" y="451115"/>
                  <a:pt x="238343" y="450636"/>
                </a:cubicBezTo>
                <a:close/>
                <a:moveTo>
                  <a:pt x="173514" y="450636"/>
                </a:moveTo>
                <a:cubicBezTo>
                  <a:pt x="172876" y="450955"/>
                  <a:pt x="172716" y="451274"/>
                  <a:pt x="173035" y="451594"/>
                </a:cubicBezTo>
                <a:cubicBezTo>
                  <a:pt x="173355" y="451914"/>
                  <a:pt x="173675" y="451914"/>
                  <a:pt x="173994" y="451594"/>
                </a:cubicBezTo>
                <a:cubicBezTo>
                  <a:pt x="174313" y="452234"/>
                  <a:pt x="174234" y="452553"/>
                  <a:pt x="173754" y="452553"/>
                </a:cubicBezTo>
                <a:cubicBezTo>
                  <a:pt x="173275" y="452553"/>
                  <a:pt x="172876" y="452713"/>
                  <a:pt x="172556" y="453032"/>
                </a:cubicBezTo>
                <a:cubicBezTo>
                  <a:pt x="173195" y="453352"/>
                  <a:pt x="173834" y="454151"/>
                  <a:pt x="174474" y="455429"/>
                </a:cubicBezTo>
                <a:cubicBezTo>
                  <a:pt x="176710" y="454790"/>
                  <a:pt x="177349" y="453991"/>
                  <a:pt x="176391" y="453032"/>
                </a:cubicBezTo>
                <a:cubicBezTo>
                  <a:pt x="175432" y="452073"/>
                  <a:pt x="174474" y="451274"/>
                  <a:pt x="173514" y="450636"/>
                </a:cubicBezTo>
                <a:close/>
                <a:moveTo>
                  <a:pt x="255479" y="443446"/>
                </a:moveTo>
                <a:cubicBezTo>
                  <a:pt x="254201" y="444085"/>
                  <a:pt x="253162" y="444644"/>
                  <a:pt x="252363" y="445123"/>
                </a:cubicBezTo>
                <a:cubicBezTo>
                  <a:pt x="251564" y="445603"/>
                  <a:pt x="251964" y="446641"/>
                  <a:pt x="253562" y="448239"/>
                </a:cubicBezTo>
                <a:cubicBezTo>
                  <a:pt x="254520" y="447280"/>
                  <a:pt x="254840" y="446481"/>
                  <a:pt x="254520" y="445843"/>
                </a:cubicBezTo>
                <a:cubicBezTo>
                  <a:pt x="255159" y="445843"/>
                  <a:pt x="255479" y="446002"/>
                  <a:pt x="255479" y="446321"/>
                </a:cubicBezTo>
                <a:cubicBezTo>
                  <a:pt x="255479" y="446641"/>
                  <a:pt x="255639" y="446961"/>
                  <a:pt x="255958" y="447280"/>
                </a:cubicBezTo>
                <a:cubicBezTo>
                  <a:pt x="257237" y="446641"/>
                  <a:pt x="257636" y="446162"/>
                  <a:pt x="257157" y="445843"/>
                </a:cubicBezTo>
                <a:cubicBezTo>
                  <a:pt x="256677" y="445523"/>
                  <a:pt x="256118" y="444724"/>
                  <a:pt x="255479" y="443446"/>
                </a:cubicBezTo>
                <a:close/>
                <a:moveTo>
                  <a:pt x="168242" y="443446"/>
                </a:moveTo>
                <a:cubicBezTo>
                  <a:pt x="167603" y="443765"/>
                  <a:pt x="167603" y="444564"/>
                  <a:pt x="168242" y="445843"/>
                </a:cubicBezTo>
                <a:cubicBezTo>
                  <a:pt x="168242" y="446481"/>
                  <a:pt x="167923" y="446801"/>
                  <a:pt x="167284" y="446801"/>
                </a:cubicBezTo>
                <a:cubicBezTo>
                  <a:pt x="166644" y="446801"/>
                  <a:pt x="166005" y="447120"/>
                  <a:pt x="165366" y="447760"/>
                </a:cubicBezTo>
                <a:cubicBezTo>
                  <a:pt x="166005" y="448399"/>
                  <a:pt x="167124" y="448958"/>
                  <a:pt x="168722" y="449438"/>
                </a:cubicBezTo>
                <a:cubicBezTo>
                  <a:pt x="170320" y="449916"/>
                  <a:pt x="171438" y="449517"/>
                  <a:pt x="172077" y="448239"/>
                </a:cubicBezTo>
                <a:cubicBezTo>
                  <a:pt x="171438" y="447600"/>
                  <a:pt x="170719" y="447041"/>
                  <a:pt x="169920" y="446561"/>
                </a:cubicBezTo>
                <a:cubicBezTo>
                  <a:pt x="169121" y="446082"/>
                  <a:pt x="168561" y="445044"/>
                  <a:pt x="168242" y="443446"/>
                </a:cubicBezTo>
                <a:close/>
                <a:moveTo>
                  <a:pt x="242537" y="442966"/>
                </a:moveTo>
                <a:cubicBezTo>
                  <a:pt x="241259" y="443606"/>
                  <a:pt x="240300" y="443925"/>
                  <a:pt x="239661" y="443925"/>
                </a:cubicBezTo>
                <a:cubicBezTo>
                  <a:pt x="240620" y="446481"/>
                  <a:pt x="242058" y="447440"/>
                  <a:pt x="243975" y="446801"/>
                </a:cubicBezTo>
                <a:cubicBezTo>
                  <a:pt x="243656" y="446162"/>
                  <a:pt x="243416" y="445523"/>
                  <a:pt x="243256" y="444884"/>
                </a:cubicBezTo>
                <a:cubicBezTo>
                  <a:pt x="243097" y="444245"/>
                  <a:pt x="242857" y="443606"/>
                  <a:pt x="242537" y="442966"/>
                </a:cubicBezTo>
                <a:close/>
                <a:moveTo>
                  <a:pt x="198439" y="442966"/>
                </a:moveTo>
                <a:cubicBezTo>
                  <a:pt x="196842" y="442966"/>
                  <a:pt x="195883" y="443765"/>
                  <a:pt x="195563" y="445363"/>
                </a:cubicBezTo>
                <a:cubicBezTo>
                  <a:pt x="195244" y="446961"/>
                  <a:pt x="194765" y="447280"/>
                  <a:pt x="194126" y="446321"/>
                </a:cubicBezTo>
                <a:cubicBezTo>
                  <a:pt x="193487" y="446961"/>
                  <a:pt x="193646" y="447280"/>
                  <a:pt x="194605" y="447280"/>
                </a:cubicBezTo>
                <a:cubicBezTo>
                  <a:pt x="194925" y="447919"/>
                  <a:pt x="194845" y="448239"/>
                  <a:pt x="194365" y="448239"/>
                </a:cubicBezTo>
                <a:cubicBezTo>
                  <a:pt x="193886" y="448239"/>
                  <a:pt x="193487" y="448399"/>
                  <a:pt x="193167" y="448718"/>
                </a:cubicBezTo>
                <a:cubicBezTo>
                  <a:pt x="194126" y="449357"/>
                  <a:pt x="195484" y="449757"/>
                  <a:pt x="197241" y="449916"/>
                </a:cubicBezTo>
                <a:cubicBezTo>
                  <a:pt x="198999" y="450076"/>
                  <a:pt x="200197" y="449357"/>
                  <a:pt x="200836" y="447760"/>
                </a:cubicBezTo>
                <a:cubicBezTo>
                  <a:pt x="200836" y="446162"/>
                  <a:pt x="200437" y="445363"/>
                  <a:pt x="199638" y="445363"/>
                </a:cubicBezTo>
                <a:cubicBezTo>
                  <a:pt x="198839" y="445363"/>
                  <a:pt x="198439" y="444564"/>
                  <a:pt x="198439" y="442966"/>
                </a:cubicBezTo>
                <a:close/>
                <a:moveTo>
                  <a:pt x="205630" y="439132"/>
                </a:moveTo>
                <a:cubicBezTo>
                  <a:pt x="204670" y="441049"/>
                  <a:pt x="205150" y="442167"/>
                  <a:pt x="207067" y="442487"/>
                </a:cubicBezTo>
                <a:cubicBezTo>
                  <a:pt x="208985" y="442807"/>
                  <a:pt x="210263" y="443446"/>
                  <a:pt x="210902" y="444404"/>
                </a:cubicBezTo>
                <a:cubicBezTo>
                  <a:pt x="211541" y="442807"/>
                  <a:pt x="210982" y="441928"/>
                  <a:pt x="209225" y="441768"/>
                </a:cubicBezTo>
                <a:cubicBezTo>
                  <a:pt x="207467" y="441608"/>
                  <a:pt x="206268" y="440730"/>
                  <a:pt x="205630" y="439132"/>
                </a:cubicBezTo>
                <a:close/>
                <a:moveTo>
                  <a:pt x="151466" y="439132"/>
                </a:moveTo>
                <a:cubicBezTo>
                  <a:pt x="150827" y="440410"/>
                  <a:pt x="150667" y="441449"/>
                  <a:pt x="150987" y="442248"/>
                </a:cubicBezTo>
                <a:cubicBezTo>
                  <a:pt x="151306" y="443046"/>
                  <a:pt x="151785" y="444085"/>
                  <a:pt x="152425" y="445363"/>
                </a:cubicBezTo>
                <a:cubicBezTo>
                  <a:pt x="154023" y="444085"/>
                  <a:pt x="154501" y="442167"/>
                  <a:pt x="153863" y="439611"/>
                </a:cubicBezTo>
                <a:cubicBezTo>
                  <a:pt x="152584" y="440250"/>
                  <a:pt x="151785" y="440091"/>
                  <a:pt x="151466" y="439132"/>
                </a:cubicBezTo>
                <a:close/>
                <a:moveTo>
                  <a:pt x="266024" y="435776"/>
                </a:moveTo>
                <a:cubicBezTo>
                  <a:pt x="264746" y="435138"/>
                  <a:pt x="263787" y="435217"/>
                  <a:pt x="263148" y="436016"/>
                </a:cubicBezTo>
                <a:cubicBezTo>
                  <a:pt x="262509" y="436815"/>
                  <a:pt x="262668" y="438013"/>
                  <a:pt x="263627" y="439611"/>
                </a:cubicBezTo>
                <a:cubicBezTo>
                  <a:pt x="263627" y="438972"/>
                  <a:pt x="264266" y="438493"/>
                  <a:pt x="265545" y="438173"/>
                </a:cubicBezTo>
                <a:cubicBezTo>
                  <a:pt x="266823" y="437854"/>
                  <a:pt x="266982" y="437055"/>
                  <a:pt x="266024" y="435776"/>
                </a:cubicBezTo>
                <a:close/>
                <a:moveTo>
                  <a:pt x="225761" y="435297"/>
                </a:moveTo>
                <a:cubicBezTo>
                  <a:pt x="226400" y="437854"/>
                  <a:pt x="227678" y="438653"/>
                  <a:pt x="229595" y="437694"/>
                </a:cubicBezTo>
                <a:cubicBezTo>
                  <a:pt x="230235" y="436736"/>
                  <a:pt x="230074" y="435937"/>
                  <a:pt x="229116" y="435297"/>
                </a:cubicBezTo>
                <a:cubicBezTo>
                  <a:pt x="228157" y="434658"/>
                  <a:pt x="227039" y="434658"/>
                  <a:pt x="225761" y="435297"/>
                </a:cubicBezTo>
                <a:close/>
                <a:moveTo>
                  <a:pt x="180704" y="433380"/>
                </a:moveTo>
                <a:cubicBezTo>
                  <a:pt x="179427" y="432102"/>
                  <a:pt x="177829" y="432581"/>
                  <a:pt x="175911" y="434818"/>
                </a:cubicBezTo>
                <a:cubicBezTo>
                  <a:pt x="176231" y="436736"/>
                  <a:pt x="177829" y="437214"/>
                  <a:pt x="180704" y="436256"/>
                </a:cubicBezTo>
                <a:cubicBezTo>
                  <a:pt x="180065" y="434658"/>
                  <a:pt x="180065" y="433700"/>
                  <a:pt x="180704" y="433380"/>
                </a:cubicBezTo>
                <a:close/>
                <a:moveTo>
                  <a:pt x="258355" y="431463"/>
                </a:moveTo>
                <a:cubicBezTo>
                  <a:pt x="256757" y="431783"/>
                  <a:pt x="256438" y="432821"/>
                  <a:pt x="257396" y="434579"/>
                </a:cubicBezTo>
                <a:cubicBezTo>
                  <a:pt x="258355" y="436336"/>
                  <a:pt x="259633" y="436575"/>
                  <a:pt x="261230" y="435297"/>
                </a:cubicBezTo>
                <a:cubicBezTo>
                  <a:pt x="260911" y="433700"/>
                  <a:pt x="259953" y="432421"/>
                  <a:pt x="258355" y="431463"/>
                </a:cubicBezTo>
                <a:close/>
                <a:moveTo>
                  <a:pt x="164887" y="425711"/>
                </a:moveTo>
                <a:cubicBezTo>
                  <a:pt x="164248" y="426350"/>
                  <a:pt x="163848" y="426989"/>
                  <a:pt x="163689" y="427628"/>
                </a:cubicBezTo>
                <a:cubicBezTo>
                  <a:pt x="163529" y="428267"/>
                  <a:pt x="162970" y="427948"/>
                  <a:pt x="162011" y="426669"/>
                </a:cubicBezTo>
                <a:cubicBezTo>
                  <a:pt x="161691" y="427948"/>
                  <a:pt x="162011" y="428986"/>
                  <a:pt x="162970" y="429785"/>
                </a:cubicBezTo>
                <a:cubicBezTo>
                  <a:pt x="163928" y="430584"/>
                  <a:pt x="164967" y="431463"/>
                  <a:pt x="166085" y="432421"/>
                </a:cubicBezTo>
                <a:cubicBezTo>
                  <a:pt x="167203" y="433380"/>
                  <a:pt x="168162" y="434418"/>
                  <a:pt x="168961" y="435537"/>
                </a:cubicBezTo>
                <a:cubicBezTo>
                  <a:pt x="169760" y="436655"/>
                  <a:pt x="170000" y="438173"/>
                  <a:pt x="169680" y="440091"/>
                </a:cubicBezTo>
                <a:cubicBezTo>
                  <a:pt x="170958" y="438812"/>
                  <a:pt x="171917" y="437694"/>
                  <a:pt x="172556" y="436736"/>
                </a:cubicBezTo>
                <a:cubicBezTo>
                  <a:pt x="173195" y="435776"/>
                  <a:pt x="173035" y="434339"/>
                  <a:pt x="172077" y="432421"/>
                </a:cubicBezTo>
                <a:cubicBezTo>
                  <a:pt x="169840" y="433060"/>
                  <a:pt x="168482" y="432182"/>
                  <a:pt x="168002" y="429785"/>
                </a:cubicBezTo>
                <a:cubicBezTo>
                  <a:pt x="167523" y="427389"/>
                  <a:pt x="166485" y="426031"/>
                  <a:pt x="164887" y="425711"/>
                </a:cubicBezTo>
                <a:close/>
                <a:moveTo>
                  <a:pt x="290469" y="424273"/>
                </a:moveTo>
                <a:cubicBezTo>
                  <a:pt x="288871" y="424593"/>
                  <a:pt x="287913" y="425071"/>
                  <a:pt x="287594" y="425711"/>
                </a:cubicBezTo>
                <a:cubicBezTo>
                  <a:pt x="287274" y="426350"/>
                  <a:pt x="286795" y="426989"/>
                  <a:pt x="286155" y="427628"/>
                </a:cubicBezTo>
                <a:cubicBezTo>
                  <a:pt x="286475" y="428587"/>
                  <a:pt x="286874" y="429546"/>
                  <a:pt x="287354" y="430504"/>
                </a:cubicBezTo>
                <a:cubicBezTo>
                  <a:pt x="287833" y="431463"/>
                  <a:pt x="288393" y="432102"/>
                  <a:pt x="289031" y="432421"/>
                </a:cubicBezTo>
                <a:cubicBezTo>
                  <a:pt x="291588" y="431783"/>
                  <a:pt x="292786" y="430584"/>
                  <a:pt x="292626" y="428827"/>
                </a:cubicBezTo>
                <a:cubicBezTo>
                  <a:pt x="292467" y="427069"/>
                  <a:pt x="291748" y="425551"/>
                  <a:pt x="290469" y="424273"/>
                </a:cubicBezTo>
                <a:close/>
                <a:moveTo>
                  <a:pt x="186456" y="424273"/>
                </a:moveTo>
                <a:cubicBezTo>
                  <a:pt x="185817" y="424593"/>
                  <a:pt x="185418" y="424992"/>
                  <a:pt x="185258" y="425471"/>
                </a:cubicBezTo>
                <a:cubicBezTo>
                  <a:pt x="185098" y="425951"/>
                  <a:pt x="185258" y="426510"/>
                  <a:pt x="185737" y="427149"/>
                </a:cubicBezTo>
                <a:cubicBezTo>
                  <a:pt x="186216" y="427788"/>
                  <a:pt x="187255" y="427788"/>
                  <a:pt x="188853" y="427149"/>
                </a:cubicBezTo>
                <a:cubicBezTo>
                  <a:pt x="188214" y="426510"/>
                  <a:pt x="188214" y="425870"/>
                  <a:pt x="188853" y="425232"/>
                </a:cubicBezTo>
                <a:cubicBezTo>
                  <a:pt x="187894" y="424273"/>
                  <a:pt x="187096" y="423953"/>
                  <a:pt x="186456" y="424273"/>
                </a:cubicBezTo>
                <a:close/>
                <a:moveTo>
                  <a:pt x="179746" y="424273"/>
                </a:moveTo>
                <a:cubicBezTo>
                  <a:pt x="179107" y="424912"/>
                  <a:pt x="179107" y="426031"/>
                  <a:pt x="179746" y="427628"/>
                </a:cubicBezTo>
                <a:cubicBezTo>
                  <a:pt x="180385" y="429226"/>
                  <a:pt x="179427" y="429705"/>
                  <a:pt x="176870" y="429066"/>
                </a:cubicBezTo>
                <a:cubicBezTo>
                  <a:pt x="177829" y="431622"/>
                  <a:pt x="179027" y="432102"/>
                  <a:pt x="180465" y="430504"/>
                </a:cubicBezTo>
                <a:cubicBezTo>
                  <a:pt x="181903" y="428906"/>
                  <a:pt x="182941" y="427788"/>
                  <a:pt x="183581" y="427149"/>
                </a:cubicBezTo>
                <a:cubicBezTo>
                  <a:pt x="182941" y="426190"/>
                  <a:pt x="182302" y="425631"/>
                  <a:pt x="181663" y="425471"/>
                </a:cubicBezTo>
                <a:cubicBezTo>
                  <a:pt x="181024" y="425311"/>
                  <a:pt x="180385" y="424912"/>
                  <a:pt x="179746" y="424273"/>
                </a:cubicBezTo>
                <a:close/>
                <a:moveTo>
                  <a:pt x="241578" y="421397"/>
                </a:moveTo>
                <a:cubicBezTo>
                  <a:pt x="240620" y="422036"/>
                  <a:pt x="240380" y="422835"/>
                  <a:pt x="240859" y="423794"/>
                </a:cubicBezTo>
                <a:cubicBezTo>
                  <a:pt x="241339" y="424752"/>
                  <a:pt x="241898" y="425551"/>
                  <a:pt x="242537" y="426190"/>
                </a:cubicBezTo>
                <a:cubicBezTo>
                  <a:pt x="243815" y="425232"/>
                  <a:pt x="244135" y="424433"/>
                  <a:pt x="243496" y="423794"/>
                </a:cubicBezTo>
                <a:cubicBezTo>
                  <a:pt x="242857" y="423154"/>
                  <a:pt x="242217" y="422356"/>
                  <a:pt x="241578" y="421397"/>
                </a:cubicBezTo>
                <a:close/>
                <a:moveTo>
                  <a:pt x="156259" y="416604"/>
                </a:moveTo>
                <a:cubicBezTo>
                  <a:pt x="154981" y="415964"/>
                  <a:pt x="153383" y="416125"/>
                  <a:pt x="151466" y="417083"/>
                </a:cubicBezTo>
                <a:cubicBezTo>
                  <a:pt x="151785" y="419000"/>
                  <a:pt x="152425" y="419959"/>
                  <a:pt x="153383" y="419959"/>
                </a:cubicBezTo>
                <a:cubicBezTo>
                  <a:pt x="154342" y="419959"/>
                  <a:pt x="155141" y="420279"/>
                  <a:pt x="155780" y="420917"/>
                </a:cubicBezTo>
                <a:cubicBezTo>
                  <a:pt x="157058" y="420279"/>
                  <a:pt x="157218" y="418841"/>
                  <a:pt x="156259" y="416604"/>
                </a:cubicBezTo>
                <a:close/>
                <a:moveTo>
                  <a:pt x="262190" y="410852"/>
                </a:moveTo>
                <a:cubicBezTo>
                  <a:pt x="261550" y="411171"/>
                  <a:pt x="261550" y="412369"/>
                  <a:pt x="262190" y="414447"/>
                </a:cubicBezTo>
                <a:cubicBezTo>
                  <a:pt x="262828" y="416524"/>
                  <a:pt x="263787" y="417083"/>
                  <a:pt x="265065" y="416125"/>
                </a:cubicBezTo>
                <a:cubicBezTo>
                  <a:pt x="264426" y="414846"/>
                  <a:pt x="263947" y="413808"/>
                  <a:pt x="263627" y="413009"/>
                </a:cubicBezTo>
                <a:cubicBezTo>
                  <a:pt x="263308" y="412210"/>
                  <a:pt x="262828" y="411491"/>
                  <a:pt x="262190" y="410852"/>
                </a:cubicBezTo>
                <a:close/>
                <a:moveTo>
                  <a:pt x="294783" y="403183"/>
                </a:moveTo>
                <a:cubicBezTo>
                  <a:pt x="293824" y="404781"/>
                  <a:pt x="293665" y="405979"/>
                  <a:pt x="294304" y="406778"/>
                </a:cubicBezTo>
                <a:cubicBezTo>
                  <a:pt x="294943" y="407577"/>
                  <a:pt x="295422" y="409094"/>
                  <a:pt x="295742" y="411331"/>
                </a:cubicBezTo>
                <a:cubicBezTo>
                  <a:pt x="297020" y="410692"/>
                  <a:pt x="297260" y="409574"/>
                  <a:pt x="296461" y="407976"/>
                </a:cubicBezTo>
                <a:cubicBezTo>
                  <a:pt x="295662" y="406378"/>
                  <a:pt x="295103" y="404781"/>
                  <a:pt x="294783" y="403183"/>
                </a:cubicBezTo>
                <a:close/>
                <a:moveTo>
                  <a:pt x="287114" y="399828"/>
                </a:moveTo>
                <a:cubicBezTo>
                  <a:pt x="286475" y="400466"/>
                  <a:pt x="286795" y="401505"/>
                  <a:pt x="288073" y="402943"/>
                </a:cubicBezTo>
                <a:cubicBezTo>
                  <a:pt x="289351" y="404381"/>
                  <a:pt x="290310" y="405419"/>
                  <a:pt x="290949" y="406059"/>
                </a:cubicBezTo>
                <a:cubicBezTo>
                  <a:pt x="292547" y="404781"/>
                  <a:pt x="292626" y="403343"/>
                  <a:pt x="291188" y="401745"/>
                </a:cubicBezTo>
                <a:cubicBezTo>
                  <a:pt x="289751" y="400147"/>
                  <a:pt x="288393" y="399508"/>
                  <a:pt x="287114" y="399828"/>
                </a:cubicBezTo>
                <a:close/>
                <a:moveTo>
                  <a:pt x="278486" y="396951"/>
                </a:moveTo>
                <a:cubicBezTo>
                  <a:pt x="277527" y="398869"/>
                  <a:pt x="277847" y="401745"/>
                  <a:pt x="279445" y="405580"/>
                </a:cubicBezTo>
                <a:cubicBezTo>
                  <a:pt x="280404" y="404940"/>
                  <a:pt x="280644" y="403742"/>
                  <a:pt x="280164" y="401985"/>
                </a:cubicBezTo>
                <a:cubicBezTo>
                  <a:pt x="279684" y="400227"/>
                  <a:pt x="279125" y="398549"/>
                  <a:pt x="278486" y="396951"/>
                </a:cubicBezTo>
                <a:close/>
                <a:moveTo>
                  <a:pt x="181663" y="396473"/>
                </a:moveTo>
                <a:cubicBezTo>
                  <a:pt x="181024" y="397111"/>
                  <a:pt x="180704" y="397671"/>
                  <a:pt x="180704" y="398150"/>
                </a:cubicBezTo>
                <a:cubicBezTo>
                  <a:pt x="180704" y="398629"/>
                  <a:pt x="180385" y="399029"/>
                  <a:pt x="179746" y="399348"/>
                </a:cubicBezTo>
                <a:cubicBezTo>
                  <a:pt x="181344" y="400946"/>
                  <a:pt x="182462" y="401665"/>
                  <a:pt x="183101" y="401505"/>
                </a:cubicBezTo>
                <a:cubicBezTo>
                  <a:pt x="183740" y="401345"/>
                  <a:pt x="184858" y="400466"/>
                  <a:pt x="186456" y="398869"/>
                </a:cubicBezTo>
                <a:cubicBezTo>
                  <a:pt x="185817" y="397591"/>
                  <a:pt x="184939" y="397191"/>
                  <a:pt x="183820" y="397671"/>
                </a:cubicBezTo>
                <a:cubicBezTo>
                  <a:pt x="182702" y="398150"/>
                  <a:pt x="181983" y="397750"/>
                  <a:pt x="181663" y="396473"/>
                </a:cubicBezTo>
                <a:close/>
                <a:moveTo>
                  <a:pt x="247810" y="395993"/>
                </a:moveTo>
                <a:cubicBezTo>
                  <a:pt x="246212" y="396312"/>
                  <a:pt x="245812" y="397191"/>
                  <a:pt x="246611" y="398629"/>
                </a:cubicBezTo>
                <a:cubicBezTo>
                  <a:pt x="247410" y="400067"/>
                  <a:pt x="247011" y="400786"/>
                  <a:pt x="245413" y="400786"/>
                </a:cubicBezTo>
                <a:cubicBezTo>
                  <a:pt x="246052" y="401106"/>
                  <a:pt x="246532" y="401665"/>
                  <a:pt x="246851" y="402464"/>
                </a:cubicBezTo>
                <a:cubicBezTo>
                  <a:pt x="247170" y="403262"/>
                  <a:pt x="247969" y="403343"/>
                  <a:pt x="249248" y="402703"/>
                </a:cubicBezTo>
                <a:cubicBezTo>
                  <a:pt x="248289" y="400786"/>
                  <a:pt x="248209" y="399508"/>
                  <a:pt x="249008" y="398869"/>
                </a:cubicBezTo>
                <a:cubicBezTo>
                  <a:pt x="249807" y="398230"/>
                  <a:pt x="249407" y="397271"/>
                  <a:pt x="247810" y="395993"/>
                </a:cubicBezTo>
                <a:close/>
                <a:moveTo>
                  <a:pt x="191250" y="393117"/>
                </a:moveTo>
                <a:cubicBezTo>
                  <a:pt x="190610" y="392797"/>
                  <a:pt x="190291" y="393676"/>
                  <a:pt x="190291" y="395753"/>
                </a:cubicBezTo>
                <a:cubicBezTo>
                  <a:pt x="190291" y="397831"/>
                  <a:pt x="189173" y="398390"/>
                  <a:pt x="186936" y="397431"/>
                </a:cubicBezTo>
                <a:cubicBezTo>
                  <a:pt x="186936" y="399348"/>
                  <a:pt x="186456" y="400866"/>
                  <a:pt x="185498" y="401985"/>
                </a:cubicBezTo>
                <a:cubicBezTo>
                  <a:pt x="184539" y="403103"/>
                  <a:pt x="184380" y="404620"/>
                  <a:pt x="185019" y="406538"/>
                </a:cubicBezTo>
                <a:cubicBezTo>
                  <a:pt x="183421" y="406538"/>
                  <a:pt x="182302" y="405899"/>
                  <a:pt x="181663" y="404620"/>
                </a:cubicBezTo>
                <a:cubicBezTo>
                  <a:pt x="181024" y="403343"/>
                  <a:pt x="179905" y="403023"/>
                  <a:pt x="178308" y="403662"/>
                </a:cubicBezTo>
                <a:cubicBezTo>
                  <a:pt x="177349" y="404620"/>
                  <a:pt x="177509" y="405899"/>
                  <a:pt x="178787" y="407497"/>
                </a:cubicBezTo>
                <a:cubicBezTo>
                  <a:pt x="177190" y="407177"/>
                  <a:pt x="176071" y="406698"/>
                  <a:pt x="175432" y="406059"/>
                </a:cubicBezTo>
                <a:cubicBezTo>
                  <a:pt x="174793" y="405419"/>
                  <a:pt x="173834" y="405899"/>
                  <a:pt x="172556" y="407497"/>
                </a:cubicBezTo>
                <a:cubicBezTo>
                  <a:pt x="171278" y="407177"/>
                  <a:pt x="170080" y="406698"/>
                  <a:pt x="168961" y="406059"/>
                </a:cubicBezTo>
                <a:cubicBezTo>
                  <a:pt x="167843" y="405419"/>
                  <a:pt x="166964" y="403982"/>
                  <a:pt x="166325" y="401745"/>
                </a:cubicBezTo>
                <a:cubicBezTo>
                  <a:pt x="163129" y="405899"/>
                  <a:pt x="160414" y="405899"/>
                  <a:pt x="158177" y="401745"/>
                </a:cubicBezTo>
                <a:cubicBezTo>
                  <a:pt x="157537" y="403982"/>
                  <a:pt x="157537" y="405899"/>
                  <a:pt x="158177" y="407497"/>
                </a:cubicBezTo>
                <a:cubicBezTo>
                  <a:pt x="158816" y="409094"/>
                  <a:pt x="157857" y="410213"/>
                  <a:pt x="155300" y="410852"/>
                </a:cubicBezTo>
                <a:cubicBezTo>
                  <a:pt x="155940" y="412450"/>
                  <a:pt x="156898" y="413408"/>
                  <a:pt x="158177" y="413728"/>
                </a:cubicBezTo>
                <a:cubicBezTo>
                  <a:pt x="159454" y="414047"/>
                  <a:pt x="160414" y="415486"/>
                  <a:pt x="161052" y="418042"/>
                </a:cubicBezTo>
                <a:cubicBezTo>
                  <a:pt x="162650" y="417403"/>
                  <a:pt x="164008" y="417562"/>
                  <a:pt x="165127" y="418521"/>
                </a:cubicBezTo>
                <a:cubicBezTo>
                  <a:pt x="166245" y="419480"/>
                  <a:pt x="167124" y="419160"/>
                  <a:pt x="167763" y="417562"/>
                </a:cubicBezTo>
                <a:cubicBezTo>
                  <a:pt x="165206" y="415006"/>
                  <a:pt x="163289" y="413408"/>
                  <a:pt x="162011" y="412769"/>
                </a:cubicBezTo>
                <a:cubicBezTo>
                  <a:pt x="162011" y="411171"/>
                  <a:pt x="162570" y="410612"/>
                  <a:pt x="163689" y="411092"/>
                </a:cubicBezTo>
                <a:cubicBezTo>
                  <a:pt x="164807" y="411571"/>
                  <a:pt x="165686" y="411491"/>
                  <a:pt x="166325" y="410852"/>
                </a:cubicBezTo>
                <a:cubicBezTo>
                  <a:pt x="164727" y="412450"/>
                  <a:pt x="164967" y="413648"/>
                  <a:pt x="167044" y="414447"/>
                </a:cubicBezTo>
                <a:cubicBezTo>
                  <a:pt x="169121" y="415246"/>
                  <a:pt x="170639" y="414846"/>
                  <a:pt x="171597" y="413249"/>
                </a:cubicBezTo>
                <a:cubicBezTo>
                  <a:pt x="170639" y="412290"/>
                  <a:pt x="169680" y="411411"/>
                  <a:pt x="168722" y="410612"/>
                </a:cubicBezTo>
                <a:cubicBezTo>
                  <a:pt x="167763" y="409813"/>
                  <a:pt x="166485" y="409414"/>
                  <a:pt x="164887" y="409414"/>
                </a:cubicBezTo>
                <a:cubicBezTo>
                  <a:pt x="165526" y="408775"/>
                  <a:pt x="165606" y="408056"/>
                  <a:pt x="165127" y="407257"/>
                </a:cubicBezTo>
                <a:cubicBezTo>
                  <a:pt x="164647" y="406458"/>
                  <a:pt x="164727" y="405739"/>
                  <a:pt x="165366" y="405100"/>
                </a:cubicBezTo>
                <a:cubicBezTo>
                  <a:pt x="166644" y="406378"/>
                  <a:pt x="168002" y="407257"/>
                  <a:pt x="169441" y="407736"/>
                </a:cubicBezTo>
                <a:cubicBezTo>
                  <a:pt x="170879" y="408215"/>
                  <a:pt x="171757" y="409893"/>
                  <a:pt x="172077" y="412769"/>
                </a:cubicBezTo>
                <a:cubicBezTo>
                  <a:pt x="173355" y="413089"/>
                  <a:pt x="174474" y="413329"/>
                  <a:pt x="175432" y="413488"/>
                </a:cubicBezTo>
                <a:cubicBezTo>
                  <a:pt x="176391" y="413648"/>
                  <a:pt x="177509" y="413728"/>
                  <a:pt x="178787" y="413728"/>
                </a:cubicBezTo>
                <a:cubicBezTo>
                  <a:pt x="179746" y="415326"/>
                  <a:pt x="179826" y="416364"/>
                  <a:pt x="179027" y="416843"/>
                </a:cubicBezTo>
                <a:cubicBezTo>
                  <a:pt x="178228" y="417322"/>
                  <a:pt x="178148" y="418201"/>
                  <a:pt x="178787" y="419480"/>
                </a:cubicBezTo>
                <a:cubicBezTo>
                  <a:pt x="180065" y="419480"/>
                  <a:pt x="180785" y="419240"/>
                  <a:pt x="180944" y="418761"/>
                </a:cubicBezTo>
                <a:cubicBezTo>
                  <a:pt x="181104" y="418282"/>
                  <a:pt x="181024" y="417882"/>
                  <a:pt x="180704" y="417562"/>
                </a:cubicBezTo>
                <a:cubicBezTo>
                  <a:pt x="180385" y="417243"/>
                  <a:pt x="180145" y="416843"/>
                  <a:pt x="179986" y="416364"/>
                </a:cubicBezTo>
                <a:cubicBezTo>
                  <a:pt x="179826" y="415885"/>
                  <a:pt x="180226" y="415645"/>
                  <a:pt x="181184" y="415645"/>
                </a:cubicBezTo>
                <a:cubicBezTo>
                  <a:pt x="181184" y="413728"/>
                  <a:pt x="180625" y="412369"/>
                  <a:pt x="179506" y="411571"/>
                </a:cubicBezTo>
                <a:cubicBezTo>
                  <a:pt x="178388" y="410772"/>
                  <a:pt x="178628" y="409893"/>
                  <a:pt x="180226" y="408935"/>
                </a:cubicBezTo>
                <a:cubicBezTo>
                  <a:pt x="180864" y="408935"/>
                  <a:pt x="181264" y="409414"/>
                  <a:pt x="181424" y="410372"/>
                </a:cubicBezTo>
                <a:cubicBezTo>
                  <a:pt x="181583" y="411331"/>
                  <a:pt x="181983" y="411651"/>
                  <a:pt x="182622" y="411331"/>
                </a:cubicBezTo>
                <a:cubicBezTo>
                  <a:pt x="183900" y="412290"/>
                  <a:pt x="184060" y="412050"/>
                  <a:pt x="183101" y="410612"/>
                </a:cubicBezTo>
                <a:cubicBezTo>
                  <a:pt x="182143" y="409175"/>
                  <a:pt x="181344" y="408296"/>
                  <a:pt x="180704" y="407976"/>
                </a:cubicBezTo>
                <a:cubicBezTo>
                  <a:pt x="181983" y="407337"/>
                  <a:pt x="182782" y="407656"/>
                  <a:pt x="183101" y="408935"/>
                </a:cubicBezTo>
                <a:cubicBezTo>
                  <a:pt x="183421" y="410213"/>
                  <a:pt x="184220" y="410533"/>
                  <a:pt x="185498" y="409893"/>
                </a:cubicBezTo>
                <a:cubicBezTo>
                  <a:pt x="186137" y="411171"/>
                  <a:pt x="186057" y="412130"/>
                  <a:pt x="185258" y="412769"/>
                </a:cubicBezTo>
                <a:cubicBezTo>
                  <a:pt x="184459" y="413408"/>
                  <a:pt x="184060" y="414047"/>
                  <a:pt x="184060" y="414687"/>
                </a:cubicBezTo>
                <a:cubicBezTo>
                  <a:pt x="184380" y="416284"/>
                  <a:pt x="185338" y="417243"/>
                  <a:pt x="186936" y="417562"/>
                </a:cubicBezTo>
                <a:cubicBezTo>
                  <a:pt x="188534" y="417882"/>
                  <a:pt x="189013" y="418841"/>
                  <a:pt x="188374" y="420438"/>
                </a:cubicBezTo>
                <a:cubicBezTo>
                  <a:pt x="189013" y="419480"/>
                  <a:pt x="189732" y="417483"/>
                  <a:pt x="190531" y="414447"/>
                </a:cubicBezTo>
                <a:cubicBezTo>
                  <a:pt x="191330" y="411411"/>
                  <a:pt x="192528" y="408935"/>
                  <a:pt x="194126" y="407017"/>
                </a:cubicBezTo>
                <a:cubicBezTo>
                  <a:pt x="193806" y="406378"/>
                  <a:pt x="193406" y="406059"/>
                  <a:pt x="192928" y="406059"/>
                </a:cubicBezTo>
                <a:cubicBezTo>
                  <a:pt x="192448" y="406059"/>
                  <a:pt x="192049" y="405739"/>
                  <a:pt x="191729" y="405100"/>
                </a:cubicBezTo>
                <a:cubicBezTo>
                  <a:pt x="194286" y="405739"/>
                  <a:pt x="195324" y="404461"/>
                  <a:pt x="194845" y="401265"/>
                </a:cubicBezTo>
                <a:cubicBezTo>
                  <a:pt x="194365" y="398070"/>
                  <a:pt x="193167" y="395354"/>
                  <a:pt x="191250" y="393117"/>
                </a:cubicBezTo>
                <a:close/>
                <a:moveTo>
                  <a:pt x="232951" y="388324"/>
                </a:moveTo>
                <a:cubicBezTo>
                  <a:pt x="232311" y="388963"/>
                  <a:pt x="231912" y="389602"/>
                  <a:pt x="231752" y="390241"/>
                </a:cubicBezTo>
                <a:cubicBezTo>
                  <a:pt x="231593" y="390880"/>
                  <a:pt x="231034" y="390401"/>
                  <a:pt x="230074" y="388803"/>
                </a:cubicBezTo>
                <a:cubicBezTo>
                  <a:pt x="229436" y="389123"/>
                  <a:pt x="229116" y="389682"/>
                  <a:pt x="229116" y="390481"/>
                </a:cubicBezTo>
                <a:cubicBezTo>
                  <a:pt x="229116" y="391280"/>
                  <a:pt x="229196" y="392158"/>
                  <a:pt x="229356" y="393117"/>
                </a:cubicBezTo>
                <a:cubicBezTo>
                  <a:pt x="229515" y="394076"/>
                  <a:pt x="229595" y="394875"/>
                  <a:pt x="229595" y="395513"/>
                </a:cubicBezTo>
                <a:cubicBezTo>
                  <a:pt x="229595" y="396153"/>
                  <a:pt x="229276" y="396153"/>
                  <a:pt x="228637" y="395513"/>
                </a:cubicBezTo>
                <a:cubicBezTo>
                  <a:pt x="229276" y="397111"/>
                  <a:pt x="230314" y="398789"/>
                  <a:pt x="231752" y="400546"/>
                </a:cubicBezTo>
                <a:cubicBezTo>
                  <a:pt x="233191" y="402304"/>
                  <a:pt x="234708" y="404141"/>
                  <a:pt x="236306" y="406059"/>
                </a:cubicBezTo>
                <a:cubicBezTo>
                  <a:pt x="237264" y="404141"/>
                  <a:pt x="237584" y="402304"/>
                  <a:pt x="237264" y="400546"/>
                </a:cubicBezTo>
                <a:cubicBezTo>
                  <a:pt x="236945" y="398789"/>
                  <a:pt x="236306" y="396792"/>
                  <a:pt x="235347" y="394555"/>
                </a:cubicBezTo>
                <a:cubicBezTo>
                  <a:pt x="235987" y="395194"/>
                  <a:pt x="236865" y="395194"/>
                  <a:pt x="237984" y="394555"/>
                </a:cubicBezTo>
                <a:cubicBezTo>
                  <a:pt x="239102" y="393916"/>
                  <a:pt x="239661" y="394395"/>
                  <a:pt x="239661" y="395993"/>
                </a:cubicBezTo>
                <a:cubicBezTo>
                  <a:pt x="240300" y="394076"/>
                  <a:pt x="239582" y="392717"/>
                  <a:pt x="237504" y="391918"/>
                </a:cubicBezTo>
                <a:cubicBezTo>
                  <a:pt x="235427" y="391120"/>
                  <a:pt x="233909" y="389922"/>
                  <a:pt x="232951" y="388324"/>
                </a:cubicBezTo>
                <a:close/>
                <a:moveTo>
                  <a:pt x="193646" y="388324"/>
                </a:moveTo>
                <a:cubicBezTo>
                  <a:pt x="193007" y="388324"/>
                  <a:pt x="192608" y="388484"/>
                  <a:pt x="192448" y="388803"/>
                </a:cubicBezTo>
                <a:cubicBezTo>
                  <a:pt x="192288" y="389123"/>
                  <a:pt x="191889" y="389602"/>
                  <a:pt x="191250" y="390241"/>
                </a:cubicBezTo>
                <a:cubicBezTo>
                  <a:pt x="191570" y="390880"/>
                  <a:pt x="191968" y="391359"/>
                  <a:pt x="192448" y="391679"/>
                </a:cubicBezTo>
                <a:cubicBezTo>
                  <a:pt x="192928" y="391998"/>
                  <a:pt x="193327" y="392478"/>
                  <a:pt x="193646" y="393117"/>
                </a:cubicBezTo>
                <a:cubicBezTo>
                  <a:pt x="194605" y="392158"/>
                  <a:pt x="194605" y="390560"/>
                  <a:pt x="193646" y="388324"/>
                </a:cubicBezTo>
                <a:close/>
                <a:moveTo>
                  <a:pt x="248768" y="387365"/>
                </a:moveTo>
                <a:cubicBezTo>
                  <a:pt x="247170" y="388324"/>
                  <a:pt x="246851" y="389123"/>
                  <a:pt x="247810" y="389761"/>
                </a:cubicBezTo>
                <a:cubicBezTo>
                  <a:pt x="248768" y="390401"/>
                  <a:pt x="249407" y="391520"/>
                  <a:pt x="249727" y="393117"/>
                </a:cubicBezTo>
                <a:cubicBezTo>
                  <a:pt x="250366" y="393117"/>
                  <a:pt x="251325" y="392797"/>
                  <a:pt x="252603" y="392158"/>
                </a:cubicBezTo>
                <a:cubicBezTo>
                  <a:pt x="253242" y="391200"/>
                  <a:pt x="253002" y="390241"/>
                  <a:pt x="251884" y="389283"/>
                </a:cubicBezTo>
                <a:cubicBezTo>
                  <a:pt x="250765" y="388324"/>
                  <a:pt x="249727" y="387685"/>
                  <a:pt x="248768" y="387365"/>
                </a:cubicBezTo>
                <a:close/>
                <a:moveTo>
                  <a:pt x="290469" y="384969"/>
                </a:moveTo>
                <a:cubicBezTo>
                  <a:pt x="288232" y="387525"/>
                  <a:pt x="287913" y="391520"/>
                  <a:pt x="289511" y="396951"/>
                </a:cubicBezTo>
                <a:cubicBezTo>
                  <a:pt x="292706" y="395993"/>
                  <a:pt x="294144" y="394155"/>
                  <a:pt x="293824" y="391439"/>
                </a:cubicBezTo>
                <a:cubicBezTo>
                  <a:pt x="293505" y="388723"/>
                  <a:pt x="292386" y="386566"/>
                  <a:pt x="290469" y="384969"/>
                </a:cubicBezTo>
                <a:close/>
                <a:moveTo>
                  <a:pt x="167763" y="383531"/>
                </a:moveTo>
                <a:cubicBezTo>
                  <a:pt x="166165" y="384170"/>
                  <a:pt x="165926" y="385128"/>
                  <a:pt x="167044" y="386406"/>
                </a:cubicBezTo>
                <a:cubicBezTo>
                  <a:pt x="168162" y="387685"/>
                  <a:pt x="169201" y="388643"/>
                  <a:pt x="170159" y="389283"/>
                </a:cubicBezTo>
                <a:cubicBezTo>
                  <a:pt x="171118" y="388963"/>
                  <a:pt x="171518" y="388324"/>
                  <a:pt x="171358" y="387365"/>
                </a:cubicBezTo>
                <a:cubicBezTo>
                  <a:pt x="171198" y="386406"/>
                  <a:pt x="170798" y="385448"/>
                  <a:pt x="170159" y="384489"/>
                </a:cubicBezTo>
                <a:cubicBezTo>
                  <a:pt x="169201" y="385128"/>
                  <a:pt x="168402" y="384809"/>
                  <a:pt x="167763" y="383531"/>
                </a:cubicBezTo>
                <a:close/>
                <a:moveTo>
                  <a:pt x="281842" y="380654"/>
                </a:moveTo>
                <a:cubicBezTo>
                  <a:pt x="283120" y="381294"/>
                  <a:pt x="283759" y="381933"/>
                  <a:pt x="283759" y="382572"/>
                </a:cubicBezTo>
                <a:cubicBezTo>
                  <a:pt x="283759" y="383211"/>
                  <a:pt x="283599" y="383850"/>
                  <a:pt x="283279" y="384489"/>
                </a:cubicBezTo>
                <a:cubicBezTo>
                  <a:pt x="282960" y="385128"/>
                  <a:pt x="282800" y="385847"/>
                  <a:pt x="282800" y="386646"/>
                </a:cubicBezTo>
                <a:cubicBezTo>
                  <a:pt x="282800" y="387445"/>
                  <a:pt x="283279" y="388164"/>
                  <a:pt x="284238" y="388803"/>
                </a:cubicBezTo>
                <a:cubicBezTo>
                  <a:pt x="285197" y="387844"/>
                  <a:pt x="285516" y="386087"/>
                  <a:pt x="285197" y="383531"/>
                </a:cubicBezTo>
                <a:cubicBezTo>
                  <a:pt x="284877" y="380974"/>
                  <a:pt x="283759" y="380015"/>
                  <a:pt x="281842" y="380654"/>
                </a:cubicBezTo>
                <a:close/>
                <a:moveTo>
                  <a:pt x="190771" y="380176"/>
                </a:moveTo>
                <a:cubicBezTo>
                  <a:pt x="190131" y="380814"/>
                  <a:pt x="189732" y="381613"/>
                  <a:pt x="189572" y="382572"/>
                </a:cubicBezTo>
                <a:cubicBezTo>
                  <a:pt x="189412" y="383531"/>
                  <a:pt x="189013" y="384330"/>
                  <a:pt x="188374" y="384969"/>
                </a:cubicBezTo>
                <a:cubicBezTo>
                  <a:pt x="189333" y="386247"/>
                  <a:pt x="190451" y="386886"/>
                  <a:pt x="191729" y="386886"/>
                </a:cubicBezTo>
                <a:cubicBezTo>
                  <a:pt x="193007" y="386886"/>
                  <a:pt x="194445" y="386726"/>
                  <a:pt x="196043" y="386406"/>
                </a:cubicBezTo>
                <a:cubicBezTo>
                  <a:pt x="196682" y="385128"/>
                  <a:pt x="196602" y="384330"/>
                  <a:pt x="195803" y="384010"/>
                </a:cubicBezTo>
                <a:cubicBezTo>
                  <a:pt x="195004" y="383690"/>
                  <a:pt x="194445" y="382732"/>
                  <a:pt x="194126" y="381134"/>
                </a:cubicBezTo>
                <a:cubicBezTo>
                  <a:pt x="192847" y="383051"/>
                  <a:pt x="191729" y="382732"/>
                  <a:pt x="190771" y="380176"/>
                </a:cubicBezTo>
                <a:close/>
                <a:moveTo>
                  <a:pt x="255479" y="377779"/>
                </a:moveTo>
                <a:cubicBezTo>
                  <a:pt x="253881" y="378418"/>
                  <a:pt x="253002" y="379217"/>
                  <a:pt x="252843" y="380176"/>
                </a:cubicBezTo>
                <a:cubicBezTo>
                  <a:pt x="252683" y="381134"/>
                  <a:pt x="251964" y="381453"/>
                  <a:pt x="250686" y="381134"/>
                </a:cubicBezTo>
                <a:cubicBezTo>
                  <a:pt x="249727" y="382412"/>
                  <a:pt x="250206" y="383051"/>
                  <a:pt x="252123" y="383051"/>
                </a:cubicBezTo>
                <a:cubicBezTo>
                  <a:pt x="254041" y="383051"/>
                  <a:pt x="255000" y="383850"/>
                  <a:pt x="255000" y="385448"/>
                </a:cubicBezTo>
                <a:cubicBezTo>
                  <a:pt x="255958" y="384809"/>
                  <a:pt x="256358" y="384170"/>
                  <a:pt x="256198" y="383531"/>
                </a:cubicBezTo>
                <a:cubicBezTo>
                  <a:pt x="256038" y="382891"/>
                  <a:pt x="256597" y="382412"/>
                  <a:pt x="257875" y="382093"/>
                </a:cubicBezTo>
                <a:cubicBezTo>
                  <a:pt x="257556" y="380495"/>
                  <a:pt x="256757" y="379057"/>
                  <a:pt x="255479" y="377779"/>
                </a:cubicBezTo>
                <a:close/>
                <a:moveTo>
                  <a:pt x="174952" y="372506"/>
                </a:moveTo>
                <a:cubicBezTo>
                  <a:pt x="173675" y="374104"/>
                  <a:pt x="173754" y="375382"/>
                  <a:pt x="175192" y="376341"/>
                </a:cubicBezTo>
                <a:cubicBezTo>
                  <a:pt x="176631" y="377299"/>
                  <a:pt x="177669" y="378258"/>
                  <a:pt x="178308" y="379217"/>
                </a:cubicBezTo>
                <a:cubicBezTo>
                  <a:pt x="179905" y="377619"/>
                  <a:pt x="179986" y="376421"/>
                  <a:pt x="178548" y="375622"/>
                </a:cubicBezTo>
                <a:cubicBezTo>
                  <a:pt x="177109" y="374823"/>
                  <a:pt x="175911" y="373784"/>
                  <a:pt x="174952" y="372506"/>
                </a:cubicBezTo>
                <a:close/>
                <a:moveTo>
                  <a:pt x="239661" y="370589"/>
                </a:moveTo>
                <a:cubicBezTo>
                  <a:pt x="239022" y="371547"/>
                  <a:pt x="238703" y="372586"/>
                  <a:pt x="238703" y="373704"/>
                </a:cubicBezTo>
                <a:cubicBezTo>
                  <a:pt x="238703" y="374823"/>
                  <a:pt x="238383" y="375701"/>
                  <a:pt x="237744" y="376341"/>
                </a:cubicBezTo>
                <a:cubicBezTo>
                  <a:pt x="236146" y="375701"/>
                  <a:pt x="235108" y="375542"/>
                  <a:pt x="234629" y="375861"/>
                </a:cubicBezTo>
                <a:cubicBezTo>
                  <a:pt x="234149" y="376181"/>
                  <a:pt x="233110" y="376820"/>
                  <a:pt x="231513" y="377779"/>
                </a:cubicBezTo>
                <a:cubicBezTo>
                  <a:pt x="231833" y="379377"/>
                  <a:pt x="232392" y="380095"/>
                  <a:pt x="233191" y="379936"/>
                </a:cubicBezTo>
                <a:cubicBezTo>
                  <a:pt x="233989" y="379776"/>
                  <a:pt x="234708" y="380176"/>
                  <a:pt x="235347" y="381134"/>
                </a:cubicBezTo>
                <a:cubicBezTo>
                  <a:pt x="235987" y="380814"/>
                  <a:pt x="236146" y="380575"/>
                  <a:pt x="235826" y="380415"/>
                </a:cubicBezTo>
                <a:cubicBezTo>
                  <a:pt x="235507" y="380255"/>
                  <a:pt x="235188" y="380335"/>
                  <a:pt x="234868" y="380654"/>
                </a:cubicBezTo>
                <a:cubicBezTo>
                  <a:pt x="234868" y="380015"/>
                  <a:pt x="235667" y="379217"/>
                  <a:pt x="237264" y="378258"/>
                </a:cubicBezTo>
                <a:cubicBezTo>
                  <a:pt x="240141" y="381134"/>
                  <a:pt x="242537" y="384010"/>
                  <a:pt x="244454" y="386886"/>
                </a:cubicBezTo>
                <a:cubicBezTo>
                  <a:pt x="245094" y="385288"/>
                  <a:pt x="245173" y="384249"/>
                  <a:pt x="244694" y="383770"/>
                </a:cubicBezTo>
                <a:cubicBezTo>
                  <a:pt x="244215" y="383291"/>
                  <a:pt x="245253" y="383051"/>
                  <a:pt x="247810" y="383051"/>
                </a:cubicBezTo>
                <a:cubicBezTo>
                  <a:pt x="247170" y="380495"/>
                  <a:pt x="247011" y="379057"/>
                  <a:pt x="247330" y="378737"/>
                </a:cubicBezTo>
                <a:cubicBezTo>
                  <a:pt x="246691" y="378098"/>
                  <a:pt x="245733" y="377699"/>
                  <a:pt x="244454" y="377539"/>
                </a:cubicBezTo>
                <a:cubicBezTo>
                  <a:pt x="243176" y="377379"/>
                  <a:pt x="241898" y="376980"/>
                  <a:pt x="240620" y="376341"/>
                </a:cubicBezTo>
                <a:cubicBezTo>
                  <a:pt x="241578" y="375701"/>
                  <a:pt x="241978" y="374743"/>
                  <a:pt x="241818" y="373464"/>
                </a:cubicBezTo>
                <a:cubicBezTo>
                  <a:pt x="241658" y="372187"/>
                  <a:pt x="240940" y="371228"/>
                  <a:pt x="239661" y="370589"/>
                </a:cubicBezTo>
                <a:close/>
                <a:moveTo>
                  <a:pt x="257875" y="368192"/>
                </a:moveTo>
                <a:cubicBezTo>
                  <a:pt x="257237" y="368192"/>
                  <a:pt x="256278" y="368511"/>
                  <a:pt x="255000" y="369151"/>
                </a:cubicBezTo>
                <a:cubicBezTo>
                  <a:pt x="255319" y="370109"/>
                  <a:pt x="255639" y="370748"/>
                  <a:pt x="255958" y="371068"/>
                </a:cubicBezTo>
                <a:cubicBezTo>
                  <a:pt x="256278" y="371388"/>
                  <a:pt x="256757" y="371867"/>
                  <a:pt x="257396" y="372506"/>
                </a:cubicBezTo>
                <a:cubicBezTo>
                  <a:pt x="258674" y="371547"/>
                  <a:pt x="258834" y="370109"/>
                  <a:pt x="257875" y="368192"/>
                </a:cubicBezTo>
                <a:close/>
                <a:moveTo>
                  <a:pt x="228876" y="366515"/>
                </a:moveTo>
                <a:cubicBezTo>
                  <a:pt x="228397" y="367633"/>
                  <a:pt x="227678" y="368192"/>
                  <a:pt x="226719" y="368192"/>
                </a:cubicBezTo>
                <a:cubicBezTo>
                  <a:pt x="227039" y="368831"/>
                  <a:pt x="227199" y="369310"/>
                  <a:pt x="227199" y="369630"/>
                </a:cubicBezTo>
                <a:cubicBezTo>
                  <a:pt x="227199" y="369950"/>
                  <a:pt x="227358" y="370429"/>
                  <a:pt x="227678" y="371068"/>
                </a:cubicBezTo>
                <a:cubicBezTo>
                  <a:pt x="230235" y="371068"/>
                  <a:pt x="231193" y="370669"/>
                  <a:pt x="230554" y="369870"/>
                </a:cubicBezTo>
                <a:cubicBezTo>
                  <a:pt x="229915" y="369071"/>
                  <a:pt x="229915" y="368033"/>
                  <a:pt x="230554" y="366754"/>
                </a:cubicBezTo>
                <a:cubicBezTo>
                  <a:pt x="229915" y="365476"/>
                  <a:pt x="229356" y="365396"/>
                  <a:pt x="228876" y="366515"/>
                </a:cubicBezTo>
                <a:close/>
                <a:moveTo>
                  <a:pt x="181663" y="365317"/>
                </a:moveTo>
                <a:cubicBezTo>
                  <a:pt x="181024" y="367553"/>
                  <a:pt x="180465" y="368831"/>
                  <a:pt x="179986" y="369151"/>
                </a:cubicBezTo>
                <a:cubicBezTo>
                  <a:pt x="179506" y="369471"/>
                  <a:pt x="178308" y="369151"/>
                  <a:pt x="176391" y="368192"/>
                </a:cubicBezTo>
                <a:cubicBezTo>
                  <a:pt x="177349" y="369471"/>
                  <a:pt x="177589" y="370429"/>
                  <a:pt x="177109" y="371068"/>
                </a:cubicBezTo>
                <a:cubicBezTo>
                  <a:pt x="176631" y="371707"/>
                  <a:pt x="176710" y="372666"/>
                  <a:pt x="177349" y="373944"/>
                </a:cubicBezTo>
                <a:cubicBezTo>
                  <a:pt x="178947" y="374583"/>
                  <a:pt x="180065" y="374424"/>
                  <a:pt x="180704" y="373464"/>
                </a:cubicBezTo>
                <a:cubicBezTo>
                  <a:pt x="181344" y="372506"/>
                  <a:pt x="182462" y="372187"/>
                  <a:pt x="184060" y="372506"/>
                </a:cubicBezTo>
                <a:cubicBezTo>
                  <a:pt x="184699" y="374743"/>
                  <a:pt x="184858" y="376021"/>
                  <a:pt x="184539" y="376341"/>
                </a:cubicBezTo>
                <a:cubicBezTo>
                  <a:pt x="185498" y="376341"/>
                  <a:pt x="186377" y="376181"/>
                  <a:pt x="187176" y="375861"/>
                </a:cubicBezTo>
                <a:cubicBezTo>
                  <a:pt x="187975" y="375542"/>
                  <a:pt x="188534" y="376980"/>
                  <a:pt x="188853" y="380176"/>
                </a:cubicBezTo>
                <a:cubicBezTo>
                  <a:pt x="191409" y="378897"/>
                  <a:pt x="193487" y="378098"/>
                  <a:pt x="195084" y="377779"/>
                </a:cubicBezTo>
                <a:cubicBezTo>
                  <a:pt x="195084" y="375223"/>
                  <a:pt x="194765" y="373864"/>
                  <a:pt x="194126" y="373704"/>
                </a:cubicBezTo>
                <a:cubicBezTo>
                  <a:pt x="193487" y="373545"/>
                  <a:pt x="192528" y="372346"/>
                  <a:pt x="191250" y="370109"/>
                </a:cubicBezTo>
                <a:cubicBezTo>
                  <a:pt x="190610" y="371707"/>
                  <a:pt x="189572" y="371947"/>
                  <a:pt x="188134" y="370829"/>
                </a:cubicBezTo>
                <a:cubicBezTo>
                  <a:pt x="186696" y="369710"/>
                  <a:pt x="185657" y="370109"/>
                  <a:pt x="185019" y="372027"/>
                </a:cubicBezTo>
                <a:cubicBezTo>
                  <a:pt x="184380" y="370429"/>
                  <a:pt x="183740" y="369310"/>
                  <a:pt x="183101" y="368672"/>
                </a:cubicBezTo>
                <a:cubicBezTo>
                  <a:pt x="182462" y="368033"/>
                  <a:pt x="181983" y="366914"/>
                  <a:pt x="181663" y="365317"/>
                </a:cubicBezTo>
                <a:close/>
                <a:moveTo>
                  <a:pt x="219050" y="363878"/>
                </a:moveTo>
                <a:cubicBezTo>
                  <a:pt x="217772" y="364518"/>
                  <a:pt x="217533" y="365796"/>
                  <a:pt x="218332" y="367713"/>
                </a:cubicBezTo>
                <a:cubicBezTo>
                  <a:pt x="219131" y="369630"/>
                  <a:pt x="220329" y="369950"/>
                  <a:pt x="221927" y="368672"/>
                </a:cubicBezTo>
                <a:cubicBezTo>
                  <a:pt x="221607" y="367713"/>
                  <a:pt x="221207" y="366754"/>
                  <a:pt x="220728" y="365796"/>
                </a:cubicBezTo>
                <a:cubicBezTo>
                  <a:pt x="220249" y="364837"/>
                  <a:pt x="219690" y="364198"/>
                  <a:pt x="219050" y="363878"/>
                </a:cubicBezTo>
                <a:close/>
                <a:moveTo>
                  <a:pt x="240620" y="362440"/>
                </a:moveTo>
                <a:cubicBezTo>
                  <a:pt x="239981" y="363399"/>
                  <a:pt x="239821" y="364278"/>
                  <a:pt x="240141" y="365077"/>
                </a:cubicBezTo>
                <a:cubicBezTo>
                  <a:pt x="240460" y="365876"/>
                  <a:pt x="241019" y="366594"/>
                  <a:pt x="241818" y="367234"/>
                </a:cubicBezTo>
                <a:cubicBezTo>
                  <a:pt x="242617" y="367873"/>
                  <a:pt x="243256" y="368592"/>
                  <a:pt x="243736" y="369391"/>
                </a:cubicBezTo>
                <a:cubicBezTo>
                  <a:pt x="244215" y="370189"/>
                  <a:pt x="244295" y="370748"/>
                  <a:pt x="243975" y="371068"/>
                </a:cubicBezTo>
                <a:cubicBezTo>
                  <a:pt x="244295" y="371707"/>
                  <a:pt x="244854" y="371867"/>
                  <a:pt x="245653" y="371547"/>
                </a:cubicBezTo>
                <a:cubicBezTo>
                  <a:pt x="246452" y="371228"/>
                  <a:pt x="246691" y="370748"/>
                  <a:pt x="246372" y="370109"/>
                </a:cubicBezTo>
                <a:cubicBezTo>
                  <a:pt x="247330" y="370109"/>
                  <a:pt x="247810" y="370589"/>
                  <a:pt x="247810" y="371547"/>
                </a:cubicBezTo>
                <a:cubicBezTo>
                  <a:pt x="249088" y="370270"/>
                  <a:pt x="249008" y="369151"/>
                  <a:pt x="247570" y="368192"/>
                </a:cubicBezTo>
                <a:cubicBezTo>
                  <a:pt x="246132" y="367234"/>
                  <a:pt x="245413" y="365955"/>
                  <a:pt x="245413" y="364357"/>
                </a:cubicBezTo>
                <a:cubicBezTo>
                  <a:pt x="244774" y="364997"/>
                  <a:pt x="244454" y="366115"/>
                  <a:pt x="244454" y="367713"/>
                </a:cubicBezTo>
                <a:cubicBezTo>
                  <a:pt x="242537" y="368033"/>
                  <a:pt x="241818" y="367393"/>
                  <a:pt x="242297" y="365796"/>
                </a:cubicBezTo>
                <a:cubicBezTo>
                  <a:pt x="242777" y="364198"/>
                  <a:pt x="242217" y="363080"/>
                  <a:pt x="240620" y="362440"/>
                </a:cubicBezTo>
                <a:close/>
                <a:moveTo>
                  <a:pt x="174952" y="361002"/>
                </a:moveTo>
                <a:cubicBezTo>
                  <a:pt x="173675" y="361002"/>
                  <a:pt x="172955" y="361242"/>
                  <a:pt x="172796" y="361722"/>
                </a:cubicBezTo>
                <a:cubicBezTo>
                  <a:pt x="172636" y="362201"/>
                  <a:pt x="172237" y="362600"/>
                  <a:pt x="171597" y="362920"/>
                </a:cubicBezTo>
                <a:cubicBezTo>
                  <a:pt x="171917" y="363559"/>
                  <a:pt x="172237" y="364038"/>
                  <a:pt x="172556" y="364357"/>
                </a:cubicBezTo>
                <a:cubicBezTo>
                  <a:pt x="172876" y="364677"/>
                  <a:pt x="173195" y="365317"/>
                  <a:pt x="173514" y="366275"/>
                </a:cubicBezTo>
                <a:cubicBezTo>
                  <a:pt x="174474" y="365317"/>
                  <a:pt x="174952" y="363559"/>
                  <a:pt x="174952" y="361002"/>
                </a:cubicBezTo>
                <a:close/>
                <a:moveTo>
                  <a:pt x="175911" y="355250"/>
                </a:moveTo>
                <a:cubicBezTo>
                  <a:pt x="176550" y="356848"/>
                  <a:pt x="176870" y="358046"/>
                  <a:pt x="176870" y="358845"/>
                </a:cubicBezTo>
                <a:cubicBezTo>
                  <a:pt x="176870" y="359644"/>
                  <a:pt x="176870" y="360683"/>
                  <a:pt x="176870" y="361961"/>
                </a:cubicBezTo>
                <a:cubicBezTo>
                  <a:pt x="177509" y="360683"/>
                  <a:pt x="178388" y="360283"/>
                  <a:pt x="179506" y="360763"/>
                </a:cubicBezTo>
                <a:cubicBezTo>
                  <a:pt x="180625" y="361242"/>
                  <a:pt x="181503" y="360683"/>
                  <a:pt x="182143" y="359085"/>
                </a:cubicBezTo>
                <a:cubicBezTo>
                  <a:pt x="181184" y="355890"/>
                  <a:pt x="179107" y="354612"/>
                  <a:pt x="175911" y="355250"/>
                </a:cubicBezTo>
                <a:close/>
                <a:moveTo>
                  <a:pt x="263148" y="354292"/>
                </a:moveTo>
                <a:cubicBezTo>
                  <a:pt x="261550" y="353653"/>
                  <a:pt x="260431" y="354292"/>
                  <a:pt x="259793" y="356209"/>
                </a:cubicBezTo>
                <a:cubicBezTo>
                  <a:pt x="259154" y="358127"/>
                  <a:pt x="259633" y="359724"/>
                  <a:pt x="261230" y="361002"/>
                </a:cubicBezTo>
                <a:cubicBezTo>
                  <a:pt x="263467" y="360683"/>
                  <a:pt x="264107" y="359644"/>
                  <a:pt x="263148" y="357887"/>
                </a:cubicBezTo>
                <a:cubicBezTo>
                  <a:pt x="262190" y="356129"/>
                  <a:pt x="262190" y="354931"/>
                  <a:pt x="263148" y="354292"/>
                </a:cubicBezTo>
                <a:close/>
                <a:moveTo>
                  <a:pt x="237264" y="349498"/>
                </a:moveTo>
                <a:cubicBezTo>
                  <a:pt x="236945" y="351096"/>
                  <a:pt x="235987" y="352215"/>
                  <a:pt x="234389" y="352854"/>
                </a:cubicBezTo>
                <a:cubicBezTo>
                  <a:pt x="232791" y="353493"/>
                  <a:pt x="232152" y="354612"/>
                  <a:pt x="232471" y="356209"/>
                </a:cubicBezTo>
                <a:cubicBezTo>
                  <a:pt x="232791" y="357487"/>
                  <a:pt x="233510" y="358127"/>
                  <a:pt x="234629" y="358127"/>
                </a:cubicBezTo>
                <a:cubicBezTo>
                  <a:pt x="235747" y="358127"/>
                  <a:pt x="236945" y="358127"/>
                  <a:pt x="238223" y="358127"/>
                </a:cubicBezTo>
                <a:cubicBezTo>
                  <a:pt x="239501" y="358127"/>
                  <a:pt x="240620" y="358127"/>
                  <a:pt x="241578" y="358127"/>
                </a:cubicBezTo>
                <a:cubicBezTo>
                  <a:pt x="242537" y="358127"/>
                  <a:pt x="243336" y="358766"/>
                  <a:pt x="243975" y="360044"/>
                </a:cubicBezTo>
                <a:cubicBezTo>
                  <a:pt x="244934" y="358766"/>
                  <a:pt x="245173" y="357647"/>
                  <a:pt x="244694" y="356688"/>
                </a:cubicBezTo>
                <a:cubicBezTo>
                  <a:pt x="244215" y="355730"/>
                  <a:pt x="243496" y="354931"/>
                  <a:pt x="242537" y="354292"/>
                </a:cubicBezTo>
                <a:cubicBezTo>
                  <a:pt x="241578" y="353653"/>
                  <a:pt x="240540" y="352934"/>
                  <a:pt x="239421" y="352135"/>
                </a:cubicBezTo>
                <a:cubicBezTo>
                  <a:pt x="238303" y="351336"/>
                  <a:pt x="237584" y="350457"/>
                  <a:pt x="237264" y="349498"/>
                </a:cubicBezTo>
                <a:close/>
                <a:moveTo>
                  <a:pt x="186216" y="349439"/>
                </a:moveTo>
                <a:cubicBezTo>
                  <a:pt x="185578" y="349319"/>
                  <a:pt x="184699" y="349339"/>
                  <a:pt x="183581" y="349498"/>
                </a:cubicBezTo>
                <a:cubicBezTo>
                  <a:pt x="184858" y="351736"/>
                  <a:pt x="185418" y="353653"/>
                  <a:pt x="185258" y="355250"/>
                </a:cubicBezTo>
                <a:cubicBezTo>
                  <a:pt x="185098" y="356848"/>
                  <a:pt x="186137" y="357967"/>
                  <a:pt x="188374" y="358606"/>
                </a:cubicBezTo>
                <a:cubicBezTo>
                  <a:pt x="187415" y="358286"/>
                  <a:pt x="187015" y="357568"/>
                  <a:pt x="187176" y="356449"/>
                </a:cubicBezTo>
                <a:cubicBezTo>
                  <a:pt x="187335" y="355331"/>
                  <a:pt x="187495" y="354212"/>
                  <a:pt x="187655" y="353093"/>
                </a:cubicBezTo>
                <a:cubicBezTo>
                  <a:pt x="187814" y="351975"/>
                  <a:pt x="187735" y="351017"/>
                  <a:pt x="187415" y="350218"/>
                </a:cubicBezTo>
                <a:cubicBezTo>
                  <a:pt x="187255" y="349818"/>
                  <a:pt x="186856" y="349558"/>
                  <a:pt x="186216" y="349439"/>
                </a:cubicBezTo>
                <a:close/>
                <a:moveTo>
                  <a:pt x="193167" y="347102"/>
                </a:moveTo>
                <a:cubicBezTo>
                  <a:pt x="191889" y="348061"/>
                  <a:pt x="191489" y="349259"/>
                  <a:pt x="191968" y="350697"/>
                </a:cubicBezTo>
                <a:cubicBezTo>
                  <a:pt x="192448" y="352135"/>
                  <a:pt x="191409" y="352534"/>
                  <a:pt x="188853" y="351895"/>
                </a:cubicBezTo>
                <a:cubicBezTo>
                  <a:pt x="189492" y="352534"/>
                  <a:pt x="190051" y="353413"/>
                  <a:pt x="190531" y="354532"/>
                </a:cubicBezTo>
                <a:cubicBezTo>
                  <a:pt x="191010" y="355650"/>
                  <a:pt x="191889" y="356209"/>
                  <a:pt x="193167" y="356209"/>
                </a:cubicBezTo>
                <a:cubicBezTo>
                  <a:pt x="194765" y="355570"/>
                  <a:pt x="195404" y="354931"/>
                  <a:pt x="195084" y="354292"/>
                </a:cubicBezTo>
                <a:cubicBezTo>
                  <a:pt x="194765" y="353653"/>
                  <a:pt x="195404" y="353493"/>
                  <a:pt x="197001" y="353813"/>
                </a:cubicBezTo>
                <a:cubicBezTo>
                  <a:pt x="197641" y="352854"/>
                  <a:pt x="197721" y="351816"/>
                  <a:pt x="197241" y="350697"/>
                </a:cubicBezTo>
                <a:cubicBezTo>
                  <a:pt x="196762" y="349579"/>
                  <a:pt x="196203" y="348700"/>
                  <a:pt x="195563" y="348061"/>
                </a:cubicBezTo>
                <a:cubicBezTo>
                  <a:pt x="193966" y="349020"/>
                  <a:pt x="193247" y="349498"/>
                  <a:pt x="193406" y="349498"/>
                </a:cubicBezTo>
                <a:cubicBezTo>
                  <a:pt x="193566" y="349498"/>
                  <a:pt x="193487" y="348700"/>
                  <a:pt x="193167" y="347102"/>
                </a:cubicBezTo>
                <a:close/>
                <a:moveTo>
                  <a:pt x="178787" y="346143"/>
                </a:moveTo>
                <a:cubicBezTo>
                  <a:pt x="176550" y="347422"/>
                  <a:pt x="176071" y="348620"/>
                  <a:pt x="177349" y="349738"/>
                </a:cubicBezTo>
                <a:cubicBezTo>
                  <a:pt x="178628" y="350856"/>
                  <a:pt x="179427" y="352534"/>
                  <a:pt x="179746" y="354771"/>
                </a:cubicBezTo>
                <a:cubicBezTo>
                  <a:pt x="181663" y="354132"/>
                  <a:pt x="182143" y="352934"/>
                  <a:pt x="181184" y="351176"/>
                </a:cubicBezTo>
                <a:cubicBezTo>
                  <a:pt x="180226" y="349419"/>
                  <a:pt x="179427" y="347741"/>
                  <a:pt x="178787" y="346143"/>
                </a:cubicBezTo>
                <a:close/>
                <a:moveTo>
                  <a:pt x="240620" y="345185"/>
                </a:moveTo>
                <a:cubicBezTo>
                  <a:pt x="239981" y="346463"/>
                  <a:pt x="240061" y="347422"/>
                  <a:pt x="240859" y="348061"/>
                </a:cubicBezTo>
                <a:cubicBezTo>
                  <a:pt x="241658" y="348700"/>
                  <a:pt x="242058" y="349978"/>
                  <a:pt x="242058" y="351895"/>
                </a:cubicBezTo>
                <a:cubicBezTo>
                  <a:pt x="243656" y="351576"/>
                  <a:pt x="243975" y="350457"/>
                  <a:pt x="243016" y="348540"/>
                </a:cubicBezTo>
                <a:cubicBezTo>
                  <a:pt x="242058" y="346623"/>
                  <a:pt x="241259" y="345504"/>
                  <a:pt x="240620" y="345185"/>
                </a:cubicBezTo>
                <a:close/>
                <a:moveTo>
                  <a:pt x="253083" y="343747"/>
                </a:moveTo>
                <a:cubicBezTo>
                  <a:pt x="252123" y="345664"/>
                  <a:pt x="252204" y="347581"/>
                  <a:pt x="253322" y="349498"/>
                </a:cubicBezTo>
                <a:cubicBezTo>
                  <a:pt x="254441" y="351416"/>
                  <a:pt x="255798" y="352694"/>
                  <a:pt x="257396" y="353333"/>
                </a:cubicBezTo>
                <a:cubicBezTo>
                  <a:pt x="259313" y="351416"/>
                  <a:pt x="259234" y="349658"/>
                  <a:pt x="257157" y="348061"/>
                </a:cubicBezTo>
                <a:cubicBezTo>
                  <a:pt x="255079" y="346463"/>
                  <a:pt x="253721" y="345025"/>
                  <a:pt x="253083" y="343747"/>
                </a:cubicBezTo>
                <a:close/>
                <a:moveTo>
                  <a:pt x="244934" y="343747"/>
                </a:moveTo>
                <a:cubicBezTo>
                  <a:pt x="244295" y="345984"/>
                  <a:pt x="244535" y="347981"/>
                  <a:pt x="245653" y="349738"/>
                </a:cubicBezTo>
                <a:cubicBezTo>
                  <a:pt x="246771" y="351496"/>
                  <a:pt x="247969" y="353333"/>
                  <a:pt x="249248" y="355250"/>
                </a:cubicBezTo>
                <a:cubicBezTo>
                  <a:pt x="248289" y="355890"/>
                  <a:pt x="248049" y="357407"/>
                  <a:pt x="248528" y="359804"/>
                </a:cubicBezTo>
                <a:cubicBezTo>
                  <a:pt x="249008" y="362201"/>
                  <a:pt x="249887" y="364198"/>
                  <a:pt x="251165" y="365796"/>
                </a:cubicBezTo>
                <a:cubicBezTo>
                  <a:pt x="252443" y="366754"/>
                  <a:pt x="253562" y="366594"/>
                  <a:pt x="254520" y="365317"/>
                </a:cubicBezTo>
                <a:cubicBezTo>
                  <a:pt x="255479" y="364038"/>
                  <a:pt x="256597" y="363239"/>
                  <a:pt x="257875" y="362920"/>
                </a:cubicBezTo>
                <a:cubicBezTo>
                  <a:pt x="257237" y="359724"/>
                  <a:pt x="256038" y="357568"/>
                  <a:pt x="254280" y="356449"/>
                </a:cubicBezTo>
                <a:cubicBezTo>
                  <a:pt x="252523" y="355331"/>
                  <a:pt x="250846" y="353973"/>
                  <a:pt x="249248" y="352375"/>
                </a:cubicBezTo>
                <a:cubicBezTo>
                  <a:pt x="248289" y="350777"/>
                  <a:pt x="248449" y="349898"/>
                  <a:pt x="249727" y="349738"/>
                </a:cubicBezTo>
                <a:cubicBezTo>
                  <a:pt x="251005" y="349579"/>
                  <a:pt x="251325" y="348859"/>
                  <a:pt x="250686" y="347581"/>
                </a:cubicBezTo>
                <a:cubicBezTo>
                  <a:pt x="250366" y="345344"/>
                  <a:pt x="249488" y="344386"/>
                  <a:pt x="248049" y="344705"/>
                </a:cubicBezTo>
                <a:cubicBezTo>
                  <a:pt x="246611" y="345025"/>
                  <a:pt x="245573" y="344705"/>
                  <a:pt x="244934" y="343747"/>
                </a:cubicBezTo>
                <a:close/>
                <a:moveTo>
                  <a:pt x="281362" y="337516"/>
                </a:moveTo>
                <a:cubicBezTo>
                  <a:pt x="282641" y="337835"/>
                  <a:pt x="282960" y="338474"/>
                  <a:pt x="282321" y="339433"/>
                </a:cubicBezTo>
                <a:cubicBezTo>
                  <a:pt x="281682" y="340391"/>
                  <a:pt x="282161" y="340871"/>
                  <a:pt x="283759" y="340871"/>
                </a:cubicBezTo>
                <a:cubicBezTo>
                  <a:pt x="283120" y="342788"/>
                  <a:pt x="282081" y="343667"/>
                  <a:pt x="280644" y="343507"/>
                </a:cubicBezTo>
                <a:cubicBezTo>
                  <a:pt x="279205" y="343347"/>
                  <a:pt x="277687" y="343107"/>
                  <a:pt x="276090" y="342788"/>
                </a:cubicBezTo>
                <a:cubicBezTo>
                  <a:pt x="276729" y="344067"/>
                  <a:pt x="277049" y="345185"/>
                  <a:pt x="277049" y="346143"/>
                </a:cubicBezTo>
                <a:cubicBezTo>
                  <a:pt x="278326" y="345504"/>
                  <a:pt x="279125" y="345344"/>
                  <a:pt x="279445" y="345664"/>
                </a:cubicBezTo>
                <a:cubicBezTo>
                  <a:pt x="279765" y="345984"/>
                  <a:pt x="280084" y="346463"/>
                  <a:pt x="280404" y="347102"/>
                </a:cubicBezTo>
                <a:cubicBezTo>
                  <a:pt x="280723" y="347741"/>
                  <a:pt x="281203" y="348300"/>
                  <a:pt x="281842" y="348780"/>
                </a:cubicBezTo>
                <a:cubicBezTo>
                  <a:pt x="282481" y="349259"/>
                  <a:pt x="283599" y="349020"/>
                  <a:pt x="285197" y="348061"/>
                </a:cubicBezTo>
                <a:cubicBezTo>
                  <a:pt x="284238" y="347102"/>
                  <a:pt x="283919" y="345984"/>
                  <a:pt x="284238" y="344705"/>
                </a:cubicBezTo>
                <a:cubicBezTo>
                  <a:pt x="284558" y="343427"/>
                  <a:pt x="284798" y="342229"/>
                  <a:pt x="284957" y="341111"/>
                </a:cubicBezTo>
                <a:cubicBezTo>
                  <a:pt x="285117" y="339992"/>
                  <a:pt x="285037" y="339033"/>
                  <a:pt x="284717" y="338235"/>
                </a:cubicBezTo>
                <a:cubicBezTo>
                  <a:pt x="284398" y="337436"/>
                  <a:pt x="283279" y="337196"/>
                  <a:pt x="281362" y="337516"/>
                </a:cubicBezTo>
                <a:close/>
                <a:moveTo>
                  <a:pt x="262190" y="334640"/>
                </a:moveTo>
                <a:cubicBezTo>
                  <a:pt x="261230" y="336557"/>
                  <a:pt x="259793" y="337356"/>
                  <a:pt x="257875" y="337036"/>
                </a:cubicBezTo>
                <a:cubicBezTo>
                  <a:pt x="256917" y="337675"/>
                  <a:pt x="256917" y="338794"/>
                  <a:pt x="257875" y="340391"/>
                </a:cubicBezTo>
                <a:cubicBezTo>
                  <a:pt x="258834" y="341989"/>
                  <a:pt x="259473" y="343268"/>
                  <a:pt x="259793" y="344226"/>
                </a:cubicBezTo>
                <a:cubicBezTo>
                  <a:pt x="260431" y="344226"/>
                  <a:pt x="261470" y="344386"/>
                  <a:pt x="262908" y="344705"/>
                </a:cubicBezTo>
                <a:cubicBezTo>
                  <a:pt x="264347" y="345025"/>
                  <a:pt x="264586" y="345824"/>
                  <a:pt x="263627" y="347102"/>
                </a:cubicBezTo>
                <a:cubicBezTo>
                  <a:pt x="264586" y="348380"/>
                  <a:pt x="265305" y="348460"/>
                  <a:pt x="265784" y="347342"/>
                </a:cubicBezTo>
                <a:cubicBezTo>
                  <a:pt x="266264" y="346223"/>
                  <a:pt x="266503" y="345344"/>
                  <a:pt x="266503" y="344705"/>
                </a:cubicBezTo>
                <a:cubicBezTo>
                  <a:pt x="266183" y="344067"/>
                  <a:pt x="265784" y="343906"/>
                  <a:pt x="265305" y="344226"/>
                </a:cubicBezTo>
                <a:cubicBezTo>
                  <a:pt x="264825" y="344546"/>
                  <a:pt x="264266" y="344705"/>
                  <a:pt x="263627" y="344705"/>
                </a:cubicBezTo>
                <a:cubicBezTo>
                  <a:pt x="263627" y="342788"/>
                  <a:pt x="264426" y="341350"/>
                  <a:pt x="266024" y="340391"/>
                </a:cubicBezTo>
                <a:cubicBezTo>
                  <a:pt x="265704" y="338154"/>
                  <a:pt x="264986" y="337116"/>
                  <a:pt x="263867" y="337276"/>
                </a:cubicBezTo>
                <a:cubicBezTo>
                  <a:pt x="262749" y="337436"/>
                  <a:pt x="262190" y="336557"/>
                  <a:pt x="262190" y="334640"/>
                </a:cubicBezTo>
                <a:close/>
                <a:moveTo>
                  <a:pt x="154821" y="333681"/>
                </a:moveTo>
                <a:cubicBezTo>
                  <a:pt x="153224" y="333681"/>
                  <a:pt x="152744" y="334240"/>
                  <a:pt x="153383" y="335359"/>
                </a:cubicBezTo>
                <a:cubicBezTo>
                  <a:pt x="154023" y="336477"/>
                  <a:pt x="154501" y="337516"/>
                  <a:pt x="154821" y="338474"/>
                </a:cubicBezTo>
                <a:cubicBezTo>
                  <a:pt x="156419" y="337835"/>
                  <a:pt x="156978" y="337116"/>
                  <a:pt x="156499" y="336318"/>
                </a:cubicBezTo>
                <a:cubicBezTo>
                  <a:pt x="156020" y="335519"/>
                  <a:pt x="155460" y="334640"/>
                  <a:pt x="154821" y="333681"/>
                </a:cubicBezTo>
                <a:close/>
                <a:moveTo>
                  <a:pt x="170639" y="332723"/>
                </a:moveTo>
                <a:cubicBezTo>
                  <a:pt x="169680" y="334640"/>
                  <a:pt x="170000" y="336557"/>
                  <a:pt x="171597" y="338474"/>
                </a:cubicBezTo>
                <a:cubicBezTo>
                  <a:pt x="173195" y="340391"/>
                  <a:pt x="174313" y="342469"/>
                  <a:pt x="174952" y="344705"/>
                </a:cubicBezTo>
                <a:cubicBezTo>
                  <a:pt x="175592" y="344386"/>
                  <a:pt x="176071" y="343986"/>
                  <a:pt x="176391" y="343507"/>
                </a:cubicBezTo>
                <a:cubicBezTo>
                  <a:pt x="176710" y="343028"/>
                  <a:pt x="177349" y="342628"/>
                  <a:pt x="178308" y="342309"/>
                </a:cubicBezTo>
                <a:cubicBezTo>
                  <a:pt x="176710" y="341031"/>
                  <a:pt x="175832" y="339913"/>
                  <a:pt x="175672" y="338953"/>
                </a:cubicBezTo>
                <a:cubicBezTo>
                  <a:pt x="175512" y="337995"/>
                  <a:pt x="175112" y="336557"/>
                  <a:pt x="174474" y="334640"/>
                </a:cubicBezTo>
                <a:cubicBezTo>
                  <a:pt x="173195" y="335279"/>
                  <a:pt x="172396" y="335199"/>
                  <a:pt x="172077" y="334400"/>
                </a:cubicBezTo>
                <a:cubicBezTo>
                  <a:pt x="171757" y="333601"/>
                  <a:pt x="171278" y="333042"/>
                  <a:pt x="170639" y="332723"/>
                </a:cubicBezTo>
                <a:close/>
                <a:moveTo>
                  <a:pt x="186936" y="330326"/>
                </a:moveTo>
                <a:cubicBezTo>
                  <a:pt x="186297" y="333521"/>
                  <a:pt x="186137" y="335998"/>
                  <a:pt x="186456" y="337755"/>
                </a:cubicBezTo>
                <a:cubicBezTo>
                  <a:pt x="186776" y="339513"/>
                  <a:pt x="188054" y="341989"/>
                  <a:pt x="190291" y="345185"/>
                </a:cubicBezTo>
                <a:cubicBezTo>
                  <a:pt x="193167" y="343268"/>
                  <a:pt x="194046" y="340472"/>
                  <a:pt x="192928" y="336796"/>
                </a:cubicBezTo>
                <a:cubicBezTo>
                  <a:pt x="191809" y="333122"/>
                  <a:pt x="189812" y="330965"/>
                  <a:pt x="186936" y="330326"/>
                </a:cubicBezTo>
                <a:close/>
                <a:moveTo>
                  <a:pt x="206588" y="329367"/>
                </a:moveTo>
                <a:cubicBezTo>
                  <a:pt x="205949" y="330007"/>
                  <a:pt x="206029" y="331284"/>
                  <a:pt x="206828" y="333201"/>
                </a:cubicBezTo>
                <a:cubicBezTo>
                  <a:pt x="207627" y="335119"/>
                  <a:pt x="208825" y="335279"/>
                  <a:pt x="210422" y="333681"/>
                </a:cubicBezTo>
                <a:cubicBezTo>
                  <a:pt x="210422" y="332083"/>
                  <a:pt x="209863" y="331365"/>
                  <a:pt x="208745" y="331524"/>
                </a:cubicBezTo>
                <a:cubicBezTo>
                  <a:pt x="207627" y="331684"/>
                  <a:pt x="206907" y="330965"/>
                  <a:pt x="206588" y="329367"/>
                </a:cubicBezTo>
                <a:close/>
                <a:moveTo>
                  <a:pt x="228637" y="328409"/>
                </a:moveTo>
                <a:cubicBezTo>
                  <a:pt x="227998" y="331284"/>
                  <a:pt x="226719" y="331764"/>
                  <a:pt x="224802" y="329846"/>
                </a:cubicBezTo>
                <a:cubicBezTo>
                  <a:pt x="224163" y="330486"/>
                  <a:pt x="224243" y="331444"/>
                  <a:pt x="225042" y="332723"/>
                </a:cubicBezTo>
                <a:cubicBezTo>
                  <a:pt x="225841" y="334000"/>
                  <a:pt x="226240" y="335119"/>
                  <a:pt x="226240" y="336078"/>
                </a:cubicBezTo>
                <a:cubicBezTo>
                  <a:pt x="227518" y="335119"/>
                  <a:pt x="228637" y="334960"/>
                  <a:pt x="229595" y="335598"/>
                </a:cubicBezTo>
                <a:cubicBezTo>
                  <a:pt x="230554" y="336237"/>
                  <a:pt x="231273" y="337196"/>
                  <a:pt x="231752" y="338474"/>
                </a:cubicBezTo>
                <a:cubicBezTo>
                  <a:pt x="232232" y="339752"/>
                  <a:pt x="232711" y="341111"/>
                  <a:pt x="233191" y="342548"/>
                </a:cubicBezTo>
                <a:cubicBezTo>
                  <a:pt x="233670" y="343986"/>
                  <a:pt x="234229" y="344865"/>
                  <a:pt x="234868" y="345185"/>
                </a:cubicBezTo>
                <a:cubicBezTo>
                  <a:pt x="235826" y="344546"/>
                  <a:pt x="236306" y="343667"/>
                  <a:pt x="236306" y="342548"/>
                </a:cubicBezTo>
                <a:cubicBezTo>
                  <a:pt x="236306" y="341430"/>
                  <a:pt x="235507" y="340711"/>
                  <a:pt x="233909" y="340391"/>
                </a:cubicBezTo>
                <a:cubicBezTo>
                  <a:pt x="235188" y="338794"/>
                  <a:pt x="235826" y="337516"/>
                  <a:pt x="235826" y="336557"/>
                </a:cubicBezTo>
                <a:cubicBezTo>
                  <a:pt x="235826" y="335598"/>
                  <a:pt x="235347" y="334799"/>
                  <a:pt x="234389" y="334161"/>
                </a:cubicBezTo>
                <a:cubicBezTo>
                  <a:pt x="233430" y="333521"/>
                  <a:pt x="232392" y="332802"/>
                  <a:pt x="231273" y="332003"/>
                </a:cubicBezTo>
                <a:cubicBezTo>
                  <a:pt x="230155" y="331204"/>
                  <a:pt x="229276" y="330007"/>
                  <a:pt x="228637" y="328409"/>
                </a:cubicBezTo>
                <a:close/>
                <a:moveTo>
                  <a:pt x="236306" y="327450"/>
                </a:moveTo>
                <a:cubicBezTo>
                  <a:pt x="234708" y="328728"/>
                  <a:pt x="234629" y="329607"/>
                  <a:pt x="236066" y="330086"/>
                </a:cubicBezTo>
                <a:cubicBezTo>
                  <a:pt x="237504" y="330566"/>
                  <a:pt x="238543" y="331444"/>
                  <a:pt x="239182" y="332723"/>
                </a:cubicBezTo>
                <a:cubicBezTo>
                  <a:pt x="240460" y="331444"/>
                  <a:pt x="240460" y="330405"/>
                  <a:pt x="239182" y="329607"/>
                </a:cubicBezTo>
                <a:cubicBezTo>
                  <a:pt x="237904" y="328808"/>
                  <a:pt x="236945" y="328089"/>
                  <a:pt x="236306" y="327450"/>
                </a:cubicBezTo>
                <a:close/>
                <a:moveTo>
                  <a:pt x="197001" y="322177"/>
                </a:moveTo>
                <a:cubicBezTo>
                  <a:pt x="196362" y="322177"/>
                  <a:pt x="196123" y="322577"/>
                  <a:pt x="196283" y="323376"/>
                </a:cubicBezTo>
                <a:cubicBezTo>
                  <a:pt x="196442" y="324175"/>
                  <a:pt x="196522" y="325053"/>
                  <a:pt x="196522" y="326012"/>
                </a:cubicBezTo>
                <a:cubicBezTo>
                  <a:pt x="196522" y="326971"/>
                  <a:pt x="196362" y="327849"/>
                  <a:pt x="196043" y="328648"/>
                </a:cubicBezTo>
                <a:cubicBezTo>
                  <a:pt x="195724" y="329447"/>
                  <a:pt x="194925" y="329846"/>
                  <a:pt x="193646" y="329846"/>
                </a:cubicBezTo>
                <a:cubicBezTo>
                  <a:pt x="195244" y="330486"/>
                  <a:pt x="195724" y="331524"/>
                  <a:pt x="195084" y="332962"/>
                </a:cubicBezTo>
                <a:cubicBezTo>
                  <a:pt x="194445" y="334400"/>
                  <a:pt x="194925" y="335598"/>
                  <a:pt x="196522" y="336557"/>
                </a:cubicBezTo>
                <a:cubicBezTo>
                  <a:pt x="196842" y="335598"/>
                  <a:pt x="197481" y="334799"/>
                  <a:pt x="198439" y="334161"/>
                </a:cubicBezTo>
                <a:cubicBezTo>
                  <a:pt x="199398" y="333521"/>
                  <a:pt x="200277" y="332882"/>
                  <a:pt x="201076" y="332243"/>
                </a:cubicBezTo>
                <a:cubicBezTo>
                  <a:pt x="201875" y="331604"/>
                  <a:pt x="202354" y="330725"/>
                  <a:pt x="202514" y="329607"/>
                </a:cubicBezTo>
                <a:cubicBezTo>
                  <a:pt x="202674" y="328488"/>
                  <a:pt x="202274" y="326971"/>
                  <a:pt x="201315" y="325053"/>
                </a:cubicBezTo>
                <a:cubicBezTo>
                  <a:pt x="200037" y="326331"/>
                  <a:pt x="199158" y="326651"/>
                  <a:pt x="198679" y="326012"/>
                </a:cubicBezTo>
                <a:cubicBezTo>
                  <a:pt x="198200" y="325373"/>
                  <a:pt x="197641" y="324094"/>
                  <a:pt x="197001" y="322177"/>
                </a:cubicBezTo>
                <a:close/>
                <a:moveTo>
                  <a:pt x="172556" y="321219"/>
                </a:moveTo>
                <a:cubicBezTo>
                  <a:pt x="171597" y="322817"/>
                  <a:pt x="171597" y="324734"/>
                  <a:pt x="172556" y="326971"/>
                </a:cubicBezTo>
                <a:cubicBezTo>
                  <a:pt x="174474" y="326971"/>
                  <a:pt x="174952" y="326251"/>
                  <a:pt x="173994" y="324814"/>
                </a:cubicBezTo>
                <a:cubicBezTo>
                  <a:pt x="173035" y="323376"/>
                  <a:pt x="172556" y="322177"/>
                  <a:pt x="172556" y="321219"/>
                </a:cubicBezTo>
                <a:close/>
                <a:moveTo>
                  <a:pt x="232951" y="320739"/>
                </a:moveTo>
                <a:cubicBezTo>
                  <a:pt x="232311" y="320100"/>
                  <a:pt x="231912" y="320660"/>
                  <a:pt x="231752" y="322417"/>
                </a:cubicBezTo>
                <a:cubicBezTo>
                  <a:pt x="231593" y="324175"/>
                  <a:pt x="231672" y="325373"/>
                  <a:pt x="231992" y="326012"/>
                </a:cubicBezTo>
                <a:cubicBezTo>
                  <a:pt x="232631" y="325692"/>
                  <a:pt x="233270" y="325373"/>
                  <a:pt x="233909" y="325053"/>
                </a:cubicBezTo>
                <a:cubicBezTo>
                  <a:pt x="234548" y="324734"/>
                  <a:pt x="235188" y="324893"/>
                  <a:pt x="235826" y="325533"/>
                </a:cubicBezTo>
                <a:cubicBezTo>
                  <a:pt x="236786" y="324574"/>
                  <a:pt x="236306" y="323855"/>
                  <a:pt x="234389" y="323376"/>
                </a:cubicBezTo>
                <a:cubicBezTo>
                  <a:pt x="232471" y="322896"/>
                  <a:pt x="231992" y="322018"/>
                  <a:pt x="232951" y="320739"/>
                </a:cubicBezTo>
                <a:close/>
                <a:moveTo>
                  <a:pt x="161052" y="320260"/>
                </a:moveTo>
                <a:cubicBezTo>
                  <a:pt x="160733" y="321219"/>
                  <a:pt x="160094" y="321858"/>
                  <a:pt x="159135" y="322177"/>
                </a:cubicBezTo>
                <a:cubicBezTo>
                  <a:pt x="159774" y="322817"/>
                  <a:pt x="160333" y="323695"/>
                  <a:pt x="160812" y="324814"/>
                </a:cubicBezTo>
                <a:cubicBezTo>
                  <a:pt x="161292" y="325932"/>
                  <a:pt x="162331" y="326012"/>
                  <a:pt x="163928" y="325053"/>
                </a:cubicBezTo>
                <a:cubicBezTo>
                  <a:pt x="163609" y="324094"/>
                  <a:pt x="163209" y="323136"/>
                  <a:pt x="162730" y="322177"/>
                </a:cubicBezTo>
                <a:cubicBezTo>
                  <a:pt x="162250" y="321219"/>
                  <a:pt x="161691" y="320580"/>
                  <a:pt x="161052" y="320260"/>
                </a:cubicBezTo>
                <a:close/>
                <a:moveTo>
                  <a:pt x="293824" y="319781"/>
                </a:moveTo>
                <a:cubicBezTo>
                  <a:pt x="293185" y="320100"/>
                  <a:pt x="292706" y="320499"/>
                  <a:pt x="292386" y="320979"/>
                </a:cubicBezTo>
                <a:cubicBezTo>
                  <a:pt x="292067" y="321459"/>
                  <a:pt x="291588" y="321858"/>
                  <a:pt x="290949" y="322177"/>
                </a:cubicBezTo>
                <a:cubicBezTo>
                  <a:pt x="291268" y="323136"/>
                  <a:pt x="291588" y="324094"/>
                  <a:pt x="291907" y="325053"/>
                </a:cubicBezTo>
                <a:cubicBezTo>
                  <a:pt x="292227" y="326012"/>
                  <a:pt x="292706" y="327130"/>
                  <a:pt x="293346" y="328409"/>
                </a:cubicBezTo>
                <a:cubicBezTo>
                  <a:pt x="295902" y="327770"/>
                  <a:pt x="296860" y="326571"/>
                  <a:pt x="296221" y="324814"/>
                </a:cubicBezTo>
                <a:cubicBezTo>
                  <a:pt x="295582" y="323056"/>
                  <a:pt x="294783" y="321378"/>
                  <a:pt x="293824" y="319781"/>
                </a:cubicBezTo>
                <a:close/>
                <a:moveTo>
                  <a:pt x="187176" y="319781"/>
                </a:moveTo>
                <a:cubicBezTo>
                  <a:pt x="186057" y="320100"/>
                  <a:pt x="184858" y="320580"/>
                  <a:pt x="183581" y="321219"/>
                </a:cubicBezTo>
                <a:cubicBezTo>
                  <a:pt x="183900" y="323136"/>
                  <a:pt x="184699" y="324414"/>
                  <a:pt x="185977" y="325053"/>
                </a:cubicBezTo>
                <a:cubicBezTo>
                  <a:pt x="187894" y="325053"/>
                  <a:pt x="188613" y="324494"/>
                  <a:pt x="188134" y="323376"/>
                </a:cubicBezTo>
                <a:cubicBezTo>
                  <a:pt x="187655" y="322258"/>
                  <a:pt x="188214" y="321538"/>
                  <a:pt x="189812" y="321219"/>
                </a:cubicBezTo>
                <a:cubicBezTo>
                  <a:pt x="189173" y="319940"/>
                  <a:pt x="188294" y="319461"/>
                  <a:pt x="187176" y="319781"/>
                </a:cubicBezTo>
                <a:close/>
                <a:moveTo>
                  <a:pt x="150028" y="314029"/>
                </a:moveTo>
                <a:cubicBezTo>
                  <a:pt x="149070" y="314668"/>
                  <a:pt x="148350" y="314748"/>
                  <a:pt x="147871" y="314269"/>
                </a:cubicBezTo>
                <a:cubicBezTo>
                  <a:pt x="147392" y="313789"/>
                  <a:pt x="146513" y="314029"/>
                  <a:pt x="145235" y="314987"/>
                </a:cubicBezTo>
                <a:cubicBezTo>
                  <a:pt x="145235" y="317224"/>
                  <a:pt x="145634" y="318663"/>
                  <a:pt x="146433" y="319301"/>
                </a:cubicBezTo>
                <a:cubicBezTo>
                  <a:pt x="147232" y="319940"/>
                  <a:pt x="148430" y="320899"/>
                  <a:pt x="150028" y="322177"/>
                </a:cubicBezTo>
                <a:cubicBezTo>
                  <a:pt x="151306" y="321538"/>
                  <a:pt x="151785" y="320420"/>
                  <a:pt x="151466" y="318822"/>
                </a:cubicBezTo>
                <a:cubicBezTo>
                  <a:pt x="151146" y="317224"/>
                  <a:pt x="150667" y="315627"/>
                  <a:pt x="150028" y="314029"/>
                </a:cubicBezTo>
                <a:close/>
                <a:moveTo>
                  <a:pt x="255479" y="313549"/>
                </a:moveTo>
                <a:cubicBezTo>
                  <a:pt x="254840" y="314508"/>
                  <a:pt x="254760" y="315946"/>
                  <a:pt x="255239" y="317864"/>
                </a:cubicBezTo>
                <a:cubicBezTo>
                  <a:pt x="255718" y="319781"/>
                  <a:pt x="256757" y="320420"/>
                  <a:pt x="258355" y="319781"/>
                </a:cubicBezTo>
                <a:cubicBezTo>
                  <a:pt x="258355" y="317864"/>
                  <a:pt x="257955" y="316745"/>
                  <a:pt x="257157" y="316425"/>
                </a:cubicBezTo>
                <a:cubicBezTo>
                  <a:pt x="256358" y="316106"/>
                  <a:pt x="255798" y="315147"/>
                  <a:pt x="255479" y="313549"/>
                </a:cubicBezTo>
                <a:close/>
                <a:moveTo>
                  <a:pt x="229116" y="312112"/>
                </a:moveTo>
                <a:cubicBezTo>
                  <a:pt x="227199" y="312431"/>
                  <a:pt x="226719" y="313390"/>
                  <a:pt x="227678" y="314987"/>
                </a:cubicBezTo>
                <a:cubicBezTo>
                  <a:pt x="228637" y="316585"/>
                  <a:pt x="229436" y="317544"/>
                  <a:pt x="230074" y="317864"/>
                </a:cubicBezTo>
                <a:cubicBezTo>
                  <a:pt x="231034" y="317224"/>
                  <a:pt x="231113" y="316345"/>
                  <a:pt x="230314" y="315227"/>
                </a:cubicBezTo>
                <a:cubicBezTo>
                  <a:pt x="229515" y="314109"/>
                  <a:pt x="229116" y="313070"/>
                  <a:pt x="229116" y="312112"/>
                </a:cubicBezTo>
                <a:close/>
                <a:moveTo>
                  <a:pt x="238703" y="311632"/>
                </a:moveTo>
                <a:cubicBezTo>
                  <a:pt x="238703" y="311951"/>
                  <a:pt x="238543" y="312591"/>
                  <a:pt x="238223" y="313549"/>
                </a:cubicBezTo>
                <a:cubicBezTo>
                  <a:pt x="237904" y="314508"/>
                  <a:pt x="237824" y="315546"/>
                  <a:pt x="237984" y="316665"/>
                </a:cubicBezTo>
                <a:cubicBezTo>
                  <a:pt x="238144" y="317783"/>
                  <a:pt x="238623" y="318663"/>
                  <a:pt x="239421" y="319301"/>
                </a:cubicBezTo>
                <a:cubicBezTo>
                  <a:pt x="240220" y="319940"/>
                  <a:pt x="241419" y="320260"/>
                  <a:pt x="243016" y="320260"/>
                </a:cubicBezTo>
                <a:cubicBezTo>
                  <a:pt x="242377" y="318343"/>
                  <a:pt x="241739" y="317544"/>
                  <a:pt x="241099" y="317864"/>
                </a:cubicBezTo>
                <a:cubicBezTo>
                  <a:pt x="241419" y="316905"/>
                  <a:pt x="241898" y="316026"/>
                  <a:pt x="242537" y="315227"/>
                </a:cubicBezTo>
                <a:cubicBezTo>
                  <a:pt x="243176" y="314428"/>
                  <a:pt x="242857" y="313230"/>
                  <a:pt x="241578" y="311632"/>
                </a:cubicBezTo>
                <a:cubicBezTo>
                  <a:pt x="239981" y="312271"/>
                  <a:pt x="239022" y="312271"/>
                  <a:pt x="238703" y="311632"/>
                </a:cubicBezTo>
                <a:close/>
                <a:moveTo>
                  <a:pt x="283040" y="310194"/>
                </a:moveTo>
                <a:cubicBezTo>
                  <a:pt x="282561" y="309875"/>
                  <a:pt x="282002" y="310354"/>
                  <a:pt x="281362" y="311632"/>
                </a:cubicBezTo>
                <a:cubicBezTo>
                  <a:pt x="281362" y="312591"/>
                  <a:pt x="281682" y="313150"/>
                  <a:pt x="282321" y="313310"/>
                </a:cubicBezTo>
                <a:cubicBezTo>
                  <a:pt x="282960" y="313470"/>
                  <a:pt x="283440" y="314188"/>
                  <a:pt x="283759" y="315467"/>
                </a:cubicBezTo>
                <a:cubicBezTo>
                  <a:pt x="285037" y="314828"/>
                  <a:pt x="285676" y="314029"/>
                  <a:pt x="285676" y="313070"/>
                </a:cubicBezTo>
                <a:cubicBezTo>
                  <a:pt x="285676" y="312112"/>
                  <a:pt x="285516" y="311153"/>
                  <a:pt x="285197" y="310194"/>
                </a:cubicBezTo>
                <a:cubicBezTo>
                  <a:pt x="284238" y="310514"/>
                  <a:pt x="283519" y="310514"/>
                  <a:pt x="283040" y="310194"/>
                </a:cubicBezTo>
                <a:close/>
                <a:moveTo>
                  <a:pt x="166804" y="310194"/>
                </a:moveTo>
                <a:cubicBezTo>
                  <a:pt x="164887" y="311792"/>
                  <a:pt x="164407" y="312831"/>
                  <a:pt x="165366" y="313310"/>
                </a:cubicBezTo>
                <a:cubicBezTo>
                  <a:pt x="166325" y="313789"/>
                  <a:pt x="167284" y="314987"/>
                  <a:pt x="168242" y="316905"/>
                </a:cubicBezTo>
                <a:cubicBezTo>
                  <a:pt x="170479" y="316266"/>
                  <a:pt x="171038" y="315068"/>
                  <a:pt x="169920" y="313310"/>
                </a:cubicBezTo>
                <a:cubicBezTo>
                  <a:pt x="168801" y="311553"/>
                  <a:pt x="167763" y="310514"/>
                  <a:pt x="166804" y="310194"/>
                </a:cubicBezTo>
                <a:close/>
                <a:moveTo>
                  <a:pt x="262190" y="306839"/>
                </a:moveTo>
                <a:cubicBezTo>
                  <a:pt x="261230" y="307797"/>
                  <a:pt x="261151" y="309236"/>
                  <a:pt x="261950" y="311153"/>
                </a:cubicBezTo>
                <a:cubicBezTo>
                  <a:pt x="262749" y="313070"/>
                  <a:pt x="263947" y="314029"/>
                  <a:pt x="265545" y="314029"/>
                </a:cubicBezTo>
                <a:cubicBezTo>
                  <a:pt x="264266" y="312431"/>
                  <a:pt x="263548" y="311473"/>
                  <a:pt x="263388" y="311153"/>
                </a:cubicBezTo>
                <a:cubicBezTo>
                  <a:pt x="263228" y="310833"/>
                  <a:pt x="262828" y="309395"/>
                  <a:pt x="262190" y="306839"/>
                </a:cubicBezTo>
                <a:close/>
                <a:moveTo>
                  <a:pt x="250206" y="304442"/>
                </a:moveTo>
                <a:cubicBezTo>
                  <a:pt x="249567" y="305401"/>
                  <a:pt x="249407" y="306439"/>
                  <a:pt x="249727" y="307558"/>
                </a:cubicBezTo>
                <a:cubicBezTo>
                  <a:pt x="250047" y="308676"/>
                  <a:pt x="250366" y="310034"/>
                  <a:pt x="250686" y="311632"/>
                </a:cubicBezTo>
                <a:cubicBezTo>
                  <a:pt x="252284" y="310674"/>
                  <a:pt x="252763" y="309395"/>
                  <a:pt x="252123" y="307797"/>
                </a:cubicBezTo>
                <a:cubicBezTo>
                  <a:pt x="251485" y="306200"/>
                  <a:pt x="250846" y="305081"/>
                  <a:pt x="250206" y="304442"/>
                </a:cubicBezTo>
                <a:close/>
                <a:moveTo>
                  <a:pt x="277049" y="303963"/>
                </a:moveTo>
                <a:cubicBezTo>
                  <a:pt x="276090" y="304922"/>
                  <a:pt x="276090" y="306520"/>
                  <a:pt x="277049" y="308757"/>
                </a:cubicBezTo>
                <a:cubicBezTo>
                  <a:pt x="278646" y="308757"/>
                  <a:pt x="279285" y="308037"/>
                  <a:pt x="278966" y="306599"/>
                </a:cubicBezTo>
                <a:cubicBezTo>
                  <a:pt x="278646" y="305162"/>
                  <a:pt x="278007" y="304283"/>
                  <a:pt x="277049" y="303963"/>
                </a:cubicBezTo>
                <a:close/>
                <a:moveTo>
                  <a:pt x="241099" y="301567"/>
                </a:moveTo>
                <a:cubicBezTo>
                  <a:pt x="239821" y="302206"/>
                  <a:pt x="239821" y="303804"/>
                  <a:pt x="241099" y="306360"/>
                </a:cubicBezTo>
                <a:cubicBezTo>
                  <a:pt x="242697" y="305721"/>
                  <a:pt x="243256" y="305002"/>
                  <a:pt x="242777" y="304203"/>
                </a:cubicBezTo>
                <a:cubicBezTo>
                  <a:pt x="242297" y="303404"/>
                  <a:pt x="241739" y="302525"/>
                  <a:pt x="241099" y="301567"/>
                </a:cubicBezTo>
                <a:close/>
                <a:moveTo>
                  <a:pt x="233430" y="296294"/>
                </a:moveTo>
                <a:cubicBezTo>
                  <a:pt x="232791" y="296614"/>
                  <a:pt x="232392" y="296933"/>
                  <a:pt x="232232" y="297253"/>
                </a:cubicBezTo>
                <a:cubicBezTo>
                  <a:pt x="232072" y="297572"/>
                  <a:pt x="231672" y="297891"/>
                  <a:pt x="231034" y="298211"/>
                </a:cubicBezTo>
                <a:cubicBezTo>
                  <a:pt x="231672" y="299170"/>
                  <a:pt x="232311" y="300288"/>
                  <a:pt x="232951" y="301567"/>
                </a:cubicBezTo>
                <a:cubicBezTo>
                  <a:pt x="233590" y="302844"/>
                  <a:pt x="233270" y="303963"/>
                  <a:pt x="231992" y="304922"/>
                </a:cubicBezTo>
                <a:cubicBezTo>
                  <a:pt x="232631" y="305880"/>
                  <a:pt x="233191" y="306839"/>
                  <a:pt x="233670" y="307797"/>
                </a:cubicBezTo>
                <a:cubicBezTo>
                  <a:pt x="234149" y="308757"/>
                  <a:pt x="235027" y="308916"/>
                  <a:pt x="236306" y="308277"/>
                </a:cubicBezTo>
                <a:cubicBezTo>
                  <a:pt x="235347" y="306040"/>
                  <a:pt x="234788" y="304043"/>
                  <a:pt x="234629" y="302285"/>
                </a:cubicBezTo>
                <a:cubicBezTo>
                  <a:pt x="234468" y="300528"/>
                  <a:pt x="234069" y="298531"/>
                  <a:pt x="233430" y="296294"/>
                </a:cubicBezTo>
                <a:close/>
                <a:moveTo>
                  <a:pt x="171597" y="296294"/>
                </a:moveTo>
                <a:cubicBezTo>
                  <a:pt x="170958" y="296933"/>
                  <a:pt x="170479" y="297492"/>
                  <a:pt x="170159" y="297972"/>
                </a:cubicBezTo>
                <a:cubicBezTo>
                  <a:pt x="169840" y="298451"/>
                  <a:pt x="169360" y="299010"/>
                  <a:pt x="168722" y="299649"/>
                </a:cubicBezTo>
                <a:cubicBezTo>
                  <a:pt x="169041" y="300927"/>
                  <a:pt x="169600" y="301886"/>
                  <a:pt x="170399" y="302525"/>
                </a:cubicBezTo>
                <a:cubicBezTo>
                  <a:pt x="171198" y="303164"/>
                  <a:pt x="172077" y="303723"/>
                  <a:pt x="173035" y="304203"/>
                </a:cubicBezTo>
                <a:cubicBezTo>
                  <a:pt x="173994" y="304682"/>
                  <a:pt x="174793" y="305241"/>
                  <a:pt x="175432" y="305880"/>
                </a:cubicBezTo>
                <a:cubicBezTo>
                  <a:pt x="176071" y="306520"/>
                  <a:pt x="176231" y="307478"/>
                  <a:pt x="175911" y="308757"/>
                </a:cubicBezTo>
                <a:cubicBezTo>
                  <a:pt x="177829" y="308437"/>
                  <a:pt x="178787" y="307797"/>
                  <a:pt x="178787" y="306839"/>
                </a:cubicBezTo>
                <a:cubicBezTo>
                  <a:pt x="178787" y="305880"/>
                  <a:pt x="178308" y="304762"/>
                  <a:pt x="177349" y="303484"/>
                </a:cubicBezTo>
                <a:cubicBezTo>
                  <a:pt x="176391" y="302206"/>
                  <a:pt x="175273" y="300927"/>
                  <a:pt x="173994" y="299649"/>
                </a:cubicBezTo>
                <a:cubicBezTo>
                  <a:pt x="172716" y="298371"/>
                  <a:pt x="171917" y="297253"/>
                  <a:pt x="171597" y="296294"/>
                </a:cubicBezTo>
                <a:close/>
                <a:moveTo>
                  <a:pt x="268900" y="294856"/>
                </a:moveTo>
                <a:cubicBezTo>
                  <a:pt x="267942" y="294856"/>
                  <a:pt x="267781" y="295175"/>
                  <a:pt x="268420" y="295815"/>
                </a:cubicBezTo>
                <a:cubicBezTo>
                  <a:pt x="268740" y="297093"/>
                  <a:pt x="268420" y="297413"/>
                  <a:pt x="267462" y="296773"/>
                </a:cubicBezTo>
                <a:cubicBezTo>
                  <a:pt x="266503" y="296134"/>
                  <a:pt x="265545" y="296294"/>
                  <a:pt x="264586" y="297253"/>
                </a:cubicBezTo>
                <a:cubicBezTo>
                  <a:pt x="265545" y="298531"/>
                  <a:pt x="265465" y="299330"/>
                  <a:pt x="264347" y="299649"/>
                </a:cubicBezTo>
                <a:cubicBezTo>
                  <a:pt x="263228" y="299969"/>
                  <a:pt x="263308" y="300927"/>
                  <a:pt x="264586" y="302525"/>
                </a:cubicBezTo>
                <a:cubicBezTo>
                  <a:pt x="265225" y="302206"/>
                  <a:pt x="265225" y="301407"/>
                  <a:pt x="264586" y="300128"/>
                </a:cubicBezTo>
                <a:cubicBezTo>
                  <a:pt x="265545" y="300128"/>
                  <a:pt x="266264" y="300608"/>
                  <a:pt x="266743" y="301567"/>
                </a:cubicBezTo>
                <a:cubicBezTo>
                  <a:pt x="267222" y="302525"/>
                  <a:pt x="268101" y="302525"/>
                  <a:pt x="269379" y="301567"/>
                </a:cubicBezTo>
                <a:cubicBezTo>
                  <a:pt x="268740" y="300288"/>
                  <a:pt x="268580" y="299170"/>
                  <a:pt x="268900" y="298211"/>
                </a:cubicBezTo>
                <a:cubicBezTo>
                  <a:pt x="269219" y="297253"/>
                  <a:pt x="269219" y="296134"/>
                  <a:pt x="268900" y="294856"/>
                </a:cubicBezTo>
                <a:close/>
                <a:moveTo>
                  <a:pt x="183581" y="292938"/>
                </a:moveTo>
                <a:cubicBezTo>
                  <a:pt x="182941" y="293897"/>
                  <a:pt x="182782" y="295256"/>
                  <a:pt x="183101" y="297013"/>
                </a:cubicBezTo>
                <a:cubicBezTo>
                  <a:pt x="183421" y="298770"/>
                  <a:pt x="184539" y="299170"/>
                  <a:pt x="186456" y="298211"/>
                </a:cubicBezTo>
                <a:cubicBezTo>
                  <a:pt x="186137" y="296614"/>
                  <a:pt x="185737" y="295655"/>
                  <a:pt x="185258" y="295335"/>
                </a:cubicBezTo>
                <a:cubicBezTo>
                  <a:pt x="184779" y="295016"/>
                  <a:pt x="184220" y="294217"/>
                  <a:pt x="183581" y="292938"/>
                </a:cubicBezTo>
                <a:close/>
                <a:moveTo>
                  <a:pt x="155300" y="292938"/>
                </a:moveTo>
                <a:cubicBezTo>
                  <a:pt x="154661" y="293578"/>
                  <a:pt x="153863" y="293897"/>
                  <a:pt x="152904" y="293897"/>
                </a:cubicBezTo>
                <a:cubicBezTo>
                  <a:pt x="152265" y="294536"/>
                  <a:pt x="152185" y="295735"/>
                  <a:pt x="152664" y="297492"/>
                </a:cubicBezTo>
                <a:cubicBezTo>
                  <a:pt x="153143" y="299249"/>
                  <a:pt x="154182" y="299809"/>
                  <a:pt x="155780" y="299170"/>
                </a:cubicBezTo>
                <a:cubicBezTo>
                  <a:pt x="157378" y="298531"/>
                  <a:pt x="158017" y="297492"/>
                  <a:pt x="157697" y="296055"/>
                </a:cubicBezTo>
                <a:cubicBezTo>
                  <a:pt x="157378" y="294616"/>
                  <a:pt x="156579" y="293578"/>
                  <a:pt x="155300" y="292938"/>
                </a:cubicBezTo>
                <a:close/>
                <a:moveTo>
                  <a:pt x="160573" y="290542"/>
                </a:moveTo>
                <a:cubicBezTo>
                  <a:pt x="158975" y="291181"/>
                  <a:pt x="158816" y="292539"/>
                  <a:pt x="160094" y="294616"/>
                </a:cubicBezTo>
                <a:cubicBezTo>
                  <a:pt x="161372" y="296693"/>
                  <a:pt x="162490" y="297891"/>
                  <a:pt x="163449" y="298211"/>
                </a:cubicBezTo>
                <a:cubicBezTo>
                  <a:pt x="165047" y="296933"/>
                  <a:pt x="165127" y="295495"/>
                  <a:pt x="163689" y="293897"/>
                </a:cubicBezTo>
                <a:cubicBezTo>
                  <a:pt x="162250" y="292300"/>
                  <a:pt x="161212" y="291181"/>
                  <a:pt x="160573" y="290542"/>
                </a:cubicBezTo>
                <a:close/>
                <a:moveTo>
                  <a:pt x="237264" y="284790"/>
                </a:moveTo>
                <a:cubicBezTo>
                  <a:pt x="236625" y="285429"/>
                  <a:pt x="236306" y="285988"/>
                  <a:pt x="236306" y="286468"/>
                </a:cubicBezTo>
                <a:cubicBezTo>
                  <a:pt x="236306" y="286947"/>
                  <a:pt x="235826" y="287346"/>
                  <a:pt x="234868" y="287666"/>
                </a:cubicBezTo>
                <a:cubicBezTo>
                  <a:pt x="236466" y="290542"/>
                  <a:pt x="238543" y="293258"/>
                  <a:pt x="241099" y="295815"/>
                </a:cubicBezTo>
                <a:cubicBezTo>
                  <a:pt x="243336" y="293897"/>
                  <a:pt x="243656" y="291820"/>
                  <a:pt x="242058" y="289583"/>
                </a:cubicBezTo>
                <a:cubicBezTo>
                  <a:pt x="240460" y="287346"/>
                  <a:pt x="238862" y="285749"/>
                  <a:pt x="237264" y="284790"/>
                </a:cubicBezTo>
                <a:close/>
                <a:moveTo>
                  <a:pt x="191250" y="283352"/>
                </a:moveTo>
                <a:cubicBezTo>
                  <a:pt x="190610" y="283991"/>
                  <a:pt x="190531" y="285030"/>
                  <a:pt x="191010" y="286468"/>
                </a:cubicBezTo>
                <a:cubicBezTo>
                  <a:pt x="191489" y="287906"/>
                  <a:pt x="190930" y="287666"/>
                  <a:pt x="189333" y="285749"/>
                </a:cubicBezTo>
                <a:cubicBezTo>
                  <a:pt x="189972" y="287666"/>
                  <a:pt x="190291" y="289104"/>
                  <a:pt x="190291" y="290063"/>
                </a:cubicBezTo>
                <a:cubicBezTo>
                  <a:pt x="190291" y="291021"/>
                  <a:pt x="190451" y="292779"/>
                  <a:pt x="190771" y="295335"/>
                </a:cubicBezTo>
                <a:cubicBezTo>
                  <a:pt x="191409" y="295335"/>
                  <a:pt x="191409" y="294696"/>
                  <a:pt x="190771" y="293418"/>
                </a:cubicBezTo>
                <a:cubicBezTo>
                  <a:pt x="191729" y="292779"/>
                  <a:pt x="192368" y="292859"/>
                  <a:pt x="192688" y="293658"/>
                </a:cubicBezTo>
                <a:cubicBezTo>
                  <a:pt x="193007" y="294457"/>
                  <a:pt x="193487" y="294696"/>
                  <a:pt x="194126" y="294377"/>
                </a:cubicBezTo>
                <a:cubicBezTo>
                  <a:pt x="196682" y="292460"/>
                  <a:pt x="197241" y="290542"/>
                  <a:pt x="195803" y="288625"/>
                </a:cubicBezTo>
                <a:cubicBezTo>
                  <a:pt x="194365" y="286708"/>
                  <a:pt x="192847" y="284950"/>
                  <a:pt x="191250" y="283352"/>
                </a:cubicBezTo>
                <a:close/>
                <a:moveTo>
                  <a:pt x="160094" y="283352"/>
                </a:moveTo>
                <a:cubicBezTo>
                  <a:pt x="158816" y="284950"/>
                  <a:pt x="159055" y="285988"/>
                  <a:pt x="160812" y="286468"/>
                </a:cubicBezTo>
                <a:cubicBezTo>
                  <a:pt x="162570" y="286947"/>
                  <a:pt x="163609" y="287826"/>
                  <a:pt x="163928" y="289104"/>
                </a:cubicBezTo>
                <a:cubicBezTo>
                  <a:pt x="165206" y="287507"/>
                  <a:pt x="165047" y="286388"/>
                  <a:pt x="163449" y="285749"/>
                </a:cubicBezTo>
                <a:cubicBezTo>
                  <a:pt x="161851" y="285110"/>
                  <a:pt x="160733" y="284311"/>
                  <a:pt x="160094" y="283352"/>
                </a:cubicBezTo>
                <a:close/>
                <a:moveTo>
                  <a:pt x="249727" y="280476"/>
                </a:moveTo>
                <a:cubicBezTo>
                  <a:pt x="248129" y="281435"/>
                  <a:pt x="247730" y="282074"/>
                  <a:pt x="248528" y="282393"/>
                </a:cubicBezTo>
                <a:cubicBezTo>
                  <a:pt x="249327" y="282713"/>
                  <a:pt x="249887" y="283672"/>
                  <a:pt x="250206" y="285270"/>
                </a:cubicBezTo>
                <a:cubicBezTo>
                  <a:pt x="252763" y="284311"/>
                  <a:pt x="253481" y="283592"/>
                  <a:pt x="252363" y="283113"/>
                </a:cubicBezTo>
                <a:cubicBezTo>
                  <a:pt x="251245" y="282633"/>
                  <a:pt x="250366" y="281755"/>
                  <a:pt x="249727" y="280476"/>
                </a:cubicBezTo>
                <a:close/>
                <a:moveTo>
                  <a:pt x="145714" y="275204"/>
                </a:moveTo>
                <a:cubicBezTo>
                  <a:pt x="146034" y="275843"/>
                  <a:pt x="146353" y="277281"/>
                  <a:pt x="146673" y="279518"/>
                </a:cubicBezTo>
                <a:cubicBezTo>
                  <a:pt x="146992" y="281755"/>
                  <a:pt x="148271" y="282554"/>
                  <a:pt x="150507" y="281914"/>
                </a:cubicBezTo>
                <a:cubicBezTo>
                  <a:pt x="150188" y="280636"/>
                  <a:pt x="149868" y="279518"/>
                  <a:pt x="149548" y="278559"/>
                </a:cubicBezTo>
                <a:cubicBezTo>
                  <a:pt x="149229" y="277601"/>
                  <a:pt x="148909" y="276641"/>
                  <a:pt x="148590" y="275683"/>
                </a:cubicBezTo>
                <a:cubicBezTo>
                  <a:pt x="147312" y="276003"/>
                  <a:pt x="146353" y="275843"/>
                  <a:pt x="145714" y="275204"/>
                </a:cubicBezTo>
                <a:close/>
                <a:moveTo>
                  <a:pt x="252123" y="273286"/>
                </a:moveTo>
                <a:cubicBezTo>
                  <a:pt x="250526" y="273606"/>
                  <a:pt x="250126" y="274644"/>
                  <a:pt x="250925" y="276402"/>
                </a:cubicBezTo>
                <a:cubicBezTo>
                  <a:pt x="251724" y="278160"/>
                  <a:pt x="252443" y="279038"/>
                  <a:pt x="253083" y="279038"/>
                </a:cubicBezTo>
                <a:cubicBezTo>
                  <a:pt x="254041" y="278719"/>
                  <a:pt x="254121" y="277920"/>
                  <a:pt x="253322" y="276641"/>
                </a:cubicBezTo>
                <a:cubicBezTo>
                  <a:pt x="252523" y="275364"/>
                  <a:pt x="252123" y="274245"/>
                  <a:pt x="252123" y="273286"/>
                </a:cubicBezTo>
                <a:close/>
                <a:moveTo>
                  <a:pt x="199398" y="272328"/>
                </a:moveTo>
                <a:cubicBezTo>
                  <a:pt x="199079" y="273286"/>
                  <a:pt x="198759" y="274485"/>
                  <a:pt x="198439" y="275923"/>
                </a:cubicBezTo>
                <a:cubicBezTo>
                  <a:pt x="198120" y="277361"/>
                  <a:pt x="197960" y="278799"/>
                  <a:pt x="197960" y="280236"/>
                </a:cubicBezTo>
                <a:cubicBezTo>
                  <a:pt x="197960" y="281675"/>
                  <a:pt x="198359" y="282953"/>
                  <a:pt x="199158" y="284071"/>
                </a:cubicBezTo>
                <a:cubicBezTo>
                  <a:pt x="199957" y="285189"/>
                  <a:pt x="201315" y="285589"/>
                  <a:pt x="203233" y="285270"/>
                </a:cubicBezTo>
                <a:cubicBezTo>
                  <a:pt x="203233" y="282713"/>
                  <a:pt x="202833" y="280556"/>
                  <a:pt x="202035" y="278799"/>
                </a:cubicBezTo>
                <a:cubicBezTo>
                  <a:pt x="201236" y="277041"/>
                  <a:pt x="200357" y="274884"/>
                  <a:pt x="199398" y="272328"/>
                </a:cubicBezTo>
                <a:close/>
                <a:moveTo>
                  <a:pt x="161052" y="271849"/>
                </a:moveTo>
                <a:cubicBezTo>
                  <a:pt x="158816" y="272487"/>
                  <a:pt x="158017" y="274245"/>
                  <a:pt x="158656" y="277121"/>
                </a:cubicBezTo>
                <a:cubicBezTo>
                  <a:pt x="159295" y="279997"/>
                  <a:pt x="160893" y="280636"/>
                  <a:pt x="163449" y="279038"/>
                </a:cubicBezTo>
                <a:cubicBezTo>
                  <a:pt x="163129" y="277121"/>
                  <a:pt x="162810" y="275923"/>
                  <a:pt x="162490" y="275443"/>
                </a:cubicBezTo>
                <a:cubicBezTo>
                  <a:pt x="162171" y="274964"/>
                  <a:pt x="161691" y="273766"/>
                  <a:pt x="161052" y="271849"/>
                </a:cubicBezTo>
                <a:close/>
                <a:moveTo>
                  <a:pt x="271297" y="269931"/>
                </a:moveTo>
                <a:cubicBezTo>
                  <a:pt x="271936" y="272487"/>
                  <a:pt x="272415" y="275603"/>
                  <a:pt x="272734" y="279278"/>
                </a:cubicBezTo>
                <a:cubicBezTo>
                  <a:pt x="273054" y="282953"/>
                  <a:pt x="274013" y="286708"/>
                  <a:pt x="275610" y="290542"/>
                </a:cubicBezTo>
                <a:cubicBezTo>
                  <a:pt x="277527" y="287027"/>
                  <a:pt x="277687" y="283272"/>
                  <a:pt x="276090" y="279278"/>
                </a:cubicBezTo>
                <a:cubicBezTo>
                  <a:pt x="274492" y="275283"/>
                  <a:pt x="272895" y="272168"/>
                  <a:pt x="271297" y="269931"/>
                </a:cubicBezTo>
                <a:close/>
                <a:moveTo>
                  <a:pt x="138524" y="268014"/>
                </a:moveTo>
                <a:cubicBezTo>
                  <a:pt x="137885" y="268653"/>
                  <a:pt x="137645" y="269852"/>
                  <a:pt x="137805" y="271609"/>
                </a:cubicBezTo>
                <a:cubicBezTo>
                  <a:pt x="137965" y="273366"/>
                  <a:pt x="138684" y="274245"/>
                  <a:pt x="139962" y="274245"/>
                </a:cubicBezTo>
                <a:cubicBezTo>
                  <a:pt x="141560" y="274245"/>
                  <a:pt x="141879" y="273286"/>
                  <a:pt x="140921" y="271369"/>
                </a:cubicBezTo>
                <a:cubicBezTo>
                  <a:pt x="139962" y="269452"/>
                  <a:pt x="139164" y="268333"/>
                  <a:pt x="138524" y="268014"/>
                </a:cubicBezTo>
                <a:close/>
                <a:moveTo>
                  <a:pt x="256917" y="263700"/>
                </a:moveTo>
                <a:cubicBezTo>
                  <a:pt x="256597" y="264339"/>
                  <a:pt x="255798" y="264978"/>
                  <a:pt x="254520" y="265617"/>
                </a:cubicBezTo>
                <a:cubicBezTo>
                  <a:pt x="254840" y="266576"/>
                  <a:pt x="255159" y="267534"/>
                  <a:pt x="255479" y="268493"/>
                </a:cubicBezTo>
                <a:cubicBezTo>
                  <a:pt x="255798" y="269452"/>
                  <a:pt x="256118" y="270251"/>
                  <a:pt x="256438" y="270890"/>
                </a:cubicBezTo>
                <a:cubicBezTo>
                  <a:pt x="257076" y="269931"/>
                  <a:pt x="257556" y="268973"/>
                  <a:pt x="257875" y="268014"/>
                </a:cubicBezTo>
                <a:cubicBezTo>
                  <a:pt x="258195" y="267055"/>
                  <a:pt x="257875" y="265617"/>
                  <a:pt x="256917" y="263700"/>
                </a:cubicBezTo>
                <a:close/>
                <a:moveTo>
                  <a:pt x="164407" y="258907"/>
                </a:moveTo>
                <a:cubicBezTo>
                  <a:pt x="163449" y="260505"/>
                  <a:pt x="162730" y="262102"/>
                  <a:pt x="162250" y="263700"/>
                </a:cubicBezTo>
                <a:cubicBezTo>
                  <a:pt x="161772" y="265298"/>
                  <a:pt x="162171" y="267375"/>
                  <a:pt x="163449" y="269931"/>
                </a:cubicBezTo>
                <a:cubicBezTo>
                  <a:pt x="164727" y="268333"/>
                  <a:pt x="165366" y="267695"/>
                  <a:pt x="165366" y="268014"/>
                </a:cubicBezTo>
                <a:cubicBezTo>
                  <a:pt x="165366" y="268333"/>
                  <a:pt x="166165" y="269132"/>
                  <a:pt x="167763" y="270411"/>
                </a:cubicBezTo>
                <a:cubicBezTo>
                  <a:pt x="166804" y="268813"/>
                  <a:pt x="166405" y="266896"/>
                  <a:pt x="166565" y="264659"/>
                </a:cubicBezTo>
                <a:cubicBezTo>
                  <a:pt x="166725" y="262422"/>
                  <a:pt x="166005" y="260505"/>
                  <a:pt x="164407" y="258907"/>
                </a:cubicBezTo>
                <a:close/>
                <a:moveTo>
                  <a:pt x="192208" y="257948"/>
                </a:moveTo>
                <a:cubicBezTo>
                  <a:pt x="191250" y="257628"/>
                  <a:pt x="190771" y="257709"/>
                  <a:pt x="190771" y="258188"/>
                </a:cubicBezTo>
                <a:cubicBezTo>
                  <a:pt x="190771" y="258667"/>
                  <a:pt x="190850" y="259226"/>
                  <a:pt x="191010" y="259865"/>
                </a:cubicBezTo>
                <a:cubicBezTo>
                  <a:pt x="191170" y="260505"/>
                  <a:pt x="191250" y="260904"/>
                  <a:pt x="191250" y="261064"/>
                </a:cubicBezTo>
                <a:cubicBezTo>
                  <a:pt x="191250" y="261223"/>
                  <a:pt x="190930" y="260984"/>
                  <a:pt x="190291" y="260345"/>
                </a:cubicBezTo>
                <a:cubicBezTo>
                  <a:pt x="189972" y="262581"/>
                  <a:pt x="191250" y="265458"/>
                  <a:pt x="194126" y="268973"/>
                </a:cubicBezTo>
                <a:cubicBezTo>
                  <a:pt x="196043" y="268014"/>
                  <a:pt x="196442" y="266257"/>
                  <a:pt x="195324" y="263700"/>
                </a:cubicBezTo>
                <a:cubicBezTo>
                  <a:pt x="194205" y="261144"/>
                  <a:pt x="193167" y="259226"/>
                  <a:pt x="192208" y="257948"/>
                </a:cubicBezTo>
                <a:close/>
                <a:moveTo>
                  <a:pt x="249488" y="253395"/>
                </a:moveTo>
                <a:cubicBezTo>
                  <a:pt x="248689" y="253874"/>
                  <a:pt x="247490" y="253954"/>
                  <a:pt x="245893" y="253634"/>
                </a:cubicBezTo>
                <a:cubicBezTo>
                  <a:pt x="246212" y="254593"/>
                  <a:pt x="246372" y="255552"/>
                  <a:pt x="246372" y="256510"/>
                </a:cubicBezTo>
                <a:cubicBezTo>
                  <a:pt x="246372" y="257469"/>
                  <a:pt x="246691" y="258747"/>
                  <a:pt x="247330" y="260345"/>
                </a:cubicBezTo>
                <a:cubicBezTo>
                  <a:pt x="247969" y="260025"/>
                  <a:pt x="248449" y="259626"/>
                  <a:pt x="248768" y="259147"/>
                </a:cubicBezTo>
                <a:cubicBezTo>
                  <a:pt x="249088" y="258667"/>
                  <a:pt x="249567" y="258747"/>
                  <a:pt x="250206" y="259386"/>
                </a:cubicBezTo>
                <a:cubicBezTo>
                  <a:pt x="250846" y="259067"/>
                  <a:pt x="251005" y="258747"/>
                  <a:pt x="250686" y="258427"/>
                </a:cubicBezTo>
                <a:cubicBezTo>
                  <a:pt x="250366" y="258108"/>
                  <a:pt x="250047" y="258108"/>
                  <a:pt x="249727" y="258427"/>
                </a:cubicBezTo>
                <a:cubicBezTo>
                  <a:pt x="248768" y="256510"/>
                  <a:pt x="248848" y="255552"/>
                  <a:pt x="249966" y="255552"/>
                </a:cubicBezTo>
                <a:cubicBezTo>
                  <a:pt x="251085" y="255552"/>
                  <a:pt x="251644" y="255232"/>
                  <a:pt x="251644" y="254593"/>
                </a:cubicBezTo>
                <a:cubicBezTo>
                  <a:pt x="251005" y="253315"/>
                  <a:pt x="250286" y="252915"/>
                  <a:pt x="249488" y="253395"/>
                </a:cubicBezTo>
                <a:close/>
                <a:moveTo>
                  <a:pt x="256438" y="251717"/>
                </a:moveTo>
                <a:cubicBezTo>
                  <a:pt x="255479" y="251078"/>
                  <a:pt x="255000" y="251237"/>
                  <a:pt x="255000" y="252197"/>
                </a:cubicBezTo>
                <a:cubicBezTo>
                  <a:pt x="255000" y="253155"/>
                  <a:pt x="255239" y="254273"/>
                  <a:pt x="255718" y="255552"/>
                </a:cubicBezTo>
                <a:cubicBezTo>
                  <a:pt x="256198" y="256830"/>
                  <a:pt x="256837" y="257868"/>
                  <a:pt x="257636" y="258667"/>
                </a:cubicBezTo>
                <a:cubicBezTo>
                  <a:pt x="258435" y="259466"/>
                  <a:pt x="259313" y="259546"/>
                  <a:pt x="260272" y="258907"/>
                </a:cubicBezTo>
                <a:cubicBezTo>
                  <a:pt x="260272" y="256351"/>
                  <a:pt x="259394" y="254832"/>
                  <a:pt x="257636" y="254353"/>
                </a:cubicBezTo>
                <a:cubicBezTo>
                  <a:pt x="255878" y="253874"/>
                  <a:pt x="255479" y="252995"/>
                  <a:pt x="256438" y="251717"/>
                </a:cubicBezTo>
                <a:close/>
                <a:moveTo>
                  <a:pt x="139962" y="247403"/>
                </a:moveTo>
                <a:cubicBezTo>
                  <a:pt x="139323" y="248042"/>
                  <a:pt x="139323" y="249560"/>
                  <a:pt x="139962" y="251957"/>
                </a:cubicBezTo>
                <a:cubicBezTo>
                  <a:pt x="140601" y="254353"/>
                  <a:pt x="141720" y="255072"/>
                  <a:pt x="143318" y="254114"/>
                </a:cubicBezTo>
                <a:cubicBezTo>
                  <a:pt x="142998" y="252516"/>
                  <a:pt x="142519" y="251237"/>
                  <a:pt x="141879" y="250279"/>
                </a:cubicBezTo>
                <a:cubicBezTo>
                  <a:pt x="141240" y="249320"/>
                  <a:pt x="140601" y="248362"/>
                  <a:pt x="139962" y="247403"/>
                </a:cubicBezTo>
                <a:close/>
                <a:moveTo>
                  <a:pt x="185977" y="241891"/>
                </a:moveTo>
                <a:cubicBezTo>
                  <a:pt x="185657" y="242051"/>
                  <a:pt x="185338" y="242291"/>
                  <a:pt x="185019" y="242610"/>
                </a:cubicBezTo>
                <a:cubicBezTo>
                  <a:pt x="184699" y="242929"/>
                  <a:pt x="184459" y="243169"/>
                  <a:pt x="184299" y="243329"/>
                </a:cubicBezTo>
                <a:cubicBezTo>
                  <a:pt x="184140" y="243489"/>
                  <a:pt x="183900" y="243249"/>
                  <a:pt x="183581" y="242610"/>
                </a:cubicBezTo>
                <a:cubicBezTo>
                  <a:pt x="183261" y="242929"/>
                  <a:pt x="183421" y="244208"/>
                  <a:pt x="184060" y="246445"/>
                </a:cubicBezTo>
                <a:cubicBezTo>
                  <a:pt x="184699" y="245166"/>
                  <a:pt x="185418" y="244767"/>
                  <a:pt x="186216" y="245246"/>
                </a:cubicBezTo>
                <a:cubicBezTo>
                  <a:pt x="187015" y="245725"/>
                  <a:pt x="187575" y="246764"/>
                  <a:pt x="187894" y="248362"/>
                </a:cubicBezTo>
                <a:cubicBezTo>
                  <a:pt x="188853" y="248681"/>
                  <a:pt x="189173" y="248602"/>
                  <a:pt x="188853" y="248122"/>
                </a:cubicBezTo>
                <a:cubicBezTo>
                  <a:pt x="188534" y="247643"/>
                  <a:pt x="188134" y="247004"/>
                  <a:pt x="187655" y="246205"/>
                </a:cubicBezTo>
                <a:cubicBezTo>
                  <a:pt x="187176" y="245406"/>
                  <a:pt x="186776" y="244607"/>
                  <a:pt x="186456" y="243808"/>
                </a:cubicBezTo>
                <a:cubicBezTo>
                  <a:pt x="186137" y="243009"/>
                  <a:pt x="186297" y="242610"/>
                  <a:pt x="186936" y="242610"/>
                </a:cubicBezTo>
                <a:cubicBezTo>
                  <a:pt x="186616" y="241971"/>
                  <a:pt x="186297" y="241731"/>
                  <a:pt x="185977" y="241891"/>
                </a:cubicBezTo>
                <a:close/>
                <a:moveTo>
                  <a:pt x="225761" y="238775"/>
                </a:moveTo>
                <a:cubicBezTo>
                  <a:pt x="224483" y="240054"/>
                  <a:pt x="224643" y="242291"/>
                  <a:pt x="226240" y="245485"/>
                </a:cubicBezTo>
                <a:cubicBezTo>
                  <a:pt x="228477" y="244527"/>
                  <a:pt x="229037" y="243568"/>
                  <a:pt x="227918" y="242610"/>
                </a:cubicBezTo>
                <a:cubicBezTo>
                  <a:pt x="226799" y="241651"/>
                  <a:pt x="226081" y="240373"/>
                  <a:pt x="225761" y="238775"/>
                </a:cubicBezTo>
                <a:close/>
                <a:moveTo>
                  <a:pt x="218092" y="237338"/>
                </a:moveTo>
                <a:cubicBezTo>
                  <a:pt x="217453" y="237976"/>
                  <a:pt x="217533" y="239414"/>
                  <a:pt x="218332" y="241651"/>
                </a:cubicBezTo>
                <a:cubicBezTo>
                  <a:pt x="219131" y="243888"/>
                  <a:pt x="220169" y="244367"/>
                  <a:pt x="221447" y="243090"/>
                </a:cubicBezTo>
                <a:cubicBezTo>
                  <a:pt x="221128" y="241492"/>
                  <a:pt x="220648" y="240533"/>
                  <a:pt x="220009" y="240213"/>
                </a:cubicBezTo>
                <a:cubicBezTo>
                  <a:pt x="219370" y="239894"/>
                  <a:pt x="218731" y="238935"/>
                  <a:pt x="218092" y="237338"/>
                </a:cubicBezTo>
                <a:close/>
                <a:moveTo>
                  <a:pt x="257396" y="235420"/>
                </a:moveTo>
                <a:cubicBezTo>
                  <a:pt x="254201" y="236378"/>
                  <a:pt x="253402" y="238216"/>
                  <a:pt x="255000" y="240932"/>
                </a:cubicBezTo>
                <a:cubicBezTo>
                  <a:pt x="256597" y="243649"/>
                  <a:pt x="258195" y="245485"/>
                  <a:pt x="259793" y="246445"/>
                </a:cubicBezTo>
                <a:cubicBezTo>
                  <a:pt x="261391" y="244847"/>
                  <a:pt x="261630" y="243090"/>
                  <a:pt x="260512" y="241172"/>
                </a:cubicBezTo>
                <a:cubicBezTo>
                  <a:pt x="259394" y="239255"/>
                  <a:pt x="258355" y="237338"/>
                  <a:pt x="257396" y="235420"/>
                </a:cubicBezTo>
                <a:close/>
                <a:moveTo>
                  <a:pt x="280404" y="233023"/>
                </a:moveTo>
                <a:cubicBezTo>
                  <a:pt x="278806" y="234302"/>
                  <a:pt x="278806" y="235900"/>
                  <a:pt x="280404" y="237817"/>
                </a:cubicBezTo>
                <a:cubicBezTo>
                  <a:pt x="282002" y="239734"/>
                  <a:pt x="283120" y="239894"/>
                  <a:pt x="283759" y="238296"/>
                </a:cubicBezTo>
                <a:cubicBezTo>
                  <a:pt x="283440" y="236698"/>
                  <a:pt x="282800" y="235979"/>
                  <a:pt x="281842" y="236139"/>
                </a:cubicBezTo>
                <a:cubicBezTo>
                  <a:pt x="280883" y="236299"/>
                  <a:pt x="280404" y="235260"/>
                  <a:pt x="280404" y="233023"/>
                </a:cubicBezTo>
                <a:close/>
                <a:moveTo>
                  <a:pt x="274172" y="231106"/>
                </a:moveTo>
                <a:cubicBezTo>
                  <a:pt x="272574" y="231425"/>
                  <a:pt x="272255" y="232544"/>
                  <a:pt x="273214" y="234461"/>
                </a:cubicBezTo>
                <a:cubicBezTo>
                  <a:pt x="274172" y="236378"/>
                  <a:pt x="274971" y="237497"/>
                  <a:pt x="275610" y="237817"/>
                </a:cubicBezTo>
                <a:cubicBezTo>
                  <a:pt x="277208" y="237177"/>
                  <a:pt x="277527" y="236139"/>
                  <a:pt x="276569" y="234701"/>
                </a:cubicBezTo>
                <a:cubicBezTo>
                  <a:pt x="275610" y="233263"/>
                  <a:pt x="274812" y="232065"/>
                  <a:pt x="274172" y="231106"/>
                </a:cubicBezTo>
                <a:close/>
                <a:moveTo>
                  <a:pt x="175432" y="224396"/>
                </a:moveTo>
                <a:cubicBezTo>
                  <a:pt x="173834" y="225034"/>
                  <a:pt x="173355" y="226073"/>
                  <a:pt x="173994" y="227511"/>
                </a:cubicBezTo>
                <a:cubicBezTo>
                  <a:pt x="174633" y="228949"/>
                  <a:pt x="175432" y="229828"/>
                  <a:pt x="176391" y="230148"/>
                </a:cubicBezTo>
                <a:cubicBezTo>
                  <a:pt x="177669" y="229508"/>
                  <a:pt x="177988" y="228550"/>
                  <a:pt x="177349" y="227271"/>
                </a:cubicBezTo>
                <a:cubicBezTo>
                  <a:pt x="176710" y="225994"/>
                  <a:pt x="176071" y="225034"/>
                  <a:pt x="175432" y="224396"/>
                </a:cubicBezTo>
                <a:close/>
                <a:moveTo>
                  <a:pt x="183581" y="219602"/>
                </a:moveTo>
                <a:cubicBezTo>
                  <a:pt x="181663" y="220242"/>
                  <a:pt x="181104" y="221600"/>
                  <a:pt x="181903" y="223676"/>
                </a:cubicBezTo>
                <a:cubicBezTo>
                  <a:pt x="182702" y="225754"/>
                  <a:pt x="183900" y="226473"/>
                  <a:pt x="185498" y="225833"/>
                </a:cubicBezTo>
                <a:cubicBezTo>
                  <a:pt x="185179" y="224555"/>
                  <a:pt x="184858" y="223437"/>
                  <a:pt x="184539" y="222478"/>
                </a:cubicBezTo>
                <a:cubicBezTo>
                  <a:pt x="184220" y="221520"/>
                  <a:pt x="183900" y="220561"/>
                  <a:pt x="183581" y="219602"/>
                </a:cubicBezTo>
                <a:close/>
                <a:moveTo>
                  <a:pt x="166804" y="218644"/>
                </a:moveTo>
                <a:cubicBezTo>
                  <a:pt x="165526" y="219283"/>
                  <a:pt x="165366" y="220641"/>
                  <a:pt x="166325" y="222718"/>
                </a:cubicBezTo>
                <a:cubicBezTo>
                  <a:pt x="167284" y="224795"/>
                  <a:pt x="168242" y="226153"/>
                  <a:pt x="169201" y="226792"/>
                </a:cubicBezTo>
                <a:cubicBezTo>
                  <a:pt x="170798" y="225833"/>
                  <a:pt x="170958" y="224396"/>
                  <a:pt x="169680" y="222478"/>
                </a:cubicBezTo>
                <a:cubicBezTo>
                  <a:pt x="168402" y="220561"/>
                  <a:pt x="167443" y="219283"/>
                  <a:pt x="166804" y="218644"/>
                </a:cubicBezTo>
                <a:close/>
                <a:moveTo>
                  <a:pt x="258355" y="215768"/>
                </a:moveTo>
                <a:cubicBezTo>
                  <a:pt x="255798" y="218005"/>
                  <a:pt x="255559" y="220321"/>
                  <a:pt x="257636" y="222718"/>
                </a:cubicBezTo>
                <a:cubicBezTo>
                  <a:pt x="259713" y="225115"/>
                  <a:pt x="261071" y="227271"/>
                  <a:pt x="261710" y="229189"/>
                </a:cubicBezTo>
                <a:cubicBezTo>
                  <a:pt x="262988" y="228230"/>
                  <a:pt x="263548" y="227271"/>
                  <a:pt x="263388" y="226313"/>
                </a:cubicBezTo>
                <a:cubicBezTo>
                  <a:pt x="263228" y="225354"/>
                  <a:pt x="262828" y="224316"/>
                  <a:pt x="262190" y="223197"/>
                </a:cubicBezTo>
                <a:cubicBezTo>
                  <a:pt x="261550" y="222079"/>
                  <a:pt x="260831" y="220880"/>
                  <a:pt x="260032" y="219602"/>
                </a:cubicBezTo>
                <a:cubicBezTo>
                  <a:pt x="259234" y="218324"/>
                  <a:pt x="258674" y="217046"/>
                  <a:pt x="258355" y="215768"/>
                </a:cubicBezTo>
                <a:close/>
                <a:moveTo>
                  <a:pt x="153383" y="205223"/>
                </a:moveTo>
                <a:cubicBezTo>
                  <a:pt x="153064" y="204903"/>
                  <a:pt x="152904" y="205223"/>
                  <a:pt x="152904" y="206181"/>
                </a:cubicBezTo>
                <a:cubicBezTo>
                  <a:pt x="152904" y="207140"/>
                  <a:pt x="153143" y="208258"/>
                  <a:pt x="153623" y="209537"/>
                </a:cubicBezTo>
                <a:cubicBezTo>
                  <a:pt x="154102" y="210815"/>
                  <a:pt x="154821" y="211853"/>
                  <a:pt x="155780" y="212652"/>
                </a:cubicBezTo>
                <a:cubicBezTo>
                  <a:pt x="156739" y="213451"/>
                  <a:pt x="157857" y="213531"/>
                  <a:pt x="159135" y="212892"/>
                </a:cubicBezTo>
                <a:cubicBezTo>
                  <a:pt x="158496" y="211294"/>
                  <a:pt x="157617" y="209856"/>
                  <a:pt x="156499" y="208578"/>
                </a:cubicBezTo>
                <a:cubicBezTo>
                  <a:pt x="155380" y="207300"/>
                  <a:pt x="154342" y="206181"/>
                  <a:pt x="153383" y="205223"/>
                </a:cubicBezTo>
                <a:close/>
                <a:moveTo>
                  <a:pt x="196522" y="199950"/>
                </a:moveTo>
                <a:cubicBezTo>
                  <a:pt x="194925" y="202187"/>
                  <a:pt x="194845" y="204744"/>
                  <a:pt x="196283" y="207619"/>
                </a:cubicBezTo>
                <a:cubicBezTo>
                  <a:pt x="197721" y="210495"/>
                  <a:pt x="199717" y="212253"/>
                  <a:pt x="202274" y="212892"/>
                </a:cubicBezTo>
                <a:cubicBezTo>
                  <a:pt x="204511" y="210655"/>
                  <a:pt x="204511" y="208339"/>
                  <a:pt x="202274" y="205942"/>
                </a:cubicBezTo>
                <a:cubicBezTo>
                  <a:pt x="200037" y="203545"/>
                  <a:pt x="198120" y="201548"/>
                  <a:pt x="196522" y="199950"/>
                </a:cubicBezTo>
                <a:close/>
                <a:moveTo>
                  <a:pt x="189812" y="198033"/>
                </a:moveTo>
                <a:cubicBezTo>
                  <a:pt x="188214" y="200589"/>
                  <a:pt x="187655" y="203545"/>
                  <a:pt x="188134" y="206900"/>
                </a:cubicBezTo>
                <a:cubicBezTo>
                  <a:pt x="188613" y="210256"/>
                  <a:pt x="189173" y="213691"/>
                  <a:pt x="189812" y="217206"/>
                </a:cubicBezTo>
                <a:cubicBezTo>
                  <a:pt x="191090" y="216567"/>
                  <a:pt x="191809" y="215608"/>
                  <a:pt x="191968" y="214330"/>
                </a:cubicBezTo>
                <a:cubicBezTo>
                  <a:pt x="192129" y="213052"/>
                  <a:pt x="192129" y="211694"/>
                  <a:pt x="191968" y="210256"/>
                </a:cubicBezTo>
                <a:cubicBezTo>
                  <a:pt x="191809" y="208818"/>
                  <a:pt x="191729" y="207460"/>
                  <a:pt x="191729" y="206181"/>
                </a:cubicBezTo>
                <a:cubicBezTo>
                  <a:pt x="191729" y="204903"/>
                  <a:pt x="192368" y="203785"/>
                  <a:pt x="193646" y="202826"/>
                </a:cubicBezTo>
                <a:cubicBezTo>
                  <a:pt x="193007" y="202187"/>
                  <a:pt x="192368" y="201468"/>
                  <a:pt x="191729" y="200669"/>
                </a:cubicBezTo>
                <a:cubicBezTo>
                  <a:pt x="191090" y="199870"/>
                  <a:pt x="190451" y="198992"/>
                  <a:pt x="189812" y="198033"/>
                </a:cubicBezTo>
                <a:close/>
                <a:moveTo>
                  <a:pt x="280404" y="190843"/>
                </a:moveTo>
                <a:cubicBezTo>
                  <a:pt x="278167" y="192121"/>
                  <a:pt x="277847" y="194518"/>
                  <a:pt x="279445" y="198033"/>
                </a:cubicBezTo>
                <a:cubicBezTo>
                  <a:pt x="280723" y="197394"/>
                  <a:pt x="281043" y="196355"/>
                  <a:pt x="280404" y="194917"/>
                </a:cubicBezTo>
                <a:cubicBezTo>
                  <a:pt x="279765" y="193479"/>
                  <a:pt x="279765" y="192121"/>
                  <a:pt x="280404" y="190843"/>
                </a:cubicBezTo>
                <a:close/>
                <a:moveTo>
                  <a:pt x="270158" y="190184"/>
                </a:moveTo>
                <a:cubicBezTo>
                  <a:pt x="269718" y="190384"/>
                  <a:pt x="269539" y="191003"/>
                  <a:pt x="269619" y="192042"/>
                </a:cubicBezTo>
                <a:cubicBezTo>
                  <a:pt x="269778" y="194118"/>
                  <a:pt x="270338" y="195796"/>
                  <a:pt x="271297" y="197074"/>
                </a:cubicBezTo>
                <a:cubicBezTo>
                  <a:pt x="272255" y="197074"/>
                  <a:pt x="272734" y="196835"/>
                  <a:pt x="272734" y="196355"/>
                </a:cubicBezTo>
                <a:cubicBezTo>
                  <a:pt x="272734" y="195876"/>
                  <a:pt x="272574" y="195237"/>
                  <a:pt x="272255" y="194438"/>
                </a:cubicBezTo>
                <a:cubicBezTo>
                  <a:pt x="271936" y="193639"/>
                  <a:pt x="271696" y="192920"/>
                  <a:pt x="271536" y="192281"/>
                </a:cubicBezTo>
                <a:cubicBezTo>
                  <a:pt x="271376" y="191642"/>
                  <a:pt x="271616" y="191162"/>
                  <a:pt x="272255" y="190843"/>
                </a:cubicBezTo>
                <a:cubicBezTo>
                  <a:pt x="271297" y="190204"/>
                  <a:pt x="270597" y="189984"/>
                  <a:pt x="270158" y="190184"/>
                </a:cubicBezTo>
                <a:close/>
                <a:moveTo>
                  <a:pt x="173035" y="187967"/>
                </a:moveTo>
                <a:cubicBezTo>
                  <a:pt x="172396" y="187328"/>
                  <a:pt x="172317" y="188047"/>
                  <a:pt x="172796" y="190124"/>
                </a:cubicBezTo>
                <a:cubicBezTo>
                  <a:pt x="173275" y="192201"/>
                  <a:pt x="173195" y="193559"/>
                  <a:pt x="172556" y="194198"/>
                </a:cubicBezTo>
                <a:cubicBezTo>
                  <a:pt x="174793" y="194198"/>
                  <a:pt x="175592" y="193479"/>
                  <a:pt x="174952" y="192042"/>
                </a:cubicBezTo>
                <a:cubicBezTo>
                  <a:pt x="174313" y="190603"/>
                  <a:pt x="173675" y="189245"/>
                  <a:pt x="173035" y="187967"/>
                </a:cubicBezTo>
                <a:close/>
                <a:moveTo>
                  <a:pt x="192688" y="180777"/>
                </a:moveTo>
                <a:cubicBezTo>
                  <a:pt x="191090" y="181097"/>
                  <a:pt x="190771" y="182055"/>
                  <a:pt x="191729" y="183653"/>
                </a:cubicBezTo>
                <a:cubicBezTo>
                  <a:pt x="192688" y="185251"/>
                  <a:pt x="193167" y="186689"/>
                  <a:pt x="193167" y="187967"/>
                </a:cubicBezTo>
                <a:cubicBezTo>
                  <a:pt x="194765" y="187008"/>
                  <a:pt x="195244" y="185970"/>
                  <a:pt x="194605" y="184852"/>
                </a:cubicBezTo>
                <a:cubicBezTo>
                  <a:pt x="193966" y="183733"/>
                  <a:pt x="193327" y="182375"/>
                  <a:pt x="192688" y="180777"/>
                </a:cubicBezTo>
                <a:close/>
                <a:moveTo>
                  <a:pt x="146673" y="178381"/>
                </a:moveTo>
                <a:cubicBezTo>
                  <a:pt x="146034" y="179978"/>
                  <a:pt x="146353" y="181097"/>
                  <a:pt x="147631" y="181736"/>
                </a:cubicBezTo>
                <a:cubicBezTo>
                  <a:pt x="148909" y="182375"/>
                  <a:pt x="149070" y="183334"/>
                  <a:pt x="148111" y="184612"/>
                </a:cubicBezTo>
                <a:cubicBezTo>
                  <a:pt x="148750" y="185251"/>
                  <a:pt x="149309" y="185411"/>
                  <a:pt x="149788" y="185091"/>
                </a:cubicBezTo>
                <a:cubicBezTo>
                  <a:pt x="150268" y="184771"/>
                  <a:pt x="150827" y="185411"/>
                  <a:pt x="151466" y="187008"/>
                </a:cubicBezTo>
                <a:cubicBezTo>
                  <a:pt x="151466" y="187967"/>
                  <a:pt x="151146" y="188606"/>
                  <a:pt x="150507" y="188925"/>
                </a:cubicBezTo>
                <a:cubicBezTo>
                  <a:pt x="149548" y="189565"/>
                  <a:pt x="148989" y="189565"/>
                  <a:pt x="148830" y="188925"/>
                </a:cubicBezTo>
                <a:cubicBezTo>
                  <a:pt x="148670" y="188287"/>
                  <a:pt x="148271" y="187648"/>
                  <a:pt x="147631" y="187008"/>
                </a:cubicBezTo>
                <a:cubicBezTo>
                  <a:pt x="146992" y="188606"/>
                  <a:pt x="147312" y="190364"/>
                  <a:pt x="148590" y="192281"/>
                </a:cubicBezTo>
                <a:cubicBezTo>
                  <a:pt x="149868" y="194198"/>
                  <a:pt x="151306" y="195157"/>
                  <a:pt x="152904" y="195157"/>
                </a:cubicBezTo>
                <a:cubicBezTo>
                  <a:pt x="154501" y="192920"/>
                  <a:pt x="154501" y="189724"/>
                  <a:pt x="152904" y="185570"/>
                </a:cubicBezTo>
                <a:cubicBezTo>
                  <a:pt x="151306" y="181416"/>
                  <a:pt x="149229" y="179020"/>
                  <a:pt x="146673" y="178381"/>
                </a:cubicBezTo>
                <a:close/>
                <a:moveTo>
                  <a:pt x="256917" y="177422"/>
                </a:moveTo>
                <a:cubicBezTo>
                  <a:pt x="257237" y="179659"/>
                  <a:pt x="257396" y="181416"/>
                  <a:pt x="257396" y="182695"/>
                </a:cubicBezTo>
                <a:cubicBezTo>
                  <a:pt x="257396" y="183973"/>
                  <a:pt x="258035" y="186210"/>
                  <a:pt x="259313" y="189405"/>
                </a:cubicBezTo>
                <a:cubicBezTo>
                  <a:pt x="261870" y="187807"/>
                  <a:pt x="262429" y="185810"/>
                  <a:pt x="260991" y="183413"/>
                </a:cubicBezTo>
                <a:cubicBezTo>
                  <a:pt x="259553" y="181017"/>
                  <a:pt x="258195" y="179020"/>
                  <a:pt x="256917" y="177422"/>
                </a:cubicBezTo>
                <a:close/>
                <a:moveTo>
                  <a:pt x="260751" y="169753"/>
                </a:moveTo>
                <a:cubicBezTo>
                  <a:pt x="258514" y="171351"/>
                  <a:pt x="258195" y="173428"/>
                  <a:pt x="259793" y="175984"/>
                </a:cubicBezTo>
                <a:cubicBezTo>
                  <a:pt x="261391" y="175664"/>
                  <a:pt x="262110" y="174946"/>
                  <a:pt x="261950" y="173827"/>
                </a:cubicBezTo>
                <a:cubicBezTo>
                  <a:pt x="261790" y="172709"/>
                  <a:pt x="261391" y="171351"/>
                  <a:pt x="260751" y="169753"/>
                </a:cubicBezTo>
                <a:close/>
                <a:moveTo>
                  <a:pt x="246851" y="165918"/>
                </a:moveTo>
                <a:cubicBezTo>
                  <a:pt x="245893" y="166557"/>
                  <a:pt x="245653" y="167436"/>
                  <a:pt x="246132" y="168555"/>
                </a:cubicBezTo>
                <a:cubicBezTo>
                  <a:pt x="246611" y="169673"/>
                  <a:pt x="246532" y="170552"/>
                  <a:pt x="245893" y="171191"/>
                </a:cubicBezTo>
                <a:cubicBezTo>
                  <a:pt x="247170" y="172150"/>
                  <a:pt x="247810" y="171830"/>
                  <a:pt x="247810" y="170232"/>
                </a:cubicBezTo>
                <a:cubicBezTo>
                  <a:pt x="247810" y="168635"/>
                  <a:pt x="247490" y="167197"/>
                  <a:pt x="246851" y="165918"/>
                </a:cubicBezTo>
                <a:close/>
                <a:moveTo>
                  <a:pt x="190771" y="163521"/>
                </a:moveTo>
                <a:cubicBezTo>
                  <a:pt x="190131" y="165119"/>
                  <a:pt x="190451" y="167675"/>
                  <a:pt x="191729" y="171191"/>
                </a:cubicBezTo>
                <a:cubicBezTo>
                  <a:pt x="193327" y="170232"/>
                  <a:pt x="193806" y="169114"/>
                  <a:pt x="193167" y="167836"/>
                </a:cubicBezTo>
                <a:cubicBezTo>
                  <a:pt x="192528" y="166557"/>
                  <a:pt x="191729" y="165119"/>
                  <a:pt x="190771" y="163521"/>
                </a:cubicBezTo>
                <a:close/>
                <a:moveTo>
                  <a:pt x="193646" y="149621"/>
                </a:moveTo>
                <a:cubicBezTo>
                  <a:pt x="194286" y="152497"/>
                  <a:pt x="195244" y="155852"/>
                  <a:pt x="196522" y="159687"/>
                </a:cubicBezTo>
                <a:cubicBezTo>
                  <a:pt x="197800" y="163521"/>
                  <a:pt x="199238" y="166877"/>
                  <a:pt x="200836" y="169753"/>
                </a:cubicBezTo>
                <a:cubicBezTo>
                  <a:pt x="201475" y="167197"/>
                  <a:pt x="201555" y="164241"/>
                  <a:pt x="201076" y="160886"/>
                </a:cubicBezTo>
                <a:cubicBezTo>
                  <a:pt x="200596" y="157530"/>
                  <a:pt x="199717" y="154095"/>
                  <a:pt x="198439" y="150580"/>
                </a:cubicBezTo>
                <a:cubicBezTo>
                  <a:pt x="197161" y="151219"/>
                  <a:pt x="196203" y="151379"/>
                  <a:pt x="195563" y="151059"/>
                </a:cubicBezTo>
                <a:cubicBezTo>
                  <a:pt x="194925" y="150740"/>
                  <a:pt x="194286" y="150260"/>
                  <a:pt x="193646" y="149621"/>
                </a:cubicBezTo>
                <a:close/>
                <a:moveTo>
                  <a:pt x="90113" y="147225"/>
                </a:moveTo>
                <a:cubicBezTo>
                  <a:pt x="89154" y="149461"/>
                  <a:pt x="89633" y="151698"/>
                  <a:pt x="91551" y="153935"/>
                </a:cubicBezTo>
                <a:cubicBezTo>
                  <a:pt x="93149" y="152657"/>
                  <a:pt x="93468" y="151618"/>
                  <a:pt x="92510" y="150819"/>
                </a:cubicBezTo>
                <a:cubicBezTo>
                  <a:pt x="91551" y="150020"/>
                  <a:pt x="90752" y="148823"/>
                  <a:pt x="90113" y="147225"/>
                </a:cubicBezTo>
                <a:close/>
                <a:moveTo>
                  <a:pt x="261710" y="133804"/>
                </a:moveTo>
                <a:cubicBezTo>
                  <a:pt x="262029" y="136360"/>
                  <a:pt x="261391" y="137558"/>
                  <a:pt x="259793" y="137399"/>
                </a:cubicBezTo>
                <a:cubicBezTo>
                  <a:pt x="258195" y="137239"/>
                  <a:pt x="256917" y="136520"/>
                  <a:pt x="255958" y="135242"/>
                </a:cubicBezTo>
                <a:cubicBezTo>
                  <a:pt x="256278" y="138757"/>
                  <a:pt x="256997" y="142591"/>
                  <a:pt x="258115" y="146745"/>
                </a:cubicBezTo>
                <a:cubicBezTo>
                  <a:pt x="259234" y="150899"/>
                  <a:pt x="261071" y="154255"/>
                  <a:pt x="263627" y="156811"/>
                </a:cubicBezTo>
                <a:cubicBezTo>
                  <a:pt x="266183" y="154894"/>
                  <a:pt x="267143" y="152417"/>
                  <a:pt x="266503" y="149382"/>
                </a:cubicBezTo>
                <a:cubicBezTo>
                  <a:pt x="265864" y="146346"/>
                  <a:pt x="265385" y="143231"/>
                  <a:pt x="265065" y="140035"/>
                </a:cubicBezTo>
                <a:cubicBezTo>
                  <a:pt x="263787" y="142591"/>
                  <a:pt x="263228" y="142671"/>
                  <a:pt x="263388" y="140275"/>
                </a:cubicBezTo>
                <a:cubicBezTo>
                  <a:pt x="263548" y="137878"/>
                  <a:pt x="262988" y="135721"/>
                  <a:pt x="261710" y="133804"/>
                </a:cubicBezTo>
                <a:close/>
                <a:moveTo>
                  <a:pt x="278486" y="132845"/>
                </a:moveTo>
                <a:cubicBezTo>
                  <a:pt x="276889" y="133484"/>
                  <a:pt x="276169" y="135002"/>
                  <a:pt x="276329" y="137399"/>
                </a:cubicBezTo>
                <a:cubicBezTo>
                  <a:pt x="276489" y="139795"/>
                  <a:pt x="277208" y="141313"/>
                  <a:pt x="278486" y="141952"/>
                </a:cubicBezTo>
                <a:cubicBezTo>
                  <a:pt x="279765" y="140994"/>
                  <a:pt x="280164" y="139715"/>
                  <a:pt x="279684" y="138117"/>
                </a:cubicBezTo>
                <a:cubicBezTo>
                  <a:pt x="279205" y="136520"/>
                  <a:pt x="278806" y="134762"/>
                  <a:pt x="278486" y="132845"/>
                </a:cubicBezTo>
                <a:close/>
                <a:moveTo>
                  <a:pt x="260751" y="117507"/>
                </a:moveTo>
                <a:cubicBezTo>
                  <a:pt x="259473" y="118146"/>
                  <a:pt x="259154" y="119104"/>
                  <a:pt x="259793" y="120383"/>
                </a:cubicBezTo>
                <a:cubicBezTo>
                  <a:pt x="260431" y="121661"/>
                  <a:pt x="261071" y="122459"/>
                  <a:pt x="261710" y="122779"/>
                </a:cubicBezTo>
                <a:cubicBezTo>
                  <a:pt x="262668" y="122459"/>
                  <a:pt x="262749" y="121661"/>
                  <a:pt x="261950" y="120383"/>
                </a:cubicBezTo>
                <a:cubicBezTo>
                  <a:pt x="261151" y="119104"/>
                  <a:pt x="260751" y="118146"/>
                  <a:pt x="260751" y="117507"/>
                </a:cubicBezTo>
                <a:close/>
                <a:moveTo>
                  <a:pt x="74295" y="114631"/>
                </a:moveTo>
                <a:cubicBezTo>
                  <a:pt x="72697" y="115909"/>
                  <a:pt x="72218" y="117507"/>
                  <a:pt x="72857" y="119424"/>
                </a:cubicBezTo>
                <a:cubicBezTo>
                  <a:pt x="73497" y="121341"/>
                  <a:pt x="73177" y="123099"/>
                  <a:pt x="71899" y="124697"/>
                </a:cubicBezTo>
                <a:cubicBezTo>
                  <a:pt x="73177" y="125336"/>
                  <a:pt x="74135" y="126454"/>
                  <a:pt x="74774" y="128052"/>
                </a:cubicBezTo>
                <a:cubicBezTo>
                  <a:pt x="75413" y="129649"/>
                  <a:pt x="76532" y="130448"/>
                  <a:pt x="78130" y="130448"/>
                </a:cubicBezTo>
                <a:cubicBezTo>
                  <a:pt x="79408" y="129809"/>
                  <a:pt x="80127" y="128771"/>
                  <a:pt x="80286" y="127333"/>
                </a:cubicBezTo>
                <a:cubicBezTo>
                  <a:pt x="80447" y="125895"/>
                  <a:pt x="80207" y="124297"/>
                  <a:pt x="79568" y="122540"/>
                </a:cubicBezTo>
                <a:cubicBezTo>
                  <a:pt x="78928" y="120782"/>
                  <a:pt x="78050" y="119184"/>
                  <a:pt x="76931" y="117746"/>
                </a:cubicBezTo>
                <a:cubicBezTo>
                  <a:pt x="75813" y="116308"/>
                  <a:pt x="74934" y="115270"/>
                  <a:pt x="74295" y="114631"/>
                </a:cubicBezTo>
                <a:close/>
                <a:moveTo>
                  <a:pt x="63750" y="113193"/>
                </a:moveTo>
                <a:cubicBezTo>
                  <a:pt x="64389" y="115749"/>
                  <a:pt x="65028" y="119104"/>
                  <a:pt x="65667" y="123258"/>
                </a:cubicBezTo>
                <a:cubicBezTo>
                  <a:pt x="66307" y="127412"/>
                  <a:pt x="68064" y="129649"/>
                  <a:pt x="70940" y="129969"/>
                </a:cubicBezTo>
                <a:cubicBezTo>
                  <a:pt x="70620" y="126454"/>
                  <a:pt x="69821" y="123658"/>
                  <a:pt x="68543" y="121581"/>
                </a:cubicBezTo>
                <a:cubicBezTo>
                  <a:pt x="67265" y="119504"/>
                  <a:pt x="65667" y="116708"/>
                  <a:pt x="63750" y="113193"/>
                </a:cubicBezTo>
                <a:close/>
                <a:moveTo>
                  <a:pt x="258834" y="108879"/>
                </a:moveTo>
                <a:cubicBezTo>
                  <a:pt x="257237" y="110157"/>
                  <a:pt x="256917" y="111196"/>
                  <a:pt x="257875" y="111994"/>
                </a:cubicBezTo>
                <a:cubicBezTo>
                  <a:pt x="258834" y="112793"/>
                  <a:pt x="259313" y="114151"/>
                  <a:pt x="259313" y="116069"/>
                </a:cubicBezTo>
                <a:cubicBezTo>
                  <a:pt x="259953" y="115430"/>
                  <a:pt x="260192" y="114791"/>
                  <a:pt x="260032" y="114151"/>
                </a:cubicBezTo>
                <a:cubicBezTo>
                  <a:pt x="259872" y="113512"/>
                  <a:pt x="260272" y="113193"/>
                  <a:pt x="261230" y="113193"/>
                </a:cubicBezTo>
                <a:cubicBezTo>
                  <a:pt x="259953" y="111914"/>
                  <a:pt x="259154" y="110477"/>
                  <a:pt x="258834" y="108879"/>
                </a:cubicBezTo>
                <a:close/>
                <a:moveTo>
                  <a:pt x="260272" y="99292"/>
                </a:moveTo>
                <a:cubicBezTo>
                  <a:pt x="259633" y="100890"/>
                  <a:pt x="259793" y="103287"/>
                  <a:pt x="260751" y="106482"/>
                </a:cubicBezTo>
                <a:cubicBezTo>
                  <a:pt x="262349" y="105843"/>
                  <a:pt x="262828" y="104804"/>
                  <a:pt x="262190" y="103367"/>
                </a:cubicBezTo>
                <a:cubicBezTo>
                  <a:pt x="261550" y="101929"/>
                  <a:pt x="260911" y="100571"/>
                  <a:pt x="260272" y="99292"/>
                </a:cubicBezTo>
                <a:close/>
                <a:moveTo>
                  <a:pt x="286635" y="91624"/>
                </a:moveTo>
                <a:cubicBezTo>
                  <a:pt x="285676" y="93221"/>
                  <a:pt x="285357" y="95138"/>
                  <a:pt x="285676" y="97375"/>
                </a:cubicBezTo>
                <a:cubicBezTo>
                  <a:pt x="285996" y="99612"/>
                  <a:pt x="286635" y="101370"/>
                  <a:pt x="287594" y="102648"/>
                </a:cubicBezTo>
                <a:cubicBezTo>
                  <a:pt x="288552" y="100411"/>
                  <a:pt x="288792" y="98653"/>
                  <a:pt x="288312" y="97375"/>
                </a:cubicBezTo>
                <a:cubicBezTo>
                  <a:pt x="287833" y="96097"/>
                  <a:pt x="287274" y="94180"/>
                  <a:pt x="286635" y="91624"/>
                </a:cubicBezTo>
                <a:close/>
                <a:moveTo>
                  <a:pt x="282321" y="82516"/>
                </a:moveTo>
                <a:cubicBezTo>
                  <a:pt x="281043" y="83155"/>
                  <a:pt x="280723" y="84114"/>
                  <a:pt x="281362" y="85392"/>
                </a:cubicBezTo>
                <a:cubicBezTo>
                  <a:pt x="282002" y="86671"/>
                  <a:pt x="282481" y="87948"/>
                  <a:pt x="282800" y="89227"/>
                </a:cubicBezTo>
                <a:cubicBezTo>
                  <a:pt x="284078" y="88588"/>
                  <a:pt x="284478" y="87629"/>
                  <a:pt x="283999" y="86351"/>
                </a:cubicBezTo>
                <a:cubicBezTo>
                  <a:pt x="283519" y="85073"/>
                  <a:pt x="282960" y="83794"/>
                  <a:pt x="282321" y="82516"/>
                </a:cubicBezTo>
                <a:close/>
                <a:moveTo>
                  <a:pt x="290949" y="81078"/>
                </a:moveTo>
                <a:cubicBezTo>
                  <a:pt x="290310" y="82995"/>
                  <a:pt x="290070" y="85552"/>
                  <a:pt x="290230" y="88747"/>
                </a:cubicBezTo>
                <a:cubicBezTo>
                  <a:pt x="290389" y="91943"/>
                  <a:pt x="291588" y="94499"/>
                  <a:pt x="293824" y="96417"/>
                </a:cubicBezTo>
                <a:cubicBezTo>
                  <a:pt x="295422" y="94819"/>
                  <a:pt x="295742" y="92662"/>
                  <a:pt x="294783" y="89946"/>
                </a:cubicBezTo>
                <a:cubicBezTo>
                  <a:pt x="293824" y="87230"/>
                  <a:pt x="293505" y="84753"/>
                  <a:pt x="293824" y="82516"/>
                </a:cubicBezTo>
                <a:cubicBezTo>
                  <a:pt x="292866" y="83155"/>
                  <a:pt x="291907" y="82676"/>
                  <a:pt x="290949" y="81078"/>
                </a:cubicBezTo>
                <a:close/>
                <a:moveTo>
                  <a:pt x="182622" y="78682"/>
                </a:moveTo>
                <a:cubicBezTo>
                  <a:pt x="181024" y="79001"/>
                  <a:pt x="180625" y="79880"/>
                  <a:pt x="181424" y="81318"/>
                </a:cubicBezTo>
                <a:cubicBezTo>
                  <a:pt x="182223" y="82756"/>
                  <a:pt x="182622" y="83954"/>
                  <a:pt x="182622" y="84913"/>
                </a:cubicBezTo>
                <a:cubicBezTo>
                  <a:pt x="183581" y="83954"/>
                  <a:pt x="183581" y="81877"/>
                  <a:pt x="182622" y="78682"/>
                </a:cubicBezTo>
                <a:close/>
                <a:moveTo>
                  <a:pt x="297659" y="54716"/>
                </a:moveTo>
                <a:cubicBezTo>
                  <a:pt x="296701" y="55674"/>
                  <a:pt x="296301" y="56952"/>
                  <a:pt x="296461" y="58550"/>
                </a:cubicBezTo>
                <a:cubicBezTo>
                  <a:pt x="296621" y="60148"/>
                  <a:pt x="296701" y="61745"/>
                  <a:pt x="296701" y="63343"/>
                </a:cubicBezTo>
                <a:lnTo>
                  <a:pt x="297692" y="63060"/>
                </a:lnTo>
                <a:lnTo>
                  <a:pt x="297692" y="54775"/>
                </a:lnTo>
                <a:close/>
                <a:moveTo>
                  <a:pt x="229116" y="43212"/>
                </a:moveTo>
                <a:cubicBezTo>
                  <a:pt x="227199" y="44810"/>
                  <a:pt x="227358" y="48165"/>
                  <a:pt x="229595" y="53278"/>
                </a:cubicBezTo>
                <a:cubicBezTo>
                  <a:pt x="230873" y="51999"/>
                  <a:pt x="231273" y="50481"/>
                  <a:pt x="230794" y="48724"/>
                </a:cubicBezTo>
                <a:cubicBezTo>
                  <a:pt x="230314" y="46967"/>
                  <a:pt x="229755" y="45129"/>
                  <a:pt x="229116" y="43212"/>
                </a:cubicBezTo>
                <a:close/>
                <a:moveTo>
                  <a:pt x="179746" y="42732"/>
                </a:moveTo>
                <a:cubicBezTo>
                  <a:pt x="178148" y="44969"/>
                  <a:pt x="177908" y="46967"/>
                  <a:pt x="179027" y="48724"/>
                </a:cubicBezTo>
                <a:cubicBezTo>
                  <a:pt x="180145" y="50481"/>
                  <a:pt x="180864" y="52638"/>
                  <a:pt x="181184" y="55195"/>
                </a:cubicBezTo>
                <a:cubicBezTo>
                  <a:pt x="183421" y="53597"/>
                  <a:pt x="183900" y="51839"/>
                  <a:pt x="182622" y="49922"/>
                </a:cubicBezTo>
                <a:cubicBezTo>
                  <a:pt x="181344" y="48005"/>
                  <a:pt x="180385" y="45609"/>
                  <a:pt x="179746" y="42732"/>
                </a:cubicBezTo>
                <a:close/>
                <a:moveTo>
                  <a:pt x="197997" y="0"/>
                </a:moveTo>
                <a:lnTo>
                  <a:pt x="4060307" y="0"/>
                </a:lnTo>
                <a:lnTo>
                  <a:pt x="4866972" y="0"/>
                </a:lnTo>
                <a:lnTo>
                  <a:pt x="11502997" y="0"/>
                </a:lnTo>
                <a:lnTo>
                  <a:pt x="11502997" y="739466"/>
                </a:lnTo>
                <a:lnTo>
                  <a:pt x="4866972" y="739466"/>
                </a:lnTo>
                <a:lnTo>
                  <a:pt x="4109753" y="739466"/>
                </a:lnTo>
                <a:lnTo>
                  <a:pt x="4107111" y="739466"/>
                </a:lnTo>
                <a:lnTo>
                  <a:pt x="4075886" y="739466"/>
                </a:lnTo>
                <a:lnTo>
                  <a:pt x="4036171" y="739466"/>
                </a:lnTo>
                <a:lnTo>
                  <a:pt x="4014225" y="739466"/>
                </a:lnTo>
                <a:lnTo>
                  <a:pt x="4006859" y="739466"/>
                </a:lnTo>
                <a:lnTo>
                  <a:pt x="4004238" y="739466"/>
                </a:lnTo>
                <a:lnTo>
                  <a:pt x="3995792" y="739466"/>
                </a:lnTo>
                <a:lnTo>
                  <a:pt x="3987335" y="739466"/>
                </a:lnTo>
                <a:lnTo>
                  <a:pt x="3986022" y="739466"/>
                </a:lnTo>
                <a:lnTo>
                  <a:pt x="3965407" y="739466"/>
                </a:lnTo>
                <a:lnTo>
                  <a:pt x="3956151" y="739466"/>
                </a:lnTo>
                <a:lnTo>
                  <a:pt x="3954147" y="739466"/>
                </a:lnTo>
                <a:lnTo>
                  <a:pt x="229016" y="739466"/>
                </a:lnTo>
                <a:lnTo>
                  <a:pt x="228876" y="739187"/>
                </a:lnTo>
                <a:cubicBezTo>
                  <a:pt x="228397" y="738229"/>
                  <a:pt x="227838" y="736951"/>
                  <a:pt x="227199" y="735353"/>
                </a:cubicBezTo>
                <a:cubicBezTo>
                  <a:pt x="226560" y="736951"/>
                  <a:pt x="226560" y="738229"/>
                  <a:pt x="227199" y="739187"/>
                </a:cubicBezTo>
                <a:lnTo>
                  <a:pt x="227358" y="739466"/>
                </a:lnTo>
                <a:lnTo>
                  <a:pt x="207770" y="739466"/>
                </a:lnTo>
                <a:lnTo>
                  <a:pt x="207547" y="736791"/>
                </a:lnTo>
                <a:cubicBezTo>
                  <a:pt x="207547" y="734874"/>
                  <a:pt x="207547" y="733116"/>
                  <a:pt x="207547" y="731518"/>
                </a:cubicBezTo>
                <a:cubicBezTo>
                  <a:pt x="209144" y="731199"/>
                  <a:pt x="209624" y="731518"/>
                  <a:pt x="208985" y="732477"/>
                </a:cubicBezTo>
                <a:cubicBezTo>
                  <a:pt x="208346" y="733435"/>
                  <a:pt x="208505" y="734234"/>
                  <a:pt x="209464" y="734874"/>
                </a:cubicBezTo>
                <a:cubicBezTo>
                  <a:pt x="210103" y="734234"/>
                  <a:pt x="210583" y="733116"/>
                  <a:pt x="210902" y="731518"/>
                </a:cubicBezTo>
                <a:cubicBezTo>
                  <a:pt x="211221" y="729921"/>
                  <a:pt x="211701" y="729442"/>
                  <a:pt x="212340" y="730080"/>
                </a:cubicBezTo>
                <a:cubicBezTo>
                  <a:pt x="212020" y="727524"/>
                  <a:pt x="212020" y="724648"/>
                  <a:pt x="212340" y="721453"/>
                </a:cubicBezTo>
                <a:cubicBezTo>
                  <a:pt x="212659" y="718257"/>
                  <a:pt x="213059" y="714981"/>
                  <a:pt x="213538" y="711626"/>
                </a:cubicBezTo>
                <a:cubicBezTo>
                  <a:pt x="214017" y="708271"/>
                  <a:pt x="214257" y="704836"/>
                  <a:pt x="214257" y="701321"/>
                </a:cubicBezTo>
                <a:cubicBezTo>
                  <a:pt x="214257" y="697806"/>
                  <a:pt x="213778" y="694611"/>
                  <a:pt x="212819" y="691735"/>
                </a:cubicBezTo>
                <a:cubicBezTo>
                  <a:pt x="213139" y="691735"/>
                  <a:pt x="213538" y="692373"/>
                  <a:pt x="214017" y="693652"/>
                </a:cubicBezTo>
                <a:cubicBezTo>
                  <a:pt x="214497" y="694930"/>
                  <a:pt x="214896" y="696288"/>
                  <a:pt x="215216" y="697726"/>
                </a:cubicBezTo>
                <a:cubicBezTo>
                  <a:pt x="215536" y="699164"/>
                  <a:pt x="215775" y="700602"/>
                  <a:pt x="215935" y="702040"/>
                </a:cubicBezTo>
                <a:cubicBezTo>
                  <a:pt x="216095" y="703478"/>
                  <a:pt x="216175" y="704197"/>
                  <a:pt x="216175" y="704197"/>
                </a:cubicBezTo>
                <a:cubicBezTo>
                  <a:pt x="216494" y="705795"/>
                  <a:pt x="216654" y="705874"/>
                  <a:pt x="216654" y="704437"/>
                </a:cubicBezTo>
                <a:cubicBezTo>
                  <a:pt x="216654" y="702999"/>
                  <a:pt x="216573" y="701002"/>
                  <a:pt x="216414" y="698445"/>
                </a:cubicBezTo>
                <a:cubicBezTo>
                  <a:pt x="216254" y="695889"/>
                  <a:pt x="216014" y="693172"/>
                  <a:pt x="215695" y="690297"/>
                </a:cubicBezTo>
                <a:cubicBezTo>
                  <a:pt x="215376" y="687421"/>
                  <a:pt x="215216" y="685503"/>
                  <a:pt x="215216" y="684545"/>
                </a:cubicBezTo>
                <a:cubicBezTo>
                  <a:pt x="214896" y="684864"/>
                  <a:pt x="214737" y="685503"/>
                  <a:pt x="214737" y="686462"/>
                </a:cubicBezTo>
                <a:cubicBezTo>
                  <a:pt x="214097" y="684225"/>
                  <a:pt x="213858" y="680870"/>
                  <a:pt x="214017" y="676396"/>
                </a:cubicBezTo>
                <a:cubicBezTo>
                  <a:pt x="214177" y="671922"/>
                  <a:pt x="213938" y="667449"/>
                  <a:pt x="213299" y="662975"/>
                </a:cubicBezTo>
                <a:cubicBezTo>
                  <a:pt x="212659" y="664573"/>
                  <a:pt x="211541" y="664733"/>
                  <a:pt x="209943" y="663455"/>
                </a:cubicBezTo>
                <a:cubicBezTo>
                  <a:pt x="210263" y="662177"/>
                  <a:pt x="210982" y="661617"/>
                  <a:pt x="212100" y="661777"/>
                </a:cubicBezTo>
                <a:cubicBezTo>
                  <a:pt x="213218" y="661937"/>
                  <a:pt x="213139" y="660898"/>
                  <a:pt x="211860" y="658661"/>
                </a:cubicBezTo>
                <a:cubicBezTo>
                  <a:pt x="210902" y="659620"/>
                  <a:pt x="210422" y="659940"/>
                  <a:pt x="210422" y="659620"/>
                </a:cubicBezTo>
                <a:cubicBezTo>
                  <a:pt x="210422" y="659300"/>
                  <a:pt x="210662" y="658741"/>
                  <a:pt x="211142" y="657942"/>
                </a:cubicBezTo>
                <a:cubicBezTo>
                  <a:pt x="211621" y="657144"/>
                  <a:pt x="211940" y="656185"/>
                  <a:pt x="212100" y="655066"/>
                </a:cubicBezTo>
                <a:cubicBezTo>
                  <a:pt x="212260" y="653948"/>
                  <a:pt x="212020" y="652750"/>
                  <a:pt x="211381" y="651471"/>
                </a:cubicBezTo>
                <a:cubicBezTo>
                  <a:pt x="211381" y="651471"/>
                  <a:pt x="211381" y="652270"/>
                  <a:pt x="211381" y="653868"/>
                </a:cubicBezTo>
                <a:cubicBezTo>
                  <a:pt x="209464" y="648436"/>
                  <a:pt x="209064" y="643882"/>
                  <a:pt x="210183" y="640207"/>
                </a:cubicBezTo>
                <a:cubicBezTo>
                  <a:pt x="211301" y="636533"/>
                  <a:pt x="212340" y="632458"/>
                  <a:pt x="213299" y="627985"/>
                </a:cubicBezTo>
                <a:cubicBezTo>
                  <a:pt x="212340" y="626387"/>
                  <a:pt x="211541" y="626067"/>
                  <a:pt x="210902" y="627026"/>
                </a:cubicBezTo>
                <a:cubicBezTo>
                  <a:pt x="210263" y="627985"/>
                  <a:pt x="210263" y="629263"/>
                  <a:pt x="210902" y="630860"/>
                </a:cubicBezTo>
                <a:cubicBezTo>
                  <a:pt x="208985" y="627665"/>
                  <a:pt x="208585" y="624709"/>
                  <a:pt x="209704" y="621993"/>
                </a:cubicBezTo>
                <a:cubicBezTo>
                  <a:pt x="210822" y="619277"/>
                  <a:pt x="212340" y="616641"/>
                  <a:pt x="214257" y="614084"/>
                </a:cubicBezTo>
                <a:cubicBezTo>
                  <a:pt x="216175" y="611528"/>
                  <a:pt x="217932" y="609051"/>
                  <a:pt x="219530" y="606655"/>
                </a:cubicBezTo>
                <a:cubicBezTo>
                  <a:pt x="221128" y="604258"/>
                  <a:pt x="221607" y="601782"/>
                  <a:pt x="220967" y="599226"/>
                </a:cubicBezTo>
                <a:cubicBezTo>
                  <a:pt x="224483" y="597308"/>
                  <a:pt x="227518" y="594432"/>
                  <a:pt x="230074" y="590597"/>
                </a:cubicBezTo>
                <a:cubicBezTo>
                  <a:pt x="232631" y="586763"/>
                  <a:pt x="235027" y="582529"/>
                  <a:pt x="237264" y="577895"/>
                </a:cubicBezTo>
                <a:cubicBezTo>
                  <a:pt x="239501" y="573262"/>
                  <a:pt x="241658" y="568629"/>
                  <a:pt x="243736" y="563995"/>
                </a:cubicBezTo>
                <a:cubicBezTo>
                  <a:pt x="245812" y="559362"/>
                  <a:pt x="248289" y="555287"/>
                  <a:pt x="251165" y="551773"/>
                </a:cubicBezTo>
                <a:cubicBezTo>
                  <a:pt x="245733" y="557524"/>
                  <a:pt x="240460" y="563755"/>
                  <a:pt x="235347" y="570466"/>
                </a:cubicBezTo>
                <a:cubicBezTo>
                  <a:pt x="230235" y="577177"/>
                  <a:pt x="225601" y="584206"/>
                  <a:pt x="221447" y="591556"/>
                </a:cubicBezTo>
                <a:cubicBezTo>
                  <a:pt x="220808" y="590917"/>
                  <a:pt x="220648" y="589399"/>
                  <a:pt x="220967" y="587002"/>
                </a:cubicBezTo>
                <a:cubicBezTo>
                  <a:pt x="221287" y="584606"/>
                  <a:pt x="222565" y="583088"/>
                  <a:pt x="224802" y="582449"/>
                </a:cubicBezTo>
                <a:cubicBezTo>
                  <a:pt x="223844" y="580213"/>
                  <a:pt x="223763" y="578135"/>
                  <a:pt x="224562" y="576218"/>
                </a:cubicBezTo>
                <a:cubicBezTo>
                  <a:pt x="225361" y="574300"/>
                  <a:pt x="226240" y="572543"/>
                  <a:pt x="227199" y="570945"/>
                </a:cubicBezTo>
                <a:cubicBezTo>
                  <a:pt x="228157" y="569347"/>
                  <a:pt x="228876" y="567750"/>
                  <a:pt x="229356" y="566152"/>
                </a:cubicBezTo>
                <a:cubicBezTo>
                  <a:pt x="229835" y="564554"/>
                  <a:pt x="229436" y="562797"/>
                  <a:pt x="228157" y="560880"/>
                </a:cubicBezTo>
                <a:cubicBezTo>
                  <a:pt x="228477" y="559282"/>
                  <a:pt x="229196" y="558084"/>
                  <a:pt x="230314" y="557285"/>
                </a:cubicBezTo>
                <a:cubicBezTo>
                  <a:pt x="231433" y="556486"/>
                  <a:pt x="231992" y="555287"/>
                  <a:pt x="231992" y="553690"/>
                </a:cubicBezTo>
                <a:cubicBezTo>
                  <a:pt x="232951" y="553050"/>
                  <a:pt x="233430" y="553530"/>
                  <a:pt x="233430" y="555128"/>
                </a:cubicBezTo>
                <a:cubicBezTo>
                  <a:pt x="233430" y="556726"/>
                  <a:pt x="234069" y="556885"/>
                  <a:pt x="235347" y="555607"/>
                </a:cubicBezTo>
                <a:cubicBezTo>
                  <a:pt x="233750" y="554329"/>
                  <a:pt x="233270" y="552731"/>
                  <a:pt x="233909" y="550814"/>
                </a:cubicBezTo>
                <a:cubicBezTo>
                  <a:pt x="234548" y="548896"/>
                  <a:pt x="235188" y="547299"/>
                  <a:pt x="235826" y="546021"/>
                </a:cubicBezTo>
                <a:cubicBezTo>
                  <a:pt x="235507" y="545701"/>
                  <a:pt x="235188" y="545621"/>
                  <a:pt x="234868" y="545781"/>
                </a:cubicBezTo>
                <a:cubicBezTo>
                  <a:pt x="234548" y="545941"/>
                  <a:pt x="234229" y="545701"/>
                  <a:pt x="233909" y="545062"/>
                </a:cubicBezTo>
                <a:cubicBezTo>
                  <a:pt x="233590" y="543144"/>
                  <a:pt x="233909" y="542506"/>
                  <a:pt x="234868" y="543144"/>
                </a:cubicBezTo>
                <a:cubicBezTo>
                  <a:pt x="235826" y="543784"/>
                  <a:pt x="236625" y="543305"/>
                  <a:pt x="237264" y="541707"/>
                </a:cubicBezTo>
                <a:cubicBezTo>
                  <a:pt x="237264" y="541068"/>
                  <a:pt x="236945" y="540828"/>
                  <a:pt x="236306" y="540988"/>
                </a:cubicBezTo>
                <a:cubicBezTo>
                  <a:pt x="235667" y="541147"/>
                  <a:pt x="235027" y="541387"/>
                  <a:pt x="234389" y="541707"/>
                </a:cubicBezTo>
                <a:cubicBezTo>
                  <a:pt x="235027" y="537872"/>
                  <a:pt x="236705" y="534437"/>
                  <a:pt x="239421" y="531402"/>
                </a:cubicBezTo>
                <a:cubicBezTo>
                  <a:pt x="242138" y="528366"/>
                  <a:pt x="243815" y="524930"/>
                  <a:pt x="244454" y="521096"/>
                </a:cubicBezTo>
                <a:cubicBezTo>
                  <a:pt x="242537" y="521735"/>
                  <a:pt x="240940" y="522214"/>
                  <a:pt x="239661" y="522534"/>
                </a:cubicBezTo>
                <a:cubicBezTo>
                  <a:pt x="241259" y="526688"/>
                  <a:pt x="240620" y="529324"/>
                  <a:pt x="237744" y="530442"/>
                </a:cubicBezTo>
                <a:cubicBezTo>
                  <a:pt x="234868" y="531561"/>
                  <a:pt x="232631" y="532760"/>
                  <a:pt x="231034" y="534037"/>
                </a:cubicBezTo>
                <a:cubicBezTo>
                  <a:pt x="231353" y="534677"/>
                  <a:pt x="231353" y="535316"/>
                  <a:pt x="231034" y="535955"/>
                </a:cubicBezTo>
                <a:cubicBezTo>
                  <a:pt x="230714" y="536594"/>
                  <a:pt x="230714" y="537233"/>
                  <a:pt x="231034" y="537872"/>
                </a:cubicBezTo>
                <a:cubicBezTo>
                  <a:pt x="230394" y="538192"/>
                  <a:pt x="229515" y="538591"/>
                  <a:pt x="228397" y="539071"/>
                </a:cubicBezTo>
                <a:cubicBezTo>
                  <a:pt x="227279" y="539549"/>
                  <a:pt x="226719" y="538990"/>
                  <a:pt x="226719" y="537393"/>
                </a:cubicBezTo>
                <a:cubicBezTo>
                  <a:pt x="225441" y="538990"/>
                  <a:pt x="225601" y="539949"/>
                  <a:pt x="227199" y="540269"/>
                </a:cubicBezTo>
                <a:cubicBezTo>
                  <a:pt x="228797" y="540588"/>
                  <a:pt x="229755" y="541227"/>
                  <a:pt x="230074" y="542186"/>
                </a:cubicBezTo>
                <a:cubicBezTo>
                  <a:pt x="228477" y="545062"/>
                  <a:pt x="226799" y="546500"/>
                  <a:pt x="225042" y="546500"/>
                </a:cubicBezTo>
                <a:cubicBezTo>
                  <a:pt x="223285" y="546500"/>
                  <a:pt x="222086" y="545781"/>
                  <a:pt x="221447" y="544343"/>
                </a:cubicBezTo>
                <a:cubicBezTo>
                  <a:pt x="220808" y="542905"/>
                  <a:pt x="220808" y="541227"/>
                  <a:pt x="221447" y="539310"/>
                </a:cubicBezTo>
                <a:cubicBezTo>
                  <a:pt x="222086" y="537393"/>
                  <a:pt x="224003" y="536115"/>
                  <a:pt x="227199" y="535476"/>
                </a:cubicBezTo>
                <a:cubicBezTo>
                  <a:pt x="224003" y="534197"/>
                  <a:pt x="223124" y="532201"/>
                  <a:pt x="224562" y="529484"/>
                </a:cubicBezTo>
                <a:cubicBezTo>
                  <a:pt x="226001" y="526768"/>
                  <a:pt x="227518" y="524771"/>
                  <a:pt x="229116" y="523492"/>
                </a:cubicBezTo>
                <a:cubicBezTo>
                  <a:pt x="228157" y="519977"/>
                  <a:pt x="228157" y="516942"/>
                  <a:pt x="229116" y="514385"/>
                </a:cubicBezTo>
                <a:cubicBezTo>
                  <a:pt x="230074" y="511829"/>
                  <a:pt x="231513" y="509273"/>
                  <a:pt x="233430" y="506716"/>
                </a:cubicBezTo>
                <a:cubicBezTo>
                  <a:pt x="234069" y="507356"/>
                  <a:pt x="235347" y="507675"/>
                  <a:pt x="237264" y="507675"/>
                </a:cubicBezTo>
                <a:cubicBezTo>
                  <a:pt x="239182" y="507675"/>
                  <a:pt x="240460" y="507196"/>
                  <a:pt x="241099" y="506237"/>
                </a:cubicBezTo>
                <a:cubicBezTo>
                  <a:pt x="240460" y="504959"/>
                  <a:pt x="240141" y="504000"/>
                  <a:pt x="240141" y="503361"/>
                </a:cubicBezTo>
                <a:cubicBezTo>
                  <a:pt x="238543" y="502722"/>
                  <a:pt x="237264" y="502962"/>
                  <a:pt x="236306" y="504080"/>
                </a:cubicBezTo>
                <a:cubicBezTo>
                  <a:pt x="235347" y="505199"/>
                  <a:pt x="234548" y="504799"/>
                  <a:pt x="233909" y="502882"/>
                </a:cubicBezTo>
                <a:cubicBezTo>
                  <a:pt x="232311" y="503521"/>
                  <a:pt x="231273" y="504160"/>
                  <a:pt x="230794" y="504799"/>
                </a:cubicBezTo>
                <a:cubicBezTo>
                  <a:pt x="230314" y="505438"/>
                  <a:pt x="229995" y="506157"/>
                  <a:pt x="229835" y="506956"/>
                </a:cubicBezTo>
                <a:cubicBezTo>
                  <a:pt x="229675" y="507755"/>
                  <a:pt x="229436" y="508474"/>
                  <a:pt x="229116" y="509113"/>
                </a:cubicBezTo>
                <a:cubicBezTo>
                  <a:pt x="228797" y="509752"/>
                  <a:pt x="227998" y="510391"/>
                  <a:pt x="226719" y="511030"/>
                </a:cubicBezTo>
                <a:cubicBezTo>
                  <a:pt x="227358" y="515504"/>
                  <a:pt x="227039" y="519499"/>
                  <a:pt x="225761" y="523013"/>
                </a:cubicBezTo>
                <a:cubicBezTo>
                  <a:pt x="224483" y="526528"/>
                  <a:pt x="223045" y="530043"/>
                  <a:pt x="221447" y="533559"/>
                </a:cubicBezTo>
                <a:cubicBezTo>
                  <a:pt x="219849" y="534197"/>
                  <a:pt x="219450" y="533718"/>
                  <a:pt x="220249" y="532120"/>
                </a:cubicBezTo>
                <a:cubicBezTo>
                  <a:pt x="221048" y="530523"/>
                  <a:pt x="221287" y="529564"/>
                  <a:pt x="220967" y="529244"/>
                </a:cubicBezTo>
                <a:cubicBezTo>
                  <a:pt x="220648" y="528606"/>
                  <a:pt x="220408" y="528606"/>
                  <a:pt x="220249" y="529244"/>
                </a:cubicBezTo>
                <a:cubicBezTo>
                  <a:pt x="220089" y="529883"/>
                  <a:pt x="219849" y="530203"/>
                  <a:pt x="219530" y="530203"/>
                </a:cubicBezTo>
                <a:cubicBezTo>
                  <a:pt x="217932" y="529244"/>
                  <a:pt x="217053" y="527646"/>
                  <a:pt x="216893" y="525410"/>
                </a:cubicBezTo>
                <a:cubicBezTo>
                  <a:pt x="216734" y="523173"/>
                  <a:pt x="216893" y="520776"/>
                  <a:pt x="217372" y="518220"/>
                </a:cubicBezTo>
                <a:cubicBezTo>
                  <a:pt x="217852" y="515664"/>
                  <a:pt x="218571" y="513187"/>
                  <a:pt x="219530" y="510790"/>
                </a:cubicBezTo>
                <a:cubicBezTo>
                  <a:pt x="220489" y="508394"/>
                  <a:pt x="221447" y="506397"/>
                  <a:pt x="222406" y="504799"/>
                </a:cubicBezTo>
                <a:cubicBezTo>
                  <a:pt x="221766" y="505119"/>
                  <a:pt x="221287" y="505278"/>
                  <a:pt x="220967" y="505278"/>
                </a:cubicBezTo>
                <a:cubicBezTo>
                  <a:pt x="220648" y="505278"/>
                  <a:pt x="220169" y="505438"/>
                  <a:pt x="219530" y="505758"/>
                </a:cubicBezTo>
                <a:cubicBezTo>
                  <a:pt x="220169" y="505119"/>
                  <a:pt x="220329" y="504559"/>
                  <a:pt x="220009" y="504080"/>
                </a:cubicBezTo>
                <a:cubicBezTo>
                  <a:pt x="219690" y="503601"/>
                  <a:pt x="219849" y="503041"/>
                  <a:pt x="220489" y="502403"/>
                </a:cubicBezTo>
                <a:cubicBezTo>
                  <a:pt x="221766" y="504320"/>
                  <a:pt x="222965" y="504719"/>
                  <a:pt x="224084" y="503601"/>
                </a:cubicBezTo>
                <a:cubicBezTo>
                  <a:pt x="225202" y="502482"/>
                  <a:pt x="226719" y="502242"/>
                  <a:pt x="228637" y="502882"/>
                </a:cubicBezTo>
                <a:cubicBezTo>
                  <a:pt x="227039" y="500006"/>
                  <a:pt x="224802" y="499367"/>
                  <a:pt x="221927" y="500964"/>
                </a:cubicBezTo>
                <a:cubicBezTo>
                  <a:pt x="221607" y="499367"/>
                  <a:pt x="221766" y="498088"/>
                  <a:pt x="222406" y="497130"/>
                </a:cubicBezTo>
                <a:cubicBezTo>
                  <a:pt x="223045" y="496171"/>
                  <a:pt x="223364" y="494893"/>
                  <a:pt x="223364" y="493296"/>
                </a:cubicBezTo>
                <a:cubicBezTo>
                  <a:pt x="224643" y="492976"/>
                  <a:pt x="224882" y="493296"/>
                  <a:pt x="224084" y="494254"/>
                </a:cubicBezTo>
                <a:cubicBezTo>
                  <a:pt x="223285" y="495213"/>
                  <a:pt x="223364" y="496171"/>
                  <a:pt x="224323" y="497130"/>
                </a:cubicBezTo>
                <a:cubicBezTo>
                  <a:pt x="225601" y="496490"/>
                  <a:pt x="227199" y="495852"/>
                  <a:pt x="229116" y="495213"/>
                </a:cubicBezTo>
                <a:cubicBezTo>
                  <a:pt x="229116" y="493615"/>
                  <a:pt x="228956" y="491857"/>
                  <a:pt x="228637" y="489940"/>
                </a:cubicBezTo>
                <a:cubicBezTo>
                  <a:pt x="228317" y="488023"/>
                  <a:pt x="229436" y="486745"/>
                  <a:pt x="231992" y="486106"/>
                </a:cubicBezTo>
                <a:cubicBezTo>
                  <a:pt x="231353" y="486106"/>
                  <a:pt x="230714" y="485786"/>
                  <a:pt x="230074" y="485147"/>
                </a:cubicBezTo>
                <a:cubicBezTo>
                  <a:pt x="229436" y="484508"/>
                  <a:pt x="228477" y="484508"/>
                  <a:pt x="227199" y="485147"/>
                </a:cubicBezTo>
                <a:cubicBezTo>
                  <a:pt x="227518" y="485466"/>
                  <a:pt x="227678" y="485786"/>
                  <a:pt x="227678" y="486106"/>
                </a:cubicBezTo>
                <a:cubicBezTo>
                  <a:pt x="227678" y="486425"/>
                  <a:pt x="227838" y="486904"/>
                  <a:pt x="228157" y="487544"/>
                </a:cubicBezTo>
                <a:cubicBezTo>
                  <a:pt x="226560" y="487224"/>
                  <a:pt x="225441" y="487703"/>
                  <a:pt x="224802" y="488981"/>
                </a:cubicBezTo>
                <a:cubicBezTo>
                  <a:pt x="224483" y="487383"/>
                  <a:pt x="224722" y="486106"/>
                  <a:pt x="225521" y="485147"/>
                </a:cubicBezTo>
                <a:cubicBezTo>
                  <a:pt x="226320" y="484188"/>
                  <a:pt x="226081" y="482750"/>
                  <a:pt x="224802" y="480833"/>
                </a:cubicBezTo>
                <a:cubicBezTo>
                  <a:pt x="224163" y="480833"/>
                  <a:pt x="223763" y="481072"/>
                  <a:pt x="223604" y="481552"/>
                </a:cubicBezTo>
                <a:cubicBezTo>
                  <a:pt x="223444" y="482031"/>
                  <a:pt x="223045" y="482430"/>
                  <a:pt x="222406" y="482750"/>
                </a:cubicBezTo>
                <a:cubicBezTo>
                  <a:pt x="221766" y="482430"/>
                  <a:pt x="221287" y="482031"/>
                  <a:pt x="220967" y="481552"/>
                </a:cubicBezTo>
                <a:cubicBezTo>
                  <a:pt x="220648" y="481072"/>
                  <a:pt x="220009" y="481153"/>
                  <a:pt x="219050" y="481792"/>
                </a:cubicBezTo>
                <a:cubicBezTo>
                  <a:pt x="221287" y="482430"/>
                  <a:pt x="222086" y="483390"/>
                  <a:pt x="221447" y="484667"/>
                </a:cubicBezTo>
                <a:cubicBezTo>
                  <a:pt x="220808" y="485946"/>
                  <a:pt x="219690" y="487064"/>
                  <a:pt x="218092" y="488023"/>
                </a:cubicBezTo>
                <a:cubicBezTo>
                  <a:pt x="217772" y="486745"/>
                  <a:pt x="217372" y="484907"/>
                  <a:pt x="216893" y="482511"/>
                </a:cubicBezTo>
                <a:cubicBezTo>
                  <a:pt x="216414" y="480114"/>
                  <a:pt x="216014" y="477797"/>
                  <a:pt x="215695" y="475560"/>
                </a:cubicBezTo>
                <a:cubicBezTo>
                  <a:pt x="215376" y="473323"/>
                  <a:pt x="215136" y="471326"/>
                  <a:pt x="214976" y="469569"/>
                </a:cubicBezTo>
                <a:cubicBezTo>
                  <a:pt x="214816" y="467811"/>
                  <a:pt x="214896" y="466613"/>
                  <a:pt x="215216" y="465974"/>
                </a:cubicBezTo>
                <a:cubicBezTo>
                  <a:pt x="214577" y="464376"/>
                  <a:pt x="214577" y="462059"/>
                  <a:pt x="215216" y="459024"/>
                </a:cubicBezTo>
                <a:cubicBezTo>
                  <a:pt x="215855" y="455988"/>
                  <a:pt x="218092" y="455109"/>
                  <a:pt x="221927" y="456388"/>
                </a:cubicBezTo>
                <a:cubicBezTo>
                  <a:pt x="221927" y="455429"/>
                  <a:pt x="221766" y="454869"/>
                  <a:pt x="221447" y="454710"/>
                </a:cubicBezTo>
                <a:cubicBezTo>
                  <a:pt x="221128" y="454550"/>
                  <a:pt x="220648" y="454151"/>
                  <a:pt x="220009" y="453511"/>
                </a:cubicBezTo>
                <a:cubicBezTo>
                  <a:pt x="222246" y="453511"/>
                  <a:pt x="223444" y="453831"/>
                  <a:pt x="223604" y="454470"/>
                </a:cubicBezTo>
                <a:cubicBezTo>
                  <a:pt x="223763" y="455109"/>
                  <a:pt x="223524" y="455908"/>
                  <a:pt x="222885" y="456867"/>
                </a:cubicBezTo>
                <a:cubicBezTo>
                  <a:pt x="222246" y="457825"/>
                  <a:pt x="221527" y="458864"/>
                  <a:pt x="220728" y="459982"/>
                </a:cubicBezTo>
                <a:cubicBezTo>
                  <a:pt x="219929" y="461101"/>
                  <a:pt x="219849" y="462140"/>
                  <a:pt x="220489" y="463098"/>
                </a:cubicBezTo>
                <a:cubicBezTo>
                  <a:pt x="218571" y="463737"/>
                  <a:pt x="217852" y="463178"/>
                  <a:pt x="218332" y="461420"/>
                </a:cubicBezTo>
                <a:cubicBezTo>
                  <a:pt x="218811" y="459663"/>
                  <a:pt x="218252" y="459263"/>
                  <a:pt x="216654" y="460222"/>
                </a:cubicBezTo>
                <a:cubicBezTo>
                  <a:pt x="216014" y="461180"/>
                  <a:pt x="216014" y="461979"/>
                  <a:pt x="216654" y="462619"/>
                </a:cubicBezTo>
                <a:cubicBezTo>
                  <a:pt x="217293" y="463258"/>
                  <a:pt x="217852" y="463817"/>
                  <a:pt x="218332" y="464296"/>
                </a:cubicBezTo>
                <a:cubicBezTo>
                  <a:pt x="218811" y="464775"/>
                  <a:pt x="219050" y="465255"/>
                  <a:pt x="219050" y="465734"/>
                </a:cubicBezTo>
                <a:cubicBezTo>
                  <a:pt x="219050" y="466214"/>
                  <a:pt x="218411" y="466773"/>
                  <a:pt x="217133" y="467412"/>
                </a:cubicBezTo>
                <a:cubicBezTo>
                  <a:pt x="217453" y="468051"/>
                  <a:pt x="218012" y="468451"/>
                  <a:pt x="218811" y="468610"/>
                </a:cubicBezTo>
                <a:cubicBezTo>
                  <a:pt x="219609" y="468770"/>
                  <a:pt x="220169" y="469649"/>
                  <a:pt x="220489" y="471247"/>
                </a:cubicBezTo>
                <a:cubicBezTo>
                  <a:pt x="221766" y="470927"/>
                  <a:pt x="222725" y="470767"/>
                  <a:pt x="223364" y="470767"/>
                </a:cubicBezTo>
                <a:cubicBezTo>
                  <a:pt x="224003" y="470767"/>
                  <a:pt x="224962" y="471566"/>
                  <a:pt x="226240" y="473164"/>
                </a:cubicBezTo>
                <a:cubicBezTo>
                  <a:pt x="225920" y="473803"/>
                  <a:pt x="225202" y="474282"/>
                  <a:pt x="224084" y="474602"/>
                </a:cubicBezTo>
                <a:cubicBezTo>
                  <a:pt x="222965" y="474921"/>
                  <a:pt x="222885" y="476040"/>
                  <a:pt x="223844" y="477957"/>
                </a:cubicBezTo>
                <a:cubicBezTo>
                  <a:pt x="225441" y="478596"/>
                  <a:pt x="226560" y="478117"/>
                  <a:pt x="227199" y="476519"/>
                </a:cubicBezTo>
                <a:cubicBezTo>
                  <a:pt x="228157" y="478117"/>
                  <a:pt x="228317" y="479155"/>
                  <a:pt x="227678" y="479634"/>
                </a:cubicBezTo>
                <a:cubicBezTo>
                  <a:pt x="227039" y="480114"/>
                  <a:pt x="226400" y="480673"/>
                  <a:pt x="225761" y="481312"/>
                </a:cubicBezTo>
                <a:cubicBezTo>
                  <a:pt x="227039" y="483229"/>
                  <a:pt x="229276" y="483869"/>
                  <a:pt x="232471" y="483229"/>
                </a:cubicBezTo>
                <a:cubicBezTo>
                  <a:pt x="232152" y="482271"/>
                  <a:pt x="231353" y="481312"/>
                  <a:pt x="230074" y="480354"/>
                </a:cubicBezTo>
                <a:cubicBezTo>
                  <a:pt x="228797" y="479395"/>
                  <a:pt x="229436" y="478596"/>
                  <a:pt x="231992" y="477957"/>
                </a:cubicBezTo>
                <a:cubicBezTo>
                  <a:pt x="230714" y="477957"/>
                  <a:pt x="229995" y="476999"/>
                  <a:pt x="229835" y="475081"/>
                </a:cubicBezTo>
                <a:cubicBezTo>
                  <a:pt x="229675" y="473164"/>
                  <a:pt x="228797" y="472844"/>
                  <a:pt x="227199" y="474122"/>
                </a:cubicBezTo>
                <a:cubicBezTo>
                  <a:pt x="228797" y="472205"/>
                  <a:pt x="230074" y="471726"/>
                  <a:pt x="231034" y="472684"/>
                </a:cubicBezTo>
                <a:cubicBezTo>
                  <a:pt x="231992" y="473643"/>
                  <a:pt x="232871" y="475161"/>
                  <a:pt x="233670" y="477238"/>
                </a:cubicBezTo>
                <a:cubicBezTo>
                  <a:pt x="234468" y="479315"/>
                  <a:pt x="235108" y="481392"/>
                  <a:pt x="235587" y="483469"/>
                </a:cubicBezTo>
                <a:cubicBezTo>
                  <a:pt x="236066" y="485546"/>
                  <a:pt x="236625" y="486904"/>
                  <a:pt x="237264" y="487544"/>
                </a:cubicBezTo>
                <a:cubicBezTo>
                  <a:pt x="237264" y="489141"/>
                  <a:pt x="236625" y="490339"/>
                  <a:pt x="235347" y="491138"/>
                </a:cubicBezTo>
                <a:cubicBezTo>
                  <a:pt x="234069" y="491937"/>
                  <a:pt x="234069" y="493615"/>
                  <a:pt x="235347" y="496171"/>
                </a:cubicBezTo>
                <a:cubicBezTo>
                  <a:pt x="233430" y="495852"/>
                  <a:pt x="231992" y="496091"/>
                  <a:pt x="231034" y="496890"/>
                </a:cubicBezTo>
                <a:cubicBezTo>
                  <a:pt x="230074" y="497689"/>
                  <a:pt x="228797" y="498088"/>
                  <a:pt x="227199" y="498088"/>
                </a:cubicBezTo>
                <a:cubicBezTo>
                  <a:pt x="228797" y="498408"/>
                  <a:pt x="230634" y="499207"/>
                  <a:pt x="232711" y="500485"/>
                </a:cubicBezTo>
                <a:cubicBezTo>
                  <a:pt x="234788" y="501763"/>
                  <a:pt x="236945" y="502083"/>
                  <a:pt x="239182" y="501444"/>
                </a:cubicBezTo>
                <a:cubicBezTo>
                  <a:pt x="238862" y="500166"/>
                  <a:pt x="238383" y="498648"/>
                  <a:pt x="237744" y="496890"/>
                </a:cubicBezTo>
                <a:cubicBezTo>
                  <a:pt x="237105" y="495132"/>
                  <a:pt x="238543" y="494414"/>
                  <a:pt x="242058" y="494733"/>
                </a:cubicBezTo>
                <a:cubicBezTo>
                  <a:pt x="241739" y="493774"/>
                  <a:pt x="241739" y="493135"/>
                  <a:pt x="242058" y="492816"/>
                </a:cubicBezTo>
                <a:cubicBezTo>
                  <a:pt x="242058" y="491537"/>
                  <a:pt x="241739" y="490978"/>
                  <a:pt x="241099" y="491138"/>
                </a:cubicBezTo>
                <a:cubicBezTo>
                  <a:pt x="240460" y="491298"/>
                  <a:pt x="239981" y="491059"/>
                  <a:pt x="239661" y="490419"/>
                </a:cubicBezTo>
                <a:cubicBezTo>
                  <a:pt x="239022" y="489780"/>
                  <a:pt x="238862" y="489221"/>
                  <a:pt x="239182" y="488742"/>
                </a:cubicBezTo>
                <a:cubicBezTo>
                  <a:pt x="239501" y="488262"/>
                  <a:pt x="239342" y="487544"/>
                  <a:pt x="238703" y="486584"/>
                </a:cubicBezTo>
                <a:cubicBezTo>
                  <a:pt x="240620" y="486584"/>
                  <a:pt x="241419" y="486904"/>
                  <a:pt x="241099" y="487544"/>
                </a:cubicBezTo>
                <a:cubicBezTo>
                  <a:pt x="240780" y="488182"/>
                  <a:pt x="240940" y="489301"/>
                  <a:pt x="241578" y="490899"/>
                </a:cubicBezTo>
                <a:cubicBezTo>
                  <a:pt x="242217" y="491537"/>
                  <a:pt x="242937" y="491537"/>
                  <a:pt x="243736" y="490899"/>
                </a:cubicBezTo>
                <a:cubicBezTo>
                  <a:pt x="244535" y="490260"/>
                  <a:pt x="245253" y="490419"/>
                  <a:pt x="245893" y="491378"/>
                </a:cubicBezTo>
                <a:cubicBezTo>
                  <a:pt x="246532" y="490739"/>
                  <a:pt x="246292" y="489701"/>
                  <a:pt x="245173" y="488262"/>
                </a:cubicBezTo>
                <a:cubicBezTo>
                  <a:pt x="244055" y="486824"/>
                  <a:pt x="243815" y="485626"/>
                  <a:pt x="244454" y="484667"/>
                </a:cubicBezTo>
                <a:cubicBezTo>
                  <a:pt x="243815" y="484028"/>
                  <a:pt x="243336" y="483949"/>
                  <a:pt x="243016" y="484428"/>
                </a:cubicBezTo>
                <a:cubicBezTo>
                  <a:pt x="242697" y="484907"/>
                  <a:pt x="242217" y="485307"/>
                  <a:pt x="241578" y="485626"/>
                </a:cubicBezTo>
                <a:cubicBezTo>
                  <a:pt x="240620" y="484348"/>
                  <a:pt x="240540" y="483469"/>
                  <a:pt x="241339" y="482990"/>
                </a:cubicBezTo>
                <a:cubicBezTo>
                  <a:pt x="242138" y="482511"/>
                  <a:pt x="243176" y="482111"/>
                  <a:pt x="244454" y="481792"/>
                </a:cubicBezTo>
                <a:cubicBezTo>
                  <a:pt x="244454" y="480513"/>
                  <a:pt x="244295" y="479315"/>
                  <a:pt x="243975" y="478197"/>
                </a:cubicBezTo>
                <a:cubicBezTo>
                  <a:pt x="243656" y="477078"/>
                  <a:pt x="243975" y="476200"/>
                  <a:pt x="244934" y="475560"/>
                </a:cubicBezTo>
                <a:cubicBezTo>
                  <a:pt x="243656" y="474602"/>
                  <a:pt x="242697" y="474761"/>
                  <a:pt x="242058" y="476040"/>
                </a:cubicBezTo>
                <a:cubicBezTo>
                  <a:pt x="241419" y="477318"/>
                  <a:pt x="241898" y="478276"/>
                  <a:pt x="243496" y="478916"/>
                </a:cubicBezTo>
                <a:cubicBezTo>
                  <a:pt x="241259" y="479235"/>
                  <a:pt x="240220" y="479874"/>
                  <a:pt x="240380" y="480833"/>
                </a:cubicBezTo>
                <a:cubicBezTo>
                  <a:pt x="240540" y="481792"/>
                  <a:pt x="240460" y="482750"/>
                  <a:pt x="240141" y="483709"/>
                </a:cubicBezTo>
                <a:cubicBezTo>
                  <a:pt x="239501" y="483070"/>
                  <a:pt x="238623" y="482111"/>
                  <a:pt x="237504" y="480833"/>
                </a:cubicBezTo>
                <a:cubicBezTo>
                  <a:pt x="236386" y="479555"/>
                  <a:pt x="235507" y="477637"/>
                  <a:pt x="234868" y="475081"/>
                </a:cubicBezTo>
                <a:cubicBezTo>
                  <a:pt x="236146" y="475081"/>
                  <a:pt x="237345" y="475161"/>
                  <a:pt x="238463" y="475321"/>
                </a:cubicBezTo>
                <a:cubicBezTo>
                  <a:pt x="239582" y="475480"/>
                  <a:pt x="240940" y="475241"/>
                  <a:pt x="242537" y="474602"/>
                </a:cubicBezTo>
                <a:cubicBezTo>
                  <a:pt x="241898" y="472684"/>
                  <a:pt x="240700" y="471726"/>
                  <a:pt x="238942" y="471726"/>
                </a:cubicBezTo>
                <a:cubicBezTo>
                  <a:pt x="237185" y="471726"/>
                  <a:pt x="235987" y="472524"/>
                  <a:pt x="235347" y="474122"/>
                </a:cubicBezTo>
                <a:cubicBezTo>
                  <a:pt x="233110" y="473483"/>
                  <a:pt x="231513" y="472524"/>
                  <a:pt x="230554" y="471247"/>
                </a:cubicBezTo>
                <a:cubicBezTo>
                  <a:pt x="231193" y="469649"/>
                  <a:pt x="231273" y="468690"/>
                  <a:pt x="230794" y="468370"/>
                </a:cubicBezTo>
                <a:cubicBezTo>
                  <a:pt x="230314" y="468051"/>
                  <a:pt x="229436" y="467093"/>
                  <a:pt x="228157" y="465495"/>
                </a:cubicBezTo>
                <a:cubicBezTo>
                  <a:pt x="229755" y="467093"/>
                  <a:pt x="230634" y="466853"/>
                  <a:pt x="230794" y="464775"/>
                </a:cubicBezTo>
                <a:cubicBezTo>
                  <a:pt x="230954" y="462699"/>
                  <a:pt x="231034" y="460861"/>
                  <a:pt x="231034" y="459263"/>
                </a:cubicBezTo>
                <a:cubicBezTo>
                  <a:pt x="228797" y="459263"/>
                  <a:pt x="227838" y="459583"/>
                  <a:pt x="228157" y="460222"/>
                </a:cubicBezTo>
                <a:cubicBezTo>
                  <a:pt x="228477" y="460861"/>
                  <a:pt x="227518" y="460861"/>
                  <a:pt x="225282" y="460222"/>
                </a:cubicBezTo>
                <a:cubicBezTo>
                  <a:pt x="224962" y="458944"/>
                  <a:pt x="224962" y="458225"/>
                  <a:pt x="225282" y="458065"/>
                </a:cubicBezTo>
                <a:cubicBezTo>
                  <a:pt x="225601" y="457905"/>
                  <a:pt x="225282" y="457506"/>
                  <a:pt x="224323" y="456867"/>
                </a:cubicBezTo>
                <a:cubicBezTo>
                  <a:pt x="226560" y="457506"/>
                  <a:pt x="228078" y="457106"/>
                  <a:pt x="228876" y="455668"/>
                </a:cubicBezTo>
                <a:cubicBezTo>
                  <a:pt x="229675" y="454230"/>
                  <a:pt x="230074" y="452553"/>
                  <a:pt x="230074" y="450636"/>
                </a:cubicBezTo>
                <a:cubicBezTo>
                  <a:pt x="230074" y="448718"/>
                  <a:pt x="229755" y="446721"/>
                  <a:pt x="229116" y="444644"/>
                </a:cubicBezTo>
                <a:cubicBezTo>
                  <a:pt x="228477" y="442567"/>
                  <a:pt x="227678" y="441209"/>
                  <a:pt x="226719" y="440570"/>
                </a:cubicBezTo>
                <a:cubicBezTo>
                  <a:pt x="226400" y="440890"/>
                  <a:pt x="226240" y="441688"/>
                  <a:pt x="226240" y="442966"/>
                </a:cubicBezTo>
                <a:cubicBezTo>
                  <a:pt x="223364" y="441688"/>
                  <a:pt x="222565" y="439532"/>
                  <a:pt x="223844" y="436496"/>
                </a:cubicBezTo>
                <a:cubicBezTo>
                  <a:pt x="225122" y="433460"/>
                  <a:pt x="225601" y="430664"/>
                  <a:pt x="225282" y="428107"/>
                </a:cubicBezTo>
                <a:cubicBezTo>
                  <a:pt x="227518" y="428427"/>
                  <a:pt x="228956" y="428188"/>
                  <a:pt x="229595" y="427389"/>
                </a:cubicBezTo>
                <a:cubicBezTo>
                  <a:pt x="230235" y="426590"/>
                  <a:pt x="231353" y="426669"/>
                  <a:pt x="232951" y="427628"/>
                </a:cubicBezTo>
                <a:cubicBezTo>
                  <a:pt x="232631" y="424752"/>
                  <a:pt x="230235" y="421877"/>
                  <a:pt x="225761" y="419000"/>
                </a:cubicBezTo>
                <a:cubicBezTo>
                  <a:pt x="225122" y="417722"/>
                  <a:pt x="224962" y="416763"/>
                  <a:pt x="225282" y="416125"/>
                </a:cubicBezTo>
                <a:cubicBezTo>
                  <a:pt x="225601" y="415486"/>
                  <a:pt x="225441" y="414527"/>
                  <a:pt x="224802" y="413249"/>
                </a:cubicBezTo>
                <a:cubicBezTo>
                  <a:pt x="225761" y="413249"/>
                  <a:pt x="226640" y="413648"/>
                  <a:pt x="227439" y="414447"/>
                </a:cubicBezTo>
                <a:cubicBezTo>
                  <a:pt x="228238" y="415246"/>
                  <a:pt x="229116" y="415964"/>
                  <a:pt x="230074" y="416604"/>
                </a:cubicBezTo>
                <a:cubicBezTo>
                  <a:pt x="231353" y="416284"/>
                  <a:pt x="232152" y="415326"/>
                  <a:pt x="232471" y="413728"/>
                </a:cubicBezTo>
                <a:cubicBezTo>
                  <a:pt x="232791" y="412130"/>
                  <a:pt x="232711" y="410692"/>
                  <a:pt x="232232" y="409414"/>
                </a:cubicBezTo>
                <a:cubicBezTo>
                  <a:pt x="231752" y="408136"/>
                  <a:pt x="231034" y="407177"/>
                  <a:pt x="230074" y="406538"/>
                </a:cubicBezTo>
                <a:cubicBezTo>
                  <a:pt x="229116" y="405899"/>
                  <a:pt x="227998" y="406218"/>
                  <a:pt x="226719" y="407497"/>
                </a:cubicBezTo>
                <a:cubicBezTo>
                  <a:pt x="226400" y="401106"/>
                  <a:pt x="225681" y="395194"/>
                  <a:pt x="224562" y="389761"/>
                </a:cubicBezTo>
                <a:cubicBezTo>
                  <a:pt x="223444" y="384330"/>
                  <a:pt x="224163" y="378897"/>
                  <a:pt x="226719" y="373464"/>
                </a:cubicBezTo>
                <a:cubicBezTo>
                  <a:pt x="227358" y="372506"/>
                  <a:pt x="227119" y="372666"/>
                  <a:pt x="226001" y="373944"/>
                </a:cubicBezTo>
                <a:cubicBezTo>
                  <a:pt x="224882" y="375223"/>
                  <a:pt x="223524" y="375223"/>
                  <a:pt x="221927" y="373944"/>
                </a:cubicBezTo>
                <a:cubicBezTo>
                  <a:pt x="223205" y="375861"/>
                  <a:pt x="222565" y="377140"/>
                  <a:pt x="220009" y="377779"/>
                </a:cubicBezTo>
                <a:cubicBezTo>
                  <a:pt x="221287" y="379057"/>
                  <a:pt x="222006" y="380335"/>
                  <a:pt x="222166" y="381613"/>
                </a:cubicBezTo>
                <a:cubicBezTo>
                  <a:pt x="222326" y="382891"/>
                  <a:pt x="222565" y="384330"/>
                  <a:pt x="222885" y="385927"/>
                </a:cubicBezTo>
                <a:cubicBezTo>
                  <a:pt x="219370" y="387205"/>
                  <a:pt x="216813" y="387365"/>
                  <a:pt x="215216" y="386406"/>
                </a:cubicBezTo>
                <a:cubicBezTo>
                  <a:pt x="214577" y="387046"/>
                  <a:pt x="214497" y="387445"/>
                  <a:pt x="214976" y="387605"/>
                </a:cubicBezTo>
                <a:cubicBezTo>
                  <a:pt x="215455" y="387764"/>
                  <a:pt x="215855" y="388164"/>
                  <a:pt x="216175" y="388803"/>
                </a:cubicBezTo>
                <a:cubicBezTo>
                  <a:pt x="215855" y="388803"/>
                  <a:pt x="215536" y="388883"/>
                  <a:pt x="215216" y="389043"/>
                </a:cubicBezTo>
                <a:cubicBezTo>
                  <a:pt x="214896" y="389202"/>
                  <a:pt x="214577" y="389283"/>
                  <a:pt x="214257" y="389283"/>
                </a:cubicBezTo>
                <a:cubicBezTo>
                  <a:pt x="213938" y="388963"/>
                  <a:pt x="213698" y="388883"/>
                  <a:pt x="213538" y="389043"/>
                </a:cubicBezTo>
                <a:cubicBezTo>
                  <a:pt x="213379" y="389202"/>
                  <a:pt x="213139" y="389123"/>
                  <a:pt x="212819" y="388803"/>
                </a:cubicBezTo>
                <a:cubicBezTo>
                  <a:pt x="212819" y="387844"/>
                  <a:pt x="212739" y="386806"/>
                  <a:pt x="212580" y="385688"/>
                </a:cubicBezTo>
                <a:cubicBezTo>
                  <a:pt x="212420" y="384569"/>
                  <a:pt x="212020" y="383211"/>
                  <a:pt x="211381" y="381613"/>
                </a:cubicBezTo>
                <a:cubicBezTo>
                  <a:pt x="209784" y="383531"/>
                  <a:pt x="208985" y="383930"/>
                  <a:pt x="208985" y="382811"/>
                </a:cubicBezTo>
                <a:cubicBezTo>
                  <a:pt x="208985" y="381693"/>
                  <a:pt x="208026" y="381294"/>
                  <a:pt x="206108" y="381613"/>
                </a:cubicBezTo>
                <a:cubicBezTo>
                  <a:pt x="208026" y="384489"/>
                  <a:pt x="210263" y="386886"/>
                  <a:pt x="212819" y="388803"/>
                </a:cubicBezTo>
                <a:lnTo>
                  <a:pt x="213299" y="389283"/>
                </a:lnTo>
                <a:cubicBezTo>
                  <a:pt x="213299" y="389283"/>
                  <a:pt x="213618" y="389283"/>
                  <a:pt x="214257" y="389283"/>
                </a:cubicBezTo>
                <a:cubicBezTo>
                  <a:pt x="214896" y="389602"/>
                  <a:pt x="215536" y="390001"/>
                  <a:pt x="216175" y="390481"/>
                </a:cubicBezTo>
                <a:cubicBezTo>
                  <a:pt x="216813" y="390960"/>
                  <a:pt x="217612" y="390880"/>
                  <a:pt x="218571" y="390241"/>
                </a:cubicBezTo>
                <a:cubicBezTo>
                  <a:pt x="218891" y="390880"/>
                  <a:pt x="219050" y="391359"/>
                  <a:pt x="219050" y="391679"/>
                </a:cubicBezTo>
                <a:cubicBezTo>
                  <a:pt x="219050" y="391998"/>
                  <a:pt x="219210" y="392478"/>
                  <a:pt x="219530" y="393117"/>
                </a:cubicBezTo>
                <a:cubicBezTo>
                  <a:pt x="218252" y="393756"/>
                  <a:pt x="217932" y="394475"/>
                  <a:pt x="218571" y="395274"/>
                </a:cubicBezTo>
                <a:cubicBezTo>
                  <a:pt x="219210" y="396073"/>
                  <a:pt x="219370" y="397431"/>
                  <a:pt x="219050" y="399348"/>
                </a:cubicBezTo>
                <a:cubicBezTo>
                  <a:pt x="217453" y="399987"/>
                  <a:pt x="216734" y="399348"/>
                  <a:pt x="216893" y="397431"/>
                </a:cubicBezTo>
                <a:cubicBezTo>
                  <a:pt x="217053" y="395513"/>
                  <a:pt x="216494" y="394875"/>
                  <a:pt x="215216" y="395513"/>
                </a:cubicBezTo>
                <a:cubicBezTo>
                  <a:pt x="213299" y="396153"/>
                  <a:pt x="212979" y="397271"/>
                  <a:pt x="214257" y="398869"/>
                </a:cubicBezTo>
                <a:cubicBezTo>
                  <a:pt x="215536" y="400466"/>
                  <a:pt x="216334" y="401585"/>
                  <a:pt x="216654" y="402224"/>
                </a:cubicBezTo>
                <a:cubicBezTo>
                  <a:pt x="216654" y="402224"/>
                  <a:pt x="216654" y="401904"/>
                  <a:pt x="216654" y="401265"/>
                </a:cubicBezTo>
                <a:cubicBezTo>
                  <a:pt x="219210" y="403822"/>
                  <a:pt x="220967" y="407337"/>
                  <a:pt x="221927" y="411810"/>
                </a:cubicBezTo>
                <a:cubicBezTo>
                  <a:pt x="222885" y="416284"/>
                  <a:pt x="222406" y="419959"/>
                  <a:pt x="220489" y="422835"/>
                </a:cubicBezTo>
                <a:cubicBezTo>
                  <a:pt x="219210" y="423154"/>
                  <a:pt x="218491" y="422436"/>
                  <a:pt x="218332" y="420678"/>
                </a:cubicBezTo>
                <a:cubicBezTo>
                  <a:pt x="218171" y="418920"/>
                  <a:pt x="217772" y="417722"/>
                  <a:pt x="217133" y="417083"/>
                </a:cubicBezTo>
                <a:cubicBezTo>
                  <a:pt x="213299" y="419000"/>
                  <a:pt x="212500" y="422356"/>
                  <a:pt x="214737" y="427149"/>
                </a:cubicBezTo>
                <a:cubicBezTo>
                  <a:pt x="215376" y="427788"/>
                  <a:pt x="216014" y="428028"/>
                  <a:pt x="216654" y="427868"/>
                </a:cubicBezTo>
                <a:cubicBezTo>
                  <a:pt x="217293" y="427708"/>
                  <a:pt x="217932" y="428267"/>
                  <a:pt x="218571" y="429546"/>
                </a:cubicBezTo>
                <a:cubicBezTo>
                  <a:pt x="219210" y="430185"/>
                  <a:pt x="218811" y="430424"/>
                  <a:pt x="217372" y="430264"/>
                </a:cubicBezTo>
                <a:cubicBezTo>
                  <a:pt x="215935" y="430105"/>
                  <a:pt x="215216" y="429546"/>
                  <a:pt x="215216" y="428587"/>
                </a:cubicBezTo>
                <a:cubicBezTo>
                  <a:pt x="213618" y="431143"/>
                  <a:pt x="213858" y="432661"/>
                  <a:pt x="215935" y="433141"/>
                </a:cubicBezTo>
                <a:cubicBezTo>
                  <a:pt x="218012" y="433619"/>
                  <a:pt x="219530" y="434978"/>
                  <a:pt x="220489" y="437214"/>
                </a:cubicBezTo>
                <a:cubicBezTo>
                  <a:pt x="219849" y="437854"/>
                  <a:pt x="218571" y="438093"/>
                  <a:pt x="216654" y="437934"/>
                </a:cubicBezTo>
                <a:cubicBezTo>
                  <a:pt x="214737" y="437774"/>
                  <a:pt x="213299" y="438493"/>
                  <a:pt x="212340" y="440091"/>
                </a:cubicBezTo>
                <a:cubicBezTo>
                  <a:pt x="212659" y="442647"/>
                  <a:pt x="213698" y="443765"/>
                  <a:pt x="215455" y="443446"/>
                </a:cubicBezTo>
                <a:cubicBezTo>
                  <a:pt x="217213" y="443126"/>
                  <a:pt x="218411" y="443765"/>
                  <a:pt x="219050" y="445363"/>
                </a:cubicBezTo>
                <a:cubicBezTo>
                  <a:pt x="219050" y="446961"/>
                  <a:pt x="218411" y="447520"/>
                  <a:pt x="217133" y="447041"/>
                </a:cubicBezTo>
                <a:cubicBezTo>
                  <a:pt x="215855" y="446561"/>
                  <a:pt x="215376" y="445523"/>
                  <a:pt x="215695" y="443925"/>
                </a:cubicBezTo>
                <a:cubicBezTo>
                  <a:pt x="215695" y="445843"/>
                  <a:pt x="215376" y="447041"/>
                  <a:pt x="214737" y="447520"/>
                </a:cubicBezTo>
                <a:cubicBezTo>
                  <a:pt x="214097" y="447999"/>
                  <a:pt x="214097" y="449517"/>
                  <a:pt x="214737" y="452073"/>
                </a:cubicBezTo>
                <a:cubicBezTo>
                  <a:pt x="213139" y="452073"/>
                  <a:pt x="212180" y="452154"/>
                  <a:pt x="211860" y="452313"/>
                </a:cubicBezTo>
                <a:cubicBezTo>
                  <a:pt x="211541" y="452473"/>
                  <a:pt x="210583" y="452713"/>
                  <a:pt x="208985" y="453032"/>
                </a:cubicBezTo>
                <a:cubicBezTo>
                  <a:pt x="208346" y="453991"/>
                  <a:pt x="208426" y="455189"/>
                  <a:pt x="209225" y="456627"/>
                </a:cubicBezTo>
                <a:cubicBezTo>
                  <a:pt x="210023" y="458065"/>
                  <a:pt x="210103" y="459263"/>
                  <a:pt x="209464" y="460222"/>
                </a:cubicBezTo>
                <a:cubicBezTo>
                  <a:pt x="208186" y="459263"/>
                  <a:pt x="207067" y="459903"/>
                  <a:pt x="206108" y="462140"/>
                </a:cubicBezTo>
                <a:cubicBezTo>
                  <a:pt x="205150" y="464376"/>
                  <a:pt x="204191" y="466453"/>
                  <a:pt x="203233" y="468370"/>
                </a:cubicBezTo>
                <a:cubicBezTo>
                  <a:pt x="203872" y="467731"/>
                  <a:pt x="204271" y="467093"/>
                  <a:pt x="204431" y="466453"/>
                </a:cubicBezTo>
                <a:cubicBezTo>
                  <a:pt x="204591" y="465814"/>
                  <a:pt x="204990" y="465175"/>
                  <a:pt x="205630" y="464536"/>
                </a:cubicBezTo>
                <a:cubicBezTo>
                  <a:pt x="208825" y="464216"/>
                  <a:pt x="210422" y="466294"/>
                  <a:pt x="210422" y="470767"/>
                </a:cubicBezTo>
                <a:cubicBezTo>
                  <a:pt x="209784" y="470448"/>
                  <a:pt x="209144" y="470368"/>
                  <a:pt x="208505" y="470527"/>
                </a:cubicBezTo>
                <a:cubicBezTo>
                  <a:pt x="207866" y="470688"/>
                  <a:pt x="207387" y="470448"/>
                  <a:pt x="207067" y="469809"/>
                </a:cubicBezTo>
                <a:cubicBezTo>
                  <a:pt x="206428" y="471087"/>
                  <a:pt x="206428" y="472125"/>
                  <a:pt x="207067" y="472924"/>
                </a:cubicBezTo>
                <a:cubicBezTo>
                  <a:pt x="207706" y="473723"/>
                  <a:pt x="207227" y="474602"/>
                  <a:pt x="205630" y="475560"/>
                </a:cubicBezTo>
                <a:cubicBezTo>
                  <a:pt x="206268" y="476200"/>
                  <a:pt x="206987" y="476359"/>
                  <a:pt x="207786" y="476040"/>
                </a:cubicBezTo>
                <a:cubicBezTo>
                  <a:pt x="208585" y="475720"/>
                  <a:pt x="209144" y="476040"/>
                  <a:pt x="209464" y="476999"/>
                </a:cubicBezTo>
                <a:cubicBezTo>
                  <a:pt x="210103" y="477957"/>
                  <a:pt x="209704" y="478436"/>
                  <a:pt x="208265" y="478436"/>
                </a:cubicBezTo>
                <a:cubicBezTo>
                  <a:pt x="206828" y="478436"/>
                  <a:pt x="205789" y="478756"/>
                  <a:pt x="205150" y="479395"/>
                </a:cubicBezTo>
                <a:cubicBezTo>
                  <a:pt x="206108" y="480034"/>
                  <a:pt x="206828" y="480833"/>
                  <a:pt x="207307" y="481792"/>
                </a:cubicBezTo>
                <a:cubicBezTo>
                  <a:pt x="207786" y="482750"/>
                  <a:pt x="208665" y="482910"/>
                  <a:pt x="209943" y="482271"/>
                </a:cubicBezTo>
                <a:cubicBezTo>
                  <a:pt x="210263" y="482591"/>
                  <a:pt x="210263" y="482830"/>
                  <a:pt x="209943" y="482990"/>
                </a:cubicBezTo>
                <a:cubicBezTo>
                  <a:pt x="209624" y="483150"/>
                  <a:pt x="209624" y="483549"/>
                  <a:pt x="209943" y="484188"/>
                </a:cubicBezTo>
                <a:cubicBezTo>
                  <a:pt x="208665" y="484827"/>
                  <a:pt x="207786" y="485307"/>
                  <a:pt x="207307" y="485626"/>
                </a:cubicBezTo>
                <a:cubicBezTo>
                  <a:pt x="206828" y="485946"/>
                  <a:pt x="205789" y="486745"/>
                  <a:pt x="204191" y="488023"/>
                </a:cubicBezTo>
                <a:cubicBezTo>
                  <a:pt x="205789" y="488662"/>
                  <a:pt x="207147" y="490260"/>
                  <a:pt x="208265" y="492816"/>
                </a:cubicBezTo>
                <a:cubicBezTo>
                  <a:pt x="209384" y="495372"/>
                  <a:pt x="208825" y="497130"/>
                  <a:pt x="206588" y="498088"/>
                </a:cubicBezTo>
                <a:cubicBezTo>
                  <a:pt x="205949" y="498088"/>
                  <a:pt x="205469" y="498009"/>
                  <a:pt x="205150" y="497849"/>
                </a:cubicBezTo>
                <a:cubicBezTo>
                  <a:pt x="204831" y="497689"/>
                  <a:pt x="204351" y="497769"/>
                  <a:pt x="203712" y="498088"/>
                </a:cubicBezTo>
                <a:cubicBezTo>
                  <a:pt x="203073" y="495532"/>
                  <a:pt x="204032" y="493455"/>
                  <a:pt x="206588" y="491857"/>
                </a:cubicBezTo>
                <a:cubicBezTo>
                  <a:pt x="206268" y="490260"/>
                  <a:pt x="205630" y="489541"/>
                  <a:pt x="204670" y="489701"/>
                </a:cubicBezTo>
                <a:cubicBezTo>
                  <a:pt x="203712" y="489860"/>
                  <a:pt x="202594" y="490260"/>
                  <a:pt x="201315" y="490899"/>
                </a:cubicBezTo>
                <a:cubicBezTo>
                  <a:pt x="201954" y="488981"/>
                  <a:pt x="201555" y="487544"/>
                  <a:pt x="200117" y="486584"/>
                </a:cubicBezTo>
                <a:cubicBezTo>
                  <a:pt x="198679" y="485626"/>
                  <a:pt x="197481" y="484667"/>
                  <a:pt x="196522" y="483709"/>
                </a:cubicBezTo>
                <a:cubicBezTo>
                  <a:pt x="197481" y="482430"/>
                  <a:pt x="198359" y="481951"/>
                  <a:pt x="199158" y="482271"/>
                </a:cubicBezTo>
                <a:cubicBezTo>
                  <a:pt x="199957" y="482591"/>
                  <a:pt x="201155" y="481951"/>
                  <a:pt x="202753" y="480354"/>
                </a:cubicBezTo>
                <a:cubicBezTo>
                  <a:pt x="201475" y="479714"/>
                  <a:pt x="200836" y="479075"/>
                  <a:pt x="200836" y="478436"/>
                </a:cubicBezTo>
                <a:cubicBezTo>
                  <a:pt x="200836" y="477797"/>
                  <a:pt x="200996" y="477078"/>
                  <a:pt x="201315" y="476279"/>
                </a:cubicBezTo>
                <a:cubicBezTo>
                  <a:pt x="201635" y="475480"/>
                  <a:pt x="201875" y="474602"/>
                  <a:pt x="202035" y="473643"/>
                </a:cubicBezTo>
                <a:cubicBezTo>
                  <a:pt x="202194" y="472684"/>
                  <a:pt x="201795" y="471566"/>
                  <a:pt x="200836" y="470288"/>
                </a:cubicBezTo>
                <a:cubicBezTo>
                  <a:pt x="200197" y="470927"/>
                  <a:pt x="199478" y="471646"/>
                  <a:pt x="198679" y="472445"/>
                </a:cubicBezTo>
                <a:cubicBezTo>
                  <a:pt x="197881" y="473244"/>
                  <a:pt x="197481" y="474282"/>
                  <a:pt x="197481" y="475560"/>
                </a:cubicBezTo>
                <a:cubicBezTo>
                  <a:pt x="197161" y="475560"/>
                  <a:pt x="196922" y="475401"/>
                  <a:pt x="196762" y="475081"/>
                </a:cubicBezTo>
                <a:cubicBezTo>
                  <a:pt x="196602" y="474761"/>
                  <a:pt x="196203" y="474761"/>
                  <a:pt x="195563" y="475081"/>
                </a:cubicBezTo>
                <a:cubicBezTo>
                  <a:pt x="196203" y="474122"/>
                  <a:pt x="196442" y="472924"/>
                  <a:pt x="196283" y="471486"/>
                </a:cubicBezTo>
                <a:cubicBezTo>
                  <a:pt x="196123" y="470048"/>
                  <a:pt x="195963" y="468610"/>
                  <a:pt x="195803" y="467172"/>
                </a:cubicBezTo>
                <a:cubicBezTo>
                  <a:pt x="195643" y="465734"/>
                  <a:pt x="195724" y="464536"/>
                  <a:pt x="196043" y="463577"/>
                </a:cubicBezTo>
                <a:cubicBezTo>
                  <a:pt x="196362" y="462619"/>
                  <a:pt x="197321" y="462140"/>
                  <a:pt x="198919" y="462140"/>
                </a:cubicBezTo>
                <a:cubicBezTo>
                  <a:pt x="200516" y="462459"/>
                  <a:pt x="200516" y="462059"/>
                  <a:pt x="198919" y="460941"/>
                </a:cubicBezTo>
                <a:cubicBezTo>
                  <a:pt x="197321" y="459822"/>
                  <a:pt x="196043" y="459583"/>
                  <a:pt x="195084" y="460222"/>
                </a:cubicBezTo>
                <a:cubicBezTo>
                  <a:pt x="195084" y="458624"/>
                  <a:pt x="195084" y="457106"/>
                  <a:pt x="195084" y="455668"/>
                </a:cubicBezTo>
                <a:cubicBezTo>
                  <a:pt x="195084" y="454230"/>
                  <a:pt x="193966" y="454151"/>
                  <a:pt x="191729" y="455429"/>
                </a:cubicBezTo>
                <a:cubicBezTo>
                  <a:pt x="193327" y="457986"/>
                  <a:pt x="193966" y="460941"/>
                  <a:pt x="193646" y="464296"/>
                </a:cubicBezTo>
                <a:cubicBezTo>
                  <a:pt x="193327" y="467652"/>
                  <a:pt x="192688" y="469649"/>
                  <a:pt x="191729" y="470288"/>
                </a:cubicBezTo>
                <a:cubicBezTo>
                  <a:pt x="191409" y="471566"/>
                  <a:pt x="191809" y="472605"/>
                  <a:pt x="192928" y="473404"/>
                </a:cubicBezTo>
                <a:cubicBezTo>
                  <a:pt x="194046" y="474202"/>
                  <a:pt x="194605" y="474921"/>
                  <a:pt x="194605" y="475560"/>
                </a:cubicBezTo>
                <a:cubicBezTo>
                  <a:pt x="194925" y="476519"/>
                  <a:pt x="194685" y="477158"/>
                  <a:pt x="193886" y="477477"/>
                </a:cubicBezTo>
                <a:cubicBezTo>
                  <a:pt x="193087" y="477797"/>
                  <a:pt x="192049" y="478276"/>
                  <a:pt x="190771" y="478916"/>
                </a:cubicBezTo>
                <a:cubicBezTo>
                  <a:pt x="191409" y="480833"/>
                  <a:pt x="192049" y="481153"/>
                  <a:pt x="192688" y="479874"/>
                </a:cubicBezTo>
                <a:cubicBezTo>
                  <a:pt x="193327" y="478596"/>
                  <a:pt x="194126" y="478436"/>
                  <a:pt x="195084" y="479395"/>
                </a:cubicBezTo>
                <a:cubicBezTo>
                  <a:pt x="195724" y="480354"/>
                  <a:pt x="195724" y="481072"/>
                  <a:pt x="195084" y="481552"/>
                </a:cubicBezTo>
                <a:cubicBezTo>
                  <a:pt x="194445" y="482031"/>
                  <a:pt x="194286" y="482750"/>
                  <a:pt x="194605" y="483709"/>
                </a:cubicBezTo>
                <a:cubicBezTo>
                  <a:pt x="193007" y="483070"/>
                  <a:pt x="192208" y="482591"/>
                  <a:pt x="192208" y="482271"/>
                </a:cubicBezTo>
                <a:cubicBezTo>
                  <a:pt x="190930" y="485147"/>
                  <a:pt x="191409" y="486584"/>
                  <a:pt x="193646" y="486584"/>
                </a:cubicBezTo>
                <a:cubicBezTo>
                  <a:pt x="194286" y="487544"/>
                  <a:pt x="194365" y="488262"/>
                  <a:pt x="193886" y="488742"/>
                </a:cubicBezTo>
                <a:cubicBezTo>
                  <a:pt x="193406" y="489221"/>
                  <a:pt x="193487" y="489780"/>
                  <a:pt x="194126" y="490419"/>
                </a:cubicBezTo>
                <a:cubicBezTo>
                  <a:pt x="192528" y="490739"/>
                  <a:pt x="191330" y="490100"/>
                  <a:pt x="190531" y="488502"/>
                </a:cubicBezTo>
                <a:cubicBezTo>
                  <a:pt x="189732" y="486904"/>
                  <a:pt x="188534" y="485786"/>
                  <a:pt x="186936" y="485147"/>
                </a:cubicBezTo>
                <a:cubicBezTo>
                  <a:pt x="185657" y="486106"/>
                  <a:pt x="184858" y="487544"/>
                  <a:pt x="184539" y="489461"/>
                </a:cubicBezTo>
                <a:cubicBezTo>
                  <a:pt x="184220" y="491378"/>
                  <a:pt x="184299" y="493296"/>
                  <a:pt x="184779" y="495213"/>
                </a:cubicBezTo>
                <a:cubicBezTo>
                  <a:pt x="185258" y="497130"/>
                  <a:pt x="186057" y="498808"/>
                  <a:pt x="187176" y="500246"/>
                </a:cubicBezTo>
                <a:cubicBezTo>
                  <a:pt x="188294" y="501683"/>
                  <a:pt x="189652" y="502242"/>
                  <a:pt x="191250" y="501923"/>
                </a:cubicBezTo>
                <a:cubicBezTo>
                  <a:pt x="191889" y="502882"/>
                  <a:pt x="191489" y="503361"/>
                  <a:pt x="190051" y="503361"/>
                </a:cubicBezTo>
                <a:cubicBezTo>
                  <a:pt x="188613" y="503361"/>
                  <a:pt x="187575" y="503680"/>
                  <a:pt x="186936" y="504320"/>
                </a:cubicBezTo>
                <a:cubicBezTo>
                  <a:pt x="187255" y="506237"/>
                  <a:pt x="187495" y="507356"/>
                  <a:pt x="187655" y="507675"/>
                </a:cubicBezTo>
                <a:cubicBezTo>
                  <a:pt x="187814" y="507995"/>
                  <a:pt x="188374" y="508953"/>
                  <a:pt x="189333" y="510551"/>
                </a:cubicBezTo>
                <a:cubicBezTo>
                  <a:pt x="189013" y="511190"/>
                  <a:pt x="188294" y="511589"/>
                  <a:pt x="187176" y="511749"/>
                </a:cubicBezTo>
                <a:cubicBezTo>
                  <a:pt x="186057" y="511909"/>
                  <a:pt x="185179" y="512787"/>
                  <a:pt x="184539" y="514385"/>
                </a:cubicBezTo>
                <a:cubicBezTo>
                  <a:pt x="185179" y="515983"/>
                  <a:pt x="186216" y="516622"/>
                  <a:pt x="187655" y="516303"/>
                </a:cubicBezTo>
                <a:cubicBezTo>
                  <a:pt x="189093" y="515983"/>
                  <a:pt x="190131" y="516622"/>
                  <a:pt x="190771" y="518220"/>
                </a:cubicBezTo>
                <a:cubicBezTo>
                  <a:pt x="190771" y="519179"/>
                  <a:pt x="189892" y="519578"/>
                  <a:pt x="188134" y="519418"/>
                </a:cubicBezTo>
                <a:cubicBezTo>
                  <a:pt x="186377" y="519259"/>
                  <a:pt x="185498" y="518380"/>
                  <a:pt x="185498" y="516782"/>
                </a:cubicBezTo>
                <a:cubicBezTo>
                  <a:pt x="183581" y="518380"/>
                  <a:pt x="183261" y="520617"/>
                  <a:pt x="184539" y="523492"/>
                </a:cubicBezTo>
                <a:cubicBezTo>
                  <a:pt x="186137" y="522854"/>
                  <a:pt x="187015" y="521975"/>
                  <a:pt x="187176" y="520856"/>
                </a:cubicBezTo>
                <a:cubicBezTo>
                  <a:pt x="187335" y="519738"/>
                  <a:pt x="188214" y="519658"/>
                  <a:pt x="189812" y="520617"/>
                </a:cubicBezTo>
                <a:cubicBezTo>
                  <a:pt x="188214" y="522214"/>
                  <a:pt x="187975" y="523173"/>
                  <a:pt x="189093" y="523492"/>
                </a:cubicBezTo>
                <a:cubicBezTo>
                  <a:pt x="190211" y="523812"/>
                  <a:pt x="191090" y="524611"/>
                  <a:pt x="191729" y="525889"/>
                </a:cubicBezTo>
                <a:cubicBezTo>
                  <a:pt x="192049" y="525250"/>
                  <a:pt x="192208" y="524691"/>
                  <a:pt x="192208" y="524212"/>
                </a:cubicBezTo>
                <a:cubicBezTo>
                  <a:pt x="192208" y="523732"/>
                  <a:pt x="192688" y="523492"/>
                  <a:pt x="193646" y="523492"/>
                </a:cubicBezTo>
                <a:cubicBezTo>
                  <a:pt x="194925" y="524771"/>
                  <a:pt x="195404" y="526049"/>
                  <a:pt x="195084" y="527327"/>
                </a:cubicBezTo>
                <a:cubicBezTo>
                  <a:pt x="194765" y="528606"/>
                  <a:pt x="194126" y="529883"/>
                  <a:pt x="193167" y="531162"/>
                </a:cubicBezTo>
                <a:cubicBezTo>
                  <a:pt x="192208" y="532440"/>
                  <a:pt x="191170" y="533718"/>
                  <a:pt x="190051" y="534996"/>
                </a:cubicBezTo>
                <a:cubicBezTo>
                  <a:pt x="188933" y="536274"/>
                  <a:pt x="188374" y="537553"/>
                  <a:pt x="188374" y="538831"/>
                </a:cubicBezTo>
                <a:cubicBezTo>
                  <a:pt x="189972" y="538831"/>
                  <a:pt x="190850" y="538511"/>
                  <a:pt x="191010" y="537872"/>
                </a:cubicBezTo>
                <a:cubicBezTo>
                  <a:pt x="191170" y="537233"/>
                  <a:pt x="191570" y="536594"/>
                  <a:pt x="192208" y="535955"/>
                </a:cubicBezTo>
                <a:cubicBezTo>
                  <a:pt x="194445" y="537872"/>
                  <a:pt x="194445" y="539390"/>
                  <a:pt x="192208" y="540509"/>
                </a:cubicBezTo>
                <a:cubicBezTo>
                  <a:pt x="189972" y="541627"/>
                  <a:pt x="188693" y="542825"/>
                  <a:pt x="188374" y="544104"/>
                </a:cubicBezTo>
                <a:cubicBezTo>
                  <a:pt x="187735" y="544423"/>
                  <a:pt x="187335" y="544423"/>
                  <a:pt x="187176" y="544104"/>
                </a:cubicBezTo>
                <a:cubicBezTo>
                  <a:pt x="187015" y="543784"/>
                  <a:pt x="186616" y="543784"/>
                  <a:pt x="185977" y="544104"/>
                </a:cubicBezTo>
                <a:cubicBezTo>
                  <a:pt x="185338" y="542506"/>
                  <a:pt x="185098" y="541387"/>
                  <a:pt x="185258" y="540748"/>
                </a:cubicBezTo>
                <a:cubicBezTo>
                  <a:pt x="185418" y="540109"/>
                  <a:pt x="185338" y="539310"/>
                  <a:pt x="185019" y="538352"/>
                </a:cubicBezTo>
                <a:cubicBezTo>
                  <a:pt x="183421" y="539310"/>
                  <a:pt x="182143" y="540348"/>
                  <a:pt x="181184" y="541467"/>
                </a:cubicBezTo>
                <a:cubicBezTo>
                  <a:pt x="180226" y="542585"/>
                  <a:pt x="180226" y="544423"/>
                  <a:pt x="181184" y="546979"/>
                </a:cubicBezTo>
                <a:cubicBezTo>
                  <a:pt x="181823" y="545382"/>
                  <a:pt x="182462" y="544822"/>
                  <a:pt x="183101" y="545301"/>
                </a:cubicBezTo>
                <a:cubicBezTo>
                  <a:pt x="183740" y="545781"/>
                  <a:pt x="184220" y="546820"/>
                  <a:pt x="184539" y="548417"/>
                </a:cubicBezTo>
                <a:cubicBezTo>
                  <a:pt x="186137" y="548737"/>
                  <a:pt x="186936" y="548097"/>
                  <a:pt x="186936" y="546500"/>
                </a:cubicBezTo>
                <a:cubicBezTo>
                  <a:pt x="188853" y="547459"/>
                  <a:pt x="189892" y="548577"/>
                  <a:pt x="190051" y="549856"/>
                </a:cubicBezTo>
                <a:cubicBezTo>
                  <a:pt x="190211" y="551133"/>
                  <a:pt x="190610" y="552891"/>
                  <a:pt x="191250" y="555128"/>
                </a:cubicBezTo>
                <a:cubicBezTo>
                  <a:pt x="189652" y="555447"/>
                  <a:pt x="189093" y="554968"/>
                  <a:pt x="189572" y="553690"/>
                </a:cubicBezTo>
                <a:cubicBezTo>
                  <a:pt x="190051" y="552412"/>
                  <a:pt x="189972" y="551453"/>
                  <a:pt x="189333" y="550814"/>
                </a:cubicBezTo>
                <a:lnTo>
                  <a:pt x="185991" y="552819"/>
                </a:lnTo>
                <a:lnTo>
                  <a:pt x="185977" y="552731"/>
                </a:lnTo>
                <a:lnTo>
                  <a:pt x="185830" y="552915"/>
                </a:lnTo>
                <a:lnTo>
                  <a:pt x="184539" y="553690"/>
                </a:lnTo>
                <a:cubicBezTo>
                  <a:pt x="184858" y="554329"/>
                  <a:pt x="185019" y="554409"/>
                  <a:pt x="185019" y="553929"/>
                </a:cubicBezTo>
                <a:lnTo>
                  <a:pt x="185830" y="552915"/>
                </a:lnTo>
                <a:lnTo>
                  <a:pt x="185991" y="552819"/>
                </a:lnTo>
                <a:lnTo>
                  <a:pt x="186456" y="555847"/>
                </a:lnTo>
                <a:cubicBezTo>
                  <a:pt x="186456" y="556326"/>
                  <a:pt x="187255" y="556726"/>
                  <a:pt x="188853" y="557045"/>
                </a:cubicBezTo>
                <a:cubicBezTo>
                  <a:pt x="189173" y="558003"/>
                  <a:pt x="189093" y="559681"/>
                  <a:pt x="188613" y="562078"/>
                </a:cubicBezTo>
                <a:cubicBezTo>
                  <a:pt x="188134" y="564475"/>
                  <a:pt x="187655" y="566791"/>
                  <a:pt x="187176" y="569028"/>
                </a:cubicBezTo>
                <a:cubicBezTo>
                  <a:pt x="186696" y="571265"/>
                  <a:pt x="186377" y="572942"/>
                  <a:pt x="186216" y="574061"/>
                </a:cubicBezTo>
                <a:cubicBezTo>
                  <a:pt x="186057" y="575179"/>
                  <a:pt x="186456" y="574940"/>
                  <a:pt x="187415" y="573342"/>
                </a:cubicBezTo>
                <a:cubicBezTo>
                  <a:pt x="187096" y="574620"/>
                  <a:pt x="187015" y="575898"/>
                  <a:pt x="187176" y="577177"/>
                </a:cubicBezTo>
                <a:cubicBezTo>
                  <a:pt x="187335" y="578455"/>
                  <a:pt x="187255" y="579573"/>
                  <a:pt x="186936" y="580532"/>
                </a:cubicBezTo>
                <a:cubicBezTo>
                  <a:pt x="186297" y="580851"/>
                  <a:pt x="185977" y="580772"/>
                  <a:pt x="185977" y="580292"/>
                </a:cubicBezTo>
                <a:cubicBezTo>
                  <a:pt x="185977" y="579813"/>
                  <a:pt x="185977" y="579334"/>
                  <a:pt x="185977" y="578854"/>
                </a:cubicBezTo>
                <a:cubicBezTo>
                  <a:pt x="185977" y="578375"/>
                  <a:pt x="185897" y="577976"/>
                  <a:pt x="185737" y="577656"/>
                </a:cubicBezTo>
                <a:cubicBezTo>
                  <a:pt x="185578" y="577336"/>
                  <a:pt x="185019" y="577496"/>
                  <a:pt x="184060" y="578135"/>
                </a:cubicBezTo>
                <a:cubicBezTo>
                  <a:pt x="183740" y="576857"/>
                  <a:pt x="183581" y="575819"/>
                  <a:pt x="183581" y="575020"/>
                </a:cubicBezTo>
                <a:cubicBezTo>
                  <a:pt x="183581" y="574221"/>
                  <a:pt x="183261" y="573023"/>
                  <a:pt x="182622" y="571425"/>
                </a:cubicBezTo>
                <a:cubicBezTo>
                  <a:pt x="181983" y="571425"/>
                  <a:pt x="181983" y="572064"/>
                  <a:pt x="182622" y="573342"/>
                </a:cubicBezTo>
                <a:cubicBezTo>
                  <a:pt x="178148" y="570786"/>
                  <a:pt x="176071" y="567111"/>
                  <a:pt x="176391" y="562318"/>
                </a:cubicBezTo>
                <a:cubicBezTo>
                  <a:pt x="176710" y="557524"/>
                  <a:pt x="177190" y="553050"/>
                  <a:pt x="177829" y="548896"/>
                </a:cubicBezTo>
                <a:cubicBezTo>
                  <a:pt x="176870" y="549216"/>
                  <a:pt x="176391" y="549536"/>
                  <a:pt x="176391" y="549856"/>
                </a:cubicBezTo>
                <a:cubicBezTo>
                  <a:pt x="176391" y="550175"/>
                  <a:pt x="176071" y="550494"/>
                  <a:pt x="175432" y="550814"/>
                </a:cubicBezTo>
                <a:cubicBezTo>
                  <a:pt x="176071" y="548896"/>
                  <a:pt x="176311" y="546580"/>
                  <a:pt x="176151" y="543864"/>
                </a:cubicBezTo>
                <a:cubicBezTo>
                  <a:pt x="175991" y="541147"/>
                  <a:pt x="175911" y="538591"/>
                  <a:pt x="175911" y="536194"/>
                </a:cubicBezTo>
                <a:cubicBezTo>
                  <a:pt x="175911" y="533798"/>
                  <a:pt x="176071" y="531481"/>
                  <a:pt x="176391" y="529244"/>
                </a:cubicBezTo>
                <a:cubicBezTo>
                  <a:pt x="176710" y="527008"/>
                  <a:pt x="177669" y="525410"/>
                  <a:pt x="179267" y="524451"/>
                </a:cubicBezTo>
                <a:cubicBezTo>
                  <a:pt x="177988" y="521575"/>
                  <a:pt x="177429" y="517740"/>
                  <a:pt x="177589" y="512948"/>
                </a:cubicBezTo>
                <a:cubicBezTo>
                  <a:pt x="177749" y="508154"/>
                  <a:pt x="179107" y="505278"/>
                  <a:pt x="181663" y="504320"/>
                </a:cubicBezTo>
                <a:cubicBezTo>
                  <a:pt x="180385" y="502403"/>
                  <a:pt x="179746" y="500405"/>
                  <a:pt x="179746" y="498328"/>
                </a:cubicBezTo>
                <a:cubicBezTo>
                  <a:pt x="179746" y="496251"/>
                  <a:pt x="179826" y="494174"/>
                  <a:pt x="179986" y="492097"/>
                </a:cubicBezTo>
                <a:cubicBezTo>
                  <a:pt x="180145" y="490020"/>
                  <a:pt x="180305" y="487863"/>
                  <a:pt x="180465" y="485626"/>
                </a:cubicBezTo>
                <a:cubicBezTo>
                  <a:pt x="180625" y="483390"/>
                  <a:pt x="180385" y="481153"/>
                  <a:pt x="179746" y="478916"/>
                </a:cubicBezTo>
                <a:cubicBezTo>
                  <a:pt x="178148" y="480194"/>
                  <a:pt x="177030" y="481472"/>
                  <a:pt x="176391" y="482750"/>
                </a:cubicBezTo>
                <a:cubicBezTo>
                  <a:pt x="175751" y="484028"/>
                  <a:pt x="174633" y="483869"/>
                  <a:pt x="173035" y="482271"/>
                </a:cubicBezTo>
                <a:cubicBezTo>
                  <a:pt x="173035" y="480354"/>
                  <a:pt x="173435" y="479155"/>
                  <a:pt x="174234" y="478676"/>
                </a:cubicBezTo>
                <a:cubicBezTo>
                  <a:pt x="175033" y="478197"/>
                  <a:pt x="176071" y="477877"/>
                  <a:pt x="177349" y="477717"/>
                </a:cubicBezTo>
                <a:cubicBezTo>
                  <a:pt x="178628" y="477558"/>
                  <a:pt x="179666" y="477238"/>
                  <a:pt x="180465" y="476759"/>
                </a:cubicBezTo>
                <a:cubicBezTo>
                  <a:pt x="181264" y="476279"/>
                  <a:pt x="181663" y="475081"/>
                  <a:pt x="181663" y="473164"/>
                </a:cubicBezTo>
                <a:cubicBezTo>
                  <a:pt x="182941" y="473803"/>
                  <a:pt x="184220" y="474043"/>
                  <a:pt x="185498" y="473882"/>
                </a:cubicBezTo>
                <a:cubicBezTo>
                  <a:pt x="186776" y="473723"/>
                  <a:pt x="188214" y="473483"/>
                  <a:pt x="189812" y="473164"/>
                </a:cubicBezTo>
                <a:cubicBezTo>
                  <a:pt x="188214" y="471885"/>
                  <a:pt x="187096" y="471007"/>
                  <a:pt x="186456" y="470527"/>
                </a:cubicBezTo>
                <a:cubicBezTo>
                  <a:pt x="185817" y="470048"/>
                  <a:pt x="185817" y="468690"/>
                  <a:pt x="186456" y="466453"/>
                </a:cubicBezTo>
                <a:cubicBezTo>
                  <a:pt x="189013" y="467731"/>
                  <a:pt x="190610" y="467093"/>
                  <a:pt x="191250" y="464536"/>
                </a:cubicBezTo>
                <a:cubicBezTo>
                  <a:pt x="191889" y="461979"/>
                  <a:pt x="191090" y="459903"/>
                  <a:pt x="188853" y="458305"/>
                </a:cubicBezTo>
                <a:cubicBezTo>
                  <a:pt x="188534" y="458624"/>
                  <a:pt x="187975" y="459263"/>
                  <a:pt x="187176" y="460222"/>
                </a:cubicBezTo>
                <a:cubicBezTo>
                  <a:pt x="186377" y="461180"/>
                  <a:pt x="185657" y="461021"/>
                  <a:pt x="185019" y="459743"/>
                </a:cubicBezTo>
                <a:cubicBezTo>
                  <a:pt x="184380" y="460701"/>
                  <a:pt x="184299" y="461900"/>
                  <a:pt x="184779" y="463338"/>
                </a:cubicBezTo>
                <a:cubicBezTo>
                  <a:pt x="185258" y="464775"/>
                  <a:pt x="184858" y="465814"/>
                  <a:pt x="183581" y="466453"/>
                </a:cubicBezTo>
                <a:cubicBezTo>
                  <a:pt x="182622" y="464856"/>
                  <a:pt x="182382" y="462219"/>
                  <a:pt x="182861" y="458545"/>
                </a:cubicBezTo>
                <a:cubicBezTo>
                  <a:pt x="183341" y="454869"/>
                  <a:pt x="184858" y="453032"/>
                  <a:pt x="187415" y="453032"/>
                </a:cubicBezTo>
                <a:cubicBezTo>
                  <a:pt x="186776" y="452393"/>
                  <a:pt x="186216" y="451754"/>
                  <a:pt x="185737" y="451115"/>
                </a:cubicBezTo>
                <a:cubicBezTo>
                  <a:pt x="185258" y="450476"/>
                  <a:pt x="184380" y="450636"/>
                  <a:pt x="183101" y="451594"/>
                </a:cubicBezTo>
                <a:cubicBezTo>
                  <a:pt x="181823" y="449677"/>
                  <a:pt x="181503" y="448239"/>
                  <a:pt x="182143" y="447280"/>
                </a:cubicBezTo>
                <a:cubicBezTo>
                  <a:pt x="182782" y="446321"/>
                  <a:pt x="182782" y="445044"/>
                  <a:pt x="182143" y="443446"/>
                </a:cubicBezTo>
                <a:cubicBezTo>
                  <a:pt x="184380" y="443126"/>
                  <a:pt x="185737" y="442887"/>
                  <a:pt x="186216" y="442727"/>
                </a:cubicBezTo>
                <a:cubicBezTo>
                  <a:pt x="186696" y="442567"/>
                  <a:pt x="187575" y="443446"/>
                  <a:pt x="188853" y="445363"/>
                </a:cubicBezTo>
                <a:cubicBezTo>
                  <a:pt x="191409" y="445044"/>
                  <a:pt x="192688" y="444245"/>
                  <a:pt x="192688" y="442966"/>
                </a:cubicBezTo>
                <a:cubicBezTo>
                  <a:pt x="192688" y="441688"/>
                  <a:pt x="193806" y="440890"/>
                  <a:pt x="196043" y="440570"/>
                </a:cubicBezTo>
                <a:cubicBezTo>
                  <a:pt x="195724" y="438653"/>
                  <a:pt x="195563" y="436496"/>
                  <a:pt x="195563" y="434099"/>
                </a:cubicBezTo>
                <a:cubicBezTo>
                  <a:pt x="195563" y="431702"/>
                  <a:pt x="196203" y="429386"/>
                  <a:pt x="197481" y="427149"/>
                </a:cubicBezTo>
                <a:cubicBezTo>
                  <a:pt x="196522" y="424912"/>
                  <a:pt x="194925" y="423474"/>
                  <a:pt x="192688" y="422835"/>
                </a:cubicBezTo>
                <a:cubicBezTo>
                  <a:pt x="193007" y="425071"/>
                  <a:pt x="192448" y="426830"/>
                  <a:pt x="191010" y="428107"/>
                </a:cubicBezTo>
                <a:cubicBezTo>
                  <a:pt x="189572" y="429386"/>
                  <a:pt x="189173" y="431303"/>
                  <a:pt x="189812" y="433859"/>
                </a:cubicBezTo>
                <a:cubicBezTo>
                  <a:pt x="191090" y="434499"/>
                  <a:pt x="192208" y="435138"/>
                  <a:pt x="193167" y="435776"/>
                </a:cubicBezTo>
                <a:cubicBezTo>
                  <a:pt x="192528" y="437055"/>
                  <a:pt x="191649" y="437374"/>
                  <a:pt x="190531" y="436736"/>
                </a:cubicBezTo>
                <a:cubicBezTo>
                  <a:pt x="189412" y="436096"/>
                  <a:pt x="188054" y="436895"/>
                  <a:pt x="186456" y="439132"/>
                </a:cubicBezTo>
                <a:cubicBezTo>
                  <a:pt x="187096" y="438173"/>
                  <a:pt x="187495" y="437454"/>
                  <a:pt x="187655" y="436975"/>
                </a:cubicBezTo>
                <a:cubicBezTo>
                  <a:pt x="187814" y="436496"/>
                  <a:pt x="186936" y="436736"/>
                  <a:pt x="185019" y="437694"/>
                </a:cubicBezTo>
                <a:cubicBezTo>
                  <a:pt x="184699" y="436736"/>
                  <a:pt x="184699" y="436016"/>
                  <a:pt x="185019" y="435537"/>
                </a:cubicBezTo>
                <a:cubicBezTo>
                  <a:pt x="185338" y="435058"/>
                  <a:pt x="185179" y="434499"/>
                  <a:pt x="184539" y="433859"/>
                </a:cubicBezTo>
                <a:cubicBezTo>
                  <a:pt x="183261" y="435138"/>
                  <a:pt x="182062" y="436496"/>
                  <a:pt x="180944" y="437934"/>
                </a:cubicBezTo>
                <a:cubicBezTo>
                  <a:pt x="179826" y="439371"/>
                  <a:pt x="178148" y="439931"/>
                  <a:pt x="175911" y="439611"/>
                </a:cubicBezTo>
                <a:cubicBezTo>
                  <a:pt x="176870" y="441528"/>
                  <a:pt x="176550" y="442807"/>
                  <a:pt x="174952" y="443446"/>
                </a:cubicBezTo>
                <a:cubicBezTo>
                  <a:pt x="175592" y="444085"/>
                  <a:pt x="176391" y="444324"/>
                  <a:pt x="177349" y="444165"/>
                </a:cubicBezTo>
                <a:cubicBezTo>
                  <a:pt x="178308" y="444005"/>
                  <a:pt x="179107" y="444085"/>
                  <a:pt x="179746" y="444404"/>
                </a:cubicBezTo>
                <a:cubicBezTo>
                  <a:pt x="180065" y="445044"/>
                  <a:pt x="179986" y="445683"/>
                  <a:pt x="179506" y="446321"/>
                </a:cubicBezTo>
                <a:cubicBezTo>
                  <a:pt x="179027" y="446961"/>
                  <a:pt x="178548" y="447520"/>
                  <a:pt x="178069" y="447999"/>
                </a:cubicBezTo>
                <a:cubicBezTo>
                  <a:pt x="177589" y="448478"/>
                  <a:pt x="177349" y="448798"/>
                  <a:pt x="177349" y="448958"/>
                </a:cubicBezTo>
                <a:cubicBezTo>
                  <a:pt x="177349" y="449118"/>
                  <a:pt x="177988" y="449038"/>
                  <a:pt x="179267" y="448718"/>
                </a:cubicBezTo>
                <a:cubicBezTo>
                  <a:pt x="178308" y="449997"/>
                  <a:pt x="177829" y="451195"/>
                  <a:pt x="177829" y="452313"/>
                </a:cubicBezTo>
                <a:cubicBezTo>
                  <a:pt x="177829" y="453431"/>
                  <a:pt x="177988" y="454630"/>
                  <a:pt x="178308" y="455908"/>
                </a:cubicBezTo>
                <a:cubicBezTo>
                  <a:pt x="178628" y="457187"/>
                  <a:pt x="179027" y="458545"/>
                  <a:pt x="179506" y="459982"/>
                </a:cubicBezTo>
                <a:cubicBezTo>
                  <a:pt x="179986" y="461420"/>
                  <a:pt x="180065" y="462938"/>
                  <a:pt x="179746" y="464536"/>
                </a:cubicBezTo>
                <a:cubicBezTo>
                  <a:pt x="177829" y="464536"/>
                  <a:pt x="176391" y="463417"/>
                  <a:pt x="175432" y="461180"/>
                </a:cubicBezTo>
                <a:cubicBezTo>
                  <a:pt x="174793" y="461820"/>
                  <a:pt x="174713" y="462459"/>
                  <a:pt x="175192" y="463098"/>
                </a:cubicBezTo>
                <a:cubicBezTo>
                  <a:pt x="175672" y="463737"/>
                  <a:pt x="176071" y="464376"/>
                  <a:pt x="176391" y="465015"/>
                </a:cubicBezTo>
                <a:cubicBezTo>
                  <a:pt x="176710" y="465654"/>
                  <a:pt x="176870" y="466294"/>
                  <a:pt x="176870" y="466932"/>
                </a:cubicBezTo>
                <a:cubicBezTo>
                  <a:pt x="176870" y="467572"/>
                  <a:pt x="176231" y="468051"/>
                  <a:pt x="174952" y="468370"/>
                </a:cubicBezTo>
                <a:cubicBezTo>
                  <a:pt x="174313" y="468690"/>
                  <a:pt x="173994" y="468690"/>
                  <a:pt x="173994" y="468370"/>
                </a:cubicBezTo>
                <a:cubicBezTo>
                  <a:pt x="173994" y="468051"/>
                  <a:pt x="174074" y="467652"/>
                  <a:pt x="174234" y="467172"/>
                </a:cubicBezTo>
                <a:cubicBezTo>
                  <a:pt x="174394" y="466693"/>
                  <a:pt x="174474" y="466294"/>
                  <a:pt x="174474" y="465974"/>
                </a:cubicBezTo>
                <a:cubicBezTo>
                  <a:pt x="174474" y="465654"/>
                  <a:pt x="173994" y="465654"/>
                  <a:pt x="173035" y="465974"/>
                </a:cubicBezTo>
                <a:cubicBezTo>
                  <a:pt x="172077" y="466294"/>
                  <a:pt x="171678" y="466533"/>
                  <a:pt x="171837" y="466693"/>
                </a:cubicBezTo>
                <a:cubicBezTo>
                  <a:pt x="171997" y="466853"/>
                  <a:pt x="172156" y="467093"/>
                  <a:pt x="172317" y="467412"/>
                </a:cubicBezTo>
                <a:cubicBezTo>
                  <a:pt x="172476" y="467731"/>
                  <a:pt x="172556" y="467971"/>
                  <a:pt x="172556" y="468131"/>
                </a:cubicBezTo>
                <a:cubicBezTo>
                  <a:pt x="172556" y="468291"/>
                  <a:pt x="172077" y="468530"/>
                  <a:pt x="171118" y="468850"/>
                </a:cubicBezTo>
                <a:cubicBezTo>
                  <a:pt x="171118" y="468850"/>
                  <a:pt x="171757" y="468850"/>
                  <a:pt x="173035" y="468850"/>
                </a:cubicBezTo>
                <a:cubicBezTo>
                  <a:pt x="173035" y="470448"/>
                  <a:pt x="172476" y="470927"/>
                  <a:pt x="171358" y="470288"/>
                </a:cubicBezTo>
                <a:cubicBezTo>
                  <a:pt x="170239" y="469649"/>
                  <a:pt x="169201" y="469809"/>
                  <a:pt x="168242" y="470767"/>
                </a:cubicBezTo>
                <a:cubicBezTo>
                  <a:pt x="167603" y="472365"/>
                  <a:pt x="167763" y="473963"/>
                  <a:pt x="168722" y="475560"/>
                </a:cubicBezTo>
                <a:cubicBezTo>
                  <a:pt x="166165" y="475241"/>
                  <a:pt x="165047" y="473563"/>
                  <a:pt x="165366" y="470527"/>
                </a:cubicBezTo>
                <a:cubicBezTo>
                  <a:pt x="165686" y="467492"/>
                  <a:pt x="165526" y="464696"/>
                  <a:pt x="164887" y="462140"/>
                </a:cubicBezTo>
                <a:cubicBezTo>
                  <a:pt x="164568" y="464057"/>
                  <a:pt x="162970" y="464536"/>
                  <a:pt x="160094" y="463577"/>
                </a:cubicBezTo>
                <a:cubicBezTo>
                  <a:pt x="161052" y="463897"/>
                  <a:pt x="161772" y="464775"/>
                  <a:pt x="162250" y="466214"/>
                </a:cubicBezTo>
                <a:cubicBezTo>
                  <a:pt x="162730" y="467652"/>
                  <a:pt x="163129" y="469169"/>
                  <a:pt x="163449" y="470767"/>
                </a:cubicBezTo>
                <a:cubicBezTo>
                  <a:pt x="163769" y="472365"/>
                  <a:pt x="164248" y="473882"/>
                  <a:pt x="164887" y="475321"/>
                </a:cubicBezTo>
                <a:cubicBezTo>
                  <a:pt x="165526" y="476759"/>
                  <a:pt x="166644" y="477637"/>
                  <a:pt x="168242" y="477957"/>
                </a:cubicBezTo>
                <a:cubicBezTo>
                  <a:pt x="166325" y="481153"/>
                  <a:pt x="166165" y="484188"/>
                  <a:pt x="167763" y="487064"/>
                </a:cubicBezTo>
                <a:cubicBezTo>
                  <a:pt x="169360" y="489940"/>
                  <a:pt x="171597" y="491857"/>
                  <a:pt x="174474" y="492816"/>
                </a:cubicBezTo>
                <a:cubicBezTo>
                  <a:pt x="172876" y="495372"/>
                  <a:pt x="171837" y="497929"/>
                  <a:pt x="171358" y="500485"/>
                </a:cubicBezTo>
                <a:cubicBezTo>
                  <a:pt x="170879" y="503041"/>
                  <a:pt x="169840" y="505598"/>
                  <a:pt x="168242" y="508154"/>
                </a:cubicBezTo>
                <a:cubicBezTo>
                  <a:pt x="168242" y="509752"/>
                  <a:pt x="168561" y="510471"/>
                  <a:pt x="169201" y="510311"/>
                </a:cubicBezTo>
                <a:cubicBezTo>
                  <a:pt x="169840" y="510152"/>
                  <a:pt x="170479" y="510391"/>
                  <a:pt x="171118" y="511030"/>
                </a:cubicBezTo>
                <a:cubicBezTo>
                  <a:pt x="171438" y="512309"/>
                  <a:pt x="170879" y="513027"/>
                  <a:pt x="169441" y="513187"/>
                </a:cubicBezTo>
                <a:cubicBezTo>
                  <a:pt x="168002" y="513347"/>
                  <a:pt x="167923" y="514226"/>
                  <a:pt x="169201" y="515823"/>
                </a:cubicBezTo>
                <a:cubicBezTo>
                  <a:pt x="170159" y="516463"/>
                  <a:pt x="170639" y="516782"/>
                  <a:pt x="170639" y="516782"/>
                </a:cubicBezTo>
                <a:cubicBezTo>
                  <a:pt x="170639" y="516782"/>
                  <a:pt x="171278" y="516303"/>
                  <a:pt x="172556" y="515344"/>
                </a:cubicBezTo>
                <a:cubicBezTo>
                  <a:pt x="173195" y="516942"/>
                  <a:pt x="173435" y="519099"/>
                  <a:pt x="173275" y="521815"/>
                </a:cubicBezTo>
                <a:cubicBezTo>
                  <a:pt x="173116" y="524531"/>
                  <a:pt x="171757" y="526528"/>
                  <a:pt x="169201" y="527807"/>
                </a:cubicBezTo>
                <a:cubicBezTo>
                  <a:pt x="169840" y="529084"/>
                  <a:pt x="170399" y="529883"/>
                  <a:pt x="170879" y="530203"/>
                </a:cubicBezTo>
                <a:cubicBezTo>
                  <a:pt x="171358" y="530523"/>
                  <a:pt x="170958" y="531002"/>
                  <a:pt x="169680" y="531641"/>
                </a:cubicBezTo>
                <a:cubicBezTo>
                  <a:pt x="170958" y="531641"/>
                  <a:pt x="171678" y="531961"/>
                  <a:pt x="171837" y="532600"/>
                </a:cubicBezTo>
                <a:cubicBezTo>
                  <a:pt x="171997" y="533239"/>
                  <a:pt x="172077" y="534037"/>
                  <a:pt x="172077" y="534996"/>
                </a:cubicBezTo>
                <a:cubicBezTo>
                  <a:pt x="172077" y="535955"/>
                  <a:pt x="172077" y="536834"/>
                  <a:pt x="172077" y="537632"/>
                </a:cubicBezTo>
                <a:cubicBezTo>
                  <a:pt x="172077" y="538431"/>
                  <a:pt x="172556" y="538990"/>
                  <a:pt x="173514" y="539310"/>
                </a:cubicBezTo>
                <a:cubicBezTo>
                  <a:pt x="172876" y="541547"/>
                  <a:pt x="171997" y="543544"/>
                  <a:pt x="170879" y="545301"/>
                </a:cubicBezTo>
                <a:cubicBezTo>
                  <a:pt x="169760" y="547059"/>
                  <a:pt x="169360" y="549216"/>
                  <a:pt x="169680" y="551773"/>
                </a:cubicBezTo>
                <a:cubicBezTo>
                  <a:pt x="169041" y="551133"/>
                  <a:pt x="168002" y="550415"/>
                  <a:pt x="166565" y="549616"/>
                </a:cubicBezTo>
                <a:cubicBezTo>
                  <a:pt x="165127" y="548817"/>
                  <a:pt x="164088" y="549216"/>
                  <a:pt x="163449" y="550814"/>
                </a:cubicBezTo>
                <a:cubicBezTo>
                  <a:pt x="162490" y="549856"/>
                  <a:pt x="161851" y="548977"/>
                  <a:pt x="161532" y="548178"/>
                </a:cubicBezTo>
                <a:cubicBezTo>
                  <a:pt x="161212" y="547379"/>
                  <a:pt x="160253" y="546660"/>
                  <a:pt x="158656" y="546021"/>
                </a:cubicBezTo>
                <a:cubicBezTo>
                  <a:pt x="158017" y="546340"/>
                  <a:pt x="157617" y="546739"/>
                  <a:pt x="157457" y="547219"/>
                </a:cubicBezTo>
                <a:cubicBezTo>
                  <a:pt x="157297" y="547698"/>
                  <a:pt x="156898" y="548097"/>
                  <a:pt x="156259" y="548417"/>
                </a:cubicBezTo>
                <a:cubicBezTo>
                  <a:pt x="156898" y="549376"/>
                  <a:pt x="158256" y="550734"/>
                  <a:pt x="160333" y="552491"/>
                </a:cubicBezTo>
                <a:cubicBezTo>
                  <a:pt x="162410" y="554249"/>
                  <a:pt x="162650" y="555447"/>
                  <a:pt x="161052" y="556086"/>
                </a:cubicBezTo>
                <a:cubicBezTo>
                  <a:pt x="162011" y="556086"/>
                  <a:pt x="162890" y="556326"/>
                  <a:pt x="163689" y="556806"/>
                </a:cubicBezTo>
                <a:cubicBezTo>
                  <a:pt x="164488" y="557285"/>
                  <a:pt x="165366" y="557365"/>
                  <a:pt x="166325" y="557045"/>
                </a:cubicBezTo>
                <a:cubicBezTo>
                  <a:pt x="166005" y="557684"/>
                  <a:pt x="166005" y="558723"/>
                  <a:pt x="166325" y="560161"/>
                </a:cubicBezTo>
                <a:cubicBezTo>
                  <a:pt x="166644" y="561598"/>
                  <a:pt x="167603" y="561838"/>
                  <a:pt x="169201" y="560880"/>
                </a:cubicBezTo>
                <a:cubicBezTo>
                  <a:pt x="169521" y="561838"/>
                  <a:pt x="169281" y="562477"/>
                  <a:pt x="168482" y="562797"/>
                </a:cubicBezTo>
                <a:cubicBezTo>
                  <a:pt x="167683" y="563117"/>
                  <a:pt x="167763" y="564075"/>
                  <a:pt x="168722" y="565673"/>
                </a:cubicBezTo>
                <a:cubicBezTo>
                  <a:pt x="169360" y="565034"/>
                  <a:pt x="170000" y="564794"/>
                  <a:pt x="170639" y="564954"/>
                </a:cubicBezTo>
                <a:cubicBezTo>
                  <a:pt x="171278" y="565114"/>
                  <a:pt x="171917" y="565193"/>
                  <a:pt x="172556" y="565193"/>
                </a:cubicBezTo>
                <a:cubicBezTo>
                  <a:pt x="171597" y="567111"/>
                  <a:pt x="171198" y="569747"/>
                  <a:pt x="171358" y="573102"/>
                </a:cubicBezTo>
                <a:cubicBezTo>
                  <a:pt x="171518" y="576457"/>
                  <a:pt x="170320" y="579573"/>
                  <a:pt x="167763" y="582449"/>
                </a:cubicBezTo>
                <a:cubicBezTo>
                  <a:pt x="165526" y="579573"/>
                  <a:pt x="164088" y="576378"/>
                  <a:pt x="163449" y="572863"/>
                </a:cubicBezTo>
                <a:cubicBezTo>
                  <a:pt x="162810" y="569347"/>
                  <a:pt x="161691" y="566472"/>
                  <a:pt x="160094" y="564235"/>
                </a:cubicBezTo>
                <a:lnTo>
                  <a:pt x="162011" y="564235"/>
                </a:lnTo>
                <a:cubicBezTo>
                  <a:pt x="160733" y="562957"/>
                  <a:pt x="159535" y="561039"/>
                  <a:pt x="158416" y="558483"/>
                </a:cubicBezTo>
                <a:cubicBezTo>
                  <a:pt x="157297" y="555927"/>
                  <a:pt x="156898" y="553530"/>
                  <a:pt x="157218" y="551293"/>
                </a:cubicBezTo>
                <a:cubicBezTo>
                  <a:pt x="156579" y="551613"/>
                  <a:pt x="156099" y="551613"/>
                  <a:pt x="155780" y="551293"/>
                </a:cubicBezTo>
                <a:cubicBezTo>
                  <a:pt x="155460" y="550974"/>
                  <a:pt x="154981" y="550974"/>
                  <a:pt x="154342" y="551293"/>
                </a:cubicBezTo>
                <a:cubicBezTo>
                  <a:pt x="153703" y="549695"/>
                  <a:pt x="153703" y="548337"/>
                  <a:pt x="154342" y="547219"/>
                </a:cubicBezTo>
                <a:cubicBezTo>
                  <a:pt x="154981" y="546100"/>
                  <a:pt x="155620" y="544903"/>
                  <a:pt x="156259" y="543624"/>
                </a:cubicBezTo>
                <a:cubicBezTo>
                  <a:pt x="154342" y="540748"/>
                  <a:pt x="151626" y="539310"/>
                  <a:pt x="148111" y="539310"/>
                </a:cubicBezTo>
                <a:cubicBezTo>
                  <a:pt x="147152" y="541547"/>
                  <a:pt x="147472" y="542666"/>
                  <a:pt x="149070" y="542666"/>
                </a:cubicBezTo>
                <a:cubicBezTo>
                  <a:pt x="150667" y="542666"/>
                  <a:pt x="151785" y="543464"/>
                  <a:pt x="152425" y="545062"/>
                </a:cubicBezTo>
                <a:cubicBezTo>
                  <a:pt x="152744" y="546340"/>
                  <a:pt x="152345" y="546660"/>
                  <a:pt x="151226" y="546021"/>
                </a:cubicBezTo>
                <a:cubicBezTo>
                  <a:pt x="150108" y="545382"/>
                  <a:pt x="149229" y="545541"/>
                  <a:pt x="148590" y="546500"/>
                </a:cubicBezTo>
                <a:cubicBezTo>
                  <a:pt x="149548" y="549057"/>
                  <a:pt x="150028" y="551373"/>
                  <a:pt x="150028" y="553450"/>
                </a:cubicBezTo>
                <a:cubicBezTo>
                  <a:pt x="150028" y="555527"/>
                  <a:pt x="150347" y="558164"/>
                  <a:pt x="150987" y="561359"/>
                </a:cubicBezTo>
                <a:cubicBezTo>
                  <a:pt x="151626" y="561039"/>
                  <a:pt x="152105" y="560720"/>
                  <a:pt x="152425" y="560400"/>
                </a:cubicBezTo>
                <a:cubicBezTo>
                  <a:pt x="152744" y="560081"/>
                  <a:pt x="153383" y="559761"/>
                  <a:pt x="154342" y="559442"/>
                </a:cubicBezTo>
                <a:cubicBezTo>
                  <a:pt x="154023" y="561998"/>
                  <a:pt x="154023" y="564634"/>
                  <a:pt x="154342" y="567350"/>
                </a:cubicBezTo>
                <a:cubicBezTo>
                  <a:pt x="154661" y="570067"/>
                  <a:pt x="155141" y="573821"/>
                  <a:pt x="155780" y="578615"/>
                </a:cubicBezTo>
                <a:cubicBezTo>
                  <a:pt x="155141" y="577017"/>
                  <a:pt x="154262" y="574940"/>
                  <a:pt x="153143" y="572383"/>
                </a:cubicBezTo>
                <a:cubicBezTo>
                  <a:pt x="152025" y="569827"/>
                  <a:pt x="150827" y="567271"/>
                  <a:pt x="149548" y="564714"/>
                </a:cubicBezTo>
                <a:cubicBezTo>
                  <a:pt x="148271" y="562158"/>
                  <a:pt x="147152" y="559681"/>
                  <a:pt x="146193" y="557285"/>
                </a:cubicBezTo>
                <a:cubicBezTo>
                  <a:pt x="145235" y="554888"/>
                  <a:pt x="144595" y="553050"/>
                  <a:pt x="144276" y="551773"/>
                </a:cubicBezTo>
                <a:cubicBezTo>
                  <a:pt x="141720" y="549216"/>
                  <a:pt x="139164" y="546580"/>
                  <a:pt x="136607" y="543864"/>
                </a:cubicBezTo>
                <a:cubicBezTo>
                  <a:pt x="134050" y="541147"/>
                  <a:pt x="131974" y="537393"/>
                  <a:pt x="130376" y="532600"/>
                </a:cubicBezTo>
                <a:cubicBezTo>
                  <a:pt x="130056" y="532600"/>
                  <a:pt x="129737" y="532440"/>
                  <a:pt x="129417" y="532120"/>
                </a:cubicBezTo>
                <a:lnTo>
                  <a:pt x="129417" y="528286"/>
                </a:lnTo>
                <a:cubicBezTo>
                  <a:pt x="130056" y="527646"/>
                  <a:pt x="130616" y="527008"/>
                  <a:pt x="131094" y="526369"/>
                </a:cubicBezTo>
                <a:cubicBezTo>
                  <a:pt x="131574" y="525729"/>
                  <a:pt x="132293" y="524771"/>
                  <a:pt x="133251" y="523492"/>
                </a:cubicBezTo>
                <a:cubicBezTo>
                  <a:pt x="132613" y="523173"/>
                  <a:pt x="131974" y="523093"/>
                  <a:pt x="131334" y="523253"/>
                </a:cubicBezTo>
                <a:cubicBezTo>
                  <a:pt x="130695" y="523413"/>
                  <a:pt x="130056" y="523492"/>
                  <a:pt x="129417" y="523492"/>
                </a:cubicBezTo>
                <a:lnTo>
                  <a:pt x="129417" y="491857"/>
                </a:lnTo>
                <a:cubicBezTo>
                  <a:pt x="130376" y="492497"/>
                  <a:pt x="131175" y="492497"/>
                  <a:pt x="131814" y="491857"/>
                </a:cubicBezTo>
                <a:cubicBezTo>
                  <a:pt x="132453" y="491218"/>
                  <a:pt x="133251" y="490579"/>
                  <a:pt x="134211" y="489940"/>
                </a:cubicBezTo>
                <a:cubicBezTo>
                  <a:pt x="134211" y="488343"/>
                  <a:pt x="133891" y="487544"/>
                  <a:pt x="133251" y="487544"/>
                </a:cubicBezTo>
                <a:cubicBezTo>
                  <a:pt x="132613" y="487544"/>
                  <a:pt x="132133" y="486904"/>
                  <a:pt x="131814" y="485626"/>
                </a:cubicBezTo>
                <a:cubicBezTo>
                  <a:pt x="130855" y="485946"/>
                  <a:pt x="130056" y="486425"/>
                  <a:pt x="129417" y="487064"/>
                </a:cubicBezTo>
                <a:lnTo>
                  <a:pt x="129417" y="459743"/>
                </a:lnTo>
                <a:cubicBezTo>
                  <a:pt x="130695" y="459743"/>
                  <a:pt x="131494" y="460062"/>
                  <a:pt x="131814" y="460701"/>
                </a:cubicBezTo>
                <a:cubicBezTo>
                  <a:pt x="133092" y="458784"/>
                  <a:pt x="134130" y="457986"/>
                  <a:pt x="134929" y="458305"/>
                </a:cubicBezTo>
                <a:cubicBezTo>
                  <a:pt x="135728" y="458624"/>
                  <a:pt x="137086" y="458464"/>
                  <a:pt x="139003" y="457825"/>
                </a:cubicBezTo>
                <a:cubicBezTo>
                  <a:pt x="139323" y="455908"/>
                  <a:pt x="139083" y="454790"/>
                  <a:pt x="138285" y="454470"/>
                </a:cubicBezTo>
                <a:cubicBezTo>
                  <a:pt x="137486" y="454151"/>
                  <a:pt x="136607" y="453991"/>
                  <a:pt x="135648" y="453991"/>
                </a:cubicBezTo>
                <a:cubicBezTo>
                  <a:pt x="134689" y="453991"/>
                  <a:pt x="133651" y="453911"/>
                  <a:pt x="132533" y="453751"/>
                </a:cubicBezTo>
                <a:cubicBezTo>
                  <a:pt x="131415" y="453592"/>
                  <a:pt x="130695" y="452713"/>
                  <a:pt x="130376" y="451115"/>
                </a:cubicBezTo>
                <a:cubicBezTo>
                  <a:pt x="130376" y="451115"/>
                  <a:pt x="130056" y="451274"/>
                  <a:pt x="129417" y="451594"/>
                </a:cubicBezTo>
                <a:lnTo>
                  <a:pt x="129417" y="412290"/>
                </a:lnTo>
                <a:cubicBezTo>
                  <a:pt x="130056" y="412929"/>
                  <a:pt x="130616" y="413408"/>
                  <a:pt x="131094" y="413728"/>
                </a:cubicBezTo>
                <a:cubicBezTo>
                  <a:pt x="131574" y="414047"/>
                  <a:pt x="131974" y="414846"/>
                  <a:pt x="132293" y="416125"/>
                </a:cubicBezTo>
                <a:cubicBezTo>
                  <a:pt x="133891" y="415166"/>
                  <a:pt x="134211" y="413888"/>
                  <a:pt x="133251" y="412290"/>
                </a:cubicBezTo>
                <a:cubicBezTo>
                  <a:pt x="132293" y="410692"/>
                  <a:pt x="131015" y="410213"/>
                  <a:pt x="129417" y="410852"/>
                </a:cubicBezTo>
                <a:lnTo>
                  <a:pt x="129417" y="339913"/>
                </a:lnTo>
                <a:cubicBezTo>
                  <a:pt x="129417" y="281435"/>
                  <a:pt x="127979" y="246445"/>
                  <a:pt x="125103" y="234941"/>
                </a:cubicBezTo>
                <a:cubicBezTo>
                  <a:pt x="122227" y="223437"/>
                  <a:pt x="114558" y="214490"/>
                  <a:pt x="102096" y="208099"/>
                </a:cubicBezTo>
                <a:cubicBezTo>
                  <a:pt x="89953" y="202027"/>
                  <a:pt x="61992" y="198992"/>
                  <a:pt x="18214" y="198992"/>
                </a:cubicBezTo>
                <a:lnTo>
                  <a:pt x="0" y="198992"/>
                </a:lnTo>
                <a:lnTo>
                  <a:pt x="0" y="111276"/>
                </a:lnTo>
                <a:cubicBezTo>
                  <a:pt x="67585" y="96896"/>
                  <a:pt x="123127" y="70833"/>
                  <a:pt x="166625" y="33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r"/>
            <a:endParaRPr lang="zh-CN" altLang="en-US" sz="11500" dirty="0">
              <a:solidFill>
                <a:schemeClr val="accent1"/>
              </a:solidFill>
              <a:latin typeface="Bloody Impact" panose="02000506000000020004" pitchFamily="2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70547" y="508595"/>
            <a:ext cx="42739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</a:rPr>
              <a:t>产品展示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900683" y="2126217"/>
            <a:ext cx="4628353" cy="334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    </a:t>
            </a:r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5" name="图片 4" descr="微信图片_20191008155349.jpg"/>
          <p:cNvPicPr>
            <a:picLocks noChangeAspect="1"/>
          </p:cNvPicPr>
          <p:nvPr/>
        </p:nvPicPr>
        <p:blipFill>
          <a:blip r:embed="rId1" cstate="print"/>
          <a:stretch>
            <a:fillRect/>
          </a:stretch>
        </p:blipFill>
        <p:spPr>
          <a:xfrm>
            <a:off x="2260121" y="1173373"/>
            <a:ext cx="7620000" cy="56673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tags/tag1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10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11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12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13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14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15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16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17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18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19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2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20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21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22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23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24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25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26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27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28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29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3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30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31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32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33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34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35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36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37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38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39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4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40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41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42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43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44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45.xml><?xml version="1.0" encoding="utf-8"?>
<p:tagLst xmlns:p="http://schemas.openxmlformats.org/presentationml/2006/main">
  <p:tag name="KSO_WM_DIAGRAM_VIRTUALLY_FRAME" val="{&quot;height&quot;:424.1194488188977,&quot;left&quot;:124.05787401574803,&quot;top&quot;:138.19559055118108,&quot;width&quot;:766.1520472440945}"/>
</p:tagLst>
</file>

<file path=ppt/tags/tag46.xml><?xml version="1.0" encoding="utf-8"?>
<p:tagLst xmlns:p="http://schemas.openxmlformats.org/presentationml/2006/main">
  <p:tag name="ISPRING_PRESENTATION_TITLE" val="PowerPoint 演示文稿"/>
  <p:tag name="commondata" val="eyJoZGlkIjoiZjVhNGJiMWVmZTg4ZjFhYWZhYWFiMzBkODkwYWRkZmUifQ=="/>
</p:tagLst>
</file>

<file path=ppt/tags/tag5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6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7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8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ags/tag9.xml><?xml version="1.0" encoding="utf-8"?>
<p:tagLst xmlns:p="http://schemas.openxmlformats.org/presentationml/2006/main">
  <p:tag name="KSO_WM_DIAGRAM_VIRTUALLY_FRAME" val="{&quot;height&quot;:274.87440944881894,&quot;left&quot;:74.18748031496061,&quot;top&quot;:149.62692913385825,&quot;width&quot;:812.1547244094488}"/>
</p:tagLst>
</file>

<file path=ppt/theme/theme1.xml><?xml version="1.0" encoding="utf-8"?>
<a:theme xmlns:a="http://schemas.openxmlformats.org/drawingml/2006/main" name="包图主题2">
  <a:themeElements>
    <a:clrScheme name="自定义 389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D3A58"/>
      </a:accent1>
      <a:accent2>
        <a:srgbClr val="CE3122"/>
      </a:accent2>
      <a:accent3>
        <a:srgbClr val="0D3A58"/>
      </a:accent3>
      <a:accent4>
        <a:srgbClr val="CE3122"/>
      </a:accent4>
      <a:accent5>
        <a:srgbClr val="0D3A58"/>
      </a:accent5>
      <a:accent6>
        <a:srgbClr val="CE3122"/>
      </a:accent6>
      <a:hlink>
        <a:srgbClr val="0D3A58"/>
      </a:hlink>
      <a:folHlink>
        <a:srgbClr val="CE3122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包图主题2</Template>
  <TotalTime>0</TotalTime>
  <Words>1788</Words>
  <Application>WPS 演示</Application>
  <PresentationFormat>自定义</PresentationFormat>
  <Paragraphs>282</Paragraphs>
  <Slides>30</Slides>
  <Notes>30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43" baseType="lpstr">
      <vt:lpstr>Arial</vt:lpstr>
      <vt:lpstr>宋体</vt:lpstr>
      <vt:lpstr>Wingdings</vt:lpstr>
      <vt:lpstr>微软雅黑</vt:lpstr>
      <vt:lpstr>Bloody Impact</vt:lpstr>
      <vt:lpstr>Impact</vt:lpstr>
      <vt:lpstr>华文新魏</vt:lpstr>
      <vt:lpstr>黑体</vt:lpstr>
      <vt:lpstr>Century Gothic</vt:lpstr>
      <vt:lpstr>Arial Unicode MS</vt:lpstr>
      <vt:lpstr>等线</vt:lpstr>
      <vt:lpstr>Calibri</vt:lpstr>
      <vt:lpstr>包图主题2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dc:description>http://www.ypppt.com/</dc:description>
  <cp:lastModifiedBy>WPS_1689987959</cp:lastModifiedBy>
  <cp:revision>202</cp:revision>
  <dcterms:created xsi:type="dcterms:W3CDTF">2017-08-18T03:02:00Z</dcterms:created>
  <dcterms:modified xsi:type="dcterms:W3CDTF">2024-05-14T02:18:25Z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2052-12.1.0.16729</vt:lpwstr>
  </property>
  <property fmtid="{D5CDD505-2E9C-101B-9397-08002B2CF9AE}" pid="3" name="ICV">
    <vt:lpwstr>6324B4535F9B45E0867636546184C83D_12</vt:lpwstr>
  </property>
</Properties>
</file>